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Lst>
  <p:notesMasterIdLst>
    <p:notesMasterId r:id="rId21"/>
  </p:notesMasterIdLst>
  <p:sldIdLst>
    <p:sldId id="256" r:id="rId3"/>
    <p:sldId id="304" r:id="rId4"/>
    <p:sldId id="312" r:id="rId5"/>
    <p:sldId id="309" r:id="rId6"/>
    <p:sldId id="303" r:id="rId7"/>
    <p:sldId id="265" r:id="rId8"/>
    <p:sldId id="267" r:id="rId9"/>
    <p:sldId id="259" r:id="rId10"/>
    <p:sldId id="260" r:id="rId11"/>
    <p:sldId id="305" r:id="rId12"/>
    <p:sldId id="306" r:id="rId13"/>
    <p:sldId id="297" r:id="rId14"/>
    <p:sldId id="307" r:id="rId15"/>
    <p:sldId id="308" r:id="rId16"/>
    <p:sldId id="264" r:id="rId17"/>
    <p:sldId id="271" r:id="rId18"/>
    <p:sldId id="311" r:id="rId19"/>
    <p:sldId id="310" r:id="rId20"/>
  </p:sldIdLst>
  <p:sldSz cx="9144000" cy="5143500" type="screen16x9"/>
  <p:notesSz cx="7099300" cy="9385300"/>
  <p:embeddedFontLst>
    <p:embeddedFont>
      <p:font typeface="ADLaM Display" panose="020B0604020202020204" charset="0"/>
      <p:regular r:id="rId22"/>
    </p:embeddedFont>
    <p:embeddedFont>
      <p:font typeface="Calibri" panose="020F0502020204030204" pitchFamily="34" charset="0"/>
      <p:regular r:id="rId23"/>
      <p:bold r:id="rId24"/>
      <p:italic r:id="rId25"/>
      <p:boldItalic r:id="rId26"/>
    </p:embeddedFont>
    <p:embeddedFont>
      <p:font typeface="Castoro" panose="020B0604020202020204" charset="0"/>
      <p:regular r:id="rId27"/>
      <p:italic r:id="rId28"/>
    </p:embeddedFont>
    <p:embeddedFont>
      <p:font typeface="Dreaming Outloud Script Pro" panose="020B0604020202020204" charset="0"/>
      <p:regular r:id="rId29"/>
      <p:italic r:id="rId30"/>
    </p:embeddedFont>
    <p:embeddedFont>
      <p:font typeface="Georgia" panose="02040502050405020303" pitchFamily="18" charset="0"/>
      <p:regular r:id="rId31"/>
      <p:bold r:id="rId32"/>
      <p:italic r:id="rId33"/>
      <p:boldItalic r:id="rId34"/>
    </p:embeddedFont>
    <p:embeddedFont>
      <p:font typeface="Kalinga" panose="020B0502040204020203" pitchFamily="34" charset="0"/>
      <p:regular r:id="rId35"/>
      <p:bold r:id="rId36"/>
    </p:embeddedFont>
  </p:embeddedFontLst>
  <p:custDataLst>
    <p:tags r:id="rId3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AC7780-6657-4955-AE15-290113940248}">
  <a:tblStyle styleId="{F2AC7780-6657-4955-AE15-29011394024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08" autoAdjust="0"/>
    <p:restoredTop sz="94595" autoAdjust="0"/>
  </p:normalViewPr>
  <p:slideViewPr>
    <p:cSldViewPr snapToGrid="0">
      <p:cViewPr varScale="1">
        <p:scale>
          <a:sx n="169" d="100"/>
          <a:sy n="169" d="100"/>
        </p:scale>
        <p:origin x="96" y="96"/>
      </p:cViewPr>
      <p:guideLst>
        <p:guide orient="horz" pos="1620"/>
        <p:guide pos="2880"/>
      </p:guideLst>
    </p:cSldViewPr>
  </p:slideViewPr>
  <p:notesTextViewPr>
    <p:cViewPr>
      <p:scale>
        <a:sx n="3" d="2"/>
        <a:sy n="3" d="2"/>
      </p:scale>
      <p:origin x="0" y="0"/>
    </p:cViewPr>
  </p:notesText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p: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r>
              <a:rPr lang="en-US" dirty="0"/>
              <a:t>Welcome and good morning .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57925" cy="3519487"/>
          </a:xfrm>
        </p:spPr>
      </p:sp>
      <p:sp>
        <p:nvSpPr>
          <p:cNvPr id="3" name="Notes Placeholder 2"/>
          <p:cNvSpPr>
            <a:spLocks noGrp="1"/>
          </p:cNvSpPr>
          <p:nvPr>
            <p:ph type="body" idx="1"/>
          </p:nvPr>
        </p:nvSpPr>
        <p:spPr/>
        <p:txBody>
          <a:bodyPr/>
          <a:lstStyle/>
          <a:p>
            <a:pPr marL="160480" indent="0">
              <a:buNone/>
            </a:pPr>
            <a:r>
              <a:rPr lang="en-US" dirty="0"/>
              <a:t>The NICU Golden HOUR protocol utilizes a team of healthcare professionals including neonatologists, nurses, respiratory therapists, and other specialists working together to create a seamless transition to extrauterine life. </a:t>
            </a:r>
          </a:p>
          <a:p>
            <a:pPr marL="160480" indent="0">
              <a:buNone/>
            </a:pPr>
            <a:endParaRPr lang="en-US" dirty="0"/>
          </a:p>
          <a:p>
            <a:pPr marL="160480" indent="0">
              <a:buNone/>
            </a:pPr>
            <a:r>
              <a:rPr lang="en-US" dirty="0"/>
              <a:t>There are several key components of the NICU golden hour that are essential:</a:t>
            </a:r>
          </a:p>
          <a:p>
            <a:pPr marL="160480" indent="0">
              <a:buNone/>
            </a:pPr>
            <a:endParaRPr lang="en-US" dirty="0"/>
          </a:p>
          <a:p>
            <a:pPr marL="160480" indent="0">
              <a:buNone/>
            </a:pPr>
            <a:r>
              <a:rPr lang="en-US" dirty="0"/>
              <a:t>First and foremost, immediate stabilization and assessment of the baby's condition. This includes monitoring vital signs, assessing breathing and heart rate, and making sure the baby is warm and comfortable.</a:t>
            </a:r>
          </a:p>
          <a:p>
            <a:pPr marL="160480" indent="0">
              <a:buNone/>
            </a:pPr>
            <a:endParaRPr lang="en-US" dirty="0"/>
          </a:p>
          <a:p>
            <a:pPr marL="160480" indent="0">
              <a:buNone/>
            </a:pPr>
            <a:r>
              <a:rPr lang="en-US" dirty="0"/>
              <a:t>The next crucial step is respiratory support. Premature infants often have underdeveloped lungs and may struggle to breathe on their own. The goal of respiratory support at delivery is to ensure the baby is receiving enough oxygen and ventilatory support to help them maintain a stable breathing pattern with the most minimally invasive mode of ventilation. There are several methods of respiratory support that healthcare providers may use in the NICU including continuous positive airway pressure (CPAP), high-flow nasal cannula therapy, non-invasive ventilation, mechanical ventilation often utilizing high frequency ventilation. The goal of any respiratory interventions in the NICU is lung protection. </a:t>
            </a:r>
          </a:p>
          <a:p>
            <a:pPr marL="160480" indent="0">
              <a:buNone/>
            </a:pPr>
            <a:endParaRPr lang="en-US" dirty="0"/>
          </a:p>
          <a:p>
            <a:pPr marL="160480" indent="0">
              <a:buNone/>
            </a:pPr>
            <a:r>
              <a:rPr lang="en-US" dirty="0"/>
              <a:t>Other important components of the NICU golden hour are establishing lines for IV fluids and medications, diagnostic tests, as well as screenings. Many premature babies require immediate support through IV fluids and medications to stabilize their condition and ensure they receive the necessary nutrients and medications to promote healthy growth and development.</a:t>
            </a:r>
          </a:p>
          <a:p>
            <a:pPr marL="160480" indent="0">
              <a:buNone/>
            </a:pPr>
            <a:r>
              <a:rPr lang="en-US" dirty="0"/>
              <a:t>The NICU team will also conduct various diagnostic tests and screenings to determine the baby's overall health status. This may include blood tests, X-rays, and other imaging studies to identify any underlying issues or complications that require immediate attention.</a:t>
            </a:r>
          </a:p>
          <a:p>
            <a:pPr marL="160480" indent="0">
              <a:buNone/>
            </a:pPr>
            <a:r>
              <a:rPr lang="en-US" dirty="0"/>
              <a:t>Additionally, following the conclusion of the golden hour sequence, NICU protocols dictate that minimal stimulation and testing be maintained for the initial 72-hour period. The NICU's focus during this critical time is on delivering emotional support and reassurance to the family of the newborn. Recognizing that the NICU experience can be daunting and anxiety-inducing for parents, it is imperative for the healthcare team to engage in effective communication, provide regular updates on the baby's health status, and offer a variety of resources to assist families in navigating the challenges associated with having a newborn in the NICU.</a:t>
            </a:r>
          </a:p>
          <a:p>
            <a:pPr marL="160480" indent="0">
              <a:buNone/>
            </a:pPr>
            <a:r>
              <a:rPr lang="en-US" dirty="0"/>
              <a:t>It is important  for each NICU team to incorporate and regularly utilize simulation training to enhance and streamline practices that maximize the efficiency of their resources and algorithms.</a:t>
            </a:r>
          </a:p>
          <a:p>
            <a:pPr marL="160480" indent="0">
              <a:buNone/>
            </a:pPr>
            <a:endParaRPr lang="en-US" dirty="0"/>
          </a:p>
        </p:txBody>
      </p:sp>
    </p:spTree>
    <p:extLst>
      <p:ext uri="{BB962C8B-B14F-4D97-AF65-F5344CB8AC3E}">
        <p14:creationId xmlns:p14="http://schemas.microsoft.com/office/powerpoint/2010/main" val="1334626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57925" cy="3519487"/>
          </a:xfrm>
        </p:spPr>
      </p:sp>
      <p:sp>
        <p:nvSpPr>
          <p:cNvPr id="3" name="Notes Placeholder 2"/>
          <p:cNvSpPr>
            <a:spLocks noGrp="1"/>
          </p:cNvSpPr>
          <p:nvPr>
            <p:ph type="body" idx="1"/>
          </p:nvPr>
        </p:nvSpPr>
        <p:spPr/>
        <p:txBody>
          <a:bodyPr/>
          <a:lstStyle/>
          <a:p>
            <a:r>
              <a:rPr lang="en-US" dirty="0"/>
              <a:t>This is the current outline of roles and responsibilities utilized at Golisano during our golden hour protocol. You can see how clearly defined this agenda describes what each discipline should be focusing on during the 60-minute time frame.  </a:t>
            </a:r>
          </a:p>
          <a:p>
            <a:r>
              <a:rPr lang="en-US" dirty="0"/>
              <a:t>Coordination of the team is essential. Utilizing the expertise of each discipline in the pre-brief, planning, interventions and debrief is essential to the implementation of successful golden hour protocol.  Assigning the team and defining roles helps care become more coordinated and efficient. By working together as a cohesive team, health care providers can collaborate share insights and find ways to continuously improve outcomes for our tiniest and most vulnerable patients. This also ensures the team works together to seamlessly assure that all necessary assessments interventions and treatments are carried out promptly and effectively. Additionally having clear roles and responsibilities defined for each team member, creates the opportunity for potential areas for improvement to be identified, discussed, and implemented, leading to better outcomes for newborns. </a:t>
            </a:r>
          </a:p>
          <a:p>
            <a:endParaRPr lang="en-US" dirty="0"/>
          </a:p>
        </p:txBody>
      </p:sp>
    </p:spTree>
    <p:extLst>
      <p:ext uri="{BB962C8B-B14F-4D97-AF65-F5344CB8AC3E}">
        <p14:creationId xmlns:p14="http://schemas.microsoft.com/office/powerpoint/2010/main" val="1310037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57925" cy="3519487"/>
          </a:xfrm>
        </p:spPr>
      </p:sp>
      <p:sp>
        <p:nvSpPr>
          <p:cNvPr id="3" name="Notes Placeholder 2"/>
          <p:cNvSpPr>
            <a:spLocks noGrp="1"/>
          </p:cNvSpPr>
          <p:nvPr>
            <p:ph type="body" idx="1"/>
          </p:nvPr>
        </p:nvSpPr>
        <p:spPr/>
        <p:txBody>
          <a:bodyPr/>
          <a:lstStyle/>
          <a:p>
            <a:r>
              <a:rPr lang="en-US" dirty="0"/>
              <a:t>Golden hour respiratory management utilizes gestational risk factors for respiratory compromise to develop a plan to assist infants in achieving normal gas exchange while minimizing the risk of lung injury. </a:t>
            </a:r>
          </a:p>
          <a:p>
            <a:pPr marL="160480" indent="0">
              <a:buNone/>
            </a:pPr>
            <a:endParaRPr lang="en-US" dirty="0"/>
          </a:p>
          <a:p>
            <a:r>
              <a:rPr lang="en-US" dirty="0"/>
              <a:t>Types of lung injury that typically arise include oxygen toxicity, volutrauma, barotrauma, and atelectasis. The objective is to adopt the least invasive and gentlest approach that elicits a response from the infant, with intubation only being considered, if necessary, based on gestational age or clinical presentation. </a:t>
            </a:r>
          </a:p>
          <a:p>
            <a:endParaRPr lang="en-US" dirty="0"/>
          </a:p>
          <a:p>
            <a:r>
              <a:rPr lang="en-US" dirty="0"/>
              <a:t>Ideally, efforts should focus on promoting spontaneous breathing and utilize positive pressure to establish and maintain functional residual capacity (FRC).</a:t>
            </a:r>
          </a:p>
          <a:p>
            <a:pPr marL="160480" indent="0">
              <a:buNone/>
            </a:pPr>
            <a:endParaRPr lang="en-US" dirty="0"/>
          </a:p>
          <a:p>
            <a:r>
              <a:rPr lang="en-US" dirty="0"/>
              <a:t> It is essential that respiratory support in the NICU remains flexible and responsive to the changing needs of the infant. Support should be provided based on the individual requirements of each infant.</a:t>
            </a:r>
          </a:p>
        </p:txBody>
      </p:sp>
    </p:spTree>
    <p:extLst>
      <p:ext uri="{BB962C8B-B14F-4D97-AF65-F5344CB8AC3E}">
        <p14:creationId xmlns:p14="http://schemas.microsoft.com/office/powerpoint/2010/main" val="3933596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57925" cy="3519487"/>
          </a:xfrm>
        </p:spPr>
      </p:sp>
      <p:sp>
        <p:nvSpPr>
          <p:cNvPr id="3" name="Notes Placeholder 2"/>
          <p:cNvSpPr>
            <a:spLocks noGrp="1"/>
          </p:cNvSpPr>
          <p:nvPr>
            <p:ph type="body" idx="1"/>
          </p:nvPr>
        </p:nvSpPr>
        <p:spPr/>
        <p:txBody>
          <a:bodyPr/>
          <a:lstStyle/>
          <a:p>
            <a:pPr algn="l"/>
            <a:r>
              <a:rPr lang="en-US" sz="1200" dirty="0">
                <a:solidFill>
                  <a:schemeClr val="tx1"/>
                </a:solidFill>
                <a:latin typeface="+mj-lt"/>
              </a:rPr>
              <a:t>Respiratory therapists play a crucial role in the Golden Hour process. </a:t>
            </a:r>
          </a:p>
          <a:p>
            <a:pPr marL="160480" indent="0">
              <a:buNone/>
            </a:pPr>
            <a:endParaRPr lang="en-US" sz="1200" dirty="0">
              <a:solidFill>
                <a:schemeClr val="tx1"/>
              </a:solidFill>
              <a:latin typeface="+mj-lt"/>
            </a:endParaRPr>
          </a:p>
          <a:p>
            <a:pPr algn="l"/>
            <a:r>
              <a:rPr lang="en-US" sz="1200" dirty="0">
                <a:solidFill>
                  <a:schemeClr val="tx1"/>
                </a:solidFill>
                <a:latin typeface="+mj-lt"/>
              </a:rPr>
              <a:t>The expertise of RT’s  are essential in resuscitating newborns who may be experiencing breathing difficulties or respiratory distress at birth.  </a:t>
            </a:r>
          </a:p>
          <a:p>
            <a:pPr algn="l"/>
            <a:endParaRPr lang="en-US" sz="1200" dirty="0">
              <a:solidFill>
                <a:schemeClr val="tx1"/>
              </a:solidFill>
              <a:latin typeface="+mj-lt"/>
            </a:endParaRPr>
          </a:p>
          <a:p>
            <a:pPr algn="l"/>
            <a:r>
              <a:rPr lang="en-US" sz="1200" dirty="0">
                <a:solidFill>
                  <a:schemeClr val="tx1"/>
                </a:solidFill>
                <a:latin typeface="+mj-lt"/>
              </a:rPr>
              <a:t>RT responsibilities include : </a:t>
            </a:r>
          </a:p>
          <a:p>
            <a:pPr lvl="1"/>
            <a:r>
              <a:rPr lang="en-US" sz="1200" dirty="0">
                <a:solidFill>
                  <a:schemeClr val="tx1"/>
                </a:solidFill>
                <a:latin typeface="+mj-lt"/>
              </a:rPr>
              <a:t>evaluating and managing the baby's respiratory status. </a:t>
            </a:r>
          </a:p>
          <a:p>
            <a:pPr lvl="1"/>
            <a:r>
              <a:rPr lang="en-US" sz="1200" dirty="0">
                <a:solidFill>
                  <a:schemeClr val="tx1"/>
                </a:solidFill>
                <a:latin typeface="+mj-lt"/>
              </a:rPr>
              <a:t>Assessing the infants breathing, oxygen levels, and lung function to ensure adequate oxygenation and ventilation. </a:t>
            </a:r>
          </a:p>
          <a:p>
            <a:pPr lvl="1"/>
            <a:r>
              <a:rPr lang="en-US" sz="1200" dirty="0">
                <a:solidFill>
                  <a:schemeClr val="tx1"/>
                </a:solidFill>
                <a:latin typeface="+mj-lt"/>
              </a:rPr>
              <a:t>Providing respiratory support through interventions such as supplemental oxygen therapy, continuous positive airway pressure (CPAP), intubation or mechanical ventilation. </a:t>
            </a:r>
          </a:p>
          <a:p>
            <a:pPr algn="l"/>
            <a:r>
              <a:rPr lang="en-US" sz="1200" dirty="0">
                <a:solidFill>
                  <a:schemeClr val="tx1"/>
                </a:solidFill>
                <a:latin typeface="+mj-lt"/>
              </a:rPr>
              <a:t>Rt’s are considered “airway experts”.  Because we all know When you can't breathe nothing else matters. </a:t>
            </a:r>
          </a:p>
          <a:p>
            <a:pPr marL="160480" indent="0">
              <a:buNone/>
            </a:pPr>
            <a:endParaRPr lang="en-US" sz="1200" dirty="0">
              <a:solidFill>
                <a:schemeClr val="tx1"/>
              </a:solidFill>
              <a:latin typeface="+mj-lt"/>
            </a:endParaRPr>
          </a:p>
          <a:p>
            <a:pPr algn="l"/>
            <a:r>
              <a:rPr lang="en-US" sz="1200" dirty="0">
                <a:solidFill>
                  <a:schemeClr val="tx1"/>
                </a:solidFill>
                <a:latin typeface="+mj-lt"/>
              </a:rPr>
              <a:t>In the delivery room and NICU,  respiratory distress is the number one cause of death and complications.</a:t>
            </a:r>
          </a:p>
          <a:p>
            <a:pPr marL="160480" indent="0">
              <a:buNone/>
            </a:pPr>
            <a:endParaRPr lang="en-US" sz="1200" dirty="0">
              <a:solidFill>
                <a:schemeClr val="tx1"/>
              </a:solidFill>
              <a:latin typeface="+mj-lt"/>
            </a:endParaRPr>
          </a:p>
          <a:p>
            <a:pPr algn="l"/>
            <a:r>
              <a:rPr lang="en-US" sz="1200" dirty="0">
                <a:solidFill>
                  <a:schemeClr val="tx1"/>
                </a:solidFill>
                <a:latin typeface="+mj-lt"/>
              </a:rPr>
              <a:t> so, Establishing the airway and adequately supporting respiration is the key to stabilizing an infant and therefore the main priority.  </a:t>
            </a:r>
          </a:p>
          <a:p>
            <a:endParaRPr lang="en-US" dirty="0"/>
          </a:p>
        </p:txBody>
      </p:sp>
    </p:spTree>
    <p:extLst>
      <p:ext uri="{BB962C8B-B14F-4D97-AF65-F5344CB8AC3E}">
        <p14:creationId xmlns:p14="http://schemas.microsoft.com/office/powerpoint/2010/main" val="3864951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57925" cy="3519487"/>
          </a:xfrm>
        </p:spPr>
      </p:sp>
      <p:sp>
        <p:nvSpPr>
          <p:cNvPr id="3" name="Notes Placeholder 2"/>
          <p:cNvSpPr>
            <a:spLocks noGrp="1"/>
          </p:cNvSpPr>
          <p:nvPr>
            <p:ph type="body" idx="1"/>
          </p:nvPr>
        </p:nvSpPr>
        <p:spPr/>
        <p:txBody>
          <a:bodyPr/>
          <a:lstStyle/>
          <a:p>
            <a:r>
              <a:rPr lang="en-US" dirty="0"/>
              <a:t> Various protocols have been established to guide care in both the delivery room and the Neonatal Intensive Care Unit (NICU). </a:t>
            </a:r>
          </a:p>
          <a:p>
            <a:pPr marL="160480" indent="0">
              <a:buNone/>
            </a:pPr>
            <a:endParaRPr lang="en-US" dirty="0"/>
          </a:p>
          <a:p>
            <a:r>
              <a:rPr lang="en-US" dirty="0"/>
              <a:t> Enhancing adherence to resuscitation algorithms, such as implementing the golden hour protocol, is essential in reducing neonatal mortality rates and minimizing long-term complications in NICU patients. The golden hour protocol utilizes: Resuscitation training programs, frequent simulation exercises, clinical decision support, and post-event reflection to enhance clinical practice and performance.</a:t>
            </a:r>
          </a:p>
          <a:p>
            <a:pPr marL="160480" indent="0">
              <a:buNone/>
            </a:pPr>
            <a:endParaRPr lang="en-US" dirty="0"/>
          </a:p>
          <a:p>
            <a:r>
              <a:rPr lang="en-US" dirty="0"/>
              <a:t>Implementing strategies that turn each birth into a learning opportunity have the potential to address proficiency gaps in newborn resuscitation that may persist despite training and simulation practices. It is crucial for NICU’s  to prioritize further development and evaluation of golden hour protocols and algorithms. </a:t>
            </a:r>
          </a:p>
        </p:txBody>
      </p:sp>
    </p:spTree>
    <p:extLst>
      <p:ext uri="{BB962C8B-B14F-4D97-AF65-F5344CB8AC3E}">
        <p14:creationId xmlns:p14="http://schemas.microsoft.com/office/powerpoint/2010/main" val="252426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1258269c9b_0_226:notes"/>
          <p:cNvSpPr>
            <a:spLocks noGrp="1" noRot="1" noChangeAspect="1"/>
          </p:cNvSpPr>
          <p:nvPr>
            <p:ph type="sldImg" idx="2"/>
          </p:nvPr>
        </p:nvSpPr>
        <p:spPr>
          <a:xfrm>
            <a:off x="395288" y="692150"/>
            <a:ext cx="6154737" cy="34623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21258269c9b_0_226:notes"/>
          <p:cNvSpPr txBox="1">
            <a:spLocks noGrp="1"/>
          </p:cNvSpPr>
          <p:nvPr>
            <p:ph type="body" idx="1"/>
          </p:nvPr>
        </p:nvSpPr>
        <p:spPr>
          <a:xfrm>
            <a:off x="694497" y="4384935"/>
            <a:ext cx="5555974" cy="4154149"/>
          </a:xfrm>
          <a:prstGeom prst="rect">
            <a:avLst/>
          </a:prstGeom>
        </p:spPr>
        <p:txBody>
          <a:bodyPr spcFirstLastPara="1" wrap="square" lIns="92422" tIns="92422" rIns="92422" bIns="92422" anchor="t" anchorCtr="0">
            <a:noAutofit/>
          </a:bodyPr>
          <a:lstStyle/>
          <a:p>
            <a:pPr marL="0" indent="0">
              <a:buNone/>
            </a:pPr>
            <a:r>
              <a:rPr lang="en-US" dirty="0"/>
              <a:t>In conclusion , Collaboration among team members in the NICU is important to effectively implement the Golden Hour protocols. The management of the delivery room requires the coordination of healthcare professionals to ensure a smooth transition for the newborn. Pre-briefing allows team members to discuss the plan of care before the baby arrives, promoting a well-coordinated approach. Family-centered care emphasizes the involvement of the family in the care and decision-making process, while developmentally focused care aims to address the individual needs of each infant. Debriefing after the Golden Hour enables the team to review the care provided and identify areas for improvement in future cases. Simulation provides a valuable opportunity to practice and enhance skills in a controlled setting, preparing for real-life situations. Altogether, these elements contribute to delivering the best possible care for infants in the NICU during the critical Golden Hour period.</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a:extLst>
            <a:ext uri="{FF2B5EF4-FFF2-40B4-BE49-F238E27FC236}">
              <a16:creationId xmlns:a16="http://schemas.microsoft.com/office/drawing/2014/main" id="{3A6AE36D-9754-E0BE-0393-ADBDF04940CB}"/>
            </a:ext>
          </a:extLst>
        </p:cNvPr>
        <p:cNvGrpSpPr/>
        <p:nvPr/>
      </p:nvGrpSpPr>
      <p:grpSpPr>
        <a:xfrm>
          <a:off x="0" y="0"/>
          <a:ext cx="0" cy="0"/>
          <a:chOff x="0" y="0"/>
          <a:chExt cx="0" cy="0"/>
        </a:xfrm>
      </p:grpSpPr>
      <p:sp>
        <p:nvSpPr>
          <p:cNvPr id="1071" name="Google Shape;1071;g11e375b9f55_0_75:notes">
            <a:extLst>
              <a:ext uri="{FF2B5EF4-FFF2-40B4-BE49-F238E27FC236}">
                <a16:creationId xmlns:a16="http://schemas.microsoft.com/office/drawing/2014/main" id="{93FFC4DF-7EC0-1180-23D5-DF16C2627201}"/>
              </a:ext>
            </a:extLst>
          </p:cNvPr>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11e375b9f55_0_75:notes">
            <a:extLst>
              <a:ext uri="{FF2B5EF4-FFF2-40B4-BE49-F238E27FC236}">
                <a16:creationId xmlns:a16="http://schemas.microsoft.com/office/drawing/2014/main" id="{92303E09-1D19-2A2C-48DA-D0B906C5EC52}"/>
              </a:ext>
            </a:extLst>
          </p:cNvPr>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r>
              <a:rPr lang="en-US" dirty="0"/>
              <a:t>Before I depart, I would like to share some success stories of some Rockstar NICU GRADS Emmylou is 9 , Ariah will be 8 this year and Nicholas just turned 7 and impart one final thought. </a:t>
            </a:r>
          </a:p>
          <a:p>
            <a:pPr marL="0" indent="0">
              <a:buNone/>
            </a:pPr>
            <a:r>
              <a:rPr lang="en-US" dirty="0"/>
              <a:t>While it is possible for women to have healthy pregnancies,… the United States still lags behind many developed nations in terms of birth safety. 1 in 10 babies is born prematurely each year in the US. The Centers for Disease Control and Prevention (CDC) and the Office of Disease Prevention and Health Promotion are actively engaged in initiatives aimed at improving healthcare for women and infants in our country.</a:t>
            </a:r>
          </a:p>
          <a:p>
            <a:pPr marL="0" indent="0">
              <a:buNone/>
            </a:pPr>
            <a:endParaRPr lang="en-US" dirty="0"/>
          </a:p>
          <a:p>
            <a:pPr marL="0" indent="0">
              <a:buNone/>
            </a:pPr>
            <a:r>
              <a:rPr lang="en-US" dirty="0"/>
              <a:t>What can we do to make a difference? We can support funded programs that improve health care services and systems for ALL, participate in research initiatives, and join organizations that fund research to enhance the health of women and children. And Additionally, promote early intervention strategies in our communities that can help make a positive impact. </a:t>
            </a:r>
          </a:p>
        </p:txBody>
      </p:sp>
    </p:spTree>
    <p:extLst>
      <p:ext uri="{BB962C8B-B14F-4D97-AF65-F5344CB8AC3E}">
        <p14:creationId xmlns:p14="http://schemas.microsoft.com/office/powerpoint/2010/main" val="2691297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480" indent="0">
              <a:buNone/>
            </a:pPr>
            <a:r>
              <a:rPr lang="en-US" dirty="0"/>
              <a:t>And on that final note , that concludes my presentation . I want to express my sincere gratitude for your time and attention. Please remember to take care of yourself and each other. </a:t>
            </a:r>
          </a:p>
          <a:p>
            <a:pPr marL="160480" indent="0">
              <a:buNone/>
            </a:pPr>
            <a:r>
              <a:rPr lang="en-US" dirty="0"/>
              <a:t>We have a few minutes; Does anyone have any questions? </a:t>
            </a:r>
          </a:p>
        </p:txBody>
      </p:sp>
    </p:spTree>
    <p:extLst>
      <p:ext uri="{BB962C8B-B14F-4D97-AF65-F5344CB8AC3E}">
        <p14:creationId xmlns:p14="http://schemas.microsoft.com/office/powerpoint/2010/main" val="1928807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3420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57925" cy="3519487"/>
          </a:xfrm>
        </p:spPr>
      </p:sp>
      <p:sp>
        <p:nvSpPr>
          <p:cNvPr id="3" name="Notes Placeholder 2"/>
          <p:cNvSpPr>
            <a:spLocks noGrp="1"/>
          </p:cNvSpPr>
          <p:nvPr>
            <p:ph type="body" idx="1"/>
          </p:nvPr>
        </p:nvSpPr>
        <p:spPr/>
        <p:txBody>
          <a:bodyPr/>
          <a:lstStyle/>
          <a:p>
            <a:r>
              <a:rPr lang="en-US" dirty="0"/>
              <a:t>My name is Sara Jilani but….. ( most people just call me respiratory; my other favorite nick name and most likely everyone here todays favorite nickname  is “hey respiratory”).  I am the Respiratory clinical educator for Golisano children's hospital of SWFL part of the Lee Health family. </a:t>
            </a:r>
          </a:p>
          <a:p>
            <a:endParaRPr lang="en-US" dirty="0"/>
          </a:p>
          <a:p>
            <a:r>
              <a:rPr lang="en-US" dirty="0"/>
              <a:t>I have no actual or potential conflict of interest in relation to this presentation. </a:t>
            </a:r>
          </a:p>
          <a:p>
            <a:pPr marL="160480" indent="0">
              <a:buNone/>
            </a:pPr>
            <a:endParaRPr lang="en-US" dirty="0"/>
          </a:p>
          <a:p>
            <a:pPr marL="470965" indent="-307436" defTabSz="941930">
              <a:defRPr/>
            </a:pPr>
            <a:r>
              <a:rPr lang="en-US" dirty="0"/>
              <a:t>This presentation is intended to give you a glimpse into the NICU Golden hour which is a multi step evidenced based approach designed for the care of newborns.  Each part of this coordinated process is orchestrated, timed  &amp; reviewed making every birth a learning event. </a:t>
            </a:r>
          </a:p>
          <a:p>
            <a:pPr marL="470965" indent="-307436" defTabSz="941930">
              <a:defRPr/>
            </a:pPr>
            <a:endParaRPr lang="en-US" dirty="0"/>
          </a:p>
          <a:p>
            <a:pPr marL="470965" indent="-307436" defTabSz="941930">
              <a:defRPr/>
            </a:pPr>
            <a:endParaRPr lang="en-US" dirty="0"/>
          </a:p>
          <a:p>
            <a:pPr marL="470965" indent="-307436" defTabSz="941930">
              <a:defRPr/>
            </a:pPr>
            <a:r>
              <a:rPr lang="en-US" dirty="0"/>
              <a:t>I have some lovely assistants here today  that are going to pass around a little packages so that you can visualize the difference between a micro preemie and a newborn baby. </a:t>
            </a:r>
          </a:p>
          <a:p>
            <a:endParaRPr lang="en-US" dirty="0"/>
          </a:p>
          <a:p>
            <a:endParaRPr lang="en-US" dirty="0"/>
          </a:p>
        </p:txBody>
      </p:sp>
    </p:spTree>
    <p:extLst>
      <p:ext uri="{BB962C8B-B14F-4D97-AF65-F5344CB8AC3E}">
        <p14:creationId xmlns:p14="http://schemas.microsoft.com/office/powerpoint/2010/main" val="54460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your phones out we are going to try a little poll, Open your camera app and phone and scan the code ……</a:t>
            </a:r>
          </a:p>
          <a:p>
            <a:endParaRPr lang="en-US" dirty="0"/>
          </a:p>
          <a:p>
            <a:r>
              <a:rPr lang="en-US" dirty="0"/>
              <a:t>I also have some lovely assistants here today that are going to be passing around some little packets that have the diaper appropriate for a micro preemie and term size newborn . For those of you that do not work in NICU this just helps put into perspective the size and scope of the infants. </a:t>
            </a:r>
          </a:p>
        </p:txBody>
      </p:sp>
    </p:spTree>
    <p:extLst>
      <p:ext uri="{BB962C8B-B14F-4D97-AF65-F5344CB8AC3E}">
        <p14:creationId xmlns:p14="http://schemas.microsoft.com/office/powerpoint/2010/main" val="3227209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our learning objectives :</a:t>
            </a:r>
          </a:p>
          <a:p>
            <a:endParaRPr lang="en-US" dirty="0"/>
          </a:p>
          <a:p>
            <a:r>
              <a:rPr lang="en-US" dirty="0"/>
              <a:t>Upon completion of this presentation the group will be familiar with a brief history of the progression of care for the newborn and how the Golden Hour protocol became recognized as best practice.</a:t>
            </a:r>
          </a:p>
          <a:p>
            <a:endParaRPr lang="en-US" dirty="0"/>
          </a:p>
          <a:p>
            <a:r>
              <a:rPr lang="en-US" dirty="0"/>
              <a:t>You will understand the key Respiratory Care responsibilities during the Golden Hour. </a:t>
            </a:r>
          </a:p>
          <a:p>
            <a:endParaRPr lang="en-US" dirty="0"/>
          </a:p>
          <a:p>
            <a:r>
              <a:rPr lang="en-US" dirty="0"/>
              <a:t>And finally, you will be confident that establishing standardized delivery care that focuses on Golden Hour protocols to support premature newborns, has a transforming effect for the improved survival rates of newborns. </a:t>
            </a:r>
          </a:p>
          <a:p>
            <a:pPr marL="160480" indent="0">
              <a:buNone/>
            </a:pPr>
            <a:endParaRPr lang="en-US" dirty="0"/>
          </a:p>
        </p:txBody>
      </p:sp>
    </p:spTree>
    <p:extLst>
      <p:ext uri="{BB962C8B-B14F-4D97-AF65-F5344CB8AC3E}">
        <p14:creationId xmlns:p14="http://schemas.microsoft.com/office/powerpoint/2010/main" val="2892594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57925" cy="3519487"/>
          </a:xfrm>
        </p:spPr>
      </p:sp>
      <p:sp>
        <p:nvSpPr>
          <p:cNvPr id="3" name="Notes Placeholder 2"/>
          <p:cNvSpPr>
            <a:spLocks noGrp="1"/>
          </p:cNvSpPr>
          <p:nvPr>
            <p:ph type="body" idx="1"/>
          </p:nvPr>
        </p:nvSpPr>
        <p:spPr>
          <a:xfrm>
            <a:off x="320098" y="4223065"/>
            <a:ext cx="6069273" cy="6011300"/>
          </a:xfrm>
        </p:spPr>
        <p:txBody>
          <a:bodyPr/>
          <a:lstStyle/>
          <a:p>
            <a:pPr marL="163529" indent="0">
              <a:buNone/>
            </a:pPr>
            <a:r>
              <a:rPr lang="en-US" dirty="0"/>
              <a:t>In order to understand how we came to practice NICU golden hour and other protocols I need to give you a little history. As you can see Newborn care has come a long way since the 1800’s, there have been significant advancements and improvements made in the way infants are cared for. Back in the early  19th century, newborn care was very basic and often focused on ensuring the baby's survival. Today, newborn care is much more comprehensive, focusing on not just survival but also the overall health and well-being of the baby. </a:t>
            </a:r>
          </a:p>
          <a:p>
            <a:pPr marL="163529" indent="0">
              <a:buNone/>
            </a:pPr>
            <a:endParaRPr lang="en-US" dirty="0"/>
          </a:p>
          <a:p>
            <a:pPr marL="163529" indent="0">
              <a:buNone/>
            </a:pPr>
            <a:r>
              <a:rPr lang="en-US" dirty="0"/>
              <a:t>Each aspect of newborn care, from delivery practices to postnatal care, could be the subject of its own presentation. The evolution of newborn care is a fascinating topic this chart  highlights the progress made. </a:t>
            </a:r>
          </a:p>
          <a:p>
            <a:pPr marL="163529" indent="0">
              <a:buNone/>
            </a:pPr>
            <a:endParaRPr lang="en-US" dirty="0"/>
          </a:p>
          <a:p>
            <a:pPr marL="163529" indent="0">
              <a:buNone/>
            </a:pPr>
            <a:r>
              <a:rPr lang="en-US" dirty="0"/>
              <a:t>The field of neonatology saw its most significant boom following the tragic deaths of the Kennedy babies in 1963, most importantly Patrick Bouvier Kennedy. Patrick's life and Death  had a significant impact on the advancement of neonatal care and research for this country and the world. This heartbreaking event highlighted the urgent need for improved medical interventions and technology to support premature infants and prevent infant mortality. Patrick was a 34-week 2100-gram infant who was born with hyaline membrane disease or what we now call Respiratory distress syndrome. He was preceded in death, by his sister Arabella Kennedy who was still born. </a:t>
            </a:r>
          </a:p>
          <a:p>
            <a:pPr marL="163529" indent="0">
              <a:buNone/>
            </a:pPr>
            <a:endParaRPr lang="en-US" dirty="0"/>
          </a:p>
          <a:p>
            <a:pPr marL="163529" indent="0">
              <a:buNone/>
            </a:pPr>
            <a:r>
              <a:rPr lang="en-US" dirty="0"/>
              <a:t>In response to this public tragedy, the Kennedy family and the medical community launched a national campaign to raise awareness and funding for neonatal care. This led to increased research and investment in advancements such as specialized equipment, life-saving medications, and neonatal intensive care units (NICUs).</a:t>
            </a:r>
          </a:p>
          <a:p>
            <a:pPr marL="163529" indent="0">
              <a:buNone/>
            </a:pPr>
            <a:endParaRPr lang="en-US" dirty="0"/>
          </a:p>
          <a:p>
            <a:pPr marL="163529" indent="0">
              <a:buNone/>
            </a:pPr>
            <a:endParaRPr lang="en-US" dirty="0"/>
          </a:p>
          <a:p>
            <a:pPr marL="163529" indent="0">
              <a:buNone/>
            </a:pPr>
            <a:endParaRPr lang="en-US" dirty="0"/>
          </a:p>
          <a:p>
            <a:pPr marL="163529" indent="0">
              <a:buNone/>
            </a:pPr>
            <a:r>
              <a:rPr lang="en-US" dirty="0"/>
              <a:t>The Kennedy babies' deaths served as the catalyst for the development of new protocols and guidelines for the care of premature infants, driving improvements in medical practices and outcomes for preterm babies. There is always something to learn from tragic experiences even though we may not realize it at first. Neonatal care has made significant strides in improving survival rates and quality of life for premature infants worldwide. In 1963, an infant born prematurely with RDS at 34 weeks had a 95% chance of dying, but in 2024, that same infant has a 95% chance of survival.</a:t>
            </a:r>
          </a:p>
        </p:txBody>
      </p:sp>
    </p:spTree>
    <p:extLst>
      <p:ext uri="{BB962C8B-B14F-4D97-AF65-F5344CB8AC3E}">
        <p14:creationId xmlns:p14="http://schemas.microsoft.com/office/powerpoint/2010/main" val="1670714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11e375b9f55_0_12: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11e375b9f55_0_12:notes"/>
          <p:cNvSpPr txBox="1">
            <a:spLocks noGrp="1"/>
          </p:cNvSpPr>
          <p:nvPr>
            <p:ph type="body" idx="1"/>
          </p:nvPr>
        </p:nvSpPr>
        <p:spPr>
          <a:xfrm>
            <a:off x="709930" y="4458018"/>
            <a:ext cx="5977816" cy="5537014"/>
          </a:xfrm>
          <a:prstGeom prst="rect">
            <a:avLst/>
          </a:prstGeom>
        </p:spPr>
        <p:txBody>
          <a:bodyPr spcFirstLastPara="1" wrap="square" lIns="94177" tIns="94177" rIns="94177" bIns="94177" anchor="t" anchorCtr="0">
            <a:noAutofit/>
          </a:bodyPr>
          <a:lstStyle/>
          <a:p>
            <a:pPr marL="0" indent="0">
              <a:buNone/>
            </a:pPr>
            <a:r>
              <a:rPr lang="en-US" dirty="0"/>
              <a:t>According to the World Health Organization each year Globally 13.4 million infants are born prematurely , 2.4 million of these infants born prematurely die  within the first month of life and 1.8 million of these deaths could be prevented with appropriate early interventional strategies. </a:t>
            </a:r>
          </a:p>
          <a:p>
            <a:pPr marL="0" indent="0">
              <a:buNone/>
            </a:pPr>
            <a:endParaRPr lang="en-US" dirty="0"/>
          </a:p>
          <a:p>
            <a:pPr marL="0" indent="0">
              <a:buNone/>
            </a:pPr>
            <a:r>
              <a:rPr lang="en-US" dirty="0"/>
              <a:t>Complications of resuscitation at birth can lead to increased morbidities for the newborn. Prolonged stabilization efforts and admission time can result in short and long-term problems for the infant.</a:t>
            </a:r>
          </a:p>
          <a:p>
            <a:pPr marL="0" indent="0">
              <a:buNone/>
            </a:pPr>
            <a:endParaRPr lang="en-US" dirty="0"/>
          </a:p>
          <a:p>
            <a:pPr marL="0" indent="0">
              <a:buNone/>
            </a:pPr>
            <a:r>
              <a:rPr lang="en-US" dirty="0"/>
              <a:t>One of the most common complications of resuscitation at birth is HIE or hypoxic-ischemic encephalopathy, which occurs when the baby's brain is deprived of oxygen and blood flow. This can lead to neurological deficits, developmental delays, and even cerebral palsy. Prolonged resuscitation efforts may also increase the risk of  IVH intraventricular hemorrhage or periventricular leukomalacia, both of which can cause serious brain damage.</a:t>
            </a:r>
          </a:p>
          <a:p>
            <a:pPr marL="0" indent="0">
              <a:buNone/>
            </a:pPr>
            <a:endParaRPr lang="en-US" dirty="0"/>
          </a:p>
          <a:p>
            <a:pPr marL="0" indent="0">
              <a:buNone/>
            </a:pPr>
            <a:r>
              <a:rPr lang="en-US" dirty="0"/>
              <a:t>In addition to neurological complications, prolonged resuscitation and admission time can also lead to cardiovascular issues such as persistent pulmonary hypertension or cardiac arrhythmias. These conditions can have long-term effects on the baby's heart function and overall health.</a:t>
            </a:r>
          </a:p>
          <a:p>
            <a:pPr marL="0" indent="0">
              <a:buNone/>
            </a:pPr>
            <a:endParaRPr lang="en-US" dirty="0"/>
          </a:p>
          <a:p>
            <a:pPr marL="0" indent="0">
              <a:buNone/>
            </a:pPr>
            <a:r>
              <a:rPr lang="en-US" dirty="0"/>
              <a:t>Other potential complications of resuscitation at birth include respiratory distress syndrome, sepsis, and hypoglycemia. These conditions can require additional interventions and treatments, further increasing the risk of morbidity for the newborn.</a:t>
            </a:r>
          </a:p>
          <a:p>
            <a:pPr marL="0" indent="0">
              <a:buNone/>
            </a:pPr>
            <a:endParaRPr lang="en-US" dirty="0"/>
          </a:p>
          <a:p>
            <a:pPr marL="0" indent="0">
              <a:buNone/>
            </a:pPr>
            <a:r>
              <a:rPr lang="en-US" dirty="0"/>
              <a:t>Overall, it is crucial for healthcare providers to be aware of the potential complications of resuscitation at birth and to closely monitor newborns who require prolonged stabilization efforts. Early recognition,  collaboration  and appropriate management of these complications are essential in order to minimize the risk of long-term morbidities for the infant.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Focusing on the concept's collaboration &amp;  intervention : </a:t>
            </a:r>
          </a:p>
          <a:p>
            <a:pPr marL="0" indent="0">
              <a:buNone/>
            </a:pPr>
            <a:endParaRPr lang="en-US" dirty="0"/>
          </a:p>
          <a:p>
            <a:pPr marL="0" indent="0">
              <a:buNone/>
            </a:pPr>
            <a:r>
              <a:rPr lang="en-US" dirty="0"/>
              <a:t>The joint commission reports that ineffective communication and teamwork is the root cause for over 70% of Sentinel events.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21258269c9b_0_352: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21258269c9b_0_352: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r>
              <a:rPr lang="en-US" dirty="0"/>
              <a:t>The first hour of life is a profound and critical time for ANY baby. An Infants risk of mortality is highest immediately after birth. </a:t>
            </a:r>
          </a:p>
          <a:p>
            <a:pPr marL="0" indent="0">
              <a:buNone/>
            </a:pPr>
            <a:endParaRPr lang="en-US" dirty="0"/>
          </a:p>
          <a:p>
            <a:pPr marL="0" indent="0">
              <a:buNone/>
            </a:pPr>
            <a:endParaRPr lang="en-US" dirty="0"/>
          </a:p>
          <a:p>
            <a:pPr marL="0" indent="0">
              <a:buNone/>
            </a:pPr>
            <a:r>
              <a:rPr lang="en-US" dirty="0"/>
              <a:t>As neonatal care began to grow, the need for standardized neonatal resuscitation curriculums and strategies to ensure quality resuscitation and improve birth outcomes became evident.</a:t>
            </a:r>
          </a:p>
          <a:p>
            <a:pPr marL="0" indent="0">
              <a:buNone/>
            </a:pPr>
            <a:endParaRPr lang="en-US" dirty="0"/>
          </a:p>
          <a:p>
            <a:pPr marL="0" indent="0">
              <a:buNone/>
            </a:pPr>
            <a:r>
              <a:rPr lang="en-US" dirty="0"/>
              <a:t>In the late 70’s early 80’s The American Academy of pediatrics and the American Heart association collaborated to develop the first neonatal resuscitation program which aimed to have a skilled provider at every delivery. </a:t>
            </a:r>
          </a:p>
          <a:p>
            <a:pPr marL="0" indent="0">
              <a:buNone/>
            </a:pPr>
            <a:endParaRPr lang="en-US" dirty="0"/>
          </a:p>
          <a:p>
            <a:pPr marL="0" indent="0">
              <a:buNone/>
            </a:pPr>
            <a:r>
              <a:rPr lang="en-US" dirty="0"/>
              <a:t>Since then, the training programs have been instrumental in enhancing neonatal care, resulting in a significant reduction of mortality rates.  There have been many updates and changes since that first training program. Around the release of the fifth edition in the early 2000’s NICU teams started to identify shortcomings in adherence to NRP guidelines. It was discovered that most of these issues were associated with teamwork and collaboration. </a:t>
            </a:r>
          </a:p>
          <a:p>
            <a:pPr marL="0" indent="0">
              <a:buNone/>
            </a:pPr>
            <a:endParaRPr lang="en-US" dirty="0"/>
          </a:p>
          <a:p>
            <a:pPr marL="0" indent="0">
              <a:buNone/>
            </a:pPr>
            <a:r>
              <a:rPr lang="en-US" dirty="0"/>
              <a:t>To address these issues NICU teams began to focus on prioritizing care practices that focus on comprehensive high-quality care. This approach ensures potential issues are identified and addressed early which leads to improved outcomes for newborns.</a:t>
            </a:r>
          </a:p>
          <a:p>
            <a:pPr marL="0" indent="0">
              <a:buNone/>
            </a:pPr>
            <a:endParaRPr lang="en-US" dirty="0"/>
          </a:p>
          <a:p>
            <a:pPr marL="0" indent="0">
              <a:buNone/>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1258269c9b_0_0: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21258269c9b_0_0: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r>
              <a:rPr lang="en-US" dirty="0"/>
              <a:t>The NICU Golden hour refers to the initiation of treatment in a systematic, efficient manner in an effort to rapidly stabilize infants at birth. The First hour of life is a time of profound and critical adaption for any baby • Infant’s risk of mortality is at its highest immediately after birth • Studies suggest that management during this time period can have a significant impact on long term outcomes.</a:t>
            </a:r>
          </a:p>
          <a:p>
            <a:pPr marL="0" indent="0">
              <a:buNone/>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111e7c571f2_0_0: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111e7c571f2_0_0: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defTabSz="941930">
              <a:buNone/>
              <a:defRPr/>
            </a:pPr>
            <a:r>
              <a:rPr lang="en-US" dirty="0">
                <a:solidFill>
                  <a:schemeClr val="dk1"/>
                </a:solidFill>
              </a:rPr>
              <a:t>The 'Golden Hour' concept, is borrowed from adult trauma where the first hour is known as the “Golden Hour”. </a:t>
            </a:r>
          </a:p>
          <a:p>
            <a:pPr marL="0" indent="0" defTabSz="941930">
              <a:buNone/>
              <a:defRPr/>
            </a:pPr>
            <a:r>
              <a:rPr lang="en-US" dirty="0">
                <a:solidFill>
                  <a:schemeClr val="dk1"/>
                </a:solidFill>
              </a:rPr>
              <a:t>The NICU golden hour emphasizes the importance of timely and evidence-based interventions such as thermoregulation, glycemic control, and cardiorespiratory support to significantly improve outcomes and reduce mortality rates in neonates.</a:t>
            </a:r>
          </a:p>
          <a:p>
            <a:pPr marL="0" indent="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36975" y="1134950"/>
            <a:ext cx="4466400" cy="21306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rgbClr val="191919"/>
              </a:buClr>
              <a:buSzPts val="5200"/>
              <a:buNone/>
              <a:defRPr sz="6000" b="0">
                <a:latin typeface="Castoro"/>
                <a:ea typeface="Castoro"/>
                <a:cs typeface="Castoro"/>
                <a:sym typeface="Castoro"/>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en-US"/>
              <a:t>Click to edit Master title style</a:t>
            </a:r>
            <a:endParaRPr/>
          </a:p>
        </p:txBody>
      </p:sp>
      <p:sp>
        <p:nvSpPr>
          <p:cNvPr id="10" name="Google Shape;10;p2"/>
          <p:cNvSpPr txBox="1">
            <a:spLocks noGrp="1"/>
          </p:cNvSpPr>
          <p:nvPr>
            <p:ph type="subTitle" idx="1"/>
          </p:nvPr>
        </p:nvSpPr>
        <p:spPr>
          <a:xfrm>
            <a:off x="1098350" y="3332650"/>
            <a:ext cx="4145400" cy="409500"/>
          </a:xfrm>
          <a:prstGeom prst="rect">
            <a:avLst/>
          </a:prstGeom>
          <a:solidFill>
            <a:srgbClr val="A6BBBB">
              <a:alpha val="49690"/>
            </a:srgbClr>
          </a:solidFill>
        </p:spPr>
        <p:txBody>
          <a:bodyPr spcFirstLastPara="1" wrap="square" lIns="91425" tIns="91425" rIns="91425" bIns="91425" anchor="ctr" anchorCtr="0">
            <a:noAutofit/>
          </a:bodyPr>
          <a:lstStyle>
            <a:lvl1pPr lvl="0" algn="ctr">
              <a:lnSpc>
                <a:spcPct val="100000"/>
              </a:lnSpc>
              <a:spcBef>
                <a:spcPts val="0"/>
              </a:spcBef>
              <a:spcAft>
                <a:spcPts val="0"/>
              </a:spcAft>
              <a:buSzPts val="1200"/>
              <a:buNone/>
              <a:defRPr sz="1600">
                <a:latin typeface="Nunito"/>
                <a:ea typeface="Nunito"/>
                <a:cs typeface="Nunito"/>
                <a:sym typeface="Nunit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r>
              <a:rPr lang="en-US"/>
              <a:t>Click to edit Master subtitle style</a:t>
            </a:r>
            <a:endParaRPr/>
          </a:p>
        </p:txBody>
      </p:sp>
      <p:sp>
        <p:nvSpPr>
          <p:cNvPr id="11" name="Google Shape;11;p2"/>
          <p:cNvSpPr/>
          <p:nvPr/>
        </p:nvSpPr>
        <p:spPr>
          <a:xfrm>
            <a:off x="74632" y="0"/>
            <a:ext cx="8994753" cy="5143506"/>
          </a:xfrm>
          <a:custGeom>
            <a:avLst/>
            <a:gdLst/>
            <a:ahLst/>
            <a:cxnLst/>
            <a:rect l="l" t="t" r="r" b="b"/>
            <a:pathLst>
              <a:path w="25016" h="14305" extrusionOk="0">
                <a:moveTo>
                  <a:pt x="9513" y="0"/>
                </a:moveTo>
                <a:cubicBezTo>
                  <a:pt x="9468" y="0"/>
                  <a:pt x="9468" y="71"/>
                  <a:pt x="9513" y="71"/>
                </a:cubicBezTo>
                <a:lnTo>
                  <a:pt x="9529" y="71"/>
                </a:lnTo>
                <a:cubicBezTo>
                  <a:pt x="9575" y="71"/>
                  <a:pt x="9575" y="0"/>
                  <a:pt x="9529" y="0"/>
                </a:cubicBezTo>
                <a:close/>
                <a:moveTo>
                  <a:pt x="16079" y="1"/>
                </a:moveTo>
                <a:cubicBezTo>
                  <a:pt x="16033" y="1"/>
                  <a:pt x="16033" y="72"/>
                  <a:pt x="16079" y="72"/>
                </a:cubicBezTo>
                <a:cubicBezTo>
                  <a:pt x="16125" y="72"/>
                  <a:pt x="16125" y="1"/>
                  <a:pt x="16079" y="1"/>
                </a:cubicBezTo>
                <a:close/>
                <a:moveTo>
                  <a:pt x="11106" y="7"/>
                </a:moveTo>
                <a:cubicBezTo>
                  <a:pt x="11094" y="7"/>
                  <a:pt x="11082" y="20"/>
                  <a:pt x="11089" y="35"/>
                </a:cubicBezTo>
                <a:cubicBezTo>
                  <a:pt x="11094" y="45"/>
                  <a:pt x="11100" y="56"/>
                  <a:pt x="11105" y="64"/>
                </a:cubicBezTo>
                <a:cubicBezTo>
                  <a:pt x="11108" y="71"/>
                  <a:pt x="11113" y="73"/>
                  <a:pt x="11119" y="73"/>
                </a:cubicBezTo>
                <a:cubicBezTo>
                  <a:pt x="11130" y="73"/>
                  <a:pt x="11142" y="60"/>
                  <a:pt x="11135" y="46"/>
                </a:cubicBezTo>
                <a:cubicBezTo>
                  <a:pt x="11130" y="36"/>
                  <a:pt x="11125" y="26"/>
                  <a:pt x="11119" y="16"/>
                </a:cubicBezTo>
                <a:cubicBezTo>
                  <a:pt x="11116" y="9"/>
                  <a:pt x="11111" y="7"/>
                  <a:pt x="11106" y="7"/>
                </a:cubicBezTo>
                <a:close/>
                <a:moveTo>
                  <a:pt x="15523" y="15"/>
                </a:moveTo>
                <a:cubicBezTo>
                  <a:pt x="15476" y="15"/>
                  <a:pt x="15476" y="85"/>
                  <a:pt x="15523" y="85"/>
                </a:cubicBezTo>
                <a:cubicBezTo>
                  <a:pt x="15523" y="85"/>
                  <a:pt x="15524" y="85"/>
                  <a:pt x="15524" y="85"/>
                </a:cubicBezTo>
                <a:cubicBezTo>
                  <a:pt x="15568" y="85"/>
                  <a:pt x="15567" y="16"/>
                  <a:pt x="15523" y="15"/>
                </a:cubicBezTo>
                <a:close/>
                <a:moveTo>
                  <a:pt x="17236" y="21"/>
                </a:moveTo>
                <a:cubicBezTo>
                  <a:pt x="17228" y="21"/>
                  <a:pt x="17220" y="24"/>
                  <a:pt x="17212" y="31"/>
                </a:cubicBezTo>
                <a:lnTo>
                  <a:pt x="17197" y="47"/>
                </a:lnTo>
                <a:cubicBezTo>
                  <a:pt x="17171" y="72"/>
                  <a:pt x="17196" y="107"/>
                  <a:pt x="17224" y="107"/>
                </a:cubicBezTo>
                <a:cubicBezTo>
                  <a:pt x="17231" y="107"/>
                  <a:pt x="17240" y="104"/>
                  <a:pt x="17247" y="97"/>
                </a:cubicBezTo>
                <a:lnTo>
                  <a:pt x="17263" y="82"/>
                </a:lnTo>
                <a:cubicBezTo>
                  <a:pt x="17288" y="56"/>
                  <a:pt x="17263" y="21"/>
                  <a:pt x="17236" y="21"/>
                </a:cubicBezTo>
                <a:close/>
                <a:moveTo>
                  <a:pt x="2352" y="74"/>
                </a:moveTo>
                <a:cubicBezTo>
                  <a:pt x="2343" y="74"/>
                  <a:pt x="2334" y="79"/>
                  <a:pt x="2334" y="90"/>
                </a:cubicBezTo>
                <a:lnTo>
                  <a:pt x="2334" y="106"/>
                </a:lnTo>
                <a:cubicBezTo>
                  <a:pt x="2334" y="118"/>
                  <a:pt x="2343" y="124"/>
                  <a:pt x="2352" y="124"/>
                </a:cubicBezTo>
                <a:cubicBezTo>
                  <a:pt x="2361" y="124"/>
                  <a:pt x="2370" y="118"/>
                  <a:pt x="2370" y="106"/>
                </a:cubicBezTo>
                <a:lnTo>
                  <a:pt x="2370" y="90"/>
                </a:lnTo>
                <a:cubicBezTo>
                  <a:pt x="2370" y="79"/>
                  <a:pt x="2361" y="74"/>
                  <a:pt x="2352" y="74"/>
                </a:cubicBezTo>
                <a:close/>
                <a:moveTo>
                  <a:pt x="20450" y="44"/>
                </a:moveTo>
                <a:cubicBezTo>
                  <a:pt x="20433" y="44"/>
                  <a:pt x="20415" y="56"/>
                  <a:pt x="20415" y="79"/>
                </a:cubicBezTo>
                <a:lnTo>
                  <a:pt x="20415" y="94"/>
                </a:lnTo>
                <a:cubicBezTo>
                  <a:pt x="20415" y="117"/>
                  <a:pt x="20432" y="129"/>
                  <a:pt x="20450" y="129"/>
                </a:cubicBezTo>
                <a:cubicBezTo>
                  <a:pt x="20467" y="129"/>
                  <a:pt x="20485" y="117"/>
                  <a:pt x="20485" y="94"/>
                </a:cubicBezTo>
                <a:lnTo>
                  <a:pt x="20485" y="79"/>
                </a:lnTo>
                <a:cubicBezTo>
                  <a:pt x="20485" y="56"/>
                  <a:pt x="20468" y="44"/>
                  <a:pt x="20450" y="44"/>
                </a:cubicBezTo>
                <a:close/>
                <a:moveTo>
                  <a:pt x="17100" y="68"/>
                </a:moveTo>
                <a:cubicBezTo>
                  <a:pt x="17087" y="68"/>
                  <a:pt x="17075" y="86"/>
                  <a:pt x="17087" y="98"/>
                </a:cubicBezTo>
                <a:lnTo>
                  <a:pt x="17117" y="129"/>
                </a:lnTo>
                <a:cubicBezTo>
                  <a:pt x="17120" y="132"/>
                  <a:pt x="17124" y="134"/>
                  <a:pt x="17128" y="134"/>
                </a:cubicBezTo>
                <a:cubicBezTo>
                  <a:pt x="17142" y="134"/>
                  <a:pt x="17154" y="116"/>
                  <a:pt x="17142" y="104"/>
                </a:cubicBezTo>
                <a:lnTo>
                  <a:pt x="17112" y="73"/>
                </a:lnTo>
                <a:cubicBezTo>
                  <a:pt x="17108" y="69"/>
                  <a:pt x="17104" y="68"/>
                  <a:pt x="17100" y="68"/>
                </a:cubicBezTo>
                <a:close/>
                <a:moveTo>
                  <a:pt x="9753" y="76"/>
                </a:moveTo>
                <a:cubicBezTo>
                  <a:pt x="9708" y="76"/>
                  <a:pt x="9708" y="147"/>
                  <a:pt x="9753" y="147"/>
                </a:cubicBezTo>
                <a:lnTo>
                  <a:pt x="9769" y="147"/>
                </a:lnTo>
                <a:cubicBezTo>
                  <a:pt x="9815" y="147"/>
                  <a:pt x="9815" y="76"/>
                  <a:pt x="9769" y="76"/>
                </a:cubicBezTo>
                <a:close/>
                <a:moveTo>
                  <a:pt x="8154" y="60"/>
                </a:moveTo>
                <a:cubicBezTo>
                  <a:pt x="8150" y="60"/>
                  <a:pt x="8146" y="60"/>
                  <a:pt x="8142" y="62"/>
                </a:cubicBezTo>
                <a:cubicBezTo>
                  <a:pt x="8126" y="67"/>
                  <a:pt x="8112" y="72"/>
                  <a:pt x="8097" y="78"/>
                </a:cubicBezTo>
                <a:cubicBezTo>
                  <a:pt x="8058" y="91"/>
                  <a:pt x="8069" y="148"/>
                  <a:pt x="8104" y="148"/>
                </a:cubicBezTo>
                <a:cubicBezTo>
                  <a:pt x="8108" y="148"/>
                  <a:pt x="8112" y="147"/>
                  <a:pt x="8116" y="146"/>
                </a:cubicBezTo>
                <a:cubicBezTo>
                  <a:pt x="8132" y="140"/>
                  <a:pt x="8145" y="135"/>
                  <a:pt x="8160" y="130"/>
                </a:cubicBezTo>
                <a:cubicBezTo>
                  <a:pt x="8201" y="117"/>
                  <a:pt x="8189" y="60"/>
                  <a:pt x="8154" y="60"/>
                </a:cubicBezTo>
                <a:close/>
                <a:moveTo>
                  <a:pt x="17384" y="110"/>
                </a:moveTo>
                <a:cubicBezTo>
                  <a:pt x="17376" y="110"/>
                  <a:pt x="17367" y="113"/>
                  <a:pt x="17360" y="120"/>
                </a:cubicBezTo>
                <a:lnTo>
                  <a:pt x="17345" y="136"/>
                </a:lnTo>
                <a:cubicBezTo>
                  <a:pt x="17319" y="161"/>
                  <a:pt x="17344" y="197"/>
                  <a:pt x="17371" y="197"/>
                </a:cubicBezTo>
                <a:cubicBezTo>
                  <a:pt x="17379" y="197"/>
                  <a:pt x="17387" y="194"/>
                  <a:pt x="17395" y="186"/>
                </a:cubicBezTo>
                <a:lnTo>
                  <a:pt x="17410" y="171"/>
                </a:lnTo>
                <a:cubicBezTo>
                  <a:pt x="17435" y="145"/>
                  <a:pt x="17411" y="110"/>
                  <a:pt x="17384" y="110"/>
                </a:cubicBezTo>
                <a:close/>
                <a:moveTo>
                  <a:pt x="5268" y="93"/>
                </a:moveTo>
                <a:cubicBezTo>
                  <a:pt x="5255" y="93"/>
                  <a:pt x="5243" y="100"/>
                  <a:pt x="5236" y="111"/>
                </a:cubicBezTo>
                <a:cubicBezTo>
                  <a:pt x="5226" y="129"/>
                  <a:pt x="5233" y="148"/>
                  <a:pt x="5249" y="160"/>
                </a:cubicBezTo>
                <a:cubicBezTo>
                  <a:pt x="5269" y="176"/>
                  <a:pt x="5289" y="190"/>
                  <a:pt x="5309" y="204"/>
                </a:cubicBezTo>
                <a:cubicBezTo>
                  <a:pt x="5315" y="208"/>
                  <a:pt x="5320" y="210"/>
                  <a:pt x="5326" y="210"/>
                </a:cubicBezTo>
                <a:cubicBezTo>
                  <a:pt x="5339" y="210"/>
                  <a:pt x="5351" y="202"/>
                  <a:pt x="5358" y="192"/>
                </a:cubicBezTo>
                <a:cubicBezTo>
                  <a:pt x="5368" y="173"/>
                  <a:pt x="5361" y="155"/>
                  <a:pt x="5345" y="142"/>
                </a:cubicBezTo>
                <a:cubicBezTo>
                  <a:pt x="5325" y="127"/>
                  <a:pt x="5305" y="113"/>
                  <a:pt x="5284" y="98"/>
                </a:cubicBezTo>
                <a:cubicBezTo>
                  <a:pt x="5279" y="95"/>
                  <a:pt x="5273" y="93"/>
                  <a:pt x="5268" y="93"/>
                </a:cubicBezTo>
                <a:close/>
                <a:moveTo>
                  <a:pt x="6843" y="158"/>
                </a:moveTo>
                <a:cubicBezTo>
                  <a:pt x="6797" y="158"/>
                  <a:pt x="6797" y="229"/>
                  <a:pt x="6843" y="229"/>
                </a:cubicBezTo>
                <a:lnTo>
                  <a:pt x="6873" y="229"/>
                </a:lnTo>
                <a:cubicBezTo>
                  <a:pt x="6919" y="229"/>
                  <a:pt x="6919" y="158"/>
                  <a:pt x="6873" y="158"/>
                </a:cubicBezTo>
                <a:close/>
                <a:moveTo>
                  <a:pt x="18947" y="153"/>
                </a:moveTo>
                <a:cubicBezTo>
                  <a:pt x="18942" y="153"/>
                  <a:pt x="18937" y="154"/>
                  <a:pt x="18932" y="156"/>
                </a:cubicBezTo>
                <a:cubicBezTo>
                  <a:pt x="18918" y="161"/>
                  <a:pt x="18902" y="167"/>
                  <a:pt x="18887" y="172"/>
                </a:cubicBezTo>
                <a:cubicBezTo>
                  <a:pt x="18860" y="181"/>
                  <a:pt x="18843" y="208"/>
                  <a:pt x="18851" y="237"/>
                </a:cubicBezTo>
                <a:cubicBezTo>
                  <a:pt x="18858" y="258"/>
                  <a:pt x="18879" y="276"/>
                  <a:pt x="18901" y="276"/>
                </a:cubicBezTo>
                <a:cubicBezTo>
                  <a:pt x="18906" y="276"/>
                  <a:pt x="18912" y="275"/>
                  <a:pt x="18917" y="273"/>
                </a:cubicBezTo>
                <a:cubicBezTo>
                  <a:pt x="18931" y="268"/>
                  <a:pt x="18946" y="263"/>
                  <a:pt x="18961" y="258"/>
                </a:cubicBezTo>
                <a:cubicBezTo>
                  <a:pt x="18988" y="249"/>
                  <a:pt x="19006" y="221"/>
                  <a:pt x="18997" y="193"/>
                </a:cubicBezTo>
                <a:cubicBezTo>
                  <a:pt x="18991" y="171"/>
                  <a:pt x="18970" y="153"/>
                  <a:pt x="18947" y="153"/>
                </a:cubicBezTo>
                <a:close/>
                <a:moveTo>
                  <a:pt x="22974" y="81"/>
                </a:moveTo>
                <a:cubicBezTo>
                  <a:pt x="22966" y="81"/>
                  <a:pt x="22957" y="84"/>
                  <a:pt x="22950" y="92"/>
                </a:cubicBezTo>
                <a:cubicBezTo>
                  <a:pt x="22909" y="135"/>
                  <a:pt x="22867" y="179"/>
                  <a:pt x="22826" y="224"/>
                </a:cubicBezTo>
                <a:cubicBezTo>
                  <a:pt x="22802" y="249"/>
                  <a:pt x="22826" y="285"/>
                  <a:pt x="22853" y="285"/>
                </a:cubicBezTo>
                <a:cubicBezTo>
                  <a:pt x="22861" y="285"/>
                  <a:pt x="22869" y="282"/>
                  <a:pt x="22877" y="273"/>
                </a:cubicBezTo>
                <a:cubicBezTo>
                  <a:pt x="22916" y="230"/>
                  <a:pt x="22958" y="186"/>
                  <a:pt x="22999" y="141"/>
                </a:cubicBezTo>
                <a:cubicBezTo>
                  <a:pt x="23023" y="117"/>
                  <a:pt x="23000" y="81"/>
                  <a:pt x="22974" y="81"/>
                </a:cubicBezTo>
                <a:close/>
                <a:moveTo>
                  <a:pt x="22206" y="229"/>
                </a:moveTo>
                <a:cubicBezTo>
                  <a:pt x="22161" y="229"/>
                  <a:pt x="22161" y="300"/>
                  <a:pt x="22207" y="300"/>
                </a:cubicBezTo>
                <a:cubicBezTo>
                  <a:pt x="22253" y="300"/>
                  <a:pt x="22253" y="229"/>
                  <a:pt x="22207" y="229"/>
                </a:cubicBezTo>
                <a:cubicBezTo>
                  <a:pt x="22207" y="229"/>
                  <a:pt x="22207" y="229"/>
                  <a:pt x="22206" y="229"/>
                </a:cubicBezTo>
                <a:close/>
                <a:moveTo>
                  <a:pt x="24701" y="189"/>
                </a:moveTo>
                <a:cubicBezTo>
                  <a:pt x="24675" y="189"/>
                  <a:pt x="24648" y="207"/>
                  <a:pt x="24648" y="241"/>
                </a:cubicBezTo>
                <a:lnTo>
                  <a:pt x="24648" y="257"/>
                </a:lnTo>
                <a:cubicBezTo>
                  <a:pt x="24648" y="291"/>
                  <a:pt x="24675" y="309"/>
                  <a:pt x="24702" y="309"/>
                </a:cubicBezTo>
                <a:cubicBezTo>
                  <a:pt x="24728" y="309"/>
                  <a:pt x="24755" y="291"/>
                  <a:pt x="24755" y="257"/>
                </a:cubicBezTo>
                <a:lnTo>
                  <a:pt x="24755" y="241"/>
                </a:lnTo>
                <a:cubicBezTo>
                  <a:pt x="24755" y="207"/>
                  <a:pt x="24728" y="189"/>
                  <a:pt x="24701" y="189"/>
                </a:cubicBezTo>
                <a:close/>
                <a:moveTo>
                  <a:pt x="12428" y="156"/>
                </a:moveTo>
                <a:cubicBezTo>
                  <a:pt x="12409" y="156"/>
                  <a:pt x="12390" y="166"/>
                  <a:pt x="12381" y="183"/>
                </a:cubicBezTo>
                <a:cubicBezTo>
                  <a:pt x="12365" y="210"/>
                  <a:pt x="12376" y="241"/>
                  <a:pt x="12401" y="257"/>
                </a:cubicBezTo>
                <a:cubicBezTo>
                  <a:pt x="12425" y="272"/>
                  <a:pt x="12449" y="288"/>
                  <a:pt x="12473" y="304"/>
                </a:cubicBezTo>
                <a:cubicBezTo>
                  <a:pt x="12481" y="308"/>
                  <a:pt x="12490" y="311"/>
                  <a:pt x="12499" y="311"/>
                </a:cubicBezTo>
                <a:cubicBezTo>
                  <a:pt x="12518" y="311"/>
                  <a:pt x="12538" y="300"/>
                  <a:pt x="12546" y="284"/>
                </a:cubicBezTo>
                <a:cubicBezTo>
                  <a:pt x="12562" y="258"/>
                  <a:pt x="12552" y="226"/>
                  <a:pt x="12527" y="211"/>
                </a:cubicBezTo>
                <a:cubicBezTo>
                  <a:pt x="12502" y="195"/>
                  <a:pt x="12479" y="179"/>
                  <a:pt x="12454" y="163"/>
                </a:cubicBezTo>
                <a:cubicBezTo>
                  <a:pt x="12446" y="158"/>
                  <a:pt x="12437" y="156"/>
                  <a:pt x="12428" y="156"/>
                </a:cubicBezTo>
                <a:close/>
                <a:moveTo>
                  <a:pt x="18467" y="202"/>
                </a:moveTo>
                <a:cubicBezTo>
                  <a:pt x="18440" y="202"/>
                  <a:pt x="18414" y="219"/>
                  <a:pt x="18414" y="255"/>
                </a:cubicBezTo>
                <a:lnTo>
                  <a:pt x="18414" y="270"/>
                </a:lnTo>
                <a:cubicBezTo>
                  <a:pt x="18414" y="305"/>
                  <a:pt x="18441" y="322"/>
                  <a:pt x="18467" y="322"/>
                </a:cubicBezTo>
                <a:cubicBezTo>
                  <a:pt x="18494" y="322"/>
                  <a:pt x="18521" y="305"/>
                  <a:pt x="18521" y="270"/>
                </a:cubicBezTo>
                <a:lnTo>
                  <a:pt x="18521" y="255"/>
                </a:lnTo>
                <a:cubicBezTo>
                  <a:pt x="18520" y="219"/>
                  <a:pt x="18493" y="202"/>
                  <a:pt x="18467" y="202"/>
                </a:cubicBezTo>
                <a:close/>
                <a:moveTo>
                  <a:pt x="622" y="200"/>
                </a:moveTo>
                <a:cubicBezTo>
                  <a:pt x="604" y="200"/>
                  <a:pt x="587" y="209"/>
                  <a:pt x="576" y="226"/>
                </a:cubicBezTo>
                <a:cubicBezTo>
                  <a:pt x="563" y="250"/>
                  <a:pt x="570" y="287"/>
                  <a:pt x="596" y="300"/>
                </a:cubicBezTo>
                <a:cubicBezTo>
                  <a:pt x="607" y="305"/>
                  <a:pt x="616" y="310"/>
                  <a:pt x="627" y="315"/>
                </a:cubicBezTo>
                <a:cubicBezTo>
                  <a:pt x="636" y="320"/>
                  <a:pt x="645" y="322"/>
                  <a:pt x="655" y="322"/>
                </a:cubicBezTo>
                <a:cubicBezTo>
                  <a:pt x="673" y="322"/>
                  <a:pt x="690" y="314"/>
                  <a:pt x="700" y="296"/>
                </a:cubicBezTo>
                <a:cubicBezTo>
                  <a:pt x="714" y="272"/>
                  <a:pt x="706" y="236"/>
                  <a:pt x="680" y="223"/>
                </a:cubicBezTo>
                <a:cubicBezTo>
                  <a:pt x="670" y="218"/>
                  <a:pt x="660" y="213"/>
                  <a:pt x="650" y="207"/>
                </a:cubicBezTo>
                <a:cubicBezTo>
                  <a:pt x="641" y="203"/>
                  <a:pt x="631" y="200"/>
                  <a:pt x="622" y="200"/>
                </a:cubicBezTo>
                <a:close/>
                <a:moveTo>
                  <a:pt x="16246" y="184"/>
                </a:moveTo>
                <a:cubicBezTo>
                  <a:pt x="16225" y="184"/>
                  <a:pt x="16204" y="201"/>
                  <a:pt x="16211" y="227"/>
                </a:cubicBezTo>
                <a:cubicBezTo>
                  <a:pt x="16221" y="270"/>
                  <a:pt x="16248" y="305"/>
                  <a:pt x="16288" y="324"/>
                </a:cubicBezTo>
                <a:cubicBezTo>
                  <a:pt x="16294" y="327"/>
                  <a:pt x="16300" y="328"/>
                  <a:pt x="16305" y="328"/>
                </a:cubicBezTo>
                <a:cubicBezTo>
                  <a:pt x="16336" y="328"/>
                  <a:pt x="16357" y="281"/>
                  <a:pt x="16322" y="263"/>
                </a:cubicBezTo>
                <a:cubicBezTo>
                  <a:pt x="16300" y="251"/>
                  <a:pt x="16284" y="235"/>
                  <a:pt x="16279" y="210"/>
                </a:cubicBezTo>
                <a:cubicBezTo>
                  <a:pt x="16274" y="192"/>
                  <a:pt x="16260" y="184"/>
                  <a:pt x="16246" y="184"/>
                </a:cubicBezTo>
                <a:close/>
                <a:moveTo>
                  <a:pt x="23951" y="247"/>
                </a:moveTo>
                <a:cubicBezTo>
                  <a:pt x="23924" y="247"/>
                  <a:pt x="23900" y="284"/>
                  <a:pt x="23925" y="308"/>
                </a:cubicBezTo>
                <a:lnTo>
                  <a:pt x="23941" y="324"/>
                </a:lnTo>
                <a:cubicBezTo>
                  <a:pt x="23948" y="331"/>
                  <a:pt x="23956" y="334"/>
                  <a:pt x="23964" y="334"/>
                </a:cubicBezTo>
                <a:cubicBezTo>
                  <a:pt x="23991" y="334"/>
                  <a:pt x="24014" y="299"/>
                  <a:pt x="23990" y="273"/>
                </a:cubicBezTo>
                <a:lnTo>
                  <a:pt x="23975" y="258"/>
                </a:lnTo>
                <a:cubicBezTo>
                  <a:pt x="23967" y="250"/>
                  <a:pt x="23959" y="247"/>
                  <a:pt x="23951" y="247"/>
                </a:cubicBezTo>
                <a:close/>
                <a:moveTo>
                  <a:pt x="3403" y="302"/>
                </a:moveTo>
                <a:cubicBezTo>
                  <a:pt x="3379" y="302"/>
                  <a:pt x="3379" y="336"/>
                  <a:pt x="3403" y="336"/>
                </a:cubicBezTo>
                <a:cubicBezTo>
                  <a:pt x="3426" y="336"/>
                  <a:pt x="3426" y="302"/>
                  <a:pt x="3403" y="302"/>
                </a:cubicBezTo>
                <a:close/>
                <a:moveTo>
                  <a:pt x="13286" y="191"/>
                </a:moveTo>
                <a:cubicBezTo>
                  <a:pt x="13283" y="191"/>
                  <a:pt x="13280" y="192"/>
                  <a:pt x="13276" y="193"/>
                </a:cubicBezTo>
                <a:cubicBezTo>
                  <a:pt x="13259" y="198"/>
                  <a:pt x="13245" y="219"/>
                  <a:pt x="13251" y="236"/>
                </a:cubicBezTo>
                <a:cubicBezTo>
                  <a:pt x="13262" y="261"/>
                  <a:pt x="13271" y="286"/>
                  <a:pt x="13282" y="310"/>
                </a:cubicBezTo>
                <a:cubicBezTo>
                  <a:pt x="13288" y="326"/>
                  <a:pt x="13300" y="336"/>
                  <a:pt x="13315" y="336"/>
                </a:cubicBezTo>
                <a:cubicBezTo>
                  <a:pt x="13318" y="336"/>
                  <a:pt x="13321" y="336"/>
                  <a:pt x="13325" y="335"/>
                </a:cubicBezTo>
                <a:cubicBezTo>
                  <a:pt x="13340" y="331"/>
                  <a:pt x="13356" y="310"/>
                  <a:pt x="13350" y="292"/>
                </a:cubicBezTo>
                <a:cubicBezTo>
                  <a:pt x="13339" y="267"/>
                  <a:pt x="13330" y="242"/>
                  <a:pt x="13319" y="218"/>
                </a:cubicBezTo>
                <a:cubicBezTo>
                  <a:pt x="13313" y="202"/>
                  <a:pt x="13301" y="191"/>
                  <a:pt x="13286" y="191"/>
                </a:cubicBezTo>
                <a:close/>
                <a:moveTo>
                  <a:pt x="11903" y="294"/>
                </a:moveTo>
                <a:cubicBezTo>
                  <a:pt x="11890" y="294"/>
                  <a:pt x="11877" y="313"/>
                  <a:pt x="11889" y="325"/>
                </a:cubicBezTo>
                <a:lnTo>
                  <a:pt x="11905" y="340"/>
                </a:lnTo>
                <a:cubicBezTo>
                  <a:pt x="11909" y="344"/>
                  <a:pt x="11913" y="346"/>
                  <a:pt x="11917" y="346"/>
                </a:cubicBezTo>
                <a:cubicBezTo>
                  <a:pt x="11930" y="346"/>
                  <a:pt x="11942" y="327"/>
                  <a:pt x="11930" y="315"/>
                </a:cubicBezTo>
                <a:lnTo>
                  <a:pt x="11915" y="300"/>
                </a:lnTo>
                <a:cubicBezTo>
                  <a:pt x="11911" y="296"/>
                  <a:pt x="11907" y="294"/>
                  <a:pt x="11903" y="294"/>
                </a:cubicBezTo>
                <a:close/>
                <a:moveTo>
                  <a:pt x="10249" y="288"/>
                </a:moveTo>
                <a:cubicBezTo>
                  <a:pt x="10204" y="288"/>
                  <a:pt x="10204" y="359"/>
                  <a:pt x="10250" y="359"/>
                </a:cubicBezTo>
                <a:lnTo>
                  <a:pt x="10280" y="359"/>
                </a:lnTo>
                <a:cubicBezTo>
                  <a:pt x="10326" y="359"/>
                  <a:pt x="10326" y="288"/>
                  <a:pt x="10280" y="288"/>
                </a:cubicBezTo>
                <a:lnTo>
                  <a:pt x="10250" y="288"/>
                </a:lnTo>
                <a:cubicBezTo>
                  <a:pt x="10250" y="288"/>
                  <a:pt x="10249" y="288"/>
                  <a:pt x="10249" y="288"/>
                </a:cubicBezTo>
                <a:close/>
                <a:moveTo>
                  <a:pt x="16106" y="287"/>
                </a:moveTo>
                <a:cubicBezTo>
                  <a:pt x="16098" y="287"/>
                  <a:pt x="16090" y="290"/>
                  <a:pt x="16083" y="298"/>
                </a:cubicBezTo>
                <a:lnTo>
                  <a:pt x="16067" y="313"/>
                </a:lnTo>
                <a:cubicBezTo>
                  <a:pt x="16043" y="337"/>
                  <a:pt x="16067" y="373"/>
                  <a:pt x="16093" y="373"/>
                </a:cubicBezTo>
                <a:cubicBezTo>
                  <a:pt x="16101" y="373"/>
                  <a:pt x="16109" y="370"/>
                  <a:pt x="16116" y="362"/>
                </a:cubicBezTo>
                <a:lnTo>
                  <a:pt x="16132" y="347"/>
                </a:lnTo>
                <a:cubicBezTo>
                  <a:pt x="16157" y="322"/>
                  <a:pt x="16133" y="287"/>
                  <a:pt x="16106" y="287"/>
                </a:cubicBezTo>
                <a:close/>
                <a:moveTo>
                  <a:pt x="21726" y="299"/>
                </a:moveTo>
                <a:cubicBezTo>
                  <a:pt x="21657" y="299"/>
                  <a:pt x="21657" y="406"/>
                  <a:pt x="21726" y="406"/>
                </a:cubicBezTo>
                <a:cubicBezTo>
                  <a:pt x="21796" y="406"/>
                  <a:pt x="21796" y="299"/>
                  <a:pt x="21726" y="299"/>
                </a:cubicBezTo>
                <a:close/>
                <a:moveTo>
                  <a:pt x="19592" y="342"/>
                </a:moveTo>
                <a:cubicBezTo>
                  <a:pt x="19546" y="342"/>
                  <a:pt x="19546" y="413"/>
                  <a:pt x="19592" y="413"/>
                </a:cubicBezTo>
                <a:lnTo>
                  <a:pt x="19622" y="413"/>
                </a:lnTo>
                <a:cubicBezTo>
                  <a:pt x="19668" y="413"/>
                  <a:pt x="19668" y="342"/>
                  <a:pt x="19622" y="342"/>
                </a:cubicBezTo>
                <a:close/>
                <a:moveTo>
                  <a:pt x="16495" y="332"/>
                </a:moveTo>
                <a:cubicBezTo>
                  <a:pt x="16485" y="332"/>
                  <a:pt x="16474" y="338"/>
                  <a:pt x="16467" y="351"/>
                </a:cubicBezTo>
                <a:cubicBezTo>
                  <a:pt x="16462" y="361"/>
                  <a:pt x="16457" y="371"/>
                  <a:pt x="16452" y="381"/>
                </a:cubicBezTo>
                <a:cubicBezTo>
                  <a:pt x="16437" y="409"/>
                  <a:pt x="16462" y="435"/>
                  <a:pt x="16486" y="435"/>
                </a:cubicBezTo>
                <a:cubicBezTo>
                  <a:pt x="16497" y="435"/>
                  <a:pt x="16507" y="430"/>
                  <a:pt x="16514" y="417"/>
                </a:cubicBezTo>
                <a:cubicBezTo>
                  <a:pt x="16519" y="406"/>
                  <a:pt x="16524" y="397"/>
                  <a:pt x="16529" y="387"/>
                </a:cubicBezTo>
                <a:cubicBezTo>
                  <a:pt x="16544" y="358"/>
                  <a:pt x="16519" y="332"/>
                  <a:pt x="16495" y="332"/>
                </a:cubicBezTo>
                <a:close/>
                <a:moveTo>
                  <a:pt x="15463" y="362"/>
                </a:moveTo>
                <a:cubicBezTo>
                  <a:pt x="15445" y="362"/>
                  <a:pt x="15427" y="374"/>
                  <a:pt x="15427" y="397"/>
                </a:cubicBezTo>
                <a:lnTo>
                  <a:pt x="15427" y="413"/>
                </a:lnTo>
                <a:cubicBezTo>
                  <a:pt x="15427" y="436"/>
                  <a:pt x="15444" y="447"/>
                  <a:pt x="15462" y="447"/>
                </a:cubicBezTo>
                <a:cubicBezTo>
                  <a:pt x="15480" y="447"/>
                  <a:pt x="15498" y="436"/>
                  <a:pt x="15498" y="413"/>
                </a:cubicBezTo>
                <a:lnTo>
                  <a:pt x="15498" y="397"/>
                </a:lnTo>
                <a:cubicBezTo>
                  <a:pt x="15498" y="374"/>
                  <a:pt x="15481" y="362"/>
                  <a:pt x="15463" y="362"/>
                </a:cubicBezTo>
                <a:close/>
                <a:moveTo>
                  <a:pt x="10775" y="350"/>
                </a:moveTo>
                <a:cubicBezTo>
                  <a:pt x="10757" y="350"/>
                  <a:pt x="10739" y="361"/>
                  <a:pt x="10739" y="383"/>
                </a:cubicBezTo>
                <a:lnTo>
                  <a:pt x="10739" y="414"/>
                </a:lnTo>
                <a:cubicBezTo>
                  <a:pt x="10740" y="437"/>
                  <a:pt x="10758" y="448"/>
                  <a:pt x="10775" y="448"/>
                </a:cubicBezTo>
                <a:cubicBezTo>
                  <a:pt x="10793" y="448"/>
                  <a:pt x="10810" y="437"/>
                  <a:pt x="10810" y="414"/>
                </a:cubicBezTo>
                <a:lnTo>
                  <a:pt x="10810" y="383"/>
                </a:lnTo>
                <a:cubicBezTo>
                  <a:pt x="10810" y="361"/>
                  <a:pt x="10793" y="350"/>
                  <a:pt x="10775" y="350"/>
                </a:cubicBezTo>
                <a:close/>
                <a:moveTo>
                  <a:pt x="8912" y="340"/>
                </a:moveTo>
                <a:cubicBezTo>
                  <a:pt x="8900" y="340"/>
                  <a:pt x="8887" y="344"/>
                  <a:pt x="8877" y="355"/>
                </a:cubicBezTo>
                <a:lnTo>
                  <a:pt x="8861" y="371"/>
                </a:lnTo>
                <a:cubicBezTo>
                  <a:pt x="8822" y="409"/>
                  <a:pt x="8859" y="462"/>
                  <a:pt x="8899" y="462"/>
                </a:cubicBezTo>
                <a:cubicBezTo>
                  <a:pt x="8912" y="462"/>
                  <a:pt x="8924" y="458"/>
                  <a:pt x="8935" y="446"/>
                </a:cubicBezTo>
                <a:lnTo>
                  <a:pt x="8951" y="431"/>
                </a:lnTo>
                <a:cubicBezTo>
                  <a:pt x="8988" y="393"/>
                  <a:pt x="8952" y="340"/>
                  <a:pt x="8912" y="340"/>
                </a:cubicBezTo>
                <a:close/>
                <a:moveTo>
                  <a:pt x="19232" y="401"/>
                </a:moveTo>
                <a:cubicBezTo>
                  <a:pt x="19186" y="401"/>
                  <a:pt x="19186" y="471"/>
                  <a:pt x="19232" y="471"/>
                </a:cubicBezTo>
                <a:cubicBezTo>
                  <a:pt x="19232" y="471"/>
                  <a:pt x="19233" y="471"/>
                  <a:pt x="19233" y="471"/>
                </a:cubicBezTo>
                <a:cubicBezTo>
                  <a:pt x="19278" y="471"/>
                  <a:pt x="19278" y="401"/>
                  <a:pt x="19232" y="401"/>
                </a:cubicBezTo>
                <a:close/>
                <a:moveTo>
                  <a:pt x="7519" y="327"/>
                </a:moveTo>
                <a:cubicBezTo>
                  <a:pt x="7499" y="327"/>
                  <a:pt x="7477" y="344"/>
                  <a:pt x="7482" y="371"/>
                </a:cubicBezTo>
                <a:lnTo>
                  <a:pt x="7498" y="445"/>
                </a:lnTo>
                <a:cubicBezTo>
                  <a:pt x="7501" y="464"/>
                  <a:pt x="7514" y="472"/>
                  <a:pt x="7528" y="472"/>
                </a:cubicBezTo>
                <a:cubicBezTo>
                  <a:pt x="7549" y="472"/>
                  <a:pt x="7571" y="454"/>
                  <a:pt x="7566" y="427"/>
                </a:cubicBezTo>
                <a:lnTo>
                  <a:pt x="7550" y="352"/>
                </a:lnTo>
                <a:cubicBezTo>
                  <a:pt x="7547" y="334"/>
                  <a:pt x="7533" y="327"/>
                  <a:pt x="7519" y="327"/>
                </a:cubicBezTo>
                <a:close/>
                <a:moveTo>
                  <a:pt x="8431" y="370"/>
                </a:moveTo>
                <a:cubicBezTo>
                  <a:pt x="8363" y="370"/>
                  <a:pt x="8361" y="477"/>
                  <a:pt x="8431" y="477"/>
                </a:cubicBezTo>
                <a:cubicBezTo>
                  <a:pt x="8500" y="477"/>
                  <a:pt x="8500" y="370"/>
                  <a:pt x="8431" y="370"/>
                </a:cubicBezTo>
                <a:close/>
                <a:moveTo>
                  <a:pt x="23349" y="398"/>
                </a:moveTo>
                <a:cubicBezTo>
                  <a:pt x="23344" y="398"/>
                  <a:pt x="23338" y="399"/>
                  <a:pt x="23332" y="402"/>
                </a:cubicBezTo>
                <a:cubicBezTo>
                  <a:pt x="23322" y="409"/>
                  <a:pt x="23311" y="414"/>
                  <a:pt x="23302" y="418"/>
                </a:cubicBezTo>
                <a:cubicBezTo>
                  <a:pt x="23267" y="436"/>
                  <a:pt x="23288" y="484"/>
                  <a:pt x="23321" y="484"/>
                </a:cubicBezTo>
                <a:cubicBezTo>
                  <a:pt x="23326" y="484"/>
                  <a:pt x="23332" y="483"/>
                  <a:pt x="23338" y="480"/>
                </a:cubicBezTo>
                <a:cubicBezTo>
                  <a:pt x="23348" y="475"/>
                  <a:pt x="23356" y="469"/>
                  <a:pt x="23367" y="464"/>
                </a:cubicBezTo>
                <a:cubicBezTo>
                  <a:pt x="23402" y="446"/>
                  <a:pt x="23381" y="398"/>
                  <a:pt x="23349" y="398"/>
                </a:cubicBezTo>
                <a:close/>
                <a:moveTo>
                  <a:pt x="1120" y="394"/>
                </a:moveTo>
                <a:cubicBezTo>
                  <a:pt x="1079" y="394"/>
                  <a:pt x="1042" y="447"/>
                  <a:pt x="1079" y="485"/>
                </a:cubicBezTo>
                <a:cubicBezTo>
                  <a:pt x="1087" y="491"/>
                  <a:pt x="1090" y="497"/>
                  <a:pt x="1095" y="501"/>
                </a:cubicBezTo>
                <a:cubicBezTo>
                  <a:pt x="1106" y="512"/>
                  <a:pt x="1119" y="516"/>
                  <a:pt x="1131" y="516"/>
                </a:cubicBezTo>
                <a:cubicBezTo>
                  <a:pt x="1172" y="516"/>
                  <a:pt x="1209" y="463"/>
                  <a:pt x="1171" y="425"/>
                </a:cubicBezTo>
                <a:lnTo>
                  <a:pt x="1156" y="410"/>
                </a:lnTo>
                <a:cubicBezTo>
                  <a:pt x="1145" y="399"/>
                  <a:pt x="1132" y="394"/>
                  <a:pt x="1120" y="394"/>
                </a:cubicBezTo>
                <a:close/>
                <a:moveTo>
                  <a:pt x="3538" y="451"/>
                </a:moveTo>
                <a:cubicBezTo>
                  <a:pt x="3527" y="451"/>
                  <a:pt x="3515" y="463"/>
                  <a:pt x="3522" y="478"/>
                </a:cubicBezTo>
                <a:cubicBezTo>
                  <a:pt x="3528" y="488"/>
                  <a:pt x="3533" y="499"/>
                  <a:pt x="3538" y="508"/>
                </a:cubicBezTo>
                <a:cubicBezTo>
                  <a:pt x="3541" y="515"/>
                  <a:pt x="3547" y="517"/>
                  <a:pt x="3552" y="517"/>
                </a:cubicBezTo>
                <a:cubicBezTo>
                  <a:pt x="3563" y="517"/>
                  <a:pt x="3574" y="505"/>
                  <a:pt x="3567" y="490"/>
                </a:cubicBezTo>
                <a:cubicBezTo>
                  <a:pt x="3562" y="480"/>
                  <a:pt x="3557" y="470"/>
                  <a:pt x="3552" y="460"/>
                </a:cubicBezTo>
                <a:cubicBezTo>
                  <a:pt x="3548" y="453"/>
                  <a:pt x="3543" y="451"/>
                  <a:pt x="3538" y="451"/>
                </a:cubicBezTo>
                <a:close/>
                <a:moveTo>
                  <a:pt x="3028" y="401"/>
                </a:moveTo>
                <a:cubicBezTo>
                  <a:pt x="3018" y="401"/>
                  <a:pt x="3009" y="403"/>
                  <a:pt x="3001" y="408"/>
                </a:cubicBezTo>
                <a:cubicBezTo>
                  <a:pt x="2990" y="413"/>
                  <a:pt x="2981" y="418"/>
                  <a:pt x="2970" y="423"/>
                </a:cubicBezTo>
                <a:cubicBezTo>
                  <a:pt x="2944" y="436"/>
                  <a:pt x="2938" y="472"/>
                  <a:pt x="2951" y="497"/>
                </a:cubicBezTo>
                <a:cubicBezTo>
                  <a:pt x="2962" y="514"/>
                  <a:pt x="2979" y="523"/>
                  <a:pt x="2998" y="523"/>
                </a:cubicBezTo>
                <a:cubicBezTo>
                  <a:pt x="3007" y="523"/>
                  <a:pt x="3016" y="521"/>
                  <a:pt x="3025" y="516"/>
                </a:cubicBezTo>
                <a:cubicBezTo>
                  <a:pt x="3035" y="511"/>
                  <a:pt x="3044" y="506"/>
                  <a:pt x="3054" y="501"/>
                </a:cubicBezTo>
                <a:cubicBezTo>
                  <a:pt x="3080" y="487"/>
                  <a:pt x="3088" y="452"/>
                  <a:pt x="3074" y="427"/>
                </a:cubicBezTo>
                <a:cubicBezTo>
                  <a:pt x="3063" y="410"/>
                  <a:pt x="3046" y="401"/>
                  <a:pt x="3028" y="401"/>
                </a:cubicBezTo>
                <a:close/>
                <a:moveTo>
                  <a:pt x="11165" y="473"/>
                </a:moveTo>
                <a:cubicBezTo>
                  <a:pt x="11156" y="473"/>
                  <a:pt x="11147" y="479"/>
                  <a:pt x="11147" y="490"/>
                </a:cubicBezTo>
                <a:lnTo>
                  <a:pt x="11147" y="506"/>
                </a:lnTo>
                <a:cubicBezTo>
                  <a:pt x="11147" y="517"/>
                  <a:pt x="11156" y="523"/>
                  <a:pt x="11165" y="523"/>
                </a:cubicBezTo>
                <a:cubicBezTo>
                  <a:pt x="11174" y="523"/>
                  <a:pt x="11182" y="517"/>
                  <a:pt x="11182" y="506"/>
                </a:cubicBezTo>
                <a:lnTo>
                  <a:pt x="11182" y="490"/>
                </a:lnTo>
                <a:cubicBezTo>
                  <a:pt x="11183" y="479"/>
                  <a:pt x="11174" y="473"/>
                  <a:pt x="11165" y="473"/>
                </a:cubicBezTo>
                <a:close/>
                <a:moveTo>
                  <a:pt x="4064" y="418"/>
                </a:moveTo>
                <a:cubicBezTo>
                  <a:pt x="3995" y="418"/>
                  <a:pt x="3995" y="525"/>
                  <a:pt x="4064" y="525"/>
                </a:cubicBezTo>
                <a:lnTo>
                  <a:pt x="4094" y="525"/>
                </a:lnTo>
                <a:cubicBezTo>
                  <a:pt x="4163" y="525"/>
                  <a:pt x="4163" y="418"/>
                  <a:pt x="4094" y="418"/>
                </a:cubicBezTo>
                <a:close/>
                <a:moveTo>
                  <a:pt x="6077" y="428"/>
                </a:moveTo>
                <a:cubicBezTo>
                  <a:pt x="6059" y="428"/>
                  <a:pt x="6042" y="439"/>
                  <a:pt x="6042" y="462"/>
                </a:cubicBezTo>
                <a:lnTo>
                  <a:pt x="6042" y="492"/>
                </a:lnTo>
                <a:cubicBezTo>
                  <a:pt x="6042" y="515"/>
                  <a:pt x="6059" y="527"/>
                  <a:pt x="6077" y="527"/>
                </a:cubicBezTo>
                <a:cubicBezTo>
                  <a:pt x="6094" y="527"/>
                  <a:pt x="6112" y="515"/>
                  <a:pt x="6112" y="492"/>
                </a:cubicBezTo>
                <a:lnTo>
                  <a:pt x="6112" y="462"/>
                </a:lnTo>
                <a:cubicBezTo>
                  <a:pt x="6112" y="439"/>
                  <a:pt x="6094" y="428"/>
                  <a:pt x="6077" y="428"/>
                </a:cubicBezTo>
                <a:close/>
                <a:moveTo>
                  <a:pt x="16968" y="459"/>
                </a:moveTo>
                <a:cubicBezTo>
                  <a:pt x="16964" y="459"/>
                  <a:pt x="16960" y="459"/>
                  <a:pt x="16956" y="461"/>
                </a:cubicBezTo>
                <a:cubicBezTo>
                  <a:pt x="16940" y="466"/>
                  <a:pt x="16926" y="471"/>
                  <a:pt x="16912" y="477"/>
                </a:cubicBezTo>
                <a:cubicBezTo>
                  <a:pt x="16873" y="490"/>
                  <a:pt x="16884" y="547"/>
                  <a:pt x="16918" y="547"/>
                </a:cubicBezTo>
                <a:cubicBezTo>
                  <a:pt x="16921" y="547"/>
                  <a:pt x="16925" y="546"/>
                  <a:pt x="16929" y="545"/>
                </a:cubicBezTo>
                <a:cubicBezTo>
                  <a:pt x="16945" y="540"/>
                  <a:pt x="16960" y="534"/>
                  <a:pt x="16974" y="529"/>
                </a:cubicBezTo>
                <a:cubicBezTo>
                  <a:pt x="17014" y="516"/>
                  <a:pt x="17004" y="459"/>
                  <a:pt x="16968" y="459"/>
                </a:cubicBezTo>
                <a:close/>
                <a:moveTo>
                  <a:pt x="5926" y="487"/>
                </a:moveTo>
                <a:cubicBezTo>
                  <a:pt x="5908" y="487"/>
                  <a:pt x="5891" y="499"/>
                  <a:pt x="5891" y="522"/>
                </a:cubicBezTo>
                <a:lnTo>
                  <a:pt x="5891" y="537"/>
                </a:lnTo>
                <a:cubicBezTo>
                  <a:pt x="5891" y="560"/>
                  <a:pt x="5908" y="571"/>
                  <a:pt x="5926" y="571"/>
                </a:cubicBezTo>
                <a:cubicBezTo>
                  <a:pt x="5944" y="571"/>
                  <a:pt x="5961" y="560"/>
                  <a:pt x="5961" y="537"/>
                </a:cubicBezTo>
                <a:lnTo>
                  <a:pt x="5961" y="522"/>
                </a:lnTo>
                <a:cubicBezTo>
                  <a:pt x="5961" y="499"/>
                  <a:pt x="5944" y="487"/>
                  <a:pt x="5926" y="487"/>
                </a:cubicBezTo>
                <a:close/>
                <a:moveTo>
                  <a:pt x="5090" y="451"/>
                </a:moveTo>
                <a:cubicBezTo>
                  <a:pt x="5054" y="451"/>
                  <a:pt x="5016" y="490"/>
                  <a:pt x="5039" y="531"/>
                </a:cubicBezTo>
                <a:cubicBezTo>
                  <a:pt x="5059" y="567"/>
                  <a:pt x="5092" y="585"/>
                  <a:pt x="5130" y="588"/>
                </a:cubicBezTo>
                <a:cubicBezTo>
                  <a:pt x="5132" y="588"/>
                  <a:pt x="5134" y="588"/>
                  <a:pt x="5136" y="588"/>
                </a:cubicBezTo>
                <a:cubicBezTo>
                  <a:pt x="5162" y="588"/>
                  <a:pt x="5184" y="560"/>
                  <a:pt x="5184" y="534"/>
                </a:cubicBezTo>
                <a:cubicBezTo>
                  <a:pt x="5184" y="504"/>
                  <a:pt x="5162" y="486"/>
                  <a:pt x="5133" y="481"/>
                </a:cubicBezTo>
                <a:cubicBezTo>
                  <a:pt x="5132" y="479"/>
                  <a:pt x="5132" y="478"/>
                  <a:pt x="5131" y="477"/>
                </a:cubicBezTo>
                <a:cubicBezTo>
                  <a:pt x="5121" y="459"/>
                  <a:pt x="5106" y="451"/>
                  <a:pt x="5090" y="451"/>
                </a:cubicBezTo>
                <a:close/>
                <a:moveTo>
                  <a:pt x="4694" y="528"/>
                </a:moveTo>
                <a:cubicBezTo>
                  <a:pt x="4648" y="528"/>
                  <a:pt x="4648" y="598"/>
                  <a:pt x="4694" y="598"/>
                </a:cubicBezTo>
                <a:cubicBezTo>
                  <a:pt x="4740" y="598"/>
                  <a:pt x="4740" y="528"/>
                  <a:pt x="4694" y="528"/>
                </a:cubicBezTo>
                <a:close/>
                <a:moveTo>
                  <a:pt x="17939" y="566"/>
                </a:moveTo>
                <a:cubicBezTo>
                  <a:pt x="17917" y="566"/>
                  <a:pt x="17917" y="601"/>
                  <a:pt x="17939" y="601"/>
                </a:cubicBezTo>
                <a:lnTo>
                  <a:pt x="17955" y="601"/>
                </a:lnTo>
                <a:cubicBezTo>
                  <a:pt x="17979" y="601"/>
                  <a:pt x="17979" y="566"/>
                  <a:pt x="17955" y="566"/>
                </a:cubicBezTo>
                <a:close/>
                <a:moveTo>
                  <a:pt x="14082" y="491"/>
                </a:moveTo>
                <a:cubicBezTo>
                  <a:pt x="14069" y="491"/>
                  <a:pt x="14056" y="498"/>
                  <a:pt x="14051" y="509"/>
                </a:cubicBezTo>
                <a:cubicBezTo>
                  <a:pt x="14040" y="528"/>
                  <a:pt x="14047" y="546"/>
                  <a:pt x="14063" y="558"/>
                </a:cubicBezTo>
                <a:cubicBezTo>
                  <a:pt x="14083" y="574"/>
                  <a:pt x="14103" y="588"/>
                  <a:pt x="14123" y="602"/>
                </a:cubicBezTo>
                <a:cubicBezTo>
                  <a:pt x="14128" y="606"/>
                  <a:pt x="14134" y="608"/>
                  <a:pt x="14140" y="608"/>
                </a:cubicBezTo>
                <a:cubicBezTo>
                  <a:pt x="14153" y="608"/>
                  <a:pt x="14166" y="600"/>
                  <a:pt x="14172" y="590"/>
                </a:cubicBezTo>
                <a:cubicBezTo>
                  <a:pt x="14183" y="571"/>
                  <a:pt x="14174" y="553"/>
                  <a:pt x="14159" y="541"/>
                </a:cubicBezTo>
                <a:cubicBezTo>
                  <a:pt x="14139" y="525"/>
                  <a:pt x="14120" y="511"/>
                  <a:pt x="14099" y="497"/>
                </a:cubicBezTo>
                <a:cubicBezTo>
                  <a:pt x="14094" y="493"/>
                  <a:pt x="14088" y="491"/>
                  <a:pt x="14082" y="491"/>
                </a:cubicBezTo>
                <a:close/>
                <a:moveTo>
                  <a:pt x="17492" y="577"/>
                </a:moveTo>
                <a:cubicBezTo>
                  <a:pt x="17479" y="577"/>
                  <a:pt x="17467" y="595"/>
                  <a:pt x="17478" y="608"/>
                </a:cubicBezTo>
                <a:cubicBezTo>
                  <a:pt x="17487" y="619"/>
                  <a:pt x="17500" y="624"/>
                  <a:pt x="17512" y="624"/>
                </a:cubicBezTo>
                <a:cubicBezTo>
                  <a:pt x="17525" y="624"/>
                  <a:pt x="17538" y="619"/>
                  <a:pt x="17546" y="609"/>
                </a:cubicBezTo>
                <a:cubicBezTo>
                  <a:pt x="17558" y="596"/>
                  <a:pt x="17546" y="578"/>
                  <a:pt x="17533" y="578"/>
                </a:cubicBezTo>
                <a:cubicBezTo>
                  <a:pt x="17529" y="578"/>
                  <a:pt x="17525" y="580"/>
                  <a:pt x="17521" y="585"/>
                </a:cubicBezTo>
                <a:cubicBezTo>
                  <a:pt x="17519" y="587"/>
                  <a:pt x="17516" y="589"/>
                  <a:pt x="17513" y="589"/>
                </a:cubicBezTo>
                <a:cubicBezTo>
                  <a:pt x="17510" y="589"/>
                  <a:pt x="17506" y="587"/>
                  <a:pt x="17504" y="582"/>
                </a:cubicBezTo>
                <a:cubicBezTo>
                  <a:pt x="17500" y="578"/>
                  <a:pt x="17496" y="577"/>
                  <a:pt x="17492" y="577"/>
                </a:cubicBezTo>
                <a:close/>
                <a:moveTo>
                  <a:pt x="15655" y="558"/>
                </a:moveTo>
                <a:cubicBezTo>
                  <a:pt x="15613" y="558"/>
                  <a:pt x="15613" y="629"/>
                  <a:pt x="15657" y="629"/>
                </a:cubicBezTo>
                <a:lnTo>
                  <a:pt x="15687" y="629"/>
                </a:lnTo>
                <a:cubicBezTo>
                  <a:pt x="15733" y="629"/>
                  <a:pt x="15733" y="558"/>
                  <a:pt x="15687" y="558"/>
                </a:cubicBezTo>
                <a:lnTo>
                  <a:pt x="15657" y="558"/>
                </a:lnTo>
                <a:cubicBezTo>
                  <a:pt x="15656" y="558"/>
                  <a:pt x="15655" y="558"/>
                  <a:pt x="15655" y="558"/>
                </a:cubicBezTo>
                <a:close/>
                <a:moveTo>
                  <a:pt x="2229" y="554"/>
                </a:moveTo>
                <a:cubicBezTo>
                  <a:pt x="2224" y="554"/>
                  <a:pt x="2219" y="556"/>
                  <a:pt x="2215" y="562"/>
                </a:cubicBezTo>
                <a:cubicBezTo>
                  <a:pt x="2202" y="579"/>
                  <a:pt x="2187" y="592"/>
                  <a:pt x="2167" y="598"/>
                </a:cubicBezTo>
                <a:cubicBezTo>
                  <a:pt x="2147" y="607"/>
                  <a:pt x="2152" y="635"/>
                  <a:pt x="2168" y="635"/>
                </a:cubicBezTo>
                <a:cubicBezTo>
                  <a:pt x="2170" y="635"/>
                  <a:pt x="2172" y="635"/>
                  <a:pt x="2174" y="634"/>
                </a:cubicBezTo>
                <a:cubicBezTo>
                  <a:pt x="2203" y="622"/>
                  <a:pt x="2225" y="606"/>
                  <a:pt x="2245" y="580"/>
                </a:cubicBezTo>
                <a:cubicBezTo>
                  <a:pt x="2254" y="567"/>
                  <a:pt x="2242" y="554"/>
                  <a:pt x="2229" y="554"/>
                </a:cubicBezTo>
                <a:close/>
                <a:moveTo>
                  <a:pt x="20405" y="568"/>
                </a:moveTo>
                <a:cubicBezTo>
                  <a:pt x="20372" y="568"/>
                  <a:pt x="20351" y="616"/>
                  <a:pt x="20386" y="634"/>
                </a:cubicBezTo>
                <a:cubicBezTo>
                  <a:pt x="20397" y="639"/>
                  <a:pt x="20406" y="644"/>
                  <a:pt x="20417" y="650"/>
                </a:cubicBezTo>
                <a:cubicBezTo>
                  <a:pt x="20422" y="652"/>
                  <a:pt x="20428" y="654"/>
                  <a:pt x="20433" y="654"/>
                </a:cubicBezTo>
                <a:cubicBezTo>
                  <a:pt x="20465" y="654"/>
                  <a:pt x="20488" y="605"/>
                  <a:pt x="20452" y="588"/>
                </a:cubicBezTo>
                <a:cubicBezTo>
                  <a:pt x="20442" y="582"/>
                  <a:pt x="20433" y="577"/>
                  <a:pt x="20422" y="572"/>
                </a:cubicBezTo>
                <a:cubicBezTo>
                  <a:pt x="20416" y="569"/>
                  <a:pt x="20411" y="568"/>
                  <a:pt x="20405" y="568"/>
                </a:cubicBezTo>
                <a:close/>
                <a:moveTo>
                  <a:pt x="15310" y="597"/>
                </a:moveTo>
                <a:cubicBezTo>
                  <a:pt x="15242" y="597"/>
                  <a:pt x="15241" y="703"/>
                  <a:pt x="15310" y="705"/>
                </a:cubicBezTo>
                <a:lnTo>
                  <a:pt x="15326" y="705"/>
                </a:lnTo>
                <a:cubicBezTo>
                  <a:pt x="15395" y="705"/>
                  <a:pt x="15395" y="597"/>
                  <a:pt x="15326" y="597"/>
                </a:cubicBezTo>
                <a:close/>
                <a:moveTo>
                  <a:pt x="21196" y="555"/>
                </a:moveTo>
                <a:cubicBezTo>
                  <a:pt x="21192" y="555"/>
                  <a:pt x="21187" y="555"/>
                  <a:pt x="21183" y="556"/>
                </a:cubicBezTo>
                <a:cubicBezTo>
                  <a:pt x="21156" y="565"/>
                  <a:pt x="21136" y="595"/>
                  <a:pt x="21146" y="622"/>
                </a:cubicBezTo>
                <a:cubicBezTo>
                  <a:pt x="21150" y="637"/>
                  <a:pt x="21156" y="653"/>
                  <a:pt x="21162" y="666"/>
                </a:cubicBezTo>
                <a:cubicBezTo>
                  <a:pt x="21169" y="690"/>
                  <a:pt x="21189" y="705"/>
                  <a:pt x="21213" y="705"/>
                </a:cubicBezTo>
                <a:cubicBezTo>
                  <a:pt x="21218" y="705"/>
                  <a:pt x="21223" y="704"/>
                  <a:pt x="21228" y="703"/>
                </a:cubicBezTo>
                <a:cubicBezTo>
                  <a:pt x="21254" y="696"/>
                  <a:pt x="21275" y="665"/>
                  <a:pt x="21264" y="638"/>
                </a:cubicBezTo>
                <a:cubicBezTo>
                  <a:pt x="21259" y="622"/>
                  <a:pt x="21254" y="608"/>
                  <a:pt x="21249" y="593"/>
                </a:cubicBezTo>
                <a:cubicBezTo>
                  <a:pt x="21241" y="570"/>
                  <a:pt x="21220" y="555"/>
                  <a:pt x="21196" y="555"/>
                </a:cubicBezTo>
                <a:close/>
                <a:moveTo>
                  <a:pt x="8011" y="581"/>
                </a:moveTo>
                <a:cubicBezTo>
                  <a:pt x="8007" y="581"/>
                  <a:pt x="8005" y="582"/>
                  <a:pt x="8002" y="582"/>
                </a:cubicBezTo>
                <a:cubicBezTo>
                  <a:pt x="7992" y="586"/>
                  <a:pt x="7986" y="591"/>
                  <a:pt x="7982" y="597"/>
                </a:cubicBezTo>
                <a:cubicBezTo>
                  <a:pt x="7975" y="588"/>
                  <a:pt x="7965" y="581"/>
                  <a:pt x="7950" y="581"/>
                </a:cubicBezTo>
                <a:cubicBezTo>
                  <a:pt x="7904" y="581"/>
                  <a:pt x="7904" y="653"/>
                  <a:pt x="7950" y="653"/>
                </a:cubicBezTo>
                <a:cubicBezTo>
                  <a:pt x="7962" y="653"/>
                  <a:pt x="7971" y="647"/>
                  <a:pt x="7978" y="639"/>
                </a:cubicBezTo>
                <a:cubicBezTo>
                  <a:pt x="7987" y="672"/>
                  <a:pt x="8014" y="698"/>
                  <a:pt x="8047" y="708"/>
                </a:cubicBezTo>
                <a:cubicBezTo>
                  <a:pt x="8051" y="710"/>
                  <a:pt x="8055" y="710"/>
                  <a:pt x="8059" y="710"/>
                </a:cubicBezTo>
                <a:cubicBezTo>
                  <a:pt x="8094" y="710"/>
                  <a:pt x="8105" y="653"/>
                  <a:pt x="8067" y="640"/>
                </a:cubicBezTo>
                <a:cubicBezTo>
                  <a:pt x="8051" y="635"/>
                  <a:pt x="8046" y="622"/>
                  <a:pt x="8045" y="608"/>
                </a:cubicBezTo>
                <a:cubicBezTo>
                  <a:pt x="8042" y="591"/>
                  <a:pt x="8025" y="581"/>
                  <a:pt x="8011" y="581"/>
                </a:cubicBezTo>
                <a:close/>
                <a:moveTo>
                  <a:pt x="3302" y="535"/>
                </a:moveTo>
                <a:cubicBezTo>
                  <a:pt x="3262" y="535"/>
                  <a:pt x="3225" y="588"/>
                  <a:pt x="3261" y="626"/>
                </a:cubicBezTo>
                <a:cubicBezTo>
                  <a:pt x="3284" y="651"/>
                  <a:pt x="3310" y="677"/>
                  <a:pt x="3335" y="702"/>
                </a:cubicBezTo>
                <a:cubicBezTo>
                  <a:pt x="3346" y="713"/>
                  <a:pt x="3358" y="718"/>
                  <a:pt x="3370" y="718"/>
                </a:cubicBezTo>
                <a:cubicBezTo>
                  <a:pt x="3410" y="718"/>
                  <a:pt x="3447" y="665"/>
                  <a:pt x="3410" y="628"/>
                </a:cubicBezTo>
                <a:cubicBezTo>
                  <a:pt x="3385" y="602"/>
                  <a:pt x="3362" y="576"/>
                  <a:pt x="3337" y="551"/>
                </a:cubicBezTo>
                <a:cubicBezTo>
                  <a:pt x="3326" y="540"/>
                  <a:pt x="3314" y="535"/>
                  <a:pt x="3302" y="535"/>
                </a:cubicBezTo>
                <a:close/>
                <a:moveTo>
                  <a:pt x="9437" y="600"/>
                </a:moveTo>
                <a:cubicBezTo>
                  <a:pt x="9419" y="600"/>
                  <a:pt x="9401" y="609"/>
                  <a:pt x="9391" y="626"/>
                </a:cubicBezTo>
                <a:cubicBezTo>
                  <a:pt x="9376" y="650"/>
                  <a:pt x="9385" y="686"/>
                  <a:pt x="9411" y="700"/>
                </a:cubicBezTo>
                <a:cubicBezTo>
                  <a:pt x="9421" y="705"/>
                  <a:pt x="9431" y="710"/>
                  <a:pt x="9441" y="716"/>
                </a:cubicBezTo>
                <a:cubicBezTo>
                  <a:pt x="9450" y="720"/>
                  <a:pt x="9459" y="722"/>
                  <a:pt x="9468" y="722"/>
                </a:cubicBezTo>
                <a:cubicBezTo>
                  <a:pt x="9486" y="722"/>
                  <a:pt x="9504" y="713"/>
                  <a:pt x="9515" y="696"/>
                </a:cubicBezTo>
                <a:cubicBezTo>
                  <a:pt x="9528" y="672"/>
                  <a:pt x="9521" y="635"/>
                  <a:pt x="9495" y="622"/>
                </a:cubicBezTo>
                <a:cubicBezTo>
                  <a:pt x="9484" y="617"/>
                  <a:pt x="9475" y="612"/>
                  <a:pt x="9464" y="607"/>
                </a:cubicBezTo>
                <a:cubicBezTo>
                  <a:pt x="9456" y="602"/>
                  <a:pt x="9446" y="600"/>
                  <a:pt x="9437" y="600"/>
                </a:cubicBezTo>
                <a:close/>
                <a:moveTo>
                  <a:pt x="23841" y="623"/>
                </a:moveTo>
                <a:cubicBezTo>
                  <a:pt x="23831" y="623"/>
                  <a:pt x="23820" y="629"/>
                  <a:pt x="23814" y="642"/>
                </a:cubicBezTo>
                <a:cubicBezTo>
                  <a:pt x="23809" y="653"/>
                  <a:pt x="23803" y="661"/>
                  <a:pt x="23799" y="672"/>
                </a:cubicBezTo>
                <a:cubicBezTo>
                  <a:pt x="23784" y="700"/>
                  <a:pt x="23808" y="726"/>
                  <a:pt x="23832" y="726"/>
                </a:cubicBezTo>
                <a:cubicBezTo>
                  <a:pt x="23842" y="726"/>
                  <a:pt x="23853" y="720"/>
                  <a:pt x="23859" y="707"/>
                </a:cubicBezTo>
                <a:cubicBezTo>
                  <a:pt x="23865" y="697"/>
                  <a:pt x="23870" y="687"/>
                  <a:pt x="23875" y="677"/>
                </a:cubicBezTo>
                <a:cubicBezTo>
                  <a:pt x="23889" y="649"/>
                  <a:pt x="23864" y="623"/>
                  <a:pt x="23841" y="623"/>
                </a:cubicBezTo>
                <a:close/>
                <a:moveTo>
                  <a:pt x="12217" y="701"/>
                </a:moveTo>
                <a:cubicBezTo>
                  <a:pt x="12194" y="701"/>
                  <a:pt x="12194" y="736"/>
                  <a:pt x="12217" y="736"/>
                </a:cubicBezTo>
                <a:cubicBezTo>
                  <a:pt x="12240" y="736"/>
                  <a:pt x="12240" y="701"/>
                  <a:pt x="12217" y="701"/>
                </a:cubicBezTo>
                <a:close/>
                <a:moveTo>
                  <a:pt x="7054" y="625"/>
                </a:moveTo>
                <a:cubicBezTo>
                  <a:pt x="7033" y="625"/>
                  <a:pt x="7011" y="642"/>
                  <a:pt x="7018" y="669"/>
                </a:cubicBezTo>
                <a:cubicBezTo>
                  <a:pt x="7023" y="689"/>
                  <a:pt x="7029" y="708"/>
                  <a:pt x="7034" y="729"/>
                </a:cubicBezTo>
                <a:cubicBezTo>
                  <a:pt x="7038" y="747"/>
                  <a:pt x="7052" y="755"/>
                  <a:pt x="7066" y="755"/>
                </a:cubicBezTo>
                <a:cubicBezTo>
                  <a:pt x="7087" y="755"/>
                  <a:pt x="7109" y="738"/>
                  <a:pt x="7102" y="711"/>
                </a:cubicBezTo>
                <a:cubicBezTo>
                  <a:pt x="7097" y="691"/>
                  <a:pt x="7091" y="670"/>
                  <a:pt x="7086" y="651"/>
                </a:cubicBezTo>
                <a:cubicBezTo>
                  <a:pt x="7082" y="633"/>
                  <a:pt x="7068" y="625"/>
                  <a:pt x="7054" y="625"/>
                </a:cubicBezTo>
                <a:close/>
                <a:moveTo>
                  <a:pt x="8566" y="673"/>
                </a:moveTo>
                <a:cubicBezTo>
                  <a:pt x="8540" y="673"/>
                  <a:pt x="8516" y="708"/>
                  <a:pt x="8541" y="733"/>
                </a:cubicBezTo>
                <a:lnTo>
                  <a:pt x="8557" y="749"/>
                </a:lnTo>
                <a:cubicBezTo>
                  <a:pt x="8564" y="756"/>
                  <a:pt x="8573" y="760"/>
                  <a:pt x="8581" y="760"/>
                </a:cubicBezTo>
                <a:cubicBezTo>
                  <a:pt x="8608" y="760"/>
                  <a:pt x="8632" y="724"/>
                  <a:pt x="8606" y="700"/>
                </a:cubicBezTo>
                <a:lnTo>
                  <a:pt x="8591" y="684"/>
                </a:lnTo>
                <a:cubicBezTo>
                  <a:pt x="8583" y="676"/>
                  <a:pt x="8575" y="673"/>
                  <a:pt x="8566" y="673"/>
                </a:cubicBezTo>
                <a:close/>
                <a:moveTo>
                  <a:pt x="127" y="713"/>
                </a:moveTo>
                <a:cubicBezTo>
                  <a:pt x="110" y="713"/>
                  <a:pt x="100" y="738"/>
                  <a:pt x="118" y="745"/>
                </a:cubicBezTo>
                <a:cubicBezTo>
                  <a:pt x="128" y="750"/>
                  <a:pt x="136" y="755"/>
                  <a:pt x="147" y="761"/>
                </a:cubicBezTo>
                <a:cubicBezTo>
                  <a:pt x="150" y="763"/>
                  <a:pt x="154" y="763"/>
                  <a:pt x="157" y="763"/>
                </a:cubicBezTo>
                <a:cubicBezTo>
                  <a:pt x="173" y="763"/>
                  <a:pt x="183" y="740"/>
                  <a:pt x="166" y="731"/>
                </a:cubicBezTo>
                <a:cubicBezTo>
                  <a:pt x="155" y="726"/>
                  <a:pt x="146" y="721"/>
                  <a:pt x="135" y="716"/>
                </a:cubicBezTo>
                <a:cubicBezTo>
                  <a:pt x="132" y="714"/>
                  <a:pt x="130" y="713"/>
                  <a:pt x="127" y="713"/>
                </a:cubicBezTo>
                <a:close/>
                <a:moveTo>
                  <a:pt x="19606" y="734"/>
                </a:moveTo>
                <a:cubicBezTo>
                  <a:pt x="19583" y="734"/>
                  <a:pt x="19583" y="770"/>
                  <a:pt x="19606" y="770"/>
                </a:cubicBezTo>
                <a:cubicBezTo>
                  <a:pt x="19630" y="770"/>
                  <a:pt x="19630" y="734"/>
                  <a:pt x="19606" y="734"/>
                </a:cubicBezTo>
                <a:close/>
                <a:moveTo>
                  <a:pt x="5477" y="738"/>
                </a:moveTo>
                <a:cubicBezTo>
                  <a:pt x="5436" y="738"/>
                  <a:pt x="5399" y="790"/>
                  <a:pt x="5436" y="828"/>
                </a:cubicBezTo>
                <a:cubicBezTo>
                  <a:pt x="5441" y="834"/>
                  <a:pt x="5447" y="838"/>
                  <a:pt x="5452" y="843"/>
                </a:cubicBezTo>
                <a:cubicBezTo>
                  <a:pt x="5463" y="854"/>
                  <a:pt x="5475" y="859"/>
                  <a:pt x="5488" y="859"/>
                </a:cubicBezTo>
                <a:cubicBezTo>
                  <a:pt x="5529" y="859"/>
                  <a:pt x="5566" y="806"/>
                  <a:pt x="5528" y="769"/>
                </a:cubicBezTo>
                <a:lnTo>
                  <a:pt x="5513" y="753"/>
                </a:lnTo>
                <a:cubicBezTo>
                  <a:pt x="5501" y="742"/>
                  <a:pt x="5489" y="738"/>
                  <a:pt x="5477" y="738"/>
                </a:cubicBezTo>
                <a:close/>
                <a:moveTo>
                  <a:pt x="16152" y="755"/>
                </a:moveTo>
                <a:cubicBezTo>
                  <a:pt x="16134" y="755"/>
                  <a:pt x="16116" y="767"/>
                  <a:pt x="16116" y="790"/>
                </a:cubicBezTo>
                <a:lnTo>
                  <a:pt x="16116" y="834"/>
                </a:lnTo>
                <a:cubicBezTo>
                  <a:pt x="16116" y="857"/>
                  <a:pt x="16134" y="868"/>
                  <a:pt x="16152" y="868"/>
                </a:cubicBezTo>
                <a:cubicBezTo>
                  <a:pt x="16170" y="868"/>
                  <a:pt x="16188" y="857"/>
                  <a:pt x="16188" y="834"/>
                </a:cubicBezTo>
                <a:lnTo>
                  <a:pt x="16188" y="790"/>
                </a:lnTo>
                <a:cubicBezTo>
                  <a:pt x="16188" y="767"/>
                  <a:pt x="16170" y="755"/>
                  <a:pt x="16152" y="755"/>
                </a:cubicBezTo>
                <a:close/>
                <a:moveTo>
                  <a:pt x="16334" y="726"/>
                </a:moveTo>
                <a:cubicBezTo>
                  <a:pt x="16313" y="726"/>
                  <a:pt x="16291" y="744"/>
                  <a:pt x="16296" y="770"/>
                </a:cubicBezTo>
                <a:lnTo>
                  <a:pt x="16311" y="844"/>
                </a:lnTo>
                <a:cubicBezTo>
                  <a:pt x="16315" y="863"/>
                  <a:pt x="16328" y="871"/>
                  <a:pt x="16342" y="871"/>
                </a:cubicBezTo>
                <a:cubicBezTo>
                  <a:pt x="16363" y="871"/>
                  <a:pt x="16385" y="853"/>
                  <a:pt x="16379" y="827"/>
                </a:cubicBezTo>
                <a:lnTo>
                  <a:pt x="16364" y="752"/>
                </a:lnTo>
                <a:cubicBezTo>
                  <a:pt x="16360" y="734"/>
                  <a:pt x="16347" y="726"/>
                  <a:pt x="16334" y="726"/>
                </a:cubicBezTo>
                <a:close/>
                <a:moveTo>
                  <a:pt x="20761" y="768"/>
                </a:moveTo>
                <a:cubicBezTo>
                  <a:pt x="20751" y="768"/>
                  <a:pt x="20742" y="772"/>
                  <a:pt x="20735" y="779"/>
                </a:cubicBezTo>
                <a:cubicBezTo>
                  <a:pt x="20721" y="794"/>
                  <a:pt x="20722" y="815"/>
                  <a:pt x="20735" y="829"/>
                </a:cubicBezTo>
                <a:cubicBezTo>
                  <a:pt x="20756" y="854"/>
                  <a:pt x="20776" y="879"/>
                  <a:pt x="20797" y="904"/>
                </a:cubicBezTo>
                <a:cubicBezTo>
                  <a:pt x="20803" y="911"/>
                  <a:pt x="20812" y="914"/>
                  <a:pt x="20821" y="914"/>
                </a:cubicBezTo>
                <a:cubicBezTo>
                  <a:pt x="20831" y="914"/>
                  <a:pt x="20841" y="910"/>
                  <a:pt x="20846" y="904"/>
                </a:cubicBezTo>
                <a:cubicBezTo>
                  <a:pt x="20861" y="889"/>
                  <a:pt x="20860" y="868"/>
                  <a:pt x="20846" y="854"/>
                </a:cubicBezTo>
                <a:cubicBezTo>
                  <a:pt x="20825" y="829"/>
                  <a:pt x="20806" y="804"/>
                  <a:pt x="20785" y="779"/>
                </a:cubicBezTo>
                <a:cubicBezTo>
                  <a:pt x="20779" y="772"/>
                  <a:pt x="20770" y="768"/>
                  <a:pt x="20761" y="768"/>
                </a:cubicBezTo>
                <a:close/>
                <a:moveTo>
                  <a:pt x="9934" y="794"/>
                </a:moveTo>
                <a:cubicBezTo>
                  <a:pt x="9893" y="794"/>
                  <a:pt x="9857" y="847"/>
                  <a:pt x="9894" y="884"/>
                </a:cubicBezTo>
                <a:lnTo>
                  <a:pt x="9909" y="900"/>
                </a:lnTo>
                <a:cubicBezTo>
                  <a:pt x="9921" y="911"/>
                  <a:pt x="9933" y="916"/>
                  <a:pt x="9946" y="916"/>
                </a:cubicBezTo>
                <a:cubicBezTo>
                  <a:pt x="9986" y="916"/>
                  <a:pt x="10023" y="863"/>
                  <a:pt x="9985" y="826"/>
                </a:cubicBezTo>
                <a:lnTo>
                  <a:pt x="9970" y="810"/>
                </a:lnTo>
                <a:cubicBezTo>
                  <a:pt x="9959" y="798"/>
                  <a:pt x="9946" y="794"/>
                  <a:pt x="9934" y="794"/>
                </a:cubicBezTo>
                <a:close/>
                <a:moveTo>
                  <a:pt x="12354" y="851"/>
                </a:moveTo>
                <a:cubicBezTo>
                  <a:pt x="12342" y="851"/>
                  <a:pt x="12330" y="864"/>
                  <a:pt x="12337" y="879"/>
                </a:cubicBezTo>
                <a:cubicBezTo>
                  <a:pt x="12342" y="889"/>
                  <a:pt x="12348" y="899"/>
                  <a:pt x="12352" y="909"/>
                </a:cubicBezTo>
                <a:cubicBezTo>
                  <a:pt x="12356" y="916"/>
                  <a:pt x="12361" y="918"/>
                  <a:pt x="12366" y="918"/>
                </a:cubicBezTo>
                <a:cubicBezTo>
                  <a:pt x="12378" y="918"/>
                  <a:pt x="12390" y="905"/>
                  <a:pt x="12383" y="890"/>
                </a:cubicBezTo>
                <a:cubicBezTo>
                  <a:pt x="12377" y="880"/>
                  <a:pt x="12371" y="870"/>
                  <a:pt x="12367" y="860"/>
                </a:cubicBezTo>
                <a:cubicBezTo>
                  <a:pt x="12364" y="854"/>
                  <a:pt x="12359" y="851"/>
                  <a:pt x="12354" y="851"/>
                </a:cubicBezTo>
                <a:close/>
                <a:moveTo>
                  <a:pt x="11842" y="801"/>
                </a:moveTo>
                <a:cubicBezTo>
                  <a:pt x="11833" y="801"/>
                  <a:pt x="11824" y="804"/>
                  <a:pt x="11815" y="808"/>
                </a:cubicBezTo>
                <a:cubicBezTo>
                  <a:pt x="11805" y="813"/>
                  <a:pt x="11795" y="818"/>
                  <a:pt x="11785" y="823"/>
                </a:cubicBezTo>
                <a:cubicBezTo>
                  <a:pt x="11758" y="837"/>
                  <a:pt x="11752" y="872"/>
                  <a:pt x="11765" y="897"/>
                </a:cubicBezTo>
                <a:cubicBezTo>
                  <a:pt x="11775" y="914"/>
                  <a:pt x="11793" y="923"/>
                  <a:pt x="11811" y="923"/>
                </a:cubicBezTo>
                <a:cubicBezTo>
                  <a:pt x="11820" y="923"/>
                  <a:pt x="11829" y="921"/>
                  <a:pt x="11838" y="917"/>
                </a:cubicBezTo>
                <a:cubicBezTo>
                  <a:pt x="11848" y="910"/>
                  <a:pt x="11858" y="905"/>
                  <a:pt x="11868" y="901"/>
                </a:cubicBezTo>
                <a:cubicBezTo>
                  <a:pt x="11895" y="888"/>
                  <a:pt x="11901" y="853"/>
                  <a:pt x="11888" y="828"/>
                </a:cubicBezTo>
                <a:cubicBezTo>
                  <a:pt x="11878" y="810"/>
                  <a:pt x="11860" y="801"/>
                  <a:pt x="11842" y="801"/>
                </a:cubicBezTo>
                <a:close/>
                <a:moveTo>
                  <a:pt x="2859" y="854"/>
                </a:moveTo>
                <a:cubicBezTo>
                  <a:pt x="2813" y="854"/>
                  <a:pt x="2813" y="925"/>
                  <a:pt x="2859" y="925"/>
                </a:cubicBezTo>
                <a:lnTo>
                  <a:pt x="2875" y="925"/>
                </a:lnTo>
                <a:cubicBezTo>
                  <a:pt x="2921" y="925"/>
                  <a:pt x="2921" y="854"/>
                  <a:pt x="2875" y="854"/>
                </a:cubicBezTo>
                <a:close/>
                <a:moveTo>
                  <a:pt x="12877" y="817"/>
                </a:moveTo>
                <a:cubicBezTo>
                  <a:pt x="12809" y="817"/>
                  <a:pt x="12809" y="925"/>
                  <a:pt x="12877" y="925"/>
                </a:cubicBezTo>
                <a:lnTo>
                  <a:pt x="12907" y="925"/>
                </a:lnTo>
                <a:cubicBezTo>
                  <a:pt x="12975" y="925"/>
                  <a:pt x="12977" y="817"/>
                  <a:pt x="12907" y="817"/>
                </a:cubicBezTo>
                <a:close/>
                <a:moveTo>
                  <a:pt x="14891" y="828"/>
                </a:moveTo>
                <a:cubicBezTo>
                  <a:pt x="14873" y="828"/>
                  <a:pt x="14855" y="839"/>
                  <a:pt x="14855" y="862"/>
                </a:cubicBezTo>
                <a:lnTo>
                  <a:pt x="14855" y="892"/>
                </a:lnTo>
                <a:cubicBezTo>
                  <a:pt x="14855" y="915"/>
                  <a:pt x="14872" y="926"/>
                  <a:pt x="14890" y="926"/>
                </a:cubicBezTo>
                <a:cubicBezTo>
                  <a:pt x="14908" y="926"/>
                  <a:pt x="14926" y="915"/>
                  <a:pt x="14926" y="892"/>
                </a:cubicBezTo>
                <a:lnTo>
                  <a:pt x="14926" y="862"/>
                </a:lnTo>
                <a:cubicBezTo>
                  <a:pt x="14926" y="839"/>
                  <a:pt x="14909" y="828"/>
                  <a:pt x="14891" y="828"/>
                </a:cubicBezTo>
                <a:close/>
                <a:moveTo>
                  <a:pt x="18870" y="899"/>
                </a:moveTo>
                <a:cubicBezTo>
                  <a:pt x="18845" y="899"/>
                  <a:pt x="18845" y="933"/>
                  <a:pt x="18870" y="933"/>
                </a:cubicBezTo>
                <a:lnTo>
                  <a:pt x="18885" y="933"/>
                </a:lnTo>
                <a:cubicBezTo>
                  <a:pt x="18908" y="933"/>
                  <a:pt x="18908" y="899"/>
                  <a:pt x="18885" y="899"/>
                </a:cubicBezTo>
                <a:close/>
                <a:moveTo>
                  <a:pt x="22310" y="861"/>
                </a:moveTo>
                <a:cubicBezTo>
                  <a:pt x="22293" y="861"/>
                  <a:pt x="22275" y="873"/>
                  <a:pt x="22275" y="896"/>
                </a:cubicBezTo>
                <a:lnTo>
                  <a:pt x="22275" y="926"/>
                </a:lnTo>
                <a:cubicBezTo>
                  <a:pt x="22275" y="949"/>
                  <a:pt x="22293" y="961"/>
                  <a:pt x="22310" y="961"/>
                </a:cubicBezTo>
                <a:cubicBezTo>
                  <a:pt x="22328" y="961"/>
                  <a:pt x="22346" y="949"/>
                  <a:pt x="22346" y="926"/>
                </a:cubicBezTo>
                <a:lnTo>
                  <a:pt x="22346" y="896"/>
                </a:lnTo>
                <a:cubicBezTo>
                  <a:pt x="22346" y="873"/>
                  <a:pt x="22328" y="861"/>
                  <a:pt x="22310" y="861"/>
                </a:cubicBezTo>
                <a:close/>
                <a:moveTo>
                  <a:pt x="6632" y="880"/>
                </a:moveTo>
                <a:cubicBezTo>
                  <a:pt x="6615" y="880"/>
                  <a:pt x="6597" y="892"/>
                  <a:pt x="6597" y="915"/>
                </a:cubicBezTo>
                <a:lnTo>
                  <a:pt x="6597" y="930"/>
                </a:lnTo>
                <a:cubicBezTo>
                  <a:pt x="6596" y="952"/>
                  <a:pt x="6613" y="963"/>
                  <a:pt x="6631" y="963"/>
                </a:cubicBezTo>
                <a:cubicBezTo>
                  <a:pt x="6649" y="963"/>
                  <a:pt x="6667" y="952"/>
                  <a:pt x="6667" y="930"/>
                </a:cubicBezTo>
                <a:lnTo>
                  <a:pt x="6667" y="915"/>
                </a:lnTo>
                <a:cubicBezTo>
                  <a:pt x="6667" y="892"/>
                  <a:pt x="6650" y="880"/>
                  <a:pt x="6632" y="880"/>
                </a:cubicBezTo>
                <a:close/>
                <a:moveTo>
                  <a:pt x="14740" y="886"/>
                </a:moveTo>
                <a:cubicBezTo>
                  <a:pt x="14723" y="886"/>
                  <a:pt x="14705" y="898"/>
                  <a:pt x="14705" y="921"/>
                </a:cubicBezTo>
                <a:lnTo>
                  <a:pt x="14705" y="937"/>
                </a:lnTo>
                <a:cubicBezTo>
                  <a:pt x="14705" y="960"/>
                  <a:pt x="14723" y="971"/>
                  <a:pt x="14740" y="971"/>
                </a:cubicBezTo>
                <a:cubicBezTo>
                  <a:pt x="14758" y="971"/>
                  <a:pt x="14776" y="960"/>
                  <a:pt x="14776" y="937"/>
                </a:cubicBezTo>
                <a:lnTo>
                  <a:pt x="14776" y="921"/>
                </a:lnTo>
                <a:cubicBezTo>
                  <a:pt x="14776" y="898"/>
                  <a:pt x="14758" y="886"/>
                  <a:pt x="14740" y="886"/>
                </a:cubicBezTo>
                <a:close/>
                <a:moveTo>
                  <a:pt x="7699" y="897"/>
                </a:moveTo>
                <a:cubicBezTo>
                  <a:pt x="7672" y="897"/>
                  <a:pt x="7648" y="932"/>
                  <a:pt x="7673" y="958"/>
                </a:cubicBezTo>
                <a:lnTo>
                  <a:pt x="7689" y="973"/>
                </a:lnTo>
                <a:cubicBezTo>
                  <a:pt x="7696" y="981"/>
                  <a:pt x="7704" y="984"/>
                  <a:pt x="7712" y="984"/>
                </a:cubicBezTo>
                <a:cubicBezTo>
                  <a:pt x="7740" y="984"/>
                  <a:pt x="7764" y="947"/>
                  <a:pt x="7739" y="923"/>
                </a:cubicBezTo>
                <a:lnTo>
                  <a:pt x="7723" y="907"/>
                </a:lnTo>
                <a:cubicBezTo>
                  <a:pt x="7716" y="900"/>
                  <a:pt x="7707" y="897"/>
                  <a:pt x="7699" y="897"/>
                </a:cubicBezTo>
                <a:close/>
                <a:moveTo>
                  <a:pt x="13904" y="850"/>
                </a:moveTo>
                <a:cubicBezTo>
                  <a:pt x="13868" y="850"/>
                  <a:pt x="13830" y="889"/>
                  <a:pt x="13854" y="931"/>
                </a:cubicBezTo>
                <a:cubicBezTo>
                  <a:pt x="13874" y="967"/>
                  <a:pt x="13905" y="984"/>
                  <a:pt x="13944" y="988"/>
                </a:cubicBezTo>
                <a:cubicBezTo>
                  <a:pt x="13945" y="988"/>
                  <a:pt x="13947" y="988"/>
                  <a:pt x="13948" y="988"/>
                </a:cubicBezTo>
                <a:cubicBezTo>
                  <a:pt x="13976" y="988"/>
                  <a:pt x="13998" y="960"/>
                  <a:pt x="13998" y="933"/>
                </a:cubicBezTo>
                <a:cubicBezTo>
                  <a:pt x="13998" y="904"/>
                  <a:pt x="13975" y="885"/>
                  <a:pt x="13948" y="880"/>
                </a:cubicBezTo>
                <a:cubicBezTo>
                  <a:pt x="13947" y="879"/>
                  <a:pt x="13947" y="878"/>
                  <a:pt x="13946" y="876"/>
                </a:cubicBezTo>
                <a:cubicBezTo>
                  <a:pt x="13936" y="857"/>
                  <a:pt x="13920" y="850"/>
                  <a:pt x="13904" y="850"/>
                </a:cubicBezTo>
                <a:close/>
                <a:moveTo>
                  <a:pt x="16602" y="920"/>
                </a:moveTo>
                <a:cubicBezTo>
                  <a:pt x="16555" y="920"/>
                  <a:pt x="16555" y="990"/>
                  <a:pt x="16602" y="990"/>
                </a:cubicBezTo>
                <a:lnTo>
                  <a:pt x="16617" y="990"/>
                </a:lnTo>
                <a:cubicBezTo>
                  <a:pt x="16618" y="990"/>
                  <a:pt x="16618" y="990"/>
                  <a:pt x="16618" y="990"/>
                </a:cubicBezTo>
                <a:cubicBezTo>
                  <a:pt x="16662" y="990"/>
                  <a:pt x="16662" y="920"/>
                  <a:pt x="16617" y="920"/>
                </a:cubicBezTo>
                <a:close/>
                <a:moveTo>
                  <a:pt x="18192" y="927"/>
                </a:moveTo>
                <a:cubicBezTo>
                  <a:pt x="18181" y="927"/>
                  <a:pt x="18169" y="940"/>
                  <a:pt x="18176" y="954"/>
                </a:cubicBezTo>
                <a:cubicBezTo>
                  <a:pt x="18181" y="965"/>
                  <a:pt x="18187" y="974"/>
                  <a:pt x="18192" y="985"/>
                </a:cubicBezTo>
                <a:cubicBezTo>
                  <a:pt x="18195" y="991"/>
                  <a:pt x="18200" y="994"/>
                  <a:pt x="18206" y="994"/>
                </a:cubicBezTo>
                <a:cubicBezTo>
                  <a:pt x="18217" y="994"/>
                  <a:pt x="18229" y="981"/>
                  <a:pt x="18222" y="967"/>
                </a:cubicBezTo>
                <a:cubicBezTo>
                  <a:pt x="18217" y="956"/>
                  <a:pt x="18212" y="947"/>
                  <a:pt x="18206" y="937"/>
                </a:cubicBezTo>
                <a:cubicBezTo>
                  <a:pt x="18203" y="930"/>
                  <a:pt x="18198" y="927"/>
                  <a:pt x="18192" y="927"/>
                </a:cubicBezTo>
                <a:close/>
                <a:moveTo>
                  <a:pt x="13508" y="927"/>
                </a:moveTo>
                <a:cubicBezTo>
                  <a:pt x="13462" y="927"/>
                  <a:pt x="13462" y="998"/>
                  <a:pt x="13508" y="998"/>
                </a:cubicBezTo>
                <a:cubicBezTo>
                  <a:pt x="13554" y="998"/>
                  <a:pt x="13554" y="927"/>
                  <a:pt x="13508" y="927"/>
                </a:cubicBezTo>
                <a:close/>
                <a:moveTo>
                  <a:pt x="15552" y="884"/>
                </a:moveTo>
                <a:cubicBezTo>
                  <a:pt x="15511" y="884"/>
                  <a:pt x="15474" y="937"/>
                  <a:pt x="15511" y="974"/>
                </a:cubicBezTo>
                <a:lnTo>
                  <a:pt x="15527" y="990"/>
                </a:lnTo>
                <a:cubicBezTo>
                  <a:pt x="15538" y="1001"/>
                  <a:pt x="15551" y="1006"/>
                  <a:pt x="15563" y="1006"/>
                </a:cubicBezTo>
                <a:cubicBezTo>
                  <a:pt x="15604" y="1006"/>
                  <a:pt x="15640" y="953"/>
                  <a:pt x="15603" y="916"/>
                </a:cubicBezTo>
                <a:lnTo>
                  <a:pt x="15587" y="900"/>
                </a:lnTo>
                <a:cubicBezTo>
                  <a:pt x="15576" y="889"/>
                  <a:pt x="15564" y="884"/>
                  <a:pt x="15552" y="884"/>
                </a:cubicBezTo>
                <a:close/>
                <a:moveTo>
                  <a:pt x="21737" y="870"/>
                </a:moveTo>
                <a:cubicBezTo>
                  <a:pt x="21719" y="870"/>
                  <a:pt x="21700" y="880"/>
                  <a:pt x="21691" y="897"/>
                </a:cubicBezTo>
                <a:cubicBezTo>
                  <a:pt x="21686" y="907"/>
                  <a:pt x="21680" y="917"/>
                  <a:pt x="21675" y="927"/>
                </a:cubicBezTo>
                <a:cubicBezTo>
                  <a:pt x="21662" y="953"/>
                  <a:pt x="21668" y="985"/>
                  <a:pt x="21695" y="1000"/>
                </a:cubicBezTo>
                <a:cubicBezTo>
                  <a:pt x="21703" y="1005"/>
                  <a:pt x="21712" y="1008"/>
                  <a:pt x="21722" y="1008"/>
                </a:cubicBezTo>
                <a:cubicBezTo>
                  <a:pt x="21741" y="1008"/>
                  <a:pt x="21760" y="998"/>
                  <a:pt x="21768" y="981"/>
                </a:cubicBezTo>
                <a:cubicBezTo>
                  <a:pt x="21774" y="970"/>
                  <a:pt x="21779" y="962"/>
                  <a:pt x="21784" y="951"/>
                </a:cubicBezTo>
                <a:cubicBezTo>
                  <a:pt x="21798" y="925"/>
                  <a:pt x="21792" y="894"/>
                  <a:pt x="21764" y="878"/>
                </a:cubicBezTo>
                <a:cubicBezTo>
                  <a:pt x="21756" y="873"/>
                  <a:pt x="21747" y="870"/>
                  <a:pt x="21737" y="870"/>
                </a:cubicBezTo>
                <a:close/>
                <a:moveTo>
                  <a:pt x="24322" y="940"/>
                </a:moveTo>
                <a:cubicBezTo>
                  <a:pt x="24314" y="940"/>
                  <a:pt x="24306" y="944"/>
                  <a:pt x="24298" y="951"/>
                </a:cubicBezTo>
                <a:lnTo>
                  <a:pt x="24283" y="967"/>
                </a:lnTo>
                <a:cubicBezTo>
                  <a:pt x="24258" y="992"/>
                  <a:pt x="24282" y="1027"/>
                  <a:pt x="24309" y="1027"/>
                </a:cubicBezTo>
                <a:cubicBezTo>
                  <a:pt x="24317" y="1027"/>
                  <a:pt x="24326" y="1024"/>
                  <a:pt x="24333" y="1016"/>
                </a:cubicBezTo>
                <a:lnTo>
                  <a:pt x="24349" y="1000"/>
                </a:lnTo>
                <a:cubicBezTo>
                  <a:pt x="24374" y="976"/>
                  <a:pt x="24349" y="940"/>
                  <a:pt x="24322" y="940"/>
                </a:cubicBezTo>
                <a:close/>
                <a:moveTo>
                  <a:pt x="11044" y="954"/>
                </a:moveTo>
                <a:cubicBezTo>
                  <a:pt x="11038" y="954"/>
                  <a:pt x="11033" y="956"/>
                  <a:pt x="11029" y="962"/>
                </a:cubicBezTo>
                <a:cubicBezTo>
                  <a:pt x="11016" y="978"/>
                  <a:pt x="11000" y="991"/>
                  <a:pt x="10981" y="998"/>
                </a:cubicBezTo>
                <a:cubicBezTo>
                  <a:pt x="10961" y="1006"/>
                  <a:pt x="10966" y="1034"/>
                  <a:pt x="10982" y="1034"/>
                </a:cubicBezTo>
                <a:cubicBezTo>
                  <a:pt x="10984" y="1034"/>
                  <a:pt x="10986" y="1034"/>
                  <a:pt x="10989" y="1033"/>
                </a:cubicBezTo>
                <a:cubicBezTo>
                  <a:pt x="11018" y="1021"/>
                  <a:pt x="11041" y="1005"/>
                  <a:pt x="11060" y="980"/>
                </a:cubicBezTo>
                <a:cubicBezTo>
                  <a:pt x="11069" y="967"/>
                  <a:pt x="11056" y="954"/>
                  <a:pt x="11044" y="954"/>
                </a:cubicBezTo>
                <a:close/>
                <a:moveTo>
                  <a:pt x="16840" y="995"/>
                </a:moveTo>
                <a:cubicBezTo>
                  <a:pt x="16795" y="995"/>
                  <a:pt x="16795" y="1066"/>
                  <a:pt x="16840" y="1066"/>
                </a:cubicBezTo>
                <a:lnTo>
                  <a:pt x="16856" y="1066"/>
                </a:lnTo>
                <a:cubicBezTo>
                  <a:pt x="16902" y="1066"/>
                  <a:pt x="16902" y="995"/>
                  <a:pt x="16856" y="995"/>
                </a:cubicBezTo>
                <a:close/>
                <a:moveTo>
                  <a:pt x="666" y="967"/>
                </a:moveTo>
                <a:cubicBezTo>
                  <a:pt x="661" y="967"/>
                  <a:pt x="655" y="969"/>
                  <a:pt x="649" y="972"/>
                </a:cubicBezTo>
                <a:cubicBezTo>
                  <a:pt x="633" y="981"/>
                  <a:pt x="624" y="1005"/>
                  <a:pt x="636" y="1020"/>
                </a:cubicBezTo>
                <a:cubicBezTo>
                  <a:pt x="652" y="1040"/>
                  <a:pt x="665" y="1061"/>
                  <a:pt x="680" y="1080"/>
                </a:cubicBezTo>
                <a:cubicBezTo>
                  <a:pt x="688" y="1091"/>
                  <a:pt x="700" y="1098"/>
                  <a:pt x="712" y="1098"/>
                </a:cubicBezTo>
                <a:cubicBezTo>
                  <a:pt x="717" y="1098"/>
                  <a:pt x="723" y="1097"/>
                  <a:pt x="728" y="1094"/>
                </a:cubicBezTo>
                <a:cubicBezTo>
                  <a:pt x="744" y="1085"/>
                  <a:pt x="753" y="1061"/>
                  <a:pt x="742" y="1046"/>
                </a:cubicBezTo>
                <a:cubicBezTo>
                  <a:pt x="726" y="1026"/>
                  <a:pt x="712" y="1005"/>
                  <a:pt x="697" y="985"/>
                </a:cubicBezTo>
                <a:cubicBezTo>
                  <a:pt x="689" y="974"/>
                  <a:pt x="678" y="967"/>
                  <a:pt x="666" y="967"/>
                </a:cubicBezTo>
                <a:close/>
                <a:moveTo>
                  <a:pt x="12116" y="935"/>
                </a:moveTo>
                <a:cubicBezTo>
                  <a:pt x="12076" y="935"/>
                  <a:pt x="12040" y="988"/>
                  <a:pt x="12076" y="1026"/>
                </a:cubicBezTo>
                <a:cubicBezTo>
                  <a:pt x="12099" y="1051"/>
                  <a:pt x="12124" y="1075"/>
                  <a:pt x="12149" y="1101"/>
                </a:cubicBezTo>
                <a:cubicBezTo>
                  <a:pt x="12160" y="1112"/>
                  <a:pt x="12172" y="1117"/>
                  <a:pt x="12184" y="1117"/>
                </a:cubicBezTo>
                <a:cubicBezTo>
                  <a:pt x="12225" y="1117"/>
                  <a:pt x="12261" y="1064"/>
                  <a:pt x="12225" y="1027"/>
                </a:cubicBezTo>
                <a:cubicBezTo>
                  <a:pt x="12200" y="1002"/>
                  <a:pt x="12176" y="975"/>
                  <a:pt x="12151" y="951"/>
                </a:cubicBezTo>
                <a:cubicBezTo>
                  <a:pt x="12141" y="940"/>
                  <a:pt x="12128" y="935"/>
                  <a:pt x="12116" y="935"/>
                </a:cubicBezTo>
                <a:close/>
                <a:moveTo>
                  <a:pt x="2013" y="968"/>
                </a:moveTo>
                <a:cubicBezTo>
                  <a:pt x="1997" y="968"/>
                  <a:pt x="1981" y="975"/>
                  <a:pt x="1970" y="993"/>
                </a:cubicBezTo>
                <a:cubicBezTo>
                  <a:pt x="1961" y="1009"/>
                  <a:pt x="1952" y="1025"/>
                  <a:pt x="1943" y="1038"/>
                </a:cubicBezTo>
                <a:cubicBezTo>
                  <a:pt x="1917" y="1080"/>
                  <a:pt x="1954" y="1119"/>
                  <a:pt x="1991" y="1119"/>
                </a:cubicBezTo>
                <a:cubicBezTo>
                  <a:pt x="2007" y="1119"/>
                  <a:pt x="2024" y="1112"/>
                  <a:pt x="2035" y="1094"/>
                </a:cubicBezTo>
                <a:cubicBezTo>
                  <a:pt x="2043" y="1078"/>
                  <a:pt x="2053" y="1062"/>
                  <a:pt x="2062" y="1048"/>
                </a:cubicBezTo>
                <a:cubicBezTo>
                  <a:pt x="2087" y="1007"/>
                  <a:pt x="2050" y="968"/>
                  <a:pt x="2013" y="968"/>
                </a:cubicBezTo>
                <a:close/>
                <a:moveTo>
                  <a:pt x="3596" y="1039"/>
                </a:moveTo>
                <a:cubicBezTo>
                  <a:pt x="3587" y="1039"/>
                  <a:pt x="3578" y="1045"/>
                  <a:pt x="3578" y="1057"/>
                </a:cubicBezTo>
                <a:lnTo>
                  <a:pt x="3578" y="1131"/>
                </a:lnTo>
                <a:cubicBezTo>
                  <a:pt x="3578" y="1142"/>
                  <a:pt x="3587" y="1148"/>
                  <a:pt x="3596" y="1148"/>
                </a:cubicBezTo>
                <a:cubicBezTo>
                  <a:pt x="3605" y="1148"/>
                  <a:pt x="3613" y="1142"/>
                  <a:pt x="3613" y="1131"/>
                </a:cubicBezTo>
                <a:lnTo>
                  <a:pt x="3613" y="1057"/>
                </a:lnTo>
                <a:cubicBezTo>
                  <a:pt x="3613" y="1045"/>
                  <a:pt x="3605" y="1039"/>
                  <a:pt x="3596" y="1039"/>
                </a:cubicBezTo>
                <a:close/>
                <a:moveTo>
                  <a:pt x="15868" y="1025"/>
                </a:moveTo>
                <a:cubicBezTo>
                  <a:pt x="15847" y="1025"/>
                  <a:pt x="15826" y="1042"/>
                  <a:pt x="15833" y="1069"/>
                </a:cubicBezTo>
                <a:cubicBezTo>
                  <a:pt x="15838" y="1088"/>
                  <a:pt x="15843" y="1108"/>
                  <a:pt x="15848" y="1129"/>
                </a:cubicBezTo>
                <a:cubicBezTo>
                  <a:pt x="15853" y="1147"/>
                  <a:pt x="15867" y="1155"/>
                  <a:pt x="15881" y="1155"/>
                </a:cubicBezTo>
                <a:cubicBezTo>
                  <a:pt x="15902" y="1155"/>
                  <a:pt x="15923" y="1137"/>
                  <a:pt x="15916" y="1110"/>
                </a:cubicBezTo>
                <a:cubicBezTo>
                  <a:pt x="15910" y="1091"/>
                  <a:pt x="15906" y="1070"/>
                  <a:pt x="15901" y="1051"/>
                </a:cubicBezTo>
                <a:cubicBezTo>
                  <a:pt x="15896" y="1033"/>
                  <a:pt x="15882" y="1025"/>
                  <a:pt x="15868" y="1025"/>
                </a:cubicBezTo>
                <a:close/>
                <a:moveTo>
                  <a:pt x="8941" y="1113"/>
                </a:moveTo>
                <a:cubicBezTo>
                  <a:pt x="8925" y="1113"/>
                  <a:pt x="8914" y="1137"/>
                  <a:pt x="8931" y="1145"/>
                </a:cubicBezTo>
                <a:cubicBezTo>
                  <a:pt x="8942" y="1150"/>
                  <a:pt x="8951" y="1156"/>
                  <a:pt x="8961" y="1161"/>
                </a:cubicBezTo>
                <a:cubicBezTo>
                  <a:pt x="8964" y="1162"/>
                  <a:pt x="8967" y="1163"/>
                  <a:pt x="8970" y="1163"/>
                </a:cubicBezTo>
                <a:cubicBezTo>
                  <a:pt x="8986" y="1163"/>
                  <a:pt x="8996" y="1139"/>
                  <a:pt x="8980" y="1130"/>
                </a:cubicBezTo>
                <a:cubicBezTo>
                  <a:pt x="8970" y="1125"/>
                  <a:pt x="8960" y="1120"/>
                  <a:pt x="8950" y="1115"/>
                </a:cubicBezTo>
                <a:cubicBezTo>
                  <a:pt x="8947" y="1113"/>
                  <a:pt x="8944" y="1113"/>
                  <a:pt x="8941" y="1113"/>
                </a:cubicBezTo>
                <a:close/>
                <a:moveTo>
                  <a:pt x="8342" y="1091"/>
                </a:moveTo>
                <a:cubicBezTo>
                  <a:pt x="8329" y="1091"/>
                  <a:pt x="8315" y="1099"/>
                  <a:pt x="8309" y="1109"/>
                </a:cubicBezTo>
                <a:cubicBezTo>
                  <a:pt x="8299" y="1127"/>
                  <a:pt x="8307" y="1146"/>
                  <a:pt x="8322" y="1158"/>
                </a:cubicBezTo>
                <a:cubicBezTo>
                  <a:pt x="8342" y="1173"/>
                  <a:pt x="8361" y="1188"/>
                  <a:pt x="8382" y="1203"/>
                </a:cubicBezTo>
                <a:cubicBezTo>
                  <a:pt x="8387" y="1206"/>
                  <a:pt x="8393" y="1208"/>
                  <a:pt x="8398" y="1208"/>
                </a:cubicBezTo>
                <a:cubicBezTo>
                  <a:pt x="8411" y="1208"/>
                  <a:pt x="8425" y="1200"/>
                  <a:pt x="8431" y="1189"/>
                </a:cubicBezTo>
                <a:cubicBezTo>
                  <a:pt x="8442" y="1171"/>
                  <a:pt x="8433" y="1152"/>
                  <a:pt x="8418" y="1141"/>
                </a:cubicBezTo>
                <a:cubicBezTo>
                  <a:pt x="8398" y="1125"/>
                  <a:pt x="8379" y="1110"/>
                  <a:pt x="8358" y="1096"/>
                </a:cubicBezTo>
                <a:cubicBezTo>
                  <a:pt x="8353" y="1093"/>
                  <a:pt x="8348" y="1091"/>
                  <a:pt x="8342" y="1091"/>
                </a:cubicBezTo>
                <a:close/>
                <a:moveTo>
                  <a:pt x="3160" y="1141"/>
                </a:moveTo>
                <a:cubicBezTo>
                  <a:pt x="3143" y="1141"/>
                  <a:pt x="3125" y="1152"/>
                  <a:pt x="3125" y="1174"/>
                </a:cubicBezTo>
                <a:lnTo>
                  <a:pt x="3125" y="1190"/>
                </a:lnTo>
                <a:cubicBezTo>
                  <a:pt x="3125" y="1213"/>
                  <a:pt x="3143" y="1225"/>
                  <a:pt x="3160" y="1225"/>
                </a:cubicBezTo>
                <a:cubicBezTo>
                  <a:pt x="3178" y="1225"/>
                  <a:pt x="3195" y="1213"/>
                  <a:pt x="3195" y="1190"/>
                </a:cubicBezTo>
                <a:lnTo>
                  <a:pt x="3195" y="1174"/>
                </a:lnTo>
                <a:cubicBezTo>
                  <a:pt x="3195" y="1152"/>
                  <a:pt x="3178" y="1141"/>
                  <a:pt x="3160" y="1141"/>
                </a:cubicBezTo>
                <a:close/>
                <a:moveTo>
                  <a:pt x="19516" y="1076"/>
                </a:moveTo>
                <a:cubicBezTo>
                  <a:pt x="19497" y="1076"/>
                  <a:pt x="19479" y="1086"/>
                  <a:pt x="19469" y="1103"/>
                </a:cubicBezTo>
                <a:cubicBezTo>
                  <a:pt x="19453" y="1129"/>
                  <a:pt x="19464" y="1161"/>
                  <a:pt x="19489" y="1176"/>
                </a:cubicBezTo>
                <a:cubicBezTo>
                  <a:pt x="19514" y="1192"/>
                  <a:pt x="19537" y="1208"/>
                  <a:pt x="19562" y="1224"/>
                </a:cubicBezTo>
                <a:cubicBezTo>
                  <a:pt x="19569" y="1228"/>
                  <a:pt x="19577" y="1230"/>
                  <a:pt x="19586" y="1230"/>
                </a:cubicBezTo>
                <a:cubicBezTo>
                  <a:pt x="19605" y="1230"/>
                  <a:pt x="19625" y="1220"/>
                  <a:pt x="19635" y="1204"/>
                </a:cubicBezTo>
                <a:cubicBezTo>
                  <a:pt x="19651" y="1178"/>
                  <a:pt x="19641" y="1146"/>
                  <a:pt x="19615" y="1130"/>
                </a:cubicBezTo>
                <a:cubicBezTo>
                  <a:pt x="19590" y="1115"/>
                  <a:pt x="19567" y="1099"/>
                  <a:pt x="19542" y="1083"/>
                </a:cubicBezTo>
                <a:cubicBezTo>
                  <a:pt x="19534" y="1078"/>
                  <a:pt x="19525" y="1076"/>
                  <a:pt x="19516" y="1076"/>
                </a:cubicBezTo>
                <a:close/>
                <a:moveTo>
                  <a:pt x="23334" y="1104"/>
                </a:moveTo>
                <a:cubicBezTo>
                  <a:pt x="23313" y="1104"/>
                  <a:pt x="23290" y="1122"/>
                  <a:pt x="23297" y="1148"/>
                </a:cubicBezTo>
                <a:cubicBezTo>
                  <a:pt x="23307" y="1190"/>
                  <a:pt x="23334" y="1226"/>
                  <a:pt x="23374" y="1245"/>
                </a:cubicBezTo>
                <a:cubicBezTo>
                  <a:pt x="23380" y="1248"/>
                  <a:pt x="23385" y="1249"/>
                  <a:pt x="23391" y="1249"/>
                </a:cubicBezTo>
                <a:cubicBezTo>
                  <a:pt x="23423" y="1249"/>
                  <a:pt x="23445" y="1201"/>
                  <a:pt x="23409" y="1183"/>
                </a:cubicBezTo>
                <a:cubicBezTo>
                  <a:pt x="23387" y="1171"/>
                  <a:pt x="23371" y="1153"/>
                  <a:pt x="23366" y="1129"/>
                </a:cubicBezTo>
                <a:cubicBezTo>
                  <a:pt x="23361" y="1112"/>
                  <a:pt x="23348" y="1104"/>
                  <a:pt x="23334" y="1104"/>
                </a:cubicBezTo>
                <a:close/>
                <a:moveTo>
                  <a:pt x="7978" y="1168"/>
                </a:moveTo>
                <a:cubicBezTo>
                  <a:pt x="7970" y="1168"/>
                  <a:pt x="7962" y="1171"/>
                  <a:pt x="7955" y="1179"/>
                </a:cubicBezTo>
                <a:lnTo>
                  <a:pt x="7939" y="1194"/>
                </a:lnTo>
                <a:cubicBezTo>
                  <a:pt x="7914" y="1219"/>
                  <a:pt x="7938" y="1255"/>
                  <a:pt x="7965" y="1255"/>
                </a:cubicBezTo>
                <a:cubicBezTo>
                  <a:pt x="7973" y="1255"/>
                  <a:pt x="7981" y="1252"/>
                  <a:pt x="7988" y="1245"/>
                </a:cubicBezTo>
                <a:cubicBezTo>
                  <a:pt x="7993" y="1239"/>
                  <a:pt x="7999" y="1232"/>
                  <a:pt x="8004" y="1229"/>
                </a:cubicBezTo>
                <a:cubicBezTo>
                  <a:pt x="8030" y="1203"/>
                  <a:pt x="8005" y="1168"/>
                  <a:pt x="7978" y="1168"/>
                </a:cubicBezTo>
                <a:close/>
                <a:moveTo>
                  <a:pt x="20371" y="1110"/>
                </a:moveTo>
                <a:cubicBezTo>
                  <a:pt x="20368" y="1110"/>
                  <a:pt x="20365" y="1111"/>
                  <a:pt x="20362" y="1112"/>
                </a:cubicBezTo>
                <a:cubicBezTo>
                  <a:pt x="20347" y="1116"/>
                  <a:pt x="20331" y="1137"/>
                  <a:pt x="20337" y="1156"/>
                </a:cubicBezTo>
                <a:cubicBezTo>
                  <a:pt x="20348" y="1180"/>
                  <a:pt x="20357" y="1205"/>
                  <a:pt x="20368" y="1230"/>
                </a:cubicBezTo>
                <a:cubicBezTo>
                  <a:pt x="20374" y="1245"/>
                  <a:pt x="20386" y="1256"/>
                  <a:pt x="20402" y="1256"/>
                </a:cubicBezTo>
                <a:cubicBezTo>
                  <a:pt x="20404" y="1256"/>
                  <a:pt x="20407" y="1256"/>
                  <a:pt x="20411" y="1255"/>
                </a:cubicBezTo>
                <a:cubicBezTo>
                  <a:pt x="20427" y="1250"/>
                  <a:pt x="20442" y="1229"/>
                  <a:pt x="20436" y="1211"/>
                </a:cubicBezTo>
                <a:cubicBezTo>
                  <a:pt x="20425" y="1187"/>
                  <a:pt x="20416" y="1162"/>
                  <a:pt x="20405" y="1137"/>
                </a:cubicBezTo>
                <a:cubicBezTo>
                  <a:pt x="20398" y="1122"/>
                  <a:pt x="20386" y="1110"/>
                  <a:pt x="20371" y="1110"/>
                </a:cubicBezTo>
                <a:close/>
                <a:moveTo>
                  <a:pt x="14291" y="1137"/>
                </a:moveTo>
                <a:cubicBezTo>
                  <a:pt x="14250" y="1137"/>
                  <a:pt x="14214" y="1190"/>
                  <a:pt x="14251" y="1227"/>
                </a:cubicBezTo>
                <a:lnTo>
                  <a:pt x="14266" y="1242"/>
                </a:lnTo>
                <a:cubicBezTo>
                  <a:pt x="14278" y="1254"/>
                  <a:pt x="14290" y="1258"/>
                  <a:pt x="14302" y="1258"/>
                </a:cubicBezTo>
                <a:cubicBezTo>
                  <a:pt x="14343" y="1258"/>
                  <a:pt x="14380" y="1205"/>
                  <a:pt x="14342" y="1168"/>
                </a:cubicBezTo>
                <a:lnTo>
                  <a:pt x="14326" y="1152"/>
                </a:lnTo>
                <a:cubicBezTo>
                  <a:pt x="14315" y="1141"/>
                  <a:pt x="14303" y="1137"/>
                  <a:pt x="14291" y="1137"/>
                </a:cubicBezTo>
                <a:close/>
                <a:moveTo>
                  <a:pt x="18990" y="1214"/>
                </a:moveTo>
                <a:cubicBezTo>
                  <a:pt x="18977" y="1214"/>
                  <a:pt x="18964" y="1232"/>
                  <a:pt x="18976" y="1245"/>
                </a:cubicBezTo>
                <a:lnTo>
                  <a:pt x="18992" y="1260"/>
                </a:lnTo>
                <a:cubicBezTo>
                  <a:pt x="18996" y="1263"/>
                  <a:pt x="18999" y="1265"/>
                  <a:pt x="19003" y="1265"/>
                </a:cubicBezTo>
                <a:cubicBezTo>
                  <a:pt x="19017" y="1265"/>
                  <a:pt x="19030" y="1247"/>
                  <a:pt x="19017" y="1235"/>
                </a:cubicBezTo>
                <a:lnTo>
                  <a:pt x="19002" y="1219"/>
                </a:lnTo>
                <a:cubicBezTo>
                  <a:pt x="18998" y="1216"/>
                  <a:pt x="18994" y="1214"/>
                  <a:pt x="18990" y="1214"/>
                </a:cubicBezTo>
                <a:close/>
                <a:moveTo>
                  <a:pt x="17335" y="1208"/>
                </a:moveTo>
                <a:cubicBezTo>
                  <a:pt x="17291" y="1208"/>
                  <a:pt x="17292" y="1278"/>
                  <a:pt x="17337" y="1278"/>
                </a:cubicBezTo>
                <a:lnTo>
                  <a:pt x="17367" y="1278"/>
                </a:lnTo>
                <a:cubicBezTo>
                  <a:pt x="17413" y="1278"/>
                  <a:pt x="17413" y="1208"/>
                  <a:pt x="17367" y="1208"/>
                </a:cubicBezTo>
                <a:lnTo>
                  <a:pt x="17337" y="1208"/>
                </a:lnTo>
                <a:cubicBezTo>
                  <a:pt x="17336" y="1208"/>
                  <a:pt x="17336" y="1208"/>
                  <a:pt x="17335" y="1208"/>
                </a:cubicBezTo>
                <a:close/>
                <a:moveTo>
                  <a:pt x="4945" y="1146"/>
                </a:moveTo>
                <a:cubicBezTo>
                  <a:pt x="4939" y="1146"/>
                  <a:pt x="4932" y="1147"/>
                  <a:pt x="4927" y="1150"/>
                </a:cubicBezTo>
                <a:cubicBezTo>
                  <a:pt x="4908" y="1161"/>
                  <a:pt x="4906" y="1182"/>
                  <a:pt x="4913" y="1198"/>
                </a:cubicBezTo>
                <a:cubicBezTo>
                  <a:pt x="4924" y="1224"/>
                  <a:pt x="4934" y="1248"/>
                  <a:pt x="4947" y="1273"/>
                </a:cubicBezTo>
                <a:cubicBezTo>
                  <a:pt x="4952" y="1285"/>
                  <a:pt x="4964" y="1291"/>
                  <a:pt x="4977" y="1291"/>
                </a:cubicBezTo>
                <a:cubicBezTo>
                  <a:pt x="4983" y="1291"/>
                  <a:pt x="4990" y="1289"/>
                  <a:pt x="4995" y="1286"/>
                </a:cubicBezTo>
                <a:cubicBezTo>
                  <a:pt x="5013" y="1276"/>
                  <a:pt x="5016" y="1255"/>
                  <a:pt x="5008" y="1237"/>
                </a:cubicBezTo>
                <a:cubicBezTo>
                  <a:pt x="4997" y="1213"/>
                  <a:pt x="4987" y="1188"/>
                  <a:pt x="4975" y="1163"/>
                </a:cubicBezTo>
                <a:cubicBezTo>
                  <a:pt x="4970" y="1152"/>
                  <a:pt x="4958" y="1146"/>
                  <a:pt x="4945" y="1146"/>
                </a:cubicBezTo>
                <a:close/>
                <a:moveTo>
                  <a:pt x="1492" y="1163"/>
                </a:moveTo>
                <a:cubicBezTo>
                  <a:pt x="1483" y="1163"/>
                  <a:pt x="1474" y="1165"/>
                  <a:pt x="1466" y="1169"/>
                </a:cubicBezTo>
                <a:cubicBezTo>
                  <a:pt x="1440" y="1185"/>
                  <a:pt x="1433" y="1216"/>
                  <a:pt x="1446" y="1242"/>
                </a:cubicBezTo>
                <a:cubicBezTo>
                  <a:pt x="1451" y="1253"/>
                  <a:pt x="1456" y="1262"/>
                  <a:pt x="1462" y="1273"/>
                </a:cubicBezTo>
                <a:cubicBezTo>
                  <a:pt x="1471" y="1290"/>
                  <a:pt x="1490" y="1299"/>
                  <a:pt x="1509" y="1299"/>
                </a:cubicBezTo>
                <a:cubicBezTo>
                  <a:pt x="1518" y="1299"/>
                  <a:pt x="1527" y="1297"/>
                  <a:pt x="1535" y="1293"/>
                </a:cubicBezTo>
                <a:cubicBezTo>
                  <a:pt x="1561" y="1277"/>
                  <a:pt x="1569" y="1246"/>
                  <a:pt x="1555" y="1219"/>
                </a:cubicBezTo>
                <a:cubicBezTo>
                  <a:pt x="1550" y="1209"/>
                  <a:pt x="1544" y="1200"/>
                  <a:pt x="1539" y="1189"/>
                </a:cubicBezTo>
                <a:cubicBezTo>
                  <a:pt x="1530" y="1171"/>
                  <a:pt x="1511" y="1163"/>
                  <a:pt x="1492" y="1163"/>
                </a:cubicBezTo>
                <a:close/>
                <a:moveTo>
                  <a:pt x="11674" y="1253"/>
                </a:moveTo>
                <a:cubicBezTo>
                  <a:pt x="11628" y="1253"/>
                  <a:pt x="11628" y="1324"/>
                  <a:pt x="11674" y="1324"/>
                </a:cubicBezTo>
                <a:lnTo>
                  <a:pt x="11689" y="1324"/>
                </a:lnTo>
                <a:cubicBezTo>
                  <a:pt x="11734" y="1324"/>
                  <a:pt x="11734" y="1253"/>
                  <a:pt x="11689" y="1253"/>
                </a:cubicBezTo>
                <a:close/>
                <a:moveTo>
                  <a:pt x="22550" y="1282"/>
                </a:moveTo>
                <a:cubicBezTo>
                  <a:pt x="22533" y="1282"/>
                  <a:pt x="22515" y="1293"/>
                  <a:pt x="22515" y="1316"/>
                </a:cubicBezTo>
                <a:lnTo>
                  <a:pt x="22515" y="1331"/>
                </a:lnTo>
                <a:cubicBezTo>
                  <a:pt x="22515" y="1355"/>
                  <a:pt x="22533" y="1366"/>
                  <a:pt x="22550" y="1366"/>
                </a:cubicBezTo>
                <a:cubicBezTo>
                  <a:pt x="22568" y="1366"/>
                  <a:pt x="22585" y="1355"/>
                  <a:pt x="22585" y="1331"/>
                </a:cubicBezTo>
                <a:lnTo>
                  <a:pt x="22585" y="1316"/>
                </a:lnTo>
                <a:cubicBezTo>
                  <a:pt x="22585" y="1293"/>
                  <a:pt x="22568" y="1282"/>
                  <a:pt x="22550" y="1282"/>
                </a:cubicBezTo>
                <a:close/>
                <a:moveTo>
                  <a:pt x="17863" y="1270"/>
                </a:moveTo>
                <a:cubicBezTo>
                  <a:pt x="17845" y="1270"/>
                  <a:pt x="17827" y="1281"/>
                  <a:pt x="17827" y="1304"/>
                </a:cubicBezTo>
                <a:lnTo>
                  <a:pt x="17827" y="1335"/>
                </a:lnTo>
                <a:cubicBezTo>
                  <a:pt x="17827" y="1358"/>
                  <a:pt x="17845" y="1369"/>
                  <a:pt x="17862" y="1369"/>
                </a:cubicBezTo>
                <a:cubicBezTo>
                  <a:pt x="17880" y="1369"/>
                  <a:pt x="17897" y="1358"/>
                  <a:pt x="17897" y="1335"/>
                </a:cubicBezTo>
                <a:lnTo>
                  <a:pt x="17897" y="1304"/>
                </a:lnTo>
                <a:cubicBezTo>
                  <a:pt x="17898" y="1281"/>
                  <a:pt x="17880" y="1270"/>
                  <a:pt x="17863" y="1270"/>
                </a:cubicBezTo>
                <a:close/>
                <a:moveTo>
                  <a:pt x="16512" y="1295"/>
                </a:moveTo>
                <a:cubicBezTo>
                  <a:pt x="16485" y="1295"/>
                  <a:pt x="16460" y="1331"/>
                  <a:pt x="16486" y="1356"/>
                </a:cubicBezTo>
                <a:cubicBezTo>
                  <a:pt x="16493" y="1362"/>
                  <a:pt x="16497" y="1367"/>
                  <a:pt x="16502" y="1371"/>
                </a:cubicBezTo>
                <a:cubicBezTo>
                  <a:pt x="16509" y="1379"/>
                  <a:pt x="16517" y="1382"/>
                  <a:pt x="16525" y="1382"/>
                </a:cubicBezTo>
                <a:cubicBezTo>
                  <a:pt x="16553" y="1382"/>
                  <a:pt x="16576" y="1345"/>
                  <a:pt x="16551" y="1321"/>
                </a:cubicBezTo>
                <a:lnTo>
                  <a:pt x="16536" y="1305"/>
                </a:lnTo>
                <a:cubicBezTo>
                  <a:pt x="16528" y="1298"/>
                  <a:pt x="16520" y="1295"/>
                  <a:pt x="16512" y="1295"/>
                </a:cubicBezTo>
                <a:close/>
                <a:moveTo>
                  <a:pt x="15998" y="1260"/>
                </a:moveTo>
                <a:cubicBezTo>
                  <a:pt x="15986" y="1260"/>
                  <a:pt x="15973" y="1265"/>
                  <a:pt x="15962" y="1276"/>
                </a:cubicBezTo>
                <a:lnTo>
                  <a:pt x="15947" y="1292"/>
                </a:lnTo>
                <a:cubicBezTo>
                  <a:pt x="15909" y="1329"/>
                  <a:pt x="15945" y="1383"/>
                  <a:pt x="15986" y="1383"/>
                </a:cubicBezTo>
                <a:cubicBezTo>
                  <a:pt x="15998" y="1383"/>
                  <a:pt x="16010" y="1378"/>
                  <a:pt x="16021" y="1367"/>
                </a:cubicBezTo>
                <a:lnTo>
                  <a:pt x="16037" y="1351"/>
                </a:lnTo>
                <a:cubicBezTo>
                  <a:pt x="16075" y="1314"/>
                  <a:pt x="16039" y="1260"/>
                  <a:pt x="15998" y="1260"/>
                </a:cubicBezTo>
                <a:close/>
                <a:moveTo>
                  <a:pt x="15445" y="1279"/>
                </a:moveTo>
                <a:cubicBezTo>
                  <a:pt x="15427" y="1279"/>
                  <a:pt x="15409" y="1291"/>
                  <a:pt x="15409" y="1314"/>
                </a:cubicBezTo>
                <a:lnTo>
                  <a:pt x="15409" y="1329"/>
                </a:lnTo>
                <a:cubicBezTo>
                  <a:pt x="15409" y="1352"/>
                  <a:pt x="15427" y="1363"/>
                  <a:pt x="15445" y="1363"/>
                </a:cubicBezTo>
                <a:cubicBezTo>
                  <a:pt x="15453" y="1363"/>
                  <a:pt x="15461" y="1361"/>
                  <a:pt x="15468" y="1356"/>
                </a:cubicBezTo>
                <a:cubicBezTo>
                  <a:pt x="15473" y="1378"/>
                  <a:pt x="15489" y="1396"/>
                  <a:pt x="15518" y="1396"/>
                </a:cubicBezTo>
                <a:cubicBezTo>
                  <a:pt x="15587" y="1396"/>
                  <a:pt x="15587" y="1289"/>
                  <a:pt x="15518" y="1289"/>
                </a:cubicBezTo>
                <a:cubicBezTo>
                  <a:pt x="15502" y="1289"/>
                  <a:pt x="15488" y="1295"/>
                  <a:pt x="15481" y="1305"/>
                </a:cubicBezTo>
                <a:cubicBezTo>
                  <a:pt x="15477" y="1288"/>
                  <a:pt x="15461" y="1279"/>
                  <a:pt x="15445" y="1279"/>
                </a:cubicBezTo>
                <a:close/>
                <a:moveTo>
                  <a:pt x="8699" y="1308"/>
                </a:moveTo>
                <a:cubicBezTo>
                  <a:pt x="8672" y="1308"/>
                  <a:pt x="8647" y="1343"/>
                  <a:pt x="8673" y="1367"/>
                </a:cubicBezTo>
                <a:cubicBezTo>
                  <a:pt x="8684" y="1375"/>
                  <a:pt x="8694" y="1386"/>
                  <a:pt x="8705" y="1396"/>
                </a:cubicBezTo>
                <a:cubicBezTo>
                  <a:pt x="8712" y="1403"/>
                  <a:pt x="8720" y="1406"/>
                  <a:pt x="8728" y="1406"/>
                </a:cubicBezTo>
                <a:cubicBezTo>
                  <a:pt x="8756" y="1406"/>
                  <a:pt x="8781" y="1371"/>
                  <a:pt x="8755" y="1346"/>
                </a:cubicBezTo>
                <a:cubicBezTo>
                  <a:pt x="8745" y="1336"/>
                  <a:pt x="8734" y="1326"/>
                  <a:pt x="8724" y="1318"/>
                </a:cubicBezTo>
                <a:cubicBezTo>
                  <a:pt x="8716" y="1311"/>
                  <a:pt x="8708" y="1308"/>
                  <a:pt x="8699" y="1308"/>
                </a:cubicBezTo>
                <a:close/>
                <a:moveTo>
                  <a:pt x="4227" y="1274"/>
                </a:moveTo>
                <a:cubicBezTo>
                  <a:pt x="4208" y="1274"/>
                  <a:pt x="4189" y="1284"/>
                  <a:pt x="4179" y="1300"/>
                </a:cubicBezTo>
                <a:cubicBezTo>
                  <a:pt x="4164" y="1326"/>
                  <a:pt x="4175" y="1358"/>
                  <a:pt x="4199" y="1373"/>
                </a:cubicBezTo>
                <a:cubicBezTo>
                  <a:pt x="4215" y="1384"/>
                  <a:pt x="4229" y="1393"/>
                  <a:pt x="4243" y="1404"/>
                </a:cubicBezTo>
                <a:cubicBezTo>
                  <a:pt x="4251" y="1409"/>
                  <a:pt x="4260" y="1411"/>
                  <a:pt x="4269" y="1411"/>
                </a:cubicBezTo>
                <a:cubicBezTo>
                  <a:pt x="4288" y="1411"/>
                  <a:pt x="4307" y="1401"/>
                  <a:pt x="4316" y="1384"/>
                </a:cubicBezTo>
                <a:cubicBezTo>
                  <a:pt x="4332" y="1358"/>
                  <a:pt x="4322" y="1326"/>
                  <a:pt x="4298" y="1311"/>
                </a:cubicBezTo>
                <a:cubicBezTo>
                  <a:pt x="4282" y="1300"/>
                  <a:pt x="4267" y="1292"/>
                  <a:pt x="4252" y="1281"/>
                </a:cubicBezTo>
                <a:cubicBezTo>
                  <a:pt x="4245" y="1276"/>
                  <a:pt x="4236" y="1274"/>
                  <a:pt x="4227" y="1274"/>
                </a:cubicBezTo>
                <a:close/>
                <a:moveTo>
                  <a:pt x="18253" y="1393"/>
                </a:moveTo>
                <a:cubicBezTo>
                  <a:pt x="18244" y="1393"/>
                  <a:pt x="18236" y="1399"/>
                  <a:pt x="18236" y="1410"/>
                </a:cubicBezTo>
                <a:lnTo>
                  <a:pt x="18236" y="1426"/>
                </a:lnTo>
                <a:cubicBezTo>
                  <a:pt x="18236" y="1438"/>
                  <a:pt x="18244" y="1444"/>
                  <a:pt x="18253" y="1444"/>
                </a:cubicBezTo>
                <a:cubicBezTo>
                  <a:pt x="18262" y="1444"/>
                  <a:pt x="18270" y="1438"/>
                  <a:pt x="18270" y="1426"/>
                </a:cubicBezTo>
                <a:lnTo>
                  <a:pt x="18270" y="1410"/>
                </a:lnTo>
                <a:cubicBezTo>
                  <a:pt x="18270" y="1399"/>
                  <a:pt x="18262" y="1393"/>
                  <a:pt x="18253" y="1393"/>
                </a:cubicBezTo>
                <a:close/>
                <a:moveTo>
                  <a:pt x="5879" y="1311"/>
                </a:moveTo>
                <a:cubicBezTo>
                  <a:pt x="5856" y="1311"/>
                  <a:pt x="5836" y="1327"/>
                  <a:pt x="5828" y="1349"/>
                </a:cubicBezTo>
                <a:cubicBezTo>
                  <a:pt x="5823" y="1365"/>
                  <a:pt x="5818" y="1379"/>
                  <a:pt x="5812" y="1393"/>
                </a:cubicBezTo>
                <a:cubicBezTo>
                  <a:pt x="5803" y="1421"/>
                  <a:pt x="5823" y="1452"/>
                  <a:pt x="5849" y="1459"/>
                </a:cubicBezTo>
                <a:cubicBezTo>
                  <a:pt x="5854" y="1461"/>
                  <a:pt x="5859" y="1461"/>
                  <a:pt x="5864" y="1461"/>
                </a:cubicBezTo>
                <a:cubicBezTo>
                  <a:pt x="5888" y="1461"/>
                  <a:pt x="5907" y="1445"/>
                  <a:pt x="5914" y="1423"/>
                </a:cubicBezTo>
                <a:cubicBezTo>
                  <a:pt x="5919" y="1407"/>
                  <a:pt x="5924" y="1392"/>
                  <a:pt x="5930" y="1378"/>
                </a:cubicBezTo>
                <a:cubicBezTo>
                  <a:pt x="5939" y="1350"/>
                  <a:pt x="5919" y="1319"/>
                  <a:pt x="5893" y="1313"/>
                </a:cubicBezTo>
                <a:cubicBezTo>
                  <a:pt x="5888" y="1311"/>
                  <a:pt x="5884" y="1311"/>
                  <a:pt x="5879" y="1311"/>
                </a:cubicBezTo>
                <a:close/>
                <a:moveTo>
                  <a:pt x="2364" y="1379"/>
                </a:moveTo>
                <a:cubicBezTo>
                  <a:pt x="2346" y="1379"/>
                  <a:pt x="2328" y="1390"/>
                  <a:pt x="2328" y="1413"/>
                </a:cubicBezTo>
                <a:lnTo>
                  <a:pt x="2328" y="1429"/>
                </a:lnTo>
                <a:cubicBezTo>
                  <a:pt x="2328" y="1452"/>
                  <a:pt x="2346" y="1463"/>
                  <a:pt x="2363" y="1463"/>
                </a:cubicBezTo>
                <a:cubicBezTo>
                  <a:pt x="2381" y="1463"/>
                  <a:pt x="2398" y="1452"/>
                  <a:pt x="2398" y="1429"/>
                </a:cubicBezTo>
                <a:lnTo>
                  <a:pt x="2398" y="1413"/>
                </a:lnTo>
                <a:cubicBezTo>
                  <a:pt x="2399" y="1390"/>
                  <a:pt x="2381" y="1379"/>
                  <a:pt x="2364" y="1379"/>
                </a:cubicBezTo>
                <a:close/>
                <a:moveTo>
                  <a:pt x="7843" y="1377"/>
                </a:moveTo>
                <a:cubicBezTo>
                  <a:pt x="7816" y="1377"/>
                  <a:pt x="7792" y="1413"/>
                  <a:pt x="7817" y="1438"/>
                </a:cubicBezTo>
                <a:lnTo>
                  <a:pt x="7833" y="1454"/>
                </a:lnTo>
                <a:cubicBezTo>
                  <a:pt x="7840" y="1461"/>
                  <a:pt x="7849" y="1464"/>
                  <a:pt x="7857" y="1464"/>
                </a:cubicBezTo>
                <a:cubicBezTo>
                  <a:pt x="7884" y="1464"/>
                  <a:pt x="7908" y="1428"/>
                  <a:pt x="7882" y="1404"/>
                </a:cubicBezTo>
                <a:lnTo>
                  <a:pt x="7867" y="1388"/>
                </a:lnTo>
                <a:cubicBezTo>
                  <a:pt x="7859" y="1381"/>
                  <a:pt x="7851" y="1377"/>
                  <a:pt x="7843" y="1377"/>
                </a:cubicBezTo>
                <a:close/>
                <a:moveTo>
                  <a:pt x="7681" y="1393"/>
                </a:moveTo>
                <a:cubicBezTo>
                  <a:pt x="7636" y="1393"/>
                  <a:pt x="7637" y="1465"/>
                  <a:pt x="7682" y="1465"/>
                </a:cubicBezTo>
                <a:lnTo>
                  <a:pt x="7713" y="1465"/>
                </a:lnTo>
                <a:cubicBezTo>
                  <a:pt x="7758" y="1465"/>
                  <a:pt x="7758" y="1393"/>
                  <a:pt x="7713" y="1393"/>
                </a:cubicBezTo>
                <a:lnTo>
                  <a:pt x="7682" y="1393"/>
                </a:lnTo>
                <a:cubicBezTo>
                  <a:pt x="7682" y="1393"/>
                  <a:pt x="7682" y="1393"/>
                  <a:pt x="7681" y="1393"/>
                </a:cubicBezTo>
                <a:close/>
                <a:moveTo>
                  <a:pt x="24056" y="1379"/>
                </a:moveTo>
                <a:cubicBezTo>
                  <a:pt x="24053" y="1379"/>
                  <a:pt x="24049" y="1379"/>
                  <a:pt x="24045" y="1381"/>
                </a:cubicBezTo>
                <a:cubicBezTo>
                  <a:pt x="24029" y="1386"/>
                  <a:pt x="24014" y="1391"/>
                  <a:pt x="24000" y="1396"/>
                </a:cubicBezTo>
                <a:cubicBezTo>
                  <a:pt x="23960" y="1408"/>
                  <a:pt x="23971" y="1466"/>
                  <a:pt x="24007" y="1466"/>
                </a:cubicBezTo>
                <a:cubicBezTo>
                  <a:pt x="24011" y="1466"/>
                  <a:pt x="24015" y="1466"/>
                  <a:pt x="24019" y="1465"/>
                </a:cubicBezTo>
                <a:cubicBezTo>
                  <a:pt x="24034" y="1459"/>
                  <a:pt x="24048" y="1454"/>
                  <a:pt x="24063" y="1449"/>
                </a:cubicBezTo>
                <a:cubicBezTo>
                  <a:pt x="24101" y="1436"/>
                  <a:pt x="24091" y="1379"/>
                  <a:pt x="24056" y="1379"/>
                </a:cubicBezTo>
                <a:close/>
                <a:moveTo>
                  <a:pt x="3103" y="1386"/>
                </a:moveTo>
                <a:cubicBezTo>
                  <a:pt x="3081" y="1386"/>
                  <a:pt x="3058" y="1392"/>
                  <a:pt x="3037" y="1403"/>
                </a:cubicBezTo>
                <a:cubicBezTo>
                  <a:pt x="3002" y="1420"/>
                  <a:pt x="3024" y="1468"/>
                  <a:pt x="3057" y="1468"/>
                </a:cubicBezTo>
                <a:cubicBezTo>
                  <a:pt x="3062" y="1468"/>
                  <a:pt x="3067" y="1467"/>
                  <a:pt x="3073" y="1465"/>
                </a:cubicBezTo>
                <a:cubicBezTo>
                  <a:pt x="3083" y="1460"/>
                  <a:pt x="3092" y="1458"/>
                  <a:pt x="3101" y="1458"/>
                </a:cubicBezTo>
                <a:cubicBezTo>
                  <a:pt x="3112" y="1458"/>
                  <a:pt x="3123" y="1461"/>
                  <a:pt x="3135" y="1466"/>
                </a:cubicBezTo>
                <a:cubicBezTo>
                  <a:pt x="3138" y="1467"/>
                  <a:pt x="3141" y="1467"/>
                  <a:pt x="3144" y="1467"/>
                </a:cubicBezTo>
                <a:cubicBezTo>
                  <a:pt x="3159" y="1467"/>
                  <a:pt x="3175" y="1454"/>
                  <a:pt x="3179" y="1439"/>
                </a:cubicBezTo>
                <a:cubicBezTo>
                  <a:pt x="3185" y="1418"/>
                  <a:pt x="3172" y="1403"/>
                  <a:pt x="3154" y="1396"/>
                </a:cubicBezTo>
                <a:cubicBezTo>
                  <a:pt x="3137" y="1390"/>
                  <a:pt x="3120" y="1386"/>
                  <a:pt x="3103" y="1386"/>
                </a:cubicBezTo>
                <a:close/>
                <a:moveTo>
                  <a:pt x="9480" y="1366"/>
                </a:moveTo>
                <a:cubicBezTo>
                  <a:pt x="9475" y="1366"/>
                  <a:pt x="9469" y="1368"/>
                  <a:pt x="9463" y="1371"/>
                </a:cubicBezTo>
                <a:cubicBezTo>
                  <a:pt x="9447" y="1380"/>
                  <a:pt x="9438" y="1404"/>
                  <a:pt x="9450" y="1419"/>
                </a:cubicBezTo>
                <a:cubicBezTo>
                  <a:pt x="9465" y="1439"/>
                  <a:pt x="9480" y="1460"/>
                  <a:pt x="9495" y="1480"/>
                </a:cubicBezTo>
                <a:cubicBezTo>
                  <a:pt x="9502" y="1491"/>
                  <a:pt x="9514" y="1498"/>
                  <a:pt x="9526" y="1498"/>
                </a:cubicBezTo>
                <a:cubicBezTo>
                  <a:pt x="9531" y="1498"/>
                  <a:pt x="9537" y="1496"/>
                  <a:pt x="9543" y="1493"/>
                </a:cubicBezTo>
                <a:cubicBezTo>
                  <a:pt x="9559" y="1483"/>
                  <a:pt x="9568" y="1460"/>
                  <a:pt x="9556" y="1445"/>
                </a:cubicBezTo>
                <a:cubicBezTo>
                  <a:pt x="9541" y="1425"/>
                  <a:pt x="9526" y="1405"/>
                  <a:pt x="9511" y="1384"/>
                </a:cubicBezTo>
                <a:cubicBezTo>
                  <a:pt x="9504" y="1373"/>
                  <a:pt x="9492" y="1366"/>
                  <a:pt x="9480" y="1366"/>
                </a:cubicBezTo>
                <a:close/>
                <a:moveTo>
                  <a:pt x="10826" y="1366"/>
                </a:moveTo>
                <a:cubicBezTo>
                  <a:pt x="10810" y="1366"/>
                  <a:pt x="10794" y="1374"/>
                  <a:pt x="10783" y="1391"/>
                </a:cubicBezTo>
                <a:cubicBezTo>
                  <a:pt x="10774" y="1407"/>
                  <a:pt x="10764" y="1423"/>
                  <a:pt x="10756" y="1436"/>
                </a:cubicBezTo>
                <a:cubicBezTo>
                  <a:pt x="10731" y="1479"/>
                  <a:pt x="10767" y="1518"/>
                  <a:pt x="10804" y="1518"/>
                </a:cubicBezTo>
                <a:cubicBezTo>
                  <a:pt x="10820" y="1518"/>
                  <a:pt x="10836" y="1510"/>
                  <a:pt x="10847" y="1492"/>
                </a:cubicBezTo>
                <a:cubicBezTo>
                  <a:pt x="10857" y="1476"/>
                  <a:pt x="10866" y="1460"/>
                  <a:pt x="10874" y="1446"/>
                </a:cubicBezTo>
                <a:cubicBezTo>
                  <a:pt x="10899" y="1405"/>
                  <a:pt x="10862" y="1366"/>
                  <a:pt x="10826" y="1366"/>
                </a:cubicBezTo>
                <a:close/>
                <a:moveTo>
                  <a:pt x="21167" y="1412"/>
                </a:moveTo>
                <a:cubicBezTo>
                  <a:pt x="21155" y="1412"/>
                  <a:pt x="21142" y="1419"/>
                  <a:pt x="21136" y="1430"/>
                </a:cubicBezTo>
                <a:cubicBezTo>
                  <a:pt x="21127" y="1449"/>
                  <a:pt x="21134" y="1467"/>
                  <a:pt x="21149" y="1478"/>
                </a:cubicBezTo>
                <a:cubicBezTo>
                  <a:pt x="21169" y="1494"/>
                  <a:pt x="21188" y="1509"/>
                  <a:pt x="21209" y="1523"/>
                </a:cubicBezTo>
                <a:cubicBezTo>
                  <a:pt x="21214" y="1527"/>
                  <a:pt x="21219" y="1528"/>
                  <a:pt x="21225" y="1528"/>
                </a:cubicBezTo>
                <a:cubicBezTo>
                  <a:pt x="21238" y="1528"/>
                  <a:pt x="21251" y="1520"/>
                  <a:pt x="21257" y="1510"/>
                </a:cubicBezTo>
                <a:cubicBezTo>
                  <a:pt x="21269" y="1492"/>
                  <a:pt x="21260" y="1473"/>
                  <a:pt x="21244" y="1461"/>
                </a:cubicBezTo>
                <a:cubicBezTo>
                  <a:pt x="21225" y="1446"/>
                  <a:pt x="21205" y="1431"/>
                  <a:pt x="21184" y="1417"/>
                </a:cubicBezTo>
                <a:cubicBezTo>
                  <a:pt x="21179" y="1413"/>
                  <a:pt x="21173" y="1412"/>
                  <a:pt x="21167" y="1412"/>
                </a:cubicBezTo>
                <a:close/>
                <a:moveTo>
                  <a:pt x="877" y="1421"/>
                </a:moveTo>
                <a:cubicBezTo>
                  <a:pt x="859" y="1421"/>
                  <a:pt x="840" y="1432"/>
                  <a:pt x="839" y="1455"/>
                </a:cubicBezTo>
                <a:cubicBezTo>
                  <a:pt x="837" y="1491"/>
                  <a:pt x="862" y="1522"/>
                  <a:pt x="896" y="1533"/>
                </a:cubicBezTo>
                <a:cubicBezTo>
                  <a:pt x="900" y="1534"/>
                  <a:pt x="904" y="1534"/>
                  <a:pt x="907" y="1534"/>
                </a:cubicBezTo>
                <a:cubicBezTo>
                  <a:pt x="943" y="1534"/>
                  <a:pt x="955" y="1476"/>
                  <a:pt x="916" y="1465"/>
                </a:cubicBezTo>
                <a:cubicBezTo>
                  <a:pt x="910" y="1461"/>
                  <a:pt x="911" y="1459"/>
                  <a:pt x="911" y="1455"/>
                </a:cubicBezTo>
                <a:cubicBezTo>
                  <a:pt x="912" y="1432"/>
                  <a:pt x="895" y="1421"/>
                  <a:pt x="877" y="1421"/>
                </a:cubicBezTo>
                <a:close/>
                <a:moveTo>
                  <a:pt x="12410" y="1439"/>
                </a:moveTo>
                <a:cubicBezTo>
                  <a:pt x="12401" y="1439"/>
                  <a:pt x="12392" y="1444"/>
                  <a:pt x="12392" y="1455"/>
                </a:cubicBezTo>
                <a:lnTo>
                  <a:pt x="12392" y="1529"/>
                </a:lnTo>
                <a:cubicBezTo>
                  <a:pt x="12392" y="1541"/>
                  <a:pt x="12402" y="1547"/>
                  <a:pt x="12411" y="1547"/>
                </a:cubicBezTo>
                <a:cubicBezTo>
                  <a:pt x="12419" y="1547"/>
                  <a:pt x="12428" y="1541"/>
                  <a:pt x="12428" y="1529"/>
                </a:cubicBezTo>
                <a:lnTo>
                  <a:pt x="12428" y="1455"/>
                </a:lnTo>
                <a:cubicBezTo>
                  <a:pt x="12428" y="1444"/>
                  <a:pt x="12419" y="1439"/>
                  <a:pt x="12410" y="1439"/>
                </a:cubicBezTo>
                <a:close/>
                <a:moveTo>
                  <a:pt x="22746" y="1477"/>
                </a:moveTo>
                <a:cubicBezTo>
                  <a:pt x="22700" y="1477"/>
                  <a:pt x="22700" y="1548"/>
                  <a:pt x="22746" y="1548"/>
                </a:cubicBezTo>
                <a:lnTo>
                  <a:pt x="22775" y="1548"/>
                </a:lnTo>
                <a:cubicBezTo>
                  <a:pt x="22775" y="1548"/>
                  <a:pt x="22776" y="1548"/>
                  <a:pt x="22776" y="1548"/>
                </a:cubicBezTo>
                <a:cubicBezTo>
                  <a:pt x="22821" y="1548"/>
                  <a:pt x="22821" y="1477"/>
                  <a:pt x="22775" y="1477"/>
                </a:cubicBezTo>
                <a:close/>
                <a:moveTo>
                  <a:pt x="7080" y="1497"/>
                </a:moveTo>
                <a:cubicBezTo>
                  <a:pt x="7062" y="1497"/>
                  <a:pt x="7044" y="1508"/>
                  <a:pt x="7044" y="1531"/>
                </a:cubicBezTo>
                <a:lnTo>
                  <a:pt x="7044" y="1546"/>
                </a:lnTo>
                <a:cubicBezTo>
                  <a:pt x="7044" y="1569"/>
                  <a:pt x="7062" y="1581"/>
                  <a:pt x="7080" y="1581"/>
                </a:cubicBezTo>
                <a:cubicBezTo>
                  <a:pt x="7098" y="1581"/>
                  <a:pt x="7116" y="1569"/>
                  <a:pt x="7116" y="1546"/>
                </a:cubicBezTo>
                <a:lnTo>
                  <a:pt x="7116" y="1531"/>
                </a:lnTo>
                <a:cubicBezTo>
                  <a:pt x="7116" y="1508"/>
                  <a:pt x="7098" y="1497"/>
                  <a:pt x="7080" y="1497"/>
                </a:cubicBezTo>
                <a:close/>
                <a:moveTo>
                  <a:pt x="11975" y="1540"/>
                </a:moveTo>
                <a:cubicBezTo>
                  <a:pt x="11957" y="1540"/>
                  <a:pt x="11940" y="1551"/>
                  <a:pt x="11940" y="1575"/>
                </a:cubicBezTo>
                <a:lnTo>
                  <a:pt x="11940" y="1590"/>
                </a:lnTo>
                <a:cubicBezTo>
                  <a:pt x="11939" y="1613"/>
                  <a:pt x="11956" y="1624"/>
                  <a:pt x="11974" y="1624"/>
                </a:cubicBezTo>
                <a:cubicBezTo>
                  <a:pt x="11992" y="1624"/>
                  <a:pt x="12010" y="1613"/>
                  <a:pt x="12010" y="1590"/>
                </a:cubicBezTo>
                <a:lnTo>
                  <a:pt x="12010" y="1575"/>
                </a:lnTo>
                <a:cubicBezTo>
                  <a:pt x="12010" y="1551"/>
                  <a:pt x="11992" y="1540"/>
                  <a:pt x="11975" y="1540"/>
                </a:cubicBezTo>
                <a:close/>
                <a:moveTo>
                  <a:pt x="15098" y="1502"/>
                </a:moveTo>
                <a:cubicBezTo>
                  <a:pt x="15095" y="1502"/>
                  <a:pt x="15092" y="1502"/>
                  <a:pt x="15089" y="1503"/>
                </a:cubicBezTo>
                <a:cubicBezTo>
                  <a:pt x="15079" y="1506"/>
                  <a:pt x="15073" y="1512"/>
                  <a:pt x="15069" y="1518"/>
                </a:cubicBezTo>
                <a:cubicBezTo>
                  <a:pt x="15064" y="1509"/>
                  <a:pt x="15053" y="1502"/>
                  <a:pt x="15041" y="1502"/>
                </a:cubicBezTo>
                <a:cubicBezTo>
                  <a:pt x="15040" y="1502"/>
                  <a:pt x="15040" y="1502"/>
                  <a:pt x="15040" y="1502"/>
                </a:cubicBezTo>
                <a:cubicBezTo>
                  <a:pt x="14991" y="1502"/>
                  <a:pt x="14992" y="1571"/>
                  <a:pt x="15037" y="1572"/>
                </a:cubicBezTo>
                <a:cubicBezTo>
                  <a:pt x="15049" y="1572"/>
                  <a:pt x="15058" y="1567"/>
                  <a:pt x="15065" y="1560"/>
                </a:cubicBezTo>
                <a:cubicBezTo>
                  <a:pt x="15074" y="1592"/>
                  <a:pt x="15101" y="1619"/>
                  <a:pt x="15135" y="1629"/>
                </a:cubicBezTo>
                <a:cubicBezTo>
                  <a:pt x="15139" y="1631"/>
                  <a:pt x="15143" y="1631"/>
                  <a:pt x="15147" y="1631"/>
                </a:cubicBezTo>
                <a:cubicBezTo>
                  <a:pt x="15181" y="1631"/>
                  <a:pt x="15193" y="1574"/>
                  <a:pt x="15154" y="1561"/>
                </a:cubicBezTo>
                <a:cubicBezTo>
                  <a:pt x="15138" y="1556"/>
                  <a:pt x="15133" y="1543"/>
                  <a:pt x="15132" y="1528"/>
                </a:cubicBezTo>
                <a:cubicBezTo>
                  <a:pt x="15130" y="1512"/>
                  <a:pt x="15113" y="1502"/>
                  <a:pt x="15098" y="1502"/>
                </a:cubicBezTo>
                <a:close/>
                <a:moveTo>
                  <a:pt x="16524" y="1519"/>
                </a:moveTo>
                <a:cubicBezTo>
                  <a:pt x="16506" y="1519"/>
                  <a:pt x="16488" y="1528"/>
                  <a:pt x="16478" y="1545"/>
                </a:cubicBezTo>
                <a:cubicBezTo>
                  <a:pt x="16463" y="1569"/>
                  <a:pt x="16472" y="1606"/>
                  <a:pt x="16498" y="1619"/>
                </a:cubicBezTo>
                <a:cubicBezTo>
                  <a:pt x="16508" y="1624"/>
                  <a:pt x="16518" y="1629"/>
                  <a:pt x="16528" y="1634"/>
                </a:cubicBezTo>
                <a:cubicBezTo>
                  <a:pt x="16537" y="1639"/>
                  <a:pt x="16546" y="1641"/>
                  <a:pt x="16555" y="1641"/>
                </a:cubicBezTo>
                <a:cubicBezTo>
                  <a:pt x="16573" y="1641"/>
                  <a:pt x="16591" y="1632"/>
                  <a:pt x="16602" y="1614"/>
                </a:cubicBezTo>
                <a:cubicBezTo>
                  <a:pt x="16615" y="1591"/>
                  <a:pt x="16608" y="1555"/>
                  <a:pt x="16582" y="1541"/>
                </a:cubicBezTo>
                <a:cubicBezTo>
                  <a:pt x="16571" y="1536"/>
                  <a:pt x="16562" y="1531"/>
                  <a:pt x="16551" y="1525"/>
                </a:cubicBezTo>
                <a:cubicBezTo>
                  <a:pt x="16543" y="1521"/>
                  <a:pt x="16533" y="1519"/>
                  <a:pt x="16524" y="1519"/>
                </a:cubicBezTo>
                <a:close/>
                <a:moveTo>
                  <a:pt x="19304" y="1622"/>
                </a:moveTo>
                <a:cubicBezTo>
                  <a:pt x="19280" y="1622"/>
                  <a:pt x="19280" y="1656"/>
                  <a:pt x="19304" y="1656"/>
                </a:cubicBezTo>
                <a:cubicBezTo>
                  <a:pt x="19327" y="1656"/>
                  <a:pt x="19327" y="1622"/>
                  <a:pt x="19304" y="1622"/>
                </a:cubicBezTo>
                <a:close/>
                <a:moveTo>
                  <a:pt x="3535" y="1596"/>
                </a:moveTo>
                <a:cubicBezTo>
                  <a:pt x="3521" y="1596"/>
                  <a:pt x="3508" y="1614"/>
                  <a:pt x="3522" y="1625"/>
                </a:cubicBezTo>
                <a:cubicBezTo>
                  <a:pt x="3529" y="1632"/>
                  <a:pt x="3529" y="1637"/>
                  <a:pt x="3520" y="1644"/>
                </a:cubicBezTo>
                <a:cubicBezTo>
                  <a:pt x="3506" y="1655"/>
                  <a:pt x="3519" y="1672"/>
                  <a:pt x="3534" y="1672"/>
                </a:cubicBezTo>
                <a:cubicBezTo>
                  <a:pt x="3538" y="1672"/>
                  <a:pt x="3542" y="1671"/>
                  <a:pt x="3545" y="1669"/>
                </a:cubicBezTo>
                <a:cubicBezTo>
                  <a:pt x="3566" y="1651"/>
                  <a:pt x="3566" y="1619"/>
                  <a:pt x="3546" y="1601"/>
                </a:cubicBezTo>
                <a:cubicBezTo>
                  <a:pt x="3543" y="1597"/>
                  <a:pt x="3539" y="1596"/>
                  <a:pt x="3535" y="1596"/>
                </a:cubicBezTo>
                <a:close/>
                <a:moveTo>
                  <a:pt x="15654" y="1592"/>
                </a:moveTo>
                <a:cubicBezTo>
                  <a:pt x="15627" y="1592"/>
                  <a:pt x="15603" y="1629"/>
                  <a:pt x="15628" y="1653"/>
                </a:cubicBezTo>
                <a:lnTo>
                  <a:pt x="15644" y="1669"/>
                </a:lnTo>
                <a:cubicBezTo>
                  <a:pt x="15651" y="1676"/>
                  <a:pt x="15659" y="1679"/>
                  <a:pt x="15667" y="1679"/>
                </a:cubicBezTo>
                <a:cubicBezTo>
                  <a:pt x="15694" y="1679"/>
                  <a:pt x="15719" y="1644"/>
                  <a:pt x="15693" y="1619"/>
                </a:cubicBezTo>
                <a:lnTo>
                  <a:pt x="15678" y="1603"/>
                </a:lnTo>
                <a:cubicBezTo>
                  <a:pt x="15670" y="1596"/>
                  <a:pt x="15662" y="1592"/>
                  <a:pt x="15654" y="1592"/>
                </a:cubicBezTo>
                <a:close/>
                <a:moveTo>
                  <a:pt x="6059" y="1613"/>
                </a:moveTo>
                <a:cubicBezTo>
                  <a:pt x="6012" y="1613"/>
                  <a:pt x="6012" y="1685"/>
                  <a:pt x="6059" y="1685"/>
                </a:cubicBezTo>
                <a:cubicBezTo>
                  <a:pt x="6105" y="1685"/>
                  <a:pt x="6105" y="1613"/>
                  <a:pt x="6059" y="1613"/>
                </a:cubicBezTo>
                <a:close/>
                <a:moveTo>
                  <a:pt x="13759" y="1545"/>
                </a:moveTo>
                <a:cubicBezTo>
                  <a:pt x="13753" y="1545"/>
                  <a:pt x="13747" y="1546"/>
                  <a:pt x="13742" y="1549"/>
                </a:cubicBezTo>
                <a:cubicBezTo>
                  <a:pt x="13723" y="1560"/>
                  <a:pt x="13721" y="1581"/>
                  <a:pt x="13728" y="1598"/>
                </a:cubicBezTo>
                <a:cubicBezTo>
                  <a:pt x="13738" y="1623"/>
                  <a:pt x="13749" y="1648"/>
                  <a:pt x="13760" y="1672"/>
                </a:cubicBezTo>
                <a:cubicBezTo>
                  <a:pt x="13766" y="1684"/>
                  <a:pt x="13779" y="1689"/>
                  <a:pt x="13792" y="1689"/>
                </a:cubicBezTo>
                <a:cubicBezTo>
                  <a:pt x="13798" y="1689"/>
                  <a:pt x="13804" y="1688"/>
                  <a:pt x="13809" y="1686"/>
                </a:cubicBezTo>
                <a:cubicBezTo>
                  <a:pt x="13827" y="1675"/>
                  <a:pt x="13831" y="1654"/>
                  <a:pt x="13822" y="1637"/>
                </a:cubicBezTo>
                <a:cubicBezTo>
                  <a:pt x="13812" y="1612"/>
                  <a:pt x="13801" y="1587"/>
                  <a:pt x="13790" y="1562"/>
                </a:cubicBezTo>
                <a:cubicBezTo>
                  <a:pt x="13784" y="1550"/>
                  <a:pt x="13772" y="1545"/>
                  <a:pt x="13759" y="1545"/>
                </a:cubicBezTo>
                <a:close/>
                <a:moveTo>
                  <a:pt x="10307" y="1562"/>
                </a:moveTo>
                <a:cubicBezTo>
                  <a:pt x="10298" y="1562"/>
                  <a:pt x="10288" y="1565"/>
                  <a:pt x="10280" y="1569"/>
                </a:cubicBezTo>
                <a:cubicBezTo>
                  <a:pt x="10254" y="1585"/>
                  <a:pt x="10247" y="1616"/>
                  <a:pt x="10260" y="1643"/>
                </a:cubicBezTo>
                <a:cubicBezTo>
                  <a:pt x="10266" y="1653"/>
                  <a:pt x="10271" y="1661"/>
                  <a:pt x="10276" y="1672"/>
                </a:cubicBezTo>
                <a:cubicBezTo>
                  <a:pt x="10285" y="1690"/>
                  <a:pt x="10303" y="1699"/>
                  <a:pt x="10322" y="1699"/>
                </a:cubicBezTo>
                <a:cubicBezTo>
                  <a:pt x="10332" y="1699"/>
                  <a:pt x="10341" y="1696"/>
                  <a:pt x="10349" y="1692"/>
                </a:cubicBezTo>
                <a:cubicBezTo>
                  <a:pt x="10376" y="1676"/>
                  <a:pt x="10382" y="1645"/>
                  <a:pt x="10369" y="1619"/>
                </a:cubicBezTo>
                <a:cubicBezTo>
                  <a:pt x="10364" y="1608"/>
                  <a:pt x="10359" y="1599"/>
                  <a:pt x="10354" y="1588"/>
                </a:cubicBezTo>
                <a:cubicBezTo>
                  <a:pt x="10344" y="1571"/>
                  <a:pt x="10325" y="1562"/>
                  <a:pt x="10307" y="1562"/>
                </a:cubicBezTo>
                <a:close/>
                <a:moveTo>
                  <a:pt x="1804" y="1675"/>
                </a:moveTo>
                <a:cubicBezTo>
                  <a:pt x="1770" y="1675"/>
                  <a:pt x="1758" y="1733"/>
                  <a:pt x="1797" y="1745"/>
                </a:cubicBezTo>
                <a:cubicBezTo>
                  <a:pt x="1813" y="1751"/>
                  <a:pt x="1827" y="1756"/>
                  <a:pt x="1842" y="1761"/>
                </a:cubicBezTo>
                <a:cubicBezTo>
                  <a:pt x="1846" y="1762"/>
                  <a:pt x="1850" y="1763"/>
                  <a:pt x="1854" y="1763"/>
                </a:cubicBezTo>
                <a:cubicBezTo>
                  <a:pt x="1888" y="1763"/>
                  <a:pt x="1901" y="1706"/>
                  <a:pt x="1862" y="1693"/>
                </a:cubicBezTo>
                <a:cubicBezTo>
                  <a:pt x="1846" y="1688"/>
                  <a:pt x="1831" y="1682"/>
                  <a:pt x="1817" y="1677"/>
                </a:cubicBezTo>
                <a:cubicBezTo>
                  <a:pt x="1812" y="1676"/>
                  <a:pt x="1808" y="1675"/>
                  <a:pt x="1804" y="1675"/>
                </a:cubicBezTo>
                <a:close/>
                <a:moveTo>
                  <a:pt x="4497" y="1714"/>
                </a:moveTo>
                <a:cubicBezTo>
                  <a:pt x="4450" y="1714"/>
                  <a:pt x="4450" y="1785"/>
                  <a:pt x="4497" y="1785"/>
                </a:cubicBezTo>
                <a:cubicBezTo>
                  <a:pt x="4541" y="1785"/>
                  <a:pt x="4542" y="1714"/>
                  <a:pt x="4497" y="1714"/>
                </a:cubicBezTo>
                <a:close/>
                <a:moveTo>
                  <a:pt x="23422" y="1646"/>
                </a:moveTo>
                <a:cubicBezTo>
                  <a:pt x="23401" y="1646"/>
                  <a:pt x="23379" y="1663"/>
                  <a:pt x="23385" y="1690"/>
                </a:cubicBezTo>
                <a:lnTo>
                  <a:pt x="23400" y="1764"/>
                </a:lnTo>
                <a:cubicBezTo>
                  <a:pt x="23404" y="1782"/>
                  <a:pt x="23417" y="1789"/>
                  <a:pt x="23431" y="1789"/>
                </a:cubicBezTo>
                <a:cubicBezTo>
                  <a:pt x="23451" y="1789"/>
                  <a:pt x="23474" y="1772"/>
                  <a:pt x="23469" y="1745"/>
                </a:cubicBezTo>
                <a:cubicBezTo>
                  <a:pt x="23461" y="1721"/>
                  <a:pt x="23457" y="1696"/>
                  <a:pt x="23453" y="1671"/>
                </a:cubicBezTo>
                <a:cubicBezTo>
                  <a:pt x="23449" y="1653"/>
                  <a:pt x="23436" y="1646"/>
                  <a:pt x="23422" y="1646"/>
                </a:cubicBezTo>
                <a:close/>
                <a:moveTo>
                  <a:pt x="2436" y="1723"/>
                </a:moveTo>
                <a:cubicBezTo>
                  <a:pt x="2392" y="1723"/>
                  <a:pt x="2391" y="1795"/>
                  <a:pt x="2436" y="1795"/>
                </a:cubicBezTo>
                <a:cubicBezTo>
                  <a:pt x="2482" y="1795"/>
                  <a:pt x="2482" y="1723"/>
                  <a:pt x="2436" y="1723"/>
                </a:cubicBezTo>
                <a:close/>
                <a:moveTo>
                  <a:pt x="2722" y="1712"/>
                </a:moveTo>
                <a:cubicBezTo>
                  <a:pt x="2691" y="1712"/>
                  <a:pt x="2669" y="1759"/>
                  <a:pt x="2703" y="1777"/>
                </a:cubicBezTo>
                <a:cubicBezTo>
                  <a:pt x="2714" y="1782"/>
                  <a:pt x="2723" y="1787"/>
                  <a:pt x="2733" y="1792"/>
                </a:cubicBezTo>
                <a:cubicBezTo>
                  <a:pt x="2739" y="1795"/>
                  <a:pt x="2745" y="1797"/>
                  <a:pt x="2751" y="1797"/>
                </a:cubicBezTo>
                <a:cubicBezTo>
                  <a:pt x="2783" y="1797"/>
                  <a:pt x="2805" y="1750"/>
                  <a:pt x="2769" y="1732"/>
                </a:cubicBezTo>
                <a:cubicBezTo>
                  <a:pt x="2759" y="1726"/>
                  <a:pt x="2749" y="1721"/>
                  <a:pt x="2739" y="1716"/>
                </a:cubicBezTo>
                <a:cubicBezTo>
                  <a:pt x="2733" y="1713"/>
                  <a:pt x="2728" y="1712"/>
                  <a:pt x="2722" y="1712"/>
                </a:cubicBezTo>
                <a:close/>
                <a:moveTo>
                  <a:pt x="3870" y="1712"/>
                </a:moveTo>
                <a:cubicBezTo>
                  <a:pt x="3865" y="1712"/>
                  <a:pt x="3860" y="1713"/>
                  <a:pt x="3855" y="1714"/>
                </a:cubicBezTo>
                <a:cubicBezTo>
                  <a:pt x="3816" y="1723"/>
                  <a:pt x="3827" y="1782"/>
                  <a:pt x="3865" y="1784"/>
                </a:cubicBezTo>
                <a:cubicBezTo>
                  <a:pt x="3871" y="1794"/>
                  <a:pt x="3883" y="1799"/>
                  <a:pt x="3894" y="1799"/>
                </a:cubicBezTo>
                <a:cubicBezTo>
                  <a:pt x="3900" y="1799"/>
                  <a:pt x="3907" y="1798"/>
                  <a:pt x="3912" y="1795"/>
                </a:cubicBezTo>
                <a:cubicBezTo>
                  <a:pt x="3931" y="1784"/>
                  <a:pt x="3933" y="1763"/>
                  <a:pt x="3926" y="1745"/>
                </a:cubicBezTo>
                <a:cubicBezTo>
                  <a:pt x="3915" y="1723"/>
                  <a:pt x="3892" y="1712"/>
                  <a:pt x="3870" y="1712"/>
                </a:cubicBezTo>
                <a:close/>
                <a:moveTo>
                  <a:pt x="13042" y="1674"/>
                </a:moveTo>
                <a:cubicBezTo>
                  <a:pt x="13024" y="1674"/>
                  <a:pt x="13005" y="1684"/>
                  <a:pt x="12995" y="1701"/>
                </a:cubicBezTo>
                <a:cubicBezTo>
                  <a:pt x="12979" y="1727"/>
                  <a:pt x="12989" y="1759"/>
                  <a:pt x="13015" y="1775"/>
                </a:cubicBezTo>
                <a:cubicBezTo>
                  <a:pt x="13030" y="1785"/>
                  <a:pt x="13045" y="1795"/>
                  <a:pt x="13059" y="1805"/>
                </a:cubicBezTo>
                <a:cubicBezTo>
                  <a:pt x="13066" y="1810"/>
                  <a:pt x="13075" y="1812"/>
                  <a:pt x="13084" y="1812"/>
                </a:cubicBezTo>
                <a:cubicBezTo>
                  <a:pt x="13103" y="1812"/>
                  <a:pt x="13123" y="1802"/>
                  <a:pt x="13132" y="1785"/>
                </a:cubicBezTo>
                <a:cubicBezTo>
                  <a:pt x="13147" y="1759"/>
                  <a:pt x="13136" y="1727"/>
                  <a:pt x="13113" y="1712"/>
                </a:cubicBezTo>
                <a:cubicBezTo>
                  <a:pt x="13097" y="1701"/>
                  <a:pt x="13083" y="1692"/>
                  <a:pt x="13068" y="1681"/>
                </a:cubicBezTo>
                <a:cubicBezTo>
                  <a:pt x="13060" y="1676"/>
                  <a:pt x="13051" y="1674"/>
                  <a:pt x="13042" y="1674"/>
                </a:cubicBezTo>
                <a:close/>
                <a:moveTo>
                  <a:pt x="6525" y="1720"/>
                </a:moveTo>
                <a:cubicBezTo>
                  <a:pt x="6507" y="1720"/>
                  <a:pt x="6489" y="1732"/>
                  <a:pt x="6489" y="1755"/>
                </a:cubicBezTo>
                <a:lnTo>
                  <a:pt x="6489" y="1785"/>
                </a:lnTo>
                <a:cubicBezTo>
                  <a:pt x="6489" y="1808"/>
                  <a:pt x="6506" y="1820"/>
                  <a:pt x="6524" y="1820"/>
                </a:cubicBezTo>
                <a:cubicBezTo>
                  <a:pt x="6541" y="1820"/>
                  <a:pt x="6559" y="1808"/>
                  <a:pt x="6560" y="1785"/>
                </a:cubicBezTo>
                <a:lnTo>
                  <a:pt x="6560" y="1755"/>
                </a:lnTo>
                <a:cubicBezTo>
                  <a:pt x="6560" y="1732"/>
                  <a:pt x="6543" y="1720"/>
                  <a:pt x="6525" y="1720"/>
                </a:cubicBezTo>
                <a:close/>
                <a:moveTo>
                  <a:pt x="17021" y="1714"/>
                </a:moveTo>
                <a:cubicBezTo>
                  <a:pt x="16980" y="1714"/>
                  <a:pt x="16944" y="1767"/>
                  <a:pt x="16981" y="1805"/>
                </a:cubicBezTo>
                <a:cubicBezTo>
                  <a:pt x="16987" y="1810"/>
                  <a:pt x="16991" y="1815"/>
                  <a:pt x="16996" y="1821"/>
                </a:cubicBezTo>
                <a:cubicBezTo>
                  <a:pt x="17007" y="1832"/>
                  <a:pt x="17020" y="1836"/>
                  <a:pt x="17032" y="1836"/>
                </a:cubicBezTo>
                <a:cubicBezTo>
                  <a:pt x="17073" y="1836"/>
                  <a:pt x="17110" y="1783"/>
                  <a:pt x="17073" y="1745"/>
                </a:cubicBezTo>
                <a:lnTo>
                  <a:pt x="17057" y="1730"/>
                </a:lnTo>
                <a:cubicBezTo>
                  <a:pt x="17046" y="1719"/>
                  <a:pt x="17033" y="1714"/>
                  <a:pt x="17021" y="1714"/>
                </a:cubicBezTo>
                <a:close/>
                <a:moveTo>
                  <a:pt x="19438" y="1770"/>
                </a:moveTo>
                <a:cubicBezTo>
                  <a:pt x="19426" y="1770"/>
                  <a:pt x="19414" y="1783"/>
                  <a:pt x="19422" y="1798"/>
                </a:cubicBezTo>
                <a:cubicBezTo>
                  <a:pt x="19428" y="1808"/>
                  <a:pt x="19433" y="1818"/>
                  <a:pt x="19437" y="1828"/>
                </a:cubicBezTo>
                <a:cubicBezTo>
                  <a:pt x="19441" y="1835"/>
                  <a:pt x="19446" y="1837"/>
                  <a:pt x="19451" y="1837"/>
                </a:cubicBezTo>
                <a:cubicBezTo>
                  <a:pt x="19463" y="1837"/>
                  <a:pt x="19475" y="1825"/>
                  <a:pt x="19468" y="1810"/>
                </a:cubicBezTo>
                <a:cubicBezTo>
                  <a:pt x="19463" y="1800"/>
                  <a:pt x="19457" y="1790"/>
                  <a:pt x="19452" y="1780"/>
                </a:cubicBezTo>
                <a:cubicBezTo>
                  <a:pt x="19449" y="1773"/>
                  <a:pt x="19443" y="1770"/>
                  <a:pt x="19438" y="1770"/>
                </a:cubicBezTo>
                <a:close/>
                <a:moveTo>
                  <a:pt x="18929" y="1721"/>
                </a:moveTo>
                <a:cubicBezTo>
                  <a:pt x="18920" y="1721"/>
                  <a:pt x="18911" y="1723"/>
                  <a:pt x="18902" y="1727"/>
                </a:cubicBezTo>
                <a:cubicBezTo>
                  <a:pt x="18892" y="1733"/>
                  <a:pt x="18882" y="1738"/>
                  <a:pt x="18872" y="1743"/>
                </a:cubicBezTo>
                <a:cubicBezTo>
                  <a:pt x="18845" y="1756"/>
                  <a:pt x="18839" y="1791"/>
                  <a:pt x="18852" y="1817"/>
                </a:cubicBezTo>
                <a:cubicBezTo>
                  <a:pt x="18862" y="1834"/>
                  <a:pt x="18880" y="1843"/>
                  <a:pt x="18898" y="1843"/>
                </a:cubicBezTo>
                <a:cubicBezTo>
                  <a:pt x="18907" y="1843"/>
                  <a:pt x="18916" y="1841"/>
                  <a:pt x="18925" y="1836"/>
                </a:cubicBezTo>
                <a:cubicBezTo>
                  <a:pt x="18936" y="1831"/>
                  <a:pt x="18945" y="1826"/>
                  <a:pt x="18955" y="1821"/>
                </a:cubicBezTo>
                <a:cubicBezTo>
                  <a:pt x="18982" y="1807"/>
                  <a:pt x="18988" y="1771"/>
                  <a:pt x="18975" y="1747"/>
                </a:cubicBezTo>
                <a:cubicBezTo>
                  <a:pt x="18965" y="1730"/>
                  <a:pt x="18947" y="1721"/>
                  <a:pt x="18929" y="1721"/>
                </a:cubicBezTo>
                <a:close/>
                <a:moveTo>
                  <a:pt x="19965" y="1737"/>
                </a:moveTo>
                <a:cubicBezTo>
                  <a:pt x="19896" y="1737"/>
                  <a:pt x="19896" y="1844"/>
                  <a:pt x="19965" y="1844"/>
                </a:cubicBezTo>
                <a:lnTo>
                  <a:pt x="19996" y="1844"/>
                </a:lnTo>
                <a:cubicBezTo>
                  <a:pt x="20065" y="1844"/>
                  <a:pt x="20065" y="1737"/>
                  <a:pt x="19996" y="1737"/>
                </a:cubicBezTo>
                <a:close/>
                <a:moveTo>
                  <a:pt x="21978" y="1746"/>
                </a:moveTo>
                <a:cubicBezTo>
                  <a:pt x="21960" y="1746"/>
                  <a:pt x="21942" y="1758"/>
                  <a:pt x="21942" y="1781"/>
                </a:cubicBezTo>
                <a:lnTo>
                  <a:pt x="21942" y="1811"/>
                </a:lnTo>
                <a:cubicBezTo>
                  <a:pt x="21942" y="1834"/>
                  <a:pt x="21960" y="1846"/>
                  <a:pt x="21978" y="1846"/>
                </a:cubicBezTo>
                <a:cubicBezTo>
                  <a:pt x="21996" y="1846"/>
                  <a:pt x="22013" y="1834"/>
                  <a:pt x="22013" y="1811"/>
                </a:cubicBezTo>
                <a:lnTo>
                  <a:pt x="22013" y="1781"/>
                </a:lnTo>
                <a:cubicBezTo>
                  <a:pt x="22013" y="1758"/>
                  <a:pt x="21996" y="1746"/>
                  <a:pt x="21978" y="1746"/>
                </a:cubicBezTo>
                <a:close/>
                <a:moveTo>
                  <a:pt x="333" y="1779"/>
                </a:moveTo>
                <a:cubicBezTo>
                  <a:pt x="288" y="1779"/>
                  <a:pt x="287" y="1849"/>
                  <a:pt x="333" y="1849"/>
                </a:cubicBezTo>
                <a:cubicBezTo>
                  <a:pt x="380" y="1849"/>
                  <a:pt x="380" y="1779"/>
                  <a:pt x="333" y="1779"/>
                </a:cubicBezTo>
                <a:close/>
                <a:moveTo>
                  <a:pt x="14694" y="1710"/>
                </a:moveTo>
                <a:cubicBezTo>
                  <a:pt x="14670" y="1710"/>
                  <a:pt x="14649" y="1727"/>
                  <a:pt x="14641" y="1748"/>
                </a:cubicBezTo>
                <a:cubicBezTo>
                  <a:pt x="14636" y="1764"/>
                  <a:pt x="14631" y="1779"/>
                  <a:pt x="14627" y="1792"/>
                </a:cubicBezTo>
                <a:cubicBezTo>
                  <a:pt x="14617" y="1821"/>
                  <a:pt x="14637" y="1852"/>
                  <a:pt x="14663" y="1858"/>
                </a:cubicBezTo>
                <a:cubicBezTo>
                  <a:pt x="14668" y="1860"/>
                  <a:pt x="14672" y="1860"/>
                  <a:pt x="14676" y="1860"/>
                </a:cubicBezTo>
                <a:cubicBezTo>
                  <a:pt x="14700" y="1860"/>
                  <a:pt x="14720" y="1844"/>
                  <a:pt x="14728" y="1822"/>
                </a:cubicBezTo>
                <a:cubicBezTo>
                  <a:pt x="14734" y="1806"/>
                  <a:pt x="14739" y="1791"/>
                  <a:pt x="14744" y="1777"/>
                </a:cubicBezTo>
                <a:cubicBezTo>
                  <a:pt x="14754" y="1749"/>
                  <a:pt x="14734" y="1718"/>
                  <a:pt x="14707" y="1712"/>
                </a:cubicBezTo>
                <a:cubicBezTo>
                  <a:pt x="14703" y="1710"/>
                  <a:pt x="14698" y="1710"/>
                  <a:pt x="14694" y="1710"/>
                </a:cubicBezTo>
                <a:close/>
                <a:moveTo>
                  <a:pt x="11177" y="1778"/>
                </a:moveTo>
                <a:cubicBezTo>
                  <a:pt x="11159" y="1778"/>
                  <a:pt x="11141" y="1789"/>
                  <a:pt x="11141" y="1812"/>
                </a:cubicBezTo>
                <a:lnTo>
                  <a:pt x="11141" y="1828"/>
                </a:lnTo>
                <a:cubicBezTo>
                  <a:pt x="11141" y="1851"/>
                  <a:pt x="11159" y="1863"/>
                  <a:pt x="11177" y="1863"/>
                </a:cubicBezTo>
                <a:cubicBezTo>
                  <a:pt x="11195" y="1863"/>
                  <a:pt x="11213" y="1851"/>
                  <a:pt x="11213" y="1828"/>
                </a:cubicBezTo>
                <a:lnTo>
                  <a:pt x="11213" y="1812"/>
                </a:lnTo>
                <a:cubicBezTo>
                  <a:pt x="11213" y="1789"/>
                  <a:pt x="11195" y="1778"/>
                  <a:pt x="11177" y="1778"/>
                </a:cubicBezTo>
                <a:close/>
                <a:moveTo>
                  <a:pt x="16494" y="1792"/>
                </a:moveTo>
                <a:cubicBezTo>
                  <a:pt x="16451" y="1792"/>
                  <a:pt x="16450" y="1864"/>
                  <a:pt x="16495" y="1864"/>
                </a:cubicBezTo>
                <a:lnTo>
                  <a:pt x="16525" y="1864"/>
                </a:lnTo>
                <a:cubicBezTo>
                  <a:pt x="16571" y="1864"/>
                  <a:pt x="16571" y="1792"/>
                  <a:pt x="16525" y="1792"/>
                </a:cubicBezTo>
                <a:lnTo>
                  <a:pt x="16495" y="1792"/>
                </a:lnTo>
                <a:cubicBezTo>
                  <a:pt x="16494" y="1792"/>
                  <a:pt x="16494" y="1792"/>
                  <a:pt x="16494" y="1792"/>
                </a:cubicBezTo>
                <a:close/>
                <a:moveTo>
                  <a:pt x="11919" y="1786"/>
                </a:moveTo>
                <a:cubicBezTo>
                  <a:pt x="11896" y="1786"/>
                  <a:pt x="11873" y="1792"/>
                  <a:pt x="11852" y="1802"/>
                </a:cubicBezTo>
                <a:cubicBezTo>
                  <a:pt x="11816" y="1819"/>
                  <a:pt x="11838" y="1868"/>
                  <a:pt x="11871" y="1868"/>
                </a:cubicBezTo>
                <a:cubicBezTo>
                  <a:pt x="11876" y="1868"/>
                  <a:pt x="11881" y="1866"/>
                  <a:pt x="11886" y="1864"/>
                </a:cubicBezTo>
                <a:cubicBezTo>
                  <a:pt x="11896" y="1859"/>
                  <a:pt x="11905" y="1857"/>
                  <a:pt x="11915" y="1857"/>
                </a:cubicBezTo>
                <a:cubicBezTo>
                  <a:pt x="11926" y="1857"/>
                  <a:pt x="11937" y="1860"/>
                  <a:pt x="11948" y="1865"/>
                </a:cubicBezTo>
                <a:cubicBezTo>
                  <a:pt x="11951" y="1866"/>
                  <a:pt x="11954" y="1866"/>
                  <a:pt x="11957" y="1866"/>
                </a:cubicBezTo>
                <a:cubicBezTo>
                  <a:pt x="11973" y="1866"/>
                  <a:pt x="11989" y="1853"/>
                  <a:pt x="11993" y="1840"/>
                </a:cubicBezTo>
                <a:cubicBezTo>
                  <a:pt x="11999" y="1819"/>
                  <a:pt x="11987" y="1803"/>
                  <a:pt x="11968" y="1796"/>
                </a:cubicBezTo>
                <a:cubicBezTo>
                  <a:pt x="11952" y="1789"/>
                  <a:pt x="11935" y="1786"/>
                  <a:pt x="11919" y="1786"/>
                </a:cubicBezTo>
                <a:close/>
                <a:moveTo>
                  <a:pt x="21827" y="1806"/>
                </a:moveTo>
                <a:cubicBezTo>
                  <a:pt x="21810" y="1806"/>
                  <a:pt x="21792" y="1817"/>
                  <a:pt x="21792" y="1840"/>
                </a:cubicBezTo>
                <a:lnTo>
                  <a:pt x="21792" y="1855"/>
                </a:lnTo>
                <a:cubicBezTo>
                  <a:pt x="21792" y="1878"/>
                  <a:pt x="21810" y="1890"/>
                  <a:pt x="21827" y="1890"/>
                </a:cubicBezTo>
                <a:cubicBezTo>
                  <a:pt x="21845" y="1890"/>
                  <a:pt x="21863" y="1878"/>
                  <a:pt x="21863" y="1855"/>
                </a:cubicBezTo>
                <a:lnTo>
                  <a:pt x="21863" y="1840"/>
                </a:lnTo>
                <a:cubicBezTo>
                  <a:pt x="21863" y="1817"/>
                  <a:pt x="21845" y="1806"/>
                  <a:pt x="21827" y="1806"/>
                </a:cubicBezTo>
                <a:close/>
                <a:moveTo>
                  <a:pt x="24624" y="1829"/>
                </a:moveTo>
                <a:cubicBezTo>
                  <a:pt x="24579" y="1829"/>
                  <a:pt x="24579" y="1900"/>
                  <a:pt x="24624" y="1900"/>
                </a:cubicBezTo>
                <a:lnTo>
                  <a:pt x="24640" y="1900"/>
                </a:lnTo>
                <a:cubicBezTo>
                  <a:pt x="24686" y="1900"/>
                  <a:pt x="24686" y="1829"/>
                  <a:pt x="24640" y="1829"/>
                </a:cubicBezTo>
                <a:close/>
                <a:moveTo>
                  <a:pt x="20990" y="1770"/>
                </a:moveTo>
                <a:cubicBezTo>
                  <a:pt x="20954" y="1770"/>
                  <a:pt x="20917" y="1809"/>
                  <a:pt x="20940" y="1850"/>
                </a:cubicBezTo>
                <a:cubicBezTo>
                  <a:pt x="20960" y="1886"/>
                  <a:pt x="20991" y="1902"/>
                  <a:pt x="21030" y="1907"/>
                </a:cubicBezTo>
                <a:cubicBezTo>
                  <a:pt x="21032" y="1907"/>
                  <a:pt x="21033" y="1907"/>
                  <a:pt x="21035" y="1907"/>
                </a:cubicBezTo>
                <a:cubicBezTo>
                  <a:pt x="21062" y="1907"/>
                  <a:pt x="21083" y="1879"/>
                  <a:pt x="21083" y="1853"/>
                </a:cubicBezTo>
                <a:cubicBezTo>
                  <a:pt x="21083" y="1823"/>
                  <a:pt x="21061" y="1805"/>
                  <a:pt x="21034" y="1799"/>
                </a:cubicBezTo>
                <a:cubicBezTo>
                  <a:pt x="21033" y="1798"/>
                  <a:pt x="21033" y="1797"/>
                  <a:pt x="21031" y="1796"/>
                </a:cubicBezTo>
                <a:cubicBezTo>
                  <a:pt x="21021" y="1777"/>
                  <a:pt x="21005" y="1770"/>
                  <a:pt x="20990" y="1770"/>
                </a:cubicBezTo>
                <a:close/>
                <a:moveTo>
                  <a:pt x="20595" y="1847"/>
                </a:moveTo>
                <a:cubicBezTo>
                  <a:pt x="20549" y="1847"/>
                  <a:pt x="20549" y="1917"/>
                  <a:pt x="20595" y="1917"/>
                </a:cubicBezTo>
                <a:cubicBezTo>
                  <a:pt x="20595" y="1917"/>
                  <a:pt x="20596" y="1917"/>
                  <a:pt x="20596" y="1917"/>
                </a:cubicBezTo>
                <a:cubicBezTo>
                  <a:pt x="20641" y="1917"/>
                  <a:pt x="20641" y="1847"/>
                  <a:pt x="20595" y="1847"/>
                </a:cubicBezTo>
                <a:close/>
                <a:moveTo>
                  <a:pt x="9691" y="1820"/>
                </a:moveTo>
                <a:cubicBezTo>
                  <a:pt x="9673" y="1820"/>
                  <a:pt x="9654" y="1831"/>
                  <a:pt x="9654" y="1854"/>
                </a:cubicBezTo>
                <a:cubicBezTo>
                  <a:pt x="9652" y="1890"/>
                  <a:pt x="9675" y="1921"/>
                  <a:pt x="9710" y="1932"/>
                </a:cubicBezTo>
                <a:cubicBezTo>
                  <a:pt x="9714" y="1933"/>
                  <a:pt x="9718" y="1934"/>
                  <a:pt x="9722" y="1934"/>
                </a:cubicBezTo>
                <a:cubicBezTo>
                  <a:pt x="9757" y="1934"/>
                  <a:pt x="9769" y="1875"/>
                  <a:pt x="9730" y="1864"/>
                </a:cubicBezTo>
                <a:cubicBezTo>
                  <a:pt x="9723" y="1861"/>
                  <a:pt x="9725" y="1858"/>
                  <a:pt x="9725" y="1854"/>
                </a:cubicBezTo>
                <a:cubicBezTo>
                  <a:pt x="9726" y="1831"/>
                  <a:pt x="9709" y="1820"/>
                  <a:pt x="9691" y="1820"/>
                </a:cubicBezTo>
                <a:close/>
                <a:moveTo>
                  <a:pt x="18130" y="1873"/>
                </a:moveTo>
                <a:cubicBezTo>
                  <a:pt x="18125" y="1873"/>
                  <a:pt x="18120" y="1875"/>
                  <a:pt x="18116" y="1880"/>
                </a:cubicBezTo>
                <a:cubicBezTo>
                  <a:pt x="18103" y="1899"/>
                  <a:pt x="18086" y="1912"/>
                  <a:pt x="18066" y="1918"/>
                </a:cubicBezTo>
                <a:cubicBezTo>
                  <a:pt x="18047" y="1926"/>
                  <a:pt x="18053" y="1954"/>
                  <a:pt x="18070" y="1954"/>
                </a:cubicBezTo>
                <a:cubicBezTo>
                  <a:pt x="18072" y="1954"/>
                  <a:pt x="18073" y="1953"/>
                  <a:pt x="18075" y="1953"/>
                </a:cubicBezTo>
                <a:cubicBezTo>
                  <a:pt x="18105" y="1941"/>
                  <a:pt x="18127" y="1923"/>
                  <a:pt x="18147" y="1899"/>
                </a:cubicBezTo>
                <a:cubicBezTo>
                  <a:pt x="18156" y="1886"/>
                  <a:pt x="18143" y="1873"/>
                  <a:pt x="18130" y="1873"/>
                </a:cubicBezTo>
                <a:close/>
                <a:moveTo>
                  <a:pt x="8337" y="1890"/>
                </a:moveTo>
                <a:cubicBezTo>
                  <a:pt x="8291" y="1890"/>
                  <a:pt x="8291" y="1960"/>
                  <a:pt x="8337" y="1960"/>
                </a:cubicBezTo>
                <a:lnTo>
                  <a:pt x="8367" y="1960"/>
                </a:lnTo>
                <a:cubicBezTo>
                  <a:pt x="8368" y="1960"/>
                  <a:pt x="8369" y="1960"/>
                  <a:pt x="8369" y="1960"/>
                </a:cubicBezTo>
                <a:cubicBezTo>
                  <a:pt x="8413" y="1960"/>
                  <a:pt x="8414" y="1890"/>
                  <a:pt x="8367" y="1890"/>
                </a:cubicBezTo>
                <a:close/>
                <a:moveTo>
                  <a:pt x="2676" y="1906"/>
                </a:moveTo>
                <a:cubicBezTo>
                  <a:pt x="2632" y="1906"/>
                  <a:pt x="2632" y="1976"/>
                  <a:pt x="2677" y="1976"/>
                </a:cubicBezTo>
                <a:cubicBezTo>
                  <a:pt x="2723" y="1976"/>
                  <a:pt x="2723" y="1906"/>
                  <a:pt x="2677" y="1906"/>
                </a:cubicBezTo>
                <a:cubicBezTo>
                  <a:pt x="2677" y="1906"/>
                  <a:pt x="2676" y="1906"/>
                  <a:pt x="2676" y="1906"/>
                </a:cubicBezTo>
                <a:close/>
                <a:moveTo>
                  <a:pt x="15895" y="1896"/>
                </a:moveTo>
                <a:cubicBezTo>
                  <a:pt x="15877" y="1896"/>
                  <a:pt x="15859" y="1908"/>
                  <a:pt x="15859" y="1931"/>
                </a:cubicBezTo>
                <a:lnTo>
                  <a:pt x="15859" y="1946"/>
                </a:lnTo>
                <a:cubicBezTo>
                  <a:pt x="15859" y="1969"/>
                  <a:pt x="15876" y="1980"/>
                  <a:pt x="15894" y="1980"/>
                </a:cubicBezTo>
                <a:cubicBezTo>
                  <a:pt x="15911" y="1980"/>
                  <a:pt x="15929" y="1969"/>
                  <a:pt x="15929" y="1946"/>
                </a:cubicBezTo>
                <a:lnTo>
                  <a:pt x="15929" y="1931"/>
                </a:lnTo>
                <a:cubicBezTo>
                  <a:pt x="15930" y="1908"/>
                  <a:pt x="15912" y="1896"/>
                  <a:pt x="15895" y="1896"/>
                </a:cubicBezTo>
                <a:close/>
                <a:moveTo>
                  <a:pt x="5231" y="1912"/>
                </a:moveTo>
                <a:cubicBezTo>
                  <a:pt x="5185" y="1912"/>
                  <a:pt x="5185" y="1983"/>
                  <a:pt x="5231" y="1983"/>
                </a:cubicBezTo>
                <a:lnTo>
                  <a:pt x="5247" y="1983"/>
                </a:lnTo>
                <a:cubicBezTo>
                  <a:pt x="5293" y="1983"/>
                  <a:pt x="5293" y="1912"/>
                  <a:pt x="5247" y="1912"/>
                </a:cubicBezTo>
                <a:close/>
                <a:moveTo>
                  <a:pt x="8668" y="1921"/>
                </a:moveTo>
                <a:cubicBezTo>
                  <a:pt x="8622" y="1921"/>
                  <a:pt x="8622" y="1991"/>
                  <a:pt x="8668" y="1991"/>
                </a:cubicBezTo>
                <a:lnTo>
                  <a:pt x="8698" y="1991"/>
                </a:lnTo>
                <a:cubicBezTo>
                  <a:pt x="8745" y="1991"/>
                  <a:pt x="8745" y="1921"/>
                  <a:pt x="8698" y="1921"/>
                </a:cubicBezTo>
                <a:close/>
                <a:moveTo>
                  <a:pt x="5441" y="1928"/>
                </a:moveTo>
                <a:cubicBezTo>
                  <a:pt x="5395" y="1928"/>
                  <a:pt x="5395" y="1999"/>
                  <a:pt x="5441" y="1999"/>
                </a:cubicBezTo>
                <a:cubicBezTo>
                  <a:pt x="5488" y="1999"/>
                  <a:pt x="5488" y="1928"/>
                  <a:pt x="5441" y="1928"/>
                </a:cubicBezTo>
                <a:close/>
                <a:moveTo>
                  <a:pt x="7766" y="1933"/>
                </a:moveTo>
                <a:cubicBezTo>
                  <a:pt x="7720" y="1933"/>
                  <a:pt x="7720" y="2004"/>
                  <a:pt x="7766" y="2004"/>
                </a:cubicBezTo>
                <a:cubicBezTo>
                  <a:pt x="7812" y="2004"/>
                  <a:pt x="7812" y="1933"/>
                  <a:pt x="7766" y="1933"/>
                </a:cubicBezTo>
                <a:close/>
                <a:moveTo>
                  <a:pt x="2256" y="1855"/>
                </a:moveTo>
                <a:cubicBezTo>
                  <a:pt x="2210" y="1855"/>
                  <a:pt x="2180" y="1926"/>
                  <a:pt x="2230" y="1955"/>
                </a:cubicBezTo>
                <a:cubicBezTo>
                  <a:pt x="2255" y="1971"/>
                  <a:pt x="2279" y="1985"/>
                  <a:pt x="2304" y="2000"/>
                </a:cubicBezTo>
                <a:cubicBezTo>
                  <a:pt x="2313" y="2005"/>
                  <a:pt x="2322" y="2008"/>
                  <a:pt x="2330" y="2008"/>
                </a:cubicBezTo>
                <a:cubicBezTo>
                  <a:pt x="2377" y="2008"/>
                  <a:pt x="2408" y="1938"/>
                  <a:pt x="2359" y="1908"/>
                </a:cubicBezTo>
                <a:cubicBezTo>
                  <a:pt x="2334" y="1892"/>
                  <a:pt x="2309" y="1877"/>
                  <a:pt x="2284" y="1864"/>
                </a:cubicBezTo>
                <a:cubicBezTo>
                  <a:pt x="2274" y="1858"/>
                  <a:pt x="2265" y="1855"/>
                  <a:pt x="2256" y="1855"/>
                </a:cubicBezTo>
                <a:close/>
                <a:moveTo>
                  <a:pt x="7902" y="1964"/>
                </a:moveTo>
                <a:cubicBezTo>
                  <a:pt x="7856" y="1964"/>
                  <a:pt x="7856" y="2035"/>
                  <a:pt x="7902" y="2035"/>
                </a:cubicBezTo>
                <a:cubicBezTo>
                  <a:pt x="7946" y="2035"/>
                  <a:pt x="7948" y="1964"/>
                  <a:pt x="7902" y="1964"/>
                </a:cubicBezTo>
                <a:close/>
                <a:moveTo>
                  <a:pt x="19202" y="1855"/>
                </a:moveTo>
                <a:cubicBezTo>
                  <a:pt x="19162" y="1855"/>
                  <a:pt x="19124" y="1908"/>
                  <a:pt x="19161" y="1946"/>
                </a:cubicBezTo>
                <a:cubicBezTo>
                  <a:pt x="19186" y="1971"/>
                  <a:pt x="19211" y="1996"/>
                  <a:pt x="19234" y="2022"/>
                </a:cubicBezTo>
                <a:cubicBezTo>
                  <a:pt x="19245" y="2033"/>
                  <a:pt x="19257" y="2037"/>
                  <a:pt x="19269" y="2037"/>
                </a:cubicBezTo>
                <a:cubicBezTo>
                  <a:pt x="19310" y="2037"/>
                  <a:pt x="19347" y="1985"/>
                  <a:pt x="19311" y="1947"/>
                </a:cubicBezTo>
                <a:cubicBezTo>
                  <a:pt x="19285" y="1922"/>
                  <a:pt x="19262" y="1896"/>
                  <a:pt x="19237" y="1871"/>
                </a:cubicBezTo>
                <a:cubicBezTo>
                  <a:pt x="19227" y="1860"/>
                  <a:pt x="19214" y="1855"/>
                  <a:pt x="19202" y="1855"/>
                </a:cubicBezTo>
                <a:close/>
                <a:moveTo>
                  <a:pt x="4844" y="1955"/>
                </a:moveTo>
                <a:cubicBezTo>
                  <a:pt x="4821" y="1955"/>
                  <a:pt x="4797" y="1980"/>
                  <a:pt x="4811" y="2007"/>
                </a:cubicBezTo>
                <a:cubicBezTo>
                  <a:pt x="4816" y="2018"/>
                  <a:pt x="4821" y="2027"/>
                  <a:pt x="4827" y="2038"/>
                </a:cubicBezTo>
                <a:cubicBezTo>
                  <a:pt x="4833" y="2051"/>
                  <a:pt x="4844" y="2056"/>
                  <a:pt x="4854" y="2056"/>
                </a:cubicBezTo>
                <a:cubicBezTo>
                  <a:pt x="4878" y="2056"/>
                  <a:pt x="4902" y="2030"/>
                  <a:pt x="4887" y="2002"/>
                </a:cubicBezTo>
                <a:cubicBezTo>
                  <a:pt x="4882" y="1991"/>
                  <a:pt x="4877" y="1983"/>
                  <a:pt x="4872" y="1973"/>
                </a:cubicBezTo>
                <a:cubicBezTo>
                  <a:pt x="4865" y="1960"/>
                  <a:pt x="4855" y="1955"/>
                  <a:pt x="4844" y="1955"/>
                </a:cubicBezTo>
                <a:close/>
                <a:moveTo>
                  <a:pt x="12349" y="1995"/>
                </a:moveTo>
                <a:cubicBezTo>
                  <a:pt x="12335" y="1995"/>
                  <a:pt x="12323" y="2014"/>
                  <a:pt x="12336" y="2025"/>
                </a:cubicBezTo>
                <a:cubicBezTo>
                  <a:pt x="12342" y="2031"/>
                  <a:pt x="12341" y="2037"/>
                  <a:pt x="12335" y="2043"/>
                </a:cubicBezTo>
                <a:cubicBezTo>
                  <a:pt x="12320" y="2054"/>
                  <a:pt x="12333" y="2071"/>
                  <a:pt x="12348" y="2071"/>
                </a:cubicBezTo>
                <a:cubicBezTo>
                  <a:pt x="12352" y="2071"/>
                  <a:pt x="12356" y="2070"/>
                  <a:pt x="12360" y="2068"/>
                </a:cubicBezTo>
                <a:cubicBezTo>
                  <a:pt x="12381" y="2051"/>
                  <a:pt x="12381" y="2018"/>
                  <a:pt x="12361" y="2000"/>
                </a:cubicBezTo>
                <a:cubicBezTo>
                  <a:pt x="12357" y="1996"/>
                  <a:pt x="12353" y="1995"/>
                  <a:pt x="12349" y="1995"/>
                </a:cubicBezTo>
                <a:close/>
                <a:moveTo>
                  <a:pt x="22953" y="1944"/>
                </a:moveTo>
                <a:cubicBezTo>
                  <a:pt x="22932" y="1944"/>
                  <a:pt x="22911" y="1961"/>
                  <a:pt x="22919" y="1987"/>
                </a:cubicBezTo>
                <a:cubicBezTo>
                  <a:pt x="22924" y="2007"/>
                  <a:pt x="22929" y="2027"/>
                  <a:pt x="22934" y="2048"/>
                </a:cubicBezTo>
                <a:cubicBezTo>
                  <a:pt x="22938" y="2066"/>
                  <a:pt x="22952" y="2074"/>
                  <a:pt x="22966" y="2074"/>
                </a:cubicBezTo>
                <a:cubicBezTo>
                  <a:pt x="22987" y="2074"/>
                  <a:pt x="23009" y="2057"/>
                  <a:pt x="23002" y="2030"/>
                </a:cubicBezTo>
                <a:cubicBezTo>
                  <a:pt x="22997" y="2010"/>
                  <a:pt x="22991" y="1990"/>
                  <a:pt x="22987" y="1969"/>
                </a:cubicBezTo>
                <a:cubicBezTo>
                  <a:pt x="22982" y="1952"/>
                  <a:pt x="22968" y="1944"/>
                  <a:pt x="22953" y="1944"/>
                </a:cubicBezTo>
                <a:close/>
                <a:moveTo>
                  <a:pt x="16028" y="2033"/>
                </a:moveTo>
                <a:cubicBezTo>
                  <a:pt x="16011" y="2033"/>
                  <a:pt x="16000" y="2056"/>
                  <a:pt x="16018" y="2065"/>
                </a:cubicBezTo>
                <a:cubicBezTo>
                  <a:pt x="16028" y="2070"/>
                  <a:pt x="16038" y="2075"/>
                  <a:pt x="16048" y="2081"/>
                </a:cubicBezTo>
                <a:cubicBezTo>
                  <a:pt x="16051" y="2082"/>
                  <a:pt x="16054" y="2083"/>
                  <a:pt x="16057" y="2083"/>
                </a:cubicBezTo>
                <a:cubicBezTo>
                  <a:pt x="16073" y="2083"/>
                  <a:pt x="16083" y="2058"/>
                  <a:pt x="16067" y="2051"/>
                </a:cubicBezTo>
                <a:cubicBezTo>
                  <a:pt x="16057" y="2046"/>
                  <a:pt x="16047" y="2041"/>
                  <a:pt x="16037" y="2035"/>
                </a:cubicBezTo>
                <a:cubicBezTo>
                  <a:pt x="16034" y="2034"/>
                  <a:pt x="16031" y="2033"/>
                  <a:pt x="16028" y="2033"/>
                </a:cubicBezTo>
                <a:close/>
                <a:moveTo>
                  <a:pt x="14873" y="2012"/>
                </a:moveTo>
                <a:cubicBezTo>
                  <a:pt x="14827" y="2012"/>
                  <a:pt x="14827" y="2084"/>
                  <a:pt x="14873" y="2084"/>
                </a:cubicBezTo>
                <a:cubicBezTo>
                  <a:pt x="14918" y="2084"/>
                  <a:pt x="14918" y="2012"/>
                  <a:pt x="14873" y="2012"/>
                </a:cubicBezTo>
                <a:close/>
                <a:moveTo>
                  <a:pt x="4196" y="1936"/>
                </a:moveTo>
                <a:cubicBezTo>
                  <a:pt x="4155" y="1936"/>
                  <a:pt x="4120" y="1990"/>
                  <a:pt x="4156" y="2027"/>
                </a:cubicBezTo>
                <a:cubicBezTo>
                  <a:pt x="4180" y="2052"/>
                  <a:pt x="4205" y="2077"/>
                  <a:pt x="4230" y="2104"/>
                </a:cubicBezTo>
                <a:cubicBezTo>
                  <a:pt x="4241" y="2115"/>
                  <a:pt x="4254" y="2119"/>
                  <a:pt x="4266" y="2119"/>
                </a:cubicBezTo>
                <a:cubicBezTo>
                  <a:pt x="4307" y="2119"/>
                  <a:pt x="4344" y="2066"/>
                  <a:pt x="4306" y="2028"/>
                </a:cubicBezTo>
                <a:cubicBezTo>
                  <a:pt x="4282" y="2004"/>
                  <a:pt x="4257" y="1979"/>
                  <a:pt x="4232" y="1953"/>
                </a:cubicBezTo>
                <a:cubicBezTo>
                  <a:pt x="4220" y="1941"/>
                  <a:pt x="4208" y="1936"/>
                  <a:pt x="4196" y="1936"/>
                </a:cubicBezTo>
                <a:close/>
                <a:moveTo>
                  <a:pt x="15429" y="2012"/>
                </a:moveTo>
                <a:cubicBezTo>
                  <a:pt x="15416" y="2012"/>
                  <a:pt x="15403" y="2019"/>
                  <a:pt x="15397" y="2030"/>
                </a:cubicBezTo>
                <a:cubicBezTo>
                  <a:pt x="15386" y="2048"/>
                  <a:pt x="15394" y="2067"/>
                  <a:pt x="15409" y="2078"/>
                </a:cubicBezTo>
                <a:cubicBezTo>
                  <a:pt x="15429" y="2094"/>
                  <a:pt x="15449" y="2109"/>
                  <a:pt x="15470" y="2122"/>
                </a:cubicBezTo>
                <a:cubicBezTo>
                  <a:pt x="15475" y="2126"/>
                  <a:pt x="15481" y="2128"/>
                  <a:pt x="15486" y="2128"/>
                </a:cubicBezTo>
                <a:cubicBezTo>
                  <a:pt x="15499" y="2128"/>
                  <a:pt x="15512" y="2121"/>
                  <a:pt x="15518" y="2110"/>
                </a:cubicBezTo>
                <a:cubicBezTo>
                  <a:pt x="15529" y="2091"/>
                  <a:pt x="15520" y="2073"/>
                  <a:pt x="15505" y="2062"/>
                </a:cubicBezTo>
                <a:cubicBezTo>
                  <a:pt x="15485" y="2046"/>
                  <a:pt x="15466" y="2031"/>
                  <a:pt x="15445" y="2017"/>
                </a:cubicBezTo>
                <a:cubicBezTo>
                  <a:pt x="15440" y="2013"/>
                  <a:pt x="15435" y="2012"/>
                  <a:pt x="15429" y="2012"/>
                </a:cubicBezTo>
                <a:close/>
                <a:moveTo>
                  <a:pt x="1282" y="1989"/>
                </a:moveTo>
                <a:cubicBezTo>
                  <a:pt x="1241" y="1989"/>
                  <a:pt x="1205" y="2042"/>
                  <a:pt x="1242" y="2079"/>
                </a:cubicBezTo>
                <a:lnTo>
                  <a:pt x="1287" y="2125"/>
                </a:lnTo>
                <a:cubicBezTo>
                  <a:pt x="1298" y="2136"/>
                  <a:pt x="1310" y="2140"/>
                  <a:pt x="1322" y="2140"/>
                </a:cubicBezTo>
                <a:cubicBezTo>
                  <a:pt x="1363" y="2140"/>
                  <a:pt x="1400" y="2087"/>
                  <a:pt x="1362" y="2049"/>
                </a:cubicBezTo>
                <a:lnTo>
                  <a:pt x="1318" y="2005"/>
                </a:lnTo>
                <a:cubicBezTo>
                  <a:pt x="1307" y="1993"/>
                  <a:pt x="1294" y="1989"/>
                  <a:pt x="1282" y="1989"/>
                </a:cubicBezTo>
                <a:close/>
                <a:moveTo>
                  <a:pt x="10619" y="2075"/>
                </a:moveTo>
                <a:cubicBezTo>
                  <a:pt x="10583" y="2075"/>
                  <a:pt x="10573" y="2132"/>
                  <a:pt x="10611" y="2145"/>
                </a:cubicBezTo>
                <a:cubicBezTo>
                  <a:pt x="10627" y="2151"/>
                  <a:pt x="10642" y="2156"/>
                  <a:pt x="10656" y="2161"/>
                </a:cubicBezTo>
                <a:cubicBezTo>
                  <a:pt x="10660" y="2162"/>
                  <a:pt x="10664" y="2163"/>
                  <a:pt x="10667" y="2163"/>
                </a:cubicBezTo>
                <a:cubicBezTo>
                  <a:pt x="10702" y="2163"/>
                  <a:pt x="10715" y="2105"/>
                  <a:pt x="10675" y="2093"/>
                </a:cubicBezTo>
                <a:cubicBezTo>
                  <a:pt x="10660" y="2088"/>
                  <a:pt x="10646" y="2083"/>
                  <a:pt x="10631" y="2077"/>
                </a:cubicBezTo>
                <a:cubicBezTo>
                  <a:pt x="10627" y="2076"/>
                  <a:pt x="10622" y="2075"/>
                  <a:pt x="10619" y="2075"/>
                </a:cubicBezTo>
                <a:close/>
                <a:moveTo>
                  <a:pt x="15065" y="2086"/>
                </a:moveTo>
                <a:cubicBezTo>
                  <a:pt x="15057" y="2086"/>
                  <a:pt x="15049" y="2089"/>
                  <a:pt x="15042" y="2096"/>
                </a:cubicBezTo>
                <a:lnTo>
                  <a:pt x="15026" y="2112"/>
                </a:lnTo>
                <a:cubicBezTo>
                  <a:pt x="15001" y="2138"/>
                  <a:pt x="15025" y="2173"/>
                  <a:pt x="15052" y="2173"/>
                </a:cubicBezTo>
                <a:cubicBezTo>
                  <a:pt x="15060" y="2173"/>
                  <a:pt x="15068" y="2170"/>
                  <a:pt x="15075" y="2162"/>
                </a:cubicBezTo>
                <a:lnTo>
                  <a:pt x="15091" y="2147"/>
                </a:lnTo>
                <a:cubicBezTo>
                  <a:pt x="15117" y="2121"/>
                  <a:pt x="15092" y="2086"/>
                  <a:pt x="15065" y="2086"/>
                </a:cubicBezTo>
                <a:close/>
                <a:moveTo>
                  <a:pt x="21377" y="2056"/>
                </a:moveTo>
                <a:cubicBezTo>
                  <a:pt x="21337" y="2056"/>
                  <a:pt x="21301" y="2109"/>
                  <a:pt x="21338" y="2147"/>
                </a:cubicBezTo>
                <a:cubicBezTo>
                  <a:pt x="21343" y="2153"/>
                  <a:pt x="21348" y="2157"/>
                  <a:pt x="21353" y="2162"/>
                </a:cubicBezTo>
                <a:cubicBezTo>
                  <a:pt x="21364" y="2173"/>
                  <a:pt x="21377" y="2178"/>
                  <a:pt x="21389" y="2178"/>
                </a:cubicBezTo>
                <a:cubicBezTo>
                  <a:pt x="21430" y="2178"/>
                  <a:pt x="21467" y="2125"/>
                  <a:pt x="21429" y="2088"/>
                </a:cubicBezTo>
                <a:lnTo>
                  <a:pt x="21413" y="2072"/>
                </a:lnTo>
                <a:cubicBezTo>
                  <a:pt x="21402" y="2061"/>
                  <a:pt x="21390" y="2056"/>
                  <a:pt x="21377" y="2056"/>
                </a:cubicBezTo>
                <a:close/>
                <a:moveTo>
                  <a:pt x="13309" y="2114"/>
                </a:moveTo>
                <a:cubicBezTo>
                  <a:pt x="13263" y="2114"/>
                  <a:pt x="13263" y="2184"/>
                  <a:pt x="13309" y="2184"/>
                </a:cubicBezTo>
                <a:cubicBezTo>
                  <a:pt x="13355" y="2184"/>
                  <a:pt x="13355" y="2114"/>
                  <a:pt x="13309" y="2114"/>
                </a:cubicBezTo>
                <a:close/>
                <a:moveTo>
                  <a:pt x="23949" y="2084"/>
                </a:moveTo>
                <a:cubicBezTo>
                  <a:pt x="23943" y="2084"/>
                  <a:pt x="23937" y="2086"/>
                  <a:pt x="23931" y="2090"/>
                </a:cubicBezTo>
                <a:cubicBezTo>
                  <a:pt x="23916" y="2100"/>
                  <a:pt x="23900" y="2111"/>
                  <a:pt x="23885" y="2120"/>
                </a:cubicBezTo>
                <a:cubicBezTo>
                  <a:pt x="23855" y="2142"/>
                  <a:pt x="23874" y="2188"/>
                  <a:pt x="23903" y="2188"/>
                </a:cubicBezTo>
                <a:cubicBezTo>
                  <a:pt x="23909" y="2188"/>
                  <a:pt x="23915" y="2187"/>
                  <a:pt x="23921" y="2182"/>
                </a:cubicBezTo>
                <a:cubicBezTo>
                  <a:pt x="23936" y="2172"/>
                  <a:pt x="23951" y="2161"/>
                  <a:pt x="23966" y="2152"/>
                </a:cubicBezTo>
                <a:cubicBezTo>
                  <a:pt x="23997" y="2130"/>
                  <a:pt x="23978" y="2084"/>
                  <a:pt x="23949" y="2084"/>
                </a:cubicBezTo>
                <a:close/>
                <a:moveTo>
                  <a:pt x="11250" y="2122"/>
                </a:moveTo>
                <a:cubicBezTo>
                  <a:pt x="11206" y="2122"/>
                  <a:pt x="11206" y="2194"/>
                  <a:pt x="11250" y="2194"/>
                </a:cubicBezTo>
                <a:cubicBezTo>
                  <a:pt x="11297" y="2194"/>
                  <a:pt x="11297" y="2122"/>
                  <a:pt x="11250" y="2122"/>
                </a:cubicBezTo>
                <a:close/>
                <a:moveTo>
                  <a:pt x="11537" y="2111"/>
                </a:moveTo>
                <a:cubicBezTo>
                  <a:pt x="11505" y="2111"/>
                  <a:pt x="11483" y="2159"/>
                  <a:pt x="11519" y="2177"/>
                </a:cubicBezTo>
                <a:cubicBezTo>
                  <a:pt x="11529" y="2182"/>
                  <a:pt x="11538" y="2187"/>
                  <a:pt x="11549" y="2193"/>
                </a:cubicBezTo>
                <a:cubicBezTo>
                  <a:pt x="11554" y="2195"/>
                  <a:pt x="11559" y="2196"/>
                  <a:pt x="11564" y="2196"/>
                </a:cubicBezTo>
                <a:cubicBezTo>
                  <a:pt x="11597" y="2196"/>
                  <a:pt x="11620" y="2148"/>
                  <a:pt x="11585" y="2131"/>
                </a:cubicBezTo>
                <a:cubicBezTo>
                  <a:pt x="11574" y="2126"/>
                  <a:pt x="11565" y="2120"/>
                  <a:pt x="11554" y="2115"/>
                </a:cubicBezTo>
                <a:cubicBezTo>
                  <a:pt x="11548" y="2112"/>
                  <a:pt x="11543" y="2111"/>
                  <a:pt x="11537" y="2111"/>
                </a:cubicBezTo>
                <a:close/>
                <a:moveTo>
                  <a:pt x="12684" y="2113"/>
                </a:moveTo>
                <a:cubicBezTo>
                  <a:pt x="12679" y="2113"/>
                  <a:pt x="12674" y="2113"/>
                  <a:pt x="12669" y="2114"/>
                </a:cubicBezTo>
                <a:cubicBezTo>
                  <a:pt x="12628" y="2122"/>
                  <a:pt x="12640" y="2182"/>
                  <a:pt x="12678" y="2183"/>
                </a:cubicBezTo>
                <a:cubicBezTo>
                  <a:pt x="12684" y="2193"/>
                  <a:pt x="12696" y="2198"/>
                  <a:pt x="12708" y="2198"/>
                </a:cubicBezTo>
                <a:cubicBezTo>
                  <a:pt x="12714" y="2198"/>
                  <a:pt x="12721" y="2196"/>
                  <a:pt x="12725" y="2194"/>
                </a:cubicBezTo>
                <a:cubicBezTo>
                  <a:pt x="12743" y="2183"/>
                  <a:pt x="12746" y="2162"/>
                  <a:pt x="12738" y="2145"/>
                </a:cubicBezTo>
                <a:cubicBezTo>
                  <a:pt x="12729" y="2122"/>
                  <a:pt x="12707" y="2113"/>
                  <a:pt x="12684" y="2113"/>
                </a:cubicBezTo>
                <a:close/>
                <a:moveTo>
                  <a:pt x="1791" y="2113"/>
                </a:moveTo>
                <a:cubicBezTo>
                  <a:pt x="1773" y="2113"/>
                  <a:pt x="1755" y="2125"/>
                  <a:pt x="1755" y="2148"/>
                </a:cubicBezTo>
                <a:lnTo>
                  <a:pt x="1755" y="2178"/>
                </a:lnTo>
                <a:cubicBezTo>
                  <a:pt x="1754" y="2201"/>
                  <a:pt x="1772" y="2213"/>
                  <a:pt x="1790" y="2213"/>
                </a:cubicBezTo>
                <a:cubicBezTo>
                  <a:pt x="1808" y="2213"/>
                  <a:pt x="1826" y="2201"/>
                  <a:pt x="1826" y="2178"/>
                </a:cubicBezTo>
                <a:lnTo>
                  <a:pt x="1826" y="2148"/>
                </a:lnTo>
                <a:cubicBezTo>
                  <a:pt x="1826" y="2125"/>
                  <a:pt x="1808" y="2113"/>
                  <a:pt x="1791" y="2113"/>
                </a:cubicBezTo>
                <a:close/>
                <a:moveTo>
                  <a:pt x="15337" y="2120"/>
                </a:moveTo>
                <a:cubicBezTo>
                  <a:pt x="15320" y="2120"/>
                  <a:pt x="15301" y="2131"/>
                  <a:pt x="15301" y="2154"/>
                </a:cubicBezTo>
                <a:lnTo>
                  <a:pt x="15301" y="2184"/>
                </a:lnTo>
                <a:cubicBezTo>
                  <a:pt x="15301" y="2207"/>
                  <a:pt x="15319" y="2219"/>
                  <a:pt x="15337" y="2219"/>
                </a:cubicBezTo>
                <a:cubicBezTo>
                  <a:pt x="15355" y="2219"/>
                  <a:pt x="15373" y="2207"/>
                  <a:pt x="15373" y="2184"/>
                </a:cubicBezTo>
                <a:lnTo>
                  <a:pt x="15373" y="2154"/>
                </a:lnTo>
                <a:cubicBezTo>
                  <a:pt x="15373" y="2131"/>
                  <a:pt x="15355" y="2120"/>
                  <a:pt x="15337" y="2120"/>
                </a:cubicBezTo>
                <a:close/>
                <a:moveTo>
                  <a:pt x="18761" y="2173"/>
                </a:moveTo>
                <a:cubicBezTo>
                  <a:pt x="18715" y="2173"/>
                  <a:pt x="18715" y="2243"/>
                  <a:pt x="18761" y="2243"/>
                </a:cubicBezTo>
                <a:lnTo>
                  <a:pt x="18776" y="2243"/>
                </a:lnTo>
                <a:cubicBezTo>
                  <a:pt x="18822" y="2243"/>
                  <a:pt x="18822" y="2173"/>
                  <a:pt x="18776" y="2173"/>
                </a:cubicBezTo>
                <a:close/>
                <a:moveTo>
                  <a:pt x="8156" y="2175"/>
                </a:moveTo>
                <a:cubicBezTo>
                  <a:pt x="8111" y="2175"/>
                  <a:pt x="8111" y="2246"/>
                  <a:pt x="8156" y="2246"/>
                </a:cubicBezTo>
                <a:cubicBezTo>
                  <a:pt x="8202" y="2246"/>
                  <a:pt x="8202" y="2175"/>
                  <a:pt x="8156" y="2175"/>
                </a:cubicBezTo>
                <a:close/>
                <a:moveTo>
                  <a:pt x="9147" y="2178"/>
                </a:moveTo>
                <a:cubicBezTo>
                  <a:pt x="9102" y="2178"/>
                  <a:pt x="9102" y="2248"/>
                  <a:pt x="9147" y="2248"/>
                </a:cubicBezTo>
                <a:cubicBezTo>
                  <a:pt x="9193" y="2248"/>
                  <a:pt x="9193" y="2178"/>
                  <a:pt x="9147" y="2178"/>
                </a:cubicBezTo>
                <a:close/>
                <a:moveTo>
                  <a:pt x="6403" y="2185"/>
                </a:moveTo>
                <a:cubicBezTo>
                  <a:pt x="6357" y="2185"/>
                  <a:pt x="6357" y="2257"/>
                  <a:pt x="6403" y="2257"/>
                </a:cubicBezTo>
                <a:cubicBezTo>
                  <a:pt x="6448" y="2257"/>
                  <a:pt x="6448" y="2185"/>
                  <a:pt x="6403" y="2185"/>
                </a:cubicBezTo>
                <a:close/>
                <a:moveTo>
                  <a:pt x="22533" y="2199"/>
                </a:moveTo>
                <a:cubicBezTo>
                  <a:pt x="22515" y="2199"/>
                  <a:pt x="22497" y="2210"/>
                  <a:pt x="22497" y="2232"/>
                </a:cubicBezTo>
                <a:lnTo>
                  <a:pt x="22497" y="2248"/>
                </a:lnTo>
                <a:cubicBezTo>
                  <a:pt x="22497" y="2271"/>
                  <a:pt x="22515" y="2283"/>
                  <a:pt x="22533" y="2283"/>
                </a:cubicBezTo>
                <a:cubicBezTo>
                  <a:pt x="22551" y="2283"/>
                  <a:pt x="22569" y="2271"/>
                  <a:pt x="22569" y="2248"/>
                </a:cubicBezTo>
                <a:lnTo>
                  <a:pt x="22569" y="2232"/>
                </a:lnTo>
                <a:cubicBezTo>
                  <a:pt x="22569" y="2210"/>
                  <a:pt x="22551" y="2199"/>
                  <a:pt x="22533" y="2199"/>
                </a:cubicBezTo>
                <a:close/>
                <a:moveTo>
                  <a:pt x="360" y="2193"/>
                </a:moveTo>
                <a:cubicBezTo>
                  <a:pt x="326" y="2193"/>
                  <a:pt x="316" y="2252"/>
                  <a:pt x="353" y="2264"/>
                </a:cubicBezTo>
                <a:cubicBezTo>
                  <a:pt x="369" y="2271"/>
                  <a:pt x="383" y="2276"/>
                  <a:pt x="397" y="2282"/>
                </a:cubicBezTo>
                <a:cubicBezTo>
                  <a:pt x="402" y="2283"/>
                  <a:pt x="407" y="2284"/>
                  <a:pt x="411" y="2284"/>
                </a:cubicBezTo>
                <a:cubicBezTo>
                  <a:pt x="445" y="2284"/>
                  <a:pt x="456" y="2228"/>
                  <a:pt x="417" y="2214"/>
                </a:cubicBezTo>
                <a:cubicBezTo>
                  <a:pt x="403" y="2208"/>
                  <a:pt x="387" y="2203"/>
                  <a:pt x="372" y="2196"/>
                </a:cubicBezTo>
                <a:cubicBezTo>
                  <a:pt x="368" y="2194"/>
                  <a:pt x="364" y="2193"/>
                  <a:pt x="360" y="2193"/>
                </a:cubicBezTo>
                <a:close/>
                <a:moveTo>
                  <a:pt x="23600" y="2216"/>
                </a:moveTo>
                <a:cubicBezTo>
                  <a:pt x="23573" y="2216"/>
                  <a:pt x="23549" y="2251"/>
                  <a:pt x="23574" y="2276"/>
                </a:cubicBezTo>
                <a:lnTo>
                  <a:pt x="23590" y="2292"/>
                </a:lnTo>
                <a:cubicBezTo>
                  <a:pt x="23597" y="2299"/>
                  <a:pt x="23606" y="2303"/>
                  <a:pt x="23614" y="2303"/>
                </a:cubicBezTo>
                <a:cubicBezTo>
                  <a:pt x="23641" y="2303"/>
                  <a:pt x="23665" y="2266"/>
                  <a:pt x="23639" y="2242"/>
                </a:cubicBezTo>
                <a:lnTo>
                  <a:pt x="23624" y="2226"/>
                </a:lnTo>
                <a:cubicBezTo>
                  <a:pt x="23616" y="2219"/>
                  <a:pt x="23608" y="2216"/>
                  <a:pt x="23600" y="2216"/>
                </a:cubicBezTo>
                <a:close/>
                <a:moveTo>
                  <a:pt x="8367" y="2236"/>
                </a:moveTo>
                <a:cubicBezTo>
                  <a:pt x="8321" y="2236"/>
                  <a:pt x="8321" y="2306"/>
                  <a:pt x="8367" y="2306"/>
                </a:cubicBezTo>
                <a:cubicBezTo>
                  <a:pt x="8412" y="2306"/>
                  <a:pt x="8412" y="2236"/>
                  <a:pt x="8367" y="2236"/>
                </a:cubicBezTo>
                <a:close/>
                <a:moveTo>
                  <a:pt x="46" y="2243"/>
                </a:moveTo>
                <a:cubicBezTo>
                  <a:pt x="0" y="2243"/>
                  <a:pt x="0" y="2314"/>
                  <a:pt x="46" y="2314"/>
                </a:cubicBezTo>
                <a:lnTo>
                  <a:pt x="62" y="2314"/>
                </a:lnTo>
                <a:cubicBezTo>
                  <a:pt x="108" y="2314"/>
                  <a:pt x="108" y="2243"/>
                  <a:pt x="62" y="2243"/>
                </a:cubicBezTo>
                <a:close/>
                <a:moveTo>
                  <a:pt x="15786" y="2226"/>
                </a:moveTo>
                <a:cubicBezTo>
                  <a:pt x="15759" y="2226"/>
                  <a:pt x="15735" y="2261"/>
                  <a:pt x="15760" y="2287"/>
                </a:cubicBezTo>
                <a:cubicBezTo>
                  <a:pt x="15771" y="2297"/>
                  <a:pt x="15781" y="2306"/>
                  <a:pt x="15792" y="2315"/>
                </a:cubicBezTo>
                <a:cubicBezTo>
                  <a:pt x="15799" y="2322"/>
                  <a:pt x="15807" y="2325"/>
                  <a:pt x="15815" y="2325"/>
                </a:cubicBezTo>
                <a:cubicBezTo>
                  <a:pt x="15843" y="2325"/>
                  <a:pt x="15868" y="2290"/>
                  <a:pt x="15842" y="2266"/>
                </a:cubicBezTo>
                <a:cubicBezTo>
                  <a:pt x="15832" y="2255"/>
                  <a:pt x="15821" y="2246"/>
                  <a:pt x="15811" y="2237"/>
                </a:cubicBezTo>
                <a:cubicBezTo>
                  <a:pt x="15803" y="2229"/>
                  <a:pt x="15794" y="2226"/>
                  <a:pt x="15786" y="2226"/>
                </a:cubicBezTo>
                <a:close/>
                <a:moveTo>
                  <a:pt x="3757" y="2284"/>
                </a:moveTo>
                <a:cubicBezTo>
                  <a:pt x="3712" y="2284"/>
                  <a:pt x="3712" y="2355"/>
                  <a:pt x="3758" y="2355"/>
                </a:cubicBezTo>
                <a:cubicBezTo>
                  <a:pt x="3803" y="2355"/>
                  <a:pt x="3803" y="2284"/>
                  <a:pt x="3758" y="2284"/>
                </a:cubicBezTo>
                <a:cubicBezTo>
                  <a:pt x="3758" y="2284"/>
                  <a:pt x="3757" y="2284"/>
                  <a:pt x="3757" y="2284"/>
                </a:cubicBezTo>
                <a:close/>
                <a:moveTo>
                  <a:pt x="5833" y="2275"/>
                </a:moveTo>
                <a:cubicBezTo>
                  <a:pt x="5823" y="2275"/>
                  <a:pt x="5814" y="2278"/>
                  <a:pt x="5807" y="2285"/>
                </a:cubicBezTo>
                <a:cubicBezTo>
                  <a:pt x="5802" y="2290"/>
                  <a:pt x="5796" y="2291"/>
                  <a:pt x="5790" y="2291"/>
                </a:cubicBezTo>
                <a:cubicBezTo>
                  <a:pt x="5787" y="2291"/>
                  <a:pt x="5784" y="2291"/>
                  <a:pt x="5781" y="2290"/>
                </a:cubicBezTo>
                <a:cubicBezTo>
                  <a:pt x="5778" y="2289"/>
                  <a:pt x="5775" y="2289"/>
                  <a:pt x="5772" y="2289"/>
                </a:cubicBezTo>
                <a:cubicBezTo>
                  <a:pt x="5734" y="2289"/>
                  <a:pt x="5720" y="2350"/>
                  <a:pt x="5761" y="2358"/>
                </a:cubicBezTo>
                <a:cubicBezTo>
                  <a:pt x="5770" y="2360"/>
                  <a:pt x="5778" y="2361"/>
                  <a:pt x="5786" y="2361"/>
                </a:cubicBezTo>
                <a:cubicBezTo>
                  <a:pt x="5812" y="2361"/>
                  <a:pt x="5836" y="2352"/>
                  <a:pt x="5856" y="2335"/>
                </a:cubicBezTo>
                <a:cubicBezTo>
                  <a:pt x="5871" y="2324"/>
                  <a:pt x="5870" y="2297"/>
                  <a:pt x="5856" y="2285"/>
                </a:cubicBezTo>
                <a:cubicBezTo>
                  <a:pt x="5850" y="2278"/>
                  <a:pt x="5841" y="2275"/>
                  <a:pt x="5833" y="2275"/>
                </a:cubicBezTo>
                <a:close/>
                <a:moveTo>
                  <a:pt x="7092" y="2248"/>
                </a:moveTo>
                <a:cubicBezTo>
                  <a:pt x="7084" y="2248"/>
                  <a:pt x="7076" y="2251"/>
                  <a:pt x="7068" y="2259"/>
                </a:cubicBezTo>
                <a:lnTo>
                  <a:pt x="7023" y="2304"/>
                </a:lnTo>
                <a:cubicBezTo>
                  <a:pt x="6998" y="2328"/>
                  <a:pt x="7022" y="2364"/>
                  <a:pt x="7049" y="2364"/>
                </a:cubicBezTo>
                <a:cubicBezTo>
                  <a:pt x="7057" y="2364"/>
                  <a:pt x="7066" y="2361"/>
                  <a:pt x="7074" y="2353"/>
                </a:cubicBezTo>
                <a:lnTo>
                  <a:pt x="7118" y="2309"/>
                </a:lnTo>
                <a:cubicBezTo>
                  <a:pt x="7143" y="2284"/>
                  <a:pt x="7118" y="2248"/>
                  <a:pt x="7092" y="2248"/>
                </a:cubicBezTo>
                <a:close/>
                <a:moveTo>
                  <a:pt x="11490" y="2305"/>
                </a:moveTo>
                <a:cubicBezTo>
                  <a:pt x="11445" y="2305"/>
                  <a:pt x="11446" y="2375"/>
                  <a:pt x="11491" y="2375"/>
                </a:cubicBezTo>
                <a:cubicBezTo>
                  <a:pt x="11537" y="2375"/>
                  <a:pt x="11537" y="2305"/>
                  <a:pt x="11491" y="2305"/>
                </a:cubicBezTo>
                <a:cubicBezTo>
                  <a:pt x="11491" y="2305"/>
                  <a:pt x="11491" y="2305"/>
                  <a:pt x="11490" y="2305"/>
                </a:cubicBezTo>
                <a:close/>
                <a:moveTo>
                  <a:pt x="14043" y="2311"/>
                </a:moveTo>
                <a:cubicBezTo>
                  <a:pt x="13999" y="2311"/>
                  <a:pt x="14000" y="2382"/>
                  <a:pt x="14044" y="2382"/>
                </a:cubicBezTo>
                <a:lnTo>
                  <a:pt x="14060" y="2382"/>
                </a:lnTo>
                <a:cubicBezTo>
                  <a:pt x="14106" y="2382"/>
                  <a:pt x="14106" y="2311"/>
                  <a:pt x="14060" y="2311"/>
                </a:cubicBezTo>
                <a:lnTo>
                  <a:pt x="14044" y="2311"/>
                </a:lnTo>
                <a:cubicBezTo>
                  <a:pt x="14044" y="2311"/>
                  <a:pt x="14044" y="2311"/>
                  <a:pt x="14043" y="2311"/>
                </a:cubicBezTo>
                <a:close/>
                <a:moveTo>
                  <a:pt x="14931" y="2297"/>
                </a:moveTo>
                <a:cubicBezTo>
                  <a:pt x="14904" y="2297"/>
                  <a:pt x="14880" y="2333"/>
                  <a:pt x="14905" y="2357"/>
                </a:cubicBezTo>
                <a:lnTo>
                  <a:pt x="14921" y="2373"/>
                </a:lnTo>
                <a:cubicBezTo>
                  <a:pt x="14929" y="2380"/>
                  <a:pt x="14937" y="2383"/>
                  <a:pt x="14945" y="2383"/>
                </a:cubicBezTo>
                <a:cubicBezTo>
                  <a:pt x="14972" y="2383"/>
                  <a:pt x="14996" y="2348"/>
                  <a:pt x="14970" y="2323"/>
                </a:cubicBezTo>
                <a:lnTo>
                  <a:pt x="14955" y="2308"/>
                </a:lnTo>
                <a:cubicBezTo>
                  <a:pt x="14947" y="2300"/>
                  <a:pt x="14939" y="2297"/>
                  <a:pt x="14931" y="2297"/>
                </a:cubicBezTo>
                <a:close/>
                <a:moveTo>
                  <a:pt x="14254" y="2327"/>
                </a:moveTo>
                <a:cubicBezTo>
                  <a:pt x="14210" y="2327"/>
                  <a:pt x="14209" y="2398"/>
                  <a:pt x="14254" y="2398"/>
                </a:cubicBezTo>
                <a:cubicBezTo>
                  <a:pt x="14300" y="2398"/>
                  <a:pt x="14300" y="2327"/>
                  <a:pt x="14254" y="2327"/>
                </a:cubicBezTo>
                <a:close/>
                <a:moveTo>
                  <a:pt x="11071" y="2254"/>
                </a:moveTo>
                <a:cubicBezTo>
                  <a:pt x="11024" y="2254"/>
                  <a:pt x="10994" y="2324"/>
                  <a:pt x="11044" y="2355"/>
                </a:cubicBezTo>
                <a:cubicBezTo>
                  <a:pt x="11068" y="2371"/>
                  <a:pt x="11093" y="2384"/>
                  <a:pt x="11118" y="2399"/>
                </a:cubicBezTo>
                <a:cubicBezTo>
                  <a:pt x="11128" y="2405"/>
                  <a:pt x="11137" y="2407"/>
                  <a:pt x="11145" y="2407"/>
                </a:cubicBezTo>
                <a:cubicBezTo>
                  <a:pt x="11191" y="2407"/>
                  <a:pt x="11221" y="2337"/>
                  <a:pt x="11173" y="2308"/>
                </a:cubicBezTo>
                <a:cubicBezTo>
                  <a:pt x="11148" y="2292"/>
                  <a:pt x="11124" y="2277"/>
                  <a:pt x="11099" y="2263"/>
                </a:cubicBezTo>
                <a:cubicBezTo>
                  <a:pt x="11089" y="2257"/>
                  <a:pt x="11079" y="2254"/>
                  <a:pt x="11071" y="2254"/>
                </a:cubicBezTo>
                <a:close/>
                <a:moveTo>
                  <a:pt x="16567" y="2285"/>
                </a:moveTo>
                <a:cubicBezTo>
                  <a:pt x="16561" y="2285"/>
                  <a:pt x="16556" y="2287"/>
                  <a:pt x="16550" y="2290"/>
                </a:cubicBezTo>
                <a:cubicBezTo>
                  <a:pt x="16534" y="2299"/>
                  <a:pt x="16525" y="2324"/>
                  <a:pt x="16537" y="2339"/>
                </a:cubicBezTo>
                <a:cubicBezTo>
                  <a:pt x="16552" y="2358"/>
                  <a:pt x="16567" y="2379"/>
                  <a:pt x="16582" y="2399"/>
                </a:cubicBezTo>
                <a:cubicBezTo>
                  <a:pt x="16590" y="2410"/>
                  <a:pt x="16601" y="2417"/>
                  <a:pt x="16613" y="2417"/>
                </a:cubicBezTo>
                <a:cubicBezTo>
                  <a:pt x="16619" y="2417"/>
                  <a:pt x="16624" y="2416"/>
                  <a:pt x="16630" y="2413"/>
                </a:cubicBezTo>
                <a:cubicBezTo>
                  <a:pt x="16646" y="2404"/>
                  <a:pt x="16655" y="2381"/>
                  <a:pt x="16643" y="2363"/>
                </a:cubicBezTo>
                <a:cubicBezTo>
                  <a:pt x="16628" y="2345"/>
                  <a:pt x="16613" y="2324"/>
                  <a:pt x="16598" y="2304"/>
                </a:cubicBezTo>
                <a:cubicBezTo>
                  <a:pt x="16590" y="2293"/>
                  <a:pt x="16579" y="2285"/>
                  <a:pt x="16567" y="2285"/>
                </a:cubicBezTo>
                <a:close/>
                <a:moveTo>
                  <a:pt x="17913" y="2286"/>
                </a:moveTo>
                <a:cubicBezTo>
                  <a:pt x="17897" y="2286"/>
                  <a:pt x="17881" y="2293"/>
                  <a:pt x="17870" y="2311"/>
                </a:cubicBezTo>
                <a:cubicBezTo>
                  <a:pt x="17861" y="2327"/>
                  <a:pt x="17851" y="2342"/>
                  <a:pt x="17843" y="2357"/>
                </a:cubicBezTo>
                <a:cubicBezTo>
                  <a:pt x="17818" y="2398"/>
                  <a:pt x="17855" y="2437"/>
                  <a:pt x="17892" y="2437"/>
                </a:cubicBezTo>
                <a:cubicBezTo>
                  <a:pt x="17908" y="2437"/>
                  <a:pt x="17923" y="2430"/>
                  <a:pt x="17934" y="2413"/>
                </a:cubicBezTo>
                <a:cubicBezTo>
                  <a:pt x="17944" y="2397"/>
                  <a:pt x="17953" y="2381"/>
                  <a:pt x="17961" y="2367"/>
                </a:cubicBezTo>
                <a:cubicBezTo>
                  <a:pt x="17987" y="2324"/>
                  <a:pt x="17950" y="2286"/>
                  <a:pt x="17913" y="2286"/>
                </a:cubicBezTo>
                <a:close/>
                <a:moveTo>
                  <a:pt x="2948" y="2308"/>
                </a:moveTo>
                <a:cubicBezTo>
                  <a:pt x="2930" y="2308"/>
                  <a:pt x="2910" y="2318"/>
                  <a:pt x="2901" y="2335"/>
                </a:cubicBezTo>
                <a:cubicBezTo>
                  <a:pt x="2896" y="2346"/>
                  <a:pt x="2891" y="2355"/>
                  <a:pt x="2885" y="2365"/>
                </a:cubicBezTo>
                <a:cubicBezTo>
                  <a:pt x="2874" y="2392"/>
                  <a:pt x="2880" y="2423"/>
                  <a:pt x="2905" y="2439"/>
                </a:cubicBezTo>
                <a:cubicBezTo>
                  <a:pt x="2913" y="2443"/>
                  <a:pt x="2922" y="2446"/>
                  <a:pt x="2931" y="2446"/>
                </a:cubicBezTo>
                <a:cubicBezTo>
                  <a:pt x="2950" y="2446"/>
                  <a:pt x="2969" y="2436"/>
                  <a:pt x="2979" y="2419"/>
                </a:cubicBezTo>
                <a:cubicBezTo>
                  <a:pt x="2984" y="2408"/>
                  <a:pt x="2989" y="2399"/>
                  <a:pt x="2994" y="2389"/>
                </a:cubicBezTo>
                <a:cubicBezTo>
                  <a:pt x="3007" y="2362"/>
                  <a:pt x="3001" y="2331"/>
                  <a:pt x="2974" y="2315"/>
                </a:cubicBezTo>
                <a:cubicBezTo>
                  <a:pt x="2967" y="2310"/>
                  <a:pt x="2958" y="2308"/>
                  <a:pt x="2948" y="2308"/>
                </a:cubicBezTo>
                <a:close/>
                <a:moveTo>
                  <a:pt x="13658" y="2354"/>
                </a:moveTo>
                <a:cubicBezTo>
                  <a:pt x="13635" y="2354"/>
                  <a:pt x="13610" y="2379"/>
                  <a:pt x="13624" y="2407"/>
                </a:cubicBezTo>
                <a:cubicBezTo>
                  <a:pt x="13629" y="2418"/>
                  <a:pt x="13635" y="2426"/>
                  <a:pt x="13640" y="2437"/>
                </a:cubicBezTo>
                <a:cubicBezTo>
                  <a:pt x="13646" y="2450"/>
                  <a:pt x="13657" y="2455"/>
                  <a:pt x="13667" y="2455"/>
                </a:cubicBezTo>
                <a:cubicBezTo>
                  <a:pt x="13691" y="2455"/>
                  <a:pt x="13715" y="2429"/>
                  <a:pt x="13702" y="2402"/>
                </a:cubicBezTo>
                <a:cubicBezTo>
                  <a:pt x="13697" y="2392"/>
                  <a:pt x="13691" y="2382"/>
                  <a:pt x="13686" y="2372"/>
                </a:cubicBezTo>
                <a:cubicBezTo>
                  <a:pt x="13680" y="2359"/>
                  <a:pt x="13669" y="2354"/>
                  <a:pt x="13658" y="2354"/>
                </a:cubicBezTo>
                <a:close/>
                <a:moveTo>
                  <a:pt x="19497" y="2358"/>
                </a:moveTo>
                <a:cubicBezTo>
                  <a:pt x="19488" y="2358"/>
                  <a:pt x="19479" y="2364"/>
                  <a:pt x="19479" y="2376"/>
                </a:cubicBezTo>
                <a:lnTo>
                  <a:pt x="19479" y="2450"/>
                </a:lnTo>
                <a:cubicBezTo>
                  <a:pt x="19479" y="2461"/>
                  <a:pt x="19488" y="2467"/>
                  <a:pt x="19497" y="2467"/>
                </a:cubicBezTo>
                <a:cubicBezTo>
                  <a:pt x="19506" y="2467"/>
                  <a:pt x="19515" y="2461"/>
                  <a:pt x="19515" y="2450"/>
                </a:cubicBezTo>
                <a:lnTo>
                  <a:pt x="19515" y="2376"/>
                </a:lnTo>
                <a:cubicBezTo>
                  <a:pt x="19515" y="2364"/>
                  <a:pt x="19506" y="2358"/>
                  <a:pt x="19497" y="2358"/>
                </a:cubicBezTo>
                <a:close/>
                <a:moveTo>
                  <a:pt x="4463" y="2436"/>
                </a:moveTo>
                <a:cubicBezTo>
                  <a:pt x="4418" y="2436"/>
                  <a:pt x="4418" y="2507"/>
                  <a:pt x="4463" y="2507"/>
                </a:cubicBezTo>
                <a:lnTo>
                  <a:pt x="4479" y="2507"/>
                </a:lnTo>
                <a:cubicBezTo>
                  <a:pt x="4525" y="2507"/>
                  <a:pt x="4525" y="2436"/>
                  <a:pt x="4479" y="2436"/>
                </a:cubicBezTo>
                <a:close/>
                <a:moveTo>
                  <a:pt x="13010" y="2335"/>
                </a:moveTo>
                <a:cubicBezTo>
                  <a:pt x="12969" y="2335"/>
                  <a:pt x="12932" y="2388"/>
                  <a:pt x="12970" y="2425"/>
                </a:cubicBezTo>
                <a:cubicBezTo>
                  <a:pt x="12995" y="2450"/>
                  <a:pt x="13020" y="2475"/>
                  <a:pt x="13044" y="2502"/>
                </a:cubicBezTo>
                <a:cubicBezTo>
                  <a:pt x="13055" y="2513"/>
                  <a:pt x="13068" y="2517"/>
                  <a:pt x="13080" y="2517"/>
                </a:cubicBezTo>
                <a:cubicBezTo>
                  <a:pt x="13121" y="2517"/>
                  <a:pt x="13158" y="2464"/>
                  <a:pt x="13120" y="2426"/>
                </a:cubicBezTo>
                <a:cubicBezTo>
                  <a:pt x="13095" y="2402"/>
                  <a:pt x="13072" y="2377"/>
                  <a:pt x="13046" y="2351"/>
                </a:cubicBezTo>
                <a:cubicBezTo>
                  <a:pt x="13035" y="2340"/>
                  <a:pt x="13022" y="2335"/>
                  <a:pt x="13010" y="2335"/>
                </a:cubicBezTo>
                <a:close/>
                <a:moveTo>
                  <a:pt x="10096" y="2388"/>
                </a:moveTo>
                <a:cubicBezTo>
                  <a:pt x="10055" y="2388"/>
                  <a:pt x="10018" y="2440"/>
                  <a:pt x="10056" y="2478"/>
                </a:cubicBezTo>
                <a:lnTo>
                  <a:pt x="10101" y="2523"/>
                </a:lnTo>
                <a:cubicBezTo>
                  <a:pt x="10112" y="2534"/>
                  <a:pt x="10125" y="2538"/>
                  <a:pt x="10137" y="2538"/>
                </a:cubicBezTo>
                <a:cubicBezTo>
                  <a:pt x="10177" y="2538"/>
                  <a:pt x="10214" y="2485"/>
                  <a:pt x="10177" y="2447"/>
                </a:cubicBezTo>
                <a:lnTo>
                  <a:pt x="10133" y="2403"/>
                </a:lnTo>
                <a:cubicBezTo>
                  <a:pt x="10121" y="2392"/>
                  <a:pt x="10109" y="2388"/>
                  <a:pt x="10096" y="2388"/>
                </a:cubicBezTo>
                <a:close/>
                <a:moveTo>
                  <a:pt x="19062" y="2459"/>
                </a:moveTo>
                <a:cubicBezTo>
                  <a:pt x="19044" y="2459"/>
                  <a:pt x="19027" y="2470"/>
                  <a:pt x="19027" y="2493"/>
                </a:cubicBezTo>
                <a:lnTo>
                  <a:pt x="19027" y="2509"/>
                </a:lnTo>
                <a:cubicBezTo>
                  <a:pt x="19026" y="2532"/>
                  <a:pt x="19043" y="2544"/>
                  <a:pt x="19061" y="2544"/>
                </a:cubicBezTo>
                <a:cubicBezTo>
                  <a:pt x="19079" y="2544"/>
                  <a:pt x="19097" y="2532"/>
                  <a:pt x="19097" y="2509"/>
                </a:cubicBezTo>
                <a:lnTo>
                  <a:pt x="19097" y="2493"/>
                </a:lnTo>
                <a:cubicBezTo>
                  <a:pt x="19097" y="2470"/>
                  <a:pt x="19079" y="2459"/>
                  <a:pt x="19062" y="2459"/>
                </a:cubicBezTo>
                <a:close/>
                <a:moveTo>
                  <a:pt x="831" y="2470"/>
                </a:moveTo>
                <a:cubicBezTo>
                  <a:pt x="806" y="2470"/>
                  <a:pt x="781" y="2496"/>
                  <a:pt x="796" y="2524"/>
                </a:cubicBezTo>
                <a:cubicBezTo>
                  <a:pt x="805" y="2539"/>
                  <a:pt x="816" y="2550"/>
                  <a:pt x="830" y="2557"/>
                </a:cubicBezTo>
                <a:cubicBezTo>
                  <a:pt x="835" y="2566"/>
                  <a:pt x="844" y="2572"/>
                  <a:pt x="857" y="2572"/>
                </a:cubicBezTo>
                <a:lnTo>
                  <a:pt x="878" y="2572"/>
                </a:lnTo>
                <a:cubicBezTo>
                  <a:pt x="880" y="2572"/>
                  <a:pt x="883" y="2571"/>
                  <a:pt x="885" y="2571"/>
                </a:cubicBezTo>
                <a:lnTo>
                  <a:pt x="887" y="2571"/>
                </a:lnTo>
                <a:cubicBezTo>
                  <a:pt x="889" y="2571"/>
                  <a:pt x="889" y="2570"/>
                  <a:pt x="889" y="2570"/>
                </a:cubicBezTo>
                <a:cubicBezTo>
                  <a:pt x="896" y="2567"/>
                  <a:pt x="901" y="2561"/>
                  <a:pt x="904" y="2555"/>
                </a:cubicBezTo>
                <a:cubicBezTo>
                  <a:pt x="907" y="2548"/>
                  <a:pt x="911" y="2541"/>
                  <a:pt x="911" y="2535"/>
                </a:cubicBezTo>
                <a:cubicBezTo>
                  <a:pt x="911" y="2525"/>
                  <a:pt x="906" y="2517"/>
                  <a:pt x="901" y="2511"/>
                </a:cubicBezTo>
                <a:cubicBezTo>
                  <a:pt x="896" y="2505"/>
                  <a:pt x="889" y="2501"/>
                  <a:pt x="879" y="2500"/>
                </a:cubicBezTo>
                <a:cubicBezTo>
                  <a:pt x="878" y="2500"/>
                  <a:pt x="876" y="2499"/>
                  <a:pt x="875" y="2499"/>
                </a:cubicBezTo>
                <a:cubicBezTo>
                  <a:pt x="868" y="2497"/>
                  <a:pt x="863" y="2492"/>
                  <a:pt x="860" y="2487"/>
                </a:cubicBezTo>
                <a:cubicBezTo>
                  <a:pt x="853" y="2475"/>
                  <a:pt x="842" y="2470"/>
                  <a:pt x="831" y="2470"/>
                </a:cubicBezTo>
                <a:close/>
                <a:moveTo>
                  <a:pt x="2317" y="2426"/>
                </a:moveTo>
                <a:cubicBezTo>
                  <a:pt x="2298" y="2426"/>
                  <a:pt x="2278" y="2437"/>
                  <a:pt x="2268" y="2452"/>
                </a:cubicBezTo>
                <a:cubicBezTo>
                  <a:pt x="2253" y="2481"/>
                  <a:pt x="2265" y="2509"/>
                  <a:pt x="2288" y="2526"/>
                </a:cubicBezTo>
                <a:cubicBezTo>
                  <a:pt x="2308" y="2541"/>
                  <a:pt x="2328" y="2556"/>
                  <a:pt x="2349" y="2571"/>
                </a:cubicBezTo>
                <a:cubicBezTo>
                  <a:pt x="2356" y="2576"/>
                  <a:pt x="2365" y="2578"/>
                  <a:pt x="2374" y="2578"/>
                </a:cubicBezTo>
                <a:cubicBezTo>
                  <a:pt x="2393" y="2578"/>
                  <a:pt x="2413" y="2567"/>
                  <a:pt x="2422" y="2551"/>
                </a:cubicBezTo>
                <a:cubicBezTo>
                  <a:pt x="2438" y="2524"/>
                  <a:pt x="2425" y="2494"/>
                  <a:pt x="2402" y="2478"/>
                </a:cubicBezTo>
                <a:cubicBezTo>
                  <a:pt x="2383" y="2462"/>
                  <a:pt x="2363" y="2447"/>
                  <a:pt x="2342" y="2434"/>
                </a:cubicBezTo>
                <a:cubicBezTo>
                  <a:pt x="2334" y="2428"/>
                  <a:pt x="2326" y="2426"/>
                  <a:pt x="2317" y="2426"/>
                </a:cubicBezTo>
                <a:close/>
                <a:moveTo>
                  <a:pt x="1503" y="2518"/>
                </a:moveTo>
                <a:cubicBezTo>
                  <a:pt x="1456" y="2518"/>
                  <a:pt x="1456" y="2589"/>
                  <a:pt x="1503" y="2589"/>
                </a:cubicBezTo>
                <a:lnTo>
                  <a:pt x="1518" y="2589"/>
                </a:lnTo>
                <a:cubicBezTo>
                  <a:pt x="1564" y="2589"/>
                  <a:pt x="1564" y="2518"/>
                  <a:pt x="1518" y="2518"/>
                </a:cubicBezTo>
                <a:close/>
                <a:moveTo>
                  <a:pt x="20847" y="2464"/>
                </a:moveTo>
                <a:cubicBezTo>
                  <a:pt x="20840" y="2464"/>
                  <a:pt x="20834" y="2465"/>
                  <a:pt x="20829" y="2468"/>
                </a:cubicBezTo>
                <a:cubicBezTo>
                  <a:pt x="20810" y="2479"/>
                  <a:pt x="20808" y="2500"/>
                  <a:pt x="20815" y="2517"/>
                </a:cubicBezTo>
                <a:cubicBezTo>
                  <a:pt x="20825" y="2541"/>
                  <a:pt x="20836" y="2567"/>
                  <a:pt x="20847" y="2592"/>
                </a:cubicBezTo>
                <a:cubicBezTo>
                  <a:pt x="20853" y="2603"/>
                  <a:pt x="20866" y="2609"/>
                  <a:pt x="20878" y="2609"/>
                </a:cubicBezTo>
                <a:cubicBezTo>
                  <a:pt x="20885" y="2609"/>
                  <a:pt x="20891" y="2608"/>
                  <a:pt x="20897" y="2604"/>
                </a:cubicBezTo>
                <a:cubicBezTo>
                  <a:pt x="20914" y="2594"/>
                  <a:pt x="20918" y="2573"/>
                  <a:pt x="20909" y="2556"/>
                </a:cubicBezTo>
                <a:cubicBezTo>
                  <a:pt x="20899" y="2531"/>
                  <a:pt x="20888" y="2507"/>
                  <a:pt x="20877" y="2482"/>
                </a:cubicBezTo>
                <a:cubicBezTo>
                  <a:pt x="20871" y="2469"/>
                  <a:pt x="20859" y="2464"/>
                  <a:pt x="20847" y="2464"/>
                </a:cubicBezTo>
                <a:close/>
                <a:moveTo>
                  <a:pt x="10605" y="2513"/>
                </a:moveTo>
                <a:cubicBezTo>
                  <a:pt x="10587" y="2513"/>
                  <a:pt x="10569" y="2524"/>
                  <a:pt x="10569" y="2547"/>
                </a:cubicBezTo>
                <a:lnTo>
                  <a:pt x="10569" y="2577"/>
                </a:lnTo>
                <a:cubicBezTo>
                  <a:pt x="10569" y="2600"/>
                  <a:pt x="10586" y="2612"/>
                  <a:pt x="10604" y="2612"/>
                </a:cubicBezTo>
                <a:cubicBezTo>
                  <a:pt x="10622" y="2612"/>
                  <a:pt x="10640" y="2600"/>
                  <a:pt x="10640" y="2577"/>
                </a:cubicBezTo>
                <a:lnTo>
                  <a:pt x="10640" y="2547"/>
                </a:lnTo>
                <a:cubicBezTo>
                  <a:pt x="10640" y="2524"/>
                  <a:pt x="10622" y="2513"/>
                  <a:pt x="10605" y="2513"/>
                </a:cubicBezTo>
                <a:close/>
                <a:moveTo>
                  <a:pt x="17392" y="2482"/>
                </a:moveTo>
                <a:cubicBezTo>
                  <a:pt x="17383" y="2482"/>
                  <a:pt x="17374" y="2484"/>
                  <a:pt x="17366" y="2488"/>
                </a:cubicBezTo>
                <a:cubicBezTo>
                  <a:pt x="17340" y="2504"/>
                  <a:pt x="17333" y="2535"/>
                  <a:pt x="17346" y="2561"/>
                </a:cubicBezTo>
                <a:cubicBezTo>
                  <a:pt x="17352" y="2572"/>
                  <a:pt x="17357" y="2581"/>
                  <a:pt x="17362" y="2592"/>
                </a:cubicBezTo>
                <a:cubicBezTo>
                  <a:pt x="17371" y="2609"/>
                  <a:pt x="17389" y="2618"/>
                  <a:pt x="17408" y="2618"/>
                </a:cubicBezTo>
                <a:cubicBezTo>
                  <a:pt x="17418" y="2618"/>
                  <a:pt x="17427" y="2616"/>
                  <a:pt x="17435" y="2612"/>
                </a:cubicBezTo>
                <a:cubicBezTo>
                  <a:pt x="17462" y="2596"/>
                  <a:pt x="17468" y="2565"/>
                  <a:pt x="17455" y="2538"/>
                </a:cubicBezTo>
                <a:cubicBezTo>
                  <a:pt x="17450" y="2528"/>
                  <a:pt x="17445" y="2518"/>
                  <a:pt x="17440" y="2508"/>
                </a:cubicBezTo>
                <a:cubicBezTo>
                  <a:pt x="17431" y="2491"/>
                  <a:pt x="17411" y="2482"/>
                  <a:pt x="17392" y="2482"/>
                </a:cubicBezTo>
                <a:close/>
                <a:moveTo>
                  <a:pt x="15217" y="2585"/>
                </a:moveTo>
                <a:cubicBezTo>
                  <a:pt x="15171" y="2585"/>
                  <a:pt x="15171" y="2656"/>
                  <a:pt x="15217" y="2656"/>
                </a:cubicBezTo>
                <a:cubicBezTo>
                  <a:pt x="15262" y="2656"/>
                  <a:pt x="15263" y="2585"/>
                  <a:pt x="15217" y="2585"/>
                </a:cubicBezTo>
                <a:close/>
                <a:moveTo>
                  <a:pt x="4748" y="2536"/>
                </a:moveTo>
                <a:cubicBezTo>
                  <a:pt x="4730" y="2536"/>
                  <a:pt x="4713" y="2545"/>
                  <a:pt x="4703" y="2562"/>
                </a:cubicBezTo>
                <a:cubicBezTo>
                  <a:pt x="4688" y="2587"/>
                  <a:pt x="4697" y="2623"/>
                  <a:pt x="4723" y="2636"/>
                </a:cubicBezTo>
                <a:cubicBezTo>
                  <a:pt x="4733" y="2641"/>
                  <a:pt x="4743" y="2646"/>
                  <a:pt x="4753" y="2651"/>
                </a:cubicBezTo>
                <a:cubicBezTo>
                  <a:pt x="4762" y="2656"/>
                  <a:pt x="4772" y="2659"/>
                  <a:pt x="4782" y="2659"/>
                </a:cubicBezTo>
                <a:cubicBezTo>
                  <a:pt x="4799" y="2659"/>
                  <a:pt x="4816" y="2650"/>
                  <a:pt x="4825" y="2633"/>
                </a:cubicBezTo>
                <a:cubicBezTo>
                  <a:pt x="4840" y="2609"/>
                  <a:pt x="4833" y="2572"/>
                  <a:pt x="4807" y="2559"/>
                </a:cubicBezTo>
                <a:cubicBezTo>
                  <a:pt x="4796" y="2554"/>
                  <a:pt x="4787" y="2549"/>
                  <a:pt x="4776" y="2544"/>
                </a:cubicBezTo>
                <a:cubicBezTo>
                  <a:pt x="4767" y="2539"/>
                  <a:pt x="4757" y="2536"/>
                  <a:pt x="4748" y="2536"/>
                </a:cubicBezTo>
                <a:close/>
                <a:moveTo>
                  <a:pt x="9175" y="2595"/>
                </a:moveTo>
                <a:cubicBezTo>
                  <a:pt x="9141" y="2595"/>
                  <a:pt x="9129" y="2651"/>
                  <a:pt x="9169" y="2665"/>
                </a:cubicBezTo>
                <a:cubicBezTo>
                  <a:pt x="9182" y="2670"/>
                  <a:pt x="9198" y="2676"/>
                  <a:pt x="9213" y="2682"/>
                </a:cubicBezTo>
                <a:cubicBezTo>
                  <a:pt x="9217" y="2683"/>
                  <a:pt x="9221" y="2684"/>
                  <a:pt x="9225" y="2684"/>
                </a:cubicBezTo>
                <a:cubicBezTo>
                  <a:pt x="9259" y="2684"/>
                  <a:pt x="9270" y="2627"/>
                  <a:pt x="9233" y="2614"/>
                </a:cubicBezTo>
                <a:cubicBezTo>
                  <a:pt x="9218" y="2609"/>
                  <a:pt x="9202" y="2603"/>
                  <a:pt x="9188" y="2597"/>
                </a:cubicBezTo>
                <a:cubicBezTo>
                  <a:pt x="9183" y="2595"/>
                  <a:pt x="9179" y="2595"/>
                  <a:pt x="9175" y="2595"/>
                </a:cubicBezTo>
                <a:close/>
                <a:moveTo>
                  <a:pt x="24410" y="2547"/>
                </a:moveTo>
                <a:cubicBezTo>
                  <a:pt x="24399" y="2547"/>
                  <a:pt x="24387" y="2552"/>
                  <a:pt x="24376" y="2562"/>
                </a:cubicBezTo>
                <a:lnTo>
                  <a:pt x="24345" y="2593"/>
                </a:lnTo>
                <a:cubicBezTo>
                  <a:pt x="24307" y="2630"/>
                  <a:pt x="24344" y="2685"/>
                  <a:pt x="24385" y="2685"/>
                </a:cubicBezTo>
                <a:cubicBezTo>
                  <a:pt x="24397" y="2685"/>
                  <a:pt x="24409" y="2680"/>
                  <a:pt x="24420" y="2669"/>
                </a:cubicBezTo>
                <a:lnTo>
                  <a:pt x="24450" y="2639"/>
                </a:lnTo>
                <a:cubicBezTo>
                  <a:pt x="24488" y="2602"/>
                  <a:pt x="24451" y="2547"/>
                  <a:pt x="24410" y="2547"/>
                </a:cubicBezTo>
                <a:close/>
                <a:moveTo>
                  <a:pt x="8861" y="2643"/>
                </a:moveTo>
                <a:cubicBezTo>
                  <a:pt x="8815" y="2643"/>
                  <a:pt x="8815" y="2713"/>
                  <a:pt x="8861" y="2713"/>
                </a:cubicBezTo>
                <a:lnTo>
                  <a:pt x="8877" y="2713"/>
                </a:lnTo>
                <a:cubicBezTo>
                  <a:pt x="8923" y="2713"/>
                  <a:pt x="8923" y="2643"/>
                  <a:pt x="8877" y="2643"/>
                </a:cubicBezTo>
                <a:close/>
                <a:moveTo>
                  <a:pt x="8063" y="2580"/>
                </a:moveTo>
                <a:cubicBezTo>
                  <a:pt x="8054" y="2580"/>
                  <a:pt x="8045" y="2583"/>
                  <a:pt x="8040" y="2591"/>
                </a:cubicBezTo>
                <a:cubicBezTo>
                  <a:pt x="8020" y="2615"/>
                  <a:pt x="7999" y="2640"/>
                  <a:pt x="7980" y="2665"/>
                </a:cubicBezTo>
                <a:cubicBezTo>
                  <a:pt x="7967" y="2681"/>
                  <a:pt x="7965" y="2701"/>
                  <a:pt x="7980" y="2714"/>
                </a:cubicBezTo>
                <a:cubicBezTo>
                  <a:pt x="7986" y="2721"/>
                  <a:pt x="7996" y="2725"/>
                  <a:pt x="8006" y="2725"/>
                </a:cubicBezTo>
                <a:cubicBezTo>
                  <a:pt x="8015" y="2725"/>
                  <a:pt x="8023" y="2722"/>
                  <a:pt x="8029" y="2714"/>
                </a:cubicBezTo>
                <a:cubicBezTo>
                  <a:pt x="8049" y="2690"/>
                  <a:pt x="8070" y="2665"/>
                  <a:pt x="8090" y="2640"/>
                </a:cubicBezTo>
                <a:cubicBezTo>
                  <a:pt x="8101" y="2625"/>
                  <a:pt x="8106" y="2604"/>
                  <a:pt x="8090" y="2591"/>
                </a:cubicBezTo>
                <a:cubicBezTo>
                  <a:pt x="8083" y="2584"/>
                  <a:pt x="8073" y="2580"/>
                  <a:pt x="8063" y="2580"/>
                </a:cubicBezTo>
                <a:close/>
                <a:moveTo>
                  <a:pt x="20128" y="2594"/>
                </a:moveTo>
                <a:cubicBezTo>
                  <a:pt x="20109" y="2594"/>
                  <a:pt x="20090" y="2604"/>
                  <a:pt x="20081" y="2620"/>
                </a:cubicBezTo>
                <a:cubicBezTo>
                  <a:pt x="20066" y="2646"/>
                  <a:pt x="20076" y="2677"/>
                  <a:pt x="20101" y="2693"/>
                </a:cubicBezTo>
                <a:cubicBezTo>
                  <a:pt x="20116" y="2704"/>
                  <a:pt x="20130" y="2713"/>
                  <a:pt x="20145" y="2724"/>
                </a:cubicBezTo>
                <a:cubicBezTo>
                  <a:pt x="20152" y="2729"/>
                  <a:pt x="20161" y="2731"/>
                  <a:pt x="20170" y="2731"/>
                </a:cubicBezTo>
                <a:cubicBezTo>
                  <a:pt x="20189" y="2731"/>
                  <a:pt x="20208" y="2721"/>
                  <a:pt x="20218" y="2704"/>
                </a:cubicBezTo>
                <a:cubicBezTo>
                  <a:pt x="20234" y="2678"/>
                  <a:pt x="20223" y="2646"/>
                  <a:pt x="20198" y="2631"/>
                </a:cubicBezTo>
                <a:cubicBezTo>
                  <a:pt x="20182" y="2620"/>
                  <a:pt x="20169" y="2612"/>
                  <a:pt x="20154" y="2601"/>
                </a:cubicBezTo>
                <a:cubicBezTo>
                  <a:pt x="20146" y="2596"/>
                  <a:pt x="20137" y="2594"/>
                  <a:pt x="20128" y="2594"/>
                </a:cubicBezTo>
                <a:close/>
                <a:moveTo>
                  <a:pt x="12570" y="2683"/>
                </a:moveTo>
                <a:cubicBezTo>
                  <a:pt x="12525" y="2683"/>
                  <a:pt x="12526" y="2754"/>
                  <a:pt x="12571" y="2754"/>
                </a:cubicBezTo>
                <a:cubicBezTo>
                  <a:pt x="12618" y="2754"/>
                  <a:pt x="12618" y="2683"/>
                  <a:pt x="12571" y="2683"/>
                </a:cubicBezTo>
                <a:cubicBezTo>
                  <a:pt x="12571" y="2683"/>
                  <a:pt x="12571" y="2683"/>
                  <a:pt x="12570" y="2683"/>
                </a:cubicBezTo>
                <a:close/>
                <a:moveTo>
                  <a:pt x="14646" y="2673"/>
                </a:moveTo>
                <a:cubicBezTo>
                  <a:pt x="14636" y="2673"/>
                  <a:pt x="14627" y="2676"/>
                  <a:pt x="14619" y="2683"/>
                </a:cubicBezTo>
                <a:cubicBezTo>
                  <a:pt x="14615" y="2687"/>
                  <a:pt x="14609" y="2690"/>
                  <a:pt x="14603" y="2690"/>
                </a:cubicBezTo>
                <a:cubicBezTo>
                  <a:pt x="14600" y="2690"/>
                  <a:pt x="14597" y="2689"/>
                  <a:pt x="14594" y="2688"/>
                </a:cubicBezTo>
                <a:cubicBezTo>
                  <a:pt x="14591" y="2687"/>
                  <a:pt x="14588" y="2687"/>
                  <a:pt x="14586" y="2687"/>
                </a:cubicBezTo>
                <a:cubicBezTo>
                  <a:pt x="14548" y="2687"/>
                  <a:pt x="14534" y="2748"/>
                  <a:pt x="14575" y="2756"/>
                </a:cubicBezTo>
                <a:cubicBezTo>
                  <a:pt x="14584" y="2759"/>
                  <a:pt x="14593" y="2760"/>
                  <a:pt x="14602" y="2760"/>
                </a:cubicBezTo>
                <a:cubicBezTo>
                  <a:pt x="14626" y="2760"/>
                  <a:pt x="14649" y="2750"/>
                  <a:pt x="14670" y="2733"/>
                </a:cubicBezTo>
                <a:cubicBezTo>
                  <a:pt x="14683" y="2722"/>
                  <a:pt x="14682" y="2695"/>
                  <a:pt x="14670" y="2683"/>
                </a:cubicBezTo>
                <a:cubicBezTo>
                  <a:pt x="14663" y="2676"/>
                  <a:pt x="14654" y="2673"/>
                  <a:pt x="14646" y="2673"/>
                </a:cubicBezTo>
                <a:close/>
                <a:moveTo>
                  <a:pt x="15906" y="2646"/>
                </a:moveTo>
                <a:cubicBezTo>
                  <a:pt x="15898" y="2646"/>
                  <a:pt x="15889" y="2649"/>
                  <a:pt x="15882" y="2657"/>
                </a:cubicBezTo>
                <a:lnTo>
                  <a:pt x="15838" y="2702"/>
                </a:lnTo>
                <a:cubicBezTo>
                  <a:pt x="15813" y="2727"/>
                  <a:pt x="15837" y="2762"/>
                  <a:pt x="15863" y="2762"/>
                </a:cubicBezTo>
                <a:cubicBezTo>
                  <a:pt x="15871" y="2762"/>
                  <a:pt x="15880" y="2759"/>
                  <a:pt x="15887" y="2751"/>
                </a:cubicBezTo>
                <a:lnTo>
                  <a:pt x="15932" y="2707"/>
                </a:lnTo>
                <a:cubicBezTo>
                  <a:pt x="15957" y="2682"/>
                  <a:pt x="15934" y="2646"/>
                  <a:pt x="15906" y="2646"/>
                </a:cubicBezTo>
                <a:close/>
                <a:moveTo>
                  <a:pt x="21781" y="2628"/>
                </a:moveTo>
                <a:cubicBezTo>
                  <a:pt x="21758" y="2628"/>
                  <a:pt x="21737" y="2644"/>
                  <a:pt x="21730" y="2666"/>
                </a:cubicBezTo>
                <a:cubicBezTo>
                  <a:pt x="21724" y="2682"/>
                  <a:pt x="21719" y="2697"/>
                  <a:pt x="21714" y="2711"/>
                </a:cubicBezTo>
                <a:cubicBezTo>
                  <a:pt x="21704" y="2738"/>
                  <a:pt x="21724" y="2770"/>
                  <a:pt x="21750" y="2776"/>
                </a:cubicBezTo>
                <a:cubicBezTo>
                  <a:pt x="21755" y="2778"/>
                  <a:pt x="21760" y="2778"/>
                  <a:pt x="21764" y="2778"/>
                </a:cubicBezTo>
                <a:cubicBezTo>
                  <a:pt x="21787" y="2778"/>
                  <a:pt x="21808" y="2761"/>
                  <a:pt x="21815" y="2739"/>
                </a:cubicBezTo>
                <a:cubicBezTo>
                  <a:pt x="21821" y="2724"/>
                  <a:pt x="21826" y="2709"/>
                  <a:pt x="21831" y="2695"/>
                </a:cubicBezTo>
                <a:cubicBezTo>
                  <a:pt x="21841" y="2669"/>
                  <a:pt x="21821" y="2639"/>
                  <a:pt x="21794" y="2629"/>
                </a:cubicBezTo>
                <a:cubicBezTo>
                  <a:pt x="21790" y="2628"/>
                  <a:pt x="21786" y="2628"/>
                  <a:pt x="21781" y="2628"/>
                </a:cubicBezTo>
                <a:close/>
                <a:moveTo>
                  <a:pt x="18264" y="2698"/>
                </a:moveTo>
                <a:cubicBezTo>
                  <a:pt x="18246" y="2698"/>
                  <a:pt x="18228" y="2710"/>
                  <a:pt x="18228" y="2732"/>
                </a:cubicBezTo>
                <a:lnTo>
                  <a:pt x="18228" y="2748"/>
                </a:lnTo>
                <a:cubicBezTo>
                  <a:pt x="18228" y="2770"/>
                  <a:pt x="18246" y="2782"/>
                  <a:pt x="18264" y="2782"/>
                </a:cubicBezTo>
                <a:cubicBezTo>
                  <a:pt x="18282" y="2782"/>
                  <a:pt x="18300" y="2770"/>
                  <a:pt x="18300" y="2748"/>
                </a:cubicBezTo>
                <a:lnTo>
                  <a:pt x="18300" y="2732"/>
                </a:lnTo>
                <a:cubicBezTo>
                  <a:pt x="18300" y="2710"/>
                  <a:pt x="18282" y="2698"/>
                  <a:pt x="18264" y="2698"/>
                </a:cubicBezTo>
                <a:close/>
                <a:moveTo>
                  <a:pt x="23582" y="2712"/>
                </a:moveTo>
                <a:cubicBezTo>
                  <a:pt x="23537" y="2712"/>
                  <a:pt x="23537" y="2782"/>
                  <a:pt x="23582" y="2782"/>
                </a:cubicBezTo>
                <a:lnTo>
                  <a:pt x="23612" y="2782"/>
                </a:lnTo>
                <a:cubicBezTo>
                  <a:pt x="23658" y="2782"/>
                  <a:pt x="23659" y="2712"/>
                  <a:pt x="23612" y="2712"/>
                </a:cubicBezTo>
                <a:close/>
                <a:moveTo>
                  <a:pt x="19005" y="2706"/>
                </a:moveTo>
                <a:cubicBezTo>
                  <a:pt x="18982" y="2706"/>
                  <a:pt x="18960" y="2712"/>
                  <a:pt x="18939" y="2723"/>
                </a:cubicBezTo>
                <a:cubicBezTo>
                  <a:pt x="18903" y="2740"/>
                  <a:pt x="18925" y="2788"/>
                  <a:pt x="18958" y="2788"/>
                </a:cubicBezTo>
                <a:cubicBezTo>
                  <a:pt x="18963" y="2788"/>
                  <a:pt x="18968" y="2787"/>
                  <a:pt x="18973" y="2785"/>
                </a:cubicBezTo>
                <a:cubicBezTo>
                  <a:pt x="18983" y="2780"/>
                  <a:pt x="18992" y="2778"/>
                  <a:pt x="19002" y="2778"/>
                </a:cubicBezTo>
                <a:cubicBezTo>
                  <a:pt x="19013" y="2778"/>
                  <a:pt x="19024" y="2780"/>
                  <a:pt x="19035" y="2786"/>
                </a:cubicBezTo>
                <a:cubicBezTo>
                  <a:pt x="19038" y="2786"/>
                  <a:pt x="19040" y="2787"/>
                  <a:pt x="19043" y="2787"/>
                </a:cubicBezTo>
                <a:cubicBezTo>
                  <a:pt x="19060" y="2787"/>
                  <a:pt x="19076" y="2774"/>
                  <a:pt x="19080" y="2759"/>
                </a:cubicBezTo>
                <a:cubicBezTo>
                  <a:pt x="19086" y="2738"/>
                  <a:pt x="19074" y="2723"/>
                  <a:pt x="19055" y="2716"/>
                </a:cubicBezTo>
                <a:cubicBezTo>
                  <a:pt x="19039" y="2710"/>
                  <a:pt x="19022" y="2706"/>
                  <a:pt x="19005" y="2706"/>
                </a:cubicBezTo>
                <a:close/>
                <a:moveTo>
                  <a:pt x="11762" y="2708"/>
                </a:moveTo>
                <a:cubicBezTo>
                  <a:pt x="11743" y="2708"/>
                  <a:pt x="11724" y="2717"/>
                  <a:pt x="11716" y="2734"/>
                </a:cubicBezTo>
                <a:cubicBezTo>
                  <a:pt x="11710" y="2745"/>
                  <a:pt x="11705" y="2754"/>
                  <a:pt x="11700" y="2765"/>
                </a:cubicBezTo>
                <a:cubicBezTo>
                  <a:pt x="11686" y="2791"/>
                  <a:pt x="11694" y="2822"/>
                  <a:pt x="11720" y="2838"/>
                </a:cubicBezTo>
                <a:cubicBezTo>
                  <a:pt x="11727" y="2843"/>
                  <a:pt x="11736" y="2845"/>
                  <a:pt x="11746" y="2845"/>
                </a:cubicBezTo>
                <a:cubicBezTo>
                  <a:pt x="11765" y="2845"/>
                  <a:pt x="11784" y="2836"/>
                  <a:pt x="11793" y="2818"/>
                </a:cubicBezTo>
                <a:cubicBezTo>
                  <a:pt x="11798" y="2809"/>
                  <a:pt x="11804" y="2798"/>
                  <a:pt x="11809" y="2788"/>
                </a:cubicBezTo>
                <a:cubicBezTo>
                  <a:pt x="11821" y="2761"/>
                  <a:pt x="11815" y="2730"/>
                  <a:pt x="11789" y="2714"/>
                </a:cubicBezTo>
                <a:cubicBezTo>
                  <a:pt x="11781" y="2710"/>
                  <a:pt x="11772" y="2708"/>
                  <a:pt x="11762" y="2708"/>
                </a:cubicBezTo>
                <a:close/>
                <a:moveTo>
                  <a:pt x="16778" y="2739"/>
                </a:moveTo>
                <a:cubicBezTo>
                  <a:pt x="16760" y="2739"/>
                  <a:pt x="16742" y="2751"/>
                  <a:pt x="16741" y="2774"/>
                </a:cubicBezTo>
                <a:cubicBezTo>
                  <a:pt x="16739" y="2811"/>
                  <a:pt x="16764" y="2842"/>
                  <a:pt x="16798" y="2853"/>
                </a:cubicBezTo>
                <a:cubicBezTo>
                  <a:pt x="16802" y="2854"/>
                  <a:pt x="16805" y="2854"/>
                  <a:pt x="16809" y="2854"/>
                </a:cubicBezTo>
                <a:cubicBezTo>
                  <a:pt x="16843" y="2854"/>
                  <a:pt x="16857" y="2796"/>
                  <a:pt x="16817" y="2782"/>
                </a:cubicBezTo>
                <a:cubicBezTo>
                  <a:pt x="16811" y="2780"/>
                  <a:pt x="16812" y="2777"/>
                  <a:pt x="16812" y="2774"/>
                </a:cubicBezTo>
                <a:cubicBezTo>
                  <a:pt x="16813" y="2751"/>
                  <a:pt x="16796" y="2739"/>
                  <a:pt x="16778" y="2739"/>
                </a:cubicBezTo>
                <a:close/>
                <a:moveTo>
                  <a:pt x="24652" y="2791"/>
                </a:moveTo>
                <a:cubicBezTo>
                  <a:pt x="24606" y="2791"/>
                  <a:pt x="24605" y="2861"/>
                  <a:pt x="24652" y="2861"/>
                </a:cubicBezTo>
                <a:cubicBezTo>
                  <a:pt x="24697" y="2861"/>
                  <a:pt x="24697" y="2791"/>
                  <a:pt x="24652" y="2791"/>
                </a:cubicBezTo>
                <a:close/>
                <a:moveTo>
                  <a:pt x="3817" y="2676"/>
                </a:moveTo>
                <a:cubicBezTo>
                  <a:pt x="3803" y="2676"/>
                  <a:pt x="3790" y="2683"/>
                  <a:pt x="3785" y="2701"/>
                </a:cubicBezTo>
                <a:cubicBezTo>
                  <a:pt x="3772" y="2748"/>
                  <a:pt x="3765" y="2796"/>
                  <a:pt x="3765" y="2844"/>
                </a:cubicBezTo>
                <a:cubicBezTo>
                  <a:pt x="3765" y="2867"/>
                  <a:pt x="3783" y="2879"/>
                  <a:pt x="3801" y="2879"/>
                </a:cubicBezTo>
                <a:cubicBezTo>
                  <a:pt x="3818" y="2879"/>
                  <a:pt x="3837" y="2867"/>
                  <a:pt x="3837" y="2844"/>
                </a:cubicBezTo>
                <a:cubicBezTo>
                  <a:pt x="3838" y="2802"/>
                  <a:pt x="3843" y="2760"/>
                  <a:pt x="3853" y="2720"/>
                </a:cubicBezTo>
                <a:cubicBezTo>
                  <a:pt x="3860" y="2693"/>
                  <a:pt x="3838" y="2676"/>
                  <a:pt x="3817" y="2676"/>
                </a:cubicBezTo>
                <a:close/>
                <a:moveTo>
                  <a:pt x="15424" y="2809"/>
                </a:moveTo>
                <a:cubicBezTo>
                  <a:pt x="15379" y="2809"/>
                  <a:pt x="15378" y="2880"/>
                  <a:pt x="15424" y="2880"/>
                </a:cubicBezTo>
                <a:lnTo>
                  <a:pt x="15454" y="2880"/>
                </a:lnTo>
                <a:cubicBezTo>
                  <a:pt x="15499" y="2880"/>
                  <a:pt x="15499" y="2809"/>
                  <a:pt x="15454" y="2809"/>
                </a:cubicBezTo>
                <a:close/>
                <a:moveTo>
                  <a:pt x="22981" y="2815"/>
                </a:moveTo>
                <a:cubicBezTo>
                  <a:pt x="22963" y="2815"/>
                  <a:pt x="22946" y="2826"/>
                  <a:pt x="22946" y="2849"/>
                </a:cubicBezTo>
                <a:lnTo>
                  <a:pt x="22946" y="2865"/>
                </a:lnTo>
                <a:cubicBezTo>
                  <a:pt x="22946" y="2888"/>
                  <a:pt x="22963" y="2900"/>
                  <a:pt x="22981" y="2900"/>
                </a:cubicBezTo>
                <a:cubicBezTo>
                  <a:pt x="22998" y="2900"/>
                  <a:pt x="23016" y="2888"/>
                  <a:pt x="23016" y="2865"/>
                </a:cubicBezTo>
                <a:lnTo>
                  <a:pt x="23016" y="2849"/>
                </a:lnTo>
                <a:cubicBezTo>
                  <a:pt x="23016" y="2826"/>
                  <a:pt x="22998" y="2815"/>
                  <a:pt x="22981" y="2815"/>
                </a:cubicBezTo>
                <a:close/>
                <a:moveTo>
                  <a:pt x="13278" y="2835"/>
                </a:moveTo>
                <a:cubicBezTo>
                  <a:pt x="13231" y="2835"/>
                  <a:pt x="13231" y="2906"/>
                  <a:pt x="13278" y="2906"/>
                </a:cubicBezTo>
                <a:lnTo>
                  <a:pt x="13293" y="2906"/>
                </a:lnTo>
                <a:cubicBezTo>
                  <a:pt x="13339" y="2906"/>
                  <a:pt x="13339" y="2835"/>
                  <a:pt x="13293" y="2835"/>
                </a:cubicBezTo>
                <a:close/>
                <a:moveTo>
                  <a:pt x="15755" y="2840"/>
                </a:moveTo>
                <a:cubicBezTo>
                  <a:pt x="15709" y="2840"/>
                  <a:pt x="15709" y="2911"/>
                  <a:pt x="15755" y="2911"/>
                </a:cubicBezTo>
                <a:lnTo>
                  <a:pt x="15785" y="2911"/>
                </a:lnTo>
                <a:cubicBezTo>
                  <a:pt x="15832" y="2911"/>
                  <a:pt x="15832" y="2840"/>
                  <a:pt x="15785" y="2840"/>
                </a:cubicBezTo>
                <a:close/>
                <a:moveTo>
                  <a:pt x="14852" y="2854"/>
                </a:moveTo>
                <a:cubicBezTo>
                  <a:pt x="14807" y="2854"/>
                  <a:pt x="14807" y="2924"/>
                  <a:pt x="14853" y="2924"/>
                </a:cubicBezTo>
                <a:cubicBezTo>
                  <a:pt x="14899" y="2924"/>
                  <a:pt x="14899" y="2854"/>
                  <a:pt x="14853" y="2854"/>
                </a:cubicBezTo>
                <a:cubicBezTo>
                  <a:pt x="14853" y="2854"/>
                  <a:pt x="14852" y="2854"/>
                  <a:pt x="14852" y="2854"/>
                </a:cubicBezTo>
                <a:close/>
                <a:moveTo>
                  <a:pt x="1683" y="2864"/>
                </a:moveTo>
                <a:cubicBezTo>
                  <a:pt x="1638" y="2864"/>
                  <a:pt x="1638" y="2934"/>
                  <a:pt x="1684" y="2934"/>
                </a:cubicBezTo>
                <a:lnTo>
                  <a:pt x="1699" y="2934"/>
                </a:lnTo>
                <a:cubicBezTo>
                  <a:pt x="1745" y="2934"/>
                  <a:pt x="1745" y="2864"/>
                  <a:pt x="1699" y="2864"/>
                </a:cubicBezTo>
                <a:lnTo>
                  <a:pt x="1684" y="2864"/>
                </a:lnTo>
                <a:cubicBezTo>
                  <a:pt x="1683" y="2864"/>
                  <a:pt x="1683" y="2864"/>
                  <a:pt x="1683" y="2864"/>
                </a:cubicBezTo>
                <a:close/>
                <a:moveTo>
                  <a:pt x="3081" y="2805"/>
                </a:moveTo>
                <a:cubicBezTo>
                  <a:pt x="3054" y="2805"/>
                  <a:pt x="3027" y="2823"/>
                  <a:pt x="3027" y="2858"/>
                </a:cubicBezTo>
                <a:lnTo>
                  <a:pt x="3027" y="2902"/>
                </a:lnTo>
                <a:cubicBezTo>
                  <a:pt x="3027" y="2936"/>
                  <a:pt x="3054" y="2954"/>
                  <a:pt x="3081" y="2954"/>
                </a:cubicBezTo>
                <a:cubicBezTo>
                  <a:pt x="3108" y="2954"/>
                  <a:pt x="3135" y="2936"/>
                  <a:pt x="3135" y="2902"/>
                </a:cubicBezTo>
                <a:lnTo>
                  <a:pt x="3135" y="2858"/>
                </a:lnTo>
                <a:cubicBezTo>
                  <a:pt x="3135" y="2823"/>
                  <a:pt x="3108" y="2805"/>
                  <a:pt x="3081" y="2805"/>
                </a:cubicBezTo>
                <a:close/>
                <a:moveTo>
                  <a:pt x="14987" y="2884"/>
                </a:moveTo>
                <a:cubicBezTo>
                  <a:pt x="14943" y="2884"/>
                  <a:pt x="14944" y="2954"/>
                  <a:pt x="14989" y="2954"/>
                </a:cubicBezTo>
                <a:cubicBezTo>
                  <a:pt x="15035" y="2954"/>
                  <a:pt x="15035" y="2884"/>
                  <a:pt x="14989" y="2884"/>
                </a:cubicBezTo>
                <a:cubicBezTo>
                  <a:pt x="14989" y="2884"/>
                  <a:pt x="14988" y="2884"/>
                  <a:pt x="14987" y="2884"/>
                </a:cubicBezTo>
                <a:close/>
                <a:moveTo>
                  <a:pt x="5425" y="2840"/>
                </a:moveTo>
                <a:cubicBezTo>
                  <a:pt x="5384" y="2840"/>
                  <a:pt x="5348" y="2893"/>
                  <a:pt x="5385" y="2931"/>
                </a:cubicBezTo>
                <a:lnTo>
                  <a:pt x="5401" y="2947"/>
                </a:lnTo>
                <a:cubicBezTo>
                  <a:pt x="5412" y="2958"/>
                  <a:pt x="5424" y="2962"/>
                  <a:pt x="5437" y="2962"/>
                </a:cubicBezTo>
                <a:cubicBezTo>
                  <a:pt x="5478" y="2962"/>
                  <a:pt x="5514" y="2909"/>
                  <a:pt x="5477" y="2871"/>
                </a:cubicBezTo>
                <a:lnTo>
                  <a:pt x="5461" y="2856"/>
                </a:lnTo>
                <a:cubicBezTo>
                  <a:pt x="5450" y="2845"/>
                  <a:pt x="5438" y="2840"/>
                  <a:pt x="5425" y="2840"/>
                </a:cubicBezTo>
                <a:close/>
                <a:moveTo>
                  <a:pt x="3442" y="2868"/>
                </a:moveTo>
                <a:cubicBezTo>
                  <a:pt x="3415" y="2868"/>
                  <a:pt x="3392" y="2903"/>
                  <a:pt x="3418" y="2928"/>
                </a:cubicBezTo>
                <a:cubicBezTo>
                  <a:pt x="3428" y="2939"/>
                  <a:pt x="3437" y="2948"/>
                  <a:pt x="3447" y="2958"/>
                </a:cubicBezTo>
                <a:cubicBezTo>
                  <a:pt x="3454" y="2965"/>
                  <a:pt x="3463" y="2968"/>
                  <a:pt x="3471" y="2968"/>
                </a:cubicBezTo>
                <a:cubicBezTo>
                  <a:pt x="3499" y="2968"/>
                  <a:pt x="3523" y="2933"/>
                  <a:pt x="3497" y="2908"/>
                </a:cubicBezTo>
                <a:cubicBezTo>
                  <a:pt x="3487" y="2898"/>
                  <a:pt x="3476" y="2889"/>
                  <a:pt x="3467" y="2879"/>
                </a:cubicBezTo>
                <a:cubicBezTo>
                  <a:pt x="3459" y="2871"/>
                  <a:pt x="3451" y="2868"/>
                  <a:pt x="3442" y="2868"/>
                </a:cubicBezTo>
                <a:close/>
                <a:moveTo>
                  <a:pt x="9645" y="2869"/>
                </a:moveTo>
                <a:cubicBezTo>
                  <a:pt x="9620" y="2869"/>
                  <a:pt x="9596" y="2895"/>
                  <a:pt x="9611" y="2923"/>
                </a:cubicBezTo>
                <a:cubicBezTo>
                  <a:pt x="9618" y="2939"/>
                  <a:pt x="9631" y="2949"/>
                  <a:pt x="9643" y="2957"/>
                </a:cubicBezTo>
                <a:cubicBezTo>
                  <a:pt x="9649" y="2965"/>
                  <a:pt x="9658" y="2971"/>
                  <a:pt x="9671" y="2971"/>
                </a:cubicBezTo>
                <a:lnTo>
                  <a:pt x="9692" y="2971"/>
                </a:lnTo>
                <a:cubicBezTo>
                  <a:pt x="9695" y="2971"/>
                  <a:pt x="9697" y="2970"/>
                  <a:pt x="9700" y="2970"/>
                </a:cubicBezTo>
                <a:lnTo>
                  <a:pt x="9701" y="2970"/>
                </a:lnTo>
                <a:cubicBezTo>
                  <a:pt x="9702" y="2970"/>
                  <a:pt x="9702" y="2969"/>
                  <a:pt x="9704" y="2969"/>
                </a:cubicBezTo>
                <a:cubicBezTo>
                  <a:pt x="9711" y="2966"/>
                  <a:pt x="9717" y="2961"/>
                  <a:pt x="9720" y="2954"/>
                </a:cubicBezTo>
                <a:cubicBezTo>
                  <a:pt x="9723" y="2948"/>
                  <a:pt x="9726" y="2941"/>
                  <a:pt x="9726" y="2934"/>
                </a:cubicBezTo>
                <a:cubicBezTo>
                  <a:pt x="9726" y="2924"/>
                  <a:pt x="9722" y="2917"/>
                  <a:pt x="9717" y="2911"/>
                </a:cubicBezTo>
                <a:cubicBezTo>
                  <a:pt x="9711" y="2904"/>
                  <a:pt x="9704" y="2901"/>
                  <a:pt x="9695" y="2899"/>
                </a:cubicBezTo>
                <a:cubicBezTo>
                  <a:pt x="9694" y="2899"/>
                  <a:pt x="9692" y="2898"/>
                  <a:pt x="9691" y="2898"/>
                </a:cubicBezTo>
                <a:cubicBezTo>
                  <a:pt x="9683" y="2897"/>
                  <a:pt x="9679" y="2891"/>
                  <a:pt x="9676" y="2886"/>
                </a:cubicBezTo>
                <a:cubicBezTo>
                  <a:pt x="9668" y="2874"/>
                  <a:pt x="9656" y="2869"/>
                  <a:pt x="9645" y="2869"/>
                </a:cubicBezTo>
                <a:close/>
                <a:moveTo>
                  <a:pt x="11131" y="2825"/>
                </a:moveTo>
                <a:cubicBezTo>
                  <a:pt x="11112" y="2825"/>
                  <a:pt x="11092" y="2836"/>
                  <a:pt x="11083" y="2853"/>
                </a:cubicBezTo>
                <a:cubicBezTo>
                  <a:pt x="11067" y="2880"/>
                  <a:pt x="11079" y="2908"/>
                  <a:pt x="11103" y="2926"/>
                </a:cubicBezTo>
                <a:cubicBezTo>
                  <a:pt x="11123" y="2942"/>
                  <a:pt x="11141" y="2955"/>
                  <a:pt x="11162" y="2970"/>
                </a:cubicBezTo>
                <a:cubicBezTo>
                  <a:pt x="11170" y="2975"/>
                  <a:pt x="11179" y="2978"/>
                  <a:pt x="11188" y="2978"/>
                </a:cubicBezTo>
                <a:cubicBezTo>
                  <a:pt x="11207" y="2978"/>
                  <a:pt x="11227" y="2967"/>
                  <a:pt x="11236" y="2950"/>
                </a:cubicBezTo>
                <a:cubicBezTo>
                  <a:pt x="11251" y="2923"/>
                  <a:pt x="11240" y="2895"/>
                  <a:pt x="11216" y="2877"/>
                </a:cubicBezTo>
                <a:cubicBezTo>
                  <a:pt x="11197" y="2861"/>
                  <a:pt x="11177" y="2846"/>
                  <a:pt x="11156" y="2833"/>
                </a:cubicBezTo>
                <a:cubicBezTo>
                  <a:pt x="11149" y="2827"/>
                  <a:pt x="11140" y="2825"/>
                  <a:pt x="11131" y="2825"/>
                </a:cubicBezTo>
                <a:close/>
                <a:moveTo>
                  <a:pt x="10317" y="2917"/>
                </a:moveTo>
                <a:cubicBezTo>
                  <a:pt x="10271" y="2917"/>
                  <a:pt x="10271" y="2987"/>
                  <a:pt x="10317" y="2987"/>
                </a:cubicBezTo>
                <a:lnTo>
                  <a:pt x="10333" y="2987"/>
                </a:lnTo>
                <a:cubicBezTo>
                  <a:pt x="10378" y="2987"/>
                  <a:pt x="10378" y="2917"/>
                  <a:pt x="10333" y="2917"/>
                </a:cubicBezTo>
                <a:close/>
                <a:moveTo>
                  <a:pt x="19436" y="2914"/>
                </a:moveTo>
                <a:cubicBezTo>
                  <a:pt x="19422" y="2914"/>
                  <a:pt x="19410" y="2932"/>
                  <a:pt x="19423" y="2944"/>
                </a:cubicBezTo>
                <a:cubicBezTo>
                  <a:pt x="19429" y="2950"/>
                  <a:pt x="19428" y="2955"/>
                  <a:pt x="19422" y="2963"/>
                </a:cubicBezTo>
                <a:cubicBezTo>
                  <a:pt x="19408" y="2973"/>
                  <a:pt x="19421" y="2991"/>
                  <a:pt x="19435" y="2991"/>
                </a:cubicBezTo>
                <a:cubicBezTo>
                  <a:pt x="19439" y="2991"/>
                  <a:pt x="19443" y="2990"/>
                  <a:pt x="19447" y="2987"/>
                </a:cubicBezTo>
                <a:cubicBezTo>
                  <a:pt x="19468" y="2970"/>
                  <a:pt x="19468" y="2937"/>
                  <a:pt x="19448" y="2919"/>
                </a:cubicBezTo>
                <a:cubicBezTo>
                  <a:pt x="19444" y="2915"/>
                  <a:pt x="19440" y="2914"/>
                  <a:pt x="19436" y="2914"/>
                </a:cubicBezTo>
                <a:close/>
                <a:moveTo>
                  <a:pt x="21959" y="2933"/>
                </a:moveTo>
                <a:cubicBezTo>
                  <a:pt x="21914" y="2933"/>
                  <a:pt x="21914" y="3005"/>
                  <a:pt x="21960" y="3005"/>
                </a:cubicBezTo>
                <a:cubicBezTo>
                  <a:pt x="22005" y="3005"/>
                  <a:pt x="22005" y="2933"/>
                  <a:pt x="21960" y="2933"/>
                </a:cubicBezTo>
                <a:cubicBezTo>
                  <a:pt x="21960" y="2933"/>
                  <a:pt x="21959" y="2933"/>
                  <a:pt x="21959" y="2933"/>
                </a:cubicBezTo>
                <a:close/>
                <a:moveTo>
                  <a:pt x="496" y="2950"/>
                </a:moveTo>
                <a:cubicBezTo>
                  <a:pt x="450" y="2950"/>
                  <a:pt x="450" y="3021"/>
                  <a:pt x="496" y="3021"/>
                </a:cubicBezTo>
                <a:cubicBezTo>
                  <a:pt x="542" y="3021"/>
                  <a:pt x="542" y="2950"/>
                  <a:pt x="496" y="2950"/>
                </a:cubicBezTo>
                <a:close/>
                <a:moveTo>
                  <a:pt x="13561" y="2936"/>
                </a:moveTo>
                <a:cubicBezTo>
                  <a:pt x="13544" y="2936"/>
                  <a:pt x="13527" y="2944"/>
                  <a:pt x="13516" y="2963"/>
                </a:cubicBezTo>
                <a:cubicBezTo>
                  <a:pt x="13504" y="2986"/>
                  <a:pt x="13511" y="3022"/>
                  <a:pt x="13535" y="3036"/>
                </a:cubicBezTo>
                <a:cubicBezTo>
                  <a:pt x="13546" y="3041"/>
                  <a:pt x="13555" y="3046"/>
                  <a:pt x="13566" y="3052"/>
                </a:cubicBezTo>
                <a:cubicBezTo>
                  <a:pt x="13574" y="3056"/>
                  <a:pt x="13584" y="3058"/>
                  <a:pt x="13593" y="3058"/>
                </a:cubicBezTo>
                <a:cubicBezTo>
                  <a:pt x="13611" y="3058"/>
                  <a:pt x="13629" y="3050"/>
                  <a:pt x="13639" y="3032"/>
                </a:cubicBezTo>
                <a:cubicBezTo>
                  <a:pt x="13654" y="3008"/>
                  <a:pt x="13645" y="2971"/>
                  <a:pt x="13619" y="2958"/>
                </a:cubicBezTo>
                <a:cubicBezTo>
                  <a:pt x="13609" y="2953"/>
                  <a:pt x="13600" y="2948"/>
                  <a:pt x="13590" y="2943"/>
                </a:cubicBezTo>
                <a:cubicBezTo>
                  <a:pt x="13581" y="2938"/>
                  <a:pt x="13571" y="2936"/>
                  <a:pt x="13561" y="2936"/>
                </a:cubicBezTo>
                <a:close/>
                <a:moveTo>
                  <a:pt x="6430" y="2964"/>
                </a:moveTo>
                <a:cubicBezTo>
                  <a:pt x="6362" y="2964"/>
                  <a:pt x="6361" y="3071"/>
                  <a:pt x="6430" y="3071"/>
                </a:cubicBezTo>
                <a:cubicBezTo>
                  <a:pt x="6500" y="3071"/>
                  <a:pt x="6500" y="2964"/>
                  <a:pt x="6430" y="2964"/>
                </a:cubicBezTo>
                <a:close/>
                <a:moveTo>
                  <a:pt x="8586" y="2988"/>
                </a:moveTo>
                <a:cubicBezTo>
                  <a:pt x="8552" y="2988"/>
                  <a:pt x="8541" y="3045"/>
                  <a:pt x="8579" y="3058"/>
                </a:cubicBezTo>
                <a:cubicBezTo>
                  <a:pt x="8594" y="3063"/>
                  <a:pt x="8609" y="3068"/>
                  <a:pt x="8623" y="3074"/>
                </a:cubicBezTo>
                <a:cubicBezTo>
                  <a:pt x="8628" y="3075"/>
                  <a:pt x="8632" y="3076"/>
                  <a:pt x="8636" y="3076"/>
                </a:cubicBezTo>
                <a:cubicBezTo>
                  <a:pt x="8671" y="3076"/>
                  <a:pt x="8682" y="3020"/>
                  <a:pt x="8643" y="3006"/>
                </a:cubicBezTo>
                <a:cubicBezTo>
                  <a:pt x="8629" y="3000"/>
                  <a:pt x="8613" y="2995"/>
                  <a:pt x="8599" y="2990"/>
                </a:cubicBezTo>
                <a:cubicBezTo>
                  <a:pt x="8594" y="2988"/>
                  <a:pt x="8590" y="2988"/>
                  <a:pt x="8586" y="2988"/>
                </a:cubicBezTo>
                <a:close/>
                <a:moveTo>
                  <a:pt x="17705" y="2994"/>
                </a:moveTo>
                <a:cubicBezTo>
                  <a:pt x="17670" y="2994"/>
                  <a:pt x="17660" y="3051"/>
                  <a:pt x="17698" y="3064"/>
                </a:cubicBezTo>
                <a:cubicBezTo>
                  <a:pt x="17714" y="3069"/>
                  <a:pt x="17729" y="3075"/>
                  <a:pt x="17743" y="3080"/>
                </a:cubicBezTo>
                <a:cubicBezTo>
                  <a:pt x="17748" y="3081"/>
                  <a:pt x="17751" y="3082"/>
                  <a:pt x="17755" y="3082"/>
                </a:cubicBezTo>
                <a:cubicBezTo>
                  <a:pt x="17790" y="3082"/>
                  <a:pt x="17802" y="3025"/>
                  <a:pt x="17762" y="3012"/>
                </a:cubicBezTo>
                <a:cubicBezTo>
                  <a:pt x="17747" y="3007"/>
                  <a:pt x="17733" y="3001"/>
                  <a:pt x="17718" y="2996"/>
                </a:cubicBezTo>
                <a:cubicBezTo>
                  <a:pt x="17714" y="2995"/>
                  <a:pt x="17709" y="2994"/>
                  <a:pt x="17705" y="2994"/>
                </a:cubicBezTo>
                <a:close/>
                <a:moveTo>
                  <a:pt x="24276" y="3000"/>
                </a:moveTo>
                <a:cubicBezTo>
                  <a:pt x="24270" y="3000"/>
                  <a:pt x="24264" y="3001"/>
                  <a:pt x="24257" y="3006"/>
                </a:cubicBezTo>
                <a:cubicBezTo>
                  <a:pt x="24242" y="3016"/>
                  <a:pt x="24228" y="3025"/>
                  <a:pt x="24213" y="3036"/>
                </a:cubicBezTo>
                <a:cubicBezTo>
                  <a:pt x="24180" y="3056"/>
                  <a:pt x="24200" y="3103"/>
                  <a:pt x="24230" y="3103"/>
                </a:cubicBezTo>
                <a:cubicBezTo>
                  <a:pt x="24236" y="3103"/>
                  <a:pt x="24243" y="3101"/>
                  <a:pt x="24249" y="3097"/>
                </a:cubicBezTo>
                <a:cubicBezTo>
                  <a:pt x="24265" y="3086"/>
                  <a:pt x="24278" y="3078"/>
                  <a:pt x="24293" y="3067"/>
                </a:cubicBezTo>
                <a:cubicBezTo>
                  <a:pt x="24325" y="3046"/>
                  <a:pt x="24306" y="3000"/>
                  <a:pt x="24276" y="3000"/>
                </a:cubicBezTo>
                <a:close/>
                <a:moveTo>
                  <a:pt x="20397" y="3033"/>
                </a:moveTo>
                <a:cubicBezTo>
                  <a:pt x="20352" y="3033"/>
                  <a:pt x="20352" y="3104"/>
                  <a:pt x="20397" y="3104"/>
                </a:cubicBezTo>
                <a:cubicBezTo>
                  <a:pt x="20397" y="3104"/>
                  <a:pt x="20398" y="3104"/>
                  <a:pt x="20398" y="3104"/>
                </a:cubicBezTo>
                <a:cubicBezTo>
                  <a:pt x="20442" y="3104"/>
                  <a:pt x="20443" y="3033"/>
                  <a:pt x="20397" y="3033"/>
                </a:cubicBezTo>
                <a:close/>
                <a:moveTo>
                  <a:pt x="18337" y="3043"/>
                </a:moveTo>
                <a:cubicBezTo>
                  <a:pt x="18293" y="3043"/>
                  <a:pt x="18292" y="3115"/>
                  <a:pt x="18338" y="3115"/>
                </a:cubicBezTo>
                <a:cubicBezTo>
                  <a:pt x="18385" y="3115"/>
                  <a:pt x="18385" y="3043"/>
                  <a:pt x="18338" y="3043"/>
                </a:cubicBezTo>
                <a:cubicBezTo>
                  <a:pt x="18338" y="3043"/>
                  <a:pt x="18338" y="3043"/>
                  <a:pt x="18337" y="3043"/>
                </a:cubicBezTo>
                <a:close/>
                <a:moveTo>
                  <a:pt x="18624" y="3030"/>
                </a:moveTo>
                <a:cubicBezTo>
                  <a:pt x="18592" y="3030"/>
                  <a:pt x="18570" y="3078"/>
                  <a:pt x="18606" y="3096"/>
                </a:cubicBezTo>
                <a:cubicBezTo>
                  <a:pt x="18616" y="3101"/>
                  <a:pt x="18625" y="3106"/>
                  <a:pt x="18636" y="3111"/>
                </a:cubicBezTo>
                <a:cubicBezTo>
                  <a:pt x="18642" y="3114"/>
                  <a:pt x="18647" y="3115"/>
                  <a:pt x="18652" y="3115"/>
                </a:cubicBezTo>
                <a:cubicBezTo>
                  <a:pt x="18685" y="3115"/>
                  <a:pt x="18707" y="3068"/>
                  <a:pt x="18672" y="3050"/>
                </a:cubicBezTo>
                <a:cubicBezTo>
                  <a:pt x="18661" y="3044"/>
                  <a:pt x="18652" y="3039"/>
                  <a:pt x="18641" y="3034"/>
                </a:cubicBezTo>
                <a:cubicBezTo>
                  <a:pt x="18635" y="3031"/>
                  <a:pt x="18630" y="3030"/>
                  <a:pt x="18624" y="3030"/>
                </a:cubicBezTo>
                <a:close/>
                <a:moveTo>
                  <a:pt x="19771" y="3031"/>
                </a:moveTo>
                <a:cubicBezTo>
                  <a:pt x="19767" y="3031"/>
                  <a:pt x="19762" y="3032"/>
                  <a:pt x="19757" y="3033"/>
                </a:cubicBezTo>
                <a:cubicBezTo>
                  <a:pt x="19716" y="3042"/>
                  <a:pt x="19729" y="3101"/>
                  <a:pt x="19766" y="3102"/>
                </a:cubicBezTo>
                <a:cubicBezTo>
                  <a:pt x="19771" y="3112"/>
                  <a:pt x="19783" y="3117"/>
                  <a:pt x="19795" y="3117"/>
                </a:cubicBezTo>
                <a:cubicBezTo>
                  <a:pt x="19801" y="3117"/>
                  <a:pt x="19808" y="3116"/>
                  <a:pt x="19813" y="3112"/>
                </a:cubicBezTo>
                <a:cubicBezTo>
                  <a:pt x="19831" y="3102"/>
                  <a:pt x="19834" y="3081"/>
                  <a:pt x="19826" y="3064"/>
                </a:cubicBezTo>
                <a:cubicBezTo>
                  <a:pt x="19817" y="3042"/>
                  <a:pt x="19794" y="3031"/>
                  <a:pt x="19771" y="3031"/>
                </a:cubicBezTo>
                <a:close/>
                <a:moveTo>
                  <a:pt x="22426" y="3040"/>
                </a:moveTo>
                <a:cubicBezTo>
                  <a:pt x="22408" y="3040"/>
                  <a:pt x="22391" y="3052"/>
                  <a:pt x="22391" y="3075"/>
                </a:cubicBezTo>
                <a:lnTo>
                  <a:pt x="22391" y="3105"/>
                </a:lnTo>
                <a:cubicBezTo>
                  <a:pt x="22390" y="3127"/>
                  <a:pt x="22407" y="3138"/>
                  <a:pt x="22425" y="3138"/>
                </a:cubicBezTo>
                <a:cubicBezTo>
                  <a:pt x="22442" y="3138"/>
                  <a:pt x="22460" y="3127"/>
                  <a:pt x="22461" y="3105"/>
                </a:cubicBezTo>
                <a:lnTo>
                  <a:pt x="22461" y="3075"/>
                </a:lnTo>
                <a:cubicBezTo>
                  <a:pt x="22461" y="3052"/>
                  <a:pt x="22443" y="3040"/>
                  <a:pt x="22426" y="3040"/>
                </a:cubicBezTo>
                <a:close/>
                <a:moveTo>
                  <a:pt x="15243" y="3095"/>
                </a:moveTo>
                <a:cubicBezTo>
                  <a:pt x="15197" y="3095"/>
                  <a:pt x="15197" y="3165"/>
                  <a:pt x="15243" y="3165"/>
                </a:cubicBezTo>
                <a:cubicBezTo>
                  <a:pt x="15289" y="3165"/>
                  <a:pt x="15289" y="3095"/>
                  <a:pt x="15243" y="3095"/>
                </a:cubicBezTo>
                <a:close/>
                <a:moveTo>
                  <a:pt x="16235" y="3097"/>
                </a:moveTo>
                <a:cubicBezTo>
                  <a:pt x="16190" y="3097"/>
                  <a:pt x="16189" y="3168"/>
                  <a:pt x="16235" y="3168"/>
                </a:cubicBezTo>
                <a:cubicBezTo>
                  <a:pt x="16280" y="3168"/>
                  <a:pt x="16280" y="3097"/>
                  <a:pt x="16235" y="3097"/>
                </a:cubicBezTo>
                <a:close/>
                <a:moveTo>
                  <a:pt x="15452" y="3154"/>
                </a:moveTo>
                <a:cubicBezTo>
                  <a:pt x="15406" y="3154"/>
                  <a:pt x="15406" y="3226"/>
                  <a:pt x="15452" y="3226"/>
                </a:cubicBezTo>
                <a:cubicBezTo>
                  <a:pt x="15453" y="3226"/>
                  <a:pt x="15453" y="3226"/>
                  <a:pt x="15453" y="3226"/>
                </a:cubicBezTo>
                <a:cubicBezTo>
                  <a:pt x="15498" y="3226"/>
                  <a:pt x="15499" y="3154"/>
                  <a:pt x="15452" y="3154"/>
                </a:cubicBezTo>
                <a:close/>
                <a:moveTo>
                  <a:pt x="12632" y="3075"/>
                </a:moveTo>
                <a:cubicBezTo>
                  <a:pt x="12618" y="3075"/>
                  <a:pt x="12604" y="3083"/>
                  <a:pt x="12600" y="3100"/>
                </a:cubicBezTo>
                <a:cubicBezTo>
                  <a:pt x="12586" y="3147"/>
                  <a:pt x="12580" y="3195"/>
                  <a:pt x="12580" y="3243"/>
                </a:cubicBezTo>
                <a:cubicBezTo>
                  <a:pt x="12579" y="3266"/>
                  <a:pt x="12597" y="3278"/>
                  <a:pt x="12615" y="3278"/>
                </a:cubicBezTo>
                <a:cubicBezTo>
                  <a:pt x="12632" y="3278"/>
                  <a:pt x="12650" y="3266"/>
                  <a:pt x="12650" y="3243"/>
                </a:cubicBezTo>
                <a:cubicBezTo>
                  <a:pt x="12652" y="3201"/>
                  <a:pt x="12657" y="3160"/>
                  <a:pt x="12668" y="3120"/>
                </a:cubicBezTo>
                <a:cubicBezTo>
                  <a:pt x="12675" y="3093"/>
                  <a:pt x="12653" y="3075"/>
                  <a:pt x="12632" y="3075"/>
                </a:cubicBezTo>
                <a:close/>
                <a:moveTo>
                  <a:pt x="18578" y="3225"/>
                </a:moveTo>
                <a:cubicBezTo>
                  <a:pt x="18532" y="3225"/>
                  <a:pt x="18532" y="3295"/>
                  <a:pt x="18578" y="3295"/>
                </a:cubicBezTo>
                <a:cubicBezTo>
                  <a:pt x="18624" y="3295"/>
                  <a:pt x="18624" y="3225"/>
                  <a:pt x="18578" y="3225"/>
                </a:cubicBezTo>
                <a:close/>
                <a:moveTo>
                  <a:pt x="21132" y="3231"/>
                </a:moveTo>
                <a:cubicBezTo>
                  <a:pt x="21086" y="3231"/>
                  <a:pt x="21086" y="3301"/>
                  <a:pt x="21132" y="3301"/>
                </a:cubicBezTo>
                <a:lnTo>
                  <a:pt x="21148" y="3301"/>
                </a:lnTo>
                <a:cubicBezTo>
                  <a:pt x="21193" y="3301"/>
                  <a:pt x="21193" y="3231"/>
                  <a:pt x="21148" y="3231"/>
                </a:cubicBezTo>
                <a:close/>
                <a:moveTo>
                  <a:pt x="21343" y="3247"/>
                </a:moveTo>
                <a:cubicBezTo>
                  <a:pt x="21297" y="3247"/>
                  <a:pt x="21297" y="3317"/>
                  <a:pt x="21343" y="3317"/>
                </a:cubicBezTo>
                <a:cubicBezTo>
                  <a:pt x="21389" y="3317"/>
                  <a:pt x="21389" y="3247"/>
                  <a:pt x="21343" y="3247"/>
                </a:cubicBezTo>
                <a:close/>
                <a:moveTo>
                  <a:pt x="18158" y="3174"/>
                </a:moveTo>
                <a:cubicBezTo>
                  <a:pt x="18111" y="3174"/>
                  <a:pt x="18081" y="3244"/>
                  <a:pt x="18131" y="3274"/>
                </a:cubicBezTo>
                <a:cubicBezTo>
                  <a:pt x="18155" y="3289"/>
                  <a:pt x="18180" y="3304"/>
                  <a:pt x="18205" y="3319"/>
                </a:cubicBezTo>
                <a:cubicBezTo>
                  <a:pt x="18214" y="3324"/>
                  <a:pt x="18223" y="3326"/>
                  <a:pt x="18232" y="3326"/>
                </a:cubicBezTo>
                <a:cubicBezTo>
                  <a:pt x="18278" y="3326"/>
                  <a:pt x="18309" y="3257"/>
                  <a:pt x="18260" y="3227"/>
                </a:cubicBezTo>
                <a:cubicBezTo>
                  <a:pt x="18236" y="3211"/>
                  <a:pt x="18211" y="3196"/>
                  <a:pt x="18185" y="3183"/>
                </a:cubicBezTo>
                <a:cubicBezTo>
                  <a:pt x="18176" y="3177"/>
                  <a:pt x="18166" y="3174"/>
                  <a:pt x="18158" y="3174"/>
                </a:cubicBezTo>
                <a:close/>
                <a:moveTo>
                  <a:pt x="3080" y="3181"/>
                </a:moveTo>
                <a:cubicBezTo>
                  <a:pt x="3056" y="3181"/>
                  <a:pt x="3036" y="3197"/>
                  <a:pt x="3028" y="3219"/>
                </a:cubicBezTo>
                <a:cubicBezTo>
                  <a:pt x="3023" y="3235"/>
                  <a:pt x="3017" y="3249"/>
                  <a:pt x="3012" y="3263"/>
                </a:cubicBezTo>
                <a:cubicBezTo>
                  <a:pt x="3004" y="3291"/>
                  <a:pt x="3023" y="3322"/>
                  <a:pt x="3049" y="3329"/>
                </a:cubicBezTo>
                <a:cubicBezTo>
                  <a:pt x="3053" y="3330"/>
                  <a:pt x="3057" y="3331"/>
                  <a:pt x="3062" y="3331"/>
                </a:cubicBezTo>
                <a:cubicBezTo>
                  <a:pt x="3086" y="3331"/>
                  <a:pt x="3107" y="3314"/>
                  <a:pt x="3115" y="3292"/>
                </a:cubicBezTo>
                <a:cubicBezTo>
                  <a:pt x="3120" y="3277"/>
                  <a:pt x="3125" y="3262"/>
                  <a:pt x="3130" y="3248"/>
                </a:cubicBezTo>
                <a:cubicBezTo>
                  <a:pt x="3140" y="3220"/>
                  <a:pt x="3120" y="3189"/>
                  <a:pt x="3094" y="3183"/>
                </a:cubicBezTo>
                <a:cubicBezTo>
                  <a:pt x="3089" y="3181"/>
                  <a:pt x="3084" y="3181"/>
                  <a:pt x="3080" y="3181"/>
                </a:cubicBezTo>
                <a:close/>
                <a:moveTo>
                  <a:pt x="10497" y="3263"/>
                </a:moveTo>
                <a:cubicBezTo>
                  <a:pt x="10452" y="3263"/>
                  <a:pt x="10450" y="3335"/>
                  <a:pt x="10497" y="3335"/>
                </a:cubicBezTo>
                <a:lnTo>
                  <a:pt x="10513" y="3335"/>
                </a:lnTo>
                <a:cubicBezTo>
                  <a:pt x="10559" y="3335"/>
                  <a:pt x="10559" y="3263"/>
                  <a:pt x="10513" y="3263"/>
                </a:cubicBezTo>
                <a:close/>
                <a:moveTo>
                  <a:pt x="11894" y="3205"/>
                </a:moveTo>
                <a:cubicBezTo>
                  <a:pt x="11868" y="3205"/>
                  <a:pt x="11841" y="3222"/>
                  <a:pt x="11841" y="3257"/>
                </a:cubicBezTo>
                <a:lnTo>
                  <a:pt x="11841" y="3301"/>
                </a:lnTo>
                <a:cubicBezTo>
                  <a:pt x="11841" y="3335"/>
                  <a:pt x="11868" y="3353"/>
                  <a:pt x="11895" y="3353"/>
                </a:cubicBezTo>
                <a:cubicBezTo>
                  <a:pt x="11922" y="3353"/>
                  <a:pt x="11948" y="3336"/>
                  <a:pt x="11948" y="3301"/>
                </a:cubicBezTo>
                <a:lnTo>
                  <a:pt x="11948" y="3257"/>
                </a:lnTo>
                <a:cubicBezTo>
                  <a:pt x="11948" y="3222"/>
                  <a:pt x="11921" y="3205"/>
                  <a:pt x="11894" y="3205"/>
                </a:cubicBezTo>
                <a:close/>
                <a:moveTo>
                  <a:pt x="14240" y="3240"/>
                </a:moveTo>
                <a:cubicBezTo>
                  <a:pt x="14199" y="3240"/>
                  <a:pt x="14162" y="3293"/>
                  <a:pt x="14199" y="3330"/>
                </a:cubicBezTo>
                <a:lnTo>
                  <a:pt x="14215" y="3346"/>
                </a:lnTo>
                <a:cubicBezTo>
                  <a:pt x="14226" y="3357"/>
                  <a:pt x="14239" y="3362"/>
                  <a:pt x="14251" y="3362"/>
                </a:cubicBezTo>
                <a:cubicBezTo>
                  <a:pt x="14292" y="3362"/>
                  <a:pt x="14329" y="3309"/>
                  <a:pt x="14292" y="3272"/>
                </a:cubicBezTo>
                <a:lnTo>
                  <a:pt x="14276" y="3256"/>
                </a:lnTo>
                <a:cubicBezTo>
                  <a:pt x="14265" y="3245"/>
                  <a:pt x="14252" y="3240"/>
                  <a:pt x="14240" y="3240"/>
                </a:cubicBezTo>
                <a:close/>
                <a:moveTo>
                  <a:pt x="12257" y="3267"/>
                </a:moveTo>
                <a:cubicBezTo>
                  <a:pt x="12230" y="3267"/>
                  <a:pt x="12206" y="3302"/>
                  <a:pt x="12230" y="3327"/>
                </a:cubicBezTo>
                <a:cubicBezTo>
                  <a:pt x="12240" y="3338"/>
                  <a:pt x="12251" y="3347"/>
                  <a:pt x="12260" y="3358"/>
                </a:cubicBezTo>
                <a:cubicBezTo>
                  <a:pt x="12268" y="3365"/>
                  <a:pt x="12276" y="3368"/>
                  <a:pt x="12284" y="3368"/>
                </a:cubicBezTo>
                <a:cubicBezTo>
                  <a:pt x="12312" y="3368"/>
                  <a:pt x="12336" y="3333"/>
                  <a:pt x="12310" y="3308"/>
                </a:cubicBezTo>
                <a:cubicBezTo>
                  <a:pt x="12299" y="3298"/>
                  <a:pt x="12289" y="3288"/>
                  <a:pt x="12280" y="3278"/>
                </a:cubicBezTo>
                <a:cubicBezTo>
                  <a:pt x="12273" y="3270"/>
                  <a:pt x="12265" y="3267"/>
                  <a:pt x="12257" y="3267"/>
                </a:cubicBezTo>
                <a:close/>
                <a:moveTo>
                  <a:pt x="7628" y="3226"/>
                </a:moveTo>
                <a:cubicBezTo>
                  <a:pt x="7607" y="3226"/>
                  <a:pt x="7585" y="3243"/>
                  <a:pt x="7590" y="3270"/>
                </a:cubicBezTo>
                <a:lnTo>
                  <a:pt x="7606" y="3345"/>
                </a:lnTo>
                <a:cubicBezTo>
                  <a:pt x="7610" y="3363"/>
                  <a:pt x="7623" y="3370"/>
                  <a:pt x="7637" y="3370"/>
                </a:cubicBezTo>
                <a:cubicBezTo>
                  <a:pt x="7657" y="3370"/>
                  <a:pt x="7680" y="3353"/>
                  <a:pt x="7674" y="3326"/>
                </a:cubicBezTo>
                <a:lnTo>
                  <a:pt x="7658" y="3252"/>
                </a:lnTo>
                <a:cubicBezTo>
                  <a:pt x="7655" y="3234"/>
                  <a:pt x="7642" y="3226"/>
                  <a:pt x="7628" y="3226"/>
                </a:cubicBezTo>
                <a:close/>
                <a:moveTo>
                  <a:pt x="8168" y="3301"/>
                </a:moveTo>
                <a:cubicBezTo>
                  <a:pt x="8122" y="3301"/>
                  <a:pt x="8122" y="3372"/>
                  <a:pt x="8168" y="3372"/>
                </a:cubicBezTo>
                <a:cubicBezTo>
                  <a:pt x="8213" y="3372"/>
                  <a:pt x="8213" y="3301"/>
                  <a:pt x="8168" y="3301"/>
                </a:cubicBezTo>
                <a:close/>
                <a:moveTo>
                  <a:pt x="20746" y="3274"/>
                </a:moveTo>
                <a:cubicBezTo>
                  <a:pt x="20722" y="3274"/>
                  <a:pt x="20698" y="3300"/>
                  <a:pt x="20711" y="3327"/>
                </a:cubicBezTo>
                <a:cubicBezTo>
                  <a:pt x="20716" y="3338"/>
                  <a:pt x="20722" y="3347"/>
                  <a:pt x="20727" y="3358"/>
                </a:cubicBezTo>
                <a:cubicBezTo>
                  <a:pt x="20734" y="3370"/>
                  <a:pt x="20744" y="3376"/>
                  <a:pt x="20755" y="3376"/>
                </a:cubicBezTo>
                <a:cubicBezTo>
                  <a:pt x="20778" y="3376"/>
                  <a:pt x="20803" y="3350"/>
                  <a:pt x="20789" y="3322"/>
                </a:cubicBezTo>
                <a:cubicBezTo>
                  <a:pt x="20784" y="3311"/>
                  <a:pt x="20778" y="3303"/>
                  <a:pt x="20773" y="3293"/>
                </a:cubicBezTo>
                <a:cubicBezTo>
                  <a:pt x="20766" y="3280"/>
                  <a:pt x="20756" y="3274"/>
                  <a:pt x="20746" y="3274"/>
                </a:cubicBezTo>
                <a:close/>
                <a:moveTo>
                  <a:pt x="5619" y="3310"/>
                </a:moveTo>
                <a:cubicBezTo>
                  <a:pt x="5572" y="3310"/>
                  <a:pt x="5572" y="3382"/>
                  <a:pt x="5619" y="3382"/>
                </a:cubicBezTo>
                <a:cubicBezTo>
                  <a:pt x="5665" y="3382"/>
                  <a:pt x="5665" y="3310"/>
                  <a:pt x="5619" y="3310"/>
                </a:cubicBezTo>
                <a:close/>
                <a:moveTo>
                  <a:pt x="4116" y="3291"/>
                </a:moveTo>
                <a:cubicBezTo>
                  <a:pt x="4089" y="3291"/>
                  <a:pt x="4065" y="3327"/>
                  <a:pt x="4090" y="3351"/>
                </a:cubicBezTo>
                <a:lnTo>
                  <a:pt x="4120" y="3382"/>
                </a:lnTo>
                <a:cubicBezTo>
                  <a:pt x="4128" y="3389"/>
                  <a:pt x="4136" y="3393"/>
                  <a:pt x="4144" y="3393"/>
                </a:cubicBezTo>
                <a:cubicBezTo>
                  <a:pt x="4171" y="3393"/>
                  <a:pt x="4196" y="3356"/>
                  <a:pt x="4170" y="3331"/>
                </a:cubicBezTo>
                <a:lnTo>
                  <a:pt x="4140" y="3301"/>
                </a:lnTo>
                <a:cubicBezTo>
                  <a:pt x="4133" y="3294"/>
                  <a:pt x="4124" y="3291"/>
                  <a:pt x="4116" y="3291"/>
                </a:cubicBezTo>
                <a:close/>
                <a:moveTo>
                  <a:pt x="2405" y="3271"/>
                </a:moveTo>
                <a:cubicBezTo>
                  <a:pt x="2377" y="3271"/>
                  <a:pt x="2353" y="3307"/>
                  <a:pt x="2378" y="3331"/>
                </a:cubicBezTo>
                <a:cubicBezTo>
                  <a:pt x="2398" y="3351"/>
                  <a:pt x="2418" y="3372"/>
                  <a:pt x="2439" y="3392"/>
                </a:cubicBezTo>
                <a:cubicBezTo>
                  <a:pt x="2446" y="3399"/>
                  <a:pt x="2455" y="3402"/>
                  <a:pt x="2462" y="3402"/>
                </a:cubicBezTo>
                <a:cubicBezTo>
                  <a:pt x="2490" y="3402"/>
                  <a:pt x="2513" y="3366"/>
                  <a:pt x="2488" y="3342"/>
                </a:cubicBezTo>
                <a:cubicBezTo>
                  <a:pt x="2467" y="3322"/>
                  <a:pt x="2449" y="3301"/>
                  <a:pt x="2429" y="3282"/>
                </a:cubicBezTo>
                <a:cubicBezTo>
                  <a:pt x="2421" y="3274"/>
                  <a:pt x="2413" y="3271"/>
                  <a:pt x="2405" y="3271"/>
                </a:cubicBezTo>
                <a:close/>
                <a:moveTo>
                  <a:pt x="4807" y="3304"/>
                </a:moveTo>
                <a:cubicBezTo>
                  <a:pt x="4738" y="3304"/>
                  <a:pt x="4738" y="3411"/>
                  <a:pt x="4807" y="3411"/>
                </a:cubicBezTo>
                <a:cubicBezTo>
                  <a:pt x="4807" y="3411"/>
                  <a:pt x="4808" y="3411"/>
                  <a:pt x="4809" y="3411"/>
                </a:cubicBezTo>
                <a:cubicBezTo>
                  <a:pt x="4875" y="3411"/>
                  <a:pt x="4875" y="3305"/>
                  <a:pt x="4807" y="3304"/>
                </a:cubicBezTo>
                <a:close/>
                <a:moveTo>
                  <a:pt x="9310" y="3350"/>
                </a:moveTo>
                <a:cubicBezTo>
                  <a:pt x="9264" y="3350"/>
                  <a:pt x="9264" y="3420"/>
                  <a:pt x="9310" y="3420"/>
                </a:cubicBezTo>
                <a:cubicBezTo>
                  <a:pt x="9355" y="3420"/>
                  <a:pt x="9355" y="3350"/>
                  <a:pt x="9310" y="3350"/>
                </a:cubicBezTo>
                <a:close/>
                <a:moveTo>
                  <a:pt x="20097" y="3255"/>
                </a:moveTo>
                <a:cubicBezTo>
                  <a:pt x="20056" y="3255"/>
                  <a:pt x="20019" y="3309"/>
                  <a:pt x="20057" y="3346"/>
                </a:cubicBezTo>
                <a:cubicBezTo>
                  <a:pt x="20082" y="3370"/>
                  <a:pt x="20107" y="3395"/>
                  <a:pt x="20132" y="3421"/>
                </a:cubicBezTo>
                <a:cubicBezTo>
                  <a:pt x="20143" y="3433"/>
                  <a:pt x="20155" y="3437"/>
                  <a:pt x="20168" y="3437"/>
                </a:cubicBezTo>
                <a:cubicBezTo>
                  <a:pt x="20208" y="3437"/>
                  <a:pt x="20244" y="3384"/>
                  <a:pt x="20207" y="3347"/>
                </a:cubicBezTo>
                <a:cubicBezTo>
                  <a:pt x="20182" y="3322"/>
                  <a:pt x="20158" y="3298"/>
                  <a:pt x="20133" y="3272"/>
                </a:cubicBezTo>
                <a:cubicBezTo>
                  <a:pt x="20122" y="3260"/>
                  <a:pt x="20109" y="3255"/>
                  <a:pt x="20097" y="3255"/>
                </a:cubicBezTo>
                <a:close/>
                <a:moveTo>
                  <a:pt x="408" y="3344"/>
                </a:moveTo>
                <a:cubicBezTo>
                  <a:pt x="394" y="3344"/>
                  <a:pt x="380" y="3351"/>
                  <a:pt x="374" y="3368"/>
                </a:cubicBezTo>
                <a:cubicBezTo>
                  <a:pt x="369" y="3384"/>
                  <a:pt x="364" y="3398"/>
                  <a:pt x="359" y="3413"/>
                </a:cubicBezTo>
                <a:cubicBezTo>
                  <a:pt x="350" y="3439"/>
                  <a:pt x="371" y="3457"/>
                  <a:pt x="393" y="3457"/>
                </a:cubicBezTo>
                <a:cubicBezTo>
                  <a:pt x="407" y="3457"/>
                  <a:pt x="421" y="3449"/>
                  <a:pt x="427" y="3432"/>
                </a:cubicBezTo>
                <a:cubicBezTo>
                  <a:pt x="432" y="3416"/>
                  <a:pt x="437" y="3403"/>
                  <a:pt x="442" y="3388"/>
                </a:cubicBezTo>
                <a:cubicBezTo>
                  <a:pt x="451" y="3361"/>
                  <a:pt x="429" y="3344"/>
                  <a:pt x="408" y="3344"/>
                </a:cubicBezTo>
                <a:close/>
                <a:moveTo>
                  <a:pt x="17183" y="3307"/>
                </a:moveTo>
                <a:cubicBezTo>
                  <a:pt x="17142" y="3307"/>
                  <a:pt x="17106" y="3360"/>
                  <a:pt x="17143" y="3398"/>
                </a:cubicBezTo>
                <a:lnTo>
                  <a:pt x="17188" y="3442"/>
                </a:lnTo>
                <a:cubicBezTo>
                  <a:pt x="17199" y="3453"/>
                  <a:pt x="17212" y="3458"/>
                  <a:pt x="17224" y="3458"/>
                </a:cubicBezTo>
                <a:cubicBezTo>
                  <a:pt x="17264" y="3458"/>
                  <a:pt x="17301" y="3405"/>
                  <a:pt x="17264" y="3368"/>
                </a:cubicBezTo>
                <a:lnTo>
                  <a:pt x="17220" y="3324"/>
                </a:lnTo>
                <a:cubicBezTo>
                  <a:pt x="17208" y="3312"/>
                  <a:pt x="17195" y="3307"/>
                  <a:pt x="17183" y="3307"/>
                </a:cubicBezTo>
                <a:close/>
                <a:moveTo>
                  <a:pt x="15245" y="3363"/>
                </a:moveTo>
                <a:cubicBezTo>
                  <a:pt x="15175" y="3363"/>
                  <a:pt x="15175" y="3471"/>
                  <a:pt x="15245" y="3471"/>
                </a:cubicBezTo>
                <a:cubicBezTo>
                  <a:pt x="15313" y="3471"/>
                  <a:pt x="15313" y="3363"/>
                  <a:pt x="15245" y="3363"/>
                </a:cubicBezTo>
                <a:close/>
                <a:moveTo>
                  <a:pt x="1803" y="3344"/>
                </a:moveTo>
                <a:cubicBezTo>
                  <a:pt x="1763" y="3344"/>
                  <a:pt x="1727" y="3398"/>
                  <a:pt x="1763" y="3435"/>
                </a:cubicBezTo>
                <a:cubicBezTo>
                  <a:pt x="1773" y="3445"/>
                  <a:pt x="1783" y="3455"/>
                  <a:pt x="1792" y="3465"/>
                </a:cubicBezTo>
                <a:cubicBezTo>
                  <a:pt x="1802" y="3477"/>
                  <a:pt x="1815" y="3481"/>
                  <a:pt x="1827" y="3481"/>
                </a:cubicBezTo>
                <a:cubicBezTo>
                  <a:pt x="1867" y="3481"/>
                  <a:pt x="1904" y="3428"/>
                  <a:pt x="1868" y="3390"/>
                </a:cubicBezTo>
                <a:cubicBezTo>
                  <a:pt x="1858" y="3380"/>
                  <a:pt x="1848" y="3369"/>
                  <a:pt x="1839" y="3361"/>
                </a:cubicBezTo>
                <a:cubicBezTo>
                  <a:pt x="1828" y="3349"/>
                  <a:pt x="1816" y="3344"/>
                  <a:pt x="1803" y="3344"/>
                </a:cubicBezTo>
                <a:close/>
                <a:moveTo>
                  <a:pt x="5170" y="3352"/>
                </a:moveTo>
                <a:cubicBezTo>
                  <a:pt x="5146" y="3352"/>
                  <a:pt x="5126" y="3368"/>
                  <a:pt x="5118" y="3390"/>
                </a:cubicBezTo>
                <a:cubicBezTo>
                  <a:pt x="5113" y="3405"/>
                  <a:pt x="5107" y="3420"/>
                  <a:pt x="5102" y="3435"/>
                </a:cubicBezTo>
                <a:cubicBezTo>
                  <a:pt x="5092" y="3462"/>
                  <a:pt x="5113" y="3494"/>
                  <a:pt x="5139" y="3500"/>
                </a:cubicBezTo>
                <a:cubicBezTo>
                  <a:pt x="5144" y="3501"/>
                  <a:pt x="5148" y="3502"/>
                  <a:pt x="5153" y="3502"/>
                </a:cubicBezTo>
                <a:cubicBezTo>
                  <a:pt x="5177" y="3502"/>
                  <a:pt x="5197" y="3485"/>
                  <a:pt x="5205" y="3463"/>
                </a:cubicBezTo>
                <a:cubicBezTo>
                  <a:pt x="5210" y="3449"/>
                  <a:pt x="5215" y="3434"/>
                  <a:pt x="5220" y="3419"/>
                </a:cubicBezTo>
                <a:cubicBezTo>
                  <a:pt x="5231" y="3392"/>
                  <a:pt x="5210" y="3361"/>
                  <a:pt x="5184" y="3353"/>
                </a:cubicBezTo>
                <a:cubicBezTo>
                  <a:pt x="5179" y="3352"/>
                  <a:pt x="5175" y="3352"/>
                  <a:pt x="5170" y="3352"/>
                </a:cubicBezTo>
                <a:close/>
                <a:moveTo>
                  <a:pt x="8571" y="3378"/>
                </a:moveTo>
                <a:cubicBezTo>
                  <a:pt x="8558" y="3378"/>
                  <a:pt x="8545" y="3386"/>
                  <a:pt x="8541" y="3404"/>
                </a:cubicBezTo>
                <a:lnTo>
                  <a:pt x="8526" y="3478"/>
                </a:lnTo>
                <a:cubicBezTo>
                  <a:pt x="8520" y="3506"/>
                  <a:pt x="8542" y="3523"/>
                  <a:pt x="8563" y="3523"/>
                </a:cubicBezTo>
                <a:cubicBezTo>
                  <a:pt x="8577" y="3523"/>
                  <a:pt x="8590" y="3515"/>
                  <a:pt x="8594" y="3498"/>
                </a:cubicBezTo>
                <a:lnTo>
                  <a:pt x="8609" y="3424"/>
                </a:lnTo>
                <a:cubicBezTo>
                  <a:pt x="8614" y="3396"/>
                  <a:pt x="8592" y="3378"/>
                  <a:pt x="8571" y="3378"/>
                </a:cubicBezTo>
                <a:close/>
                <a:moveTo>
                  <a:pt x="17691" y="3432"/>
                </a:moveTo>
                <a:cubicBezTo>
                  <a:pt x="17673" y="3432"/>
                  <a:pt x="17655" y="3443"/>
                  <a:pt x="17655" y="3467"/>
                </a:cubicBezTo>
                <a:lnTo>
                  <a:pt x="17655" y="3497"/>
                </a:lnTo>
                <a:cubicBezTo>
                  <a:pt x="17655" y="3519"/>
                  <a:pt x="17673" y="3531"/>
                  <a:pt x="17691" y="3531"/>
                </a:cubicBezTo>
                <a:cubicBezTo>
                  <a:pt x="17708" y="3531"/>
                  <a:pt x="17726" y="3519"/>
                  <a:pt x="17726" y="3497"/>
                </a:cubicBezTo>
                <a:lnTo>
                  <a:pt x="17726" y="3467"/>
                </a:lnTo>
                <a:cubicBezTo>
                  <a:pt x="17726" y="3443"/>
                  <a:pt x="17708" y="3432"/>
                  <a:pt x="17691" y="3432"/>
                </a:cubicBezTo>
                <a:close/>
                <a:moveTo>
                  <a:pt x="1233" y="3415"/>
                </a:moveTo>
                <a:cubicBezTo>
                  <a:pt x="1213" y="3415"/>
                  <a:pt x="1195" y="3425"/>
                  <a:pt x="1184" y="3441"/>
                </a:cubicBezTo>
                <a:cubicBezTo>
                  <a:pt x="1174" y="3457"/>
                  <a:pt x="1165" y="3472"/>
                  <a:pt x="1155" y="3486"/>
                </a:cubicBezTo>
                <a:cubicBezTo>
                  <a:pt x="1139" y="3509"/>
                  <a:pt x="1149" y="3545"/>
                  <a:pt x="1174" y="3560"/>
                </a:cubicBezTo>
                <a:cubicBezTo>
                  <a:pt x="1182" y="3565"/>
                  <a:pt x="1191" y="3567"/>
                  <a:pt x="1200" y="3567"/>
                </a:cubicBezTo>
                <a:cubicBezTo>
                  <a:pt x="1218" y="3567"/>
                  <a:pt x="1236" y="3557"/>
                  <a:pt x="1247" y="3540"/>
                </a:cubicBezTo>
                <a:cubicBezTo>
                  <a:pt x="1257" y="3524"/>
                  <a:pt x="1267" y="3509"/>
                  <a:pt x="1277" y="3495"/>
                </a:cubicBezTo>
                <a:cubicBezTo>
                  <a:pt x="1293" y="3472"/>
                  <a:pt x="1283" y="3436"/>
                  <a:pt x="1257" y="3421"/>
                </a:cubicBezTo>
                <a:cubicBezTo>
                  <a:pt x="1249" y="3417"/>
                  <a:pt x="1241" y="3415"/>
                  <a:pt x="1233" y="3415"/>
                </a:cubicBezTo>
                <a:close/>
                <a:moveTo>
                  <a:pt x="24726" y="3463"/>
                </a:moveTo>
                <a:cubicBezTo>
                  <a:pt x="24655" y="3463"/>
                  <a:pt x="24655" y="3571"/>
                  <a:pt x="24726" y="3571"/>
                </a:cubicBezTo>
                <a:cubicBezTo>
                  <a:pt x="24795" y="3571"/>
                  <a:pt x="24795" y="3463"/>
                  <a:pt x="24726" y="3463"/>
                </a:cubicBezTo>
                <a:close/>
                <a:moveTo>
                  <a:pt x="22304" y="3504"/>
                </a:moveTo>
                <a:cubicBezTo>
                  <a:pt x="22259" y="3504"/>
                  <a:pt x="22259" y="3575"/>
                  <a:pt x="22304" y="3575"/>
                </a:cubicBezTo>
                <a:cubicBezTo>
                  <a:pt x="22350" y="3575"/>
                  <a:pt x="22350" y="3504"/>
                  <a:pt x="22304" y="3504"/>
                </a:cubicBezTo>
                <a:close/>
                <a:moveTo>
                  <a:pt x="16262" y="3513"/>
                </a:moveTo>
                <a:cubicBezTo>
                  <a:pt x="16228" y="3513"/>
                  <a:pt x="16216" y="3572"/>
                  <a:pt x="16254" y="3584"/>
                </a:cubicBezTo>
                <a:cubicBezTo>
                  <a:pt x="16268" y="3589"/>
                  <a:pt x="16284" y="3594"/>
                  <a:pt x="16299" y="3602"/>
                </a:cubicBezTo>
                <a:cubicBezTo>
                  <a:pt x="16303" y="3603"/>
                  <a:pt x="16307" y="3604"/>
                  <a:pt x="16311" y="3604"/>
                </a:cubicBezTo>
                <a:cubicBezTo>
                  <a:pt x="16346" y="3604"/>
                  <a:pt x="16357" y="3546"/>
                  <a:pt x="16319" y="3534"/>
                </a:cubicBezTo>
                <a:cubicBezTo>
                  <a:pt x="16304" y="3528"/>
                  <a:pt x="16288" y="3523"/>
                  <a:pt x="16274" y="3516"/>
                </a:cubicBezTo>
                <a:cubicBezTo>
                  <a:pt x="16269" y="3514"/>
                  <a:pt x="16265" y="3513"/>
                  <a:pt x="16262" y="3513"/>
                </a:cubicBezTo>
                <a:close/>
                <a:moveTo>
                  <a:pt x="6128" y="3522"/>
                </a:moveTo>
                <a:cubicBezTo>
                  <a:pt x="6110" y="3522"/>
                  <a:pt x="6092" y="3534"/>
                  <a:pt x="6092" y="3557"/>
                </a:cubicBezTo>
                <a:lnTo>
                  <a:pt x="6092" y="3572"/>
                </a:lnTo>
                <a:cubicBezTo>
                  <a:pt x="6092" y="3595"/>
                  <a:pt x="6110" y="3607"/>
                  <a:pt x="6128" y="3607"/>
                </a:cubicBezTo>
                <a:cubicBezTo>
                  <a:pt x="6145" y="3607"/>
                  <a:pt x="6163" y="3595"/>
                  <a:pt x="6163" y="3572"/>
                </a:cubicBezTo>
                <a:lnTo>
                  <a:pt x="6163" y="3557"/>
                </a:lnTo>
                <a:cubicBezTo>
                  <a:pt x="6163" y="3534"/>
                  <a:pt x="6145" y="3522"/>
                  <a:pt x="6128" y="3522"/>
                </a:cubicBezTo>
                <a:close/>
                <a:moveTo>
                  <a:pt x="15948" y="3562"/>
                </a:moveTo>
                <a:cubicBezTo>
                  <a:pt x="15902" y="3562"/>
                  <a:pt x="15902" y="3632"/>
                  <a:pt x="15948" y="3632"/>
                </a:cubicBezTo>
                <a:lnTo>
                  <a:pt x="15964" y="3632"/>
                </a:lnTo>
                <a:cubicBezTo>
                  <a:pt x="15964" y="3632"/>
                  <a:pt x="15964" y="3632"/>
                  <a:pt x="15965" y="3632"/>
                </a:cubicBezTo>
                <a:cubicBezTo>
                  <a:pt x="16010" y="3632"/>
                  <a:pt x="16009" y="3562"/>
                  <a:pt x="15964" y="3562"/>
                </a:cubicBezTo>
                <a:close/>
                <a:moveTo>
                  <a:pt x="15149" y="3500"/>
                </a:moveTo>
                <a:cubicBezTo>
                  <a:pt x="15140" y="3500"/>
                  <a:pt x="15132" y="3503"/>
                  <a:pt x="15127" y="3511"/>
                </a:cubicBezTo>
                <a:cubicBezTo>
                  <a:pt x="15107" y="3536"/>
                  <a:pt x="15086" y="3561"/>
                  <a:pt x="15066" y="3586"/>
                </a:cubicBezTo>
                <a:cubicBezTo>
                  <a:pt x="15054" y="3602"/>
                  <a:pt x="15052" y="3620"/>
                  <a:pt x="15066" y="3635"/>
                </a:cubicBezTo>
                <a:cubicBezTo>
                  <a:pt x="15072" y="3641"/>
                  <a:pt x="15083" y="3645"/>
                  <a:pt x="15093" y="3645"/>
                </a:cubicBezTo>
                <a:cubicBezTo>
                  <a:pt x="15102" y="3645"/>
                  <a:pt x="15111" y="3642"/>
                  <a:pt x="15116" y="3635"/>
                </a:cubicBezTo>
                <a:cubicBezTo>
                  <a:pt x="15136" y="3610"/>
                  <a:pt x="15157" y="3586"/>
                  <a:pt x="15177" y="3561"/>
                </a:cubicBezTo>
                <a:cubicBezTo>
                  <a:pt x="15188" y="3545"/>
                  <a:pt x="15190" y="3525"/>
                  <a:pt x="15177" y="3511"/>
                </a:cubicBezTo>
                <a:cubicBezTo>
                  <a:pt x="15170" y="3504"/>
                  <a:pt x="15159" y="3500"/>
                  <a:pt x="15149" y="3500"/>
                </a:cubicBezTo>
                <a:close/>
                <a:moveTo>
                  <a:pt x="19657" y="3603"/>
                </a:moveTo>
                <a:cubicBezTo>
                  <a:pt x="19613" y="3603"/>
                  <a:pt x="19614" y="3673"/>
                  <a:pt x="19658" y="3673"/>
                </a:cubicBezTo>
                <a:cubicBezTo>
                  <a:pt x="19705" y="3673"/>
                  <a:pt x="19705" y="3603"/>
                  <a:pt x="19658" y="3603"/>
                </a:cubicBezTo>
                <a:cubicBezTo>
                  <a:pt x="19658" y="3603"/>
                  <a:pt x="19658" y="3603"/>
                  <a:pt x="19657" y="3603"/>
                </a:cubicBezTo>
                <a:close/>
                <a:moveTo>
                  <a:pt x="4055" y="3592"/>
                </a:moveTo>
                <a:cubicBezTo>
                  <a:pt x="4037" y="3592"/>
                  <a:pt x="4020" y="3603"/>
                  <a:pt x="4020" y="3626"/>
                </a:cubicBezTo>
                <a:lnTo>
                  <a:pt x="4020" y="3641"/>
                </a:lnTo>
                <a:cubicBezTo>
                  <a:pt x="4020" y="3664"/>
                  <a:pt x="4037" y="3676"/>
                  <a:pt x="4055" y="3676"/>
                </a:cubicBezTo>
                <a:cubicBezTo>
                  <a:pt x="4073" y="3676"/>
                  <a:pt x="4090" y="3664"/>
                  <a:pt x="4090" y="3641"/>
                </a:cubicBezTo>
                <a:lnTo>
                  <a:pt x="4090" y="3626"/>
                </a:lnTo>
                <a:cubicBezTo>
                  <a:pt x="4090" y="3603"/>
                  <a:pt x="4073" y="3592"/>
                  <a:pt x="4055" y="3592"/>
                </a:cubicBezTo>
                <a:close/>
                <a:moveTo>
                  <a:pt x="21734" y="3594"/>
                </a:moveTo>
                <a:cubicBezTo>
                  <a:pt x="21724" y="3594"/>
                  <a:pt x="21715" y="3597"/>
                  <a:pt x="21708" y="3604"/>
                </a:cubicBezTo>
                <a:cubicBezTo>
                  <a:pt x="21702" y="3608"/>
                  <a:pt x="21696" y="3609"/>
                  <a:pt x="21689" y="3609"/>
                </a:cubicBezTo>
                <a:cubicBezTo>
                  <a:pt x="21687" y="3609"/>
                  <a:pt x="21684" y="3609"/>
                  <a:pt x="21681" y="3609"/>
                </a:cubicBezTo>
                <a:cubicBezTo>
                  <a:pt x="21678" y="3608"/>
                  <a:pt x="21675" y="3608"/>
                  <a:pt x="21672" y="3608"/>
                </a:cubicBezTo>
                <a:cubicBezTo>
                  <a:pt x="21635" y="3608"/>
                  <a:pt x="21621" y="3668"/>
                  <a:pt x="21662" y="3677"/>
                </a:cubicBezTo>
                <a:cubicBezTo>
                  <a:pt x="21672" y="3680"/>
                  <a:pt x="21681" y="3681"/>
                  <a:pt x="21689" y="3681"/>
                </a:cubicBezTo>
                <a:cubicBezTo>
                  <a:pt x="21714" y="3681"/>
                  <a:pt x="21737" y="3671"/>
                  <a:pt x="21757" y="3654"/>
                </a:cubicBezTo>
                <a:cubicBezTo>
                  <a:pt x="21772" y="3641"/>
                  <a:pt x="21769" y="3615"/>
                  <a:pt x="21758" y="3604"/>
                </a:cubicBezTo>
                <a:cubicBezTo>
                  <a:pt x="21751" y="3597"/>
                  <a:pt x="21742" y="3594"/>
                  <a:pt x="21734" y="3594"/>
                </a:cubicBezTo>
                <a:close/>
                <a:moveTo>
                  <a:pt x="22992" y="3567"/>
                </a:moveTo>
                <a:cubicBezTo>
                  <a:pt x="22984" y="3567"/>
                  <a:pt x="22976" y="3570"/>
                  <a:pt x="22969" y="3578"/>
                </a:cubicBezTo>
                <a:lnTo>
                  <a:pt x="22925" y="3623"/>
                </a:lnTo>
                <a:cubicBezTo>
                  <a:pt x="22900" y="3647"/>
                  <a:pt x="22923" y="3682"/>
                  <a:pt x="22950" y="3682"/>
                </a:cubicBezTo>
                <a:cubicBezTo>
                  <a:pt x="22958" y="3682"/>
                  <a:pt x="22967" y="3679"/>
                  <a:pt x="22974" y="3672"/>
                </a:cubicBezTo>
                <a:lnTo>
                  <a:pt x="23019" y="3628"/>
                </a:lnTo>
                <a:cubicBezTo>
                  <a:pt x="23044" y="3602"/>
                  <a:pt x="23019" y="3567"/>
                  <a:pt x="22992" y="3567"/>
                </a:cubicBezTo>
                <a:close/>
                <a:moveTo>
                  <a:pt x="23623" y="3597"/>
                </a:moveTo>
                <a:cubicBezTo>
                  <a:pt x="23553" y="3597"/>
                  <a:pt x="23553" y="3704"/>
                  <a:pt x="23623" y="3704"/>
                </a:cubicBezTo>
                <a:cubicBezTo>
                  <a:pt x="23692" y="3703"/>
                  <a:pt x="23692" y="3597"/>
                  <a:pt x="23623" y="3597"/>
                </a:cubicBezTo>
                <a:close/>
                <a:moveTo>
                  <a:pt x="6457" y="3586"/>
                </a:moveTo>
                <a:cubicBezTo>
                  <a:pt x="6447" y="3586"/>
                  <a:pt x="6437" y="3592"/>
                  <a:pt x="6430" y="3605"/>
                </a:cubicBezTo>
                <a:cubicBezTo>
                  <a:pt x="6420" y="3625"/>
                  <a:pt x="6411" y="3646"/>
                  <a:pt x="6400" y="3666"/>
                </a:cubicBezTo>
                <a:cubicBezTo>
                  <a:pt x="6386" y="3694"/>
                  <a:pt x="6410" y="3720"/>
                  <a:pt x="6434" y="3720"/>
                </a:cubicBezTo>
                <a:cubicBezTo>
                  <a:pt x="6445" y="3720"/>
                  <a:pt x="6455" y="3714"/>
                  <a:pt x="6462" y="3701"/>
                </a:cubicBezTo>
                <a:cubicBezTo>
                  <a:pt x="6472" y="3681"/>
                  <a:pt x="6482" y="3660"/>
                  <a:pt x="6492" y="3640"/>
                </a:cubicBezTo>
                <a:cubicBezTo>
                  <a:pt x="6505" y="3612"/>
                  <a:pt x="6481" y="3586"/>
                  <a:pt x="6457" y="3586"/>
                </a:cubicBezTo>
                <a:close/>
                <a:moveTo>
                  <a:pt x="11894" y="3581"/>
                </a:moveTo>
                <a:cubicBezTo>
                  <a:pt x="11871" y="3581"/>
                  <a:pt x="11850" y="3597"/>
                  <a:pt x="11842" y="3619"/>
                </a:cubicBezTo>
                <a:cubicBezTo>
                  <a:pt x="11837" y="3635"/>
                  <a:pt x="11832" y="3650"/>
                  <a:pt x="11827" y="3664"/>
                </a:cubicBezTo>
                <a:cubicBezTo>
                  <a:pt x="11817" y="3691"/>
                  <a:pt x="11837" y="3722"/>
                  <a:pt x="11863" y="3729"/>
                </a:cubicBezTo>
                <a:cubicBezTo>
                  <a:pt x="11868" y="3731"/>
                  <a:pt x="11873" y="3731"/>
                  <a:pt x="11877" y="3731"/>
                </a:cubicBezTo>
                <a:cubicBezTo>
                  <a:pt x="11900" y="3731"/>
                  <a:pt x="11921" y="3715"/>
                  <a:pt x="11929" y="3693"/>
                </a:cubicBezTo>
                <a:cubicBezTo>
                  <a:pt x="11934" y="3677"/>
                  <a:pt x="11940" y="3662"/>
                  <a:pt x="11944" y="3649"/>
                </a:cubicBezTo>
                <a:cubicBezTo>
                  <a:pt x="11953" y="3620"/>
                  <a:pt x="11933" y="3589"/>
                  <a:pt x="11907" y="3583"/>
                </a:cubicBezTo>
                <a:cubicBezTo>
                  <a:pt x="11903" y="3582"/>
                  <a:pt x="11899" y="3581"/>
                  <a:pt x="11894" y="3581"/>
                </a:cubicBezTo>
                <a:close/>
                <a:moveTo>
                  <a:pt x="23940" y="3629"/>
                </a:moveTo>
                <a:cubicBezTo>
                  <a:pt x="23870" y="3629"/>
                  <a:pt x="23870" y="3736"/>
                  <a:pt x="23940" y="3736"/>
                </a:cubicBezTo>
                <a:lnTo>
                  <a:pt x="23984" y="3736"/>
                </a:lnTo>
                <a:cubicBezTo>
                  <a:pt x="24052" y="3735"/>
                  <a:pt x="24053" y="3629"/>
                  <a:pt x="23984" y="3629"/>
                </a:cubicBezTo>
                <a:close/>
                <a:moveTo>
                  <a:pt x="18850" y="3628"/>
                </a:moveTo>
                <a:cubicBezTo>
                  <a:pt x="18832" y="3628"/>
                  <a:pt x="18813" y="3638"/>
                  <a:pt x="18804" y="3655"/>
                </a:cubicBezTo>
                <a:cubicBezTo>
                  <a:pt x="18798" y="3666"/>
                  <a:pt x="18793" y="3675"/>
                  <a:pt x="18788" y="3685"/>
                </a:cubicBezTo>
                <a:cubicBezTo>
                  <a:pt x="18775" y="3712"/>
                  <a:pt x="18782" y="3743"/>
                  <a:pt x="18808" y="3759"/>
                </a:cubicBezTo>
                <a:cubicBezTo>
                  <a:pt x="18815" y="3763"/>
                  <a:pt x="18824" y="3765"/>
                  <a:pt x="18834" y="3765"/>
                </a:cubicBezTo>
                <a:cubicBezTo>
                  <a:pt x="18853" y="3765"/>
                  <a:pt x="18872" y="3756"/>
                  <a:pt x="18881" y="3739"/>
                </a:cubicBezTo>
                <a:cubicBezTo>
                  <a:pt x="18886" y="3728"/>
                  <a:pt x="18892" y="3719"/>
                  <a:pt x="18897" y="3708"/>
                </a:cubicBezTo>
                <a:cubicBezTo>
                  <a:pt x="18908" y="3682"/>
                  <a:pt x="18902" y="3651"/>
                  <a:pt x="18877" y="3635"/>
                </a:cubicBezTo>
                <a:cubicBezTo>
                  <a:pt x="18869" y="3630"/>
                  <a:pt x="18860" y="3628"/>
                  <a:pt x="18850" y="3628"/>
                </a:cubicBezTo>
                <a:close/>
                <a:moveTo>
                  <a:pt x="14433" y="3710"/>
                </a:moveTo>
                <a:cubicBezTo>
                  <a:pt x="14387" y="3710"/>
                  <a:pt x="14387" y="3781"/>
                  <a:pt x="14433" y="3781"/>
                </a:cubicBezTo>
                <a:cubicBezTo>
                  <a:pt x="14478" y="3781"/>
                  <a:pt x="14478" y="3710"/>
                  <a:pt x="14433" y="3710"/>
                </a:cubicBezTo>
                <a:close/>
                <a:moveTo>
                  <a:pt x="12930" y="3690"/>
                </a:moveTo>
                <a:cubicBezTo>
                  <a:pt x="12903" y="3690"/>
                  <a:pt x="12880" y="3726"/>
                  <a:pt x="12905" y="3750"/>
                </a:cubicBezTo>
                <a:lnTo>
                  <a:pt x="12935" y="3781"/>
                </a:lnTo>
                <a:cubicBezTo>
                  <a:pt x="12942" y="3788"/>
                  <a:pt x="12950" y="3791"/>
                  <a:pt x="12958" y="3791"/>
                </a:cubicBezTo>
                <a:cubicBezTo>
                  <a:pt x="12985" y="3791"/>
                  <a:pt x="13009" y="3755"/>
                  <a:pt x="12984" y="3730"/>
                </a:cubicBezTo>
                <a:cubicBezTo>
                  <a:pt x="12974" y="3720"/>
                  <a:pt x="12963" y="3712"/>
                  <a:pt x="12954" y="3701"/>
                </a:cubicBezTo>
                <a:cubicBezTo>
                  <a:pt x="12946" y="3693"/>
                  <a:pt x="12938" y="3690"/>
                  <a:pt x="12930" y="3690"/>
                </a:cubicBezTo>
                <a:close/>
                <a:moveTo>
                  <a:pt x="234" y="3699"/>
                </a:moveTo>
                <a:cubicBezTo>
                  <a:pt x="224" y="3699"/>
                  <a:pt x="213" y="3705"/>
                  <a:pt x="207" y="3718"/>
                </a:cubicBezTo>
                <a:cubicBezTo>
                  <a:pt x="201" y="3728"/>
                  <a:pt x="196" y="3738"/>
                  <a:pt x="191" y="3748"/>
                </a:cubicBezTo>
                <a:cubicBezTo>
                  <a:pt x="177" y="3776"/>
                  <a:pt x="202" y="3801"/>
                  <a:pt x="225" y="3801"/>
                </a:cubicBezTo>
                <a:cubicBezTo>
                  <a:pt x="236" y="3801"/>
                  <a:pt x="246" y="3796"/>
                  <a:pt x="252" y="3783"/>
                </a:cubicBezTo>
                <a:cubicBezTo>
                  <a:pt x="257" y="3772"/>
                  <a:pt x="262" y="3764"/>
                  <a:pt x="267" y="3754"/>
                </a:cubicBezTo>
                <a:cubicBezTo>
                  <a:pt x="282" y="3725"/>
                  <a:pt x="258" y="3699"/>
                  <a:pt x="234" y="3699"/>
                </a:cubicBezTo>
                <a:close/>
                <a:moveTo>
                  <a:pt x="11219" y="3671"/>
                </a:moveTo>
                <a:cubicBezTo>
                  <a:pt x="11191" y="3671"/>
                  <a:pt x="11168" y="3706"/>
                  <a:pt x="11193" y="3730"/>
                </a:cubicBezTo>
                <a:cubicBezTo>
                  <a:pt x="11213" y="3750"/>
                  <a:pt x="11233" y="3771"/>
                  <a:pt x="11254" y="3791"/>
                </a:cubicBezTo>
                <a:cubicBezTo>
                  <a:pt x="11261" y="3799"/>
                  <a:pt x="11269" y="3802"/>
                  <a:pt x="11277" y="3802"/>
                </a:cubicBezTo>
                <a:cubicBezTo>
                  <a:pt x="11304" y="3802"/>
                  <a:pt x="11328" y="3765"/>
                  <a:pt x="11303" y="3741"/>
                </a:cubicBezTo>
                <a:lnTo>
                  <a:pt x="11243" y="3681"/>
                </a:lnTo>
                <a:cubicBezTo>
                  <a:pt x="11235" y="3674"/>
                  <a:pt x="11227" y="3671"/>
                  <a:pt x="11219" y="3671"/>
                </a:cubicBezTo>
                <a:close/>
                <a:moveTo>
                  <a:pt x="13621" y="3703"/>
                </a:moveTo>
                <a:cubicBezTo>
                  <a:pt x="13553" y="3703"/>
                  <a:pt x="13551" y="3811"/>
                  <a:pt x="13621" y="3811"/>
                </a:cubicBezTo>
                <a:cubicBezTo>
                  <a:pt x="13690" y="3811"/>
                  <a:pt x="13690" y="3703"/>
                  <a:pt x="13621" y="3703"/>
                </a:cubicBezTo>
                <a:close/>
                <a:moveTo>
                  <a:pt x="24419" y="3725"/>
                </a:moveTo>
                <a:cubicBezTo>
                  <a:pt x="24412" y="3725"/>
                  <a:pt x="24405" y="3726"/>
                  <a:pt x="24397" y="3728"/>
                </a:cubicBezTo>
                <a:cubicBezTo>
                  <a:pt x="24375" y="3738"/>
                  <a:pt x="24359" y="3757"/>
                  <a:pt x="24366" y="3782"/>
                </a:cubicBezTo>
                <a:cubicBezTo>
                  <a:pt x="24371" y="3799"/>
                  <a:pt x="24389" y="3814"/>
                  <a:pt x="24408" y="3814"/>
                </a:cubicBezTo>
                <a:cubicBezTo>
                  <a:pt x="24411" y="3814"/>
                  <a:pt x="24414" y="3814"/>
                  <a:pt x="24417" y="3813"/>
                </a:cubicBezTo>
                <a:cubicBezTo>
                  <a:pt x="24425" y="3820"/>
                  <a:pt x="24436" y="3825"/>
                  <a:pt x="24446" y="3825"/>
                </a:cubicBezTo>
                <a:cubicBezTo>
                  <a:pt x="24453" y="3825"/>
                  <a:pt x="24459" y="3823"/>
                  <a:pt x="24466" y="3820"/>
                </a:cubicBezTo>
                <a:cubicBezTo>
                  <a:pt x="24486" y="3809"/>
                  <a:pt x="24496" y="3781"/>
                  <a:pt x="24482" y="3760"/>
                </a:cubicBezTo>
                <a:cubicBezTo>
                  <a:pt x="24468" y="3739"/>
                  <a:pt x="24445" y="3725"/>
                  <a:pt x="24419" y="3725"/>
                </a:cubicBezTo>
                <a:close/>
                <a:moveTo>
                  <a:pt x="20364" y="3755"/>
                </a:moveTo>
                <a:cubicBezTo>
                  <a:pt x="20318" y="3755"/>
                  <a:pt x="20318" y="3825"/>
                  <a:pt x="20364" y="3825"/>
                </a:cubicBezTo>
                <a:lnTo>
                  <a:pt x="20380" y="3825"/>
                </a:lnTo>
                <a:cubicBezTo>
                  <a:pt x="20426" y="3825"/>
                  <a:pt x="20426" y="3755"/>
                  <a:pt x="20380" y="3755"/>
                </a:cubicBezTo>
                <a:close/>
                <a:moveTo>
                  <a:pt x="7632" y="3707"/>
                </a:moveTo>
                <a:cubicBezTo>
                  <a:pt x="7623" y="3707"/>
                  <a:pt x="7614" y="3710"/>
                  <a:pt x="7606" y="3714"/>
                </a:cubicBezTo>
                <a:cubicBezTo>
                  <a:pt x="7595" y="3719"/>
                  <a:pt x="7587" y="3724"/>
                  <a:pt x="7576" y="3729"/>
                </a:cubicBezTo>
                <a:cubicBezTo>
                  <a:pt x="7550" y="3743"/>
                  <a:pt x="7543" y="3778"/>
                  <a:pt x="7557" y="3803"/>
                </a:cubicBezTo>
                <a:cubicBezTo>
                  <a:pt x="7567" y="3820"/>
                  <a:pt x="7585" y="3829"/>
                  <a:pt x="7603" y="3829"/>
                </a:cubicBezTo>
                <a:cubicBezTo>
                  <a:pt x="7612" y="3829"/>
                  <a:pt x="7621" y="3827"/>
                  <a:pt x="7630" y="3823"/>
                </a:cubicBezTo>
                <a:cubicBezTo>
                  <a:pt x="7640" y="3817"/>
                  <a:pt x="7650" y="3812"/>
                  <a:pt x="7660" y="3807"/>
                </a:cubicBezTo>
                <a:cubicBezTo>
                  <a:pt x="7686" y="3793"/>
                  <a:pt x="7693" y="3759"/>
                  <a:pt x="7679" y="3734"/>
                </a:cubicBezTo>
                <a:cubicBezTo>
                  <a:pt x="7669" y="3716"/>
                  <a:pt x="7651" y="3707"/>
                  <a:pt x="7632" y="3707"/>
                </a:cubicBezTo>
                <a:close/>
                <a:moveTo>
                  <a:pt x="2307" y="3720"/>
                </a:moveTo>
                <a:cubicBezTo>
                  <a:pt x="2296" y="3720"/>
                  <a:pt x="2285" y="3726"/>
                  <a:pt x="2279" y="3739"/>
                </a:cubicBezTo>
                <a:cubicBezTo>
                  <a:pt x="2268" y="3759"/>
                  <a:pt x="2259" y="3780"/>
                  <a:pt x="2249" y="3799"/>
                </a:cubicBezTo>
                <a:cubicBezTo>
                  <a:pt x="2236" y="3827"/>
                  <a:pt x="2261" y="3852"/>
                  <a:pt x="2284" y="3852"/>
                </a:cubicBezTo>
                <a:cubicBezTo>
                  <a:pt x="2294" y="3852"/>
                  <a:pt x="2304" y="3847"/>
                  <a:pt x="2310" y="3834"/>
                </a:cubicBezTo>
                <a:cubicBezTo>
                  <a:pt x="2321" y="3814"/>
                  <a:pt x="2330" y="3793"/>
                  <a:pt x="2341" y="3774"/>
                </a:cubicBezTo>
                <a:cubicBezTo>
                  <a:pt x="2355" y="3746"/>
                  <a:pt x="2330" y="3720"/>
                  <a:pt x="2307" y="3720"/>
                </a:cubicBezTo>
                <a:close/>
                <a:moveTo>
                  <a:pt x="9222" y="3743"/>
                </a:moveTo>
                <a:cubicBezTo>
                  <a:pt x="9209" y="3743"/>
                  <a:pt x="9195" y="3750"/>
                  <a:pt x="9190" y="3767"/>
                </a:cubicBezTo>
                <a:cubicBezTo>
                  <a:pt x="9185" y="3783"/>
                  <a:pt x="9179" y="3798"/>
                  <a:pt x="9174" y="3812"/>
                </a:cubicBezTo>
                <a:cubicBezTo>
                  <a:pt x="9165" y="3838"/>
                  <a:pt x="9186" y="3856"/>
                  <a:pt x="9208" y="3856"/>
                </a:cubicBezTo>
                <a:cubicBezTo>
                  <a:pt x="9222" y="3856"/>
                  <a:pt x="9236" y="3848"/>
                  <a:pt x="9242" y="3832"/>
                </a:cubicBezTo>
                <a:cubicBezTo>
                  <a:pt x="9247" y="3816"/>
                  <a:pt x="9253" y="3802"/>
                  <a:pt x="9258" y="3787"/>
                </a:cubicBezTo>
                <a:cubicBezTo>
                  <a:pt x="9266" y="3761"/>
                  <a:pt x="9244" y="3743"/>
                  <a:pt x="9222" y="3743"/>
                </a:cubicBezTo>
                <a:close/>
                <a:moveTo>
                  <a:pt x="10618" y="3742"/>
                </a:moveTo>
                <a:cubicBezTo>
                  <a:pt x="10578" y="3742"/>
                  <a:pt x="10542" y="3796"/>
                  <a:pt x="10578" y="3833"/>
                </a:cubicBezTo>
                <a:cubicBezTo>
                  <a:pt x="10586" y="3844"/>
                  <a:pt x="10597" y="3854"/>
                  <a:pt x="10606" y="3864"/>
                </a:cubicBezTo>
                <a:cubicBezTo>
                  <a:pt x="10617" y="3875"/>
                  <a:pt x="10629" y="3880"/>
                  <a:pt x="10641" y="3880"/>
                </a:cubicBezTo>
                <a:cubicBezTo>
                  <a:pt x="10682" y="3880"/>
                  <a:pt x="10719" y="3826"/>
                  <a:pt x="10683" y="3788"/>
                </a:cubicBezTo>
                <a:cubicBezTo>
                  <a:pt x="10672" y="3778"/>
                  <a:pt x="10663" y="3767"/>
                  <a:pt x="10653" y="3759"/>
                </a:cubicBezTo>
                <a:cubicBezTo>
                  <a:pt x="10642" y="3747"/>
                  <a:pt x="10630" y="3742"/>
                  <a:pt x="10618" y="3742"/>
                </a:cubicBezTo>
                <a:close/>
                <a:moveTo>
                  <a:pt x="16729" y="3789"/>
                </a:moveTo>
                <a:cubicBezTo>
                  <a:pt x="16705" y="3789"/>
                  <a:pt x="16681" y="3814"/>
                  <a:pt x="16697" y="3842"/>
                </a:cubicBezTo>
                <a:cubicBezTo>
                  <a:pt x="16704" y="3858"/>
                  <a:pt x="16717" y="3869"/>
                  <a:pt x="16729" y="3876"/>
                </a:cubicBezTo>
                <a:cubicBezTo>
                  <a:pt x="16735" y="3884"/>
                  <a:pt x="16744" y="3891"/>
                  <a:pt x="16757" y="3891"/>
                </a:cubicBezTo>
                <a:lnTo>
                  <a:pt x="16778" y="3891"/>
                </a:lnTo>
                <a:cubicBezTo>
                  <a:pt x="16781" y="3891"/>
                  <a:pt x="16783" y="3890"/>
                  <a:pt x="16786" y="3890"/>
                </a:cubicBezTo>
                <a:lnTo>
                  <a:pt x="16787" y="3890"/>
                </a:lnTo>
                <a:cubicBezTo>
                  <a:pt x="16788" y="3890"/>
                  <a:pt x="16788" y="3888"/>
                  <a:pt x="16789" y="3888"/>
                </a:cubicBezTo>
                <a:cubicBezTo>
                  <a:pt x="16797" y="3886"/>
                  <a:pt x="16803" y="3880"/>
                  <a:pt x="16805" y="3873"/>
                </a:cubicBezTo>
                <a:cubicBezTo>
                  <a:pt x="16809" y="3867"/>
                  <a:pt x="16812" y="3860"/>
                  <a:pt x="16812" y="3854"/>
                </a:cubicBezTo>
                <a:cubicBezTo>
                  <a:pt x="16812" y="3844"/>
                  <a:pt x="16808" y="3835"/>
                  <a:pt x="16803" y="3830"/>
                </a:cubicBezTo>
                <a:cubicBezTo>
                  <a:pt x="16794" y="3825"/>
                  <a:pt x="16787" y="3820"/>
                  <a:pt x="16776" y="3820"/>
                </a:cubicBezTo>
                <a:cubicBezTo>
                  <a:pt x="16775" y="3820"/>
                  <a:pt x="16773" y="3818"/>
                  <a:pt x="16772" y="3818"/>
                </a:cubicBezTo>
                <a:cubicBezTo>
                  <a:pt x="16765" y="3817"/>
                  <a:pt x="16761" y="3812"/>
                  <a:pt x="16758" y="3807"/>
                </a:cubicBezTo>
                <a:cubicBezTo>
                  <a:pt x="16751" y="3795"/>
                  <a:pt x="16740" y="3789"/>
                  <a:pt x="16729" y="3789"/>
                </a:cubicBezTo>
                <a:close/>
                <a:moveTo>
                  <a:pt x="18220" y="3745"/>
                </a:moveTo>
                <a:cubicBezTo>
                  <a:pt x="18201" y="3745"/>
                  <a:pt x="18179" y="3756"/>
                  <a:pt x="18170" y="3771"/>
                </a:cubicBezTo>
                <a:cubicBezTo>
                  <a:pt x="18154" y="3799"/>
                  <a:pt x="18166" y="3828"/>
                  <a:pt x="18190" y="3845"/>
                </a:cubicBezTo>
                <a:cubicBezTo>
                  <a:pt x="18210" y="3860"/>
                  <a:pt x="18228" y="3875"/>
                  <a:pt x="18249" y="3890"/>
                </a:cubicBezTo>
                <a:cubicBezTo>
                  <a:pt x="18257" y="3895"/>
                  <a:pt x="18265" y="3897"/>
                  <a:pt x="18274" y="3897"/>
                </a:cubicBezTo>
                <a:cubicBezTo>
                  <a:pt x="18294" y="3897"/>
                  <a:pt x="18314" y="3886"/>
                  <a:pt x="18323" y="3870"/>
                </a:cubicBezTo>
                <a:cubicBezTo>
                  <a:pt x="18338" y="3842"/>
                  <a:pt x="18327" y="3813"/>
                  <a:pt x="18303" y="3796"/>
                </a:cubicBezTo>
                <a:cubicBezTo>
                  <a:pt x="18284" y="3781"/>
                  <a:pt x="18264" y="3766"/>
                  <a:pt x="18243" y="3751"/>
                </a:cubicBezTo>
                <a:cubicBezTo>
                  <a:pt x="18237" y="3747"/>
                  <a:pt x="18229" y="3745"/>
                  <a:pt x="18220" y="3745"/>
                </a:cubicBezTo>
                <a:close/>
                <a:moveTo>
                  <a:pt x="13983" y="3752"/>
                </a:moveTo>
                <a:cubicBezTo>
                  <a:pt x="13960" y="3752"/>
                  <a:pt x="13940" y="3768"/>
                  <a:pt x="13932" y="3790"/>
                </a:cubicBezTo>
                <a:cubicBezTo>
                  <a:pt x="13927" y="3804"/>
                  <a:pt x="13922" y="3820"/>
                  <a:pt x="13917" y="3834"/>
                </a:cubicBezTo>
                <a:cubicBezTo>
                  <a:pt x="13906" y="3861"/>
                  <a:pt x="13927" y="3893"/>
                  <a:pt x="13953" y="3900"/>
                </a:cubicBezTo>
                <a:cubicBezTo>
                  <a:pt x="13958" y="3901"/>
                  <a:pt x="13962" y="3902"/>
                  <a:pt x="13966" y="3902"/>
                </a:cubicBezTo>
                <a:cubicBezTo>
                  <a:pt x="13990" y="3902"/>
                  <a:pt x="14011" y="3886"/>
                  <a:pt x="14018" y="3864"/>
                </a:cubicBezTo>
                <a:cubicBezTo>
                  <a:pt x="14024" y="3849"/>
                  <a:pt x="14030" y="3833"/>
                  <a:pt x="14034" y="3818"/>
                </a:cubicBezTo>
                <a:cubicBezTo>
                  <a:pt x="14044" y="3791"/>
                  <a:pt x="14023" y="3760"/>
                  <a:pt x="13997" y="3754"/>
                </a:cubicBezTo>
                <a:cubicBezTo>
                  <a:pt x="13993" y="3752"/>
                  <a:pt x="13988" y="3752"/>
                  <a:pt x="13983" y="3752"/>
                </a:cubicBezTo>
                <a:close/>
                <a:moveTo>
                  <a:pt x="17404" y="3837"/>
                </a:moveTo>
                <a:cubicBezTo>
                  <a:pt x="17358" y="3837"/>
                  <a:pt x="17358" y="3908"/>
                  <a:pt x="17404" y="3908"/>
                </a:cubicBezTo>
                <a:lnTo>
                  <a:pt x="17420" y="3908"/>
                </a:lnTo>
                <a:cubicBezTo>
                  <a:pt x="17465" y="3908"/>
                  <a:pt x="17465" y="3837"/>
                  <a:pt x="17420" y="3837"/>
                </a:cubicBezTo>
                <a:close/>
                <a:moveTo>
                  <a:pt x="6398" y="3853"/>
                </a:moveTo>
                <a:cubicBezTo>
                  <a:pt x="6352" y="3853"/>
                  <a:pt x="6352" y="3923"/>
                  <a:pt x="6398" y="3923"/>
                </a:cubicBezTo>
                <a:cubicBezTo>
                  <a:pt x="6443" y="3923"/>
                  <a:pt x="6443" y="3853"/>
                  <a:pt x="6398" y="3853"/>
                </a:cubicBezTo>
                <a:close/>
                <a:moveTo>
                  <a:pt x="6957" y="3813"/>
                </a:moveTo>
                <a:cubicBezTo>
                  <a:pt x="6930" y="3813"/>
                  <a:pt x="6904" y="3830"/>
                  <a:pt x="6904" y="3865"/>
                </a:cubicBezTo>
                <a:lnTo>
                  <a:pt x="6904" y="3895"/>
                </a:lnTo>
                <a:cubicBezTo>
                  <a:pt x="6904" y="3930"/>
                  <a:pt x="6931" y="3947"/>
                  <a:pt x="6958" y="3947"/>
                </a:cubicBezTo>
                <a:cubicBezTo>
                  <a:pt x="6985" y="3947"/>
                  <a:pt x="7012" y="3930"/>
                  <a:pt x="7012" y="3895"/>
                </a:cubicBezTo>
                <a:lnTo>
                  <a:pt x="7012" y="3865"/>
                </a:lnTo>
                <a:cubicBezTo>
                  <a:pt x="7011" y="3830"/>
                  <a:pt x="6984" y="3813"/>
                  <a:pt x="6957" y="3813"/>
                </a:cubicBezTo>
                <a:close/>
                <a:moveTo>
                  <a:pt x="7903" y="3862"/>
                </a:moveTo>
                <a:cubicBezTo>
                  <a:pt x="7886" y="3862"/>
                  <a:pt x="7868" y="3874"/>
                  <a:pt x="7868" y="3897"/>
                </a:cubicBezTo>
                <a:lnTo>
                  <a:pt x="7868" y="3913"/>
                </a:lnTo>
                <a:cubicBezTo>
                  <a:pt x="7868" y="3936"/>
                  <a:pt x="7886" y="3947"/>
                  <a:pt x="7903" y="3947"/>
                </a:cubicBezTo>
                <a:cubicBezTo>
                  <a:pt x="7921" y="3947"/>
                  <a:pt x="7939" y="3936"/>
                  <a:pt x="7939" y="3913"/>
                </a:cubicBezTo>
                <a:lnTo>
                  <a:pt x="7939" y="3897"/>
                </a:lnTo>
                <a:cubicBezTo>
                  <a:pt x="7939" y="3874"/>
                  <a:pt x="7921" y="3862"/>
                  <a:pt x="7903" y="3862"/>
                </a:cubicBezTo>
                <a:close/>
                <a:moveTo>
                  <a:pt x="3482" y="3839"/>
                </a:moveTo>
                <a:cubicBezTo>
                  <a:pt x="3473" y="3839"/>
                  <a:pt x="3464" y="3842"/>
                  <a:pt x="3455" y="3846"/>
                </a:cubicBezTo>
                <a:cubicBezTo>
                  <a:pt x="3445" y="3851"/>
                  <a:pt x="3435" y="3856"/>
                  <a:pt x="3425" y="3861"/>
                </a:cubicBezTo>
                <a:cubicBezTo>
                  <a:pt x="3399" y="3875"/>
                  <a:pt x="3392" y="3910"/>
                  <a:pt x="3405" y="3935"/>
                </a:cubicBezTo>
                <a:cubicBezTo>
                  <a:pt x="3415" y="3952"/>
                  <a:pt x="3434" y="3961"/>
                  <a:pt x="3452" y="3961"/>
                </a:cubicBezTo>
                <a:cubicBezTo>
                  <a:pt x="3461" y="3961"/>
                  <a:pt x="3470" y="3959"/>
                  <a:pt x="3478" y="3955"/>
                </a:cubicBezTo>
                <a:cubicBezTo>
                  <a:pt x="3489" y="3949"/>
                  <a:pt x="3498" y="3944"/>
                  <a:pt x="3509" y="3939"/>
                </a:cubicBezTo>
                <a:cubicBezTo>
                  <a:pt x="3535" y="3926"/>
                  <a:pt x="3541" y="3891"/>
                  <a:pt x="3529" y="3866"/>
                </a:cubicBezTo>
                <a:cubicBezTo>
                  <a:pt x="3518" y="3848"/>
                  <a:pt x="3500" y="3839"/>
                  <a:pt x="3482" y="3839"/>
                </a:cubicBezTo>
                <a:close/>
                <a:moveTo>
                  <a:pt x="5736" y="3928"/>
                </a:moveTo>
                <a:cubicBezTo>
                  <a:pt x="5713" y="3928"/>
                  <a:pt x="5714" y="3964"/>
                  <a:pt x="5736" y="3964"/>
                </a:cubicBezTo>
                <a:cubicBezTo>
                  <a:pt x="5760" y="3964"/>
                  <a:pt x="5760" y="3928"/>
                  <a:pt x="5736" y="3928"/>
                </a:cubicBezTo>
                <a:close/>
                <a:moveTo>
                  <a:pt x="4475" y="3864"/>
                </a:moveTo>
                <a:cubicBezTo>
                  <a:pt x="4448" y="3864"/>
                  <a:pt x="4424" y="3899"/>
                  <a:pt x="4449" y="3924"/>
                </a:cubicBezTo>
                <a:cubicBezTo>
                  <a:pt x="4458" y="3935"/>
                  <a:pt x="4467" y="3945"/>
                  <a:pt x="4478" y="3955"/>
                </a:cubicBezTo>
                <a:cubicBezTo>
                  <a:pt x="4485" y="3962"/>
                  <a:pt x="4493" y="3965"/>
                  <a:pt x="4501" y="3965"/>
                </a:cubicBezTo>
                <a:cubicBezTo>
                  <a:pt x="4528" y="3965"/>
                  <a:pt x="4553" y="3930"/>
                  <a:pt x="4528" y="3905"/>
                </a:cubicBezTo>
                <a:cubicBezTo>
                  <a:pt x="4518" y="3895"/>
                  <a:pt x="4508" y="3884"/>
                  <a:pt x="4499" y="3875"/>
                </a:cubicBezTo>
                <a:cubicBezTo>
                  <a:pt x="4491" y="3868"/>
                  <a:pt x="4483" y="3864"/>
                  <a:pt x="4475" y="3864"/>
                </a:cubicBezTo>
                <a:close/>
                <a:moveTo>
                  <a:pt x="10044" y="3814"/>
                </a:moveTo>
                <a:cubicBezTo>
                  <a:pt x="10026" y="3814"/>
                  <a:pt x="10008" y="3824"/>
                  <a:pt x="9997" y="3840"/>
                </a:cubicBezTo>
                <a:cubicBezTo>
                  <a:pt x="9987" y="3856"/>
                  <a:pt x="9978" y="3871"/>
                  <a:pt x="9967" y="3886"/>
                </a:cubicBezTo>
                <a:cubicBezTo>
                  <a:pt x="9952" y="3911"/>
                  <a:pt x="9965" y="3944"/>
                  <a:pt x="9987" y="3959"/>
                </a:cubicBezTo>
                <a:cubicBezTo>
                  <a:pt x="9995" y="3964"/>
                  <a:pt x="10004" y="3966"/>
                  <a:pt x="10013" y="3966"/>
                </a:cubicBezTo>
                <a:cubicBezTo>
                  <a:pt x="10032" y="3966"/>
                  <a:pt x="10050" y="3956"/>
                  <a:pt x="10060" y="3939"/>
                </a:cubicBezTo>
                <a:cubicBezTo>
                  <a:pt x="10071" y="3923"/>
                  <a:pt x="10080" y="3909"/>
                  <a:pt x="10091" y="3895"/>
                </a:cubicBezTo>
                <a:cubicBezTo>
                  <a:pt x="10106" y="3871"/>
                  <a:pt x="10096" y="3835"/>
                  <a:pt x="10071" y="3822"/>
                </a:cubicBezTo>
                <a:cubicBezTo>
                  <a:pt x="10062" y="3817"/>
                  <a:pt x="10053" y="3814"/>
                  <a:pt x="10044" y="3814"/>
                </a:cubicBezTo>
                <a:close/>
                <a:moveTo>
                  <a:pt x="20649" y="3856"/>
                </a:moveTo>
                <a:cubicBezTo>
                  <a:pt x="20631" y="3856"/>
                  <a:pt x="20615" y="3865"/>
                  <a:pt x="20604" y="3882"/>
                </a:cubicBezTo>
                <a:cubicBezTo>
                  <a:pt x="20590" y="3906"/>
                  <a:pt x="20598" y="3943"/>
                  <a:pt x="20624" y="3956"/>
                </a:cubicBezTo>
                <a:cubicBezTo>
                  <a:pt x="20635" y="3961"/>
                  <a:pt x="20643" y="3966"/>
                  <a:pt x="20654" y="3971"/>
                </a:cubicBezTo>
                <a:cubicBezTo>
                  <a:pt x="20663" y="3976"/>
                  <a:pt x="20673" y="3979"/>
                  <a:pt x="20682" y="3979"/>
                </a:cubicBezTo>
                <a:cubicBezTo>
                  <a:pt x="20700" y="3979"/>
                  <a:pt x="20717" y="3970"/>
                  <a:pt x="20727" y="3953"/>
                </a:cubicBezTo>
                <a:cubicBezTo>
                  <a:pt x="20742" y="3928"/>
                  <a:pt x="20734" y="3892"/>
                  <a:pt x="20708" y="3879"/>
                </a:cubicBezTo>
                <a:cubicBezTo>
                  <a:pt x="20698" y="3874"/>
                  <a:pt x="20687" y="3868"/>
                  <a:pt x="20678" y="3864"/>
                </a:cubicBezTo>
                <a:cubicBezTo>
                  <a:pt x="20669" y="3859"/>
                  <a:pt x="20659" y="3856"/>
                  <a:pt x="20649" y="3856"/>
                </a:cubicBezTo>
                <a:close/>
                <a:moveTo>
                  <a:pt x="8425" y="3887"/>
                </a:moveTo>
                <a:cubicBezTo>
                  <a:pt x="8401" y="3887"/>
                  <a:pt x="8377" y="3913"/>
                  <a:pt x="8390" y="3940"/>
                </a:cubicBezTo>
                <a:cubicBezTo>
                  <a:pt x="8396" y="3950"/>
                  <a:pt x="8401" y="3960"/>
                  <a:pt x="8406" y="3970"/>
                </a:cubicBezTo>
                <a:cubicBezTo>
                  <a:pt x="8413" y="3984"/>
                  <a:pt x="8423" y="3989"/>
                  <a:pt x="8434" y="3989"/>
                </a:cubicBezTo>
                <a:cubicBezTo>
                  <a:pt x="8457" y="3989"/>
                  <a:pt x="8482" y="3963"/>
                  <a:pt x="8468" y="3935"/>
                </a:cubicBezTo>
                <a:cubicBezTo>
                  <a:pt x="8463" y="3924"/>
                  <a:pt x="8458" y="3916"/>
                  <a:pt x="8452" y="3905"/>
                </a:cubicBezTo>
                <a:cubicBezTo>
                  <a:pt x="8446" y="3893"/>
                  <a:pt x="8435" y="3887"/>
                  <a:pt x="8425" y="3887"/>
                </a:cubicBezTo>
                <a:close/>
                <a:moveTo>
                  <a:pt x="15674" y="3906"/>
                </a:moveTo>
                <a:cubicBezTo>
                  <a:pt x="15639" y="3906"/>
                  <a:pt x="15628" y="3964"/>
                  <a:pt x="15666" y="3977"/>
                </a:cubicBezTo>
                <a:cubicBezTo>
                  <a:pt x="15681" y="3982"/>
                  <a:pt x="15696" y="3987"/>
                  <a:pt x="15711" y="3992"/>
                </a:cubicBezTo>
                <a:cubicBezTo>
                  <a:pt x="15715" y="3994"/>
                  <a:pt x="15720" y="3995"/>
                  <a:pt x="15723" y="3995"/>
                </a:cubicBezTo>
                <a:cubicBezTo>
                  <a:pt x="15757" y="3995"/>
                  <a:pt x="15768" y="3938"/>
                  <a:pt x="15730" y="3924"/>
                </a:cubicBezTo>
                <a:cubicBezTo>
                  <a:pt x="15716" y="3919"/>
                  <a:pt x="15701" y="3914"/>
                  <a:pt x="15686" y="3909"/>
                </a:cubicBezTo>
                <a:cubicBezTo>
                  <a:pt x="15682" y="3907"/>
                  <a:pt x="15677" y="3906"/>
                  <a:pt x="15674" y="3906"/>
                </a:cubicBezTo>
                <a:close/>
                <a:moveTo>
                  <a:pt x="14942" y="3922"/>
                </a:moveTo>
                <a:cubicBezTo>
                  <a:pt x="14924" y="3922"/>
                  <a:pt x="14907" y="3933"/>
                  <a:pt x="14907" y="3956"/>
                </a:cubicBezTo>
                <a:lnTo>
                  <a:pt x="14907" y="3971"/>
                </a:lnTo>
                <a:cubicBezTo>
                  <a:pt x="14907" y="3994"/>
                  <a:pt x="14925" y="4006"/>
                  <a:pt x="14942" y="4006"/>
                </a:cubicBezTo>
                <a:cubicBezTo>
                  <a:pt x="14960" y="4006"/>
                  <a:pt x="14978" y="3994"/>
                  <a:pt x="14978" y="3971"/>
                </a:cubicBezTo>
                <a:lnTo>
                  <a:pt x="14978" y="3956"/>
                </a:lnTo>
                <a:cubicBezTo>
                  <a:pt x="14978" y="3933"/>
                  <a:pt x="14960" y="3922"/>
                  <a:pt x="14942" y="3922"/>
                </a:cubicBezTo>
                <a:close/>
                <a:moveTo>
                  <a:pt x="12869" y="3991"/>
                </a:moveTo>
                <a:cubicBezTo>
                  <a:pt x="12851" y="3991"/>
                  <a:pt x="12833" y="4003"/>
                  <a:pt x="12833" y="4026"/>
                </a:cubicBezTo>
                <a:lnTo>
                  <a:pt x="12833" y="4042"/>
                </a:lnTo>
                <a:cubicBezTo>
                  <a:pt x="12833" y="4064"/>
                  <a:pt x="12851" y="4075"/>
                  <a:pt x="12869" y="4075"/>
                </a:cubicBezTo>
                <a:cubicBezTo>
                  <a:pt x="12887" y="4075"/>
                  <a:pt x="12905" y="4064"/>
                  <a:pt x="12905" y="4042"/>
                </a:cubicBezTo>
                <a:lnTo>
                  <a:pt x="12905" y="4026"/>
                </a:lnTo>
                <a:cubicBezTo>
                  <a:pt x="12905" y="4003"/>
                  <a:pt x="12887" y="3991"/>
                  <a:pt x="12869" y="3991"/>
                </a:cubicBezTo>
                <a:close/>
                <a:moveTo>
                  <a:pt x="2806" y="3946"/>
                </a:moveTo>
                <a:cubicBezTo>
                  <a:pt x="2779" y="3946"/>
                  <a:pt x="2752" y="3963"/>
                  <a:pt x="2752" y="3998"/>
                </a:cubicBezTo>
                <a:lnTo>
                  <a:pt x="2752" y="4028"/>
                </a:lnTo>
                <a:cubicBezTo>
                  <a:pt x="2753" y="4063"/>
                  <a:pt x="2780" y="4080"/>
                  <a:pt x="2806" y="4080"/>
                </a:cubicBezTo>
                <a:cubicBezTo>
                  <a:pt x="2833" y="4080"/>
                  <a:pt x="2859" y="4063"/>
                  <a:pt x="2859" y="4028"/>
                </a:cubicBezTo>
                <a:lnTo>
                  <a:pt x="2859" y="3998"/>
                </a:lnTo>
                <a:cubicBezTo>
                  <a:pt x="2859" y="3963"/>
                  <a:pt x="2832" y="3946"/>
                  <a:pt x="2806" y="3946"/>
                </a:cubicBezTo>
                <a:close/>
                <a:moveTo>
                  <a:pt x="3754" y="3997"/>
                </a:moveTo>
                <a:cubicBezTo>
                  <a:pt x="3736" y="3997"/>
                  <a:pt x="3718" y="4009"/>
                  <a:pt x="3718" y="4031"/>
                </a:cubicBezTo>
                <a:lnTo>
                  <a:pt x="3718" y="4047"/>
                </a:lnTo>
                <a:cubicBezTo>
                  <a:pt x="3718" y="4069"/>
                  <a:pt x="3735" y="4081"/>
                  <a:pt x="3753" y="4081"/>
                </a:cubicBezTo>
                <a:cubicBezTo>
                  <a:pt x="3771" y="4081"/>
                  <a:pt x="3789" y="4069"/>
                  <a:pt x="3789" y="4047"/>
                </a:cubicBezTo>
                <a:lnTo>
                  <a:pt x="3789" y="4031"/>
                </a:lnTo>
                <a:cubicBezTo>
                  <a:pt x="3789" y="4009"/>
                  <a:pt x="3772" y="3997"/>
                  <a:pt x="3754" y="3997"/>
                </a:cubicBezTo>
                <a:close/>
                <a:moveTo>
                  <a:pt x="5450" y="4091"/>
                </a:moveTo>
                <a:cubicBezTo>
                  <a:pt x="5442" y="4091"/>
                  <a:pt x="5433" y="4094"/>
                  <a:pt x="5426" y="4101"/>
                </a:cubicBezTo>
                <a:lnTo>
                  <a:pt x="5410" y="4117"/>
                </a:lnTo>
                <a:cubicBezTo>
                  <a:pt x="5385" y="4142"/>
                  <a:pt x="5410" y="4178"/>
                  <a:pt x="5437" y="4178"/>
                </a:cubicBezTo>
                <a:cubicBezTo>
                  <a:pt x="5445" y="4178"/>
                  <a:pt x="5453" y="4175"/>
                  <a:pt x="5460" y="4167"/>
                </a:cubicBezTo>
                <a:lnTo>
                  <a:pt x="5476" y="4152"/>
                </a:lnTo>
                <a:cubicBezTo>
                  <a:pt x="5501" y="4126"/>
                  <a:pt x="5477" y="4091"/>
                  <a:pt x="5450" y="4091"/>
                </a:cubicBezTo>
                <a:close/>
                <a:moveTo>
                  <a:pt x="8728" y="4099"/>
                </a:moveTo>
                <a:cubicBezTo>
                  <a:pt x="8723" y="4099"/>
                  <a:pt x="8718" y="4099"/>
                  <a:pt x="8713" y="4100"/>
                </a:cubicBezTo>
                <a:cubicBezTo>
                  <a:pt x="8672" y="4110"/>
                  <a:pt x="8684" y="4168"/>
                  <a:pt x="8722" y="4169"/>
                </a:cubicBezTo>
                <a:cubicBezTo>
                  <a:pt x="8727" y="4180"/>
                  <a:pt x="8739" y="4185"/>
                  <a:pt x="8751" y="4185"/>
                </a:cubicBezTo>
                <a:cubicBezTo>
                  <a:pt x="8757" y="4185"/>
                  <a:pt x="8763" y="4183"/>
                  <a:pt x="8769" y="4180"/>
                </a:cubicBezTo>
                <a:cubicBezTo>
                  <a:pt x="8788" y="4169"/>
                  <a:pt x="8790" y="4148"/>
                  <a:pt x="8782" y="4132"/>
                </a:cubicBezTo>
                <a:cubicBezTo>
                  <a:pt x="8773" y="4109"/>
                  <a:pt x="8750" y="4099"/>
                  <a:pt x="8728" y="4099"/>
                </a:cubicBezTo>
                <a:close/>
                <a:moveTo>
                  <a:pt x="508" y="4079"/>
                </a:moveTo>
                <a:cubicBezTo>
                  <a:pt x="483" y="4079"/>
                  <a:pt x="459" y="4104"/>
                  <a:pt x="477" y="4131"/>
                </a:cubicBezTo>
                <a:cubicBezTo>
                  <a:pt x="487" y="4146"/>
                  <a:pt x="497" y="4160"/>
                  <a:pt x="507" y="4175"/>
                </a:cubicBezTo>
                <a:cubicBezTo>
                  <a:pt x="515" y="4186"/>
                  <a:pt x="526" y="4191"/>
                  <a:pt x="537" y="4191"/>
                </a:cubicBezTo>
                <a:cubicBezTo>
                  <a:pt x="562" y="4191"/>
                  <a:pt x="586" y="4166"/>
                  <a:pt x="569" y="4139"/>
                </a:cubicBezTo>
                <a:cubicBezTo>
                  <a:pt x="559" y="4123"/>
                  <a:pt x="549" y="4110"/>
                  <a:pt x="539" y="4095"/>
                </a:cubicBezTo>
                <a:cubicBezTo>
                  <a:pt x="531" y="4084"/>
                  <a:pt x="519" y="4079"/>
                  <a:pt x="508" y="4079"/>
                </a:cubicBezTo>
                <a:close/>
                <a:moveTo>
                  <a:pt x="19718" y="3994"/>
                </a:moveTo>
                <a:cubicBezTo>
                  <a:pt x="19705" y="3994"/>
                  <a:pt x="19691" y="4002"/>
                  <a:pt x="19687" y="4019"/>
                </a:cubicBezTo>
                <a:cubicBezTo>
                  <a:pt x="19673" y="4066"/>
                  <a:pt x="19667" y="4115"/>
                  <a:pt x="19667" y="4163"/>
                </a:cubicBezTo>
                <a:cubicBezTo>
                  <a:pt x="19666" y="4186"/>
                  <a:pt x="19684" y="4198"/>
                  <a:pt x="19701" y="4198"/>
                </a:cubicBezTo>
                <a:cubicBezTo>
                  <a:pt x="19719" y="4198"/>
                  <a:pt x="19737" y="4186"/>
                  <a:pt x="19737" y="4163"/>
                </a:cubicBezTo>
                <a:cubicBezTo>
                  <a:pt x="19739" y="4121"/>
                  <a:pt x="19744" y="4079"/>
                  <a:pt x="19755" y="4038"/>
                </a:cubicBezTo>
                <a:cubicBezTo>
                  <a:pt x="19762" y="4012"/>
                  <a:pt x="19739" y="3994"/>
                  <a:pt x="19718" y="3994"/>
                </a:cubicBezTo>
                <a:close/>
                <a:moveTo>
                  <a:pt x="9048" y="4099"/>
                </a:moveTo>
                <a:cubicBezTo>
                  <a:pt x="9037" y="4099"/>
                  <a:pt x="9027" y="4104"/>
                  <a:pt x="9020" y="4117"/>
                </a:cubicBezTo>
                <a:cubicBezTo>
                  <a:pt x="9015" y="4128"/>
                  <a:pt x="9010" y="4137"/>
                  <a:pt x="9004" y="4147"/>
                </a:cubicBezTo>
                <a:cubicBezTo>
                  <a:pt x="8991" y="4174"/>
                  <a:pt x="9016" y="4200"/>
                  <a:pt x="9039" y="4200"/>
                </a:cubicBezTo>
                <a:cubicBezTo>
                  <a:pt x="9050" y="4200"/>
                  <a:pt x="9060" y="4195"/>
                  <a:pt x="9066" y="4183"/>
                </a:cubicBezTo>
                <a:cubicBezTo>
                  <a:pt x="9071" y="4173"/>
                  <a:pt x="9077" y="4163"/>
                  <a:pt x="9082" y="4153"/>
                </a:cubicBezTo>
                <a:cubicBezTo>
                  <a:pt x="9096" y="4125"/>
                  <a:pt x="9072" y="4099"/>
                  <a:pt x="9048" y="4099"/>
                </a:cubicBezTo>
                <a:close/>
                <a:moveTo>
                  <a:pt x="4789" y="4163"/>
                </a:moveTo>
                <a:cubicBezTo>
                  <a:pt x="4762" y="4163"/>
                  <a:pt x="4738" y="4199"/>
                  <a:pt x="4764" y="4223"/>
                </a:cubicBezTo>
                <a:lnTo>
                  <a:pt x="4779" y="4239"/>
                </a:lnTo>
                <a:cubicBezTo>
                  <a:pt x="4787" y="4246"/>
                  <a:pt x="4795" y="4250"/>
                  <a:pt x="4804" y="4250"/>
                </a:cubicBezTo>
                <a:cubicBezTo>
                  <a:pt x="4830" y="4250"/>
                  <a:pt x="4854" y="4214"/>
                  <a:pt x="4829" y="4189"/>
                </a:cubicBezTo>
                <a:lnTo>
                  <a:pt x="4813" y="4174"/>
                </a:lnTo>
                <a:cubicBezTo>
                  <a:pt x="4806" y="4166"/>
                  <a:pt x="4797" y="4163"/>
                  <a:pt x="4789" y="4163"/>
                </a:cubicBezTo>
                <a:close/>
                <a:moveTo>
                  <a:pt x="11121" y="4119"/>
                </a:moveTo>
                <a:cubicBezTo>
                  <a:pt x="11110" y="4119"/>
                  <a:pt x="11100" y="4125"/>
                  <a:pt x="11093" y="4138"/>
                </a:cubicBezTo>
                <a:cubicBezTo>
                  <a:pt x="11083" y="4158"/>
                  <a:pt x="11073" y="4179"/>
                  <a:pt x="11063" y="4199"/>
                </a:cubicBezTo>
                <a:cubicBezTo>
                  <a:pt x="11050" y="4226"/>
                  <a:pt x="11075" y="4251"/>
                  <a:pt x="11098" y="4251"/>
                </a:cubicBezTo>
                <a:cubicBezTo>
                  <a:pt x="11108" y="4251"/>
                  <a:pt x="11118" y="4246"/>
                  <a:pt x="11125" y="4233"/>
                </a:cubicBezTo>
                <a:cubicBezTo>
                  <a:pt x="11135" y="4214"/>
                  <a:pt x="11145" y="4194"/>
                  <a:pt x="11155" y="4174"/>
                </a:cubicBezTo>
                <a:cubicBezTo>
                  <a:pt x="11169" y="4146"/>
                  <a:pt x="11145" y="4119"/>
                  <a:pt x="11121" y="4119"/>
                </a:cubicBezTo>
                <a:close/>
                <a:moveTo>
                  <a:pt x="17583" y="4183"/>
                </a:moveTo>
                <a:cubicBezTo>
                  <a:pt x="17537" y="4183"/>
                  <a:pt x="17537" y="4253"/>
                  <a:pt x="17583" y="4253"/>
                </a:cubicBezTo>
                <a:lnTo>
                  <a:pt x="17599" y="4253"/>
                </a:lnTo>
                <a:cubicBezTo>
                  <a:pt x="17645" y="4253"/>
                  <a:pt x="17645" y="4183"/>
                  <a:pt x="17599" y="4183"/>
                </a:cubicBezTo>
                <a:close/>
                <a:moveTo>
                  <a:pt x="18982" y="4124"/>
                </a:moveTo>
                <a:cubicBezTo>
                  <a:pt x="18955" y="4124"/>
                  <a:pt x="18928" y="4141"/>
                  <a:pt x="18928" y="4176"/>
                </a:cubicBezTo>
                <a:lnTo>
                  <a:pt x="18928" y="4221"/>
                </a:lnTo>
                <a:cubicBezTo>
                  <a:pt x="18928" y="4255"/>
                  <a:pt x="18955" y="4273"/>
                  <a:pt x="18982" y="4273"/>
                </a:cubicBezTo>
                <a:cubicBezTo>
                  <a:pt x="19008" y="4273"/>
                  <a:pt x="19035" y="4255"/>
                  <a:pt x="19035" y="4221"/>
                </a:cubicBezTo>
                <a:lnTo>
                  <a:pt x="19035" y="4176"/>
                </a:lnTo>
                <a:cubicBezTo>
                  <a:pt x="19035" y="4141"/>
                  <a:pt x="19008" y="4124"/>
                  <a:pt x="18982" y="4124"/>
                </a:cubicBezTo>
                <a:close/>
                <a:moveTo>
                  <a:pt x="21327" y="4159"/>
                </a:moveTo>
                <a:cubicBezTo>
                  <a:pt x="21286" y="4159"/>
                  <a:pt x="21249" y="4212"/>
                  <a:pt x="21286" y="4249"/>
                </a:cubicBezTo>
                <a:lnTo>
                  <a:pt x="21302" y="4265"/>
                </a:lnTo>
                <a:cubicBezTo>
                  <a:pt x="21313" y="4276"/>
                  <a:pt x="21326" y="4281"/>
                  <a:pt x="21338" y="4281"/>
                </a:cubicBezTo>
                <a:cubicBezTo>
                  <a:pt x="21379" y="4281"/>
                  <a:pt x="21416" y="4227"/>
                  <a:pt x="21379" y="4190"/>
                </a:cubicBezTo>
                <a:lnTo>
                  <a:pt x="21363" y="4175"/>
                </a:lnTo>
                <a:cubicBezTo>
                  <a:pt x="21352" y="4164"/>
                  <a:pt x="21339" y="4159"/>
                  <a:pt x="21327" y="4159"/>
                </a:cubicBezTo>
                <a:close/>
                <a:moveTo>
                  <a:pt x="19344" y="4186"/>
                </a:moveTo>
                <a:cubicBezTo>
                  <a:pt x="19317" y="4186"/>
                  <a:pt x="19292" y="4222"/>
                  <a:pt x="19318" y="4247"/>
                </a:cubicBezTo>
                <a:cubicBezTo>
                  <a:pt x="19328" y="4257"/>
                  <a:pt x="19339" y="4267"/>
                  <a:pt x="19348" y="4277"/>
                </a:cubicBezTo>
                <a:cubicBezTo>
                  <a:pt x="19356" y="4284"/>
                  <a:pt x="19364" y="4287"/>
                  <a:pt x="19372" y="4287"/>
                </a:cubicBezTo>
                <a:cubicBezTo>
                  <a:pt x="19399" y="4287"/>
                  <a:pt x="19425" y="4251"/>
                  <a:pt x="19399" y="4227"/>
                </a:cubicBezTo>
                <a:cubicBezTo>
                  <a:pt x="19388" y="4217"/>
                  <a:pt x="19378" y="4207"/>
                  <a:pt x="19368" y="4197"/>
                </a:cubicBezTo>
                <a:cubicBezTo>
                  <a:pt x="19361" y="4189"/>
                  <a:pt x="19352" y="4186"/>
                  <a:pt x="19344" y="4186"/>
                </a:cubicBezTo>
                <a:close/>
                <a:moveTo>
                  <a:pt x="14715" y="4147"/>
                </a:moveTo>
                <a:cubicBezTo>
                  <a:pt x="14694" y="4147"/>
                  <a:pt x="14672" y="4164"/>
                  <a:pt x="14677" y="4190"/>
                </a:cubicBezTo>
                <a:lnTo>
                  <a:pt x="14693" y="4265"/>
                </a:lnTo>
                <a:cubicBezTo>
                  <a:pt x="14697" y="4283"/>
                  <a:pt x="14710" y="4290"/>
                  <a:pt x="14723" y="4290"/>
                </a:cubicBezTo>
                <a:cubicBezTo>
                  <a:pt x="14744" y="4290"/>
                  <a:pt x="14767" y="4273"/>
                  <a:pt x="14761" y="4247"/>
                </a:cubicBezTo>
                <a:lnTo>
                  <a:pt x="14745" y="4173"/>
                </a:lnTo>
                <a:cubicBezTo>
                  <a:pt x="14742" y="4155"/>
                  <a:pt x="14729" y="4147"/>
                  <a:pt x="14715" y="4147"/>
                </a:cubicBezTo>
                <a:close/>
                <a:moveTo>
                  <a:pt x="15255" y="4221"/>
                </a:moveTo>
                <a:cubicBezTo>
                  <a:pt x="15234" y="4221"/>
                  <a:pt x="15222" y="4236"/>
                  <a:pt x="15221" y="4253"/>
                </a:cubicBezTo>
                <a:cubicBezTo>
                  <a:pt x="15219" y="4252"/>
                  <a:pt x="15215" y="4252"/>
                  <a:pt x="15211" y="4252"/>
                </a:cubicBezTo>
                <a:cubicBezTo>
                  <a:pt x="15166" y="4252"/>
                  <a:pt x="15166" y="4322"/>
                  <a:pt x="15211" y="4322"/>
                </a:cubicBezTo>
                <a:cubicBezTo>
                  <a:pt x="15232" y="4322"/>
                  <a:pt x="15245" y="4307"/>
                  <a:pt x="15246" y="4290"/>
                </a:cubicBezTo>
                <a:cubicBezTo>
                  <a:pt x="15248" y="4291"/>
                  <a:pt x="15252" y="4291"/>
                  <a:pt x="15255" y="4291"/>
                </a:cubicBezTo>
                <a:cubicBezTo>
                  <a:pt x="15300" y="4291"/>
                  <a:pt x="15301" y="4221"/>
                  <a:pt x="15255" y="4221"/>
                </a:cubicBezTo>
                <a:close/>
                <a:moveTo>
                  <a:pt x="7940" y="4263"/>
                </a:moveTo>
                <a:cubicBezTo>
                  <a:pt x="7894" y="4263"/>
                  <a:pt x="7894" y="4333"/>
                  <a:pt x="7940" y="4333"/>
                </a:cubicBezTo>
                <a:cubicBezTo>
                  <a:pt x="7986" y="4333"/>
                  <a:pt x="7986" y="4263"/>
                  <a:pt x="7940" y="4263"/>
                </a:cubicBezTo>
                <a:close/>
                <a:moveTo>
                  <a:pt x="16397" y="4269"/>
                </a:moveTo>
                <a:cubicBezTo>
                  <a:pt x="16351" y="4269"/>
                  <a:pt x="16351" y="4340"/>
                  <a:pt x="16397" y="4340"/>
                </a:cubicBezTo>
                <a:cubicBezTo>
                  <a:pt x="16442" y="4340"/>
                  <a:pt x="16442" y="4269"/>
                  <a:pt x="16397" y="4269"/>
                </a:cubicBezTo>
                <a:close/>
                <a:moveTo>
                  <a:pt x="12297" y="4240"/>
                </a:moveTo>
                <a:cubicBezTo>
                  <a:pt x="12288" y="4240"/>
                  <a:pt x="12278" y="4242"/>
                  <a:pt x="12270" y="4247"/>
                </a:cubicBezTo>
                <a:cubicBezTo>
                  <a:pt x="12258" y="4252"/>
                  <a:pt x="12250" y="4257"/>
                  <a:pt x="12239" y="4263"/>
                </a:cubicBezTo>
                <a:cubicBezTo>
                  <a:pt x="12213" y="4275"/>
                  <a:pt x="12206" y="4311"/>
                  <a:pt x="12219" y="4336"/>
                </a:cubicBezTo>
                <a:cubicBezTo>
                  <a:pt x="12230" y="4354"/>
                  <a:pt x="12248" y="4362"/>
                  <a:pt x="12266" y="4362"/>
                </a:cubicBezTo>
                <a:cubicBezTo>
                  <a:pt x="12275" y="4362"/>
                  <a:pt x="12284" y="4360"/>
                  <a:pt x="12293" y="4356"/>
                </a:cubicBezTo>
                <a:cubicBezTo>
                  <a:pt x="12303" y="4351"/>
                  <a:pt x="12313" y="4345"/>
                  <a:pt x="12323" y="4340"/>
                </a:cubicBezTo>
                <a:cubicBezTo>
                  <a:pt x="12349" y="4327"/>
                  <a:pt x="12357" y="4290"/>
                  <a:pt x="12342" y="4267"/>
                </a:cubicBezTo>
                <a:cubicBezTo>
                  <a:pt x="12332" y="4249"/>
                  <a:pt x="12315" y="4240"/>
                  <a:pt x="12297" y="4240"/>
                </a:cubicBezTo>
                <a:close/>
                <a:moveTo>
                  <a:pt x="14550" y="4328"/>
                </a:moveTo>
                <a:cubicBezTo>
                  <a:pt x="14528" y="4328"/>
                  <a:pt x="14528" y="4363"/>
                  <a:pt x="14550" y="4363"/>
                </a:cubicBezTo>
                <a:cubicBezTo>
                  <a:pt x="14574" y="4363"/>
                  <a:pt x="14574" y="4328"/>
                  <a:pt x="14550" y="4328"/>
                </a:cubicBezTo>
                <a:close/>
                <a:moveTo>
                  <a:pt x="13290" y="4264"/>
                </a:moveTo>
                <a:cubicBezTo>
                  <a:pt x="13262" y="4264"/>
                  <a:pt x="13238" y="4299"/>
                  <a:pt x="13263" y="4324"/>
                </a:cubicBezTo>
                <a:cubicBezTo>
                  <a:pt x="13271" y="4333"/>
                  <a:pt x="13282" y="4345"/>
                  <a:pt x="13292" y="4354"/>
                </a:cubicBezTo>
                <a:cubicBezTo>
                  <a:pt x="13299" y="4362"/>
                  <a:pt x="13308" y="4365"/>
                  <a:pt x="13316" y="4365"/>
                </a:cubicBezTo>
                <a:cubicBezTo>
                  <a:pt x="13343" y="4365"/>
                  <a:pt x="13367" y="4329"/>
                  <a:pt x="13341" y="4305"/>
                </a:cubicBezTo>
                <a:cubicBezTo>
                  <a:pt x="13331" y="4294"/>
                  <a:pt x="13323" y="4284"/>
                  <a:pt x="13313" y="4274"/>
                </a:cubicBezTo>
                <a:cubicBezTo>
                  <a:pt x="13306" y="4267"/>
                  <a:pt x="13298" y="4264"/>
                  <a:pt x="13290" y="4264"/>
                </a:cubicBezTo>
                <a:close/>
                <a:moveTo>
                  <a:pt x="7212" y="4249"/>
                </a:moveTo>
                <a:cubicBezTo>
                  <a:pt x="7185" y="4249"/>
                  <a:pt x="7158" y="4266"/>
                  <a:pt x="7158" y="4300"/>
                </a:cubicBezTo>
                <a:lnTo>
                  <a:pt x="7158" y="4316"/>
                </a:lnTo>
                <a:cubicBezTo>
                  <a:pt x="7158" y="4351"/>
                  <a:pt x="7185" y="4368"/>
                  <a:pt x="7212" y="4368"/>
                </a:cubicBezTo>
                <a:cubicBezTo>
                  <a:pt x="7239" y="4368"/>
                  <a:pt x="7265" y="4351"/>
                  <a:pt x="7265" y="4316"/>
                </a:cubicBezTo>
                <a:lnTo>
                  <a:pt x="7265" y="4300"/>
                </a:lnTo>
                <a:cubicBezTo>
                  <a:pt x="7265" y="4266"/>
                  <a:pt x="7238" y="4249"/>
                  <a:pt x="7212" y="4249"/>
                </a:cubicBezTo>
                <a:close/>
                <a:moveTo>
                  <a:pt x="22332" y="4283"/>
                </a:moveTo>
                <a:cubicBezTo>
                  <a:pt x="22264" y="4283"/>
                  <a:pt x="22262" y="4389"/>
                  <a:pt x="22332" y="4389"/>
                </a:cubicBezTo>
                <a:cubicBezTo>
                  <a:pt x="22400" y="4389"/>
                  <a:pt x="22401" y="4283"/>
                  <a:pt x="22332" y="4283"/>
                </a:cubicBezTo>
                <a:close/>
                <a:moveTo>
                  <a:pt x="1230" y="4272"/>
                </a:moveTo>
                <a:cubicBezTo>
                  <a:pt x="1189" y="4272"/>
                  <a:pt x="1152" y="4325"/>
                  <a:pt x="1189" y="4362"/>
                </a:cubicBezTo>
                <a:lnTo>
                  <a:pt x="1205" y="4378"/>
                </a:lnTo>
                <a:cubicBezTo>
                  <a:pt x="1216" y="4389"/>
                  <a:pt x="1229" y="4394"/>
                  <a:pt x="1241" y="4394"/>
                </a:cubicBezTo>
                <a:cubicBezTo>
                  <a:pt x="1282" y="4394"/>
                  <a:pt x="1319" y="4341"/>
                  <a:pt x="1281" y="4304"/>
                </a:cubicBezTo>
                <a:lnTo>
                  <a:pt x="1266" y="4288"/>
                </a:lnTo>
                <a:cubicBezTo>
                  <a:pt x="1255" y="4277"/>
                  <a:pt x="1242" y="4272"/>
                  <a:pt x="1230" y="4272"/>
                </a:cubicBezTo>
                <a:close/>
                <a:moveTo>
                  <a:pt x="6231" y="4333"/>
                </a:moveTo>
                <a:cubicBezTo>
                  <a:pt x="6223" y="4333"/>
                  <a:pt x="6214" y="4336"/>
                  <a:pt x="6207" y="4343"/>
                </a:cubicBezTo>
                <a:lnTo>
                  <a:pt x="6192" y="4359"/>
                </a:lnTo>
                <a:cubicBezTo>
                  <a:pt x="6166" y="4383"/>
                  <a:pt x="6191" y="4419"/>
                  <a:pt x="6218" y="4419"/>
                </a:cubicBezTo>
                <a:cubicBezTo>
                  <a:pt x="6226" y="4419"/>
                  <a:pt x="6235" y="4416"/>
                  <a:pt x="6242" y="4409"/>
                </a:cubicBezTo>
                <a:lnTo>
                  <a:pt x="6258" y="4394"/>
                </a:lnTo>
                <a:cubicBezTo>
                  <a:pt x="6283" y="4369"/>
                  <a:pt x="6258" y="4333"/>
                  <a:pt x="6231" y="4333"/>
                </a:cubicBezTo>
                <a:close/>
                <a:moveTo>
                  <a:pt x="7843" y="4253"/>
                </a:moveTo>
                <a:cubicBezTo>
                  <a:pt x="7826" y="4253"/>
                  <a:pt x="7808" y="4265"/>
                  <a:pt x="7808" y="4288"/>
                </a:cubicBezTo>
                <a:lnTo>
                  <a:pt x="7808" y="4394"/>
                </a:lnTo>
                <a:cubicBezTo>
                  <a:pt x="7808" y="4417"/>
                  <a:pt x="7826" y="4428"/>
                  <a:pt x="7843" y="4428"/>
                </a:cubicBezTo>
                <a:cubicBezTo>
                  <a:pt x="7861" y="4428"/>
                  <a:pt x="7878" y="4417"/>
                  <a:pt x="7878" y="4394"/>
                </a:cubicBezTo>
                <a:lnTo>
                  <a:pt x="7878" y="4288"/>
                </a:lnTo>
                <a:cubicBezTo>
                  <a:pt x="7878" y="4265"/>
                  <a:pt x="7861" y="4253"/>
                  <a:pt x="7843" y="4253"/>
                </a:cubicBezTo>
                <a:close/>
                <a:moveTo>
                  <a:pt x="15658" y="4298"/>
                </a:moveTo>
                <a:cubicBezTo>
                  <a:pt x="15644" y="4298"/>
                  <a:pt x="15632" y="4305"/>
                  <a:pt x="15628" y="4322"/>
                </a:cubicBezTo>
                <a:lnTo>
                  <a:pt x="15613" y="4398"/>
                </a:lnTo>
                <a:cubicBezTo>
                  <a:pt x="15606" y="4425"/>
                  <a:pt x="15629" y="4443"/>
                  <a:pt x="15650" y="4443"/>
                </a:cubicBezTo>
                <a:cubicBezTo>
                  <a:pt x="15664" y="4443"/>
                  <a:pt x="15677" y="4435"/>
                  <a:pt x="15681" y="4417"/>
                </a:cubicBezTo>
                <a:lnTo>
                  <a:pt x="15696" y="4342"/>
                </a:lnTo>
                <a:cubicBezTo>
                  <a:pt x="15702" y="4316"/>
                  <a:pt x="15678" y="4298"/>
                  <a:pt x="15658" y="4298"/>
                </a:cubicBezTo>
                <a:close/>
                <a:moveTo>
                  <a:pt x="11621" y="4345"/>
                </a:moveTo>
                <a:cubicBezTo>
                  <a:pt x="11595" y="4345"/>
                  <a:pt x="11568" y="4363"/>
                  <a:pt x="11568" y="4398"/>
                </a:cubicBezTo>
                <a:lnTo>
                  <a:pt x="11568" y="4427"/>
                </a:lnTo>
                <a:cubicBezTo>
                  <a:pt x="11568" y="4461"/>
                  <a:pt x="11595" y="4479"/>
                  <a:pt x="11621" y="4479"/>
                </a:cubicBezTo>
                <a:cubicBezTo>
                  <a:pt x="11648" y="4479"/>
                  <a:pt x="11674" y="4462"/>
                  <a:pt x="11675" y="4427"/>
                </a:cubicBezTo>
                <a:lnTo>
                  <a:pt x="11675" y="4398"/>
                </a:lnTo>
                <a:cubicBezTo>
                  <a:pt x="11675" y="4363"/>
                  <a:pt x="11648" y="4345"/>
                  <a:pt x="11621" y="4345"/>
                </a:cubicBezTo>
                <a:close/>
                <a:moveTo>
                  <a:pt x="12567" y="4396"/>
                </a:moveTo>
                <a:cubicBezTo>
                  <a:pt x="12549" y="4396"/>
                  <a:pt x="12532" y="4407"/>
                  <a:pt x="12532" y="4430"/>
                </a:cubicBezTo>
                <a:lnTo>
                  <a:pt x="12532" y="4446"/>
                </a:lnTo>
                <a:cubicBezTo>
                  <a:pt x="12532" y="4469"/>
                  <a:pt x="12549" y="4481"/>
                  <a:pt x="12567" y="4481"/>
                </a:cubicBezTo>
                <a:cubicBezTo>
                  <a:pt x="12584" y="4481"/>
                  <a:pt x="12602" y="4469"/>
                  <a:pt x="12602" y="4446"/>
                </a:cubicBezTo>
                <a:lnTo>
                  <a:pt x="12602" y="4430"/>
                </a:lnTo>
                <a:cubicBezTo>
                  <a:pt x="12602" y="4407"/>
                  <a:pt x="12584" y="4396"/>
                  <a:pt x="12567" y="4396"/>
                </a:cubicBezTo>
                <a:close/>
                <a:moveTo>
                  <a:pt x="4263" y="4389"/>
                </a:moveTo>
                <a:cubicBezTo>
                  <a:pt x="4245" y="4389"/>
                  <a:pt x="4227" y="4401"/>
                  <a:pt x="4227" y="4424"/>
                </a:cubicBezTo>
                <a:lnTo>
                  <a:pt x="4227" y="4453"/>
                </a:lnTo>
                <a:cubicBezTo>
                  <a:pt x="4227" y="4476"/>
                  <a:pt x="4245" y="4488"/>
                  <a:pt x="4263" y="4488"/>
                </a:cubicBezTo>
                <a:cubicBezTo>
                  <a:pt x="4281" y="4488"/>
                  <a:pt x="4299" y="4476"/>
                  <a:pt x="4299" y="4453"/>
                </a:cubicBezTo>
                <a:lnTo>
                  <a:pt x="4299" y="4424"/>
                </a:lnTo>
                <a:cubicBezTo>
                  <a:pt x="4299" y="4401"/>
                  <a:pt x="4281" y="4389"/>
                  <a:pt x="4263" y="4389"/>
                </a:cubicBezTo>
                <a:close/>
                <a:moveTo>
                  <a:pt x="3060" y="4384"/>
                </a:moveTo>
                <a:cubicBezTo>
                  <a:pt x="3033" y="4384"/>
                  <a:pt x="3006" y="4401"/>
                  <a:pt x="3006" y="4436"/>
                </a:cubicBezTo>
                <a:lnTo>
                  <a:pt x="3006" y="4451"/>
                </a:lnTo>
                <a:cubicBezTo>
                  <a:pt x="3006" y="4485"/>
                  <a:pt x="3033" y="4502"/>
                  <a:pt x="3060" y="4502"/>
                </a:cubicBezTo>
                <a:cubicBezTo>
                  <a:pt x="3087" y="4502"/>
                  <a:pt x="3114" y="4485"/>
                  <a:pt x="3114" y="4451"/>
                </a:cubicBezTo>
                <a:lnTo>
                  <a:pt x="3114" y="4436"/>
                </a:lnTo>
                <a:cubicBezTo>
                  <a:pt x="3114" y="4401"/>
                  <a:pt x="3087" y="4384"/>
                  <a:pt x="3060" y="4384"/>
                </a:cubicBezTo>
                <a:close/>
                <a:moveTo>
                  <a:pt x="6670" y="4441"/>
                </a:moveTo>
                <a:cubicBezTo>
                  <a:pt x="6602" y="4442"/>
                  <a:pt x="6600" y="4548"/>
                  <a:pt x="6670" y="4548"/>
                </a:cubicBezTo>
                <a:cubicBezTo>
                  <a:pt x="6739" y="4548"/>
                  <a:pt x="6739" y="4441"/>
                  <a:pt x="6670" y="4441"/>
                </a:cubicBezTo>
                <a:close/>
                <a:moveTo>
                  <a:pt x="5043" y="4480"/>
                </a:moveTo>
                <a:cubicBezTo>
                  <a:pt x="4997" y="4480"/>
                  <a:pt x="4997" y="4551"/>
                  <a:pt x="5043" y="4551"/>
                </a:cubicBezTo>
                <a:cubicBezTo>
                  <a:pt x="5089" y="4551"/>
                  <a:pt x="5089" y="4480"/>
                  <a:pt x="5043" y="4480"/>
                </a:cubicBezTo>
                <a:close/>
                <a:moveTo>
                  <a:pt x="3692" y="4388"/>
                </a:moveTo>
                <a:cubicBezTo>
                  <a:pt x="3674" y="4388"/>
                  <a:pt x="3656" y="4399"/>
                  <a:pt x="3656" y="4422"/>
                </a:cubicBezTo>
                <a:lnTo>
                  <a:pt x="3656" y="4529"/>
                </a:lnTo>
                <a:cubicBezTo>
                  <a:pt x="3656" y="4551"/>
                  <a:pt x="3674" y="4563"/>
                  <a:pt x="3692" y="4563"/>
                </a:cubicBezTo>
                <a:cubicBezTo>
                  <a:pt x="3710" y="4563"/>
                  <a:pt x="3728" y="4551"/>
                  <a:pt x="3728" y="4529"/>
                </a:cubicBezTo>
                <a:lnTo>
                  <a:pt x="3728" y="4422"/>
                </a:lnTo>
                <a:cubicBezTo>
                  <a:pt x="3728" y="4399"/>
                  <a:pt x="3710" y="4388"/>
                  <a:pt x="3692" y="4388"/>
                </a:cubicBezTo>
                <a:close/>
                <a:moveTo>
                  <a:pt x="14264" y="4490"/>
                </a:moveTo>
                <a:cubicBezTo>
                  <a:pt x="14256" y="4490"/>
                  <a:pt x="14247" y="4493"/>
                  <a:pt x="14240" y="4500"/>
                </a:cubicBezTo>
                <a:lnTo>
                  <a:pt x="14225" y="4516"/>
                </a:lnTo>
                <a:cubicBezTo>
                  <a:pt x="14199" y="4540"/>
                  <a:pt x="14224" y="4576"/>
                  <a:pt x="14251" y="4576"/>
                </a:cubicBezTo>
                <a:cubicBezTo>
                  <a:pt x="14259" y="4576"/>
                  <a:pt x="14267" y="4573"/>
                  <a:pt x="14274" y="4566"/>
                </a:cubicBezTo>
                <a:lnTo>
                  <a:pt x="14289" y="4551"/>
                </a:lnTo>
                <a:cubicBezTo>
                  <a:pt x="14315" y="4526"/>
                  <a:pt x="14291" y="4490"/>
                  <a:pt x="14264" y="4490"/>
                </a:cubicBezTo>
                <a:close/>
                <a:moveTo>
                  <a:pt x="9324" y="4478"/>
                </a:moveTo>
                <a:cubicBezTo>
                  <a:pt x="9299" y="4478"/>
                  <a:pt x="9274" y="4503"/>
                  <a:pt x="9291" y="4530"/>
                </a:cubicBezTo>
                <a:cubicBezTo>
                  <a:pt x="9302" y="4546"/>
                  <a:pt x="9311" y="4560"/>
                  <a:pt x="9322" y="4574"/>
                </a:cubicBezTo>
                <a:cubicBezTo>
                  <a:pt x="9329" y="4586"/>
                  <a:pt x="9341" y="4591"/>
                  <a:pt x="9351" y="4591"/>
                </a:cubicBezTo>
                <a:cubicBezTo>
                  <a:pt x="9376" y="4591"/>
                  <a:pt x="9400" y="4565"/>
                  <a:pt x="9383" y="4539"/>
                </a:cubicBezTo>
                <a:cubicBezTo>
                  <a:pt x="9372" y="4525"/>
                  <a:pt x="9363" y="4509"/>
                  <a:pt x="9353" y="4494"/>
                </a:cubicBezTo>
                <a:cubicBezTo>
                  <a:pt x="9346" y="4483"/>
                  <a:pt x="9335" y="4478"/>
                  <a:pt x="9324" y="4478"/>
                </a:cubicBezTo>
                <a:close/>
                <a:moveTo>
                  <a:pt x="8361" y="4491"/>
                </a:moveTo>
                <a:cubicBezTo>
                  <a:pt x="8348" y="4491"/>
                  <a:pt x="8337" y="4509"/>
                  <a:pt x="8349" y="4521"/>
                </a:cubicBezTo>
                <a:cubicBezTo>
                  <a:pt x="8380" y="4556"/>
                  <a:pt x="8410" y="4592"/>
                  <a:pt x="8440" y="4625"/>
                </a:cubicBezTo>
                <a:cubicBezTo>
                  <a:pt x="8443" y="4629"/>
                  <a:pt x="8447" y="4631"/>
                  <a:pt x="8451" y="4631"/>
                </a:cubicBezTo>
                <a:cubicBezTo>
                  <a:pt x="8464" y="4631"/>
                  <a:pt x="8476" y="4613"/>
                  <a:pt x="8465" y="4600"/>
                </a:cubicBezTo>
                <a:cubicBezTo>
                  <a:pt x="8434" y="4566"/>
                  <a:pt x="8404" y="4531"/>
                  <a:pt x="8374" y="4497"/>
                </a:cubicBezTo>
                <a:cubicBezTo>
                  <a:pt x="8370" y="4493"/>
                  <a:pt x="8366" y="4491"/>
                  <a:pt x="8361" y="4491"/>
                </a:cubicBezTo>
                <a:close/>
                <a:moveTo>
                  <a:pt x="8777" y="4504"/>
                </a:moveTo>
                <a:cubicBezTo>
                  <a:pt x="8763" y="4504"/>
                  <a:pt x="8750" y="4512"/>
                  <a:pt x="8747" y="4530"/>
                </a:cubicBezTo>
                <a:cubicBezTo>
                  <a:pt x="8739" y="4565"/>
                  <a:pt x="8747" y="4597"/>
                  <a:pt x="8769" y="4624"/>
                </a:cubicBezTo>
                <a:cubicBezTo>
                  <a:pt x="8774" y="4632"/>
                  <a:pt x="8783" y="4635"/>
                  <a:pt x="8792" y="4635"/>
                </a:cubicBezTo>
                <a:cubicBezTo>
                  <a:pt x="8802" y="4635"/>
                  <a:pt x="8812" y="4631"/>
                  <a:pt x="8819" y="4624"/>
                </a:cubicBezTo>
                <a:cubicBezTo>
                  <a:pt x="8836" y="4613"/>
                  <a:pt x="8833" y="4592"/>
                  <a:pt x="8820" y="4576"/>
                </a:cubicBezTo>
                <a:cubicBezTo>
                  <a:pt x="8814" y="4568"/>
                  <a:pt x="8814" y="4558"/>
                  <a:pt x="8815" y="4550"/>
                </a:cubicBezTo>
                <a:cubicBezTo>
                  <a:pt x="8821" y="4522"/>
                  <a:pt x="8798" y="4504"/>
                  <a:pt x="8777" y="4504"/>
                </a:cubicBezTo>
                <a:close/>
                <a:moveTo>
                  <a:pt x="5553" y="4558"/>
                </a:moveTo>
                <a:cubicBezTo>
                  <a:pt x="5543" y="4558"/>
                  <a:pt x="5534" y="4563"/>
                  <a:pt x="5528" y="4571"/>
                </a:cubicBezTo>
                <a:cubicBezTo>
                  <a:pt x="5527" y="4570"/>
                  <a:pt x="5525" y="4570"/>
                  <a:pt x="5524" y="4570"/>
                </a:cubicBezTo>
                <a:cubicBezTo>
                  <a:pt x="5488" y="4570"/>
                  <a:pt x="5476" y="4628"/>
                  <a:pt x="5516" y="4641"/>
                </a:cubicBezTo>
                <a:cubicBezTo>
                  <a:pt x="5522" y="4643"/>
                  <a:pt x="5528" y="4644"/>
                  <a:pt x="5534" y="4644"/>
                </a:cubicBezTo>
                <a:cubicBezTo>
                  <a:pt x="5559" y="4644"/>
                  <a:pt x="5580" y="4626"/>
                  <a:pt x="5589" y="4603"/>
                </a:cubicBezTo>
                <a:cubicBezTo>
                  <a:pt x="5598" y="4584"/>
                  <a:pt x="5582" y="4563"/>
                  <a:pt x="5564" y="4560"/>
                </a:cubicBezTo>
                <a:cubicBezTo>
                  <a:pt x="5560" y="4559"/>
                  <a:pt x="5556" y="4558"/>
                  <a:pt x="5553" y="4558"/>
                </a:cubicBezTo>
                <a:close/>
                <a:moveTo>
                  <a:pt x="191" y="4542"/>
                </a:moveTo>
                <a:cubicBezTo>
                  <a:pt x="168" y="4542"/>
                  <a:pt x="143" y="4567"/>
                  <a:pt x="157" y="4595"/>
                </a:cubicBezTo>
                <a:cubicBezTo>
                  <a:pt x="163" y="4605"/>
                  <a:pt x="168" y="4615"/>
                  <a:pt x="173" y="4625"/>
                </a:cubicBezTo>
                <a:cubicBezTo>
                  <a:pt x="180" y="4638"/>
                  <a:pt x="190" y="4644"/>
                  <a:pt x="201" y="4644"/>
                </a:cubicBezTo>
                <a:cubicBezTo>
                  <a:pt x="225" y="4644"/>
                  <a:pt x="249" y="4618"/>
                  <a:pt x="235" y="4590"/>
                </a:cubicBezTo>
                <a:cubicBezTo>
                  <a:pt x="230" y="4579"/>
                  <a:pt x="224" y="4571"/>
                  <a:pt x="219" y="4560"/>
                </a:cubicBezTo>
                <a:cubicBezTo>
                  <a:pt x="213" y="4547"/>
                  <a:pt x="202" y="4542"/>
                  <a:pt x="191" y="4542"/>
                </a:cubicBezTo>
                <a:close/>
                <a:moveTo>
                  <a:pt x="18982" y="4499"/>
                </a:moveTo>
                <a:cubicBezTo>
                  <a:pt x="18958" y="4499"/>
                  <a:pt x="18937" y="4515"/>
                  <a:pt x="18929" y="4537"/>
                </a:cubicBezTo>
                <a:cubicBezTo>
                  <a:pt x="18924" y="4553"/>
                  <a:pt x="18919" y="4568"/>
                  <a:pt x="18914" y="4582"/>
                </a:cubicBezTo>
                <a:cubicBezTo>
                  <a:pt x="18904" y="4609"/>
                  <a:pt x="18924" y="4641"/>
                  <a:pt x="18950" y="4647"/>
                </a:cubicBezTo>
                <a:cubicBezTo>
                  <a:pt x="18955" y="4649"/>
                  <a:pt x="18960" y="4649"/>
                  <a:pt x="18964" y="4649"/>
                </a:cubicBezTo>
                <a:cubicBezTo>
                  <a:pt x="18988" y="4649"/>
                  <a:pt x="19008" y="4632"/>
                  <a:pt x="19016" y="4610"/>
                </a:cubicBezTo>
                <a:cubicBezTo>
                  <a:pt x="19021" y="4597"/>
                  <a:pt x="19027" y="4582"/>
                  <a:pt x="19032" y="4566"/>
                </a:cubicBezTo>
                <a:cubicBezTo>
                  <a:pt x="19040" y="4539"/>
                  <a:pt x="19021" y="4508"/>
                  <a:pt x="18995" y="4500"/>
                </a:cubicBezTo>
                <a:cubicBezTo>
                  <a:pt x="18991" y="4499"/>
                  <a:pt x="18986" y="4499"/>
                  <a:pt x="18982" y="4499"/>
                </a:cubicBezTo>
                <a:close/>
                <a:moveTo>
                  <a:pt x="13604" y="4563"/>
                </a:moveTo>
                <a:cubicBezTo>
                  <a:pt x="13577" y="4563"/>
                  <a:pt x="13553" y="4599"/>
                  <a:pt x="13577" y="4624"/>
                </a:cubicBezTo>
                <a:lnTo>
                  <a:pt x="13593" y="4640"/>
                </a:lnTo>
                <a:cubicBezTo>
                  <a:pt x="13600" y="4647"/>
                  <a:pt x="13608" y="4650"/>
                  <a:pt x="13616" y="4650"/>
                </a:cubicBezTo>
                <a:cubicBezTo>
                  <a:pt x="13644" y="4650"/>
                  <a:pt x="13668" y="4614"/>
                  <a:pt x="13643" y="4590"/>
                </a:cubicBezTo>
                <a:lnTo>
                  <a:pt x="13627" y="4574"/>
                </a:lnTo>
                <a:cubicBezTo>
                  <a:pt x="13620" y="4566"/>
                  <a:pt x="13612" y="4563"/>
                  <a:pt x="13604" y="4563"/>
                </a:cubicBezTo>
                <a:close/>
                <a:moveTo>
                  <a:pt x="2519" y="4576"/>
                </a:moveTo>
                <a:cubicBezTo>
                  <a:pt x="2451" y="4576"/>
                  <a:pt x="2451" y="4682"/>
                  <a:pt x="2519" y="4683"/>
                </a:cubicBezTo>
                <a:cubicBezTo>
                  <a:pt x="2588" y="4683"/>
                  <a:pt x="2588" y="4576"/>
                  <a:pt x="2519" y="4576"/>
                </a:cubicBezTo>
                <a:close/>
                <a:moveTo>
                  <a:pt x="21520" y="4629"/>
                </a:moveTo>
                <a:cubicBezTo>
                  <a:pt x="21474" y="4629"/>
                  <a:pt x="21474" y="4700"/>
                  <a:pt x="21520" y="4700"/>
                </a:cubicBezTo>
                <a:cubicBezTo>
                  <a:pt x="21565" y="4700"/>
                  <a:pt x="21564" y="4629"/>
                  <a:pt x="21520" y="4629"/>
                </a:cubicBezTo>
                <a:close/>
                <a:moveTo>
                  <a:pt x="20017" y="4611"/>
                </a:moveTo>
                <a:cubicBezTo>
                  <a:pt x="19990" y="4611"/>
                  <a:pt x="19966" y="4647"/>
                  <a:pt x="19992" y="4671"/>
                </a:cubicBezTo>
                <a:cubicBezTo>
                  <a:pt x="20001" y="4682"/>
                  <a:pt x="20011" y="4691"/>
                  <a:pt x="20022" y="4702"/>
                </a:cubicBezTo>
                <a:cubicBezTo>
                  <a:pt x="20029" y="4709"/>
                  <a:pt x="20037" y="4712"/>
                  <a:pt x="20045" y="4712"/>
                </a:cubicBezTo>
                <a:cubicBezTo>
                  <a:pt x="20072" y="4712"/>
                  <a:pt x="20096" y="4676"/>
                  <a:pt x="20071" y="4651"/>
                </a:cubicBezTo>
                <a:lnTo>
                  <a:pt x="20041" y="4621"/>
                </a:lnTo>
                <a:cubicBezTo>
                  <a:pt x="20033" y="4614"/>
                  <a:pt x="20025" y="4611"/>
                  <a:pt x="20017" y="4611"/>
                </a:cubicBezTo>
                <a:close/>
                <a:moveTo>
                  <a:pt x="4593" y="4630"/>
                </a:moveTo>
                <a:cubicBezTo>
                  <a:pt x="4575" y="4630"/>
                  <a:pt x="4557" y="4642"/>
                  <a:pt x="4556" y="4665"/>
                </a:cubicBezTo>
                <a:lnTo>
                  <a:pt x="4556" y="4681"/>
                </a:lnTo>
                <a:cubicBezTo>
                  <a:pt x="4556" y="4703"/>
                  <a:pt x="4574" y="4714"/>
                  <a:pt x="4592" y="4714"/>
                </a:cubicBezTo>
                <a:cubicBezTo>
                  <a:pt x="4610" y="4714"/>
                  <a:pt x="4628" y="4703"/>
                  <a:pt x="4628" y="4681"/>
                </a:cubicBezTo>
                <a:lnTo>
                  <a:pt x="4628" y="4665"/>
                </a:lnTo>
                <a:cubicBezTo>
                  <a:pt x="4628" y="4642"/>
                  <a:pt x="4610" y="4630"/>
                  <a:pt x="4593" y="4630"/>
                </a:cubicBezTo>
                <a:close/>
                <a:moveTo>
                  <a:pt x="18304" y="4591"/>
                </a:moveTo>
                <a:cubicBezTo>
                  <a:pt x="18277" y="4591"/>
                  <a:pt x="18254" y="4627"/>
                  <a:pt x="18279" y="4651"/>
                </a:cubicBezTo>
                <a:cubicBezTo>
                  <a:pt x="18299" y="4671"/>
                  <a:pt x="18320" y="4691"/>
                  <a:pt x="18338" y="4712"/>
                </a:cubicBezTo>
                <a:cubicBezTo>
                  <a:pt x="18346" y="4719"/>
                  <a:pt x="18354" y="4722"/>
                  <a:pt x="18362" y="4722"/>
                </a:cubicBezTo>
                <a:cubicBezTo>
                  <a:pt x="18390" y="4722"/>
                  <a:pt x="18414" y="4686"/>
                  <a:pt x="18389" y="4662"/>
                </a:cubicBezTo>
                <a:cubicBezTo>
                  <a:pt x="18369" y="4642"/>
                  <a:pt x="18349" y="4621"/>
                  <a:pt x="18328" y="4602"/>
                </a:cubicBezTo>
                <a:cubicBezTo>
                  <a:pt x="18320" y="4594"/>
                  <a:pt x="18312" y="4591"/>
                  <a:pt x="18304" y="4591"/>
                </a:cubicBezTo>
                <a:close/>
                <a:moveTo>
                  <a:pt x="20708" y="4624"/>
                </a:moveTo>
                <a:cubicBezTo>
                  <a:pt x="20638" y="4624"/>
                  <a:pt x="20638" y="4731"/>
                  <a:pt x="20708" y="4731"/>
                </a:cubicBezTo>
                <a:cubicBezTo>
                  <a:pt x="20776" y="4731"/>
                  <a:pt x="20777" y="4624"/>
                  <a:pt x="20708" y="4624"/>
                </a:cubicBezTo>
                <a:close/>
                <a:moveTo>
                  <a:pt x="5279" y="4626"/>
                </a:moveTo>
                <a:cubicBezTo>
                  <a:pt x="5211" y="4628"/>
                  <a:pt x="5210" y="4734"/>
                  <a:pt x="5279" y="4734"/>
                </a:cubicBezTo>
                <a:lnTo>
                  <a:pt x="5295" y="4734"/>
                </a:lnTo>
                <a:cubicBezTo>
                  <a:pt x="5364" y="4734"/>
                  <a:pt x="5364" y="4626"/>
                  <a:pt x="5295" y="4626"/>
                </a:cubicBezTo>
                <a:close/>
                <a:moveTo>
                  <a:pt x="16308" y="4663"/>
                </a:moveTo>
                <a:cubicBezTo>
                  <a:pt x="16294" y="4663"/>
                  <a:pt x="16280" y="4670"/>
                  <a:pt x="16275" y="4687"/>
                </a:cubicBezTo>
                <a:cubicBezTo>
                  <a:pt x="16269" y="4703"/>
                  <a:pt x="16264" y="4717"/>
                  <a:pt x="16259" y="4731"/>
                </a:cubicBezTo>
                <a:cubicBezTo>
                  <a:pt x="16251" y="4758"/>
                  <a:pt x="16272" y="4775"/>
                  <a:pt x="16294" y="4775"/>
                </a:cubicBezTo>
                <a:cubicBezTo>
                  <a:pt x="16308" y="4775"/>
                  <a:pt x="16322" y="4768"/>
                  <a:pt x="16327" y="4751"/>
                </a:cubicBezTo>
                <a:cubicBezTo>
                  <a:pt x="16332" y="4735"/>
                  <a:pt x="16338" y="4720"/>
                  <a:pt x="16343" y="4707"/>
                </a:cubicBezTo>
                <a:cubicBezTo>
                  <a:pt x="16352" y="4680"/>
                  <a:pt x="16330" y="4663"/>
                  <a:pt x="16308" y="4663"/>
                </a:cubicBezTo>
                <a:close/>
                <a:moveTo>
                  <a:pt x="10044" y="4670"/>
                </a:moveTo>
                <a:cubicBezTo>
                  <a:pt x="10003" y="4670"/>
                  <a:pt x="9967" y="4723"/>
                  <a:pt x="10004" y="4760"/>
                </a:cubicBezTo>
                <a:lnTo>
                  <a:pt x="10019" y="4776"/>
                </a:lnTo>
                <a:cubicBezTo>
                  <a:pt x="10031" y="4787"/>
                  <a:pt x="10043" y="4792"/>
                  <a:pt x="10055" y="4792"/>
                </a:cubicBezTo>
                <a:cubicBezTo>
                  <a:pt x="10096" y="4792"/>
                  <a:pt x="10133" y="4739"/>
                  <a:pt x="10096" y="4702"/>
                </a:cubicBezTo>
                <a:lnTo>
                  <a:pt x="10080" y="4686"/>
                </a:lnTo>
                <a:cubicBezTo>
                  <a:pt x="10069" y="4675"/>
                  <a:pt x="10056" y="4670"/>
                  <a:pt x="10044" y="4670"/>
                </a:cubicBezTo>
                <a:close/>
                <a:moveTo>
                  <a:pt x="17704" y="4661"/>
                </a:moveTo>
                <a:cubicBezTo>
                  <a:pt x="17663" y="4661"/>
                  <a:pt x="17627" y="4714"/>
                  <a:pt x="17665" y="4752"/>
                </a:cubicBezTo>
                <a:cubicBezTo>
                  <a:pt x="17675" y="4762"/>
                  <a:pt x="17684" y="4773"/>
                  <a:pt x="17693" y="4782"/>
                </a:cubicBezTo>
                <a:cubicBezTo>
                  <a:pt x="17704" y="4794"/>
                  <a:pt x="17716" y="4799"/>
                  <a:pt x="17729" y="4799"/>
                </a:cubicBezTo>
                <a:cubicBezTo>
                  <a:pt x="17769" y="4799"/>
                  <a:pt x="17806" y="4745"/>
                  <a:pt x="17770" y="4708"/>
                </a:cubicBezTo>
                <a:cubicBezTo>
                  <a:pt x="17759" y="4697"/>
                  <a:pt x="17750" y="4687"/>
                  <a:pt x="17740" y="4678"/>
                </a:cubicBezTo>
                <a:cubicBezTo>
                  <a:pt x="17729" y="4666"/>
                  <a:pt x="17716" y="4661"/>
                  <a:pt x="17704" y="4661"/>
                </a:cubicBezTo>
                <a:close/>
                <a:moveTo>
                  <a:pt x="4247" y="4719"/>
                </a:moveTo>
                <a:cubicBezTo>
                  <a:pt x="4229" y="4719"/>
                  <a:pt x="4212" y="4731"/>
                  <a:pt x="4212" y="4754"/>
                </a:cubicBezTo>
                <a:lnTo>
                  <a:pt x="4212" y="4770"/>
                </a:lnTo>
                <a:cubicBezTo>
                  <a:pt x="4212" y="4792"/>
                  <a:pt x="4229" y="4803"/>
                  <a:pt x="4247" y="4803"/>
                </a:cubicBezTo>
                <a:cubicBezTo>
                  <a:pt x="4265" y="4803"/>
                  <a:pt x="4283" y="4792"/>
                  <a:pt x="4283" y="4770"/>
                </a:cubicBezTo>
                <a:lnTo>
                  <a:pt x="4283" y="4754"/>
                </a:lnTo>
                <a:cubicBezTo>
                  <a:pt x="4283" y="4731"/>
                  <a:pt x="4265" y="4719"/>
                  <a:pt x="4247" y="4719"/>
                </a:cubicBezTo>
                <a:close/>
                <a:moveTo>
                  <a:pt x="15045" y="4733"/>
                </a:moveTo>
                <a:cubicBezTo>
                  <a:pt x="15037" y="4733"/>
                  <a:pt x="15028" y="4736"/>
                  <a:pt x="15021" y="4744"/>
                </a:cubicBezTo>
                <a:lnTo>
                  <a:pt x="15005" y="4759"/>
                </a:lnTo>
                <a:cubicBezTo>
                  <a:pt x="14980" y="4784"/>
                  <a:pt x="15004" y="4819"/>
                  <a:pt x="15031" y="4819"/>
                </a:cubicBezTo>
                <a:cubicBezTo>
                  <a:pt x="15039" y="4819"/>
                  <a:pt x="15047" y="4816"/>
                  <a:pt x="15054" y="4808"/>
                </a:cubicBezTo>
                <a:lnTo>
                  <a:pt x="15070" y="4793"/>
                </a:lnTo>
                <a:cubicBezTo>
                  <a:pt x="15096" y="4769"/>
                  <a:pt x="15072" y="4733"/>
                  <a:pt x="15045" y="4733"/>
                </a:cubicBezTo>
                <a:close/>
                <a:moveTo>
                  <a:pt x="21071" y="4671"/>
                </a:moveTo>
                <a:cubicBezTo>
                  <a:pt x="21047" y="4671"/>
                  <a:pt x="21027" y="4687"/>
                  <a:pt x="21019" y="4710"/>
                </a:cubicBezTo>
                <a:cubicBezTo>
                  <a:pt x="21014" y="4725"/>
                  <a:pt x="21009" y="4740"/>
                  <a:pt x="21004" y="4755"/>
                </a:cubicBezTo>
                <a:cubicBezTo>
                  <a:pt x="20993" y="4782"/>
                  <a:pt x="21014" y="4814"/>
                  <a:pt x="21040" y="4820"/>
                </a:cubicBezTo>
                <a:cubicBezTo>
                  <a:pt x="21045" y="4821"/>
                  <a:pt x="21050" y="4822"/>
                  <a:pt x="21054" y="4822"/>
                </a:cubicBezTo>
                <a:cubicBezTo>
                  <a:pt x="21078" y="4822"/>
                  <a:pt x="21098" y="4805"/>
                  <a:pt x="21106" y="4783"/>
                </a:cubicBezTo>
                <a:cubicBezTo>
                  <a:pt x="21111" y="4770"/>
                  <a:pt x="21117" y="4754"/>
                  <a:pt x="21122" y="4739"/>
                </a:cubicBezTo>
                <a:cubicBezTo>
                  <a:pt x="21132" y="4712"/>
                  <a:pt x="21111" y="4681"/>
                  <a:pt x="21085" y="4673"/>
                </a:cubicBezTo>
                <a:cubicBezTo>
                  <a:pt x="21080" y="4672"/>
                  <a:pt x="21075" y="4671"/>
                  <a:pt x="21071" y="4671"/>
                </a:cubicBezTo>
                <a:close/>
                <a:moveTo>
                  <a:pt x="1992" y="4707"/>
                </a:moveTo>
                <a:cubicBezTo>
                  <a:pt x="1988" y="4707"/>
                  <a:pt x="1983" y="4707"/>
                  <a:pt x="1978" y="4709"/>
                </a:cubicBezTo>
                <a:cubicBezTo>
                  <a:pt x="1962" y="4714"/>
                  <a:pt x="1948" y="4719"/>
                  <a:pt x="1933" y="4725"/>
                </a:cubicBezTo>
                <a:cubicBezTo>
                  <a:pt x="1906" y="4734"/>
                  <a:pt x="1889" y="4761"/>
                  <a:pt x="1896" y="4791"/>
                </a:cubicBezTo>
                <a:cubicBezTo>
                  <a:pt x="1903" y="4813"/>
                  <a:pt x="1926" y="4829"/>
                  <a:pt x="1949" y="4829"/>
                </a:cubicBezTo>
                <a:cubicBezTo>
                  <a:pt x="1953" y="4829"/>
                  <a:pt x="1958" y="4829"/>
                  <a:pt x="1962" y="4827"/>
                </a:cubicBezTo>
                <a:cubicBezTo>
                  <a:pt x="1978" y="4822"/>
                  <a:pt x="1993" y="4817"/>
                  <a:pt x="2006" y="4812"/>
                </a:cubicBezTo>
                <a:cubicBezTo>
                  <a:pt x="2035" y="4802"/>
                  <a:pt x="2051" y="4775"/>
                  <a:pt x="2043" y="4746"/>
                </a:cubicBezTo>
                <a:cubicBezTo>
                  <a:pt x="2037" y="4724"/>
                  <a:pt x="2015" y="4707"/>
                  <a:pt x="1992" y="4707"/>
                </a:cubicBezTo>
                <a:close/>
                <a:moveTo>
                  <a:pt x="17133" y="4733"/>
                </a:moveTo>
                <a:cubicBezTo>
                  <a:pt x="17114" y="4733"/>
                  <a:pt x="17096" y="4743"/>
                  <a:pt x="17086" y="4760"/>
                </a:cubicBezTo>
                <a:cubicBezTo>
                  <a:pt x="17075" y="4776"/>
                  <a:pt x="17066" y="4791"/>
                  <a:pt x="17055" y="4804"/>
                </a:cubicBezTo>
                <a:cubicBezTo>
                  <a:pt x="17039" y="4829"/>
                  <a:pt x="17050" y="4865"/>
                  <a:pt x="17075" y="4878"/>
                </a:cubicBezTo>
                <a:cubicBezTo>
                  <a:pt x="17084" y="4883"/>
                  <a:pt x="17093" y="4885"/>
                  <a:pt x="17102" y="4885"/>
                </a:cubicBezTo>
                <a:cubicBezTo>
                  <a:pt x="17120" y="4885"/>
                  <a:pt x="17138" y="4875"/>
                  <a:pt x="17148" y="4859"/>
                </a:cubicBezTo>
                <a:cubicBezTo>
                  <a:pt x="17159" y="4843"/>
                  <a:pt x="17168" y="4828"/>
                  <a:pt x="17179" y="4814"/>
                </a:cubicBezTo>
                <a:cubicBezTo>
                  <a:pt x="17194" y="4791"/>
                  <a:pt x="17184" y="4755"/>
                  <a:pt x="17159" y="4740"/>
                </a:cubicBezTo>
                <a:cubicBezTo>
                  <a:pt x="17150" y="4735"/>
                  <a:pt x="17141" y="4733"/>
                  <a:pt x="17133" y="4733"/>
                </a:cubicBezTo>
                <a:close/>
                <a:moveTo>
                  <a:pt x="13077" y="4789"/>
                </a:moveTo>
                <a:cubicBezTo>
                  <a:pt x="13060" y="4789"/>
                  <a:pt x="13042" y="4800"/>
                  <a:pt x="13042" y="4823"/>
                </a:cubicBezTo>
                <a:lnTo>
                  <a:pt x="13042" y="4854"/>
                </a:lnTo>
                <a:cubicBezTo>
                  <a:pt x="13042" y="4876"/>
                  <a:pt x="13060" y="4887"/>
                  <a:pt x="13077" y="4887"/>
                </a:cubicBezTo>
                <a:cubicBezTo>
                  <a:pt x="13095" y="4887"/>
                  <a:pt x="13113" y="4876"/>
                  <a:pt x="13113" y="4854"/>
                </a:cubicBezTo>
                <a:lnTo>
                  <a:pt x="13113" y="4823"/>
                </a:lnTo>
                <a:cubicBezTo>
                  <a:pt x="13113" y="4800"/>
                  <a:pt x="13095" y="4789"/>
                  <a:pt x="13077" y="4789"/>
                </a:cubicBezTo>
                <a:close/>
                <a:moveTo>
                  <a:pt x="7626" y="4791"/>
                </a:moveTo>
                <a:cubicBezTo>
                  <a:pt x="7616" y="4791"/>
                  <a:pt x="7605" y="4796"/>
                  <a:pt x="7598" y="4810"/>
                </a:cubicBezTo>
                <a:cubicBezTo>
                  <a:pt x="7593" y="4820"/>
                  <a:pt x="7588" y="4829"/>
                  <a:pt x="7583" y="4840"/>
                </a:cubicBezTo>
                <a:cubicBezTo>
                  <a:pt x="7568" y="4868"/>
                  <a:pt x="7593" y="4894"/>
                  <a:pt x="7617" y="4894"/>
                </a:cubicBezTo>
                <a:cubicBezTo>
                  <a:pt x="7627" y="4894"/>
                  <a:pt x="7638" y="4889"/>
                  <a:pt x="7645" y="4876"/>
                </a:cubicBezTo>
                <a:cubicBezTo>
                  <a:pt x="7650" y="4865"/>
                  <a:pt x="7655" y="4856"/>
                  <a:pt x="7660" y="4845"/>
                </a:cubicBezTo>
                <a:cubicBezTo>
                  <a:pt x="7675" y="4817"/>
                  <a:pt x="7650" y="4791"/>
                  <a:pt x="7626" y="4791"/>
                </a:cubicBezTo>
                <a:close/>
                <a:moveTo>
                  <a:pt x="689" y="4754"/>
                </a:moveTo>
                <a:cubicBezTo>
                  <a:pt x="668" y="4754"/>
                  <a:pt x="646" y="4772"/>
                  <a:pt x="652" y="4798"/>
                </a:cubicBezTo>
                <a:cubicBezTo>
                  <a:pt x="657" y="4823"/>
                  <a:pt x="661" y="4848"/>
                  <a:pt x="665" y="4872"/>
                </a:cubicBezTo>
                <a:cubicBezTo>
                  <a:pt x="669" y="4891"/>
                  <a:pt x="683" y="4899"/>
                  <a:pt x="697" y="4899"/>
                </a:cubicBezTo>
                <a:cubicBezTo>
                  <a:pt x="718" y="4899"/>
                  <a:pt x="740" y="4882"/>
                  <a:pt x="734" y="4855"/>
                </a:cubicBezTo>
                <a:cubicBezTo>
                  <a:pt x="728" y="4829"/>
                  <a:pt x="723" y="4804"/>
                  <a:pt x="720" y="4780"/>
                </a:cubicBezTo>
                <a:cubicBezTo>
                  <a:pt x="716" y="4762"/>
                  <a:pt x="703" y="4754"/>
                  <a:pt x="689" y="4754"/>
                </a:cubicBezTo>
                <a:close/>
                <a:moveTo>
                  <a:pt x="11874" y="4783"/>
                </a:moveTo>
                <a:cubicBezTo>
                  <a:pt x="11847" y="4783"/>
                  <a:pt x="11820" y="4800"/>
                  <a:pt x="11820" y="4835"/>
                </a:cubicBezTo>
                <a:lnTo>
                  <a:pt x="11820" y="4850"/>
                </a:lnTo>
                <a:cubicBezTo>
                  <a:pt x="11820" y="4885"/>
                  <a:pt x="11847" y="4902"/>
                  <a:pt x="11874" y="4902"/>
                </a:cubicBezTo>
                <a:cubicBezTo>
                  <a:pt x="11900" y="4902"/>
                  <a:pt x="11927" y="4885"/>
                  <a:pt x="11927" y="4850"/>
                </a:cubicBezTo>
                <a:lnTo>
                  <a:pt x="11927" y="4835"/>
                </a:lnTo>
                <a:cubicBezTo>
                  <a:pt x="11927" y="4800"/>
                  <a:pt x="11900" y="4783"/>
                  <a:pt x="11874" y="4783"/>
                </a:cubicBezTo>
                <a:close/>
                <a:moveTo>
                  <a:pt x="15512" y="4807"/>
                </a:moveTo>
                <a:cubicBezTo>
                  <a:pt x="15489" y="4807"/>
                  <a:pt x="15464" y="4833"/>
                  <a:pt x="15479" y="4861"/>
                </a:cubicBezTo>
                <a:cubicBezTo>
                  <a:pt x="15484" y="4871"/>
                  <a:pt x="15489" y="4881"/>
                  <a:pt x="15494" y="4891"/>
                </a:cubicBezTo>
                <a:cubicBezTo>
                  <a:pt x="15501" y="4904"/>
                  <a:pt x="15511" y="4909"/>
                  <a:pt x="15522" y="4909"/>
                </a:cubicBezTo>
                <a:cubicBezTo>
                  <a:pt x="15545" y="4909"/>
                  <a:pt x="15570" y="4884"/>
                  <a:pt x="15556" y="4856"/>
                </a:cubicBezTo>
                <a:cubicBezTo>
                  <a:pt x="15551" y="4845"/>
                  <a:pt x="15546" y="4836"/>
                  <a:pt x="15540" y="4825"/>
                </a:cubicBezTo>
                <a:cubicBezTo>
                  <a:pt x="15534" y="4812"/>
                  <a:pt x="15523" y="4807"/>
                  <a:pt x="15512" y="4807"/>
                </a:cubicBezTo>
                <a:close/>
                <a:moveTo>
                  <a:pt x="22029" y="4842"/>
                </a:moveTo>
                <a:cubicBezTo>
                  <a:pt x="22011" y="4842"/>
                  <a:pt x="21994" y="4854"/>
                  <a:pt x="21994" y="4877"/>
                </a:cubicBezTo>
                <a:lnTo>
                  <a:pt x="21994" y="4892"/>
                </a:lnTo>
                <a:cubicBezTo>
                  <a:pt x="21994" y="4915"/>
                  <a:pt x="22011" y="4927"/>
                  <a:pt x="22029" y="4927"/>
                </a:cubicBezTo>
                <a:cubicBezTo>
                  <a:pt x="22047" y="4927"/>
                  <a:pt x="22065" y="4915"/>
                  <a:pt x="22065" y="4892"/>
                </a:cubicBezTo>
                <a:lnTo>
                  <a:pt x="22065" y="4877"/>
                </a:lnTo>
                <a:cubicBezTo>
                  <a:pt x="22065" y="4854"/>
                  <a:pt x="22047" y="4842"/>
                  <a:pt x="22029" y="4842"/>
                </a:cubicBezTo>
                <a:close/>
                <a:moveTo>
                  <a:pt x="13858" y="4880"/>
                </a:moveTo>
                <a:cubicBezTo>
                  <a:pt x="13812" y="4880"/>
                  <a:pt x="13812" y="4950"/>
                  <a:pt x="13858" y="4950"/>
                </a:cubicBezTo>
                <a:cubicBezTo>
                  <a:pt x="13904" y="4950"/>
                  <a:pt x="13904" y="4880"/>
                  <a:pt x="13858" y="4880"/>
                </a:cubicBezTo>
                <a:close/>
                <a:moveTo>
                  <a:pt x="12506" y="4786"/>
                </a:moveTo>
                <a:cubicBezTo>
                  <a:pt x="12489" y="4786"/>
                  <a:pt x="12471" y="4797"/>
                  <a:pt x="12471" y="4820"/>
                </a:cubicBezTo>
                <a:lnTo>
                  <a:pt x="12471" y="4927"/>
                </a:lnTo>
                <a:cubicBezTo>
                  <a:pt x="12470" y="4949"/>
                  <a:pt x="12488" y="4961"/>
                  <a:pt x="12505" y="4961"/>
                </a:cubicBezTo>
                <a:cubicBezTo>
                  <a:pt x="12523" y="4961"/>
                  <a:pt x="12541" y="4949"/>
                  <a:pt x="12542" y="4927"/>
                </a:cubicBezTo>
                <a:lnTo>
                  <a:pt x="12542" y="4820"/>
                </a:lnTo>
                <a:cubicBezTo>
                  <a:pt x="12542" y="4797"/>
                  <a:pt x="12524" y="4786"/>
                  <a:pt x="12506" y="4786"/>
                </a:cubicBezTo>
                <a:close/>
                <a:moveTo>
                  <a:pt x="24391" y="4833"/>
                </a:moveTo>
                <a:cubicBezTo>
                  <a:pt x="24368" y="4833"/>
                  <a:pt x="24346" y="4849"/>
                  <a:pt x="24339" y="4871"/>
                </a:cubicBezTo>
                <a:cubicBezTo>
                  <a:pt x="24334" y="4886"/>
                  <a:pt x="24329" y="4902"/>
                  <a:pt x="24323" y="4916"/>
                </a:cubicBezTo>
                <a:cubicBezTo>
                  <a:pt x="24313" y="4944"/>
                  <a:pt x="24334" y="4975"/>
                  <a:pt x="24360" y="4981"/>
                </a:cubicBezTo>
                <a:cubicBezTo>
                  <a:pt x="24365" y="4983"/>
                  <a:pt x="24369" y="4983"/>
                  <a:pt x="24374" y="4983"/>
                </a:cubicBezTo>
                <a:cubicBezTo>
                  <a:pt x="24397" y="4983"/>
                  <a:pt x="24418" y="4967"/>
                  <a:pt x="24425" y="4945"/>
                </a:cubicBezTo>
                <a:cubicBezTo>
                  <a:pt x="24430" y="4930"/>
                  <a:pt x="24435" y="4914"/>
                  <a:pt x="24441" y="4901"/>
                </a:cubicBezTo>
                <a:cubicBezTo>
                  <a:pt x="24451" y="4872"/>
                  <a:pt x="24430" y="4841"/>
                  <a:pt x="24404" y="4835"/>
                </a:cubicBezTo>
                <a:cubicBezTo>
                  <a:pt x="24400" y="4834"/>
                  <a:pt x="24395" y="4833"/>
                  <a:pt x="24391" y="4833"/>
                </a:cubicBezTo>
                <a:close/>
                <a:moveTo>
                  <a:pt x="4756" y="4900"/>
                </a:moveTo>
                <a:cubicBezTo>
                  <a:pt x="4748" y="4900"/>
                  <a:pt x="4740" y="4903"/>
                  <a:pt x="4732" y="4911"/>
                </a:cubicBezTo>
                <a:lnTo>
                  <a:pt x="4717" y="4927"/>
                </a:lnTo>
                <a:cubicBezTo>
                  <a:pt x="4691" y="4952"/>
                  <a:pt x="4715" y="4987"/>
                  <a:pt x="4742" y="4987"/>
                </a:cubicBezTo>
                <a:cubicBezTo>
                  <a:pt x="4750" y="4987"/>
                  <a:pt x="4759" y="4984"/>
                  <a:pt x="4766" y="4976"/>
                </a:cubicBezTo>
                <a:lnTo>
                  <a:pt x="4782" y="4960"/>
                </a:lnTo>
                <a:cubicBezTo>
                  <a:pt x="4806" y="4936"/>
                  <a:pt x="4783" y="4900"/>
                  <a:pt x="4756" y="4900"/>
                </a:cubicBezTo>
                <a:close/>
                <a:moveTo>
                  <a:pt x="6210" y="4918"/>
                </a:moveTo>
                <a:cubicBezTo>
                  <a:pt x="6164" y="4918"/>
                  <a:pt x="6164" y="4990"/>
                  <a:pt x="6210" y="4990"/>
                </a:cubicBezTo>
                <a:lnTo>
                  <a:pt x="6226" y="4990"/>
                </a:lnTo>
                <a:cubicBezTo>
                  <a:pt x="6272" y="4990"/>
                  <a:pt x="6272" y="4918"/>
                  <a:pt x="6226" y="4918"/>
                </a:cubicBezTo>
                <a:close/>
                <a:moveTo>
                  <a:pt x="19955" y="4911"/>
                </a:moveTo>
                <a:cubicBezTo>
                  <a:pt x="19938" y="4911"/>
                  <a:pt x="19920" y="4922"/>
                  <a:pt x="19920" y="4945"/>
                </a:cubicBezTo>
                <a:lnTo>
                  <a:pt x="19920" y="4960"/>
                </a:lnTo>
                <a:cubicBezTo>
                  <a:pt x="19920" y="4983"/>
                  <a:pt x="19938" y="4995"/>
                  <a:pt x="19956" y="4995"/>
                </a:cubicBezTo>
                <a:cubicBezTo>
                  <a:pt x="19974" y="4995"/>
                  <a:pt x="19992" y="4983"/>
                  <a:pt x="19992" y="4960"/>
                </a:cubicBezTo>
                <a:lnTo>
                  <a:pt x="19992" y="4945"/>
                </a:lnTo>
                <a:cubicBezTo>
                  <a:pt x="19992" y="4922"/>
                  <a:pt x="19973" y="4911"/>
                  <a:pt x="19955" y="4911"/>
                </a:cubicBezTo>
                <a:close/>
                <a:moveTo>
                  <a:pt x="6826" y="4876"/>
                </a:moveTo>
                <a:cubicBezTo>
                  <a:pt x="6803" y="4876"/>
                  <a:pt x="6780" y="4892"/>
                  <a:pt x="6775" y="4914"/>
                </a:cubicBezTo>
                <a:cubicBezTo>
                  <a:pt x="6766" y="4944"/>
                  <a:pt x="6783" y="4971"/>
                  <a:pt x="6812" y="4980"/>
                </a:cubicBezTo>
                <a:cubicBezTo>
                  <a:pt x="6827" y="4986"/>
                  <a:pt x="6841" y="4991"/>
                  <a:pt x="6856" y="4995"/>
                </a:cubicBezTo>
                <a:cubicBezTo>
                  <a:pt x="6860" y="4996"/>
                  <a:pt x="6865" y="4997"/>
                  <a:pt x="6869" y="4997"/>
                </a:cubicBezTo>
                <a:cubicBezTo>
                  <a:pt x="6893" y="4997"/>
                  <a:pt x="6916" y="4980"/>
                  <a:pt x="6922" y="4958"/>
                </a:cubicBezTo>
                <a:cubicBezTo>
                  <a:pt x="6929" y="4929"/>
                  <a:pt x="6912" y="4901"/>
                  <a:pt x="6885" y="4892"/>
                </a:cubicBezTo>
                <a:cubicBezTo>
                  <a:pt x="6869" y="4887"/>
                  <a:pt x="6855" y="4882"/>
                  <a:pt x="6840" y="4878"/>
                </a:cubicBezTo>
                <a:cubicBezTo>
                  <a:pt x="6836" y="4876"/>
                  <a:pt x="6831" y="4876"/>
                  <a:pt x="6826" y="4876"/>
                </a:cubicBezTo>
                <a:close/>
                <a:moveTo>
                  <a:pt x="3477" y="4925"/>
                </a:moveTo>
                <a:cubicBezTo>
                  <a:pt x="3466" y="4925"/>
                  <a:pt x="3456" y="4930"/>
                  <a:pt x="3449" y="4944"/>
                </a:cubicBezTo>
                <a:cubicBezTo>
                  <a:pt x="3444" y="4954"/>
                  <a:pt x="3438" y="4964"/>
                  <a:pt x="3433" y="4974"/>
                </a:cubicBezTo>
                <a:cubicBezTo>
                  <a:pt x="3419" y="5001"/>
                  <a:pt x="3443" y="5027"/>
                  <a:pt x="3466" y="5027"/>
                </a:cubicBezTo>
                <a:cubicBezTo>
                  <a:pt x="3477" y="5027"/>
                  <a:pt x="3487" y="5021"/>
                  <a:pt x="3494" y="5009"/>
                </a:cubicBezTo>
                <a:cubicBezTo>
                  <a:pt x="3499" y="4998"/>
                  <a:pt x="3504" y="4990"/>
                  <a:pt x="3510" y="4979"/>
                </a:cubicBezTo>
                <a:cubicBezTo>
                  <a:pt x="3524" y="4951"/>
                  <a:pt x="3500" y="4925"/>
                  <a:pt x="3477" y="4925"/>
                </a:cubicBezTo>
                <a:close/>
                <a:moveTo>
                  <a:pt x="14366" y="4957"/>
                </a:moveTo>
                <a:cubicBezTo>
                  <a:pt x="14356" y="4957"/>
                  <a:pt x="14348" y="4962"/>
                  <a:pt x="14342" y="4970"/>
                </a:cubicBezTo>
                <a:cubicBezTo>
                  <a:pt x="14340" y="4970"/>
                  <a:pt x="14339" y="4969"/>
                  <a:pt x="14337" y="4969"/>
                </a:cubicBezTo>
                <a:cubicBezTo>
                  <a:pt x="14303" y="4969"/>
                  <a:pt x="14290" y="5028"/>
                  <a:pt x="14330" y="5040"/>
                </a:cubicBezTo>
                <a:cubicBezTo>
                  <a:pt x="14337" y="5042"/>
                  <a:pt x="14343" y="5043"/>
                  <a:pt x="14348" y="5043"/>
                </a:cubicBezTo>
                <a:cubicBezTo>
                  <a:pt x="14373" y="5043"/>
                  <a:pt x="14394" y="5026"/>
                  <a:pt x="14404" y="5002"/>
                </a:cubicBezTo>
                <a:cubicBezTo>
                  <a:pt x="14411" y="4984"/>
                  <a:pt x="14396" y="4964"/>
                  <a:pt x="14379" y="4959"/>
                </a:cubicBezTo>
                <a:cubicBezTo>
                  <a:pt x="14374" y="4958"/>
                  <a:pt x="14370" y="4957"/>
                  <a:pt x="14366" y="4957"/>
                </a:cubicBezTo>
                <a:close/>
                <a:moveTo>
                  <a:pt x="9006" y="4942"/>
                </a:moveTo>
                <a:cubicBezTo>
                  <a:pt x="8983" y="4942"/>
                  <a:pt x="8958" y="4967"/>
                  <a:pt x="8972" y="4996"/>
                </a:cubicBezTo>
                <a:cubicBezTo>
                  <a:pt x="8977" y="5006"/>
                  <a:pt x="8982" y="5016"/>
                  <a:pt x="8988" y="5026"/>
                </a:cubicBezTo>
                <a:cubicBezTo>
                  <a:pt x="8994" y="5039"/>
                  <a:pt x="9005" y="5044"/>
                  <a:pt x="9015" y="5044"/>
                </a:cubicBezTo>
                <a:cubicBezTo>
                  <a:pt x="9039" y="5044"/>
                  <a:pt x="9064" y="5019"/>
                  <a:pt x="9049" y="4991"/>
                </a:cubicBezTo>
                <a:cubicBezTo>
                  <a:pt x="9044" y="4980"/>
                  <a:pt x="9039" y="4971"/>
                  <a:pt x="9034" y="4960"/>
                </a:cubicBezTo>
                <a:cubicBezTo>
                  <a:pt x="9027" y="4947"/>
                  <a:pt x="9017" y="4942"/>
                  <a:pt x="9006" y="4942"/>
                </a:cubicBezTo>
                <a:close/>
                <a:moveTo>
                  <a:pt x="11334" y="4975"/>
                </a:moveTo>
                <a:cubicBezTo>
                  <a:pt x="11265" y="4975"/>
                  <a:pt x="11265" y="5082"/>
                  <a:pt x="11334" y="5082"/>
                </a:cubicBezTo>
                <a:cubicBezTo>
                  <a:pt x="11402" y="5082"/>
                  <a:pt x="11402" y="4975"/>
                  <a:pt x="11334" y="4975"/>
                </a:cubicBezTo>
                <a:close/>
                <a:moveTo>
                  <a:pt x="15817" y="5019"/>
                </a:moveTo>
                <a:cubicBezTo>
                  <a:pt x="15811" y="5019"/>
                  <a:pt x="15806" y="5020"/>
                  <a:pt x="15800" y="5021"/>
                </a:cubicBezTo>
                <a:cubicBezTo>
                  <a:pt x="15759" y="5030"/>
                  <a:pt x="15771" y="5089"/>
                  <a:pt x="15809" y="5090"/>
                </a:cubicBezTo>
                <a:cubicBezTo>
                  <a:pt x="15815" y="5100"/>
                  <a:pt x="15827" y="5106"/>
                  <a:pt x="15838" y="5106"/>
                </a:cubicBezTo>
                <a:cubicBezTo>
                  <a:pt x="15845" y="5106"/>
                  <a:pt x="15851" y="5104"/>
                  <a:pt x="15856" y="5101"/>
                </a:cubicBezTo>
                <a:cubicBezTo>
                  <a:pt x="15874" y="5090"/>
                  <a:pt x="15877" y="5069"/>
                  <a:pt x="15869" y="5053"/>
                </a:cubicBezTo>
                <a:cubicBezTo>
                  <a:pt x="15858" y="5030"/>
                  <a:pt x="15838" y="5019"/>
                  <a:pt x="15817" y="5019"/>
                </a:cubicBezTo>
                <a:close/>
                <a:moveTo>
                  <a:pt x="13406" y="5030"/>
                </a:moveTo>
                <a:cubicBezTo>
                  <a:pt x="13389" y="5030"/>
                  <a:pt x="13371" y="5041"/>
                  <a:pt x="13371" y="5064"/>
                </a:cubicBezTo>
                <a:lnTo>
                  <a:pt x="13371" y="5080"/>
                </a:lnTo>
                <a:cubicBezTo>
                  <a:pt x="13371" y="5103"/>
                  <a:pt x="13388" y="5114"/>
                  <a:pt x="13406" y="5114"/>
                </a:cubicBezTo>
                <a:cubicBezTo>
                  <a:pt x="13423" y="5114"/>
                  <a:pt x="13441" y="5103"/>
                  <a:pt x="13441" y="5080"/>
                </a:cubicBezTo>
                <a:lnTo>
                  <a:pt x="13441" y="5064"/>
                </a:lnTo>
                <a:cubicBezTo>
                  <a:pt x="13441" y="5041"/>
                  <a:pt x="13424" y="5030"/>
                  <a:pt x="13406" y="5030"/>
                </a:cubicBezTo>
                <a:close/>
                <a:moveTo>
                  <a:pt x="16135" y="5019"/>
                </a:moveTo>
                <a:cubicBezTo>
                  <a:pt x="16124" y="5019"/>
                  <a:pt x="16114" y="5025"/>
                  <a:pt x="16107" y="5038"/>
                </a:cubicBezTo>
                <a:cubicBezTo>
                  <a:pt x="16102" y="5048"/>
                  <a:pt x="16097" y="5058"/>
                  <a:pt x="16091" y="5068"/>
                </a:cubicBezTo>
                <a:cubicBezTo>
                  <a:pt x="16077" y="5096"/>
                  <a:pt x="16102" y="5121"/>
                  <a:pt x="16125" y="5121"/>
                </a:cubicBezTo>
                <a:cubicBezTo>
                  <a:pt x="16136" y="5121"/>
                  <a:pt x="16147" y="5116"/>
                  <a:pt x="16153" y="5103"/>
                </a:cubicBezTo>
                <a:cubicBezTo>
                  <a:pt x="16158" y="5092"/>
                  <a:pt x="16164" y="5082"/>
                  <a:pt x="16169" y="5074"/>
                </a:cubicBezTo>
                <a:cubicBezTo>
                  <a:pt x="16183" y="5045"/>
                  <a:pt x="16159" y="5019"/>
                  <a:pt x="16135" y="5019"/>
                </a:cubicBezTo>
                <a:close/>
                <a:moveTo>
                  <a:pt x="491" y="5024"/>
                </a:moveTo>
                <a:cubicBezTo>
                  <a:pt x="468" y="5024"/>
                  <a:pt x="444" y="5049"/>
                  <a:pt x="458" y="5077"/>
                </a:cubicBezTo>
                <a:cubicBezTo>
                  <a:pt x="463" y="5087"/>
                  <a:pt x="469" y="5097"/>
                  <a:pt x="474" y="5107"/>
                </a:cubicBezTo>
                <a:cubicBezTo>
                  <a:pt x="480" y="5120"/>
                  <a:pt x="491" y="5125"/>
                  <a:pt x="501" y="5125"/>
                </a:cubicBezTo>
                <a:cubicBezTo>
                  <a:pt x="525" y="5125"/>
                  <a:pt x="549" y="5100"/>
                  <a:pt x="535" y="5071"/>
                </a:cubicBezTo>
                <a:cubicBezTo>
                  <a:pt x="528" y="5061"/>
                  <a:pt x="524" y="5053"/>
                  <a:pt x="519" y="5042"/>
                </a:cubicBezTo>
                <a:cubicBezTo>
                  <a:pt x="512" y="5029"/>
                  <a:pt x="502" y="5024"/>
                  <a:pt x="491" y="5024"/>
                </a:cubicBezTo>
                <a:close/>
                <a:moveTo>
                  <a:pt x="70" y="5070"/>
                </a:moveTo>
                <a:cubicBezTo>
                  <a:pt x="57" y="5070"/>
                  <a:pt x="44" y="5089"/>
                  <a:pt x="57" y="5101"/>
                </a:cubicBezTo>
                <a:lnTo>
                  <a:pt x="102" y="5145"/>
                </a:lnTo>
                <a:cubicBezTo>
                  <a:pt x="105" y="5148"/>
                  <a:pt x="110" y="5150"/>
                  <a:pt x="113" y="5150"/>
                </a:cubicBezTo>
                <a:cubicBezTo>
                  <a:pt x="127" y="5150"/>
                  <a:pt x="138" y="5133"/>
                  <a:pt x="126" y="5121"/>
                </a:cubicBezTo>
                <a:lnTo>
                  <a:pt x="82" y="5076"/>
                </a:lnTo>
                <a:cubicBezTo>
                  <a:pt x="78" y="5072"/>
                  <a:pt x="74" y="5070"/>
                  <a:pt x="70" y="5070"/>
                </a:cubicBezTo>
                <a:close/>
                <a:moveTo>
                  <a:pt x="23276" y="5072"/>
                </a:moveTo>
                <a:cubicBezTo>
                  <a:pt x="23258" y="5072"/>
                  <a:pt x="23240" y="5084"/>
                  <a:pt x="23240" y="5107"/>
                </a:cubicBezTo>
                <a:lnTo>
                  <a:pt x="23240" y="5123"/>
                </a:lnTo>
                <a:cubicBezTo>
                  <a:pt x="23240" y="5146"/>
                  <a:pt x="23258" y="5157"/>
                  <a:pt x="23276" y="5157"/>
                </a:cubicBezTo>
                <a:cubicBezTo>
                  <a:pt x="23294" y="5157"/>
                  <a:pt x="23311" y="5146"/>
                  <a:pt x="23311" y="5123"/>
                </a:cubicBezTo>
                <a:lnTo>
                  <a:pt x="23311" y="5107"/>
                </a:lnTo>
                <a:cubicBezTo>
                  <a:pt x="23311" y="5084"/>
                  <a:pt x="23294" y="5072"/>
                  <a:pt x="23276" y="5072"/>
                </a:cubicBezTo>
                <a:close/>
                <a:moveTo>
                  <a:pt x="6729" y="5059"/>
                </a:moveTo>
                <a:cubicBezTo>
                  <a:pt x="6723" y="5059"/>
                  <a:pt x="6717" y="5061"/>
                  <a:pt x="6710" y="5065"/>
                </a:cubicBezTo>
                <a:cubicBezTo>
                  <a:pt x="6694" y="5076"/>
                  <a:pt x="6681" y="5085"/>
                  <a:pt x="6666" y="5096"/>
                </a:cubicBezTo>
                <a:cubicBezTo>
                  <a:pt x="6634" y="5117"/>
                  <a:pt x="6654" y="5163"/>
                  <a:pt x="6684" y="5163"/>
                </a:cubicBezTo>
                <a:cubicBezTo>
                  <a:pt x="6689" y="5163"/>
                  <a:pt x="6696" y="5161"/>
                  <a:pt x="6702" y="5157"/>
                </a:cubicBezTo>
                <a:cubicBezTo>
                  <a:pt x="6717" y="5147"/>
                  <a:pt x="6731" y="5137"/>
                  <a:pt x="6746" y="5127"/>
                </a:cubicBezTo>
                <a:cubicBezTo>
                  <a:pt x="6779" y="5106"/>
                  <a:pt x="6759" y="5059"/>
                  <a:pt x="6729" y="5059"/>
                </a:cubicBezTo>
                <a:close/>
                <a:moveTo>
                  <a:pt x="18209" y="5039"/>
                </a:moveTo>
                <a:cubicBezTo>
                  <a:pt x="18198" y="5039"/>
                  <a:pt x="18187" y="5045"/>
                  <a:pt x="18180" y="5058"/>
                </a:cubicBezTo>
                <a:cubicBezTo>
                  <a:pt x="18170" y="5077"/>
                  <a:pt x="18160" y="5098"/>
                  <a:pt x="18150" y="5118"/>
                </a:cubicBezTo>
                <a:cubicBezTo>
                  <a:pt x="18137" y="5146"/>
                  <a:pt x="18162" y="5172"/>
                  <a:pt x="18185" y="5172"/>
                </a:cubicBezTo>
                <a:cubicBezTo>
                  <a:pt x="18195" y="5172"/>
                  <a:pt x="18205" y="5166"/>
                  <a:pt x="18212" y="5153"/>
                </a:cubicBezTo>
                <a:cubicBezTo>
                  <a:pt x="18222" y="5133"/>
                  <a:pt x="18232" y="5112"/>
                  <a:pt x="18242" y="5092"/>
                </a:cubicBezTo>
                <a:cubicBezTo>
                  <a:pt x="18256" y="5064"/>
                  <a:pt x="18232" y="5039"/>
                  <a:pt x="18209" y="5039"/>
                </a:cubicBezTo>
                <a:close/>
                <a:moveTo>
                  <a:pt x="13062" y="5118"/>
                </a:moveTo>
                <a:cubicBezTo>
                  <a:pt x="13044" y="5118"/>
                  <a:pt x="13026" y="5129"/>
                  <a:pt x="13026" y="5152"/>
                </a:cubicBezTo>
                <a:lnTo>
                  <a:pt x="13026" y="5168"/>
                </a:lnTo>
                <a:cubicBezTo>
                  <a:pt x="13026" y="5191"/>
                  <a:pt x="13044" y="5202"/>
                  <a:pt x="13062" y="5202"/>
                </a:cubicBezTo>
                <a:cubicBezTo>
                  <a:pt x="13080" y="5202"/>
                  <a:pt x="13097" y="5191"/>
                  <a:pt x="13097" y="5168"/>
                </a:cubicBezTo>
                <a:lnTo>
                  <a:pt x="13097" y="5152"/>
                </a:lnTo>
                <a:cubicBezTo>
                  <a:pt x="13097" y="5129"/>
                  <a:pt x="13080" y="5118"/>
                  <a:pt x="13062" y="5118"/>
                </a:cubicBezTo>
                <a:close/>
                <a:moveTo>
                  <a:pt x="10805" y="5104"/>
                </a:moveTo>
                <a:cubicBezTo>
                  <a:pt x="10800" y="5104"/>
                  <a:pt x="10795" y="5104"/>
                  <a:pt x="10791" y="5106"/>
                </a:cubicBezTo>
                <a:cubicBezTo>
                  <a:pt x="10775" y="5111"/>
                  <a:pt x="10761" y="5116"/>
                  <a:pt x="10747" y="5122"/>
                </a:cubicBezTo>
                <a:cubicBezTo>
                  <a:pt x="10720" y="5131"/>
                  <a:pt x="10701" y="5158"/>
                  <a:pt x="10710" y="5187"/>
                </a:cubicBezTo>
                <a:cubicBezTo>
                  <a:pt x="10716" y="5208"/>
                  <a:pt x="10738" y="5226"/>
                  <a:pt x="10761" y="5226"/>
                </a:cubicBezTo>
                <a:cubicBezTo>
                  <a:pt x="10765" y="5226"/>
                  <a:pt x="10770" y="5225"/>
                  <a:pt x="10775" y="5223"/>
                </a:cubicBezTo>
                <a:cubicBezTo>
                  <a:pt x="10791" y="5218"/>
                  <a:pt x="10805" y="5213"/>
                  <a:pt x="10820" y="5208"/>
                </a:cubicBezTo>
                <a:cubicBezTo>
                  <a:pt x="10847" y="5199"/>
                  <a:pt x="10864" y="5171"/>
                  <a:pt x="10857" y="5143"/>
                </a:cubicBezTo>
                <a:cubicBezTo>
                  <a:pt x="10850" y="5121"/>
                  <a:pt x="10828" y="5104"/>
                  <a:pt x="10805" y="5104"/>
                </a:cubicBezTo>
                <a:close/>
                <a:moveTo>
                  <a:pt x="22296" y="5173"/>
                </a:moveTo>
                <a:cubicBezTo>
                  <a:pt x="22253" y="5173"/>
                  <a:pt x="22254" y="5243"/>
                  <a:pt x="22298" y="5243"/>
                </a:cubicBezTo>
                <a:cubicBezTo>
                  <a:pt x="22344" y="5243"/>
                  <a:pt x="22344" y="5173"/>
                  <a:pt x="22298" y="5173"/>
                </a:cubicBezTo>
                <a:cubicBezTo>
                  <a:pt x="22298" y="5173"/>
                  <a:pt x="22297" y="5173"/>
                  <a:pt x="22296" y="5173"/>
                </a:cubicBezTo>
                <a:close/>
                <a:moveTo>
                  <a:pt x="15027" y="5181"/>
                </a:moveTo>
                <a:cubicBezTo>
                  <a:pt x="14981" y="5181"/>
                  <a:pt x="14981" y="5253"/>
                  <a:pt x="15027" y="5253"/>
                </a:cubicBezTo>
                <a:cubicBezTo>
                  <a:pt x="15073" y="5253"/>
                  <a:pt x="15073" y="5181"/>
                  <a:pt x="15027" y="5181"/>
                </a:cubicBezTo>
                <a:close/>
                <a:moveTo>
                  <a:pt x="7360" y="5197"/>
                </a:moveTo>
                <a:cubicBezTo>
                  <a:pt x="7315" y="5197"/>
                  <a:pt x="7315" y="5268"/>
                  <a:pt x="7360" y="5268"/>
                </a:cubicBezTo>
                <a:lnTo>
                  <a:pt x="7390" y="5268"/>
                </a:lnTo>
                <a:cubicBezTo>
                  <a:pt x="7390" y="5268"/>
                  <a:pt x="7391" y="5268"/>
                  <a:pt x="7391" y="5268"/>
                </a:cubicBezTo>
                <a:cubicBezTo>
                  <a:pt x="7435" y="5268"/>
                  <a:pt x="7435" y="5197"/>
                  <a:pt x="7390" y="5197"/>
                </a:cubicBezTo>
                <a:close/>
                <a:moveTo>
                  <a:pt x="4246" y="5186"/>
                </a:moveTo>
                <a:cubicBezTo>
                  <a:pt x="4228" y="5186"/>
                  <a:pt x="4211" y="5197"/>
                  <a:pt x="4211" y="5220"/>
                </a:cubicBezTo>
                <a:lnTo>
                  <a:pt x="4211" y="5236"/>
                </a:lnTo>
                <a:cubicBezTo>
                  <a:pt x="4211" y="5258"/>
                  <a:pt x="4228" y="5270"/>
                  <a:pt x="4246" y="5270"/>
                </a:cubicBezTo>
                <a:cubicBezTo>
                  <a:pt x="4264" y="5270"/>
                  <a:pt x="4282" y="5258"/>
                  <a:pt x="4282" y="5236"/>
                </a:cubicBezTo>
                <a:lnTo>
                  <a:pt x="4282" y="5220"/>
                </a:lnTo>
                <a:cubicBezTo>
                  <a:pt x="4282" y="5197"/>
                  <a:pt x="4264" y="5186"/>
                  <a:pt x="4246" y="5186"/>
                </a:cubicBezTo>
                <a:close/>
                <a:moveTo>
                  <a:pt x="4907" y="5172"/>
                </a:moveTo>
                <a:cubicBezTo>
                  <a:pt x="4889" y="5172"/>
                  <a:pt x="4872" y="5184"/>
                  <a:pt x="4872" y="5207"/>
                </a:cubicBezTo>
                <a:lnTo>
                  <a:pt x="4872" y="5237"/>
                </a:lnTo>
                <a:cubicBezTo>
                  <a:pt x="4871" y="5260"/>
                  <a:pt x="4889" y="5272"/>
                  <a:pt x="4907" y="5272"/>
                </a:cubicBezTo>
                <a:cubicBezTo>
                  <a:pt x="4925" y="5272"/>
                  <a:pt x="4943" y="5260"/>
                  <a:pt x="4943" y="5237"/>
                </a:cubicBezTo>
                <a:lnTo>
                  <a:pt x="4943" y="5207"/>
                </a:lnTo>
                <a:cubicBezTo>
                  <a:pt x="4943" y="5184"/>
                  <a:pt x="4925" y="5172"/>
                  <a:pt x="4907" y="5172"/>
                </a:cubicBezTo>
                <a:close/>
                <a:moveTo>
                  <a:pt x="3930" y="5186"/>
                </a:moveTo>
                <a:cubicBezTo>
                  <a:pt x="3925" y="5186"/>
                  <a:pt x="3919" y="5187"/>
                  <a:pt x="3913" y="5190"/>
                </a:cubicBezTo>
                <a:cubicBezTo>
                  <a:pt x="3903" y="5195"/>
                  <a:pt x="3894" y="5200"/>
                  <a:pt x="3884" y="5206"/>
                </a:cubicBezTo>
                <a:cubicBezTo>
                  <a:pt x="3849" y="5224"/>
                  <a:pt x="3870" y="5272"/>
                  <a:pt x="3902" y="5272"/>
                </a:cubicBezTo>
                <a:cubicBezTo>
                  <a:pt x="3907" y="5272"/>
                  <a:pt x="3913" y="5270"/>
                  <a:pt x="3918" y="5267"/>
                </a:cubicBezTo>
                <a:cubicBezTo>
                  <a:pt x="3929" y="5262"/>
                  <a:pt x="3938" y="5256"/>
                  <a:pt x="3949" y="5252"/>
                </a:cubicBezTo>
                <a:cubicBezTo>
                  <a:pt x="3984" y="5234"/>
                  <a:pt x="3962" y="5186"/>
                  <a:pt x="3930" y="5186"/>
                </a:cubicBezTo>
                <a:close/>
                <a:moveTo>
                  <a:pt x="5537" y="5173"/>
                </a:moveTo>
                <a:cubicBezTo>
                  <a:pt x="5531" y="5173"/>
                  <a:pt x="5524" y="5175"/>
                  <a:pt x="5518" y="5179"/>
                </a:cubicBezTo>
                <a:cubicBezTo>
                  <a:pt x="5503" y="5190"/>
                  <a:pt x="5488" y="5200"/>
                  <a:pt x="5473" y="5210"/>
                </a:cubicBezTo>
                <a:cubicBezTo>
                  <a:pt x="5442" y="5231"/>
                  <a:pt x="5461" y="5277"/>
                  <a:pt x="5490" y="5277"/>
                </a:cubicBezTo>
                <a:cubicBezTo>
                  <a:pt x="5496" y="5277"/>
                  <a:pt x="5502" y="5275"/>
                  <a:pt x="5509" y="5270"/>
                </a:cubicBezTo>
                <a:cubicBezTo>
                  <a:pt x="5523" y="5260"/>
                  <a:pt x="5539" y="5250"/>
                  <a:pt x="5553" y="5241"/>
                </a:cubicBezTo>
                <a:cubicBezTo>
                  <a:pt x="5585" y="5219"/>
                  <a:pt x="5566" y="5173"/>
                  <a:pt x="5537" y="5173"/>
                </a:cubicBezTo>
                <a:close/>
                <a:moveTo>
                  <a:pt x="19384" y="5159"/>
                </a:moveTo>
                <a:cubicBezTo>
                  <a:pt x="19375" y="5159"/>
                  <a:pt x="19365" y="5162"/>
                  <a:pt x="19357" y="5166"/>
                </a:cubicBezTo>
                <a:cubicBezTo>
                  <a:pt x="19346" y="5171"/>
                  <a:pt x="19337" y="5176"/>
                  <a:pt x="19326" y="5181"/>
                </a:cubicBezTo>
                <a:cubicBezTo>
                  <a:pt x="19300" y="5195"/>
                  <a:pt x="19294" y="5230"/>
                  <a:pt x="19306" y="5255"/>
                </a:cubicBezTo>
                <a:cubicBezTo>
                  <a:pt x="19317" y="5272"/>
                  <a:pt x="19335" y="5281"/>
                  <a:pt x="19353" y="5281"/>
                </a:cubicBezTo>
                <a:cubicBezTo>
                  <a:pt x="19362" y="5281"/>
                  <a:pt x="19371" y="5279"/>
                  <a:pt x="19380" y="5275"/>
                </a:cubicBezTo>
                <a:cubicBezTo>
                  <a:pt x="19390" y="5269"/>
                  <a:pt x="19400" y="5264"/>
                  <a:pt x="19410" y="5259"/>
                </a:cubicBezTo>
                <a:cubicBezTo>
                  <a:pt x="19436" y="5246"/>
                  <a:pt x="19443" y="5210"/>
                  <a:pt x="19430" y="5186"/>
                </a:cubicBezTo>
                <a:cubicBezTo>
                  <a:pt x="19420" y="5168"/>
                  <a:pt x="19402" y="5159"/>
                  <a:pt x="19384" y="5159"/>
                </a:cubicBezTo>
                <a:close/>
                <a:moveTo>
                  <a:pt x="21637" y="5247"/>
                </a:moveTo>
                <a:cubicBezTo>
                  <a:pt x="21614" y="5247"/>
                  <a:pt x="21614" y="5283"/>
                  <a:pt x="21637" y="5283"/>
                </a:cubicBezTo>
                <a:cubicBezTo>
                  <a:pt x="21638" y="5283"/>
                  <a:pt x="21638" y="5283"/>
                  <a:pt x="21638" y="5283"/>
                </a:cubicBezTo>
                <a:cubicBezTo>
                  <a:pt x="21659" y="5283"/>
                  <a:pt x="21661" y="5248"/>
                  <a:pt x="21637" y="5247"/>
                </a:cubicBezTo>
                <a:close/>
                <a:moveTo>
                  <a:pt x="20375" y="5182"/>
                </a:moveTo>
                <a:cubicBezTo>
                  <a:pt x="20349" y="5182"/>
                  <a:pt x="20325" y="5218"/>
                  <a:pt x="20349" y="5243"/>
                </a:cubicBezTo>
                <a:cubicBezTo>
                  <a:pt x="20359" y="5254"/>
                  <a:pt x="20369" y="5264"/>
                  <a:pt x="20378" y="5274"/>
                </a:cubicBezTo>
                <a:cubicBezTo>
                  <a:pt x="20385" y="5281"/>
                  <a:pt x="20394" y="5284"/>
                  <a:pt x="20402" y="5284"/>
                </a:cubicBezTo>
                <a:cubicBezTo>
                  <a:pt x="20428" y="5284"/>
                  <a:pt x="20452" y="5249"/>
                  <a:pt x="20427" y="5223"/>
                </a:cubicBezTo>
                <a:cubicBezTo>
                  <a:pt x="20417" y="5213"/>
                  <a:pt x="20407" y="5202"/>
                  <a:pt x="20399" y="5194"/>
                </a:cubicBezTo>
                <a:cubicBezTo>
                  <a:pt x="20392" y="5186"/>
                  <a:pt x="20383" y="5182"/>
                  <a:pt x="20375" y="5182"/>
                </a:cubicBezTo>
                <a:close/>
                <a:moveTo>
                  <a:pt x="2579" y="5193"/>
                </a:moveTo>
                <a:cubicBezTo>
                  <a:pt x="2573" y="5193"/>
                  <a:pt x="2567" y="5195"/>
                  <a:pt x="2561" y="5199"/>
                </a:cubicBezTo>
                <a:cubicBezTo>
                  <a:pt x="2545" y="5210"/>
                  <a:pt x="2530" y="5218"/>
                  <a:pt x="2517" y="5229"/>
                </a:cubicBezTo>
                <a:cubicBezTo>
                  <a:pt x="2484" y="5250"/>
                  <a:pt x="2504" y="5296"/>
                  <a:pt x="2533" y="5296"/>
                </a:cubicBezTo>
                <a:cubicBezTo>
                  <a:pt x="2539" y="5296"/>
                  <a:pt x="2545" y="5294"/>
                  <a:pt x="2551" y="5290"/>
                </a:cubicBezTo>
                <a:cubicBezTo>
                  <a:pt x="2567" y="5280"/>
                  <a:pt x="2582" y="5270"/>
                  <a:pt x="2596" y="5260"/>
                </a:cubicBezTo>
                <a:cubicBezTo>
                  <a:pt x="2628" y="5240"/>
                  <a:pt x="2608" y="5193"/>
                  <a:pt x="2579" y="5193"/>
                </a:cubicBezTo>
                <a:close/>
                <a:moveTo>
                  <a:pt x="9505" y="5153"/>
                </a:moveTo>
                <a:cubicBezTo>
                  <a:pt x="9484" y="5153"/>
                  <a:pt x="9462" y="5171"/>
                  <a:pt x="9467" y="5197"/>
                </a:cubicBezTo>
                <a:cubicBezTo>
                  <a:pt x="9473" y="5222"/>
                  <a:pt x="9478" y="5247"/>
                  <a:pt x="9481" y="5273"/>
                </a:cubicBezTo>
                <a:cubicBezTo>
                  <a:pt x="9484" y="5291"/>
                  <a:pt x="9498" y="5299"/>
                  <a:pt x="9512" y="5299"/>
                </a:cubicBezTo>
                <a:cubicBezTo>
                  <a:pt x="9532" y="5299"/>
                  <a:pt x="9555" y="5281"/>
                  <a:pt x="9549" y="5254"/>
                </a:cubicBezTo>
                <a:cubicBezTo>
                  <a:pt x="9544" y="5229"/>
                  <a:pt x="9539" y="5204"/>
                  <a:pt x="9535" y="5179"/>
                </a:cubicBezTo>
                <a:cubicBezTo>
                  <a:pt x="9532" y="5161"/>
                  <a:pt x="9518" y="5153"/>
                  <a:pt x="9505" y="5153"/>
                </a:cubicBezTo>
                <a:close/>
                <a:moveTo>
                  <a:pt x="13571" y="5298"/>
                </a:moveTo>
                <a:cubicBezTo>
                  <a:pt x="13563" y="5298"/>
                  <a:pt x="13554" y="5301"/>
                  <a:pt x="13547" y="5309"/>
                </a:cubicBezTo>
                <a:lnTo>
                  <a:pt x="13532" y="5325"/>
                </a:lnTo>
                <a:cubicBezTo>
                  <a:pt x="13506" y="5350"/>
                  <a:pt x="13530" y="5385"/>
                  <a:pt x="13557" y="5385"/>
                </a:cubicBezTo>
                <a:cubicBezTo>
                  <a:pt x="13565" y="5385"/>
                  <a:pt x="13574" y="5382"/>
                  <a:pt x="13581" y="5374"/>
                </a:cubicBezTo>
                <a:lnTo>
                  <a:pt x="13597" y="5358"/>
                </a:lnTo>
                <a:cubicBezTo>
                  <a:pt x="13622" y="5334"/>
                  <a:pt x="13598" y="5298"/>
                  <a:pt x="13571" y="5298"/>
                </a:cubicBezTo>
                <a:close/>
                <a:moveTo>
                  <a:pt x="18707" y="5266"/>
                </a:moveTo>
                <a:cubicBezTo>
                  <a:pt x="18680" y="5266"/>
                  <a:pt x="18653" y="5283"/>
                  <a:pt x="18653" y="5318"/>
                </a:cubicBezTo>
                <a:lnTo>
                  <a:pt x="18653" y="5348"/>
                </a:lnTo>
                <a:cubicBezTo>
                  <a:pt x="18654" y="5382"/>
                  <a:pt x="18681" y="5399"/>
                  <a:pt x="18707" y="5399"/>
                </a:cubicBezTo>
                <a:cubicBezTo>
                  <a:pt x="18734" y="5399"/>
                  <a:pt x="18761" y="5382"/>
                  <a:pt x="18761" y="5348"/>
                </a:cubicBezTo>
                <a:lnTo>
                  <a:pt x="18761" y="5318"/>
                </a:lnTo>
                <a:cubicBezTo>
                  <a:pt x="18761" y="5283"/>
                  <a:pt x="18734" y="5266"/>
                  <a:pt x="18707" y="5266"/>
                </a:cubicBezTo>
                <a:close/>
                <a:moveTo>
                  <a:pt x="19655" y="5317"/>
                </a:moveTo>
                <a:cubicBezTo>
                  <a:pt x="19637" y="5317"/>
                  <a:pt x="19620" y="5328"/>
                  <a:pt x="19620" y="5351"/>
                </a:cubicBezTo>
                <a:lnTo>
                  <a:pt x="19620" y="5367"/>
                </a:lnTo>
                <a:cubicBezTo>
                  <a:pt x="19619" y="5389"/>
                  <a:pt x="19637" y="5400"/>
                  <a:pt x="19655" y="5400"/>
                </a:cubicBezTo>
                <a:cubicBezTo>
                  <a:pt x="19672" y="5400"/>
                  <a:pt x="19690" y="5389"/>
                  <a:pt x="19690" y="5367"/>
                </a:cubicBezTo>
                <a:lnTo>
                  <a:pt x="19690" y="5351"/>
                </a:lnTo>
                <a:cubicBezTo>
                  <a:pt x="19690" y="5328"/>
                  <a:pt x="19672" y="5317"/>
                  <a:pt x="19655" y="5317"/>
                </a:cubicBezTo>
                <a:close/>
                <a:moveTo>
                  <a:pt x="3208" y="5332"/>
                </a:moveTo>
                <a:cubicBezTo>
                  <a:pt x="3163" y="5332"/>
                  <a:pt x="3163" y="5404"/>
                  <a:pt x="3209" y="5404"/>
                </a:cubicBezTo>
                <a:lnTo>
                  <a:pt x="3239" y="5404"/>
                </a:lnTo>
                <a:cubicBezTo>
                  <a:pt x="3284" y="5404"/>
                  <a:pt x="3284" y="5332"/>
                  <a:pt x="3239" y="5332"/>
                </a:cubicBezTo>
                <a:lnTo>
                  <a:pt x="3209" y="5332"/>
                </a:lnTo>
                <a:cubicBezTo>
                  <a:pt x="3209" y="5332"/>
                  <a:pt x="3208" y="5332"/>
                  <a:pt x="3208" y="5332"/>
                </a:cubicBezTo>
                <a:close/>
                <a:moveTo>
                  <a:pt x="12290" y="5324"/>
                </a:moveTo>
                <a:cubicBezTo>
                  <a:pt x="12280" y="5324"/>
                  <a:pt x="12269" y="5330"/>
                  <a:pt x="12262" y="5343"/>
                </a:cubicBezTo>
                <a:cubicBezTo>
                  <a:pt x="12257" y="5353"/>
                  <a:pt x="12252" y="5363"/>
                  <a:pt x="12247" y="5373"/>
                </a:cubicBezTo>
                <a:cubicBezTo>
                  <a:pt x="12232" y="5401"/>
                  <a:pt x="12257" y="5426"/>
                  <a:pt x="12280" y="5426"/>
                </a:cubicBezTo>
                <a:cubicBezTo>
                  <a:pt x="12291" y="5426"/>
                  <a:pt x="12302" y="5421"/>
                  <a:pt x="12308" y="5409"/>
                </a:cubicBezTo>
                <a:cubicBezTo>
                  <a:pt x="12314" y="5398"/>
                  <a:pt x="12319" y="5389"/>
                  <a:pt x="12324" y="5378"/>
                </a:cubicBezTo>
                <a:cubicBezTo>
                  <a:pt x="12339" y="5350"/>
                  <a:pt x="12314" y="5324"/>
                  <a:pt x="12290" y="5324"/>
                </a:cubicBezTo>
                <a:close/>
                <a:moveTo>
                  <a:pt x="24957" y="5410"/>
                </a:moveTo>
                <a:cubicBezTo>
                  <a:pt x="24935" y="5410"/>
                  <a:pt x="24935" y="5445"/>
                  <a:pt x="24957" y="5445"/>
                </a:cubicBezTo>
                <a:cubicBezTo>
                  <a:pt x="24979" y="5445"/>
                  <a:pt x="24979" y="5410"/>
                  <a:pt x="24957" y="5410"/>
                </a:cubicBezTo>
                <a:close/>
                <a:moveTo>
                  <a:pt x="23696" y="5345"/>
                </a:moveTo>
                <a:cubicBezTo>
                  <a:pt x="23669" y="5345"/>
                  <a:pt x="23645" y="5381"/>
                  <a:pt x="23670" y="5406"/>
                </a:cubicBezTo>
                <a:cubicBezTo>
                  <a:pt x="23680" y="5416"/>
                  <a:pt x="23690" y="5427"/>
                  <a:pt x="23698" y="5436"/>
                </a:cubicBezTo>
                <a:cubicBezTo>
                  <a:pt x="23705" y="5444"/>
                  <a:pt x="23713" y="5447"/>
                  <a:pt x="23721" y="5447"/>
                </a:cubicBezTo>
                <a:cubicBezTo>
                  <a:pt x="23748" y="5447"/>
                  <a:pt x="23772" y="5411"/>
                  <a:pt x="23748" y="5386"/>
                </a:cubicBezTo>
                <a:cubicBezTo>
                  <a:pt x="23738" y="5375"/>
                  <a:pt x="23728" y="5365"/>
                  <a:pt x="23720" y="5356"/>
                </a:cubicBezTo>
                <a:cubicBezTo>
                  <a:pt x="23713" y="5349"/>
                  <a:pt x="23704" y="5345"/>
                  <a:pt x="23696" y="5345"/>
                </a:cubicBezTo>
                <a:close/>
                <a:moveTo>
                  <a:pt x="21351" y="5410"/>
                </a:moveTo>
                <a:cubicBezTo>
                  <a:pt x="21343" y="5410"/>
                  <a:pt x="21334" y="5413"/>
                  <a:pt x="21327" y="5420"/>
                </a:cubicBezTo>
                <a:lnTo>
                  <a:pt x="21312" y="5436"/>
                </a:lnTo>
                <a:cubicBezTo>
                  <a:pt x="21287" y="5461"/>
                  <a:pt x="21310" y="5496"/>
                  <a:pt x="21337" y="5496"/>
                </a:cubicBezTo>
                <a:cubicBezTo>
                  <a:pt x="21345" y="5496"/>
                  <a:pt x="21353" y="5493"/>
                  <a:pt x="21361" y="5485"/>
                </a:cubicBezTo>
                <a:lnTo>
                  <a:pt x="21376" y="5470"/>
                </a:lnTo>
                <a:cubicBezTo>
                  <a:pt x="21402" y="5445"/>
                  <a:pt x="21378" y="5410"/>
                  <a:pt x="21351" y="5410"/>
                </a:cubicBezTo>
                <a:close/>
                <a:moveTo>
                  <a:pt x="4199" y="5440"/>
                </a:moveTo>
                <a:cubicBezTo>
                  <a:pt x="4153" y="5440"/>
                  <a:pt x="4153" y="5510"/>
                  <a:pt x="4199" y="5510"/>
                </a:cubicBezTo>
                <a:lnTo>
                  <a:pt x="4215" y="5510"/>
                </a:lnTo>
                <a:cubicBezTo>
                  <a:pt x="4261" y="5510"/>
                  <a:pt x="4262" y="5440"/>
                  <a:pt x="4215" y="5440"/>
                </a:cubicBezTo>
                <a:close/>
                <a:moveTo>
                  <a:pt x="7869" y="5424"/>
                </a:moveTo>
                <a:cubicBezTo>
                  <a:pt x="7861" y="5424"/>
                  <a:pt x="7852" y="5427"/>
                  <a:pt x="7845" y="5435"/>
                </a:cubicBezTo>
                <a:lnTo>
                  <a:pt x="7829" y="5451"/>
                </a:lnTo>
                <a:cubicBezTo>
                  <a:pt x="7804" y="5476"/>
                  <a:pt x="7828" y="5511"/>
                  <a:pt x="7855" y="5511"/>
                </a:cubicBezTo>
                <a:cubicBezTo>
                  <a:pt x="7863" y="5511"/>
                  <a:pt x="7871" y="5507"/>
                  <a:pt x="7878" y="5500"/>
                </a:cubicBezTo>
                <a:lnTo>
                  <a:pt x="7894" y="5484"/>
                </a:lnTo>
                <a:cubicBezTo>
                  <a:pt x="7920" y="5460"/>
                  <a:pt x="7896" y="5424"/>
                  <a:pt x="7869" y="5424"/>
                </a:cubicBezTo>
                <a:close/>
                <a:moveTo>
                  <a:pt x="16409" y="5399"/>
                </a:moveTo>
                <a:cubicBezTo>
                  <a:pt x="16384" y="5399"/>
                  <a:pt x="16360" y="5424"/>
                  <a:pt x="16377" y="5451"/>
                </a:cubicBezTo>
                <a:cubicBezTo>
                  <a:pt x="16388" y="5466"/>
                  <a:pt x="16397" y="5480"/>
                  <a:pt x="16408" y="5495"/>
                </a:cubicBezTo>
                <a:cubicBezTo>
                  <a:pt x="16416" y="5506"/>
                  <a:pt x="16427" y="5511"/>
                  <a:pt x="16438" y="5511"/>
                </a:cubicBezTo>
                <a:cubicBezTo>
                  <a:pt x="16463" y="5511"/>
                  <a:pt x="16487" y="5486"/>
                  <a:pt x="16468" y="5459"/>
                </a:cubicBezTo>
                <a:cubicBezTo>
                  <a:pt x="16458" y="5443"/>
                  <a:pt x="16450" y="5430"/>
                  <a:pt x="16439" y="5415"/>
                </a:cubicBezTo>
                <a:cubicBezTo>
                  <a:pt x="16431" y="5404"/>
                  <a:pt x="16420" y="5399"/>
                  <a:pt x="16409" y="5399"/>
                </a:cubicBezTo>
                <a:close/>
                <a:moveTo>
                  <a:pt x="9306" y="5423"/>
                </a:moveTo>
                <a:cubicBezTo>
                  <a:pt x="9282" y="5423"/>
                  <a:pt x="9257" y="5449"/>
                  <a:pt x="9271" y="5477"/>
                </a:cubicBezTo>
                <a:cubicBezTo>
                  <a:pt x="9277" y="5487"/>
                  <a:pt x="9282" y="5496"/>
                  <a:pt x="9287" y="5506"/>
                </a:cubicBezTo>
                <a:cubicBezTo>
                  <a:pt x="9294" y="5519"/>
                  <a:pt x="9304" y="5524"/>
                  <a:pt x="9315" y="5524"/>
                </a:cubicBezTo>
                <a:cubicBezTo>
                  <a:pt x="9339" y="5524"/>
                  <a:pt x="9363" y="5499"/>
                  <a:pt x="9349" y="5472"/>
                </a:cubicBezTo>
                <a:cubicBezTo>
                  <a:pt x="9344" y="5461"/>
                  <a:pt x="9339" y="5452"/>
                  <a:pt x="9333" y="5441"/>
                </a:cubicBezTo>
                <a:cubicBezTo>
                  <a:pt x="9327" y="5429"/>
                  <a:pt x="9316" y="5423"/>
                  <a:pt x="9306" y="5423"/>
                </a:cubicBezTo>
                <a:close/>
                <a:moveTo>
                  <a:pt x="8884" y="5469"/>
                </a:moveTo>
                <a:cubicBezTo>
                  <a:pt x="8871" y="5469"/>
                  <a:pt x="8858" y="5487"/>
                  <a:pt x="8870" y="5500"/>
                </a:cubicBezTo>
                <a:lnTo>
                  <a:pt x="8914" y="5544"/>
                </a:lnTo>
                <a:cubicBezTo>
                  <a:pt x="8918" y="5547"/>
                  <a:pt x="8922" y="5549"/>
                  <a:pt x="8926" y="5549"/>
                </a:cubicBezTo>
                <a:cubicBezTo>
                  <a:pt x="8939" y="5549"/>
                  <a:pt x="8952" y="5532"/>
                  <a:pt x="8939" y="5520"/>
                </a:cubicBezTo>
                <a:lnTo>
                  <a:pt x="8894" y="5475"/>
                </a:lnTo>
                <a:cubicBezTo>
                  <a:pt x="8891" y="5471"/>
                  <a:pt x="8887" y="5469"/>
                  <a:pt x="8884" y="5469"/>
                </a:cubicBezTo>
                <a:close/>
                <a:moveTo>
                  <a:pt x="15449" y="5412"/>
                </a:moveTo>
                <a:cubicBezTo>
                  <a:pt x="15436" y="5412"/>
                  <a:pt x="15423" y="5429"/>
                  <a:pt x="15436" y="5442"/>
                </a:cubicBezTo>
                <a:cubicBezTo>
                  <a:pt x="15466" y="5475"/>
                  <a:pt x="15496" y="5510"/>
                  <a:pt x="15528" y="5546"/>
                </a:cubicBezTo>
                <a:cubicBezTo>
                  <a:pt x="15531" y="5550"/>
                  <a:pt x="15536" y="5552"/>
                  <a:pt x="15539" y="5552"/>
                </a:cubicBezTo>
                <a:cubicBezTo>
                  <a:pt x="15553" y="5552"/>
                  <a:pt x="15564" y="5534"/>
                  <a:pt x="15552" y="5521"/>
                </a:cubicBezTo>
                <a:cubicBezTo>
                  <a:pt x="15523" y="5487"/>
                  <a:pt x="15491" y="5452"/>
                  <a:pt x="15461" y="5417"/>
                </a:cubicBezTo>
                <a:cubicBezTo>
                  <a:pt x="15457" y="5413"/>
                  <a:pt x="15453" y="5412"/>
                  <a:pt x="15449" y="5412"/>
                </a:cubicBezTo>
                <a:close/>
                <a:moveTo>
                  <a:pt x="15864" y="5425"/>
                </a:moveTo>
                <a:cubicBezTo>
                  <a:pt x="15850" y="5425"/>
                  <a:pt x="15837" y="5433"/>
                  <a:pt x="15834" y="5451"/>
                </a:cubicBezTo>
                <a:cubicBezTo>
                  <a:pt x="15824" y="5485"/>
                  <a:pt x="15834" y="5517"/>
                  <a:pt x="15856" y="5545"/>
                </a:cubicBezTo>
                <a:cubicBezTo>
                  <a:pt x="15862" y="5553"/>
                  <a:pt x="15872" y="5556"/>
                  <a:pt x="15882" y="5556"/>
                </a:cubicBezTo>
                <a:cubicBezTo>
                  <a:pt x="15891" y="5556"/>
                  <a:pt x="15901" y="5552"/>
                  <a:pt x="15907" y="5546"/>
                </a:cubicBezTo>
                <a:cubicBezTo>
                  <a:pt x="15922" y="5531"/>
                  <a:pt x="15918" y="5510"/>
                  <a:pt x="15907" y="5496"/>
                </a:cubicBezTo>
                <a:cubicBezTo>
                  <a:pt x="15901" y="5488"/>
                  <a:pt x="15901" y="5479"/>
                  <a:pt x="15902" y="5470"/>
                </a:cubicBezTo>
                <a:cubicBezTo>
                  <a:pt x="15908" y="5443"/>
                  <a:pt x="15885" y="5425"/>
                  <a:pt x="15864" y="5425"/>
                </a:cubicBezTo>
                <a:close/>
                <a:moveTo>
                  <a:pt x="20691" y="5483"/>
                </a:moveTo>
                <a:cubicBezTo>
                  <a:pt x="20664" y="5483"/>
                  <a:pt x="20640" y="5518"/>
                  <a:pt x="20666" y="5543"/>
                </a:cubicBezTo>
                <a:lnTo>
                  <a:pt x="20682" y="5559"/>
                </a:lnTo>
                <a:cubicBezTo>
                  <a:pt x="20689" y="5566"/>
                  <a:pt x="20698" y="5569"/>
                  <a:pt x="20706" y="5569"/>
                </a:cubicBezTo>
                <a:cubicBezTo>
                  <a:pt x="20733" y="5569"/>
                  <a:pt x="20756" y="5534"/>
                  <a:pt x="20731" y="5509"/>
                </a:cubicBezTo>
                <a:lnTo>
                  <a:pt x="20715" y="5494"/>
                </a:lnTo>
                <a:cubicBezTo>
                  <a:pt x="20708" y="5486"/>
                  <a:pt x="20700" y="5483"/>
                  <a:pt x="20691" y="5483"/>
                </a:cubicBezTo>
                <a:close/>
                <a:moveTo>
                  <a:pt x="4515" y="5515"/>
                </a:moveTo>
                <a:cubicBezTo>
                  <a:pt x="4507" y="5515"/>
                  <a:pt x="4499" y="5519"/>
                  <a:pt x="4491" y="5526"/>
                </a:cubicBezTo>
                <a:lnTo>
                  <a:pt x="4476" y="5542"/>
                </a:lnTo>
                <a:cubicBezTo>
                  <a:pt x="4449" y="5566"/>
                  <a:pt x="4474" y="5602"/>
                  <a:pt x="4502" y="5602"/>
                </a:cubicBezTo>
                <a:cubicBezTo>
                  <a:pt x="4510" y="5602"/>
                  <a:pt x="4518" y="5599"/>
                  <a:pt x="4525" y="5592"/>
                </a:cubicBezTo>
                <a:lnTo>
                  <a:pt x="4541" y="5576"/>
                </a:lnTo>
                <a:cubicBezTo>
                  <a:pt x="4566" y="5551"/>
                  <a:pt x="4542" y="5515"/>
                  <a:pt x="4515" y="5515"/>
                </a:cubicBezTo>
                <a:close/>
                <a:moveTo>
                  <a:pt x="2066" y="5540"/>
                </a:moveTo>
                <a:cubicBezTo>
                  <a:pt x="2020" y="5540"/>
                  <a:pt x="2020" y="5610"/>
                  <a:pt x="2066" y="5610"/>
                </a:cubicBezTo>
                <a:cubicBezTo>
                  <a:pt x="2111" y="5610"/>
                  <a:pt x="2111" y="5540"/>
                  <a:pt x="2066" y="5540"/>
                </a:cubicBezTo>
                <a:close/>
                <a:moveTo>
                  <a:pt x="7793" y="5545"/>
                </a:moveTo>
                <a:cubicBezTo>
                  <a:pt x="7747" y="5545"/>
                  <a:pt x="7747" y="5615"/>
                  <a:pt x="7793" y="5615"/>
                </a:cubicBezTo>
                <a:cubicBezTo>
                  <a:pt x="7839" y="5615"/>
                  <a:pt x="7839" y="5545"/>
                  <a:pt x="7793" y="5545"/>
                </a:cubicBezTo>
                <a:close/>
                <a:moveTo>
                  <a:pt x="3718" y="5559"/>
                </a:moveTo>
                <a:cubicBezTo>
                  <a:pt x="3710" y="5559"/>
                  <a:pt x="3702" y="5562"/>
                  <a:pt x="3695" y="5569"/>
                </a:cubicBezTo>
                <a:lnTo>
                  <a:pt x="3679" y="5585"/>
                </a:lnTo>
                <a:cubicBezTo>
                  <a:pt x="3654" y="5611"/>
                  <a:pt x="3678" y="5646"/>
                  <a:pt x="3705" y="5646"/>
                </a:cubicBezTo>
                <a:cubicBezTo>
                  <a:pt x="3713" y="5646"/>
                  <a:pt x="3721" y="5643"/>
                  <a:pt x="3729" y="5635"/>
                </a:cubicBezTo>
                <a:cubicBezTo>
                  <a:pt x="3734" y="5629"/>
                  <a:pt x="3738" y="5625"/>
                  <a:pt x="3744" y="5619"/>
                </a:cubicBezTo>
                <a:cubicBezTo>
                  <a:pt x="3769" y="5594"/>
                  <a:pt x="3745" y="5559"/>
                  <a:pt x="3718" y="5559"/>
                </a:cubicBezTo>
                <a:close/>
                <a:moveTo>
                  <a:pt x="24669" y="5572"/>
                </a:moveTo>
                <a:cubicBezTo>
                  <a:pt x="24661" y="5572"/>
                  <a:pt x="24653" y="5575"/>
                  <a:pt x="24645" y="5582"/>
                </a:cubicBezTo>
                <a:lnTo>
                  <a:pt x="24629" y="5597"/>
                </a:lnTo>
                <a:cubicBezTo>
                  <a:pt x="24604" y="5622"/>
                  <a:pt x="24629" y="5657"/>
                  <a:pt x="24656" y="5657"/>
                </a:cubicBezTo>
                <a:cubicBezTo>
                  <a:pt x="24664" y="5657"/>
                  <a:pt x="24672" y="5654"/>
                  <a:pt x="24680" y="5647"/>
                </a:cubicBezTo>
                <a:lnTo>
                  <a:pt x="24695" y="5631"/>
                </a:lnTo>
                <a:cubicBezTo>
                  <a:pt x="24720" y="5607"/>
                  <a:pt x="24697" y="5572"/>
                  <a:pt x="24669" y="5572"/>
                </a:cubicBezTo>
                <a:close/>
                <a:moveTo>
                  <a:pt x="13060" y="5584"/>
                </a:moveTo>
                <a:cubicBezTo>
                  <a:pt x="13043" y="5584"/>
                  <a:pt x="13025" y="5595"/>
                  <a:pt x="13025" y="5618"/>
                </a:cubicBezTo>
                <a:lnTo>
                  <a:pt x="13025" y="5634"/>
                </a:lnTo>
                <a:cubicBezTo>
                  <a:pt x="13025" y="5657"/>
                  <a:pt x="13043" y="5668"/>
                  <a:pt x="13060" y="5668"/>
                </a:cubicBezTo>
                <a:cubicBezTo>
                  <a:pt x="13078" y="5668"/>
                  <a:pt x="13095" y="5657"/>
                  <a:pt x="13095" y="5634"/>
                </a:cubicBezTo>
                <a:lnTo>
                  <a:pt x="13095" y="5618"/>
                </a:lnTo>
                <a:cubicBezTo>
                  <a:pt x="13095" y="5595"/>
                  <a:pt x="13078" y="5584"/>
                  <a:pt x="13060" y="5584"/>
                </a:cubicBezTo>
                <a:close/>
                <a:moveTo>
                  <a:pt x="12744" y="5584"/>
                </a:moveTo>
                <a:cubicBezTo>
                  <a:pt x="12739" y="5584"/>
                  <a:pt x="12733" y="5585"/>
                  <a:pt x="12728" y="5588"/>
                </a:cubicBezTo>
                <a:cubicBezTo>
                  <a:pt x="12717" y="5593"/>
                  <a:pt x="12708" y="5598"/>
                  <a:pt x="12697" y="5604"/>
                </a:cubicBezTo>
                <a:cubicBezTo>
                  <a:pt x="12663" y="5622"/>
                  <a:pt x="12684" y="5670"/>
                  <a:pt x="12716" y="5670"/>
                </a:cubicBezTo>
                <a:cubicBezTo>
                  <a:pt x="12721" y="5670"/>
                  <a:pt x="12727" y="5668"/>
                  <a:pt x="12733" y="5665"/>
                </a:cubicBezTo>
                <a:cubicBezTo>
                  <a:pt x="12743" y="5660"/>
                  <a:pt x="12753" y="5655"/>
                  <a:pt x="12763" y="5650"/>
                </a:cubicBezTo>
                <a:cubicBezTo>
                  <a:pt x="12798" y="5632"/>
                  <a:pt x="12777" y="5584"/>
                  <a:pt x="12744" y="5584"/>
                </a:cubicBezTo>
                <a:close/>
                <a:moveTo>
                  <a:pt x="13721" y="5570"/>
                </a:moveTo>
                <a:cubicBezTo>
                  <a:pt x="13704" y="5570"/>
                  <a:pt x="13686" y="5582"/>
                  <a:pt x="13686" y="5605"/>
                </a:cubicBezTo>
                <a:lnTo>
                  <a:pt x="13686" y="5635"/>
                </a:lnTo>
                <a:cubicBezTo>
                  <a:pt x="13686" y="5658"/>
                  <a:pt x="13703" y="5670"/>
                  <a:pt x="13721" y="5670"/>
                </a:cubicBezTo>
                <a:cubicBezTo>
                  <a:pt x="13739" y="5670"/>
                  <a:pt x="13756" y="5658"/>
                  <a:pt x="13756" y="5635"/>
                </a:cubicBezTo>
                <a:lnTo>
                  <a:pt x="13756" y="5605"/>
                </a:lnTo>
                <a:cubicBezTo>
                  <a:pt x="13756" y="5582"/>
                  <a:pt x="13739" y="5570"/>
                  <a:pt x="13721" y="5570"/>
                </a:cubicBezTo>
                <a:close/>
                <a:moveTo>
                  <a:pt x="6780" y="5563"/>
                </a:moveTo>
                <a:cubicBezTo>
                  <a:pt x="6710" y="5563"/>
                  <a:pt x="6710" y="5671"/>
                  <a:pt x="6780" y="5671"/>
                </a:cubicBezTo>
                <a:cubicBezTo>
                  <a:pt x="6849" y="5671"/>
                  <a:pt x="6849" y="5563"/>
                  <a:pt x="6780" y="5563"/>
                </a:cubicBezTo>
                <a:close/>
                <a:moveTo>
                  <a:pt x="595" y="5627"/>
                </a:moveTo>
                <a:cubicBezTo>
                  <a:pt x="582" y="5627"/>
                  <a:pt x="569" y="5645"/>
                  <a:pt x="582" y="5657"/>
                </a:cubicBezTo>
                <a:lnTo>
                  <a:pt x="597" y="5673"/>
                </a:lnTo>
                <a:cubicBezTo>
                  <a:pt x="601" y="5677"/>
                  <a:pt x="605" y="5678"/>
                  <a:pt x="609" y="5678"/>
                </a:cubicBezTo>
                <a:cubicBezTo>
                  <a:pt x="622" y="5678"/>
                  <a:pt x="635" y="5660"/>
                  <a:pt x="623" y="5648"/>
                </a:cubicBezTo>
                <a:cubicBezTo>
                  <a:pt x="616" y="5642"/>
                  <a:pt x="611" y="5637"/>
                  <a:pt x="607" y="5632"/>
                </a:cubicBezTo>
                <a:cubicBezTo>
                  <a:pt x="603" y="5628"/>
                  <a:pt x="599" y="5627"/>
                  <a:pt x="595" y="5627"/>
                </a:cubicBezTo>
                <a:close/>
                <a:moveTo>
                  <a:pt x="11392" y="5592"/>
                </a:moveTo>
                <a:cubicBezTo>
                  <a:pt x="11386" y="5592"/>
                  <a:pt x="11380" y="5594"/>
                  <a:pt x="11374" y="5598"/>
                </a:cubicBezTo>
                <a:cubicBezTo>
                  <a:pt x="11358" y="5609"/>
                  <a:pt x="11344" y="5618"/>
                  <a:pt x="11329" y="5629"/>
                </a:cubicBezTo>
                <a:cubicBezTo>
                  <a:pt x="11297" y="5649"/>
                  <a:pt x="11317" y="5695"/>
                  <a:pt x="11347" y="5695"/>
                </a:cubicBezTo>
                <a:cubicBezTo>
                  <a:pt x="11352" y="5695"/>
                  <a:pt x="11358" y="5694"/>
                  <a:pt x="11365" y="5690"/>
                </a:cubicBezTo>
                <a:cubicBezTo>
                  <a:pt x="11380" y="5679"/>
                  <a:pt x="11395" y="5671"/>
                  <a:pt x="11409" y="5660"/>
                </a:cubicBezTo>
                <a:cubicBezTo>
                  <a:pt x="11441" y="5639"/>
                  <a:pt x="11421" y="5592"/>
                  <a:pt x="11392" y="5592"/>
                </a:cubicBezTo>
                <a:close/>
                <a:moveTo>
                  <a:pt x="17131" y="5590"/>
                </a:moveTo>
                <a:cubicBezTo>
                  <a:pt x="17090" y="5590"/>
                  <a:pt x="17054" y="5643"/>
                  <a:pt x="17091" y="5681"/>
                </a:cubicBezTo>
                <a:cubicBezTo>
                  <a:pt x="17096" y="5686"/>
                  <a:pt x="17101" y="5693"/>
                  <a:pt x="17106" y="5697"/>
                </a:cubicBezTo>
                <a:cubicBezTo>
                  <a:pt x="17117" y="5708"/>
                  <a:pt x="17130" y="5712"/>
                  <a:pt x="17142" y="5712"/>
                </a:cubicBezTo>
                <a:cubicBezTo>
                  <a:pt x="17183" y="5712"/>
                  <a:pt x="17220" y="5659"/>
                  <a:pt x="17183" y="5621"/>
                </a:cubicBezTo>
                <a:lnTo>
                  <a:pt x="17167" y="5606"/>
                </a:lnTo>
                <a:cubicBezTo>
                  <a:pt x="17156" y="5595"/>
                  <a:pt x="17143" y="5590"/>
                  <a:pt x="17131" y="5590"/>
                </a:cubicBezTo>
                <a:close/>
                <a:moveTo>
                  <a:pt x="142" y="5655"/>
                </a:moveTo>
                <a:cubicBezTo>
                  <a:pt x="98" y="5655"/>
                  <a:pt x="97" y="5724"/>
                  <a:pt x="144" y="5725"/>
                </a:cubicBezTo>
                <a:cubicBezTo>
                  <a:pt x="189" y="5725"/>
                  <a:pt x="189" y="5655"/>
                  <a:pt x="144" y="5655"/>
                </a:cubicBezTo>
                <a:cubicBezTo>
                  <a:pt x="143" y="5655"/>
                  <a:pt x="142" y="5655"/>
                  <a:pt x="142" y="5655"/>
                </a:cubicBezTo>
                <a:close/>
                <a:moveTo>
                  <a:pt x="1405" y="5597"/>
                </a:moveTo>
                <a:cubicBezTo>
                  <a:pt x="1378" y="5597"/>
                  <a:pt x="1354" y="5633"/>
                  <a:pt x="1380" y="5657"/>
                </a:cubicBezTo>
                <a:cubicBezTo>
                  <a:pt x="1399" y="5677"/>
                  <a:pt x="1419" y="5698"/>
                  <a:pt x="1440" y="5718"/>
                </a:cubicBezTo>
                <a:cubicBezTo>
                  <a:pt x="1447" y="5725"/>
                  <a:pt x="1455" y="5728"/>
                  <a:pt x="1463" y="5728"/>
                </a:cubicBezTo>
                <a:cubicBezTo>
                  <a:pt x="1491" y="5728"/>
                  <a:pt x="1515" y="5693"/>
                  <a:pt x="1490" y="5668"/>
                </a:cubicBezTo>
                <a:cubicBezTo>
                  <a:pt x="1470" y="5648"/>
                  <a:pt x="1450" y="5627"/>
                  <a:pt x="1429" y="5608"/>
                </a:cubicBezTo>
                <a:cubicBezTo>
                  <a:pt x="1422" y="5600"/>
                  <a:pt x="1413" y="5597"/>
                  <a:pt x="1405" y="5597"/>
                </a:cubicBezTo>
                <a:close/>
                <a:moveTo>
                  <a:pt x="24011" y="5644"/>
                </a:moveTo>
                <a:cubicBezTo>
                  <a:pt x="23984" y="5644"/>
                  <a:pt x="23960" y="5680"/>
                  <a:pt x="23985" y="5704"/>
                </a:cubicBezTo>
                <a:lnTo>
                  <a:pt x="24001" y="5720"/>
                </a:lnTo>
                <a:cubicBezTo>
                  <a:pt x="24008" y="5727"/>
                  <a:pt x="24017" y="5730"/>
                  <a:pt x="24025" y="5730"/>
                </a:cubicBezTo>
                <a:cubicBezTo>
                  <a:pt x="24052" y="5730"/>
                  <a:pt x="24076" y="5695"/>
                  <a:pt x="24051" y="5671"/>
                </a:cubicBezTo>
                <a:cubicBezTo>
                  <a:pt x="24045" y="5665"/>
                  <a:pt x="24041" y="5660"/>
                  <a:pt x="24035" y="5655"/>
                </a:cubicBezTo>
                <a:cubicBezTo>
                  <a:pt x="24028" y="5647"/>
                  <a:pt x="24019" y="5644"/>
                  <a:pt x="24011" y="5644"/>
                </a:cubicBezTo>
                <a:close/>
                <a:moveTo>
                  <a:pt x="22131" y="5652"/>
                </a:moveTo>
                <a:cubicBezTo>
                  <a:pt x="22123" y="5652"/>
                  <a:pt x="22115" y="5655"/>
                  <a:pt x="22108" y="5662"/>
                </a:cubicBezTo>
                <a:lnTo>
                  <a:pt x="22092" y="5678"/>
                </a:lnTo>
                <a:cubicBezTo>
                  <a:pt x="22067" y="5703"/>
                  <a:pt x="22091" y="5739"/>
                  <a:pt x="22118" y="5739"/>
                </a:cubicBezTo>
                <a:cubicBezTo>
                  <a:pt x="22126" y="5739"/>
                  <a:pt x="22134" y="5736"/>
                  <a:pt x="22141" y="5728"/>
                </a:cubicBezTo>
                <a:lnTo>
                  <a:pt x="22157" y="5713"/>
                </a:lnTo>
                <a:cubicBezTo>
                  <a:pt x="22183" y="5688"/>
                  <a:pt x="22158" y="5652"/>
                  <a:pt x="22131" y="5652"/>
                </a:cubicBezTo>
                <a:close/>
                <a:moveTo>
                  <a:pt x="3644" y="5678"/>
                </a:moveTo>
                <a:cubicBezTo>
                  <a:pt x="3598" y="5678"/>
                  <a:pt x="3598" y="5749"/>
                  <a:pt x="3644" y="5749"/>
                </a:cubicBezTo>
                <a:cubicBezTo>
                  <a:pt x="3644" y="5749"/>
                  <a:pt x="3644" y="5749"/>
                  <a:pt x="3645" y="5749"/>
                </a:cubicBezTo>
                <a:cubicBezTo>
                  <a:pt x="3688" y="5749"/>
                  <a:pt x="3690" y="5678"/>
                  <a:pt x="3644" y="5678"/>
                </a:cubicBezTo>
                <a:close/>
                <a:moveTo>
                  <a:pt x="5997" y="5636"/>
                </a:moveTo>
                <a:cubicBezTo>
                  <a:pt x="5985" y="5636"/>
                  <a:pt x="5972" y="5641"/>
                  <a:pt x="5961" y="5652"/>
                </a:cubicBezTo>
                <a:lnTo>
                  <a:pt x="5932" y="5682"/>
                </a:lnTo>
                <a:cubicBezTo>
                  <a:pt x="5893" y="5719"/>
                  <a:pt x="5930" y="5773"/>
                  <a:pt x="5971" y="5773"/>
                </a:cubicBezTo>
                <a:cubicBezTo>
                  <a:pt x="5983" y="5773"/>
                  <a:pt x="5995" y="5769"/>
                  <a:pt x="6006" y="5758"/>
                </a:cubicBezTo>
                <a:lnTo>
                  <a:pt x="6037" y="5728"/>
                </a:lnTo>
                <a:cubicBezTo>
                  <a:pt x="6074" y="5690"/>
                  <a:pt x="6038" y="5636"/>
                  <a:pt x="5997" y="5636"/>
                </a:cubicBezTo>
                <a:close/>
                <a:moveTo>
                  <a:pt x="7448" y="5708"/>
                </a:moveTo>
                <a:cubicBezTo>
                  <a:pt x="7402" y="5708"/>
                  <a:pt x="7402" y="5779"/>
                  <a:pt x="7448" y="5779"/>
                </a:cubicBezTo>
                <a:cubicBezTo>
                  <a:pt x="7494" y="5779"/>
                  <a:pt x="7494" y="5708"/>
                  <a:pt x="7448" y="5708"/>
                </a:cubicBezTo>
                <a:close/>
                <a:moveTo>
                  <a:pt x="984" y="5748"/>
                </a:moveTo>
                <a:cubicBezTo>
                  <a:pt x="971" y="5748"/>
                  <a:pt x="959" y="5767"/>
                  <a:pt x="971" y="5779"/>
                </a:cubicBezTo>
                <a:lnTo>
                  <a:pt x="987" y="5794"/>
                </a:lnTo>
                <a:cubicBezTo>
                  <a:pt x="991" y="5798"/>
                  <a:pt x="995" y="5799"/>
                  <a:pt x="999" y="5799"/>
                </a:cubicBezTo>
                <a:cubicBezTo>
                  <a:pt x="1012" y="5799"/>
                  <a:pt x="1023" y="5782"/>
                  <a:pt x="1011" y="5770"/>
                </a:cubicBezTo>
                <a:lnTo>
                  <a:pt x="995" y="5754"/>
                </a:lnTo>
                <a:cubicBezTo>
                  <a:pt x="992" y="5750"/>
                  <a:pt x="988" y="5748"/>
                  <a:pt x="984" y="5748"/>
                </a:cubicBezTo>
                <a:close/>
                <a:moveTo>
                  <a:pt x="12022" y="5731"/>
                </a:moveTo>
                <a:cubicBezTo>
                  <a:pt x="11977" y="5731"/>
                  <a:pt x="11978" y="5803"/>
                  <a:pt x="12022" y="5803"/>
                </a:cubicBezTo>
                <a:lnTo>
                  <a:pt x="12053" y="5803"/>
                </a:lnTo>
                <a:cubicBezTo>
                  <a:pt x="12099" y="5803"/>
                  <a:pt x="12099" y="5731"/>
                  <a:pt x="12053" y="5731"/>
                </a:cubicBezTo>
                <a:lnTo>
                  <a:pt x="12022" y="5731"/>
                </a:lnTo>
                <a:cubicBezTo>
                  <a:pt x="12022" y="5731"/>
                  <a:pt x="12022" y="5731"/>
                  <a:pt x="12022" y="5731"/>
                </a:cubicBezTo>
                <a:close/>
                <a:moveTo>
                  <a:pt x="8491" y="5736"/>
                </a:moveTo>
                <a:cubicBezTo>
                  <a:pt x="8446" y="5736"/>
                  <a:pt x="8446" y="5807"/>
                  <a:pt x="8491" y="5807"/>
                </a:cubicBezTo>
                <a:cubicBezTo>
                  <a:pt x="8537" y="5807"/>
                  <a:pt x="8538" y="5736"/>
                  <a:pt x="8491" y="5736"/>
                </a:cubicBezTo>
                <a:close/>
                <a:moveTo>
                  <a:pt x="20164" y="5708"/>
                </a:moveTo>
                <a:cubicBezTo>
                  <a:pt x="20147" y="5708"/>
                  <a:pt x="20129" y="5719"/>
                  <a:pt x="20129" y="5742"/>
                </a:cubicBezTo>
                <a:lnTo>
                  <a:pt x="20129" y="5772"/>
                </a:lnTo>
                <a:cubicBezTo>
                  <a:pt x="20129" y="5795"/>
                  <a:pt x="20147" y="5807"/>
                  <a:pt x="20164" y="5807"/>
                </a:cubicBezTo>
                <a:cubicBezTo>
                  <a:pt x="20182" y="5807"/>
                  <a:pt x="20200" y="5795"/>
                  <a:pt x="20200" y="5772"/>
                </a:cubicBezTo>
                <a:lnTo>
                  <a:pt x="20200" y="5742"/>
                </a:lnTo>
                <a:cubicBezTo>
                  <a:pt x="20200" y="5719"/>
                  <a:pt x="20182" y="5708"/>
                  <a:pt x="20164" y="5708"/>
                </a:cubicBezTo>
                <a:close/>
                <a:moveTo>
                  <a:pt x="18962" y="5702"/>
                </a:moveTo>
                <a:cubicBezTo>
                  <a:pt x="18935" y="5702"/>
                  <a:pt x="18908" y="5719"/>
                  <a:pt x="18908" y="5754"/>
                </a:cubicBezTo>
                <a:lnTo>
                  <a:pt x="18908" y="5770"/>
                </a:lnTo>
                <a:cubicBezTo>
                  <a:pt x="18908" y="5804"/>
                  <a:pt x="18935" y="5821"/>
                  <a:pt x="18962" y="5821"/>
                </a:cubicBezTo>
                <a:cubicBezTo>
                  <a:pt x="18988" y="5821"/>
                  <a:pt x="19015" y="5804"/>
                  <a:pt x="19016" y="5770"/>
                </a:cubicBezTo>
                <a:lnTo>
                  <a:pt x="19016" y="5754"/>
                </a:lnTo>
                <a:cubicBezTo>
                  <a:pt x="19016" y="5719"/>
                  <a:pt x="18989" y="5702"/>
                  <a:pt x="18962" y="5702"/>
                </a:cubicBezTo>
                <a:close/>
                <a:moveTo>
                  <a:pt x="22597" y="5767"/>
                </a:moveTo>
                <a:cubicBezTo>
                  <a:pt x="22588" y="5767"/>
                  <a:pt x="22580" y="5772"/>
                  <a:pt x="22579" y="5783"/>
                </a:cubicBezTo>
                <a:lnTo>
                  <a:pt x="22579" y="5805"/>
                </a:lnTo>
                <a:cubicBezTo>
                  <a:pt x="22579" y="5816"/>
                  <a:pt x="22588" y="5822"/>
                  <a:pt x="22597" y="5822"/>
                </a:cubicBezTo>
                <a:cubicBezTo>
                  <a:pt x="22606" y="5822"/>
                  <a:pt x="22615" y="5816"/>
                  <a:pt x="22615" y="5805"/>
                </a:cubicBezTo>
                <a:lnTo>
                  <a:pt x="22615" y="5783"/>
                </a:lnTo>
                <a:cubicBezTo>
                  <a:pt x="22615" y="5772"/>
                  <a:pt x="22606" y="5767"/>
                  <a:pt x="22597" y="5767"/>
                </a:cubicBezTo>
                <a:close/>
                <a:moveTo>
                  <a:pt x="7192" y="5783"/>
                </a:moveTo>
                <a:cubicBezTo>
                  <a:pt x="7147" y="5783"/>
                  <a:pt x="7147" y="5854"/>
                  <a:pt x="7192" y="5854"/>
                </a:cubicBezTo>
                <a:lnTo>
                  <a:pt x="7208" y="5854"/>
                </a:lnTo>
                <a:cubicBezTo>
                  <a:pt x="7253" y="5854"/>
                  <a:pt x="7254" y="5783"/>
                  <a:pt x="7208" y="5783"/>
                </a:cubicBezTo>
                <a:close/>
                <a:moveTo>
                  <a:pt x="20945" y="5800"/>
                </a:moveTo>
                <a:cubicBezTo>
                  <a:pt x="20899" y="5800"/>
                  <a:pt x="20899" y="5871"/>
                  <a:pt x="20945" y="5871"/>
                </a:cubicBezTo>
                <a:cubicBezTo>
                  <a:pt x="20991" y="5871"/>
                  <a:pt x="20991" y="5800"/>
                  <a:pt x="20945" y="5800"/>
                </a:cubicBezTo>
                <a:close/>
                <a:moveTo>
                  <a:pt x="19593" y="5705"/>
                </a:moveTo>
                <a:cubicBezTo>
                  <a:pt x="19576" y="5705"/>
                  <a:pt x="19558" y="5717"/>
                  <a:pt x="19558" y="5740"/>
                </a:cubicBezTo>
                <a:lnTo>
                  <a:pt x="19558" y="5846"/>
                </a:lnTo>
                <a:cubicBezTo>
                  <a:pt x="19558" y="5869"/>
                  <a:pt x="19576" y="5880"/>
                  <a:pt x="19593" y="5880"/>
                </a:cubicBezTo>
                <a:cubicBezTo>
                  <a:pt x="19611" y="5880"/>
                  <a:pt x="19629" y="5869"/>
                  <a:pt x="19629" y="5846"/>
                </a:cubicBezTo>
                <a:lnTo>
                  <a:pt x="19629" y="5740"/>
                </a:lnTo>
                <a:cubicBezTo>
                  <a:pt x="19629" y="5717"/>
                  <a:pt x="19611" y="5705"/>
                  <a:pt x="19593" y="5705"/>
                </a:cubicBezTo>
                <a:close/>
                <a:moveTo>
                  <a:pt x="6604" y="5810"/>
                </a:moveTo>
                <a:cubicBezTo>
                  <a:pt x="6599" y="5810"/>
                  <a:pt x="6593" y="5811"/>
                  <a:pt x="6588" y="5814"/>
                </a:cubicBezTo>
                <a:cubicBezTo>
                  <a:pt x="6577" y="5819"/>
                  <a:pt x="6568" y="5825"/>
                  <a:pt x="6557" y="5830"/>
                </a:cubicBezTo>
                <a:cubicBezTo>
                  <a:pt x="6522" y="5848"/>
                  <a:pt x="6543" y="5896"/>
                  <a:pt x="6576" y="5896"/>
                </a:cubicBezTo>
                <a:cubicBezTo>
                  <a:pt x="6581" y="5896"/>
                  <a:pt x="6587" y="5895"/>
                  <a:pt x="6593" y="5892"/>
                </a:cubicBezTo>
                <a:cubicBezTo>
                  <a:pt x="6603" y="5886"/>
                  <a:pt x="6613" y="5881"/>
                  <a:pt x="6623" y="5876"/>
                </a:cubicBezTo>
                <a:cubicBezTo>
                  <a:pt x="6659" y="5858"/>
                  <a:pt x="6637" y="5810"/>
                  <a:pt x="6604" y="5810"/>
                </a:cubicBezTo>
                <a:close/>
                <a:moveTo>
                  <a:pt x="13013" y="5839"/>
                </a:moveTo>
                <a:cubicBezTo>
                  <a:pt x="12968" y="5839"/>
                  <a:pt x="12969" y="5910"/>
                  <a:pt x="13014" y="5910"/>
                </a:cubicBezTo>
                <a:lnTo>
                  <a:pt x="13029" y="5910"/>
                </a:lnTo>
                <a:cubicBezTo>
                  <a:pt x="13074" y="5910"/>
                  <a:pt x="13074" y="5839"/>
                  <a:pt x="13029" y="5839"/>
                </a:cubicBezTo>
                <a:lnTo>
                  <a:pt x="13014" y="5839"/>
                </a:lnTo>
                <a:cubicBezTo>
                  <a:pt x="13013" y="5839"/>
                  <a:pt x="13013" y="5839"/>
                  <a:pt x="13013" y="5839"/>
                </a:cubicBezTo>
                <a:close/>
                <a:moveTo>
                  <a:pt x="3298" y="5841"/>
                </a:moveTo>
                <a:cubicBezTo>
                  <a:pt x="3252" y="5841"/>
                  <a:pt x="3252" y="5913"/>
                  <a:pt x="3298" y="5913"/>
                </a:cubicBezTo>
                <a:cubicBezTo>
                  <a:pt x="3298" y="5913"/>
                  <a:pt x="3299" y="5913"/>
                  <a:pt x="3299" y="5913"/>
                </a:cubicBezTo>
                <a:cubicBezTo>
                  <a:pt x="3342" y="5913"/>
                  <a:pt x="3344" y="5841"/>
                  <a:pt x="3298" y="5841"/>
                </a:cubicBezTo>
                <a:close/>
                <a:moveTo>
                  <a:pt x="6238" y="5880"/>
                </a:moveTo>
                <a:cubicBezTo>
                  <a:pt x="6192" y="5880"/>
                  <a:pt x="6192" y="5950"/>
                  <a:pt x="6238" y="5950"/>
                </a:cubicBezTo>
                <a:cubicBezTo>
                  <a:pt x="6284" y="5950"/>
                  <a:pt x="6284" y="5880"/>
                  <a:pt x="6238" y="5880"/>
                </a:cubicBezTo>
                <a:close/>
                <a:moveTo>
                  <a:pt x="21454" y="5876"/>
                </a:moveTo>
                <a:cubicBezTo>
                  <a:pt x="21443" y="5876"/>
                  <a:pt x="21435" y="5881"/>
                  <a:pt x="21428" y="5889"/>
                </a:cubicBezTo>
                <a:cubicBezTo>
                  <a:pt x="21426" y="5888"/>
                  <a:pt x="21425" y="5888"/>
                  <a:pt x="21423" y="5888"/>
                </a:cubicBezTo>
                <a:cubicBezTo>
                  <a:pt x="21389" y="5888"/>
                  <a:pt x="21376" y="5947"/>
                  <a:pt x="21416" y="5960"/>
                </a:cubicBezTo>
                <a:cubicBezTo>
                  <a:pt x="21422" y="5962"/>
                  <a:pt x="21428" y="5963"/>
                  <a:pt x="21434" y="5963"/>
                </a:cubicBezTo>
                <a:cubicBezTo>
                  <a:pt x="21459" y="5963"/>
                  <a:pt x="21480" y="5945"/>
                  <a:pt x="21490" y="5922"/>
                </a:cubicBezTo>
                <a:cubicBezTo>
                  <a:pt x="21497" y="5903"/>
                  <a:pt x="21483" y="5881"/>
                  <a:pt x="21464" y="5877"/>
                </a:cubicBezTo>
                <a:cubicBezTo>
                  <a:pt x="21461" y="5876"/>
                  <a:pt x="21457" y="5876"/>
                  <a:pt x="21454" y="5876"/>
                </a:cubicBezTo>
                <a:close/>
                <a:moveTo>
                  <a:pt x="16093" y="5862"/>
                </a:moveTo>
                <a:cubicBezTo>
                  <a:pt x="16069" y="5862"/>
                  <a:pt x="16044" y="5887"/>
                  <a:pt x="16059" y="5915"/>
                </a:cubicBezTo>
                <a:cubicBezTo>
                  <a:pt x="16064" y="5925"/>
                  <a:pt x="16069" y="5935"/>
                  <a:pt x="16075" y="5945"/>
                </a:cubicBezTo>
                <a:cubicBezTo>
                  <a:pt x="16081" y="5958"/>
                  <a:pt x="16092" y="5963"/>
                  <a:pt x="16102" y="5963"/>
                </a:cubicBezTo>
                <a:cubicBezTo>
                  <a:pt x="16126" y="5963"/>
                  <a:pt x="16151" y="5938"/>
                  <a:pt x="16136" y="5910"/>
                </a:cubicBezTo>
                <a:cubicBezTo>
                  <a:pt x="16131" y="5899"/>
                  <a:pt x="16126" y="5891"/>
                  <a:pt x="16121" y="5880"/>
                </a:cubicBezTo>
                <a:cubicBezTo>
                  <a:pt x="16114" y="5867"/>
                  <a:pt x="16104" y="5862"/>
                  <a:pt x="16093" y="5862"/>
                </a:cubicBezTo>
                <a:close/>
                <a:moveTo>
                  <a:pt x="23483" y="5869"/>
                </a:moveTo>
                <a:cubicBezTo>
                  <a:pt x="23466" y="5869"/>
                  <a:pt x="23449" y="5880"/>
                  <a:pt x="23449" y="5903"/>
                </a:cubicBezTo>
                <a:lnTo>
                  <a:pt x="23449" y="5934"/>
                </a:lnTo>
                <a:cubicBezTo>
                  <a:pt x="23449" y="5957"/>
                  <a:pt x="23466" y="5968"/>
                  <a:pt x="23484" y="5968"/>
                </a:cubicBezTo>
                <a:cubicBezTo>
                  <a:pt x="23501" y="5968"/>
                  <a:pt x="23519" y="5957"/>
                  <a:pt x="23519" y="5934"/>
                </a:cubicBezTo>
                <a:lnTo>
                  <a:pt x="23519" y="5903"/>
                </a:lnTo>
                <a:cubicBezTo>
                  <a:pt x="23519" y="5881"/>
                  <a:pt x="23501" y="5869"/>
                  <a:pt x="23483" y="5869"/>
                </a:cubicBezTo>
                <a:close/>
                <a:moveTo>
                  <a:pt x="23231" y="5948"/>
                </a:moveTo>
                <a:cubicBezTo>
                  <a:pt x="23209" y="5948"/>
                  <a:pt x="23208" y="5983"/>
                  <a:pt x="23231" y="5983"/>
                </a:cubicBezTo>
                <a:lnTo>
                  <a:pt x="23254" y="5983"/>
                </a:lnTo>
                <a:cubicBezTo>
                  <a:pt x="23276" y="5983"/>
                  <a:pt x="23276" y="5948"/>
                  <a:pt x="23254" y="5948"/>
                </a:cubicBezTo>
                <a:close/>
                <a:moveTo>
                  <a:pt x="3041" y="5917"/>
                </a:moveTo>
                <a:cubicBezTo>
                  <a:pt x="2995" y="5917"/>
                  <a:pt x="2995" y="5987"/>
                  <a:pt x="3041" y="5987"/>
                </a:cubicBezTo>
                <a:lnTo>
                  <a:pt x="3057" y="5987"/>
                </a:lnTo>
                <a:cubicBezTo>
                  <a:pt x="3103" y="5987"/>
                  <a:pt x="3103" y="5917"/>
                  <a:pt x="3057" y="5917"/>
                </a:cubicBezTo>
                <a:close/>
                <a:moveTo>
                  <a:pt x="13327" y="5914"/>
                </a:moveTo>
                <a:cubicBezTo>
                  <a:pt x="13319" y="5914"/>
                  <a:pt x="13311" y="5917"/>
                  <a:pt x="13304" y="5924"/>
                </a:cubicBezTo>
                <a:lnTo>
                  <a:pt x="13288" y="5940"/>
                </a:lnTo>
                <a:cubicBezTo>
                  <a:pt x="13263" y="5965"/>
                  <a:pt x="13288" y="6001"/>
                  <a:pt x="13315" y="6001"/>
                </a:cubicBezTo>
                <a:cubicBezTo>
                  <a:pt x="13323" y="6001"/>
                  <a:pt x="13331" y="5998"/>
                  <a:pt x="13338" y="5990"/>
                </a:cubicBezTo>
                <a:lnTo>
                  <a:pt x="13354" y="5974"/>
                </a:lnTo>
                <a:cubicBezTo>
                  <a:pt x="13380" y="5950"/>
                  <a:pt x="13355" y="5914"/>
                  <a:pt x="13327" y="5914"/>
                </a:cubicBezTo>
                <a:close/>
                <a:moveTo>
                  <a:pt x="18421" y="5894"/>
                </a:moveTo>
                <a:cubicBezTo>
                  <a:pt x="18352" y="5894"/>
                  <a:pt x="18352" y="6001"/>
                  <a:pt x="18421" y="6002"/>
                </a:cubicBezTo>
                <a:cubicBezTo>
                  <a:pt x="18490" y="6002"/>
                  <a:pt x="18490" y="5894"/>
                  <a:pt x="18421" y="5894"/>
                </a:cubicBezTo>
                <a:close/>
                <a:moveTo>
                  <a:pt x="10880" y="5939"/>
                </a:moveTo>
                <a:cubicBezTo>
                  <a:pt x="10835" y="5939"/>
                  <a:pt x="10835" y="6009"/>
                  <a:pt x="10880" y="6009"/>
                </a:cubicBezTo>
                <a:cubicBezTo>
                  <a:pt x="10926" y="6009"/>
                  <a:pt x="10926" y="5939"/>
                  <a:pt x="10880" y="5939"/>
                </a:cubicBezTo>
                <a:close/>
                <a:moveTo>
                  <a:pt x="2455" y="5944"/>
                </a:moveTo>
                <a:cubicBezTo>
                  <a:pt x="2449" y="5944"/>
                  <a:pt x="2444" y="5945"/>
                  <a:pt x="2438" y="5948"/>
                </a:cubicBezTo>
                <a:cubicBezTo>
                  <a:pt x="2428" y="5954"/>
                  <a:pt x="2418" y="5959"/>
                  <a:pt x="2408" y="5964"/>
                </a:cubicBezTo>
                <a:cubicBezTo>
                  <a:pt x="2372" y="5982"/>
                  <a:pt x="2394" y="6029"/>
                  <a:pt x="2426" y="6029"/>
                </a:cubicBezTo>
                <a:cubicBezTo>
                  <a:pt x="2432" y="6029"/>
                  <a:pt x="2437" y="6028"/>
                  <a:pt x="2443" y="6025"/>
                </a:cubicBezTo>
                <a:cubicBezTo>
                  <a:pt x="2454" y="6019"/>
                  <a:pt x="2462" y="6014"/>
                  <a:pt x="2473" y="6009"/>
                </a:cubicBezTo>
                <a:cubicBezTo>
                  <a:pt x="2508" y="5991"/>
                  <a:pt x="2486" y="5944"/>
                  <a:pt x="2455" y="5944"/>
                </a:cubicBezTo>
                <a:close/>
                <a:moveTo>
                  <a:pt x="24265" y="5961"/>
                </a:moveTo>
                <a:cubicBezTo>
                  <a:pt x="24219" y="5961"/>
                  <a:pt x="24219" y="6032"/>
                  <a:pt x="24265" y="6032"/>
                </a:cubicBezTo>
                <a:cubicBezTo>
                  <a:pt x="24310" y="6032"/>
                  <a:pt x="24310" y="5961"/>
                  <a:pt x="24265" y="5961"/>
                </a:cubicBezTo>
                <a:close/>
                <a:moveTo>
                  <a:pt x="20494" y="5949"/>
                </a:moveTo>
                <a:cubicBezTo>
                  <a:pt x="20477" y="5949"/>
                  <a:pt x="20459" y="5960"/>
                  <a:pt x="20459" y="5983"/>
                </a:cubicBezTo>
                <a:lnTo>
                  <a:pt x="20459" y="5999"/>
                </a:lnTo>
                <a:cubicBezTo>
                  <a:pt x="20459" y="6022"/>
                  <a:pt x="20477" y="6033"/>
                  <a:pt x="20494" y="6033"/>
                </a:cubicBezTo>
                <a:cubicBezTo>
                  <a:pt x="20512" y="6033"/>
                  <a:pt x="20530" y="6022"/>
                  <a:pt x="20530" y="5999"/>
                </a:cubicBezTo>
                <a:lnTo>
                  <a:pt x="20530" y="5983"/>
                </a:lnTo>
                <a:cubicBezTo>
                  <a:pt x="20530" y="5960"/>
                  <a:pt x="20512" y="5949"/>
                  <a:pt x="20494" y="5949"/>
                </a:cubicBezTo>
                <a:close/>
                <a:moveTo>
                  <a:pt x="12532" y="5957"/>
                </a:moveTo>
                <a:cubicBezTo>
                  <a:pt x="12524" y="5957"/>
                  <a:pt x="12516" y="5960"/>
                  <a:pt x="12509" y="5967"/>
                </a:cubicBezTo>
                <a:lnTo>
                  <a:pt x="12493" y="5983"/>
                </a:lnTo>
                <a:cubicBezTo>
                  <a:pt x="12468" y="6007"/>
                  <a:pt x="12492" y="6043"/>
                  <a:pt x="12520" y="6043"/>
                </a:cubicBezTo>
                <a:cubicBezTo>
                  <a:pt x="12528" y="6043"/>
                  <a:pt x="12536" y="6040"/>
                  <a:pt x="12543" y="6033"/>
                </a:cubicBezTo>
                <a:lnTo>
                  <a:pt x="12559" y="6017"/>
                </a:lnTo>
                <a:cubicBezTo>
                  <a:pt x="12584" y="5992"/>
                  <a:pt x="12559" y="5957"/>
                  <a:pt x="12532" y="5957"/>
                </a:cubicBezTo>
                <a:close/>
                <a:moveTo>
                  <a:pt x="9408" y="6026"/>
                </a:moveTo>
                <a:cubicBezTo>
                  <a:pt x="9395" y="6026"/>
                  <a:pt x="9383" y="6044"/>
                  <a:pt x="9395" y="6056"/>
                </a:cubicBezTo>
                <a:lnTo>
                  <a:pt x="9411" y="6072"/>
                </a:lnTo>
                <a:cubicBezTo>
                  <a:pt x="9414" y="6075"/>
                  <a:pt x="9419" y="6077"/>
                  <a:pt x="9422" y="6077"/>
                </a:cubicBezTo>
                <a:cubicBezTo>
                  <a:pt x="9436" y="6077"/>
                  <a:pt x="9448" y="6060"/>
                  <a:pt x="9435" y="6048"/>
                </a:cubicBezTo>
                <a:lnTo>
                  <a:pt x="9420" y="6032"/>
                </a:lnTo>
                <a:cubicBezTo>
                  <a:pt x="9417" y="6028"/>
                  <a:pt x="9412" y="6026"/>
                  <a:pt x="9408" y="6026"/>
                </a:cubicBezTo>
                <a:close/>
                <a:moveTo>
                  <a:pt x="8956" y="6053"/>
                </a:moveTo>
                <a:cubicBezTo>
                  <a:pt x="8910" y="6053"/>
                  <a:pt x="8910" y="6123"/>
                  <a:pt x="8956" y="6123"/>
                </a:cubicBezTo>
                <a:cubicBezTo>
                  <a:pt x="8957" y="6123"/>
                  <a:pt x="8957" y="6123"/>
                  <a:pt x="8957" y="6123"/>
                </a:cubicBezTo>
                <a:cubicBezTo>
                  <a:pt x="9002" y="6123"/>
                  <a:pt x="9003" y="6053"/>
                  <a:pt x="8956" y="6053"/>
                </a:cubicBezTo>
                <a:close/>
                <a:moveTo>
                  <a:pt x="20149" y="6039"/>
                </a:moveTo>
                <a:cubicBezTo>
                  <a:pt x="20131" y="6039"/>
                  <a:pt x="20113" y="6051"/>
                  <a:pt x="20113" y="6074"/>
                </a:cubicBezTo>
                <a:lnTo>
                  <a:pt x="20113" y="6090"/>
                </a:lnTo>
                <a:cubicBezTo>
                  <a:pt x="20113" y="6112"/>
                  <a:pt x="20131" y="6123"/>
                  <a:pt x="20149" y="6123"/>
                </a:cubicBezTo>
                <a:cubicBezTo>
                  <a:pt x="20167" y="6123"/>
                  <a:pt x="20184" y="6112"/>
                  <a:pt x="20184" y="6090"/>
                </a:cubicBezTo>
                <a:lnTo>
                  <a:pt x="20184" y="6074"/>
                </a:lnTo>
                <a:cubicBezTo>
                  <a:pt x="20184" y="6051"/>
                  <a:pt x="20167" y="6039"/>
                  <a:pt x="20149" y="6039"/>
                </a:cubicBezTo>
                <a:close/>
                <a:moveTo>
                  <a:pt x="24774" y="6038"/>
                </a:moveTo>
                <a:cubicBezTo>
                  <a:pt x="24763" y="6038"/>
                  <a:pt x="24755" y="6043"/>
                  <a:pt x="24748" y="6051"/>
                </a:cubicBezTo>
                <a:cubicBezTo>
                  <a:pt x="24746" y="6051"/>
                  <a:pt x="24745" y="6051"/>
                  <a:pt x="24743" y="6051"/>
                </a:cubicBezTo>
                <a:cubicBezTo>
                  <a:pt x="24708" y="6051"/>
                  <a:pt x="24695" y="6109"/>
                  <a:pt x="24735" y="6122"/>
                </a:cubicBezTo>
                <a:cubicBezTo>
                  <a:pt x="24741" y="6124"/>
                  <a:pt x="24747" y="6125"/>
                  <a:pt x="24753" y="6125"/>
                </a:cubicBezTo>
                <a:cubicBezTo>
                  <a:pt x="24779" y="6125"/>
                  <a:pt x="24801" y="6108"/>
                  <a:pt x="24809" y="6084"/>
                </a:cubicBezTo>
                <a:cubicBezTo>
                  <a:pt x="24817" y="6065"/>
                  <a:pt x="24801" y="6044"/>
                  <a:pt x="24784" y="6039"/>
                </a:cubicBezTo>
                <a:cubicBezTo>
                  <a:pt x="24781" y="6038"/>
                  <a:pt x="24777" y="6038"/>
                  <a:pt x="24774" y="6038"/>
                </a:cubicBezTo>
                <a:close/>
                <a:moveTo>
                  <a:pt x="10220" y="5996"/>
                </a:moveTo>
                <a:cubicBezTo>
                  <a:pt x="10193" y="5996"/>
                  <a:pt x="10168" y="6031"/>
                  <a:pt x="10193" y="6056"/>
                </a:cubicBezTo>
                <a:cubicBezTo>
                  <a:pt x="10213" y="6076"/>
                  <a:pt x="10233" y="6097"/>
                  <a:pt x="10254" y="6117"/>
                </a:cubicBezTo>
                <a:cubicBezTo>
                  <a:pt x="10261" y="6124"/>
                  <a:pt x="10270" y="6127"/>
                  <a:pt x="10278" y="6127"/>
                </a:cubicBezTo>
                <a:cubicBezTo>
                  <a:pt x="10305" y="6127"/>
                  <a:pt x="10329" y="6091"/>
                  <a:pt x="10303" y="6067"/>
                </a:cubicBezTo>
                <a:cubicBezTo>
                  <a:pt x="10285" y="6048"/>
                  <a:pt x="10265" y="6027"/>
                  <a:pt x="10244" y="6007"/>
                </a:cubicBezTo>
                <a:cubicBezTo>
                  <a:pt x="10236" y="5999"/>
                  <a:pt x="10228" y="5996"/>
                  <a:pt x="10220" y="5996"/>
                </a:cubicBezTo>
                <a:close/>
                <a:moveTo>
                  <a:pt x="17892" y="6024"/>
                </a:moveTo>
                <a:cubicBezTo>
                  <a:pt x="17887" y="6024"/>
                  <a:pt x="17882" y="6025"/>
                  <a:pt x="17878" y="6027"/>
                </a:cubicBezTo>
                <a:cubicBezTo>
                  <a:pt x="17862" y="6032"/>
                  <a:pt x="17848" y="6037"/>
                  <a:pt x="17834" y="6043"/>
                </a:cubicBezTo>
                <a:cubicBezTo>
                  <a:pt x="17806" y="6051"/>
                  <a:pt x="17788" y="6079"/>
                  <a:pt x="17797" y="6107"/>
                </a:cubicBezTo>
                <a:cubicBezTo>
                  <a:pt x="17803" y="6129"/>
                  <a:pt x="17825" y="6147"/>
                  <a:pt x="17848" y="6147"/>
                </a:cubicBezTo>
                <a:cubicBezTo>
                  <a:pt x="17852" y="6147"/>
                  <a:pt x="17857" y="6146"/>
                  <a:pt x="17862" y="6144"/>
                </a:cubicBezTo>
                <a:cubicBezTo>
                  <a:pt x="17878" y="6139"/>
                  <a:pt x="17892" y="6134"/>
                  <a:pt x="17907" y="6128"/>
                </a:cubicBezTo>
                <a:cubicBezTo>
                  <a:pt x="17934" y="6119"/>
                  <a:pt x="17951" y="6092"/>
                  <a:pt x="17944" y="6063"/>
                </a:cubicBezTo>
                <a:cubicBezTo>
                  <a:pt x="17937" y="6042"/>
                  <a:pt x="17915" y="6024"/>
                  <a:pt x="17892" y="6024"/>
                </a:cubicBezTo>
                <a:close/>
                <a:moveTo>
                  <a:pt x="12458" y="6077"/>
                </a:moveTo>
                <a:cubicBezTo>
                  <a:pt x="12412" y="6077"/>
                  <a:pt x="12412" y="6148"/>
                  <a:pt x="12458" y="6148"/>
                </a:cubicBezTo>
                <a:cubicBezTo>
                  <a:pt x="12503" y="6148"/>
                  <a:pt x="12503" y="6077"/>
                  <a:pt x="12458" y="6077"/>
                </a:cubicBezTo>
                <a:close/>
                <a:moveTo>
                  <a:pt x="22634" y="6085"/>
                </a:moveTo>
                <a:cubicBezTo>
                  <a:pt x="22624" y="6085"/>
                  <a:pt x="22614" y="6093"/>
                  <a:pt x="22618" y="6106"/>
                </a:cubicBezTo>
                <a:cubicBezTo>
                  <a:pt x="22622" y="6118"/>
                  <a:pt x="22625" y="6128"/>
                  <a:pt x="22627" y="6139"/>
                </a:cubicBezTo>
                <a:cubicBezTo>
                  <a:pt x="22630" y="6148"/>
                  <a:pt x="22637" y="6152"/>
                  <a:pt x="22645" y="6152"/>
                </a:cubicBezTo>
                <a:cubicBezTo>
                  <a:pt x="22655" y="6152"/>
                  <a:pt x="22666" y="6144"/>
                  <a:pt x="22662" y="6132"/>
                </a:cubicBezTo>
                <a:cubicBezTo>
                  <a:pt x="22658" y="6119"/>
                  <a:pt x="22655" y="6110"/>
                  <a:pt x="22652" y="6098"/>
                </a:cubicBezTo>
                <a:cubicBezTo>
                  <a:pt x="22650" y="6089"/>
                  <a:pt x="22642" y="6085"/>
                  <a:pt x="22634" y="6085"/>
                </a:cubicBezTo>
                <a:close/>
                <a:moveTo>
                  <a:pt x="22251" y="6143"/>
                </a:moveTo>
                <a:cubicBezTo>
                  <a:pt x="22229" y="6143"/>
                  <a:pt x="22229" y="6179"/>
                  <a:pt x="22251" y="6179"/>
                </a:cubicBezTo>
                <a:lnTo>
                  <a:pt x="22274" y="6179"/>
                </a:lnTo>
                <a:cubicBezTo>
                  <a:pt x="22295" y="6179"/>
                  <a:pt x="22295" y="6143"/>
                  <a:pt x="22274" y="6143"/>
                </a:cubicBezTo>
                <a:cubicBezTo>
                  <a:pt x="22270" y="6144"/>
                  <a:pt x="22266" y="6144"/>
                  <a:pt x="22262" y="6144"/>
                </a:cubicBezTo>
                <a:cubicBezTo>
                  <a:pt x="22259" y="6144"/>
                  <a:pt x="22255" y="6144"/>
                  <a:pt x="22251" y="6143"/>
                </a:cubicBezTo>
                <a:close/>
                <a:moveTo>
                  <a:pt x="7169" y="6075"/>
                </a:moveTo>
                <a:cubicBezTo>
                  <a:pt x="7101" y="6075"/>
                  <a:pt x="7100" y="6182"/>
                  <a:pt x="7169" y="6182"/>
                </a:cubicBezTo>
                <a:cubicBezTo>
                  <a:pt x="7237" y="6182"/>
                  <a:pt x="7238" y="6075"/>
                  <a:pt x="7169" y="6075"/>
                </a:cubicBezTo>
                <a:close/>
                <a:moveTo>
                  <a:pt x="5862" y="6089"/>
                </a:moveTo>
                <a:cubicBezTo>
                  <a:pt x="5856" y="6089"/>
                  <a:pt x="5850" y="6091"/>
                  <a:pt x="5844" y="6095"/>
                </a:cubicBezTo>
                <a:cubicBezTo>
                  <a:pt x="5828" y="6105"/>
                  <a:pt x="5813" y="6114"/>
                  <a:pt x="5799" y="6124"/>
                </a:cubicBezTo>
                <a:cubicBezTo>
                  <a:pt x="5766" y="6145"/>
                  <a:pt x="5787" y="6192"/>
                  <a:pt x="5816" y="6192"/>
                </a:cubicBezTo>
                <a:cubicBezTo>
                  <a:pt x="5822" y="6192"/>
                  <a:pt x="5828" y="6190"/>
                  <a:pt x="5834" y="6186"/>
                </a:cubicBezTo>
                <a:cubicBezTo>
                  <a:pt x="5850" y="6176"/>
                  <a:pt x="5865" y="6166"/>
                  <a:pt x="5879" y="6156"/>
                </a:cubicBezTo>
                <a:cubicBezTo>
                  <a:pt x="5911" y="6136"/>
                  <a:pt x="5891" y="6089"/>
                  <a:pt x="5862" y="6089"/>
                </a:cubicBezTo>
                <a:close/>
                <a:moveTo>
                  <a:pt x="23813" y="6111"/>
                </a:moveTo>
                <a:cubicBezTo>
                  <a:pt x="23795" y="6111"/>
                  <a:pt x="23778" y="6123"/>
                  <a:pt x="23778" y="6145"/>
                </a:cubicBezTo>
                <a:lnTo>
                  <a:pt x="23778" y="6161"/>
                </a:lnTo>
                <a:cubicBezTo>
                  <a:pt x="23778" y="6184"/>
                  <a:pt x="23795" y="6195"/>
                  <a:pt x="23813" y="6195"/>
                </a:cubicBezTo>
                <a:cubicBezTo>
                  <a:pt x="23830" y="6195"/>
                  <a:pt x="23848" y="6184"/>
                  <a:pt x="23848" y="6161"/>
                </a:cubicBezTo>
                <a:lnTo>
                  <a:pt x="23848" y="6145"/>
                </a:lnTo>
                <a:cubicBezTo>
                  <a:pt x="23848" y="6123"/>
                  <a:pt x="23830" y="6111"/>
                  <a:pt x="23813" y="6111"/>
                </a:cubicBezTo>
                <a:close/>
                <a:moveTo>
                  <a:pt x="9799" y="6149"/>
                </a:moveTo>
                <a:cubicBezTo>
                  <a:pt x="9785" y="6149"/>
                  <a:pt x="9773" y="6167"/>
                  <a:pt x="9785" y="6179"/>
                </a:cubicBezTo>
                <a:lnTo>
                  <a:pt x="9801" y="6194"/>
                </a:lnTo>
                <a:cubicBezTo>
                  <a:pt x="9804" y="6198"/>
                  <a:pt x="9808" y="6199"/>
                  <a:pt x="9812" y="6199"/>
                </a:cubicBezTo>
                <a:cubicBezTo>
                  <a:pt x="9825" y="6199"/>
                  <a:pt x="9838" y="6182"/>
                  <a:pt x="9826" y="6169"/>
                </a:cubicBezTo>
                <a:lnTo>
                  <a:pt x="9810" y="6154"/>
                </a:lnTo>
                <a:cubicBezTo>
                  <a:pt x="9806" y="6150"/>
                  <a:pt x="9802" y="6149"/>
                  <a:pt x="9799" y="6149"/>
                </a:cubicBezTo>
                <a:close/>
                <a:moveTo>
                  <a:pt x="5290" y="6055"/>
                </a:moveTo>
                <a:cubicBezTo>
                  <a:pt x="5286" y="6055"/>
                  <a:pt x="5281" y="6055"/>
                  <a:pt x="5277" y="6056"/>
                </a:cubicBezTo>
                <a:cubicBezTo>
                  <a:pt x="5251" y="6065"/>
                  <a:pt x="5231" y="6094"/>
                  <a:pt x="5240" y="6122"/>
                </a:cubicBezTo>
                <a:cubicBezTo>
                  <a:pt x="5246" y="6138"/>
                  <a:pt x="5251" y="6153"/>
                  <a:pt x="5254" y="6166"/>
                </a:cubicBezTo>
                <a:cubicBezTo>
                  <a:pt x="5262" y="6189"/>
                  <a:pt x="5282" y="6205"/>
                  <a:pt x="5305" y="6205"/>
                </a:cubicBezTo>
                <a:cubicBezTo>
                  <a:pt x="5310" y="6205"/>
                  <a:pt x="5315" y="6204"/>
                  <a:pt x="5320" y="6203"/>
                </a:cubicBezTo>
                <a:cubicBezTo>
                  <a:pt x="5346" y="6195"/>
                  <a:pt x="5366" y="6165"/>
                  <a:pt x="5357" y="6138"/>
                </a:cubicBezTo>
                <a:cubicBezTo>
                  <a:pt x="5351" y="6122"/>
                  <a:pt x="5346" y="6107"/>
                  <a:pt x="5342" y="6093"/>
                </a:cubicBezTo>
                <a:cubicBezTo>
                  <a:pt x="5334" y="6071"/>
                  <a:pt x="5313" y="6055"/>
                  <a:pt x="5290" y="6055"/>
                </a:cubicBezTo>
                <a:close/>
                <a:moveTo>
                  <a:pt x="16592" y="6074"/>
                </a:moveTo>
                <a:cubicBezTo>
                  <a:pt x="16571" y="6074"/>
                  <a:pt x="16549" y="6092"/>
                  <a:pt x="16554" y="6118"/>
                </a:cubicBezTo>
                <a:cubicBezTo>
                  <a:pt x="16560" y="6143"/>
                  <a:pt x="16565" y="6168"/>
                  <a:pt x="16568" y="6192"/>
                </a:cubicBezTo>
                <a:cubicBezTo>
                  <a:pt x="16571" y="6210"/>
                  <a:pt x="16584" y="6218"/>
                  <a:pt x="16598" y="6218"/>
                </a:cubicBezTo>
                <a:cubicBezTo>
                  <a:pt x="16619" y="6218"/>
                  <a:pt x="16641" y="6201"/>
                  <a:pt x="16636" y="6175"/>
                </a:cubicBezTo>
                <a:cubicBezTo>
                  <a:pt x="16631" y="6149"/>
                  <a:pt x="16626" y="6124"/>
                  <a:pt x="16622" y="6100"/>
                </a:cubicBezTo>
                <a:cubicBezTo>
                  <a:pt x="16619" y="6082"/>
                  <a:pt x="16605" y="6074"/>
                  <a:pt x="16592" y="6074"/>
                </a:cubicBezTo>
                <a:close/>
                <a:moveTo>
                  <a:pt x="1777" y="6152"/>
                </a:moveTo>
                <a:cubicBezTo>
                  <a:pt x="1774" y="6152"/>
                  <a:pt x="1771" y="6152"/>
                  <a:pt x="1769" y="6153"/>
                </a:cubicBezTo>
                <a:cubicBezTo>
                  <a:pt x="1743" y="6158"/>
                  <a:pt x="1718" y="6164"/>
                  <a:pt x="1694" y="6169"/>
                </a:cubicBezTo>
                <a:cubicBezTo>
                  <a:pt x="1652" y="6179"/>
                  <a:pt x="1666" y="6238"/>
                  <a:pt x="1703" y="6238"/>
                </a:cubicBezTo>
                <a:cubicBezTo>
                  <a:pt x="1706" y="6238"/>
                  <a:pt x="1709" y="6238"/>
                  <a:pt x="1712" y="6237"/>
                </a:cubicBezTo>
                <a:cubicBezTo>
                  <a:pt x="1737" y="6232"/>
                  <a:pt x="1762" y="6226"/>
                  <a:pt x="1786" y="6221"/>
                </a:cubicBezTo>
                <a:cubicBezTo>
                  <a:pt x="1830" y="6212"/>
                  <a:pt x="1815" y="6152"/>
                  <a:pt x="1777" y="6152"/>
                </a:cubicBezTo>
                <a:close/>
                <a:moveTo>
                  <a:pt x="4092" y="6196"/>
                </a:moveTo>
                <a:cubicBezTo>
                  <a:pt x="4088" y="6196"/>
                  <a:pt x="4084" y="6197"/>
                  <a:pt x="4081" y="6201"/>
                </a:cubicBezTo>
                <a:lnTo>
                  <a:pt x="4065" y="6216"/>
                </a:lnTo>
                <a:cubicBezTo>
                  <a:pt x="4052" y="6229"/>
                  <a:pt x="4064" y="6247"/>
                  <a:pt x="4078" y="6247"/>
                </a:cubicBezTo>
                <a:cubicBezTo>
                  <a:pt x="4082" y="6247"/>
                  <a:pt x="4086" y="6245"/>
                  <a:pt x="4090" y="6242"/>
                </a:cubicBezTo>
                <a:lnTo>
                  <a:pt x="4106" y="6226"/>
                </a:lnTo>
                <a:cubicBezTo>
                  <a:pt x="4119" y="6214"/>
                  <a:pt x="4106" y="6196"/>
                  <a:pt x="4092" y="6196"/>
                </a:cubicBezTo>
                <a:close/>
                <a:moveTo>
                  <a:pt x="6606" y="6176"/>
                </a:moveTo>
                <a:cubicBezTo>
                  <a:pt x="6589" y="6176"/>
                  <a:pt x="6571" y="6187"/>
                  <a:pt x="6571" y="6210"/>
                </a:cubicBezTo>
                <a:lnTo>
                  <a:pt x="6571" y="6239"/>
                </a:lnTo>
                <a:cubicBezTo>
                  <a:pt x="6571" y="6263"/>
                  <a:pt x="6588" y="6274"/>
                  <a:pt x="6606" y="6274"/>
                </a:cubicBezTo>
                <a:cubicBezTo>
                  <a:pt x="6623" y="6274"/>
                  <a:pt x="6641" y="6263"/>
                  <a:pt x="6641" y="6239"/>
                </a:cubicBezTo>
                <a:lnTo>
                  <a:pt x="6641" y="6210"/>
                </a:lnTo>
                <a:cubicBezTo>
                  <a:pt x="6642" y="6187"/>
                  <a:pt x="6624" y="6176"/>
                  <a:pt x="6606" y="6176"/>
                </a:cubicBezTo>
                <a:close/>
                <a:moveTo>
                  <a:pt x="23467" y="6200"/>
                </a:moveTo>
                <a:cubicBezTo>
                  <a:pt x="23450" y="6200"/>
                  <a:pt x="23432" y="6212"/>
                  <a:pt x="23432" y="6234"/>
                </a:cubicBezTo>
                <a:lnTo>
                  <a:pt x="23432" y="6250"/>
                </a:lnTo>
                <a:cubicBezTo>
                  <a:pt x="23432" y="6273"/>
                  <a:pt x="23449" y="6285"/>
                  <a:pt x="23467" y="6285"/>
                </a:cubicBezTo>
                <a:cubicBezTo>
                  <a:pt x="23485" y="6285"/>
                  <a:pt x="23502" y="6273"/>
                  <a:pt x="23502" y="6250"/>
                </a:cubicBezTo>
                <a:lnTo>
                  <a:pt x="23502" y="6234"/>
                </a:lnTo>
                <a:cubicBezTo>
                  <a:pt x="23503" y="6212"/>
                  <a:pt x="23485" y="6200"/>
                  <a:pt x="23467" y="6200"/>
                </a:cubicBezTo>
                <a:close/>
                <a:moveTo>
                  <a:pt x="20657" y="6219"/>
                </a:moveTo>
                <a:cubicBezTo>
                  <a:pt x="20649" y="6219"/>
                  <a:pt x="20641" y="6222"/>
                  <a:pt x="20634" y="6229"/>
                </a:cubicBezTo>
                <a:lnTo>
                  <a:pt x="20619" y="6245"/>
                </a:lnTo>
                <a:cubicBezTo>
                  <a:pt x="20593" y="6269"/>
                  <a:pt x="20617" y="6305"/>
                  <a:pt x="20645" y="6305"/>
                </a:cubicBezTo>
                <a:cubicBezTo>
                  <a:pt x="20653" y="6305"/>
                  <a:pt x="20661" y="6302"/>
                  <a:pt x="20668" y="6295"/>
                </a:cubicBezTo>
                <a:lnTo>
                  <a:pt x="20684" y="6279"/>
                </a:lnTo>
                <a:cubicBezTo>
                  <a:pt x="20709" y="6254"/>
                  <a:pt x="20685" y="6219"/>
                  <a:pt x="20657" y="6219"/>
                </a:cubicBezTo>
                <a:close/>
                <a:moveTo>
                  <a:pt x="12109" y="6243"/>
                </a:moveTo>
                <a:cubicBezTo>
                  <a:pt x="12065" y="6243"/>
                  <a:pt x="12066" y="6312"/>
                  <a:pt x="12110" y="6313"/>
                </a:cubicBezTo>
                <a:cubicBezTo>
                  <a:pt x="12157" y="6313"/>
                  <a:pt x="12157" y="6243"/>
                  <a:pt x="12110" y="6243"/>
                </a:cubicBezTo>
                <a:cubicBezTo>
                  <a:pt x="12110" y="6243"/>
                  <a:pt x="12110" y="6243"/>
                  <a:pt x="12109" y="6243"/>
                </a:cubicBezTo>
                <a:close/>
                <a:moveTo>
                  <a:pt x="4993" y="6208"/>
                </a:moveTo>
                <a:cubicBezTo>
                  <a:pt x="4924" y="6208"/>
                  <a:pt x="4924" y="6315"/>
                  <a:pt x="4994" y="6316"/>
                </a:cubicBezTo>
                <a:lnTo>
                  <a:pt x="5010" y="6316"/>
                </a:lnTo>
                <a:cubicBezTo>
                  <a:pt x="5079" y="6316"/>
                  <a:pt x="5079" y="6208"/>
                  <a:pt x="5010" y="6208"/>
                </a:cubicBezTo>
                <a:lnTo>
                  <a:pt x="4994" y="6208"/>
                </a:lnTo>
                <a:cubicBezTo>
                  <a:pt x="4994" y="6208"/>
                  <a:pt x="4993" y="6208"/>
                  <a:pt x="4993" y="6208"/>
                </a:cubicBezTo>
                <a:close/>
                <a:moveTo>
                  <a:pt x="22917" y="6194"/>
                </a:moveTo>
                <a:cubicBezTo>
                  <a:pt x="22900" y="6194"/>
                  <a:pt x="22883" y="6202"/>
                  <a:pt x="22873" y="6221"/>
                </a:cubicBezTo>
                <a:cubicBezTo>
                  <a:pt x="22861" y="6243"/>
                  <a:pt x="22866" y="6281"/>
                  <a:pt x="22893" y="6292"/>
                </a:cubicBezTo>
                <a:cubicBezTo>
                  <a:pt x="22919" y="6302"/>
                  <a:pt x="22942" y="6315"/>
                  <a:pt x="22967" y="6325"/>
                </a:cubicBezTo>
                <a:cubicBezTo>
                  <a:pt x="22976" y="6329"/>
                  <a:pt x="22985" y="6331"/>
                  <a:pt x="22994" y="6331"/>
                </a:cubicBezTo>
                <a:cubicBezTo>
                  <a:pt x="23012" y="6331"/>
                  <a:pt x="23029" y="6323"/>
                  <a:pt x="23039" y="6305"/>
                </a:cubicBezTo>
                <a:cubicBezTo>
                  <a:pt x="23051" y="6283"/>
                  <a:pt x="23046" y="6245"/>
                  <a:pt x="23019" y="6233"/>
                </a:cubicBezTo>
                <a:cubicBezTo>
                  <a:pt x="22994" y="6223"/>
                  <a:pt x="22971" y="6211"/>
                  <a:pt x="22946" y="6201"/>
                </a:cubicBezTo>
                <a:cubicBezTo>
                  <a:pt x="22937" y="6197"/>
                  <a:pt x="22927" y="6194"/>
                  <a:pt x="22917" y="6194"/>
                </a:cubicBezTo>
                <a:close/>
                <a:moveTo>
                  <a:pt x="19377" y="6244"/>
                </a:moveTo>
                <a:cubicBezTo>
                  <a:pt x="19366" y="6244"/>
                  <a:pt x="19356" y="6250"/>
                  <a:pt x="19349" y="6263"/>
                </a:cubicBezTo>
                <a:cubicBezTo>
                  <a:pt x="19344" y="6273"/>
                  <a:pt x="19339" y="6281"/>
                  <a:pt x="19334" y="6292"/>
                </a:cubicBezTo>
                <a:cubicBezTo>
                  <a:pt x="19319" y="6320"/>
                  <a:pt x="19344" y="6346"/>
                  <a:pt x="19368" y="6346"/>
                </a:cubicBezTo>
                <a:cubicBezTo>
                  <a:pt x="19378" y="6346"/>
                  <a:pt x="19389" y="6341"/>
                  <a:pt x="19395" y="6327"/>
                </a:cubicBezTo>
                <a:cubicBezTo>
                  <a:pt x="19401" y="6317"/>
                  <a:pt x="19406" y="6308"/>
                  <a:pt x="19411" y="6297"/>
                </a:cubicBezTo>
                <a:cubicBezTo>
                  <a:pt x="19425" y="6270"/>
                  <a:pt x="19401" y="6244"/>
                  <a:pt x="19377" y="6244"/>
                </a:cubicBezTo>
                <a:close/>
                <a:moveTo>
                  <a:pt x="1072" y="6323"/>
                </a:moveTo>
                <a:cubicBezTo>
                  <a:pt x="1050" y="6323"/>
                  <a:pt x="1050" y="6359"/>
                  <a:pt x="1072" y="6359"/>
                </a:cubicBezTo>
                <a:lnTo>
                  <a:pt x="1116" y="6359"/>
                </a:lnTo>
                <a:cubicBezTo>
                  <a:pt x="1140" y="6359"/>
                  <a:pt x="1140" y="6323"/>
                  <a:pt x="1116" y="6323"/>
                </a:cubicBezTo>
                <a:close/>
                <a:moveTo>
                  <a:pt x="11856" y="6317"/>
                </a:moveTo>
                <a:cubicBezTo>
                  <a:pt x="11810" y="6317"/>
                  <a:pt x="11810" y="6388"/>
                  <a:pt x="11856" y="6388"/>
                </a:cubicBezTo>
                <a:lnTo>
                  <a:pt x="11871" y="6388"/>
                </a:lnTo>
                <a:cubicBezTo>
                  <a:pt x="11916" y="6388"/>
                  <a:pt x="11917" y="6317"/>
                  <a:pt x="11871" y="6317"/>
                </a:cubicBezTo>
                <a:close/>
                <a:moveTo>
                  <a:pt x="11267" y="6343"/>
                </a:moveTo>
                <a:cubicBezTo>
                  <a:pt x="11261" y="6343"/>
                  <a:pt x="11256" y="6345"/>
                  <a:pt x="11250" y="6347"/>
                </a:cubicBezTo>
                <a:cubicBezTo>
                  <a:pt x="11240" y="6353"/>
                  <a:pt x="11231" y="6358"/>
                  <a:pt x="11220" y="6363"/>
                </a:cubicBezTo>
                <a:cubicBezTo>
                  <a:pt x="11186" y="6381"/>
                  <a:pt x="11206" y="6429"/>
                  <a:pt x="11239" y="6429"/>
                </a:cubicBezTo>
                <a:cubicBezTo>
                  <a:pt x="11244" y="6429"/>
                  <a:pt x="11250" y="6428"/>
                  <a:pt x="11256" y="6425"/>
                </a:cubicBezTo>
                <a:cubicBezTo>
                  <a:pt x="11266" y="6420"/>
                  <a:pt x="11276" y="6414"/>
                  <a:pt x="11286" y="6409"/>
                </a:cubicBezTo>
                <a:cubicBezTo>
                  <a:pt x="11322" y="6392"/>
                  <a:pt x="11300" y="6343"/>
                  <a:pt x="11267" y="6343"/>
                </a:cubicBezTo>
                <a:close/>
                <a:moveTo>
                  <a:pt x="16391" y="6342"/>
                </a:moveTo>
                <a:cubicBezTo>
                  <a:pt x="16368" y="6342"/>
                  <a:pt x="16343" y="6368"/>
                  <a:pt x="16357" y="6396"/>
                </a:cubicBezTo>
                <a:cubicBezTo>
                  <a:pt x="16363" y="6406"/>
                  <a:pt x="16368" y="6415"/>
                  <a:pt x="16373" y="6426"/>
                </a:cubicBezTo>
                <a:cubicBezTo>
                  <a:pt x="16380" y="6439"/>
                  <a:pt x="16391" y="6445"/>
                  <a:pt x="16402" y="6445"/>
                </a:cubicBezTo>
                <a:cubicBezTo>
                  <a:pt x="16425" y="6445"/>
                  <a:pt x="16449" y="6419"/>
                  <a:pt x="16435" y="6390"/>
                </a:cubicBezTo>
                <a:cubicBezTo>
                  <a:pt x="16430" y="6380"/>
                  <a:pt x="16424" y="6370"/>
                  <a:pt x="16419" y="6360"/>
                </a:cubicBezTo>
                <a:cubicBezTo>
                  <a:pt x="16413" y="6347"/>
                  <a:pt x="16402" y="6342"/>
                  <a:pt x="16391" y="6342"/>
                </a:cubicBezTo>
                <a:close/>
                <a:moveTo>
                  <a:pt x="6524" y="6381"/>
                </a:moveTo>
                <a:cubicBezTo>
                  <a:pt x="6478" y="6381"/>
                  <a:pt x="6478" y="6452"/>
                  <a:pt x="6524" y="6452"/>
                </a:cubicBezTo>
                <a:cubicBezTo>
                  <a:pt x="6524" y="6452"/>
                  <a:pt x="6524" y="6452"/>
                  <a:pt x="6525" y="6452"/>
                </a:cubicBezTo>
                <a:cubicBezTo>
                  <a:pt x="6569" y="6452"/>
                  <a:pt x="6568" y="6383"/>
                  <a:pt x="6524" y="6381"/>
                </a:cubicBezTo>
                <a:close/>
                <a:moveTo>
                  <a:pt x="23976" y="6380"/>
                </a:moveTo>
                <a:cubicBezTo>
                  <a:pt x="23968" y="6380"/>
                  <a:pt x="23960" y="6383"/>
                  <a:pt x="23953" y="6390"/>
                </a:cubicBezTo>
                <a:lnTo>
                  <a:pt x="23937" y="6406"/>
                </a:lnTo>
                <a:cubicBezTo>
                  <a:pt x="23912" y="6431"/>
                  <a:pt x="23937" y="6467"/>
                  <a:pt x="23964" y="6467"/>
                </a:cubicBezTo>
                <a:cubicBezTo>
                  <a:pt x="23972" y="6467"/>
                  <a:pt x="23980" y="6464"/>
                  <a:pt x="23987" y="6456"/>
                </a:cubicBezTo>
                <a:lnTo>
                  <a:pt x="24003" y="6441"/>
                </a:lnTo>
                <a:cubicBezTo>
                  <a:pt x="24028" y="6416"/>
                  <a:pt x="24003" y="6380"/>
                  <a:pt x="23976" y="6380"/>
                </a:cubicBezTo>
                <a:close/>
                <a:moveTo>
                  <a:pt x="15973" y="6391"/>
                </a:moveTo>
                <a:cubicBezTo>
                  <a:pt x="15960" y="6391"/>
                  <a:pt x="15947" y="6409"/>
                  <a:pt x="15959" y="6421"/>
                </a:cubicBezTo>
                <a:lnTo>
                  <a:pt x="16004" y="6465"/>
                </a:lnTo>
                <a:cubicBezTo>
                  <a:pt x="16008" y="6468"/>
                  <a:pt x="16011" y="6470"/>
                  <a:pt x="16015" y="6470"/>
                </a:cubicBezTo>
                <a:cubicBezTo>
                  <a:pt x="16028" y="6470"/>
                  <a:pt x="16041" y="6453"/>
                  <a:pt x="16028" y="6441"/>
                </a:cubicBezTo>
                <a:lnTo>
                  <a:pt x="15984" y="6396"/>
                </a:lnTo>
                <a:cubicBezTo>
                  <a:pt x="15981" y="6392"/>
                  <a:pt x="15977" y="6391"/>
                  <a:pt x="15973" y="6391"/>
                </a:cubicBezTo>
                <a:close/>
                <a:moveTo>
                  <a:pt x="3100" y="6448"/>
                </a:moveTo>
                <a:cubicBezTo>
                  <a:pt x="3096" y="6448"/>
                  <a:pt x="3092" y="6450"/>
                  <a:pt x="3089" y="6453"/>
                </a:cubicBezTo>
                <a:lnTo>
                  <a:pt x="3073" y="6469"/>
                </a:lnTo>
                <a:cubicBezTo>
                  <a:pt x="3060" y="6481"/>
                  <a:pt x="3073" y="6499"/>
                  <a:pt x="3087" y="6499"/>
                </a:cubicBezTo>
                <a:cubicBezTo>
                  <a:pt x="3090" y="6499"/>
                  <a:pt x="3095" y="6498"/>
                  <a:pt x="3098" y="6494"/>
                </a:cubicBezTo>
                <a:lnTo>
                  <a:pt x="3114" y="6478"/>
                </a:lnTo>
                <a:cubicBezTo>
                  <a:pt x="3126" y="6466"/>
                  <a:pt x="3113" y="6448"/>
                  <a:pt x="3100" y="6448"/>
                </a:cubicBezTo>
                <a:close/>
                <a:moveTo>
                  <a:pt x="14757" y="6456"/>
                </a:moveTo>
                <a:cubicBezTo>
                  <a:pt x="14740" y="6456"/>
                  <a:pt x="14722" y="6467"/>
                  <a:pt x="14722" y="6490"/>
                </a:cubicBezTo>
                <a:lnTo>
                  <a:pt x="14722" y="6506"/>
                </a:lnTo>
                <a:cubicBezTo>
                  <a:pt x="14722" y="6529"/>
                  <a:pt x="14740" y="6540"/>
                  <a:pt x="14757" y="6540"/>
                </a:cubicBezTo>
                <a:cubicBezTo>
                  <a:pt x="14775" y="6540"/>
                  <a:pt x="14792" y="6529"/>
                  <a:pt x="14792" y="6506"/>
                </a:cubicBezTo>
                <a:lnTo>
                  <a:pt x="14792" y="6490"/>
                </a:lnTo>
                <a:cubicBezTo>
                  <a:pt x="14793" y="6468"/>
                  <a:pt x="14775" y="6456"/>
                  <a:pt x="14757" y="6456"/>
                </a:cubicBezTo>
                <a:close/>
                <a:moveTo>
                  <a:pt x="6791" y="6484"/>
                </a:moveTo>
                <a:cubicBezTo>
                  <a:pt x="6746" y="6484"/>
                  <a:pt x="6746" y="6554"/>
                  <a:pt x="6792" y="6554"/>
                </a:cubicBezTo>
                <a:cubicBezTo>
                  <a:pt x="6838" y="6554"/>
                  <a:pt x="6838" y="6484"/>
                  <a:pt x="6792" y="6484"/>
                </a:cubicBezTo>
                <a:cubicBezTo>
                  <a:pt x="6792" y="6484"/>
                  <a:pt x="6791" y="6484"/>
                  <a:pt x="6791" y="6484"/>
                </a:cubicBezTo>
                <a:close/>
                <a:moveTo>
                  <a:pt x="5924" y="6499"/>
                </a:moveTo>
                <a:cubicBezTo>
                  <a:pt x="5879" y="6499"/>
                  <a:pt x="5879" y="6569"/>
                  <a:pt x="5924" y="6569"/>
                </a:cubicBezTo>
                <a:lnTo>
                  <a:pt x="5940" y="6569"/>
                </a:lnTo>
                <a:cubicBezTo>
                  <a:pt x="5986" y="6569"/>
                  <a:pt x="5986" y="6499"/>
                  <a:pt x="5940" y="6499"/>
                </a:cubicBezTo>
                <a:close/>
                <a:moveTo>
                  <a:pt x="6539" y="6455"/>
                </a:moveTo>
                <a:cubicBezTo>
                  <a:pt x="6516" y="6455"/>
                  <a:pt x="6493" y="6472"/>
                  <a:pt x="6488" y="6494"/>
                </a:cubicBezTo>
                <a:cubicBezTo>
                  <a:pt x="6480" y="6524"/>
                  <a:pt x="6499" y="6552"/>
                  <a:pt x="6525" y="6559"/>
                </a:cubicBezTo>
                <a:cubicBezTo>
                  <a:pt x="6540" y="6564"/>
                  <a:pt x="6554" y="6569"/>
                  <a:pt x="6569" y="6574"/>
                </a:cubicBezTo>
                <a:cubicBezTo>
                  <a:pt x="6574" y="6575"/>
                  <a:pt x="6579" y="6576"/>
                  <a:pt x="6583" y="6576"/>
                </a:cubicBezTo>
                <a:cubicBezTo>
                  <a:pt x="6607" y="6576"/>
                  <a:pt x="6629" y="6559"/>
                  <a:pt x="6635" y="6537"/>
                </a:cubicBezTo>
                <a:cubicBezTo>
                  <a:pt x="6642" y="6509"/>
                  <a:pt x="6625" y="6479"/>
                  <a:pt x="6598" y="6472"/>
                </a:cubicBezTo>
                <a:cubicBezTo>
                  <a:pt x="6582" y="6467"/>
                  <a:pt x="6568" y="6462"/>
                  <a:pt x="6553" y="6457"/>
                </a:cubicBezTo>
                <a:cubicBezTo>
                  <a:pt x="6548" y="6456"/>
                  <a:pt x="6543" y="6455"/>
                  <a:pt x="6539" y="6455"/>
                </a:cubicBezTo>
                <a:close/>
                <a:moveTo>
                  <a:pt x="20147" y="6504"/>
                </a:moveTo>
                <a:cubicBezTo>
                  <a:pt x="20130" y="6504"/>
                  <a:pt x="20112" y="6516"/>
                  <a:pt x="20112" y="6538"/>
                </a:cubicBezTo>
                <a:lnTo>
                  <a:pt x="20112" y="6554"/>
                </a:lnTo>
                <a:cubicBezTo>
                  <a:pt x="20111" y="6576"/>
                  <a:pt x="20129" y="6588"/>
                  <a:pt x="20147" y="6588"/>
                </a:cubicBezTo>
                <a:cubicBezTo>
                  <a:pt x="20165" y="6588"/>
                  <a:pt x="20182" y="6577"/>
                  <a:pt x="20182" y="6554"/>
                </a:cubicBezTo>
                <a:lnTo>
                  <a:pt x="20182" y="6538"/>
                </a:lnTo>
                <a:cubicBezTo>
                  <a:pt x="20182" y="6516"/>
                  <a:pt x="20165" y="6504"/>
                  <a:pt x="20147" y="6504"/>
                </a:cubicBezTo>
                <a:close/>
                <a:moveTo>
                  <a:pt x="19831" y="6505"/>
                </a:moveTo>
                <a:cubicBezTo>
                  <a:pt x="19826" y="6505"/>
                  <a:pt x="19820" y="6506"/>
                  <a:pt x="19815" y="6509"/>
                </a:cubicBezTo>
                <a:cubicBezTo>
                  <a:pt x="19804" y="6513"/>
                  <a:pt x="19795" y="6519"/>
                  <a:pt x="19784" y="6524"/>
                </a:cubicBezTo>
                <a:cubicBezTo>
                  <a:pt x="19750" y="6542"/>
                  <a:pt x="19770" y="6590"/>
                  <a:pt x="19803" y="6590"/>
                </a:cubicBezTo>
                <a:cubicBezTo>
                  <a:pt x="19808" y="6590"/>
                  <a:pt x="19814" y="6588"/>
                  <a:pt x="19820" y="6585"/>
                </a:cubicBezTo>
                <a:cubicBezTo>
                  <a:pt x="19830" y="6580"/>
                  <a:pt x="19840" y="6575"/>
                  <a:pt x="19850" y="6569"/>
                </a:cubicBezTo>
                <a:cubicBezTo>
                  <a:pt x="19885" y="6551"/>
                  <a:pt x="19864" y="6505"/>
                  <a:pt x="19831" y="6505"/>
                </a:cubicBezTo>
                <a:close/>
                <a:moveTo>
                  <a:pt x="20807" y="6491"/>
                </a:moveTo>
                <a:cubicBezTo>
                  <a:pt x="20790" y="6491"/>
                  <a:pt x="20772" y="6502"/>
                  <a:pt x="20772" y="6525"/>
                </a:cubicBezTo>
                <a:lnTo>
                  <a:pt x="20772" y="6556"/>
                </a:lnTo>
                <a:cubicBezTo>
                  <a:pt x="20772" y="6578"/>
                  <a:pt x="20790" y="6590"/>
                  <a:pt x="20807" y="6590"/>
                </a:cubicBezTo>
                <a:cubicBezTo>
                  <a:pt x="20825" y="6590"/>
                  <a:pt x="20842" y="6578"/>
                  <a:pt x="20842" y="6556"/>
                </a:cubicBezTo>
                <a:lnTo>
                  <a:pt x="20842" y="6525"/>
                </a:lnTo>
                <a:cubicBezTo>
                  <a:pt x="20842" y="6502"/>
                  <a:pt x="20825" y="6491"/>
                  <a:pt x="20807" y="6491"/>
                </a:cubicBezTo>
                <a:close/>
                <a:moveTo>
                  <a:pt x="3505" y="6540"/>
                </a:moveTo>
                <a:cubicBezTo>
                  <a:pt x="3492" y="6540"/>
                  <a:pt x="3480" y="6557"/>
                  <a:pt x="3492" y="6569"/>
                </a:cubicBezTo>
                <a:cubicBezTo>
                  <a:pt x="3498" y="6577"/>
                  <a:pt x="3503" y="6580"/>
                  <a:pt x="3508" y="6585"/>
                </a:cubicBezTo>
                <a:cubicBezTo>
                  <a:pt x="3511" y="6589"/>
                  <a:pt x="3515" y="6590"/>
                  <a:pt x="3519" y="6590"/>
                </a:cubicBezTo>
                <a:cubicBezTo>
                  <a:pt x="3533" y="6590"/>
                  <a:pt x="3545" y="6573"/>
                  <a:pt x="3533" y="6561"/>
                </a:cubicBezTo>
                <a:lnTo>
                  <a:pt x="3517" y="6545"/>
                </a:lnTo>
                <a:cubicBezTo>
                  <a:pt x="3513" y="6542"/>
                  <a:pt x="3509" y="6540"/>
                  <a:pt x="3505" y="6540"/>
                </a:cubicBezTo>
                <a:close/>
                <a:moveTo>
                  <a:pt x="18479" y="6512"/>
                </a:moveTo>
                <a:cubicBezTo>
                  <a:pt x="18473" y="6512"/>
                  <a:pt x="18467" y="6513"/>
                  <a:pt x="18461" y="6517"/>
                </a:cubicBezTo>
                <a:cubicBezTo>
                  <a:pt x="18445" y="6528"/>
                  <a:pt x="18431" y="6537"/>
                  <a:pt x="18416" y="6547"/>
                </a:cubicBezTo>
                <a:cubicBezTo>
                  <a:pt x="18385" y="6569"/>
                  <a:pt x="18404" y="6616"/>
                  <a:pt x="18433" y="6616"/>
                </a:cubicBezTo>
                <a:cubicBezTo>
                  <a:pt x="18439" y="6616"/>
                  <a:pt x="18445" y="6614"/>
                  <a:pt x="18452" y="6609"/>
                </a:cubicBezTo>
                <a:cubicBezTo>
                  <a:pt x="18467" y="6599"/>
                  <a:pt x="18482" y="6589"/>
                  <a:pt x="18496" y="6579"/>
                </a:cubicBezTo>
                <a:cubicBezTo>
                  <a:pt x="18528" y="6558"/>
                  <a:pt x="18508" y="6512"/>
                  <a:pt x="18479" y="6512"/>
                </a:cubicBezTo>
                <a:close/>
                <a:moveTo>
                  <a:pt x="10590" y="6551"/>
                </a:moveTo>
                <a:cubicBezTo>
                  <a:pt x="10588" y="6551"/>
                  <a:pt x="10585" y="6551"/>
                  <a:pt x="10582" y="6552"/>
                </a:cubicBezTo>
                <a:cubicBezTo>
                  <a:pt x="10558" y="6557"/>
                  <a:pt x="10533" y="6563"/>
                  <a:pt x="10508" y="6568"/>
                </a:cubicBezTo>
                <a:cubicBezTo>
                  <a:pt x="10467" y="6578"/>
                  <a:pt x="10479" y="6638"/>
                  <a:pt x="10517" y="6638"/>
                </a:cubicBezTo>
                <a:cubicBezTo>
                  <a:pt x="10520" y="6638"/>
                  <a:pt x="10523" y="6637"/>
                  <a:pt x="10527" y="6637"/>
                </a:cubicBezTo>
                <a:cubicBezTo>
                  <a:pt x="10552" y="6631"/>
                  <a:pt x="10576" y="6625"/>
                  <a:pt x="10601" y="6620"/>
                </a:cubicBezTo>
                <a:cubicBezTo>
                  <a:pt x="10644" y="6611"/>
                  <a:pt x="10629" y="6551"/>
                  <a:pt x="10590" y="6551"/>
                </a:cubicBezTo>
                <a:close/>
                <a:moveTo>
                  <a:pt x="6311" y="6553"/>
                </a:moveTo>
                <a:cubicBezTo>
                  <a:pt x="6242" y="6553"/>
                  <a:pt x="6242" y="6661"/>
                  <a:pt x="6311" y="6661"/>
                </a:cubicBezTo>
                <a:cubicBezTo>
                  <a:pt x="6380" y="6661"/>
                  <a:pt x="6380" y="6553"/>
                  <a:pt x="6311" y="6553"/>
                </a:cubicBezTo>
                <a:close/>
                <a:moveTo>
                  <a:pt x="12161" y="6612"/>
                </a:moveTo>
                <a:cubicBezTo>
                  <a:pt x="12157" y="6612"/>
                  <a:pt x="12153" y="6613"/>
                  <a:pt x="12149" y="6617"/>
                </a:cubicBezTo>
                <a:lnTo>
                  <a:pt x="12134" y="6632"/>
                </a:lnTo>
                <a:cubicBezTo>
                  <a:pt x="12121" y="6644"/>
                  <a:pt x="12132" y="6663"/>
                  <a:pt x="12146" y="6663"/>
                </a:cubicBezTo>
                <a:cubicBezTo>
                  <a:pt x="12150" y="6663"/>
                  <a:pt x="12154" y="6661"/>
                  <a:pt x="12158" y="6657"/>
                </a:cubicBezTo>
                <a:lnTo>
                  <a:pt x="12173" y="6642"/>
                </a:lnTo>
                <a:cubicBezTo>
                  <a:pt x="12187" y="6630"/>
                  <a:pt x="12174" y="6612"/>
                  <a:pt x="12161" y="6612"/>
                </a:cubicBezTo>
                <a:close/>
                <a:moveTo>
                  <a:pt x="7982" y="6547"/>
                </a:moveTo>
                <a:cubicBezTo>
                  <a:pt x="7970" y="6547"/>
                  <a:pt x="7957" y="6551"/>
                  <a:pt x="7946" y="6562"/>
                </a:cubicBezTo>
                <a:lnTo>
                  <a:pt x="7931" y="6578"/>
                </a:lnTo>
                <a:cubicBezTo>
                  <a:pt x="7893" y="6615"/>
                  <a:pt x="7928" y="6669"/>
                  <a:pt x="7970" y="6669"/>
                </a:cubicBezTo>
                <a:cubicBezTo>
                  <a:pt x="7982" y="6669"/>
                  <a:pt x="7995" y="6664"/>
                  <a:pt x="8006" y="6653"/>
                </a:cubicBezTo>
                <a:lnTo>
                  <a:pt x="8022" y="6638"/>
                </a:lnTo>
                <a:cubicBezTo>
                  <a:pt x="8059" y="6600"/>
                  <a:pt x="8023" y="6547"/>
                  <a:pt x="7982" y="6547"/>
                </a:cubicBezTo>
                <a:close/>
                <a:moveTo>
                  <a:pt x="7246" y="6608"/>
                </a:moveTo>
                <a:cubicBezTo>
                  <a:pt x="7238" y="6608"/>
                  <a:pt x="7230" y="6611"/>
                  <a:pt x="7222" y="6619"/>
                </a:cubicBezTo>
                <a:lnTo>
                  <a:pt x="7207" y="6634"/>
                </a:lnTo>
                <a:cubicBezTo>
                  <a:pt x="7182" y="6659"/>
                  <a:pt x="7205" y="6694"/>
                  <a:pt x="7233" y="6694"/>
                </a:cubicBezTo>
                <a:cubicBezTo>
                  <a:pt x="7241" y="6694"/>
                  <a:pt x="7249" y="6691"/>
                  <a:pt x="7257" y="6684"/>
                </a:cubicBezTo>
                <a:lnTo>
                  <a:pt x="7273" y="6668"/>
                </a:lnTo>
                <a:cubicBezTo>
                  <a:pt x="7298" y="6643"/>
                  <a:pt x="7273" y="6608"/>
                  <a:pt x="7246" y="6608"/>
                </a:cubicBezTo>
                <a:close/>
                <a:moveTo>
                  <a:pt x="4137" y="6566"/>
                </a:moveTo>
                <a:cubicBezTo>
                  <a:pt x="4132" y="6566"/>
                  <a:pt x="4127" y="6567"/>
                  <a:pt x="4123" y="6568"/>
                </a:cubicBezTo>
                <a:cubicBezTo>
                  <a:pt x="4098" y="6579"/>
                  <a:pt x="4073" y="6588"/>
                  <a:pt x="4048" y="6599"/>
                </a:cubicBezTo>
                <a:cubicBezTo>
                  <a:pt x="4022" y="6609"/>
                  <a:pt x="4002" y="6634"/>
                  <a:pt x="4012" y="6664"/>
                </a:cubicBezTo>
                <a:cubicBezTo>
                  <a:pt x="4017" y="6684"/>
                  <a:pt x="4038" y="6704"/>
                  <a:pt x="4061" y="6704"/>
                </a:cubicBezTo>
                <a:cubicBezTo>
                  <a:pt x="4067" y="6704"/>
                  <a:pt x="4072" y="6703"/>
                  <a:pt x="4078" y="6700"/>
                </a:cubicBezTo>
                <a:cubicBezTo>
                  <a:pt x="4102" y="6690"/>
                  <a:pt x="4127" y="6682"/>
                  <a:pt x="4152" y="6671"/>
                </a:cubicBezTo>
                <a:cubicBezTo>
                  <a:pt x="4178" y="6661"/>
                  <a:pt x="4198" y="6635"/>
                  <a:pt x="4189" y="6605"/>
                </a:cubicBezTo>
                <a:cubicBezTo>
                  <a:pt x="4182" y="6584"/>
                  <a:pt x="4159" y="6566"/>
                  <a:pt x="4137" y="6566"/>
                </a:cubicBezTo>
                <a:close/>
                <a:moveTo>
                  <a:pt x="19110" y="6651"/>
                </a:moveTo>
                <a:cubicBezTo>
                  <a:pt x="19064" y="6651"/>
                  <a:pt x="19065" y="6721"/>
                  <a:pt x="19111" y="6721"/>
                </a:cubicBezTo>
                <a:lnTo>
                  <a:pt x="19140" y="6721"/>
                </a:lnTo>
                <a:cubicBezTo>
                  <a:pt x="19186" y="6721"/>
                  <a:pt x="19186" y="6651"/>
                  <a:pt x="19140" y="6651"/>
                </a:cubicBezTo>
                <a:lnTo>
                  <a:pt x="19111" y="6651"/>
                </a:lnTo>
                <a:cubicBezTo>
                  <a:pt x="19110" y="6651"/>
                  <a:pt x="19110" y="6651"/>
                  <a:pt x="19110" y="6651"/>
                </a:cubicBezTo>
                <a:close/>
                <a:moveTo>
                  <a:pt x="2333" y="6655"/>
                </a:moveTo>
                <a:cubicBezTo>
                  <a:pt x="2287" y="6655"/>
                  <a:pt x="2287" y="6726"/>
                  <a:pt x="2333" y="6726"/>
                </a:cubicBezTo>
                <a:lnTo>
                  <a:pt x="2349" y="6726"/>
                </a:lnTo>
                <a:cubicBezTo>
                  <a:pt x="2393" y="6726"/>
                  <a:pt x="2394" y="6655"/>
                  <a:pt x="2349" y="6655"/>
                </a:cubicBezTo>
                <a:close/>
                <a:moveTo>
                  <a:pt x="15580" y="6656"/>
                </a:moveTo>
                <a:cubicBezTo>
                  <a:pt x="15534" y="6656"/>
                  <a:pt x="15534" y="6727"/>
                  <a:pt x="15580" y="6727"/>
                </a:cubicBezTo>
                <a:cubicBezTo>
                  <a:pt x="15625" y="6727"/>
                  <a:pt x="15625" y="6656"/>
                  <a:pt x="15580" y="6656"/>
                </a:cubicBezTo>
                <a:close/>
                <a:moveTo>
                  <a:pt x="8629" y="6624"/>
                </a:moveTo>
                <a:cubicBezTo>
                  <a:pt x="8559" y="6624"/>
                  <a:pt x="8559" y="6731"/>
                  <a:pt x="8629" y="6731"/>
                </a:cubicBezTo>
                <a:cubicBezTo>
                  <a:pt x="8696" y="6731"/>
                  <a:pt x="8696" y="6625"/>
                  <a:pt x="8629" y="6624"/>
                </a:cubicBezTo>
                <a:close/>
                <a:moveTo>
                  <a:pt x="23466" y="6665"/>
                </a:moveTo>
                <a:cubicBezTo>
                  <a:pt x="23448" y="6665"/>
                  <a:pt x="23430" y="6676"/>
                  <a:pt x="23430" y="6699"/>
                </a:cubicBezTo>
                <a:lnTo>
                  <a:pt x="23430" y="6715"/>
                </a:lnTo>
                <a:cubicBezTo>
                  <a:pt x="23430" y="6738"/>
                  <a:pt x="23448" y="6750"/>
                  <a:pt x="23465" y="6750"/>
                </a:cubicBezTo>
                <a:cubicBezTo>
                  <a:pt x="23483" y="6750"/>
                  <a:pt x="23501" y="6738"/>
                  <a:pt x="23501" y="6715"/>
                </a:cubicBezTo>
                <a:lnTo>
                  <a:pt x="23501" y="6699"/>
                </a:lnTo>
                <a:cubicBezTo>
                  <a:pt x="23502" y="6676"/>
                  <a:pt x="23484" y="6665"/>
                  <a:pt x="23466" y="6665"/>
                </a:cubicBezTo>
                <a:close/>
                <a:moveTo>
                  <a:pt x="24127" y="6653"/>
                </a:moveTo>
                <a:cubicBezTo>
                  <a:pt x="24109" y="6653"/>
                  <a:pt x="24092" y="6664"/>
                  <a:pt x="24092" y="6687"/>
                </a:cubicBezTo>
                <a:lnTo>
                  <a:pt x="24092" y="6716"/>
                </a:lnTo>
                <a:cubicBezTo>
                  <a:pt x="24092" y="6739"/>
                  <a:pt x="24109" y="6751"/>
                  <a:pt x="24127" y="6751"/>
                </a:cubicBezTo>
                <a:cubicBezTo>
                  <a:pt x="24144" y="6751"/>
                  <a:pt x="24162" y="6739"/>
                  <a:pt x="24162" y="6716"/>
                </a:cubicBezTo>
                <a:lnTo>
                  <a:pt x="24162" y="6687"/>
                </a:lnTo>
                <a:cubicBezTo>
                  <a:pt x="24162" y="6664"/>
                  <a:pt x="24144" y="6653"/>
                  <a:pt x="24127" y="6653"/>
                </a:cubicBezTo>
                <a:close/>
                <a:moveTo>
                  <a:pt x="23152" y="6667"/>
                </a:moveTo>
                <a:cubicBezTo>
                  <a:pt x="23147" y="6667"/>
                  <a:pt x="23141" y="6668"/>
                  <a:pt x="23135" y="6671"/>
                </a:cubicBezTo>
                <a:cubicBezTo>
                  <a:pt x="23125" y="6676"/>
                  <a:pt x="23115" y="6682"/>
                  <a:pt x="23105" y="6687"/>
                </a:cubicBezTo>
                <a:cubicBezTo>
                  <a:pt x="23069" y="6705"/>
                  <a:pt x="23090" y="6752"/>
                  <a:pt x="23123" y="6752"/>
                </a:cubicBezTo>
                <a:cubicBezTo>
                  <a:pt x="23129" y="6752"/>
                  <a:pt x="23135" y="6751"/>
                  <a:pt x="23141" y="6748"/>
                </a:cubicBezTo>
                <a:cubicBezTo>
                  <a:pt x="23151" y="6742"/>
                  <a:pt x="23161" y="6737"/>
                  <a:pt x="23171" y="6732"/>
                </a:cubicBezTo>
                <a:cubicBezTo>
                  <a:pt x="23206" y="6714"/>
                  <a:pt x="23184" y="6667"/>
                  <a:pt x="23152" y="6667"/>
                </a:cubicBezTo>
                <a:close/>
                <a:moveTo>
                  <a:pt x="1822" y="6684"/>
                </a:moveTo>
                <a:cubicBezTo>
                  <a:pt x="1778" y="6684"/>
                  <a:pt x="1776" y="6755"/>
                  <a:pt x="1822" y="6755"/>
                </a:cubicBezTo>
                <a:cubicBezTo>
                  <a:pt x="1868" y="6755"/>
                  <a:pt x="1868" y="6684"/>
                  <a:pt x="1822" y="6684"/>
                </a:cubicBezTo>
                <a:close/>
                <a:moveTo>
                  <a:pt x="14228" y="6648"/>
                </a:moveTo>
                <a:cubicBezTo>
                  <a:pt x="14159" y="6650"/>
                  <a:pt x="14159" y="6756"/>
                  <a:pt x="14228" y="6756"/>
                </a:cubicBezTo>
                <a:cubicBezTo>
                  <a:pt x="14298" y="6756"/>
                  <a:pt x="14298" y="6648"/>
                  <a:pt x="14228" y="6648"/>
                </a:cubicBezTo>
                <a:close/>
                <a:moveTo>
                  <a:pt x="8945" y="6655"/>
                </a:moveTo>
                <a:cubicBezTo>
                  <a:pt x="8874" y="6655"/>
                  <a:pt x="8874" y="6762"/>
                  <a:pt x="8945" y="6762"/>
                </a:cubicBezTo>
                <a:lnTo>
                  <a:pt x="8989" y="6762"/>
                </a:lnTo>
                <a:cubicBezTo>
                  <a:pt x="9057" y="6761"/>
                  <a:pt x="9057" y="6655"/>
                  <a:pt x="8989" y="6655"/>
                </a:cubicBezTo>
                <a:close/>
                <a:moveTo>
                  <a:pt x="22177" y="6656"/>
                </a:moveTo>
                <a:cubicBezTo>
                  <a:pt x="22173" y="6656"/>
                  <a:pt x="22168" y="6656"/>
                  <a:pt x="22164" y="6657"/>
                </a:cubicBezTo>
                <a:cubicBezTo>
                  <a:pt x="22152" y="6662"/>
                  <a:pt x="22143" y="6664"/>
                  <a:pt x="22131" y="6667"/>
                </a:cubicBezTo>
                <a:cubicBezTo>
                  <a:pt x="22104" y="6676"/>
                  <a:pt x="22087" y="6704"/>
                  <a:pt x="22092" y="6732"/>
                </a:cubicBezTo>
                <a:cubicBezTo>
                  <a:pt x="22097" y="6756"/>
                  <a:pt x="22120" y="6773"/>
                  <a:pt x="22144" y="6773"/>
                </a:cubicBezTo>
                <a:cubicBezTo>
                  <a:pt x="22149" y="6773"/>
                  <a:pt x="22153" y="6773"/>
                  <a:pt x="22157" y="6772"/>
                </a:cubicBezTo>
                <a:cubicBezTo>
                  <a:pt x="22170" y="6767"/>
                  <a:pt x="22178" y="6765"/>
                  <a:pt x="22190" y="6762"/>
                </a:cubicBezTo>
                <a:cubicBezTo>
                  <a:pt x="22218" y="6753"/>
                  <a:pt x="22238" y="6729"/>
                  <a:pt x="22229" y="6697"/>
                </a:cubicBezTo>
                <a:cubicBezTo>
                  <a:pt x="22224" y="6673"/>
                  <a:pt x="22201" y="6656"/>
                  <a:pt x="22177" y="6656"/>
                </a:cubicBezTo>
                <a:close/>
                <a:moveTo>
                  <a:pt x="3761" y="6735"/>
                </a:moveTo>
                <a:cubicBezTo>
                  <a:pt x="3745" y="6735"/>
                  <a:pt x="3735" y="6759"/>
                  <a:pt x="3753" y="6767"/>
                </a:cubicBezTo>
                <a:cubicBezTo>
                  <a:pt x="3763" y="6773"/>
                  <a:pt x="3772" y="6778"/>
                  <a:pt x="3782" y="6783"/>
                </a:cubicBezTo>
                <a:cubicBezTo>
                  <a:pt x="3785" y="6785"/>
                  <a:pt x="3788" y="6785"/>
                  <a:pt x="3791" y="6785"/>
                </a:cubicBezTo>
                <a:cubicBezTo>
                  <a:pt x="3807" y="6785"/>
                  <a:pt x="3818" y="6762"/>
                  <a:pt x="3801" y="6753"/>
                </a:cubicBezTo>
                <a:cubicBezTo>
                  <a:pt x="3790" y="6748"/>
                  <a:pt x="3781" y="6742"/>
                  <a:pt x="3771" y="6737"/>
                </a:cubicBezTo>
                <a:cubicBezTo>
                  <a:pt x="3767" y="6735"/>
                  <a:pt x="3764" y="6735"/>
                  <a:pt x="3761" y="6735"/>
                </a:cubicBezTo>
                <a:close/>
                <a:moveTo>
                  <a:pt x="7892" y="6731"/>
                </a:moveTo>
                <a:cubicBezTo>
                  <a:pt x="7874" y="6731"/>
                  <a:pt x="7856" y="6742"/>
                  <a:pt x="7856" y="6765"/>
                </a:cubicBezTo>
                <a:lnTo>
                  <a:pt x="7856" y="6795"/>
                </a:lnTo>
                <a:cubicBezTo>
                  <a:pt x="7856" y="6818"/>
                  <a:pt x="7874" y="6829"/>
                  <a:pt x="7892" y="6829"/>
                </a:cubicBezTo>
                <a:cubicBezTo>
                  <a:pt x="7910" y="6829"/>
                  <a:pt x="7927" y="6818"/>
                  <a:pt x="7927" y="6795"/>
                </a:cubicBezTo>
                <a:lnTo>
                  <a:pt x="7927" y="6765"/>
                </a:lnTo>
                <a:cubicBezTo>
                  <a:pt x="7927" y="6742"/>
                  <a:pt x="7910" y="6731"/>
                  <a:pt x="7892" y="6731"/>
                </a:cubicBezTo>
                <a:close/>
                <a:moveTo>
                  <a:pt x="20101" y="6758"/>
                </a:moveTo>
                <a:cubicBezTo>
                  <a:pt x="20054" y="6758"/>
                  <a:pt x="20054" y="6829"/>
                  <a:pt x="20101" y="6829"/>
                </a:cubicBezTo>
                <a:lnTo>
                  <a:pt x="20116" y="6829"/>
                </a:lnTo>
                <a:cubicBezTo>
                  <a:pt x="20161" y="6829"/>
                  <a:pt x="20161" y="6758"/>
                  <a:pt x="20116" y="6758"/>
                </a:cubicBezTo>
                <a:close/>
                <a:moveTo>
                  <a:pt x="9410" y="6730"/>
                </a:moveTo>
                <a:cubicBezTo>
                  <a:pt x="9401" y="6730"/>
                  <a:pt x="9391" y="6731"/>
                  <a:pt x="9381" y="6735"/>
                </a:cubicBezTo>
                <a:cubicBezTo>
                  <a:pt x="9354" y="6744"/>
                  <a:pt x="9334" y="6771"/>
                  <a:pt x="9344" y="6800"/>
                </a:cubicBezTo>
                <a:cubicBezTo>
                  <a:pt x="9349" y="6822"/>
                  <a:pt x="9372" y="6840"/>
                  <a:pt x="9396" y="6840"/>
                </a:cubicBezTo>
                <a:cubicBezTo>
                  <a:pt x="9399" y="6840"/>
                  <a:pt x="9402" y="6840"/>
                  <a:pt x="9406" y="6839"/>
                </a:cubicBezTo>
                <a:cubicBezTo>
                  <a:pt x="9416" y="6847"/>
                  <a:pt x="9429" y="6852"/>
                  <a:pt x="9442" y="6852"/>
                </a:cubicBezTo>
                <a:cubicBezTo>
                  <a:pt x="9450" y="6852"/>
                  <a:pt x="9458" y="6850"/>
                  <a:pt x="9466" y="6846"/>
                </a:cubicBezTo>
                <a:cubicBezTo>
                  <a:pt x="9490" y="6833"/>
                  <a:pt x="9503" y="6798"/>
                  <a:pt x="9486" y="6773"/>
                </a:cubicBezTo>
                <a:cubicBezTo>
                  <a:pt x="9469" y="6748"/>
                  <a:pt x="9440" y="6730"/>
                  <a:pt x="9410" y="6730"/>
                </a:cubicBezTo>
                <a:close/>
                <a:moveTo>
                  <a:pt x="1553" y="6745"/>
                </a:moveTo>
                <a:cubicBezTo>
                  <a:pt x="1528" y="6745"/>
                  <a:pt x="1504" y="6770"/>
                  <a:pt x="1521" y="6797"/>
                </a:cubicBezTo>
                <a:cubicBezTo>
                  <a:pt x="1532" y="6810"/>
                  <a:pt x="1540" y="6825"/>
                  <a:pt x="1551" y="6841"/>
                </a:cubicBezTo>
                <a:cubicBezTo>
                  <a:pt x="1558" y="6852"/>
                  <a:pt x="1569" y="6857"/>
                  <a:pt x="1580" y="6857"/>
                </a:cubicBezTo>
                <a:cubicBezTo>
                  <a:pt x="1605" y="6857"/>
                  <a:pt x="1630" y="6832"/>
                  <a:pt x="1613" y="6805"/>
                </a:cubicBezTo>
                <a:cubicBezTo>
                  <a:pt x="1602" y="6789"/>
                  <a:pt x="1593" y="6775"/>
                  <a:pt x="1582" y="6761"/>
                </a:cubicBezTo>
                <a:cubicBezTo>
                  <a:pt x="1575" y="6750"/>
                  <a:pt x="1564" y="6745"/>
                  <a:pt x="1553" y="6745"/>
                </a:cubicBezTo>
                <a:close/>
                <a:moveTo>
                  <a:pt x="5250" y="6754"/>
                </a:moveTo>
                <a:cubicBezTo>
                  <a:pt x="5244" y="6754"/>
                  <a:pt x="5237" y="6756"/>
                  <a:pt x="5231" y="6760"/>
                </a:cubicBezTo>
                <a:cubicBezTo>
                  <a:pt x="5216" y="6771"/>
                  <a:pt x="5201" y="6781"/>
                  <a:pt x="5186" y="6789"/>
                </a:cubicBezTo>
                <a:cubicBezTo>
                  <a:pt x="5155" y="6811"/>
                  <a:pt x="5174" y="6858"/>
                  <a:pt x="5203" y="6858"/>
                </a:cubicBezTo>
                <a:cubicBezTo>
                  <a:pt x="5209" y="6858"/>
                  <a:pt x="5215" y="6856"/>
                  <a:pt x="5221" y="6851"/>
                </a:cubicBezTo>
                <a:cubicBezTo>
                  <a:pt x="5236" y="6841"/>
                  <a:pt x="5252" y="6830"/>
                  <a:pt x="5267" y="6821"/>
                </a:cubicBezTo>
                <a:cubicBezTo>
                  <a:pt x="5298" y="6799"/>
                  <a:pt x="5279" y="6754"/>
                  <a:pt x="5250" y="6754"/>
                </a:cubicBezTo>
                <a:close/>
                <a:moveTo>
                  <a:pt x="14544" y="6758"/>
                </a:moveTo>
                <a:cubicBezTo>
                  <a:pt x="14475" y="6758"/>
                  <a:pt x="14475" y="6866"/>
                  <a:pt x="14544" y="6866"/>
                </a:cubicBezTo>
                <a:lnTo>
                  <a:pt x="14588" y="6866"/>
                </a:lnTo>
                <a:cubicBezTo>
                  <a:pt x="14656" y="6866"/>
                  <a:pt x="14656" y="6760"/>
                  <a:pt x="14588" y="6758"/>
                </a:cubicBezTo>
                <a:close/>
                <a:moveTo>
                  <a:pt x="14757" y="6788"/>
                </a:moveTo>
                <a:cubicBezTo>
                  <a:pt x="14743" y="6788"/>
                  <a:pt x="14729" y="6795"/>
                  <a:pt x="14723" y="6813"/>
                </a:cubicBezTo>
                <a:cubicBezTo>
                  <a:pt x="14718" y="6828"/>
                  <a:pt x="14713" y="6842"/>
                  <a:pt x="14707" y="6857"/>
                </a:cubicBezTo>
                <a:cubicBezTo>
                  <a:pt x="14699" y="6883"/>
                  <a:pt x="14720" y="6900"/>
                  <a:pt x="14742" y="6900"/>
                </a:cubicBezTo>
                <a:cubicBezTo>
                  <a:pt x="14756" y="6900"/>
                  <a:pt x="14770" y="6893"/>
                  <a:pt x="14776" y="6876"/>
                </a:cubicBezTo>
                <a:cubicBezTo>
                  <a:pt x="14781" y="6861"/>
                  <a:pt x="14786" y="6846"/>
                  <a:pt x="14791" y="6831"/>
                </a:cubicBezTo>
                <a:cubicBezTo>
                  <a:pt x="14800" y="6805"/>
                  <a:pt x="14779" y="6788"/>
                  <a:pt x="14757" y="6788"/>
                </a:cubicBezTo>
                <a:close/>
                <a:moveTo>
                  <a:pt x="7591" y="6819"/>
                </a:moveTo>
                <a:cubicBezTo>
                  <a:pt x="7564" y="6819"/>
                  <a:pt x="7540" y="6854"/>
                  <a:pt x="7566" y="6879"/>
                </a:cubicBezTo>
                <a:cubicBezTo>
                  <a:pt x="7571" y="6886"/>
                  <a:pt x="7576" y="6889"/>
                  <a:pt x="7582" y="6894"/>
                </a:cubicBezTo>
                <a:cubicBezTo>
                  <a:pt x="7589" y="6902"/>
                  <a:pt x="7598" y="6905"/>
                  <a:pt x="7606" y="6905"/>
                </a:cubicBezTo>
                <a:cubicBezTo>
                  <a:pt x="7633" y="6905"/>
                  <a:pt x="7656" y="6869"/>
                  <a:pt x="7631" y="6845"/>
                </a:cubicBezTo>
                <a:lnTo>
                  <a:pt x="7615" y="6829"/>
                </a:lnTo>
                <a:cubicBezTo>
                  <a:pt x="7608" y="6822"/>
                  <a:pt x="7600" y="6819"/>
                  <a:pt x="7591" y="6819"/>
                </a:cubicBezTo>
                <a:close/>
                <a:moveTo>
                  <a:pt x="20415" y="6834"/>
                </a:moveTo>
                <a:cubicBezTo>
                  <a:pt x="20407" y="6834"/>
                  <a:pt x="20399" y="6838"/>
                  <a:pt x="20392" y="6845"/>
                </a:cubicBezTo>
                <a:lnTo>
                  <a:pt x="20376" y="6861"/>
                </a:lnTo>
                <a:cubicBezTo>
                  <a:pt x="20351" y="6885"/>
                  <a:pt x="20375" y="6921"/>
                  <a:pt x="20402" y="6921"/>
                </a:cubicBezTo>
                <a:cubicBezTo>
                  <a:pt x="20410" y="6921"/>
                  <a:pt x="20419" y="6918"/>
                  <a:pt x="20426" y="6910"/>
                </a:cubicBezTo>
                <a:lnTo>
                  <a:pt x="20442" y="6894"/>
                </a:lnTo>
                <a:cubicBezTo>
                  <a:pt x="20467" y="6869"/>
                  <a:pt x="20442" y="6834"/>
                  <a:pt x="20415" y="6834"/>
                </a:cubicBezTo>
                <a:close/>
                <a:moveTo>
                  <a:pt x="3011" y="6804"/>
                </a:moveTo>
                <a:cubicBezTo>
                  <a:pt x="2970" y="6804"/>
                  <a:pt x="2933" y="6857"/>
                  <a:pt x="2970" y="6894"/>
                </a:cubicBezTo>
                <a:lnTo>
                  <a:pt x="2986" y="6910"/>
                </a:lnTo>
                <a:cubicBezTo>
                  <a:pt x="2997" y="6921"/>
                  <a:pt x="3010" y="6926"/>
                  <a:pt x="3022" y="6926"/>
                </a:cubicBezTo>
                <a:cubicBezTo>
                  <a:pt x="3063" y="6926"/>
                  <a:pt x="3100" y="6873"/>
                  <a:pt x="3062" y="6836"/>
                </a:cubicBezTo>
                <a:lnTo>
                  <a:pt x="3047" y="6820"/>
                </a:lnTo>
                <a:cubicBezTo>
                  <a:pt x="3036" y="6809"/>
                  <a:pt x="3023" y="6804"/>
                  <a:pt x="3011" y="6804"/>
                </a:cubicBezTo>
                <a:close/>
                <a:moveTo>
                  <a:pt x="17967" y="6858"/>
                </a:moveTo>
                <a:cubicBezTo>
                  <a:pt x="17922" y="6858"/>
                  <a:pt x="17922" y="6929"/>
                  <a:pt x="17967" y="6929"/>
                </a:cubicBezTo>
                <a:cubicBezTo>
                  <a:pt x="18013" y="6929"/>
                  <a:pt x="18013" y="6858"/>
                  <a:pt x="17967" y="6858"/>
                </a:cubicBezTo>
                <a:close/>
                <a:moveTo>
                  <a:pt x="2513" y="6865"/>
                </a:moveTo>
                <a:cubicBezTo>
                  <a:pt x="2467" y="6865"/>
                  <a:pt x="2467" y="6935"/>
                  <a:pt x="2513" y="6935"/>
                </a:cubicBezTo>
                <a:cubicBezTo>
                  <a:pt x="2514" y="6935"/>
                  <a:pt x="2514" y="6935"/>
                  <a:pt x="2514" y="6935"/>
                </a:cubicBezTo>
                <a:cubicBezTo>
                  <a:pt x="2560" y="6935"/>
                  <a:pt x="2559" y="6866"/>
                  <a:pt x="2513" y="6865"/>
                </a:cubicBezTo>
                <a:close/>
                <a:moveTo>
                  <a:pt x="21948" y="6812"/>
                </a:moveTo>
                <a:cubicBezTo>
                  <a:pt x="21936" y="6812"/>
                  <a:pt x="21924" y="6817"/>
                  <a:pt x="21913" y="6828"/>
                </a:cubicBezTo>
                <a:cubicBezTo>
                  <a:pt x="21904" y="6836"/>
                  <a:pt x="21898" y="6841"/>
                  <a:pt x="21892" y="6849"/>
                </a:cubicBezTo>
                <a:cubicBezTo>
                  <a:pt x="21855" y="6887"/>
                  <a:pt x="21890" y="6942"/>
                  <a:pt x="21930" y="6942"/>
                </a:cubicBezTo>
                <a:cubicBezTo>
                  <a:pt x="21942" y="6942"/>
                  <a:pt x="21955" y="6937"/>
                  <a:pt x="21966" y="6926"/>
                </a:cubicBezTo>
                <a:cubicBezTo>
                  <a:pt x="21974" y="6918"/>
                  <a:pt x="21981" y="6913"/>
                  <a:pt x="21987" y="6905"/>
                </a:cubicBezTo>
                <a:cubicBezTo>
                  <a:pt x="22025" y="6867"/>
                  <a:pt x="21989" y="6812"/>
                  <a:pt x="21948" y="6812"/>
                </a:cubicBezTo>
                <a:close/>
                <a:moveTo>
                  <a:pt x="4708" y="6858"/>
                </a:moveTo>
                <a:cubicBezTo>
                  <a:pt x="4705" y="6858"/>
                  <a:pt x="4701" y="6859"/>
                  <a:pt x="4698" y="6860"/>
                </a:cubicBezTo>
                <a:cubicBezTo>
                  <a:pt x="4678" y="6865"/>
                  <a:pt x="4659" y="6870"/>
                  <a:pt x="4638" y="6873"/>
                </a:cubicBezTo>
                <a:cubicBezTo>
                  <a:pt x="4596" y="6883"/>
                  <a:pt x="4609" y="6942"/>
                  <a:pt x="4647" y="6942"/>
                </a:cubicBezTo>
                <a:cubicBezTo>
                  <a:pt x="4650" y="6942"/>
                  <a:pt x="4653" y="6942"/>
                  <a:pt x="4656" y="6941"/>
                </a:cubicBezTo>
                <a:cubicBezTo>
                  <a:pt x="4676" y="6936"/>
                  <a:pt x="4696" y="6931"/>
                  <a:pt x="4717" y="6928"/>
                </a:cubicBezTo>
                <a:cubicBezTo>
                  <a:pt x="4757" y="6916"/>
                  <a:pt x="4745" y="6858"/>
                  <a:pt x="4708" y="6858"/>
                </a:cubicBezTo>
                <a:close/>
                <a:moveTo>
                  <a:pt x="2707" y="6847"/>
                </a:moveTo>
                <a:cubicBezTo>
                  <a:pt x="2639" y="6847"/>
                  <a:pt x="2638" y="6955"/>
                  <a:pt x="2707" y="6955"/>
                </a:cubicBezTo>
                <a:lnTo>
                  <a:pt x="2723" y="6955"/>
                </a:lnTo>
                <a:cubicBezTo>
                  <a:pt x="2792" y="6955"/>
                  <a:pt x="2792" y="6847"/>
                  <a:pt x="2723" y="6847"/>
                </a:cubicBezTo>
                <a:close/>
                <a:moveTo>
                  <a:pt x="5781" y="6809"/>
                </a:moveTo>
                <a:cubicBezTo>
                  <a:pt x="5777" y="6809"/>
                  <a:pt x="5772" y="6809"/>
                  <a:pt x="5767" y="6810"/>
                </a:cubicBezTo>
                <a:cubicBezTo>
                  <a:pt x="5741" y="6819"/>
                  <a:pt x="5720" y="6849"/>
                  <a:pt x="5731" y="6876"/>
                </a:cubicBezTo>
                <a:cubicBezTo>
                  <a:pt x="5736" y="6891"/>
                  <a:pt x="5741" y="6907"/>
                  <a:pt x="5746" y="6920"/>
                </a:cubicBezTo>
                <a:cubicBezTo>
                  <a:pt x="5754" y="6944"/>
                  <a:pt x="5774" y="6959"/>
                  <a:pt x="5797" y="6959"/>
                </a:cubicBezTo>
                <a:cubicBezTo>
                  <a:pt x="5802" y="6959"/>
                  <a:pt x="5807" y="6959"/>
                  <a:pt x="5812" y="6957"/>
                </a:cubicBezTo>
                <a:cubicBezTo>
                  <a:pt x="5839" y="6950"/>
                  <a:pt x="5859" y="6919"/>
                  <a:pt x="5849" y="6892"/>
                </a:cubicBezTo>
                <a:cubicBezTo>
                  <a:pt x="5844" y="6876"/>
                  <a:pt x="5839" y="6862"/>
                  <a:pt x="5833" y="6847"/>
                </a:cubicBezTo>
                <a:cubicBezTo>
                  <a:pt x="5825" y="6824"/>
                  <a:pt x="5805" y="6809"/>
                  <a:pt x="5781" y="6809"/>
                </a:cubicBezTo>
                <a:close/>
                <a:moveTo>
                  <a:pt x="19619" y="6877"/>
                </a:moveTo>
                <a:cubicBezTo>
                  <a:pt x="19611" y="6877"/>
                  <a:pt x="19603" y="6880"/>
                  <a:pt x="19596" y="6888"/>
                </a:cubicBezTo>
                <a:lnTo>
                  <a:pt x="19580" y="6904"/>
                </a:lnTo>
                <a:cubicBezTo>
                  <a:pt x="19555" y="6927"/>
                  <a:pt x="19580" y="6964"/>
                  <a:pt x="19607" y="6964"/>
                </a:cubicBezTo>
                <a:cubicBezTo>
                  <a:pt x="19615" y="6964"/>
                  <a:pt x="19623" y="6961"/>
                  <a:pt x="19630" y="6954"/>
                </a:cubicBezTo>
                <a:lnTo>
                  <a:pt x="19646" y="6938"/>
                </a:lnTo>
                <a:cubicBezTo>
                  <a:pt x="19671" y="6912"/>
                  <a:pt x="19646" y="6877"/>
                  <a:pt x="19619" y="6877"/>
                </a:cubicBezTo>
                <a:close/>
                <a:moveTo>
                  <a:pt x="154" y="6890"/>
                </a:moveTo>
                <a:cubicBezTo>
                  <a:pt x="136" y="6890"/>
                  <a:pt x="119" y="6902"/>
                  <a:pt x="119" y="6925"/>
                </a:cubicBezTo>
                <a:lnTo>
                  <a:pt x="119" y="6940"/>
                </a:lnTo>
                <a:cubicBezTo>
                  <a:pt x="119" y="6963"/>
                  <a:pt x="136" y="6975"/>
                  <a:pt x="154" y="6975"/>
                </a:cubicBezTo>
                <a:cubicBezTo>
                  <a:pt x="171" y="6975"/>
                  <a:pt x="189" y="6963"/>
                  <a:pt x="189" y="6940"/>
                </a:cubicBezTo>
                <a:lnTo>
                  <a:pt x="189" y="6925"/>
                </a:lnTo>
                <a:cubicBezTo>
                  <a:pt x="189" y="6902"/>
                  <a:pt x="171" y="6890"/>
                  <a:pt x="154" y="6890"/>
                </a:cubicBezTo>
                <a:close/>
                <a:moveTo>
                  <a:pt x="23419" y="6920"/>
                </a:moveTo>
                <a:cubicBezTo>
                  <a:pt x="23374" y="6920"/>
                  <a:pt x="23374" y="6992"/>
                  <a:pt x="23419" y="6992"/>
                </a:cubicBezTo>
                <a:lnTo>
                  <a:pt x="23435" y="6992"/>
                </a:lnTo>
                <a:cubicBezTo>
                  <a:pt x="23481" y="6992"/>
                  <a:pt x="23481" y="6920"/>
                  <a:pt x="23435" y="6920"/>
                </a:cubicBezTo>
                <a:close/>
                <a:moveTo>
                  <a:pt x="16496" y="6946"/>
                </a:moveTo>
                <a:cubicBezTo>
                  <a:pt x="16482" y="6946"/>
                  <a:pt x="16470" y="6964"/>
                  <a:pt x="16482" y="6976"/>
                </a:cubicBezTo>
                <a:lnTo>
                  <a:pt x="16498" y="6992"/>
                </a:lnTo>
                <a:cubicBezTo>
                  <a:pt x="16501" y="6995"/>
                  <a:pt x="16505" y="6997"/>
                  <a:pt x="16509" y="6997"/>
                </a:cubicBezTo>
                <a:cubicBezTo>
                  <a:pt x="16522" y="6997"/>
                  <a:pt x="16534" y="6979"/>
                  <a:pt x="16522" y="6967"/>
                </a:cubicBezTo>
                <a:lnTo>
                  <a:pt x="16507" y="6951"/>
                </a:lnTo>
                <a:cubicBezTo>
                  <a:pt x="16504" y="6947"/>
                  <a:pt x="16500" y="6946"/>
                  <a:pt x="16496" y="6946"/>
                </a:cubicBezTo>
                <a:close/>
                <a:moveTo>
                  <a:pt x="9289" y="6929"/>
                </a:moveTo>
                <a:cubicBezTo>
                  <a:pt x="9243" y="6929"/>
                  <a:pt x="9243" y="6999"/>
                  <a:pt x="9289" y="6999"/>
                </a:cubicBezTo>
                <a:lnTo>
                  <a:pt x="9409" y="6999"/>
                </a:lnTo>
                <a:cubicBezTo>
                  <a:pt x="9409" y="6999"/>
                  <a:pt x="9410" y="6999"/>
                  <a:pt x="9411" y="6999"/>
                </a:cubicBezTo>
                <a:cubicBezTo>
                  <a:pt x="9455" y="6999"/>
                  <a:pt x="9454" y="6929"/>
                  <a:pt x="9409" y="6929"/>
                </a:cubicBezTo>
                <a:close/>
                <a:moveTo>
                  <a:pt x="11573" y="6956"/>
                </a:moveTo>
                <a:cubicBezTo>
                  <a:pt x="11560" y="6956"/>
                  <a:pt x="11547" y="6974"/>
                  <a:pt x="11559" y="6986"/>
                </a:cubicBezTo>
                <a:cubicBezTo>
                  <a:pt x="11566" y="6992"/>
                  <a:pt x="11571" y="6997"/>
                  <a:pt x="11575" y="7002"/>
                </a:cubicBezTo>
                <a:cubicBezTo>
                  <a:pt x="11579" y="7006"/>
                  <a:pt x="11583" y="7007"/>
                  <a:pt x="11587" y="7007"/>
                </a:cubicBezTo>
                <a:cubicBezTo>
                  <a:pt x="11600" y="7007"/>
                  <a:pt x="11613" y="6989"/>
                  <a:pt x="11600" y="6977"/>
                </a:cubicBezTo>
                <a:lnTo>
                  <a:pt x="11585" y="6961"/>
                </a:lnTo>
                <a:cubicBezTo>
                  <a:pt x="11581" y="6958"/>
                  <a:pt x="11577" y="6956"/>
                  <a:pt x="11573" y="6956"/>
                </a:cubicBezTo>
                <a:close/>
                <a:moveTo>
                  <a:pt x="2225" y="6973"/>
                </a:moveTo>
                <a:cubicBezTo>
                  <a:pt x="2204" y="6973"/>
                  <a:pt x="2205" y="7008"/>
                  <a:pt x="2226" y="7008"/>
                </a:cubicBezTo>
                <a:cubicBezTo>
                  <a:pt x="2251" y="7008"/>
                  <a:pt x="2251" y="6973"/>
                  <a:pt x="2226" y="6973"/>
                </a:cubicBezTo>
                <a:cubicBezTo>
                  <a:pt x="2226" y="6973"/>
                  <a:pt x="2226" y="6973"/>
                  <a:pt x="2225" y="6973"/>
                </a:cubicBezTo>
                <a:close/>
                <a:moveTo>
                  <a:pt x="8476" y="6928"/>
                </a:moveTo>
                <a:cubicBezTo>
                  <a:pt x="8471" y="6928"/>
                  <a:pt x="8465" y="6929"/>
                  <a:pt x="8460" y="6932"/>
                </a:cubicBezTo>
                <a:cubicBezTo>
                  <a:pt x="8427" y="6949"/>
                  <a:pt x="8393" y="6956"/>
                  <a:pt x="8356" y="6956"/>
                </a:cubicBezTo>
                <a:cubicBezTo>
                  <a:pt x="8351" y="6956"/>
                  <a:pt x="8347" y="6956"/>
                  <a:pt x="8342" y="6956"/>
                </a:cubicBezTo>
                <a:cubicBezTo>
                  <a:pt x="8342" y="6956"/>
                  <a:pt x="8341" y="6956"/>
                  <a:pt x="8340" y="6956"/>
                </a:cubicBezTo>
                <a:cubicBezTo>
                  <a:pt x="8296" y="6956"/>
                  <a:pt x="8297" y="7025"/>
                  <a:pt x="8342" y="7026"/>
                </a:cubicBezTo>
                <a:cubicBezTo>
                  <a:pt x="8348" y="7027"/>
                  <a:pt x="8353" y="7027"/>
                  <a:pt x="8358" y="7027"/>
                </a:cubicBezTo>
                <a:cubicBezTo>
                  <a:pt x="8406" y="7027"/>
                  <a:pt x="8453" y="7014"/>
                  <a:pt x="8495" y="6993"/>
                </a:cubicBezTo>
                <a:cubicBezTo>
                  <a:pt x="8531" y="6976"/>
                  <a:pt x="8509" y="6928"/>
                  <a:pt x="8476" y="6928"/>
                </a:cubicBezTo>
                <a:close/>
                <a:moveTo>
                  <a:pt x="21387" y="6961"/>
                </a:moveTo>
                <a:cubicBezTo>
                  <a:pt x="21360" y="6961"/>
                  <a:pt x="21336" y="6996"/>
                  <a:pt x="21360" y="7022"/>
                </a:cubicBezTo>
                <a:cubicBezTo>
                  <a:pt x="21367" y="7029"/>
                  <a:pt x="21375" y="7032"/>
                  <a:pt x="21383" y="7032"/>
                </a:cubicBezTo>
                <a:cubicBezTo>
                  <a:pt x="21411" y="7032"/>
                  <a:pt x="21436" y="6997"/>
                  <a:pt x="21411" y="6972"/>
                </a:cubicBezTo>
                <a:cubicBezTo>
                  <a:pt x="21404" y="6964"/>
                  <a:pt x="21396" y="6961"/>
                  <a:pt x="21387" y="6961"/>
                </a:cubicBezTo>
                <a:close/>
                <a:moveTo>
                  <a:pt x="16043" y="6973"/>
                </a:moveTo>
                <a:cubicBezTo>
                  <a:pt x="15999" y="6973"/>
                  <a:pt x="15997" y="7044"/>
                  <a:pt x="16044" y="7044"/>
                </a:cubicBezTo>
                <a:cubicBezTo>
                  <a:pt x="16090" y="7044"/>
                  <a:pt x="16090" y="6973"/>
                  <a:pt x="16044" y="6973"/>
                </a:cubicBezTo>
                <a:cubicBezTo>
                  <a:pt x="16044" y="6973"/>
                  <a:pt x="16044" y="6973"/>
                  <a:pt x="16043" y="6973"/>
                </a:cubicBezTo>
                <a:close/>
                <a:moveTo>
                  <a:pt x="17307" y="6915"/>
                </a:moveTo>
                <a:cubicBezTo>
                  <a:pt x="17280" y="6915"/>
                  <a:pt x="17255" y="6952"/>
                  <a:pt x="17280" y="6976"/>
                </a:cubicBezTo>
                <a:cubicBezTo>
                  <a:pt x="17300" y="6996"/>
                  <a:pt x="17320" y="7017"/>
                  <a:pt x="17341" y="7036"/>
                </a:cubicBezTo>
                <a:cubicBezTo>
                  <a:pt x="17349" y="7043"/>
                  <a:pt x="17357" y="7047"/>
                  <a:pt x="17365" y="7047"/>
                </a:cubicBezTo>
                <a:cubicBezTo>
                  <a:pt x="17392" y="7047"/>
                  <a:pt x="17416" y="7011"/>
                  <a:pt x="17390" y="6986"/>
                </a:cubicBezTo>
                <a:cubicBezTo>
                  <a:pt x="17372" y="6967"/>
                  <a:pt x="17352" y="6946"/>
                  <a:pt x="17331" y="6926"/>
                </a:cubicBezTo>
                <a:cubicBezTo>
                  <a:pt x="17323" y="6918"/>
                  <a:pt x="17315" y="6915"/>
                  <a:pt x="17307" y="6915"/>
                </a:cubicBezTo>
                <a:close/>
                <a:moveTo>
                  <a:pt x="19545" y="6997"/>
                </a:moveTo>
                <a:cubicBezTo>
                  <a:pt x="19499" y="6997"/>
                  <a:pt x="19499" y="7067"/>
                  <a:pt x="19545" y="7067"/>
                </a:cubicBezTo>
                <a:cubicBezTo>
                  <a:pt x="19546" y="7067"/>
                  <a:pt x="19547" y="7067"/>
                  <a:pt x="19547" y="7067"/>
                </a:cubicBezTo>
                <a:cubicBezTo>
                  <a:pt x="19589" y="7067"/>
                  <a:pt x="19590" y="6998"/>
                  <a:pt x="19545" y="6997"/>
                </a:cubicBezTo>
                <a:close/>
                <a:moveTo>
                  <a:pt x="23734" y="6996"/>
                </a:moveTo>
                <a:cubicBezTo>
                  <a:pt x="23726" y="6996"/>
                  <a:pt x="23718" y="6999"/>
                  <a:pt x="23711" y="7006"/>
                </a:cubicBezTo>
                <a:lnTo>
                  <a:pt x="23695" y="7022"/>
                </a:lnTo>
                <a:cubicBezTo>
                  <a:pt x="23670" y="7047"/>
                  <a:pt x="23694" y="7082"/>
                  <a:pt x="23721" y="7082"/>
                </a:cubicBezTo>
                <a:cubicBezTo>
                  <a:pt x="23729" y="7082"/>
                  <a:pt x="23737" y="7079"/>
                  <a:pt x="23744" y="7071"/>
                </a:cubicBezTo>
                <a:lnTo>
                  <a:pt x="23760" y="7056"/>
                </a:lnTo>
                <a:cubicBezTo>
                  <a:pt x="23786" y="7031"/>
                  <a:pt x="23761" y="6996"/>
                  <a:pt x="23734" y="6996"/>
                </a:cubicBezTo>
                <a:close/>
                <a:moveTo>
                  <a:pt x="3549" y="7036"/>
                </a:moveTo>
                <a:cubicBezTo>
                  <a:pt x="3545" y="7036"/>
                  <a:pt x="3542" y="7037"/>
                  <a:pt x="3538" y="7041"/>
                </a:cubicBezTo>
                <a:lnTo>
                  <a:pt x="3522" y="7057"/>
                </a:lnTo>
                <a:cubicBezTo>
                  <a:pt x="3510" y="7069"/>
                  <a:pt x="3522" y="7087"/>
                  <a:pt x="3535" y="7087"/>
                </a:cubicBezTo>
                <a:cubicBezTo>
                  <a:pt x="3539" y="7087"/>
                  <a:pt x="3543" y="7085"/>
                  <a:pt x="3546" y="7082"/>
                </a:cubicBezTo>
                <a:lnTo>
                  <a:pt x="3562" y="7066"/>
                </a:lnTo>
                <a:cubicBezTo>
                  <a:pt x="3574" y="7054"/>
                  <a:pt x="3562" y="7036"/>
                  <a:pt x="3549" y="7036"/>
                </a:cubicBezTo>
                <a:close/>
                <a:moveTo>
                  <a:pt x="14889" y="7034"/>
                </a:moveTo>
                <a:cubicBezTo>
                  <a:pt x="14843" y="7034"/>
                  <a:pt x="14843" y="7104"/>
                  <a:pt x="14889" y="7104"/>
                </a:cubicBezTo>
                <a:lnTo>
                  <a:pt x="15009" y="7104"/>
                </a:lnTo>
                <a:cubicBezTo>
                  <a:pt x="15010" y="7104"/>
                  <a:pt x="15010" y="7104"/>
                  <a:pt x="15011" y="7104"/>
                </a:cubicBezTo>
                <a:cubicBezTo>
                  <a:pt x="15054" y="7104"/>
                  <a:pt x="15054" y="7034"/>
                  <a:pt x="15009" y="7034"/>
                </a:cubicBezTo>
                <a:close/>
                <a:moveTo>
                  <a:pt x="16886" y="7066"/>
                </a:moveTo>
                <a:cubicBezTo>
                  <a:pt x="16872" y="7066"/>
                  <a:pt x="16860" y="7084"/>
                  <a:pt x="16872" y="7096"/>
                </a:cubicBezTo>
                <a:lnTo>
                  <a:pt x="16888" y="7112"/>
                </a:lnTo>
                <a:cubicBezTo>
                  <a:pt x="16891" y="7116"/>
                  <a:pt x="16895" y="7118"/>
                  <a:pt x="16899" y="7118"/>
                </a:cubicBezTo>
                <a:cubicBezTo>
                  <a:pt x="16913" y="7118"/>
                  <a:pt x="16925" y="7100"/>
                  <a:pt x="16913" y="7087"/>
                </a:cubicBezTo>
                <a:lnTo>
                  <a:pt x="16897" y="7071"/>
                </a:lnTo>
                <a:cubicBezTo>
                  <a:pt x="16893" y="7068"/>
                  <a:pt x="16889" y="7066"/>
                  <a:pt x="16886" y="7066"/>
                </a:cubicBezTo>
                <a:close/>
                <a:moveTo>
                  <a:pt x="12205" y="6982"/>
                </a:moveTo>
                <a:cubicBezTo>
                  <a:pt x="12200" y="6982"/>
                  <a:pt x="12194" y="6983"/>
                  <a:pt x="12189" y="6985"/>
                </a:cubicBezTo>
                <a:cubicBezTo>
                  <a:pt x="12165" y="6996"/>
                  <a:pt x="12140" y="7004"/>
                  <a:pt x="12115" y="7015"/>
                </a:cubicBezTo>
                <a:cubicBezTo>
                  <a:pt x="12088" y="7025"/>
                  <a:pt x="12069" y="7050"/>
                  <a:pt x="12078" y="7081"/>
                </a:cubicBezTo>
                <a:cubicBezTo>
                  <a:pt x="12083" y="7101"/>
                  <a:pt x="12105" y="7120"/>
                  <a:pt x="12129" y="7120"/>
                </a:cubicBezTo>
                <a:cubicBezTo>
                  <a:pt x="12134" y="7120"/>
                  <a:pt x="12139" y="7119"/>
                  <a:pt x="12144" y="7117"/>
                </a:cubicBezTo>
                <a:cubicBezTo>
                  <a:pt x="12168" y="7107"/>
                  <a:pt x="12193" y="7097"/>
                  <a:pt x="12218" y="7087"/>
                </a:cubicBezTo>
                <a:cubicBezTo>
                  <a:pt x="12245" y="7077"/>
                  <a:pt x="12263" y="7051"/>
                  <a:pt x="12255" y="7022"/>
                </a:cubicBezTo>
                <a:cubicBezTo>
                  <a:pt x="12250" y="7002"/>
                  <a:pt x="12228" y="6982"/>
                  <a:pt x="12205" y="6982"/>
                </a:cubicBezTo>
                <a:close/>
                <a:moveTo>
                  <a:pt x="7771" y="7060"/>
                </a:moveTo>
                <a:cubicBezTo>
                  <a:pt x="7725" y="7060"/>
                  <a:pt x="7724" y="7130"/>
                  <a:pt x="7771" y="7130"/>
                </a:cubicBezTo>
                <a:cubicBezTo>
                  <a:pt x="7817" y="7130"/>
                  <a:pt x="7817" y="7060"/>
                  <a:pt x="7771" y="7060"/>
                </a:cubicBezTo>
                <a:close/>
                <a:moveTo>
                  <a:pt x="7322" y="6997"/>
                </a:moveTo>
                <a:cubicBezTo>
                  <a:pt x="7281" y="6997"/>
                  <a:pt x="7244" y="7050"/>
                  <a:pt x="7281" y="7087"/>
                </a:cubicBezTo>
                <a:lnTo>
                  <a:pt x="7311" y="7117"/>
                </a:lnTo>
                <a:cubicBezTo>
                  <a:pt x="7322" y="7128"/>
                  <a:pt x="7335" y="7133"/>
                  <a:pt x="7347" y="7133"/>
                </a:cubicBezTo>
                <a:cubicBezTo>
                  <a:pt x="7388" y="7133"/>
                  <a:pt x="7426" y="7079"/>
                  <a:pt x="7388" y="7043"/>
                </a:cubicBezTo>
                <a:lnTo>
                  <a:pt x="7358" y="7013"/>
                </a:lnTo>
                <a:cubicBezTo>
                  <a:pt x="7347" y="7002"/>
                  <a:pt x="7334" y="6997"/>
                  <a:pt x="7322" y="6997"/>
                </a:cubicBezTo>
                <a:close/>
                <a:moveTo>
                  <a:pt x="9993" y="7079"/>
                </a:moveTo>
                <a:cubicBezTo>
                  <a:pt x="9988" y="7079"/>
                  <a:pt x="9982" y="7080"/>
                  <a:pt x="9977" y="7083"/>
                </a:cubicBezTo>
                <a:cubicBezTo>
                  <a:pt x="9966" y="7088"/>
                  <a:pt x="9957" y="7093"/>
                  <a:pt x="9946" y="7099"/>
                </a:cubicBezTo>
                <a:cubicBezTo>
                  <a:pt x="9910" y="7117"/>
                  <a:pt x="9932" y="7165"/>
                  <a:pt x="9965" y="7165"/>
                </a:cubicBezTo>
                <a:cubicBezTo>
                  <a:pt x="9970" y="7165"/>
                  <a:pt x="9976" y="7163"/>
                  <a:pt x="9982" y="7160"/>
                </a:cubicBezTo>
                <a:cubicBezTo>
                  <a:pt x="9992" y="7155"/>
                  <a:pt x="10001" y="7150"/>
                  <a:pt x="10011" y="7145"/>
                </a:cubicBezTo>
                <a:cubicBezTo>
                  <a:pt x="10046" y="7127"/>
                  <a:pt x="10026" y="7079"/>
                  <a:pt x="9993" y="7079"/>
                </a:cubicBezTo>
                <a:close/>
                <a:moveTo>
                  <a:pt x="10559" y="7109"/>
                </a:moveTo>
                <a:cubicBezTo>
                  <a:pt x="10541" y="7109"/>
                  <a:pt x="10523" y="7121"/>
                  <a:pt x="10523" y="7144"/>
                </a:cubicBezTo>
                <a:lnTo>
                  <a:pt x="10523" y="7159"/>
                </a:lnTo>
                <a:cubicBezTo>
                  <a:pt x="10523" y="7182"/>
                  <a:pt x="10541" y="7194"/>
                  <a:pt x="10559" y="7194"/>
                </a:cubicBezTo>
                <a:cubicBezTo>
                  <a:pt x="10577" y="7194"/>
                  <a:pt x="10595" y="7182"/>
                  <a:pt x="10595" y="7159"/>
                </a:cubicBezTo>
                <a:lnTo>
                  <a:pt x="10595" y="7144"/>
                </a:lnTo>
                <a:cubicBezTo>
                  <a:pt x="10595" y="7121"/>
                  <a:pt x="10577" y="7109"/>
                  <a:pt x="10559" y="7109"/>
                </a:cubicBezTo>
                <a:close/>
                <a:moveTo>
                  <a:pt x="11829" y="7152"/>
                </a:moveTo>
                <a:cubicBezTo>
                  <a:pt x="11813" y="7152"/>
                  <a:pt x="11803" y="7175"/>
                  <a:pt x="11820" y="7184"/>
                </a:cubicBezTo>
                <a:cubicBezTo>
                  <a:pt x="11831" y="7190"/>
                  <a:pt x="11840" y="7195"/>
                  <a:pt x="11851" y="7200"/>
                </a:cubicBezTo>
                <a:cubicBezTo>
                  <a:pt x="11854" y="7202"/>
                  <a:pt x="11857" y="7202"/>
                  <a:pt x="11859" y="7202"/>
                </a:cubicBezTo>
                <a:cubicBezTo>
                  <a:pt x="11876" y="7202"/>
                  <a:pt x="11886" y="7179"/>
                  <a:pt x="11868" y="7170"/>
                </a:cubicBezTo>
                <a:cubicBezTo>
                  <a:pt x="11858" y="7165"/>
                  <a:pt x="11849" y="7159"/>
                  <a:pt x="11838" y="7154"/>
                </a:cubicBezTo>
                <a:cubicBezTo>
                  <a:pt x="11835" y="7153"/>
                  <a:pt x="11832" y="7152"/>
                  <a:pt x="11829" y="7152"/>
                </a:cubicBezTo>
                <a:close/>
                <a:moveTo>
                  <a:pt x="18794" y="7174"/>
                </a:moveTo>
                <a:cubicBezTo>
                  <a:pt x="18790" y="7174"/>
                  <a:pt x="18786" y="7176"/>
                  <a:pt x="18783" y="7179"/>
                </a:cubicBezTo>
                <a:lnTo>
                  <a:pt x="18767" y="7195"/>
                </a:lnTo>
                <a:cubicBezTo>
                  <a:pt x="18754" y="7207"/>
                  <a:pt x="18767" y="7224"/>
                  <a:pt x="18780" y="7224"/>
                </a:cubicBezTo>
                <a:cubicBezTo>
                  <a:pt x="18784" y="7224"/>
                  <a:pt x="18788" y="7223"/>
                  <a:pt x="18792" y="7219"/>
                </a:cubicBezTo>
                <a:lnTo>
                  <a:pt x="18808" y="7203"/>
                </a:lnTo>
                <a:cubicBezTo>
                  <a:pt x="18820" y="7191"/>
                  <a:pt x="18808" y="7174"/>
                  <a:pt x="18794" y="7174"/>
                </a:cubicBezTo>
                <a:close/>
                <a:moveTo>
                  <a:pt x="19200" y="7161"/>
                </a:moveTo>
                <a:cubicBezTo>
                  <a:pt x="19153" y="7161"/>
                  <a:pt x="19152" y="7233"/>
                  <a:pt x="19200" y="7233"/>
                </a:cubicBezTo>
                <a:cubicBezTo>
                  <a:pt x="19245" y="7233"/>
                  <a:pt x="19245" y="7161"/>
                  <a:pt x="19200" y="7161"/>
                </a:cubicBezTo>
                <a:close/>
                <a:moveTo>
                  <a:pt x="14076" y="7035"/>
                </a:moveTo>
                <a:cubicBezTo>
                  <a:pt x="14071" y="7035"/>
                  <a:pt x="14065" y="7036"/>
                  <a:pt x="14059" y="7039"/>
                </a:cubicBezTo>
                <a:cubicBezTo>
                  <a:pt x="14027" y="7054"/>
                  <a:pt x="13994" y="7063"/>
                  <a:pt x="13959" y="7063"/>
                </a:cubicBezTo>
                <a:cubicBezTo>
                  <a:pt x="13953" y="7063"/>
                  <a:pt x="13947" y="7062"/>
                  <a:pt x="13942" y="7062"/>
                </a:cubicBezTo>
                <a:cubicBezTo>
                  <a:pt x="13941" y="7062"/>
                  <a:pt x="13940" y="7062"/>
                  <a:pt x="13940" y="7062"/>
                </a:cubicBezTo>
                <a:cubicBezTo>
                  <a:pt x="13901" y="7062"/>
                  <a:pt x="13896" y="7118"/>
                  <a:pt x="13929" y="7130"/>
                </a:cubicBezTo>
                <a:cubicBezTo>
                  <a:pt x="13911" y="7137"/>
                  <a:pt x="13899" y="7156"/>
                  <a:pt x="13911" y="7179"/>
                </a:cubicBezTo>
                <a:cubicBezTo>
                  <a:pt x="13922" y="7195"/>
                  <a:pt x="13931" y="7209"/>
                  <a:pt x="13942" y="7223"/>
                </a:cubicBezTo>
                <a:cubicBezTo>
                  <a:pt x="13949" y="7235"/>
                  <a:pt x="13960" y="7239"/>
                  <a:pt x="13971" y="7239"/>
                </a:cubicBezTo>
                <a:cubicBezTo>
                  <a:pt x="13996" y="7239"/>
                  <a:pt x="14020" y="7215"/>
                  <a:pt x="14003" y="7188"/>
                </a:cubicBezTo>
                <a:cubicBezTo>
                  <a:pt x="13994" y="7174"/>
                  <a:pt x="13984" y="7158"/>
                  <a:pt x="13973" y="7144"/>
                </a:cubicBezTo>
                <a:cubicBezTo>
                  <a:pt x="13970" y="7139"/>
                  <a:pt x="13966" y="7135"/>
                  <a:pt x="13963" y="7133"/>
                </a:cubicBezTo>
                <a:cubicBezTo>
                  <a:pt x="14008" y="7132"/>
                  <a:pt x="14054" y="7118"/>
                  <a:pt x="14095" y="7099"/>
                </a:cubicBezTo>
                <a:cubicBezTo>
                  <a:pt x="14131" y="7082"/>
                  <a:pt x="14109" y="7035"/>
                  <a:pt x="14076" y="7035"/>
                </a:cubicBezTo>
                <a:close/>
                <a:moveTo>
                  <a:pt x="6494" y="7145"/>
                </a:moveTo>
                <a:cubicBezTo>
                  <a:pt x="6426" y="7145"/>
                  <a:pt x="6425" y="7253"/>
                  <a:pt x="6494" y="7253"/>
                </a:cubicBezTo>
                <a:cubicBezTo>
                  <a:pt x="6562" y="7250"/>
                  <a:pt x="6562" y="7145"/>
                  <a:pt x="6494" y="7145"/>
                </a:cubicBezTo>
                <a:close/>
                <a:moveTo>
                  <a:pt x="21682" y="7180"/>
                </a:moveTo>
                <a:cubicBezTo>
                  <a:pt x="21655" y="7180"/>
                  <a:pt x="21630" y="7215"/>
                  <a:pt x="21654" y="7240"/>
                </a:cubicBezTo>
                <a:cubicBezTo>
                  <a:pt x="21662" y="7248"/>
                  <a:pt x="21668" y="7255"/>
                  <a:pt x="21675" y="7261"/>
                </a:cubicBezTo>
                <a:cubicBezTo>
                  <a:pt x="21683" y="7268"/>
                  <a:pt x="21691" y="7271"/>
                  <a:pt x="21699" y="7271"/>
                </a:cubicBezTo>
                <a:cubicBezTo>
                  <a:pt x="21727" y="7271"/>
                  <a:pt x="21751" y="7237"/>
                  <a:pt x="21726" y="7212"/>
                </a:cubicBezTo>
                <a:lnTo>
                  <a:pt x="21705" y="7191"/>
                </a:lnTo>
                <a:cubicBezTo>
                  <a:pt x="21698" y="7183"/>
                  <a:pt x="21690" y="7180"/>
                  <a:pt x="21682" y="7180"/>
                </a:cubicBezTo>
                <a:close/>
                <a:moveTo>
                  <a:pt x="12983" y="7140"/>
                </a:moveTo>
                <a:cubicBezTo>
                  <a:pt x="12969" y="7140"/>
                  <a:pt x="12957" y="7158"/>
                  <a:pt x="12970" y="7171"/>
                </a:cubicBezTo>
                <a:cubicBezTo>
                  <a:pt x="13000" y="7205"/>
                  <a:pt x="13031" y="7240"/>
                  <a:pt x="13062" y="7275"/>
                </a:cubicBezTo>
                <a:cubicBezTo>
                  <a:pt x="13065" y="7278"/>
                  <a:pt x="13069" y="7280"/>
                  <a:pt x="13072" y="7280"/>
                </a:cubicBezTo>
                <a:cubicBezTo>
                  <a:pt x="13085" y="7280"/>
                  <a:pt x="13097" y="7262"/>
                  <a:pt x="13087" y="7249"/>
                </a:cubicBezTo>
                <a:cubicBezTo>
                  <a:pt x="13056" y="7216"/>
                  <a:pt x="13025" y="7180"/>
                  <a:pt x="12995" y="7146"/>
                </a:cubicBezTo>
                <a:cubicBezTo>
                  <a:pt x="12991" y="7142"/>
                  <a:pt x="12987" y="7140"/>
                  <a:pt x="12983" y="7140"/>
                </a:cubicBezTo>
                <a:close/>
                <a:moveTo>
                  <a:pt x="13400" y="7154"/>
                </a:moveTo>
                <a:cubicBezTo>
                  <a:pt x="13386" y="7154"/>
                  <a:pt x="13373" y="7161"/>
                  <a:pt x="13370" y="7179"/>
                </a:cubicBezTo>
                <a:cubicBezTo>
                  <a:pt x="13361" y="7214"/>
                  <a:pt x="13370" y="7245"/>
                  <a:pt x="13392" y="7273"/>
                </a:cubicBezTo>
                <a:cubicBezTo>
                  <a:pt x="13397" y="7281"/>
                  <a:pt x="13406" y="7284"/>
                  <a:pt x="13415" y="7284"/>
                </a:cubicBezTo>
                <a:cubicBezTo>
                  <a:pt x="13425" y="7284"/>
                  <a:pt x="13435" y="7280"/>
                  <a:pt x="13441" y="7273"/>
                </a:cubicBezTo>
                <a:cubicBezTo>
                  <a:pt x="13456" y="7259"/>
                  <a:pt x="13454" y="7238"/>
                  <a:pt x="13441" y="7223"/>
                </a:cubicBezTo>
                <a:cubicBezTo>
                  <a:pt x="13436" y="7218"/>
                  <a:pt x="13435" y="7207"/>
                  <a:pt x="13437" y="7198"/>
                </a:cubicBezTo>
                <a:cubicBezTo>
                  <a:pt x="13444" y="7171"/>
                  <a:pt x="13421" y="7154"/>
                  <a:pt x="13400" y="7154"/>
                </a:cubicBezTo>
                <a:close/>
                <a:moveTo>
                  <a:pt x="4559" y="7139"/>
                </a:moveTo>
                <a:cubicBezTo>
                  <a:pt x="4518" y="7139"/>
                  <a:pt x="4481" y="7192"/>
                  <a:pt x="4519" y="7229"/>
                </a:cubicBezTo>
                <a:lnTo>
                  <a:pt x="4563" y="7275"/>
                </a:lnTo>
                <a:cubicBezTo>
                  <a:pt x="4574" y="7286"/>
                  <a:pt x="4586" y="7290"/>
                  <a:pt x="4599" y="7290"/>
                </a:cubicBezTo>
                <a:cubicBezTo>
                  <a:pt x="4640" y="7290"/>
                  <a:pt x="4676" y="7237"/>
                  <a:pt x="4639" y="7200"/>
                </a:cubicBezTo>
                <a:lnTo>
                  <a:pt x="4594" y="7155"/>
                </a:lnTo>
                <a:cubicBezTo>
                  <a:pt x="4583" y="7144"/>
                  <a:pt x="4571" y="7139"/>
                  <a:pt x="4559" y="7139"/>
                </a:cubicBezTo>
                <a:close/>
                <a:moveTo>
                  <a:pt x="19695" y="7185"/>
                </a:moveTo>
                <a:cubicBezTo>
                  <a:pt x="19627" y="7185"/>
                  <a:pt x="19626" y="7292"/>
                  <a:pt x="19695" y="7292"/>
                </a:cubicBezTo>
                <a:lnTo>
                  <a:pt x="19711" y="7292"/>
                </a:lnTo>
                <a:cubicBezTo>
                  <a:pt x="19779" y="7292"/>
                  <a:pt x="19781" y="7185"/>
                  <a:pt x="19711" y="7185"/>
                </a:cubicBezTo>
                <a:close/>
                <a:moveTo>
                  <a:pt x="18941" y="7237"/>
                </a:moveTo>
                <a:cubicBezTo>
                  <a:pt x="18897" y="7237"/>
                  <a:pt x="18897" y="7307"/>
                  <a:pt x="18943" y="7307"/>
                </a:cubicBezTo>
                <a:lnTo>
                  <a:pt x="18958" y="7307"/>
                </a:lnTo>
                <a:cubicBezTo>
                  <a:pt x="19004" y="7307"/>
                  <a:pt x="19004" y="7237"/>
                  <a:pt x="18958" y="7237"/>
                </a:cubicBezTo>
                <a:lnTo>
                  <a:pt x="18943" y="7237"/>
                </a:lnTo>
                <a:cubicBezTo>
                  <a:pt x="18942" y="7237"/>
                  <a:pt x="18942" y="7237"/>
                  <a:pt x="18941" y="7237"/>
                </a:cubicBezTo>
                <a:close/>
                <a:moveTo>
                  <a:pt x="1611" y="7224"/>
                </a:moveTo>
                <a:cubicBezTo>
                  <a:pt x="1594" y="7224"/>
                  <a:pt x="1576" y="7236"/>
                  <a:pt x="1576" y="7259"/>
                </a:cubicBezTo>
                <a:lnTo>
                  <a:pt x="1576" y="7275"/>
                </a:lnTo>
                <a:cubicBezTo>
                  <a:pt x="1575" y="7298"/>
                  <a:pt x="1593" y="7309"/>
                  <a:pt x="1610" y="7309"/>
                </a:cubicBezTo>
                <a:cubicBezTo>
                  <a:pt x="1628" y="7309"/>
                  <a:pt x="1646" y="7298"/>
                  <a:pt x="1647" y="7275"/>
                </a:cubicBezTo>
                <a:lnTo>
                  <a:pt x="1647" y="7259"/>
                </a:lnTo>
                <a:cubicBezTo>
                  <a:pt x="1647" y="7236"/>
                  <a:pt x="1629" y="7224"/>
                  <a:pt x="1611" y="7224"/>
                </a:cubicBezTo>
                <a:close/>
                <a:moveTo>
                  <a:pt x="153" y="7221"/>
                </a:moveTo>
                <a:cubicBezTo>
                  <a:pt x="139" y="7221"/>
                  <a:pt x="125" y="7228"/>
                  <a:pt x="120" y="7245"/>
                </a:cubicBezTo>
                <a:cubicBezTo>
                  <a:pt x="114" y="7261"/>
                  <a:pt x="109" y="7276"/>
                  <a:pt x="104" y="7290"/>
                </a:cubicBezTo>
                <a:cubicBezTo>
                  <a:pt x="95" y="7316"/>
                  <a:pt x="117" y="7334"/>
                  <a:pt x="139" y="7334"/>
                </a:cubicBezTo>
                <a:cubicBezTo>
                  <a:pt x="153" y="7334"/>
                  <a:pt x="166" y="7327"/>
                  <a:pt x="172" y="7310"/>
                </a:cubicBezTo>
                <a:cubicBezTo>
                  <a:pt x="177" y="7294"/>
                  <a:pt x="183" y="7280"/>
                  <a:pt x="188" y="7265"/>
                </a:cubicBezTo>
                <a:cubicBezTo>
                  <a:pt x="197" y="7239"/>
                  <a:pt x="175" y="7221"/>
                  <a:pt x="153" y="7221"/>
                </a:cubicBezTo>
                <a:close/>
                <a:moveTo>
                  <a:pt x="15773" y="7302"/>
                </a:moveTo>
                <a:cubicBezTo>
                  <a:pt x="15751" y="7302"/>
                  <a:pt x="15751" y="7336"/>
                  <a:pt x="15773" y="7337"/>
                </a:cubicBezTo>
                <a:lnTo>
                  <a:pt x="15818" y="7337"/>
                </a:lnTo>
                <a:cubicBezTo>
                  <a:pt x="15842" y="7337"/>
                  <a:pt x="15842" y="7302"/>
                  <a:pt x="15818" y="7302"/>
                </a:cubicBezTo>
                <a:close/>
                <a:moveTo>
                  <a:pt x="18355" y="7262"/>
                </a:moveTo>
                <a:cubicBezTo>
                  <a:pt x="18350" y="7262"/>
                  <a:pt x="18344" y="7263"/>
                  <a:pt x="18338" y="7266"/>
                </a:cubicBezTo>
                <a:cubicBezTo>
                  <a:pt x="18328" y="7271"/>
                  <a:pt x="18320" y="7277"/>
                  <a:pt x="18309" y="7282"/>
                </a:cubicBezTo>
                <a:cubicBezTo>
                  <a:pt x="18274" y="7300"/>
                  <a:pt x="18295" y="7348"/>
                  <a:pt x="18327" y="7348"/>
                </a:cubicBezTo>
                <a:cubicBezTo>
                  <a:pt x="18332" y="7348"/>
                  <a:pt x="18338" y="7347"/>
                  <a:pt x="18344" y="7344"/>
                </a:cubicBezTo>
                <a:cubicBezTo>
                  <a:pt x="18354" y="7338"/>
                  <a:pt x="18364" y="7333"/>
                  <a:pt x="18374" y="7328"/>
                </a:cubicBezTo>
                <a:cubicBezTo>
                  <a:pt x="18409" y="7310"/>
                  <a:pt x="18388" y="7262"/>
                  <a:pt x="18355" y="7262"/>
                </a:cubicBezTo>
                <a:close/>
                <a:moveTo>
                  <a:pt x="5711" y="7217"/>
                </a:moveTo>
                <a:cubicBezTo>
                  <a:pt x="5699" y="7217"/>
                  <a:pt x="5687" y="7222"/>
                  <a:pt x="5676" y="7233"/>
                </a:cubicBezTo>
                <a:lnTo>
                  <a:pt x="5646" y="7263"/>
                </a:lnTo>
                <a:cubicBezTo>
                  <a:pt x="5608" y="7300"/>
                  <a:pt x="5644" y="7354"/>
                  <a:pt x="5685" y="7354"/>
                </a:cubicBezTo>
                <a:cubicBezTo>
                  <a:pt x="5697" y="7354"/>
                  <a:pt x="5709" y="7349"/>
                  <a:pt x="5720" y="7338"/>
                </a:cubicBezTo>
                <a:lnTo>
                  <a:pt x="5751" y="7308"/>
                </a:lnTo>
                <a:cubicBezTo>
                  <a:pt x="5788" y="7271"/>
                  <a:pt x="5752" y="7217"/>
                  <a:pt x="5711" y="7217"/>
                </a:cubicBezTo>
                <a:close/>
                <a:moveTo>
                  <a:pt x="12775" y="7274"/>
                </a:moveTo>
                <a:cubicBezTo>
                  <a:pt x="12772" y="7274"/>
                  <a:pt x="12769" y="7275"/>
                  <a:pt x="12765" y="7276"/>
                </a:cubicBezTo>
                <a:cubicBezTo>
                  <a:pt x="12746" y="7281"/>
                  <a:pt x="12726" y="7286"/>
                  <a:pt x="12706" y="7290"/>
                </a:cubicBezTo>
                <a:cubicBezTo>
                  <a:pt x="12664" y="7300"/>
                  <a:pt x="12677" y="7359"/>
                  <a:pt x="12714" y="7359"/>
                </a:cubicBezTo>
                <a:cubicBezTo>
                  <a:pt x="12717" y="7359"/>
                  <a:pt x="12720" y="7359"/>
                  <a:pt x="12723" y="7358"/>
                </a:cubicBezTo>
                <a:cubicBezTo>
                  <a:pt x="12743" y="7353"/>
                  <a:pt x="12763" y="7348"/>
                  <a:pt x="12784" y="7344"/>
                </a:cubicBezTo>
                <a:cubicBezTo>
                  <a:pt x="12825" y="7333"/>
                  <a:pt x="12813" y="7274"/>
                  <a:pt x="12775" y="7274"/>
                </a:cubicBezTo>
                <a:close/>
                <a:moveTo>
                  <a:pt x="975" y="7281"/>
                </a:moveTo>
                <a:cubicBezTo>
                  <a:pt x="964" y="7281"/>
                  <a:pt x="954" y="7287"/>
                  <a:pt x="947" y="7300"/>
                </a:cubicBezTo>
                <a:cubicBezTo>
                  <a:pt x="942" y="7310"/>
                  <a:pt x="937" y="7319"/>
                  <a:pt x="932" y="7329"/>
                </a:cubicBezTo>
                <a:cubicBezTo>
                  <a:pt x="917" y="7357"/>
                  <a:pt x="942" y="7383"/>
                  <a:pt x="965" y="7383"/>
                </a:cubicBezTo>
                <a:cubicBezTo>
                  <a:pt x="976" y="7383"/>
                  <a:pt x="987" y="7378"/>
                  <a:pt x="993" y="7365"/>
                </a:cubicBezTo>
                <a:cubicBezTo>
                  <a:pt x="999" y="7354"/>
                  <a:pt x="1004" y="7344"/>
                  <a:pt x="1009" y="7334"/>
                </a:cubicBezTo>
                <a:cubicBezTo>
                  <a:pt x="1023" y="7307"/>
                  <a:pt x="999" y="7281"/>
                  <a:pt x="975" y="7281"/>
                </a:cubicBezTo>
                <a:close/>
                <a:moveTo>
                  <a:pt x="2842" y="7395"/>
                </a:moveTo>
                <a:cubicBezTo>
                  <a:pt x="2818" y="7395"/>
                  <a:pt x="2818" y="7431"/>
                  <a:pt x="2842" y="7431"/>
                </a:cubicBezTo>
                <a:cubicBezTo>
                  <a:pt x="2865" y="7431"/>
                  <a:pt x="2865" y="7395"/>
                  <a:pt x="2842" y="7395"/>
                </a:cubicBezTo>
                <a:close/>
                <a:moveTo>
                  <a:pt x="14665" y="7320"/>
                </a:moveTo>
                <a:cubicBezTo>
                  <a:pt x="14624" y="7320"/>
                  <a:pt x="14588" y="7374"/>
                  <a:pt x="14625" y="7411"/>
                </a:cubicBezTo>
                <a:lnTo>
                  <a:pt x="14640" y="7426"/>
                </a:lnTo>
                <a:cubicBezTo>
                  <a:pt x="14651" y="7437"/>
                  <a:pt x="14664" y="7442"/>
                  <a:pt x="14676" y="7442"/>
                </a:cubicBezTo>
                <a:cubicBezTo>
                  <a:pt x="14717" y="7442"/>
                  <a:pt x="14754" y="7389"/>
                  <a:pt x="14717" y="7352"/>
                </a:cubicBezTo>
                <a:cubicBezTo>
                  <a:pt x="14712" y="7345"/>
                  <a:pt x="14706" y="7342"/>
                  <a:pt x="14701" y="7336"/>
                </a:cubicBezTo>
                <a:cubicBezTo>
                  <a:pt x="14690" y="7325"/>
                  <a:pt x="14678" y="7320"/>
                  <a:pt x="14665" y="7320"/>
                </a:cubicBezTo>
                <a:close/>
                <a:moveTo>
                  <a:pt x="17802" y="7427"/>
                </a:moveTo>
                <a:cubicBezTo>
                  <a:pt x="17798" y="7427"/>
                  <a:pt x="17794" y="7428"/>
                  <a:pt x="17791" y="7432"/>
                </a:cubicBezTo>
                <a:lnTo>
                  <a:pt x="17775" y="7447"/>
                </a:lnTo>
                <a:cubicBezTo>
                  <a:pt x="17761" y="7460"/>
                  <a:pt x="17773" y="7477"/>
                  <a:pt x="17787" y="7477"/>
                </a:cubicBezTo>
                <a:cubicBezTo>
                  <a:pt x="17791" y="7477"/>
                  <a:pt x="17795" y="7476"/>
                  <a:pt x="17799" y="7473"/>
                </a:cubicBezTo>
                <a:lnTo>
                  <a:pt x="17815" y="7457"/>
                </a:lnTo>
                <a:cubicBezTo>
                  <a:pt x="17828" y="7445"/>
                  <a:pt x="17816" y="7427"/>
                  <a:pt x="17802" y="7427"/>
                </a:cubicBezTo>
                <a:close/>
                <a:moveTo>
                  <a:pt x="11617" y="7452"/>
                </a:moveTo>
                <a:cubicBezTo>
                  <a:pt x="11613" y="7452"/>
                  <a:pt x="11609" y="7453"/>
                  <a:pt x="11606" y="7457"/>
                </a:cubicBezTo>
                <a:cubicBezTo>
                  <a:pt x="11600" y="7463"/>
                  <a:pt x="11595" y="7468"/>
                  <a:pt x="11590" y="7473"/>
                </a:cubicBezTo>
                <a:cubicBezTo>
                  <a:pt x="11577" y="7485"/>
                  <a:pt x="11590" y="7502"/>
                  <a:pt x="11603" y="7502"/>
                </a:cubicBezTo>
                <a:cubicBezTo>
                  <a:pt x="11607" y="7502"/>
                  <a:pt x="11611" y="7500"/>
                  <a:pt x="11615" y="7497"/>
                </a:cubicBezTo>
                <a:lnTo>
                  <a:pt x="11630" y="7481"/>
                </a:lnTo>
                <a:cubicBezTo>
                  <a:pt x="11642" y="7469"/>
                  <a:pt x="11630" y="7452"/>
                  <a:pt x="11617" y="7452"/>
                </a:cubicBezTo>
                <a:close/>
                <a:moveTo>
                  <a:pt x="2048" y="7372"/>
                </a:moveTo>
                <a:cubicBezTo>
                  <a:pt x="2030" y="7372"/>
                  <a:pt x="2010" y="7382"/>
                  <a:pt x="2000" y="7399"/>
                </a:cubicBezTo>
                <a:cubicBezTo>
                  <a:pt x="1984" y="7425"/>
                  <a:pt x="1995" y="7456"/>
                  <a:pt x="2020" y="7473"/>
                </a:cubicBezTo>
                <a:cubicBezTo>
                  <a:pt x="2036" y="7483"/>
                  <a:pt x="2050" y="7491"/>
                  <a:pt x="2064" y="7502"/>
                </a:cubicBezTo>
                <a:cubicBezTo>
                  <a:pt x="2072" y="7507"/>
                  <a:pt x="2080" y="7509"/>
                  <a:pt x="2089" y="7509"/>
                </a:cubicBezTo>
                <a:cubicBezTo>
                  <a:pt x="2108" y="7509"/>
                  <a:pt x="2127" y="7499"/>
                  <a:pt x="2137" y="7483"/>
                </a:cubicBezTo>
                <a:cubicBezTo>
                  <a:pt x="2153" y="7457"/>
                  <a:pt x="2143" y="7425"/>
                  <a:pt x="2119" y="7410"/>
                </a:cubicBezTo>
                <a:cubicBezTo>
                  <a:pt x="2103" y="7399"/>
                  <a:pt x="2088" y="7390"/>
                  <a:pt x="2073" y="7379"/>
                </a:cubicBezTo>
                <a:cubicBezTo>
                  <a:pt x="2066" y="7374"/>
                  <a:pt x="2057" y="7372"/>
                  <a:pt x="2048" y="7372"/>
                </a:cubicBezTo>
                <a:close/>
                <a:moveTo>
                  <a:pt x="10829" y="7439"/>
                </a:moveTo>
                <a:cubicBezTo>
                  <a:pt x="10783" y="7439"/>
                  <a:pt x="10783" y="7510"/>
                  <a:pt x="10829" y="7510"/>
                </a:cubicBezTo>
                <a:cubicBezTo>
                  <a:pt x="10873" y="7510"/>
                  <a:pt x="10874" y="7439"/>
                  <a:pt x="10829" y="7439"/>
                </a:cubicBezTo>
                <a:close/>
                <a:moveTo>
                  <a:pt x="9576" y="7409"/>
                </a:moveTo>
                <a:cubicBezTo>
                  <a:pt x="9553" y="7409"/>
                  <a:pt x="9528" y="7435"/>
                  <a:pt x="9542" y="7463"/>
                </a:cubicBezTo>
                <a:cubicBezTo>
                  <a:pt x="9547" y="7474"/>
                  <a:pt x="9552" y="7483"/>
                  <a:pt x="9557" y="7493"/>
                </a:cubicBezTo>
                <a:cubicBezTo>
                  <a:pt x="9564" y="7506"/>
                  <a:pt x="9574" y="7511"/>
                  <a:pt x="9585" y="7511"/>
                </a:cubicBezTo>
                <a:cubicBezTo>
                  <a:pt x="9608" y="7511"/>
                  <a:pt x="9632" y="7486"/>
                  <a:pt x="9618" y="7458"/>
                </a:cubicBezTo>
                <a:cubicBezTo>
                  <a:pt x="9613" y="7448"/>
                  <a:pt x="9608" y="7438"/>
                  <a:pt x="9604" y="7427"/>
                </a:cubicBezTo>
                <a:cubicBezTo>
                  <a:pt x="9597" y="7415"/>
                  <a:pt x="9587" y="7409"/>
                  <a:pt x="9576" y="7409"/>
                </a:cubicBezTo>
                <a:close/>
                <a:moveTo>
                  <a:pt x="5951" y="7460"/>
                </a:moveTo>
                <a:cubicBezTo>
                  <a:pt x="5907" y="7460"/>
                  <a:pt x="5906" y="7531"/>
                  <a:pt x="5951" y="7531"/>
                </a:cubicBezTo>
                <a:cubicBezTo>
                  <a:pt x="5997" y="7531"/>
                  <a:pt x="5997" y="7460"/>
                  <a:pt x="5951" y="7460"/>
                </a:cubicBezTo>
                <a:close/>
                <a:moveTo>
                  <a:pt x="20625" y="7478"/>
                </a:moveTo>
                <a:cubicBezTo>
                  <a:pt x="20579" y="7478"/>
                  <a:pt x="20579" y="7548"/>
                  <a:pt x="20625" y="7548"/>
                </a:cubicBezTo>
                <a:lnTo>
                  <a:pt x="20641" y="7548"/>
                </a:lnTo>
                <a:cubicBezTo>
                  <a:pt x="20687" y="7548"/>
                  <a:pt x="20687" y="7478"/>
                  <a:pt x="20641" y="7478"/>
                </a:cubicBezTo>
                <a:close/>
                <a:moveTo>
                  <a:pt x="21242" y="7433"/>
                </a:moveTo>
                <a:cubicBezTo>
                  <a:pt x="21219" y="7433"/>
                  <a:pt x="21196" y="7451"/>
                  <a:pt x="21191" y="7473"/>
                </a:cubicBezTo>
                <a:cubicBezTo>
                  <a:pt x="21183" y="7501"/>
                  <a:pt x="21199" y="7530"/>
                  <a:pt x="21228" y="7537"/>
                </a:cubicBezTo>
                <a:cubicBezTo>
                  <a:pt x="21243" y="7543"/>
                  <a:pt x="21258" y="7548"/>
                  <a:pt x="21272" y="7552"/>
                </a:cubicBezTo>
                <a:cubicBezTo>
                  <a:pt x="21277" y="7554"/>
                  <a:pt x="21282" y="7555"/>
                  <a:pt x="21286" y="7555"/>
                </a:cubicBezTo>
                <a:cubicBezTo>
                  <a:pt x="21310" y="7555"/>
                  <a:pt x="21333" y="7537"/>
                  <a:pt x="21338" y="7515"/>
                </a:cubicBezTo>
                <a:cubicBezTo>
                  <a:pt x="21345" y="7486"/>
                  <a:pt x="21328" y="7459"/>
                  <a:pt x="21301" y="7449"/>
                </a:cubicBezTo>
                <a:cubicBezTo>
                  <a:pt x="21285" y="7444"/>
                  <a:pt x="21271" y="7439"/>
                  <a:pt x="21256" y="7436"/>
                </a:cubicBezTo>
                <a:cubicBezTo>
                  <a:pt x="21251" y="7434"/>
                  <a:pt x="21246" y="7433"/>
                  <a:pt x="21242" y="7433"/>
                </a:cubicBezTo>
                <a:close/>
                <a:moveTo>
                  <a:pt x="17680" y="7471"/>
                </a:moveTo>
                <a:cubicBezTo>
                  <a:pt x="17677" y="7471"/>
                  <a:pt x="17674" y="7472"/>
                  <a:pt x="17671" y="7473"/>
                </a:cubicBezTo>
                <a:cubicBezTo>
                  <a:pt x="17646" y="7478"/>
                  <a:pt x="17621" y="7484"/>
                  <a:pt x="17597" y="7489"/>
                </a:cubicBezTo>
                <a:cubicBezTo>
                  <a:pt x="17554" y="7498"/>
                  <a:pt x="17566" y="7558"/>
                  <a:pt x="17605" y="7558"/>
                </a:cubicBezTo>
                <a:cubicBezTo>
                  <a:pt x="17608" y="7558"/>
                  <a:pt x="17611" y="7558"/>
                  <a:pt x="17615" y="7557"/>
                </a:cubicBezTo>
                <a:cubicBezTo>
                  <a:pt x="17640" y="7552"/>
                  <a:pt x="17665" y="7546"/>
                  <a:pt x="17689" y="7541"/>
                </a:cubicBezTo>
                <a:cubicBezTo>
                  <a:pt x="17731" y="7531"/>
                  <a:pt x="17717" y="7471"/>
                  <a:pt x="17680" y="7471"/>
                </a:cubicBezTo>
                <a:close/>
                <a:moveTo>
                  <a:pt x="18207" y="7518"/>
                </a:moveTo>
                <a:cubicBezTo>
                  <a:pt x="18193" y="7518"/>
                  <a:pt x="18182" y="7536"/>
                  <a:pt x="18194" y="7548"/>
                </a:cubicBezTo>
                <a:cubicBezTo>
                  <a:pt x="18199" y="7553"/>
                  <a:pt x="18205" y="7558"/>
                  <a:pt x="18210" y="7564"/>
                </a:cubicBezTo>
                <a:cubicBezTo>
                  <a:pt x="18213" y="7567"/>
                  <a:pt x="18217" y="7569"/>
                  <a:pt x="18221" y="7569"/>
                </a:cubicBezTo>
                <a:cubicBezTo>
                  <a:pt x="18234" y="7569"/>
                  <a:pt x="18246" y="7551"/>
                  <a:pt x="18234" y="7539"/>
                </a:cubicBezTo>
                <a:lnTo>
                  <a:pt x="18218" y="7523"/>
                </a:lnTo>
                <a:cubicBezTo>
                  <a:pt x="18214" y="7519"/>
                  <a:pt x="18211" y="7518"/>
                  <a:pt x="18207" y="7518"/>
                </a:cubicBezTo>
                <a:close/>
                <a:moveTo>
                  <a:pt x="3878" y="7451"/>
                </a:moveTo>
                <a:cubicBezTo>
                  <a:pt x="3859" y="7451"/>
                  <a:pt x="3840" y="7460"/>
                  <a:pt x="3831" y="7478"/>
                </a:cubicBezTo>
                <a:cubicBezTo>
                  <a:pt x="3826" y="7488"/>
                  <a:pt x="3821" y="7497"/>
                  <a:pt x="3816" y="7507"/>
                </a:cubicBezTo>
                <a:cubicBezTo>
                  <a:pt x="3802" y="7533"/>
                  <a:pt x="3807" y="7565"/>
                  <a:pt x="3834" y="7580"/>
                </a:cubicBezTo>
                <a:cubicBezTo>
                  <a:pt x="3843" y="7585"/>
                  <a:pt x="3853" y="7587"/>
                  <a:pt x="3863" y="7587"/>
                </a:cubicBezTo>
                <a:cubicBezTo>
                  <a:pt x="3881" y="7587"/>
                  <a:pt x="3900" y="7579"/>
                  <a:pt x="3908" y="7562"/>
                </a:cubicBezTo>
                <a:cubicBezTo>
                  <a:pt x="3913" y="7551"/>
                  <a:pt x="3918" y="7542"/>
                  <a:pt x="3924" y="7531"/>
                </a:cubicBezTo>
                <a:cubicBezTo>
                  <a:pt x="3937" y="7505"/>
                  <a:pt x="3932" y="7474"/>
                  <a:pt x="3905" y="7458"/>
                </a:cubicBezTo>
                <a:cubicBezTo>
                  <a:pt x="3897" y="7453"/>
                  <a:pt x="3887" y="7451"/>
                  <a:pt x="3878" y="7451"/>
                </a:cubicBezTo>
                <a:close/>
                <a:moveTo>
                  <a:pt x="3174" y="7512"/>
                </a:moveTo>
                <a:cubicBezTo>
                  <a:pt x="3146" y="7512"/>
                  <a:pt x="3122" y="7549"/>
                  <a:pt x="3147" y="7573"/>
                </a:cubicBezTo>
                <a:cubicBezTo>
                  <a:pt x="3157" y="7584"/>
                  <a:pt x="3167" y="7594"/>
                  <a:pt x="3178" y="7603"/>
                </a:cubicBezTo>
                <a:cubicBezTo>
                  <a:pt x="3185" y="7611"/>
                  <a:pt x="3193" y="7614"/>
                  <a:pt x="3201" y="7614"/>
                </a:cubicBezTo>
                <a:cubicBezTo>
                  <a:pt x="3228" y="7614"/>
                  <a:pt x="3253" y="7578"/>
                  <a:pt x="3227" y="7553"/>
                </a:cubicBezTo>
                <a:lnTo>
                  <a:pt x="3198" y="7523"/>
                </a:lnTo>
                <a:cubicBezTo>
                  <a:pt x="3190" y="7515"/>
                  <a:pt x="3182" y="7512"/>
                  <a:pt x="3174" y="7512"/>
                </a:cubicBezTo>
                <a:close/>
                <a:moveTo>
                  <a:pt x="22682" y="7523"/>
                </a:moveTo>
                <a:cubicBezTo>
                  <a:pt x="22670" y="7523"/>
                  <a:pt x="22658" y="7528"/>
                  <a:pt x="22647" y="7539"/>
                </a:cubicBezTo>
                <a:lnTo>
                  <a:pt x="22631" y="7554"/>
                </a:lnTo>
                <a:cubicBezTo>
                  <a:pt x="22594" y="7592"/>
                  <a:pt x="22630" y="7647"/>
                  <a:pt x="22671" y="7647"/>
                </a:cubicBezTo>
                <a:cubicBezTo>
                  <a:pt x="22683" y="7647"/>
                  <a:pt x="22695" y="7642"/>
                  <a:pt x="22706" y="7631"/>
                </a:cubicBezTo>
                <a:lnTo>
                  <a:pt x="22722" y="7615"/>
                </a:lnTo>
                <a:cubicBezTo>
                  <a:pt x="22759" y="7578"/>
                  <a:pt x="22723" y="7523"/>
                  <a:pt x="22682" y="7523"/>
                </a:cubicBezTo>
                <a:close/>
                <a:moveTo>
                  <a:pt x="21948" y="7586"/>
                </a:moveTo>
                <a:cubicBezTo>
                  <a:pt x="21940" y="7586"/>
                  <a:pt x="21932" y="7589"/>
                  <a:pt x="21924" y="7596"/>
                </a:cubicBezTo>
                <a:lnTo>
                  <a:pt x="21909" y="7612"/>
                </a:lnTo>
                <a:cubicBezTo>
                  <a:pt x="21882" y="7636"/>
                  <a:pt x="21907" y="7672"/>
                  <a:pt x="21935" y="7672"/>
                </a:cubicBezTo>
                <a:cubicBezTo>
                  <a:pt x="21942" y="7672"/>
                  <a:pt x="21951" y="7669"/>
                  <a:pt x="21958" y="7662"/>
                </a:cubicBezTo>
                <a:lnTo>
                  <a:pt x="21974" y="7646"/>
                </a:lnTo>
                <a:cubicBezTo>
                  <a:pt x="21999" y="7621"/>
                  <a:pt x="21975" y="7586"/>
                  <a:pt x="21948" y="7586"/>
                </a:cubicBezTo>
                <a:close/>
                <a:moveTo>
                  <a:pt x="18839" y="7544"/>
                </a:moveTo>
                <a:cubicBezTo>
                  <a:pt x="18834" y="7544"/>
                  <a:pt x="18829" y="7545"/>
                  <a:pt x="18825" y="7547"/>
                </a:cubicBezTo>
                <a:cubicBezTo>
                  <a:pt x="18799" y="7557"/>
                  <a:pt x="18774" y="7567"/>
                  <a:pt x="18750" y="7577"/>
                </a:cubicBezTo>
                <a:cubicBezTo>
                  <a:pt x="18724" y="7588"/>
                  <a:pt x="18704" y="7612"/>
                  <a:pt x="18713" y="7642"/>
                </a:cubicBezTo>
                <a:cubicBezTo>
                  <a:pt x="18719" y="7663"/>
                  <a:pt x="18741" y="7682"/>
                  <a:pt x="18763" y="7682"/>
                </a:cubicBezTo>
                <a:cubicBezTo>
                  <a:pt x="18768" y="7682"/>
                  <a:pt x="18773" y="7681"/>
                  <a:pt x="18778" y="7679"/>
                </a:cubicBezTo>
                <a:cubicBezTo>
                  <a:pt x="18804" y="7668"/>
                  <a:pt x="18829" y="7659"/>
                  <a:pt x="18853" y="7649"/>
                </a:cubicBezTo>
                <a:cubicBezTo>
                  <a:pt x="18879" y="7638"/>
                  <a:pt x="18899" y="7614"/>
                  <a:pt x="18891" y="7584"/>
                </a:cubicBezTo>
                <a:cubicBezTo>
                  <a:pt x="18884" y="7563"/>
                  <a:pt x="18861" y="7544"/>
                  <a:pt x="18839" y="7544"/>
                </a:cubicBezTo>
                <a:close/>
                <a:moveTo>
                  <a:pt x="13627" y="7591"/>
                </a:moveTo>
                <a:cubicBezTo>
                  <a:pt x="13603" y="7591"/>
                  <a:pt x="13578" y="7616"/>
                  <a:pt x="13593" y="7643"/>
                </a:cubicBezTo>
                <a:cubicBezTo>
                  <a:pt x="13598" y="7654"/>
                  <a:pt x="13603" y="7663"/>
                  <a:pt x="13609" y="7674"/>
                </a:cubicBezTo>
                <a:cubicBezTo>
                  <a:pt x="13615" y="7686"/>
                  <a:pt x="13626" y="7692"/>
                  <a:pt x="13636" y="7692"/>
                </a:cubicBezTo>
                <a:cubicBezTo>
                  <a:pt x="13660" y="7692"/>
                  <a:pt x="13685" y="7666"/>
                  <a:pt x="13670" y="7638"/>
                </a:cubicBezTo>
                <a:cubicBezTo>
                  <a:pt x="13665" y="7630"/>
                  <a:pt x="13660" y="7619"/>
                  <a:pt x="13655" y="7609"/>
                </a:cubicBezTo>
                <a:cubicBezTo>
                  <a:pt x="13648" y="7596"/>
                  <a:pt x="13637" y="7591"/>
                  <a:pt x="13627" y="7591"/>
                </a:cubicBezTo>
                <a:close/>
                <a:moveTo>
                  <a:pt x="17034" y="7632"/>
                </a:moveTo>
                <a:cubicBezTo>
                  <a:pt x="16989" y="7632"/>
                  <a:pt x="16989" y="7703"/>
                  <a:pt x="17034" y="7703"/>
                </a:cubicBezTo>
                <a:lnTo>
                  <a:pt x="17050" y="7703"/>
                </a:lnTo>
                <a:cubicBezTo>
                  <a:pt x="17050" y="7703"/>
                  <a:pt x="17051" y="7703"/>
                  <a:pt x="17051" y="7703"/>
                </a:cubicBezTo>
                <a:cubicBezTo>
                  <a:pt x="17096" y="7703"/>
                  <a:pt x="17096" y="7633"/>
                  <a:pt x="17050" y="7632"/>
                </a:cubicBezTo>
                <a:close/>
                <a:moveTo>
                  <a:pt x="12626" y="7556"/>
                </a:moveTo>
                <a:cubicBezTo>
                  <a:pt x="12585" y="7556"/>
                  <a:pt x="12549" y="7609"/>
                  <a:pt x="12586" y="7646"/>
                </a:cubicBezTo>
                <a:lnTo>
                  <a:pt x="12630" y="7690"/>
                </a:lnTo>
                <a:cubicBezTo>
                  <a:pt x="12641" y="7702"/>
                  <a:pt x="12654" y="7706"/>
                  <a:pt x="12666" y="7706"/>
                </a:cubicBezTo>
                <a:cubicBezTo>
                  <a:pt x="12707" y="7706"/>
                  <a:pt x="12744" y="7653"/>
                  <a:pt x="12707" y="7616"/>
                </a:cubicBezTo>
                <a:lnTo>
                  <a:pt x="12663" y="7572"/>
                </a:lnTo>
                <a:cubicBezTo>
                  <a:pt x="12651" y="7561"/>
                  <a:pt x="12639" y="7556"/>
                  <a:pt x="12626" y="7556"/>
                </a:cubicBezTo>
                <a:close/>
                <a:moveTo>
                  <a:pt x="7514" y="7645"/>
                </a:moveTo>
                <a:cubicBezTo>
                  <a:pt x="7468" y="7645"/>
                  <a:pt x="7468" y="7716"/>
                  <a:pt x="7514" y="7716"/>
                </a:cubicBezTo>
                <a:cubicBezTo>
                  <a:pt x="7559" y="7716"/>
                  <a:pt x="7559" y="7645"/>
                  <a:pt x="7514" y="7645"/>
                </a:cubicBezTo>
                <a:close/>
                <a:moveTo>
                  <a:pt x="16523" y="7662"/>
                </a:moveTo>
                <a:cubicBezTo>
                  <a:pt x="16478" y="7662"/>
                  <a:pt x="16478" y="7732"/>
                  <a:pt x="16524" y="7732"/>
                </a:cubicBezTo>
                <a:cubicBezTo>
                  <a:pt x="16570" y="7732"/>
                  <a:pt x="16570" y="7662"/>
                  <a:pt x="16524" y="7662"/>
                </a:cubicBezTo>
                <a:cubicBezTo>
                  <a:pt x="16524" y="7662"/>
                  <a:pt x="16523" y="7662"/>
                  <a:pt x="16523" y="7662"/>
                </a:cubicBezTo>
                <a:close/>
                <a:moveTo>
                  <a:pt x="8009" y="7628"/>
                </a:moveTo>
                <a:cubicBezTo>
                  <a:pt x="7940" y="7630"/>
                  <a:pt x="7940" y="7735"/>
                  <a:pt x="8009" y="7735"/>
                </a:cubicBezTo>
                <a:cubicBezTo>
                  <a:pt x="8079" y="7735"/>
                  <a:pt x="8079" y="7628"/>
                  <a:pt x="8009" y="7628"/>
                </a:cubicBezTo>
                <a:close/>
                <a:moveTo>
                  <a:pt x="6883" y="7656"/>
                </a:moveTo>
                <a:cubicBezTo>
                  <a:pt x="6814" y="7656"/>
                  <a:pt x="6814" y="7763"/>
                  <a:pt x="6883" y="7763"/>
                </a:cubicBezTo>
                <a:cubicBezTo>
                  <a:pt x="6951" y="7763"/>
                  <a:pt x="6951" y="7656"/>
                  <a:pt x="6883" y="7656"/>
                </a:cubicBezTo>
                <a:close/>
                <a:moveTo>
                  <a:pt x="9790" y="7712"/>
                </a:moveTo>
                <a:cubicBezTo>
                  <a:pt x="9786" y="7712"/>
                  <a:pt x="9782" y="7713"/>
                  <a:pt x="9779" y="7717"/>
                </a:cubicBezTo>
                <a:lnTo>
                  <a:pt x="9763" y="7732"/>
                </a:lnTo>
                <a:cubicBezTo>
                  <a:pt x="9750" y="7744"/>
                  <a:pt x="9762" y="7763"/>
                  <a:pt x="9776" y="7763"/>
                </a:cubicBezTo>
                <a:cubicBezTo>
                  <a:pt x="9780" y="7763"/>
                  <a:pt x="9784" y="7761"/>
                  <a:pt x="9788" y="7757"/>
                </a:cubicBezTo>
                <a:lnTo>
                  <a:pt x="9804" y="7742"/>
                </a:lnTo>
                <a:cubicBezTo>
                  <a:pt x="9816" y="7730"/>
                  <a:pt x="9803" y="7712"/>
                  <a:pt x="9790" y="7712"/>
                </a:cubicBezTo>
                <a:close/>
                <a:moveTo>
                  <a:pt x="18463" y="7713"/>
                </a:moveTo>
                <a:cubicBezTo>
                  <a:pt x="18447" y="7713"/>
                  <a:pt x="18436" y="7737"/>
                  <a:pt x="18454" y="7746"/>
                </a:cubicBezTo>
                <a:cubicBezTo>
                  <a:pt x="18464" y="7751"/>
                  <a:pt x="18474" y="7756"/>
                  <a:pt x="18484" y="7762"/>
                </a:cubicBezTo>
                <a:cubicBezTo>
                  <a:pt x="18487" y="7763"/>
                  <a:pt x="18490" y="7764"/>
                  <a:pt x="18493" y="7764"/>
                </a:cubicBezTo>
                <a:cubicBezTo>
                  <a:pt x="18509" y="7764"/>
                  <a:pt x="18519" y="7740"/>
                  <a:pt x="18503" y="7731"/>
                </a:cubicBezTo>
                <a:cubicBezTo>
                  <a:pt x="18492" y="7726"/>
                  <a:pt x="18483" y="7721"/>
                  <a:pt x="18473" y="7716"/>
                </a:cubicBezTo>
                <a:cubicBezTo>
                  <a:pt x="18469" y="7714"/>
                  <a:pt x="18466" y="7713"/>
                  <a:pt x="18463" y="7713"/>
                </a:cubicBezTo>
                <a:close/>
                <a:moveTo>
                  <a:pt x="5574" y="7669"/>
                </a:moveTo>
                <a:cubicBezTo>
                  <a:pt x="5569" y="7669"/>
                  <a:pt x="5563" y="7671"/>
                  <a:pt x="5557" y="7675"/>
                </a:cubicBezTo>
                <a:cubicBezTo>
                  <a:pt x="5541" y="7685"/>
                  <a:pt x="5526" y="7695"/>
                  <a:pt x="5513" y="7705"/>
                </a:cubicBezTo>
                <a:cubicBezTo>
                  <a:pt x="5480" y="7726"/>
                  <a:pt x="5500" y="7773"/>
                  <a:pt x="5529" y="7773"/>
                </a:cubicBezTo>
                <a:cubicBezTo>
                  <a:pt x="5535" y="7773"/>
                  <a:pt x="5541" y="7771"/>
                  <a:pt x="5547" y="7767"/>
                </a:cubicBezTo>
                <a:cubicBezTo>
                  <a:pt x="5563" y="7756"/>
                  <a:pt x="5578" y="7747"/>
                  <a:pt x="5592" y="7737"/>
                </a:cubicBezTo>
                <a:cubicBezTo>
                  <a:pt x="5624" y="7715"/>
                  <a:pt x="5604" y="7669"/>
                  <a:pt x="5574" y="7669"/>
                </a:cubicBezTo>
                <a:close/>
                <a:moveTo>
                  <a:pt x="5003" y="7636"/>
                </a:moveTo>
                <a:cubicBezTo>
                  <a:pt x="4999" y="7636"/>
                  <a:pt x="4994" y="7637"/>
                  <a:pt x="4990" y="7638"/>
                </a:cubicBezTo>
                <a:cubicBezTo>
                  <a:pt x="4964" y="7646"/>
                  <a:pt x="4944" y="7677"/>
                  <a:pt x="4953" y="7704"/>
                </a:cubicBezTo>
                <a:cubicBezTo>
                  <a:pt x="4959" y="7719"/>
                  <a:pt x="4964" y="7732"/>
                  <a:pt x="4968" y="7748"/>
                </a:cubicBezTo>
                <a:cubicBezTo>
                  <a:pt x="4975" y="7771"/>
                  <a:pt x="4995" y="7787"/>
                  <a:pt x="5018" y="7787"/>
                </a:cubicBezTo>
                <a:cubicBezTo>
                  <a:pt x="5023" y="7787"/>
                  <a:pt x="5028" y="7786"/>
                  <a:pt x="5033" y="7785"/>
                </a:cubicBezTo>
                <a:cubicBezTo>
                  <a:pt x="5059" y="7777"/>
                  <a:pt x="5079" y="7747"/>
                  <a:pt x="5070" y="7720"/>
                </a:cubicBezTo>
                <a:cubicBezTo>
                  <a:pt x="5064" y="7704"/>
                  <a:pt x="5059" y="7689"/>
                  <a:pt x="5055" y="7675"/>
                </a:cubicBezTo>
                <a:cubicBezTo>
                  <a:pt x="5048" y="7652"/>
                  <a:pt x="5027" y="7636"/>
                  <a:pt x="5003" y="7636"/>
                </a:cubicBezTo>
                <a:close/>
                <a:moveTo>
                  <a:pt x="22593" y="7709"/>
                </a:moveTo>
                <a:cubicBezTo>
                  <a:pt x="22576" y="7709"/>
                  <a:pt x="22558" y="7720"/>
                  <a:pt x="22558" y="7743"/>
                </a:cubicBezTo>
                <a:lnTo>
                  <a:pt x="22558" y="7773"/>
                </a:lnTo>
                <a:cubicBezTo>
                  <a:pt x="22558" y="7796"/>
                  <a:pt x="22576" y="7808"/>
                  <a:pt x="22593" y="7808"/>
                </a:cubicBezTo>
                <a:cubicBezTo>
                  <a:pt x="22611" y="7808"/>
                  <a:pt x="22628" y="7796"/>
                  <a:pt x="22628" y="7773"/>
                </a:cubicBezTo>
                <a:lnTo>
                  <a:pt x="22628" y="7743"/>
                </a:lnTo>
                <a:cubicBezTo>
                  <a:pt x="22628" y="7720"/>
                  <a:pt x="22611" y="7709"/>
                  <a:pt x="22593" y="7709"/>
                </a:cubicBezTo>
                <a:close/>
                <a:moveTo>
                  <a:pt x="8672" y="7690"/>
                </a:moveTo>
                <a:cubicBezTo>
                  <a:pt x="8631" y="7690"/>
                  <a:pt x="8595" y="7744"/>
                  <a:pt x="8632" y="7782"/>
                </a:cubicBezTo>
                <a:lnTo>
                  <a:pt x="8648" y="7797"/>
                </a:lnTo>
                <a:cubicBezTo>
                  <a:pt x="8659" y="7808"/>
                  <a:pt x="8672" y="7813"/>
                  <a:pt x="8684" y="7813"/>
                </a:cubicBezTo>
                <a:cubicBezTo>
                  <a:pt x="8725" y="7813"/>
                  <a:pt x="8762" y="7760"/>
                  <a:pt x="8725" y="7722"/>
                </a:cubicBezTo>
                <a:lnTo>
                  <a:pt x="8709" y="7706"/>
                </a:lnTo>
                <a:cubicBezTo>
                  <a:pt x="8697" y="7695"/>
                  <a:pt x="8685" y="7690"/>
                  <a:pt x="8672" y="7690"/>
                </a:cubicBezTo>
                <a:close/>
                <a:moveTo>
                  <a:pt x="600" y="7657"/>
                </a:moveTo>
                <a:cubicBezTo>
                  <a:pt x="582" y="7657"/>
                  <a:pt x="565" y="7668"/>
                  <a:pt x="566" y="7690"/>
                </a:cubicBezTo>
                <a:cubicBezTo>
                  <a:pt x="569" y="7735"/>
                  <a:pt x="587" y="7777"/>
                  <a:pt x="623" y="7806"/>
                </a:cubicBezTo>
                <a:cubicBezTo>
                  <a:pt x="630" y="7812"/>
                  <a:pt x="639" y="7816"/>
                  <a:pt x="649" y="7816"/>
                </a:cubicBezTo>
                <a:cubicBezTo>
                  <a:pt x="657" y="7816"/>
                  <a:pt x="665" y="7813"/>
                  <a:pt x="672" y="7806"/>
                </a:cubicBezTo>
                <a:cubicBezTo>
                  <a:pt x="685" y="7794"/>
                  <a:pt x="689" y="7769"/>
                  <a:pt x="673" y="7756"/>
                </a:cubicBezTo>
                <a:cubicBezTo>
                  <a:pt x="652" y="7740"/>
                  <a:pt x="638" y="7719"/>
                  <a:pt x="637" y="7690"/>
                </a:cubicBezTo>
                <a:cubicBezTo>
                  <a:pt x="636" y="7668"/>
                  <a:pt x="617" y="7657"/>
                  <a:pt x="600" y="7657"/>
                </a:cubicBezTo>
                <a:close/>
                <a:moveTo>
                  <a:pt x="10691" y="7725"/>
                </a:moveTo>
                <a:cubicBezTo>
                  <a:pt x="10622" y="7725"/>
                  <a:pt x="10622" y="7832"/>
                  <a:pt x="10691" y="7832"/>
                </a:cubicBezTo>
                <a:lnTo>
                  <a:pt x="10707" y="7832"/>
                </a:lnTo>
                <a:cubicBezTo>
                  <a:pt x="10777" y="7832"/>
                  <a:pt x="10777" y="7725"/>
                  <a:pt x="10707" y="7725"/>
                </a:cubicBezTo>
                <a:close/>
                <a:moveTo>
                  <a:pt x="16254" y="7723"/>
                </a:moveTo>
                <a:cubicBezTo>
                  <a:pt x="16230" y="7723"/>
                  <a:pt x="16206" y="7748"/>
                  <a:pt x="16222" y="7774"/>
                </a:cubicBezTo>
                <a:cubicBezTo>
                  <a:pt x="16233" y="7789"/>
                  <a:pt x="16242" y="7804"/>
                  <a:pt x="16253" y="7819"/>
                </a:cubicBezTo>
                <a:cubicBezTo>
                  <a:pt x="16260" y="7831"/>
                  <a:pt x="16271" y="7835"/>
                  <a:pt x="16282" y="7835"/>
                </a:cubicBezTo>
                <a:cubicBezTo>
                  <a:pt x="16307" y="7835"/>
                  <a:pt x="16332" y="7810"/>
                  <a:pt x="16314" y="7784"/>
                </a:cubicBezTo>
                <a:cubicBezTo>
                  <a:pt x="16304" y="7768"/>
                  <a:pt x="16295" y="7753"/>
                  <a:pt x="16284" y="7740"/>
                </a:cubicBezTo>
                <a:cubicBezTo>
                  <a:pt x="16276" y="7728"/>
                  <a:pt x="16265" y="7723"/>
                  <a:pt x="16254" y="7723"/>
                </a:cubicBezTo>
                <a:close/>
                <a:moveTo>
                  <a:pt x="19953" y="7731"/>
                </a:moveTo>
                <a:cubicBezTo>
                  <a:pt x="19947" y="7731"/>
                  <a:pt x="19940" y="7733"/>
                  <a:pt x="19934" y="7738"/>
                </a:cubicBezTo>
                <a:cubicBezTo>
                  <a:pt x="19919" y="7748"/>
                  <a:pt x="19904" y="7759"/>
                  <a:pt x="19889" y="7768"/>
                </a:cubicBezTo>
                <a:cubicBezTo>
                  <a:pt x="19857" y="7790"/>
                  <a:pt x="19877" y="7836"/>
                  <a:pt x="19906" y="7836"/>
                </a:cubicBezTo>
                <a:cubicBezTo>
                  <a:pt x="19912" y="7836"/>
                  <a:pt x="19918" y="7834"/>
                  <a:pt x="19925" y="7830"/>
                </a:cubicBezTo>
                <a:cubicBezTo>
                  <a:pt x="19939" y="7819"/>
                  <a:pt x="19955" y="7809"/>
                  <a:pt x="19970" y="7799"/>
                </a:cubicBezTo>
                <a:cubicBezTo>
                  <a:pt x="20001" y="7778"/>
                  <a:pt x="19982" y="7731"/>
                  <a:pt x="19953" y="7731"/>
                </a:cubicBezTo>
                <a:close/>
                <a:moveTo>
                  <a:pt x="3833" y="7724"/>
                </a:moveTo>
                <a:cubicBezTo>
                  <a:pt x="3806" y="7724"/>
                  <a:pt x="3780" y="7741"/>
                  <a:pt x="3780" y="7776"/>
                </a:cubicBezTo>
                <a:lnTo>
                  <a:pt x="3780" y="7806"/>
                </a:lnTo>
                <a:cubicBezTo>
                  <a:pt x="3780" y="7841"/>
                  <a:pt x="3807" y="7858"/>
                  <a:pt x="3833" y="7858"/>
                </a:cubicBezTo>
                <a:cubicBezTo>
                  <a:pt x="3860" y="7858"/>
                  <a:pt x="3887" y="7841"/>
                  <a:pt x="3887" y="7806"/>
                </a:cubicBezTo>
                <a:lnTo>
                  <a:pt x="3887" y="7776"/>
                </a:lnTo>
                <a:cubicBezTo>
                  <a:pt x="3886" y="7741"/>
                  <a:pt x="3860" y="7724"/>
                  <a:pt x="3833" y="7724"/>
                </a:cubicBezTo>
                <a:close/>
                <a:moveTo>
                  <a:pt x="6769" y="7840"/>
                </a:moveTo>
                <a:cubicBezTo>
                  <a:pt x="6747" y="7840"/>
                  <a:pt x="6747" y="7876"/>
                  <a:pt x="6770" y="7876"/>
                </a:cubicBezTo>
                <a:lnTo>
                  <a:pt x="6814" y="7876"/>
                </a:lnTo>
                <a:cubicBezTo>
                  <a:pt x="6838" y="7876"/>
                  <a:pt x="6838" y="7840"/>
                  <a:pt x="6814" y="7840"/>
                </a:cubicBezTo>
                <a:lnTo>
                  <a:pt x="6770" y="7840"/>
                </a:lnTo>
                <a:cubicBezTo>
                  <a:pt x="6770" y="7840"/>
                  <a:pt x="6769" y="7840"/>
                  <a:pt x="6769" y="7840"/>
                </a:cubicBezTo>
                <a:close/>
                <a:moveTo>
                  <a:pt x="22293" y="7797"/>
                </a:moveTo>
                <a:cubicBezTo>
                  <a:pt x="22266" y="7797"/>
                  <a:pt x="22242" y="7833"/>
                  <a:pt x="22267" y="7857"/>
                </a:cubicBezTo>
                <a:lnTo>
                  <a:pt x="22283" y="7873"/>
                </a:lnTo>
                <a:cubicBezTo>
                  <a:pt x="22290" y="7880"/>
                  <a:pt x="22298" y="7883"/>
                  <a:pt x="22306" y="7883"/>
                </a:cubicBezTo>
                <a:cubicBezTo>
                  <a:pt x="22333" y="7883"/>
                  <a:pt x="22358" y="7848"/>
                  <a:pt x="22333" y="7823"/>
                </a:cubicBezTo>
                <a:lnTo>
                  <a:pt x="22317" y="7808"/>
                </a:lnTo>
                <a:cubicBezTo>
                  <a:pt x="22310" y="7800"/>
                  <a:pt x="22301" y="7797"/>
                  <a:pt x="22293" y="7797"/>
                </a:cubicBezTo>
                <a:close/>
                <a:moveTo>
                  <a:pt x="17712" y="7781"/>
                </a:moveTo>
                <a:cubicBezTo>
                  <a:pt x="17671" y="7781"/>
                  <a:pt x="17635" y="7835"/>
                  <a:pt x="17672" y="7872"/>
                </a:cubicBezTo>
                <a:cubicBezTo>
                  <a:pt x="17677" y="7878"/>
                  <a:pt x="17683" y="7883"/>
                  <a:pt x="17688" y="7887"/>
                </a:cubicBezTo>
                <a:cubicBezTo>
                  <a:pt x="17699" y="7898"/>
                  <a:pt x="17711" y="7903"/>
                  <a:pt x="17723" y="7903"/>
                </a:cubicBezTo>
                <a:cubicBezTo>
                  <a:pt x="17764" y="7903"/>
                  <a:pt x="17802" y="7850"/>
                  <a:pt x="17764" y="7813"/>
                </a:cubicBezTo>
                <a:lnTo>
                  <a:pt x="17749" y="7797"/>
                </a:lnTo>
                <a:cubicBezTo>
                  <a:pt x="17737" y="7786"/>
                  <a:pt x="17725" y="7781"/>
                  <a:pt x="17712" y="7781"/>
                </a:cubicBezTo>
                <a:close/>
                <a:moveTo>
                  <a:pt x="377" y="7836"/>
                </a:moveTo>
                <a:cubicBezTo>
                  <a:pt x="332" y="7836"/>
                  <a:pt x="330" y="7907"/>
                  <a:pt x="377" y="7907"/>
                </a:cubicBezTo>
                <a:cubicBezTo>
                  <a:pt x="423" y="7907"/>
                  <a:pt x="423" y="7836"/>
                  <a:pt x="377" y="7836"/>
                </a:cubicBezTo>
                <a:close/>
                <a:moveTo>
                  <a:pt x="17214" y="7842"/>
                </a:moveTo>
                <a:cubicBezTo>
                  <a:pt x="17168" y="7842"/>
                  <a:pt x="17168" y="7914"/>
                  <a:pt x="17214" y="7914"/>
                </a:cubicBezTo>
                <a:cubicBezTo>
                  <a:pt x="17215" y="7914"/>
                  <a:pt x="17215" y="7914"/>
                  <a:pt x="17215" y="7914"/>
                </a:cubicBezTo>
                <a:cubicBezTo>
                  <a:pt x="17259" y="7914"/>
                  <a:pt x="17259" y="7844"/>
                  <a:pt x="17214" y="7842"/>
                </a:cubicBezTo>
                <a:close/>
                <a:moveTo>
                  <a:pt x="19409" y="7836"/>
                </a:moveTo>
                <a:cubicBezTo>
                  <a:pt x="19406" y="7836"/>
                  <a:pt x="19403" y="7836"/>
                  <a:pt x="19400" y="7837"/>
                </a:cubicBezTo>
                <a:cubicBezTo>
                  <a:pt x="19380" y="7842"/>
                  <a:pt x="19360" y="7848"/>
                  <a:pt x="19339" y="7852"/>
                </a:cubicBezTo>
                <a:cubicBezTo>
                  <a:pt x="19298" y="7861"/>
                  <a:pt x="19310" y="7921"/>
                  <a:pt x="19349" y="7921"/>
                </a:cubicBezTo>
                <a:cubicBezTo>
                  <a:pt x="19351" y="7921"/>
                  <a:pt x="19355" y="7921"/>
                  <a:pt x="19358" y="7920"/>
                </a:cubicBezTo>
                <a:cubicBezTo>
                  <a:pt x="19378" y="7915"/>
                  <a:pt x="19397" y="7909"/>
                  <a:pt x="19417" y="7905"/>
                </a:cubicBezTo>
                <a:cubicBezTo>
                  <a:pt x="19459" y="7895"/>
                  <a:pt x="19446" y="7836"/>
                  <a:pt x="19409" y="7836"/>
                </a:cubicBezTo>
                <a:close/>
                <a:moveTo>
                  <a:pt x="17409" y="7826"/>
                </a:moveTo>
                <a:cubicBezTo>
                  <a:pt x="17341" y="7826"/>
                  <a:pt x="17341" y="7933"/>
                  <a:pt x="17409" y="7933"/>
                </a:cubicBezTo>
                <a:lnTo>
                  <a:pt x="17425" y="7933"/>
                </a:lnTo>
                <a:cubicBezTo>
                  <a:pt x="17493" y="7933"/>
                  <a:pt x="17494" y="7826"/>
                  <a:pt x="17425" y="7826"/>
                </a:cubicBezTo>
                <a:close/>
                <a:moveTo>
                  <a:pt x="14125" y="7803"/>
                </a:moveTo>
                <a:cubicBezTo>
                  <a:pt x="14104" y="7803"/>
                  <a:pt x="14082" y="7820"/>
                  <a:pt x="14087" y="7847"/>
                </a:cubicBezTo>
                <a:cubicBezTo>
                  <a:pt x="14093" y="7872"/>
                  <a:pt x="14098" y="7897"/>
                  <a:pt x="14101" y="7921"/>
                </a:cubicBezTo>
                <a:cubicBezTo>
                  <a:pt x="14105" y="7939"/>
                  <a:pt x="14118" y="7947"/>
                  <a:pt x="14132" y="7947"/>
                </a:cubicBezTo>
                <a:cubicBezTo>
                  <a:pt x="14153" y="7947"/>
                  <a:pt x="14175" y="7929"/>
                  <a:pt x="14169" y="7903"/>
                </a:cubicBezTo>
                <a:cubicBezTo>
                  <a:pt x="14165" y="7878"/>
                  <a:pt x="14161" y="7853"/>
                  <a:pt x="14155" y="7829"/>
                </a:cubicBezTo>
                <a:cubicBezTo>
                  <a:pt x="14152" y="7811"/>
                  <a:pt x="14138" y="7803"/>
                  <a:pt x="14125" y="7803"/>
                </a:cubicBezTo>
                <a:close/>
                <a:moveTo>
                  <a:pt x="4749" y="7879"/>
                </a:moveTo>
                <a:cubicBezTo>
                  <a:pt x="4731" y="7879"/>
                  <a:pt x="4713" y="7891"/>
                  <a:pt x="4713" y="7914"/>
                </a:cubicBezTo>
                <a:lnTo>
                  <a:pt x="4713" y="7929"/>
                </a:lnTo>
                <a:cubicBezTo>
                  <a:pt x="4713" y="7952"/>
                  <a:pt x="4731" y="7964"/>
                  <a:pt x="4749" y="7964"/>
                </a:cubicBezTo>
                <a:cubicBezTo>
                  <a:pt x="4767" y="7964"/>
                  <a:pt x="4785" y="7952"/>
                  <a:pt x="4785" y="7929"/>
                </a:cubicBezTo>
                <a:lnTo>
                  <a:pt x="4785" y="7914"/>
                </a:lnTo>
                <a:cubicBezTo>
                  <a:pt x="4785" y="7891"/>
                  <a:pt x="4767" y="7879"/>
                  <a:pt x="4749" y="7879"/>
                </a:cubicBezTo>
                <a:close/>
                <a:moveTo>
                  <a:pt x="1399" y="7902"/>
                </a:moveTo>
                <a:cubicBezTo>
                  <a:pt x="1386" y="7902"/>
                  <a:pt x="1374" y="7919"/>
                  <a:pt x="1386" y="7931"/>
                </a:cubicBezTo>
                <a:lnTo>
                  <a:pt x="1417" y="7962"/>
                </a:lnTo>
                <a:cubicBezTo>
                  <a:pt x="1420" y="7965"/>
                  <a:pt x="1424" y="7967"/>
                  <a:pt x="1428" y="7967"/>
                </a:cubicBezTo>
                <a:cubicBezTo>
                  <a:pt x="1441" y="7967"/>
                  <a:pt x="1453" y="7949"/>
                  <a:pt x="1441" y="7937"/>
                </a:cubicBezTo>
                <a:lnTo>
                  <a:pt x="1411" y="7907"/>
                </a:lnTo>
                <a:cubicBezTo>
                  <a:pt x="1408" y="7904"/>
                  <a:pt x="1403" y="7902"/>
                  <a:pt x="1399" y="7902"/>
                </a:cubicBezTo>
                <a:close/>
                <a:moveTo>
                  <a:pt x="23990" y="7907"/>
                </a:moveTo>
                <a:cubicBezTo>
                  <a:pt x="23945" y="7907"/>
                  <a:pt x="23945" y="7977"/>
                  <a:pt x="23990" y="7977"/>
                </a:cubicBezTo>
                <a:lnTo>
                  <a:pt x="24111" y="7977"/>
                </a:lnTo>
                <a:cubicBezTo>
                  <a:pt x="24111" y="7977"/>
                  <a:pt x="24111" y="7977"/>
                  <a:pt x="24112" y="7977"/>
                </a:cubicBezTo>
                <a:cubicBezTo>
                  <a:pt x="24156" y="7977"/>
                  <a:pt x="24155" y="7907"/>
                  <a:pt x="24111" y="7907"/>
                </a:cubicBezTo>
                <a:close/>
                <a:moveTo>
                  <a:pt x="16927" y="7951"/>
                </a:moveTo>
                <a:cubicBezTo>
                  <a:pt x="16906" y="7951"/>
                  <a:pt x="16907" y="7986"/>
                  <a:pt x="16928" y="7987"/>
                </a:cubicBezTo>
                <a:cubicBezTo>
                  <a:pt x="16952" y="7987"/>
                  <a:pt x="16952" y="7951"/>
                  <a:pt x="16928" y="7951"/>
                </a:cubicBezTo>
                <a:cubicBezTo>
                  <a:pt x="16928" y="7951"/>
                  <a:pt x="16928" y="7951"/>
                  <a:pt x="16927" y="7951"/>
                </a:cubicBezTo>
                <a:close/>
                <a:moveTo>
                  <a:pt x="11946" y="7867"/>
                </a:moveTo>
                <a:cubicBezTo>
                  <a:pt x="11927" y="7867"/>
                  <a:pt x="11907" y="7876"/>
                  <a:pt x="11899" y="7894"/>
                </a:cubicBezTo>
                <a:cubicBezTo>
                  <a:pt x="11894" y="7904"/>
                  <a:pt x="11888" y="7914"/>
                  <a:pt x="11883" y="7924"/>
                </a:cubicBezTo>
                <a:cubicBezTo>
                  <a:pt x="11871" y="7950"/>
                  <a:pt x="11877" y="7982"/>
                  <a:pt x="11903" y="7997"/>
                </a:cubicBezTo>
                <a:cubicBezTo>
                  <a:pt x="11911" y="8002"/>
                  <a:pt x="11920" y="8005"/>
                  <a:pt x="11929" y="8005"/>
                </a:cubicBezTo>
                <a:cubicBezTo>
                  <a:pt x="11948" y="8005"/>
                  <a:pt x="11967" y="7995"/>
                  <a:pt x="11975" y="7977"/>
                </a:cubicBezTo>
                <a:cubicBezTo>
                  <a:pt x="11982" y="7967"/>
                  <a:pt x="11987" y="7958"/>
                  <a:pt x="11991" y="7947"/>
                </a:cubicBezTo>
                <a:cubicBezTo>
                  <a:pt x="12005" y="7921"/>
                  <a:pt x="11999" y="7889"/>
                  <a:pt x="11972" y="7874"/>
                </a:cubicBezTo>
                <a:cubicBezTo>
                  <a:pt x="11964" y="7869"/>
                  <a:pt x="11955" y="7867"/>
                  <a:pt x="11946" y="7867"/>
                </a:cubicBezTo>
                <a:close/>
                <a:moveTo>
                  <a:pt x="23178" y="7906"/>
                </a:moveTo>
                <a:cubicBezTo>
                  <a:pt x="23173" y="7906"/>
                  <a:pt x="23167" y="7907"/>
                  <a:pt x="23162" y="7910"/>
                </a:cubicBezTo>
                <a:cubicBezTo>
                  <a:pt x="23129" y="7927"/>
                  <a:pt x="23095" y="7935"/>
                  <a:pt x="23058" y="7935"/>
                </a:cubicBezTo>
                <a:cubicBezTo>
                  <a:pt x="23053" y="7935"/>
                  <a:pt x="23049" y="7935"/>
                  <a:pt x="23044" y="7935"/>
                </a:cubicBezTo>
                <a:cubicBezTo>
                  <a:pt x="23043" y="7934"/>
                  <a:pt x="23042" y="7934"/>
                  <a:pt x="23041" y="7934"/>
                </a:cubicBezTo>
                <a:cubicBezTo>
                  <a:pt x="22998" y="7934"/>
                  <a:pt x="22999" y="8004"/>
                  <a:pt x="23044" y="8005"/>
                </a:cubicBezTo>
                <a:cubicBezTo>
                  <a:pt x="23049" y="8005"/>
                  <a:pt x="23054" y="8005"/>
                  <a:pt x="23060" y="8005"/>
                </a:cubicBezTo>
                <a:cubicBezTo>
                  <a:pt x="23108" y="8005"/>
                  <a:pt x="23155" y="7992"/>
                  <a:pt x="23197" y="7971"/>
                </a:cubicBezTo>
                <a:cubicBezTo>
                  <a:pt x="23233" y="7954"/>
                  <a:pt x="23211" y="7906"/>
                  <a:pt x="23178" y="7906"/>
                </a:cubicBezTo>
                <a:close/>
                <a:moveTo>
                  <a:pt x="10661" y="7919"/>
                </a:moveTo>
                <a:cubicBezTo>
                  <a:pt x="10653" y="7919"/>
                  <a:pt x="10645" y="7922"/>
                  <a:pt x="10638" y="7929"/>
                </a:cubicBezTo>
                <a:lnTo>
                  <a:pt x="10622" y="7945"/>
                </a:lnTo>
                <a:cubicBezTo>
                  <a:pt x="10597" y="7970"/>
                  <a:pt x="10621" y="8005"/>
                  <a:pt x="10648" y="8005"/>
                </a:cubicBezTo>
                <a:cubicBezTo>
                  <a:pt x="10656" y="8005"/>
                  <a:pt x="10665" y="8002"/>
                  <a:pt x="10672" y="7994"/>
                </a:cubicBezTo>
                <a:lnTo>
                  <a:pt x="10688" y="7979"/>
                </a:lnTo>
                <a:cubicBezTo>
                  <a:pt x="10712" y="7954"/>
                  <a:pt x="10688" y="7919"/>
                  <a:pt x="10661" y="7919"/>
                </a:cubicBezTo>
                <a:close/>
                <a:moveTo>
                  <a:pt x="8798" y="7965"/>
                </a:moveTo>
                <a:cubicBezTo>
                  <a:pt x="8794" y="7965"/>
                  <a:pt x="8790" y="7967"/>
                  <a:pt x="8786" y="7970"/>
                </a:cubicBezTo>
                <a:lnTo>
                  <a:pt x="8771" y="7986"/>
                </a:lnTo>
                <a:cubicBezTo>
                  <a:pt x="8757" y="7998"/>
                  <a:pt x="8769" y="8016"/>
                  <a:pt x="8783" y="8016"/>
                </a:cubicBezTo>
                <a:cubicBezTo>
                  <a:pt x="8787" y="8016"/>
                  <a:pt x="8791" y="8014"/>
                  <a:pt x="8795" y="8010"/>
                </a:cubicBezTo>
                <a:lnTo>
                  <a:pt x="8811" y="7994"/>
                </a:lnTo>
                <a:cubicBezTo>
                  <a:pt x="8824" y="7982"/>
                  <a:pt x="8812" y="7965"/>
                  <a:pt x="8798" y="7965"/>
                </a:cubicBezTo>
                <a:close/>
                <a:moveTo>
                  <a:pt x="1682" y="7945"/>
                </a:moveTo>
                <a:cubicBezTo>
                  <a:pt x="1674" y="7945"/>
                  <a:pt x="1666" y="7948"/>
                  <a:pt x="1659" y="7955"/>
                </a:cubicBezTo>
                <a:lnTo>
                  <a:pt x="1643" y="7971"/>
                </a:lnTo>
                <a:cubicBezTo>
                  <a:pt x="1618" y="7996"/>
                  <a:pt x="1642" y="8031"/>
                  <a:pt x="1668" y="8031"/>
                </a:cubicBezTo>
                <a:cubicBezTo>
                  <a:pt x="1676" y="8031"/>
                  <a:pt x="1685" y="8028"/>
                  <a:pt x="1692" y="8020"/>
                </a:cubicBezTo>
                <a:lnTo>
                  <a:pt x="1708" y="8005"/>
                </a:lnTo>
                <a:cubicBezTo>
                  <a:pt x="1734" y="7980"/>
                  <a:pt x="1710" y="7945"/>
                  <a:pt x="1682" y="7945"/>
                </a:cubicBezTo>
                <a:close/>
                <a:moveTo>
                  <a:pt x="18250" y="8014"/>
                </a:moveTo>
                <a:cubicBezTo>
                  <a:pt x="18246" y="8014"/>
                  <a:pt x="18242" y="8016"/>
                  <a:pt x="18238" y="8019"/>
                </a:cubicBezTo>
                <a:lnTo>
                  <a:pt x="18222" y="8035"/>
                </a:lnTo>
                <a:cubicBezTo>
                  <a:pt x="18209" y="8047"/>
                  <a:pt x="18222" y="8065"/>
                  <a:pt x="18236" y="8065"/>
                </a:cubicBezTo>
                <a:cubicBezTo>
                  <a:pt x="18240" y="8065"/>
                  <a:pt x="18244" y="8064"/>
                  <a:pt x="18247" y="8060"/>
                </a:cubicBezTo>
                <a:lnTo>
                  <a:pt x="18263" y="8045"/>
                </a:lnTo>
                <a:cubicBezTo>
                  <a:pt x="18276" y="8032"/>
                  <a:pt x="18264" y="8014"/>
                  <a:pt x="18250" y="8014"/>
                </a:cubicBezTo>
                <a:close/>
                <a:moveTo>
                  <a:pt x="11621" y="8015"/>
                </a:moveTo>
                <a:cubicBezTo>
                  <a:pt x="11575" y="8015"/>
                  <a:pt x="11575" y="8086"/>
                  <a:pt x="11621" y="8086"/>
                </a:cubicBezTo>
                <a:lnTo>
                  <a:pt x="11637" y="8086"/>
                </a:lnTo>
                <a:cubicBezTo>
                  <a:pt x="11683" y="8086"/>
                  <a:pt x="11683" y="8015"/>
                  <a:pt x="11637" y="8015"/>
                </a:cubicBezTo>
                <a:close/>
                <a:moveTo>
                  <a:pt x="12237" y="7971"/>
                </a:moveTo>
                <a:cubicBezTo>
                  <a:pt x="12214" y="7971"/>
                  <a:pt x="12192" y="7988"/>
                  <a:pt x="12185" y="8010"/>
                </a:cubicBezTo>
                <a:cubicBezTo>
                  <a:pt x="12178" y="8039"/>
                  <a:pt x="12194" y="8068"/>
                  <a:pt x="12223" y="8076"/>
                </a:cubicBezTo>
                <a:cubicBezTo>
                  <a:pt x="12237" y="8081"/>
                  <a:pt x="12252" y="8086"/>
                  <a:pt x="12267" y="8091"/>
                </a:cubicBezTo>
                <a:cubicBezTo>
                  <a:pt x="12271" y="8092"/>
                  <a:pt x="12276" y="8093"/>
                  <a:pt x="12280" y="8093"/>
                </a:cubicBezTo>
                <a:cubicBezTo>
                  <a:pt x="12303" y="8093"/>
                  <a:pt x="12326" y="8076"/>
                  <a:pt x="12333" y="8054"/>
                </a:cubicBezTo>
                <a:cubicBezTo>
                  <a:pt x="12340" y="8025"/>
                  <a:pt x="12323" y="7996"/>
                  <a:pt x="12296" y="7988"/>
                </a:cubicBezTo>
                <a:cubicBezTo>
                  <a:pt x="12280" y="7983"/>
                  <a:pt x="12266" y="7977"/>
                  <a:pt x="12251" y="7973"/>
                </a:cubicBezTo>
                <a:cubicBezTo>
                  <a:pt x="12246" y="7972"/>
                  <a:pt x="12242" y="7971"/>
                  <a:pt x="12237" y="7971"/>
                </a:cubicBezTo>
                <a:close/>
                <a:moveTo>
                  <a:pt x="9203" y="8056"/>
                </a:moveTo>
                <a:cubicBezTo>
                  <a:pt x="9189" y="8056"/>
                  <a:pt x="9178" y="8074"/>
                  <a:pt x="9190" y="8086"/>
                </a:cubicBezTo>
                <a:cubicBezTo>
                  <a:pt x="9196" y="8092"/>
                  <a:pt x="9201" y="8097"/>
                  <a:pt x="9206" y="8102"/>
                </a:cubicBezTo>
                <a:cubicBezTo>
                  <a:pt x="9209" y="8106"/>
                  <a:pt x="9213" y="8107"/>
                  <a:pt x="9217" y="8107"/>
                </a:cubicBezTo>
                <a:cubicBezTo>
                  <a:pt x="9230" y="8107"/>
                  <a:pt x="9242" y="8089"/>
                  <a:pt x="9230" y="8077"/>
                </a:cubicBezTo>
                <a:lnTo>
                  <a:pt x="9214" y="8061"/>
                </a:lnTo>
                <a:cubicBezTo>
                  <a:pt x="9210" y="8058"/>
                  <a:pt x="9206" y="8056"/>
                  <a:pt x="9203" y="8056"/>
                </a:cubicBezTo>
                <a:close/>
                <a:moveTo>
                  <a:pt x="22473" y="8038"/>
                </a:moveTo>
                <a:cubicBezTo>
                  <a:pt x="22427" y="8038"/>
                  <a:pt x="22427" y="8108"/>
                  <a:pt x="22473" y="8108"/>
                </a:cubicBezTo>
                <a:cubicBezTo>
                  <a:pt x="22518" y="8108"/>
                  <a:pt x="22518" y="8038"/>
                  <a:pt x="22473" y="8038"/>
                </a:cubicBezTo>
                <a:close/>
                <a:moveTo>
                  <a:pt x="22025" y="7973"/>
                </a:moveTo>
                <a:cubicBezTo>
                  <a:pt x="21984" y="7973"/>
                  <a:pt x="21947" y="8026"/>
                  <a:pt x="21984" y="8064"/>
                </a:cubicBezTo>
                <a:lnTo>
                  <a:pt x="22014" y="8094"/>
                </a:lnTo>
                <a:cubicBezTo>
                  <a:pt x="22026" y="8105"/>
                  <a:pt x="22038" y="8110"/>
                  <a:pt x="22050" y="8110"/>
                </a:cubicBezTo>
                <a:cubicBezTo>
                  <a:pt x="22091" y="8110"/>
                  <a:pt x="22128" y="8056"/>
                  <a:pt x="22091" y="8019"/>
                </a:cubicBezTo>
                <a:cubicBezTo>
                  <a:pt x="22080" y="8009"/>
                  <a:pt x="22070" y="7999"/>
                  <a:pt x="22061" y="7989"/>
                </a:cubicBezTo>
                <a:cubicBezTo>
                  <a:pt x="22050" y="7978"/>
                  <a:pt x="22037" y="7973"/>
                  <a:pt x="22025" y="7973"/>
                </a:cubicBezTo>
                <a:close/>
                <a:moveTo>
                  <a:pt x="3245" y="7989"/>
                </a:moveTo>
                <a:cubicBezTo>
                  <a:pt x="3240" y="7989"/>
                  <a:pt x="3235" y="7990"/>
                  <a:pt x="3230" y="7992"/>
                </a:cubicBezTo>
                <a:cubicBezTo>
                  <a:pt x="3214" y="7997"/>
                  <a:pt x="3200" y="8003"/>
                  <a:pt x="3185" y="8008"/>
                </a:cubicBezTo>
                <a:cubicBezTo>
                  <a:pt x="3158" y="8017"/>
                  <a:pt x="3141" y="8045"/>
                  <a:pt x="3148" y="8073"/>
                </a:cubicBezTo>
                <a:cubicBezTo>
                  <a:pt x="3154" y="8094"/>
                  <a:pt x="3177" y="8112"/>
                  <a:pt x="3200" y="8112"/>
                </a:cubicBezTo>
                <a:cubicBezTo>
                  <a:pt x="3205" y="8112"/>
                  <a:pt x="3210" y="8111"/>
                  <a:pt x="3214" y="8109"/>
                </a:cubicBezTo>
                <a:cubicBezTo>
                  <a:pt x="3230" y="8104"/>
                  <a:pt x="3245" y="8099"/>
                  <a:pt x="3258" y="8094"/>
                </a:cubicBezTo>
                <a:cubicBezTo>
                  <a:pt x="3287" y="8085"/>
                  <a:pt x="3303" y="8057"/>
                  <a:pt x="3295" y="8029"/>
                </a:cubicBezTo>
                <a:cubicBezTo>
                  <a:pt x="3289" y="8007"/>
                  <a:pt x="3267" y="7989"/>
                  <a:pt x="3245" y="7989"/>
                </a:cubicBezTo>
                <a:close/>
                <a:moveTo>
                  <a:pt x="7272" y="7915"/>
                </a:moveTo>
                <a:cubicBezTo>
                  <a:pt x="7264" y="7915"/>
                  <a:pt x="7256" y="7918"/>
                  <a:pt x="7249" y="7926"/>
                </a:cubicBezTo>
                <a:cubicBezTo>
                  <a:pt x="7208" y="7970"/>
                  <a:pt x="7166" y="8014"/>
                  <a:pt x="7126" y="8059"/>
                </a:cubicBezTo>
                <a:cubicBezTo>
                  <a:pt x="7102" y="8084"/>
                  <a:pt x="7125" y="8120"/>
                  <a:pt x="7151" y="8120"/>
                </a:cubicBezTo>
                <a:cubicBezTo>
                  <a:pt x="7160" y="8120"/>
                  <a:pt x="7168" y="8117"/>
                  <a:pt x="7175" y="8108"/>
                </a:cubicBezTo>
                <a:cubicBezTo>
                  <a:pt x="7216" y="8065"/>
                  <a:pt x="7258" y="8020"/>
                  <a:pt x="7299" y="7976"/>
                </a:cubicBezTo>
                <a:cubicBezTo>
                  <a:pt x="7323" y="7951"/>
                  <a:pt x="7299" y="7915"/>
                  <a:pt x="7272" y="7915"/>
                </a:cubicBezTo>
                <a:close/>
                <a:moveTo>
                  <a:pt x="6506" y="8062"/>
                </a:moveTo>
                <a:cubicBezTo>
                  <a:pt x="6462" y="8062"/>
                  <a:pt x="6461" y="8134"/>
                  <a:pt x="6506" y="8134"/>
                </a:cubicBezTo>
                <a:cubicBezTo>
                  <a:pt x="6506" y="8134"/>
                  <a:pt x="6507" y="8134"/>
                  <a:pt x="6507" y="8134"/>
                </a:cubicBezTo>
                <a:cubicBezTo>
                  <a:pt x="6552" y="8134"/>
                  <a:pt x="6552" y="8062"/>
                  <a:pt x="6506" y="8062"/>
                </a:cubicBezTo>
                <a:close/>
                <a:moveTo>
                  <a:pt x="9000" y="8022"/>
                </a:moveTo>
                <a:cubicBezTo>
                  <a:pt x="8973" y="8022"/>
                  <a:pt x="8946" y="8040"/>
                  <a:pt x="8946" y="8075"/>
                </a:cubicBezTo>
                <a:lnTo>
                  <a:pt x="8946" y="8091"/>
                </a:lnTo>
                <a:cubicBezTo>
                  <a:pt x="8946" y="8125"/>
                  <a:pt x="8973" y="8142"/>
                  <a:pt x="9000" y="8142"/>
                </a:cubicBezTo>
                <a:cubicBezTo>
                  <a:pt x="9027" y="8142"/>
                  <a:pt x="9054" y="8125"/>
                  <a:pt x="9054" y="8091"/>
                </a:cubicBezTo>
                <a:lnTo>
                  <a:pt x="9054" y="8075"/>
                </a:lnTo>
                <a:cubicBezTo>
                  <a:pt x="9054" y="8040"/>
                  <a:pt x="9027" y="8022"/>
                  <a:pt x="9000" y="8022"/>
                </a:cubicBezTo>
                <a:close/>
                <a:moveTo>
                  <a:pt x="24694" y="8058"/>
                </a:moveTo>
                <a:cubicBezTo>
                  <a:pt x="24688" y="8058"/>
                  <a:pt x="24682" y="8059"/>
                  <a:pt x="24676" y="8062"/>
                </a:cubicBezTo>
                <a:cubicBezTo>
                  <a:pt x="24666" y="8068"/>
                  <a:pt x="24658" y="8073"/>
                  <a:pt x="24647" y="8078"/>
                </a:cubicBezTo>
                <a:cubicBezTo>
                  <a:pt x="24612" y="8096"/>
                  <a:pt x="24633" y="8144"/>
                  <a:pt x="24665" y="8144"/>
                </a:cubicBezTo>
                <a:cubicBezTo>
                  <a:pt x="24670" y="8144"/>
                  <a:pt x="24676" y="8143"/>
                  <a:pt x="24682" y="8140"/>
                </a:cubicBezTo>
                <a:cubicBezTo>
                  <a:pt x="24692" y="8135"/>
                  <a:pt x="24702" y="8129"/>
                  <a:pt x="24712" y="8124"/>
                </a:cubicBezTo>
                <a:cubicBezTo>
                  <a:pt x="24748" y="8106"/>
                  <a:pt x="24727" y="8058"/>
                  <a:pt x="24694" y="8058"/>
                </a:cubicBezTo>
                <a:close/>
                <a:moveTo>
                  <a:pt x="2766" y="8037"/>
                </a:moveTo>
                <a:cubicBezTo>
                  <a:pt x="2739" y="8037"/>
                  <a:pt x="2712" y="8054"/>
                  <a:pt x="2712" y="8089"/>
                </a:cubicBezTo>
                <a:lnTo>
                  <a:pt x="2712" y="8104"/>
                </a:lnTo>
                <a:cubicBezTo>
                  <a:pt x="2712" y="8139"/>
                  <a:pt x="2739" y="8157"/>
                  <a:pt x="2766" y="8157"/>
                </a:cubicBezTo>
                <a:cubicBezTo>
                  <a:pt x="2793" y="8157"/>
                  <a:pt x="2820" y="8139"/>
                  <a:pt x="2820" y="8104"/>
                </a:cubicBezTo>
                <a:lnTo>
                  <a:pt x="2820" y="8089"/>
                </a:lnTo>
                <a:cubicBezTo>
                  <a:pt x="2819" y="8054"/>
                  <a:pt x="2792" y="8037"/>
                  <a:pt x="2766" y="8037"/>
                </a:cubicBezTo>
                <a:close/>
                <a:moveTo>
                  <a:pt x="8249" y="8082"/>
                </a:moveTo>
                <a:cubicBezTo>
                  <a:pt x="8221" y="8082"/>
                  <a:pt x="8198" y="8118"/>
                  <a:pt x="8223" y="8143"/>
                </a:cubicBezTo>
                <a:lnTo>
                  <a:pt x="8239" y="8159"/>
                </a:lnTo>
                <a:cubicBezTo>
                  <a:pt x="8246" y="8166"/>
                  <a:pt x="8254" y="8169"/>
                  <a:pt x="8262" y="8169"/>
                </a:cubicBezTo>
                <a:cubicBezTo>
                  <a:pt x="8290" y="8169"/>
                  <a:pt x="8314" y="8133"/>
                  <a:pt x="8289" y="8108"/>
                </a:cubicBezTo>
                <a:lnTo>
                  <a:pt x="8273" y="8093"/>
                </a:lnTo>
                <a:cubicBezTo>
                  <a:pt x="8266" y="8085"/>
                  <a:pt x="8257" y="8082"/>
                  <a:pt x="8249" y="8082"/>
                </a:cubicBezTo>
                <a:close/>
                <a:moveTo>
                  <a:pt x="13927" y="8072"/>
                </a:moveTo>
                <a:cubicBezTo>
                  <a:pt x="13903" y="8072"/>
                  <a:pt x="13879" y="8098"/>
                  <a:pt x="13893" y="8125"/>
                </a:cubicBezTo>
                <a:cubicBezTo>
                  <a:pt x="13899" y="8136"/>
                  <a:pt x="13904" y="8145"/>
                  <a:pt x="13909" y="8156"/>
                </a:cubicBezTo>
                <a:cubicBezTo>
                  <a:pt x="13916" y="8168"/>
                  <a:pt x="13926" y="8174"/>
                  <a:pt x="13937" y="8174"/>
                </a:cubicBezTo>
                <a:cubicBezTo>
                  <a:pt x="13960" y="8174"/>
                  <a:pt x="13984" y="8148"/>
                  <a:pt x="13970" y="8120"/>
                </a:cubicBezTo>
                <a:cubicBezTo>
                  <a:pt x="13964" y="8109"/>
                  <a:pt x="13959" y="8101"/>
                  <a:pt x="13954" y="8091"/>
                </a:cubicBezTo>
                <a:cubicBezTo>
                  <a:pt x="13948" y="8078"/>
                  <a:pt x="13937" y="8072"/>
                  <a:pt x="13927" y="8072"/>
                </a:cubicBezTo>
                <a:close/>
                <a:moveTo>
                  <a:pt x="13679" y="8062"/>
                </a:moveTo>
                <a:cubicBezTo>
                  <a:pt x="13667" y="8062"/>
                  <a:pt x="13655" y="8066"/>
                  <a:pt x="13644" y="8077"/>
                </a:cubicBezTo>
                <a:lnTo>
                  <a:pt x="13628" y="8093"/>
                </a:lnTo>
                <a:cubicBezTo>
                  <a:pt x="13590" y="8132"/>
                  <a:pt x="13626" y="8185"/>
                  <a:pt x="13667" y="8185"/>
                </a:cubicBezTo>
                <a:cubicBezTo>
                  <a:pt x="13679" y="8185"/>
                  <a:pt x="13692" y="8180"/>
                  <a:pt x="13703" y="8169"/>
                </a:cubicBezTo>
                <a:lnTo>
                  <a:pt x="13719" y="8153"/>
                </a:lnTo>
                <a:cubicBezTo>
                  <a:pt x="13756" y="8115"/>
                  <a:pt x="13720" y="8062"/>
                  <a:pt x="13679" y="8062"/>
                </a:cubicBezTo>
                <a:close/>
                <a:moveTo>
                  <a:pt x="13506" y="8119"/>
                </a:moveTo>
                <a:cubicBezTo>
                  <a:pt x="13493" y="8119"/>
                  <a:pt x="13480" y="8137"/>
                  <a:pt x="13492" y="8149"/>
                </a:cubicBezTo>
                <a:lnTo>
                  <a:pt x="13537" y="8193"/>
                </a:lnTo>
                <a:cubicBezTo>
                  <a:pt x="13541" y="8197"/>
                  <a:pt x="13545" y="8199"/>
                  <a:pt x="13550" y="8199"/>
                </a:cubicBezTo>
                <a:cubicBezTo>
                  <a:pt x="13563" y="8199"/>
                  <a:pt x="13575" y="8181"/>
                  <a:pt x="13561" y="8169"/>
                </a:cubicBezTo>
                <a:lnTo>
                  <a:pt x="13517" y="8124"/>
                </a:lnTo>
                <a:cubicBezTo>
                  <a:pt x="13514" y="8121"/>
                  <a:pt x="13510" y="8119"/>
                  <a:pt x="13506" y="8119"/>
                </a:cubicBezTo>
                <a:close/>
                <a:moveTo>
                  <a:pt x="405" y="8121"/>
                </a:moveTo>
                <a:cubicBezTo>
                  <a:pt x="397" y="8121"/>
                  <a:pt x="389" y="8125"/>
                  <a:pt x="382" y="8133"/>
                </a:cubicBezTo>
                <a:lnTo>
                  <a:pt x="366" y="8148"/>
                </a:lnTo>
                <a:cubicBezTo>
                  <a:pt x="341" y="8173"/>
                  <a:pt x="366" y="8208"/>
                  <a:pt x="393" y="8208"/>
                </a:cubicBezTo>
                <a:cubicBezTo>
                  <a:pt x="401" y="8208"/>
                  <a:pt x="409" y="8205"/>
                  <a:pt x="416" y="8197"/>
                </a:cubicBezTo>
                <a:lnTo>
                  <a:pt x="432" y="8182"/>
                </a:lnTo>
                <a:cubicBezTo>
                  <a:pt x="457" y="8157"/>
                  <a:pt x="432" y="8121"/>
                  <a:pt x="405" y="8121"/>
                </a:cubicBezTo>
                <a:close/>
                <a:moveTo>
                  <a:pt x="12944" y="8124"/>
                </a:moveTo>
                <a:cubicBezTo>
                  <a:pt x="12936" y="8124"/>
                  <a:pt x="12928" y="8127"/>
                  <a:pt x="12920" y="8135"/>
                </a:cubicBezTo>
                <a:lnTo>
                  <a:pt x="12905" y="8150"/>
                </a:lnTo>
                <a:cubicBezTo>
                  <a:pt x="12879" y="8175"/>
                  <a:pt x="12903" y="8211"/>
                  <a:pt x="12931" y="8211"/>
                </a:cubicBezTo>
                <a:cubicBezTo>
                  <a:pt x="12938" y="8211"/>
                  <a:pt x="12947" y="8208"/>
                  <a:pt x="12954" y="8201"/>
                </a:cubicBezTo>
                <a:lnTo>
                  <a:pt x="12970" y="8185"/>
                </a:lnTo>
                <a:cubicBezTo>
                  <a:pt x="12995" y="8159"/>
                  <a:pt x="12971" y="8124"/>
                  <a:pt x="12944" y="8124"/>
                </a:cubicBezTo>
                <a:close/>
                <a:moveTo>
                  <a:pt x="9836" y="8082"/>
                </a:moveTo>
                <a:cubicBezTo>
                  <a:pt x="9831" y="8082"/>
                  <a:pt x="9825" y="8083"/>
                  <a:pt x="9820" y="8085"/>
                </a:cubicBezTo>
                <a:cubicBezTo>
                  <a:pt x="9795" y="8096"/>
                  <a:pt x="9770" y="8104"/>
                  <a:pt x="9746" y="8115"/>
                </a:cubicBezTo>
                <a:cubicBezTo>
                  <a:pt x="9720" y="8125"/>
                  <a:pt x="9700" y="8150"/>
                  <a:pt x="9709" y="8181"/>
                </a:cubicBezTo>
                <a:cubicBezTo>
                  <a:pt x="9715" y="8201"/>
                  <a:pt x="9736" y="8220"/>
                  <a:pt x="9759" y="8220"/>
                </a:cubicBezTo>
                <a:cubicBezTo>
                  <a:pt x="9764" y="8220"/>
                  <a:pt x="9769" y="8219"/>
                  <a:pt x="9774" y="8217"/>
                </a:cubicBezTo>
                <a:cubicBezTo>
                  <a:pt x="9799" y="8207"/>
                  <a:pt x="9825" y="8197"/>
                  <a:pt x="9849" y="8187"/>
                </a:cubicBezTo>
                <a:cubicBezTo>
                  <a:pt x="9875" y="8177"/>
                  <a:pt x="9895" y="8151"/>
                  <a:pt x="9886" y="8122"/>
                </a:cubicBezTo>
                <a:cubicBezTo>
                  <a:pt x="9880" y="8102"/>
                  <a:pt x="9858" y="8082"/>
                  <a:pt x="9836" y="8082"/>
                </a:cubicBezTo>
                <a:close/>
                <a:moveTo>
                  <a:pt x="21195" y="8122"/>
                </a:moveTo>
                <a:cubicBezTo>
                  <a:pt x="21125" y="8122"/>
                  <a:pt x="21125" y="8229"/>
                  <a:pt x="21195" y="8229"/>
                </a:cubicBezTo>
                <a:cubicBezTo>
                  <a:pt x="21264" y="8229"/>
                  <a:pt x="21264" y="8122"/>
                  <a:pt x="21195" y="8122"/>
                </a:cubicBezTo>
                <a:close/>
                <a:moveTo>
                  <a:pt x="6026" y="8134"/>
                </a:moveTo>
                <a:cubicBezTo>
                  <a:pt x="5956" y="8135"/>
                  <a:pt x="5956" y="8240"/>
                  <a:pt x="6026" y="8240"/>
                </a:cubicBezTo>
                <a:cubicBezTo>
                  <a:pt x="6095" y="8240"/>
                  <a:pt x="6095" y="8134"/>
                  <a:pt x="6026" y="8134"/>
                </a:cubicBezTo>
                <a:close/>
                <a:moveTo>
                  <a:pt x="8030" y="8170"/>
                </a:moveTo>
                <a:cubicBezTo>
                  <a:pt x="7985" y="8170"/>
                  <a:pt x="7985" y="8240"/>
                  <a:pt x="8030" y="8240"/>
                </a:cubicBezTo>
                <a:lnTo>
                  <a:pt x="8046" y="8240"/>
                </a:lnTo>
                <a:cubicBezTo>
                  <a:pt x="8046" y="8240"/>
                  <a:pt x="8047" y="8240"/>
                  <a:pt x="8048" y="8240"/>
                </a:cubicBezTo>
                <a:cubicBezTo>
                  <a:pt x="8091" y="8240"/>
                  <a:pt x="8091" y="8170"/>
                  <a:pt x="8046" y="8170"/>
                </a:cubicBezTo>
                <a:close/>
                <a:moveTo>
                  <a:pt x="3891" y="8175"/>
                </a:moveTo>
                <a:cubicBezTo>
                  <a:pt x="3845" y="8175"/>
                  <a:pt x="3845" y="8246"/>
                  <a:pt x="3891" y="8246"/>
                </a:cubicBezTo>
                <a:lnTo>
                  <a:pt x="3921" y="8246"/>
                </a:lnTo>
                <a:cubicBezTo>
                  <a:pt x="3922" y="8246"/>
                  <a:pt x="3923" y="8246"/>
                  <a:pt x="3923" y="8246"/>
                </a:cubicBezTo>
                <a:cubicBezTo>
                  <a:pt x="3968" y="8246"/>
                  <a:pt x="3967" y="8176"/>
                  <a:pt x="3921" y="8175"/>
                </a:cubicBezTo>
                <a:close/>
                <a:moveTo>
                  <a:pt x="19259" y="8116"/>
                </a:moveTo>
                <a:cubicBezTo>
                  <a:pt x="19218" y="8116"/>
                  <a:pt x="19181" y="8170"/>
                  <a:pt x="19218" y="8207"/>
                </a:cubicBezTo>
                <a:lnTo>
                  <a:pt x="19263" y="8251"/>
                </a:lnTo>
                <a:cubicBezTo>
                  <a:pt x="19275" y="8263"/>
                  <a:pt x="19288" y="8268"/>
                  <a:pt x="19300" y="8268"/>
                </a:cubicBezTo>
                <a:cubicBezTo>
                  <a:pt x="19341" y="8268"/>
                  <a:pt x="19377" y="8215"/>
                  <a:pt x="19339" y="8177"/>
                </a:cubicBezTo>
                <a:lnTo>
                  <a:pt x="19295" y="8133"/>
                </a:lnTo>
                <a:cubicBezTo>
                  <a:pt x="19284" y="8121"/>
                  <a:pt x="19271" y="8116"/>
                  <a:pt x="19259" y="8116"/>
                </a:cubicBezTo>
                <a:close/>
                <a:moveTo>
                  <a:pt x="795" y="8167"/>
                </a:moveTo>
                <a:cubicBezTo>
                  <a:pt x="784" y="8167"/>
                  <a:pt x="774" y="8173"/>
                  <a:pt x="767" y="8186"/>
                </a:cubicBezTo>
                <a:cubicBezTo>
                  <a:pt x="762" y="8196"/>
                  <a:pt x="757" y="8206"/>
                  <a:pt x="751" y="8216"/>
                </a:cubicBezTo>
                <a:cubicBezTo>
                  <a:pt x="737" y="8244"/>
                  <a:pt x="761" y="8269"/>
                  <a:pt x="784" y="8269"/>
                </a:cubicBezTo>
                <a:cubicBezTo>
                  <a:pt x="795" y="8269"/>
                  <a:pt x="806" y="8264"/>
                  <a:pt x="812" y="8251"/>
                </a:cubicBezTo>
                <a:cubicBezTo>
                  <a:pt x="817" y="8240"/>
                  <a:pt x="823" y="8232"/>
                  <a:pt x="828" y="8222"/>
                </a:cubicBezTo>
                <a:cubicBezTo>
                  <a:pt x="842" y="8193"/>
                  <a:pt x="818" y="8167"/>
                  <a:pt x="795" y="8167"/>
                </a:cubicBezTo>
                <a:close/>
                <a:moveTo>
                  <a:pt x="7520" y="8199"/>
                </a:moveTo>
                <a:cubicBezTo>
                  <a:pt x="7475" y="8199"/>
                  <a:pt x="7474" y="8270"/>
                  <a:pt x="7520" y="8270"/>
                </a:cubicBezTo>
                <a:cubicBezTo>
                  <a:pt x="7566" y="8270"/>
                  <a:pt x="7566" y="8199"/>
                  <a:pt x="7520" y="8199"/>
                </a:cubicBezTo>
                <a:close/>
                <a:moveTo>
                  <a:pt x="11900" y="8140"/>
                </a:moveTo>
                <a:cubicBezTo>
                  <a:pt x="11873" y="8140"/>
                  <a:pt x="11846" y="8158"/>
                  <a:pt x="11846" y="8192"/>
                </a:cubicBezTo>
                <a:lnTo>
                  <a:pt x="11846" y="8223"/>
                </a:lnTo>
                <a:cubicBezTo>
                  <a:pt x="11846" y="8257"/>
                  <a:pt x="11873" y="8274"/>
                  <a:pt x="11900" y="8274"/>
                </a:cubicBezTo>
                <a:cubicBezTo>
                  <a:pt x="11927" y="8274"/>
                  <a:pt x="11953" y="8257"/>
                  <a:pt x="11953" y="8223"/>
                </a:cubicBezTo>
                <a:lnTo>
                  <a:pt x="11953" y="8192"/>
                </a:lnTo>
                <a:cubicBezTo>
                  <a:pt x="11953" y="8158"/>
                  <a:pt x="11927" y="8140"/>
                  <a:pt x="11900" y="8140"/>
                </a:cubicBezTo>
                <a:close/>
                <a:moveTo>
                  <a:pt x="16313" y="8203"/>
                </a:moveTo>
                <a:cubicBezTo>
                  <a:pt x="16295" y="8203"/>
                  <a:pt x="16278" y="8214"/>
                  <a:pt x="16278" y="8237"/>
                </a:cubicBezTo>
                <a:lnTo>
                  <a:pt x="16278" y="8253"/>
                </a:lnTo>
                <a:cubicBezTo>
                  <a:pt x="16277" y="8276"/>
                  <a:pt x="16295" y="8287"/>
                  <a:pt x="16313" y="8287"/>
                </a:cubicBezTo>
                <a:cubicBezTo>
                  <a:pt x="16330" y="8287"/>
                  <a:pt x="16348" y="8276"/>
                  <a:pt x="16348" y="8253"/>
                </a:cubicBezTo>
                <a:lnTo>
                  <a:pt x="16348" y="8237"/>
                </a:lnTo>
                <a:cubicBezTo>
                  <a:pt x="16348" y="8214"/>
                  <a:pt x="16330" y="8203"/>
                  <a:pt x="16313" y="8203"/>
                </a:cubicBezTo>
                <a:close/>
                <a:moveTo>
                  <a:pt x="9460" y="8252"/>
                </a:moveTo>
                <a:cubicBezTo>
                  <a:pt x="9443" y="8252"/>
                  <a:pt x="9432" y="8275"/>
                  <a:pt x="9450" y="8284"/>
                </a:cubicBezTo>
                <a:cubicBezTo>
                  <a:pt x="9460" y="8290"/>
                  <a:pt x="9469" y="8295"/>
                  <a:pt x="9480" y="8300"/>
                </a:cubicBezTo>
                <a:cubicBezTo>
                  <a:pt x="9483" y="8302"/>
                  <a:pt x="9486" y="8302"/>
                  <a:pt x="9489" y="8302"/>
                </a:cubicBezTo>
                <a:cubicBezTo>
                  <a:pt x="9505" y="8302"/>
                  <a:pt x="9515" y="8279"/>
                  <a:pt x="9499" y="8270"/>
                </a:cubicBezTo>
                <a:cubicBezTo>
                  <a:pt x="9488" y="8265"/>
                  <a:pt x="9479" y="8259"/>
                  <a:pt x="9468" y="8254"/>
                </a:cubicBezTo>
                <a:cubicBezTo>
                  <a:pt x="9465" y="8253"/>
                  <a:pt x="9462" y="8252"/>
                  <a:pt x="9460" y="8252"/>
                </a:cubicBezTo>
                <a:close/>
                <a:moveTo>
                  <a:pt x="3531" y="8235"/>
                </a:moveTo>
                <a:cubicBezTo>
                  <a:pt x="3486" y="8235"/>
                  <a:pt x="3486" y="8306"/>
                  <a:pt x="3531" y="8306"/>
                </a:cubicBezTo>
                <a:cubicBezTo>
                  <a:pt x="3577" y="8306"/>
                  <a:pt x="3577" y="8235"/>
                  <a:pt x="3531" y="8235"/>
                </a:cubicBezTo>
                <a:close/>
                <a:moveTo>
                  <a:pt x="7648" y="8233"/>
                </a:moveTo>
                <a:cubicBezTo>
                  <a:pt x="7643" y="8233"/>
                  <a:pt x="7637" y="8234"/>
                  <a:pt x="7631" y="8237"/>
                </a:cubicBezTo>
                <a:cubicBezTo>
                  <a:pt x="7620" y="8243"/>
                  <a:pt x="7611" y="8248"/>
                  <a:pt x="7601" y="8253"/>
                </a:cubicBezTo>
                <a:cubicBezTo>
                  <a:pt x="7565" y="8271"/>
                  <a:pt x="7587" y="8318"/>
                  <a:pt x="7620" y="8318"/>
                </a:cubicBezTo>
                <a:cubicBezTo>
                  <a:pt x="7625" y="8318"/>
                  <a:pt x="7631" y="8317"/>
                  <a:pt x="7636" y="8314"/>
                </a:cubicBezTo>
                <a:cubicBezTo>
                  <a:pt x="7647" y="8309"/>
                  <a:pt x="7656" y="8303"/>
                  <a:pt x="7667" y="8298"/>
                </a:cubicBezTo>
                <a:cubicBezTo>
                  <a:pt x="7701" y="8280"/>
                  <a:pt x="7680" y="8233"/>
                  <a:pt x="7648" y="8233"/>
                </a:cubicBezTo>
                <a:close/>
                <a:moveTo>
                  <a:pt x="20412" y="8195"/>
                </a:moveTo>
                <a:cubicBezTo>
                  <a:pt x="20400" y="8195"/>
                  <a:pt x="20387" y="8200"/>
                  <a:pt x="20376" y="8211"/>
                </a:cubicBezTo>
                <a:lnTo>
                  <a:pt x="20346" y="8240"/>
                </a:lnTo>
                <a:cubicBezTo>
                  <a:pt x="20308" y="8279"/>
                  <a:pt x="20344" y="8332"/>
                  <a:pt x="20386" y="8332"/>
                </a:cubicBezTo>
                <a:cubicBezTo>
                  <a:pt x="20398" y="8332"/>
                  <a:pt x="20410" y="8328"/>
                  <a:pt x="20421" y="8317"/>
                </a:cubicBezTo>
                <a:lnTo>
                  <a:pt x="20450" y="8287"/>
                </a:lnTo>
                <a:cubicBezTo>
                  <a:pt x="20489" y="8249"/>
                  <a:pt x="20454" y="8195"/>
                  <a:pt x="20412" y="8195"/>
                </a:cubicBezTo>
                <a:close/>
                <a:moveTo>
                  <a:pt x="13589" y="8247"/>
                </a:moveTo>
                <a:cubicBezTo>
                  <a:pt x="13572" y="8247"/>
                  <a:pt x="13554" y="8258"/>
                  <a:pt x="13554" y="8281"/>
                </a:cubicBezTo>
                <a:lnTo>
                  <a:pt x="13554" y="8312"/>
                </a:lnTo>
                <a:cubicBezTo>
                  <a:pt x="13554" y="8335"/>
                  <a:pt x="13572" y="8346"/>
                  <a:pt x="13589" y="8346"/>
                </a:cubicBezTo>
                <a:cubicBezTo>
                  <a:pt x="13607" y="8346"/>
                  <a:pt x="13624" y="8335"/>
                  <a:pt x="13624" y="8312"/>
                </a:cubicBezTo>
                <a:lnTo>
                  <a:pt x="13624" y="8281"/>
                </a:lnTo>
                <a:cubicBezTo>
                  <a:pt x="13624" y="8258"/>
                  <a:pt x="13607" y="8247"/>
                  <a:pt x="13589" y="8247"/>
                </a:cubicBezTo>
                <a:close/>
                <a:moveTo>
                  <a:pt x="15677" y="8259"/>
                </a:moveTo>
                <a:cubicBezTo>
                  <a:pt x="15666" y="8259"/>
                  <a:pt x="15656" y="8264"/>
                  <a:pt x="15649" y="8277"/>
                </a:cubicBezTo>
                <a:cubicBezTo>
                  <a:pt x="15644" y="8288"/>
                  <a:pt x="15639" y="8297"/>
                  <a:pt x="15634" y="8307"/>
                </a:cubicBezTo>
                <a:cubicBezTo>
                  <a:pt x="15620" y="8335"/>
                  <a:pt x="15645" y="8361"/>
                  <a:pt x="15668" y="8361"/>
                </a:cubicBezTo>
                <a:cubicBezTo>
                  <a:pt x="15678" y="8361"/>
                  <a:pt x="15688" y="8356"/>
                  <a:pt x="15694" y="8343"/>
                </a:cubicBezTo>
                <a:cubicBezTo>
                  <a:pt x="15701" y="8333"/>
                  <a:pt x="15706" y="8323"/>
                  <a:pt x="15710" y="8313"/>
                </a:cubicBezTo>
                <a:cubicBezTo>
                  <a:pt x="15724" y="8285"/>
                  <a:pt x="15700" y="8259"/>
                  <a:pt x="15677" y="8259"/>
                </a:cubicBezTo>
                <a:close/>
                <a:moveTo>
                  <a:pt x="15106" y="8245"/>
                </a:moveTo>
                <a:cubicBezTo>
                  <a:pt x="15097" y="8245"/>
                  <a:pt x="15087" y="8246"/>
                  <a:pt x="15078" y="8250"/>
                </a:cubicBezTo>
                <a:cubicBezTo>
                  <a:pt x="15051" y="8260"/>
                  <a:pt x="15032" y="8285"/>
                  <a:pt x="15042" y="8316"/>
                </a:cubicBezTo>
                <a:cubicBezTo>
                  <a:pt x="15047" y="8337"/>
                  <a:pt x="15069" y="8355"/>
                  <a:pt x="15092" y="8355"/>
                </a:cubicBezTo>
                <a:cubicBezTo>
                  <a:pt x="15096" y="8355"/>
                  <a:pt x="15099" y="8354"/>
                  <a:pt x="15102" y="8354"/>
                </a:cubicBezTo>
                <a:cubicBezTo>
                  <a:pt x="15113" y="8362"/>
                  <a:pt x="15126" y="8368"/>
                  <a:pt x="15139" y="8368"/>
                </a:cubicBezTo>
                <a:cubicBezTo>
                  <a:pt x="15147" y="8368"/>
                  <a:pt x="15156" y="8365"/>
                  <a:pt x="15164" y="8361"/>
                </a:cubicBezTo>
                <a:cubicBezTo>
                  <a:pt x="15188" y="8348"/>
                  <a:pt x="15201" y="8313"/>
                  <a:pt x="15184" y="8288"/>
                </a:cubicBezTo>
                <a:cubicBezTo>
                  <a:pt x="15165" y="8263"/>
                  <a:pt x="15136" y="8245"/>
                  <a:pt x="15106" y="8245"/>
                </a:cubicBezTo>
                <a:close/>
                <a:moveTo>
                  <a:pt x="10946" y="8269"/>
                </a:moveTo>
                <a:cubicBezTo>
                  <a:pt x="10940" y="8269"/>
                  <a:pt x="10934" y="8271"/>
                  <a:pt x="10928" y="8275"/>
                </a:cubicBezTo>
                <a:cubicBezTo>
                  <a:pt x="10914" y="8285"/>
                  <a:pt x="10898" y="8296"/>
                  <a:pt x="10884" y="8305"/>
                </a:cubicBezTo>
                <a:cubicBezTo>
                  <a:pt x="10852" y="8327"/>
                  <a:pt x="10872" y="8373"/>
                  <a:pt x="10901" y="8373"/>
                </a:cubicBezTo>
                <a:cubicBezTo>
                  <a:pt x="10907" y="8373"/>
                  <a:pt x="10913" y="8371"/>
                  <a:pt x="10919" y="8366"/>
                </a:cubicBezTo>
                <a:cubicBezTo>
                  <a:pt x="10933" y="8356"/>
                  <a:pt x="10949" y="8345"/>
                  <a:pt x="10963" y="8337"/>
                </a:cubicBezTo>
                <a:cubicBezTo>
                  <a:pt x="10996" y="8316"/>
                  <a:pt x="10976" y="8269"/>
                  <a:pt x="10946" y="8269"/>
                </a:cubicBezTo>
                <a:close/>
                <a:moveTo>
                  <a:pt x="7251" y="8260"/>
                </a:moveTo>
                <a:cubicBezTo>
                  <a:pt x="7226" y="8260"/>
                  <a:pt x="7201" y="8285"/>
                  <a:pt x="7218" y="8312"/>
                </a:cubicBezTo>
                <a:cubicBezTo>
                  <a:pt x="7229" y="8327"/>
                  <a:pt x="7238" y="8342"/>
                  <a:pt x="7249" y="8356"/>
                </a:cubicBezTo>
                <a:cubicBezTo>
                  <a:pt x="7256" y="8368"/>
                  <a:pt x="7268" y="8373"/>
                  <a:pt x="7279" y="8373"/>
                </a:cubicBezTo>
                <a:cubicBezTo>
                  <a:pt x="7304" y="8373"/>
                  <a:pt x="7328" y="8348"/>
                  <a:pt x="7310" y="8321"/>
                </a:cubicBezTo>
                <a:cubicBezTo>
                  <a:pt x="7300" y="8305"/>
                  <a:pt x="7290" y="8291"/>
                  <a:pt x="7280" y="8276"/>
                </a:cubicBezTo>
                <a:cubicBezTo>
                  <a:pt x="7272" y="8265"/>
                  <a:pt x="7262" y="8260"/>
                  <a:pt x="7251" y="8260"/>
                </a:cubicBezTo>
                <a:close/>
                <a:moveTo>
                  <a:pt x="12817" y="8296"/>
                </a:moveTo>
                <a:cubicBezTo>
                  <a:pt x="12799" y="8296"/>
                  <a:pt x="12781" y="8307"/>
                  <a:pt x="12781" y="8329"/>
                </a:cubicBezTo>
                <a:lnTo>
                  <a:pt x="12781" y="8345"/>
                </a:lnTo>
                <a:cubicBezTo>
                  <a:pt x="12781" y="8368"/>
                  <a:pt x="12799" y="8380"/>
                  <a:pt x="12817" y="8380"/>
                </a:cubicBezTo>
                <a:cubicBezTo>
                  <a:pt x="12834" y="8380"/>
                  <a:pt x="12852" y="8368"/>
                  <a:pt x="12852" y="8345"/>
                </a:cubicBezTo>
                <a:lnTo>
                  <a:pt x="12852" y="8329"/>
                </a:lnTo>
                <a:cubicBezTo>
                  <a:pt x="12852" y="8307"/>
                  <a:pt x="12834" y="8296"/>
                  <a:pt x="12817" y="8296"/>
                </a:cubicBezTo>
                <a:close/>
                <a:moveTo>
                  <a:pt x="17544" y="8373"/>
                </a:moveTo>
                <a:cubicBezTo>
                  <a:pt x="17520" y="8373"/>
                  <a:pt x="17520" y="8408"/>
                  <a:pt x="17544" y="8408"/>
                </a:cubicBezTo>
                <a:cubicBezTo>
                  <a:pt x="17566" y="8408"/>
                  <a:pt x="17566" y="8373"/>
                  <a:pt x="17544" y="8373"/>
                </a:cubicBezTo>
                <a:close/>
                <a:moveTo>
                  <a:pt x="13290" y="8335"/>
                </a:moveTo>
                <a:cubicBezTo>
                  <a:pt x="13262" y="8335"/>
                  <a:pt x="13238" y="8371"/>
                  <a:pt x="13263" y="8395"/>
                </a:cubicBezTo>
                <a:lnTo>
                  <a:pt x="13279" y="8411"/>
                </a:lnTo>
                <a:cubicBezTo>
                  <a:pt x="13286" y="8419"/>
                  <a:pt x="13294" y="8422"/>
                  <a:pt x="13302" y="8422"/>
                </a:cubicBezTo>
                <a:cubicBezTo>
                  <a:pt x="13329" y="8422"/>
                  <a:pt x="13354" y="8387"/>
                  <a:pt x="13329" y="8361"/>
                </a:cubicBezTo>
                <a:lnTo>
                  <a:pt x="13313" y="8345"/>
                </a:lnTo>
                <a:cubicBezTo>
                  <a:pt x="13306" y="8338"/>
                  <a:pt x="13298" y="8335"/>
                  <a:pt x="13290" y="8335"/>
                </a:cubicBezTo>
                <a:close/>
                <a:moveTo>
                  <a:pt x="2239" y="8400"/>
                </a:moveTo>
                <a:cubicBezTo>
                  <a:pt x="2215" y="8400"/>
                  <a:pt x="2215" y="8434"/>
                  <a:pt x="2239" y="8434"/>
                </a:cubicBezTo>
                <a:lnTo>
                  <a:pt x="2255" y="8434"/>
                </a:lnTo>
                <a:cubicBezTo>
                  <a:pt x="2277" y="8434"/>
                  <a:pt x="2277" y="8401"/>
                  <a:pt x="2255" y="8400"/>
                </a:cubicBezTo>
                <a:close/>
                <a:moveTo>
                  <a:pt x="8709" y="8319"/>
                </a:moveTo>
                <a:cubicBezTo>
                  <a:pt x="8667" y="8319"/>
                  <a:pt x="8631" y="8372"/>
                  <a:pt x="8668" y="8410"/>
                </a:cubicBezTo>
                <a:cubicBezTo>
                  <a:pt x="8673" y="8416"/>
                  <a:pt x="8679" y="8421"/>
                  <a:pt x="8684" y="8426"/>
                </a:cubicBezTo>
                <a:cubicBezTo>
                  <a:pt x="8695" y="8437"/>
                  <a:pt x="8707" y="8441"/>
                  <a:pt x="8719" y="8441"/>
                </a:cubicBezTo>
                <a:cubicBezTo>
                  <a:pt x="8760" y="8441"/>
                  <a:pt x="8797" y="8388"/>
                  <a:pt x="8760" y="8350"/>
                </a:cubicBezTo>
                <a:lnTo>
                  <a:pt x="8745" y="8335"/>
                </a:lnTo>
                <a:cubicBezTo>
                  <a:pt x="8733" y="8324"/>
                  <a:pt x="8721" y="8319"/>
                  <a:pt x="8709" y="8319"/>
                </a:cubicBezTo>
                <a:close/>
                <a:moveTo>
                  <a:pt x="8211" y="8381"/>
                </a:moveTo>
                <a:cubicBezTo>
                  <a:pt x="8165" y="8381"/>
                  <a:pt x="8165" y="8452"/>
                  <a:pt x="8211" y="8452"/>
                </a:cubicBezTo>
                <a:cubicBezTo>
                  <a:pt x="8212" y="8452"/>
                  <a:pt x="8212" y="8452"/>
                  <a:pt x="8212" y="8452"/>
                </a:cubicBezTo>
                <a:cubicBezTo>
                  <a:pt x="8257" y="8452"/>
                  <a:pt x="8257" y="8381"/>
                  <a:pt x="8211" y="8381"/>
                </a:cubicBezTo>
                <a:close/>
                <a:moveTo>
                  <a:pt x="13114" y="8385"/>
                </a:moveTo>
                <a:cubicBezTo>
                  <a:pt x="13068" y="8385"/>
                  <a:pt x="13068" y="8455"/>
                  <a:pt x="13114" y="8455"/>
                </a:cubicBezTo>
                <a:cubicBezTo>
                  <a:pt x="13115" y="8455"/>
                  <a:pt x="13115" y="8455"/>
                  <a:pt x="13116" y="8455"/>
                </a:cubicBezTo>
                <a:cubicBezTo>
                  <a:pt x="13158" y="8455"/>
                  <a:pt x="13160" y="8385"/>
                  <a:pt x="13114" y="8385"/>
                </a:cubicBezTo>
                <a:close/>
                <a:moveTo>
                  <a:pt x="1790" y="8411"/>
                </a:moveTo>
                <a:cubicBezTo>
                  <a:pt x="1777" y="8411"/>
                  <a:pt x="1765" y="8430"/>
                  <a:pt x="1776" y="8443"/>
                </a:cubicBezTo>
                <a:cubicBezTo>
                  <a:pt x="1784" y="8453"/>
                  <a:pt x="1797" y="8458"/>
                  <a:pt x="1810" y="8458"/>
                </a:cubicBezTo>
                <a:cubicBezTo>
                  <a:pt x="1823" y="8458"/>
                  <a:pt x="1835" y="8453"/>
                  <a:pt x="1844" y="8444"/>
                </a:cubicBezTo>
                <a:cubicBezTo>
                  <a:pt x="1856" y="8431"/>
                  <a:pt x="1845" y="8413"/>
                  <a:pt x="1832" y="8413"/>
                </a:cubicBezTo>
                <a:cubicBezTo>
                  <a:pt x="1828" y="8413"/>
                  <a:pt x="1824" y="8415"/>
                  <a:pt x="1820" y="8418"/>
                </a:cubicBezTo>
                <a:cubicBezTo>
                  <a:pt x="1817" y="8422"/>
                  <a:pt x="1814" y="8423"/>
                  <a:pt x="1811" y="8423"/>
                </a:cubicBezTo>
                <a:cubicBezTo>
                  <a:pt x="1807" y="8423"/>
                  <a:pt x="1804" y="8421"/>
                  <a:pt x="1801" y="8417"/>
                </a:cubicBezTo>
                <a:cubicBezTo>
                  <a:pt x="1798" y="8413"/>
                  <a:pt x="1794" y="8411"/>
                  <a:pt x="1790" y="8411"/>
                </a:cubicBezTo>
                <a:close/>
                <a:moveTo>
                  <a:pt x="10405" y="8373"/>
                </a:moveTo>
                <a:cubicBezTo>
                  <a:pt x="10402" y="8373"/>
                  <a:pt x="10399" y="8374"/>
                  <a:pt x="10396" y="8374"/>
                </a:cubicBezTo>
                <a:cubicBezTo>
                  <a:pt x="10376" y="8380"/>
                  <a:pt x="10356" y="8385"/>
                  <a:pt x="10335" y="8389"/>
                </a:cubicBezTo>
                <a:cubicBezTo>
                  <a:pt x="10294" y="8399"/>
                  <a:pt x="10306" y="8459"/>
                  <a:pt x="10344" y="8459"/>
                </a:cubicBezTo>
                <a:cubicBezTo>
                  <a:pt x="10347" y="8459"/>
                  <a:pt x="10350" y="8458"/>
                  <a:pt x="10354" y="8457"/>
                </a:cubicBezTo>
                <a:cubicBezTo>
                  <a:pt x="10374" y="8452"/>
                  <a:pt x="10392" y="8447"/>
                  <a:pt x="10413" y="8443"/>
                </a:cubicBezTo>
                <a:cubicBezTo>
                  <a:pt x="10455" y="8433"/>
                  <a:pt x="10442" y="8373"/>
                  <a:pt x="10405" y="8373"/>
                </a:cubicBezTo>
                <a:close/>
                <a:moveTo>
                  <a:pt x="8405" y="8364"/>
                </a:moveTo>
                <a:cubicBezTo>
                  <a:pt x="8335" y="8364"/>
                  <a:pt x="8335" y="8471"/>
                  <a:pt x="8405" y="8471"/>
                </a:cubicBezTo>
                <a:lnTo>
                  <a:pt x="8421" y="8471"/>
                </a:lnTo>
                <a:cubicBezTo>
                  <a:pt x="8490" y="8471"/>
                  <a:pt x="8490" y="8364"/>
                  <a:pt x="8421" y="8364"/>
                </a:cubicBezTo>
                <a:close/>
                <a:moveTo>
                  <a:pt x="16748" y="8350"/>
                </a:moveTo>
                <a:cubicBezTo>
                  <a:pt x="16729" y="8350"/>
                  <a:pt x="16710" y="8360"/>
                  <a:pt x="16701" y="8377"/>
                </a:cubicBezTo>
                <a:cubicBezTo>
                  <a:pt x="16685" y="8403"/>
                  <a:pt x="16696" y="8434"/>
                  <a:pt x="16720" y="8450"/>
                </a:cubicBezTo>
                <a:cubicBezTo>
                  <a:pt x="16736" y="8460"/>
                  <a:pt x="16750" y="8470"/>
                  <a:pt x="16765" y="8480"/>
                </a:cubicBezTo>
                <a:cubicBezTo>
                  <a:pt x="16773" y="8485"/>
                  <a:pt x="16782" y="8488"/>
                  <a:pt x="16791" y="8488"/>
                </a:cubicBezTo>
                <a:cubicBezTo>
                  <a:pt x="16810" y="8488"/>
                  <a:pt x="16829" y="8477"/>
                  <a:pt x="16838" y="8460"/>
                </a:cubicBezTo>
                <a:cubicBezTo>
                  <a:pt x="16854" y="8434"/>
                  <a:pt x="16844" y="8403"/>
                  <a:pt x="16818" y="8387"/>
                </a:cubicBezTo>
                <a:cubicBezTo>
                  <a:pt x="16803" y="8377"/>
                  <a:pt x="16788" y="8368"/>
                  <a:pt x="16774" y="8358"/>
                </a:cubicBezTo>
                <a:cubicBezTo>
                  <a:pt x="16767" y="8353"/>
                  <a:pt x="16757" y="8350"/>
                  <a:pt x="16748" y="8350"/>
                </a:cubicBezTo>
                <a:close/>
                <a:moveTo>
                  <a:pt x="4705" y="8402"/>
                </a:moveTo>
                <a:cubicBezTo>
                  <a:pt x="4672" y="8402"/>
                  <a:pt x="4650" y="8450"/>
                  <a:pt x="4686" y="8468"/>
                </a:cubicBezTo>
                <a:cubicBezTo>
                  <a:pt x="4697" y="8473"/>
                  <a:pt x="4706" y="8478"/>
                  <a:pt x="4717" y="8483"/>
                </a:cubicBezTo>
                <a:cubicBezTo>
                  <a:pt x="4722" y="8486"/>
                  <a:pt x="4728" y="8488"/>
                  <a:pt x="4733" y="8488"/>
                </a:cubicBezTo>
                <a:cubicBezTo>
                  <a:pt x="4764" y="8488"/>
                  <a:pt x="4786" y="8440"/>
                  <a:pt x="4751" y="8422"/>
                </a:cubicBezTo>
                <a:cubicBezTo>
                  <a:pt x="4741" y="8416"/>
                  <a:pt x="4732" y="8411"/>
                  <a:pt x="4722" y="8406"/>
                </a:cubicBezTo>
                <a:cubicBezTo>
                  <a:pt x="4716" y="8403"/>
                  <a:pt x="4710" y="8402"/>
                  <a:pt x="4705" y="8402"/>
                </a:cubicBezTo>
                <a:close/>
                <a:moveTo>
                  <a:pt x="24277" y="8388"/>
                </a:moveTo>
                <a:cubicBezTo>
                  <a:pt x="24254" y="8388"/>
                  <a:pt x="24230" y="8413"/>
                  <a:pt x="24244" y="8442"/>
                </a:cubicBezTo>
                <a:cubicBezTo>
                  <a:pt x="24249" y="8452"/>
                  <a:pt x="24254" y="8460"/>
                  <a:pt x="24259" y="8471"/>
                </a:cubicBezTo>
                <a:cubicBezTo>
                  <a:pt x="24266" y="8484"/>
                  <a:pt x="24276" y="8489"/>
                  <a:pt x="24287" y="8489"/>
                </a:cubicBezTo>
                <a:cubicBezTo>
                  <a:pt x="24310" y="8489"/>
                  <a:pt x="24334" y="8464"/>
                  <a:pt x="24320" y="8436"/>
                </a:cubicBezTo>
                <a:cubicBezTo>
                  <a:pt x="24315" y="8426"/>
                  <a:pt x="24310" y="8416"/>
                  <a:pt x="24305" y="8406"/>
                </a:cubicBezTo>
                <a:cubicBezTo>
                  <a:pt x="24298" y="8393"/>
                  <a:pt x="24288" y="8388"/>
                  <a:pt x="24277" y="8388"/>
                </a:cubicBezTo>
                <a:close/>
                <a:moveTo>
                  <a:pt x="5852" y="8407"/>
                </a:moveTo>
                <a:cubicBezTo>
                  <a:pt x="5834" y="8407"/>
                  <a:pt x="5817" y="8418"/>
                  <a:pt x="5817" y="8442"/>
                </a:cubicBezTo>
                <a:lnTo>
                  <a:pt x="5817" y="8457"/>
                </a:lnTo>
                <a:cubicBezTo>
                  <a:pt x="5817" y="8480"/>
                  <a:pt x="5834" y="8491"/>
                  <a:pt x="5852" y="8491"/>
                </a:cubicBezTo>
                <a:cubicBezTo>
                  <a:pt x="5869" y="8491"/>
                  <a:pt x="5887" y="8480"/>
                  <a:pt x="5887" y="8457"/>
                </a:cubicBezTo>
                <a:lnTo>
                  <a:pt x="5887" y="8442"/>
                </a:lnTo>
                <a:cubicBezTo>
                  <a:pt x="5887" y="8418"/>
                  <a:pt x="5869" y="8407"/>
                  <a:pt x="5852" y="8407"/>
                </a:cubicBezTo>
                <a:close/>
                <a:moveTo>
                  <a:pt x="20654" y="8438"/>
                </a:moveTo>
                <a:cubicBezTo>
                  <a:pt x="20609" y="8438"/>
                  <a:pt x="20609" y="8510"/>
                  <a:pt x="20654" y="8510"/>
                </a:cubicBezTo>
                <a:cubicBezTo>
                  <a:pt x="20700" y="8510"/>
                  <a:pt x="20700" y="8438"/>
                  <a:pt x="20654" y="8438"/>
                </a:cubicBezTo>
                <a:close/>
                <a:moveTo>
                  <a:pt x="7924" y="8489"/>
                </a:moveTo>
                <a:cubicBezTo>
                  <a:pt x="7901" y="8489"/>
                  <a:pt x="7901" y="8523"/>
                  <a:pt x="7924" y="8523"/>
                </a:cubicBezTo>
                <a:cubicBezTo>
                  <a:pt x="7948" y="8523"/>
                  <a:pt x="7948" y="8489"/>
                  <a:pt x="7924" y="8489"/>
                </a:cubicBezTo>
                <a:close/>
                <a:moveTo>
                  <a:pt x="5497" y="8389"/>
                </a:moveTo>
                <a:cubicBezTo>
                  <a:pt x="5492" y="8389"/>
                  <a:pt x="5487" y="8390"/>
                  <a:pt x="5482" y="8391"/>
                </a:cubicBezTo>
                <a:cubicBezTo>
                  <a:pt x="5456" y="8400"/>
                  <a:pt x="5435" y="8429"/>
                  <a:pt x="5446" y="8457"/>
                </a:cubicBezTo>
                <a:cubicBezTo>
                  <a:pt x="5451" y="8473"/>
                  <a:pt x="5456" y="8487"/>
                  <a:pt x="5461" y="8501"/>
                </a:cubicBezTo>
                <a:cubicBezTo>
                  <a:pt x="5469" y="8524"/>
                  <a:pt x="5490" y="8540"/>
                  <a:pt x="5513" y="8540"/>
                </a:cubicBezTo>
                <a:cubicBezTo>
                  <a:pt x="5517" y="8540"/>
                  <a:pt x="5522" y="8539"/>
                  <a:pt x="5526" y="8538"/>
                </a:cubicBezTo>
                <a:cubicBezTo>
                  <a:pt x="5553" y="8530"/>
                  <a:pt x="5573" y="8500"/>
                  <a:pt x="5563" y="8473"/>
                </a:cubicBezTo>
                <a:cubicBezTo>
                  <a:pt x="5558" y="8457"/>
                  <a:pt x="5553" y="8443"/>
                  <a:pt x="5547" y="8428"/>
                </a:cubicBezTo>
                <a:cubicBezTo>
                  <a:pt x="5540" y="8406"/>
                  <a:pt x="5520" y="8389"/>
                  <a:pt x="5497" y="8389"/>
                </a:cubicBezTo>
                <a:close/>
                <a:moveTo>
                  <a:pt x="8141" y="8458"/>
                </a:moveTo>
                <a:cubicBezTo>
                  <a:pt x="8130" y="8458"/>
                  <a:pt x="8119" y="8463"/>
                  <a:pt x="8113" y="8476"/>
                </a:cubicBezTo>
                <a:cubicBezTo>
                  <a:pt x="8108" y="8487"/>
                  <a:pt x="8102" y="8496"/>
                  <a:pt x="8097" y="8506"/>
                </a:cubicBezTo>
                <a:cubicBezTo>
                  <a:pt x="8083" y="8535"/>
                  <a:pt x="8107" y="8560"/>
                  <a:pt x="8131" y="8560"/>
                </a:cubicBezTo>
                <a:cubicBezTo>
                  <a:pt x="8142" y="8560"/>
                  <a:pt x="8152" y="8555"/>
                  <a:pt x="8159" y="8542"/>
                </a:cubicBezTo>
                <a:cubicBezTo>
                  <a:pt x="8164" y="8532"/>
                  <a:pt x="8169" y="8522"/>
                  <a:pt x="8175" y="8512"/>
                </a:cubicBezTo>
                <a:cubicBezTo>
                  <a:pt x="8189" y="8484"/>
                  <a:pt x="8164" y="8458"/>
                  <a:pt x="8141" y="8458"/>
                </a:cubicBezTo>
                <a:close/>
                <a:moveTo>
                  <a:pt x="18579" y="8429"/>
                </a:moveTo>
                <a:cubicBezTo>
                  <a:pt x="18560" y="8429"/>
                  <a:pt x="18541" y="8438"/>
                  <a:pt x="18532" y="8455"/>
                </a:cubicBezTo>
                <a:cubicBezTo>
                  <a:pt x="18527" y="8466"/>
                  <a:pt x="18522" y="8475"/>
                  <a:pt x="18517" y="8486"/>
                </a:cubicBezTo>
                <a:cubicBezTo>
                  <a:pt x="18504" y="8512"/>
                  <a:pt x="18509" y="8543"/>
                  <a:pt x="18536" y="8559"/>
                </a:cubicBezTo>
                <a:cubicBezTo>
                  <a:pt x="18544" y="8564"/>
                  <a:pt x="18554" y="8566"/>
                  <a:pt x="18563" y="8566"/>
                </a:cubicBezTo>
                <a:cubicBezTo>
                  <a:pt x="18582" y="8566"/>
                  <a:pt x="18601" y="8557"/>
                  <a:pt x="18610" y="8539"/>
                </a:cubicBezTo>
                <a:cubicBezTo>
                  <a:pt x="18615" y="8528"/>
                  <a:pt x="18620" y="8520"/>
                  <a:pt x="18625" y="8510"/>
                </a:cubicBezTo>
                <a:cubicBezTo>
                  <a:pt x="18638" y="8483"/>
                  <a:pt x="18633" y="8452"/>
                  <a:pt x="18606" y="8436"/>
                </a:cubicBezTo>
                <a:cubicBezTo>
                  <a:pt x="18598" y="8432"/>
                  <a:pt x="18588" y="8429"/>
                  <a:pt x="18579" y="8429"/>
                </a:cubicBezTo>
                <a:close/>
                <a:moveTo>
                  <a:pt x="24444" y="8484"/>
                </a:moveTo>
                <a:cubicBezTo>
                  <a:pt x="24436" y="8484"/>
                  <a:pt x="24428" y="8487"/>
                  <a:pt x="24421" y="8495"/>
                </a:cubicBezTo>
                <a:lnTo>
                  <a:pt x="24405" y="8511"/>
                </a:lnTo>
                <a:cubicBezTo>
                  <a:pt x="24380" y="8535"/>
                  <a:pt x="24404" y="8570"/>
                  <a:pt x="24432" y="8570"/>
                </a:cubicBezTo>
                <a:cubicBezTo>
                  <a:pt x="24440" y="8570"/>
                  <a:pt x="24448" y="8567"/>
                  <a:pt x="24455" y="8560"/>
                </a:cubicBezTo>
                <a:lnTo>
                  <a:pt x="24471" y="8544"/>
                </a:lnTo>
                <a:cubicBezTo>
                  <a:pt x="24496" y="8519"/>
                  <a:pt x="24471" y="8484"/>
                  <a:pt x="24444" y="8484"/>
                </a:cubicBezTo>
                <a:close/>
                <a:moveTo>
                  <a:pt x="17875" y="8491"/>
                </a:moveTo>
                <a:cubicBezTo>
                  <a:pt x="17848" y="8491"/>
                  <a:pt x="17824" y="8527"/>
                  <a:pt x="17849" y="8552"/>
                </a:cubicBezTo>
                <a:cubicBezTo>
                  <a:pt x="17858" y="8562"/>
                  <a:pt x="17869" y="8572"/>
                  <a:pt x="17880" y="8581"/>
                </a:cubicBezTo>
                <a:cubicBezTo>
                  <a:pt x="17887" y="8589"/>
                  <a:pt x="17895" y="8592"/>
                  <a:pt x="17903" y="8592"/>
                </a:cubicBezTo>
                <a:cubicBezTo>
                  <a:pt x="17930" y="8592"/>
                  <a:pt x="17954" y="8556"/>
                  <a:pt x="17929" y="8532"/>
                </a:cubicBezTo>
                <a:lnTo>
                  <a:pt x="17898" y="8501"/>
                </a:lnTo>
                <a:cubicBezTo>
                  <a:pt x="17891" y="8494"/>
                  <a:pt x="17883" y="8491"/>
                  <a:pt x="17875" y="8491"/>
                </a:cubicBezTo>
                <a:close/>
                <a:moveTo>
                  <a:pt x="9246" y="8552"/>
                </a:moveTo>
                <a:cubicBezTo>
                  <a:pt x="9242" y="8552"/>
                  <a:pt x="9238" y="8554"/>
                  <a:pt x="9234" y="8558"/>
                </a:cubicBezTo>
                <a:lnTo>
                  <a:pt x="9218" y="8574"/>
                </a:lnTo>
                <a:cubicBezTo>
                  <a:pt x="9206" y="8586"/>
                  <a:pt x="9218" y="8603"/>
                  <a:pt x="9231" y="8603"/>
                </a:cubicBezTo>
                <a:cubicBezTo>
                  <a:pt x="9235" y="8603"/>
                  <a:pt x="9240" y="8602"/>
                  <a:pt x="9243" y="8598"/>
                </a:cubicBezTo>
                <a:lnTo>
                  <a:pt x="9259" y="8582"/>
                </a:lnTo>
                <a:cubicBezTo>
                  <a:pt x="9272" y="8571"/>
                  <a:pt x="9260" y="8552"/>
                  <a:pt x="9246" y="8552"/>
                </a:cubicBezTo>
                <a:close/>
                <a:moveTo>
                  <a:pt x="3906" y="8569"/>
                </a:moveTo>
                <a:cubicBezTo>
                  <a:pt x="3882" y="8569"/>
                  <a:pt x="3882" y="8605"/>
                  <a:pt x="3906" y="8605"/>
                </a:cubicBezTo>
                <a:cubicBezTo>
                  <a:pt x="3928" y="8605"/>
                  <a:pt x="3929" y="8569"/>
                  <a:pt x="3906" y="8569"/>
                </a:cubicBezTo>
                <a:close/>
                <a:moveTo>
                  <a:pt x="13468" y="8576"/>
                </a:moveTo>
                <a:cubicBezTo>
                  <a:pt x="13423" y="8576"/>
                  <a:pt x="13423" y="8647"/>
                  <a:pt x="13468" y="8647"/>
                </a:cubicBezTo>
                <a:cubicBezTo>
                  <a:pt x="13468" y="8647"/>
                  <a:pt x="13469" y="8647"/>
                  <a:pt x="13469" y="8647"/>
                </a:cubicBezTo>
                <a:cubicBezTo>
                  <a:pt x="13513" y="8647"/>
                  <a:pt x="13514" y="8576"/>
                  <a:pt x="13468" y="8576"/>
                </a:cubicBezTo>
                <a:close/>
                <a:moveTo>
                  <a:pt x="13019" y="8512"/>
                </a:moveTo>
                <a:cubicBezTo>
                  <a:pt x="12978" y="8512"/>
                  <a:pt x="12942" y="8565"/>
                  <a:pt x="12979" y="8602"/>
                </a:cubicBezTo>
                <a:lnTo>
                  <a:pt x="13009" y="8632"/>
                </a:lnTo>
                <a:cubicBezTo>
                  <a:pt x="13020" y="8643"/>
                  <a:pt x="13033" y="8648"/>
                  <a:pt x="13045" y="8648"/>
                </a:cubicBezTo>
                <a:cubicBezTo>
                  <a:pt x="13086" y="8648"/>
                  <a:pt x="13123" y="8595"/>
                  <a:pt x="13085" y="8558"/>
                </a:cubicBezTo>
                <a:cubicBezTo>
                  <a:pt x="13075" y="8548"/>
                  <a:pt x="13066" y="8537"/>
                  <a:pt x="13055" y="8527"/>
                </a:cubicBezTo>
                <a:cubicBezTo>
                  <a:pt x="13044" y="8516"/>
                  <a:pt x="13032" y="8512"/>
                  <a:pt x="13019" y="8512"/>
                </a:cubicBezTo>
                <a:close/>
                <a:moveTo>
                  <a:pt x="15691" y="8597"/>
                </a:moveTo>
                <a:cubicBezTo>
                  <a:pt x="15685" y="8597"/>
                  <a:pt x="15680" y="8598"/>
                  <a:pt x="15674" y="8601"/>
                </a:cubicBezTo>
                <a:cubicBezTo>
                  <a:pt x="15663" y="8606"/>
                  <a:pt x="15655" y="8611"/>
                  <a:pt x="15644" y="8616"/>
                </a:cubicBezTo>
                <a:cubicBezTo>
                  <a:pt x="15609" y="8634"/>
                  <a:pt x="15630" y="8683"/>
                  <a:pt x="15662" y="8683"/>
                </a:cubicBezTo>
                <a:cubicBezTo>
                  <a:pt x="15667" y="8683"/>
                  <a:pt x="15673" y="8681"/>
                  <a:pt x="15679" y="8678"/>
                </a:cubicBezTo>
                <a:cubicBezTo>
                  <a:pt x="15689" y="8673"/>
                  <a:pt x="15699" y="8668"/>
                  <a:pt x="15709" y="8663"/>
                </a:cubicBezTo>
                <a:cubicBezTo>
                  <a:pt x="15744" y="8645"/>
                  <a:pt x="15722" y="8597"/>
                  <a:pt x="15691" y="8597"/>
                </a:cubicBezTo>
                <a:close/>
                <a:moveTo>
                  <a:pt x="22217" y="8623"/>
                </a:moveTo>
                <a:cubicBezTo>
                  <a:pt x="22171" y="8623"/>
                  <a:pt x="22171" y="8694"/>
                  <a:pt x="22217" y="8694"/>
                </a:cubicBezTo>
                <a:cubicBezTo>
                  <a:pt x="22261" y="8694"/>
                  <a:pt x="22262" y="8623"/>
                  <a:pt x="22217" y="8623"/>
                </a:cubicBezTo>
                <a:close/>
                <a:moveTo>
                  <a:pt x="450" y="8589"/>
                </a:moveTo>
                <a:cubicBezTo>
                  <a:pt x="432" y="8589"/>
                  <a:pt x="414" y="8600"/>
                  <a:pt x="414" y="8623"/>
                </a:cubicBezTo>
                <a:lnTo>
                  <a:pt x="414" y="8668"/>
                </a:lnTo>
                <a:cubicBezTo>
                  <a:pt x="414" y="8690"/>
                  <a:pt x="432" y="8702"/>
                  <a:pt x="450" y="8702"/>
                </a:cubicBezTo>
                <a:cubicBezTo>
                  <a:pt x="467" y="8702"/>
                  <a:pt x="485" y="8690"/>
                  <a:pt x="485" y="8668"/>
                </a:cubicBezTo>
                <a:lnTo>
                  <a:pt x="485" y="8623"/>
                </a:lnTo>
                <a:cubicBezTo>
                  <a:pt x="486" y="8600"/>
                  <a:pt x="468" y="8589"/>
                  <a:pt x="450" y="8589"/>
                </a:cubicBezTo>
                <a:close/>
                <a:moveTo>
                  <a:pt x="22711" y="8607"/>
                </a:moveTo>
                <a:cubicBezTo>
                  <a:pt x="22643" y="8607"/>
                  <a:pt x="22642" y="8715"/>
                  <a:pt x="22711" y="8715"/>
                </a:cubicBezTo>
                <a:cubicBezTo>
                  <a:pt x="22779" y="8714"/>
                  <a:pt x="22780" y="8607"/>
                  <a:pt x="22711" y="8607"/>
                </a:cubicBezTo>
                <a:close/>
                <a:moveTo>
                  <a:pt x="14030" y="8675"/>
                </a:moveTo>
                <a:cubicBezTo>
                  <a:pt x="14016" y="8675"/>
                  <a:pt x="14004" y="8693"/>
                  <a:pt x="14016" y="8706"/>
                </a:cubicBezTo>
                <a:lnTo>
                  <a:pt x="14032" y="8721"/>
                </a:lnTo>
                <a:cubicBezTo>
                  <a:pt x="14035" y="8725"/>
                  <a:pt x="14039" y="8726"/>
                  <a:pt x="14043" y="8726"/>
                </a:cubicBezTo>
                <a:cubicBezTo>
                  <a:pt x="14057" y="8726"/>
                  <a:pt x="14069" y="8708"/>
                  <a:pt x="14057" y="8696"/>
                </a:cubicBezTo>
                <a:lnTo>
                  <a:pt x="14041" y="8680"/>
                </a:lnTo>
                <a:cubicBezTo>
                  <a:pt x="14038" y="8677"/>
                  <a:pt x="14034" y="8675"/>
                  <a:pt x="14030" y="8675"/>
                </a:cubicBezTo>
                <a:close/>
                <a:moveTo>
                  <a:pt x="21585" y="8633"/>
                </a:moveTo>
                <a:cubicBezTo>
                  <a:pt x="21516" y="8633"/>
                  <a:pt x="21516" y="8741"/>
                  <a:pt x="21585" y="8741"/>
                </a:cubicBezTo>
                <a:cubicBezTo>
                  <a:pt x="21653" y="8741"/>
                  <a:pt x="21653" y="8633"/>
                  <a:pt x="21585" y="8633"/>
                </a:cubicBezTo>
                <a:close/>
                <a:moveTo>
                  <a:pt x="5059" y="8602"/>
                </a:moveTo>
                <a:cubicBezTo>
                  <a:pt x="5050" y="8602"/>
                  <a:pt x="5040" y="8606"/>
                  <a:pt x="5034" y="8612"/>
                </a:cubicBezTo>
                <a:cubicBezTo>
                  <a:pt x="5020" y="8627"/>
                  <a:pt x="5021" y="8648"/>
                  <a:pt x="5034" y="8663"/>
                </a:cubicBezTo>
                <a:cubicBezTo>
                  <a:pt x="5055" y="8688"/>
                  <a:pt x="5075" y="8712"/>
                  <a:pt x="5096" y="8737"/>
                </a:cubicBezTo>
                <a:cubicBezTo>
                  <a:pt x="5101" y="8745"/>
                  <a:pt x="5110" y="8748"/>
                  <a:pt x="5119" y="8748"/>
                </a:cubicBezTo>
                <a:cubicBezTo>
                  <a:pt x="5129" y="8748"/>
                  <a:pt x="5139" y="8744"/>
                  <a:pt x="5146" y="8737"/>
                </a:cubicBezTo>
                <a:cubicBezTo>
                  <a:pt x="5160" y="8722"/>
                  <a:pt x="5159" y="8701"/>
                  <a:pt x="5146" y="8688"/>
                </a:cubicBezTo>
                <a:cubicBezTo>
                  <a:pt x="5125" y="8663"/>
                  <a:pt x="5105" y="8637"/>
                  <a:pt x="5084" y="8612"/>
                </a:cubicBezTo>
                <a:cubicBezTo>
                  <a:pt x="5078" y="8606"/>
                  <a:pt x="5069" y="8602"/>
                  <a:pt x="5059" y="8602"/>
                </a:cubicBezTo>
                <a:close/>
                <a:moveTo>
                  <a:pt x="20278" y="8646"/>
                </a:moveTo>
                <a:cubicBezTo>
                  <a:pt x="20272" y="8646"/>
                  <a:pt x="20266" y="8648"/>
                  <a:pt x="20260" y="8652"/>
                </a:cubicBezTo>
                <a:cubicBezTo>
                  <a:pt x="20244" y="8663"/>
                  <a:pt x="20229" y="8672"/>
                  <a:pt x="20216" y="8682"/>
                </a:cubicBezTo>
                <a:cubicBezTo>
                  <a:pt x="20183" y="8704"/>
                  <a:pt x="20202" y="8750"/>
                  <a:pt x="20231" y="8750"/>
                </a:cubicBezTo>
                <a:cubicBezTo>
                  <a:pt x="20237" y="8750"/>
                  <a:pt x="20244" y="8748"/>
                  <a:pt x="20250" y="8743"/>
                </a:cubicBezTo>
                <a:cubicBezTo>
                  <a:pt x="20266" y="8733"/>
                  <a:pt x="20281" y="8724"/>
                  <a:pt x="20295" y="8714"/>
                </a:cubicBezTo>
                <a:cubicBezTo>
                  <a:pt x="20327" y="8693"/>
                  <a:pt x="20307" y="8646"/>
                  <a:pt x="20278" y="8646"/>
                </a:cubicBezTo>
                <a:close/>
                <a:moveTo>
                  <a:pt x="19706" y="8615"/>
                </a:moveTo>
                <a:cubicBezTo>
                  <a:pt x="19702" y="8615"/>
                  <a:pt x="19697" y="8615"/>
                  <a:pt x="19693" y="8616"/>
                </a:cubicBezTo>
                <a:cubicBezTo>
                  <a:pt x="19667" y="8625"/>
                  <a:pt x="19647" y="8654"/>
                  <a:pt x="19656" y="8682"/>
                </a:cubicBezTo>
                <a:cubicBezTo>
                  <a:pt x="19661" y="8695"/>
                  <a:pt x="19666" y="8711"/>
                  <a:pt x="19671" y="8726"/>
                </a:cubicBezTo>
                <a:cubicBezTo>
                  <a:pt x="19678" y="8749"/>
                  <a:pt x="19699" y="8765"/>
                  <a:pt x="19722" y="8765"/>
                </a:cubicBezTo>
                <a:cubicBezTo>
                  <a:pt x="19726" y="8765"/>
                  <a:pt x="19731" y="8765"/>
                  <a:pt x="19736" y="8763"/>
                </a:cubicBezTo>
                <a:cubicBezTo>
                  <a:pt x="19762" y="8756"/>
                  <a:pt x="19782" y="8725"/>
                  <a:pt x="19773" y="8698"/>
                </a:cubicBezTo>
                <a:cubicBezTo>
                  <a:pt x="19767" y="8682"/>
                  <a:pt x="19762" y="8668"/>
                  <a:pt x="19758" y="8653"/>
                </a:cubicBezTo>
                <a:cubicBezTo>
                  <a:pt x="19751" y="8630"/>
                  <a:pt x="19730" y="8615"/>
                  <a:pt x="19706" y="8615"/>
                </a:cubicBezTo>
                <a:close/>
                <a:moveTo>
                  <a:pt x="12192" y="8659"/>
                </a:moveTo>
                <a:cubicBezTo>
                  <a:pt x="12122" y="8659"/>
                  <a:pt x="12122" y="8767"/>
                  <a:pt x="12192" y="8767"/>
                </a:cubicBezTo>
                <a:cubicBezTo>
                  <a:pt x="12260" y="8767"/>
                  <a:pt x="12260" y="8659"/>
                  <a:pt x="12192" y="8659"/>
                </a:cubicBezTo>
                <a:close/>
                <a:moveTo>
                  <a:pt x="3168" y="8733"/>
                </a:moveTo>
                <a:cubicBezTo>
                  <a:pt x="3145" y="8733"/>
                  <a:pt x="3145" y="8768"/>
                  <a:pt x="3168" y="8768"/>
                </a:cubicBezTo>
                <a:lnTo>
                  <a:pt x="3184" y="8768"/>
                </a:lnTo>
                <a:cubicBezTo>
                  <a:pt x="3206" y="8767"/>
                  <a:pt x="3206" y="8733"/>
                  <a:pt x="3184" y="8733"/>
                </a:cubicBezTo>
                <a:close/>
                <a:moveTo>
                  <a:pt x="13579" y="8701"/>
                </a:moveTo>
                <a:cubicBezTo>
                  <a:pt x="13533" y="8701"/>
                  <a:pt x="13533" y="8773"/>
                  <a:pt x="13579" y="8773"/>
                </a:cubicBezTo>
                <a:cubicBezTo>
                  <a:pt x="13580" y="8773"/>
                  <a:pt x="13580" y="8773"/>
                  <a:pt x="13580" y="8773"/>
                </a:cubicBezTo>
                <a:cubicBezTo>
                  <a:pt x="13623" y="8773"/>
                  <a:pt x="13623" y="8701"/>
                  <a:pt x="13579" y="8701"/>
                </a:cubicBezTo>
                <a:close/>
                <a:moveTo>
                  <a:pt x="14841" y="8645"/>
                </a:moveTo>
                <a:cubicBezTo>
                  <a:pt x="14813" y="8645"/>
                  <a:pt x="14790" y="8681"/>
                  <a:pt x="14815" y="8706"/>
                </a:cubicBezTo>
                <a:cubicBezTo>
                  <a:pt x="14834" y="8725"/>
                  <a:pt x="14854" y="8746"/>
                  <a:pt x="14875" y="8766"/>
                </a:cubicBezTo>
                <a:cubicBezTo>
                  <a:pt x="14882" y="8774"/>
                  <a:pt x="14891" y="8777"/>
                  <a:pt x="14899" y="8777"/>
                </a:cubicBezTo>
                <a:cubicBezTo>
                  <a:pt x="14926" y="8777"/>
                  <a:pt x="14951" y="8740"/>
                  <a:pt x="14925" y="8716"/>
                </a:cubicBezTo>
                <a:cubicBezTo>
                  <a:pt x="14905" y="8695"/>
                  <a:pt x="14886" y="8675"/>
                  <a:pt x="14865" y="8656"/>
                </a:cubicBezTo>
                <a:cubicBezTo>
                  <a:pt x="14857" y="8649"/>
                  <a:pt x="14849" y="8645"/>
                  <a:pt x="14841" y="8645"/>
                </a:cubicBezTo>
                <a:close/>
                <a:moveTo>
                  <a:pt x="24791" y="8695"/>
                </a:moveTo>
                <a:cubicBezTo>
                  <a:pt x="24763" y="8695"/>
                  <a:pt x="24739" y="8731"/>
                  <a:pt x="24764" y="8756"/>
                </a:cubicBezTo>
                <a:cubicBezTo>
                  <a:pt x="24770" y="8762"/>
                  <a:pt x="24775" y="8766"/>
                  <a:pt x="24780" y="8772"/>
                </a:cubicBezTo>
                <a:cubicBezTo>
                  <a:pt x="24787" y="8779"/>
                  <a:pt x="24796" y="8782"/>
                  <a:pt x="24804" y="8782"/>
                </a:cubicBezTo>
                <a:cubicBezTo>
                  <a:pt x="24831" y="8782"/>
                  <a:pt x="24856" y="8746"/>
                  <a:pt x="24830" y="8721"/>
                </a:cubicBezTo>
                <a:lnTo>
                  <a:pt x="24815" y="8706"/>
                </a:lnTo>
                <a:cubicBezTo>
                  <a:pt x="24807" y="8698"/>
                  <a:pt x="24799" y="8695"/>
                  <a:pt x="24791" y="8695"/>
                </a:cubicBezTo>
                <a:close/>
                <a:moveTo>
                  <a:pt x="23375" y="8669"/>
                </a:moveTo>
                <a:cubicBezTo>
                  <a:pt x="23334" y="8669"/>
                  <a:pt x="23297" y="8722"/>
                  <a:pt x="23334" y="8759"/>
                </a:cubicBezTo>
                <a:lnTo>
                  <a:pt x="23350" y="8775"/>
                </a:lnTo>
                <a:cubicBezTo>
                  <a:pt x="23361" y="8786"/>
                  <a:pt x="23374" y="8791"/>
                  <a:pt x="23386" y="8791"/>
                </a:cubicBezTo>
                <a:cubicBezTo>
                  <a:pt x="23427" y="8791"/>
                  <a:pt x="23464" y="8737"/>
                  <a:pt x="23427" y="8700"/>
                </a:cubicBezTo>
                <a:lnTo>
                  <a:pt x="23411" y="8685"/>
                </a:lnTo>
                <a:cubicBezTo>
                  <a:pt x="23400" y="8674"/>
                  <a:pt x="23387" y="8669"/>
                  <a:pt x="23375" y="8669"/>
                </a:cubicBezTo>
                <a:close/>
                <a:moveTo>
                  <a:pt x="15302" y="8634"/>
                </a:moveTo>
                <a:cubicBezTo>
                  <a:pt x="15284" y="8634"/>
                  <a:pt x="15267" y="8646"/>
                  <a:pt x="15268" y="8669"/>
                </a:cubicBezTo>
                <a:cubicBezTo>
                  <a:pt x="15270" y="8713"/>
                  <a:pt x="15289" y="8756"/>
                  <a:pt x="15325" y="8784"/>
                </a:cubicBezTo>
                <a:cubicBezTo>
                  <a:pt x="15332" y="8790"/>
                  <a:pt x="15342" y="8794"/>
                  <a:pt x="15351" y="8794"/>
                </a:cubicBezTo>
                <a:cubicBezTo>
                  <a:pt x="15359" y="8794"/>
                  <a:pt x="15367" y="8791"/>
                  <a:pt x="15374" y="8784"/>
                </a:cubicBezTo>
                <a:cubicBezTo>
                  <a:pt x="15387" y="8773"/>
                  <a:pt x="15389" y="8746"/>
                  <a:pt x="15374" y="8735"/>
                </a:cubicBezTo>
                <a:cubicBezTo>
                  <a:pt x="15353" y="8717"/>
                  <a:pt x="15340" y="8696"/>
                  <a:pt x="15339" y="8669"/>
                </a:cubicBezTo>
                <a:cubicBezTo>
                  <a:pt x="15338" y="8646"/>
                  <a:pt x="15319" y="8634"/>
                  <a:pt x="15302" y="8634"/>
                </a:cubicBezTo>
                <a:close/>
                <a:moveTo>
                  <a:pt x="6610" y="8696"/>
                </a:moveTo>
                <a:cubicBezTo>
                  <a:pt x="6592" y="8696"/>
                  <a:pt x="6574" y="8708"/>
                  <a:pt x="6574" y="8731"/>
                </a:cubicBezTo>
                <a:lnTo>
                  <a:pt x="6574" y="8761"/>
                </a:lnTo>
                <a:cubicBezTo>
                  <a:pt x="6573" y="8784"/>
                  <a:pt x="6591" y="8795"/>
                  <a:pt x="6609" y="8795"/>
                </a:cubicBezTo>
                <a:cubicBezTo>
                  <a:pt x="6627" y="8795"/>
                  <a:pt x="6645" y="8784"/>
                  <a:pt x="6645" y="8761"/>
                </a:cubicBezTo>
                <a:lnTo>
                  <a:pt x="6645" y="8731"/>
                </a:lnTo>
                <a:cubicBezTo>
                  <a:pt x="6645" y="8708"/>
                  <a:pt x="6627" y="8696"/>
                  <a:pt x="6610" y="8696"/>
                </a:cubicBezTo>
                <a:close/>
                <a:moveTo>
                  <a:pt x="10256" y="8656"/>
                </a:moveTo>
                <a:cubicBezTo>
                  <a:pt x="10215" y="8656"/>
                  <a:pt x="10178" y="8709"/>
                  <a:pt x="10215" y="8746"/>
                </a:cubicBezTo>
                <a:lnTo>
                  <a:pt x="10260" y="8790"/>
                </a:lnTo>
                <a:cubicBezTo>
                  <a:pt x="10271" y="8802"/>
                  <a:pt x="10284" y="8806"/>
                  <a:pt x="10296" y="8806"/>
                </a:cubicBezTo>
                <a:cubicBezTo>
                  <a:pt x="10337" y="8806"/>
                  <a:pt x="10374" y="8753"/>
                  <a:pt x="10337" y="8716"/>
                </a:cubicBezTo>
                <a:lnTo>
                  <a:pt x="10292" y="8672"/>
                </a:lnTo>
                <a:cubicBezTo>
                  <a:pt x="10281" y="8661"/>
                  <a:pt x="10268" y="8656"/>
                  <a:pt x="10256" y="8656"/>
                </a:cubicBezTo>
                <a:close/>
                <a:moveTo>
                  <a:pt x="7309" y="8739"/>
                </a:moveTo>
                <a:cubicBezTo>
                  <a:pt x="7291" y="8739"/>
                  <a:pt x="7274" y="8751"/>
                  <a:pt x="7274" y="8774"/>
                </a:cubicBezTo>
                <a:lnTo>
                  <a:pt x="7274" y="8789"/>
                </a:lnTo>
                <a:cubicBezTo>
                  <a:pt x="7273" y="8812"/>
                  <a:pt x="7290" y="8824"/>
                  <a:pt x="7308" y="8824"/>
                </a:cubicBezTo>
                <a:cubicBezTo>
                  <a:pt x="7326" y="8824"/>
                  <a:pt x="7343" y="8812"/>
                  <a:pt x="7344" y="8789"/>
                </a:cubicBezTo>
                <a:lnTo>
                  <a:pt x="7344" y="8774"/>
                </a:lnTo>
                <a:cubicBezTo>
                  <a:pt x="7344" y="8751"/>
                  <a:pt x="7326" y="8739"/>
                  <a:pt x="7309" y="8739"/>
                </a:cubicBezTo>
                <a:close/>
                <a:moveTo>
                  <a:pt x="900" y="8754"/>
                </a:moveTo>
                <a:cubicBezTo>
                  <a:pt x="854" y="8754"/>
                  <a:pt x="854" y="8825"/>
                  <a:pt x="900" y="8825"/>
                </a:cubicBezTo>
                <a:lnTo>
                  <a:pt x="916" y="8825"/>
                </a:lnTo>
                <a:cubicBezTo>
                  <a:pt x="961" y="8825"/>
                  <a:pt x="962" y="8754"/>
                  <a:pt x="916" y="8754"/>
                </a:cubicBezTo>
                <a:close/>
                <a:moveTo>
                  <a:pt x="2493" y="8760"/>
                </a:moveTo>
                <a:cubicBezTo>
                  <a:pt x="2481" y="8760"/>
                  <a:pt x="2468" y="8774"/>
                  <a:pt x="2476" y="8788"/>
                </a:cubicBezTo>
                <a:cubicBezTo>
                  <a:pt x="2481" y="8799"/>
                  <a:pt x="2486" y="8809"/>
                  <a:pt x="2491" y="8819"/>
                </a:cubicBezTo>
                <a:cubicBezTo>
                  <a:pt x="2495" y="8825"/>
                  <a:pt x="2500" y="8828"/>
                  <a:pt x="2505" y="8828"/>
                </a:cubicBezTo>
                <a:cubicBezTo>
                  <a:pt x="2517" y="8828"/>
                  <a:pt x="2529" y="8814"/>
                  <a:pt x="2522" y="8800"/>
                </a:cubicBezTo>
                <a:cubicBezTo>
                  <a:pt x="2517" y="8789"/>
                  <a:pt x="2511" y="8780"/>
                  <a:pt x="2506" y="8769"/>
                </a:cubicBezTo>
                <a:cubicBezTo>
                  <a:pt x="2503" y="8763"/>
                  <a:pt x="2498" y="8760"/>
                  <a:pt x="2493" y="8760"/>
                </a:cubicBezTo>
                <a:close/>
                <a:moveTo>
                  <a:pt x="18534" y="8702"/>
                </a:moveTo>
                <a:cubicBezTo>
                  <a:pt x="18507" y="8702"/>
                  <a:pt x="18480" y="8719"/>
                  <a:pt x="18480" y="8754"/>
                </a:cubicBezTo>
                <a:lnTo>
                  <a:pt x="18480" y="8784"/>
                </a:lnTo>
                <a:cubicBezTo>
                  <a:pt x="18480" y="8818"/>
                  <a:pt x="18507" y="8836"/>
                  <a:pt x="18534" y="8836"/>
                </a:cubicBezTo>
                <a:cubicBezTo>
                  <a:pt x="18561" y="8836"/>
                  <a:pt x="18588" y="8819"/>
                  <a:pt x="18588" y="8784"/>
                </a:cubicBezTo>
                <a:lnTo>
                  <a:pt x="18588" y="8754"/>
                </a:lnTo>
                <a:cubicBezTo>
                  <a:pt x="18588" y="8719"/>
                  <a:pt x="18561" y="8702"/>
                  <a:pt x="18534" y="8702"/>
                </a:cubicBezTo>
                <a:close/>
                <a:moveTo>
                  <a:pt x="6037" y="8705"/>
                </a:moveTo>
                <a:cubicBezTo>
                  <a:pt x="6018" y="8705"/>
                  <a:pt x="5999" y="8714"/>
                  <a:pt x="5990" y="8732"/>
                </a:cubicBezTo>
                <a:cubicBezTo>
                  <a:pt x="5985" y="8742"/>
                  <a:pt x="5980" y="8752"/>
                  <a:pt x="5975" y="8762"/>
                </a:cubicBezTo>
                <a:cubicBezTo>
                  <a:pt x="5961" y="8788"/>
                  <a:pt x="5966" y="8820"/>
                  <a:pt x="5995" y="8835"/>
                </a:cubicBezTo>
                <a:cubicBezTo>
                  <a:pt x="6002" y="8840"/>
                  <a:pt x="6011" y="8843"/>
                  <a:pt x="6021" y="8843"/>
                </a:cubicBezTo>
                <a:cubicBezTo>
                  <a:pt x="6039" y="8843"/>
                  <a:pt x="6059" y="8833"/>
                  <a:pt x="6068" y="8816"/>
                </a:cubicBezTo>
                <a:cubicBezTo>
                  <a:pt x="6073" y="8805"/>
                  <a:pt x="6078" y="8796"/>
                  <a:pt x="6084" y="8785"/>
                </a:cubicBezTo>
                <a:cubicBezTo>
                  <a:pt x="6096" y="8759"/>
                  <a:pt x="6090" y="8726"/>
                  <a:pt x="6064" y="8712"/>
                </a:cubicBezTo>
                <a:cubicBezTo>
                  <a:pt x="6056" y="8707"/>
                  <a:pt x="6046" y="8705"/>
                  <a:pt x="6037" y="8705"/>
                </a:cubicBezTo>
                <a:close/>
                <a:moveTo>
                  <a:pt x="14419" y="8798"/>
                </a:moveTo>
                <a:cubicBezTo>
                  <a:pt x="14406" y="8798"/>
                  <a:pt x="14395" y="8815"/>
                  <a:pt x="14407" y="8827"/>
                </a:cubicBezTo>
                <a:lnTo>
                  <a:pt x="14423" y="8843"/>
                </a:lnTo>
                <a:cubicBezTo>
                  <a:pt x="14426" y="8847"/>
                  <a:pt x="14430" y="8849"/>
                  <a:pt x="14434" y="8849"/>
                </a:cubicBezTo>
                <a:cubicBezTo>
                  <a:pt x="14447" y="8849"/>
                  <a:pt x="14459" y="8831"/>
                  <a:pt x="14447" y="8819"/>
                </a:cubicBezTo>
                <a:cubicBezTo>
                  <a:pt x="14441" y="8811"/>
                  <a:pt x="14436" y="8806"/>
                  <a:pt x="14431" y="8803"/>
                </a:cubicBezTo>
                <a:cubicBezTo>
                  <a:pt x="14427" y="8799"/>
                  <a:pt x="14423" y="8798"/>
                  <a:pt x="14419" y="8798"/>
                </a:cubicBezTo>
                <a:close/>
                <a:moveTo>
                  <a:pt x="5851" y="8738"/>
                </a:moveTo>
                <a:cubicBezTo>
                  <a:pt x="5837" y="8738"/>
                  <a:pt x="5823" y="8745"/>
                  <a:pt x="5818" y="8762"/>
                </a:cubicBezTo>
                <a:cubicBezTo>
                  <a:pt x="5812" y="8778"/>
                  <a:pt x="5807" y="8792"/>
                  <a:pt x="5802" y="8806"/>
                </a:cubicBezTo>
                <a:cubicBezTo>
                  <a:pt x="5793" y="8833"/>
                  <a:pt x="5815" y="8850"/>
                  <a:pt x="5836" y="8850"/>
                </a:cubicBezTo>
                <a:cubicBezTo>
                  <a:pt x="5850" y="8850"/>
                  <a:pt x="5864" y="8843"/>
                  <a:pt x="5870" y="8826"/>
                </a:cubicBezTo>
                <a:cubicBezTo>
                  <a:pt x="5875" y="8810"/>
                  <a:pt x="5880" y="8796"/>
                  <a:pt x="5886" y="8782"/>
                </a:cubicBezTo>
                <a:cubicBezTo>
                  <a:pt x="5895" y="8755"/>
                  <a:pt x="5873" y="8738"/>
                  <a:pt x="5851" y="8738"/>
                </a:cubicBezTo>
                <a:close/>
                <a:moveTo>
                  <a:pt x="8622" y="8775"/>
                </a:moveTo>
                <a:cubicBezTo>
                  <a:pt x="8614" y="8775"/>
                  <a:pt x="8606" y="8778"/>
                  <a:pt x="8599" y="8785"/>
                </a:cubicBezTo>
                <a:lnTo>
                  <a:pt x="8583" y="8801"/>
                </a:lnTo>
                <a:cubicBezTo>
                  <a:pt x="8556" y="8825"/>
                  <a:pt x="8581" y="8861"/>
                  <a:pt x="8609" y="8861"/>
                </a:cubicBezTo>
                <a:cubicBezTo>
                  <a:pt x="8617" y="8861"/>
                  <a:pt x="8625" y="8858"/>
                  <a:pt x="8632" y="8851"/>
                </a:cubicBezTo>
                <a:lnTo>
                  <a:pt x="8648" y="8835"/>
                </a:lnTo>
                <a:cubicBezTo>
                  <a:pt x="8674" y="8810"/>
                  <a:pt x="8649" y="8775"/>
                  <a:pt x="8622" y="8775"/>
                </a:cubicBezTo>
                <a:close/>
                <a:moveTo>
                  <a:pt x="11409" y="8735"/>
                </a:moveTo>
                <a:cubicBezTo>
                  <a:pt x="11397" y="8735"/>
                  <a:pt x="11384" y="8739"/>
                  <a:pt x="11373" y="8751"/>
                </a:cubicBezTo>
                <a:lnTo>
                  <a:pt x="11344" y="8780"/>
                </a:lnTo>
                <a:cubicBezTo>
                  <a:pt x="11306" y="8818"/>
                  <a:pt x="11342" y="8872"/>
                  <a:pt x="11383" y="8872"/>
                </a:cubicBezTo>
                <a:cubicBezTo>
                  <a:pt x="11395" y="8872"/>
                  <a:pt x="11407" y="8867"/>
                  <a:pt x="11418" y="8856"/>
                </a:cubicBezTo>
                <a:lnTo>
                  <a:pt x="11448" y="8826"/>
                </a:lnTo>
                <a:cubicBezTo>
                  <a:pt x="11486" y="8788"/>
                  <a:pt x="11450" y="8735"/>
                  <a:pt x="11409" y="8735"/>
                </a:cubicBezTo>
                <a:close/>
                <a:moveTo>
                  <a:pt x="15078" y="8814"/>
                </a:moveTo>
                <a:cubicBezTo>
                  <a:pt x="15032" y="8814"/>
                  <a:pt x="15032" y="8885"/>
                  <a:pt x="15078" y="8885"/>
                </a:cubicBezTo>
                <a:cubicBezTo>
                  <a:pt x="15124" y="8885"/>
                  <a:pt x="15124" y="8814"/>
                  <a:pt x="15078" y="8814"/>
                </a:cubicBezTo>
                <a:close/>
                <a:moveTo>
                  <a:pt x="6673" y="8796"/>
                </a:moveTo>
                <a:cubicBezTo>
                  <a:pt x="6662" y="8796"/>
                  <a:pt x="6652" y="8801"/>
                  <a:pt x="6645" y="8814"/>
                </a:cubicBezTo>
                <a:cubicBezTo>
                  <a:pt x="6640" y="8825"/>
                  <a:pt x="6635" y="8834"/>
                  <a:pt x="6629" y="8845"/>
                </a:cubicBezTo>
                <a:cubicBezTo>
                  <a:pt x="6616" y="8872"/>
                  <a:pt x="6640" y="8898"/>
                  <a:pt x="6663" y="8898"/>
                </a:cubicBezTo>
                <a:cubicBezTo>
                  <a:pt x="6674" y="8898"/>
                  <a:pt x="6685" y="8893"/>
                  <a:pt x="6691" y="8879"/>
                </a:cubicBezTo>
                <a:cubicBezTo>
                  <a:pt x="6697" y="8869"/>
                  <a:pt x="6702" y="8861"/>
                  <a:pt x="6707" y="8850"/>
                </a:cubicBezTo>
                <a:cubicBezTo>
                  <a:pt x="6721" y="8822"/>
                  <a:pt x="6697" y="8796"/>
                  <a:pt x="6673" y="8796"/>
                </a:cubicBezTo>
                <a:close/>
                <a:moveTo>
                  <a:pt x="14523" y="8827"/>
                </a:moveTo>
                <a:cubicBezTo>
                  <a:pt x="14477" y="8827"/>
                  <a:pt x="14477" y="8898"/>
                  <a:pt x="14523" y="8898"/>
                </a:cubicBezTo>
                <a:cubicBezTo>
                  <a:pt x="14568" y="8898"/>
                  <a:pt x="14568" y="8827"/>
                  <a:pt x="14523" y="8827"/>
                </a:cubicBezTo>
                <a:close/>
                <a:moveTo>
                  <a:pt x="1140" y="8830"/>
                </a:moveTo>
                <a:cubicBezTo>
                  <a:pt x="1094" y="8830"/>
                  <a:pt x="1094" y="8900"/>
                  <a:pt x="1140" y="8900"/>
                </a:cubicBezTo>
                <a:lnTo>
                  <a:pt x="1156" y="8900"/>
                </a:lnTo>
                <a:cubicBezTo>
                  <a:pt x="1202" y="8900"/>
                  <a:pt x="1202" y="8830"/>
                  <a:pt x="1156" y="8830"/>
                </a:cubicBezTo>
                <a:close/>
                <a:moveTo>
                  <a:pt x="19450" y="8857"/>
                </a:moveTo>
                <a:cubicBezTo>
                  <a:pt x="19433" y="8857"/>
                  <a:pt x="19415" y="8869"/>
                  <a:pt x="19415" y="8892"/>
                </a:cubicBezTo>
                <a:lnTo>
                  <a:pt x="19415" y="8908"/>
                </a:lnTo>
                <a:cubicBezTo>
                  <a:pt x="19415" y="8930"/>
                  <a:pt x="19433" y="8941"/>
                  <a:pt x="19450" y="8941"/>
                </a:cubicBezTo>
                <a:cubicBezTo>
                  <a:pt x="19468" y="8941"/>
                  <a:pt x="19486" y="8930"/>
                  <a:pt x="19486" y="8908"/>
                </a:cubicBezTo>
                <a:lnTo>
                  <a:pt x="19486" y="8892"/>
                </a:lnTo>
                <a:cubicBezTo>
                  <a:pt x="19486" y="8869"/>
                  <a:pt x="19468" y="8857"/>
                  <a:pt x="19450" y="8857"/>
                </a:cubicBezTo>
                <a:close/>
                <a:moveTo>
                  <a:pt x="16101" y="8879"/>
                </a:moveTo>
                <a:cubicBezTo>
                  <a:pt x="16088" y="8879"/>
                  <a:pt x="16076" y="8898"/>
                  <a:pt x="16088" y="8910"/>
                </a:cubicBezTo>
                <a:cubicBezTo>
                  <a:pt x="16097" y="8920"/>
                  <a:pt x="16107" y="8930"/>
                  <a:pt x="16118" y="8940"/>
                </a:cubicBezTo>
                <a:cubicBezTo>
                  <a:pt x="16121" y="8944"/>
                  <a:pt x="16125" y="8945"/>
                  <a:pt x="16129" y="8945"/>
                </a:cubicBezTo>
                <a:cubicBezTo>
                  <a:pt x="16142" y="8945"/>
                  <a:pt x="16155" y="8927"/>
                  <a:pt x="16143" y="8915"/>
                </a:cubicBezTo>
                <a:lnTo>
                  <a:pt x="16112" y="8885"/>
                </a:lnTo>
                <a:cubicBezTo>
                  <a:pt x="16109" y="8881"/>
                  <a:pt x="16105" y="8879"/>
                  <a:pt x="16101" y="8879"/>
                </a:cubicBezTo>
                <a:close/>
                <a:moveTo>
                  <a:pt x="8540" y="8911"/>
                </a:moveTo>
                <a:cubicBezTo>
                  <a:pt x="8516" y="8911"/>
                  <a:pt x="8516" y="8946"/>
                  <a:pt x="8540" y="8946"/>
                </a:cubicBezTo>
                <a:cubicBezTo>
                  <a:pt x="8563" y="8946"/>
                  <a:pt x="8563" y="8911"/>
                  <a:pt x="8540" y="8911"/>
                </a:cubicBezTo>
                <a:close/>
                <a:moveTo>
                  <a:pt x="24970" y="8936"/>
                </a:moveTo>
                <a:cubicBezTo>
                  <a:pt x="24925" y="8936"/>
                  <a:pt x="24925" y="9007"/>
                  <a:pt x="24970" y="9007"/>
                </a:cubicBezTo>
                <a:cubicBezTo>
                  <a:pt x="25016" y="9007"/>
                  <a:pt x="25016" y="8936"/>
                  <a:pt x="24970" y="8936"/>
                </a:cubicBezTo>
                <a:close/>
                <a:moveTo>
                  <a:pt x="24522" y="8873"/>
                </a:moveTo>
                <a:cubicBezTo>
                  <a:pt x="24481" y="8873"/>
                  <a:pt x="24444" y="8926"/>
                  <a:pt x="24482" y="8963"/>
                </a:cubicBezTo>
                <a:lnTo>
                  <a:pt x="24512" y="8994"/>
                </a:lnTo>
                <a:cubicBezTo>
                  <a:pt x="24523" y="9005"/>
                  <a:pt x="24535" y="9009"/>
                  <a:pt x="24548" y="9009"/>
                </a:cubicBezTo>
                <a:cubicBezTo>
                  <a:pt x="24588" y="9009"/>
                  <a:pt x="24625" y="8956"/>
                  <a:pt x="24587" y="8919"/>
                </a:cubicBezTo>
                <a:lnTo>
                  <a:pt x="24558" y="8889"/>
                </a:lnTo>
                <a:cubicBezTo>
                  <a:pt x="24547" y="8878"/>
                  <a:pt x="24534" y="8873"/>
                  <a:pt x="24522" y="8873"/>
                </a:cubicBezTo>
                <a:close/>
                <a:moveTo>
                  <a:pt x="16385" y="8923"/>
                </a:moveTo>
                <a:cubicBezTo>
                  <a:pt x="16377" y="8923"/>
                  <a:pt x="16368" y="8926"/>
                  <a:pt x="16361" y="8934"/>
                </a:cubicBezTo>
                <a:lnTo>
                  <a:pt x="16345" y="8950"/>
                </a:lnTo>
                <a:cubicBezTo>
                  <a:pt x="16319" y="8975"/>
                  <a:pt x="16344" y="9010"/>
                  <a:pt x="16370" y="9010"/>
                </a:cubicBezTo>
                <a:cubicBezTo>
                  <a:pt x="16379" y="9010"/>
                  <a:pt x="16387" y="9006"/>
                  <a:pt x="16394" y="8999"/>
                </a:cubicBezTo>
                <a:lnTo>
                  <a:pt x="16410" y="8983"/>
                </a:lnTo>
                <a:cubicBezTo>
                  <a:pt x="16435" y="8958"/>
                  <a:pt x="16412" y="8923"/>
                  <a:pt x="16385" y="8923"/>
                </a:cubicBezTo>
                <a:close/>
                <a:moveTo>
                  <a:pt x="7744" y="8888"/>
                </a:moveTo>
                <a:cubicBezTo>
                  <a:pt x="7725" y="8888"/>
                  <a:pt x="7706" y="8898"/>
                  <a:pt x="7697" y="8915"/>
                </a:cubicBezTo>
                <a:cubicBezTo>
                  <a:pt x="7681" y="8941"/>
                  <a:pt x="7692" y="8973"/>
                  <a:pt x="7716" y="8988"/>
                </a:cubicBezTo>
                <a:cubicBezTo>
                  <a:pt x="7732" y="8999"/>
                  <a:pt x="7746" y="9008"/>
                  <a:pt x="7761" y="9019"/>
                </a:cubicBezTo>
                <a:cubicBezTo>
                  <a:pt x="7768" y="9023"/>
                  <a:pt x="7777" y="9026"/>
                  <a:pt x="7785" y="9026"/>
                </a:cubicBezTo>
                <a:cubicBezTo>
                  <a:pt x="7804" y="9026"/>
                  <a:pt x="7824" y="9015"/>
                  <a:pt x="7834" y="8999"/>
                </a:cubicBezTo>
                <a:cubicBezTo>
                  <a:pt x="7850" y="8973"/>
                  <a:pt x="7839" y="8941"/>
                  <a:pt x="7814" y="8926"/>
                </a:cubicBezTo>
                <a:cubicBezTo>
                  <a:pt x="7799" y="8915"/>
                  <a:pt x="7784" y="8906"/>
                  <a:pt x="7770" y="8895"/>
                </a:cubicBezTo>
                <a:cubicBezTo>
                  <a:pt x="7763" y="8890"/>
                  <a:pt x="7754" y="8888"/>
                  <a:pt x="7744" y="8888"/>
                </a:cubicBezTo>
                <a:close/>
                <a:moveTo>
                  <a:pt x="15274" y="8926"/>
                </a:moveTo>
                <a:cubicBezTo>
                  <a:pt x="15251" y="8926"/>
                  <a:pt x="15226" y="8952"/>
                  <a:pt x="15240" y="8979"/>
                </a:cubicBezTo>
                <a:cubicBezTo>
                  <a:pt x="15245" y="8989"/>
                  <a:pt x="15250" y="8999"/>
                  <a:pt x="15255" y="9009"/>
                </a:cubicBezTo>
                <a:cubicBezTo>
                  <a:pt x="15262" y="9022"/>
                  <a:pt x="15272" y="9027"/>
                  <a:pt x="15282" y="9027"/>
                </a:cubicBezTo>
                <a:cubicBezTo>
                  <a:pt x="15305" y="9027"/>
                  <a:pt x="15330" y="9002"/>
                  <a:pt x="15316" y="8974"/>
                </a:cubicBezTo>
                <a:cubicBezTo>
                  <a:pt x="15311" y="8963"/>
                  <a:pt x="15306" y="8955"/>
                  <a:pt x="15300" y="8944"/>
                </a:cubicBezTo>
                <a:cubicBezTo>
                  <a:pt x="15295" y="8932"/>
                  <a:pt x="15284" y="8926"/>
                  <a:pt x="15274" y="8926"/>
                </a:cubicBezTo>
                <a:close/>
                <a:moveTo>
                  <a:pt x="11648" y="8977"/>
                </a:moveTo>
                <a:cubicBezTo>
                  <a:pt x="11603" y="8977"/>
                  <a:pt x="11602" y="9047"/>
                  <a:pt x="11648" y="9047"/>
                </a:cubicBezTo>
                <a:cubicBezTo>
                  <a:pt x="11695" y="9047"/>
                  <a:pt x="11695" y="8977"/>
                  <a:pt x="11648" y="8977"/>
                </a:cubicBezTo>
                <a:close/>
                <a:moveTo>
                  <a:pt x="3814" y="8911"/>
                </a:moveTo>
                <a:cubicBezTo>
                  <a:pt x="3795" y="8911"/>
                  <a:pt x="3776" y="8921"/>
                  <a:pt x="3766" y="8937"/>
                </a:cubicBezTo>
                <a:cubicBezTo>
                  <a:pt x="3751" y="8963"/>
                  <a:pt x="3761" y="8995"/>
                  <a:pt x="3786" y="9010"/>
                </a:cubicBezTo>
                <a:cubicBezTo>
                  <a:pt x="3811" y="9026"/>
                  <a:pt x="3834" y="9042"/>
                  <a:pt x="3860" y="9058"/>
                </a:cubicBezTo>
                <a:cubicBezTo>
                  <a:pt x="3868" y="9062"/>
                  <a:pt x="3877" y="9064"/>
                  <a:pt x="3886" y="9064"/>
                </a:cubicBezTo>
                <a:cubicBezTo>
                  <a:pt x="3905" y="9064"/>
                  <a:pt x="3924" y="9054"/>
                  <a:pt x="3933" y="9039"/>
                </a:cubicBezTo>
                <a:cubicBezTo>
                  <a:pt x="3949" y="9012"/>
                  <a:pt x="3938" y="8981"/>
                  <a:pt x="3913" y="8965"/>
                </a:cubicBezTo>
                <a:cubicBezTo>
                  <a:pt x="3889" y="8950"/>
                  <a:pt x="3865" y="8934"/>
                  <a:pt x="3840" y="8918"/>
                </a:cubicBezTo>
                <a:cubicBezTo>
                  <a:pt x="3832" y="8913"/>
                  <a:pt x="3823" y="8911"/>
                  <a:pt x="3814" y="8911"/>
                </a:cubicBezTo>
                <a:close/>
                <a:moveTo>
                  <a:pt x="7632" y="8938"/>
                </a:moveTo>
                <a:cubicBezTo>
                  <a:pt x="7611" y="8938"/>
                  <a:pt x="7590" y="8955"/>
                  <a:pt x="7597" y="8982"/>
                </a:cubicBezTo>
                <a:cubicBezTo>
                  <a:pt x="7608" y="9024"/>
                  <a:pt x="7635" y="9059"/>
                  <a:pt x="7674" y="9077"/>
                </a:cubicBezTo>
                <a:cubicBezTo>
                  <a:pt x="7680" y="9081"/>
                  <a:pt x="7686" y="9082"/>
                  <a:pt x="7691" y="9082"/>
                </a:cubicBezTo>
                <a:cubicBezTo>
                  <a:pt x="7723" y="9082"/>
                  <a:pt x="7743" y="9036"/>
                  <a:pt x="7708" y="9018"/>
                </a:cubicBezTo>
                <a:cubicBezTo>
                  <a:pt x="7686" y="9005"/>
                  <a:pt x="7671" y="8988"/>
                  <a:pt x="7666" y="8963"/>
                </a:cubicBezTo>
                <a:cubicBezTo>
                  <a:pt x="7660" y="8946"/>
                  <a:pt x="7647" y="8938"/>
                  <a:pt x="7632" y="8938"/>
                </a:cubicBezTo>
                <a:close/>
                <a:moveTo>
                  <a:pt x="4670" y="8945"/>
                </a:moveTo>
                <a:cubicBezTo>
                  <a:pt x="4667" y="8945"/>
                  <a:pt x="4664" y="8946"/>
                  <a:pt x="4661" y="8946"/>
                </a:cubicBezTo>
                <a:cubicBezTo>
                  <a:pt x="4644" y="8952"/>
                  <a:pt x="4630" y="8973"/>
                  <a:pt x="4636" y="8989"/>
                </a:cubicBezTo>
                <a:cubicBezTo>
                  <a:pt x="4646" y="9015"/>
                  <a:pt x="4656" y="9040"/>
                  <a:pt x="4666" y="9065"/>
                </a:cubicBezTo>
                <a:cubicBezTo>
                  <a:pt x="4673" y="9080"/>
                  <a:pt x="4685" y="9090"/>
                  <a:pt x="4700" y="9090"/>
                </a:cubicBezTo>
                <a:cubicBezTo>
                  <a:pt x="4703" y="9090"/>
                  <a:pt x="4706" y="9090"/>
                  <a:pt x="4709" y="9089"/>
                </a:cubicBezTo>
                <a:cubicBezTo>
                  <a:pt x="4727" y="9086"/>
                  <a:pt x="4743" y="9065"/>
                  <a:pt x="4734" y="9046"/>
                </a:cubicBezTo>
                <a:cubicBezTo>
                  <a:pt x="4724" y="9021"/>
                  <a:pt x="4714" y="8997"/>
                  <a:pt x="4704" y="8972"/>
                </a:cubicBezTo>
                <a:cubicBezTo>
                  <a:pt x="4698" y="8956"/>
                  <a:pt x="4686" y="8945"/>
                  <a:pt x="4670" y="8945"/>
                </a:cubicBezTo>
                <a:close/>
                <a:moveTo>
                  <a:pt x="17947" y="8968"/>
                </a:moveTo>
                <a:cubicBezTo>
                  <a:pt x="17942" y="8968"/>
                  <a:pt x="17937" y="8969"/>
                  <a:pt x="17932" y="8971"/>
                </a:cubicBezTo>
                <a:cubicBezTo>
                  <a:pt x="17916" y="8975"/>
                  <a:pt x="17902" y="8981"/>
                  <a:pt x="17887" y="8986"/>
                </a:cubicBezTo>
                <a:cubicBezTo>
                  <a:pt x="17860" y="8995"/>
                  <a:pt x="17843" y="9023"/>
                  <a:pt x="17850" y="9051"/>
                </a:cubicBezTo>
                <a:cubicBezTo>
                  <a:pt x="17855" y="9073"/>
                  <a:pt x="17878" y="9090"/>
                  <a:pt x="17902" y="9090"/>
                </a:cubicBezTo>
                <a:cubicBezTo>
                  <a:pt x="17906" y="9090"/>
                  <a:pt x="17911" y="9090"/>
                  <a:pt x="17916" y="9088"/>
                </a:cubicBezTo>
                <a:cubicBezTo>
                  <a:pt x="17932" y="9082"/>
                  <a:pt x="17946" y="9077"/>
                  <a:pt x="17960" y="9072"/>
                </a:cubicBezTo>
                <a:cubicBezTo>
                  <a:pt x="17988" y="9063"/>
                  <a:pt x="18005" y="9036"/>
                  <a:pt x="17997" y="9007"/>
                </a:cubicBezTo>
                <a:cubicBezTo>
                  <a:pt x="17991" y="8986"/>
                  <a:pt x="17969" y="8968"/>
                  <a:pt x="17947" y="8968"/>
                </a:cubicBezTo>
                <a:close/>
                <a:moveTo>
                  <a:pt x="21973" y="8893"/>
                </a:moveTo>
                <a:cubicBezTo>
                  <a:pt x="21965" y="8893"/>
                  <a:pt x="21957" y="8896"/>
                  <a:pt x="21951" y="8904"/>
                </a:cubicBezTo>
                <a:cubicBezTo>
                  <a:pt x="21910" y="8946"/>
                  <a:pt x="21868" y="8992"/>
                  <a:pt x="21827" y="9036"/>
                </a:cubicBezTo>
                <a:cubicBezTo>
                  <a:pt x="21803" y="9061"/>
                  <a:pt x="21827" y="9097"/>
                  <a:pt x="21854" y="9097"/>
                </a:cubicBezTo>
                <a:cubicBezTo>
                  <a:pt x="21862" y="9097"/>
                  <a:pt x="21870" y="9094"/>
                  <a:pt x="21877" y="9086"/>
                </a:cubicBezTo>
                <a:cubicBezTo>
                  <a:pt x="21918" y="9042"/>
                  <a:pt x="21960" y="8998"/>
                  <a:pt x="22000" y="8953"/>
                </a:cubicBezTo>
                <a:cubicBezTo>
                  <a:pt x="22024" y="8929"/>
                  <a:pt x="22000" y="8893"/>
                  <a:pt x="21973" y="8893"/>
                </a:cubicBezTo>
                <a:close/>
                <a:moveTo>
                  <a:pt x="3289" y="9049"/>
                </a:moveTo>
                <a:cubicBezTo>
                  <a:pt x="3276" y="9049"/>
                  <a:pt x="3264" y="9066"/>
                  <a:pt x="3276" y="9078"/>
                </a:cubicBezTo>
                <a:lnTo>
                  <a:pt x="3292" y="9094"/>
                </a:lnTo>
                <a:cubicBezTo>
                  <a:pt x="3295" y="9098"/>
                  <a:pt x="3299" y="9099"/>
                  <a:pt x="3303" y="9099"/>
                </a:cubicBezTo>
                <a:cubicBezTo>
                  <a:pt x="3316" y="9099"/>
                  <a:pt x="3328" y="9082"/>
                  <a:pt x="3316" y="9070"/>
                </a:cubicBezTo>
                <a:lnTo>
                  <a:pt x="3300" y="9054"/>
                </a:lnTo>
                <a:cubicBezTo>
                  <a:pt x="3297" y="9051"/>
                  <a:pt x="3293" y="9049"/>
                  <a:pt x="3289" y="9049"/>
                </a:cubicBezTo>
                <a:close/>
                <a:moveTo>
                  <a:pt x="9576" y="8968"/>
                </a:moveTo>
                <a:cubicBezTo>
                  <a:pt x="9557" y="8968"/>
                  <a:pt x="9537" y="8977"/>
                  <a:pt x="9528" y="8995"/>
                </a:cubicBezTo>
                <a:cubicBezTo>
                  <a:pt x="9523" y="9005"/>
                  <a:pt x="9518" y="9015"/>
                  <a:pt x="9512" y="9025"/>
                </a:cubicBezTo>
                <a:cubicBezTo>
                  <a:pt x="9500" y="9051"/>
                  <a:pt x="9505" y="9083"/>
                  <a:pt x="9532" y="9098"/>
                </a:cubicBezTo>
                <a:cubicBezTo>
                  <a:pt x="9540" y="9103"/>
                  <a:pt x="9550" y="9106"/>
                  <a:pt x="9559" y="9106"/>
                </a:cubicBezTo>
                <a:cubicBezTo>
                  <a:pt x="9578" y="9106"/>
                  <a:pt x="9597" y="9096"/>
                  <a:pt x="9606" y="9078"/>
                </a:cubicBezTo>
                <a:cubicBezTo>
                  <a:pt x="9611" y="9068"/>
                  <a:pt x="9616" y="9060"/>
                  <a:pt x="9621" y="9049"/>
                </a:cubicBezTo>
                <a:cubicBezTo>
                  <a:pt x="9633" y="9023"/>
                  <a:pt x="9628" y="8989"/>
                  <a:pt x="9601" y="8975"/>
                </a:cubicBezTo>
                <a:cubicBezTo>
                  <a:pt x="9594" y="8970"/>
                  <a:pt x="9585" y="8968"/>
                  <a:pt x="9576" y="8968"/>
                </a:cubicBezTo>
                <a:close/>
                <a:moveTo>
                  <a:pt x="21208" y="9041"/>
                </a:moveTo>
                <a:cubicBezTo>
                  <a:pt x="21162" y="9041"/>
                  <a:pt x="21162" y="9112"/>
                  <a:pt x="21208" y="9112"/>
                </a:cubicBezTo>
                <a:cubicBezTo>
                  <a:pt x="21208" y="9112"/>
                  <a:pt x="21208" y="9112"/>
                  <a:pt x="21209" y="9112"/>
                </a:cubicBezTo>
                <a:cubicBezTo>
                  <a:pt x="21254" y="9112"/>
                  <a:pt x="21254" y="9041"/>
                  <a:pt x="21208" y="9041"/>
                </a:cubicBezTo>
                <a:close/>
                <a:moveTo>
                  <a:pt x="1636" y="9042"/>
                </a:moveTo>
                <a:cubicBezTo>
                  <a:pt x="1591" y="9042"/>
                  <a:pt x="1591" y="9113"/>
                  <a:pt x="1637" y="9113"/>
                </a:cubicBezTo>
                <a:lnTo>
                  <a:pt x="1666" y="9113"/>
                </a:lnTo>
                <a:cubicBezTo>
                  <a:pt x="1712" y="9113"/>
                  <a:pt x="1712" y="9042"/>
                  <a:pt x="1666" y="9042"/>
                </a:cubicBezTo>
                <a:lnTo>
                  <a:pt x="1637" y="9042"/>
                </a:lnTo>
                <a:cubicBezTo>
                  <a:pt x="1636" y="9042"/>
                  <a:pt x="1636" y="9042"/>
                  <a:pt x="1636" y="9042"/>
                </a:cubicBezTo>
                <a:close/>
                <a:moveTo>
                  <a:pt x="23702" y="9001"/>
                </a:moveTo>
                <a:cubicBezTo>
                  <a:pt x="23675" y="9001"/>
                  <a:pt x="23649" y="9018"/>
                  <a:pt x="23649" y="9052"/>
                </a:cubicBezTo>
                <a:lnTo>
                  <a:pt x="23649" y="9068"/>
                </a:lnTo>
                <a:cubicBezTo>
                  <a:pt x="23649" y="9103"/>
                  <a:pt x="23676" y="9121"/>
                  <a:pt x="23703" y="9121"/>
                </a:cubicBezTo>
                <a:cubicBezTo>
                  <a:pt x="23730" y="9121"/>
                  <a:pt x="23757" y="9103"/>
                  <a:pt x="23757" y="9068"/>
                </a:cubicBezTo>
                <a:lnTo>
                  <a:pt x="23757" y="9052"/>
                </a:lnTo>
                <a:cubicBezTo>
                  <a:pt x="23756" y="9018"/>
                  <a:pt x="23729" y="9001"/>
                  <a:pt x="23702" y="9001"/>
                </a:cubicBezTo>
                <a:close/>
                <a:moveTo>
                  <a:pt x="8871" y="9029"/>
                </a:moveTo>
                <a:cubicBezTo>
                  <a:pt x="8844" y="9029"/>
                  <a:pt x="8820" y="9065"/>
                  <a:pt x="8845" y="9089"/>
                </a:cubicBezTo>
                <a:cubicBezTo>
                  <a:pt x="8854" y="9099"/>
                  <a:pt x="8865" y="9109"/>
                  <a:pt x="8876" y="9119"/>
                </a:cubicBezTo>
                <a:cubicBezTo>
                  <a:pt x="8883" y="9127"/>
                  <a:pt x="8891" y="9130"/>
                  <a:pt x="8899" y="9130"/>
                </a:cubicBezTo>
                <a:cubicBezTo>
                  <a:pt x="8926" y="9130"/>
                  <a:pt x="8950" y="9094"/>
                  <a:pt x="8925" y="9070"/>
                </a:cubicBezTo>
                <a:lnTo>
                  <a:pt x="8894" y="9040"/>
                </a:lnTo>
                <a:cubicBezTo>
                  <a:pt x="8887" y="9032"/>
                  <a:pt x="8879" y="9029"/>
                  <a:pt x="8871" y="9029"/>
                </a:cubicBezTo>
                <a:close/>
                <a:moveTo>
                  <a:pt x="17467" y="9015"/>
                </a:moveTo>
                <a:cubicBezTo>
                  <a:pt x="17440" y="9015"/>
                  <a:pt x="17413" y="9032"/>
                  <a:pt x="17413" y="9067"/>
                </a:cubicBezTo>
                <a:lnTo>
                  <a:pt x="17413" y="9083"/>
                </a:lnTo>
                <a:cubicBezTo>
                  <a:pt x="17413" y="9117"/>
                  <a:pt x="17440" y="9135"/>
                  <a:pt x="17467" y="9135"/>
                </a:cubicBezTo>
                <a:cubicBezTo>
                  <a:pt x="17494" y="9135"/>
                  <a:pt x="17520" y="9117"/>
                  <a:pt x="17520" y="9083"/>
                </a:cubicBezTo>
                <a:lnTo>
                  <a:pt x="17520" y="9067"/>
                </a:lnTo>
                <a:cubicBezTo>
                  <a:pt x="17520" y="9032"/>
                  <a:pt x="17494" y="9015"/>
                  <a:pt x="17467" y="9015"/>
                </a:cubicBezTo>
                <a:close/>
                <a:moveTo>
                  <a:pt x="22950" y="9061"/>
                </a:moveTo>
                <a:cubicBezTo>
                  <a:pt x="22923" y="9061"/>
                  <a:pt x="22900" y="9096"/>
                  <a:pt x="22925" y="9120"/>
                </a:cubicBezTo>
                <a:lnTo>
                  <a:pt x="22941" y="9136"/>
                </a:lnTo>
                <a:cubicBezTo>
                  <a:pt x="22948" y="9144"/>
                  <a:pt x="22957" y="9147"/>
                  <a:pt x="22965" y="9147"/>
                </a:cubicBezTo>
                <a:cubicBezTo>
                  <a:pt x="22992" y="9147"/>
                  <a:pt x="23015" y="9112"/>
                  <a:pt x="22990" y="9087"/>
                </a:cubicBezTo>
                <a:lnTo>
                  <a:pt x="22974" y="9071"/>
                </a:lnTo>
                <a:cubicBezTo>
                  <a:pt x="22967" y="9064"/>
                  <a:pt x="22958" y="9061"/>
                  <a:pt x="22950" y="9061"/>
                </a:cubicBezTo>
                <a:close/>
                <a:moveTo>
                  <a:pt x="15107" y="9099"/>
                </a:moveTo>
                <a:cubicBezTo>
                  <a:pt x="15099" y="9099"/>
                  <a:pt x="15091" y="9103"/>
                  <a:pt x="15084" y="9110"/>
                </a:cubicBezTo>
                <a:lnTo>
                  <a:pt x="15068" y="9126"/>
                </a:lnTo>
                <a:cubicBezTo>
                  <a:pt x="15043" y="9151"/>
                  <a:pt x="15067" y="9187"/>
                  <a:pt x="15094" y="9187"/>
                </a:cubicBezTo>
                <a:cubicBezTo>
                  <a:pt x="15102" y="9187"/>
                  <a:pt x="15110" y="9183"/>
                  <a:pt x="15117" y="9176"/>
                </a:cubicBezTo>
                <a:lnTo>
                  <a:pt x="15133" y="9160"/>
                </a:lnTo>
                <a:cubicBezTo>
                  <a:pt x="15159" y="9135"/>
                  <a:pt x="15134" y="9099"/>
                  <a:pt x="15107" y="9099"/>
                </a:cubicBezTo>
                <a:close/>
                <a:moveTo>
                  <a:pt x="6849" y="9116"/>
                </a:moveTo>
                <a:cubicBezTo>
                  <a:pt x="6832" y="9116"/>
                  <a:pt x="6814" y="9128"/>
                  <a:pt x="6814" y="9151"/>
                </a:cubicBezTo>
                <a:lnTo>
                  <a:pt x="6814" y="9166"/>
                </a:lnTo>
                <a:cubicBezTo>
                  <a:pt x="6813" y="9189"/>
                  <a:pt x="6831" y="9201"/>
                  <a:pt x="6849" y="9201"/>
                </a:cubicBezTo>
                <a:cubicBezTo>
                  <a:pt x="6867" y="9201"/>
                  <a:pt x="6885" y="9189"/>
                  <a:pt x="6885" y="9166"/>
                </a:cubicBezTo>
                <a:lnTo>
                  <a:pt x="6885" y="9151"/>
                </a:lnTo>
                <a:cubicBezTo>
                  <a:pt x="6885" y="9128"/>
                  <a:pt x="6867" y="9116"/>
                  <a:pt x="6849" y="9116"/>
                </a:cubicBezTo>
                <a:close/>
                <a:moveTo>
                  <a:pt x="2161" y="9105"/>
                </a:moveTo>
                <a:cubicBezTo>
                  <a:pt x="2144" y="9105"/>
                  <a:pt x="2126" y="9116"/>
                  <a:pt x="2126" y="9139"/>
                </a:cubicBezTo>
                <a:lnTo>
                  <a:pt x="2126" y="9170"/>
                </a:lnTo>
                <a:cubicBezTo>
                  <a:pt x="2126" y="9192"/>
                  <a:pt x="2144" y="9203"/>
                  <a:pt x="2161" y="9203"/>
                </a:cubicBezTo>
                <a:cubicBezTo>
                  <a:pt x="2179" y="9203"/>
                  <a:pt x="2197" y="9192"/>
                  <a:pt x="2197" y="9170"/>
                </a:cubicBezTo>
                <a:lnTo>
                  <a:pt x="2197" y="9139"/>
                </a:lnTo>
                <a:cubicBezTo>
                  <a:pt x="2197" y="9116"/>
                  <a:pt x="2179" y="9105"/>
                  <a:pt x="2161" y="9105"/>
                </a:cubicBezTo>
                <a:close/>
                <a:moveTo>
                  <a:pt x="296" y="9093"/>
                </a:moveTo>
                <a:cubicBezTo>
                  <a:pt x="284" y="9093"/>
                  <a:pt x="272" y="9098"/>
                  <a:pt x="261" y="9109"/>
                </a:cubicBezTo>
                <a:lnTo>
                  <a:pt x="245" y="9125"/>
                </a:lnTo>
                <a:cubicBezTo>
                  <a:pt x="208" y="9163"/>
                  <a:pt x="245" y="9217"/>
                  <a:pt x="285" y="9217"/>
                </a:cubicBezTo>
                <a:cubicBezTo>
                  <a:pt x="297" y="9217"/>
                  <a:pt x="309" y="9212"/>
                  <a:pt x="320" y="9201"/>
                </a:cubicBezTo>
                <a:lnTo>
                  <a:pt x="336" y="9185"/>
                </a:lnTo>
                <a:cubicBezTo>
                  <a:pt x="374" y="9147"/>
                  <a:pt x="337" y="9093"/>
                  <a:pt x="296" y="9093"/>
                </a:cubicBezTo>
                <a:close/>
                <a:moveTo>
                  <a:pt x="20726" y="9112"/>
                </a:moveTo>
                <a:cubicBezTo>
                  <a:pt x="20658" y="9113"/>
                  <a:pt x="20658" y="9219"/>
                  <a:pt x="20726" y="9219"/>
                </a:cubicBezTo>
                <a:cubicBezTo>
                  <a:pt x="20795" y="9219"/>
                  <a:pt x="20795" y="9112"/>
                  <a:pt x="20726" y="9112"/>
                </a:cubicBezTo>
                <a:close/>
                <a:moveTo>
                  <a:pt x="18594" y="9154"/>
                </a:moveTo>
                <a:cubicBezTo>
                  <a:pt x="18548" y="9154"/>
                  <a:pt x="18548" y="9224"/>
                  <a:pt x="18594" y="9224"/>
                </a:cubicBezTo>
                <a:lnTo>
                  <a:pt x="18624" y="9224"/>
                </a:lnTo>
                <a:cubicBezTo>
                  <a:pt x="18625" y="9224"/>
                  <a:pt x="18625" y="9224"/>
                  <a:pt x="18625" y="9224"/>
                </a:cubicBezTo>
                <a:cubicBezTo>
                  <a:pt x="18668" y="9224"/>
                  <a:pt x="18670" y="9154"/>
                  <a:pt x="18624" y="9154"/>
                </a:cubicBezTo>
                <a:close/>
                <a:moveTo>
                  <a:pt x="13210" y="9161"/>
                </a:moveTo>
                <a:cubicBezTo>
                  <a:pt x="13165" y="9161"/>
                  <a:pt x="13165" y="9232"/>
                  <a:pt x="13210" y="9232"/>
                </a:cubicBezTo>
                <a:cubicBezTo>
                  <a:pt x="13257" y="9232"/>
                  <a:pt x="13257" y="9161"/>
                  <a:pt x="13210" y="9161"/>
                </a:cubicBezTo>
                <a:close/>
                <a:moveTo>
                  <a:pt x="15496" y="9146"/>
                </a:moveTo>
                <a:cubicBezTo>
                  <a:pt x="15485" y="9146"/>
                  <a:pt x="15475" y="9151"/>
                  <a:pt x="15468" y="9164"/>
                </a:cubicBezTo>
                <a:cubicBezTo>
                  <a:pt x="15463" y="9175"/>
                  <a:pt x="15458" y="9183"/>
                  <a:pt x="15452" y="9194"/>
                </a:cubicBezTo>
                <a:cubicBezTo>
                  <a:pt x="15438" y="9221"/>
                  <a:pt x="15463" y="9247"/>
                  <a:pt x="15487" y="9247"/>
                </a:cubicBezTo>
                <a:cubicBezTo>
                  <a:pt x="15497" y="9247"/>
                  <a:pt x="15508" y="9242"/>
                  <a:pt x="15514" y="9229"/>
                </a:cubicBezTo>
                <a:cubicBezTo>
                  <a:pt x="15519" y="9219"/>
                  <a:pt x="15525" y="9209"/>
                  <a:pt x="15530" y="9199"/>
                </a:cubicBezTo>
                <a:cubicBezTo>
                  <a:pt x="15544" y="9171"/>
                  <a:pt x="15520" y="9146"/>
                  <a:pt x="15496" y="9146"/>
                </a:cubicBezTo>
                <a:close/>
                <a:moveTo>
                  <a:pt x="13707" y="9144"/>
                </a:moveTo>
                <a:cubicBezTo>
                  <a:pt x="13638" y="9144"/>
                  <a:pt x="13638" y="9251"/>
                  <a:pt x="13707" y="9251"/>
                </a:cubicBezTo>
                <a:cubicBezTo>
                  <a:pt x="13775" y="9251"/>
                  <a:pt x="13776" y="9144"/>
                  <a:pt x="13707" y="9144"/>
                </a:cubicBezTo>
                <a:close/>
                <a:moveTo>
                  <a:pt x="2551" y="9226"/>
                </a:moveTo>
                <a:cubicBezTo>
                  <a:pt x="2542" y="9226"/>
                  <a:pt x="2533" y="9232"/>
                  <a:pt x="2533" y="9244"/>
                </a:cubicBezTo>
                <a:lnTo>
                  <a:pt x="2533" y="9260"/>
                </a:lnTo>
                <a:cubicBezTo>
                  <a:pt x="2533" y="9271"/>
                  <a:pt x="2542" y="9277"/>
                  <a:pt x="2551" y="9277"/>
                </a:cubicBezTo>
                <a:cubicBezTo>
                  <a:pt x="2560" y="9277"/>
                  <a:pt x="2569" y="9271"/>
                  <a:pt x="2569" y="9260"/>
                </a:cubicBezTo>
                <a:lnTo>
                  <a:pt x="2569" y="9244"/>
                </a:lnTo>
                <a:cubicBezTo>
                  <a:pt x="2569" y="9232"/>
                  <a:pt x="2560" y="9226"/>
                  <a:pt x="2551" y="9226"/>
                </a:cubicBezTo>
                <a:close/>
                <a:moveTo>
                  <a:pt x="12581" y="9172"/>
                </a:moveTo>
                <a:cubicBezTo>
                  <a:pt x="12512" y="9172"/>
                  <a:pt x="12512" y="9280"/>
                  <a:pt x="12581" y="9280"/>
                </a:cubicBezTo>
                <a:cubicBezTo>
                  <a:pt x="12649" y="9280"/>
                  <a:pt x="12649" y="9172"/>
                  <a:pt x="12581" y="9172"/>
                </a:cubicBezTo>
                <a:close/>
                <a:moveTo>
                  <a:pt x="18232" y="9214"/>
                </a:moveTo>
                <a:cubicBezTo>
                  <a:pt x="18187" y="9214"/>
                  <a:pt x="18187" y="9285"/>
                  <a:pt x="18233" y="9285"/>
                </a:cubicBezTo>
                <a:cubicBezTo>
                  <a:pt x="18279" y="9285"/>
                  <a:pt x="18279" y="9214"/>
                  <a:pt x="18233" y="9214"/>
                </a:cubicBezTo>
                <a:cubicBezTo>
                  <a:pt x="18232" y="9214"/>
                  <a:pt x="18232" y="9214"/>
                  <a:pt x="18232" y="9214"/>
                </a:cubicBezTo>
                <a:close/>
                <a:moveTo>
                  <a:pt x="11273" y="9185"/>
                </a:moveTo>
                <a:cubicBezTo>
                  <a:pt x="11267" y="9185"/>
                  <a:pt x="11261" y="9186"/>
                  <a:pt x="11255" y="9191"/>
                </a:cubicBezTo>
                <a:cubicBezTo>
                  <a:pt x="11239" y="9201"/>
                  <a:pt x="11224" y="9209"/>
                  <a:pt x="11210" y="9220"/>
                </a:cubicBezTo>
                <a:cubicBezTo>
                  <a:pt x="11178" y="9241"/>
                  <a:pt x="11198" y="9288"/>
                  <a:pt x="11227" y="9288"/>
                </a:cubicBezTo>
                <a:cubicBezTo>
                  <a:pt x="11233" y="9288"/>
                  <a:pt x="11239" y="9286"/>
                  <a:pt x="11245" y="9282"/>
                </a:cubicBezTo>
                <a:cubicBezTo>
                  <a:pt x="11261" y="9271"/>
                  <a:pt x="11276" y="9262"/>
                  <a:pt x="11290" y="9251"/>
                </a:cubicBezTo>
                <a:cubicBezTo>
                  <a:pt x="11322" y="9231"/>
                  <a:pt x="11302" y="9185"/>
                  <a:pt x="11273" y="9185"/>
                </a:cubicBezTo>
                <a:close/>
                <a:moveTo>
                  <a:pt x="22350" y="9210"/>
                </a:moveTo>
                <a:cubicBezTo>
                  <a:pt x="22344" y="9210"/>
                  <a:pt x="22339" y="9212"/>
                  <a:pt x="22333" y="9215"/>
                </a:cubicBezTo>
                <a:cubicBezTo>
                  <a:pt x="22322" y="9220"/>
                  <a:pt x="22313" y="9225"/>
                  <a:pt x="22303" y="9230"/>
                </a:cubicBezTo>
                <a:cubicBezTo>
                  <a:pt x="22266" y="9248"/>
                  <a:pt x="22289" y="9296"/>
                  <a:pt x="22322" y="9296"/>
                </a:cubicBezTo>
                <a:cubicBezTo>
                  <a:pt x="22327" y="9296"/>
                  <a:pt x="22333" y="9295"/>
                  <a:pt x="22338" y="9292"/>
                </a:cubicBezTo>
                <a:cubicBezTo>
                  <a:pt x="22349" y="9287"/>
                  <a:pt x="22358" y="9282"/>
                  <a:pt x="22369" y="9276"/>
                </a:cubicBezTo>
                <a:cubicBezTo>
                  <a:pt x="22403" y="9258"/>
                  <a:pt x="22382" y="9210"/>
                  <a:pt x="22350" y="9210"/>
                </a:cubicBezTo>
                <a:close/>
                <a:moveTo>
                  <a:pt x="8354" y="9212"/>
                </a:moveTo>
                <a:cubicBezTo>
                  <a:pt x="8350" y="9212"/>
                  <a:pt x="8346" y="9212"/>
                  <a:pt x="8342" y="9214"/>
                </a:cubicBezTo>
                <a:cubicBezTo>
                  <a:pt x="8327" y="9219"/>
                  <a:pt x="8312" y="9224"/>
                  <a:pt x="8297" y="9229"/>
                </a:cubicBezTo>
                <a:cubicBezTo>
                  <a:pt x="8258" y="9243"/>
                  <a:pt x="8269" y="9299"/>
                  <a:pt x="8304" y="9299"/>
                </a:cubicBezTo>
                <a:cubicBezTo>
                  <a:pt x="8308" y="9299"/>
                  <a:pt x="8312" y="9299"/>
                  <a:pt x="8316" y="9297"/>
                </a:cubicBezTo>
                <a:cubicBezTo>
                  <a:pt x="8332" y="9292"/>
                  <a:pt x="8346" y="9287"/>
                  <a:pt x="8360" y="9282"/>
                </a:cubicBezTo>
                <a:cubicBezTo>
                  <a:pt x="8400" y="9270"/>
                  <a:pt x="8389" y="9212"/>
                  <a:pt x="8354" y="9212"/>
                </a:cubicBezTo>
                <a:close/>
                <a:moveTo>
                  <a:pt x="10703" y="9152"/>
                </a:moveTo>
                <a:cubicBezTo>
                  <a:pt x="10698" y="9152"/>
                  <a:pt x="10693" y="9152"/>
                  <a:pt x="10688" y="9154"/>
                </a:cubicBezTo>
                <a:cubicBezTo>
                  <a:pt x="10662" y="9161"/>
                  <a:pt x="10642" y="9192"/>
                  <a:pt x="10651" y="9219"/>
                </a:cubicBezTo>
                <a:cubicBezTo>
                  <a:pt x="10656" y="9235"/>
                  <a:pt x="10662" y="9249"/>
                  <a:pt x="10665" y="9264"/>
                </a:cubicBezTo>
                <a:cubicBezTo>
                  <a:pt x="10673" y="9287"/>
                  <a:pt x="10693" y="9302"/>
                  <a:pt x="10717" y="9302"/>
                </a:cubicBezTo>
                <a:cubicBezTo>
                  <a:pt x="10722" y="9302"/>
                  <a:pt x="10726" y="9302"/>
                  <a:pt x="10731" y="9301"/>
                </a:cubicBezTo>
                <a:cubicBezTo>
                  <a:pt x="10757" y="9292"/>
                  <a:pt x="10777" y="9262"/>
                  <a:pt x="10767" y="9235"/>
                </a:cubicBezTo>
                <a:cubicBezTo>
                  <a:pt x="10762" y="9219"/>
                  <a:pt x="10757" y="9204"/>
                  <a:pt x="10753" y="9191"/>
                </a:cubicBezTo>
                <a:cubicBezTo>
                  <a:pt x="10745" y="9167"/>
                  <a:pt x="10725" y="9152"/>
                  <a:pt x="10703" y="9152"/>
                </a:cubicBezTo>
                <a:close/>
                <a:moveTo>
                  <a:pt x="14369" y="9206"/>
                </a:moveTo>
                <a:cubicBezTo>
                  <a:pt x="14328" y="9206"/>
                  <a:pt x="14292" y="9259"/>
                  <a:pt x="14329" y="9296"/>
                </a:cubicBezTo>
                <a:lnTo>
                  <a:pt x="14345" y="9312"/>
                </a:lnTo>
                <a:cubicBezTo>
                  <a:pt x="14356" y="9323"/>
                  <a:pt x="14369" y="9328"/>
                  <a:pt x="14381" y="9328"/>
                </a:cubicBezTo>
                <a:cubicBezTo>
                  <a:pt x="14422" y="9328"/>
                  <a:pt x="14458" y="9275"/>
                  <a:pt x="14420" y="9238"/>
                </a:cubicBezTo>
                <a:lnTo>
                  <a:pt x="14405" y="9222"/>
                </a:lnTo>
                <a:cubicBezTo>
                  <a:pt x="14394" y="9211"/>
                  <a:pt x="14381" y="9206"/>
                  <a:pt x="14369" y="9206"/>
                </a:cubicBezTo>
                <a:close/>
                <a:moveTo>
                  <a:pt x="6297" y="9175"/>
                </a:moveTo>
                <a:cubicBezTo>
                  <a:pt x="6279" y="9175"/>
                  <a:pt x="6263" y="9186"/>
                  <a:pt x="6264" y="9208"/>
                </a:cubicBezTo>
                <a:cubicBezTo>
                  <a:pt x="6266" y="9251"/>
                  <a:pt x="6286" y="9293"/>
                  <a:pt x="6320" y="9324"/>
                </a:cubicBezTo>
                <a:cubicBezTo>
                  <a:pt x="6328" y="9330"/>
                  <a:pt x="6338" y="9333"/>
                  <a:pt x="6347" y="9333"/>
                </a:cubicBezTo>
                <a:cubicBezTo>
                  <a:pt x="6355" y="9333"/>
                  <a:pt x="6363" y="9331"/>
                  <a:pt x="6370" y="9324"/>
                </a:cubicBezTo>
                <a:cubicBezTo>
                  <a:pt x="6383" y="9311"/>
                  <a:pt x="6385" y="9286"/>
                  <a:pt x="6370" y="9274"/>
                </a:cubicBezTo>
                <a:cubicBezTo>
                  <a:pt x="6349" y="9257"/>
                  <a:pt x="6336" y="9236"/>
                  <a:pt x="6335" y="9208"/>
                </a:cubicBezTo>
                <a:cubicBezTo>
                  <a:pt x="6333" y="9186"/>
                  <a:pt x="6315" y="9175"/>
                  <a:pt x="6297" y="9175"/>
                </a:cubicBezTo>
                <a:close/>
                <a:moveTo>
                  <a:pt x="5468" y="9246"/>
                </a:moveTo>
                <a:cubicBezTo>
                  <a:pt x="5456" y="9246"/>
                  <a:pt x="5443" y="9254"/>
                  <a:pt x="5436" y="9265"/>
                </a:cubicBezTo>
                <a:cubicBezTo>
                  <a:pt x="5426" y="9283"/>
                  <a:pt x="5434" y="9302"/>
                  <a:pt x="5450" y="9313"/>
                </a:cubicBezTo>
                <a:cubicBezTo>
                  <a:pt x="5469" y="9329"/>
                  <a:pt x="5489" y="9344"/>
                  <a:pt x="5510" y="9358"/>
                </a:cubicBezTo>
                <a:cubicBezTo>
                  <a:pt x="5514" y="9361"/>
                  <a:pt x="5519" y="9363"/>
                  <a:pt x="5525" y="9363"/>
                </a:cubicBezTo>
                <a:cubicBezTo>
                  <a:pt x="5537" y="9363"/>
                  <a:pt x="5551" y="9355"/>
                  <a:pt x="5558" y="9345"/>
                </a:cubicBezTo>
                <a:cubicBezTo>
                  <a:pt x="5568" y="9327"/>
                  <a:pt x="5561" y="9308"/>
                  <a:pt x="5545" y="9296"/>
                </a:cubicBezTo>
                <a:cubicBezTo>
                  <a:pt x="5525" y="9281"/>
                  <a:pt x="5505" y="9266"/>
                  <a:pt x="5484" y="9251"/>
                </a:cubicBezTo>
                <a:cubicBezTo>
                  <a:pt x="5480" y="9248"/>
                  <a:pt x="5474" y="9246"/>
                  <a:pt x="5468" y="9246"/>
                </a:cubicBezTo>
                <a:close/>
                <a:moveTo>
                  <a:pt x="9530" y="9240"/>
                </a:moveTo>
                <a:cubicBezTo>
                  <a:pt x="9503" y="9240"/>
                  <a:pt x="9476" y="9258"/>
                  <a:pt x="9476" y="9292"/>
                </a:cubicBezTo>
                <a:lnTo>
                  <a:pt x="9476" y="9323"/>
                </a:lnTo>
                <a:cubicBezTo>
                  <a:pt x="9476" y="9357"/>
                  <a:pt x="9503" y="9374"/>
                  <a:pt x="9530" y="9374"/>
                </a:cubicBezTo>
                <a:cubicBezTo>
                  <a:pt x="9557" y="9374"/>
                  <a:pt x="9584" y="9357"/>
                  <a:pt x="9584" y="9323"/>
                </a:cubicBezTo>
                <a:lnTo>
                  <a:pt x="9584" y="9292"/>
                </a:lnTo>
                <a:cubicBezTo>
                  <a:pt x="9584" y="9258"/>
                  <a:pt x="9557" y="9240"/>
                  <a:pt x="9530" y="9240"/>
                </a:cubicBezTo>
                <a:close/>
                <a:moveTo>
                  <a:pt x="7042" y="9312"/>
                </a:moveTo>
                <a:cubicBezTo>
                  <a:pt x="6997" y="9312"/>
                  <a:pt x="6998" y="9382"/>
                  <a:pt x="7043" y="9382"/>
                </a:cubicBezTo>
                <a:lnTo>
                  <a:pt x="7074" y="9382"/>
                </a:lnTo>
                <a:cubicBezTo>
                  <a:pt x="7119" y="9382"/>
                  <a:pt x="7119" y="9312"/>
                  <a:pt x="7074" y="9312"/>
                </a:cubicBezTo>
                <a:lnTo>
                  <a:pt x="7043" y="9312"/>
                </a:lnTo>
                <a:cubicBezTo>
                  <a:pt x="7043" y="9312"/>
                  <a:pt x="7043" y="9312"/>
                  <a:pt x="7042" y="9312"/>
                </a:cubicBezTo>
                <a:close/>
                <a:moveTo>
                  <a:pt x="16939" y="9377"/>
                </a:moveTo>
                <a:cubicBezTo>
                  <a:pt x="16916" y="9377"/>
                  <a:pt x="16916" y="9413"/>
                  <a:pt x="16939" y="9413"/>
                </a:cubicBezTo>
                <a:lnTo>
                  <a:pt x="16955" y="9413"/>
                </a:lnTo>
                <a:cubicBezTo>
                  <a:pt x="16979" y="9413"/>
                  <a:pt x="16979" y="9377"/>
                  <a:pt x="16955" y="9377"/>
                </a:cubicBezTo>
                <a:close/>
                <a:moveTo>
                  <a:pt x="6072" y="9353"/>
                </a:moveTo>
                <a:cubicBezTo>
                  <a:pt x="6029" y="9353"/>
                  <a:pt x="6029" y="9423"/>
                  <a:pt x="6074" y="9423"/>
                </a:cubicBezTo>
                <a:cubicBezTo>
                  <a:pt x="6120" y="9423"/>
                  <a:pt x="6120" y="9353"/>
                  <a:pt x="6074" y="9353"/>
                </a:cubicBezTo>
                <a:cubicBezTo>
                  <a:pt x="6074" y="9353"/>
                  <a:pt x="6073" y="9353"/>
                  <a:pt x="6072" y="9353"/>
                </a:cubicBezTo>
                <a:close/>
                <a:moveTo>
                  <a:pt x="5519" y="9366"/>
                </a:moveTo>
                <a:cubicBezTo>
                  <a:pt x="5473" y="9366"/>
                  <a:pt x="5473" y="9437"/>
                  <a:pt x="5519" y="9437"/>
                </a:cubicBezTo>
                <a:cubicBezTo>
                  <a:pt x="5565" y="9437"/>
                  <a:pt x="5565" y="9366"/>
                  <a:pt x="5519" y="9366"/>
                </a:cubicBezTo>
                <a:close/>
                <a:moveTo>
                  <a:pt x="16491" y="9389"/>
                </a:moveTo>
                <a:cubicBezTo>
                  <a:pt x="16478" y="9389"/>
                  <a:pt x="16467" y="9407"/>
                  <a:pt x="16478" y="9420"/>
                </a:cubicBezTo>
                <a:cubicBezTo>
                  <a:pt x="16487" y="9431"/>
                  <a:pt x="16499" y="9437"/>
                  <a:pt x="16513" y="9437"/>
                </a:cubicBezTo>
                <a:cubicBezTo>
                  <a:pt x="16525" y="9437"/>
                  <a:pt x="16537" y="9432"/>
                  <a:pt x="16546" y="9422"/>
                </a:cubicBezTo>
                <a:cubicBezTo>
                  <a:pt x="16558" y="9409"/>
                  <a:pt x="16546" y="9391"/>
                  <a:pt x="16533" y="9391"/>
                </a:cubicBezTo>
                <a:cubicBezTo>
                  <a:pt x="16529" y="9391"/>
                  <a:pt x="16525" y="9393"/>
                  <a:pt x="16521" y="9397"/>
                </a:cubicBezTo>
                <a:cubicBezTo>
                  <a:pt x="16518" y="9400"/>
                  <a:pt x="16515" y="9401"/>
                  <a:pt x="16512" y="9401"/>
                </a:cubicBezTo>
                <a:cubicBezTo>
                  <a:pt x="16509" y="9401"/>
                  <a:pt x="16506" y="9399"/>
                  <a:pt x="16503" y="9396"/>
                </a:cubicBezTo>
                <a:cubicBezTo>
                  <a:pt x="16499" y="9391"/>
                  <a:pt x="16495" y="9389"/>
                  <a:pt x="16491" y="9389"/>
                </a:cubicBezTo>
                <a:close/>
                <a:moveTo>
                  <a:pt x="19406" y="9380"/>
                </a:moveTo>
                <a:cubicBezTo>
                  <a:pt x="19374" y="9380"/>
                  <a:pt x="19351" y="9427"/>
                  <a:pt x="19388" y="9445"/>
                </a:cubicBezTo>
                <a:cubicBezTo>
                  <a:pt x="19399" y="9450"/>
                  <a:pt x="19407" y="9456"/>
                  <a:pt x="19417" y="9461"/>
                </a:cubicBezTo>
                <a:cubicBezTo>
                  <a:pt x="19423" y="9464"/>
                  <a:pt x="19429" y="9465"/>
                  <a:pt x="19434" y="9465"/>
                </a:cubicBezTo>
                <a:cubicBezTo>
                  <a:pt x="19466" y="9465"/>
                  <a:pt x="19488" y="9418"/>
                  <a:pt x="19453" y="9400"/>
                </a:cubicBezTo>
                <a:cubicBezTo>
                  <a:pt x="19443" y="9395"/>
                  <a:pt x="19433" y="9390"/>
                  <a:pt x="19423" y="9384"/>
                </a:cubicBezTo>
                <a:cubicBezTo>
                  <a:pt x="19417" y="9381"/>
                  <a:pt x="19411" y="9380"/>
                  <a:pt x="19406" y="9380"/>
                </a:cubicBezTo>
                <a:close/>
                <a:moveTo>
                  <a:pt x="822" y="9353"/>
                </a:moveTo>
                <a:cubicBezTo>
                  <a:pt x="804" y="9353"/>
                  <a:pt x="786" y="9362"/>
                  <a:pt x="775" y="9379"/>
                </a:cubicBezTo>
                <a:cubicBezTo>
                  <a:pt x="763" y="9403"/>
                  <a:pt x="769" y="9439"/>
                  <a:pt x="795" y="9452"/>
                </a:cubicBezTo>
                <a:cubicBezTo>
                  <a:pt x="806" y="9458"/>
                  <a:pt x="815" y="9463"/>
                  <a:pt x="826" y="9468"/>
                </a:cubicBezTo>
                <a:cubicBezTo>
                  <a:pt x="834" y="9472"/>
                  <a:pt x="844" y="9474"/>
                  <a:pt x="853" y="9474"/>
                </a:cubicBezTo>
                <a:cubicBezTo>
                  <a:pt x="871" y="9474"/>
                  <a:pt x="889" y="9466"/>
                  <a:pt x="899" y="9448"/>
                </a:cubicBezTo>
                <a:cubicBezTo>
                  <a:pt x="914" y="9424"/>
                  <a:pt x="905" y="9388"/>
                  <a:pt x="879" y="9375"/>
                </a:cubicBezTo>
                <a:cubicBezTo>
                  <a:pt x="869" y="9370"/>
                  <a:pt x="859" y="9364"/>
                  <a:pt x="849" y="9359"/>
                </a:cubicBezTo>
                <a:cubicBezTo>
                  <a:pt x="840" y="9355"/>
                  <a:pt x="831" y="9353"/>
                  <a:pt x="822" y="9353"/>
                </a:cubicBezTo>
                <a:close/>
                <a:moveTo>
                  <a:pt x="10446" y="9394"/>
                </a:moveTo>
                <a:cubicBezTo>
                  <a:pt x="10429" y="9394"/>
                  <a:pt x="10411" y="9405"/>
                  <a:pt x="10411" y="9428"/>
                </a:cubicBezTo>
                <a:lnTo>
                  <a:pt x="10411" y="9444"/>
                </a:lnTo>
                <a:cubicBezTo>
                  <a:pt x="10411" y="9467"/>
                  <a:pt x="10429" y="9479"/>
                  <a:pt x="10446" y="9479"/>
                </a:cubicBezTo>
                <a:cubicBezTo>
                  <a:pt x="10464" y="9479"/>
                  <a:pt x="10481" y="9467"/>
                  <a:pt x="10481" y="9444"/>
                </a:cubicBezTo>
                <a:lnTo>
                  <a:pt x="10481" y="9428"/>
                </a:lnTo>
                <a:cubicBezTo>
                  <a:pt x="10481" y="9405"/>
                  <a:pt x="10464" y="9394"/>
                  <a:pt x="10446" y="9394"/>
                </a:cubicBezTo>
                <a:close/>
                <a:moveTo>
                  <a:pt x="7097" y="9418"/>
                </a:moveTo>
                <a:cubicBezTo>
                  <a:pt x="7084" y="9418"/>
                  <a:pt x="7072" y="9436"/>
                  <a:pt x="7084" y="9448"/>
                </a:cubicBezTo>
                <a:lnTo>
                  <a:pt x="7113" y="9479"/>
                </a:lnTo>
                <a:cubicBezTo>
                  <a:pt x="7117" y="9482"/>
                  <a:pt x="7121" y="9484"/>
                  <a:pt x="7125" y="9484"/>
                </a:cubicBezTo>
                <a:cubicBezTo>
                  <a:pt x="7138" y="9484"/>
                  <a:pt x="7151" y="9466"/>
                  <a:pt x="7139" y="9454"/>
                </a:cubicBezTo>
                <a:lnTo>
                  <a:pt x="7108" y="9423"/>
                </a:lnTo>
                <a:cubicBezTo>
                  <a:pt x="7105" y="9420"/>
                  <a:pt x="7101" y="9418"/>
                  <a:pt x="7097" y="9418"/>
                </a:cubicBezTo>
                <a:close/>
                <a:moveTo>
                  <a:pt x="3602" y="9456"/>
                </a:moveTo>
                <a:cubicBezTo>
                  <a:pt x="3580" y="9456"/>
                  <a:pt x="3580" y="9490"/>
                  <a:pt x="3603" y="9491"/>
                </a:cubicBezTo>
                <a:cubicBezTo>
                  <a:pt x="3627" y="9491"/>
                  <a:pt x="3627" y="9456"/>
                  <a:pt x="3603" y="9456"/>
                </a:cubicBezTo>
                <a:cubicBezTo>
                  <a:pt x="3603" y="9456"/>
                  <a:pt x="3602" y="9456"/>
                  <a:pt x="3602" y="9456"/>
                </a:cubicBezTo>
                <a:close/>
                <a:moveTo>
                  <a:pt x="14310" y="9411"/>
                </a:moveTo>
                <a:cubicBezTo>
                  <a:pt x="14241" y="9411"/>
                  <a:pt x="14241" y="9517"/>
                  <a:pt x="14310" y="9517"/>
                </a:cubicBezTo>
                <a:lnTo>
                  <a:pt x="14326" y="9517"/>
                </a:lnTo>
                <a:cubicBezTo>
                  <a:pt x="14394" y="9516"/>
                  <a:pt x="14394" y="9411"/>
                  <a:pt x="14326" y="9411"/>
                </a:cubicBezTo>
                <a:close/>
                <a:moveTo>
                  <a:pt x="20198" y="9368"/>
                </a:moveTo>
                <a:cubicBezTo>
                  <a:pt x="20194" y="9368"/>
                  <a:pt x="20189" y="9368"/>
                  <a:pt x="20184" y="9370"/>
                </a:cubicBezTo>
                <a:cubicBezTo>
                  <a:pt x="20158" y="9377"/>
                  <a:pt x="20137" y="9407"/>
                  <a:pt x="20148" y="9435"/>
                </a:cubicBezTo>
                <a:cubicBezTo>
                  <a:pt x="20153" y="9450"/>
                  <a:pt x="20158" y="9465"/>
                  <a:pt x="20162" y="9480"/>
                </a:cubicBezTo>
                <a:cubicBezTo>
                  <a:pt x="20170" y="9503"/>
                  <a:pt x="20191" y="9518"/>
                  <a:pt x="20215" y="9518"/>
                </a:cubicBezTo>
                <a:cubicBezTo>
                  <a:pt x="20219" y="9518"/>
                  <a:pt x="20224" y="9518"/>
                  <a:pt x="20228" y="9516"/>
                </a:cubicBezTo>
                <a:cubicBezTo>
                  <a:pt x="20254" y="9508"/>
                  <a:pt x="20275" y="9479"/>
                  <a:pt x="20265" y="9450"/>
                </a:cubicBezTo>
                <a:cubicBezTo>
                  <a:pt x="20260" y="9437"/>
                  <a:pt x="20254" y="9421"/>
                  <a:pt x="20249" y="9406"/>
                </a:cubicBezTo>
                <a:cubicBezTo>
                  <a:pt x="20241" y="9384"/>
                  <a:pt x="20221" y="9368"/>
                  <a:pt x="20198" y="9368"/>
                </a:cubicBezTo>
                <a:close/>
                <a:moveTo>
                  <a:pt x="22841" y="9436"/>
                </a:moveTo>
                <a:cubicBezTo>
                  <a:pt x="22831" y="9436"/>
                  <a:pt x="22820" y="9441"/>
                  <a:pt x="22814" y="9454"/>
                </a:cubicBezTo>
                <a:cubicBezTo>
                  <a:pt x="22809" y="9464"/>
                  <a:pt x="22803" y="9473"/>
                  <a:pt x="22798" y="9484"/>
                </a:cubicBezTo>
                <a:cubicBezTo>
                  <a:pt x="22784" y="9511"/>
                  <a:pt x="22808" y="9537"/>
                  <a:pt x="22831" y="9537"/>
                </a:cubicBezTo>
                <a:cubicBezTo>
                  <a:pt x="22842" y="9537"/>
                  <a:pt x="22852" y="9532"/>
                  <a:pt x="22859" y="9518"/>
                </a:cubicBezTo>
                <a:cubicBezTo>
                  <a:pt x="22864" y="9508"/>
                  <a:pt x="22869" y="9500"/>
                  <a:pt x="22875" y="9489"/>
                </a:cubicBezTo>
                <a:cubicBezTo>
                  <a:pt x="22889" y="9462"/>
                  <a:pt x="22865" y="9436"/>
                  <a:pt x="22841" y="9436"/>
                </a:cubicBezTo>
                <a:close/>
                <a:moveTo>
                  <a:pt x="7380" y="9460"/>
                </a:moveTo>
                <a:cubicBezTo>
                  <a:pt x="7372" y="9460"/>
                  <a:pt x="7364" y="9463"/>
                  <a:pt x="7356" y="9470"/>
                </a:cubicBezTo>
                <a:lnTo>
                  <a:pt x="7341" y="9486"/>
                </a:lnTo>
                <a:cubicBezTo>
                  <a:pt x="7315" y="9511"/>
                  <a:pt x="7340" y="9547"/>
                  <a:pt x="7367" y="9547"/>
                </a:cubicBezTo>
                <a:cubicBezTo>
                  <a:pt x="7375" y="9547"/>
                  <a:pt x="7383" y="9544"/>
                  <a:pt x="7390" y="9536"/>
                </a:cubicBezTo>
                <a:lnTo>
                  <a:pt x="7406" y="9521"/>
                </a:lnTo>
                <a:cubicBezTo>
                  <a:pt x="7431" y="9496"/>
                  <a:pt x="7407" y="9460"/>
                  <a:pt x="7380" y="9460"/>
                </a:cubicBezTo>
                <a:close/>
                <a:moveTo>
                  <a:pt x="18608" y="9548"/>
                </a:moveTo>
                <a:cubicBezTo>
                  <a:pt x="18584" y="9548"/>
                  <a:pt x="18584" y="9583"/>
                  <a:pt x="18608" y="9583"/>
                </a:cubicBezTo>
                <a:cubicBezTo>
                  <a:pt x="18631" y="9583"/>
                  <a:pt x="18631" y="9548"/>
                  <a:pt x="18608" y="9548"/>
                </a:cubicBezTo>
                <a:close/>
                <a:moveTo>
                  <a:pt x="24711" y="9523"/>
                </a:moveTo>
                <a:cubicBezTo>
                  <a:pt x="24668" y="9523"/>
                  <a:pt x="24668" y="9592"/>
                  <a:pt x="24712" y="9594"/>
                </a:cubicBezTo>
                <a:cubicBezTo>
                  <a:pt x="24758" y="9594"/>
                  <a:pt x="24758" y="9523"/>
                  <a:pt x="24712" y="9523"/>
                </a:cubicBezTo>
                <a:cubicBezTo>
                  <a:pt x="24712" y="9523"/>
                  <a:pt x="24711" y="9523"/>
                  <a:pt x="24711" y="9523"/>
                </a:cubicBezTo>
                <a:close/>
                <a:moveTo>
                  <a:pt x="7720" y="9480"/>
                </a:moveTo>
                <a:cubicBezTo>
                  <a:pt x="7699" y="9480"/>
                  <a:pt x="7677" y="9497"/>
                  <a:pt x="7682" y="9524"/>
                </a:cubicBezTo>
                <a:lnTo>
                  <a:pt x="7698" y="9599"/>
                </a:lnTo>
                <a:cubicBezTo>
                  <a:pt x="7702" y="9617"/>
                  <a:pt x="7715" y="9624"/>
                  <a:pt x="7729" y="9624"/>
                </a:cubicBezTo>
                <a:cubicBezTo>
                  <a:pt x="7750" y="9624"/>
                  <a:pt x="7772" y="9607"/>
                  <a:pt x="7766" y="9580"/>
                </a:cubicBezTo>
                <a:lnTo>
                  <a:pt x="7750" y="9506"/>
                </a:lnTo>
                <a:cubicBezTo>
                  <a:pt x="7747" y="9487"/>
                  <a:pt x="7734" y="9480"/>
                  <a:pt x="7720" y="9480"/>
                </a:cubicBezTo>
                <a:close/>
                <a:moveTo>
                  <a:pt x="8943" y="9504"/>
                </a:moveTo>
                <a:cubicBezTo>
                  <a:pt x="8938" y="9504"/>
                  <a:pt x="8933" y="9505"/>
                  <a:pt x="8928" y="9507"/>
                </a:cubicBezTo>
                <a:cubicBezTo>
                  <a:pt x="8912" y="9512"/>
                  <a:pt x="8898" y="9517"/>
                  <a:pt x="8883" y="9523"/>
                </a:cubicBezTo>
                <a:cubicBezTo>
                  <a:pt x="8856" y="9532"/>
                  <a:pt x="8839" y="9559"/>
                  <a:pt x="8846" y="9589"/>
                </a:cubicBezTo>
                <a:cubicBezTo>
                  <a:pt x="8851" y="9610"/>
                  <a:pt x="8873" y="9628"/>
                  <a:pt x="8896" y="9628"/>
                </a:cubicBezTo>
                <a:cubicBezTo>
                  <a:pt x="8901" y="9628"/>
                  <a:pt x="8906" y="9627"/>
                  <a:pt x="8911" y="9625"/>
                </a:cubicBezTo>
                <a:cubicBezTo>
                  <a:pt x="8927" y="9620"/>
                  <a:pt x="8942" y="9615"/>
                  <a:pt x="8956" y="9610"/>
                </a:cubicBezTo>
                <a:cubicBezTo>
                  <a:pt x="8983" y="9600"/>
                  <a:pt x="9001" y="9573"/>
                  <a:pt x="8993" y="9544"/>
                </a:cubicBezTo>
                <a:cubicBezTo>
                  <a:pt x="8987" y="9522"/>
                  <a:pt x="8965" y="9504"/>
                  <a:pt x="8943" y="9504"/>
                </a:cubicBezTo>
                <a:close/>
                <a:moveTo>
                  <a:pt x="12970" y="9431"/>
                </a:moveTo>
                <a:cubicBezTo>
                  <a:pt x="12962" y="9431"/>
                  <a:pt x="12954" y="9434"/>
                  <a:pt x="12946" y="9442"/>
                </a:cubicBezTo>
                <a:cubicBezTo>
                  <a:pt x="12906" y="9485"/>
                  <a:pt x="12864" y="9529"/>
                  <a:pt x="12823" y="9574"/>
                </a:cubicBezTo>
                <a:cubicBezTo>
                  <a:pt x="12799" y="9599"/>
                  <a:pt x="12823" y="9635"/>
                  <a:pt x="12849" y="9635"/>
                </a:cubicBezTo>
                <a:cubicBezTo>
                  <a:pt x="12857" y="9635"/>
                  <a:pt x="12866" y="9631"/>
                  <a:pt x="12873" y="9623"/>
                </a:cubicBezTo>
                <a:cubicBezTo>
                  <a:pt x="12914" y="9580"/>
                  <a:pt x="12956" y="9536"/>
                  <a:pt x="12996" y="9491"/>
                </a:cubicBezTo>
                <a:cubicBezTo>
                  <a:pt x="13020" y="9466"/>
                  <a:pt x="12996" y="9431"/>
                  <a:pt x="12970" y="9431"/>
                </a:cubicBezTo>
                <a:close/>
                <a:moveTo>
                  <a:pt x="24081" y="9532"/>
                </a:moveTo>
                <a:cubicBezTo>
                  <a:pt x="24013" y="9532"/>
                  <a:pt x="24013" y="9639"/>
                  <a:pt x="24081" y="9639"/>
                </a:cubicBezTo>
                <a:cubicBezTo>
                  <a:pt x="24151" y="9639"/>
                  <a:pt x="24151" y="9532"/>
                  <a:pt x="24081" y="9532"/>
                </a:cubicBezTo>
                <a:close/>
                <a:moveTo>
                  <a:pt x="12204" y="9579"/>
                </a:moveTo>
                <a:cubicBezTo>
                  <a:pt x="12158" y="9579"/>
                  <a:pt x="12158" y="9649"/>
                  <a:pt x="12204" y="9649"/>
                </a:cubicBezTo>
                <a:cubicBezTo>
                  <a:pt x="12250" y="9649"/>
                  <a:pt x="12250" y="9579"/>
                  <a:pt x="12204" y="9579"/>
                </a:cubicBezTo>
                <a:close/>
                <a:moveTo>
                  <a:pt x="14697" y="9540"/>
                </a:moveTo>
                <a:cubicBezTo>
                  <a:pt x="14670" y="9540"/>
                  <a:pt x="14644" y="9557"/>
                  <a:pt x="14644" y="9592"/>
                </a:cubicBezTo>
                <a:lnTo>
                  <a:pt x="14644" y="9608"/>
                </a:lnTo>
                <a:cubicBezTo>
                  <a:pt x="14644" y="9643"/>
                  <a:pt x="14670" y="9660"/>
                  <a:pt x="14697" y="9660"/>
                </a:cubicBezTo>
                <a:cubicBezTo>
                  <a:pt x="14724" y="9660"/>
                  <a:pt x="14750" y="9643"/>
                  <a:pt x="14750" y="9608"/>
                </a:cubicBezTo>
                <a:lnTo>
                  <a:pt x="14750" y="9592"/>
                </a:lnTo>
                <a:cubicBezTo>
                  <a:pt x="14750" y="9557"/>
                  <a:pt x="14724" y="9540"/>
                  <a:pt x="14697" y="9540"/>
                </a:cubicBezTo>
                <a:close/>
                <a:moveTo>
                  <a:pt x="1320" y="9548"/>
                </a:moveTo>
                <a:cubicBezTo>
                  <a:pt x="1279" y="9548"/>
                  <a:pt x="1242" y="9601"/>
                  <a:pt x="1280" y="9638"/>
                </a:cubicBezTo>
                <a:lnTo>
                  <a:pt x="1296" y="9654"/>
                </a:lnTo>
                <a:cubicBezTo>
                  <a:pt x="1307" y="9665"/>
                  <a:pt x="1320" y="9670"/>
                  <a:pt x="1332" y="9670"/>
                </a:cubicBezTo>
                <a:cubicBezTo>
                  <a:pt x="1373" y="9670"/>
                  <a:pt x="1409" y="9616"/>
                  <a:pt x="1372" y="9579"/>
                </a:cubicBezTo>
                <a:lnTo>
                  <a:pt x="1356" y="9564"/>
                </a:lnTo>
                <a:cubicBezTo>
                  <a:pt x="1345" y="9553"/>
                  <a:pt x="1332" y="9548"/>
                  <a:pt x="1320" y="9548"/>
                </a:cubicBezTo>
                <a:close/>
                <a:moveTo>
                  <a:pt x="8463" y="9553"/>
                </a:moveTo>
                <a:cubicBezTo>
                  <a:pt x="8437" y="9553"/>
                  <a:pt x="8410" y="9570"/>
                  <a:pt x="8410" y="9604"/>
                </a:cubicBezTo>
                <a:lnTo>
                  <a:pt x="8410" y="9620"/>
                </a:lnTo>
                <a:cubicBezTo>
                  <a:pt x="8410" y="9655"/>
                  <a:pt x="8437" y="9672"/>
                  <a:pt x="8464" y="9672"/>
                </a:cubicBezTo>
                <a:cubicBezTo>
                  <a:pt x="8491" y="9672"/>
                  <a:pt x="8517" y="9655"/>
                  <a:pt x="8517" y="9620"/>
                </a:cubicBezTo>
                <a:lnTo>
                  <a:pt x="8517" y="9604"/>
                </a:lnTo>
                <a:cubicBezTo>
                  <a:pt x="8517" y="9570"/>
                  <a:pt x="8490" y="9553"/>
                  <a:pt x="8463" y="9553"/>
                </a:cubicBezTo>
                <a:close/>
                <a:moveTo>
                  <a:pt x="3740" y="9605"/>
                </a:moveTo>
                <a:cubicBezTo>
                  <a:pt x="3728" y="9605"/>
                  <a:pt x="3716" y="9618"/>
                  <a:pt x="3723" y="9633"/>
                </a:cubicBezTo>
                <a:cubicBezTo>
                  <a:pt x="3729" y="9643"/>
                  <a:pt x="3734" y="9653"/>
                  <a:pt x="3739" y="9663"/>
                </a:cubicBezTo>
                <a:cubicBezTo>
                  <a:pt x="3742" y="9670"/>
                  <a:pt x="3747" y="9672"/>
                  <a:pt x="3753" y="9672"/>
                </a:cubicBezTo>
                <a:cubicBezTo>
                  <a:pt x="3764" y="9672"/>
                  <a:pt x="3777" y="9659"/>
                  <a:pt x="3770" y="9644"/>
                </a:cubicBezTo>
                <a:cubicBezTo>
                  <a:pt x="3763" y="9636"/>
                  <a:pt x="3758" y="9625"/>
                  <a:pt x="3754" y="9615"/>
                </a:cubicBezTo>
                <a:cubicBezTo>
                  <a:pt x="3750" y="9608"/>
                  <a:pt x="3745" y="9605"/>
                  <a:pt x="3740" y="9605"/>
                </a:cubicBezTo>
                <a:close/>
                <a:moveTo>
                  <a:pt x="3227" y="9554"/>
                </a:moveTo>
                <a:cubicBezTo>
                  <a:pt x="3218" y="9554"/>
                  <a:pt x="3208" y="9556"/>
                  <a:pt x="3200" y="9560"/>
                </a:cubicBezTo>
                <a:cubicBezTo>
                  <a:pt x="3189" y="9566"/>
                  <a:pt x="3180" y="9571"/>
                  <a:pt x="3169" y="9576"/>
                </a:cubicBezTo>
                <a:cubicBezTo>
                  <a:pt x="3143" y="9590"/>
                  <a:pt x="3137" y="9625"/>
                  <a:pt x="3150" y="9649"/>
                </a:cubicBezTo>
                <a:cubicBezTo>
                  <a:pt x="3161" y="9667"/>
                  <a:pt x="3179" y="9676"/>
                  <a:pt x="3197" y="9676"/>
                </a:cubicBezTo>
                <a:cubicBezTo>
                  <a:pt x="3206" y="9676"/>
                  <a:pt x="3215" y="9674"/>
                  <a:pt x="3224" y="9669"/>
                </a:cubicBezTo>
                <a:cubicBezTo>
                  <a:pt x="3234" y="9664"/>
                  <a:pt x="3243" y="9659"/>
                  <a:pt x="3253" y="9654"/>
                </a:cubicBezTo>
                <a:cubicBezTo>
                  <a:pt x="3279" y="9641"/>
                  <a:pt x="3287" y="9605"/>
                  <a:pt x="3273" y="9580"/>
                </a:cubicBezTo>
                <a:cubicBezTo>
                  <a:pt x="3262" y="9563"/>
                  <a:pt x="3245" y="9554"/>
                  <a:pt x="3227" y="9554"/>
                </a:cubicBezTo>
                <a:close/>
                <a:moveTo>
                  <a:pt x="4263" y="9570"/>
                </a:moveTo>
                <a:cubicBezTo>
                  <a:pt x="4195" y="9571"/>
                  <a:pt x="4194" y="9678"/>
                  <a:pt x="4263" y="9678"/>
                </a:cubicBezTo>
                <a:lnTo>
                  <a:pt x="4293" y="9678"/>
                </a:lnTo>
                <a:cubicBezTo>
                  <a:pt x="4361" y="9678"/>
                  <a:pt x="4362" y="9570"/>
                  <a:pt x="4293" y="9570"/>
                </a:cubicBezTo>
                <a:close/>
                <a:moveTo>
                  <a:pt x="6277" y="9581"/>
                </a:moveTo>
                <a:cubicBezTo>
                  <a:pt x="6259" y="9581"/>
                  <a:pt x="6242" y="9593"/>
                  <a:pt x="6242" y="9616"/>
                </a:cubicBezTo>
                <a:lnTo>
                  <a:pt x="6242" y="9646"/>
                </a:lnTo>
                <a:cubicBezTo>
                  <a:pt x="6242" y="9669"/>
                  <a:pt x="6259" y="9680"/>
                  <a:pt x="6277" y="9680"/>
                </a:cubicBezTo>
                <a:cubicBezTo>
                  <a:pt x="6294" y="9680"/>
                  <a:pt x="6312" y="9669"/>
                  <a:pt x="6312" y="9646"/>
                </a:cubicBezTo>
                <a:lnTo>
                  <a:pt x="6312" y="9616"/>
                </a:lnTo>
                <a:cubicBezTo>
                  <a:pt x="6312" y="9593"/>
                  <a:pt x="6294" y="9581"/>
                  <a:pt x="6277" y="9581"/>
                </a:cubicBezTo>
                <a:close/>
                <a:moveTo>
                  <a:pt x="15152" y="9567"/>
                </a:moveTo>
                <a:cubicBezTo>
                  <a:pt x="15134" y="9567"/>
                  <a:pt x="15116" y="9578"/>
                  <a:pt x="15116" y="9601"/>
                </a:cubicBezTo>
                <a:lnTo>
                  <a:pt x="15116" y="9646"/>
                </a:lnTo>
                <a:cubicBezTo>
                  <a:pt x="15116" y="9669"/>
                  <a:pt x="15134" y="9680"/>
                  <a:pt x="15152" y="9680"/>
                </a:cubicBezTo>
                <a:cubicBezTo>
                  <a:pt x="15169" y="9680"/>
                  <a:pt x="15187" y="9669"/>
                  <a:pt x="15187" y="9646"/>
                </a:cubicBezTo>
                <a:lnTo>
                  <a:pt x="15187" y="9601"/>
                </a:lnTo>
                <a:cubicBezTo>
                  <a:pt x="15187" y="9578"/>
                  <a:pt x="15169" y="9567"/>
                  <a:pt x="15152" y="9567"/>
                </a:cubicBezTo>
                <a:close/>
                <a:moveTo>
                  <a:pt x="13946" y="9597"/>
                </a:moveTo>
                <a:cubicBezTo>
                  <a:pt x="13919" y="9597"/>
                  <a:pt x="13895" y="9633"/>
                  <a:pt x="13921" y="9658"/>
                </a:cubicBezTo>
                <a:lnTo>
                  <a:pt x="13936" y="9674"/>
                </a:lnTo>
                <a:cubicBezTo>
                  <a:pt x="13944" y="9681"/>
                  <a:pt x="13952" y="9684"/>
                  <a:pt x="13960" y="9684"/>
                </a:cubicBezTo>
                <a:cubicBezTo>
                  <a:pt x="13987" y="9684"/>
                  <a:pt x="14011" y="9648"/>
                  <a:pt x="13986" y="9623"/>
                </a:cubicBezTo>
                <a:lnTo>
                  <a:pt x="13970" y="9608"/>
                </a:lnTo>
                <a:cubicBezTo>
                  <a:pt x="13963" y="9600"/>
                  <a:pt x="13954" y="9597"/>
                  <a:pt x="13946" y="9597"/>
                </a:cubicBezTo>
                <a:close/>
                <a:moveTo>
                  <a:pt x="6102" y="9636"/>
                </a:moveTo>
                <a:cubicBezTo>
                  <a:pt x="6094" y="9636"/>
                  <a:pt x="6086" y="9639"/>
                  <a:pt x="6079" y="9647"/>
                </a:cubicBezTo>
                <a:lnTo>
                  <a:pt x="6064" y="9663"/>
                </a:lnTo>
                <a:cubicBezTo>
                  <a:pt x="6038" y="9688"/>
                  <a:pt x="6063" y="9724"/>
                  <a:pt x="6090" y="9724"/>
                </a:cubicBezTo>
                <a:cubicBezTo>
                  <a:pt x="6095" y="9724"/>
                  <a:pt x="6101" y="9723"/>
                  <a:pt x="6106" y="9720"/>
                </a:cubicBezTo>
                <a:cubicBezTo>
                  <a:pt x="6112" y="9723"/>
                  <a:pt x="6119" y="9724"/>
                  <a:pt x="6126" y="9724"/>
                </a:cubicBezTo>
                <a:cubicBezTo>
                  <a:pt x="6144" y="9724"/>
                  <a:pt x="6162" y="9713"/>
                  <a:pt x="6162" y="9690"/>
                </a:cubicBezTo>
                <a:lnTo>
                  <a:pt x="6162" y="9675"/>
                </a:lnTo>
                <a:cubicBezTo>
                  <a:pt x="6162" y="9652"/>
                  <a:pt x="6144" y="9640"/>
                  <a:pt x="6126" y="9640"/>
                </a:cubicBezTo>
                <a:cubicBezTo>
                  <a:pt x="6124" y="9640"/>
                  <a:pt x="6121" y="9640"/>
                  <a:pt x="6118" y="9641"/>
                </a:cubicBezTo>
                <a:cubicBezTo>
                  <a:pt x="6113" y="9638"/>
                  <a:pt x="6108" y="9636"/>
                  <a:pt x="6102" y="9636"/>
                </a:cubicBezTo>
                <a:close/>
                <a:moveTo>
                  <a:pt x="19762" y="9581"/>
                </a:moveTo>
                <a:cubicBezTo>
                  <a:pt x="19752" y="9581"/>
                  <a:pt x="19742" y="9584"/>
                  <a:pt x="19736" y="9591"/>
                </a:cubicBezTo>
                <a:cubicBezTo>
                  <a:pt x="19721" y="9605"/>
                  <a:pt x="19723" y="9626"/>
                  <a:pt x="19736" y="9641"/>
                </a:cubicBezTo>
                <a:cubicBezTo>
                  <a:pt x="19757" y="9665"/>
                  <a:pt x="19777" y="9690"/>
                  <a:pt x="19798" y="9715"/>
                </a:cubicBezTo>
                <a:cubicBezTo>
                  <a:pt x="19803" y="9722"/>
                  <a:pt x="19812" y="9726"/>
                  <a:pt x="19821" y="9726"/>
                </a:cubicBezTo>
                <a:cubicBezTo>
                  <a:pt x="19831" y="9726"/>
                  <a:pt x="19840" y="9722"/>
                  <a:pt x="19847" y="9715"/>
                </a:cubicBezTo>
                <a:cubicBezTo>
                  <a:pt x="19862" y="9701"/>
                  <a:pt x="19861" y="9680"/>
                  <a:pt x="19847" y="9665"/>
                </a:cubicBezTo>
                <a:cubicBezTo>
                  <a:pt x="19826" y="9641"/>
                  <a:pt x="19807" y="9616"/>
                  <a:pt x="19786" y="9591"/>
                </a:cubicBezTo>
                <a:cubicBezTo>
                  <a:pt x="19780" y="9584"/>
                  <a:pt x="19771" y="9581"/>
                  <a:pt x="19762" y="9581"/>
                </a:cubicBezTo>
                <a:close/>
                <a:moveTo>
                  <a:pt x="5288" y="9605"/>
                </a:moveTo>
                <a:cubicBezTo>
                  <a:pt x="5252" y="9605"/>
                  <a:pt x="5215" y="9644"/>
                  <a:pt x="5238" y="9685"/>
                </a:cubicBezTo>
                <a:cubicBezTo>
                  <a:pt x="5258" y="9721"/>
                  <a:pt x="5290" y="9737"/>
                  <a:pt x="5329" y="9742"/>
                </a:cubicBezTo>
                <a:cubicBezTo>
                  <a:pt x="5331" y="9742"/>
                  <a:pt x="5333" y="9742"/>
                  <a:pt x="5335" y="9742"/>
                </a:cubicBezTo>
                <a:cubicBezTo>
                  <a:pt x="5361" y="9742"/>
                  <a:pt x="5383" y="9714"/>
                  <a:pt x="5383" y="9688"/>
                </a:cubicBezTo>
                <a:cubicBezTo>
                  <a:pt x="5383" y="9658"/>
                  <a:pt x="5361" y="9639"/>
                  <a:pt x="5333" y="9636"/>
                </a:cubicBezTo>
                <a:cubicBezTo>
                  <a:pt x="5331" y="9634"/>
                  <a:pt x="5331" y="9633"/>
                  <a:pt x="5330" y="9632"/>
                </a:cubicBezTo>
                <a:cubicBezTo>
                  <a:pt x="5320" y="9613"/>
                  <a:pt x="5305" y="9605"/>
                  <a:pt x="5288" y="9605"/>
                </a:cubicBezTo>
                <a:close/>
                <a:moveTo>
                  <a:pt x="17870" y="9711"/>
                </a:moveTo>
                <a:cubicBezTo>
                  <a:pt x="17848" y="9711"/>
                  <a:pt x="17846" y="9747"/>
                  <a:pt x="17870" y="9747"/>
                </a:cubicBezTo>
                <a:lnTo>
                  <a:pt x="17886" y="9747"/>
                </a:lnTo>
                <a:cubicBezTo>
                  <a:pt x="17908" y="9746"/>
                  <a:pt x="17909" y="9711"/>
                  <a:pt x="17886" y="9711"/>
                </a:cubicBezTo>
                <a:close/>
                <a:moveTo>
                  <a:pt x="4895" y="9681"/>
                </a:moveTo>
                <a:cubicBezTo>
                  <a:pt x="4849" y="9681"/>
                  <a:pt x="4849" y="9752"/>
                  <a:pt x="4895" y="9752"/>
                </a:cubicBezTo>
                <a:cubicBezTo>
                  <a:pt x="4940" y="9752"/>
                  <a:pt x="4940" y="9681"/>
                  <a:pt x="4895" y="9681"/>
                </a:cubicBezTo>
                <a:close/>
                <a:moveTo>
                  <a:pt x="11722" y="9649"/>
                </a:moveTo>
                <a:cubicBezTo>
                  <a:pt x="11654" y="9649"/>
                  <a:pt x="11654" y="9757"/>
                  <a:pt x="11722" y="9757"/>
                </a:cubicBezTo>
                <a:cubicBezTo>
                  <a:pt x="11791" y="9757"/>
                  <a:pt x="11791" y="9649"/>
                  <a:pt x="11722" y="9649"/>
                </a:cubicBezTo>
                <a:close/>
                <a:moveTo>
                  <a:pt x="9589" y="9693"/>
                </a:moveTo>
                <a:cubicBezTo>
                  <a:pt x="9543" y="9693"/>
                  <a:pt x="9543" y="9764"/>
                  <a:pt x="9589" y="9764"/>
                </a:cubicBezTo>
                <a:lnTo>
                  <a:pt x="9618" y="9764"/>
                </a:lnTo>
                <a:cubicBezTo>
                  <a:pt x="9664" y="9764"/>
                  <a:pt x="9664" y="9693"/>
                  <a:pt x="9618" y="9693"/>
                </a:cubicBezTo>
                <a:close/>
                <a:moveTo>
                  <a:pt x="24441" y="9686"/>
                </a:moveTo>
                <a:cubicBezTo>
                  <a:pt x="24424" y="9686"/>
                  <a:pt x="24406" y="9698"/>
                  <a:pt x="24406" y="9721"/>
                </a:cubicBezTo>
                <a:lnTo>
                  <a:pt x="24406" y="9736"/>
                </a:lnTo>
                <a:cubicBezTo>
                  <a:pt x="24406" y="9759"/>
                  <a:pt x="24424" y="9771"/>
                  <a:pt x="24441" y="9771"/>
                </a:cubicBezTo>
                <a:cubicBezTo>
                  <a:pt x="24459" y="9771"/>
                  <a:pt x="24476" y="9759"/>
                  <a:pt x="24476" y="9736"/>
                </a:cubicBezTo>
                <a:lnTo>
                  <a:pt x="24476" y="9721"/>
                </a:lnTo>
                <a:cubicBezTo>
                  <a:pt x="24476" y="9698"/>
                  <a:pt x="24459" y="9686"/>
                  <a:pt x="24441" y="9686"/>
                </a:cubicBezTo>
                <a:close/>
                <a:moveTo>
                  <a:pt x="21312" y="9673"/>
                </a:moveTo>
                <a:cubicBezTo>
                  <a:pt x="21294" y="9673"/>
                  <a:pt x="21276" y="9685"/>
                  <a:pt x="21276" y="9707"/>
                </a:cubicBezTo>
                <a:lnTo>
                  <a:pt x="21276" y="9737"/>
                </a:lnTo>
                <a:cubicBezTo>
                  <a:pt x="21276" y="9760"/>
                  <a:pt x="21294" y="9772"/>
                  <a:pt x="21312" y="9772"/>
                </a:cubicBezTo>
                <a:cubicBezTo>
                  <a:pt x="21329" y="9772"/>
                  <a:pt x="21347" y="9760"/>
                  <a:pt x="21347" y="9737"/>
                </a:cubicBezTo>
                <a:lnTo>
                  <a:pt x="21347" y="9707"/>
                </a:lnTo>
                <a:cubicBezTo>
                  <a:pt x="21347" y="9685"/>
                  <a:pt x="21329" y="9673"/>
                  <a:pt x="21312" y="9673"/>
                </a:cubicBezTo>
                <a:close/>
                <a:moveTo>
                  <a:pt x="6492" y="9683"/>
                </a:moveTo>
                <a:cubicBezTo>
                  <a:pt x="6481" y="9683"/>
                  <a:pt x="6470" y="9689"/>
                  <a:pt x="6464" y="9702"/>
                </a:cubicBezTo>
                <a:cubicBezTo>
                  <a:pt x="6459" y="9712"/>
                  <a:pt x="6453" y="9722"/>
                  <a:pt x="6448" y="9732"/>
                </a:cubicBezTo>
                <a:cubicBezTo>
                  <a:pt x="6434" y="9760"/>
                  <a:pt x="6459" y="9786"/>
                  <a:pt x="6483" y="9786"/>
                </a:cubicBezTo>
                <a:cubicBezTo>
                  <a:pt x="6493" y="9786"/>
                  <a:pt x="6504" y="9780"/>
                  <a:pt x="6510" y="9768"/>
                </a:cubicBezTo>
                <a:cubicBezTo>
                  <a:pt x="6515" y="9757"/>
                  <a:pt x="6521" y="9748"/>
                  <a:pt x="6526" y="9737"/>
                </a:cubicBezTo>
                <a:cubicBezTo>
                  <a:pt x="6540" y="9709"/>
                  <a:pt x="6515" y="9683"/>
                  <a:pt x="6492" y="9683"/>
                </a:cubicBezTo>
                <a:close/>
                <a:moveTo>
                  <a:pt x="2429" y="9708"/>
                </a:moveTo>
                <a:cubicBezTo>
                  <a:pt x="2423" y="9708"/>
                  <a:pt x="2418" y="9710"/>
                  <a:pt x="2414" y="9715"/>
                </a:cubicBezTo>
                <a:cubicBezTo>
                  <a:pt x="2401" y="9732"/>
                  <a:pt x="2386" y="9746"/>
                  <a:pt x="2366" y="9752"/>
                </a:cubicBezTo>
                <a:cubicBezTo>
                  <a:pt x="2347" y="9759"/>
                  <a:pt x="2353" y="9787"/>
                  <a:pt x="2369" y="9787"/>
                </a:cubicBezTo>
                <a:cubicBezTo>
                  <a:pt x="2371" y="9787"/>
                  <a:pt x="2373" y="9787"/>
                  <a:pt x="2375" y="9786"/>
                </a:cubicBezTo>
                <a:cubicBezTo>
                  <a:pt x="2403" y="9777"/>
                  <a:pt x="2428" y="9758"/>
                  <a:pt x="2444" y="9733"/>
                </a:cubicBezTo>
                <a:cubicBezTo>
                  <a:pt x="2453" y="9721"/>
                  <a:pt x="2441" y="9708"/>
                  <a:pt x="2429" y="9708"/>
                </a:cubicBezTo>
                <a:close/>
                <a:moveTo>
                  <a:pt x="15602" y="9731"/>
                </a:moveTo>
                <a:cubicBezTo>
                  <a:pt x="15556" y="9731"/>
                  <a:pt x="15556" y="9801"/>
                  <a:pt x="15602" y="9801"/>
                </a:cubicBezTo>
                <a:lnTo>
                  <a:pt x="15618" y="9801"/>
                </a:lnTo>
                <a:cubicBezTo>
                  <a:pt x="15619" y="9801"/>
                  <a:pt x="15619" y="9801"/>
                  <a:pt x="15620" y="9801"/>
                </a:cubicBezTo>
                <a:cubicBezTo>
                  <a:pt x="15664" y="9801"/>
                  <a:pt x="15663" y="9732"/>
                  <a:pt x="15618" y="9731"/>
                </a:cubicBezTo>
                <a:close/>
                <a:moveTo>
                  <a:pt x="17194" y="9739"/>
                </a:moveTo>
                <a:cubicBezTo>
                  <a:pt x="17182" y="9739"/>
                  <a:pt x="17170" y="9752"/>
                  <a:pt x="17178" y="9767"/>
                </a:cubicBezTo>
                <a:cubicBezTo>
                  <a:pt x="17183" y="9777"/>
                  <a:pt x="17188" y="9788"/>
                  <a:pt x="17193" y="9796"/>
                </a:cubicBezTo>
                <a:cubicBezTo>
                  <a:pt x="17197" y="9803"/>
                  <a:pt x="17202" y="9805"/>
                  <a:pt x="17207" y="9805"/>
                </a:cubicBezTo>
                <a:cubicBezTo>
                  <a:pt x="17218" y="9805"/>
                  <a:pt x="17230" y="9793"/>
                  <a:pt x="17223" y="9778"/>
                </a:cubicBezTo>
                <a:cubicBezTo>
                  <a:pt x="17218" y="9768"/>
                  <a:pt x="17212" y="9758"/>
                  <a:pt x="17207" y="9748"/>
                </a:cubicBezTo>
                <a:cubicBezTo>
                  <a:pt x="17204" y="9741"/>
                  <a:pt x="17199" y="9739"/>
                  <a:pt x="17194" y="9739"/>
                </a:cubicBezTo>
                <a:close/>
                <a:moveTo>
                  <a:pt x="14552" y="9696"/>
                </a:moveTo>
                <a:cubicBezTo>
                  <a:pt x="14512" y="9696"/>
                  <a:pt x="14475" y="9750"/>
                  <a:pt x="14513" y="9788"/>
                </a:cubicBezTo>
                <a:lnTo>
                  <a:pt x="14528" y="9803"/>
                </a:lnTo>
                <a:cubicBezTo>
                  <a:pt x="14539" y="9814"/>
                  <a:pt x="14552" y="9819"/>
                  <a:pt x="14564" y="9819"/>
                </a:cubicBezTo>
                <a:cubicBezTo>
                  <a:pt x="14605" y="9819"/>
                  <a:pt x="14642" y="9766"/>
                  <a:pt x="14604" y="9728"/>
                </a:cubicBezTo>
                <a:lnTo>
                  <a:pt x="14588" y="9712"/>
                </a:lnTo>
                <a:cubicBezTo>
                  <a:pt x="14577" y="9701"/>
                  <a:pt x="14565" y="9696"/>
                  <a:pt x="14552" y="9696"/>
                </a:cubicBezTo>
                <a:close/>
                <a:moveTo>
                  <a:pt x="20739" y="9682"/>
                </a:moveTo>
                <a:cubicBezTo>
                  <a:pt x="20720" y="9682"/>
                  <a:pt x="20702" y="9691"/>
                  <a:pt x="20693" y="9708"/>
                </a:cubicBezTo>
                <a:cubicBezTo>
                  <a:pt x="20688" y="9720"/>
                  <a:pt x="20683" y="9728"/>
                  <a:pt x="20678" y="9738"/>
                </a:cubicBezTo>
                <a:cubicBezTo>
                  <a:pt x="20664" y="9764"/>
                  <a:pt x="20671" y="9796"/>
                  <a:pt x="20698" y="9812"/>
                </a:cubicBezTo>
                <a:cubicBezTo>
                  <a:pt x="20706" y="9817"/>
                  <a:pt x="20715" y="9819"/>
                  <a:pt x="20725" y="9819"/>
                </a:cubicBezTo>
                <a:cubicBezTo>
                  <a:pt x="20743" y="9819"/>
                  <a:pt x="20762" y="9810"/>
                  <a:pt x="20771" y="9793"/>
                </a:cubicBezTo>
                <a:cubicBezTo>
                  <a:pt x="20776" y="9782"/>
                  <a:pt x="20781" y="9773"/>
                  <a:pt x="20786" y="9763"/>
                </a:cubicBezTo>
                <a:cubicBezTo>
                  <a:pt x="20799" y="9736"/>
                  <a:pt x="20794" y="9705"/>
                  <a:pt x="20767" y="9689"/>
                </a:cubicBezTo>
                <a:cubicBezTo>
                  <a:pt x="20759" y="9684"/>
                  <a:pt x="20749" y="9682"/>
                  <a:pt x="20739" y="9682"/>
                </a:cubicBezTo>
                <a:close/>
                <a:moveTo>
                  <a:pt x="9228" y="9752"/>
                </a:moveTo>
                <a:cubicBezTo>
                  <a:pt x="9182" y="9752"/>
                  <a:pt x="9183" y="9822"/>
                  <a:pt x="9229" y="9822"/>
                </a:cubicBezTo>
                <a:cubicBezTo>
                  <a:pt x="9275" y="9822"/>
                  <a:pt x="9275" y="9752"/>
                  <a:pt x="9229" y="9752"/>
                </a:cubicBezTo>
                <a:cubicBezTo>
                  <a:pt x="9228" y="9752"/>
                  <a:pt x="9228" y="9752"/>
                  <a:pt x="9228" y="9752"/>
                </a:cubicBezTo>
                <a:close/>
                <a:moveTo>
                  <a:pt x="13346" y="9749"/>
                </a:moveTo>
                <a:cubicBezTo>
                  <a:pt x="13340" y="9749"/>
                  <a:pt x="13335" y="9750"/>
                  <a:pt x="13329" y="9753"/>
                </a:cubicBezTo>
                <a:cubicBezTo>
                  <a:pt x="13318" y="9758"/>
                  <a:pt x="13309" y="9764"/>
                  <a:pt x="13298" y="9769"/>
                </a:cubicBezTo>
                <a:cubicBezTo>
                  <a:pt x="13262" y="9787"/>
                  <a:pt x="13285" y="9835"/>
                  <a:pt x="13318" y="9835"/>
                </a:cubicBezTo>
                <a:cubicBezTo>
                  <a:pt x="13323" y="9835"/>
                  <a:pt x="13328" y="9833"/>
                  <a:pt x="13334" y="9831"/>
                </a:cubicBezTo>
                <a:cubicBezTo>
                  <a:pt x="13345" y="9825"/>
                  <a:pt x="13354" y="9820"/>
                  <a:pt x="13364" y="9815"/>
                </a:cubicBezTo>
                <a:cubicBezTo>
                  <a:pt x="13399" y="9797"/>
                  <a:pt x="13378" y="9749"/>
                  <a:pt x="13346" y="9749"/>
                </a:cubicBezTo>
                <a:close/>
                <a:moveTo>
                  <a:pt x="23323" y="9753"/>
                </a:moveTo>
                <a:cubicBezTo>
                  <a:pt x="23315" y="9753"/>
                  <a:pt x="23307" y="9756"/>
                  <a:pt x="23299" y="9764"/>
                </a:cubicBezTo>
                <a:lnTo>
                  <a:pt x="23283" y="9779"/>
                </a:lnTo>
                <a:cubicBezTo>
                  <a:pt x="23258" y="9804"/>
                  <a:pt x="23283" y="9840"/>
                  <a:pt x="23310" y="9840"/>
                </a:cubicBezTo>
                <a:cubicBezTo>
                  <a:pt x="23318" y="9840"/>
                  <a:pt x="23326" y="9837"/>
                  <a:pt x="23333" y="9830"/>
                </a:cubicBezTo>
                <a:lnTo>
                  <a:pt x="23349" y="9814"/>
                </a:lnTo>
                <a:cubicBezTo>
                  <a:pt x="23374" y="9788"/>
                  <a:pt x="23351" y="9753"/>
                  <a:pt x="23323" y="9753"/>
                </a:cubicBezTo>
                <a:close/>
                <a:moveTo>
                  <a:pt x="3501" y="9689"/>
                </a:moveTo>
                <a:cubicBezTo>
                  <a:pt x="3461" y="9689"/>
                  <a:pt x="3424" y="9742"/>
                  <a:pt x="3460" y="9779"/>
                </a:cubicBezTo>
                <a:cubicBezTo>
                  <a:pt x="3486" y="9804"/>
                  <a:pt x="3509" y="9831"/>
                  <a:pt x="3534" y="9856"/>
                </a:cubicBezTo>
                <a:cubicBezTo>
                  <a:pt x="3545" y="9867"/>
                  <a:pt x="3557" y="9872"/>
                  <a:pt x="3570" y="9872"/>
                </a:cubicBezTo>
                <a:cubicBezTo>
                  <a:pt x="3610" y="9872"/>
                  <a:pt x="3647" y="9818"/>
                  <a:pt x="3609" y="9780"/>
                </a:cubicBezTo>
                <a:cubicBezTo>
                  <a:pt x="3585" y="9756"/>
                  <a:pt x="3561" y="9730"/>
                  <a:pt x="3536" y="9705"/>
                </a:cubicBezTo>
                <a:cubicBezTo>
                  <a:pt x="3525" y="9694"/>
                  <a:pt x="3513" y="9689"/>
                  <a:pt x="3501" y="9689"/>
                </a:cubicBezTo>
                <a:close/>
                <a:moveTo>
                  <a:pt x="15842" y="9809"/>
                </a:moveTo>
                <a:cubicBezTo>
                  <a:pt x="15796" y="9809"/>
                  <a:pt x="15796" y="9879"/>
                  <a:pt x="15842" y="9879"/>
                </a:cubicBezTo>
                <a:lnTo>
                  <a:pt x="15858" y="9879"/>
                </a:lnTo>
                <a:cubicBezTo>
                  <a:pt x="15903" y="9879"/>
                  <a:pt x="15903" y="9809"/>
                  <a:pt x="15858" y="9809"/>
                </a:cubicBezTo>
                <a:close/>
                <a:moveTo>
                  <a:pt x="7253" y="9779"/>
                </a:moveTo>
                <a:cubicBezTo>
                  <a:pt x="7232" y="9779"/>
                  <a:pt x="7210" y="9796"/>
                  <a:pt x="7217" y="9822"/>
                </a:cubicBezTo>
                <a:cubicBezTo>
                  <a:pt x="7222" y="9842"/>
                  <a:pt x="7228" y="9862"/>
                  <a:pt x="7233" y="9883"/>
                </a:cubicBezTo>
                <a:cubicBezTo>
                  <a:pt x="7237" y="9901"/>
                  <a:pt x="7251" y="9908"/>
                  <a:pt x="7264" y="9908"/>
                </a:cubicBezTo>
                <a:cubicBezTo>
                  <a:pt x="7285" y="9908"/>
                  <a:pt x="7307" y="9891"/>
                  <a:pt x="7301" y="9864"/>
                </a:cubicBezTo>
                <a:cubicBezTo>
                  <a:pt x="7296" y="9845"/>
                  <a:pt x="7290" y="9825"/>
                  <a:pt x="7285" y="9804"/>
                </a:cubicBezTo>
                <a:cubicBezTo>
                  <a:pt x="7281" y="9786"/>
                  <a:pt x="7267" y="9779"/>
                  <a:pt x="7253" y="9779"/>
                </a:cubicBezTo>
                <a:close/>
                <a:moveTo>
                  <a:pt x="327" y="9867"/>
                </a:moveTo>
                <a:cubicBezTo>
                  <a:pt x="310" y="9867"/>
                  <a:pt x="300" y="9891"/>
                  <a:pt x="318" y="9900"/>
                </a:cubicBezTo>
                <a:cubicBezTo>
                  <a:pt x="328" y="9905"/>
                  <a:pt x="338" y="9910"/>
                  <a:pt x="347" y="9916"/>
                </a:cubicBezTo>
                <a:cubicBezTo>
                  <a:pt x="350" y="9917"/>
                  <a:pt x="353" y="9918"/>
                  <a:pt x="356" y="9918"/>
                </a:cubicBezTo>
                <a:cubicBezTo>
                  <a:pt x="373" y="9918"/>
                  <a:pt x="383" y="9893"/>
                  <a:pt x="366" y="9885"/>
                </a:cubicBezTo>
                <a:cubicBezTo>
                  <a:pt x="355" y="9880"/>
                  <a:pt x="346" y="9875"/>
                  <a:pt x="336" y="9869"/>
                </a:cubicBezTo>
                <a:cubicBezTo>
                  <a:pt x="332" y="9868"/>
                  <a:pt x="330" y="9867"/>
                  <a:pt x="327" y="9867"/>
                </a:cubicBezTo>
                <a:close/>
                <a:moveTo>
                  <a:pt x="7935" y="9916"/>
                </a:moveTo>
                <a:cubicBezTo>
                  <a:pt x="7912" y="9916"/>
                  <a:pt x="7912" y="9951"/>
                  <a:pt x="7935" y="9951"/>
                </a:cubicBezTo>
                <a:lnTo>
                  <a:pt x="7950" y="9951"/>
                </a:lnTo>
                <a:cubicBezTo>
                  <a:pt x="7975" y="9951"/>
                  <a:pt x="7975" y="9916"/>
                  <a:pt x="7950" y="9916"/>
                </a:cubicBezTo>
                <a:close/>
                <a:moveTo>
                  <a:pt x="7487" y="9926"/>
                </a:moveTo>
                <a:cubicBezTo>
                  <a:pt x="7475" y="9926"/>
                  <a:pt x="7463" y="9945"/>
                  <a:pt x="7474" y="9957"/>
                </a:cubicBezTo>
                <a:cubicBezTo>
                  <a:pt x="7482" y="9968"/>
                  <a:pt x="7495" y="9973"/>
                  <a:pt x="7508" y="9973"/>
                </a:cubicBezTo>
                <a:cubicBezTo>
                  <a:pt x="7520" y="9973"/>
                  <a:pt x="7533" y="9968"/>
                  <a:pt x="7542" y="9958"/>
                </a:cubicBezTo>
                <a:cubicBezTo>
                  <a:pt x="7554" y="9946"/>
                  <a:pt x="7542" y="9929"/>
                  <a:pt x="7528" y="9929"/>
                </a:cubicBezTo>
                <a:cubicBezTo>
                  <a:pt x="7524" y="9929"/>
                  <a:pt x="7520" y="9931"/>
                  <a:pt x="7517" y="9934"/>
                </a:cubicBezTo>
                <a:cubicBezTo>
                  <a:pt x="7514" y="9937"/>
                  <a:pt x="7511" y="9939"/>
                  <a:pt x="7509" y="9939"/>
                </a:cubicBezTo>
                <a:cubicBezTo>
                  <a:pt x="7505" y="9939"/>
                  <a:pt x="7502" y="9936"/>
                  <a:pt x="7499" y="9932"/>
                </a:cubicBezTo>
                <a:cubicBezTo>
                  <a:pt x="7496" y="9928"/>
                  <a:pt x="7491" y="9926"/>
                  <a:pt x="7487" y="9926"/>
                </a:cubicBezTo>
                <a:close/>
                <a:moveTo>
                  <a:pt x="24472" y="9792"/>
                </a:moveTo>
                <a:cubicBezTo>
                  <a:pt x="24464" y="9792"/>
                  <a:pt x="24455" y="9795"/>
                  <a:pt x="24448" y="9803"/>
                </a:cubicBezTo>
                <a:cubicBezTo>
                  <a:pt x="24407" y="9846"/>
                  <a:pt x="24365" y="9890"/>
                  <a:pt x="24324" y="9935"/>
                </a:cubicBezTo>
                <a:cubicBezTo>
                  <a:pt x="24300" y="9960"/>
                  <a:pt x="24324" y="9996"/>
                  <a:pt x="24351" y="9996"/>
                </a:cubicBezTo>
                <a:cubicBezTo>
                  <a:pt x="24359" y="9996"/>
                  <a:pt x="24367" y="9993"/>
                  <a:pt x="24375" y="9985"/>
                </a:cubicBezTo>
                <a:cubicBezTo>
                  <a:pt x="24415" y="9942"/>
                  <a:pt x="24456" y="9898"/>
                  <a:pt x="24497" y="9853"/>
                </a:cubicBezTo>
                <a:cubicBezTo>
                  <a:pt x="24521" y="9828"/>
                  <a:pt x="24498" y="9792"/>
                  <a:pt x="24472" y="9792"/>
                </a:cubicBezTo>
                <a:close/>
                <a:moveTo>
                  <a:pt x="10402" y="9918"/>
                </a:moveTo>
                <a:cubicBezTo>
                  <a:pt x="10369" y="9918"/>
                  <a:pt x="10347" y="9966"/>
                  <a:pt x="10384" y="9984"/>
                </a:cubicBezTo>
                <a:cubicBezTo>
                  <a:pt x="10395" y="9989"/>
                  <a:pt x="10403" y="9994"/>
                  <a:pt x="10413" y="9999"/>
                </a:cubicBezTo>
                <a:cubicBezTo>
                  <a:pt x="10419" y="10002"/>
                  <a:pt x="10425" y="10004"/>
                  <a:pt x="10430" y="10004"/>
                </a:cubicBezTo>
                <a:cubicBezTo>
                  <a:pt x="10462" y="10004"/>
                  <a:pt x="10484" y="9956"/>
                  <a:pt x="10449" y="9938"/>
                </a:cubicBezTo>
                <a:cubicBezTo>
                  <a:pt x="10439" y="9932"/>
                  <a:pt x="10429" y="9927"/>
                  <a:pt x="10419" y="9922"/>
                </a:cubicBezTo>
                <a:cubicBezTo>
                  <a:pt x="10413" y="9919"/>
                  <a:pt x="10407" y="9918"/>
                  <a:pt x="10402" y="9918"/>
                </a:cubicBezTo>
                <a:close/>
                <a:moveTo>
                  <a:pt x="5676" y="9890"/>
                </a:moveTo>
                <a:cubicBezTo>
                  <a:pt x="5635" y="9890"/>
                  <a:pt x="5598" y="9943"/>
                  <a:pt x="5635" y="9982"/>
                </a:cubicBezTo>
                <a:cubicBezTo>
                  <a:pt x="5642" y="9987"/>
                  <a:pt x="5647" y="9992"/>
                  <a:pt x="5651" y="9997"/>
                </a:cubicBezTo>
                <a:cubicBezTo>
                  <a:pt x="5662" y="10008"/>
                  <a:pt x="5674" y="10013"/>
                  <a:pt x="5687" y="10013"/>
                </a:cubicBezTo>
                <a:cubicBezTo>
                  <a:pt x="5728" y="10013"/>
                  <a:pt x="5765" y="9960"/>
                  <a:pt x="5727" y="9922"/>
                </a:cubicBezTo>
                <a:lnTo>
                  <a:pt x="5712" y="9906"/>
                </a:lnTo>
                <a:cubicBezTo>
                  <a:pt x="5701" y="9895"/>
                  <a:pt x="5688" y="9890"/>
                  <a:pt x="5676" y="9890"/>
                </a:cubicBezTo>
                <a:close/>
                <a:moveTo>
                  <a:pt x="18516" y="9888"/>
                </a:moveTo>
                <a:cubicBezTo>
                  <a:pt x="18497" y="9888"/>
                  <a:pt x="18478" y="9898"/>
                  <a:pt x="18468" y="9916"/>
                </a:cubicBezTo>
                <a:cubicBezTo>
                  <a:pt x="18453" y="9942"/>
                  <a:pt x="18463" y="9973"/>
                  <a:pt x="18488" y="9989"/>
                </a:cubicBezTo>
                <a:cubicBezTo>
                  <a:pt x="18513" y="10005"/>
                  <a:pt x="18536" y="10020"/>
                  <a:pt x="18562" y="10036"/>
                </a:cubicBezTo>
                <a:cubicBezTo>
                  <a:pt x="18569" y="10041"/>
                  <a:pt x="18578" y="10043"/>
                  <a:pt x="18587" y="10043"/>
                </a:cubicBezTo>
                <a:cubicBezTo>
                  <a:pt x="18606" y="10043"/>
                  <a:pt x="18626" y="10033"/>
                  <a:pt x="18635" y="10016"/>
                </a:cubicBezTo>
                <a:cubicBezTo>
                  <a:pt x="18651" y="9990"/>
                  <a:pt x="18640" y="9958"/>
                  <a:pt x="18615" y="9943"/>
                </a:cubicBezTo>
                <a:cubicBezTo>
                  <a:pt x="18590" y="9927"/>
                  <a:pt x="18567" y="9911"/>
                  <a:pt x="18542" y="9896"/>
                </a:cubicBezTo>
                <a:cubicBezTo>
                  <a:pt x="18534" y="9891"/>
                  <a:pt x="18525" y="9888"/>
                  <a:pt x="18516" y="9888"/>
                </a:cubicBezTo>
                <a:close/>
                <a:moveTo>
                  <a:pt x="5306" y="9948"/>
                </a:moveTo>
                <a:cubicBezTo>
                  <a:pt x="5238" y="9948"/>
                  <a:pt x="5237" y="10056"/>
                  <a:pt x="5306" y="10056"/>
                </a:cubicBezTo>
                <a:lnTo>
                  <a:pt x="5322" y="10056"/>
                </a:lnTo>
                <a:cubicBezTo>
                  <a:pt x="5390" y="10056"/>
                  <a:pt x="5390" y="9948"/>
                  <a:pt x="5322" y="9948"/>
                </a:cubicBezTo>
                <a:close/>
                <a:moveTo>
                  <a:pt x="11195" y="9906"/>
                </a:moveTo>
                <a:cubicBezTo>
                  <a:pt x="11190" y="9906"/>
                  <a:pt x="11185" y="9907"/>
                  <a:pt x="11180" y="9908"/>
                </a:cubicBezTo>
                <a:cubicBezTo>
                  <a:pt x="11154" y="9916"/>
                  <a:pt x="11133" y="9946"/>
                  <a:pt x="11144" y="9973"/>
                </a:cubicBezTo>
                <a:cubicBezTo>
                  <a:pt x="11149" y="9989"/>
                  <a:pt x="11154" y="10004"/>
                  <a:pt x="11158" y="10018"/>
                </a:cubicBezTo>
                <a:cubicBezTo>
                  <a:pt x="11166" y="10041"/>
                  <a:pt x="11187" y="10057"/>
                  <a:pt x="11211" y="10057"/>
                </a:cubicBezTo>
                <a:cubicBezTo>
                  <a:pt x="11215" y="10057"/>
                  <a:pt x="11220" y="10056"/>
                  <a:pt x="11224" y="10055"/>
                </a:cubicBezTo>
                <a:cubicBezTo>
                  <a:pt x="11250" y="10046"/>
                  <a:pt x="11271" y="10016"/>
                  <a:pt x="11261" y="9989"/>
                </a:cubicBezTo>
                <a:cubicBezTo>
                  <a:pt x="11256" y="9974"/>
                  <a:pt x="11250" y="9958"/>
                  <a:pt x="11245" y="9945"/>
                </a:cubicBezTo>
                <a:cubicBezTo>
                  <a:pt x="11237" y="9922"/>
                  <a:pt x="11217" y="9906"/>
                  <a:pt x="11195" y="9906"/>
                </a:cubicBezTo>
                <a:close/>
                <a:moveTo>
                  <a:pt x="22334" y="9916"/>
                </a:moveTo>
                <a:cubicBezTo>
                  <a:pt x="22313" y="9916"/>
                  <a:pt x="22291" y="9933"/>
                  <a:pt x="22298" y="9960"/>
                </a:cubicBezTo>
                <a:cubicBezTo>
                  <a:pt x="22309" y="10001"/>
                  <a:pt x="22337" y="10037"/>
                  <a:pt x="22376" y="10056"/>
                </a:cubicBezTo>
                <a:cubicBezTo>
                  <a:pt x="22382" y="10059"/>
                  <a:pt x="22388" y="10061"/>
                  <a:pt x="22393" y="10061"/>
                </a:cubicBezTo>
                <a:cubicBezTo>
                  <a:pt x="22424" y="10061"/>
                  <a:pt x="22444" y="10013"/>
                  <a:pt x="22410" y="9995"/>
                </a:cubicBezTo>
                <a:cubicBezTo>
                  <a:pt x="22387" y="9984"/>
                  <a:pt x="22372" y="9967"/>
                  <a:pt x="22366" y="9942"/>
                </a:cubicBezTo>
                <a:cubicBezTo>
                  <a:pt x="22362" y="9924"/>
                  <a:pt x="22348" y="9916"/>
                  <a:pt x="22334" y="9916"/>
                </a:cubicBezTo>
                <a:close/>
                <a:moveTo>
                  <a:pt x="19372" y="9924"/>
                </a:moveTo>
                <a:cubicBezTo>
                  <a:pt x="19369" y="9924"/>
                  <a:pt x="19366" y="9924"/>
                  <a:pt x="19363" y="9925"/>
                </a:cubicBezTo>
                <a:cubicBezTo>
                  <a:pt x="19345" y="9930"/>
                  <a:pt x="19332" y="9951"/>
                  <a:pt x="19338" y="9968"/>
                </a:cubicBezTo>
                <a:cubicBezTo>
                  <a:pt x="19348" y="9993"/>
                  <a:pt x="19358" y="10018"/>
                  <a:pt x="19368" y="10042"/>
                </a:cubicBezTo>
                <a:cubicBezTo>
                  <a:pt x="19374" y="10058"/>
                  <a:pt x="19386" y="10069"/>
                  <a:pt x="19402" y="10069"/>
                </a:cubicBezTo>
                <a:cubicBezTo>
                  <a:pt x="19405" y="10069"/>
                  <a:pt x="19408" y="10068"/>
                  <a:pt x="19411" y="10067"/>
                </a:cubicBezTo>
                <a:cubicBezTo>
                  <a:pt x="19428" y="10063"/>
                  <a:pt x="19444" y="10041"/>
                  <a:pt x="19436" y="10024"/>
                </a:cubicBezTo>
                <a:cubicBezTo>
                  <a:pt x="19426" y="9999"/>
                  <a:pt x="19416" y="9974"/>
                  <a:pt x="19406" y="9950"/>
                </a:cubicBezTo>
                <a:cubicBezTo>
                  <a:pt x="19400" y="9934"/>
                  <a:pt x="19388" y="9924"/>
                  <a:pt x="19372" y="9924"/>
                </a:cubicBezTo>
                <a:close/>
                <a:moveTo>
                  <a:pt x="13839" y="9975"/>
                </a:moveTo>
                <a:cubicBezTo>
                  <a:pt x="13828" y="9975"/>
                  <a:pt x="13817" y="9980"/>
                  <a:pt x="13811" y="9993"/>
                </a:cubicBezTo>
                <a:cubicBezTo>
                  <a:pt x="13805" y="10004"/>
                  <a:pt x="13800" y="10013"/>
                  <a:pt x="13795" y="10023"/>
                </a:cubicBezTo>
                <a:cubicBezTo>
                  <a:pt x="13781" y="10050"/>
                  <a:pt x="13805" y="10076"/>
                  <a:pt x="13829" y="10076"/>
                </a:cubicBezTo>
                <a:cubicBezTo>
                  <a:pt x="13839" y="10076"/>
                  <a:pt x="13850" y="10071"/>
                  <a:pt x="13857" y="10058"/>
                </a:cubicBezTo>
                <a:cubicBezTo>
                  <a:pt x="13862" y="10048"/>
                  <a:pt x="13867" y="10039"/>
                  <a:pt x="13873" y="10029"/>
                </a:cubicBezTo>
                <a:cubicBezTo>
                  <a:pt x="13887" y="10001"/>
                  <a:pt x="13862" y="9975"/>
                  <a:pt x="13839" y="9975"/>
                </a:cubicBezTo>
                <a:close/>
                <a:moveTo>
                  <a:pt x="17991" y="10026"/>
                </a:moveTo>
                <a:cubicBezTo>
                  <a:pt x="17977" y="10026"/>
                  <a:pt x="17965" y="10044"/>
                  <a:pt x="17977" y="10056"/>
                </a:cubicBezTo>
                <a:lnTo>
                  <a:pt x="17993" y="10072"/>
                </a:lnTo>
                <a:cubicBezTo>
                  <a:pt x="17996" y="10076"/>
                  <a:pt x="18001" y="10077"/>
                  <a:pt x="18005" y="10077"/>
                </a:cubicBezTo>
                <a:cubicBezTo>
                  <a:pt x="18018" y="10077"/>
                  <a:pt x="18030" y="10059"/>
                  <a:pt x="18018" y="10046"/>
                </a:cubicBezTo>
                <a:lnTo>
                  <a:pt x="18002" y="10031"/>
                </a:lnTo>
                <a:cubicBezTo>
                  <a:pt x="17999" y="10027"/>
                  <a:pt x="17995" y="10026"/>
                  <a:pt x="17991" y="10026"/>
                </a:cubicBezTo>
                <a:close/>
                <a:moveTo>
                  <a:pt x="3059" y="10008"/>
                </a:moveTo>
                <a:cubicBezTo>
                  <a:pt x="3014" y="10008"/>
                  <a:pt x="3014" y="10078"/>
                  <a:pt x="3059" y="10078"/>
                </a:cubicBezTo>
                <a:lnTo>
                  <a:pt x="3075" y="10078"/>
                </a:lnTo>
                <a:cubicBezTo>
                  <a:pt x="3121" y="10078"/>
                  <a:pt x="3121" y="10008"/>
                  <a:pt x="3075" y="10008"/>
                </a:cubicBezTo>
                <a:close/>
                <a:moveTo>
                  <a:pt x="16338" y="10019"/>
                </a:moveTo>
                <a:cubicBezTo>
                  <a:pt x="16292" y="10019"/>
                  <a:pt x="16292" y="10089"/>
                  <a:pt x="16338" y="10089"/>
                </a:cubicBezTo>
                <a:lnTo>
                  <a:pt x="16368" y="10089"/>
                </a:lnTo>
                <a:cubicBezTo>
                  <a:pt x="16414" y="10089"/>
                  <a:pt x="16414" y="10019"/>
                  <a:pt x="16368" y="10019"/>
                </a:cubicBezTo>
                <a:close/>
                <a:moveTo>
                  <a:pt x="6832" y="10033"/>
                </a:moveTo>
                <a:cubicBezTo>
                  <a:pt x="6814" y="10033"/>
                  <a:pt x="6796" y="10044"/>
                  <a:pt x="6796" y="10067"/>
                </a:cubicBezTo>
                <a:lnTo>
                  <a:pt x="6796" y="10083"/>
                </a:lnTo>
                <a:cubicBezTo>
                  <a:pt x="6796" y="10106"/>
                  <a:pt x="6814" y="10118"/>
                  <a:pt x="6831" y="10118"/>
                </a:cubicBezTo>
                <a:cubicBezTo>
                  <a:pt x="6849" y="10118"/>
                  <a:pt x="6866" y="10106"/>
                  <a:pt x="6866" y="10083"/>
                </a:cubicBezTo>
                <a:lnTo>
                  <a:pt x="6866" y="10067"/>
                </a:lnTo>
                <a:cubicBezTo>
                  <a:pt x="6867" y="10044"/>
                  <a:pt x="6849" y="10033"/>
                  <a:pt x="6832" y="10033"/>
                </a:cubicBezTo>
                <a:close/>
                <a:moveTo>
                  <a:pt x="9604" y="10086"/>
                </a:moveTo>
                <a:cubicBezTo>
                  <a:pt x="9579" y="10086"/>
                  <a:pt x="9579" y="10121"/>
                  <a:pt x="9604" y="10121"/>
                </a:cubicBezTo>
                <a:cubicBezTo>
                  <a:pt x="9626" y="10121"/>
                  <a:pt x="9626" y="10086"/>
                  <a:pt x="9604" y="10086"/>
                </a:cubicBezTo>
                <a:close/>
                <a:moveTo>
                  <a:pt x="23471" y="10024"/>
                </a:moveTo>
                <a:cubicBezTo>
                  <a:pt x="23448" y="10024"/>
                  <a:pt x="23423" y="10049"/>
                  <a:pt x="23437" y="10078"/>
                </a:cubicBezTo>
                <a:cubicBezTo>
                  <a:pt x="23442" y="10088"/>
                  <a:pt x="23448" y="10098"/>
                  <a:pt x="23453" y="10108"/>
                </a:cubicBezTo>
                <a:cubicBezTo>
                  <a:pt x="23459" y="10121"/>
                  <a:pt x="23470" y="10126"/>
                  <a:pt x="23480" y="10126"/>
                </a:cubicBezTo>
                <a:cubicBezTo>
                  <a:pt x="23503" y="10126"/>
                  <a:pt x="23527" y="10101"/>
                  <a:pt x="23514" y="10073"/>
                </a:cubicBezTo>
                <a:cubicBezTo>
                  <a:pt x="23508" y="10062"/>
                  <a:pt x="23503" y="10053"/>
                  <a:pt x="23498" y="10042"/>
                </a:cubicBezTo>
                <a:cubicBezTo>
                  <a:pt x="23492" y="10029"/>
                  <a:pt x="23482" y="10024"/>
                  <a:pt x="23471" y="10024"/>
                </a:cubicBezTo>
                <a:close/>
                <a:moveTo>
                  <a:pt x="24439" y="10017"/>
                </a:moveTo>
                <a:cubicBezTo>
                  <a:pt x="24425" y="10017"/>
                  <a:pt x="24411" y="10024"/>
                  <a:pt x="24406" y="10041"/>
                </a:cubicBezTo>
                <a:cubicBezTo>
                  <a:pt x="24401" y="10057"/>
                  <a:pt x="24396" y="10072"/>
                  <a:pt x="24390" y="10086"/>
                </a:cubicBezTo>
                <a:cubicBezTo>
                  <a:pt x="24382" y="10112"/>
                  <a:pt x="24403" y="10130"/>
                  <a:pt x="24425" y="10130"/>
                </a:cubicBezTo>
                <a:cubicBezTo>
                  <a:pt x="24439" y="10130"/>
                  <a:pt x="24453" y="10122"/>
                  <a:pt x="24459" y="10105"/>
                </a:cubicBezTo>
                <a:cubicBezTo>
                  <a:pt x="24464" y="10089"/>
                  <a:pt x="24469" y="10075"/>
                  <a:pt x="24474" y="10061"/>
                </a:cubicBezTo>
                <a:cubicBezTo>
                  <a:pt x="24483" y="10035"/>
                  <a:pt x="24460" y="10017"/>
                  <a:pt x="24439" y="10017"/>
                </a:cubicBezTo>
                <a:close/>
                <a:moveTo>
                  <a:pt x="7899" y="10050"/>
                </a:moveTo>
                <a:cubicBezTo>
                  <a:pt x="7873" y="10050"/>
                  <a:pt x="7848" y="10085"/>
                  <a:pt x="7872" y="10110"/>
                </a:cubicBezTo>
                <a:lnTo>
                  <a:pt x="7888" y="10126"/>
                </a:lnTo>
                <a:cubicBezTo>
                  <a:pt x="7895" y="10134"/>
                  <a:pt x="7904" y="10137"/>
                  <a:pt x="7912" y="10137"/>
                </a:cubicBezTo>
                <a:cubicBezTo>
                  <a:pt x="7939" y="10137"/>
                  <a:pt x="7963" y="10101"/>
                  <a:pt x="7938" y="10077"/>
                </a:cubicBezTo>
                <a:lnTo>
                  <a:pt x="7922" y="10061"/>
                </a:lnTo>
                <a:cubicBezTo>
                  <a:pt x="7915" y="10054"/>
                  <a:pt x="7907" y="10050"/>
                  <a:pt x="7899" y="10050"/>
                </a:cubicBezTo>
                <a:close/>
                <a:moveTo>
                  <a:pt x="86" y="10060"/>
                </a:moveTo>
                <a:cubicBezTo>
                  <a:pt x="58" y="10060"/>
                  <a:pt x="33" y="10095"/>
                  <a:pt x="60" y="10120"/>
                </a:cubicBezTo>
                <a:cubicBezTo>
                  <a:pt x="70" y="10130"/>
                  <a:pt x="81" y="10140"/>
                  <a:pt x="91" y="10149"/>
                </a:cubicBezTo>
                <a:cubicBezTo>
                  <a:pt x="98" y="10156"/>
                  <a:pt x="106" y="10159"/>
                  <a:pt x="114" y="10159"/>
                </a:cubicBezTo>
                <a:cubicBezTo>
                  <a:pt x="142" y="10159"/>
                  <a:pt x="168" y="10123"/>
                  <a:pt x="141" y="10099"/>
                </a:cubicBezTo>
                <a:cubicBezTo>
                  <a:pt x="130" y="10088"/>
                  <a:pt x="120" y="10079"/>
                  <a:pt x="109" y="10071"/>
                </a:cubicBezTo>
                <a:cubicBezTo>
                  <a:pt x="102" y="10063"/>
                  <a:pt x="94" y="10060"/>
                  <a:pt x="86" y="10060"/>
                </a:cubicBezTo>
                <a:close/>
                <a:moveTo>
                  <a:pt x="21550" y="10095"/>
                </a:moveTo>
                <a:cubicBezTo>
                  <a:pt x="21533" y="10095"/>
                  <a:pt x="21515" y="10106"/>
                  <a:pt x="21515" y="10129"/>
                </a:cubicBezTo>
                <a:lnTo>
                  <a:pt x="21515" y="10145"/>
                </a:lnTo>
                <a:cubicBezTo>
                  <a:pt x="21515" y="10168"/>
                  <a:pt x="21532" y="10180"/>
                  <a:pt x="21550" y="10180"/>
                </a:cubicBezTo>
                <a:cubicBezTo>
                  <a:pt x="21567" y="10180"/>
                  <a:pt x="21585" y="10168"/>
                  <a:pt x="21585" y="10145"/>
                </a:cubicBezTo>
                <a:lnTo>
                  <a:pt x="21585" y="10129"/>
                </a:lnTo>
                <a:cubicBezTo>
                  <a:pt x="21585" y="10106"/>
                  <a:pt x="21568" y="10095"/>
                  <a:pt x="21550" y="10095"/>
                </a:cubicBezTo>
                <a:close/>
                <a:moveTo>
                  <a:pt x="16863" y="10082"/>
                </a:moveTo>
                <a:cubicBezTo>
                  <a:pt x="16845" y="10082"/>
                  <a:pt x="16828" y="10093"/>
                  <a:pt x="16828" y="10116"/>
                </a:cubicBezTo>
                <a:lnTo>
                  <a:pt x="16828" y="10146"/>
                </a:lnTo>
                <a:cubicBezTo>
                  <a:pt x="16828" y="10169"/>
                  <a:pt x="16845" y="10181"/>
                  <a:pt x="16863" y="10181"/>
                </a:cubicBezTo>
                <a:cubicBezTo>
                  <a:pt x="16880" y="10181"/>
                  <a:pt x="16898" y="10169"/>
                  <a:pt x="16898" y="10146"/>
                </a:cubicBezTo>
                <a:lnTo>
                  <a:pt x="16898" y="10116"/>
                </a:lnTo>
                <a:cubicBezTo>
                  <a:pt x="16898" y="10093"/>
                  <a:pt x="16880" y="10082"/>
                  <a:pt x="16863" y="10082"/>
                </a:cubicBezTo>
                <a:close/>
                <a:moveTo>
                  <a:pt x="24845" y="10109"/>
                </a:moveTo>
                <a:cubicBezTo>
                  <a:pt x="24840" y="10109"/>
                  <a:pt x="24834" y="10111"/>
                  <a:pt x="24828" y="10114"/>
                </a:cubicBezTo>
                <a:cubicBezTo>
                  <a:pt x="24820" y="10119"/>
                  <a:pt x="24809" y="10124"/>
                  <a:pt x="24799" y="10129"/>
                </a:cubicBezTo>
                <a:cubicBezTo>
                  <a:pt x="24764" y="10147"/>
                  <a:pt x="24785" y="10195"/>
                  <a:pt x="24817" y="10195"/>
                </a:cubicBezTo>
                <a:cubicBezTo>
                  <a:pt x="24822" y="10195"/>
                  <a:pt x="24828" y="10194"/>
                  <a:pt x="24834" y="10191"/>
                </a:cubicBezTo>
                <a:cubicBezTo>
                  <a:pt x="24844" y="10186"/>
                  <a:pt x="24853" y="10181"/>
                  <a:pt x="24864" y="10175"/>
                </a:cubicBezTo>
                <a:cubicBezTo>
                  <a:pt x="24899" y="10156"/>
                  <a:pt x="24878" y="10109"/>
                  <a:pt x="24845" y="10109"/>
                </a:cubicBezTo>
                <a:close/>
                <a:moveTo>
                  <a:pt x="14998" y="10073"/>
                </a:moveTo>
                <a:cubicBezTo>
                  <a:pt x="14986" y="10073"/>
                  <a:pt x="14974" y="10077"/>
                  <a:pt x="14963" y="10088"/>
                </a:cubicBezTo>
                <a:lnTo>
                  <a:pt x="14947" y="10104"/>
                </a:lnTo>
                <a:cubicBezTo>
                  <a:pt x="14910" y="10141"/>
                  <a:pt x="14946" y="10196"/>
                  <a:pt x="14987" y="10196"/>
                </a:cubicBezTo>
                <a:cubicBezTo>
                  <a:pt x="14999" y="10196"/>
                  <a:pt x="15011" y="10191"/>
                  <a:pt x="15022" y="10181"/>
                </a:cubicBezTo>
                <a:lnTo>
                  <a:pt x="15037" y="10165"/>
                </a:lnTo>
                <a:cubicBezTo>
                  <a:pt x="15075" y="10127"/>
                  <a:pt x="15039" y="10073"/>
                  <a:pt x="14998" y="10073"/>
                </a:cubicBezTo>
                <a:close/>
                <a:moveTo>
                  <a:pt x="14519" y="10102"/>
                </a:moveTo>
                <a:cubicBezTo>
                  <a:pt x="14451" y="10102"/>
                  <a:pt x="14450" y="10209"/>
                  <a:pt x="14519" y="10209"/>
                </a:cubicBezTo>
                <a:cubicBezTo>
                  <a:pt x="14588" y="10209"/>
                  <a:pt x="14588" y="10102"/>
                  <a:pt x="14519" y="10102"/>
                </a:cubicBezTo>
                <a:close/>
                <a:moveTo>
                  <a:pt x="6148" y="10104"/>
                </a:moveTo>
                <a:cubicBezTo>
                  <a:pt x="6130" y="10104"/>
                  <a:pt x="6112" y="10116"/>
                  <a:pt x="6112" y="10139"/>
                </a:cubicBezTo>
                <a:lnTo>
                  <a:pt x="6112" y="10183"/>
                </a:lnTo>
                <a:cubicBezTo>
                  <a:pt x="6112" y="10206"/>
                  <a:pt x="6130" y="10217"/>
                  <a:pt x="6148" y="10217"/>
                </a:cubicBezTo>
                <a:cubicBezTo>
                  <a:pt x="6165" y="10217"/>
                  <a:pt x="6183" y="10206"/>
                  <a:pt x="6183" y="10183"/>
                </a:cubicBezTo>
                <a:lnTo>
                  <a:pt x="6183" y="10139"/>
                </a:lnTo>
                <a:cubicBezTo>
                  <a:pt x="6184" y="10116"/>
                  <a:pt x="6166" y="10104"/>
                  <a:pt x="6148" y="10104"/>
                </a:cubicBezTo>
                <a:close/>
                <a:moveTo>
                  <a:pt x="866" y="10120"/>
                </a:moveTo>
                <a:cubicBezTo>
                  <a:pt x="860" y="10120"/>
                  <a:pt x="855" y="10122"/>
                  <a:pt x="849" y="10125"/>
                </a:cubicBezTo>
                <a:cubicBezTo>
                  <a:pt x="833" y="10134"/>
                  <a:pt x="825" y="10158"/>
                  <a:pt x="836" y="10173"/>
                </a:cubicBezTo>
                <a:cubicBezTo>
                  <a:pt x="852" y="10193"/>
                  <a:pt x="867" y="10214"/>
                  <a:pt x="880" y="10234"/>
                </a:cubicBezTo>
                <a:cubicBezTo>
                  <a:pt x="889" y="10245"/>
                  <a:pt x="900" y="10251"/>
                  <a:pt x="912" y="10251"/>
                </a:cubicBezTo>
                <a:cubicBezTo>
                  <a:pt x="917" y="10251"/>
                  <a:pt x="923" y="10250"/>
                  <a:pt x="929" y="10247"/>
                </a:cubicBezTo>
                <a:cubicBezTo>
                  <a:pt x="945" y="10238"/>
                  <a:pt x="954" y="10214"/>
                  <a:pt x="942" y="10198"/>
                </a:cubicBezTo>
                <a:cubicBezTo>
                  <a:pt x="926" y="10178"/>
                  <a:pt x="912" y="10160"/>
                  <a:pt x="898" y="10139"/>
                </a:cubicBezTo>
                <a:cubicBezTo>
                  <a:pt x="889" y="10128"/>
                  <a:pt x="878" y="10120"/>
                  <a:pt x="866" y="10120"/>
                </a:cubicBezTo>
                <a:close/>
                <a:moveTo>
                  <a:pt x="17254" y="10205"/>
                </a:moveTo>
                <a:cubicBezTo>
                  <a:pt x="17245" y="10205"/>
                  <a:pt x="17236" y="10211"/>
                  <a:pt x="17236" y="10222"/>
                </a:cubicBezTo>
                <a:lnTo>
                  <a:pt x="17236" y="10238"/>
                </a:lnTo>
                <a:cubicBezTo>
                  <a:pt x="17236" y="10250"/>
                  <a:pt x="17245" y="10255"/>
                  <a:pt x="17254" y="10255"/>
                </a:cubicBezTo>
                <a:cubicBezTo>
                  <a:pt x="17263" y="10255"/>
                  <a:pt x="17272" y="10250"/>
                  <a:pt x="17272" y="10238"/>
                </a:cubicBezTo>
                <a:lnTo>
                  <a:pt x="17272" y="10222"/>
                </a:lnTo>
                <a:cubicBezTo>
                  <a:pt x="17272" y="10211"/>
                  <a:pt x="17263" y="10205"/>
                  <a:pt x="17254" y="10205"/>
                </a:cubicBezTo>
                <a:close/>
                <a:moveTo>
                  <a:pt x="10757" y="10119"/>
                </a:moveTo>
                <a:cubicBezTo>
                  <a:pt x="10747" y="10119"/>
                  <a:pt x="10738" y="10122"/>
                  <a:pt x="10732" y="10129"/>
                </a:cubicBezTo>
                <a:cubicBezTo>
                  <a:pt x="10717" y="10144"/>
                  <a:pt x="10718" y="10165"/>
                  <a:pt x="10732" y="10178"/>
                </a:cubicBezTo>
                <a:cubicBezTo>
                  <a:pt x="10753" y="10204"/>
                  <a:pt x="10773" y="10229"/>
                  <a:pt x="10794" y="10254"/>
                </a:cubicBezTo>
                <a:cubicBezTo>
                  <a:pt x="10799" y="10261"/>
                  <a:pt x="10808" y="10264"/>
                  <a:pt x="10817" y="10264"/>
                </a:cubicBezTo>
                <a:cubicBezTo>
                  <a:pt x="10827" y="10264"/>
                  <a:pt x="10836" y="10260"/>
                  <a:pt x="10843" y="10254"/>
                </a:cubicBezTo>
                <a:cubicBezTo>
                  <a:pt x="10858" y="10239"/>
                  <a:pt x="10857" y="10218"/>
                  <a:pt x="10843" y="10204"/>
                </a:cubicBezTo>
                <a:cubicBezTo>
                  <a:pt x="10822" y="10178"/>
                  <a:pt x="10803" y="10153"/>
                  <a:pt x="10782" y="10129"/>
                </a:cubicBezTo>
                <a:cubicBezTo>
                  <a:pt x="10776" y="10122"/>
                  <a:pt x="10767" y="10119"/>
                  <a:pt x="10757" y="10119"/>
                </a:cubicBezTo>
                <a:close/>
                <a:moveTo>
                  <a:pt x="2212" y="10121"/>
                </a:moveTo>
                <a:cubicBezTo>
                  <a:pt x="2196" y="10121"/>
                  <a:pt x="2180" y="10129"/>
                  <a:pt x="2169" y="10146"/>
                </a:cubicBezTo>
                <a:cubicBezTo>
                  <a:pt x="2160" y="10162"/>
                  <a:pt x="2151" y="10177"/>
                  <a:pt x="2142" y="10192"/>
                </a:cubicBezTo>
                <a:cubicBezTo>
                  <a:pt x="2117" y="10233"/>
                  <a:pt x="2154" y="10272"/>
                  <a:pt x="2191" y="10272"/>
                </a:cubicBezTo>
                <a:cubicBezTo>
                  <a:pt x="2207" y="10272"/>
                  <a:pt x="2223" y="10265"/>
                  <a:pt x="2234" y="10247"/>
                </a:cubicBezTo>
                <a:cubicBezTo>
                  <a:pt x="2242" y="10231"/>
                  <a:pt x="2252" y="10215"/>
                  <a:pt x="2261" y="10202"/>
                </a:cubicBezTo>
                <a:cubicBezTo>
                  <a:pt x="2286" y="10160"/>
                  <a:pt x="2249" y="10121"/>
                  <a:pt x="2212" y="10121"/>
                </a:cubicBezTo>
                <a:close/>
                <a:moveTo>
                  <a:pt x="23056" y="10190"/>
                </a:moveTo>
                <a:cubicBezTo>
                  <a:pt x="23052" y="10190"/>
                  <a:pt x="23048" y="10191"/>
                  <a:pt x="23044" y="10192"/>
                </a:cubicBezTo>
                <a:cubicBezTo>
                  <a:pt x="23029" y="10197"/>
                  <a:pt x="23014" y="10203"/>
                  <a:pt x="22999" y="10208"/>
                </a:cubicBezTo>
                <a:cubicBezTo>
                  <a:pt x="22960" y="10221"/>
                  <a:pt x="22971" y="10278"/>
                  <a:pt x="23006" y="10278"/>
                </a:cubicBezTo>
                <a:cubicBezTo>
                  <a:pt x="23010" y="10278"/>
                  <a:pt x="23014" y="10277"/>
                  <a:pt x="23018" y="10276"/>
                </a:cubicBezTo>
                <a:cubicBezTo>
                  <a:pt x="23034" y="10271"/>
                  <a:pt x="23047" y="10265"/>
                  <a:pt x="23062" y="10260"/>
                </a:cubicBezTo>
                <a:cubicBezTo>
                  <a:pt x="23103" y="10248"/>
                  <a:pt x="23091" y="10190"/>
                  <a:pt x="23056" y="10190"/>
                </a:cubicBezTo>
                <a:close/>
                <a:moveTo>
                  <a:pt x="8866" y="10249"/>
                </a:moveTo>
                <a:cubicBezTo>
                  <a:pt x="8842" y="10249"/>
                  <a:pt x="8842" y="10283"/>
                  <a:pt x="8866" y="10283"/>
                </a:cubicBezTo>
                <a:lnTo>
                  <a:pt x="8882" y="10283"/>
                </a:lnTo>
                <a:cubicBezTo>
                  <a:pt x="8904" y="10283"/>
                  <a:pt x="8904" y="10249"/>
                  <a:pt x="8882" y="10249"/>
                </a:cubicBezTo>
                <a:close/>
                <a:moveTo>
                  <a:pt x="3796" y="10193"/>
                </a:moveTo>
                <a:cubicBezTo>
                  <a:pt x="3787" y="10193"/>
                  <a:pt x="3779" y="10199"/>
                  <a:pt x="3779" y="10210"/>
                </a:cubicBezTo>
                <a:lnTo>
                  <a:pt x="3779" y="10285"/>
                </a:lnTo>
                <a:cubicBezTo>
                  <a:pt x="3779" y="10297"/>
                  <a:pt x="3788" y="10303"/>
                  <a:pt x="3796" y="10303"/>
                </a:cubicBezTo>
                <a:cubicBezTo>
                  <a:pt x="3805" y="10303"/>
                  <a:pt x="3814" y="10297"/>
                  <a:pt x="3814" y="10285"/>
                </a:cubicBezTo>
                <a:lnTo>
                  <a:pt x="3814" y="10210"/>
                </a:lnTo>
                <a:cubicBezTo>
                  <a:pt x="3814" y="10199"/>
                  <a:pt x="3805" y="10193"/>
                  <a:pt x="3796" y="10193"/>
                </a:cubicBezTo>
                <a:close/>
                <a:moveTo>
                  <a:pt x="12307" y="10211"/>
                </a:moveTo>
                <a:cubicBezTo>
                  <a:pt x="12289" y="10211"/>
                  <a:pt x="12272" y="10222"/>
                  <a:pt x="12272" y="10246"/>
                </a:cubicBezTo>
                <a:lnTo>
                  <a:pt x="12272" y="10276"/>
                </a:lnTo>
                <a:cubicBezTo>
                  <a:pt x="12272" y="10299"/>
                  <a:pt x="12289" y="10310"/>
                  <a:pt x="12307" y="10310"/>
                </a:cubicBezTo>
                <a:cubicBezTo>
                  <a:pt x="12324" y="10310"/>
                  <a:pt x="12342" y="10299"/>
                  <a:pt x="12342" y="10276"/>
                </a:cubicBezTo>
                <a:lnTo>
                  <a:pt x="12342" y="10246"/>
                </a:lnTo>
                <a:cubicBezTo>
                  <a:pt x="12342" y="10222"/>
                  <a:pt x="12324" y="10211"/>
                  <a:pt x="12307" y="10211"/>
                </a:cubicBezTo>
                <a:close/>
                <a:moveTo>
                  <a:pt x="23774" y="10237"/>
                </a:moveTo>
                <a:cubicBezTo>
                  <a:pt x="23769" y="10237"/>
                  <a:pt x="23764" y="10237"/>
                  <a:pt x="23759" y="10238"/>
                </a:cubicBezTo>
                <a:cubicBezTo>
                  <a:pt x="23718" y="10247"/>
                  <a:pt x="23730" y="10306"/>
                  <a:pt x="23768" y="10307"/>
                </a:cubicBezTo>
                <a:cubicBezTo>
                  <a:pt x="23773" y="10317"/>
                  <a:pt x="23785" y="10322"/>
                  <a:pt x="23798" y="10322"/>
                </a:cubicBezTo>
                <a:cubicBezTo>
                  <a:pt x="23804" y="10322"/>
                  <a:pt x="23810" y="10320"/>
                  <a:pt x="23815" y="10318"/>
                </a:cubicBezTo>
                <a:cubicBezTo>
                  <a:pt x="23833" y="10307"/>
                  <a:pt x="23836" y="10286"/>
                  <a:pt x="23828" y="10270"/>
                </a:cubicBezTo>
                <a:cubicBezTo>
                  <a:pt x="23818" y="10247"/>
                  <a:pt x="23797" y="10237"/>
                  <a:pt x="23774" y="10237"/>
                </a:cubicBezTo>
                <a:close/>
                <a:moveTo>
                  <a:pt x="24093" y="10235"/>
                </a:moveTo>
                <a:cubicBezTo>
                  <a:pt x="24083" y="10235"/>
                  <a:pt x="24073" y="10240"/>
                  <a:pt x="24067" y="10252"/>
                </a:cubicBezTo>
                <a:cubicBezTo>
                  <a:pt x="24061" y="10262"/>
                  <a:pt x="24056" y="10272"/>
                  <a:pt x="24051" y="10282"/>
                </a:cubicBezTo>
                <a:cubicBezTo>
                  <a:pt x="24037" y="10310"/>
                  <a:pt x="24061" y="10336"/>
                  <a:pt x="24085" y="10336"/>
                </a:cubicBezTo>
                <a:cubicBezTo>
                  <a:pt x="24096" y="10336"/>
                  <a:pt x="24106" y="10331"/>
                  <a:pt x="24113" y="10318"/>
                </a:cubicBezTo>
                <a:cubicBezTo>
                  <a:pt x="24118" y="10307"/>
                  <a:pt x="24123" y="10298"/>
                  <a:pt x="24129" y="10287"/>
                </a:cubicBezTo>
                <a:cubicBezTo>
                  <a:pt x="24142" y="10260"/>
                  <a:pt x="24116" y="10235"/>
                  <a:pt x="24093" y="10235"/>
                </a:cubicBezTo>
                <a:close/>
                <a:moveTo>
                  <a:pt x="6598" y="10271"/>
                </a:moveTo>
                <a:cubicBezTo>
                  <a:pt x="6552" y="10271"/>
                  <a:pt x="6552" y="10341"/>
                  <a:pt x="6598" y="10341"/>
                </a:cubicBezTo>
                <a:lnTo>
                  <a:pt x="6614" y="10341"/>
                </a:lnTo>
                <a:cubicBezTo>
                  <a:pt x="6658" y="10341"/>
                  <a:pt x="6660" y="10271"/>
                  <a:pt x="6614" y="10271"/>
                </a:cubicBezTo>
                <a:close/>
                <a:moveTo>
                  <a:pt x="20170" y="10225"/>
                </a:moveTo>
                <a:cubicBezTo>
                  <a:pt x="20158" y="10225"/>
                  <a:pt x="20145" y="10233"/>
                  <a:pt x="20138" y="10243"/>
                </a:cubicBezTo>
                <a:cubicBezTo>
                  <a:pt x="20128" y="10261"/>
                  <a:pt x="20135" y="10280"/>
                  <a:pt x="20151" y="10292"/>
                </a:cubicBezTo>
                <a:cubicBezTo>
                  <a:pt x="20171" y="10307"/>
                  <a:pt x="20191" y="10322"/>
                  <a:pt x="20212" y="10336"/>
                </a:cubicBezTo>
                <a:cubicBezTo>
                  <a:pt x="20217" y="10340"/>
                  <a:pt x="20222" y="10341"/>
                  <a:pt x="20228" y="10341"/>
                </a:cubicBezTo>
                <a:cubicBezTo>
                  <a:pt x="20241" y="10341"/>
                  <a:pt x="20253" y="10334"/>
                  <a:pt x="20260" y="10323"/>
                </a:cubicBezTo>
                <a:cubicBezTo>
                  <a:pt x="20269" y="10304"/>
                  <a:pt x="20263" y="10286"/>
                  <a:pt x="20247" y="10275"/>
                </a:cubicBezTo>
                <a:cubicBezTo>
                  <a:pt x="20227" y="10259"/>
                  <a:pt x="20207" y="10244"/>
                  <a:pt x="20186" y="10230"/>
                </a:cubicBezTo>
                <a:cubicBezTo>
                  <a:pt x="20182" y="10226"/>
                  <a:pt x="20176" y="10225"/>
                  <a:pt x="20170" y="10225"/>
                </a:cubicBezTo>
                <a:close/>
                <a:moveTo>
                  <a:pt x="8189" y="10277"/>
                </a:moveTo>
                <a:cubicBezTo>
                  <a:pt x="8178" y="10277"/>
                  <a:pt x="8166" y="10290"/>
                  <a:pt x="8174" y="10304"/>
                </a:cubicBezTo>
                <a:cubicBezTo>
                  <a:pt x="8179" y="10315"/>
                  <a:pt x="8184" y="10324"/>
                  <a:pt x="8189" y="10335"/>
                </a:cubicBezTo>
                <a:cubicBezTo>
                  <a:pt x="8193" y="10341"/>
                  <a:pt x="8198" y="10344"/>
                  <a:pt x="8203" y="10344"/>
                </a:cubicBezTo>
                <a:cubicBezTo>
                  <a:pt x="8214" y="10344"/>
                  <a:pt x="8226" y="10331"/>
                  <a:pt x="8219" y="10317"/>
                </a:cubicBezTo>
                <a:cubicBezTo>
                  <a:pt x="8213" y="10306"/>
                  <a:pt x="8208" y="10297"/>
                  <a:pt x="8203" y="10286"/>
                </a:cubicBezTo>
                <a:cubicBezTo>
                  <a:pt x="8200" y="10280"/>
                  <a:pt x="8194" y="10277"/>
                  <a:pt x="8189" y="10277"/>
                </a:cubicBezTo>
                <a:close/>
                <a:moveTo>
                  <a:pt x="5547" y="10234"/>
                </a:moveTo>
                <a:cubicBezTo>
                  <a:pt x="5506" y="10234"/>
                  <a:pt x="5469" y="10287"/>
                  <a:pt x="5507" y="10324"/>
                </a:cubicBezTo>
                <a:lnTo>
                  <a:pt x="5523" y="10340"/>
                </a:lnTo>
                <a:cubicBezTo>
                  <a:pt x="5534" y="10351"/>
                  <a:pt x="5547" y="10355"/>
                  <a:pt x="5559" y="10355"/>
                </a:cubicBezTo>
                <a:cubicBezTo>
                  <a:pt x="5600" y="10355"/>
                  <a:pt x="5636" y="10303"/>
                  <a:pt x="5599" y="10265"/>
                </a:cubicBezTo>
                <a:lnTo>
                  <a:pt x="5583" y="10250"/>
                </a:lnTo>
                <a:cubicBezTo>
                  <a:pt x="5572" y="10239"/>
                  <a:pt x="5559" y="10234"/>
                  <a:pt x="5547" y="10234"/>
                </a:cubicBezTo>
                <a:close/>
                <a:moveTo>
                  <a:pt x="11736" y="10218"/>
                </a:moveTo>
                <a:cubicBezTo>
                  <a:pt x="11717" y="10218"/>
                  <a:pt x="11698" y="10228"/>
                  <a:pt x="11689" y="10246"/>
                </a:cubicBezTo>
                <a:cubicBezTo>
                  <a:pt x="11684" y="10256"/>
                  <a:pt x="11679" y="10265"/>
                  <a:pt x="11674" y="10276"/>
                </a:cubicBezTo>
                <a:cubicBezTo>
                  <a:pt x="11660" y="10302"/>
                  <a:pt x="11665" y="10335"/>
                  <a:pt x="11694" y="10349"/>
                </a:cubicBezTo>
                <a:cubicBezTo>
                  <a:pt x="11701" y="10354"/>
                  <a:pt x="11710" y="10356"/>
                  <a:pt x="11720" y="10356"/>
                </a:cubicBezTo>
                <a:cubicBezTo>
                  <a:pt x="11738" y="10356"/>
                  <a:pt x="11757" y="10347"/>
                  <a:pt x="11766" y="10329"/>
                </a:cubicBezTo>
                <a:cubicBezTo>
                  <a:pt x="11772" y="10319"/>
                  <a:pt x="11777" y="10309"/>
                  <a:pt x="11782" y="10299"/>
                </a:cubicBezTo>
                <a:cubicBezTo>
                  <a:pt x="11795" y="10273"/>
                  <a:pt x="11790" y="10241"/>
                  <a:pt x="11763" y="10226"/>
                </a:cubicBezTo>
                <a:cubicBezTo>
                  <a:pt x="11755" y="10221"/>
                  <a:pt x="11745" y="10218"/>
                  <a:pt x="11736" y="10218"/>
                </a:cubicBezTo>
                <a:close/>
                <a:moveTo>
                  <a:pt x="21745" y="10288"/>
                </a:moveTo>
                <a:cubicBezTo>
                  <a:pt x="21699" y="10288"/>
                  <a:pt x="21699" y="10360"/>
                  <a:pt x="21745" y="10360"/>
                </a:cubicBezTo>
                <a:lnTo>
                  <a:pt x="21775" y="10360"/>
                </a:lnTo>
                <a:cubicBezTo>
                  <a:pt x="21775" y="10360"/>
                  <a:pt x="21775" y="10360"/>
                  <a:pt x="21776" y="10360"/>
                </a:cubicBezTo>
                <a:cubicBezTo>
                  <a:pt x="21821" y="10360"/>
                  <a:pt x="21820" y="10291"/>
                  <a:pt x="21775" y="10288"/>
                </a:cubicBezTo>
                <a:close/>
                <a:moveTo>
                  <a:pt x="14319" y="10291"/>
                </a:moveTo>
                <a:cubicBezTo>
                  <a:pt x="14311" y="10291"/>
                  <a:pt x="14302" y="10294"/>
                  <a:pt x="14295" y="10301"/>
                </a:cubicBezTo>
                <a:lnTo>
                  <a:pt x="14279" y="10317"/>
                </a:lnTo>
                <a:cubicBezTo>
                  <a:pt x="14254" y="10342"/>
                  <a:pt x="14279" y="10377"/>
                  <a:pt x="14306" y="10377"/>
                </a:cubicBezTo>
                <a:cubicBezTo>
                  <a:pt x="14314" y="10377"/>
                  <a:pt x="14322" y="10373"/>
                  <a:pt x="14329" y="10366"/>
                </a:cubicBezTo>
                <a:lnTo>
                  <a:pt x="14345" y="10350"/>
                </a:lnTo>
                <a:cubicBezTo>
                  <a:pt x="14370" y="10326"/>
                  <a:pt x="14346" y="10291"/>
                  <a:pt x="14319" y="10291"/>
                </a:cubicBezTo>
                <a:close/>
                <a:moveTo>
                  <a:pt x="3361" y="10294"/>
                </a:moveTo>
                <a:cubicBezTo>
                  <a:pt x="3343" y="10294"/>
                  <a:pt x="3325" y="10305"/>
                  <a:pt x="3325" y="10328"/>
                </a:cubicBezTo>
                <a:lnTo>
                  <a:pt x="3325" y="10344"/>
                </a:lnTo>
                <a:cubicBezTo>
                  <a:pt x="3325" y="10367"/>
                  <a:pt x="3342" y="10379"/>
                  <a:pt x="3360" y="10379"/>
                </a:cubicBezTo>
                <a:cubicBezTo>
                  <a:pt x="3377" y="10379"/>
                  <a:pt x="3396" y="10367"/>
                  <a:pt x="3397" y="10344"/>
                </a:cubicBezTo>
                <a:lnTo>
                  <a:pt x="3397" y="10328"/>
                </a:lnTo>
                <a:cubicBezTo>
                  <a:pt x="3397" y="10305"/>
                  <a:pt x="3379" y="10294"/>
                  <a:pt x="3361" y="10294"/>
                </a:cubicBezTo>
                <a:close/>
                <a:moveTo>
                  <a:pt x="6838" y="10345"/>
                </a:moveTo>
                <a:cubicBezTo>
                  <a:pt x="6792" y="10345"/>
                  <a:pt x="6792" y="10415"/>
                  <a:pt x="6838" y="10415"/>
                </a:cubicBezTo>
                <a:lnTo>
                  <a:pt x="6854" y="10415"/>
                </a:lnTo>
                <a:cubicBezTo>
                  <a:pt x="6854" y="10415"/>
                  <a:pt x="6855" y="10415"/>
                  <a:pt x="6856" y="10415"/>
                </a:cubicBezTo>
                <a:cubicBezTo>
                  <a:pt x="6899" y="10415"/>
                  <a:pt x="6898" y="10345"/>
                  <a:pt x="6854" y="10345"/>
                </a:cubicBezTo>
                <a:close/>
                <a:moveTo>
                  <a:pt x="5146" y="10298"/>
                </a:moveTo>
                <a:cubicBezTo>
                  <a:pt x="5139" y="10298"/>
                  <a:pt x="5133" y="10300"/>
                  <a:pt x="5127" y="10303"/>
                </a:cubicBezTo>
                <a:cubicBezTo>
                  <a:pt x="5109" y="10314"/>
                  <a:pt x="5106" y="10335"/>
                  <a:pt x="5115" y="10351"/>
                </a:cubicBezTo>
                <a:cubicBezTo>
                  <a:pt x="5125" y="10376"/>
                  <a:pt x="5136" y="10402"/>
                  <a:pt x="5147" y="10427"/>
                </a:cubicBezTo>
                <a:cubicBezTo>
                  <a:pt x="5152" y="10438"/>
                  <a:pt x="5164" y="10444"/>
                  <a:pt x="5177" y="10444"/>
                </a:cubicBezTo>
                <a:cubicBezTo>
                  <a:pt x="5183" y="10444"/>
                  <a:pt x="5190" y="10443"/>
                  <a:pt x="5195" y="10439"/>
                </a:cubicBezTo>
                <a:cubicBezTo>
                  <a:pt x="5214" y="10429"/>
                  <a:pt x="5216" y="10408"/>
                  <a:pt x="5209" y="10391"/>
                </a:cubicBezTo>
                <a:cubicBezTo>
                  <a:pt x="5198" y="10366"/>
                  <a:pt x="5188" y="10341"/>
                  <a:pt x="5175" y="10317"/>
                </a:cubicBezTo>
                <a:cubicBezTo>
                  <a:pt x="5171" y="10304"/>
                  <a:pt x="5158" y="10298"/>
                  <a:pt x="5146" y="10298"/>
                </a:cubicBezTo>
                <a:close/>
                <a:moveTo>
                  <a:pt x="14038" y="10315"/>
                </a:moveTo>
                <a:cubicBezTo>
                  <a:pt x="13993" y="10315"/>
                  <a:pt x="13993" y="10386"/>
                  <a:pt x="14038" y="10386"/>
                </a:cubicBezTo>
                <a:cubicBezTo>
                  <a:pt x="14051" y="10386"/>
                  <a:pt x="14059" y="10381"/>
                  <a:pt x="14066" y="10372"/>
                </a:cubicBezTo>
                <a:cubicBezTo>
                  <a:pt x="14075" y="10406"/>
                  <a:pt x="14103" y="10432"/>
                  <a:pt x="14135" y="10442"/>
                </a:cubicBezTo>
                <a:cubicBezTo>
                  <a:pt x="14139" y="10444"/>
                  <a:pt x="14143" y="10444"/>
                  <a:pt x="14146" y="10444"/>
                </a:cubicBezTo>
                <a:cubicBezTo>
                  <a:pt x="14180" y="10444"/>
                  <a:pt x="14191" y="10387"/>
                  <a:pt x="14152" y="10374"/>
                </a:cubicBezTo>
                <a:cubicBezTo>
                  <a:pt x="14137" y="10369"/>
                  <a:pt x="14131" y="10356"/>
                  <a:pt x="14130" y="10341"/>
                </a:cubicBezTo>
                <a:cubicBezTo>
                  <a:pt x="14128" y="10325"/>
                  <a:pt x="14111" y="10315"/>
                  <a:pt x="14096" y="10315"/>
                </a:cubicBezTo>
                <a:cubicBezTo>
                  <a:pt x="14093" y="10315"/>
                  <a:pt x="14090" y="10316"/>
                  <a:pt x="14087" y="10317"/>
                </a:cubicBezTo>
                <a:cubicBezTo>
                  <a:pt x="14078" y="10319"/>
                  <a:pt x="14072" y="10324"/>
                  <a:pt x="14067" y="10330"/>
                </a:cubicBezTo>
                <a:cubicBezTo>
                  <a:pt x="14062" y="10322"/>
                  <a:pt x="14052" y="10315"/>
                  <a:pt x="14038" y="10315"/>
                </a:cubicBezTo>
                <a:close/>
                <a:moveTo>
                  <a:pt x="1692" y="10316"/>
                </a:moveTo>
                <a:cubicBezTo>
                  <a:pt x="1683" y="10316"/>
                  <a:pt x="1673" y="10319"/>
                  <a:pt x="1665" y="10323"/>
                </a:cubicBezTo>
                <a:cubicBezTo>
                  <a:pt x="1639" y="10339"/>
                  <a:pt x="1632" y="10370"/>
                  <a:pt x="1645" y="10396"/>
                </a:cubicBezTo>
                <a:cubicBezTo>
                  <a:pt x="1650" y="10407"/>
                  <a:pt x="1655" y="10416"/>
                  <a:pt x="1661" y="10427"/>
                </a:cubicBezTo>
                <a:cubicBezTo>
                  <a:pt x="1670" y="10444"/>
                  <a:pt x="1688" y="10453"/>
                  <a:pt x="1707" y="10453"/>
                </a:cubicBezTo>
                <a:cubicBezTo>
                  <a:pt x="1716" y="10453"/>
                  <a:pt x="1726" y="10450"/>
                  <a:pt x="1734" y="10446"/>
                </a:cubicBezTo>
                <a:cubicBezTo>
                  <a:pt x="1760" y="10430"/>
                  <a:pt x="1768" y="10398"/>
                  <a:pt x="1754" y="10372"/>
                </a:cubicBezTo>
                <a:cubicBezTo>
                  <a:pt x="1749" y="10362"/>
                  <a:pt x="1743" y="10351"/>
                  <a:pt x="1738" y="10343"/>
                </a:cubicBezTo>
                <a:cubicBezTo>
                  <a:pt x="1730" y="10325"/>
                  <a:pt x="1711" y="10316"/>
                  <a:pt x="1692" y="10316"/>
                </a:cubicBezTo>
                <a:close/>
                <a:moveTo>
                  <a:pt x="15523" y="10331"/>
                </a:moveTo>
                <a:cubicBezTo>
                  <a:pt x="15505" y="10331"/>
                  <a:pt x="15488" y="10339"/>
                  <a:pt x="15477" y="10357"/>
                </a:cubicBezTo>
                <a:cubicBezTo>
                  <a:pt x="15465" y="10382"/>
                  <a:pt x="15472" y="10417"/>
                  <a:pt x="15497" y="10430"/>
                </a:cubicBezTo>
                <a:cubicBezTo>
                  <a:pt x="15508" y="10435"/>
                  <a:pt x="15517" y="10440"/>
                  <a:pt x="15528" y="10446"/>
                </a:cubicBezTo>
                <a:cubicBezTo>
                  <a:pt x="15537" y="10450"/>
                  <a:pt x="15546" y="10453"/>
                  <a:pt x="15556" y="10453"/>
                </a:cubicBezTo>
                <a:cubicBezTo>
                  <a:pt x="15574" y="10453"/>
                  <a:pt x="15591" y="10444"/>
                  <a:pt x="15601" y="10427"/>
                </a:cubicBezTo>
                <a:cubicBezTo>
                  <a:pt x="15615" y="10403"/>
                  <a:pt x="15607" y="10366"/>
                  <a:pt x="15581" y="10353"/>
                </a:cubicBezTo>
                <a:cubicBezTo>
                  <a:pt x="15571" y="10348"/>
                  <a:pt x="15561" y="10343"/>
                  <a:pt x="15551" y="10338"/>
                </a:cubicBezTo>
                <a:cubicBezTo>
                  <a:pt x="15542" y="10333"/>
                  <a:pt x="15532" y="10331"/>
                  <a:pt x="15523" y="10331"/>
                </a:cubicBezTo>
                <a:close/>
                <a:moveTo>
                  <a:pt x="18304" y="10433"/>
                </a:moveTo>
                <a:cubicBezTo>
                  <a:pt x="18281" y="10433"/>
                  <a:pt x="18281" y="10469"/>
                  <a:pt x="18304" y="10469"/>
                </a:cubicBezTo>
                <a:cubicBezTo>
                  <a:pt x="18326" y="10469"/>
                  <a:pt x="18327" y="10433"/>
                  <a:pt x="18304" y="10433"/>
                </a:cubicBezTo>
                <a:close/>
                <a:moveTo>
                  <a:pt x="14654" y="10405"/>
                </a:moveTo>
                <a:cubicBezTo>
                  <a:pt x="14627" y="10405"/>
                  <a:pt x="14604" y="10441"/>
                  <a:pt x="14629" y="10466"/>
                </a:cubicBezTo>
                <a:lnTo>
                  <a:pt x="14645" y="10481"/>
                </a:lnTo>
                <a:cubicBezTo>
                  <a:pt x="14652" y="10489"/>
                  <a:pt x="14660" y="10492"/>
                  <a:pt x="14668" y="10492"/>
                </a:cubicBezTo>
                <a:cubicBezTo>
                  <a:pt x="14696" y="10492"/>
                  <a:pt x="14720" y="10456"/>
                  <a:pt x="14695" y="10432"/>
                </a:cubicBezTo>
                <a:lnTo>
                  <a:pt x="14679" y="10416"/>
                </a:lnTo>
                <a:cubicBezTo>
                  <a:pt x="14671" y="10408"/>
                  <a:pt x="14663" y="10405"/>
                  <a:pt x="14654" y="10405"/>
                </a:cubicBezTo>
                <a:close/>
                <a:moveTo>
                  <a:pt x="4429" y="10428"/>
                </a:moveTo>
                <a:cubicBezTo>
                  <a:pt x="4410" y="10428"/>
                  <a:pt x="4391" y="10438"/>
                  <a:pt x="4381" y="10455"/>
                </a:cubicBezTo>
                <a:cubicBezTo>
                  <a:pt x="4366" y="10481"/>
                  <a:pt x="4376" y="10513"/>
                  <a:pt x="4400" y="10528"/>
                </a:cubicBezTo>
                <a:cubicBezTo>
                  <a:pt x="4416" y="10539"/>
                  <a:pt x="4431" y="10548"/>
                  <a:pt x="4445" y="10559"/>
                </a:cubicBezTo>
                <a:cubicBezTo>
                  <a:pt x="4453" y="10564"/>
                  <a:pt x="4461" y="10566"/>
                  <a:pt x="4470" y="10566"/>
                </a:cubicBezTo>
                <a:cubicBezTo>
                  <a:pt x="4489" y="10566"/>
                  <a:pt x="4509" y="10556"/>
                  <a:pt x="4519" y="10539"/>
                </a:cubicBezTo>
                <a:cubicBezTo>
                  <a:pt x="4533" y="10513"/>
                  <a:pt x="4523" y="10482"/>
                  <a:pt x="4499" y="10466"/>
                </a:cubicBezTo>
                <a:cubicBezTo>
                  <a:pt x="4483" y="10455"/>
                  <a:pt x="4468" y="10446"/>
                  <a:pt x="4455" y="10435"/>
                </a:cubicBezTo>
                <a:cubicBezTo>
                  <a:pt x="4447" y="10430"/>
                  <a:pt x="4438" y="10428"/>
                  <a:pt x="4429" y="10428"/>
                </a:cubicBezTo>
                <a:close/>
                <a:moveTo>
                  <a:pt x="9512" y="10426"/>
                </a:moveTo>
                <a:cubicBezTo>
                  <a:pt x="9493" y="10426"/>
                  <a:pt x="9474" y="10436"/>
                  <a:pt x="9464" y="10453"/>
                </a:cubicBezTo>
                <a:cubicBezTo>
                  <a:pt x="9449" y="10479"/>
                  <a:pt x="9459" y="10510"/>
                  <a:pt x="9484" y="10526"/>
                </a:cubicBezTo>
                <a:cubicBezTo>
                  <a:pt x="9509" y="10542"/>
                  <a:pt x="9532" y="10558"/>
                  <a:pt x="9557" y="10573"/>
                </a:cubicBezTo>
                <a:cubicBezTo>
                  <a:pt x="9566" y="10578"/>
                  <a:pt x="9575" y="10581"/>
                  <a:pt x="9584" y="10581"/>
                </a:cubicBezTo>
                <a:cubicBezTo>
                  <a:pt x="9603" y="10581"/>
                  <a:pt x="9622" y="10571"/>
                  <a:pt x="9631" y="10554"/>
                </a:cubicBezTo>
                <a:cubicBezTo>
                  <a:pt x="9647" y="10527"/>
                  <a:pt x="9636" y="10496"/>
                  <a:pt x="9611" y="10480"/>
                </a:cubicBezTo>
                <a:cubicBezTo>
                  <a:pt x="9586" y="10464"/>
                  <a:pt x="9563" y="10449"/>
                  <a:pt x="9538" y="10433"/>
                </a:cubicBezTo>
                <a:cubicBezTo>
                  <a:pt x="9529" y="10428"/>
                  <a:pt x="9520" y="10426"/>
                  <a:pt x="9512" y="10426"/>
                </a:cubicBezTo>
                <a:close/>
                <a:moveTo>
                  <a:pt x="13330" y="10454"/>
                </a:moveTo>
                <a:cubicBezTo>
                  <a:pt x="13309" y="10454"/>
                  <a:pt x="13287" y="10472"/>
                  <a:pt x="13294" y="10498"/>
                </a:cubicBezTo>
                <a:cubicBezTo>
                  <a:pt x="13305" y="10540"/>
                  <a:pt x="13333" y="10576"/>
                  <a:pt x="13372" y="10594"/>
                </a:cubicBezTo>
                <a:cubicBezTo>
                  <a:pt x="13378" y="10598"/>
                  <a:pt x="13383" y="10599"/>
                  <a:pt x="13389" y="10599"/>
                </a:cubicBezTo>
                <a:cubicBezTo>
                  <a:pt x="13420" y="10599"/>
                  <a:pt x="13440" y="10551"/>
                  <a:pt x="13406" y="10534"/>
                </a:cubicBezTo>
                <a:cubicBezTo>
                  <a:pt x="13383" y="10522"/>
                  <a:pt x="13368" y="10505"/>
                  <a:pt x="13362" y="10480"/>
                </a:cubicBezTo>
                <a:cubicBezTo>
                  <a:pt x="13358" y="10462"/>
                  <a:pt x="13344" y="10454"/>
                  <a:pt x="13330" y="10454"/>
                </a:cubicBezTo>
                <a:close/>
                <a:moveTo>
                  <a:pt x="22423" y="10458"/>
                </a:moveTo>
                <a:cubicBezTo>
                  <a:pt x="22402" y="10458"/>
                  <a:pt x="22380" y="10476"/>
                  <a:pt x="22385" y="10502"/>
                </a:cubicBezTo>
                <a:lnTo>
                  <a:pt x="22401" y="10577"/>
                </a:lnTo>
                <a:cubicBezTo>
                  <a:pt x="22405" y="10595"/>
                  <a:pt x="22418" y="10602"/>
                  <a:pt x="22432" y="10602"/>
                </a:cubicBezTo>
                <a:cubicBezTo>
                  <a:pt x="22453" y="10602"/>
                  <a:pt x="22475" y="10585"/>
                  <a:pt x="22469" y="10559"/>
                </a:cubicBezTo>
                <a:cubicBezTo>
                  <a:pt x="22463" y="10534"/>
                  <a:pt x="22458" y="10507"/>
                  <a:pt x="22453" y="10484"/>
                </a:cubicBezTo>
                <a:cubicBezTo>
                  <a:pt x="22450" y="10466"/>
                  <a:pt x="22436" y="10458"/>
                  <a:pt x="22423" y="10458"/>
                </a:cubicBezTo>
                <a:close/>
                <a:moveTo>
                  <a:pt x="10368" y="10460"/>
                </a:moveTo>
                <a:cubicBezTo>
                  <a:pt x="10365" y="10460"/>
                  <a:pt x="10362" y="10460"/>
                  <a:pt x="10359" y="10461"/>
                </a:cubicBezTo>
                <a:cubicBezTo>
                  <a:pt x="10341" y="10467"/>
                  <a:pt x="10327" y="10488"/>
                  <a:pt x="10334" y="10505"/>
                </a:cubicBezTo>
                <a:cubicBezTo>
                  <a:pt x="10344" y="10529"/>
                  <a:pt x="10354" y="10555"/>
                  <a:pt x="10364" y="10580"/>
                </a:cubicBezTo>
                <a:cubicBezTo>
                  <a:pt x="10370" y="10595"/>
                  <a:pt x="10383" y="10606"/>
                  <a:pt x="10398" y="10606"/>
                </a:cubicBezTo>
                <a:cubicBezTo>
                  <a:pt x="10401" y="10606"/>
                  <a:pt x="10404" y="10606"/>
                  <a:pt x="10407" y="10605"/>
                </a:cubicBezTo>
                <a:cubicBezTo>
                  <a:pt x="10424" y="10601"/>
                  <a:pt x="10440" y="10580"/>
                  <a:pt x="10432" y="10561"/>
                </a:cubicBezTo>
                <a:cubicBezTo>
                  <a:pt x="10422" y="10537"/>
                  <a:pt x="10412" y="10512"/>
                  <a:pt x="10402" y="10486"/>
                </a:cubicBezTo>
                <a:cubicBezTo>
                  <a:pt x="10396" y="10471"/>
                  <a:pt x="10383" y="10460"/>
                  <a:pt x="10368" y="10460"/>
                </a:cubicBezTo>
                <a:close/>
                <a:moveTo>
                  <a:pt x="6081" y="10464"/>
                </a:moveTo>
                <a:cubicBezTo>
                  <a:pt x="6057" y="10464"/>
                  <a:pt x="6036" y="10480"/>
                  <a:pt x="6028" y="10502"/>
                </a:cubicBezTo>
                <a:cubicBezTo>
                  <a:pt x="6023" y="10518"/>
                  <a:pt x="6018" y="10533"/>
                  <a:pt x="6012" y="10547"/>
                </a:cubicBezTo>
                <a:cubicBezTo>
                  <a:pt x="6003" y="10574"/>
                  <a:pt x="6023" y="10606"/>
                  <a:pt x="6049" y="10612"/>
                </a:cubicBezTo>
                <a:cubicBezTo>
                  <a:pt x="6054" y="10614"/>
                  <a:pt x="6059" y="10615"/>
                  <a:pt x="6064" y="10615"/>
                </a:cubicBezTo>
                <a:cubicBezTo>
                  <a:pt x="6088" y="10615"/>
                  <a:pt x="6107" y="10598"/>
                  <a:pt x="6115" y="10576"/>
                </a:cubicBezTo>
                <a:cubicBezTo>
                  <a:pt x="6120" y="10560"/>
                  <a:pt x="6126" y="10545"/>
                  <a:pt x="6131" y="10532"/>
                </a:cubicBezTo>
                <a:cubicBezTo>
                  <a:pt x="6139" y="10503"/>
                  <a:pt x="6120" y="10472"/>
                  <a:pt x="6094" y="10466"/>
                </a:cubicBezTo>
                <a:cubicBezTo>
                  <a:pt x="6090" y="10464"/>
                  <a:pt x="6085" y="10464"/>
                  <a:pt x="6081" y="10464"/>
                </a:cubicBezTo>
                <a:close/>
                <a:moveTo>
                  <a:pt x="8987" y="10564"/>
                </a:moveTo>
                <a:cubicBezTo>
                  <a:pt x="8973" y="10564"/>
                  <a:pt x="8961" y="10582"/>
                  <a:pt x="8973" y="10594"/>
                </a:cubicBezTo>
                <a:cubicBezTo>
                  <a:pt x="8978" y="10601"/>
                  <a:pt x="8983" y="10605"/>
                  <a:pt x="8989" y="10610"/>
                </a:cubicBezTo>
                <a:cubicBezTo>
                  <a:pt x="8992" y="10614"/>
                  <a:pt x="8996" y="10615"/>
                  <a:pt x="9000" y="10615"/>
                </a:cubicBezTo>
                <a:cubicBezTo>
                  <a:pt x="9014" y="10615"/>
                  <a:pt x="9026" y="10597"/>
                  <a:pt x="9014" y="10585"/>
                </a:cubicBezTo>
                <a:lnTo>
                  <a:pt x="8998" y="10569"/>
                </a:lnTo>
                <a:cubicBezTo>
                  <a:pt x="8995" y="10566"/>
                  <a:pt x="8991" y="10564"/>
                  <a:pt x="8987" y="10564"/>
                </a:cubicBezTo>
                <a:close/>
                <a:moveTo>
                  <a:pt x="2563" y="10532"/>
                </a:moveTo>
                <a:cubicBezTo>
                  <a:pt x="2546" y="10532"/>
                  <a:pt x="2528" y="10544"/>
                  <a:pt x="2528" y="10566"/>
                </a:cubicBezTo>
                <a:lnTo>
                  <a:pt x="2528" y="10582"/>
                </a:lnTo>
                <a:cubicBezTo>
                  <a:pt x="2528" y="10605"/>
                  <a:pt x="2545" y="10616"/>
                  <a:pt x="2563" y="10616"/>
                </a:cubicBezTo>
                <a:cubicBezTo>
                  <a:pt x="2581" y="10616"/>
                  <a:pt x="2598" y="10605"/>
                  <a:pt x="2598" y="10582"/>
                </a:cubicBezTo>
                <a:lnTo>
                  <a:pt x="2598" y="10566"/>
                </a:lnTo>
                <a:cubicBezTo>
                  <a:pt x="2598" y="10544"/>
                  <a:pt x="2581" y="10532"/>
                  <a:pt x="2563" y="10532"/>
                </a:cubicBezTo>
                <a:close/>
                <a:moveTo>
                  <a:pt x="7879" y="10547"/>
                </a:moveTo>
                <a:cubicBezTo>
                  <a:pt x="7835" y="10547"/>
                  <a:pt x="7836" y="10617"/>
                  <a:pt x="7881" y="10617"/>
                </a:cubicBezTo>
                <a:lnTo>
                  <a:pt x="7912" y="10617"/>
                </a:lnTo>
                <a:cubicBezTo>
                  <a:pt x="7957" y="10617"/>
                  <a:pt x="7957" y="10547"/>
                  <a:pt x="7912" y="10547"/>
                </a:cubicBezTo>
                <a:lnTo>
                  <a:pt x="7881" y="10547"/>
                </a:lnTo>
                <a:cubicBezTo>
                  <a:pt x="7881" y="10547"/>
                  <a:pt x="7880" y="10547"/>
                  <a:pt x="7879" y="10547"/>
                </a:cubicBezTo>
                <a:close/>
                <a:moveTo>
                  <a:pt x="3304" y="10540"/>
                </a:moveTo>
                <a:cubicBezTo>
                  <a:pt x="3281" y="10540"/>
                  <a:pt x="3259" y="10545"/>
                  <a:pt x="3237" y="10556"/>
                </a:cubicBezTo>
                <a:cubicBezTo>
                  <a:pt x="3203" y="10573"/>
                  <a:pt x="3224" y="10621"/>
                  <a:pt x="3257" y="10621"/>
                </a:cubicBezTo>
                <a:cubicBezTo>
                  <a:pt x="3262" y="10621"/>
                  <a:pt x="3267" y="10620"/>
                  <a:pt x="3273" y="10617"/>
                </a:cubicBezTo>
                <a:cubicBezTo>
                  <a:pt x="3282" y="10613"/>
                  <a:pt x="3291" y="10611"/>
                  <a:pt x="3301" y="10611"/>
                </a:cubicBezTo>
                <a:cubicBezTo>
                  <a:pt x="3312" y="10611"/>
                  <a:pt x="3323" y="10614"/>
                  <a:pt x="3335" y="10618"/>
                </a:cubicBezTo>
                <a:cubicBezTo>
                  <a:pt x="3338" y="10620"/>
                  <a:pt x="3342" y="10621"/>
                  <a:pt x="3345" y="10621"/>
                </a:cubicBezTo>
                <a:cubicBezTo>
                  <a:pt x="3360" y="10621"/>
                  <a:pt x="3374" y="10608"/>
                  <a:pt x="3378" y="10594"/>
                </a:cubicBezTo>
                <a:cubicBezTo>
                  <a:pt x="3384" y="10573"/>
                  <a:pt x="3371" y="10556"/>
                  <a:pt x="3355" y="10549"/>
                </a:cubicBezTo>
                <a:cubicBezTo>
                  <a:pt x="3338" y="10543"/>
                  <a:pt x="3321" y="10540"/>
                  <a:pt x="3304" y="10540"/>
                </a:cubicBezTo>
                <a:close/>
                <a:moveTo>
                  <a:pt x="7332" y="10559"/>
                </a:moveTo>
                <a:cubicBezTo>
                  <a:pt x="7286" y="10559"/>
                  <a:pt x="7286" y="10629"/>
                  <a:pt x="7332" y="10629"/>
                </a:cubicBezTo>
                <a:cubicBezTo>
                  <a:pt x="7336" y="10629"/>
                  <a:pt x="7339" y="10628"/>
                  <a:pt x="7343" y="10628"/>
                </a:cubicBezTo>
                <a:cubicBezTo>
                  <a:pt x="7350" y="10628"/>
                  <a:pt x="7356" y="10629"/>
                  <a:pt x="7363" y="10629"/>
                </a:cubicBezTo>
                <a:cubicBezTo>
                  <a:pt x="7409" y="10629"/>
                  <a:pt x="7409" y="10559"/>
                  <a:pt x="7363" y="10559"/>
                </a:cubicBezTo>
                <a:close/>
                <a:moveTo>
                  <a:pt x="16022" y="10526"/>
                </a:moveTo>
                <a:cubicBezTo>
                  <a:pt x="15981" y="10526"/>
                  <a:pt x="15944" y="10579"/>
                  <a:pt x="15981" y="10616"/>
                </a:cubicBezTo>
                <a:lnTo>
                  <a:pt x="15997" y="10632"/>
                </a:lnTo>
                <a:cubicBezTo>
                  <a:pt x="16008" y="10643"/>
                  <a:pt x="16021" y="10648"/>
                  <a:pt x="16033" y="10648"/>
                </a:cubicBezTo>
                <a:cubicBezTo>
                  <a:pt x="16074" y="10648"/>
                  <a:pt x="16111" y="10595"/>
                  <a:pt x="16074" y="10558"/>
                </a:cubicBezTo>
                <a:lnTo>
                  <a:pt x="16058" y="10542"/>
                </a:lnTo>
                <a:cubicBezTo>
                  <a:pt x="16047" y="10531"/>
                  <a:pt x="16034" y="10526"/>
                  <a:pt x="16022" y="10526"/>
                </a:cubicBezTo>
                <a:close/>
                <a:moveTo>
                  <a:pt x="18440" y="10583"/>
                </a:moveTo>
                <a:cubicBezTo>
                  <a:pt x="18429" y="10583"/>
                  <a:pt x="18417" y="10597"/>
                  <a:pt x="18424" y="10611"/>
                </a:cubicBezTo>
                <a:cubicBezTo>
                  <a:pt x="18430" y="10622"/>
                  <a:pt x="18435" y="10631"/>
                  <a:pt x="18440" y="10642"/>
                </a:cubicBezTo>
                <a:cubicBezTo>
                  <a:pt x="18443" y="10648"/>
                  <a:pt x="18448" y="10651"/>
                  <a:pt x="18453" y="10651"/>
                </a:cubicBezTo>
                <a:cubicBezTo>
                  <a:pt x="18465" y="10651"/>
                  <a:pt x="18477" y="10637"/>
                  <a:pt x="18469" y="10623"/>
                </a:cubicBezTo>
                <a:cubicBezTo>
                  <a:pt x="18464" y="10612"/>
                  <a:pt x="18459" y="10602"/>
                  <a:pt x="18454" y="10592"/>
                </a:cubicBezTo>
                <a:cubicBezTo>
                  <a:pt x="18450" y="10586"/>
                  <a:pt x="18445" y="10583"/>
                  <a:pt x="18440" y="10583"/>
                </a:cubicBezTo>
                <a:close/>
                <a:moveTo>
                  <a:pt x="17930" y="10533"/>
                </a:moveTo>
                <a:cubicBezTo>
                  <a:pt x="17921" y="10533"/>
                  <a:pt x="17911" y="10535"/>
                  <a:pt x="17903" y="10539"/>
                </a:cubicBezTo>
                <a:cubicBezTo>
                  <a:pt x="17892" y="10544"/>
                  <a:pt x="17883" y="10549"/>
                  <a:pt x="17872" y="10555"/>
                </a:cubicBezTo>
                <a:cubicBezTo>
                  <a:pt x="17846" y="10568"/>
                  <a:pt x="17840" y="10603"/>
                  <a:pt x="17853" y="10628"/>
                </a:cubicBezTo>
                <a:cubicBezTo>
                  <a:pt x="17864" y="10645"/>
                  <a:pt x="17882" y="10654"/>
                  <a:pt x="17900" y="10654"/>
                </a:cubicBezTo>
                <a:cubicBezTo>
                  <a:pt x="17909" y="10654"/>
                  <a:pt x="17918" y="10652"/>
                  <a:pt x="17927" y="10648"/>
                </a:cubicBezTo>
                <a:cubicBezTo>
                  <a:pt x="17937" y="10643"/>
                  <a:pt x="17946" y="10637"/>
                  <a:pt x="17956" y="10632"/>
                </a:cubicBezTo>
                <a:cubicBezTo>
                  <a:pt x="17982" y="10618"/>
                  <a:pt x="17990" y="10584"/>
                  <a:pt x="17976" y="10559"/>
                </a:cubicBezTo>
                <a:cubicBezTo>
                  <a:pt x="17965" y="10541"/>
                  <a:pt x="17948" y="10533"/>
                  <a:pt x="17930" y="10533"/>
                </a:cubicBezTo>
                <a:close/>
                <a:moveTo>
                  <a:pt x="18965" y="10548"/>
                </a:moveTo>
                <a:cubicBezTo>
                  <a:pt x="18897" y="10549"/>
                  <a:pt x="18897" y="10655"/>
                  <a:pt x="18965" y="10655"/>
                </a:cubicBezTo>
                <a:lnTo>
                  <a:pt x="18995" y="10655"/>
                </a:lnTo>
                <a:cubicBezTo>
                  <a:pt x="19064" y="10655"/>
                  <a:pt x="19064" y="10548"/>
                  <a:pt x="18995" y="10548"/>
                </a:cubicBezTo>
                <a:close/>
                <a:moveTo>
                  <a:pt x="20977" y="10559"/>
                </a:moveTo>
                <a:cubicBezTo>
                  <a:pt x="20960" y="10559"/>
                  <a:pt x="20942" y="10570"/>
                  <a:pt x="20942" y="10592"/>
                </a:cubicBezTo>
                <a:lnTo>
                  <a:pt x="20942" y="10623"/>
                </a:lnTo>
                <a:cubicBezTo>
                  <a:pt x="20942" y="10646"/>
                  <a:pt x="20960" y="10657"/>
                  <a:pt x="20977" y="10657"/>
                </a:cubicBezTo>
                <a:cubicBezTo>
                  <a:pt x="20995" y="10657"/>
                  <a:pt x="21013" y="10646"/>
                  <a:pt x="21013" y="10623"/>
                </a:cubicBezTo>
                <a:lnTo>
                  <a:pt x="21013" y="10592"/>
                </a:lnTo>
                <a:cubicBezTo>
                  <a:pt x="21013" y="10570"/>
                  <a:pt x="20995" y="10559"/>
                  <a:pt x="20977" y="10559"/>
                </a:cubicBezTo>
                <a:close/>
                <a:moveTo>
                  <a:pt x="1076" y="10574"/>
                </a:moveTo>
                <a:cubicBezTo>
                  <a:pt x="1058" y="10574"/>
                  <a:pt x="1039" y="10585"/>
                  <a:pt x="1038" y="10608"/>
                </a:cubicBezTo>
                <a:cubicBezTo>
                  <a:pt x="1036" y="10645"/>
                  <a:pt x="1061" y="10676"/>
                  <a:pt x="1097" y="10687"/>
                </a:cubicBezTo>
                <a:cubicBezTo>
                  <a:pt x="1101" y="10688"/>
                  <a:pt x="1105" y="10688"/>
                  <a:pt x="1108" y="10688"/>
                </a:cubicBezTo>
                <a:cubicBezTo>
                  <a:pt x="1143" y="10688"/>
                  <a:pt x="1156" y="10630"/>
                  <a:pt x="1115" y="10617"/>
                </a:cubicBezTo>
                <a:cubicBezTo>
                  <a:pt x="1109" y="10615"/>
                  <a:pt x="1110" y="10612"/>
                  <a:pt x="1110" y="10608"/>
                </a:cubicBezTo>
                <a:cubicBezTo>
                  <a:pt x="1111" y="10585"/>
                  <a:pt x="1094" y="10574"/>
                  <a:pt x="1076" y="10574"/>
                </a:cubicBezTo>
                <a:close/>
                <a:moveTo>
                  <a:pt x="20827" y="10618"/>
                </a:moveTo>
                <a:cubicBezTo>
                  <a:pt x="20810" y="10618"/>
                  <a:pt x="20792" y="10630"/>
                  <a:pt x="20792" y="10653"/>
                </a:cubicBezTo>
                <a:lnTo>
                  <a:pt x="20792" y="10669"/>
                </a:lnTo>
                <a:cubicBezTo>
                  <a:pt x="20792" y="10692"/>
                  <a:pt x="20809" y="10703"/>
                  <a:pt x="20827" y="10703"/>
                </a:cubicBezTo>
                <a:cubicBezTo>
                  <a:pt x="20845" y="10703"/>
                  <a:pt x="20862" y="10692"/>
                  <a:pt x="20862" y="10669"/>
                </a:cubicBezTo>
                <a:lnTo>
                  <a:pt x="20862" y="10653"/>
                </a:lnTo>
                <a:cubicBezTo>
                  <a:pt x="20863" y="10630"/>
                  <a:pt x="20845" y="10618"/>
                  <a:pt x="20827" y="10618"/>
                </a:cubicBezTo>
                <a:close/>
                <a:moveTo>
                  <a:pt x="12547" y="10633"/>
                </a:moveTo>
                <a:cubicBezTo>
                  <a:pt x="12529" y="10633"/>
                  <a:pt x="12511" y="10645"/>
                  <a:pt x="12511" y="10668"/>
                </a:cubicBezTo>
                <a:lnTo>
                  <a:pt x="12511" y="10683"/>
                </a:lnTo>
                <a:cubicBezTo>
                  <a:pt x="12511" y="10706"/>
                  <a:pt x="12528" y="10717"/>
                  <a:pt x="12546" y="10717"/>
                </a:cubicBezTo>
                <a:cubicBezTo>
                  <a:pt x="12563" y="10717"/>
                  <a:pt x="12581" y="10706"/>
                  <a:pt x="12581" y="10683"/>
                </a:cubicBezTo>
                <a:lnTo>
                  <a:pt x="12581" y="10668"/>
                </a:lnTo>
                <a:cubicBezTo>
                  <a:pt x="12581" y="10645"/>
                  <a:pt x="12564" y="10633"/>
                  <a:pt x="12547" y="10633"/>
                </a:cubicBezTo>
                <a:close/>
                <a:moveTo>
                  <a:pt x="7859" y="10620"/>
                </a:moveTo>
                <a:cubicBezTo>
                  <a:pt x="7841" y="10620"/>
                  <a:pt x="7824" y="10631"/>
                  <a:pt x="7824" y="10654"/>
                </a:cubicBezTo>
                <a:lnTo>
                  <a:pt x="7824" y="10684"/>
                </a:lnTo>
                <a:cubicBezTo>
                  <a:pt x="7824" y="10708"/>
                  <a:pt x="7841" y="10719"/>
                  <a:pt x="7859" y="10719"/>
                </a:cubicBezTo>
                <a:cubicBezTo>
                  <a:pt x="7876" y="10719"/>
                  <a:pt x="7894" y="10708"/>
                  <a:pt x="7894" y="10684"/>
                </a:cubicBezTo>
                <a:lnTo>
                  <a:pt x="7894" y="10654"/>
                </a:lnTo>
                <a:cubicBezTo>
                  <a:pt x="7894" y="10631"/>
                  <a:pt x="7876" y="10620"/>
                  <a:pt x="7859" y="10620"/>
                </a:cubicBezTo>
                <a:close/>
                <a:moveTo>
                  <a:pt x="19992" y="10582"/>
                </a:moveTo>
                <a:cubicBezTo>
                  <a:pt x="19956" y="10582"/>
                  <a:pt x="19918" y="10620"/>
                  <a:pt x="19941" y="10662"/>
                </a:cubicBezTo>
                <a:cubicBezTo>
                  <a:pt x="19960" y="10697"/>
                  <a:pt x="19993" y="10715"/>
                  <a:pt x="20032" y="10719"/>
                </a:cubicBezTo>
                <a:cubicBezTo>
                  <a:pt x="20034" y="10719"/>
                  <a:pt x="20036" y="10719"/>
                  <a:pt x="20038" y="10719"/>
                </a:cubicBezTo>
                <a:cubicBezTo>
                  <a:pt x="20064" y="10719"/>
                  <a:pt x="20086" y="10692"/>
                  <a:pt x="20086" y="10666"/>
                </a:cubicBezTo>
                <a:cubicBezTo>
                  <a:pt x="20086" y="10636"/>
                  <a:pt x="20064" y="10617"/>
                  <a:pt x="20036" y="10612"/>
                </a:cubicBezTo>
                <a:cubicBezTo>
                  <a:pt x="20035" y="10611"/>
                  <a:pt x="20035" y="10610"/>
                  <a:pt x="20033" y="10608"/>
                </a:cubicBezTo>
                <a:cubicBezTo>
                  <a:pt x="20023" y="10590"/>
                  <a:pt x="20008" y="10582"/>
                  <a:pt x="19992" y="10582"/>
                </a:cubicBezTo>
                <a:close/>
                <a:moveTo>
                  <a:pt x="24368" y="10614"/>
                </a:moveTo>
                <a:cubicBezTo>
                  <a:pt x="24343" y="10614"/>
                  <a:pt x="24319" y="10639"/>
                  <a:pt x="24336" y="10666"/>
                </a:cubicBezTo>
                <a:cubicBezTo>
                  <a:pt x="24346" y="10681"/>
                  <a:pt x="24356" y="10696"/>
                  <a:pt x="24366" y="10711"/>
                </a:cubicBezTo>
                <a:cubicBezTo>
                  <a:pt x="24374" y="10722"/>
                  <a:pt x="24385" y="10727"/>
                  <a:pt x="24396" y="10727"/>
                </a:cubicBezTo>
                <a:cubicBezTo>
                  <a:pt x="24421" y="10727"/>
                  <a:pt x="24446" y="10701"/>
                  <a:pt x="24428" y="10675"/>
                </a:cubicBezTo>
                <a:cubicBezTo>
                  <a:pt x="24419" y="10659"/>
                  <a:pt x="24408" y="10645"/>
                  <a:pt x="24398" y="10631"/>
                </a:cubicBezTo>
                <a:cubicBezTo>
                  <a:pt x="24390" y="10619"/>
                  <a:pt x="24379" y="10614"/>
                  <a:pt x="24368" y="10614"/>
                </a:cubicBezTo>
                <a:close/>
                <a:moveTo>
                  <a:pt x="19596" y="10659"/>
                </a:moveTo>
                <a:cubicBezTo>
                  <a:pt x="19551" y="10659"/>
                  <a:pt x="19551" y="10730"/>
                  <a:pt x="19596" y="10730"/>
                </a:cubicBezTo>
                <a:cubicBezTo>
                  <a:pt x="19642" y="10730"/>
                  <a:pt x="19642" y="10659"/>
                  <a:pt x="19596" y="10659"/>
                </a:cubicBezTo>
                <a:close/>
                <a:moveTo>
                  <a:pt x="5994" y="10610"/>
                </a:moveTo>
                <a:cubicBezTo>
                  <a:pt x="5982" y="10610"/>
                  <a:pt x="5970" y="10615"/>
                  <a:pt x="5959" y="10626"/>
                </a:cubicBezTo>
                <a:cubicBezTo>
                  <a:pt x="5954" y="10632"/>
                  <a:pt x="5949" y="10637"/>
                  <a:pt x="5943" y="10642"/>
                </a:cubicBezTo>
                <a:cubicBezTo>
                  <a:pt x="5906" y="10679"/>
                  <a:pt x="5942" y="10732"/>
                  <a:pt x="5983" y="10732"/>
                </a:cubicBezTo>
                <a:cubicBezTo>
                  <a:pt x="5995" y="10732"/>
                  <a:pt x="6007" y="10728"/>
                  <a:pt x="6018" y="10717"/>
                </a:cubicBezTo>
                <a:lnTo>
                  <a:pt x="6033" y="10701"/>
                </a:lnTo>
                <a:cubicBezTo>
                  <a:pt x="6071" y="10664"/>
                  <a:pt x="6035" y="10610"/>
                  <a:pt x="5994" y="10610"/>
                </a:cubicBezTo>
                <a:close/>
                <a:moveTo>
                  <a:pt x="7280" y="10650"/>
                </a:moveTo>
                <a:cubicBezTo>
                  <a:pt x="7262" y="10650"/>
                  <a:pt x="7244" y="10662"/>
                  <a:pt x="7244" y="10684"/>
                </a:cubicBezTo>
                <a:lnTo>
                  <a:pt x="7244" y="10700"/>
                </a:lnTo>
                <a:cubicBezTo>
                  <a:pt x="7244" y="10723"/>
                  <a:pt x="7262" y="10735"/>
                  <a:pt x="7280" y="10735"/>
                </a:cubicBezTo>
                <a:cubicBezTo>
                  <a:pt x="7298" y="10735"/>
                  <a:pt x="7316" y="10723"/>
                  <a:pt x="7316" y="10700"/>
                </a:cubicBezTo>
                <a:lnTo>
                  <a:pt x="7316" y="10684"/>
                </a:lnTo>
                <a:cubicBezTo>
                  <a:pt x="7316" y="10662"/>
                  <a:pt x="7298" y="10650"/>
                  <a:pt x="7280" y="10650"/>
                </a:cubicBezTo>
                <a:close/>
                <a:moveTo>
                  <a:pt x="55" y="10675"/>
                </a:moveTo>
                <a:cubicBezTo>
                  <a:pt x="9" y="10675"/>
                  <a:pt x="9" y="10746"/>
                  <a:pt x="55" y="10746"/>
                </a:cubicBezTo>
                <a:lnTo>
                  <a:pt x="84" y="10746"/>
                </a:lnTo>
                <a:cubicBezTo>
                  <a:pt x="129" y="10746"/>
                  <a:pt x="130" y="10675"/>
                  <a:pt x="84" y="10675"/>
                </a:cubicBezTo>
                <a:close/>
                <a:moveTo>
                  <a:pt x="5515" y="10639"/>
                </a:moveTo>
                <a:cubicBezTo>
                  <a:pt x="5447" y="10639"/>
                  <a:pt x="5446" y="10747"/>
                  <a:pt x="5515" y="10747"/>
                </a:cubicBezTo>
                <a:cubicBezTo>
                  <a:pt x="5583" y="10747"/>
                  <a:pt x="5584" y="10639"/>
                  <a:pt x="5515" y="10639"/>
                </a:cubicBezTo>
                <a:close/>
                <a:moveTo>
                  <a:pt x="17132" y="10686"/>
                </a:moveTo>
                <a:cubicBezTo>
                  <a:pt x="17126" y="10686"/>
                  <a:pt x="17121" y="10688"/>
                  <a:pt x="17117" y="10694"/>
                </a:cubicBezTo>
                <a:cubicBezTo>
                  <a:pt x="17104" y="10711"/>
                  <a:pt x="17089" y="10723"/>
                  <a:pt x="17069" y="10731"/>
                </a:cubicBezTo>
                <a:cubicBezTo>
                  <a:pt x="17050" y="10737"/>
                  <a:pt x="17056" y="10765"/>
                  <a:pt x="17072" y="10765"/>
                </a:cubicBezTo>
                <a:cubicBezTo>
                  <a:pt x="17074" y="10765"/>
                  <a:pt x="17076" y="10765"/>
                  <a:pt x="17078" y="10764"/>
                </a:cubicBezTo>
                <a:cubicBezTo>
                  <a:pt x="17105" y="10754"/>
                  <a:pt x="17128" y="10737"/>
                  <a:pt x="17147" y="10712"/>
                </a:cubicBezTo>
                <a:cubicBezTo>
                  <a:pt x="17156" y="10699"/>
                  <a:pt x="17144" y="10686"/>
                  <a:pt x="17132" y="10686"/>
                </a:cubicBezTo>
                <a:close/>
                <a:moveTo>
                  <a:pt x="23406" y="10628"/>
                </a:moveTo>
                <a:cubicBezTo>
                  <a:pt x="23393" y="10628"/>
                  <a:pt x="23381" y="10645"/>
                  <a:pt x="23393" y="10658"/>
                </a:cubicBezTo>
                <a:cubicBezTo>
                  <a:pt x="23423" y="10692"/>
                  <a:pt x="23455" y="10727"/>
                  <a:pt x="23485" y="10762"/>
                </a:cubicBezTo>
                <a:cubicBezTo>
                  <a:pt x="23489" y="10766"/>
                  <a:pt x="23493" y="10768"/>
                  <a:pt x="23497" y="10768"/>
                </a:cubicBezTo>
                <a:cubicBezTo>
                  <a:pt x="23510" y="10768"/>
                  <a:pt x="23522" y="10750"/>
                  <a:pt x="23510" y="10737"/>
                </a:cubicBezTo>
                <a:cubicBezTo>
                  <a:pt x="23480" y="10702"/>
                  <a:pt x="23449" y="10668"/>
                  <a:pt x="23418" y="10633"/>
                </a:cubicBezTo>
                <a:cubicBezTo>
                  <a:pt x="23415" y="10629"/>
                  <a:pt x="23410" y="10628"/>
                  <a:pt x="23406" y="10628"/>
                </a:cubicBezTo>
                <a:close/>
                <a:moveTo>
                  <a:pt x="23825" y="10642"/>
                </a:moveTo>
                <a:cubicBezTo>
                  <a:pt x="23811" y="10642"/>
                  <a:pt x="23798" y="10650"/>
                  <a:pt x="23794" y="10668"/>
                </a:cubicBezTo>
                <a:cubicBezTo>
                  <a:pt x="23786" y="10702"/>
                  <a:pt x="23794" y="10734"/>
                  <a:pt x="23816" y="10762"/>
                </a:cubicBezTo>
                <a:cubicBezTo>
                  <a:pt x="23822" y="10769"/>
                  <a:pt x="23830" y="10773"/>
                  <a:pt x="23840" y="10773"/>
                </a:cubicBezTo>
                <a:cubicBezTo>
                  <a:pt x="23850" y="10773"/>
                  <a:pt x="23860" y="10769"/>
                  <a:pt x="23867" y="10762"/>
                </a:cubicBezTo>
                <a:cubicBezTo>
                  <a:pt x="23880" y="10747"/>
                  <a:pt x="23878" y="10726"/>
                  <a:pt x="23867" y="10712"/>
                </a:cubicBezTo>
                <a:cubicBezTo>
                  <a:pt x="23861" y="10705"/>
                  <a:pt x="23859" y="10695"/>
                  <a:pt x="23862" y="10687"/>
                </a:cubicBezTo>
                <a:cubicBezTo>
                  <a:pt x="23869" y="10660"/>
                  <a:pt x="23846" y="10642"/>
                  <a:pt x="23825" y="10642"/>
                </a:cubicBezTo>
                <a:close/>
                <a:moveTo>
                  <a:pt x="8249" y="10743"/>
                </a:moveTo>
                <a:cubicBezTo>
                  <a:pt x="8240" y="10743"/>
                  <a:pt x="8231" y="10749"/>
                  <a:pt x="8231" y="10760"/>
                </a:cubicBezTo>
                <a:lnTo>
                  <a:pt x="8231" y="10776"/>
                </a:lnTo>
                <a:cubicBezTo>
                  <a:pt x="8231" y="10788"/>
                  <a:pt x="8240" y="10794"/>
                  <a:pt x="8249" y="10794"/>
                </a:cubicBezTo>
                <a:cubicBezTo>
                  <a:pt x="8257" y="10794"/>
                  <a:pt x="8266" y="10788"/>
                  <a:pt x="8266" y="10776"/>
                </a:cubicBezTo>
                <a:lnTo>
                  <a:pt x="8266" y="10760"/>
                </a:lnTo>
                <a:cubicBezTo>
                  <a:pt x="8267" y="10749"/>
                  <a:pt x="8258" y="10743"/>
                  <a:pt x="8249" y="10743"/>
                </a:cubicBezTo>
                <a:close/>
                <a:moveTo>
                  <a:pt x="14052" y="10728"/>
                </a:moveTo>
                <a:cubicBezTo>
                  <a:pt x="14048" y="10728"/>
                  <a:pt x="14044" y="10729"/>
                  <a:pt x="14040" y="10731"/>
                </a:cubicBezTo>
                <a:cubicBezTo>
                  <a:pt x="14024" y="10736"/>
                  <a:pt x="14010" y="10741"/>
                  <a:pt x="13995" y="10746"/>
                </a:cubicBezTo>
                <a:cubicBezTo>
                  <a:pt x="13956" y="10759"/>
                  <a:pt x="13967" y="10816"/>
                  <a:pt x="14003" y="10816"/>
                </a:cubicBezTo>
                <a:cubicBezTo>
                  <a:pt x="14006" y="10816"/>
                  <a:pt x="14010" y="10816"/>
                  <a:pt x="14014" y="10814"/>
                </a:cubicBezTo>
                <a:cubicBezTo>
                  <a:pt x="14030" y="10809"/>
                  <a:pt x="14043" y="10804"/>
                  <a:pt x="14058" y="10799"/>
                </a:cubicBezTo>
                <a:cubicBezTo>
                  <a:pt x="14097" y="10785"/>
                  <a:pt x="14086" y="10728"/>
                  <a:pt x="14052" y="10728"/>
                </a:cubicBezTo>
                <a:close/>
                <a:moveTo>
                  <a:pt x="3735" y="10748"/>
                </a:moveTo>
                <a:cubicBezTo>
                  <a:pt x="3721" y="10748"/>
                  <a:pt x="3709" y="10766"/>
                  <a:pt x="3722" y="10779"/>
                </a:cubicBezTo>
                <a:cubicBezTo>
                  <a:pt x="3729" y="10785"/>
                  <a:pt x="3728" y="10791"/>
                  <a:pt x="3721" y="10797"/>
                </a:cubicBezTo>
                <a:cubicBezTo>
                  <a:pt x="3706" y="10808"/>
                  <a:pt x="3720" y="10826"/>
                  <a:pt x="3734" y="10826"/>
                </a:cubicBezTo>
                <a:cubicBezTo>
                  <a:pt x="3738" y="10826"/>
                  <a:pt x="3742" y="10825"/>
                  <a:pt x="3745" y="10822"/>
                </a:cubicBezTo>
                <a:cubicBezTo>
                  <a:pt x="3766" y="10805"/>
                  <a:pt x="3766" y="10771"/>
                  <a:pt x="3748" y="10754"/>
                </a:cubicBezTo>
                <a:cubicBezTo>
                  <a:pt x="3743" y="10750"/>
                  <a:pt x="3739" y="10748"/>
                  <a:pt x="3735" y="10748"/>
                </a:cubicBezTo>
                <a:close/>
                <a:moveTo>
                  <a:pt x="6259" y="10767"/>
                </a:moveTo>
                <a:cubicBezTo>
                  <a:pt x="6213" y="10767"/>
                  <a:pt x="6211" y="10837"/>
                  <a:pt x="6259" y="10837"/>
                </a:cubicBezTo>
                <a:cubicBezTo>
                  <a:pt x="6305" y="10837"/>
                  <a:pt x="6305" y="10767"/>
                  <a:pt x="6259" y="10767"/>
                </a:cubicBezTo>
                <a:close/>
                <a:moveTo>
                  <a:pt x="18203" y="10666"/>
                </a:moveTo>
                <a:cubicBezTo>
                  <a:pt x="18163" y="10666"/>
                  <a:pt x="18126" y="10718"/>
                  <a:pt x="18162" y="10756"/>
                </a:cubicBezTo>
                <a:cubicBezTo>
                  <a:pt x="18187" y="10781"/>
                  <a:pt x="18211" y="10807"/>
                  <a:pt x="18236" y="10832"/>
                </a:cubicBezTo>
                <a:cubicBezTo>
                  <a:pt x="18247" y="10844"/>
                  <a:pt x="18260" y="10849"/>
                  <a:pt x="18272" y="10849"/>
                </a:cubicBezTo>
                <a:cubicBezTo>
                  <a:pt x="18313" y="10849"/>
                  <a:pt x="18348" y="10795"/>
                  <a:pt x="18311" y="10758"/>
                </a:cubicBezTo>
                <a:cubicBezTo>
                  <a:pt x="18286" y="10733"/>
                  <a:pt x="18263" y="10706"/>
                  <a:pt x="18238" y="10681"/>
                </a:cubicBezTo>
                <a:cubicBezTo>
                  <a:pt x="18227" y="10670"/>
                  <a:pt x="18215" y="10666"/>
                  <a:pt x="18203" y="10666"/>
                </a:cubicBezTo>
                <a:close/>
                <a:moveTo>
                  <a:pt x="11166" y="10763"/>
                </a:moveTo>
                <a:cubicBezTo>
                  <a:pt x="11153" y="10763"/>
                  <a:pt x="11141" y="10770"/>
                  <a:pt x="11134" y="10781"/>
                </a:cubicBezTo>
                <a:cubicBezTo>
                  <a:pt x="11124" y="10800"/>
                  <a:pt x="11131" y="10817"/>
                  <a:pt x="11147" y="10830"/>
                </a:cubicBezTo>
                <a:cubicBezTo>
                  <a:pt x="11167" y="10846"/>
                  <a:pt x="11187" y="10859"/>
                  <a:pt x="11207" y="10874"/>
                </a:cubicBezTo>
                <a:cubicBezTo>
                  <a:pt x="11213" y="10878"/>
                  <a:pt x="11218" y="10879"/>
                  <a:pt x="11224" y="10879"/>
                </a:cubicBezTo>
                <a:cubicBezTo>
                  <a:pt x="11237" y="10879"/>
                  <a:pt x="11249" y="10872"/>
                  <a:pt x="11256" y="10861"/>
                </a:cubicBezTo>
                <a:cubicBezTo>
                  <a:pt x="11266" y="10843"/>
                  <a:pt x="11259" y="10825"/>
                  <a:pt x="11242" y="10812"/>
                </a:cubicBezTo>
                <a:cubicBezTo>
                  <a:pt x="11223" y="10797"/>
                  <a:pt x="11203" y="10783"/>
                  <a:pt x="11182" y="10768"/>
                </a:cubicBezTo>
                <a:cubicBezTo>
                  <a:pt x="11177" y="10765"/>
                  <a:pt x="11171" y="10763"/>
                  <a:pt x="11166" y="10763"/>
                </a:cubicBezTo>
                <a:close/>
                <a:moveTo>
                  <a:pt x="21955" y="10757"/>
                </a:moveTo>
                <a:cubicBezTo>
                  <a:pt x="21934" y="10757"/>
                  <a:pt x="21912" y="10774"/>
                  <a:pt x="21919" y="10801"/>
                </a:cubicBezTo>
                <a:cubicBezTo>
                  <a:pt x="21924" y="10821"/>
                  <a:pt x="21930" y="10839"/>
                  <a:pt x="21935" y="10860"/>
                </a:cubicBezTo>
                <a:cubicBezTo>
                  <a:pt x="21939" y="10879"/>
                  <a:pt x="21953" y="10887"/>
                  <a:pt x="21967" y="10887"/>
                </a:cubicBezTo>
                <a:cubicBezTo>
                  <a:pt x="21988" y="10887"/>
                  <a:pt x="22010" y="10869"/>
                  <a:pt x="22003" y="10843"/>
                </a:cubicBezTo>
                <a:cubicBezTo>
                  <a:pt x="21998" y="10823"/>
                  <a:pt x="21992" y="10804"/>
                  <a:pt x="21987" y="10782"/>
                </a:cubicBezTo>
                <a:cubicBezTo>
                  <a:pt x="21983" y="10764"/>
                  <a:pt x="21969" y="10757"/>
                  <a:pt x="21955" y="10757"/>
                </a:cubicBezTo>
                <a:close/>
                <a:moveTo>
                  <a:pt x="15029" y="10846"/>
                </a:moveTo>
                <a:cubicBezTo>
                  <a:pt x="15012" y="10846"/>
                  <a:pt x="15002" y="10869"/>
                  <a:pt x="15020" y="10878"/>
                </a:cubicBezTo>
                <a:cubicBezTo>
                  <a:pt x="15030" y="10883"/>
                  <a:pt x="15039" y="10889"/>
                  <a:pt x="15049" y="10894"/>
                </a:cubicBezTo>
                <a:cubicBezTo>
                  <a:pt x="15052" y="10895"/>
                  <a:pt x="15055" y="10896"/>
                  <a:pt x="15058" y="10896"/>
                </a:cubicBezTo>
                <a:cubicBezTo>
                  <a:pt x="15074" y="10896"/>
                  <a:pt x="15085" y="10872"/>
                  <a:pt x="15068" y="10864"/>
                </a:cubicBezTo>
                <a:cubicBezTo>
                  <a:pt x="15057" y="10858"/>
                  <a:pt x="15048" y="10853"/>
                  <a:pt x="15037" y="10848"/>
                </a:cubicBezTo>
                <a:cubicBezTo>
                  <a:pt x="15034" y="10846"/>
                  <a:pt x="15032" y="10846"/>
                  <a:pt x="15029" y="10846"/>
                </a:cubicBezTo>
                <a:close/>
                <a:moveTo>
                  <a:pt x="12741" y="10828"/>
                </a:moveTo>
                <a:cubicBezTo>
                  <a:pt x="12695" y="10828"/>
                  <a:pt x="12695" y="10899"/>
                  <a:pt x="12741" y="10899"/>
                </a:cubicBezTo>
                <a:lnTo>
                  <a:pt x="12770" y="10899"/>
                </a:lnTo>
                <a:cubicBezTo>
                  <a:pt x="12817" y="10899"/>
                  <a:pt x="12817" y="10828"/>
                  <a:pt x="12770" y="10828"/>
                </a:cubicBezTo>
                <a:close/>
                <a:moveTo>
                  <a:pt x="2005" y="10828"/>
                </a:moveTo>
                <a:cubicBezTo>
                  <a:pt x="1971" y="10828"/>
                  <a:pt x="1958" y="10885"/>
                  <a:pt x="1997" y="10898"/>
                </a:cubicBezTo>
                <a:cubicBezTo>
                  <a:pt x="2014" y="10903"/>
                  <a:pt x="2027" y="10909"/>
                  <a:pt x="2042" y="10914"/>
                </a:cubicBezTo>
                <a:cubicBezTo>
                  <a:pt x="2046" y="10915"/>
                  <a:pt x="2050" y="10916"/>
                  <a:pt x="2054" y="10916"/>
                </a:cubicBezTo>
                <a:cubicBezTo>
                  <a:pt x="2088" y="10916"/>
                  <a:pt x="2101" y="10858"/>
                  <a:pt x="2062" y="10846"/>
                </a:cubicBezTo>
                <a:cubicBezTo>
                  <a:pt x="2046" y="10841"/>
                  <a:pt x="2032" y="10835"/>
                  <a:pt x="2017" y="10830"/>
                </a:cubicBezTo>
                <a:cubicBezTo>
                  <a:pt x="2013" y="10829"/>
                  <a:pt x="2009" y="10828"/>
                  <a:pt x="2005" y="10828"/>
                </a:cubicBezTo>
                <a:close/>
                <a:moveTo>
                  <a:pt x="4696" y="10868"/>
                </a:moveTo>
                <a:cubicBezTo>
                  <a:pt x="4650" y="10868"/>
                  <a:pt x="4650" y="10938"/>
                  <a:pt x="4696" y="10938"/>
                </a:cubicBezTo>
                <a:cubicBezTo>
                  <a:pt x="4741" y="10938"/>
                  <a:pt x="4741" y="10868"/>
                  <a:pt x="4696" y="10868"/>
                </a:cubicBezTo>
                <a:close/>
                <a:moveTo>
                  <a:pt x="14427" y="10824"/>
                </a:moveTo>
                <a:cubicBezTo>
                  <a:pt x="14415" y="10824"/>
                  <a:pt x="14402" y="10832"/>
                  <a:pt x="14396" y="10843"/>
                </a:cubicBezTo>
                <a:cubicBezTo>
                  <a:pt x="14385" y="10860"/>
                  <a:pt x="14393" y="10879"/>
                  <a:pt x="14409" y="10891"/>
                </a:cubicBezTo>
                <a:cubicBezTo>
                  <a:pt x="14429" y="10907"/>
                  <a:pt x="14449" y="10921"/>
                  <a:pt x="14470" y="10936"/>
                </a:cubicBezTo>
                <a:cubicBezTo>
                  <a:pt x="14474" y="10939"/>
                  <a:pt x="14480" y="10941"/>
                  <a:pt x="14485" y="10941"/>
                </a:cubicBezTo>
                <a:cubicBezTo>
                  <a:pt x="14498" y="10941"/>
                  <a:pt x="14512" y="10933"/>
                  <a:pt x="14518" y="10922"/>
                </a:cubicBezTo>
                <a:cubicBezTo>
                  <a:pt x="14528" y="10904"/>
                  <a:pt x="14520" y="10886"/>
                  <a:pt x="14504" y="10874"/>
                </a:cubicBezTo>
                <a:cubicBezTo>
                  <a:pt x="14484" y="10858"/>
                  <a:pt x="14465" y="10844"/>
                  <a:pt x="14445" y="10830"/>
                </a:cubicBezTo>
                <a:cubicBezTo>
                  <a:pt x="14439" y="10826"/>
                  <a:pt x="14434" y="10824"/>
                  <a:pt x="14427" y="10824"/>
                </a:cubicBezTo>
                <a:close/>
                <a:moveTo>
                  <a:pt x="2637" y="10877"/>
                </a:moveTo>
                <a:cubicBezTo>
                  <a:pt x="2591" y="10877"/>
                  <a:pt x="2591" y="10947"/>
                  <a:pt x="2637" y="10947"/>
                </a:cubicBezTo>
                <a:cubicBezTo>
                  <a:pt x="2682" y="10947"/>
                  <a:pt x="2682" y="10877"/>
                  <a:pt x="2637" y="10877"/>
                </a:cubicBezTo>
                <a:close/>
                <a:moveTo>
                  <a:pt x="2924" y="10865"/>
                </a:moveTo>
                <a:cubicBezTo>
                  <a:pt x="2891" y="10865"/>
                  <a:pt x="2869" y="10913"/>
                  <a:pt x="2905" y="10931"/>
                </a:cubicBezTo>
                <a:cubicBezTo>
                  <a:pt x="2916" y="10936"/>
                  <a:pt x="2925" y="10941"/>
                  <a:pt x="2936" y="10946"/>
                </a:cubicBezTo>
                <a:cubicBezTo>
                  <a:pt x="2941" y="10949"/>
                  <a:pt x="2946" y="10950"/>
                  <a:pt x="2951" y="10950"/>
                </a:cubicBezTo>
                <a:cubicBezTo>
                  <a:pt x="2983" y="10950"/>
                  <a:pt x="3006" y="10902"/>
                  <a:pt x="2970" y="10885"/>
                </a:cubicBezTo>
                <a:cubicBezTo>
                  <a:pt x="2960" y="10879"/>
                  <a:pt x="2951" y="10874"/>
                  <a:pt x="2941" y="10869"/>
                </a:cubicBezTo>
                <a:cubicBezTo>
                  <a:pt x="2935" y="10866"/>
                  <a:pt x="2929" y="10865"/>
                  <a:pt x="2924" y="10865"/>
                </a:cubicBezTo>
                <a:close/>
                <a:moveTo>
                  <a:pt x="4069" y="10866"/>
                </a:moveTo>
                <a:cubicBezTo>
                  <a:pt x="4064" y="10866"/>
                  <a:pt x="4059" y="10867"/>
                  <a:pt x="4054" y="10868"/>
                </a:cubicBezTo>
                <a:cubicBezTo>
                  <a:pt x="4015" y="10877"/>
                  <a:pt x="4026" y="10936"/>
                  <a:pt x="4064" y="10937"/>
                </a:cubicBezTo>
                <a:cubicBezTo>
                  <a:pt x="4070" y="10947"/>
                  <a:pt x="4082" y="10952"/>
                  <a:pt x="4093" y="10952"/>
                </a:cubicBezTo>
                <a:cubicBezTo>
                  <a:pt x="4099" y="10952"/>
                  <a:pt x="4106" y="10950"/>
                  <a:pt x="4111" y="10947"/>
                </a:cubicBezTo>
                <a:cubicBezTo>
                  <a:pt x="4130" y="10937"/>
                  <a:pt x="4132" y="10916"/>
                  <a:pt x="4125" y="10899"/>
                </a:cubicBezTo>
                <a:cubicBezTo>
                  <a:pt x="4114" y="10877"/>
                  <a:pt x="4093" y="10866"/>
                  <a:pt x="4069" y="10866"/>
                </a:cubicBezTo>
                <a:close/>
                <a:moveTo>
                  <a:pt x="6724" y="10874"/>
                </a:moveTo>
                <a:cubicBezTo>
                  <a:pt x="6706" y="10874"/>
                  <a:pt x="6688" y="10886"/>
                  <a:pt x="6688" y="10909"/>
                </a:cubicBezTo>
                <a:lnTo>
                  <a:pt x="6688" y="10938"/>
                </a:lnTo>
                <a:cubicBezTo>
                  <a:pt x="6688" y="10961"/>
                  <a:pt x="6706" y="10973"/>
                  <a:pt x="6724" y="10973"/>
                </a:cubicBezTo>
                <a:cubicBezTo>
                  <a:pt x="6742" y="10973"/>
                  <a:pt x="6759" y="10961"/>
                  <a:pt x="6759" y="10938"/>
                </a:cubicBezTo>
                <a:lnTo>
                  <a:pt x="6759" y="10909"/>
                </a:lnTo>
                <a:cubicBezTo>
                  <a:pt x="6759" y="10886"/>
                  <a:pt x="6742" y="10874"/>
                  <a:pt x="6724" y="10874"/>
                </a:cubicBezTo>
                <a:close/>
                <a:moveTo>
                  <a:pt x="5093" y="10852"/>
                </a:moveTo>
                <a:cubicBezTo>
                  <a:pt x="5090" y="10852"/>
                  <a:pt x="5087" y="10852"/>
                  <a:pt x="5084" y="10853"/>
                </a:cubicBezTo>
                <a:cubicBezTo>
                  <a:pt x="5075" y="10856"/>
                  <a:pt x="5069" y="10861"/>
                  <a:pt x="5064" y="10868"/>
                </a:cubicBezTo>
                <a:cubicBezTo>
                  <a:pt x="5059" y="10858"/>
                  <a:pt x="5049" y="10852"/>
                  <a:pt x="5036" y="10852"/>
                </a:cubicBezTo>
                <a:cubicBezTo>
                  <a:pt x="4990" y="10852"/>
                  <a:pt x="4990" y="10922"/>
                  <a:pt x="5036" y="10922"/>
                </a:cubicBezTo>
                <a:cubicBezTo>
                  <a:pt x="5048" y="10922"/>
                  <a:pt x="5057" y="10917"/>
                  <a:pt x="5063" y="10910"/>
                </a:cubicBezTo>
                <a:cubicBezTo>
                  <a:pt x="5073" y="10942"/>
                  <a:pt x="5100" y="10968"/>
                  <a:pt x="5132" y="10979"/>
                </a:cubicBezTo>
                <a:cubicBezTo>
                  <a:pt x="5137" y="10980"/>
                  <a:pt x="5141" y="10981"/>
                  <a:pt x="5144" y="10981"/>
                </a:cubicBezTo>
                <a:cubicBezTo>
                  <a:pt x="5176" y="10981"/>
                  <a:pt x="5187" y="10925"/>
                  <a:pt x="5149" y="10911"/>
                </a:cubicBezTo>
                <a:cubicBezTo>
                  <a:pt x="5133" y="10905"/>
                  <a:pt x="5128" y="10893"/>
                  <a:pt x="5127" y="10878"/>
                </a:cubicBezTo>
                <a:cubicBezTo>
                  <a:pt x="5125" y="10862"/>
                  <a:pt x="5108" y="10852"/>
                  <a:pt x="5093" y="10852"/>
                </a:cubicBezTo>
                <a:close/>
                <a:moveTo>
                  <a:pt x="14066" y="10899"/>
                </a:moveTo>
                <a:cubicBezTo>
                  <a:pt x="14058" y="10899"/>
                  <a:pt x="14050" y="10902"/>
                  <a:pt x="14042" y="10910"/>
                </a:cubicBezTo>
                <a:lnTo>
                  <a:pt x="14027" y="10925"/>
                </a:lnTo>
                <a:cubicBezTo>
                  <a:pt x="14002" y="10950"/>
                  <a:pt x="14025" y="10986"/>
                  <a:pt x="14052" y="10986"/>
                </a:cubicBezTo>
                <a:cubicBezTo>
                  <a:pt x="14061" y="10986"/>
                  <a:pt x="14069" y="10982"/>
                  <a:pt x="14077" y="10975"/>
                </a:cubicBezTo>
                <a:lnTo>
                  <a:pt x="14091" y="10959"/>
                </a:lnTo>
                <a:cubicBezTo>
                  <a:pt x="14117" y="10934"/>
                  <a:pt x="14093" y="10899"/>
                  <a:pt x="14066" y="10899"/>
                </a:cubicBezTo>
                <a:close/>
                <a:moveTo>
                  <a:pt x="20377" y="10869"/>
                </a:moveTo>
                <a:cubicBezTo>
                  <a:pt x="20337" y="10869"/>
                  <a:pt x="20300" y="10922"/>
                  <a:pt x="20337" y="10959"/>
                </a:cubicBezTo>
                <a:lnTo>
                  <a:pt x="20353" y="10975"/>
                </a:lnTo>
                <a:cubicBezTo>
                  <a:pt x="20364" y="10986"/>
                  <a:pt x="20377" y="10991"/>
                  <a:pt x="20389" y="10991"/>
                </a:cubicBezTo>
                <a:cubicBezTo>
                  <a:pt x="20430" y="10991"/>
                  <a:pt x="20466" y="10937"/>
                  <a:pt x="20428" y="10900"/>
                </a:cubicBezTo>
                <a:lnTo>
                  <a:pt x="20413" y="10885"/>
                </a:lnTo>
                <a:cubicBezTo>
                  <a:pt x="20402" y="10874"/>
                  <a:pt x="20389" y="10869"/>
                  <a:pt x="20377" y="10869"/>
                </a:cubicBezTo>
                <a:close/>
                <a:moveTo>
                  <a:pt x="6520" y="10869"/>
                </a:moveTo>
                <a:cubicBezTo>
                  <a:pt x="6501" y="10869"/>
                  <a:pt x="6484" y="10877"/>
                  <a:pt x="6473" y="10895"/>
                </a:cubicBezTo>
                <a:cubicBezTo>
                  <a:pt x="6461" y="10919"/>
                  <a:pt x="6467" y="10956"/>
                  <a:pt x="6493" y="10968"/>
                </a:cubicBezTo>
                <a:cubicBezTo>
                  <a:pt x="6504" y="10974"/>
                  <a:pt x="6513" y="10979"/>
                  <a:pt x="6524" y="10984"/>
                </a:cubicBezTo>
                <a:cubicBezTo>
                  <a:pt x="6532" y="10989"/>
                  <a:pt x="6542" y="10991"/>
                  <a:pt x="6551" y="10991"/>
                </a:cubicBezTo>
                <a:cubicBezTo>
                  <a:pt x="6569" y="10991"/>
                  <a:pt x="6586" y="10982"/>
                  <a:pt x="6597" y="10964"/>
                </a:cubicBezTo>
                <a:cubicBezTo>
                  <a:pt x="6611" y="10941"/>
                  <a:pt x="6603" y="10904"/>
                  <a:pt x="6577" y="10891"/>
                </a:cubicBezTo>
                <a:cubicBezTo>
                  <a:pt x="6567" y="10886"/>
                  <a:pt x="6557" y="10880"/>
                  <a:pt x="6547" y="10875"/>
                </a:cubicBezTo>
                <a:cubicBezTo>
                  <a:pt x="6538" y="10871"/>
                  <a:pt x="6529" y="10869"/>
                  <a:pt x="6520" y="10869"/>
                </a:cubicBezTo>
                <a:close/>
                <a:moveTo>
                  <a:pt x="533" y="10932"/>
                </a:moveTo>
                <a:cubicBezTo>
                  <a:pt x="487" y="10932"/>
                  <a:pt x="487" y="11003"/>
                  <a:pt x="533" y="11003"/>
                </a:cubicBezTo>
                <a:cubicBezTo>
                  <a:pt x="580" y="11003"/>
                  <a:pt x="580" y="10932"/>
                  <a:pt x="533" y="10932"/>
                </a:cubicBezTo>
                <a:close/>
                <a:moveTo>
                  <a:pt x="9301" y="10971"/>
                </a:moveTo>
                <a:cubicBezTo>
                  <a:pt x="9277" y="10971"/>
                  <a:pt x="9277" y="11006"/>
                  <a:pt x="9301" y="11006"/>
                </a:cubicBezTo>
                <a:cubicBezTo>
                  <a:pt x="9324" y="11006"/>
                  <a:pt x="9324" y="10971"/>
                  <a:pt x="9301" y="10971"/>
                </a:cubicBezTo>
                <a:close/>
                <a:moveTo>
                  <a:pt x="5651" y="10943"/>
                </a:moveTo>
                <a:cubicBezTo>
                  <a:pt x="5623" y="10943"/>
                  <a:pt x="5600" y="10979"/>
                  <a:pt x="5625" y="11004"/>
                </a:cubicBezTo>
                <a:lnTo>
                  <a:pt x="5641" y="11020"/>
                </a:lnTo>
                <a:cubicBezTo>
                  <a:pt x="5648" y="11027"/>
                  <a:pt x="5656" y="11030"/>
                  <a:pt x="5664" y="11030"/>
                </a:cubicBezTo>
                <a:cubicBezTo>
                  <a:pt x="5691" y="11030"/>
                  <a:pt x="5716" y="10994"/>
                  <a:pt x="5691" y="10969"/>
                </a:cubicBezTo>
                <a:lnTo>
                  <a:pt x="5675" y="10954"/>
                </a:lnTo>
                <a:cubicBezTo>
                  <a:pt x="5667" y="10946"/>
                  <a:pt x="5659" y="10943"/>
                  <a:pt x="5651" y="10943"/>
                </a:cubicBezTo>
                <a:close/>
                <a:moveTo>
                  <a:pt x="17761" y="10985"/>
                </a:moveTo>
                <a:cubicBezTo>
                  <a:pt x="17715" y="10985"/>
                  <a:pt x="17715" y="11056"/>
                  <a:pt x="17761" y="11056"/>
                </a:cubicBezTo>
                <a:lnTo>
                  <a:pt x="17777" y="11056"/>
                </a:lnTo>
                <a:cubicBezTo>
                  <a:pt x="17823" y="11056"/>
                  <a:pt x="17823" y="10985"/>
                  <a:pt x="17777" y="10985"/>
                </a:cubicBezTo>
                <a:close/>
                <a:moveTo>
                  <a:pt x="21533" y="11011"/>
                </a:moveTo>
                <a:cubicBezTo>
                  <a:pt x="21515" y="11011"/>
                  <a:pt x="21497" y="11023"/>
                  <a:pt x="21497" y="11046"/>
                </a:cubicBezTo>
                <a:lnTo>
                  <a:pt x="21497" y="11062"/>
                </a:lnTo>
                <a:cubicBezTo>
                  <a:pt x="21497" y="11085"/>
                  <a:pt x="21515" y="11096"/>
                  <a:pt x="21533" y="11096"/>
                </a:cubicBezTo>
                <a:cubicBezTo>
                  <a:pt x="21550" y="11096"/>
                  <a:pt x="21568" y="11085"/>
                  <a:pt x="21568" y="11062"/>
                </a:cubicBezTo>
                <a:lnTo>
                  <a:pt x="21568" y="11046"/>
                </a:lnTo>
                <a:cubicBezTo>
                  <a:pt x="21568" y="11023"/>
                  <a:pt x="21550" y="11011"/>
                  <a:pt x="21533" y="11011"/>
                </a:cubicBezTo>
                <a:close/>
                <a:moveTo>
                  <a:pt x="22601" y="11029"/>
                </a:moveTo>
                <a:cubicBezTo>
                  <a:pt x="22573" y="11029"/>
                  <a:pt x="22550" y="11065"/>
                  <a:pt x="22575" y="11089"/>
                </a:cubicBezTo>
                <a:lnTo>
                  <a:pt x="22591" y="11105"/>
                </a:lnTo>
                <a:cubicBezTo>
                  <a:pt x="22598" y="11112"/>
                  <a:pt x="22606" y="11115"/>
                  <a:pt x="22614" y="11115"/>
                </a:cubicBezTo>
                <a:cubicBezTo>
                  <a:pt x="22642" y="11115"/>
                  <a:pt x="22666" y="11080"/>
                  <a:pt x="22641" y="11055"/>
                </a:cubicBezTo>
                <a:cubicBezTo>
                  <a:pt x="22636" y="11048"/>
                  <a:pt x="22630" y="11043"/>
                  <a:pt x="22625" y="11040"/>
                </a:cubicBezTo>
                <a:cubicBezTo>
                  <a:pt x="22617" y="11032"/>
                  <a:pt x="22609" y="11029"/>
                  <a:pt x="22601" y="11029"/>
                </a:cubicBezTo>
                <a:close/>
                <a:moveTo>
                  <a:pt x="2878" y="11057"/>
                </a:moveTo>
                <a:cubicBezTo>
                  <a:pt x="2832" y="11057"/>
                  <a:pt x="2832" y="11129"/>
                  <a:pt x="2878" y="11129"/>
                </a:cubicBezTo>
                <a:cubicBezTo>
                  <a:pt x="2923" y="11129"/>
                  <a:pt x="2923" y="11057"/>
                  <a:pt x="2878" y="11057"/>
                </a:cubicBezTo>
                <a:close/>
                <a:moveTo>
                  <a:pt x="5430" y="11066"/>
                </a:moveTo>
                <a:cubicBezTo>
                  <a:pt x="5384" y="11066"/>
                  <a:pt x="5384" y="11136"/>
                  <a:pt x="5430" y="11136"/>
                </a:cubicBezTo>
                <a:lnTo>
                  <a:pt x="5446" y="11136"/>
                </a:lnTo>
                <a:cubicBezTo>
                  <a:pt x="5492" y="11136"/>
                  <a:pt x="5492" y="11066"/>
                  <a:pt x="5446" y="11066"/>
                </a:cubicBezTo>
                <a:close/>
                <a:moveTo>
                  <a:pt x="14787" y="11038"/>
                </a:moveTo>
                <a:cubicBezTo>
                  <a:pt x="14759" y="11038"/>
                  <a:pt x="14735" y="11074"/>
                  <a:pt x="14761" y="11098"/>
                </a:cubicBezTo>
                <a:cubicBezTo>
                  <a:pt x="14771" y="11109"/>
                  <a:pt x="14782" y="11118"/>
                  <a:pt x="14792" y="11127"/>
                </a:cubicBezTo>
                <a:cubicBezTo>
                  <a:pt x="14800" y="11134"/>
                  <a:pt x="14808" y="11137"/>
                  <a:pt x="14816" y="11137"/>
                </a:cubicBezTo>
                <a:cubicBezTo>
                  <a:pt x="14844" y="11137"/>
                  <a:pt x="14869" y="11102"/>
                  <a:pt x="14843" y="11077"/>
                </a:cubicBezTo>
                <a:cubicBezTo>
                  <a:pt x="14832" y="11067"/>
                  <a:pt x="14822" y="11057"/>
                  <a:pt x="14811" y="11048"/>
                </a:cubicBezTo>
                <a:cubicBezTo>
                  <a:pt x="14804" y="11041"/>
                  <a:pt x="14795" y="11038"/>
                  <a:pt x="14787" y="11038"/>
                </a:cubicBezTo>
                <a:close/>
                <a:moveTo>
                  <a:pt x="13417" y="10995"/>
                </a:moveTo>
                <a:cubicBezTo>
                  <a:pt x="13397" y="10995"/>
                  <a:pt x="13375" y="11013"/>
                  <a:pt x="13380" y="11040"/>
                </a:cubicBezTo>
                <a:lnTo>
                  <a:pt x="13396" y="11114"/>
                </a:lnTo>
                <a:cubicBezTo>
                  <a:pt x="13399" y="11132"/>
                  <a:pt x="13412" y="11139"/>
                  <a:pt x="13426" y="11139"/>
                </a:cubicBezTo>
                <a:cubicBezTo>
                  <a:pt x="13446" y="11139"/>
                  <a:pt x="13469" y="11122"/>
                  <a:pt x="13463" y="11095"/>
                </a:cubicBezTo>
                <a:cubicBezTo>
                  <a:pt x="13459" y="11071"/>
                  <a:pt x="13454" y="11047"/>
                  <a:pt x="13448" y="11021"/>
                </a:cubicBezTo>
                <a:cubicBezTo>
                  <a:pt x="13444" y="11003"/>
                  <a:pt x="13431" y="10995"/>
                  <a:pt x="13417" y="10995"/>
                </a:cubicBezTo>
                <a:close/>
                <a:moveTo>
                  <a:pt x="5639" y="11081"/>
                </a:moveTo>
                <a:cubicBezTo>
                  <a:pt x="5596" y="11081"/>
                  <a:pt x="5595" y="11152"/>
                  <a:pt x="5641" y="11152"/>
                </a:cubicBezTo>
                <a:cubicBezTo>
                  <a:pt x="5687" y="11152"/>
                  <a:pt x="5687" y="11081"/>
                  <a:pt x="5641" y="11081"/>
                </a:cubicBezTo>
                <a:cubicBezTo>
                  <a:pt x="5640" y="11081"/>
                  <a:pt x="5639" y="11081"/>
                  <a:pt x="5639" y="11081"/>
                </a:cubicBezTo>
                <a:close/>
                <a:moveTo>
                  <a:pt x="2458" y="11009"/>
                </a:moveTo>
                <a:cubicBezTo>
                  <a:pt x="2412" y="11009"/>
                  <a:pt x="2381" y="11079"/>
                  <a:pt x="2430" y="11109"/>
                </a:cubicBezTo>
                <a:cubicBezTo>
                  <a:pt x="2455" y="11124"/>
                  <a:pt x="2479" y="11139"/>
                  <a:pt x="2504" y="11153"/>
                </a:cubicBezTo>
                <a:cubicBezTo>
                  <a:pt x="2514" y="11159"/>
                  <a:pt x="2523" y="11161"/>
                  <a:pt x="2532" y="11161"/>
                </a:cubicBezTo>
                <a:cubicBezTo>
                  <a:pt x="2578" y="11161"/>
                  <a:pt x="2608" y="11091"/>
                  <a:pt x="2560" y="11062"/>
                </a:cubicBezTo>
                <a:cubicBezTo>
                  <a:pt x="2534" y="11046"/>
                  <a:pt x="2509" y="11031"/>
                  <a:pt x="2485" y="11017"/>
                </a:cubicBezTo>
                <a:cubicBezTo>
                  <a:pt x="2476" y="11011"/>
                  <a:pt x="2467" y="11009"/>
                  <a:pt x="2458" y="11009"/>
                </a:cubicBezTo>
                <a:close/>
                <a:moveTo>
                  <a:pt x="24052" y="11078"/>
                </a:moveTo>
                <a:cubicBezTo>
                  <a:pt x="24028" y="11078"/>
                  <a:pt x="24004" y="11103"/>
                  <a:pt x="24019" y="11131"/>
                </a:cubicBezTo>
                <a:cubicBezTo>
                  <a:pt x="24024" y="11141"/>
                  <a:pt x="24029" y="11151"/>
                  <a:pt x="24034" y="11161"/>
                </a:cubicBezTo>
                <a:cubicBezTo>
                  <a:pt x="24041" y="11174"/>
                  <a:pt x="24051" y="11179"/>
                  <a:pt x="24062" y="11179"/>
                </a:cubicBezTo>
                <a:cubicBezTo>
                  <a:pt x="24085" y="11179"/>
                  <a:pt x="24109" y="11154"/>
                  <a:pt x="24095" y="11125"/>
                </a:cubicBezTo>
                <a:cubicBezTo>
                  <a:pt x="24090" y="11115"/>
                  <a:pt x="24085" y="11106"/>
                  <a:pt x="24079" y="11095"/>
                </a:cubicBezTo>
                <a:cubicBezTo>
                  <a:pt x="24073" y="11083"/>
                  <a:pt x="24062" y="11078"/>
                  <a:pt x="24052" y="11078"/>
                </a:cubicBezTo>
                <a:close/>
                <a:moveTo>
                  <a:pt x="7018" y="11064"/>
                </a:moveTo>
                <a:cubicBezTo>
                  <a:pt x="6977" y="11064"/>
                  <a:pt x="6940" y="11117"/>
                  <a:pt x="6977" y="11155"/>
                </a:cubicBezTo>
                <a:lnTo>
                  <a:pt x="6993" y="11171"/>
                </a:lnTo>
                <a:cubicBezTo>
                  <a:pt x="7004" y="11182"/>
                  <a:pt x="7017" y="11186"/>
                  <a:pt x="7029" y="11186"/>
                </a:cubicBezTo>
                <a:cubicBezTo>
                  <a:pt x="7070" y="11186"/>
                  <a:pt x="7107" y="11133"/>
                  <a:pt x="7069" y="11095"/>
                </a:cubicBezTo>
                <a:lnTo>
                  <a:pt x="7054" y="11079"/>
                </a:lnTo>
                <a:cubicBezTo>
                  <a:pt x="7043" y="11068"/>
                  <a:pt x="7030" y="11064"/>
                  <a:pt x="7018" y="11064"/>
                </a:cubicBezTo>
                <a:close/>
                <a:moveTo>
                  <a:pt x="9438" y="11122"/>
                </a:moveTo>
                <a:cubicBezTo>
                  <a:pt x="9426" y="11122"/>
                  <a:pt x="9414" y="11135"/>
                  <a:pt x="9421" y="11149"/>
                </a:cubicBezTo>
                <a:cubicBezTo>
                  <a:pt x="9427" y="11160"/>
                  <a:pt x="9432" y="11168"/>
                  <a:pt x="9437" y="11179"/>
                </a:cubicBezTo>
                <a:cubicBezTo>
                  <a:pt x="9440" y="11186"/>
                  <a:pt x="9446" y="11188"/>
                  <a:pt x="9451" y="11188"/>
                </a:cubicBezTo>
                <a:cubicBezTo>
                  <a:pt x="9462" y="11188"/>
                  <a:pt x="9474" y="11175"/>
                  <a:pt x="9467" y="11161"/>
                </a:cubicBezTo>
                <a:cubicBezTo>
                  <a:pt x="9460" y="11151"/>
                  <a:pt x="9455" y="11141"/>
                  <a:pt x="9452" y="11131"/>
                </a:cubicBezTo>
                <a:cubicBezTo>
                  <a:pt x="9448" y="11124"/>
                  <a:pt x="9443" y="11122"/>
                  <a:pt x="9438" y="11122"/>
                </a:cubicBezTo>
                <a:close/>
                <a:moveTo>
                  <a:pt x="8924" y="11071"/>
                </a:moveTo>
                <a:cubicBezTo>
                  <a:pt x="8915" y="11071"/>
                  <a:pt x="8906" y="11073"/>
                  <a:pt x="8898" y="11077"/>
                </a:cubicBezTo>
                <a:cubicBezTo>
                  <a:pt x="8887" y="11083"/>
                  <a:pt x="8878" y="11088"/>
                  <a:pt x="8867" y="11093"/>
                </a:cubicBezTo>
                <a:cubicBezTo>
                  <a:pt x="8841" y="11106"/>
                  <a:pt x="8835" y="11141"/>
                  <a:pt x="8847" y="11166"/>
                </a:cubicBezTo>
                <a:cubicBezTo>
                  <a:pt x="8858" y="11184"/>
                  <a:pt x="8876" y="11193"/>
                  <a:pt x="8895" y="11193"/>
                </a:cubicBezTo>
                <a:cubicBezTo>
                  <a:pt x="8904" y="11193"/>
                  <a:pt x="8913" y="11190"/>
                  <a:pt x="8921" y="11186"/>
                </a:cubicBezTo>
                <a:cubicBezTo>
                  <a:pt x="8931" y="11181"/>
                  <a:pt x="8940" y="11176"/>
                  <a:pt x="8951" y="11171"/>
                </a:cubicBezTo>
                <a:cubicBezTo>
                  <a:pt x="8977" y="11157"/>
                  <a:pt x="8983" y="11121"/>
                  <a:pt x="8971" y="11097"/>
                </a:cubicBezTo>
                <a:cubicBezTo>
                  <a:pt x="8960" y="11080"/>
                  <a:pt x="8943" y="11071"/>
                  <a:pt x="8924" y="11071"/>
                </a:cubicBezTo>
                <a:close/>
                <a:moveTo>
                  <a:pt x="9961" y="11088"/>
                </a:moveTo>
                <a:cubicBezTo>
                  <a:pt x="9893" y="11088"/>
                  <a:pt x="9891" y="11194"/>
                  <a:pt x="9961" y="11195"/>
                </a:cubicBezTo>
                <a:lnTo>
                  <a:pt x="9991" y="11195"/>
                </a:lnTo>
                <a:cubicBezTo>
                  <a:pt x="10059" y="11195"/>
                  <a:pt x="10060" y="11088"/>
                  <a:pt x="9991" y="11088"/>
                </a:cubicBezTo>
                <a:close/>
                <a:moveTo>
                  <a:pt x="13931" y="11109"/>
                </a:moveTo>
                <a:cubicBezTo>
                  <a:pt x="13904" y="11109"/>
                  <a:pt x="13880" y="11144"/>
                  <a:pt x="13905" y="11168"/>
                </a:cubicBezTo>
                <a:lnTo>
                  <a:pt x="13921" y="11184"/>
                </a:lnTo>
                <a:cubicBezTo>
                  <a:pt x="13928" y="11192"/>
                  <a:pt x="13937" y="11195"/>
                  <a:pt x="13945" y="11195"/>
                </a:cubicBezTo>
                <a:cubicBezTo>
                  <a:pt x="13972" y="11195"/>
                  <a:pt x="13996" y="11160"/>
                  <a:pt x="13970" y="11135"/>
                </a:cubicBezTo>
                <a:lnTo>
                  <a:pt x="13954" y="11119"/>
                </a:lnTo>
                <a:cubicBezTo>
                  <a:pt x="13947" y="11112"/>
                  <a:pt x="13939" y="11109"/>
                  <a:pt x="13931" y="11109"/>
                </a:cubicBezTo>
                <a:close/>
                <a:moveTo>
                  <a:pt x="11975" y="11096"/>
                </a:moveTo>
                <a:cubicBezTo>
                  <a:pt x="11957" y="11096"/>
                  <a:pt x="11940" y="11108"/>
                  <a:pt x="11940" y="11131"/>
                </a:cubicBezTo>
                <a:lnTo>
                  <a:pt x="11940" y="11161"/>
                </a:lnTo>
                <a:cubicBezTo>
                  <a:pt x="11939" y="11184"/>
                  <a:pt x="11956" y="11196"/>
                  <a:pt x="11974" y="11196"/>
                </a:cubicBezTo>
                <a:cubicBezTo>
                  <a:pt x="11992" y="11196"/>
                  <a:pt x="12010" y="11185"/>
                  <a:pt x="12010" y="11161"/>
                </a:cubicBezTo>
                <a:lnTo>
                  <a:pt x="12010" y="11131"/>
                </a:lnTo>
                <a:cubicBezTo>
                  <a:pt x="12010" y="11108"/>
                  <a:pt x="11992" y="11096"/>
                  <a:pt x="11975" y="11096"/>
                </a:cubicBezTo>
                <a:close/>
                <a:moveTo>
                  <a:pt x="5043" y="11107"/>
                </a:moveTo>
                <a:cubicBezTo>
                  <a:pt x="5020" y="11107"/>
                  <a:pt x="4995" y="11133"/>
                  <a:pt x="5009" y="11161"/>
                </a:cubicBezTo>
                <a:cubicBezTo>
                  <a:pt x="5015" y="11172"/>
                  <a:pt x="5019" y="11181"/>
                  <a:pt x="5026" y="11191"/>
                </a:cubicBezTo>
                <a:cubicBezTo>
                  <a:pt x="5032" y="11204"/>
                  <a:pt x="5043" y="11209"/>
                  <a:pt x="5053" y="11209"/>
                </a:cubicBezTo>
                <a:cubicBezTo>
                  <a:pt x="5077" y="11209"/>
                  <a:pt x="5101" y="11184"/>
                  <a:pt x="5086" y="11156"/>
                </a:cubicBezTo>
                <a:cubicBezTo>
                  <a:pt x="5081" y="11145"/>
                  <a:pt x="5076" y="11136"/>
                  <a:pt x="5071" y="11125"/>
                </a:cubicBezTo>
                <a:cubicBezTo>
                  <a:pt x="5064" y="11113"/>
                  <a:pt x="5054" y="11107"/>
                  <a:pt x="5043" y="11107"/>
                </a:cubicBezTo>
                <a:close/>
                <a:moveTo>
                  <a:pt x="15568" y="11099"/>
                </a:moveTo>
                <a:cubicBezTo>
                  <a:pt x="15563" y="11099"/>
                  <a:pt x="15557" y="11100"/>
                  <a:pt x="15551" y="11103"/>
                </a:cubicBezTo>
                <a:cubicBezTo>
                  <a:pt x="15535" y="11113"/>
                  <a:pt x="15526" y="11136"/>
                  <a:pt x="15538" y="11152"/>
                </a:cubicBezTo>
                <a:cubicBezTo>
                  <a:pt x="15554" y="11172"/>
                  <a:pt x="15568" y="11193"/>
                  <a:pt x="15582" y="11212"/>
                </a:cubicBezTo>
                <a:cubicBezTo>
                  <a:pt x="15590" y="11223"/>
                  <a:pt x="15601" y="11230"/>
                  <a:pt x="15613" y="11230"/>
                </a:cubicBezTo>
                <a:cubicBezTo>
                  <a:pt x="15619" y="11230"/>
                  <a:pt x="15625" y="11228"/>
                  <a:pt x="15630" y="11225"/>
                </a:cubicBezTo>
                <a:cubicBezTo>
                  <a:pt x="15646" y="11216"/>
                  <a:pt x="15656" y="11193"/>
                  <a:pt x="15644" y="11177"/>
                </a:cubicBezTo>
                <a:cubicBezTo>
                  <a:pt x="15629" y="11157"/>
                  <a:pt x="15614" y="11137"/>
                  <a:pt x="15599" y="11116"/>
                </a:cubicBezTo>
                <a:cubicBezTo>
                  <a:pt x="15591" y="11105"/>
                  <a:pt x="15580" y="11099"/>
                  <a:pt x="15568" y="11099"/>
                </a:cubicBezTo>
                <a:close/>
                <a:moveTo>
                  <a:pt x="11824" y="11157"/>
                </a:moveTo>
                <a:cubicBezTo>
                  <a:pt x="11806" y="11157"/>
                  <a:pt x="11789" y="11168"/>
                  <a:pt x="11789" y="11191"/>
                </a:cubicBezTo>
                <a:lnTo>
                  <a:pt x="11789" y="11207"/>
                </a:lnTo>
                <a:cubicBezTo>
                  <a:pt x="11789" y="11230"/>
                  <a:pt x="11806" y="11241"/>
                  <a:pt x="11824" y="11241"/>
                </a:cubicBezTo>
                <a:cubicBezTo>
                  <a:pt x="11842" y="11241"/>
                  <a:pt x="11859" y="11230"/>
                  <a:pt x="11859" y="11207"/>
                </a:cubicBezTo>
                <a:lnTo>
                  <a:pt x="11859" y="11191"/>
                </a:lnTo>
                <a:cubicBezTo>
                  <a:pt x="11859" y="11168"/>
                  <a:pt x="11842" y="11157"/>
                  <a:pt x="11824" y="11157"/>
                </a:cubicBezTo>
                <a:close/>
                <a:moveTo>
                  <a:pt x="16913" y="11099"/>
                </a:moveTo>
                <a:cubicBezTo>
                  <a:pt x="16897" y="11099"/>
                  <a:pt x="16882" y="11106"/>
                  <a:pt x="16871" y="11123"/>
                </a:cubicBezTo>
                <a:cubicBezTo>
                  <a:pt x="16861" y="11139"/>
                  <a:pt x="16853" y="11155"/>
                  <a:pt x="16844" y="11168"/>
                </a:cubicBezTo>
                <a:cubicBezTo>
                  <a:pt x="16819" y="11211"/>
                  <a:pt x="16856" y="11249"/>
                  <a:pt x="16892" y="11249"/>
                </a:cubicBezTo>
                <a:cubicBezTo>
                  <a:pt x="16908" y="11249"/>
                  <a:pt x="16924" y="11242"/>
                  <a:pt x="16935" y="11224"/>
                </a:cubicBezTo>
                <a:cubicBezTo>
                  <a:pt x="16944" y="11208"/>
                  <a:pt x="16954" y="11193"/>
                  <a:pt x="16963" y="11178"/>
                </a:cubicBezTo>
                <a:cubicBezTo>
                  <a:pt x="16987" y="11137"/>
                  <a:pt x="16950" y="11099"/>
                  <a:pt x="16913" y="11099"/>
                </a:cubicBezTo>
                <a:close/>
                <a:moveTo>
                  <a:pt x="10986" y="11119"/>
                </a:moveTo>
                <a:cubicBezTo>
                  <a:pt x="10950" y="11119"/>
                  <a:pt x="10913" y="11158"/>
                  <a:pt x="10936" y="11199"/>
                </a:cubicBezTo>
                <a:cubicBezTo>
                  <a:pt x="10956" y="11235"/>
                  <a:pt x="10989" y="11252"/>
                  <a:pt x="11026" y="11256"/>
                </a:cubicBezTo>
                <a:cubicBezTo>
                  <a:pt x="11028" y="11257"/>
                  <a:pt x="11030" y="11257"/>
                  <a:pt x="11032" y="11257"/>
                </a:cubicBezTo>
                <a:cubicBezTo>
                  <a:pt x="11059" y="11257"/>
                  <a:pt x="11081" y="11229"/>
                  <a:pt x="11081" y="11203"/>
                </a:cubicBezTo>
                <a:cubicBezTo>
                  <a:pt x="11081" y="11173"/>
                  <a:pt x="11058" y="11155"/>
                  <a:pt x="11030" y="11150"/>
                </a:cubicBezTo>
                <a:cubicBezTo>
                  <a:pt x="11029" y="11147"/>
                  <a:pt x="11029" y="11146"/>
                  <a:pt x="11028" y="11145"/>
                </a:cubicBezTo>
                <a:cubicBezTo>
                  <a:pt x="11018" y="11127"/>
                  <a:pt x="11002" y="11119"/>
                  <a:pt x="10986" y="11119"/>
                </a:cubicBezTo>
                <a:close/>
                <a:moveTo>
                  <a:pt x="10591" y="11198"/>
                </a:moveTo>
                <a:cubicBezTo>
                  <a:pt x="10546" y="11198"/>
                  <a:pt x="10546" y="11268"/>
                  <a:pt x="10591" y="11268"/>
                </a:cubicBezTo>
                <a:cubicBezTo>
                  <a:pt x="10638" y="11268"/>
                  <a:pt x="10638" y="11198"/>
                  <a:pt x="10591" y="11198"/>
                </a:cubicBezTo>
                <a:close/>
                <a:moveTo>
                  <a:pt x="4396" y="11089"/>
                </a:moveTo>
                <a:cubicBezTo>
                  <a:pt x="4355" y="11089"/>
                  <a:pt x="4319" y="11142"/>
                  <a:pt x="4356" y="11179"/>
                </a:cubicBezTo>
                <a:cubicBezTo>
                  <a:pt x="4381" y="11204"/>
                  <a:pt x="4405" y="11229"/>
                  <a:pt x="4431" y="11255"/>
                </a:cubicBezTo>
                <a:cubicBezTo>
                  <a:pt x="4442" y="11266"/>
                  <a:pt x="4454" y="11271"/>
                  <a:pt x="4466" y="11271"/>
                </a:cubicBezTo>
                <a:cubicBezTo>
                  <a:pt x="4507" y="11271"/>
                  <a:pt x="4544" y="11218"/>
                  <a:pt x="4507" y="11181"/>
                </a:cubicBezTo>
                <a:cubicBezTo>
                  <a:pt x="4482" y="11156"/>
                  <a:pt x="4457" y="11130"/>
                  <a:pt x="4432" y="11105"/>
                </a:cubicBezTo>
                <a:cubicBezTo>
                  <a:pt x="4421" y="11094"/>
                  <a:pt x="4408" y="11089"/>
                  <a:pt x="4396" y="11089"/>
                </a:cubicBezTo>
                <a:close/>
                <a:moveTo>
                  <a:pt x="18498" y="11171"/>
                </a:moveTo>
                <a:cubicBezTo>
                  <a:pt x="18489" y="11171"/>
                  <a:pt x="18480" y="11177"/>
                  <a:pt x="18480" y="11188"/>
                </a:cubicBezTo>
                <a:lnTo>
                  <a:pt x="18480" y="11263"/>
                </a:lnTo>
                <a:cubicBezTo>
                  <a:pt x="18480" y="11274"/>
                  <a:pt x="18489" y="11280"/>
                  <a:pt x="18498" y="11280"/>
                </a:cubicBezTo>
                <a:cubicBezTo>
                  <a:pt x="18507" y="11280"/>
                  <a:pt x="18515" y="11275"/>
                  <a:pt x="18515" y="11263"/>
                </a:cubicBezTo>
                <a:lnTo>
                  <a:pt x="18515" y="11188"/>
                </a:lnTo>
                <a:cubicBezTo>
                  <a:pt x="18515" y="11177"/>
                  <a:pt x="18507" y="11171"/>
                  <a:pt x="18498" y="11171"/>
                </a:cubicBezTo>
                <a:close/>
                <a:moveTo>
                  <a:pt x="1482" y="11142"/>
                </a:moveTo>
                <a:cubicBezTo>
                  <a:pt x="1441" y="11142"/>
                  <a:pt x="1404" y="11195"/>
                  <a:pt x="1441" y="11233"/>
                </a:cubicBezTo>
                <a:lnTo>
                  <a:pt x="1486" y="11277"/>
                </a:lnTo>
                <a:cubicBezTo>
                  <a:pt x="1497" y="11288"/>
                  <a:pt x="1510" y="11293"/>
                  <a:pt x="1522" y="11293"/>
                </a:cubicBezTo>
                <a:cubicBezTo>
                  <a:pt x="1563" y="11293"/>
                  <a:pt x="1599" y="11240"/>
                  <a:pt x="1561" y="11203"/>
                </a:cubicBezTo>
                <a:lnTo>
                  <a:pt x="1517" y="11158"/>
                </a:lnTo>
                <a:cubicBezTo>
                  <a:pt x="1506" y="11147"/>
                  <a:pt x="1494" y="11142"/>
                  <a:pt x="1482" y="11142"/>
                </a:cubicBezTo>
                <a:close/>
                <a:moveTo>
                  <a:pt x="8126" y="11224"/>
                </a:moveTo>
                <a:cubicBezTo>
                  <a:pt x="8121" y="11224"/>
                  <a:pt x="8115" y="11226"/>
                  <a:pt x="8112" y="11231"/>
                </a:cubicBezTo>
                <a:cubicBezTo>
                  <a:pt x="8098" y="11249"/>
                  <a:pt x="8082" y="11262"/>
                  <a:pt x="8064" y="11268"/>
                </a:cubicBezTo>
                <a:cubicBezTo>
                  <a:pt x="8045" y="11276"/>
                  <a:pt x="8050" y="11304"/>
                  <a:pt x="8066" y="11304"/>
                </a:cubicBezTo>
                <a:cubicBezTo>
                  <a:pt x="8068" y="11304"/>
                  <a:pt x="8070" y="11303"/>
                  <a:pt x="8072" y="11303"/>
                </a:cubicBezTo>
                <a:cubicBezTo>
                  <a:pt x="8101" y="11293"/>
                  <a:pt x="8124" y="11275"/>
                  <a:pt x="8142" y="11250"/>
                </a:cubicBezTo>
                <a:cubicBezTo>
                  <a:pt x="8151" y="11237"/>
                  <a:pt x="8138" y="11224"/>
                  <a:pt x="8126" y="11224"/>
                </a:cubicBezTo>
                <a:close/>
                <a:moveTo>
                  <a:pt x="18061" y="11272"/>
                </a:moveTo>
                <a:cubicBezTo>
                  <a:pt x="18044" y="11272"/>
                  <a:pt x="18026" y="11284"/>
                  <a:pt x="18026" y="11307"/>
                </a:cubicBezTo>
                <a:lnTo>
                  <a:pt x="18026" y="11322"/>
                </a:lnTo>
                <a:cubicBezTo>
                  <a:pt x="18026" y="11345"/>
                  <a:pt x="18044" y="11356"/>
                  <a:pt x="18061" y="11356"/>
                </a:cubicBezTo>
                <a:cubicBezTo>
                  <a:pt x="18079" y="11356"/>
                  <a:pt x="18096" y="11345"/>
                  <a:pt x="18096" y="11322"/>
                </a:cubicBezTo>
                <a:lnTo>
                  <a:pt x="18096" y="11307"/>
                </a:lnTo>
                <a:cubicBezTo>
                  <a:pt x="18096" y="11284"/>
                  <a:pt x="18079" y="11272"/>
                  <a:pt x="18061" y="11272"/>
                </a:cubicBezTo>
                <a:close/>
                <a:moveTo>
                  <a:pt x="1990" y="11267"/>
                </a:moveTo>
                <a:cubicBezTo>
                  <a:pt x="1972" y="11267"/>
                  <a:pt x="1954" y="11278"/>
                  <a:pt x="1954" y="11301"/>
                </a:cubicBezTo>
                <a:lnTo>
                  <a:pt x="1954" y="11331"/>
                </a:lnTo>
                <a:cubicBezTo>
                  <a:pt x="1954" y="11354"/>
                  <a:pt x="1972" y="11365"/>
                  <a:pt x="1990" y="11365"/>
                </a:cubicBezTo>
                <a:cubicBezTo>
                  <a:pt x="2007" y="11365"/>
                  <a:pt x="2025" y="11354"/>
                  <a:pt x="2025" y="11331"/>
                </a:cubicBezTo>
                <a:lnTo>
                  <a:pt x="2025" y="11301"/>
                </a:lnTo>
                <a:cubicBezTo>
                  <a:pt x="2025" y="11278"/>
                  <a:pt x="2007" y="11267"/>
                  <a:pt x="1990" y="11267"/>
                </a:cubicBezTo>
                <a:close/>
                <a:moveTo>
                  <a:pt x="9199" y="11205"/>
                </a:moveTo>
                <a:cubicBezTo>
                  <a:pt x="9159" y="11205"/>
                  <a:pt x="9122" y="11258"/>
                  <a:pt x="9158" y="11296"/>
                </a:cubicBezTo>
                <a:cubicBezTo>
                  <a:pt x="9182" y="11320"/>
                  <a:pt x="9207" y="11347"/>
                  <a:pt x="9232" y="11372"/>
                </a:cubicBezTo>
                <a:cubicBezTo>
                  <a:pt x="9243" y="11383"/>
                  <a:pt x="9255" y="11388"/>
                  <a:pt x="9268" y="11388"/>
                </a:cubicBezTo>
                <a:cubicBezTo>
                  <a:pt x="9308" y="11388"/>
                  <a:pt x="9344" y="11334"/>
                  <a:pt x="9307" y="11297"/>
                </a:cubicBezTo>
                <a:cubicBezTo>
                  <a:pt x="9282" y="11272"/>
                  <a:pt x="9259" y="11246"/>
                  <a:pt x="9234" y="11221"/>
                </a:cubicBezTo>
                <a:cubicBezTo>
                  <a:pt x="9223" y="11210"/>
                  <a:pt x="9211" y="11205"/>
                  <a:pt x="9199" y="11205"/>
                </a:cubicBezTo>
                <a:close/>
                <a:moveTo>
                  <a:pt x="6601" y="11339"/>
                </a:moveTo>
                <a:cubicBezTo>
                  <a:pt x="6557" y="11339"/>
                  <a:pt x="6556" y="11409"/>
                  <a:pt x="6602" y="11409"/>
                </a:cubicBezTo>
                <a:cubicBezTo>
                  <a:pt x="6647" y="11409"/>
                  <a:pt x="6647" y="11339"/>
                  <a:pt x="6602" y="11339"/>
                </a:cubicBezTo>
                <a:cubicBezTo>
                  <a:pt x="6602" y="11339"/>
                  <a:pt x="6602" y="11339"/>
                  <a:pt x="6601" y="11339"/>
                </a:cubicBezTo>
                <a:close/>
                <a:moveTo>
                  <a:pt x="19848" y="11277"/>
                </a:moveTo>
                <a:cubicBezTo>
                  <a:pt x="19841" y="11277"/>
                  <a:pt x="19835" y="11278"/>
                  <a:pt x="19829" y="11282"/>
                </a:cubicBezTo>
                <a:cubicBezTo>
                  <a:pt x="19810" y="11292"/>
                  <a:pt x="19808" y="11313"/>
                  <a:pt x="19816" y="11330"/>
                </a:cubicBezTo>
                <a:cubicBezTo>
                  <a:pt x="19826" y="11355"/>
                  <a:pt x="19837" y="11380"/>
                  <a:pt x="19849" y="11404"/>
                </a:cubicBezTo>
                <a:cubicBezTo>
                  <a:pt x="19854" y="11417"/>
                  <a:pt x="19866" y="11422"/>
                  <a:pt x="19879" y="11422"/>
                </a:cubicBezTo>
                <a:cubicBezTo>
                  <a:pt x="19885" y="11422"/>
                  <a:pt x="19892" y="11421"/>
                  <a:pt x="19897" y="11418"/>
                </a:cubicBezTo>
                <a:cubicBezTo>
                  <a:pt x="19915" y="11407"/>
                  <a:pt x="19918" y="11386"/>
                  <a:pt x="19910" y="11370"/>
                </a:cubicBezTo>
                <a:cubicBezTo>
                  <a:pt x="19899" y="11344"/>
                  <a:pt x="19889" y="11319"/>
                  <a:pt x="19877" y="11294"/>
                </a:cubicBezTo>
                <a:cubicBezTo>
                  <a:pt x="19873" y="11283"/>
                  <a:pt x="19860" y="11277"/>
                  <a:pt x="19848" y="11277"/>
                </a:cubicBezTo>
                <a:close/>
                <a:moveTo>
                  <a:pt x="12951" y="11294"/>
                </a:moveTo>
                <a:cubicBezTo>
                  <a:pt x="12930" y="11294"/>
                  <a:pt x="12908" y="11311"/>
                  <a:pt x="12915" y="11337"/>
                </a:cubicBezTo>
                <a:cubicBezTo>
                  <a:pt x="12920" y="11357"/>
                  <a:pt x="12926" y="11377"/>
                  <a:pt x="12931" y="11398"/>
                </a:cubicBezTo>
                <a:cubicBezTo>
                  <a:pt x="12935" y="11416"/>
                  <a:pt x="12948" y="11424"/>
                  <a:pt x="12962" y="11424"/>
                </a:cubicBezTo>
                <a:cubicBezTo>
                  <a:pt x="12983" y="11424"/>
                  <a:pt x="13005" y="11406"/>
                  <a:pt x="12999" y="11380"/>
                </a:cubicBezTo>
                <a:cubicBezTo>
                  <a:pt x="12994" y="11360"/>
                  <a:pt x="12988" y="11340"/>
                  <a:pt x="12983" y="11319"/>
                </a:cubicBezTo>
                <a:cubicBezTo>
                  <a:pt x="12978" y="11302"/>
                  <a:pt x="12965" y="11294"/>
                  <a:pt x="12951" y="11294"/>
                </a:cubicBezTo>
                <a:close/>
                <a:moveTo>
                  <a:pt x="16395" y="11294"/>
                </a:moveTo>
                <a:cubicBezTo>
                  <a:pt x="16385" y="11294"/>
                  <a:pt x="16375" y="11297"/>
                  <a:pt x="16367" y="11301"/>
                </a:cubicBezTo>
                <a:cubicBezTo>
                  <a:pt x="16341" y="11317"/>
                  <a:pt x="16334" y="11349"/>
                  <a:pt x="16347" y="11375"/>
                </a:cubicBezTo>
                <a:cubicBezTo>
                  <a:pt x="16352" y="11385"/>
                  <a:pt x="16357" y="11394"/>
                  <a:pt x="16363" y="11404"/>
                </a:cubicBezTo>
                <a:cubicBezTo>
                  <a:pt x="16372" y="11422"/>
                  <a:pt x="16390" y="11431"/>
                  <a:pt x="16409" y="11431"/>
                </a:cubicBezTo>
                <a:cubicBezTo>
                  <a:pt x="16418" y="11431"/>
                  <a:pt x="16428" y="11429"/>
                  <a:pt x="16436" y="11424"/>
                </a:cubicBezTo>
                <a:cubicBezTo>
                  <a:pt x="16462" y="11408"/>
                  <a:pt x="16468" y="11377"/>
                  <a:pt x="16456" y="11351"/>
                </a:cubicBezTo>
                <a:cubicBezTo>
                  <a:pt x="16451" y="11340"/>
                  <a:pt x="16445" y="11330"/>
                  <a:pt x="16440" y="11320"/>
                </a:cubicBezTo>
                <a:cubicBezTo>
                  <a:pt x="16431" y="11303"/>
                  <a:pt x="16413" y="11294"/>
                  <a:pt x="16395" y="11294"/>
                </a:cubicBezTo>
                <a:close/>
                <a:moveTo>
                  <a:pt x="24549" y="11290"/>
                </a:moveTo>
                <a:cubicBezTo>
                  <a:pt x="24528" y="11290"/>
                  <a:pt x="24506" y="11307"/>
                  <a:pt x="24512" y="11334"/>
                </a:cubicBezTo>
                <a:cubicBezTo>
                  <a:pt x="24517" y="11358"/>
                  <a:pt x="24522" y="11383"/>
                  <a:pt x="24527" y="11408"/>
                </a:cubicBezTo>
                <a:cubicBezTo>
                  <a:pt x="24530" y="11426"/>
                  <a:pt x="24543" y="11434"/>
                  <a:pt x="24557" y="11434"/>
                </a:cubicBezTo>
                <a:cubicBezTo>
                  <a:pt x="24577" y="11434"/>
                  <a:pt x="24600" y="11417"/>
                  <a:pt x="24595" y="11391"/>
                </a:cubicBezTo>
                <a:cubicBezTo>
                  <a:pt x="24591" y="11365"/>
                  <a:pt x="24585" y="11340"/>
                  <a:pt x="24580" y="11315"/>
                </a:cubicBezTo>
                <a:cubicBezTo>
                  <a:pt x="24576" y="11297"/>
                  <a:pt x="24563" y="11290"/>
                  <a:pt x="24549" y="11290"/>
                </a:cubicBezTo>
                <a:close/>
                <a:moveTo>
                  <a:pt x="561" y="11347"/>
                </a:moveTo>
                <a:cubicBezTo>
                  <a:pt x="526" y="11347"/>
                  <a:pt x="516" y="11405"/>
                  <a:pt x="553" y="11418"/>
                </a:cubicBezTo>
                <a:cubicBezTo>
                  <a:pt x="567" y="11423"/>
                  <a:pt x="583" y="11428"/>
                  <a:pt x="597" y="11435"/>
                </a:cubicBezTo>
                <a:cubicBezTo>
                  <a:pt x="602" y="11436"/>
                  <a:pt x="607" y="11437"/>
                  <a:pt x="611" y="11437"/>
                </a:cubicBezTo>
                <a:cubicBezTo>
                  <a:pt x="646" y="11437"/>
                  <a:pt x="656" y="11380"/>
                  <a:pt x="617" y="11366"/>
                </a:cubicBezTo>
                <a:cubicBezTo>
                  <a:pt x="603" y="11361"/>
                  <a:pt x="587" y="11356"/>
                  <a:pt x="573" y="11350"/>
                </a:cubicBezTo>
                <a:cubicBezTo>
                  <a:pt x="569" y="11348"/>
                  <a:pt x="565" y="11347"/>
                  <a:pt x="561" y="11347"/>
                </a:cubicBezTo>
                <a:close/>
                <a:moveTo>
                  <a:pt x="246" y="11397"/>
                </a:moveTo>
                <a:cubicBezTo>
                  <a:pt x="201" y="11397"/>
                  <a:pt x="201" y="11467"/>
                  <a:pt x="246" y="11467"/>
                </a:cubicBezTo>
                <a:lnTo>
                  <a:pt x="262" y="11467"/>
                </a:lnTo>
                <a:cubicBezTo>
                  <a:pt x="307" y="11467"/>
                  <a:pt x="308" y="11397"/>
                  <a:pt x="262" y="11397"/>
                </a:cubicBezTo>
                <a:close/>
                <a:moveTo>
                  <a:pt x="5426" y="11362"/>
                </a:moveTo>
                <a:cubicBezTo>
                  <a:pt x="5413" y="11362"/>
                  <a:pt x="5400" y="11370"/>
                  <a:pt x="5393" y="11380"/>
                </a:cubicBezTo>
                <a:cubicBezTo>
                  <a:pt x="5383" y="11398"/>
                  <a:pt x="5390" y="11417"/>
                  <a:pt x="5406" y="11428"/>
                </a:cubicBezTo>
                <a:cubicBezTo>
                  <a:pt x="5426" y="11444"/>
                  <a:pt x="5446" y="11459"/>
                  <a:pt x="5467" y="11472"/>
                </a:cubicBezTo>
                <a:cubicBezTo>
                  <a:pt x="5472" y="11476"/>
                  <a:pt x="5478" y="11478"/>
                  <a:pt x="5483" y="11478"/>
                </a:cubicBezTo>
                <a:cubicBezTo>
                  <a:pt x="5496" y="11478"/>
                  <a:pt x="5508" y="11470"/>
                  <a:pt x="5515" y="11460"/>
                </a:cubicBezTo>
                <a:cubicBezTo>
                  <a:pt x="5525" y="11441"/>
                  <a:pt x="5518" y="11423"/>
                  <a:pt x="5502" y="11411"/>
                </a:cubicBezTo>
                <a:cubicBezTo>
                  <a:pt x="5482" y="11396"/>
                  <a:pt x="5462" y="11381"/>
                  <a:pt x="5441" y="11366"/>
                </a:cubicBezTo>
                <a:cubicBezTo>
                  <a:pt x="5437" y="11363"/>
                  <a:pt x="5432" y="11362"/>
                  <a:pt x="5426" y="11362"/>
                </a:cubicBezTo>
                <a:close/>
                <a:moveTo>
                  <a:pt x="3956" y="11438"/>
                </a:moveTo>
                <a:cubicBezTo>
                  <a:pt x="3912" y="11438"/>
                  <a:pt x="3913" y="11508"/>
                  <a:pt x="3958" y="11508"/>
                </a:cubicBezTo>
                <a:cubicBezTo>
                  <a:pt x="4004" y="11508"/>
                  <a:pt x="4004" y="11438"/>
                  <a:pt x="3958" y="11438"/>
                </a:cubicBezTo>
                <a:cubicBezTo>
                  <a:pt x="3957" y="11438"/>
                  <a:pt x="3957" y="11438"/>
                  <a:pt x="3956" y="11438"/>
                </a:cubicBezTo>
                <a:close/>
                <a:moveTo>
                  <a:pt x="6024" y="11383"/>
                </a:moveTo>
                <a:cubicBezTo>
                  <a:pt x="6007" y="11383"/>
                  <a:pt x="5997" y="11407"/>
                  <a:pt x="6013" y="11415"/>
                </a:cubicBezTo>
                <a:cubicBezTo>
                  <a:pt x="6023" y="11419"/>
                  <a:pt x="6030" y="11424"/>
                  <a:pt x="6039" y="11428"/>
                </a:cubicBezTo>
                <a:cubicBezTo>
                  <a:pt x="6036" y="11428"/>
                  <a:pt x="6033" y="11427"/>
                  <a:pt x="6031" y="11427"/>
                </a:cubicBezTo>
                <a:cubicBezTo>
                  <a:pt x="6022" y="11427"/>
                  <a:pt x="6013" y="11431"/>
                  <a:pt x="6005" y="11438"/>
                </a:cubicBezTo>
                <a:cubicBezTo>
                  <a:pt x="5999" y="11442"/>
                  <a:pt x="5993" y="11443"/>
                  <a:pt x="5986" y="11443"/>
                </a:cubicBezTo>
                <a:cubicBezTo>
                  <a:pt x="5984" y="11443"/>
                  <a:pt x="5981" y="11443"/>
                  <a:pt x="5979" y="11443"/>
                </a:cubicBezTo>
                <a:cubicBezTo>
                  <a:pt x="5976" y="11442"/>
                  <a:pt x="5973" y="11442"/>
                  <a:pt x="5970" y="11442"/>
                </a:cubicBezTo>
                <a:cubicBezTo>
                  <a:pt x="5931" y="11442"/>
                  <a:pt x="5917" y="11502"/>
                  <a:pt x="5959" y="11511"/>
                </a:cubicBezTo>
                <a:cubicBezTo>
                  <a:pt x="5968" y="11513"/>
                  <a:pt x="5977" y="11514"/>
                  <a:pt x="5985" y="11514"/>
                </a:cubicBezTo>
                <a:cubicBezTo>
                  <a:pt x="6010" y="11514"/>
                  <a:pt x="6033" y="11505"/>
                  <a:pt x="6053" y="11487"/>
                </a:cubicBezTo>
                <a:cubicBezTo>
                  <a:pt x="6068" y="11475"/>
                  <a:pt x="6066" y="11449"/>
                  <a:pt x="6053" y="11437"/>
                </a:cubicBezTo>
                <a:cubicBezTo>
                  <a:pt x="6050" y="11435"/>
                  <a:pt x="6049" y="11433"/>
                  <a:pt x="6047" y="11432"/>
                </a:cubicBezTo>
                <a:lnTo>
                  <a:pt x="6047" y="11432"/>
                </a:lnTo>
                <a:cubicBezTo>
                  <a:pt x="6048" y="11433"/>
                  <a:pt x="6049" y="11433"/>
                  <a:pt x="6050" y="11433"/>
                </a:cubicBezTo>
                <a:cubicBezTo>
                  <a:pt x="6069" y="11433"/>
                  <a:pt x="6081" y="11409"/>
                  <a:pt x="6063" y="11401"/>
                </a:cubicBezTo>
                <a:cubicBezTo>
                  <a:pt x="6052" y="11396"/>
                  <a:pt x="6043" y="11391"/>
                  <a:pt x="6032" y="11385"/>
                </a:cubicBezTo>
                <a:cubicBezTo>
                  <a:pt x="6029" y="11384"/>
                  <a:pt x="6027" y="11383"/>
                  <a:pt x="6024" y="11383"/>
                </a:cubicBezTo>
                <a:close/>
                <a:moveTo>
                  <a:pt x="7292" y="11402"/>
                </a:moveTo>
                <a:cubicBezTo>
                  <a:pt x="7284" y="11402"/>
                  <a:pt x="7276" y="11405"/>
                  <a:pt x="7268" y="11413"/>
                </a:cubicBezTo>
                <a:lnTo>
                  <a:pt x="7223" y="11457"/>
                </a:lnTo>
                <a:cubicBezTo>
                  <a:pt x="7197" y="11481"/>
                  <a:pt x="7223" y="11517"/>
                  <a:pt x="7250" y="11517"/>
                </a:cubicBezTo>
                <a:cubicBezTo>
                  <a:pt x="7258" y="11517"/>
                  <a:pt x="7266" y="11514"/>
                  <a:pt x="7274" y="11507"/>
                </a:cubicBezTo>
                <a:lnTo>
                  <a:pt x="7318" y="11462"/>
                </a:lnTo>
                <a:cubicBezTo>
                  <a:pt x="7344" y="11437"/>
                  <a:pt x="7319" y="11402"/>
                  <a:pt x="7292" y="11402"/>
                </a:cubicBezTo>
                <a:close/>
                <a:moveTo>
                  <a:pt x="5061" y="11439"/>
                </a:moveTo>
                <a:cubicBezTo>
                  <a:pt x="5053" y="11439"/>
                  <a:pt x="5044" y="11442"/>
                  <a:pt x="5037" y="11449"/>
                </a:cubicBezTo>
                <a:lnTo>
                  <a:pt x="5021" y="11465"/>
                </a:lnTo>
                <a:cubicBezTo>
                  <a:pt x="4996" y="11490"/>
                  <a:pt x="5020" y="11525"/>
                  <a:pt x="5047" y="11525"/>
                </a:cubicBezTo>
                <a:cubicBezTo>
                  <a:pt x="5055" y="11525"/>
                  <a:pt x="5063" y="11522"/>
                  <a:pt x="5071" y="11514"/>
                </a:cubicBezTo>
                <a:lnTo>
                  <a:pt x="5086" y="11498"/>
                </a:lnTo>
                <a:cubicBezTo>
                  <a:pt x="5112" y="11473"/>
                  <a:pt x="5088" y="11439"/>
                  <a:pt x="5061" y="11439"/>
                </a:cubicBezTo>
                <a:close/>
                <a:moveTo>
                  <a:pt x="11373" y="11406"/>
                </a:moveTo>
                <a:cubicBezTo>
                  <a:pt x="11332" y="11406"/>
                  <a:pt x="11296" y="11459"/>
                  <a:pt x="11333" y="11496"/>
                </a:cubicBezTo>
                <a:lnTo>
                  <a:pt x="11349" y="11512"/>
                </a:lnTo>
                <a:cubicBezTo>
                  <a:pt x="11360" y="11523"/>
                  <a:pt x="11372" y="11528"/>
                  <a:pt x="11385" y="11528"/>
                </a:cubicBezTo>
                <a:cubicBezTo>
                  <a:pt x="11425" y="11528"/>
                  <a:pt x="11461" y="11475"/>
                  <a:pt x="11424" y="11438"/>
                </a:cubicBezTo>
                <a:lnTo>
                  <a:pt x="11409" y="11422"/>
                </a:lnTo>
                <a:cubicBezTo>
                  <a:pt x="11398" y="11411"/>
                  <a:pt x="11385" y="11406"/>
                  <a:pt x="11373" y="11406"/>
                </a:cubicBezTo>
                <a:close/>
                <a:moveTo>
                  <a:pt x="19130" y="11406"/>
                </a:moveTo>
                <a:cubicBezTo>
                  <a:pt x="19112" y="11406"/>
                  <a:pt x="19092" y="11416"/>
                  <a:pt x="19082" y="11433"/>
                </a:cubicBezTo>
                <a:cubicBezTo>
                  <a:pt x="19067" y="11460"/>
                  <a:pt x="19077" y="11491"/>
                  <a:pt x="19102" y="11507"/>
                </a:cubicBezTo>
                <a:cubicBezTo>
                  <a:pt x="19118" y="11517"/>
                  <a:pt x="19133" y="11527"/>
                  <a:pt x="19147" y="11537"/>
                </a:cubicBezTo>
                <a:cubicBezTo>
                  <a:pt x="19155" y="11542"/>
                  <a:pt x="19163" y="11545"/>
                  <a:pt x="19172" y="11545"/>
                </a:cubicBezTo>
                <a:cubicBezTo>
                  <a:pt x="19191" y="11545"/>
                  <a:pt x="19211" y="11534"/>
                  <a:pt x="19221" y="11517"/>
                </a:cubicBezTo>
                <a:cubicBezTo>
                  <a:pt x="19234" y="11491"/>
                  <a:pt x="19224" y="11460"/>
                  <a:pt x="19201" y="11444"/>
                </a:cubicBezTo>
                <a:cubicBezTo>
                  <a:pt x="19185" y="11433"/>
                  <a:pt x="19170" y="11424"/>
                  <a:pt x="19156" y="11414"/>
                </a:cubicBezTo>
                <a:cubicBezTo>
                  <a:pt x="19148" y="11409"/>
                  <a:pt x="19139" y="11406"/>
                  <a:pt x="19130" y="11406"/>
                </a:cubicBezTo>
                <a:close/>
                <a:moveTo>
                  <a:pt x="20781" y="11441"/>
                </a:moveTo>
                <a:cubicBezTo>
                  <a:pt x="20758" y="11441"/>
                  <a:pt x="20737" y="11458"/>
                  <a:pt x="20730" y="11480"/>
                </a:cubicBezTo>
                <a:cubicBezTo>
                  <a:pt x="20725" y="11495"/>
                  <a:pt x="20720" y="11509"/>
                  <a:pt x="20714" y="11524"/>
                </a:cubicBezTo>
                <a:cubicBezTo>
                  <a:pt x="20705" y="11551"/>
                  <a:pt x="20725" y="11582"/>
                  <a:pt x="20751" y="11590"/>
                </a:cubicBezTo>
                <a:cubicBezTo>
                  <a:pt x="20755" y="11591"/>
                  <a:pt x="20760" y="11591"/>
                  <a:pt x="20764" y="11591"/>
                </a:cubicBezTo>
                <a:cubicBezTo>
                  <a:pt x="20788" y="11591"/>
                  <a:pt x="20809" y="11575"/>
                  <a:pt x="20816" y="11553"/>
                </a:cubicBezTo>
                <a:cubicBezTo>
                  <a:pt x="20821" y="11537"/>
                  <a:pt x="20826" y="11523"/>
                  <a:pt x="20832" y="11508"/>
                </a:cubicBezTo>
                <a:cubicBezTo>
                  <a:pt x="20841" y="11482"/>
                  <a:pt x="20821" y="11450"/>
                  <a:pt x="20795" y="11443"/>
                </a:cubicBezTo>
                <a:cubicBezTo>
                  <a:pt x="20790" y="11442"/>
                  <a:pt x="20786" y="11441"/>
                  <a:pt x="20781" y="11441"/>
                </a:cubicBezTo>
                <a:close/>
                <a:moveTo>
                  <a:pt x="8757" y="11523"/>
                </a:moveTo>
                <a:cubicBezTo>
                  <a:pt x="8711" y="11523"/>
                  <a:pt x="8711" y="11593"/>
                  <a:pt x="8757" y="11593"/>
                </a:cubicBezTo>
                <a:lnTo>
                  <a:pt x="8773" y="11593"/>
                </a:lnTo>
                <a:cubicBezTo>
                  <a:pt x="8774" y="11593"/>
                  <a:pt x="8774" y="11593"/>
                  <a:pt x="8775" y="11593"/>
                </a:cubicBezTo>
                <a:cubicBezTo>
                  <a:pt x="8819" y="11593"/>
                  <a:pt x="8818" y="11523"/>
                  <a:pt x="8773" y="11523"/>
                </a:cubicBezTo>
                <a:close/>
                <a:moveTo>
                  <a:pt x="22583" y="11524"/>
                </a:moveTo>
                <a:cubicBezTo>
                  <a:pt x="22537" y="11524"/>
                  <a:pt x="22537" y="11594"/>
                  <a:pt x="22583" y="11594"/>
                </a:cubicBezTo>
                <a:lnTo>
                  <a:pt x="22613" y="11594"/>
                </a:lnTo>
                <a:cubicBezTo>
                  <a:pt x="22613" y="11594"/>
                  <a:pt x="22613" y="11594"/>
                  <a:pt x="22614" y="11594"/>
                </a:cubicBezTo>
                <a:cubicBezTo>
                  <a:pt x="22659" y="11594"/>
                  <a:pt x="22658" y="11524"/>
                  <a:pt x="22613" y="11524"/>
                </a:cubicBezTo>
                <a:close/>
                <a:moveTo>
                  <a:pt x="17265" y="11510"/>
                </a:moveTo>
                <a:cubicBezTo>
                  <a:pt x="17248" y="11510"/>
                  <a:pt x="17230" y="11521"/>
                  <a:pt x="17230" y="11545"/>
                </a:cubicBezTo>
                <a:lnTo>
                  <a:pt x="17230" y="11560"/>
                </a:lnTo>
                <a:cubicBezTo>
                  <a:pt x="17230" y="11583"/>
                  <a:pt x="17248" y="11595"/>
                  <a:pt x="17265" y="11595"/>
                </a:cubicBezTo>
                <a:cubicBezTo>
                  <a:pt x="17283" y="11595"/>
                  <a:pt x="17300" y="11583"/>
                  <a:pt x="17300" y="11560"/>
                </a:cubicBezTo>
                <a:lnTo>
                  <a:pt x="17300" y="11545"/>
                </a:lnTo>
                <a:cubicBezTo>
                  <a:pt x="17300" y="11521"/>
                  <a:pt x="17283" y="11510"/>
                  <a:pt x="17265" y="11510"/>
                </a:cubicBezTo>
                <a:close/>
                <a:moveTo>
                  <a:pt x="18006" y="11518"/>
                </a:moveTo>
                <a:cubicBezTo>
                  <a:pt x="17983" y="11518"/>
                  <a:pt x="17960" y="11524"/>
                  <a:pt x="17939" y="11534"/>
                </a:cubicBezTo>
                <a:cubicBezTo>
                  <a:pt x="17904" y="11551"/>
                  <a:pt x="17926" y="11600"/>
                  <a:pt x="17959" y="11600"/>
                </a:cubicBezTo>
                <a:cubicBezTo>
                  <a:pt x="17964" y="11600"/>
                  <a:pt x="17969" y="11599"/>
                  <a:pt x="17975" y="11596"/>
                </a:cubicBezTo>
                <a:cubicBezTo>
                  <a:pt x="17985" y="11591"/>
                  <a:pt x="17994" y="11589"/>
                  <a:pt x="18003" y="11589"/>
                </a:cubicBezTo>
                <a:cubicBezTo>
                  <a:pt x="18014" y="11589"/>
                  <a:pt x="18024" y="11592"/>
                  <a:pt x="18036" y="11597"/>
                </a:cubicBezTo>
                <a:cubicBezTo>
                  <a:pt x="18039" y="11599"/>
                  <a:pt x="18043" y="11599"/>
                  <a:pt x="18047" y="11599"/>
                </a:cubicBezTo>
                <a:cubicBezTo>
                  <a:pt x="18062" y="11599"/>
                  <a:pt x="18076" y="11586"/>
                  <a:pt x="18080" y="11572"/>
                </a:cubicBezTo>
                <a:cubicBezTo>
                  <a:pt x="18086" y="11551"/>
                  <a:pt x="18073" y="11534"/>
                  <a:pt x="18056" y="11528"/>
                </a:cubicBezTo>
                <a:cubicBezTo>
                  <a:pt x="18040" y="11521"/>
                  <a:pt x="18023" y="11518"/>
                  <a:pt x="18006" y="11518"/>
                </a:cubicBezTo>
                <a:close/>
                <a:moveTo>
                  <a:pt x="3148" y="11463"/>
                </a:moveTo>
                <a:cubicBezTo>
                  <a:pt x="3130" y="11463"/>
                  <a:pt x="3110" y="11473"/>
                  <a:pt x="3101" y="11490"/>
                </a:cubicBezTo>
                <a:cubicBezTo>
                  <a:pt x="3096" y="11501"/>
                  <a:pt x="3091" y="11509"/>
                  <a:pt x="3085" y="11519"/>
                </a:cubicBezTo>
                <a:cubicBezTo>
                  <a:pt x="3073" y="11546"/>
                  <a:pt x="3079" y="11577"/>
                  <a:pt x="3105" y="11593"/>
                </a:cubicBezTo>
                <a:cubicBezTo>
                  <a:pt x="3114" y="11598"/>
                  <a:pt x="3123" y="11600"/>
                  <a:pt x="3133" y="11600"/>
                </a:cubicBezTo>
                <a:cubicBezTo>
                  <a:pt x="3152" y="11600"/>
                  <a:pt x="3170" y="11591"/>
                  <a:pt x="3179" y="11574"/>
                </a:cubicBezTo>
                <a:cubicBezTo>
                  <a:pt x="3184" y="11563"/>
                  <a:pt x="3189" y="11554"/>
                  <a:pt x="3194" y="11543"/>
                </a:cubicBezTo>
                <a:cubicBezTo>
                  <a:pt x="3208" y="11517"/>
                  <a:pt x="3201" y="11485"/>
                  <a:pt x="3174" y="11470"/>
                </a:cubicBezTo>
                <a:cubicBezTo>
                  <a:pt x="3167" y="11465"/>
                  <a:pt x="3158" y="11463"/>
                  <a:pt x="3148" y="11463"/>
                </a:cubicBezTo>
                <a:close/>
                <a:moveTo>
                  <a:pt x="12528" y="11550"/>
                </a:moveTo>
                <a:cubicBezTo>
                  <a:pt x="12511" y="11550"/>
                  <a:pt x="12493" y="11561"/>
                  <a:pt x="12493" y="11584"/>
                </a:cubicBezTo>
                <a:lnTo>
                  <a:pt x="12493" y="11600"/>
                </a:lnTo>
                <a:cubicBezTo>
                  <a:pt x="12493" y="11623"/>
                  <a:pt x="12511" y="11634"/>
                  <a:pt x="12528" y="11634"/>
                </a:cubicBezTo>
                <a:cubicBezTo>
                  <a:pt x="12546" y="11634"/>
                  <a:pt x="12564" y="11623"/>
                  <a:pt x="12564" y="11600"/>
                </a:cubicBezTo>
                <a:lnTo>
                  <a:pt x="12564" y="11584"/>
                </a:lnTo>
                <a:cubicBezTo>
                  <a:pt x="12564" y="11561"/>
                  <a:pt x="12546" y="11550"/>
                  <a:pt x="12528" y="11550"/>
                </a:cubicBezTo>
                <a:close/>
                <a:moveTo>
                  <a:pt x="13597" y="11565"/>
                </a:moveTo>
                <a:cubicBezTo>
                  <a:pt x="13569" y="11565"/>
                  <a:pt x="13546" y="11601"/>
                  <a:pt x="13571" y="11626"/>
                </a:cubicBezTo>
                <a:lnTo>
                  <a:pt x="13587" y="11642"/>
                </a:lnTo>
                <a:cubicBezTo>
                  <a:pt x="13594" y="11649"/>
                  <a:pt x="13602" y="11652"/>
                  <a:pt x="13610" y="11652"/>
                </a:cubicBezTo>
                <a:cubicBezTo>
                  <a:pt x="13637" y="11652"/>
                  <a:pt x="13662" y="11616"/>
                  <a:pt x="13637" y="11592"/>
                </a:cubicBezTo>
                <a:cubicBezTo>
                  <a:pt x="13629" y="11586"/>
                  <a:pt x="13625" y="11581"/>
                  <a:pt x="13621" y="11576"/>
                </a:cubicBezTo>
                <a:cubicBezTo>
                  <a:pt x="13613" y="11569"/>
                  <a:pt x="13605" y="11565"/>
                  <a:pt x="13597" y="11565"/>
                </a:cubicBezTo>
                <a:close/>
                <a:moveTo>
                  <a:pt x="4662" y="11590"/>
                </a:moveTo>
                <a:cubicBezTo>
                  <a:pt x="4618" y="11590"/>
                  <a:pt x="4619" y="11660"/>
                  <a:pt x="4664" y="11660"/>
                </a:cubicBezTo>
                <a:lnTo>
                  <a:pt x="4680" y="11660"/>
                </a:lnTo>
                <a:cubicBezTo>
                  <a:pt x="4725" y="11660"/>
                  <a:pt x="4725" y="11590"/>
                  <a:pt x="4680" y="11590"/>
                </a:cubicBezTo>
                <a:lnTo>
                  <a:pt x="4664" y="11590"/>
                </a:lnTo>
                <a:cubicBezTo>
                  <a:pt x="4664" y="11590"/>
                  <a:pt x="4663" y="11590"/>
                  <a:pt x="4662" y="11590"/>
                </a:cubicBezTo>
                <a:close/>
                <a:moveTo>
                  <a:pt x="24352" y="11559"/>
                </a:moveTo>
                <a:cubicBezTo>
                  <a:pt x="24328" y="11559"/>
                  <a:pt x="24304" y="11585"/>
                  <a:pt x="24318" y="11613"/>
                </a:cubicBezTo>
                <a:cubicBezTo>
                  <a:pt x="24323" y="11623"/>
                  <a:pt x="24329" y="11633"/>
                  <a:pt x="24334" y="11643"/>
                </a:cubicBezTo>
                <a:cubicBezTo>
                  <a:pt x="24340" y="11656"/>
                  <a:pt x="24351" y="11661"/>
                  <a:pt x="24362" y="11661"/>
                </a:cubicBezTo>
                <a:cubicBezTo>
                  <a:pt x="24385" y="11661"/>
                  <a:pt x="24410" y="11635"/>
                  <a:pt x="24396" y="11607"/>
                </a:cubicBezTo>
                <a:cubicBezTo>
                  <a:pt x="24388" y="11597"/>
                  <a:pt x="24383" y="11587"/>
                  <a:pt x="24380" y="11577"/>
                </a:cubicBezTo>
                <a:cubicBezTo>
                  <a:pt x="24373" y="11565"/>
                  <a:pt x="24363" y="11559"/>
                  <a:pt x="24352" y="11559"/>
                </a:cubicBezTo>
                <a:close/>
                <a:moveTo>
                  <a:pt x="15777" y="11552"/>
                </a:moveTo>
                <a:cubicBezTo>
                  <a:pt x="15759" y="11552"/>
                  <a:pt x="15741" y="11563"/>
                  <a:pt x="15740" y="11586"/>
                </a:cubicBezTo>
                <a:cubicBezTo>
                  <a:pt x="15738" y="11623"/>
                  <a:pt x="15762" y="11655"/>
                  <a:pt x="15798" y="11665"/>
                </a:cubicBezTo>
                <a:cubicBezTo>
                  <a:pt x="15802" y="11666"/>
                  <a:pt x="15806" y="11667"/>
                  <a:pt x="15809" y="11667"/>
                </a:cubicBezTo>
                <a:cubicBezTo>
                  <a:pt x="15845" y="11667"/>
                  <a:pt x="15856" y="11607"/>
                  <a:pt x="15817" y="11596"/>
                </a:cubicBezTo>
                <a:cubicBezTo>
                  <a:pt x="15811" y="11593"/>
                  <a:pt x="15812" y="11591"/>
                  <a:pt x="15812" y="11586"/>
                </a:cubicBezTo>
                <a:cubicBezTo>
                  <a:pt x="15813" y="11563"/>
                  <a:pt x="15795" y="11552"/>
                  <a:pt x="15777" y="11552"/>
                </a:cubicBezTo>
                <a:close/>
                <a:moveTo>
                  <a:pt x="5784" y="11576"/>
                </a:moveTo>
                <a:cubicBezTo>
                  <a:pt x="5756" y="11576"/>
                  <a:pt x="5731" y="11612"/>
                  <a:pt x="5757" y="11637"/>
                </a:cubicBezTo>
                <a:cubicBezTo>
                  <a:pt x="5767" y="11647"/>
                  <a:pt x="5778" y="11656"/>
                  <a:pt x="5788" y="11665"/>
                </a:cubicBezTo>
                <a:cubicBezTo>
                  <a:pt x="5796" y="11672"/>
                  <a:pt x="5804" y="11675"/>
                  <a:pt x="5812" y="11675"/>
                </a:cubicBezTo>
                <a:cubicBezTo>
                  <a:pt x="5840" y="11675"/>
                  <a:pt x="5864" y="11640"/>
                  <a:pt x="5839" y="11616"/>
                </a:cubicBezTo>
                <a:cubicBezTo>
                  <a:pt x="5828" y="11605"/>
                  <a:pt x="5818" y="11596"/>
                  <a:pt x="5807" y="11586"/>
                </a:cubicBezTo>
                <a:cubicBezTo>
                  <a:pt x="5800" y="11579"/>
                  <a:pt x="5792" y="11576"/>
                  <a:pt x="5784" y="11576"/>
                </a:cubicBezTo>
                <a:close/>
                <a:moveTo>
                  <a:pt x="23931" y="11607"/>
                </a:moveTo>
                <a:cubicBezTo>
                  <a:pt x="23917" y="11607"/>
                  <a:pt x="23905" y="11625"/>
                  <a:pt x="23917" y="11637"/>
                </a:cubicBezTo>
                <a:lnTo>
                  <a:pt x="23962" y="11681"/>
                </a:lnTo>
                <a:cubicBezTo>
                  <a:pt x="23966" y="11684"/>
                  <a:pt x="23970" y="11686"/>
                  <a:pt x="23974" y="11686"/>
                </a:cubicBezTo>
                <a:cubicBezTo>
                  <a:pt x="23987" y="11686"/>
                  <a:pt x="24000" y="11669"/>
                  <a:pt x="23987" y="11656"/>
                </a:cubicBezTo>
                <a:lnTo>
                  <a:pt x="23942" y="11612"/>
                </a:lnTo>
                <a:cubicBezTo>
                  <a:pt x="23939" y="11608"/>
                  <a:pt x="23935" y="11607"/>
                  <a:pt x="23931" y="11607"/>
                </a:cubicBezTo>
                <a:close/>
                <a:moveTo>
                  <a:pt x="14425" y="11622"/>
                </a:moveTo>
                <a:cubicBezTo>
                  <a:pt x="14379" y="11622"/>
                  <a:pt x="14379" y="11692"/>
                  <a:pt x="14425" y="11692"/>
                </a:cubicBezTo>
                <a:lnTo>
                  <a:pt x="14455" y="11692"/>
                </a:lnTo>
                <a:cubicBezTo>
                  <a:pt x="14501" y="11692"/>
                  <a:pt x="14501" y="11622"/>
                  <a:pt x="14455" y="11622"/>
                </a:cubicBezTo>
                <a:close/>
                <a:moveTo>
                  <a:pt x="21982" y="11628"/>
                </a:moveTo>
                <a:cubicBezTo>
                  <a:pt x="21964" y="11628"/>
                  <a:pt x="21946" y="11640"/>
                  <a:pt x="21946" y="11663"/>
                </a:cubicBezTo>
                <a:lnTo>
                  <a:pt x="21946" y="11679"/>
                </a:lnTo>
                <a:cubicBezTo>
                  <a:pt x="21946" y="11701"/>
                  <a:pt x="21964" y="11712"/>
                  <a:pt x="21982" y="11712"/>
                </a:cubicBezTo>
                <a:cubicBezTo>
                  <a:pt x="22000" y="11712"/>
                  <a:pt x="22018" y="11701"/>
                  <a:pt x="22018" y="11679"/>
                </a:cubicBezTo>
                <a:lnTo>
                  <a:pt x="22018" y="11663"/>
                </a:lnTo>
                <a:cubicBezTo>
                  <a:pt x="22018" y="11640"/>
                  <a:pt x="22000" y="11628"/>
                  <a:pt x="21982" y="11628"/>
                </a:cubicBezTo>
                <a:close/>
                <a:moveTo>
                  <a:pt x="1029" y="11624"/>
                </a:moveTo>
                <a:cubicBezTo>
                  <a:pt x="1005" y="11624"/>
                  <a:pt x="980" y="11649"/>
                  <a:pt x="995" y="11677"/>
                </a:cubicBezTo>
                <a:cubicBezTo>
                  <a:pt x="1004" y="11692"/>
                  <a:pt x="1015" y="11703"/>
                  <a:pt x="1029" y="11711"/>
                </a:cubicBezTo>
                <a:cubicBezTo>
                  <a:pt x="1034" y="11718"/>
                  <a:pt x="1043" y="11726"/>
                  <a:pt x="1056" y="11726"/>
                </a:cubicBezTo>
                <a:lnTo>
                  <a:pt x="1077" y="11726"/>
                </a:lnTo>
                <a:cubicBezTo>
                  <a:pt x="1079" y="11726"/>
                  <a:pt x="1082" y="11724"/>
                  <a:pt x="1085" y="11724"/>
                </a:cubicBezTo>
                <a:lnTo>
                  <a:pt x="1086" y="11724"/>
                </a:lnTo>
                <a:cubicBezTo>
                  <a:pt x="1088" y="11724"/>
                  <a:pt x="1088" y="11723"/>
                  <a:pt x="1089" y="11723"/>
                </a:cubicBezTo>
                <a:cubicBezTo>
                  <a:pt x="1096" y="11721"/>
                  <a:pt x="1101" y="11714"/>
                  <a:pt x="1104" y="11708"/>
                </a:cubicBezTo>
                <a:cubicBezTo>
                  <a:pt x="1109" y="11702"/>
                  <a:pt x="1111" y="11695"/>
                  <a:pt x="1111" y="11688"/>
                </a:cubicBezTo>
                <a:cubicBezTo>
                  <a:pt x="1111" y="11678"/>
                  <a:pt x="1107" y="11670"/>
                  <a:pt x="1101" y="11665"/>
                </a:cubicBezTo>
                <a:cubicBezTo>
                  <a:pt x="1093" y="11660"/>
                  <a:pt x="1087" y="11655"/>
                  <a:pt x="1076" y="11655"/>
                </a:cubicBezTo>
                <a:cubicBezTo>
                  <a:pt x="1074" y="11655"/>
                  <a:pt x="1073" y="11653"/>
                  <a:pt x="1072" y="11653"/>
                </a:cubicBezTo>
                <a:cubicBezTo>
                  <a:pt x="1064" y="11651"/>
                  <a:pt x="1060" y="11646"/>
                  <a:pt x="1057" y="11642"/>
                </a:cubicBezTo>
                <a:cubicBezTo>
                  <a:pt x="1050" y="11629"/>
                  <a:pt x="1040" y="11624"/>
                  <a:pt x="1029" y="11624"/>
                </a:cubicBezTo>
                <a:close/>
                <a:moveTo>
                  <a:pt x="2517" y="11580"/>
                </a:moveTo>
                <a:cubicBezTo>
                  <a:pt x="2497" y="11580"/>
                  <a:pt x="2477" y="11591"/>
                  <a:pt x="2467" y="11607"/>
                </a:cubicBezTo>
                <a:cubicBezTo>
                  <a:pt x="2452" y="11635"/>
                  <a:pt x="2464" y="11664"/>
                  <a:pt x="2487" y="11681"/>
                </a:cubicBezTo>
                <a:cubicBezTo>
                  <a:pt x="2507" y="11696"/>
                  <a:pt x="2527" y="11711"/>
                  <a:pt x="2548" y="11726"/>
                </a:cubicBezTo>
                <a:cubicBezTo>
                  <a:pt x="2555" y="11730"/>
                  <a:pt x="2563" y="11733"/>
                  <a:pt x="2571" y="11733"/>
                </a:cubicBezTo>
                <a:cubicBezTo>
                  <a:pt x="2591" y="11733"/>
                  <a:pt x="2612" y="11721"/>
                  <a:pt x="2621" y="11706"/>
                </a:cubicBezTo>
                <a:cubicBezTo>
                  <a:pt x="2637" y="11679"/>
                  <a:pt x="2624" y="11649"/>
                  <a:pt x="2601" y="11633"/>
                </a:cubicBezTo>
                <a:cubicBezTo>
                  <a:pt x="2582" y="11617"/>
                  <a:pt x="2562" y="11602"/>
                  <a:pt x="2541" y="11587"/>
                </a:cubicBezTo>
                <a:cubicBezTo>
                  <a:pt x="2534" y="11582"/>
                  <a:pt x="2525" y="11580"/>
                  <a:pt x="2517" y="11580"/>
                </a:cubicBezTo>
                <a:close/>
                <a:moveTo>
                  <a:pt x="13854" y="11665"/>
                </a:moveTo>
                <a:cubicBezTo>
                  <a:pt x="13808" y="11665"/>
                  <a:pt x="13808" y="11736"/>
                  <a:pt x="13854" y="11736"/>
                </a:cubicBezTo>
                <a:cubicBezTo>
                  <a:pt x="13900" y="11736"/>
                  <a:pt x="13900" y="11665"/>
                  <a:pt x="13854" y="11665"/>
                </a:cubicBezTo>
                <a:close/>
                <a:moveTo>
                  <a:pt x="1703" y="11670"/>
                </a:moveTo>
                <a:cubicBezTo>
                  <a:pt x="1658" y="11670"/>
                  <a:pt x="1658" y="11741"/>
                  <a:pt x="1703" y="11741"/>
                </a:cubicBezTo>
                <a:lnTo>
                  <a:pt x="1718" y="11741"/>
                </a:lnTo>
                <a:cubicBezTo>
                  <a:pt x="1719" y="11741"/>
                  <a:pt x="1719" y="11741"/>
                  <a:pt x="1719" y="11741"/>
                </a:cubicBezTo>
                <a:cubicBezTo>
                  <a:pt x="1764" y="11741"/>
                  <a:pt x="1764" y="11670"/>
                  <a:pt x="1718" y="11670"/>
                </a:cubicBezTo>
                <a:close/>
                <a:moveTo>
                  <a:pt x="13989" y="11695"/>
                </a:moveTo>
                <a:cubicBezTo>
                  <a:pt x="13943" y="11695"/>
                  <a:pt x="13943" y="11766"/>
                  <a:pt x="13989" y="11766"/>
                </a:cubicBezTo>
                <a:cubicBezTo>
                  <a:pt x="13989" y="11766"/>
                  <a:pt x="13990" y="11766"/>
                  <a:pt x="13991" y="11766"/>
                </a:cubicBezTo>
                <a:cubicBezTo>
                  <a:pt x="14035" y="11766"/>
                  <a:pt x="14034" y="11695"/>
                  <a:pt x="13989" y="11695"/>
                </a:cubicBezTo>
                <a:close/>
                <a:moveTo>
                  <a:pt x="6564" y="11637"/>
                </a:moveTo>
                <a:cubicBezTo>
                  <a:pt x="6559" y="11637"/>
                  <a:pt x="6553" y="11639"/>
                  <a:pt x="6547" y="11642"/>
                </a:cubicBezTo>
                <a:cubicBezTo>
                  <a:pt x="6531" y="11650"/>
                  <a:pt x="6522" y="11674"/>
                  <a:pt x="6534" y="11690"/>
                </a:cubicBezTo>
                <a:cubicBezTo>
                  <a:pt x="6550" y="11710"/>
                  <a:pt x="6563" y="11731"/>
                  <a:pt x="6578" y="11750"/>
                </a:cubicBezTo>
                <a:cubicBezTo>
                  <a:pt x="6585" y="11761"/>
                  <a:pt x="6597" y="11768"/>
                  <a:pt x="6610" y="11768"/>
                </a:cubicBezTo>
                <a:cubicBezTo>
                  <a:pt x="6615" y="11768"/>
                  <a:pt x="6621" y="11767"/>
                  <a:pt x="6626" y="11763"/>
                </a:cubicBezTo>
                <a:cubicBezTo>
                  <a:pt x="6642" y="11754"/>
                  <a:pt x="6651" y="11731"/>
                  <a:pt x="6640" y="11715"/>
                </a:cubicBezTo>
                <a:cubicBezTo>
                  <a:pt x="6624" y="11695"/>
                  <a:pt x="6610" y="11674"/>
                  <a:pt x="6595" y="11655"/>
                </a:cubicBezTo>
                <a:cubicBezTo>
                  <a:pt x="6587" y="11644"/>
                  <a:pt x="6576" y="11637"/>
                  <a:pt x="6564" y="11637"/>
                </a:cubicBezTo>
                <a:close/>
                <a:moveTo>
                  <a:pt x="7909" y="11638"/>
                </a:moveTo>
                <a:cubicBezTo>
                  <a:pt x="7893" y="11638"/>
                  <a:pt x="7877" y="11645"/>
                  <a:pt x="7867" y="11663"/>
                </a:cubicBezTo>
                <a:cubicBezTo>
                  <a:pt x="7857" y="11679"/>
                  <a:pt x="7849" y="11694"/>
                  <a:pt x="7839" y="11708"/>
                </a:cubicBezTo>
                <a:cubicBezTo>
                  <a:pt x="7815" y="11750"/>
                  <a:pt x="7852" y="11789"/>
                  <a:pt x="7888" y="11789"/>
                </a:cubicBezTo>
                <a:cubicBezTo>
                  <a:pt x="7904" y="11789"/>
                  <a:pt x="7920" y="11781"/>
                  <a:pt x="7931" y="11763"/>
                </a:cubicBezTo>
                <a:cubicBezTo>
                  <a:pt x="7940" y="11748"/>
                  <a:pt x="7949" y="11732"/>
                  <a:pt x="7959" y="11717"/>
                </a:cubicBezTo>
                <a:cubicBezTo>
                  <a:pt x="7983" y="11677"/>
                  <a:pt x="7946" y="11638"/>
                  <a:pt x="7909" y="11638"/>
                </a:cubicBezTo>
                <a:close/>
                <a:moveTo>
                  <a:pt x="18436" y="11726"/>
                </a:moveTo>
                <a:cubicBezTo>
                  <a:pt x="18422" y="11726"/>
                  <a:pt x="18410" y="11743"/>
                  <a:pt x="18424" y="11755"/>
                </a:cubicBezTo>
                <a:cubicBezTo>
                  <a:pt x="18431" y="11762"/>
                  <a:pt x="18430" y="11769"/>
                  <a:pt x="18422" y="11774"/>
                </a:cubicBezTo>
                <a:cubicBezTo>
                  <a:pt x="18408" y="11786"/>
                  <a:pt x="18422" y="11803"/>
                  <a:pt x="18436" y="11803"/>
                </a:cubicBezTo>
                <a:cubicBezTo>
                  <a:pt x="18440" y="11803"/>
                  <a:pt x="18444" y="11802"/>
                  <a:pt x="18447" y="11799"/>
                </a:cubicBezTo>
                <a:cubicBezTo>
                  <a:pt x="18468" y="11781"/>
                  <a:pt x="18468" y="11749"/>
                  <a:pt x="18448" y="11731"/>
                </a:cubicBezTo>
                <a:cubicBezTo>
                  <a:pt x="18445" y="11728"/>
                  <a:pt x="18440" y="11726"/>
                  <a:pt x="18436" y="11726"/>
                </a:cubicBezTo>
                <a:close/>
                <a:moveTo>
                  <a:pt x="4926" y="11647"/>
                </a:moveTo>
                <a:cubicBezTo>
                  <a:pt x="4899" y="11647"/>
                  <a:pt x="4876" y="11683"/>
                  <a:pt x="4901" y="11707"/>
                </a:cubicBezTo>
                <a:lnTo>
                  <a:pt x="4906" y="11712"/>
                </a:lnTo>
                <a:cubicBezTo>
                  <a:pt x="4905" y="11713"/>
                  <a:pt x="4903" y="11714"/>
                  <a:pt x="4903" y="11716"/>
                </a:cubicBezTo>
                <a:cubicBezTo>
                  <a:pt x="4890" y="11739"/>
                  <a:pt x="4897" y="11776"/>
                  <a:pt x="4922" y="11790"/>
                </a:cubicBezTo>
                <a:cubicBezTo>
                  <a:pt x="4932" y="11795"/>
                  <a:pt x="4942" y="11800"/>
                  <a:pt x="4952" y="11805"/>
                </a:cubicBezTo>
                <a:cubicBezTo>
                  <a:pt x="4961" y="11810"/>
                  <a:pt x="4971" y="11812"/>
                  <a:pt x="4980" y="11812"/>
                </a:cubicBezTo>
                <a:cubicBezTo>
                  <a:pt x="4998" y="11812"/>
                  <a:pt x="5015" y="11803"/>
                  <a:pt x="5026" y="11785"/>
                </a:cubicBezTo>
                <a:cubicBezTo>
                  <a:pt x="5039" y="11762"/>
                  <a:pt x="5032" y="11725"/>
                  <a:pt x="5006" y="11712"/>
                </a:cubicBezTo>
                <a:cubicBezTo>
                  <a:pt x="4995" y="11707"/>
                  <a:pt x="4986" y="11702"/>
                  <a:pt x="4976" y="11697"/>
                </a:cubicBezTo>
                <a:cubicBezTo>
                  <a:pt x="4977" y="11688"/>
                  <a:pt x="4974" y="11681"/>
                  <a:pt x="4966" y="11672"/>
                </a:cubicBezTo>
                <a:lnTo>
                  <a:pt x="4950" y="11658"/>
                </a:lnTo>
                <a:cubicBezTo>
                  <a:pt x="4943" y="11650"/>
                  <a:pt x="4934" y="11647"/>
                  <a:pt x="4926" y="11647"/>
                </a:cubicBezTo>
                <a:close/>
                <a:moveTo>
                  <a:pt x="20961" y="11745"/>
                </a:moveTo>
                <a:cubicBezTo>
                  <a:pt x="20914" y="11745"/>
                  <a:pt x="20914" y="11816"/>
                  <a:pt x="20961" y="11816"/>
                </a:cubicBezTo>
                <a:cubicBezTo>
                  <a:pt x="21007" y="11816"/>
                  <a:pt x="21007" y="11745"/>
                  <a:pt x="20961" y="11745"/>
                </a:cubicBezTo>
                <a:close/>
                <a:moveTo>
                  <a:pt x="9494" y="11708"/>
                </a:moveTo>
                <a:cubicBezTo>
                  <a:pt x="9485" y="11708"/>
                  <a:pt x="9476" y="11714"/>
                  <a:pt x="9476" y="11726"/>
                </a:cubicBezTo>
                <a:lnTo>
                  <a:pt x="9476" y="11800"/>
                </a:lnTo>
                <a:cubicBezTo>
                  <a:pt x="9476" y="11812"/>
                  <a:pt x="9485" y="11817"/>
                  <a:pt x="9494" y="11817"/>
                </a:cubicBezTo>
                <a:cubicBezTo>
                  <a:pt x="9502" y="11817"/>
                  <a:pt x="9511" y="11812"/>
                  <a:pt x="9511" y="11800"/>
                </a:cubicBezTo>
                <a:lnTo>
                  <a:pt x="9511" y="11726"/>
                </a:lnTo>
                <a:cubicBezTo>
                  <a:pt x="9511" y="11714"/>
                  <a:pt x="9502" y="11708"/>
                  <a:pt x="9494" y="11708"/>
                </a:cubicBezTo>
                <a:close/>
                <a:moveTo>
                  <a:pt x="16708" y="11806"/>
                </a:moveTo>
                <a:cubicBezTo>
                  <a:pt x="16673" y="11806"/>
                  <a:pt x="16660" y="11863"/>
                  <a:pt x="16699" y="11876"/>
                </a:cubicBezTo>
                <a:cubicBezTo>
                  <a:pt x="16715" y="11881"/>
                  <a:pt x="16729" y="11886"/>
                  <a:pt x="16744" y="11891"/>
                </a:cubicBezTo>
                <a:cubicBezTo>
                  <a:pt x="16748" y="11893"/>
                  <a:pt x="16752" y="11894"/>
                  <a:pt x="16756" y="11894"/>
                </a:cubicBezTo>
                <a:cubicBezTo>
                  <a:pt x="16790" y="11894"/>
                  <a:pt x="16803" y="11836"/>
                  <a:pt x="16764" y="11823"/>
                </a:cubicBezTo>
                <a:cubicBezTo>
                  <a:pt x="16748" y="11818"/>
                  <a:pt x="16734" y="11813"/>
                  <a:pt x="16719" y="11807"/>
                </a:cubicBezTo>
                <a:cubicBezTo>
                  <a:pt x="16715" y="11806"/>
                  <a:pt x="16711" y="11806"/>
                  <a:pt x="16708" y="11806"/>
                </a:cubicBezTo>
                <a:close/>
                <a:moveTo>
                  <a:pt x="9058" y="11810"/>
                </a:moveTo>
                <a:cubicBezTo>
                  <a:pt x="9041" y="11810"/>
                  <a:pt x="9023" y="11822"/>
                  <a:pt x="9023" y="11844"/>
                </a:cubicBezTo>
                <a:lnTo>
                  <a:pt x="9023" y="11860"/>
                </a:lnTo>
                <a:cubicBezTo>
                  <a:pt x="9023" y="11882"/>
                  <a:pt x="9040" y="11894"/>
                  <a:pt x="9058" y="11894"/>
                </a:cubicBezTo>
                <a:cubicBezTo>
                  <a:pt x="9075" y="11894"/>
                  <a:pt x="9093" y="11882"/>
                  <a:pt x="9093" y="11860"/>
                </a:cubicBezTo>
                <a:lnTo>
                  <a:pt x="9093" y="11844"/>
                </a:lnTo>
                <a:cubicBezTo>
                  <a:pt x="9093" y="11822"/>
                  <a:pt x="9076" y="11810"/>
                  <a:pt x="9058" y="11810"/>
                </a:cubicBezTo>
                <a:close/>
                <a:moveTo>
                  <a:pt x="19399" y="11846"/>
                </a:moveTo>
                <a:cubicBezTo>
                  <a:pt x="19353" y="11846"/>
                  <a:pt x="19353" y="11916"/>
                  <a:pt x="19399" y="11916"/>
                </a:cubicBezTo>
                <a:cubicBezTo>
                  <a:pt x="19443" y="11916"/>
                  <a:pt x="19443" y="11846"/>
                  <a:pt x="19399" y="11846"/>
                </a:cubicBezTo>
                <a:close/>
                <a:moveTo>
                  <a:pt x="17338" y="11855"/>
                </a:moveTo>
                <a:cubicBezTo>
                  <a:pt x="17294" y="11855"/>
                  <a:pt x="17293" y="11926"/>
                  <a:pt x="17338" y="11926"/>
                </a:cubicBezTo>
                <a:cubicBezTo>
                  <a:pt x="17384" y="11926"/>
                  <a:pt x="17384" y="11855"/>
                  <a:pt x="17338" y="11855"/>
                </a:cubicBezTo>
                <a:close/>
                <a:moveTo>
                  <a:pt x="17624" y="11843"/>
                </a:moveTo>
                <a:cubicBezTo>
                  <a:pt x="17591" y="11843"/>
                  <a:pt x="17569" y="11891"/>
                  <a:pt x="17605" y="11909"/>
                </a:cubicBezTo>
                <a:cubicBezTo>
                  <a:pt x="17616" y="11914"/>
                  <a:pt x="17625" y="11920"/>
                  <a:pt x="17636" y="11925"/>
                </a:cubicBezTo>
                <a:cubicBezTo>
                  <a:pt x="17641" y="11927"/>
                  <a:pt x="17646" y="11928"/>
                  <a:pt x="17651" y="11928"/>
                </a:cubicBezTo>
                <a:cubicBezTo>
                  <a:pt x="17685" y="11928"/>
                  <a:pt x="17708" y="11880"/>
                  <a:pt x="17671" y="11863"/>
                </a:cubicBezTo>
                <a:cubicBezTo>
                  <a:pt x="17661" y="11858"/>
                  <a:pt x="17651" y="11853"/>
                  <a:pt x="17641" y="11847"/>
                </a:cubicBezTo>
                <a:cubicBezTo>
                  <a:pt x="17635" y="11844"/>
                  <a:pt x="17629" y="11843"/>
                  <a:pt x="17624" y="11843"/>
                </a:cubicBezTo>
                <a:close/>
                <a:moveTo>
                  <a:pt x="18772" y="11845"/>
                </a:moveTo>
                <a:cubicBezTo>
                  <a:pt x="18767" y="11845"/>
                  <a:pt x="18761" y="11845"/>
                  <a:pt x="18756" y="11846"/>
                </a:cubicBezTo>
                <a:cubicBezTo>
                  <a:pt x="18716" y="11855"/>
                  <a:pt x="18728" y="11914"/>
                  <a:pt x="18766" y="11915"/>
                </a:cubicBezTo>
                <a:cubicBezTo>
                  <a:pt x="18771" y="11925"/>
                  <a:pt x="18783" y="11930"/>
                  <a:pt x="18795" y="11930"/>
                </a:cubicBezTo>
                <a:cubicBezTo>
                  <a:pt x="18801" y="11930"/>
                  <a:pt x="18808" y="11928"/>
                  <a:pt x="18813" y="11926"/>
                </a:cubicBezTo>
                <a:cubicBezTo>
                  <a:pt x="18831" y="11915"/>
                  <a:pt x="18834" y="11894"/>
                  <a:pt x="18826" y="11878"/>
                </a:cubicBezTo>
                <a:cubicBezTo>
                  <a:pt x="18816" y="11855"/>
                  <a:pt x="18794" y="11845"/>
                  <a:pt x="18772" y="11845"/>
                </a:cubicBezTo>
                <a:close/>
                <a:moveTo>
                  <a:pt x="23538" y="11872"/>
                </a:moveTo>
                <a:cubicBezTo>
                  <a:pt x="23492" y="11872"/>
                  <a:pt x="23492" y="11943"/>
                  <a:pt x="23538" y="11943"/>
                </a:cubicBezTo>
                <a:cubicBezTo>
                  <a:pt x="23584" y="11943"/>
                  <a:pt x="23584" y="11872"/>
                  <a:pt x="23538" y="11872"/>
                </a:cubicBezTo>
                <a:close/>
                <a:moveTo>
                  <a:pt x="21425" y="11852"/>
                </a:moveTo>
                <a:cubicBezTo>
                  <a:pt x="21408" y="11852"/>
                  <a:pt x="21390" y="11864"/>
                  <a:pt x="21390" y="11886"/>
                </a:cubicBezTo>
                <a:lnTo>
                  <a:pt x="21390" y="11916"/>
                </a:lnTo>
                <a:cubicBezTo>
                  <a:pt x="21390" y="11939"/>
                  <a:pt x="21408" y="11951"/>
                  <a:pt x="21425" y="11951"/>
                </a:cubicBezTo>
                <a:cubicBezTo>
                  <a:pt x="21443" y="11951"/>
                  <a:pt x="21460" y="11939"/>
                  <a:pt x="21460" y="11916"/>
                </a:cubicBezTo>
                <a:lnTo>
                  <a:pt x="21460" y="11886"/>
                </a:lnTo>
                <a:cubicBezTo>
                  <a:pt x="21460" y="11864"/>
                  <a:pt x="21443" y="11852"/>
                  <a:pt x="21425" y="11852"/>
                </a:cubicBezTo>
                <a:close/>
                <a:moveTo>
                  <a:pt x="10843" y="11814"/>
                </a:moveTo>
                <a:cubicBezTo>
                  <a:pt x="10837" y="11814"/>
                  <a:pt x="10830" y="11815"/>
                  <a:pt x="10825" y="11818"/>
                </a:cubicBezTo>
                <a:cubicBezTo>
                  <a:pt x="10806" y="11828"/>
                  <a:pt x="10804" y="11849"/>
                  <a:pt x="10811" y="11867"/>
                </a:cubicBezTo>
                <a:cubicBezTo>
                  <a:pt x="10822" y="11891"/>
                  <a:pt x="10832" y="11916"/>
                  <a:pt x="10845" y="11942"/>
                </a:cubicBezTo>
                <a:cubicBezTo>
                  <a:pt x="10850" y="11953"/>
                  <a:pt x="10862" y="11959"/>
                  <a:pt x="10875" y="11959"/>
                </a:cubicBezTo>
                <a:cubicBezTo>
                  <a:pt x="10881" y="11959"/>
                  <a:pt x="10888" y="11957"/>
                  <a:pt x="10893" y="11954"/>
                </a:cubicBezTo>
                <a:cubicBezTo>
                  <a:pt x="10911" y="11944"/>
                  <a:pt x="10914" y="11924"/>
                  <a:pt x="10906" y="11906"/>
                </a:cubicBezTo>
                <a:cubicBezTo>
                  <a:pt x="10895" y="11881"/>
                  <a:pt x="10885" y="11857"/>
                  <a:pt x="10873" y="11832"/>
                </a:cubicBezTo>
                <a:cubicBezTo>
                  <a:pt x="10868" y="11819"/>
                  <a:pt x="10856" y="11814"/>
                  <a:pt x="10843" y="11814"/>
                </a:cubicBezTo>
                <a:close/>
                <a:moveTo>
                  <a:pt x="7390" y="11832"/>
                </a:moveTo>
                <a:cubicBezTo>
                  <a:pt x="7380" y="11832"/>
                  <a:pt x="7371" y="11834"/>
                  <a:pt x="7363" y="11838"/>
                </a:cubicBezTo>
                <a:cubicBezTo>
                  <a:pt x="7337" y="11854"/>
                  <a:pt x="7330" y="11885"/>
                  <a:pt x="7343" y="11911"/>
                </a:cubicBezTo>
                <a:cubicBezTo>
                  <a:pt x="7348" y="11922"/>
                  <a:pt x="7353" y="11931"/>
                  <a:pt x="7359" y="11942"/>
                </a:cubicBezTo>
                <a:cubicBezTo>
                  <a:pt x="7368" y="11959"/>
                  <a:pt x="7386" y="11968"/>
                  <a:pt x="7405" y="11968"/>
                </a:cubicBezTo>
                <a:cubicBezTo>
                  <a:pt x="7414" y="11968"/>
                  <a:pt x="7424" y="11966"/>
                  <a:pt x="7432" y="11961"/>
                </a:cubicBezTo>
                <a:cubicBezTo>
                  <a:pt x="7458" y="11946"/>
                  <a:pt x="7464" y="11914"/>
                  <a:pt x="7452" y="11888"/>
                </a:cubicBezTo>
                <a:cubicBezTo>
                  <a:pt x="7447" y="11879"/>
                  <a:pt x="7441" y="11868"/>
                  <a:pt x="7436" y="11858"/>
                </a:cubicBezTo>
                <a:cubicBezTo>
                  <a:pt x="7427" y="11840"/>
                  <a:pt x="7408" y="11832"/>
                  <a:pt x="7390" y="11832"/>
                </a:cubicBezTo>
                <a:close/>
                <a:moveTo>
                  <a:pt x="14244" y="11906"/>
                </a:moveTo>
                <a:cubicBezTo>
                  <a:pt x="14198" y="11906"/>
                  <a:pt x="14198" y="11977"/>
                  <a:pt x="14244" y="11977"/>
                </a:cubicBezTo>
                <a:cubicBezTo>
                  <a:pt x="14245" y="11977"/>
                  <a:pt x="14245" y="11977"/>
                  <a:pt x="14245" y="11977"/>
                </a:cubicBezTo>
                <a:cubicBezTo>
                  <a:pt x="14289" y="11977"/>
                  <a:pt x="14289" y="11906"/>
                  <a:pt x="14244" y="11906"/>
                </a:cubicBezTo>
                <a:close/>
                <a:moveTo>
                  <a:pt x="15235" y="11909"/>
                </a:moveTo>
                <a:cubicBezTo>
                  <a:pt x="15189" y="11909"/>
                  <a:pt x="15189" y="11979"/>
                  <a:pt x="15235" y="11979"/>
                </a:cubicBezTo>
                <a:cubicBezTo>
                  <a:pt x="15236" y="11979"/>
                  <a:pt x="15236" y="11979"/>
                  <a:pt x="15236" y="11979"/>
                </a:cubicBezTo>
                <a:cubicBezTo>
                  <a:pt x="15282" y="11979"/>
                  <a:pt x="15281" y="11909"/>
                  <a:pt x="15235" y="11909"/>
                </a:cubicBezTo>
                <a:close/>
                <a:moveTo>
                  <a:pt x="4018" y="11829"/>
                </a:moveTo>
                <a:cubicBezTo>
                  <a:pt x="4004" y="11829"/>
                  <a:pt x="3990" y="11837"/>
                  <a:pt x="3985" y="11854"/>
                </a:cubicBezTo>
                <a:cubicBezTo>
                  <a:pt x="3973" y="11901"/>
                  <a:pt x="3965" y="11949"/>
                  <a:pt x="3965" y="11998"/>
                </a:cubicBezTo>
                <a:cubicBezTo>
                  <a:pt x="3965" y="12021"/>
                  <a:pt x="3983" y="12032"/>
                  <a:pt x="4001" y="12032"/>
                </a:cubicBezTo>
                <a:cubicBezTo>
                  <a:pt x="4019" y="12032"/>
                  <a:pt x="4037" y="12021"/>
                  <a:pt x="4037" y="11998"/>
                </a:cubicBezTo>
                <a:cubicBezTo>
                  <a:pt x="4038" y="11956"/>
                  <a:pt x="4043" y="11914"/>
                  <a:pt x="4053" y="11873"/>
                </a:cubicBezTo>
                <a:cubicBezTo>
                  <a:pt x="4062" y="11846"/>
                  <a:pt x="4039" y="11829"/>
                  <a:pt x="4018" y="11829"/>
                </a:cubicBezTo>
                <a:close/>
                <a:moveTo>
                  <a:pt x="14454" y="11968"/>
                </a:moveTo>
                <a:cubicBezTo>
                  <a:pt x="14408" y="11968"/>
                  <a:pt x="14408" y="12038"/>
                  <a:pt x="14454" y="12038"/>
                </a:cubicBezTo>
                <a:cubicBezTo>
                  <a:pt x="14499" y="12038"/>
                  <a:pt x="14499" y="11968"/>
                  <a:pt x="14454" y="11968"/>
                </a:cubicBezTo>
                <a:close/>
                <a:moveTo>
                  <a:pt x="10126" y="11945"/>
                </a:moveTo>
                <a:cubicBezTo>
                  <a:pt x="10108" y="11945"/>
                  <a:pt x="10088" y="11955"/>
                  <a:pt x="10078" y="11972"/>
                </a:cubicBezTo>
                <a:cubicBezTo>
                  <a:pt x="10062" y="11998"/>
                  <a:pt x="10073" y="12029"/>
                  <a:pt x="10098" y="12045"/>
                </a:cubicBezTo>
                <a:cubicBezTo>
                  <a:pt x="10114" y="12056"/>
                  <a:pt x="10128" y="12064"/>
                  <a:pt x="10143" y="12075"/>
                </a:cubicBezTo>
                <a:cubicBezTo>
                  <a:pt x="10151" y="12080"/>
                  <a:pt x="10159" y="12082"/>
                  <a:pt x="10168" y="12082"/>
                </a:cubicBezTo>
                <a:cubicBezTo>
                  <a:pt x="10187" y="12082"/>
                  <a:pt x="10207" y="12072"/>
                  <a:pt x="10216" y="12056"/>
                </a:cubicBezTo>
                <a:cubicBezTo>
                  <a:pt x="10230" y="12030"/>
                  <a:pt x="10220" y="11998"/>
                  <a:pt x="10197" y="11982"/>
                </a:cubicBezTo>
                <a:cubicBezTo>
                  <a:pt x="10181" y="11972"/>
                  <a:pt x="10166" y="11963"/>
                  <a:pt x="10151" y="11952"/>
                </a:cubicBezTo>
                <a:cubicBezTo>
                  <a:pt x="10144" y="11947"/>
                  <a:pt x="10135" y="11945"/>
                  <a:pt x="10126" y="11945"/>
                </a:cubicBezTo>
                <a:close/>
                <a:moveTo>
                  <a:pt x="1883" y="12017"/>
                </a:moveTo>
                <a:cubicBezTo>
                  <a:pt x="1837" y="12017"/>
                  <a:pt x="1837" y="12088"/>
                  <a:pt x="1883" y="12088"/>
                </a:cubicBezTo>
                <a:lnTo>
                  <a:pt x="1899" y="12088"/>
                </a:lnTo>
                <a:cubicBezTo>
                  <a:pt x="1944" y="12088"/>
                  <a:pt x="1944" y="12017"/>
                  <a:pt x="1899" y="12017"/>
                </a:cubicBezTo>
                <a:close/>
                <a:moveTo>
                  <a:pt x="17578" y="12036"/>
                </a:moveTo>
                <a:cubicBezTo>
                  <a:pt x="17532" y="12036"/>
                  <a:pt x="17532" y="12106"/>
                  <a:pt x="17578" y="12106"/>
                </a:cubicBezTo>
                <a:cubicBezTo>
                  <a:pt x="17624" y="12106"/>
                  <a:pt x="17625" y="12036"/>
                  <a:pt x="17578" y="12036"/>
                </a:cubicBezTo>
                <a:close/>
                <a:moveTo>
                  <a:pt x="3281" y="11959"/>
                </a:moveTo>
                <a:cubicBezTo>
                  <a:pt x="3254" y="11959"/>
                  <a:pt x="3227" y="11976"/>
                  <a:pt x="3227" y="12011"/>
                </a:cubicBezTo>
                <a:lnTo>
                  <a:pt x="3227" y="12056"/>
                </a:lnTo>
                <a:cubicBezTo>
                  <a:pt x="3227" y="12090"/>
                  <a:pt x="3254" y="12108"/>
                  <a:pt x="3281" y="12108"/>
                </a:cubicBezTo>
                <a:cubicBezTo>
                  <a:pt x="3308" y="12108"/>
                  <a:pt x="3335" y="12090"/>
                  <a:pt x="3335" y="12056"/>
                </a:cubicBezTo>
                <a:lnTo>
                  <a:pt x="3335" y="12011"/>
                </a:lnTo>
                <a:cubicBezTo>
                  <a:pt x="3335" y="11977"/>
                  <a:pt x="3308" y="11959"/>
                  <a:pt x="3281" y="11959"/>
                </a:cubicBezTo>
                <a:close/>
                <a:moveTo>
                  <a:pt x="20133" y="12043"/>
                </a:moveTo>
                <a:cubicBezTo>
                  <a:pt x="20087" y="12043"/>
                  <a:pt x="20087" y="12114"/>
                  <a:pt x="20133" y="12114"/>
                </a:cubicBezTo>
                <a:lnTo>
                  <a:pt x="20149" y="12114"/>
                </a:lnTo>
                <a:cubicBezTo>
                  <a:pt x="20193" y="12114"/>
                  <a:pt x="20195" y="12043"/>
                  <a:pt x="20149" y="12043"/>
                </a:cubicBezTo>
                <a:close/>
                <a:moveTo>
                  <a:pt x="5626" y="11994"/>
                </a:moveTo>
                <a:cubicBezTo>
                  <a:pt x="5585" y="11994"/>
                  <a:pt x="5548" y="12047"/>
                  <a:pt x="5586" y="12084"/>
                </a:cubicBezTo>
                <a:cubicBezTo>
                  <a:pt x="5591" y="12090"/>
                  <a:pt x="5597" y="12095"/>
                  <a:pt x="5602" y="12100"/>
                </a:cubicBezTo>
                <a:cubicBezTo>
                  <a:pt x="5613" y="12111"/>
                  <a:pt x="5625" y="12115"/>
                  <a:pt x="5637" y="12115"/>
                </a:cubicBezTo>
                <a:cubicBezTo>
                  <a:pt x="5678" y="12115"/>
                  <a:pt x="5714" y="12063"/>
                  <a:pt x="5677" y="12025"/>
                </a:cubicBezTo>
                <a:lnTo>
                  <a:pt x="5661" y="12010"/>
                </a:lnTo>
                <a:cubicBezTo>
                  <a:pt x="5650" y="11999"/>
                  <a:pt x="5638" y="11994"/>
                  <a:pt x="5626" y="11994"/>
                </a:cubicBezTo>
                <a:close/>
                <a:moveTo>
                  <a:pt x="3642" y="12021"/>
                </a:moveTo>
                <a:cubicBezTo>
                  <a:pt x="3615" y="12021"/>
                  <a:pt x="3591" y="12056"/>
                  <a:pt x="3617" y="12082"/>
                </a:cubicBezTo>
                <a:cubicBezTo>
                  <a:pt x="3627" y="12092"/>
                  <a:pt x="3638" y="12101"/>
                  <a:pt x="3646" y="12111"/>
                </a:cubicBezTo>
                <a:cubicBezTo>
                  <a:pt x="3653" y="12118"/>
                  <a:pt x="3662" y="12121"/>
                  <a:pt x="3670" y="12121"/>
                </a:cubicBezTo>
                <a:cubicBezTo>
                  <a:pt x="3698" y="12121"/>
                  <a:pt x="3722" y="12086"/>
                  <a:pt x="3696" y="12062"/>
                </a:cubicBezTo>
                <a:cubicBezTo>
                  <a:pt x="3686" y="12052"/>
                  <a:pt x="3675" y="12042"/>
                  <a:pt x="3666" y="12032"/>
                </a:cubicBezTo>
                <a:cubicBezTo>
                  <a:pt x="3659" y="12024"/>
                  <a:pt x="3650" y="12021"/>
                  <a:pt x="3642" y="12021"/>
                </a:cubicBezTo>
                <a:close/>
                <a:moveTo>
                  <a:pt x="11778" y="11979"/>
                </a:moveTo>
                <a:cubicBezTo>
                  <a:pt x="11754" y="11979"/>
                  <a:pt x="11733" y="11995"/>
                  <a:pt x="11726" y="12017"/>
                </a:cubicBezTo>
                <a:cubicBezTo>
                  <a:pt x="11721" y="12033"/>
                  <a:pt x="11716" y="12047"/>
                  <a:pt x="11710" y="12062"/>
                </a:cubicBezTo>
                <a:cubicBezTo>
                  <a:pt x="11701" y="12089"/>
                  <a:pt x="11721" y="12121"/>
                  <a:pt x="11747" y="12127"/>
                </a:cubicBezTo>
                <a:cubicBezTo>
                  <a:pt x="11752" y="12128"/>
                  <a:pt x="11756" y="12129"/>
                  <a:pt x="11761" y="12129"/>
                </a:cubicBezTo>
                <a:cubicBezTo>
                  <a:pt x="11784" y="12129"/>
                  <a:pt x="11805" y="12112"/>
                  <a:pt x="11812" y="12090"/>
                </a:cubicBezTo>
                <a:cubicBezTo>
                  <a:pt x="11817" y="12075"/>
                  <a:pt x="11822" y="12061"/>
                  <a:pt x="11828" y="12046"/>
                </a:cubicBezTo>
                <a:cubicBezTo>
                  <a:pt x="11837" y="12020"/>
                  <a:pt x="11817" y="11989"/>
                  <a:pt x="11791" y="11980"/>
                </a:cubicBezTo>
                <a:cubicBezTo>
                  <a:pt x="11787" y="11979"/>
                  <a:pt x="11782" y="11979"/>
                  <a:pt x="11778" y="11979"/>
                </a:cubicBezTo>
                <a:close/>
                <a:moveTo>
                  <a:pt x="20343" y="12059"/>
                </a:moveTo>
                <a:cubicBezTo>
                  <a:pt x="20297" y="12059"/>
                  <a:pt x="20298" y="12130"/>
                  <a:pt x="20344" y="12130"/>
                </a:cubicBezTo>
                <a:cubicBezTo>
                  <a:pt x="20390" y="12130"/>
                  <a:pt x="20390" y="12059"/>
                  <a:pt x="20344" y="12059"/>
                </a:cubicBezTo>
                <a:cubicBezTo>
                  <a:pt x="20343" y="12059"/>
                  <a:pt x="20343" y="12059"/>
                  <a:pt x="20343" y="12059"/>
                </a:cubicBezTo>
                <a:close/>
                <a:moveTo>
                  <a:pt x="8261" y="12047"/>
                </a:moveTo>
                <a:cubicBezTo>
                  <a:pt x="8243" y="12047"/>
                  <a:pt x="8225" y="12059"/>
                  <a:pt x="8225" y="12082"/>
                </a:cubicBezTo>
                <a:lnTo>
                  <a:pt x="8226" y="12098"/>
                </a:lnTo>
                <a:cubicBezTo>
                  <a:pt x="8225" y="12120"/>
                  <a:pt x="8242" y="12131"/>
                  <a:pt x="8260" y="12131"/>
                </a:cubicBezTo>
                <a:cubicBezTo>
                  <a:pt x="8278" y="12131"/>
                  <a:pt x="8296" y="12120"/>
                  <a:pt x="8296" y="12098"/>
                </a:cubicBezTo>
                <a:lnTo>
                  <a:pt x="8296" y="12082"/>
                </a:lnTo>
                <a:cubicBezTo>
                  <a:pt x="8296" y="12059"/>
                  <a:pt x="8278" y="12047"/>
                  <a:pt x="8261" y="12047"/>
                </a:cubicBezTo>
                <a:close/>
                <a:moveTo>
                  <a:pt x="13579" y="12062"/>
                </a:moveTo>
                <a:cubicBezTo>
                  <a:pt x="13533" y="12062"/>
                  <a:pt x="13533" y="12132"/>
                  <a:pt x="13579" y="12132"/>
                </a:cubicBezTo>
                <a:lnTo>
                  <a:pt x="13609" y="12132"/>
                </a:lnTo>
                <a:cubicBezTo>
                  <a:pt x="13655" y="12132"/>
                  <a:pt x="13655" y="12062"/>
                  <a:pt x="13609" y="12062"/>
                </a:cubicBezTo>
                <a:close/>
                <a:moveTo>
                  <a:pt x="9001" y="12056"/>
                </a:moveTo>
                <a:cubicBezTo>
                  <a:pt x="8979" y="12056"/>
                  <a:pt x="8956" y="12062"/>
                  <a:pt x="8935" y="12073"/>
                </a:cubicBezTo>
                <a:cubicBezTo>
                  <a:pt x="8900" y="12090"/>
                  <a:pt x="8922" y="12138"/>
                  <a:pt x="8955" y="12138"/>
                </a:cubicBezTo>
                <a:cubicBezTo>
                  <a:pt x="8960" y="12138"/>
                  <a:pt x="8965" y="12137"/>
                  <a:pt x="8971" y="12134"/>
                </a:cubicBezTo>
                <a:cubicBezTo>
                  <a:pt x="8980" y="12130"/>
                  <a:pt x="8990" y="12127"/>
                  <a:pt x="8999" y="12127"/>
                </a:cubicBezTo>
                <a:cubicBezTo>
                  <a:pt x="9010" y="12127"/>
                  <a:pt x="9020" y="12130"/>
                  <a:pt x="9032" y="12135"/>
                </a:cubicBezTo>
                <a:cubicBezTo>
                  <a:pt x="9035" y="12137"/>
                  <a:pt x="9038" y="12137"/>
                  <a:pt x="9042" y="12137"/>
                </a:cubicBezTo>
                <a:cubicBezTo>
                  <a:pt x="9057" y="12137"/>
                  <a:pt x="9072" y="12124"/>
                  <a:pt x="9076" y="12110"/>
                </a:cubicBezTo>
                <a:cubicBezTo>
                  <a:pt x="9082" y="12089"/>
                  <a:pt x="9068" y="12074"/>
                  <a:pt x="9052" y="12066"/>
                </a:cubicBezTo>
                <a:cubicBezTo>
                  <a:pt x="9035" y="12059"/>
                  <a:pt x="9018" y="12056"/>
                  <a:pt x="9001" y="12056"/>
                </a:cubicBezTo>
                <a:close/>
                <a:moveTo>
                  <a:pt x="17158" y="11987"/>
                </a:moveTo>
                <a:cubicBezTo>
                  <a:pt x="17112" y="11987"/>
                  <a:pt x="17082" y="12057"/>
                  <a:pt x="17131" y="12087"/>
                </a:cubicBezTo>
                <a:cubicBezTo>
                  <a:pt x="17155" y="12103"/>
                  <a:pt x="17180" y="12117"/>
                  <a:pt x="17205" y="12131"/>
                </a:cubicBezTo>
                <a:cubicBezTo>
                  <a:pt x="17214" y="12137"/>
                  <a:pt x="17224" y="12139"/>
                  <a:pt x="17232" y="12139"/>
                </a:cubicBezTo>
                <a:cubicBezTo>
                  <a:pt x="17279" y="12139"/>
                  <a:pt x="17310" y="12069"/>
                  <a:pt x="17259" y="12040"/>
                </a:cubicBezTo>
                <a:cubicBezTo>
                  <a:pt x="17235" y="12024"/>
                  <a:pt x="17210" y="12010"/>
                  <a:pt x="17185" y="11995"/>
                </a:cubicBezTo>
                <a:cubicBezTo>
                  <a:pt x="17176" y="11989"/>
                  <a:pt x="17167" y="11987"/>
                  <a:pt x="17158" y="11987"/>
                </a:cubicBezTo>
                <a:close/>
                <a:moveTo>
                  <a:pt x="696" y="12104"/>
                </a:moveTo>
                <a:cubicBezTo>
                  <a:pt x="650" y="12104"/>
                  <a:pt x="650" y="12174"/>
                  <a:pt x="696" y="12174"/>
                </a:cubicBezTo>
                <a:cubicBezTo>
                  <a:pt x="742" y="12174"/>
                  <a:pt x="742" y="12104"/>
                  <a:pt x="696" y="12104"/>
                </a:cubicBezTo>
                <a:close/>
                <a:moveTo>
                  <a:pt x="19746" y="12087"/>
                </a:moveTo>
                <a:cubicBezTo>
                  <a:pt x="19722" y="12087"/>
                  <a:pt x="19698" y="12113"/>
                  <a:pt x="19713" y="12141"/>
                </a:cubicBezTo>
                <a:cubicBezTo>
                  <a:pt x="19718" y="12150"/>
                  <a:pt x="19723" y="12158"/>
                  <a:pt x="19729" y="12171"/>
                </a:cubicBezTo>
                <a:cubicBezTo>
                  <a:pt x="19735" y="12183"/>
                  <a:pt x="19746" y="12189"/>
                  <a:pt x="19756" y="12189"/>
                </a:cubicBezTo>
                <a:cubicBezTo>
                  <a:pt x="19780" y="12189"/>
                  <a:pt x="19804" y="12163"/>
                  <a:pt x="19789" y="12135"/>
                </a:cubicBezTo>
                <a:cubicBezTo>
                  <a:pt x="19784" y="12125"/>
                  <a:pt x="19779" y="12115"/>
                  <a:pt x="19774" y="12105"/>
                </a:cubicBezTo>
                <a:cubicBezTo>
                  <a:pt x="19767" y="12092"/>
                  <a:pt x="19757" y="12087"/>
                  <a:pt x="19746" y="12087"/>
                </a:cubicBezTo>
                <a:close/>
                <a:moveTo>
                  <a:pt x="6774" y="12090"/>
                </a:moveTo>
                <a:cubicBezTo>
                  <a:pt x="6756" y="12090"/>
                  <a:pt x="6737" y="12102"/>
                  <a:pt x="6736" y="12125"/>
                </a:cubicBezTo>
                <a:cubicBezTo>
                  <a:pt x="6734" y="12162"/>
                  <a:pt x="6759" y="12193"/>
                  <a:pt x="6794" y="12203"/>
                </a:cubicBezTo>
                <a:cubicBezTo>
                  <a:pt x="6797" y="12204"/>
                  <a:pt x="6801" y="12205"/>
                  <a:pt x="6804" y="12205"/>
                </a:cubicBezTo>
                <a:cubicBezTo>
                  <a:pt x="6840" y="12205"/>
                  <a:pt x="6853" y="12146"/>
                  <a:pt x="6813" y="12134"/>
                </a:cubicBezTo>
                <a:cubicBezTo>
                  <a:pt x="6807" y="12131"/>
                  <a:pt x="6808" y="12129"/>
                  <a:pt x="6808" y="12125"/>
                </a:cubicBezTo>
                <a:cubicBezTo>
                  <a:pt x="6809" y="12102"/>
                  <a:pt x="6791" y="12090"/>
                  <a:pt x="6774" y="12090"/>
                </a:cubicBezTo>
                <a:close/>
                <a:moveTo>
                  <a:pt x="24454" y="12163"/>
                </a:moveTo>
                <a:cubicBezTo>
                  <a:pt x="24441" y="12163"/>
                  <a:pt x="24428" y="12181"/>
                  <a:pt x="24441" y="12193"/>
                </a:cubicBezTo>
                <a:lnTo>
                  <a:pt x="24456" y="12209"/>
                </a:lnTo>
                <a:cubicBezTo>
                  <a:pt x="24460" y="12212"/>
                  <a:pt x="24464" y="12214"/>
                  <a:pt x="24468" y="12214"/>
                </a:cubicBezTo>
                <a:cubicBezTo>
                  <a:pt x="24481" y="12214"/>
                  <a:pt x="24494" y="12196"/>
                  <a:pt x="24482" y="12184"/>
                </a:cubicBezTo>
                <a:lnTo>
                  <a:pt x="24466" y="12168"/>
                </a:lnTo>
                <a:cubicBezTo>
                  <a:pt x="24462" y="12164"/>
                  <a:pt x="24458" y="12163"/>
                  <a:pt x="24454" y="12163"/>
                </a:cubicBezTo>
                <a:close/>
                <a:moveTo>
                  <a:pt x="6631" y="12117"/>
                </a:moveTo>
                <a:cubicBezTo>
                  <a:pt x="6561" y="12117"/>
                  <a:pt x="6561" y="12224"/>
                  <a:pt x="6631" y="12224"/>
                </a:cubicBezTo>
                <a:cubicBezTo>
                  <a:pt x="6699" y="12224"/>
                  <a:pt x="6699" y="12119"/>
                  <a:pt x="6631" y="12117"/>
                </a:cubicBezTo>
                <a:close/>
                <a:moveTo>
                  <a:pt x="5419" y="12160"/>
                </a:moveTo>
                <a:cubicBezTo>
                  <a:pt x="5374" y="12160"/>
                  <a:pt x="5375" y="12231"/>
                  <a:pt x="5421" y="12231"/>
                </a:cubicBezTo>
                <a:lnTo>
                  <a:pt x="5451" y="12231"/>
                </a:lnTo>
                <a:cubicBezTo>
                  <a:pt x="5497" y="12231"/>
                  <a:pt x="5497" y="12161"/>
                  <a:pt x="5451" y="12161"/>
                </a:cubicBezTo>
                <a:lnTo>
                  <a:pt x="5421" y="12161"/>
                </a:lnTo>
                <a:cubicBezTo>
                  <a:pt x="5420" y="12160"/>
                  <a:pt x="5419" y="12160"/>
                  <a:pt x="5419" y="12160"/>
                </a:cubicBezTo>
                <a:close/>
                <a:moveTo>
                  <a:pt x="19098" y="12067"/>
                </a:moveTo>
                <a:cubicBezTo>
                  <a:pt x="19057" y="12067"/>
                  <a:pt x="19020" y="12120"/>
                  <a:pt x="19058" y="12157"/>
                </a:cubicBezTo>
                <a:cubicBezTo>
                  <a:pt x="19082" y="12183"/>
                  <a:pt x="19107" y="12208"/>
                  <a:pt x="19133" y="12234"/>
                </a:cubicBezTo>
                <a:cubicBezTo>
                  <a:pt x="19144" y="12245"/>
                  <a:pt x="19156" y="12249"/>
                  <a:pt x="19168" y="12249"/>
                </a:cubicBezTo>
                <a:cubicBezTo>
                  <a:pt x="19209" y="12249"/>
                  <a:pt x="19246" y="12196"/>
                  <a:pt x="19208" y="12158"/>
                </a:cubicBezTo>
                <a:cubicBezTo>
                  <a:pt x="19184" y="12134"/>
                  <a:pt x="19159" y="12108"/>
                  <a:pt x="19134" y="12083"/>
                </a:cubicBezTo>
                <a:cubicBezTo>
                  <a:pt x="19123" y="12072"/>
                  <a:pt x="19110" y="12067"/>
                  <a:pt x="19098" y="12067"/>
                </a:cubicBezTo>
                <a:close/>
                <a:moveTo>
                  <a:pt x="12978" y="12165"/>
                </a:moveTo>
                <a:cubicBezTo>
                  <a:pt x="12960" y="12165"/>
                  <a:pt x="12942" y="12176"/>
                  <a:pt x="12942" y="12199"/>
                </a:cubicBezTo>
                <a:lnTo>
                  <a:pt x="12942" y="12215"/>
                </a:lnTo>
                <a:cubicBezTo>
                  <a:pt x="12942" y="12238"/>
                  <a:pt x="12960" y="12250"/>
                  <a:pt x="12978" y="12250"/>
                </a:cubicBezTo>
                <a:cubicBezTo>
                  <a:pt x="12996" y="12250"/>
                  <a:pt x="13014" y="12238"/>
                  <a:pt x="13014" y="12215"/>
                </a:cubicBezTo>
                <a:lnTo>
                  <a:pt x="13014" y="12199"/>
                </a:lnTo>
                <a:cubicBezTo>
                  <a:pt x="13014" y="12176"/>
                  <a:pt x="12996" y="12165"/>
                  <a:pt x="12978" y="12165"/>
                </a:cubicBezTo>
                <a:close/>
                <a:moveTo>
                  <a:pt x="24003" y="12189"/>
                </a:moveTo>
                <a:cubicBezTo>
                  <a:pt x="23957" y="12189"/>
                  <a:pt x="23957" y="12260"/>
                  <a:pt x="24003" y="12260"/>
                </a:cubicBezTo>
                <a:cubicBezTo>
                  <a:pt x="24048" y="12260"/>
                  <a:pt x="24048" y="12189"/>
                  <a:pt x="24003" y="12189"/>
                </a:cubicBezTo>
                <a:close/>
                <a:moveTo>
                  <a:pt x="5752" y="12190"/>
                </a:moveTo>
                <a:cubicBezTo>
                  <a:pt x="5707" y="12190"/>
                  <a:pt x="5707" y="12261"/>
                  <a:pt x="5752" y="12261"/>
                </a:cubicBezTo>
                <a:lnTo>
                  <a:pt x="5782" y="12261"/>
                </a:lnTo>
                <a:cubicBezTo>
                  <a:pt x="5782" y="12261"/>
                  <a:pt x="5783" y="12261"/>
                  <a:pt x="5783" y="12261"/>
                </a:cubicBezTo>
                <a:cubicBezTo>
                  <a:pt x="5827" y="12261"/>
                  <a:pt x="5828" y="12190"/>
                  <a:pt x="5782" y="12190"/>
                </a:cubicBezTo>
                <a:close/>
                <a:moveTo>
                  <a:pt x="16185" y="12121"/>
                </a:moveTo>
                <a:cubicBezTo>
                  <a:pt x="16144" y="12121"/>
                  <a:pt x="16107" y="12174"/>
                  <a:pt x="16144" y="12211"/>
                </a:cubicBezTo>
                <a:lnTo>
                  <a:pt x="16189" y="12256"/>
                </a:lnTo>
                <a:cubicBezTo>
                  <a:pt x="16200" y="12267"/>
                  <a:pt x="16212" y="12271"/>
                  <a:pt x="16224" y="12271"/>
                </a:cubicBezTo>
                <a:cubicBezTo>
                  <a:pt x="16265" y="12271"/>
                  <a:pt x="16302" y="12219"/>
                  <a:pt x="16264" y="12181"/>
                </a:cubicBezTo>
                <a:lnTo>
                  <a:pt x="16220" y="12136"/>
                </a:lnTo>
                <a:cubicBezTo>
                  <a:pt x="16209" y="12125"/>
                  <a:pt x="16197" y="12121"/>
                  <a:pt x="16185" y="12121"/>
                </a:cubicBezTo>
                <a:close/>
                <a:moveTo>
                  <a:pt x="4850" y="12203"/>
                </a:moveTo>
                <a:cubicBezTo>
                  <a:pt x="4804" y="12203"/>
                  <a:pt x="4804" y="12274"/>
                  <a:pt x="4850" y="12274"/>
                </a:cubicBezTo>
                <a:cubicBezTo>
                  <a:pt x="4850" y="12274"/>
                  <a:pt x="4851" y="12274"/>
                  <a:pt x="4852" y="12274"/>
                </a:cubicBezTo>
                <a:cubicBezTo>
                  <a:pt x="4896" y="12274"/>
                  <a:pt x="4895" y="12203"/>
                  <a:pt x="4850" y="12203"/>
                </a:cubicBezTo>
                <a:close/>
                <a:moveTo>
                  <a:pt x="4985" y="12234"/>
                </a:moveTo>
                <a:cubicBezTo>
                  <a:pt x="4940" y="12234"/>
                  <a:pt x="4939" y="12304"/>
                  <a:pt x="4985" y="12304"/>
                </a:cubicBezTo>
                <a:cubicBezTo>
                  <a:pt x="5031" y="12304"/>
                  <a:pt x="5031" y="12234"/>
                  <a:pt x="4985" y="12234"/>
                </a:cubicBezTo>
                <a:close/>
                <a:moveTo>
                  <a:pt x="24845" y="12284"/>
                </a:moveTo>
                <a:cubicBezTo>
                  <a:pt x="24832" y="12284"/>
                  <a:pt x="24819" y="12302"/>
                  <a:pt x="24831" y="12315"/>
                </a:cubicBezTo>
                <a:lnTo>
                  <a:pt x="24847" y="12330"/>
                </a:lnTo>
                <a:cubicBezTo>
                  <a:pt x="24851" y="12334"/>
                  <a:pt x="24855" y="12335"/>
                  <a:pt x="24859" y="12335"/>
                </a:cubicBezTo>
                <a:cubicBezTo>
                  <a:pt x="24872" y="12335"/>
                  <a:pt x="24885" y="12317"/>
                  <a:pt x="24872" y="12305"/>
                </a:cubicBezTo>
                <a:cubicBezTo>
                  <a:pt x="24867" y="12299"/>
                  <a:pt x="24862" y="12295"/>
                  <a:pt x="24857" y="12289"/>
                </a:cubicBezTo>
                <a:cubicBezTo>
                  <a:pt x="24853" y="12286"/>
                  <a:pt x="24849" y="12284"/>
                  <a:pt x="24845" y="12284"/>
                </a:cubicBezTo>
                <a:close/>
                <a:moveTo>
                  <a:pt x="9433" y="12264"/>
                </a:moveTo>
                <a:cubicBezTo>
                  <a:pt x="9419" y="12264"/>
                  <a:pt x="9406" y="12282"/>
                  <a:pt x="9420" y="12294"/>
                </a:cubicBezTo>
                <a:cubicBezTo>
                  <a:pt x="9427" y="12300"/>
                  <a:pt x="9425" y="12307"/>
                  <a:pt x="9418" y="12312"/>
                </a:cubicBezTo>
                <a:cubicBezTo>
                  <a:pt x="9404" y="12323"/>
                  <a:pt x="9417" y="12341"/>
                  <a:pt x="9432" y="12341"/>
                </a:cubicBezTo>
                <a:cubicBezTo>
                  <a:pt x="9436" y="12341"/>
                  <a:pt x="9440" y="12340"/>
                  <a:pt x="9443" y="12337"/>
                </a:cubicBezTo>
                <a:cubicBezTo>
                  <a:pt x="9464" y="12320"/>
                  <a:pt x="9464" y="12287"/>
                  <a:pt x="9444" y="12268"/>
                </a:cubicBezTo>
                <a:cubicBezTo>
                  <a:pt x="9441" y="12265"/>
                  <a:pt x="9437" y="12264"/>
                  <a:pt x="9433" y="12264"/>
                </a:cubicBezTo>
                <a:close/>
                <a:moveTo>
                  <a:pt x="16692" y="12245"/>
                </a:moveTo>
                <a:cubicBezTo>
                  <a:pt x="16674" y="12245"/>
                  <a:pt x="16656" y="12256"/>
                  <a:pt x="16656" y="12279"/>
                </a:cubicBezTo>
                <a:lnTo>
                  <a:pt x="16656" y="12309"/>
                </a:lnTo>
                <a:cubicBezTo>
                  <a:pt x="16656" y="12332"/>
                  <a:pt x="16674" y="12344"/>
                  <a:pt x="16692" y="12344"/>
                </a:cubicBezTo>
                <a:cubicBezTo>
                  <a:pt x="16709" y="12344"/>
                  <a:pt x="16727" y="12332"/>
                  <a:pt x="16727" y="12309"/>
                </a:cubicBezTo>
                <a:lnTo>
                  <a:pt x="16727" y="12279"/>
                </a:lnTo>
                <a:cubicBezTo>
                  <a:pt x="16727" y="12256"/>
                  <a:pt x="16709" y="12245"/>
                  <a:pt x="16692" y="12245"/>
                </a:cubicBezTo>
                <a:close/>
                <a:moveTo>
                  <a:pt x="11956" y="12283"/>
                </a:moveTo>
                <a:cubicBezTo>
                  <a:pt x="11910" y="12283"/>
                  <a:pt x="11910" y="12353"/>
                  <a:pt x="11956" y="12353"/>
                </a:cubicBezTo>
                <a:cubicBezTo>
                  <a:pt x="12002" y="12353"/>
                  <a:pt x="12002" y="12283"/>
                  <a:pt x="11956" y="12283"/>
                </a:cubicBezTo>
                <a:close/>
                <a:moveTo>
                  <a:pt x="21303" y="12316"/>
                </a:moveTo>
                <a:cubicBezTo>
                  <a:pt x="21258" y="12316"/>
                  <a:pt x="21258" y="12387"/>
                  <a:pt x="21303" y="12387"/>
                </a:cubicBezTo>
                <a:cubicBezTo>
                  <a:pt x="21303" y="12387"/>
                  <a:pt x="21304" y="12387"/>
                  <a:pt x="21304" y="12387"/>
                </a:cubicBezTo>
                <a:cubicBezTo>
                  <a:pt x="21349" y="12387"/>
                  <a:pt x="21349" y="12316"/>
                  <a:pt x="21303" y="12316"/>
                </a:cubicBezTo>
                <a:close/>
                <a:moveTo>
                  <a:pt x="15262" y="12326"/>
                </a:moveTo>
                <a:cubicBezTo>
                  <a:pt x="15228" y="12326"/>
                  <a:pt x="15218" y="12383"/>
                  <a:pt x="15255" y="12396"/>
                </a:cubicBezTo>
                <a:cubicBezTo>
                  <a:pt x="15269" y="12401"/>
                  <a:pt x="15285" y="12407"/>
                  <a:pt x="15299" y="12413"/>
                </a:cubicBezTo>
                <a:cubicBezTo>
                  <a:pt x="15304" y="12415"/>
                  <a:pt x="15308" y="12416"/>
                  <a:pt x="15312" y="12416"/>
                </a:cubicBezTo>
                <a:cubicBezTo>
                  <a:pt x="15346" y="12416"/>
                  <a:pt x="15358" y="12359"/>
                  <a:pt x="15319" y="12345"/>
                </a:cubicBezTo>
                <a:cubicBezTo>
                  <a:pt x="15305" y="12340"/>
                  <a:pt x="15289" y="12334"/>
                  <a:pt x="15274" y="12328"/>
                </a:cubicBezTo>
                <a:cubicBezTo>
                  <a:pt x="15270" y="12327"/>
                  <a:pt x="15266" y="12326"/>
                  <a:pt x="15262" y="12326"/>
                </a:cubicBezTo>
                <a:close/>
                <a:moveTo>
                  <a:pt x="7703" y="12344"/>
                </a:moveTo>
                <a:cubicBezTo>
                  <a:pt x="7669" y="12344"/>
                  <a:pt x="7656" y="12401"/>
                  <a:pt x="7695" y="12414"/>
                </a:cubicBezTo>
                <a:cubicBezTo>
                  <a:pt x="7711" y="12419"/>
                  <a:pt x="7725" y="12425"/>
                  <a:pt x="7740" y="12430"/>
                </a:cubicBezTo>
                <a:cubicBezTo>
                  <a:pt x="7744" y="12431"/>
                  <a:pt x="7748" y="12432"/>
                  <a:pt x="7752" y="12432"/>
                </a:cubicBezTo>
                <a:cubicBezTo>
                  <a:pt x="7786" y="12432"/>
                  <a:pt x="7798" y="12375"/>
                  <a:pt x="7760" y="12362"/>
                </a:cubicBezTo>
                <a:cubicBezTo>
                  <a:pt x="7744" y="12356"/>
                  <a:pt x="7729" y="12351"/>
                  <a:pt x="7715" y="12346"/>
                </a:cubicBezTo>
                <a:cubicBezTo>
                  <a:pt x="7711" y="12345"/>
                  <a:pt x="7707" y="12344"/>
                  <a:pt x="7703" y="12344"/>
                </a:cubicBezTo>
                <a:close/>
                <a:moveTo>
                  <a:pt x="14948" y="12373"/>
                </a:moveTo>
                <a:cubicBezTo>
                  <a:pt x="14902" y="12373"/>
                  <a:pt x="14902" y="12444"/>
                  <a:pt x="14948" y="12444"/>
                </a:cubicBezTo>
                <a:lnTo>
                  <a:pt x="14964" y="12444"/>
                </a:lnTo>
                <a:cubicBezTo>
                  <a:pt x="14964" y="12444"/>
                  <a:pt x="14965" y="12444"/>
                  <a:pt x="14965" y="12444"/>
                </a:cubicBezTo>
                <a:cubicBezTo>
                  <a:pt x="15010" y="12444"/>
                  <a:pt x="15010" y="12373"/>
                  <a:pt x="14964" y="12373"/>
                </a:cubicBezTo>
                <a:close/>
                <a:moveTo>
                  <a:pt x="10392" y="12384"/>
                </a:moveTo>
                <a:cubicBezTo>
                  <a:pt x="10347" y="12384"/>
                  <a:pt x="10347" y="12455"/>
                  <a:pt x="10392" y="12455"/>
                </a:cubicBezTo>
                <a:cubicBezTo>
                  <a:pt x="10439" y="12455"/>
                  <a:pt x="10439" y="12384"/>
                  <a:pt x="10392" y="12384"/>
                </a:cubicBezTo>
                <a:close/>
                <a:moveTo>
                  <a:pt x="14151" y="12311"/>
                </a:moveTo>
                <a:cubicBezTo>
                  <a:pt x="14142" y="12311"/>
                  <a:pt x="14133" y="12314"/>
                  <a:pt x="14127" y="12321"/>
                </a:cubicBezTo>
                <a:cubicBezTo>
                  <a:pt x="14108" y="12346"/>
                  <a:pt x="14087" y="12371"/>
                  <a:pt x="14067" y="12396"/>
                </a:cubicBezTo>
                <a:cubicBezTo>
                  <a:pt x="14056" y="12412"/>
                  <a:pt x="14053" y="12431"/>
                  <a:pt x="14067" y="12445"/>
                </a:cubicBezTo>
                <a:cubicBezTo>
                  <a:pt x="14074" y="12453"/>
                  <a:pt x="14084" y="12456"/>
                  <a:pt x="14093" y="12456"/>
                </a:cubicBezTo>
                <a:cubicBezTo>
                  <a:pt x="14102" y="12456"/>
                  <a:pt x="14111" y="12453"/>
                  <a:pt x="14117" y="12445"/>
                </a:cubicBezTo>
                <a:cubicBezTo>
                  <a:pt x="14137" y="12420"/>
                  <a:pt x="14157" y="12396"/>
                  <a:pt x="14177" y="12371"/>
                </a:cubicBezTo>
                <a:cubicBezTo>
                  <a:pt x="14189" y="12355"/>
                  <a:pt x="14192" y="12335"/>
                  <a:pt x="14177" y="12321"/>
                </a:cubicBezTo>
                <a:cubicBezTo>
                  <a:pt x="14171" y="12315"/>
                  <a:pt x="14161" y="12311"/>
                  <a:pt x="14151" y="12311"/>
                </a:cubicBezTo>
                <a:close/>
                <a:moveTo>
                  <a:pt x="8334" y="12393"/>
                </a:moveTo>
                <a:cubicBezTo>
                  <a:pt x="8289" y="12393"/>
                  <a:pt x="8289" y="12464"/>
                  <a:pt x="8334" y="12464"/>
                </a:cubicBezTo>
                <a:cubicBezTo>
                  <a:pt x="8380" y="12464"/>
                  <a:pt x="8380" y="12393"/>
                  <a:pt x="8334" y="12393"/>
                </a:cubicBezTo>
                <a:close/>
                <a:moveTo>
                  <a:pt x="8621" y="12379"/>
                </a:moveTo>
                <a:cubicBezTo>
                  <a:pt x="8588" y="12379"/>
                  <a:pt x="8566" y="12427"/>
                  <a:pt x="8603" y="12445"/>
                </a:cubicBezTo>
                <a:cubicBezTo>
                  <a:pt x="8614" y="12451"/>
                  <a:pt x="8622" y="12456"/>
                  <a:pt x="8632" y="12461"/>
                </a:cubicBezTo>
                <a:cubicBezTo>
                  <a:pt x="8638" y="12464"/>
                  <a:pt x="8644" y="12465"/>
                  <a:pt x="8649" y="12465"/>
                </a:cubicBezTo>
                <a:cubicBezTo>
                  <a:pt x="8681" y="12465"/>
                  <a:pt x="8703" y="12417"/>
                  <a:pt x="8668" y="12399"/>
                </a:cubicBezTo>
                <a:cubicBezTo>
                  <a:pt x="8658" y="12394"/>
                  <a:pt x="8648" y="12389"/>
                  <a:pt x="8638" y="12384"/>
                </a:cubicBezTo>
                <a:cubicBezTo>
                  <a:pt x="8632" y="12381"/>
                  <a:pt x="8626" y="12379"/>
                  <a:pt x="8621" y="12379"/>
                </a:cubicBezTo>
                <a:close/>
                <a:moveTo>
                  <a:pt x="9767" y="12382"/>
                </a:moveTo>
                <a:cubicBezTo>
                  <a:pt x="9762" y="12382"/>
                  <a:pt x="9757" y="12383"/>
                  <a:pt x="9752" y="12384"/>
                </a:cubicBezTo>
                <a:cubicBezTo>
                  <a:pt x="9711" y="12393"/>
                  <a:pt x="9724" y="12452"/>
                  <a:pt x="9762" y="12454"/>
                </a:cubicBezTo>
                <a:cubicBezTo>
                  <a:pt x="9767" y="12463"/>
                  <a:pt x="9780" y="12468"/>
                  <a:pt x="9792" y="12468"/>
                </a:cubicBezTo>
                <a:cubicBezTo>
                  <a:pt x="9798" y="12468"/>
                  <a:pt x="9804" y="12467"/>
                  <a:pt x="9809" y="12464"/>
                </a:cubicBezTo>
                <a:cubicBezTo>
                  <a:pt x="9827" y="12454"/>
                  <a:pt x="9830" y="12433"/>
                  <a:pt x="9821" y="12415"/>
                </a:cubicBezTo>
                <a:cubicBezTo>
                  <a:pt x="9812" y="12393"/>
                  <a:pt x="9790" y="12382"/>
                  <a:pt x="9767" y="12382"/>
                </a:cubicBezTo>
                <a:close/>
                <a:moveTo>
                  <a:pt x="3280" y="12333"/>
                </a:moveTo>
                <a:cubicBezTo>
                  <a:pt x="3257" y="12333"/>
                  <a:pt x="3236" y="12350"/>
                  <a:pt x="3229" y="12372"/>
                </a:cubicBezTo>
                <a:cubicBezTo>
                  <a:pt x="3224" y="12388"/>
                  <a:pt x="3218" y="12403"/>
                  <a:pt x="3213" y="12417"/>
                </a:cubicBezTo>
                <a:cubicBezTo>
                  <a:pt x="3204" y="12444"/>
                  <a:pt x="3224" y="12476"/>
                  <a:pt x="3250" y="12482"/>
                </a:cubicBezTo>
                <a:cubicBezTo>
                  <a:pt x="3255" y="12484"/>
                  <a:pt x="3259" y="12484"/>
                  <a:pt x="3264" y="12484"/>
                </a:cubicBezTo>
                <a:cubicBezTo>
                  <a:pt x="3287" y="12484"/>
                  <a:pt x="3307" y="12467"/>
                  <a:pt x="3315" y="12445"/>
                </a:cubicBezTo>
                <a:cubicBezTo>
                  <a:pt x="3320" y="12430"/>
                  <a:pt x="3325" y="12415"/>
                  <a:pt x="3331" y="12401"/>
                </a:cubicBezTo>
                <a:cubicBezTo>
                  <a:pt x="3340" y="12373"/>
                  <a:pt x="3320" y="12342"/>
                  <a:pt x="3294" y="12335"/>
                </a:cubicBezTo>
                <a:cubicBezTo>
                  <a:pt x="3289" y="12334"/>
                  <a:pt x="3285" y="12333"/>
                  <a:pt x="3280" y="12333"/>
                </a:cubicBezTo>
                <a:close/>
                <a:moveTo>
                  <a:pt x="18659" y="12415"/>
                </a:moveTo>
                <a:cubicBezTo>
                  <a:pt x="18614" y="12415"/>
                  <a:pt x="18614" y="12486"/>
                  <a:pt x="18660" y="12486"/>
                </a:cubicBezTo>
                <a:cubicBezTo>
                  <a:pt x="18705" y="12486"/>
                  <a:pt x="18705" y="12415"/>
                  <a:pt x="18660" y="12415"/>
                </a:cubicBezTo>
                <a:cubicBezTo>
                  <a:pt x="18660" y="12415"/>
                  <a:pt x="18659" y="12415"/>
                  <a:pt x="18659" y="12415"/>
                </a:cubicBezTo>
                <a:close/>
                <a:moveTo>
                  <a:pt x="12421" y="12390"/>
                </a:moveTo>
                <a:cubicBezTo>
                  <a:pt x="12404" y="12390"/>
                  <a:pt x="12386" y="12401"/>
                  <a:pt x="12386" y="12425"/>
                </a:cubicBezTo>
                <a:lnTo>
                  <a:pt x="12386" y="12455"/>
                </a:lnTo>
                <a:cubicBezTo>
                  <a:pt x="12386" y="12478"/>
                  <a:pt x="12404" y="12489"/>
                  <a:pt x="12421" y="12489"/>
                </a:cubicBezTo>
                <a:cubicBezTo>
                  <a:pt x="12439" y="12489"/>
                  <a:pt x="12456" y="12478"/>
                  <a:pt x="12456" y="12455"/>
                </a:cubicBezTo>
                <a:lnTo>
                  <a:pt x="12456" y="12425"/>
                </a:lnTo>
                <a:cubicBezTo>
                  <a:pt x="12456" y="12401"/>
                  <a:pt x="12439" y="12390"/>
                  <a:pt x="12421" y="12390"/>
                </a:cubicBezTo>
                <a:close/>
                <a:moveTo>
                  <a:pt x="20735" y="12406"/>
                </a:moveTo>
                <a:cubicBezTo>
                  <a:pt x="20726" y="12406"/>
                  <a:pt x="20716" y="12409"/>
                  <a:pt x="20708" y="12415"/>
                </a:cubicBezTo>
                <a:cubicBezTo>
                  <a:pt x="20703" y="12420"/>
                  <a:pt x="20697" y="12422"/>
                  <a:pt x="20691" y="12422"/>
                </a:cubicBezTo>
                <a:cubicBezTo>
                  <a:pt x="20688" y="12422"/>
                  <a:pt x="20685" y="12421"/>
                  <a:pt x="20682" y="12420"/>
                </a:cubicBezTo>
                <a:cubicBezTo>
                  <a:pt x="20679" y="12420"/>
                  <a:pt x="20676" y="12419"/>
                  <a:pt x="20673" y="12419"/>
                </a:cubicBezTo>
                <a:cubicBezTo>
                  <a:pt x="20634" y="12419"/>
                  <a:pt x="20620" y="12481"/>
                  <a:pt x="20662" y="12488"/>
                </a:cubicBezTo>
                <a:cubicBezTo>
                  <a:pt x="20671" y="12491"/>
                  <a:pt x="20680" y="12492"/>
                  <a:pt x="20689" y="12492"/>
                </a:cubicBezTo>
                <a:cubicBezTo>
                  <a:pt x="20714" y="12492"/>
                  <a:pt x="20736" y="12482"/>
                  <a:pt x="20756" y="12465"/>
                </a:cubicBezTo>
                <a:cubicBezTo>
                  <a:pt x="20771" y="12454"/>
                  <a:pt x="20769" y="12428"/>
                  <a:pt x="20756" y="12415"/>
                </a:cubicBezTo>
                <a:cubicBezTo>
                  <a:pt x="20751" y="12409"/>
                  <a:pt x="20743" y="12406"/>
                  <a:pt x="20735" y="12406"/>
                </a:cubicBezTo>
                <a:close/>
                <a:moveTo>
                  <a:pt x="21994" y="12378"/>
                </a:moveTo>
                <a:cubicBezTo>
                  <a:pt x="21986" y="12378"/>
                  <a:pt x="21978" y="12382"/>
                  <a:pt x="21970" y="12389"/>
                </a:cubicBezTo>
                <a:lnTo>
                  <a:pt x="21925" y="12434"/>
                </a:lnTo>
                <a:cubicBezTo>
                  <a:pt x="21901" y="12459"/>
                  <a:pt x="21925" y="12494"/>
                  <a:pt x="21952" y="12494"/>
                </a:cubicBezTo>
                <a:cubicBezTo>
                  <a:pt x="21960" y="12494"/>
                  <a:pt x="21968" y="12491"/>
                  <a:pt x="21976" y="12483"/>
                </a:cubicBezTo>
                <a:lnTo>
                  <a:pt x="22020" y="12439"/>
                </a:lnTo>
                <a:cubicBezTo>
                  <a:pt x="22045" y="12414"/>
                  <a:pt x="22021" y="12378"/>
                  <a:pt x="21994" y="12378"/>
                </a:cubicBezTo>
                <a:close/>
                <a:moveTo>
                  <a:pt x="5240" y="12444"/>
                </a:moveTo>
                <a:cubicBezTo>
                  <a:pt x="5194" y="12444"/>
                  <a:pt x="5194" y="12515"/>
                  <a:pt x="5240" y="12515"/>
                </a:cubicBezTo>
                <a:cubicBezTo>
                  <a:pt x="5285" y="12515"/>
                  <a:pt x="5285" y="12444"/>
                  <a:pt x="5240" y="12444"/>
                </a:cubicBezTo>
                <a:close/>
                <a:moveTo>
                  <a:pt x="6231" y="12447"/>
                </a:moveTo>
                <a:cubicBezTo>
                  <a:pt x="6185" y="12447"/>
                  <a:pt x="6185" y="12518"/>
                  <a:pt x="6231" y="12518"/>
                </a:cubicBezTo>
                <a:cubicBezTo>
                  <a:pt x="6232" y="12518"/>
                  <a:pt x="6232" y="12518"/>
                  <a:pt x="6232" y="12518"/>
                </a:cubicBezTo>
                <a:cubicBezTo>
                  <a:pt x="6277" y="12518"/>
                  <a:pt x="6277" y="12447"/>
                  <a:pt x="6231" y="12447"/>
                </a:cubicBezTo>
                <a:close/>
                <a:moveTo>
                  <a:pt x="5817" y="12464"/>
                </a:moveTo>
                <a:cubicBezTo>
                  <a:pt x="5773" y="12464"/>
                  <a:pt x="5772" y="12535"/>
                  <a:pt x="5819" y="12535"/>
                </a:cubicBezTo>
                <a:cubicBezTo>
                  <a:pt x="5865" y="12535"/>
                  <a:pt x="5865" y="12464"/>
                  <a:pt x="5819" y="12464"/>
                </a:cubicBezTo>
                <a:cubicBezTo>
                  <a:pt x="5818" y="12464"/>
                  <a:pt x="5817" y="12464"/>
                  <a:pt x="5817" y="12464"/>
                </a:cubicBezTo>
                <a:close/>
                <a:moveTo>
                  <a:pt x="4317" y="12446"/>
                </a:moveTo>
                <a:cubicBezTo>
                  <a:pt x="4290" y="12446"/>
                  <a:pt x="4265" y="12482"/>
                  <a:pt x="4290" y="12506"/>
                </a:cubicBezTo>
                <a:lnTo>
                  <a:pt x="4321" y="12536"/>
                </a:lnTo>
                <a:cubicBezTo>
                  <a:pt x="4328" y="12543"/>
                  <a:pt x="4336" y="12546"/>
                  <a:pt x="4344" y="12546"/>
                </a:cubicBezTo>
                <a:cubicBezTo>
                  <a:pt x="4371" y="12546"/>
                  <a:pt x="4395" y="12511"/>
                  <a:pt x="4371" y="12486"/>
                </a:cubicBezTo>
                <a:lnTo>
                  <a:pt x="4340" y="12456"/>
                </a:lnTo>
                <a:cubicBezTo>
                  <a:pt x="4333" y="12449"/>
                  <a:pt x="4325" y="12446"/>
                  <a:pt x="4317" y="12446"/>
                </a:cubicBezTo>
                <a:close/>
                <a:moveTo>
                  <a:pt x="2604" y="12425"/>
                </a:moveTo>
                <a:cubicBezTo>
                  <a:pt x="2577" y="12425"/>
                  <a:pt x="2552" y="12461"/>
                  <a:pt x="2577" y="12485"/>
                </a:cubicBezTo>
                <a:cubicBezTo>
                  <a:pt x="2597" y="12504"/>
                  <a:pt x="2617" y="12525"/>
                  <a:pt x="2638" y="12545"/>
                </a:cubicBezTo>
                <a:cubicBezTo>
                  <a:pt x="2646" y="12552"/>
                  <a:pt x="2654" y="12555"/>
                  <a:pt x="2662" y="12555"/>
                </a:cubicBezTo>
                <a:cubicBezTo>
                  <a:pt x="2689" y="12555"/>
                  <a:pt x="2713" y="12520"/>
                  <a:pt x="2687" y="12496"/>
                </a:cubicBezTo>
                <a:cubicBezTo>
                  <a:pt x="2668" y="12476"/>
                  <a:pt x="2649" y="12455"/>
                  <a:pt x="2628" y="12435"/>
                </a:cubicBezTo>
                <a:cubicBezTo>
                  <a:pt x="2620" y="12428"/>
                  <a:pt x="2612" y="12425"/>
                  <a:pt x="2604" y="12425"/>
                </a:cubicBezTo>
                <a:close/>
                <a:moveTo>
                  <a:pt x="5007" y="12459"/>
                </a:moveTo>
                <a:cubicBezTo>
                  <a:pt x="4938" y="12459"/>
                  <a:pt x="4938" y="12566"/>
                  <a:pt x="5007" y="12566"/>
                </a:cubicBezTo>
                <a:cubicBezTo>
                  <a:pt x="5075" y="12565"/>
                  <a:pt x="5075" y="12459"/>
                  <a:pt x="5007" y="12459"/>
                </a:cubicBezTo>
                <a:close/>
                <a:moveTo>
                  <a:pt x="17850" y="12441"/>
                </a:moveTo>
                <a:cubicBezTo>
                  <a:pt x="17831" y="12441"/>
                  <a:pt x="17812" y="12450"/>
                  <a:pt x="17803" y="12467"/>
                </a:cubicBezTo>
                <a:cubicBezTo>
                  <a:pt x="17798" y="12478"/>
                  <a:pt x="17793" y="12487"/>
                  <a:pt x="17787" y="12498"/>
                </a:cubicBezTo>
                <a:cubicBezTo>
                  <a:pt x="17775" y="12524"/>
                  <a:pt x="17781" y="12555"/>
                  <a:pt x="17807" y="12571"/>
                </a:cubicBezTo>
                <a:cubicBezTo>
                  <a:pt x="17815" y="12576"/>
                  <a:pt x="17824" y="12578"/>
                  <a:pt x="17833" y="12578"/>
                </a:cubicBezTo>
                <a:cubicBezTo>
                  <a:pt x="17852" y="12578"/>
                  <a:pt x="17872" y="12569"/>
                  <a:pt x="17881" y="12551"/>
                </a:cubicBezTo>
                <a:cubicBezTo>
                  <a:pt x="17886" y="12541"/>
                  <a:pt x="17891" y="12532"/>
                  <a:pt x="17896" y="12522"/>
                </a:cubicBezTo>
                <a:cubicBezTo>
                  <a:pt x="17909" y="12496"/>
                  <a:pt x="17903" y="12462"/>
                  <a:pt x="17876" y="12449"/>
                </a:cubicBezTo>
                <a:cubicBezTo>
                  <a:pt x="17869" y="12444"/>
                  <a:pt x="17859" y="12441"/>
                  <a:pt x="17850" y="12441"/>
                </a:cubicBezTo>
                <a:close/>
                <a:moveTo>
                  <a:pt x="608" y="12496"/>
                </a:moveTo>
                <a:cubicBezTo>
                  <a:pt x="594" y="12496"/>
                  <a:pt x="580" y="12504"/>
                  <a:pt x="573" y="12522"/>
                </a:cubicBezTo>
                <a:cubicBezTo>
                  <a:pt x="568" y="12538"/>
                  <a:pt x="563" y="12551"/>
                  <a:pt x="558" y="12566"/>
                </a:cubicBezTo>
                <a:cubicBezTo>
                  <a:pt x="549" y="12592"/>
                  <a:pt x="571" y="12610"/>
                  <a:pt x="592" y="12610"/>
                </a:cubicBezTo>
                <a:cubicBezTo>
                  <a:pt x="606" y="12610"/>
                  <a:pt x="620" y="12603"/>
                  <a:pt x="626" y="12586"/>
                </a:cubicBezTo>
                <a:cubicBezTo>
                  <a:pt x="631" y="12570"/>
                  <a:pt x="636" y="12555"/>
                  <a:pt x="641" y="12541"/>
                </a:cubicBezTo>
                <a:cubicBezTo>
                  <a:pt x="651" y="12514"/>
                  <a:pt x="630" y="12496"/>
                  <a:pt x="608" y="12496"/>
                </a:cubicBezTo>
                <a:close/>
                <a:moveTo>
                  <a:pt x="2003" y="12496"/>
                </a:moveTo>
                <a:cubicBezTo>
                  <a:pt x="1962" y="12496"/>
                  <a:pt x="1926" y="12550"/>
                  <a:pt x="1962" y="12587"/>
                </a:cubicBezTo>
                <a:cubicBezTo>
                  <a:pt x="1973" y="12597"/>
                  <a:pt x="1982" y="12608"/>
                  <a:pt x="1991" y="12617"/>
                </a:cubicBezTo>
                <a:cubicBezTo>
                  <a:pt x="2002" y="12629"/>
                  <a:pt x="2014" y="12633"/>
                  <a:pt x="2026" y="12633"/>
                </a:cubicBezTo>
                <a:cubicBezTo>
                  <a:pt x="2066" y="12633"/>
                  <a:pt x="2103" y="12580"/>
                  <a:pt x="2067" y="12543"/>
                </a:cubicBezTo>
                <a:cubicBezTo>
                  <a:pt x="2058" y="12532"/>
                  <a:pt x="2048" y="12522"/>
                  <a:pt x="2038" y="12513"/>
                </a:cubicBezTo>
                <a:cubicBezTo>
                  <a:pt x="2027" y="12501"/>
                  <a:pt x="2015" y="12496"/>
                  <a:pt x="2003" y="12496"/>
                </a:cubicBezTo>
                <a:close/>
                <a:moveTo>
                  <a:pt x="19364" y="12567"/>
                </a:moveTo>
                <a:cubicBezTo>
                  <a:pt x="19318" y="12567"/>
                  <a:pt x="19318" y="12638"/>
                  <a:pt x="19364" y="12638"/>
                </a:cubicBezTo>
                <a:lnTo>
                  <a:pt x="19380" y="12638"/>
                </a:lnTo>
                <a:cubicBezTo>
                  <a:pt x="19426" y="12638"/>
                  <a:pt x="19426" y="12567"/>
                  <a:pt x="19380" y="12567"/>
                </a:cubicBezTo>
                <a:close/>
                <a:moveTo>
                  <a:pt x="8575" y="12574"/>
                </a:moveTo>
                <a:cubicBezTo>
                  <a:pt x="8530" y="12574"/>
                  <a:pt x="8530" y="12645"/>
                  <a:pt x="8575" y="12645"/>
                </a:cubicBezTo>
                <a:cubicBezTo>
                  <a:pt x="8575" y="12645"/>
                  <a:pt x="8576" y="12645"/>
                  <a:pt x="8576" y="12645"/>
                </a:cubicBezTo>
                <a:cubicBezTo>
                  <a:pt x="8621" y="12645"/>
                  <a:pt x="8621" y="12574"/>
                  <a:pt x="8575" y="12574"/>
                </a:cubicBezTo>
                <a:close/>
                <a:moveTo>
                  <a:pt x="11128" y="12581"/>
                </a:moveTo>
                <a:cubicBezTo>
                  <a:pt x="11082" y="12581"/>
                  <a:pt x="11082" y="12651"/>
                  <a:pt x="11128" y="12651"/>
                </a:cubicBezTo>
                <a:lnTo>
                  <a:pt x="11144" y="12651"/>
                </a:lnTo>
                <a:cubicBezTo>
                  <a:pt x="11144" y="12651"/>
                  <a:pt x="11145" y="12651"/>
                  <a:pt x="11145" y="12651"/>
                </a:cubicBezTo>
                <a:cubicBezTo>
                  <a:pt x="11189" y="12651"/>
                  <a:pt x="11188" y="12581"/>
                  <a:pt x="11144" y="12581"/>
                </a:cubicBezTo>
                <a:close/>
                <a:moveTo>
                  <a:pt x="5451" y="12504"/>
                </a:moveTo>
                <a:cubicBezTo>
                  <a:pt x="5431" y="12504"/>
                  <a:pt x="5421" y="12518"/>
                  <a:pt x="5416" y="12532"/>
                </a:cubicBezTo>
                <a:cubicBezTo>
                  <a:pt x="5409" y="12519"/>
                  <a:pt x="5397" y="12509"/>
                  <a:pt x="5384" y="12506"/>
                </a:cubicBezTo>
                <a:cubicBezTo>
                  <a:pt x="5379" y="12505"/>
                  <a:pt x="5375" y="12504"/>
                  <a:pt x="5370" y="12504"/>
                </a:cubicBezTo>
                <a:cubicBezTo>
                  <a:pt x="5347" y="12504"/>
                  <a:pt x="5326" y="12521"/>
                  <a:pt x="5319" y="12543"/>
                </a:cubicBezTo>
                <a:cubicBezTo>
                  <a:pt x="5314" y="12557"/>
                  <a:pt x="5308" y="12572"/>
                  <a:pt x="5303" y="12587"/>
                </a:cubicBezTo>
                <a:cubicBezTo>
                  <a:pt x="5293" y="12614"/>
                  <a:pt x="5314" y="12646"/>
                  <a:pt x="5340" y="12653"/>
                </a:cubicBezTo>
                <a:cubicBezTo>
                  <a:pt x="5344" y="12654"/>
                  <a:pt x="5349" y="12655"/>
                  <a:pt x="5353" y="12655"/>
                </a:cubicBezTo>
                <a:cubicBezTo>
                  <a:pt x="5376" y="12655"/>
                  <a:pt x="5397" y="12638"/>
                  <a:pt x="5405" y="12616"/>
                </a:cubicBezTo>
                <a:cubicBezTo>
                  <a:pt x="5410" y="12602"/>
                  <a:pt x="5415" y="12586"/>
                  <a:pt x="5421" y="12571"/>
                </a:cubicBezTo>
                <a:cubicBezTo>
                  <a:pt x="5422" y="12569"/>
                  <a:pt x="5424" y="12565"/>
                  <a:pt x="5424" y="12562"/>
                </a:cubicBezTo>
                <a:cubicBezTo>
                  <a:pt x="5429" y="12571"/>
                  <a:pt x="5437" y="12576"/>
                  <a:pt x="5450" y="12576"/>
                </a:cubicBezTo>
                <a:cubicBezTo>
                  <a:pt x="5495" y="12575"/>
                  <a:pt x="5495" y="12504"/>
                  <a:pt x="5451" y="12504"/>
                </a:cubicBezTo>
                <a:close/>
                <a:moveTo>
                  <a:pt x="11337" y="12597"/>
                </a:moveTo>
                <a:cubicBezTo>
                  <a:pt x="11293" y="12597"/>
                  <a:pt x="11293" y="12667"/>
                  <a:pt x="11338" y="12669"/>
                </a:cubicBezTo>
                <a:cubicBezTo>
                  <a:pt x="11385" y="12669"/>
                  <a:pt x="11385" y="12597"/>
                  <a:pt x="11338" y="12597"/>
                </a:cubicBezTo>
                <a:cubicBezTo>
                  <a:pt x="11338" y="12597"/>
                  <a:pt x="11338" y="12597"/>
                  <a:pt x="11337" y="12597"/>
                </a:cubicBezTo>
                <a:close/>
                <a:moveTo>
                  <a:pt x="8155" y="12525"/>
                </a:moveTo>
                <a:cubicBezTo>
                  <a:pt x="8109" y="12525"/>
                  <a:pt x="8079" y="12595"/>
                  <a:pt x="8128" y="12625"/>
                </a:cubicBezTo>
                <a:cubicBezTo>
                  <a:pt x="8153" y="12640"/>
                  <a:pt x="8177" y="12655"/>
                  <a:pt x="8202" y="12670"/>
                </a:cubicBezTo>
                <a:cubicBezTo>
                  <a:pt x="8211" y="12675"/>
                  <a:pt x="8220" y="12678"/>
                  <a:pt x="8229" y="12678"/>
                </a:cubicBezTo>
                <a:cubicBezTo>
                  <a:pt x="8275" y="12678"/>
                  <a:pt x="8306" y="12607"/>
                  <a:pt x="8257" y="12577"/>
                </a:cubicBezTo>
                <a:cubicBezTo>
                  <a:pt x="8232" y="12562"/>
                  <a:pt x="8207" y="12548"/>
                  <a:pt x="8182" y="12533"/>
                </a:cubicBezTo>
                <a:cubicBezTo>
                  <a:pt x="8173" y="12528"/>
                  <a:pt x="8164" y="12525"/>
                  <a:pt x="8155" y="12525"/>
                </a:cubicBezTo>
                <a:close/>
                <a:moveTo>
                  <a:pt x="24884" y="12599"/>
                </a:moveTo>
                <a:cubicBezTo>
                  <a:pt x="24874" y="12599"/>
                  <a:pt x="24864" y="12605"/>
                  <a:pt x="24858" y="12617"/>
                </a:cubicBezTo>
                <a:cubicBezTo>
                  <a:pt x="24852" y="12628"/>
                  <a:pt x="24847" y="12637"/>
                  <a:pt x="24842" y="12648"/>
                </a:cubicBezTo>
                <a:cubicBezTo>
                  <a:pt x="24828" y="12675"/>
                  <a:pt x="24852" y="12701"/>
                  <a:pt x="24876" y="12701"/>
                </a:cubicBezTo>
                <a:cubicBezTo>
                  <a:pt x="24887" y="12701"/>
                  <a:pt x="24897" y="12695"/>
                  <a:pt x="24904" y="12682"/>
                </a:cubicBezTo>
                <a:cubicBezTo>
                  <a:pt x="24909" y="12672"/>
                  <a:pt x="24914" y="12663"/>
                  <a:pt x="24919" y="12653"/>
                </a:cubicBezTo>
                <a:cubicBezTo>
                  <a:pt x="24932" y="12625"/>
                  <a:pt x="24908" y="12599"/>
                  <a:pt x="24884" y="12599"/>
                </a:cubicBezTo>
                <a:close/>
                <a:moveTo>
                  <a:pt x="15731" y="12601"/>
                </a:moveTo>
                <a:cubicBezTo>
                  <a:pt x="15707" y="12601"/>
                  <a:pt x="15682" y="12626"/>
                  <a:pt x="15697" y="12654"/>
                </a:cubicBezTo>
                <a:cubicBezTo>
                  <a:pt x="15706" y="12670"/>
                  <a:pt x="15717" y="12680"/>
                  <a:pt x="15730" y="12687"/>
                </a:cubicBezTo>
                <a:cubicBezTo>
                  <a:pt x="15735" y="12696"/>
                  <a:pt x="15745" y="12702"/>
                  <a:pt x="15758" y="12702"/>
                </a:cubicBezTo>
                <a:lnTo>
                  <a:pt x="15779" y="12702"/>
                </a:lnTo>
                <a:cubicBezTo>
                  <a:pt x="15781" y="12702"/>
                  <a:pt x="15784" y="12701"/>
                  <a:pt x="15787" y="12701"/>
                </a:cubicBezTo>
                <a:lnTo>
                  <a:pt x="15788" y="12701"/>
                </a:lnTo>
                <a:cubicBezTo>
                  <a:pt x="15789" y="12701"/>
                  <a:pt x="15789" y="12700"/>
                  <a:pt x="15791" y="12700"/>
                </a:cubicBezTo>
                <a:cubicBezTo>
                  <a:pt x="15798" y="12697"/>
                  <a:pt x="15803" y="12692"/>
                  <a:pt x="15806" y="12685"/>
                </a:cubicBezTo>
                <a:cubicBezTo>
                  <a:pt x="15810" y="12679"/>
                  <a:pt x="15813" y="12672"/>
                  <a:pt x="15813" y="12665"/>
                </a:cubicBezTo>
                <a:cubicBezTo>
                  <a:pt x="15813" y="12655"/>
                  <a:pt x="15809" y="12648"/>
                  <a:pt x="15803" y="12641"/>
                </a:cubicBezTo>
                <a:cubicBezTo>
                  <a:pt x="15796" y="12638"/>
                  <a:pt x="15788" y="12633"/>
                  <a:pt x="15777" y="12632"/>
                </a:cubicBezTo>
                <a:cubicBezTo>
                  <a:pt x="15776" y="12632"/>
                  <a:pt x="15775" y="12630"/>
                  <a:pt x="15773" y="12630"/>
                </a:cubicBezTo>
                <a:cubicBezTo>
                  <a:pt x="15766" y="12629"/>
                  <a:pt x="15761" y="12624"/>
                  <a:pt x="15759" y="12618"/>
                </a:cubicBezTo>
                <a:cubicBezTo>
                  <a:pt x="15752" y="12606"/>
                  <a:pt x="15742" y="12601"/>
                  <a:pt x="15731" y="12601"/>
                </a:cubicBezTo>
                <a:close/>
                <a:moveTo>
                  <a:pt x="17218" y="12558"/>
                </a:moveTo>
                <a:cubicBezTo>
                  <a:pt x="17199" y="12558"/>
                  <a:pt x="17179" y="12569"/>
                  <a:pt x="17169" y="12586"/>
                </a:cubicBezTo>
                <a:cubicBezTo>
                  <a:pt x="17154" y="12613"/>
                  <a:pt x="17165" y="12642"/>
                  <a:pt x="17189" y="12659"/>
                </a:cubicBezTo>
                <a:cubicBezTo>
                  <a:pt x="17209" y="12675"/>
                  <a:pt x="17228" y="12690"/>
                  <a:pt x="17249" y="12703"/>
                </a:cubicBezTo>
                <a:cubicBezTo>
                  <a:pt x="17256" y="12708"/>
                  <a:pt x="17265" y="12710"/>
                  <a:pt x="17274" y="12710"/>
                </a:cubicBezTo>
                <a:cubicBezTo>
                  <a:pt x="17293" y="12710"/>
                  <a:pt x="17314" y="12700"/>
                  <a:pt x="17322" y="12684"/>
                </a:cubicBezTo>
                <a:cubicBezTo>
                  <a:pt x="17338" y="12656"/>
                  <a:pt x="17326" y="12628"/>
                  <a:pt x="17303" y="12611"/>
                </a:cubicBezTo>
                <a:cubicBezTo>
                  <a:pt x="17284" y="12595"/>
                  <a:pt x="17264" y="12581"/>
                  <a:pt x="17243" y="12566"/>
                </a:cubicBezTo>
                <a:cubicBezTo>
                  <a:pt x="17235" y="12561"/>
                  <a:pt x="17227" y="12558"/>
                  <a:pt x="17218" y="12558"/>
                </a:cubicBezTo>
                <a:close/>
                <a:moveTo>
                  <a:pt x="16405" y="12649"/>
                </a:moveTo>
                <a:cubicBezTo>
                  <a:pt x="16358" y="12649"/>
                  <a:pt x="16358" y="12719"/>
                  <a:pt x="16405" y="12719"/>
                </a:cubicBezTo>
                <a:lnTo>
                  <a:pt x="16420" y="12719"/>
                </a:lnTo>
                <a:cubicBezTo>
                  <a:pt x="16466" y="12719"/>
                  <a:pt x="16466" y="12649"/>
                  <a:pt x="16420" y="12649"/>
                </a:cubicBezTo>
                <a:close/>
                <a:moveTo>
                  <a:pt x="1430" y="12569"/>
                </a:moveTo>
                <a:cubicBezTo>
                  <a:pt x="1412" y="12569"/>
                  <a:pt x="1394" y="12579"/>
                  <a:pt x="1383" y="12596"/>
                </a:cubicBezTo>
                <a:cubicBezTo>
                  <a:pt x="1373" y="12612"/>
                  <a:pt x="1364" y="12627"/>
                  <a:pt x="1354" y="12640"/>
                </a:cubicBezTo>
                <a:cubicBezTo>
                  <a:pt x="1338" y="12664"/>
                  <a:pt x="1349" y="12700"/>
                  <a:pt x="1373" y="12714"/>
                </a:cubicBezTo>
                <a:cubicBezTo>
                  <a:pt x="1381" y="12718"/>
                  <a:pt x="1390" y="12720"/>
                  <a:pt x="1398" y="12720"/>
                </a:cubicBezTo>
                <a:cubicBezTo>
                  <a:pt x="1417" y="12720"/>
                  <a:pt x="1435" y="12711"/>
                  <a:pt x="1446" y="12695"/>
                </a:cubicBezTo>
                <a:cubicBezTo>
                  <a:pt x="1456" y="12679"/>
                  <a:pt x="1466" y="12664"/>
                  <a:pt x="1476" y="12650"/>
                </a:cubicBezTo>
                <a:cubicBezTo>
                  <a:pt x="1492" y="12627"/>
                  <a:pt x="1482" y="12591"/>
                  <a:pt x="1456" y="12576"/>
                </a:cubicBezTo>
                <a:cubicBezTo>
                  <a:pt x="1448" y="12571"/>
                  <a:pt x="1439" y="12569"/>
                  <a:pt x="1430" y="12569"/>
                </a:cubicBezTo>
                <a:close/>
                <a:moveTo>
                  <a:pt x="10742" y="12624"/>
                </a:moveTo>
                <a:cubicBezTo>
                  <a:pt x="10718" y="12624"/>
                  <a:pt x="10694" y="12650"/>
                  <a:pt x="10709" y="12677"/>
                </a:cubicBezTo>
                <a:cubicBezTo>
                  <a:pt x="10714" y="12687"/>
                  <a:pt x="10719" y="12698"/>
                  <a:pt x="10725" y="12707"/>
                </a:cubicBezTo>
                <a:cubicBezTo>
                  <a:pt x="10731" y="12720"/>
                  <a:pt x="10741" y="12725"/>
                  <a:pt x="10752" y="12725"/>
                </a:cubicBezTo>
                <a:cubicBezTo>
                  <a:pt x="10775" y="12725"/>
                  <a:pt x="10800" y="12700"/>
                  <a:pt x="10785" y="12672"/>
                </a:cubicBezTo>
                <a:cubicBezTo>
                  <a:pt x="10780" y="12661"/>
                  <a:pt x="10775" y="12653"/>
                  <a:pt x="10770" y="12642"/>
                </a:cubicBezTo>
                <a:cubicBezTo>
                  <a:pt x="10763" y="12630"/>
                  <a:pt x="10752" y="12624"/>
                  <a:pt x="10742" y="12624"/>
                </a:cubicBezTo>
                <a:close/>
                <a:moveTo>
                  <a:pt x="6328" y="12676"/>
                </a:moveTo>
                <a:cubicBezTo>
                  <a:pt x="6310" y="12676"/>
                  <a:pt x="6292" y="12687"/>
                  <a:pt x="6292" y="12711"/>
                </a:cubicBezTo>
                <a:lnTo>
                  <a:pt x="6292" y="12726"/>
                </a:lnTo>
                <a:cubicBezTo>
                  <a:pt x="6292" y="12749"/>
                  <a:pt x="6310" y="12760"/>
                  <a:pt x="6328" y="12760"/>
                </a:cubicBezTo>
                <a:cubicBezTo>
                  <a:pt x="6346" y="12760"/>
                  <a:pt x="6363" y="12749"/>
                  <a:pt x="6363" y="12726"/>
                </a:cubicBezTo>
                <a:lnTo>
                  <a:pt x="6363" y="12711"/>
                </a:lnTo>
                <a:cubicBezTo>
                  <a:pt x="6363" y="12687"/>
                  <a:pt x="6346" y="12676"/>
                  <a:pt x="6328" y="12676"/>
                </a:cubicBezTo>
                <a:close/>
                <a:moveTo>
                  <a:pt x="10094" y="12605"/>
                </a:moveTo>
                <a:cubicBezTo>
                  <a:pt x="10053" y="12605"/>
                  <a:pt x="10016" y="12659"/>
                  <a:pt x="10053" y="12696"/>
                </a:cubicBezTo>
                <a:cubicBezTo>
                  <a:pt x="10078" y="12720"/>
                  <a:pt x="10103" y="12745"/>
                  <a:pt x="10128" y="12771"/>
                </a:cubicBezTo>
                <a:cubicBezTo>
                  <a:pt x="10139" y="12783"/>
                  <a:pt x="10152" y="12787"/>
                  <a:pt x="10164" y="12787"/>
                </a:cubicBezTo>
                <a:cubicBezTo>
                  <a:pt x="10205" y="12787"/>
                  <a:pt x="10241" y="12734"/>
                  <a:pt x="10204" y="12697"/>
                </a:cubicBezTo>
                <a:cubicBezTo>
                  <a:pt x="10180" y="12671"/>
                  <a:pt x="10155" y="12646"/>
                  <a:pt x="10129" y="12621"/>
                </a:cubicBezTo>
                <a:cubicBezTo>
                  <a:pt x="10118" y="12610"/>
                  <a:pt x="10106" y="12605"/>
                  <a:pt x="10094" y="12605"/>
                </a:cubicBezTo>
                <a:close/>
                <a:moveTo>
                  <a:pt x="19649" y="12668"/>
                </a:moveTo>
                <a:cubicBezTo>
                  <a:pt x="19631" y="12668"/>
                  <a:pt x="19614" y="12676"/>
                  <a:pt x="19604" y="12695"/>
                </a:cubicBezTo>
                <a:cubicBezTo>
                  <a:pt x="19590" y="12718"/>
                  <a:pt x="19599" y="12755"/>
                  <a:pt x="19624" y="12768"/>
                </a:cubicBezTo>
                <a:cubicBezTo>
                  <a:pt x="19634" y="12773"/>
                  <a:pt x="19643" y="12779"/>
                  <a:pt x="19653" y="12784"/>
                </a:cubicBezTo>
                <a:cubicBezTo>
                  <a:pt x="19662" y="12788"/>
                  <a:pt x="19672" y="12790"/>
                  <a:pt x="19681" y="12790"/>
                </a:cubicBezTo>
                <a:cubicBezTo>
                  <a:pt x="19699" y="12790"/>
                  <a:pt x="19716" y="12782"/>
                  <a:pt x="19727" y="12764"/>
                </a:cubicBezTo>
                <a:cubicBezTo>
                  <a:pt x="19741" y="12740"/>
                  <a:pt x="19734" y="12703"/>
                  <a:pt x="19708" y="12691"/>
                </a:cubicBezTo>
                <a:cubicBezTo>
                  <a:pt x="19697" y="12685"/>
                  <a:pt x="19688" y="12680"/>
                  <a:pt x="19677" y="12675"/>
                </a:cubicBezTo>
                <a:cubicBezTo>
                  <a:pt x="19668" y="12670"/>
                  <a:pt x="19658" y="12668"/>
                  <a:pt x="19649" y="12668"/>
                </a:cubicBezTo>
                <a:close/>
                <a:moveTo>
                  <a:pt x="21901" y="12698"/>
                </a:moveTo>
                <a:cubicBezTo>
                  <a:pt x="21877" y="12698"/>
                  <a:pt x="21852" y="12723"/>
                  <a:pt x="21867" y="12750"/>
                </a:cubicBezTo>
                <a:cubicBezTo>
                  <a:pt x="21872" y="12761"/>
                  <a:pt x="21877" y="12770"/>
                  <a:pt x="21882" y="12781"/>
                </a:cubicBezTo>
                <a:cubicBezTo>
                  <a:pt x="21889" y="12793"/>
                  <a:pt x="21900" y="12799"/>
                  <a:pt x="21910" y="12799"/>
                </a:cubicBezTo>
                <a:cubicBezTo>
                  <a:pt x="21934" y="12799"/>
                  <a:pt x="21958" y="12773"/>
                  <a:pt x="21943" y="12745"/>
                </a:cubicBezTo>
                <a:cubicBezTo>
                  <a:pt x="21937" y="12735"/>
                  <a:pt x="21932" y="12726"/>
                  <a:pt x="21929" y="12716"/>
                </a:cubicBezTo>
                <a:cubicBezTo>
                  <a:pt x="21922" y="12703"/>
                  <a:pt x="21911" y="12698"/>
                  <a:pt x="21901" y="12698"/>
                </a:cubicBezTo>
                <a:close/>
                <a:moveTo>
                  <a:pt x="14674" y="12720"/>
                </a:moveTo>
                <a:cubicBezTo>
                  <a:pt x="14640" y="12720"/>
                  <a:pt x="14629" y="12777"/>
                  <a:pt x="14667" y="12790"/>
                </a:cubicBezTo>
                <a:cubicBezTo>
                  <a:pt x="14681" y="12795"/>
                  <a:pt x="14697" y="12801"/>
                  <a:pt x="14712" y="12806"/>
                </a:cubicBezTo>
                <a:cubicBezTo>
                  <a:pt x="14716" y="12807"/>
                  <a:pt x="14720" y="12808"/>
                  <a:pt x="14724" y="12808"/>
                </a:cubicBezTo>
                <a:cubicBezTo>
                  <a:pt x="14758" y="12808"/>
                  <a:pt x="14770" y="12752"/>
                  <a:pt x="14732" y="12738"/>
                </a:cubicBezTo>
                <a:cubicBezTo>
                  <a:pt x="14717" y="12733"/>
                  <a:pt x="14701" y="12727"/>
                  <a:pt x="14687" y="12722"/>
                </a:cubicBezTo>
                <a:cubicBezTo>
                  <a:pt x="14682" y="12720"/>
                  <a:pt x="14678" y="12720"/>
                  <a:pt x="14674" y="12720"/>
                </a:cubicBezTo>
                <a:close/>
                <a:moveTo>
                  <a:pt x="7179" y="12658"/>
                </a:moveTo>
                <a:cubicBezTo>
                  <a:pt x="7138" y="12658"/>
                  <a:pt x="7101" y="12711"/>
                  <a:pt x="7139" y="12748"/>
                </a:cubicBezTo>
                <a:lnTo>
                  <a:pt x="7184" y="12792"/>
                </a:lnTo>
                <a:cubicBezTo>
                  <a:pt x="7195" y="12804"/>
                  <a:pt x="7208" y="12809"/>
                  <a:pt x="7221" y="12809"/>
                </a:cubicBezTo>
                <a:cubicBezTo>
                  <a:pt x="7261" y="12809"/>
                  <a:pt x="7296" y="12756"/>
                  <a:pt x="7259" y="12718"/>
                </a:cubicBezTo>
                <a:lnTo>
                  <a:pt x="7215" y="12674"/>
                </a:lnTo>
                <a:cubicBezTo>
                  <a:pt x="7204" y="12663"/>
                  <a:pt x="7191" y="12658"/>
                  <a:pt x="7179" y="12658"/>
                </a:cubicBezTo>
                <a:close/>
                <a:moveTo>
                  <a:pt x="4255" y="12745"/>
                </a:moveTo>
                <a:cubicBezTo>
                  <a:pt x="4238" y="12745"/>
                  <a:pt x="4220" y="12757"/>
                  <a:pt x="4220" y="12780"/>
                </a:cubicBezTo>
                <a:lnTo>
                  <a:pt x="4220" y="12795"/>
                </a:lnTo>
                <a:cubicBezTo>
                  <a:pt x="4220" y="12818"/>
                  <a:pt x="4238" y="12830"/>
                  <a:pt x="4255" y="12830"/>
                </a:cubicBezTo>
                <a:cubicBezTo>
                  <a:pt x="4273" y="12830"/>
                  <a:pt x="4290" y="12818"/>
                  <a:pt x="4290" y="12795"/>
                </a:cubicBezTo>
                <a:lnTo>
                  <a:pt x="4290" y="12780"/>
                </a:lnTo>
                <a:cubicBezTo>
                  <a:pt x="4290" y="12757"/>
                  <a:pt x="4273" y="12745"/>
                  <a:pt x="4255" y="12745"/>
                </a:cubicBezTo>
                <a:close/>
                <a:moveTo>
                  <a:pt x="7688" y="12783"/>
                </a:moveTo>
                <a:cubicBezTo>
                  <a:pt x="7670" y="12783"/>
                  <a:pt x="7652" y="12794"/>
                  <a:pt x="7652" y="12817"/>
                </a:cubicBezTo>
                <a:lnTo>
                  <a:pt x="7652" y="12848"/>
                </a:lnTo>
                <a:cubicBezTo>
                  <a:pt x="7652" y="12871"/>
                  <a:pt x="7670" y="12882"/>
                  <a:pt x="7688" y="12882"/>
                </a:cubicBezTo>
                <a:cubicBezTo>
                  <a:pt x="7705" y="12882"/>
                  <a:pt x="7723" y="12871"/>
                  <a:pt x="7723" y="12848"/>
                </a:cubicBezTo>
                <a:lnTo>
                  <a:pt x="7723" y="12817"/>
                </a:lnTo>
                <a:cubicBezTo>
                  <a:pt x="7723" y="12794"/>
                  <a:pt x="7705" y="12783"/>
                  <a:pt x="7688" y="12783"/>
                </a:cubicBezTo>
                <a:close/>
                <a:moveTo>
                  <a:pt x="12298" y="12855"/>
                </a:moveTo>
                <a:cubicBezTo>
                  <a:pt x="12255" y="12855"/>
                  <a:pt x="12254" y="12925"/>
                  <a:pt x="12299" y="12926"/>
                </a:cubicBezTo>
                <a:cubicBezTo>
                  <a:pt x="12345" y="12926"/>
                  <a:pt x="12345" y="12855"/>
                  <a:pt x="12299" y="12855"/>
                </a:cubicBezTo>
                <a:cubicBezTo>
                  <a:pt x="12299" y="12855"/>
                  <a:pt x="12298" y="12855"/>
                  <a:pt x="12298" y="12855"/>
                </a:cubicBezTo>
                <a:close/>
                <a:moveTo>
                  <a:pt x="113" y="12853"/>
                </a:moveTo>
                <a:cubicBezTo>
                  <a:pt x="108" y="12853"/>
                  <a:pt x="104" y="12853"/>
                  <a:pt x="99" y="12854"/>
                </a:cubicBezTo>
                <a:cubicBezTo>
                  <a:pt x="58" y="12863"/>
                  <a:pt x="70" y="12922"/>
                  <a:pt x="108" y="12923"/>
                </a:cubicBezTo>
                <a:cubicBezTo>
                  <a:pt x="113" y="12933"/>
                  <a:pt x="125" y="12939"/>
                  <a:pt x="137" y="12939"/>
                </a:cubicBezTo>
                <a:cubicBezTo>
                  <a:pt x="144" y="12939"/>
                  <a:pt x="150" y="12937"/>
                  <a:pt x="155" y="12934"/>
                </a:cubicBezTo>
                <a:cubicBezTo>
                  <a:pt x="173" y="12923"/>
                  <a:pt x="176" y="12902"/>
                  <a:pt x="168" y="12885"/>
                </a:cubicBezTo>
                <a:cubicBezTo>
                  <a:pt x="158" y="12863"/>
                  <a:pt x="136" y="12853"/>
                  <a:pt x="113" y="12853"/>
                </a:cubicBezTo>
                <a:close/>
                <a:moveTo>
                  <a:pt x="6258" y="12863"/>
                </a:moveTo>
                <a:cubicBezTo>
                  <a:pt x="6224" y="12863"/>
                  <a:pt x="6214" y="12921"/>
                  <a:pt x="6251" y="12934"/>
                </a:cubicBezTo>
                <a:cubicBezTo>
                  <a:pt x="6265" y="12939"/>
                  <a:pt x="6281" y="12944"/>
                  <a:pt x="6295" y="12951"/>
                </a:cubicBezTo>
                <a:cubicBezTo>
                  <a:pt x="6300" y="12953"/>
                  <a:pt x="6304" y="12954"/>
                  <a:pt x="6308" y="12954"/>
                </a:cubicBezTo>
                <a:cubicBezTo>
                  <a:pt x="6343" y="12954"/>
                  <a:pt x="6354" y="12897"/>
                  <a:pt x="6315" y="12883"/>
                </a:cubicBezTo>
                <a:cubicBezTo>
                  <a:pt x="6301" y="12878"/>
                  <a:pt x="6285" y="12873"/>
                  <a:pt x="6270" y="12866"/>
                </a:cubicBezTo>
                <a:cubicBezTo>
                  <a:pt x="6266" y="12864"/>
                  <a:pt x="6262" y="12863"/>
                  <a:pt x="6258" y="12863"/>
                </a:cubicBezTo>
                <a:close/>
                <a:moveTo>
                  <a:pt x="434" y="12852"/>
                </a:moveTo>
                <a:cubicBezTo>
                  <a:pt x="424" y="12852"/>
                  <a:pt x="413" y="12858"/>
                  <a:pt x="407" y="12871"/>
                </a:cubicBezTo>
                <a:cubicBezTo>
                  <a:pt x="401" y="12881"/>
                  <a:pt x="396" y="12891"/>
                  <a:pt x="391" y="12901"/>
                </a:cubicBezTo>
                <a:cubicBezTo>
                  <a:pt x="377" y="12929"/>
                  <a:pt x="401" y="12955"/>
                  <a:pt x="425" y="12955"/>
                </a:cubicBezTo>
                <a:cubicBezTo>
                  <a:pt x="436" y="12955"/>
                  <a:pt x="446" y="12950"/>
                  <a:pt x="453" y="12937"/>
                </a:cubicBezTo>
                <a:cubicBezTo>
                  <a:pt x="458" y="12926"/>
                  <a:pt x="463" y="12917"/>
                  <a:pt x="469" y="12906"/>
                </a:cubicBezTo>
                <a:cubicBezTo>
                  <a:pt x="481" y="12878"/>
                  <a:pt x="457" y="12852"/>
                  <a:pt x="434" y="12852"/>
                </a:cubicBezTo>
                <a:close/>
                <a:moveTo>
                  <a:pt x="23987" y="12868"/>
                </a:moveTo>
                <a:cubicBezTo>
                  <a:pt x="23981" y="12868"/>
                  <a:pt x="23975" y="12870"/>
                  <a:pt x="23968" y="12874"/>
                </a:cubicBezTo>
                <a:cubicBezTo>
                  <a:pt x="23953" y="12884"/>
                  <a:pt x="23938" y="12894"/>
                  <a:pt x="23924" y="12904"/>
                </a:cubicBezTo>
                <a:cubicBezTo>
                  <a:pt x="23892" y="12924"/>
                  <a:pt x="23911" y="12971"/>
                  <a:pt x="23941" y="12971"/>
                </a:cubicBezTo>
                <a:cubicBezTo>
                  <a:pt x="23947" y="12971"/>
                  <a:pt x="23953" y="12969"/>
                  <a:pt x="23959" y="12965"/>
                </a:cubicBezTo>
                <a:cubicBezTo>
                  <a:pt x="23975" y="12955"/>
                  <a:pt x="23989" y="12946"/>
                  <a:pt x="24004" y="12936"/>
                </a:cubicBezTo>
                <a:cubicBezTo>
                  <a:pt x="24036" y="12914"/>
                  <a:pt x="24016" y="12868"/>
                  <a:pt x="23987" y="12868"/>
                </a:cubicBezTo>
                <a:close/>
                <a:moveTo>
                  <a:pt x="5944" y="12913"/>
                </a:moveTo>
                <a:cubicBezTo>
                  <a:pt x="5898" y="12913"/>
                  <a:pt x="5898" y="12984"/>
                  <a:pt x="5944" y="12984"/>
                </a:cubicBezTo>
                <a:lnTo>
                  <a:pt x="5960" y="12984"/>
                </a:lnTo>
                <a:cubicBezTo>
                  <a:pt x="6005" y="12984"/>
                  <a:pt x="6006" y="12913"/>
                  <a:pt x="5960" y="12913"/>
                </a:cubicBezTo>
                <a:close/>
                <a:moveTo>
                  <a:pt x="5147" y="12850"/>
                </a:moveTo>
                <a:cubicBezTo>
                  <a:pt x="5138" y="12850"/>
                  <a:pt x="5129" y="12853"/>
                  <a:pt x="5123" y="12860"/>
                </a:cubicBezTo>
                <a:cubicBezTo>
                  <a:pt x="5104" y="12885"/>
                  <a:pt x="5083" y="12911"/>
                  <a:pt x="5063" y="12936"/>
                </a:cubicBezTo>
                <a:cubicBezTo>
                  <a:pt x="5052" y="12951"/>
                  <a:pt x="5049" y="12970"/>
                  <a:pt x="5063" y="12985"/>
                </a:cubicBezTo>
                <a:cubicBezTo>
                  <a:pt x="5070" y="12992"/>
                  <a:pt x="5080" y="12996"/>
                  <a:pt x="5089" y="12996"/>
                </a:cubicBezTo>
                <a:cubicBezTo>
                  <a:pt x="5098" y="12996"/>
                  <a:pt x="5107" y="12993"/>
                  <a:pt x="5113" y="12985"/>
                </a:cubicBezTo>
                <a:cubicBezTo>
                  <a:pt x="5132" y="12960"/>
                  <a:pt x="5153" y="12936"/>
                  <a:pt x="5173" y="12911"/>
                </a:cubicBezTo>
                <a:cubicBezTo>
                  <a:pt x="5185" y="12895"/>
                  <a:pt x="5188" y="12875"/>
                  <a:pt x="5173" y="12860"/>
                </a:cubicBezTo>
                <a:cubicBezTo>
                  <a:pt x="5167" y="12854"/>
                  <a:pt x="5157" y="12850"/>
                  <a:pt x="5147" y="12850"/>
                </a:cubicBezTo>
                <a:close/>
                <a:moveTo>
                  <a:pt x="2507" y="12873"/>
                </a:moveTo>
                <a:cubicBezTo>
                  <a:pt x="2497" y="12873"/>
                  <a:pt x="2486" y="12878"/>
                  <a:pt x="2480" y="12891"/>
                </a:cubicBezTo>
                <a:cubicBezTo>
                  <a:pt x="2469" y="12911"/>
                  <a:pt x="2460" y="12932"/>
                  <a:pt x="2450" y="12951"/>
                </a:cubicBezTo>
                <a:cubicBezTo>
                  <a:pt x="2435" y="12979"/>
                  <a:pt x="2460" y="13005"/>
                  <a:pt x="2483" y="13005"/>
                </a:cubicBezTo>
                <a:cubicBezTo>
                  <a:pt x="2494" y="13005"/>
                  <a:pt x="2505" y="12999"/>
                  <a:pt x="2511" y="12986"/>
                </a:cubicBezTo>
                <a:cubicBezTo>
                  <a:pt x="2522" y="12967"/>
                  <a:pt x="2530" y="12946"/>
                  <a:pt x="2541" y="12926"/>
                </a:cubicBezTo>
                <a:cubicBezTo>
                  <a:pt x="2554" y="12899"/>
                  <a:pt x="2530" y="12873"/>
                  <a:pt x="2507" y="12873"/>
                </a:cubicBezTo>
                <a:close/>
                <a:moveTo>
                  <a:pt x="18719" y="12807"/>
                </a:moveTo>
                <a:cubicBezTo>
                  <a:pt x="18705" y="12807"/>
                  <a:pt x="18692" y="12814"/>
                  <a:pt x="18687" y="12832"/>
                </a:cubicBezTo>
                <a:cubicBezTo>
                  <a:pt x="18674" y="12879"/>
                  <a:pt x="18667" y="12927"/>
                  <a:pt x="18667" y="12976"/>
                </a:cubicBezTo>
                <a:cubicBezTo>
                  <a:pt x="18667" y="12999"/>
                  <a:pt x="18685" y="13010"/>
                  <a:pt x="18703" y="13010"/>
                </a:cubicBezTo>
                <a:cubicBezTo>
                  <a:pt x="18721" y="13010"/>
                  <a:pt x="18739" y="12999"/>
                  <a:pt x="18739" y="12976"/>
                </a:cubicBezTo>
                <a:cubicBezTo>
                  <a:pt x="18740" y="12934"/>
                  <a:pt x="18745" y="12892"/>
                  <a:pt x="18755" y="12852"/>
                </a:cubicBezTo>
                <a:cubicBezTo>
                  <a:pt x="18762" y="12825"/>
                  <a:pt x="18740" y="12807"/>
                  <a:pt x="18719" y="12807"/>
                </a:cubicBezTo>
                <a:close/>
                <a:moveTo>
                  <a:pt x="9656" y="12953"/>
                </a:moveTo>
                <a:cubicBezTo>
                  <a:pt x="9610" y="12953"/>
                  <a:pt x="9610" y="13023"/>
                  <a:pt x="9656" y="13023"/>
                </a:cubicBezTo>
                <a:cubicBezTo>
                  <a:pt x="9701" y="13023"/>
                  <a:pt x="9701" y="12953"/>
                  <a:pt x="9656" y="12953"/>
                </a:cubicBezTo>
                <a:close/>
                <a:moveTo>
                  <a:pt x="11730" y="12944"/>
                </a:moveTo>
                <a:cubicBezTo>
                  <a:pt x="11721" y="12944"/>
                  <a:pt x="11711" y="12947"/>
                  <a:pt x="11704" y="12954"/>
                </a:cubicBezTo>
                <a:cubicBezTo>
                  <a:pt x="11698" y="12958"/>
                  <a:pt x="11692" y="12959"/>
                  <a:pt x="11685" y="12959"/>
                </a:cubicBezTo>
                <a:cubicBezTo>
                  <a:pt x="11683" y="12959"/>
                  <a:pt x="11680" y="12959"/>
                  <a:pt x="11678" y="12959"/>
                </a:cubicBezTo>
                <a:cubicBezTo>
                  <a:pt x="11675" y="12958"/>
                  <a:pt x="11672" y="12958"/>
                  <a:pt x="11669" y="12958"/>
                </a:cubicBezTo>
                <a:cubicBezTo>
                  <a:pt x="11630" y="12958"/>
                  <a:pt x="11616" y="13018"/>
                  <a:pt x="11658" y="13027"/>
                </a:cubicBezTo>
                <a:cubicBezTo>
                  <a:pt x="11667" y="13029"/>
                  <a:pt x="11676" y="13031"/>
                  <a:pt x="11685" y="13031"/>
                </a:cubicBezTo>
                <a:cubicBezTo>
                  <a:pt x="11710" y="13031"/>
                  <a:pt x="11732" y="13021"/>
                  <a:pt x="11752" y="13004"/>
                </a:cubicBezTo>
                <a:cubicBezTo>
                  <a:pt x="11766" y="12991"/>
                  <a:pt x="11765" y="12965"/>
                  <a:pt x="11752" y="12954"/>
                </a:cubicBezTo>
                <a:cubicBezTo>
                  <a:pt x="11746" y="12947"/>
                  <a:pt x="11738" y="12944"/>
                  <a:pt x="11730" y="12944"/>
                </a:cubicBezTo>
                <a:close/>
                <a:moveTo>
                  <a:pt x="12990" y="12916"/>
                </a:moveTo>
                <a:cubicBezTo>
                  <a:pt x="12982" y="12916"/>
                  <a:pt x="12974" y="12919"/>
                  <a:pt x="12966" y="12926"/>
                </a:cubicBezTo>
                <a:lnTo>
                  <a:pt x="12921" y="12970"/>
                </a:lnTo>
                <a:cubicBezTo>
                  <a:pt x="12896" y="12996"/>
                  <a:pt x="12921" y="13031"/>
                  <a:pt x="12948" y="13031"/>
                </a:cubicBezTo>
                <a:cubicBezTo>
                  <a:pt x="12956" y="13031"/>
                  <a:pt x="12964" y="13028"/>
                  <a:pt x="12972" y="13021"/>
                </a:cubicBezTo>
                <a:lnTo>
                  <a:pt x="13016" y="12976"/>
                </a:lnTo>
                <a:cubicBezTo>
                  <a:pt x="13041" y="12951"/>
                  <a:pt x="13017" y="12916"/>
                  <a:pt x="12990" y="12916"/>
                </a:cubicBezTo>
                <a:close/>
                <a:moveTo>
                  <a:pt x="16584" y="12995"/>
                </a:moveTo>
                <a:cubicBezTo>
                  <a:pt x="16539" y="12995"/>
                  <a:pt x="16539" y="13067"/>
                  <a:pt x="16584" y="13067"/>
                </a:cubicBezTo>
                <a:lnTo>
                  <a:pt x="16599" y="13067"/>
                </a:lnTo>
                <a:cubicBezTo>
                  <a:pt x="16646" y="13067"/>
                  <a:pt x="16646" y="12995"/>
                  <a:pt x="16599" y="12995"/>
                </a:cubicBezTo>
                <a:close/>
                <a:moveTo>
                  <a:pt x="24618" y="13005"/>
                </a:moveTo>
                <a:cubicBezTo>
                  <a:pt x="24572" y="13005"/>
                  <a:pt x="24572" y="13075"/>
                  <a:pt x="24618" y="13075"/>
                </a:cubicBezTo>
                <a:lnTo>
                  <a:pt x="24648" y="13075"/>
                </a:lnTo>
                <a:cubicBezTo>
                  <a:pt x="24649" y="13075"/>
                  <a:pt x="24649" y="13075"/>
                  <a:pt x="24650" y="13075"/>
                </a:cubicBezTo>
                <a:cubicBezTo>
                  <a:pt x="24694" y="13075"/>
                  <a:pt x="24694" y="13005"/>
                  <a:pt x="24648" y="13005"/>
                </a:cubicBezTo>
                <a:close/>
                <a:moveTo>
                  <a:pt x="6598" y="13006"/>
                </a:moveTo>
                <a:cubicBezTo>
                  <a:pt x="6552" y="13006"/>
                  <a:pt x="6552" y="13077"/>
                  <a:pt x="6598" y="13077"/>
                </a:cubicBezTo>
                <a:cubicBezTo>
                  <a:pt x="6644" y="13077"/>
                  <a:pt x="6644" y="13006"/>
                  <a:pt x="6598" y="13006"/>
                </a:cubicBezTo>
                <a:close/>
                <a:moveTo>
                  <a:pt x="17982" y="12938"/>
                </a:moveTo>
                <a:cubicBezTo>
                  <a:pt x="17955" y="12938"/>
                  <a:pt x="17929" y="12955"/>
                  <a:pt x="17929" y="12989"/>
                </a:cubicBezTo>
                <a:lnTo>
                  <a:pt x="17929" y="13033"/>
                </a:lnTo>
                <a:cubicBezTo>
                  <a:pt x="17929" y="13068"/>
                  <a:pt x="17956" y="13086"/>
                  <a:pt x="17983" y="13086"/>
                </a:cubicBezTo>
                <a:cubicBezTo>
                  <a:pt x="18010" y="13086"/>
                  <a:pt x="18037" y="13068"/>
                  <a:pt x="18037" y="13033"/>
                </a:cubicBezTo>
                <a:lnTo>
                  <a:pt x="18037" y="12989"/>
                </a:lnTo>
                <a:cubicBezTo>
                  <a:pt x="18036" y="12955"/>
                  <a:pt x="18009" y="12938"/>
                  <a:pt x="17982" y="12938"/>
                </a:cubicBezTo>
                <a:close/>
                <a:moveTo>
                  <a:pt x="20328" y="12972"/>
                </a:moveTo>
                <a:cubicBezTo>
                  <a:pt x="20287" y="12972"/>
                  <a:pt x="20250" y="13025"/>
                  <a:pt x="20287" y="13063"/>
                </a:cubicBezTo>
                <a:lnTo>
                  <a:pt x="20303" y="13078"/>
                </a:lnTo>
                <a:cubicBezTo>
                  <a:pt x="20314" y="13089"/>
                  <a:pt x="20326" y="13094"/>
                  <a:pt x="20338" y="13094"/>
                </a:cubicBezTo>
                <a:cubicBezTo>
                  <a:pt x="20379" y="13094"/>
                  <a:pt x="20416" y="13041"/>
                  <a:pt x="20379" y="13004"/>
                </a:cubicBezTo>
                <a:lnTo>
                  <a:pt x="20363" y="12988"/>
                </a:lnTo>
                <a:cubicBezTo>
                  <a:pt x="20352" y="12977"/>
                  <a:pt x="20340" y="12972"/>
                  <a:pt x="20328" y="12972"/>
                </a:cubicBezTo>
                <a:close/>
                <a:moveTo>
                  <a:pt x="18344" y="12999"/>
                </a:moveTo>
                <a:cubicBezTo>
                  <a:pt x="18317" y="12999"/>
                  <a:pt x="18293" y="13034"/>
                  <a:pt x="18317" y="13059"/>
                </a:cubicBezTo>
                <a:cubicBezTo>
                  <a:pt x="18328" y="13070"/>
                  <a:pt x="18338" y="13079"/>
                  <a:pt x="18348" y="13090"/>
                </a:cubicBezTo>
                <a:cubicBezTo>
                  <a:pt x="18355" y="13097"/>
                  <a:pt x="18364" y="13100"/>
                  <a:pt x="18372" y="13100"/>
                </a:cubicBezTo>
                <a:cubicBezTo>
                  <a:pt x="18399" y="13100"/>
                  <a:pt x="18424" y="13065"/>
                  <a:pt x="18398" y="13041"/>
                </a:cubicBezTo>
                <a:cubicBezTo>
                  <a:pt x="18388" y="13030"/>
                  <a:pt x="18377" y="13021"/>
                  <a:pt x="18368" y="13010"/>
                </a:cubicBezTo>
                <a:cubicBezTo>
                  <a:pt x="18361" y="13003"/>
                  <a:pt x="18352" y="12999"/>
                  <a:pt x="18344" y="12999"/>
                </a:cubicBezTo>
                <a:close/>
                <a:moveTo>
                  <a:pt x="13717" y="12958"/>
                </a:moveTo>
                <a:cubicBezTo>
                  <a:pt x="13696" y="12958"/>
                  <a:pt x="13674" y="12975"/>
                  <a:pt x="13680" y="13002"/>
                </a:cubicBezTo>
                <a:lnTo>
                  <a:pt x="13695" y="13076"/>
                </a:lnTo>
                <a:cubicBezTo>
                  <a:pt x="13699" y="13094"/>
                  <a:pt x="13712" y="13102"/>
                  <a:pt x="13726" y="13102"/>
                </a:cubicBezTo>
                <a:cubicBezTo>
                  <a:pt x="13747" y="13102"/>
                  <a:pt x="13769" y="13085"/>
                  <a:pt x="13764" y="13058"/>
                </a:cubicBezTo>
                <a:cubicBezTo>
                  <a:pt x="13756" y="13033"/>
                  <a:pt x="13752" y="13009"/>
                  <a:pt x="13748" y="12984"/>
                </a:cubicBezTo>
                <a:cubicBezTo>
                  <a:pt x="13744" y="12966"/>
                  <a:pt x="13731" y="12958"/>
                  <a:pt x="13717" y="12958"/>
                </a:cubicBezTo>
                <a:close/>
                <a:moveTo>
                  <a:pt x="14256" y="13033"/>
                </a:moveTo>
                <a:cubicBezTo>
                  <a:pt x="14210" y="13033"/>
                  <a:pt x="14210" y="13104"/>
                  <a:pt x="14256" y="13104"/>
                </a:cubicBezTo>
                <a:cubicBezTo>
                  <a:pt x="14256" y="13104"/>
                  <a:pt x="14257" y="13104"/>
                  <a:pt x="14257" y="13104"/>
                </a:cubicBezTo>
                <a:cubicBezTo>
                  <a:pt x="14302" y="13104"/>
                  <a:pt x="14302" y="13033"/>
                  <a:pt x="14256" y="13033"/>
                </a:cubicBezTo>
                <a:close/>
                <a:moveTo>
                  <a:pt x="8846" y="12978"/>
                </a:moveTo>
                <a:cubicBezTo>
                  <a:pt x="8827" y="12978"/>
                  <a:pt x="8808" y="12987"/>
                  <a:pt x="8799" y="13005"/>
                </a:cubicBezTo>
                <a:cubicBezTo>
                  <a:pt x="8794" y="13015"/>
                  <a:pt x="8789" y="13025"/>
                  <a:pt x="8783" y="13035"/>
                </a:cubicBezTo>
                <a:cubicBezTo>
                  <a:pt x="8771" y="13061"/>
                  <a:pt x="8777" y="13093"/>
                  <a:pt x="8803" y="13109"/>
                </a:cubicBezTo>
                <a:cubicBezTo>
                  <a:pt x="8811" y="13113"/>
                  <a:pt x="8820" y="13115"/>
                  <a:pt x="8829" y="13115"/>
                </a:cubicBezTo>
                <a:cubicBezTo>
                  <a:pt x="8848" y="13115"/>
                  <a:pt x="8867" y="13106"/>
                  <a:pt x="8877" y="13089"/>
                </a:cubicBezTo>
                <a:cubicBezTo>
                  <a:pt x="8882" y="13078"/>
                  <a:pt x="8887" y="13069"/>
                  <a:pt x="8892" y="13058"/>
                </a:cubicBezTo>
                <a:cubicBezTo>
                  <a:pt x="8905" y="13033"/>
                  <a:pt x="8899" y="13001"/>
                  <a:pt x="8872" y="12985"/>
                </a:cubicBezTo>
                <a:cubicBezTo>
                  <a:pt x="8864" y="12980"/>
                  <a:pt x="8855" y="12978"/>
                  <a:pt x="8846" y="12978"/>
                </a:cubicBezTo>
                <a:close/>
                <a:moveTo>
                  <a:pt x="3682" y="12994"/>
                </a:moveTo>
                <a:cubicBezTo>
                  <a:pt x="3673" y="12994"/>
                  <a:pt x="3664" y="12997"/>
                  <a:pt x="3655" y="13001"/>
                </a:cubicBezTo>
                <a:cubicBezTo>
                  <a:pt x="3645" y="13006"/>
                  <a:pt x="3635" y="13011"/>
                  <a:pt x="3625" y="13016"/>
                </a:cubicBezTo>
                <a:cubicBezTo>
                  <a:pt x="3599" y="13030"/>
                  <a:pt x="3592" y="13065"/>
                  <a:pt x="3606" y="13090"/>
                </a:cubicBezTo>
                <a:cubicBezTo>
                  <a:pt x="3617" y="13107"/>
                  <a:pt x="3634" y="13116"/>
                  <a:pt x="3653" y="13116"/>
                </a:cubicBezTo>
                <a:cubicBezTo>
                  <a:pt x="3662" y="13116"/>
                  <a:pt x="3671" y="13114"/>
                  <a:pt x="3679" y="13110"/>
                </a:cubicBezTo>
                <a:cubicBezTo>
                  <a:pt x="3690" y="13104"/>
                  <a:pt x="3698" y="13099"/>
                  <a:pt x="3709" y="13094"/>
                </a:cubicBezTo>
                <a:cubicBezTo>
                  <a:pt x="3735" y="13080"/>
                  <a:pt x="3742" y="13046"/>
                  <a:pt x="3729" y="13021"/>
                </a:cubicBezTo>
                <a:cubicBezTo>
                  <a:pt x="3718" y="13003"/>
                  <a:pt x="3701" y="12994"/>
                  <a:pt x="3682" y="12994"/>
                </a:cubicBezTo>
                <a:close/>
                <a:moveTo>
                  <a:pt x="5937" y="13082"/>
                </a:moveTo>
                <a:cubicBezTo>
                  <a:pt x="5913" y="13082"/>
                  <a:pt x="5913" y="13117"/>
                  <a:pt x="5937" y="13117"/>
                </a:cubicBezTo>
                <a:cubicBezTo>
                  <a:pt x="5959" y="13117"/>
                  <a:pt x="5959" y="13082"/>
                  <a:pt x="5937" y="13082"/>
                </a:cubicBezTo>
                <a:close/>
                <a:moveTo>
                  <a:pt x="4676" y="13017"/>
                </a:moveTo>
                <a:cubicBezTo>
                  <a:pt x="4649" y="13017"/>
                  <a:pt x="4624" y="13053"/>
                  <a:pt x="4650" y="13078"/>
                </a:cubicBezTo>
                <a:cubicBezTo>
                  <a:pt x="4660" y="13089"/>
                  <a:pt x="4669" y="13099"/>
                  <a:pt x="4678" y="13109"/>
                </a:cubicBezTo>
                <a:cubicBezTo>
                  <a:pt x="4685" y="13116"/>
                  <a:pt x="4693" y="13120"/>
                  <a:pt x="4701" y="13120"/>
                </a:cubicBezTo>
                <a:cubicBezTo>
                  <a:pt x="4727" y="13120"/>
                  <a:pt x="4752" y="13083"/>
                  <a:pt x="4728" y="13058"/>
                </a:cubicBezTo>
                <a:cubicBezTo>
                  <a:pt x="4718" y="13048"/>
                  <a:pt x="4708" y="13037"/>
                  <a:pt x="4699" y="13028"/>
                </a:cubicBezTo>
                <a:cubicBezTo>
                  <a:pt x="4692" y="13021"/>
                  <a:pt x="4683" y="13017"/>
                  <a:pt x="4676" y="13017"/>
                </a:cubicBezTo>
                <a:close/>
                <a:moveTo>
                  <a:pt x="15398" y="13082"/>
                </a:moveTo>
                <a:cubicBezTo>
                  <a:pt x="15352" y="13082"/>
                  <a:pt x="15352" y="13153"/>
                  <a:pt x="15398" y="13153"/>
                </a:cubicBezTo>
                <a:cubicBezTo>
                  <a:pt x="15444" y="13153"/>
                  <a:pt x="15444" y="13082"/>
                  <a:pt x="15398" y="13082"/>
                </a:cubicBezTo>
                <a:close/>
                <a:moveTo>
                  <a:pt x="10359" y="13105"/>
                </a:moveTo>
                <a:cubicBezTo>
                  <a:pt x="10314" y="13105"/>
                  <a:pt x="10314" y="13177"/>
                  <a:pt x="10360" y="13177"/>
                </a:cubicBezTo>
                <a:lnTo>
                  <a:pt x="10376" y="13177"/>
                </a:lnTo>
                <a:cubicBezTo>
                  <a:pt x="10422" y="13177"/>
                  <a:pt x="10422" y="13105"/>
                  <a:pt x="10376" y="13105"/>
                </a:cubicBezTo>
                <a:lnTo>
                  <a:pt x="10360" y="13105"/>
                </a:lnTo>
                <a:cubicBezTo>
                  <a:pt x="10360" y="13105"/>
                  <a:pt x="10359" y="13105"/>
                  <a:pt x="10359" y="13105"/>
                </a:cubicBezTo>
                <a:close/>
                <a:moveTo>
                  <a:pt x="21332" y="13095"/>
                </a:moveTo>
                <a:cubicBezTo>
                  <a:pt x="21264" y="13095"/>
                  <a:pt x="21262" y="13203"/>
                  <a:pt x="21332" y="13203"/>
                </a:cubicBezTo>
                <a:cubicBezTo>
                  <a:pt x="21401" y="13201"/>
                  <a:pt x="21401" y="13095"/>
                  <a:pt x="21332" y="13095"/>
                </a:cubicBezTo>
                <a:close/>
                <a:moveTo>
                  <a:pt x="3007" y="13100"/>
                </a:moveTo>
                <a:cubicBezTo>
                  <a:pt x="2980" y="13100"/>
                  <a:pt x="2953" y="13117"/>
                  <a:pt x="2953" y="13152"/>
                </a:cubicBezTo>
                <a:lnTo>
                  <a:pt x="2953" y="13182"/>
                </a:lnTo>
                <a:cubicBezTo>
                  <a:pt x="2953" y="13216"/>
                  <a:pt x="2980" y="13234"/>
                  <a:pt x="3007" y="13234"/>
                </a:cubicBezTo>
                <a:cubicBezTo>
                  <a:pt x="3034" y="13234"/>
                  <a:pt x="3061" y="13216"/>
                  <a:pt x="3061" y="13182"/>
                </a:cubicBezTo>
                <a:lnTo>
                  <a:pt x="3061" y="13152"/>
                </a:lnTo>
                <a:cubicBezTo>
                  <a:pt x="3060" y="13117"/>
                  <a:pt x="3033" y="13100"/>
                  <a:pt x="3007" y="13100"/>
                </a:cubicBezTo>
                <a:close/>
                <a:moveTo>
                  <a:pt x="3953" y="13149"/>
                </a:moveTo>
                <a:cubicBezTo>
                  <a:pt x="3935" y="13149"/>
                  <a:pt x="3917" y="13161"/>
                  <a:pt x="3917" y="13184"/>
                </a:cubicBezTo>
                <a:lnTo>
                  <a:pt x="3917" y="13200"/>
                </a:lnTo>
                <a:cubicBezTo>
                  <a:pt x="3917" y="13223"/>
                  <a:pt x="3935" y="13234"/>
                  <a:pt x="3953" y="13234"/>
                </a:cubicBezTo>
                <a:cubicBezTo>
                  <a:pt x="3971" y="13234"/>
                  <a:pt x="3988" y="13223"/>
                  <a:pt x="3988" y="13200"/>
                </a:cubicBezTo>
                <a:lnTo>
                  <a:pt x="3988" y="13184"/>
                </a:lnTo>
                <a:cubicBezTo>
                  <a:pt x="3988" y="13161"/>
                  <a:pt x="3971" y="13149"/>
                  <a:pt x="3953" y="13149"/>
                </a:cubicBezTo>
                <a:close/>
                <a:moveTo>
                  <a:pt x="6727" y="13139"/>
                </a:moveTo>
                <a:cubicBezTo>
                  <a:pt x="6703" y="13139"/>
                  <a:pt x="6678" y="13164"/>
                  <a:pt x="6693" y="13192"/>
                </a:cubicBezTo>
                <a:cubicBezTo>
                  <a:pt x="6702" y="13208"/>
                  <a:pt x="6713" y="13219"/>
                  <a:pt x="6726" y="13226"/>
                </a:cubicBezTo>
                <a:cubicBezTo>
                  <a:pt x="6731" y="13234"/>
                  <a:pt x="6741" y="13241"/>
                  <a:pt x="6754" y="13241"/>
                </a:cubicBezTo>
                <a:lnTo>
                  <a:pt x="6775" y="13241"/>
                </a:lnTo>
                <a:cubicBezTo>
                  <a:pt x="6777" y="13241"/>
                  <a:pt x="6780" y="13240"/>
                  <a:pt x="6782" y="13240"/>
                </a:cubicBezTo>
                <a:lnTo>
                  <a:pt x="6783" y="13240"/>
                </a:lnTo>
                <a:cubicBezTo>
                  <a:pt x="6785" y="13240"/>
                  <a:pt x="6785" y="13237"/>
                  <a:pt x="6787" y="13237"/>
                </a:cubicBezTo>
                <a:cubicBezTo>
                  <a:pt x="6794" y="13235"/>
                  <a:pt x="6799" y="13230"/>
                  <a:pt x="6802" y="13224"/>
                </a:cubicBezTo>
                <a:cubicBezTo>
                  <a:pt x="6807" y="13216"/>
                  <a:pt x="6809" y="13210"/>
                  <a:pt x="6809" y="13204"/>
                </a:cubicBezTo>
                <a:cubicBezTo>
                  <a:pt x="6809" y="13193"/>
                  <a:pt x="6804" y="13185"/>
                  <a:pt x="6799" y="13180"/>
                </a:cubicBezTo>
                <a:cubicBezTo>
                  <a:pt x="6791" y="13175"/>
                  <a:pt x="6783" y="13171"/>
                  <a:pt x="6773" y="13169"/>
                </a:cubicBezTo>
                <a:cubicBezTo>
                  <a:pt x="6772" y="13169"/>
                  <a:pt x="6771" y="13168"/>
                  <a:pt x="6770" y="13168"/>
                </a:cubicBezTo>
                <a:cubicBezTo>
                  <a:pt x="6761" y="13167"/>
                  <a:pt x="6757" y="13162"/>
                  <a:pt x="6755" y="13157"/>
                </a:cubicBezTo>
                <a:cubicBezTo>
                  <a:pt x="6748" y="13144"/>
                  <a:pt x="6738" y="13139"/>
                  <a:pt x="6727" y="13139"/>
                </a:cubicBezTo>
                <a:close/>
                <a:moveTo>
                  <a:pt x="8214" y="13097"/>
                </a:moveTo>
                <a:cubicBezTo>
                  <a:pt x="8195" y="13097"/>
                  <a:pt x="8175" y="13108"/>
                  <a:pt x="8165" y="13124"/>
                </a:cubicBezTo>
                <a:cubicBezTo>
                  <a:pt x="8150" y="13152"/>
                  <a:pt x="8161" y="13180"/>
                  <a:pt x="8185" y="13198"/>
                </a:cubicBezTo>
                <a:cubicBezTo>
                  <a:pt x="8205" y="13213"/>
                  <a:pt x="8224" y="13227"/>
                  <a:pt x="8245" y="13242"/>
                </a:cubicBezTo>
                <a:cubicBezTo>
                  <a:pt x="8252" y="13247"/>
                  <a:pt x="8261" y="13249"/>
                  <a:pt x="8270" y="13249"/>
                </a:cubicBezTo>
                <a:cubicBezTo>
                  <a:pt x="8289" y="13249"/>
                  <a:pt x="8309" y="13238"/>
                  <a:pt x="8318" y="13222"/>
                </a:cubicBezTo>
                <a:cubicBezTo>
                  <a:pt x="8334" y="13194"/>
                  <a:pt x="8322" y="13166"/>
                  <a:pt x="8299" y="13148"/>
                </a:cubicBezTo>
                <a:cubicBezTo>
                  <a:pt x="8279" y="13133"/>
                  <a:pt x="8260" y="13119"/>
                  <a:pt x="8239" y="13104"/>
                </a:cubicBezTo>
                <a:cubicBezTo>
                  <a:pt x="8231" y="13099"/>
                  <a:pt x="8223" y="13097"/>
                  <a:pt x="8214" y="13097"/>
                </a:cubicBezTo>
                <a:close/>
                <a:moveTo>
                  <a:pt x="14659" y="13110"/>
                </a:moveTo>
                <a:cubicBezTo>
                  <a:pt x="14645" y="13110"/>
                  <a:pt x="14633" y="13118"/>
                  <a:pt x="14629" y="13136"/>
                </a:cubicBezTo>
                <a:lnTo>
                  <a:pt x="14613" y="13210"/>
                </a:lnTo>
                <a:cubicBezTo>
                  <a:pt x="14607" y="13237"/>
                  <a:pt x="14630" y="13255"/>
                  <a:pt x="14651" y="13255"/>
                </a:cubicBezTo>
                <a:cubicBezTo>
                  <a:pt x="14665" y="13255"/>
                  <a:pt x="14678" y="13248"/>
                  <a:pt x="14681" y="13230"/>
                </a:cubicBezTo>
                <a:lnTo>
                  <a:pt x="14697" y="13156"/>
                </a:lnTo>
                <a:cubicBezTo>
                  <a:pt x="14703" y="13128"/>
                  <a:pt x="14680" y="13110"/>
                  <a:pt x="14659" y="13110"/>
                </a:cubicBezTo>
                <a:close/>
                <a:moveTo>
                  <a:pt x="7400" y="13187"/>
                </a:moveTo>
                <a:cubicBezTo>
                  <a:pt x="7354" y="13187"/>
                  <a:pt x="7354" y="13257"/>
                  <a:pt x="7400" y="13257"/>
                </a:cubicBezTo>
                <a:lnTo>
                  <a:pt x="7416" y="13257"/>
                </a:lnTo>
                <a:cubicBezTo>
                  <a:pt x="7417" y="13257"/>
                  <a:pt x="7417" y="13257"/>
                  <a:pt x="7417" y="13257"/>
                </a:cubicBezTo>
                <a:cubicBezTo>
                  <a:pt x="7462" y="13257"/>
                  <a:pt x="7462" y="13187"/>
                  <a:pt x="7416" y="13187"/>
                </a:cubicBezTo>
                <a:close/>
                <a:moveTo>
                  <a:pt x="23475" y="13211"/>
                </a:moveTo>
                <a:cubicBezTo>
                  <a:pt x="23429" y="13211"/>
                  <a:pt x="23429" y="13282"/>
                  <a:pt x="23475" y="13282"/>
                </a:cubicBezTo>
                <a:cubicBezTo>
                  <a:pt x="23475" y="13283"/>
                  <a:pt x="23475" y="13283"/>
                  <a:pt x="23476" y="13283"/>
                </a:cubicBezTo>
                <a:cubicBezTo>
                  <a:pt x="23521" y="13283"/>
                  <a:pt x="23521" y="13211"/>
                  <a:pt x="23475" y="13211"/>
                </a:cubicBezTo>
                <a:close/>
                <a:moveTo>
                  <a:pt x="10645" y="13206"/>
                </a:moveTo>
                <a:cubicBezTo>
                  <a:pt x="10627" y="13206"/>
                  <a:pt x="10610" y="13215"/>
                  <a:pt x="10600" y="13232"/>
                </a:cubicBezTo>
                <a:cubicBezTo>
                  <a:pt x="10587" y="13256"/>
                  <a:pt x="10595" y="13293"/>
                  <a:pt x="10620" y="13306"/>
                </a:cubicBezTo>
                <a:cubicBezTo>
                  <a:pt x="10630" y="13311"/>
                  <a:pt x="10639" y="13316"/>
                  <a:pt x="10649" y="13321"/>
                </a:cubicBezTo>
                <a:cubicBezTo>
                  <a:pt x="10658" y="13326"/>
                  <a:pt x="10668" y="13328"/>
                  <a:pt x="10678" y="13328"/>
                </a:cubicBezTo>
                <a:cubicBezTo>
                  <a:pt x="10695" y="13328"/>
                  <a:pt x="10712" y="13320"/>
                  <a:pt x="10722" y="13302"/>
                </a:cubicBezTo>
                <a:cubicBezTo>
                  <a:pt x="10737" y="13278"/>
                  <a:pt x="10730" y="13242"/>
                  <a:pt x="10704" y="13229"/>
                </a:cubicBezTo>
                <a:cubicBezTo>
                  <a:pt x="10692" y="13224"/>
                  <a:pt x="10684" y="13218"/>
                  <a:pt x="10673" y="13213"/>
                </a:cubicBezTo>
                <a:cubicBezTo>
                  <a:pt x="10664" y="13209"/>
                  <a:pt x="10654" y="13206"/>
                  <a:pt x="10645" y="13206"/>
                </a:cubicBezTo>
                <a:close/>
                <a:moveTo>
                  <a:pt x="710" y="13232"/>
                </a:moveTo>
                <a:cubicBezTo>
                  <a:pt x="685" y="13232"/>
                  <a:pt x="660" y="13257"/>
                  <a:pt x="678" y="13284"/>
                </a:cubicBezTo>
                <a:cubicBezTo>
                  <a:pt x="687" y="13299"/>
                  <a:pt x="697" y="13314"/>
                  <a:pt x="707" y="13329"/>
                </a:cubicBezTo>
                <a:cubicBezTo>
                  <a:pt x="715" y="13340"/>
                  <a:pt x="726" y="13345"/>
                  <a:pt x="737" y="13345"/>
                </a:cubicBezTo>
                <a:cubicBezTo>
                  <a:pt x="762" y="13345"/>
                  <a:pt x="787" y="13319"/>
                  <a:pt x="769" y="13293"/>
                </a:cubicBezTo>
                <a:cubicBezTo>
                  <a:pt x="759" y="13278"/>
                  <a:pt x="748" y="13264"/>
                  <a:pt x="739" y="13248"/>
                </a:cubicBezTo>
                <a:cubicBezTo>
                  <a:pt x="731" y="13237"/>
                  <a:pt x="720" y="13232"/>
                  <a:pt x="710" y="13232"/>
                </a:cubicBezTo>
                <a:close/>
                <a:moveTo>
                  <a:pt x="5650" y="13244"/>
                </a:moveTo>
                <a:cubicBezTo>
                  <a:pt x="5642" y="13244"/>
                  <a:pt x="5633" y="13247"/>
                  <a:pt x="5625" y="13255"/>
                </a:cubicBezTo>
                <a:lnTo>
                  <a:pt x="5609" y="13270"/>
                </a:lnTo>
                <a:cubicBezTo>
                  <a:pt x="5584" y="13294"/>
                  <a:pt x="5609" y="13330"/>
                  <a:pt x="5637" y="13330"/>
                </a:cubicBezTo>
                <a:cubicBezTo>
                  <a:pt x="5643" y="13330"/>
                  <a:pt x="5649" y="13328"/>
                  <a:pt x="5655" y="13324"/>
                </a:cubicBezTo>
                <a:lnTo>
                  <a:pt x="5663" y="13329"/>
                </a:lnTo>
                <a:cubicBezTo>
                  <a:pt x="5677" y="13334"/>
                  <a:pt x="5693" y="13339"/>
                  <a:pt x="5708" y="13344"/>
                </a:cubicBezTo>
                <a:cubicBezTo>
                  <a:pt x="5712" y="13346"/>
                  <a:pt x="5716" y="13347"/>
                  <a:pt x="5720" y="13347"/>
                </a:cubicBezTo>
                <a:cubicBezTo>
                  <a:pt x="5754" y="13347"/>
                  <a:pt x="5765" y="13288"/>
                  <a:pt x="5727" y="13276"/>
                </a:cubicBezTo>
                <a:cubicBezTo>
                  <a:pt x="5713" y="13271"/>
                  <a:pt x="5697" y="13266"/>
                  <a:pt x="5682" y="13260"/>
                </a:cubicBezTo>
                <a:cubicBezTo>
                  <a:pt x="5681" y="13258"/>
                  <a:pt x="5678" y="13258"/>
                  <a:pt x="5677" y="13258"/>
                </a:cubicBezTo>
                <a:cubicBezTo>
                  <a:pt x="5671" y="13250"/>
                  <a:pt x="5661" y="13244"/>
                  <a:pt x="5650" y="13244"/>
                </a:cubicBezTo>
                <a:close/>
                <a:moveTo>
                  <a:pt x="22003" y="13301"/>
                </a:moveTo>
                <a:cubicBezTo>
                  <a:pt x="21990" y="13301"/>
                  <a:pt x="21977" y="13318"/>
                  <a:pt x="21989" y="13331"/>
                </a:cubicBezTo>
                <a:lnTo>
                  <a:pt x="22005" y="13346"/>
                </a:lnTo>
                <a:cubicBezTo>
                  <a:pt x="22009" y="13350"/>
                  <a:pt x="22013" y="13352"/>
                  <a:pt x="22017" y="13352"/>
                </a:cubicBezTo>
                <a:cubicBezTo>
                  <a:pt x="22030" y="13352"/>
                  <a:pt x="22042" y="13333"/>
                  <a:pt x="22030" y="13321"/>
                </a:cubicBezTo>
                <a:lnTo>
                  <a:pt x="22014" y="13306"/>
                </a:lnTo>
                <a:cubicBezTo>
                  <a:pt x="22011" y="13302"/>
                  <a:pt x="22007" y="13301"/>
                  <a:pt x="22003" y="13301"/>
                </a:cubicBezTo>
                <a:close/>
                <a:moveTo>
                  <a:pt x="165" y="13260"/>
                </a:moveTo>
                <a:cubicBezTo>
                  <a:pt x="151" y="13260"/>
                  <a:pt x="138" y="13267"/>
                  <a:pt x="134" y="13285"/>
                </a:cubicBezTo>
                <a:cubicBezTo>
                  <a:pt x="126" y="13320"/>
                  <a:pt x="134" y="13352"/>
                  <a:pt x="156" y="13379"/>
                </a:cubicBezTo>
                <a:cubicBezTo>
                  <a:pt x="162" y="13386"/>
                  <a:pt x="171" y="13390"/>
                  <a:pt x="180" y="13390"/>
                </a:cubicBezTo>
                <a:cubicBezTo>
                  <a:pt x="190" y="13390"/>
                  <a:pt x="200" y="13386"/>
                  <a:pt x="207" y="13379"/>
                </a:cubicBezTo>
                <a:cubicBezTo>
                  <a:pt x="220" y="13364"/>
                  <a:pt x="218" y="13344"/>
                  <a:pt x="207" y="13330"/>
                </a:cubicBezTo>
                <a:cubicBezTo>
                  <a:pt x="201" y="13323"/>
                  <a:pt x="199" y="13314"/>
                  <a:pt x="202" y="13304"/>
                </a:cubicBezTo>
                <a:cubicBezTo>
                  <a:pt x="209" y="13278"/>
                  <a:pt x="186" y="13260"/>
                  <a:pt x="165" y="13260"/>
                </a:cubicBezTo>
                <a:close/>
                <a:moveTo>
                  <a:pt x="22816" y="13271"/>
                </a:moveTo>
                <a:cubicBezTo>
                  <a:pt x="22788" y="13271"/>
                  <a:pt x="22765" y="13306"/>
                  <a:pt x="22790" y="13331"/>
                </a:cubicBezTo>
                <a:cubicBezTo>
                  <a:pt x="22810" y="13351"/>
                  <a:pt x="22829" y="13372"/>
                  <a:pt x="22850" y="13391"/>
                </a:cubicBezTo>
                <a:cubicBezTo>
                  <a:pt x="22858" y="13399"/>
                  <a:pt x="22866" y="13402"/>
                  <a:pt x="22874" y="13402"/>
                </a:cubicBezTo>
                <a:cubicBezTo>
                  <a:pt x="22901" y="13402"/>
                  <a:pt x="22925" y="13366"/>
                  <a:pt x="22900" y="13341"/>
                </a:cubicBezTo>
                <a:cubicBezTo>
                  <a:pt x="22879" y="13321"/>
                  <a:pt x="22859" y="13300"/>
                  <a:pt x="22840" y="13281"/>
                </a:cubicBezTo>
                <a:cubicBezTo>
                  <a:pt x="22832" y="13274"/>
                  <a:pt x="22824" y="13271"/>
                  <a:pt x="22816" y="13271"/>
                </a:cubicBezTo>
                <a:close/>
                <a:moveTo>
                  <a:pt x="4989" y="13318"/>
                </a:moveTo>
                <a:cubicBezTo>
                  <a:pt x="4963" y="13318"/>
                  <a:pt x="4939" y="13353"/>
                  <a:pt x="4964" y="13378"/>
                </a:cubicBezTo>
                <a:lnTo>
                  <a:pt x="4979" y="13394"/>
                </a:lnTo>
                <a:cubicBezTo>
                  <a:pt x="4987" y="13401"/>
                  <a:pt x="4995" y="13404"/>
                  <a:pt x="5003" y="13404"/>
                </a:cubicBezTo>
                <a:cubicBezTo>
                  <a:pt x="5031" y="13404"/>
                  <a:pt x="5055" y="13369"/>
                  <a:pt x="5029" y="13344"/>
                </a:cubicBezTo>
                <a:lnTo>
                  <a:pt x="5013" y="13329"/>
                </a:lnTo>
                <a:cubicBezTo>
                  <a:pt x="5006" y="13321"/>
                  <a:pt x="4997" y="13318"/>
                  <a:pt x="4989" y="13318"/>
                </a:cubicBezTo>
                <a:close/>
                <a:moveTo>
                  <a:pt x="17982" y="13312"/>
                </a:moveTo>
                <a:cubicBezTo>
                  <a:pt x="17958" y="13312"/>
                  <a:pt x="17938" y="13329"/>
                  <a:pt x="17930" y="13351"/>
                </a:cubicBezTo>
                <a:cubicBezTo>
                  <a:pt x="17925" y="13366"/>
                  <a:pt x="17919" y="13381"/>
                  <a:pt x="17914" y="13395"/>
                </a:cubicBezTo>
                <a:cubicBezTo>
                  <a:pt x="17906" y="13423"/>
                  <a:pt x="17925" y="13454"/>
                  <a:pt x="17951" y="13461"/>
                </a:cubicBezTo>
                <a:cubicBezTo>
                  <a:pt x="17955" y="13462"/>
                  <a:pt x="17960" y="13462"/>
                  <a:pt x="17964" y="13462"/>
                </a:cubicBezTo>
                <a:cubicBezTo>
                  <a:pt x="17988" y="13462"/>
                  <a:pt x="18009" y="13446"/>
                  <a:pt x="18017" y="13424"/>
                </a:cubicBezTo>
                <a:cubicBezTo>
                  <a:pt x="18022" y="13408"/>
                  <a:pt x="18027" y="13394"/>
                  <a:pt x="18033" y="13379"/>
                </a:cubicBezTo>
                <a:cubicBezTo>
                  <a:pt x="18042" y="13352"/>
                  <a:pt x="18022" y="13320"/>
                  <a:pt x="17996" y="13314"/>
                </a:cubicBezTo>
                <a:cubicBezTo>
                  <a:pt x="17991" y="13313"/>
                  <a:pt x="17986" y="13312"/>
                  <a:pt x="17982" y="13312"/>
                </a:cubicBezTo>
                <a:close/>
                <a:moveTo>
                  <a:pt x="22393" y="13422"/>
                </a:moveTo>
                <a:cubicBezTo>
                  <a:pt x="22380" y="13422"/>
                  <a:pt x="22368" y="13440"/>
                  <a:pt x="22380" y="13452"/>
                </a:cubicBezTo>
                <a:lnTo>
                  <a:pt x="22396" y="13468"/>
                </a:lnTo>
                <a:cubicBezTo>
                  <a:pt x="22399" y="13472"/>
                  <a:pt x="22403" y="13473"/>
                  <a:pt x="22407" y="13473"/>
                </a:cubicBezTo>
                <a:cubicBezTo>
                  <a:pt x="22421" y="13473"/>
                  <a:pt x="22432" y="13456"/>
                  <a:pt x="22421" y="13444"/>
                </a:cubicBezTo>
                <a:lnTo>
                  <a:pt x="22405" y="13428"/>
                </a:lnTo>
                <a:cubicBezTo>
                  <a:pt x="22401" y="13424"/>
                  <a:pt x="22397" y="13422"/>
                  <a:pt x="22393" y="13422"/>
                </a:cubicBezTo>
                <a:close/>
                <a:moveTo>
                  <a:pt x="20520" y="13441"/>
                </a:moveTo>
                <a:cubicBezTo>
                  <a:pt x="20473" y="13441"/>
                  <a:pt x="20473" y="13512"/>
                  <a:pt x="20520" y="13512"/>
                </a:cubicBezTo>
                <a:cubicBezTo>
                  <a:pt x="20565" y="13512"/>
                  <a:pt x="20565" y="13441"/>
                  <a:pt x="20520" y="13441"/>
                </a:cubicBezTo>
                <a:close/>
                <a:moveTo>
                  <a:pt x="19018" y="13422"/>
                </a:moveTo>
                <a:cubicBezTo>
                  <a:pt x="18991" y="13422"/>
                  <a:pt x="18967" y="13458"/>
                  <a:pt x="18992" y="13483"/>
                </a:cubicBezTo>
                <a:lnTo>
                  <a:pt x="19023" y="13513"/>
                </a:lnTo>
                <a:cubicBezTo>
                  <a:pt x="19030" y="13520"/>
                  <a:pt x="19038" y="13524"/>
                  <a:pt x="19046" y="13524"/>
                </a:cubicBezTo>
                <a:cubicBezTo>
                  <a:pt x="19072" y="13524"/>
                  <a:pt x="19096" y="13488"/>
                  <a:pt x="19072" y="13463"/>
                </a:cubicBezTo>
                <a:lnTo>
                  <a:pt x="19042" y="13433"/>
                </a:lnTo>
                <a:cubicBezTo>
                  <a:pt x="19035" y="13426"/>
                  <a:pt x="19026" y="13422"/>
                  <a:pt x="19018" y="13422"/>
                </a:cubicBezTo>
                <a:close/>
                <a:moveTo>
                  <a:pt x="17305" y="13403"/>
                </a:moveTo>
                <a:cubicBezTo>
                  <a:pt x="17278" y="13403"/>
                  <a:pt x="17254" y="13438"/>
                  <a:pt x="17279" y="13463"/>
                </a:cubicBezTo>
                <a:cubicBezTo>
                  <a:pt x="17299" y="13483"/>
                  <a:pt x="17319" y="13504"/>
                  <a:pt x="17340" y="13523"/>
                </a:cubicBezTo>
                <a:cubicBezTo>
                  <a:pt x="17347" y="13531"/>
                  <a:pt x="17355" y="13534"/>
                  <a:pt x="17363" y="13534"/>
                </a:cubicBezTo>
                <a:cubicBezTo>
                  <a:pt x="17390" y="13534"/>
                  <a:pt x="17414" y="13498"/>
                  <a:pt x="17389" y="13473"/>
                </a:cubicBezTo>
                <a:cubicBezTo>
                  <a:pt x="17369" y="13454"/>
                  <a:pt x="17351" y="13433"/>
                  <a:pt x="17330" y="13413"/>
                </a:cubicBezTo>
                <a:cubicBezTo>
                  <a:pt x="17322" y="13406"/>
                  <a:pt x="17313" y="13403"/>
                  <a:pt x="17305" y="13403"/>
                </a:cubicBezTo>
                <a:close/>
                <a:moveTo>
                  <a:pt x="19709" y="13436"/>
                </a:moveTo>
                <a:cubicBezTo>
                  <a:pt x="19639" y="13436"/>
                  <a:pt x="19639" y="13544"/>
                  <a:pt x="19709" y="13544"/>
                </a:cubicBezTo>
                <a:cubicBezTo>
                  <a:pt x="19777" y="13543"/>
                  <a:pt x="19777" y="13436"/>
                  <a:pt x="19709" y="13436"/>
                </a:cubicBezTo>
                <a:close/>
                <a:moveTo>
                  <a:pt x="1430" y="13425"/>
                </a:moveTo>
                <a:cubicBezTo>
                  <a:pt x="1389" y="13425"/>
                  <a:pt x="1352" y="13478"/>
                  <a:pt x="1390" y="13515"/>
                </a:cubicBezTo>
                <a:lnTo>
                  <a:pt x="1406" y="13531"/>
                </a:lnTo>
                <a:cubicBezTo>
                  <a:pt x="1417" y="13542"/>
                  <a:pt x="1430" y="13547"/>
                  <a:pt x="1442" y="13547"/>
                </a:cubicBezTo>
                <a:cubicBezTo>
                  <a:pt x="1482" y="13547"/>
                  <a:pt x="1519" y="13494"/>
                  <a:pt x="1482" y="13456"/>
                </a:cubicBezTo>
                <a:cubicBezTo>
                  <a:pt x="1476" y="13450"/>
                  <a:pt x="1471" y="13446"/>
                  <a:pt x="1466" y="13441"/>
                </a:cubicBezTo>
                <a:cubicBezTo>
                  <a:pt x="1455" y="13430"/>
                  <a:pt x="1442" y="13425"/>
                  <a:pt x="1430" y="13425"/>
                </a:cubicBezTo>
                <a:close/>
                <a:moveTo>
                  <a:pt x="9715" y="13345"/>
                </a:moveTo>
                <a:cubicBezTo>
                  <a:pt x="9701" y="13345"/>
                  <a:pt x="9688" y="13353"/>
                  <a:pt x="9683" y="13370"/>
                </a:cubicBezTo>
                <a:cubicBezTo>
                  <a:pt x="9670" y="13418"/>
                  <a:pt x="9663" y="13466"/>
                  <a:pt x="9663" y="13514"/>
                </a:cubicBezTo>
                <a:cubicBezTo>
                  <a:pt x="9663" y="13537"/>
                  <a:pt x="9681" y="13549"/>
                  <a:pt x="9699" y="13549"/>
                </a:cubicBezTo>
                <a:cubicBezTo>
                  <a:pt x="9716" y="13549"/>
                  <a:pt x="9735" y="13537"/>
                  <a:pt x="9735" y="13514"/>
                </a:cubicBezTo>
                <a:cubicBezTo>
                  <a:pt x="9736" y="13472"/>
                  <a:pt x="9741" y="13430"/>
                  <a:pt x="9751" y="13389"/>
                </a:cubicBezTo>
                <a:cubicBezTo>
                  <a:pt x="9759" y="13363"/>
                  <a:pt x="9737" y="13345"/>
                  <a:pt x="9715" y="13345"/>
                </a:cubicBezTo>
                <a:close/>
                <a:moveTo>
                  <a:pt x="6430" y="13487"/>
                </a:moveTo>
                <a:cubicBezTo>
                  <a:pt x="6422" y="13487"/>
                  <a:pt x="6414" y="13490"/>
                  <a:pt x="6406" y="13497"/>
                </a:cubicBezTo>
                <a:lnTo>
                  <a:pt x="6391" y="13513"/>
                </a:lnTo>
                <a:cubicBezTo>
                  <a:pt x="6366" y="13538"/>
                  <a:pt x="6390" y="13573"/>
                  <a:pt x="6417" y="13573"/>
                </a:cubicBezTo>
                <a:cubicBezTo>
                  <a:pt x="6425" y="13573"/>
                  <a:pt x="6434" y="13570"/>
                  <a:pt x="6441" y="13562"/>
                </a:cubicBezTo>
                <a:lnTo>
                  <a:pt x="6457" y="13546"/>
                </a:lnTo>
                <a:cubicBezTo>
                  <a:pt x="6482" y="13522"/>
                  <a:pt x="6457" y="13487"/>
                  <a:pt x="6430" y="13487"/>
                </a:cubicBezTo>
                <a:close/>
                <a:moveTo>
                  <a:pt x="24706" y="13515"/>
                </a:moveTo>
                <a:cubicBezTo>
                  <a:pt x="24660" y="13515"/>
                  <a:pt x="24660" y="13586"/>
                  <a:pt x="24706" y="13586"/>
                </a:cubicBezTo>
                <a:cubicBezTo>
                  <a:pt x="24706" y="13586"/>
                  <a:pt x="24706" y="13586"/>
                  <a:pt x="24707" y="13586"/>
                </a:cubicBezTo>
                <a:cubicBezTo>
                  <a:pt x="24752" y="13586"/>
                  <a:pt x="24751" y="13517"/>
                  <a:pt x="24706" y="13515"/>
                </a:cubicBezTo>
                <a:close/>
                <a:moveTo>
                  <a:pt x="15309" y="13474"/>
                </a:moveTo>
                <a:cubicBezTo>
                  <a:pt x="15295" y="13474"/>
                  <a:pt x="15281" y="13482"/>
                  <a:pt x="15275" y="13498"/>
                </a:cubicBezTo>
                <a:cubicBezTo>
                  <a:pt x="15270" y="13514"/>
                  <a:pt x="15265" y="13529"/>
                  <a:pt x="15261" y="13543"/>
                </a:cubicBezTo>
                <a:cubicBezTo>
                  <a:pt x="15252" y="13569"/>
                  <a:pt x="15273" y="13587"/>
                  <a:pt x="15295" y="13587"/>
                </a:cubicBezTo>
                <a:cubicBezTo>
                  <a:pt x="15308" y="13587"/>
                  <a:pt x="15322" y="13580"/>
                  <a:pt x="15328" y="13562"/>
                </a:cubicBezTo>
                <a:cubicBezTo>
                  <a:pt x="15334" y="13546"/>
                  <a:pt x="15339" y="13532"/>
                  <a:pt x="15343" y="13518"/>
                </a:cubicBezTo>
                <a:cubicBezTo>
                  <a:pt x="15352" y="13492"/>
                  <a:pt x="15330" y="13474"/>
                  <a:pt x="15309" y="13474"/>
                </a:cubicBezTo>
                <a:close/>
                <a:moveTo>
                  <a:pt x="7580" y="13533"/>
                </a:moveTo>
                <a:cubicBezTo>
                  <a:pt x="7535" y="13533"/>
                  <a:pt x="7535" y="13603"/>
                  <a:pt x="7580" y="13603"/>
                </a:cubicBezTo>
                <a:lnTo>
                  <a:pt x="7595" y="13603"/>
                </a:lnTo>
                <a:cubicBezTo>
                  <a:pt x="7641" y="13603"/>
                  <a:pt x="7641" y="13533"/>
                  <a:pt x="7595" y="13533"/>
                </a:cubicBezTo>
                <a:close/>
                <a:moveTo>
                  <a:pt x="16704" y="13475"/>
                </a:moveTo>
                <a:cubicBezTo>
                  <a:pt x="16664" y="13475"/>
                  <a:pt x="16628" y="13528"/>
                  <a:pt x="16664" y="13565"/>
                </a:cubicBezTo>
                <a:cubicBezTo>
                  <a:pt x="16675" y="13576"/>
                  <a:pt x="16683" y="13586"/>
                  <a:pt x="16693" y="13596"/>
                </a:cubicBezTo>
                <a:cubicBezTo>
                  <a:pt x="16703" y="13607"/>
                  <a:pt x="16716" y="13612"/>
                  <a:pt x="16728" y="13612"/>
                </a:cubicBezTo>
                <a:cubicBezTo>
                  <a:pt x="16768" y="13612"/>
                  <a:pt x="16805" y="13558"/>
                  <a:pt x="16769" y="13520"/>
                </a:cubicBezTo>
                <a:cubicBezTo>
                  <a:pt x="16760" y="13510"/>
                  <a:pt x="16749" y="13499"/>
                  <a:pt x="16740" y="13491"/>
                </a:cubicBezTo>
                <a:cubicBezTo>
                  <a:pt x="16729" y="13479"/>
                  <a:pt x="16717" y="13475"/>
                  <a:pt x="16704" y="13475"/>
                </a:cubicBezTo>
                <a:close/>
                <a:moveTo>
                  <a:pt x="8978" y="13475"/>
                </a:moveTo>
                <a:cubicBezTo>
                  <a:pt x="8951" y="13475"/>
                  <a:pt x="8924" y="13493"/>
                  <a:pt x="8924" y="13528"/>
                </a:cubicBezTo>
                <a:lnTo>
                  <a:pt x="8924" y="13572"/>
                </a:lnTo>
                <a:cubicBezTo>
                  <a:pt x="8924" y="13606"/>
                  <a:pt x="8950" y="13623"/>
                  <a:pt x="8977" y="13623"/>
                </a:cubicBezTo>
                <a:cubicBezTo>
                  <a:pt x="9004" y="13623"/>
                  <a:pt x="9031" y="13606"/>
                  <a:pt x="9031" y="13572"/>
                </a:cubicBezTo>
                <a:lnTo>
                  <a:pt x="9031" y="13528"/>
                </a:lnTo>
                <a:cubicBezTo>
                  <a:pt x="9032" y="13493"/>
                  <a:pt x="9005" y="13475"/>
                  <a:pt x="8978" y="13475"/>
                </a:cubicBezTo>
                <a:close/>
                <a:moveTo>
                  <a:pt x="11324" y="13510"/>
                </a:moveTo>
                <a:cubicBezTo>
                  <a:pt x="11283" y="13510"/>
                  <a:pt x="11246" y="13563"/>
                  <a:pt x="11283" y="13601"/>
                </a:cubicBezTo>
                <a:lnTo>
                  <a:pt x="11299" y="13617"/>
                </a:lnTo>
                <a:cubicBezTo>
                  <a:pt x="11310" y="13628"/>
                  <a:pt x="11322" y="13632"/>
                  <a:pt x="11334" y="13632"/>
                </a:cubicBezTo>
                <a:cubicBezTo>
                  <a:pt x="11375" y="13632"/>
                  <a:pt x="11412" y="13579"/>
                  <a:pt x="11375" y="13541"/>
                </a:cubicBezTo>
                <a:lnTo>
                  <a:pt x="11359" y="13526"/>
                </a:lnTo>
                <a:cubicBezTo>
                  <a:pt x="11348" y="13515"/>
                  <a:pt x="11336" y="13510"/>
                  <a:pt x="11324" y="13510"/>
                </a:cubicBezTo>
                <a:close/>
                <a:moveTo>
                  <a:pt x="20072" y="13484"/>
                </a:moveTo>
                <a:cubicBezTo>
                  <a:pt x="20048" y="13484"/>
                  <a:pt x="20028" y="13500"/>
                  <a:pt x="20020" y="13522"/>
                </a:cubicBezTo>
                <a:cubicBezTo>
                  <a:pt x="20015" y="13536"/>
                  <a:pt x="20009" y="13552"/>
                  <a:pt x="20004" y="13566"/>
                </a:cubicBezTo>
                <a:cubicBezTo>
                  <a:pt x="19994" y="13594"/>
                  <a:pt x="20015" y="13625"/>
                  <a:pt x="20041" y="13632"/>
                </a:cubicBezTo>
                <a:cubicBezTo>
                  <a:pt x="20045" y="13634"/>
                  <a:pt x="20050" y="13634"/>
                  <a:pt x="20054" y="13634"/>
                </a:cubicBezTo>
                <a:cubicBezTo>
                  <a:pt x="20078" y="13634"/>
                  <a:pt x="20099" y="13618"/>
                  <a:pt x="20107" y="13596"/>
                </a:cubicBezTo>
                <a:cubicBezTo>
                  <a:pt x="20112" y="13581"/>
                  <a:pt x="20117" y="13565"/>
                  <a:pt x="20123" y="13551"/>
                </a:cubicBezTo>
                <a:cubicBezTo>
                  <a:pt x="20133" y="13524"/>
                  <a:pt x="20112" y="13492"/>
                  <a:pt x="20086" y="13486"/>
                </a:cubicBezTo>
                <a:cubicBezTo>
                  <a:pt x="20081" y="13484"/>
                  <a:pt x="20076" y="13484"/>
                  <a:pt x="20072" y="13484"/>
                </a:cubicBezTo>
                <a:close/>
                <a:moveTo>
                  <a:pt x="9341" y="13536"/>
                </a:moveTo>
                <a:cubicBezTo>
                  <a:pt x="9313" y="13536"/>
                  <a:pt x="9288" y="13572"/>
                  <a:pt x="9313" y="13597"/>
                </a:cubicBezTo>
                <a:cubicBezTo>
                  <a:pt x="9324" y="13607"/>
                  <a:pt x="9334" y="13617"/>
                  <a:pt x="9344" y="13627"/>
                </a:cubicBezTo>
                <a:cubicBezTo>
                  <a:pt x="9351" y="13634"/>
                  <a:pt x="9359" y="13637"/>
                  <a:pt x="9367" y="13637"/>
                </a:cubicBezTo>
                <a:cubicBezTo>
                  <a:pt x="9395" y="13637"/>
                  <a:pt x="9420" y="13601"/>
                  <a:pt x="9394" y="13577"/>
                </a:cubicBezTo>
                <a:cubicBezTo>
                  <a:pt x="9383" y="13566"/>
                  <a:pt x="9373" y="13557"/>
                  <a:pt x="9364" y="13546"/>
                </a:cubicBezTo>
                <a:cubicBezTo>
                  <a:pt x="9357" y="13539"/>
                  <a:pt x="9349" y="13536"/>
                  <a:pt x="9341" y="13536"/>
                </a:cubicBezTo>
                <a:close/>
                <a:moveTo>
                  <a:pt x="4712" y="13497"/>
                </a:moveTo>
                <a:cubicBezTo>
                  <a:pt x="4691" y="13497"/>
                  <a:pt x="4669" y="13514"/>
                  <a:pt x="4675" y="13540"/>
                </a:cubicBezTo>
                <a:lnTo>
                  <a:pt x="4690" y="13615"/>
                </a:lnTo>
                <a:cubicBezTo>
                  <a:pt x="4694" y="13633"/>
                  <a:pt x="4707" y="13640"/>
                  <a:pt x="4720" y="13640"/>
                </a:cubicBezTo>
                <a:cubicBezTo>
                  <a:pt x="4741" y="13640"/>
                  <a:pt x="4763" y="13623"/>
                  <a:pt x="4758" y="13597"/>
                </a:cubicBezTo>
                <a:lnTo>
                  <a:pt x="4743" y="13522"/>
                </a:lnTo>
                <a:cubicBezTo>
                  <a:pt x="4739" y="13504"/>
                  <a:pt x="4726" y="13497"/>
                  <a:pt x="4712" y="13497"/>
                </a:cubicBezTo>
                <a:close/>
                <a:moveTo>
                  <a:pt x="4464" y="13542"/>
                </a:moveTo>
                <a:cubicBezTo>
                  <a:pt x="4446" y="13542"/>
                  <a:pt x="4428" y="13554"/>
                  <a:pt x="4428" y="13577"/>
                </a:cubicBezTo>
                <a:lnTo>
                  <a:pt x="4428" y="13607"/>
                </a:lnTo>
                <a:cubicBezTo>
                  <a:pt x="4428" y="13630"/>
                  <a:pt x="4446" y="13642"/>
                  <a:pt x="4464" y="13642"/>
                </a:cubicBezTo>
                <a:cubicBezTo>
                  <a:pt x="4481" y="13642"/>
                  <a:pt x="4499" y="13630"/>
                  <a:pt x="4499" y="13607"/>
                </a:cubicBezTo>
                <a:lnTo>
                  <a:pt x="4499" y="13577"/>
                </a:lnTo>
                <a:cubicBezTo>
                  <a:pt x="4499" y="13554"/>
                  <a:pt x="4481" y="13542"/>
                  <a:pt x="4464" y="13542"/>
                </a:cubicBezTo>
                <a:close/>
                <a:moveTo>
                  <a:pt x="3261" y="13537"/>
                </a:moveTo>
                <a:cubicBezTo>
                  <a:pt x="3234" y="13537"/>
                  <a:pt x="3208" y="13554"/>
                  <a:pt x="3208" y="13588"/>
                </a:cubicBezTo>
                <a:lnTo>
                  <a:pt x="3208" y="13604"/>
                </a:lnTo>
                <a:cubicBezTo>
                  <a:pt x="3208" y="13639"/>
                  <a:pt x="3235" y="13657"/>
                  <a:pt x="3261" y="13657"/>
                </a:cubicBezTo>
                <a:cubicBezTo>
                  <a:pt x="3288" y="13657"/>
                  <a:pt x="3315" y="13639"/>
                  <a:pt x="3315" y="13604"/>
                </a:cubicBezTo>
                <a:lnTo>
                  <a:pt x="3315" y="13588"/>
                </a:lnTo>
                <a:cubicBezTo>
                  <a:pt x="3314" y="13554"/>
                  <a:pt x="3287" y="13537"/>
                  <a:pt x="3261" y="13537"/>
                </a:cubicBezTo>
                <a:close/>
                <a:moveTo>
                  <a:pt x="24450" y="13590"/>
                </a:moveTo>
                <a:cubicBezTo>
                  <a:pt x="24404" y="13590"/>
                  <a:pt x="24404" y="13661"/>
                  <a:pt x="24450" y="13661"/>
                </a:cubicBezTo>
                <a:lnTo>
                  <a:pt x="24466" y="13661"/>
                </a:lnTo>
                <a:cubicBezTo>
                  <a:pt x="24466" y="13661"/>
                  <a:pt x="24466" y="13661"/>
                  <a:pt x="24467" y="13661"/>
                </a:cubicBezTo>
                <a:cubicBezTo>
                  <a:pt x="24511" y="13661"/>
                  <a:pt x="24512" y="13590"/>
                  <a:pt x="24466" y="13590"/>
                </a:cubicBezTo>
                <a:close/>
                <a:moveTo>
                  <a:pt x="6393" y="13620"/>
                </a:moveTo>
                <a:cubicBezTo>
                  <a:pt x="6348" y="13620"/>
                  <a:pt x="6348" y="13691"/>
                  <a:pt x="6394" y="13691"/>
                </a:cubicBezTo>
                <a:cubicBezTo>
                  <a:pt x="6440" y="13691"/>
                  <a:pt x="6440" y="13620"/>
                  <a:pt x="6394" y="13620"/>
                </a:cubicBezTo>
                <a:cubicBezTo>
                  <a:pt x="6393" y="13620"/>
                  <a:pt x="6393" y="13620"/>
                  <a:pt x="6393" y="13620"/>
                </a:cubicBezTo>
                <a:close/>
                <a:moveTo>
                  <a:pt x="16132" y="13546"/>
                </a:moveTo>
                <a:cubicBezTo>
                  <a:pt x="16113" y="13546"/>
                  <a:pt x="16096" y="13556"/>
                  <a:pt x="16085" y="13573"/>
                </a:cubicBezTo>
                <a:cubicBezTo>
                  <a:pt x="16075" y="13588"/>
                  <a:pt x="16065" y="13603"/>
                  <a:pt x="16055" y="13618"/>
                </a:cubicBezTo>
                <a:cubicBezTo>
                  <a:pt x="16039" y="13641"/>
                  <a:pt x="16049" y="13676"/>
                  <a:pt x="16075" y="13691"/>
                </a:cubicBezTo>
                <a:cubicBezTo>
                  <a:pt x="16083" y="13696"/>
                  <a:pt x="16092" y="13698"/>
                  <a:pt x="16101" y="13698"/>
                </a:cubicBezTo>
                <a:cubicBezTo>
                  <a:pt x="16119" y="13698"/>
                  <a:pt x="16137" y="13688"/>
                  <a:pt x="16148" y="13671"/>
                </a:cubicBezTo>
                <a:cubicBezTo>
                  <a:pt x="16158" y="13655"/>
                  <a:pt x="16168" y="13641"/>
                  <a:pt x="16178" y="13627"/>
                </a:cubicBezTo>
                <a:cubicBezTo>
                  <a:pt x="16194" y="13603"/>
                  <a:pt x="16184" y="13567"/>
                  <a:pt x="16158" y="13554"/>
                </a:cubicBezTo>
                <a:cubicBezTo>
                  <a:pt x="16150" y="13549"/>
                  <a:pt x="16141" y="13546"/>
                  <a:pt x="16132" y="13546"/>
                </a:cubicBezTo>
                <a:close/>
                <a:moveTo>
                  <a:pt x="23862" y="13618"/>
                </a:moveTo>
                <a:cubicBezTo>
                  <a:pt x="23856" y="13618"/>
                  <a:pt x="23851" y="13619"/>
                  <a:pt x="23846" y="13622"/>
                </a:cubicBezTo>
                <a:cubicBezTo>
                  <a:pt x="23835" y="13627"/>
                  <a:pt x="23826" y="13632"/>
                  <a:pt x="23815" y="13638"/>
                </a:cubicBezTo>
                <a:cubicBezTo>
                  <a:pt x="23780" y="13656"/>
                  <a:pt x="23801" y="13703"/>
                  <a:pt x="23833" y="13703"/>
                </a:cubicBezTo>
                <a:cubicBezTo>
                  <a:pt x="23839" y="13703"/>
                  <a:pt x="23844" y="13701"/>
                  <a:pt x="23850" y="13698"/>
                </a:cubicBezTo>
                <a:cubicBezTo>
                  <a:pt x="23861" y="13693"/>
                  <a:pt x="23870" y="13688"/>
                  <a:pt x="23880" y="13683"/>
                </a:cubicBezTo>
                <a:cubicBezTo>
                  <a:pt x="23916" y="13666"/>
                  <a:pt x="23894" y="13618"/>
                  <a:pt x="23862" y="13618"/>
                </a:cubicBezTo>
                <a:close/>
                <a:moveTo>
                  <a:pt x="5252" y="13572"/>
                </a:moveTo>
                <a:cubicBezTo>
                  <a:pt x="5215" y="13572"/>
                  <a:pt x="5207" y="13618"/>
                  <a:pt x="5231" y="13636"/>
                </a:cubicBezTo>
                <a:cubicBezTo>
                  <a:pt x="5199" y="13649"/>
                  <a:pt x="5204" y="13704"/>
                  <a:pt x="5243" y="13706"/>
                </a:cubicBezTo>
                <a:cubicBezTo>
                  <a:pt x="5280" y="13706"/>
                  <a:pt x="5289" y="13660"/>
                  <a:pt x="5264" y="13641"/>
                </a:cubicBezTo>
                <a:cubicBezTo>
                  <a:pt x="5296" y="13628"/>
                  <a:pt x="5293" y="13572"/>
                  <a:pt x="5252" y="13572"/>
                </a:cubicBezTo>
                <a:close/>
                <a:moveTo>
                  <a:pt x="3893" y="13541"/>
                </a:moveTo>
                <a:cubicBezTo>
                  <a:pt x="3875" y="13541"/>
                  <a:pt x="3858" y="13553"/>
                  <a:pt x="3858" y="13576"/>
                </a:cubicBezTo>
                <a:lnTo>
                  <a:pt x="3858" y="13682"/>
                </a:lnTo>
                <a:cubicBezTo>
                  <a:pt x="3858" y="13705"/>
                  <a:pt x="3875" y="13716"/>
                  <a:pt x="3893" y="13716"/>
                </a:cubicBezTo>
                <a:cubicBezTo>
                  <a:pt x="3910" y="13716"/>
                  <a:pt x="3928" y="13705"/>
                  <a:pt x="3928" y="13682"/>
                </a:cubicBezTo>
                <a:lnTo>
                  <a:pt x="3928" y="13576"/>
                </a:lnTo>
                <a:cubicBezTo>
                  <a:pt x="3928" y="13553"/>
                  <a:pt x="3910" y="13541"/>
                  <a:pt x="3893" y="13541"/>
                </a:cubicBezTo>
                <a:close/>
                <a:moveTo>
                  <a:pt x="14513" y="13620"/>
                </a:moveTo>
                <a:cubicBezTo>
                  <a:pt x="14489" y="13620"/>
                  <a:pt x="14465" y="13646"/>
                  <a:pt x="14480" y="13674"/>
                </a:cubicBezTo>
                <a:cubicBezTo>
                  <a:pt x="14485" y="13685"/>
                  <a:pt x="14491" y="13693"/>
                  <a:pt x="14496" y="13704"/>
                </a:cubicBezTo>
                <a:cubicBezTo>
                  <a:pt x="14502" y="13716"/>
                  <a:pt x="14512" y="13722"/>
                  <a:pt x="14523" y="13722"/>
                </a:cubicBezTo>
                <a:cubicBezTo>
                  <a:pt x="14546" y="13722"/>
                  <a:pt x="14570" y="13696"/>
                  <a:pt x="14557" y="13669"/>
                </a:cubicBezTo>
                <a:cubicBezTo>
                  <a:pt x="14551" y="13659"/>
                  <a:pt x="14546" y="13649"/>
                  <a:pt x="14541" y="13639"/>
                </a:cubicBezTo>
                <a:cubicBezTo>
                  <a:pt x="14534" y="13626"/>
                  <a:pt x="14524" y="13620"/>
                  <a:pt x="14513" y="13620"/>
                </a:cubicBezTo>
                <a:close/>
                <a:moveTo>
                  <a:pt x="21030" y="13654"/>
                </a:moveTo>
                <a:cubicBezTo>
                  <a:pt x="21012" y="13654"/>
                  <a:pt x="20994" y="13665"/>
                  <a:pt x="20994" y="13688"/>
                </a:cubicBezTo>
                <a:lnTo>
                  <a:pt x="20994" y="13704"/>
                </a:lnTo>
                <a:cubicBezTo>
                  <a:pt x="20994" y="13727"/>
                  <a:pt x="21012" y="13738"/>
                  <a:pt x="21030" y="13738"/>
                </a:cubicBezTo>
                <a:cubicBezTo>
                  <a:pt x="21048" y="13738"/>
                  <a:pt x="21065" y="13727"/>
                  <a:pt x="21065" y="13704"/>
                </a:cubicBezTo>
                <a:lnTo>
                  <a:pt x="21065" y="13688"/>
                </a:lnTo>
                <a:cubicBezTo>
                  <a:pt x="21065" y="13665"/>
                  <a:pt x="21048" y="13654"/>
                  <a:pt x="21030" y="13654"/>
                </a:cubicBezTo>
                <a:close/>
                <a:moveTo>
                  <a:pt x="12328" y="13633"/>
                </a:moveTo>
                <a:cubicBezTo>
                  <a:pt x="12258" y="13633"/>
                  <a:pt x="12258" y="13740"/>
                  <a:pt x="12328" y="13740"/>
                </a:cubicBezTo>
                <a:cubicBezTo>
                  <a:pt x="12396" y="13740"/>
                  <a:pt x="12396" y="13633"/>
                  <a:pt x="12328" y="13633"/>
                </a:cubicBezTo>
                <a:close/>
                <a:moveTo>
                  <a:pt x="5655" y="13649"/>
                </a:moveTo>
                <a:cubicBezTo>
                  <a:pt x="5641" y="13649"/>
                  <a:pt x="5629" y="13656"/>
                  <a:pt x="5625" y="13674"/>
                </a:cubicBezTo>
                <a:lnTo>
                  <a:pt x="5609" y="13749"/>
                </a:lnTo>
                <a:cubicBezTo>
                  <a:pt x="5603" y="13775"/>
                  <a:pt x="5626" y="13793"/>
                  <a:pt x="5647" y="13793"/>
                </a:cubicBezTo>
                <a:cubicBezTo>
                  <a:pt x="5661" y="13793"/>
                  <a:pt x="5673" y="13786"/>
                  <a:pt x="5677" y="13769"/>
                </a:cubicBezTo>
                <a:lnTo>
                  <a:pt x="5693" y="13693"/>
                </a:lnTo>
                <a:cubicBezTo>
                  <a:pt x="5699" y="13667"/>
                  <a:pt x="5676" y="13649"/>
                  <a:pt x="5655" y="13649"/>
                </a:cubicBezTo>
                <a:close/>
                <a:moveTo>
                  <a:pt x="5755" y="13710"/>
                </a:moveTo>
                <a:cubicBezTo>
                  <a:pt x="5744" y="13710"/>
                  <a:pt x="5736" y="13714"/>
                  <a:pt x="5729" y="13722"/>
                </a:cubicBezTo>
                <a:cubicBezTo>
                  <a:pt x="5727" y="13722"/>
                  <a:pt x="5726" y="13722"/>
                  <a:pt x="5724" y="13722"/>
                </a:cubicBezTo>
                <a:cubicBezTo>
                  <a:pt x="5690" y="13722"/>
                  <a:pt x="5677" y="13781"/>
                  <a:pt x="5717" y="13793"/>
                </a:cubicBezTo>
                <a:cubicBezTo>
                  <a:pt x="5723" y="13795"/>
                  <a:pt x="5729" y="13796"/>
                  <a:pt x="5735" y="13796"/>
                </a:cubicBezTo>
                <a:cubicBezTo>
                  <a:pt x="5759" y="13796"/>
                  <a:pt x="5779" y="13778"/>
                  <a:pt x="5790" y="13755"/>
                </a:cubicBezTo>
                <a:cubicBezTo>
                  <a:pt x="5797" y="13737"/>
                  <a:pt x="5781" y="13716"/>
                  <a:pt x="5765" y="13711"/>
                </a:cubicBezTo>
                <a:cubicBezTo>
                  <a:pt x="5762" y="13710"/>
                  <a:pt x="5758" y="13710"/>
                  <a:pt x="5755" y="13710"/>
                </a:cubicBezTo>
                <a:close/>
                <a:moveTo>
                  <a:pt x="392" y="13695"/>
                </a:moveTo>
                <a:cubicBezTo>
                  <a:pt x="368" y="13695"/>
                  <a:pt x="344" y="13721"/>
                  <a:pt x="359" y="13749"/>
                </a:cubicBezTo>
                <a:cubicBezTo>
                  <a:pt x="364" y="13759"/>
                  <a:pt x="369" y="13769"/>
                  <a:pt x="374" y="13779"/>
                </a:cubicBezTo>
                <a:cubicBezTo>
                  <a:pt x="381" y="13791"/>
                  <a:pt x="391" y="13797"/>
                  <a:pt x="402" y="13797"/>
                </a:cubicBezTo>
                <a:cubicBezTo>
                  <a:pt x="425" y="13797"/>
                  <a:pt x="449" y="13772"/>
                  <a:pt x="435" y="13743"/>
                </a:cubicBezTo>
                <a:cubicBezTo>
                  <a:pt x="430" y="13734"/>
                  <a:pt x="425" y="13724"/>
                  <a:pt x="419" y="13713"/>
                </a:cubicBezTo>
                <a:cubicBezTo>
                  <a:pt x="413" y="13700"/>
                  <a:pt x="402" y="13695"/>
                  <a:pt x="392" y="13695"/>
                </a:cubicBezTo>
                <a:close/>
                <a:moveTo>
                  <a:pt x="18956" y="13724"/>
                </a:moveTo>
                <a:cubicBezTo>
                  <a:pt x="18938" y="13724"/>
                  <a:pt x="18920" y="13735"/>
                  <a:pt x="18920" y="13758"/>
                </a:cubicBezTo>
                <a:lnTo>
                  <a:pt x="18920" y="13774"/>
                </a:lnTo>
                <a:cubicBezTo>
                  <a:pt x="18920" y="13796"/>
                  <a:pt x="18938" y="13808"/>
                  <a:pt x="18955" y="13808"/>
                </a:cubicBezTo>
                <a:cubicBezTo>
                  <a:pt x="18973" y="13808"/>
                  <a:pt x="18991" y="13796"/>
                  <a:pt x="18991" y="13774"/>
                </a:cubicBezTo>
                <a:lnTo>
                  <a:pt x="18991" y="13758"/>
                </a:lnTo>
                <a:cubicBezTo>
                  <a:pt x="18992" y="13735"/>
                  <a:pt x="18974" y="13724"/>
                  <a:pt x="18956" y="13724"/>
                </a:cubicBezTo>
                <a:close/>
                <a:moveTo>
                  <a:pt x="2719" y="13729"/>
                </a:moveTo>
                <a:cubicBezTo>
                  <a:pt x="2651" y="13729"/>
                  <a:pt x="2650" y="13837"/>
                  <a:pt x="2719" y="13837"/>
                </a:cubicBezTo>
                <a:cubicBezTo>
                  <a:pt x="2789" y="13837"/>
                  <a:pt x="2789" y="13729"/>
                  <a:pt x="2719" y="13729"/>
                </a:cubicBezTo>
                <a:close/>
                <a:moveTo>
                  <a:pt x="4792" y="13783"/>
                </a:moveTo>
                <a:cubicBezTo>
                  <a:pt x="4774" y="13783"/>
                  <a:pt x="4756" y="13795"/>
                  <a:pt x="4756" y="13818"/>
                </a:cubicBezTo>
                <a:lnTo>
                  <a:pt x="4756" y="13834"/>
                </a:lnTo>
                <a:cubicBezTo>
                  <a:pt x="4756" y="13857"/>
                  <a:pt x="4774" y="13868"/>
                  <a:pt x="4792" y="13868"/>
                </a:cubicBezTo>
                <a:cubicBezTo>
                  <a:pt x="4810" y="13868"/>
                  <a:pt x="4828" y="13857"/>
                  <a:pt x="4828" y="13834"/>
                </a:cubicBezTo>
                <a:lnTo>
                  <a:pt x="4828" y="13818"/>
                </a:lnTo>
                <a:cubicBezTo>
                  <a:pt x="4828" y="13795"/>
                  <a:pt x="4810" y="13783"/>
                  <a:pt x="4792" y="13783"/>
                </a:cubicBezTo>
                <a:close/>
                <a:moveTo>
                  <a:pt x="23186" y="13825"/>
                </a:moveTo>
                <a:cubicBezTo>
                  <a:pt x="23183" y="13825"/>
                  <a:pt x="23180" y="13826"/>
                  <a:pt x="23177" y="13826"/>
                </a:cubicBezTo>
                <a:cubicBezTo>
                  <a:pt x="23152" y="13831"/>
                  <a:pt x="23128" y="13838"/>
                  <a:pt x="23103" y="13843"/>
                </a:cubicBezTo>
                <a:cubicBezTo>
                  <a:pt x="23061" y="13853"/>
                  <a:pt x="23074" y="13912"/>
                  <a:pt x="23112" y="13912"/>
                </a:cubicBezTo>
                <a:cubicBezTo>
                  <a:pt x="23115" y="13912"/>
                  <a:pt x="23118" y="13912"/>
                  <a:pt x="23121" y="13911"/>
                </a:cubicBezTo>
                <a:cubicBezTo>
                  <a:pt x="23146" y="13906"/>
                  <a:pt x="23171" y="13900"/>
                  <a:pt x="23196" y="13894"/>
                </a:cubicBezTo>
                <a:cubicBezTo>
                  <a:pt x="23237" y="13885"/>
                  <a:pt x="23224" y="13825"/>
                  <a:pt x="23186" y="13825"/>
                </a:cubicBezTo>
                <a:close/>
                <a:moveTo>
                  <a:pt x="14815" y="13831"/>
                </a:moveTo>
                <a:cubicBezTo>
                  <a:pt x="14810" y="13831"/>
                  <a:pt x="14805" y="13832"/>
                  <a:pt x="14801" y="13832"/>
                </a:cubicBezTo>
                <a:cubicBezTo>
                  <a:pt x="14760" y="13842"/>
                  <a:pt x="14771" y="13901"/>
                  <a:pt x="14810" y="13902"/>
                </a:cubicBezTo>
                <a:cubicBezTo>
                  <a:pt x="14815" y="13912"/>
                  <a:pt x="14827" y="13917"/>
                  <a:pt x="14839" y="13917"/>
                </a:cubicBezTo>
                <a:cubicBezTo>
                  <a:pt x="14845" y="13917"/>
                  <a:pt x="14851" y="13915"/>
                  <a:pt x="14856" y="13912"/>
                </a:cubicBezTo>
                <a:cubicBezTo>
                  <a:pt x="14875" y="13902"/>
                  <a:pt x="14877" y="13881"/>
                  <a:pt x="14870" y="13864"/>
                </a:cubicBezTo>
                <a:cubicBezTo>
                  <a:pt x="14860" y="13841"/>
                  <a:pt x="14838" y="13831"/>
                  <a:pt x="14815" y="13831"/>
                </a:cubicBezTo>
                <a:close/>
                <a:moveTo>
                  <a:pt x="15135" y="13831"/>
                </a:moveTo>
                <a:cubicBezTo>
                  <a:pt x="15125" y="13831"/>
                  <a:pt x="15115" y="13836"/>
                  <a:pt x="15109" y="13849"/>
                </a:cubicBezTo>
                <a:cubicBezTo>
                  <a:pt x="15103" y="13860"/>
                  <a:pt x="15098" y="13869"/>
                  <a:pt x="15093" y="13880"/>
                </a:cubicBezTo>
                <a:cubicBezTo>
                  <a:pt x="15079" y="13908"/>
                  <a:pt x="15103" y="13934"/>
                  <a:pt x="15126" y="13934"/>
                </a:cubicBezTo>
                <a:cubicBezTo>
                  <a:pt x="15137" y="13934"/>
                  <a:pt x="15147" y="13928"/>
                  <a:pt x="15154" y="13915"/>
                </a:cubicBezTo>
                <a:cubicBezTo>
                  <a:pt x="15159" y="13905"/>
                  <a:pt x="15164" y="13895"/>
                  <a:pt x="15169" y="13885"/>
                </a:cubicBezTo>
                <a:cubicBezTo>
                  <a:pt x="15183" y="13857"/>
                  <a:pt x="15158" y="13831"/>
                  <a:pt x="15135" y="13831"/>
                </a:cubicBezTo>
                <a:close/>
                <a:moveTo>
                  <a:pt x="4447" y="13872"/>
                </a:moveTo>
                <a:cubicBezTo>
                  <a:pt x="4429" y="13872"/>
                  <a:pt x="4411" y="13884"/>
                  <a:pt x="4411" y="13907"/>
                </a:cubicBezTo>
                <a:lnTo>
                  <a:pt x="4411" y="13923"/>
                </a:lnTo>
                <a:cubicBezTo>
                  <a:pt x="4411" y="13946"/>
                  <a:pt x="4428" y="13957"/>
                  <a:pt x="4446" y="13957"/>
                </a:cubicBezTo>
                <a:cubicBezTo>
                  <a:pt x="4464" y="13957"/>
                  <a:pt x="4482" y="13946"/>
                  <a:pt x="4482" y="13923"/>
                </a:cubicBezTo>
                <a:lnTo>
                  <a:pt x="4482" y="13907"/>
                </a:lnTo>
                <a:cubicBezTo>
                  <a:pt x="4482" y="13884"/>
                  <a:pt x="4465" y="13872"/>
                  <a:pt x="4447" y="13872"/>
                </a:cubicBezTo>
                <a:close/>
                <a:moveTo>
                  <a:pt x="2192" y="13860"/>
                </a:moveTo>
                <a:cubicBezTo>
                  <a:pt x="2188" y="13860"/>
                  <a:pt x="2183" y="13861"/>
                  <a:pt x="2178" y="13863"/>
                </a:cubicBezTo>
                <a:cubicBezTo>
                  <a:pt x="2163" y="13868"/>
                  <a:pt x="2148" y="13873"/>
                  <a:pt x="2134" y="13879"/>
                </a:cubicBezTo>
                <a:cubicBezTo>
                  <a:pt x="2106" y="13887"/>
                  <a:pt x="2089" y="13915"/>
                  <a:pt x="2098" y="13944"/>
                </a:cubicBezTo>
                <a:cubicBezTo>
                  <a:pt x="2104" y="13965"/>
                  <a:pt x="2125" y="13983"/>
                  <a:pt x="2148" y="13983"/>
                </a:cubicBezTo>
                <a:cubicBezTo>
                  <a:pt x="2153" y="13983"/>
                  <a:pt x="2158" y="13982"/>
                  <a:pt x="2163" y="13980"/>
                </a:cubicBezTo>
                <a:cubicBezTo>
                  <a:pt x="2178" y="13975"/>
                  <a:pt x="2193" y="13970"/>
                  <a:pt x="2208" y="13964"/>
                </a:cubicBezTo>
                <a:cubicBezTo>
                  <a:pt x="2234" y="13955"/>
                  <a:pt x="2252" y="13927"/>
                  <a:pt x="2244" y="13900"/>
                </a:cubicBezTo>
                <a:cubicBezTo>
                  <a:pt x="2237" y="13878"/>
                  <a:pt x="2215" y="13860"/>
                  <a:pt x="2192" y="13860"/>
                </a:cubicBezTo>
                <a:close/>
                <a:moveTo>
                  <a:pt x="17208" y="13851"/>
                </a:moveTo>
                <a:cubicBezTo>
                  <a:pt x="17197" y="13851"/>
                  <a:pt x="17187" y="13857"/>
                  <a:pt x="17181" y="13869"/>
                </a:cubicBezTo>
                <a:cubicBezTo>
                  <a:pt x="17170" y="13889"/>
                  <a:pt x="17162" y="13910"/>
                  <a:pt x="17150" y="13929"/>
                </a:cubicBezTo>
                <a:cubicBezTo>
                  <a:pt x="17137" y="13957"/>
                  <a:pt x="17161" y="13983"/>
                  <a:pt x="17185" y="13983"/>
                </a:cubicBezTo>
                <a:cubicBezTo>
                  <a:pt x="17195" y="13983"/>
                  <a:pt x="17206" y="13978"/>
                  <a:pt x="17212" y="13964"/>
                </a:cubicBezTo>
                <a:cubicBezTo>
                  <a:pt x="17223" y="13945"/>
                  <a:pt x="17232" y="13924"/>
                  <a:pt x="17243" y="13905"/>
                </a:cubicBezTo>
                <a:cubicBezTo>
                  <a:pt x="17256" y="13877"/>
                  <a:pt x="17231" y="13851"/>
                  <a:pt x="17208" y="13851"/>
                </a:cubicBezTo>
                <a:close/>
                <a:moveTo>
                  <a:pt x="8978" y="13849"/>
                </a:moveTo>
                <a:cubicBezTo>
                  <a:pt x="8955" y="13849"/>
                  <a:pt x="8934" y="13865"/>
                  <a:pt x="8926" y="13887"/>
                </a:cubicBezTo>
                <a:cubicBezTo>
                  <a:pt x="8921" y="13903"/>
                  <a:pt x="8915" y="13917"/>
                  <a:pt x="8910" y="13932"/>
                </a:cubicBezTo>
                <a:cubicBezTo>
                  <a:pt x="8902" y="13959"/>
                  <a:pt x="8921" y="13991"/>
                  <a:pt x="8947" y="13997"/>
                </a:cubicBezTo>
                <a:cubicBezTo>
                  <a:pt x="8952" y="13998"/>
                  <a:pt x="8956" y="13999"/>
                  <a:pt x="8961" y="13999"/>
                </a:cubicBezTo>
                <a:cubicBezTo>
                  <a:pt x="8985" y="13999"/>
                  <a:pt x="9005" y="13982"/>
                  <a:pt x="9013" y="13960"/>
                </a:cubicBezTo>
                <a:cubicBezTo>
                  <a:pt x="9018" y="13945"/>
                  <a:pt x="9023" y="13931"/>
                  <a:pt x="9028" y="13916"/>
                </a:cubicBezTo>
                <a:cubicBezTo>
                  <a:pt x="9038" y="13890"/>
                  <a:pt x="9018" y="13859"/>
                  <a:pt x="8992" y="13850"/>
                </a:cubicBezTo>
                <a:cubicBezTo>
                  <a:pt x="8987" y="13849"/>
                  <a:pt x="8983" y="13849"/>
                  <a:pt x="8978" y="13849"/>
                </a:cubicBezTo>
                <a:close/>
                <a:moveTo>
                  <a:pt x="11515" y="13979"/>
                </a:moveTo>
                <a:cubicBezTo>
                  <a:pt x="11469" y="13979"/>
                  <a:pt x="11469" y="14049"/>
                  <a:pt x="11515" y="14049"/>
                </a:cubicBezTo>
                <a:cubicBezTo>
                  <a:pt x="11516" y="14049"/>
                  <a:pt x="11517" y="14049"/>
                  <a:pt x="11517" y="14049"/>
                </a:cubicBezTo>
                <a:cubicBezTo>
                  <a:pt x="11560" y="14049"/>
                  <a:pt x="11560" y="13979"/>
                  <a:pt x="11515" y="13979"/>
                </a:cubicBezTo>
                <a:close/>
                <a:moveTo>
                  <a:pt x="889" y="13908"/>
                </a:moveTo>
                <a:cubicBezTo>
                  <a:pt x="868" y="13908"/>
                  <a:pt x="846" y="13925"/>
                  <a:pt x="852" y="13951"/>
                </a:cubicBezTo>
                <a:cubicBezTo>
                  <a:pt x="857" y="13976"/>
                  <a:pt x="862" y="14001"/>
                  <a:pt x="867" y="14026"/>
                </a:cubicBezTo>
                <a:cubicBezTo>
                  <a:pt x="870" y="14044"/>
                  <a:pt x="883" y="14052"/>
                  <a:pt x="897" y="14052"/>
                </a:cubicBezTo>
                <a:cubicBezTo>
                  <a:pt x="917" y="14052"/>
                  <a:pt x="940" y="14034"/>
                  <a:pt x="935" y="14007"/>
                </a:cubicBezTo>
                <a:cubicBezTo>
                  <a:pt x="931" y="13984"/>
                  <a:pt x="925" y="13958"/>
                  <a:pt x="920" y="13933"/>
                </a:cubicBezTo>
                <a:cubicBezTo>
                  <a:pt x="916" y="13915"/>
                  <a:pt x="903" y="13908"/>
                  <a:pt x="889" y="13908"/>
                </a:cubicBezTo>
                <a:close/>
                <a:moveTo>
                  <a:pt x="21300" y="13984"/>
                </a:moveTo>
                <a:cubicBezTo>
                  <a:pt x="21254" y="13984"/>
                  <a:pt x="21254" y="14055"/>
                  <a:pt x="21300" y="14055"/>
                </a:cubicBezTo>
                <a:cubicBezTo>
                  <a:pt x="21345" y="14055"/>
                  <a:pt x="21345" y="13984"/>
                  <a:pt x="21300" y="13984"/>
                </a:cubicBezTo>
                <a:close/>
                <a:moveTo>
                  <a:pt x="10014" y="13960"/>
                </a:moveTo>
                <a:cubicBezTo>
                  <a:pt x="9987" y="13960"/>
                  <a:pt x="9963" y="13997"/>
                  <a:pt x="9988" y="14021"/>
                </a:cubicBezTo>
                <a:lnTo>
                  <a:pt x="10018" y="14051"/>
                </a:lnTo>
                <a:cubicBezTo>
                  <a:pt x="10026" y="14059"/>
                  <a:pt x="10034" y="14062"/>
                  <a:pt x="10042" y="14062"/>
                </a:cubicBezTo>
                <a:cubicBezTo>
                  <a:pt x="10068" y="14062"/>
                  <a:pt x="10092" y="14026"/>
                  <a:pt x="10068" y="14001"/>
                </a:cubicBezTo>
                <a:lnTo>
                  <a:pt x="10037" y="13971"/>
                </a:lnTo>
                <a:cubicBezTo>
                  <a:pt x="10030" y="13963"/>
                  <a:pt x="10022" y="13960"/>
                  <a:pt x="10014" y="13960"/>
                </a:cubicBezTo>
                <a:close/>
                <a:moveTo>
                  <a:pt x="14028" y="13995"/>
                </a:moveTo>
                <a:cubicBezTo>
                  <a:pt x="13983" y="13995"/>
                  <a:pt x="13983" y="14065"/>
                  <a:pt x="14028" y="14065"/>
                </a:cubicBezTo>
                <a:cubicBezTo>
                  <a:pt x="14074" y="14065"/>
                  <a:pt x="14074" y="13995"/>
                  <a:pt x="14028" y="13995"/>
                </a:cubicBezTo>
                <a:close/>
                <a:moveTo>
                  <a:pt x="8302" y="13939"/>
                </a:moveTo>
                <a:cubicBezTo>
                  <a:pt x="8274" y="13939"/>
                  <a:pt x="8250" y="13976"/>
                  <a:pt x="8275" y="14000"/>
                </a:cubicBezTo>
                <a:cubicBezTo>
                  <a:pt x="8295" y="14020"/>
                  <a:pt x="8315" y="14041"/>
                  <a:pt x="8336" y="14060"/>
                </a:cubicBezTo>
                <a:cubicBezTo>
                  <a:pt x="8344" y="14068"/>
                  <a:pt x="8352" y="14071"/>
                  <a:pt x="8360" y="14071"/>
                </a:cubicBezTo>
                <a:cubicBezTo>
                  <a:pt x="8387" y="14071"/>
                  <a:pt x="8410" y="14035"/>
                  <a:pt x="8385" y="14011"/>
                </a:cubicBezTo>
                <a:cubicBezTo>
                  <a:pt x="8365" y="13991"/>
                  <a:pt x="8346" y="13970"/>
                  <a:pt x="8326" y="13950"/>
                </a:cubicBezTo>
                <a:cubicBezTo>
                  <a:pt x="8318" y="13943"/>
                  <a:pt x="8310" y="13939"/>
                  <a:pt x="8302" y="13939"/>
                </a:cubicBezTo>
                <a:close/>
                <a:moveTo>
                  <a:pt x="10705" y="13974"/>
                </a:moveTo>
                <a:cubicBezTo>
                  <a:pt x="10634" y="13974"/>
                  <a:pt x="10634" y="14081"/>
                  <a:pt x="10705" y="14081"/>
                </a:cubicBezTo>
                <a:cubicBezTo>
                  <a:pt x="10773" y="14081"/>
                  <a:pt x="10773" y="13974"/>
                  <a:pt x="10705" y="13974"/>
                </a:cubicBezTo>
                <a:close/>
                <a:moveTo>
                  <a:pt x="18384" y="13972"/>
                </a:moveTo>
                <a:cubicBezTo>
                  <a:pt x="18375" y="13972"/>
                  <a:pt x="18366" y="13975"/>
                  <a:pt x="18357" y="13979"/>
                </a:cubicBezTo>
                <a:cubicBezTo>
                  <a:pt x="18347" y="13984"/>
                  <a:pt x="18337" y="13990"/>
                  <a:pt x="18327" y="13995"/>
                </a:cubicBezTo>
                <a:cubicBezTo>
                  <a:pt x="18301" y="14007"/>
                  <a:pt x="18294" y="14043"/>
                  <a:pt x="18307" y="14068"/>
                </a:cubicBezTo>
                <a:cubicBezTo>
                  <a:pt x="18318" y="14086"/>
                  <a:pt x="18335" y="14094"/>
                  <a:pt x="18353" y="14094"/>
                </a:cubicBezTo>
                <a:cubicBezTo>
                  <a:pt x="18362" y="14094"/>
                  <a:pt x="18372" y="14092"/>
                  <a:pt x="18380" y="14088"/>
                </a:cubicBezTo>
                <a:cubicBezTo>
                  <a:pt x="18391" y="14083"/>
                  <a:pt x="18400" y="14078"/>
                  <a:pt x="18411" y="14072"/>
                </a:cubicBezTo>
                <a:cubicBezTo>
                  <a:pt x="18437" y="14059"/>
                  <a:pt x="18443" y="14023"/>
                  <a:pt x="18431" y="13999"/>
                </a:cubicBezTo>
                <a:cubicBezTo>
                  <a:pt x="18420" y="13982"/>
                  <a:pt x="18403" y="13972"/>
                  <a:pt x="18384" y="13972"/>
                </a:cubicBezTo>
                <a:close/>
                <a:moveTo>
                  <a:pt x="20638" y="14060"/>
                </a:moveTo>
                <a:cubicBezTo>
                  <a:pt x="20615" y="14060"/>
                  <a:pt x="20615" y="14095"/>
                  <a:pt x="20638" y="14095"/>
                </a:cubicBezTo>
                <a:cubicBezTo>
                  <a:pt x="20661" y="14095"/>
                  <a:pt x="20661" y="14060"/>
                  <a:pt x="20638" y="14060"/>
                </a:cubicBezTo>
                <a:close/>
                <a:moveTo>
                  <a:pt x="19377" y="13996"/>
                </a:moveTo>
                <a:cubicBezTo>
                  <a:pt x="19350" y="13996"/>
                  <a:pt x="19325" y="14031"/>
                  <a:pt x="19350" y="14057"/>
                </a:cubicBezTo>
                <a:cubicBezTo>
                  <a:pt x="19362" y="14067"/>
                  <a:pt x="19370" y="14078"/>
                  <a:pt x="19380" y="14086"/>
                </a:cubicBezTo>
                <a:cubicBezTo>
                  <a:pt x="19387" y="14094"/>
                  <a:pt x="19395" y="14097"/>
                  <a:pt x="19403" y="14097"/>
                </a:cubicBezTo>
                <a:cubicBezTo>
                  <a:pt x="19430" y="14097"/>
                  <a:pt x="19453" y="14062"/>
                  <a:pt x="19429" y="14037"/>
                </a:cubicBezTo>
                <a:cubicBezTo>
                  <a:pt x="19420" y="14026"/>
                  <a:pt x="19410" y="14016"/>
                  <a:pt x="19401" y="14006"/>
                </a:cubicBezTo>
                <a:cubicBezTo>
                  <a:pt x="19393" y="13999"/>
                  <a:pt x="19385" y="13996"/>
                  <a:pt x="19377" y="13996"/>
                </a:cubicBezTo>
                <a:close/>
                <a:moveTo>
                  <a:pt x="6305" y="14013"/>
                </a:moveTo>
                <a:cubicBezTo>
                  <a:pt x="6291" y="14013"/>
                  <a:pt x="6276" y="14021"/>
                  <a:pt x="6270" y="14038"/>
                </a:cubicBezTo>
                <a:cubicBezTo>
                  <a:pt x="6265" y="14054"/>
                  <a:pt x="6260" y="14068"/>
                  <a:pt x="6254" y="14082"/>
                </a:cubicBezTo>
                <a:cubicBezTo>
                  <a:pt x="6246" y="14109"/>
                  <a:pt x="6268" y="14126"/>
                  <a:pt x="6290" y="14126"/>
                </a:cubicBezTo>
                <a:cubicBezTo>
                  <a:pt x="6303" y="14126"/>
                  <a:pt x="6317" y="14119"/>
                  <a:pt x="6323" y="14102"/>
                </a:cubicBezTo>
                <a:cubicBezTo>
                  <a:pt x="6328" y="14086"/>
                  <a:pt x="6333" y="14071"/>
                  <a:pt x="6338" y="14058"/>
                </a:cubicBezTo>
                <a:cubicBezTo>
                  <a:pt x="6348" y="14031"/>
                  <a:pt x="6327" y="14013"/>
                  <a:pt x="6305" y="14013"/>
                </a:cubicBezTo>
                <a:close/>
                <a:moveTo>
                  <a:pt x="4956" y="14053"/>
                </a:moveTo>
                <a:cubicBezTo>
                  <a:pt x="4948" y="14053"/>
                  <a:pt x="4940" y="14057"/>
                  <a:pt x="4932" y="14064"/>
                </a:cubicBezTo>
                <a:lnTo>
                  <a:pt x="4917" y="14080"/>
                </a:lnTo>
                <a:cubicBezTo>
                  <a:pt x="4892" y="14105"/>
                  <a:pt x="4916" y="14141"/>
                  <a:pt x="4943" y="14141"/>
                </a:cubicBezTo>
                <a:cubicBezTo>
                  <a:pt x="4951" y="14141"/>
                  <a:pt x="4959" y="14137"/>
                  <a:pt x="4966" y="14130"/>
                </a:cubicBezTo>
                <a:lnTo>
                  <a:pt x="4982" y="14114"/>
                </a:lnTo>
                <a:cubicBezTo>
                  <a:pt x="5007" y="14088"/>
                  <a:pt x="4984" y="14053"/>
                  <a:pt x="4956" y="14053"/>
                </a:cubicBezTo>
                <a:close/>
                <a:moveTo>
                  <a:pt x="7701" y="14011"/>
                </a:moveTo>
                <a:cubicBezTo>
                  <a:pt x="7660" y="14011"/>
                  <a:pt x="7624" y="14065"/>
                  <a:pt x="7660" y="14102"/>
                </a:cubicBezTo>
                <a:cubicBezTo>
                  <a:pt x="7671" y="14112"/>
                  <a:pt x="7679" y="14123"/>
                  <a:pt x="7689" y="14132"/>
                </a:cubicBezTo>
                <a:cubicBezTo>
                  <a:pt x="7699" y="14144"/>
                  <a:pt x="7712" y="14149"/>
                  <a:pt x="7724" y="14149"/>
                </a:cubicBezTo>
                <a:cubicBezTo>
                  <a:pt x="7764" y="14149"/>
                  <a:pt x="7801" y="14095"/>
                  <a:pt x="7765" y="14058"/>
                </a:cubicBezTo>
                <a:cubicBezTo>
                  <a:pt x="7756" y="14048"/>
                  <a:pt x="7746" y="14038"/>
                  <a:pt x="7736" y="14027"/>
                </a:cubicBezTo>
                <a:cubicBezTo>
                  <a:pt x="7725" y="14016"/>
                  <a:pt x="7713" y="14011"/>
                  <a:pt x="7701" y="14011"/>
                </a:cubicBezTo>
                <a:close/>
                <a:moveTo>
                  <a:pt x="270" y="14224"/>
                </a:moveTo>
                <a:cubicBezTo>
                  <a:pt x="257" y="14224"/>
                  <a:pt x="245" y="14242"/>
                  <a:pt x="257" y="14254"/>
                </a:cubicBezTo>
                <a:lnTo>
                  <a:pt x="302" y="14299"/>
                </a:lnTo>
                <a:cubicBezTo>
                  <a:pt x="306" y="14302"/>
                  <a:pt x="310" y="14304"/>
                  <a:pt x="314" y="14304"/>
                </a:cubicBezTo>
                <a:cubicBezTo>
                  <a:pt x="327" y="14304"/>
                  <a:pt x="340" y="14286"/>
                  <a:pt x="327" y="14274"/>
                </a:cubicBezTo>
                <a:lnTo>
                  <a:pt x="282" y="14230"/>
                </a:lnTo>
                <a:cubicBezTo>
                  <a:pt x="278" y="14226"/>
                  <a:pt x="274" y="14224"/>
                  <a:pt x="270" y="14224"/>
                </a:cubicBezTo>
                <a:close/>
              </a:path>
            </a:pathLst>
          </a:custGeom>
          <a:solidFill>
            <a:srgbClr val="FFFFFF">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0" y="2062437"/>
            <a:ext cx="5318665" cy="3163412"/>
            <a:chOff x="0" y="2062437"/>
            <a:chExt cx="5318665" cy="3163412"/>
          </a:xfrm>
        </p:grpSpPr>
        <p:sp>
          <p:nvSpPr>
            <p:cNvPr id="13" name="Google Shape;13;p2"/>
            <p:cNvSpPr/>
            <p:nvPr/>
          </p:nvSpPr>
          <p:spPr>
            <a:xfrm>
              <a:off x="7" y="2144783"/>
              <a:ext cx="5079927" cy="2998717"/>
            </a:xfrm>
            <a:custGeom>
              <a:avLst/>
              <a:gdLst/>
              <a:ahLst/>
              <a:cxnLst/>
              <a:rect l="l" t="t" r="r" b="b"/>
              <a:pathLst>
                <a:path w="36088" h="21303" extrusionOk="0">
                  <a:moveTo>
                    <a:pt x="0" y="1"/>
                  </a:moveTo>
                  <a:lnTo>
                    <a:pt x="0" y="21302"/>
                  </a:lnTo>
                  <a:lnTo>
                    <a:pt x="36088" y="21302"/>
                  </a:lnTo>
                  <a:cubicBezTo>
                    <a:pt x="35193" y="19045"/>
                    <a:pt x="31856" y="18367"/>
                    <a:pt x="27040" y="18367"/>
                  </a:cubicBezTo>
                  <a:cubicBezTo>
                    <a:pt x="23903" y="18367"/>
                    <a:pt x="20140" y="18654"/>
                    <a:pt x="16015" y="18980"/>
                  </a:cubicBezTo>
                  <a:cubicBezTo>
                    <a:pt x="15102" y="19052"/>
                    <a:pt x="14247" y="19087"/>
                    <a:pt x="13445" y="19087"/>
                  </a:cubicBezTo>
                  <a:cubicBezTo>
                    <a:pt x="5060" y="19087"/>
                    <a:pt x="2624" y="15183"/>
                    <a:pt x="3461" y="8070"/>
                  </a:cubicBezTo>
                  <a:cubicBezTo>
                    <a:pt x="4379" y="277"/>
                    <a:pt x="2" y="1"/>
                    <a:pt x="2" y="1"/>
                  </a:cubicBez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2062437"/>
              <a:ext cx="5318665" cy="3163412"/>
            </a:xfrm>
            <a:custGeom>
              <a:avLst/>
              <a:gdLst/>
              <a:ahLst/>
              <a:cxnLst/>
              <a:rect l="l" t="t" r="r" b="b"/>
              <a:pathLst>
                <a:path w="37784" h="22473" extrusionOk="0">
                  <a:moveTo>
                    <a:pt x="3" y="1"/>
                  </a:moveTo>
                  <a:lnTo>
                    <a:pt x="0" y="70"/>
                  </a:lnTo>
                  <a:cubicBezTo>
                    <a:pt x="13" y="72"/>
                    <a:pt x="1268" y="165"/>
                    <a:pt x="2307" y="1413"/>
                  </a:cubicBezTo>
                  <a:cubicBezTo>
                    <a:pt x="3537" y="2887"/>
                    <a:pt x="3967" y="5280"/>
                    <a:pt x="3588" y="8526"/>
                  </a:cubicBezTo>
                  <a:cubicBezTo>
                    <a:pt x="3097" y="12719"/>
                    <a:pt x="3731" y="15661"/>
                    <a:pt x="5523" y="17522"/>
                  </a:cubicBezTo>
                  <a:cubicBezTo>
                    <a:pt x="7228" y="19291"/>
                    <a:pt x="10041" y="20162"/>
                    <a:pt x="14079" y="20162"/>
                  </a:cubicBezTo>
                  <a:cubicBezTo>
                    <a:pt x="14918" y="20162"/>
                    <a:pt x="15810" y="20125"/>
                    <a:pt x="16756" y="20050"/>
                  </a:cubicBezTo>
                  <a:cubicBezTo>
                    <a:pt x="20755" y="19731"/>
                    <a:pt x="24863" y="19405"/>
                    <a:pt x="28290" y="19405"/>
                  </a:cubicBezTo>
                  <a:cubicBezTo>
                    <a:pt x="29167" y="19405"/>
                    <a:pt x="29999" y="19426"/>
                    <a:pt x="30773" y="19475"/>
                  </a:cubicBezTo>
                  <a:cubicBezTo>
                    <a:pt x="34805" y="19726"/>
                    <a:pt x="37013" y="20678"/>
                    <a:pt x="37720" y="22473"/>
                  </a:cubicBezTo>
                  <a:lnTo>
                    <a:pt x="37784" y="22447"/>
                  </a:lnTo>
                  <a:cubicBezTo>
                    <a:pt x="37065" y="20624"/>
                    <a:pt x="34839" y="19658"/>
                    <a:pt x="30776" y="19406"/>
                  </a:cubicBezTo>
                  <a:cubicBezTo>
                    <a:pt x="30000" y="19357"/>
                    <a:pt x="29165" y="19336"/>
                    <a:pt x="28286" y="19336"/>
                  </a:cubicBezTo>
                  <a:cubicBezTo>
                    <a:pt x="24857" y="19336"/>
                    <a:pt x="20749" y="19662"/>
                    <a:pt x="16749" y="19980"/>
                  </a:cubicBezTo>
                  <a:cubicBezTo>
                    <a:pt x="15803" y="20055"/>
                    <a:pt x="14911" y="20092"/>
                    <a:pt x="14073" y="20092"/>
                  </a:cubicBezTo>
                  <a:cubicBezTo>
                    <a:pt x="10058" y="20092"/>
                    <a:pt x="7264" y="19229"/>
                    <a:pt x="5573" y="17474"/>
                  </a:cubicBezTo>
                  <a:cubicBezTo>
                    <a:pt x="3794" y="15628"/>
                    <a:pt x="3169" y="12704"/>
                    <a:pt x="3656" y="8534"/>
                  </a:cubicBezTo>
                  <a:cubicBezTo>
                    <a:pt x="4036" y="5268"/>
                    <a:pt x="3601" y="2856"/>
                    <a:pt x="2358" y="1367"/>
                  </a:cubicBezTo>
                  <a:cubicBezTo>
                    <a:pt x="1299" y="98"/>
                    <a:pt x="17" y="2"/>
                    <a:pt x="3" y="1"/>
                  </a:cubicBez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rot="-5400000">
            <a:off x="930781" y="-930138"/>
            <a:ext cx="1432782" cy="3294344"/>
            <a:chOff x="7227671" y="11"/>
            <a:chExt cx="1915484" cy="4404203"/>
          </a:xfrm>
        </p:grpSpPr>
        <p:sp>
          <p:nvSpPr>
            <p:cNvPr id="16" name="Google Shape;16;p2"/>
            <p:cNvSpPr/>
            <p:nvPr/>
          </p:nvSpPr>
          <p:spPr>
            <a:xfrm>
              <a:off x="7471853" y="422"/>
              <a:ext cx="1671303" cy="4112309"/>
            </a:xfrm>
            <a:custGeom>
              <a:avLst/>
              <a:gdLst/>
              <a:ahLst/>
              <a:cxnLst/>
              <a:rect l="l" t="t" r="r" b="b"/>
              <a:pathLst>
                <a:path w="11873" h="29214" extrusionOk="0">
                  <a:moveTo>
                    <a:pt x="274" y="1"/>
                  </a:moveTo>
                  <a:cubicBezTo>
                    <a:pt x="274" y="1"/>
                    <a:pt x="0" y="2214"/>
                    <a:pt x="4493" y="2489"/>
                  </a:cubicBezTo>
                  <a:cubicBezTo>
                    <a:pt x="8986" y="2764"/>
                    <a:pt x="11277" y="8349"/>
                    <a:pt x="9170" y="14175"/>
                  </a:cubicBezTo>
                  <a:cubicBezTo>
                    <a:pt x="7061" y="20000"/>
                    <a:pt x="7882" y="28800"/>
                    <a:pt x="11872" y="29213"/>
                  </a:cubicBezTo>
                  <a:lnTo>
                    <a:pt x="11872" y="1"/>
                  </a:ln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227671" y="11"/>
              <a:ext cx="1909654" cy="4404203"/>
            </a:xfrm>
            <a:custGeom>
              <a:avLst/>
              <a:gdLst/>
              <a:ahLst/>
              <a:cxnLst/>
              <a:rect l="l" t="t" r="r" b="b"/>
              <a:pathLst>
                <a:path w="12890" h="29728" extrusionOk="0">
                  <a:moveTo>
                    <a:pt x="66" y="1"/>
                  </a:moveTo>
                  <a:lnTo>
                    <a:pt x="66" y="1"/>
                  </a:lnTo>
                  <a:cubicBezTo>
                    <a:pt x="63" y="22"/>
                    <a:pt x="0" y="535"/>
                    <a:pt x="472" y="1107"/>
                  </a:cubicBezTo>
                  <a:cubicBezTo>
                    <a:pt x="953" y="1690"/>
                    <a:pt x="2086" y="2417"/>
                    <a:pt x="4747" y="2568"/>
                  </a:cubicBezTo>
                  <a:cubicBezTo>
                    <a:pt x="6719" y="2679"/>
                    <a:pt x="8402" y="3670"/>
                    <a:pt x="9486" y="5361"/>
                  </a:cubicBezTo>
                  <a:cubicBezTo>
                    <a:pt x="11012" y="7744"/>
                    <a:pt x="11157" y="11122"/>
                    <a:pt x="9871" y="14397"/>
                  </a:cubicBezTo>
                  <a:cubicBezTo>
                    <a:pt x="9040" y="16514"/>
                    <a:pt x="8598" y="19060"/>
                    <a:pt x="8627" y="21565"/>
                  </a:cubicBezTo>
                  <a:cubicBezTo>
                    <a:pt x="8656" y="24097"/>
                    <a:pt x="9168" y="26301"/>
                    <a:pt x="10069" y="27767"/>
                  </a:cubicBezTo>
                  <a:cubicBezTo>
                    <a:pt x="10801" y="28959"/>
                    <a:pt x="11747" y="29618"/>
                    <a:pt x="12879" y="29727"/>
                  </a:cubicBezTo>
                  <a:lnTo>
                    <a:pt x="12890" y="29659"/>
                  </a:lnTo>
                  <a:cubicBezTo>
                    <a:pt x="11780" y="29553"/>
                    <a:pt x="10852" y="28905"/>
                    <a:pt x="10131" y="27732"/>
                  </a:cubicBezTo>
                  <a:cubicBezTo>
                    <a:pt x="9238" y="26275"/>
                    <a:pt x="8730" y="24086"/>
                    <a:pt x="8699" y="21565"/>
                  </a:cubicBezTo>
                  <a:cubicBezTo>
                    <a:pt x="8669" y="19069"/>
                    <a:pt x="9109" y="16533"/>
                    <a:pt x="9938" y="14423"/>
                  </a:cubicBezTo>
                  <a:cubicBezTo>
                    <a:pt x="11231" y="11127"/>
                    <a:pt x="11087" y="7727"/>
                    <a:pt x="9547" y="5324"/>
                  </a:cubicBezTo>
                  <a:cubicBezTo>
                    <a:pt x="8450" y="3615"/>
                    <a:pt x="6748" y="2611"/>
                    <a:pt x="4752" y="2499"/>
                  </a:cubicBezTo>
                  <a:cubicBezTo>
                    <a:pt x="2119" y="2349"/>
                    <a:pt x="1002" y="1637"/>
                    <a:pt x="528" y="1065"/>
                  </a:cubicBezTo>
                  <a:cubicBezTo>
                    <a:pt x="74" y="517"/>
                    <a:pt x="133" y="14"/>
                    <a:pt x="135" y="9"/>
                  </a:cubicBezTo>
                  <a:lnTo>
                    <a:pt x="66" y="1"/>
                  </a:ln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2"/>
          <p:cNvSpPr/>
          <p:nvPr/>
        </p:nvSpPr>
        <p:spPr>
          <a:xfrm>
            <a:off x="7275250" y="0"/>
            <a:ext cx="1868762" cy="2392131"/>
          </a:xfrm>
          <a:custGeom>
            <a:avLst/>
            <a:gdLst/>
            <a:ahLst/>
            <a:cxnLst/>
            <a:rect l="l" t="t" r="r" b="b"/>
            <a:pathLst>
              <a:path w="13040" h="16692" extrusionOk="0">
                <a:moveTo>
                  <a:pt x="7" y="0"/>
                </a:moveTo>
                <a:lnTo>
                  <a:pt x="0" y="5"/>
                </a:lnTo>
                <a:cubicBezTo>
                  <a:pt x="5" y="11"/>
                  <a:pt x="463" y="666"/>
                  <a:pt x="1444" y="1238"/>
                </a:cubicBezTo>
                <a:cubicBezTo>
                  <a:pt x="2020" y="1573"/>
                  <a:pt x="2661" y="1817"/>
                  <a:pt x="3351" y="1958"/>
                </a:cubicBezTo>
                <a:cubicBezTo>
                  <a:pt x="3835" y="2059"/>
                  <a:pt x="4344" y="2109"/>
                  <a:pt x="4873" y="2109"/>
                </a:cubicBezTo>
                <a:cubicBezTo>
                  <a:pt x="5283" y="2109"/>
                  <a:pt x="5706" y="2079"/>
                  <a:pt x="6138" y="2018"/>
                </a:cubicBezTo>
                <a:cubicBezTo>
                  <a:pt x="6663" y="1945"/>
                  <a:pt x="7150" y="1909"/>
                  <a:pt x="7597" y="1909"/>
                </a:cubicBezTo>
                <a:cubicBezTo>
                  <a:pt x="9040" y="1909"/>
                  <a:pt x="10080" y="2286"/>
                  <a:pt x="10701" y="3036"/>
                </a:cubicBezTo>
                <a:cubicBezTo>
                  <a:pt x="11113" y="3536"/>
                  <a:pt x="11334" y="4202"/>
                  <a:pt x="11356" y="5019"/>
                </a:cubicBezTo>
                <a:cubicBezTo>
                  <a:pt x="11380" y="5861"/>
                  <a:pt x="11193" y="6872"/>
                  <a:pt x="10801" y="8026"/>
                </a:cubicBezTo>
                <a:cubicBezTo>
                  <a:pt x="10380" y="9270"/>
                  <a:pt x="10107" y="10305"/>
                  <a:pt x="9963" y="11194"/>
                </a:cubicBezTo>
                <a:cubicBezTo>
                  <a:pt x="9809" y="12158"/>
                  <a:pt x="9806" y="12963"/>
                  <a:pt x="9955" y="13655"/>
                </a:cubicBezTo>
                <a:cubicBezTo>
                  <a:pt x="10109" y="14378"/>
                  <a:pt x="10427" y="14971"/>
                  <a:pt x="10927" y="15468"/>
                </a:cubicBezTo>
                <a:cubicBezTo>
                  <a:pt x="11436" y="15976"/>
                  <a:pt x="12126" y="16375"/>
                  <a:pt x="13037" y="16692"/>
                </a:cubicBezTo>
                <a:lnTo>
                  <a:pt x="13040" y="16682"/>
                </a:lnTo>
                <a:cubicBezTo>
                  <a:pt x="11249" y="16061"/>
                  <a:pt x="10272" y="15097"/>
                  <a:pt x="9962" y="13652"/>
                </a:cubicBezTo>
                <a:cubicBezTo>
                  <a:pt x="9678" y="12326"/>
                  <a:pt x="9940" y="10593"/>
                  <a:pt x="10809" y="8028"/>
                </a:cubicBezTo>
                <a:cubicBezTo>
                  <a:pt x="11201" y="6873"/>
                  <a:pt x="11388" y="5861"/>
                  <a:pt x="11365" y="5018"/>
                </a:cubicBezTo>
                <a:cubicBezTo>
                  <a:pt x="11343" y="4200"/>
                  <a:pt x="11121" y="3531"/>
                  <a:pt x="10707" y="3031"/>
                </a:cubicBezTo>
                <a:cubicBezTo>
                  <a:pt x="10299" y="2539"/>
                  <a:pt x="9701" y="2201"/>
                  <a:pt x="8928" y="2033"/>
                </a:cubicBezTo>
                <a:cubicBezTo>
                  <a:pt x="8530" y="1946"/>
                  <a:pt x="8083" y="1902"/>
                  <a:pt x="7591" y="1902"/>
                </a:cubicBezTo>
                <a:cubicBezTo>
                  <a:pt x="7143" y="1902"/>
                  <a:pt x="6657" y="1938"/>
                  <a:pt x="6137" y="2011"/>
                </a:cubicBezTo>
                <a:cubicBezTo>
                  <a:pt x="5693" y="2073"/>
                  <a:pt x="5276" y="2100"/>
                  <a:pt x="4886" y="2100"/>
                </a:cubicBezTo>
                <a:cubicBezTo>
                  <a:pt x="3311" y="2100"/>
                  <a:pt x="2173" y="1655"/>
                  <a:pt x="1447" y="1231"/>
                </a:cubicBezTo>
                <a:cubicBezTo>
                  <a:pt x="469" y="660"/>
                  <a:pt x="11" y="7"/>
                  <a:pt x="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259"/>
        <p:cNvGrpSpPr/>
        <p:nvPr/>
      </p:nvGrpSpPr>
      <p:grpSpPr>
        <a:xfrm>
          <a:off x="0" y="0"/>
          <a:ext cx="0" cy="0"/>
          <a:chOff x="0" y="0"/>
          <a:chExt cx="0" cy="0"/>
        </a:xfrm>
      </p:grpSpPr>
      <p:sp>
        <p:nvSpPr>
          <p:cNvPr id="260" name="Google Shape;260;p19"/>
          <p:cNvSpPr/>
          <p:nvPr/>
        </p:nvSpPr>
        <p:spPr>
          <a:xfrm>
            <a:off x="74632" y="0"/>
            <a:ext cx="8994753" cy="5143506"/>
          </a:xfrm>
          <a:custGeom>
            <a:avLst/>
            <a:gdLst/>
            <a:ahLst/>
            <a:cxnLst/>
            <a:rect l="l" t="t" r="r" b="b"/>
            <a:pathLst>
              <a:path w="25016" h="14305" extrusionOk="0">
                <a:moveTo>
                  <a:pt x="9513" y="0"/>
                </a:moveTo>
                <a:cubicBezTo>
                  <a:pt x="9468" y="0"/>
                  <a:pt x="9468" y="71"/>
                  <a:pt x="9513" y="71"/>
                </a:cubicBezTo>
                <a:lnTo>
                  <a:pt x="9529" y="71"/>
                </a:lnTo>
                <a:cubicBezTo>
                  <a:pt x="9575" y="71"/>
                  <a:pt x="9575" y="0"/>
                  <a:pt x="9529" y="0"/>
                </a:cubicBezTo>
                <a:close/>
                <a:moveTo>
                  <a:pt x="16079" y="1"/>
                </a:moveTo>
                <a:cubicBezTo>
                  <a:pt x="16033" y="1"/>
                  <a:pt x="16033" y="72"/>
                  <a:pt x="16079" y="72"/>
                </a:cubicBezTo>
                <a:cubicBezTo>
                  <a:pt x="16125" y="72"/>
                  <a:pt x="16125" y="1"/>
                  <a:pt x="16079" y="1"/>
                </a:cubicBezTo>
                <a:close/>
                <a:moveTo>
                  <a:pt x="11106" y="7"/>
                </a:moveTo>
                <a:cubicBezTo>
                  <a:pt x="11094" y="7"/>
                  <a:pt x="11082" y="20"/>
                  <a:pt x="11089" y="35"/>
                </a:cubicBezTo>
                <a:cubicBezTo>
                  <a:pt x="11094" y="45"/>
                  <a:pt x="11100" y="56"/>
                  <a:pt x="11105" y="64"/>
                </a:cubicBezTo>
                <a:cubicBezTo>
                  <a:pt x="11108" y="71"/>
                  <a:pt x="11113" y="73"/>
                  <a:pt x="11119" y="73"/>
                </a:cubicBezTo>
                <a:cubicBezTo>
                  <a:pt x="11130" y="73"/>
                  <a:pt x="11142" y="60"/>
                  <a:pt x="11135" y="46"/>
                </a:cubicBezTo>
                <a:cubicBezTo>
                  <a:pt x="11130" y="36"/>
                  <a:pt x="11125" y="26"/>
                  <a:pt x="11119" y="16"/>
                </a:cubicBezTo>
                <a:cubicBezTo>
                  <a:pt x="11116" y="9"/>
                  <a:pt x="11111" y="7"/>
                  <a:pt x="11106" y="7"/>
                </a:cubicBezTo>
                <a:close/>
                <a:moveTo>
                  <a:pt x="15523" y="15"/>
                </a:moveTo>
                <a:cubicBezTo>
                  <a:pt x="15476" y="15"/>
                  <a:pt x="15476" y="85"/>
                  <a:pt x="15523" y="85"/>
                </a:cubicBezTo>
                <a:cubicBezTo>
                  <a:pt x="15523" y="85"/>
                  <a:pt x="15524" y="85"/>
                  <a:pt x="15524" y="85"/>
                </a:cubicBezTo>
                <a:cubicBezTo>
                  <a:pt x="15568" y="85"/>
                  <a:pt x="15567" y="16"/>
                  <a:pt x="15523" y="15"/>
                </a:cubicBezTo>
                <a:close/>
                <a:moveTo>
                  <a:pt x="17236" y="21"/>
                </a:moveTo>
                <a:cubicBezTo>
                  <a:pt x="17228" y="21"/>
                  <a:pt x="17220" y="24"/>
                  <a:pt x="17212" y="31"/>
                </a:cubicBezTo>
                <a:lnTo>
                  <a:pt x="17197" y="47"/>
                </a:lnTo>
                <a:cubicBezTo>
                  <a:pt x="17171" y="72"/>
                  <a:pt x="17196" y="107"/>
                  <a:pt x="17224" y="107"/>
                </a:cubicBezTo>
                <a:cubicBezTo>
                  <a:pt x="17231" y="107"/>
                  <a:pt x="17240" y="104"/>
                  <a:pt x="17247" y="97"/>
                </a:cubicBezTo>
                <a:lnTo>
                  <a:pt x="17263" y="82"/>
                </a:lnTo>
                <a:cubicBezTo>
                  <a:pt x="17288" y="56"/>
                  <a:pt x="17263" y="21"/>
                  <a:pt x="17236" y="21"/>
                </a:cubicBezTo>
                <a:close/>
                <a:moveTo>
                  <a:pt x="2352" y="74"/>
                </a:moveTo>
                <a:cubicBezTo>
                  <a:pt x="2343" y="74"/>
                  <a:pt x="2334" y="79"/>
                  <a:pt x="2334" y="90"/>
                </a:cubicBezTo>
                <a:lnTo>
                  <a:pt x="2334" y="106"/>
                </a:lnTo>
                <a:cubicBezTo>
                  <a:pt x="2334" y="118"/>
                  <a:pt x="2343" y="124"/>
                  <a:pt x="2352" y="124"/>
                </a:cubicBezTo>
                <a:cubicBezTo>
                  <a:pt x="2361" y="124"/>
                  <a:pt x="2370" y="118"/>
                  <a:pt x="2370" y="106"/>
                </a:cubicBezTo>
                <a:lnTo>
                  <a:pt x="2370" y="90"/>
                </a:lnTo>
                <a:cubicBezTo>
                  <a:pt x="2370" y="79"/>
                  <a:pt x="2361" y="74"/>
                  <a:pt x="2352" y="74"/>
                </a:cubicBezTo>
                <a:close/>
                <a:moveTo>
                  <a:pt x="20450" y="44"/>
                </a:moveTo>
                <a:cubicBezTo>
                  <a:pt x="20433" y="44"/>
                  <a:pt x="20415" y="56"/>
                  <a:pt x="20415" y="79"/>
                </a:cubicBezTo>
                <a:lnTo>
                  <a:pt x="20415" y="94"/>
                </a:lnTo>
                <a:cubicBezTo>
                  <a:pt x="20415" y="117"/>
                  <a:pt x="20432" y="129"/>
                  <a:pt x="20450" y="129"/>
                </a:cubicBezTo>
                <a:cubicBezTo>
                  <a:pt x="20467" y="129"/>
                  <a:pt x="20485" y="117"/>
                  <a:pt x="20485" y="94"/>
                </a:cubicBezTo>
                <a:lnTo>
                  <a:pt x="20485" y="79"/>
                </a:lnTo>
                <a:cubicBezTo>
                  <a:pt x="20485" y="56"/>
                  <a:pt x="20468" y="44"/>
                  <a:pt x="20450" y="44"/>
                </a:cubicBezTo>
                <a:close/>
                <a:moveTo>
                  <a:pt x="17100" y="68"/>
                </a:moveTo>
                <a:cubicBezTo>
                  <a:pt x="17087" y="68"/>
                  <a:pt x="17075" y="86"/>
                  <a:pt x="17087" y="98"/>
                </a:cubicBezTo>
                <a:lnTo>
                  <a:pt x="17117" y="129"/>
                </a:lnTo>
                <a:cubicBezTo>
                  <a:pt x="17120" y="132"/>
                  <a:pt x="17124" y="134"/>
                  <a:pt x="17128" y="134"/>
                </a:cubicBezTo>
                <a:cubicBezTo>
                  <a:pt x="17142" y="134"/>
                  <a:pt x="17154" y="116"/>
                  <a:pt x="17142" y="104"/>
                </a:cubicBezTo>
                <a:lnTo>
                  <a:pt x="17112" y="73"/>
                </a:lnTo>
                <a:cubicBezTo>
                  <a:pt x="17108" y="69"/>
                  <a:pt x="17104" y="68"/>
                  <a:pt x="17100" y="68"/>
                </a:cubicBezTo>
                <a:close/>
                <a:moveTo>
                  <a:pt x="9753" y="76"/>
                </a:moveTo>
                <a:cubicBezTo>
                  <a:pt x="9708" y="76"/>
                  <a:pt x="9708" y="147"/>
                  <a:pt x="9753" y="147"/>
                </a:cubicBezTo>
                <a:lnTo>
                  <a:pt x="9769" y="147"/>
                </a:lnTo>
                <a:cubicBezTo>
                  <a:pt x="9815" y="147"/>
                  <a:pt x="9815" y="76"/>
                  <a:pt x="9769" y="76"/>
                </a:cubicBezTo>
                <a:close/>
                <a:moveTo>
                  <a:pt x="8154" y="60"/>
                </a:moveTo>
                <a:cubicBezTo>
                  <a:pt x="8150" y="60"/>
                  <a:pt x="8146" y="60"/>
                  <a:pt x="8142" y="62"/>
                </a:cubicBezTo>
                <a:cubicBezTo>
                  <a:pt x="8126" y="67"/>
                  <a:pt x="8112" y="72"/>
                  <a:pt x="8097" y="78"/>
                </a:cubicBezTo>
                <a:cubicBezTo>
                  <a:pt x="8058" y="91"/>
                  <a:pt x="8069" y="148"/>
                  <a:pt x="8104" y="148"/>
                </a:cubicBezTo>
                <a:cubicBezTo>
                  <a:pt x="8108" y="148"/>
                  <a:pt x="8112" y="147"/>
                  <a:pt x="8116" y="146"/>
                </a:cubicBezTo>
                <a:cubicBezTo>
                  <a:pt x="8132" y="140"/>
                  <a:pt x="8145" y="135"/>
                  <a:pt x="8160" y="130"/>
                </a:cubicBezTo>
                <a:cubicBezTo>
                  <a:pt x="8201" y="117"/>
                  <a:pt x="8189" y="60"/>
                  <a:pt x="8154" y="60"/>
                </a:cubicBezTo>
                <a:close/>
                <a:moveTo>
                  <a:pt x="17384" y="110"/>
                </a:moveTo>
                <a:cubicBezTo>
                  <a:pt x="17376" y="110"/>
                  <a:pt x="17367" y="113"/>
                  <a:pt x="17360" y="120"/>
                </a:cubicBezTo>
                <a:lnTo>
                  <a:pt x="17345" y="136"/>
                </a:lnTo>
                <a:cubicBezTo>
                  <a:pt x="17319" y="161"/>
                  <a:pt x="17344" y="197"/>
                  <a:pt x="17371" y="197"/>
                </a:cubicBezTo>
                <a:cubicBezTo>
                  <a:pt x="17379" y="197"/>
                  <a:pt x="17387" y="194"/>
                  <a:pt x="17395" y="186"/>
                </a:cubicBezTo>
                <a:lnTo>
                  <a:pt x="17410" y="171"/>
                </a:lnTo>
                <a:cubicBezTo>
                  <a:pt x="17435" y="145"/>
                  <a:pt x="17411" y="110"/>
                  <a:pt x="17384" y="110"/>
                </a:cubicBezTo>
                <a:close/>
                <a:moveTo>
                  <a:pt x="5268" y="93"/>
                </a:moveTo>
                <a:cubicBezTo>
                  <a:pt x="5255" y="93"/>
                  <a:pt x="5243" y="100"/>
                  <a:pt x="5236" y="111"/>
                </a:cubicBezTo>
                <a:cubicBezTo>
                  <a:pt x="5226" y="129"/>
                  <a:pt x="5233" y="148"/>
                  <a:pt x="5249" y="160"/>
                </a:cubicBezTo>
                <a:cubicBezTo>
                  <a:pt x="5269" y="176"/>
                  <a:pt x="5289" y="190"/>
                  <a:pt x="5309" y="204"/>
                </a:cubicBezTo>
                <a:cubicBezTo>
                  <a:pt x="5315" y="208"/>
                  <a:pt x="5320" y="210"/>
                  <a:pt x="5326" y="210"/>
                </a:cubicBezTo>
                <a:cubicBezTo>
                  <a:pt x="5339" y="210"/>
                  <a:pt x="5351" y="202"/>
                  <a:pt x="5358" y="192"/>
                </a:cubicBezTo>
                <a:cubicBezTo>
                  <a:pt x="5368" y="173"/>
                  <a:pt x="5361" y="155"/>
                  <a:pt x="5345" y="142"/>
                </a:cubicBezTo>
                <a:cubicBezTo>
                  <a:pt x="5325" y="127"/>
                  <a:pt x="5305" y="113"/>
                  <a:pt x="5284" y="98"/>
                </a:cubicBezTo>
                <a:cubicBezTo>
                  <a:pt x="5279" y="95"/>
                  <a:pt x="5273" y="93"/>
                  <a:pt x="5268" y="93"/>
                </a:cubicBezTo>
                <a:close/>
                <a:moveTo>
                  <a:pt x="6843" y="158"/>
                </a:moveTo>
                <a:cubicBezTo>
                  <a:pt x="6797" y="158"/>
                  <a:pt x="6797" y="229"/>
                  <a:pt x="6843" y="229"/>
                </a:cubicBezTo>
                <a:lnTo>
                  <a:pt x="6873" y="229"/>
                </a:lnTo>
                <a:cubicBezTo>
                  <a:pt x="6919" y="229"/>
                  <a:pt x="6919" y="158"/>
                  <a:pt x="6873" y="158"/>
                </a:cubicBezTo>
                <a:close/>
                <a:moveTo>
                  <a:pt x="18947" y="153"/>
                </a:moveTo>
                <a:cubicBezTo>
                  <a:pt x="18942" y="153"/>
                  <a:pt x="18937" y="154"/>
                  <a:pt x="18932" y="156"/>
                </a:cubicBezTo>
                <a:cubicBezTo>
                  <a:pt x="18918" y="161"/>
                  <a:pt x="18902" y="167"/>
                  <a:pt x="18887" y="172"/>
                </a:cubicBezTo>
                <a:cubicBezTo>
                  <a:pt x="18860" y="181"/>
                  <a:pt x="18843" y="208"/>
                  <a:pt x="18851" y="237"/>
                </a:cubicBezTo>
                <a:cubicBezTo>
                  <a:pt x="18858" y="258"/>
                  <a:pt x="18879" y="276"/>
                  <a:pt x="18901" y="276"/>
                </a:cubicBezTo>
                <a:cubicBezTo>
                  <a:pt x="18906" y="276"/>
                  <a:pt x="18912" y="275"/>
                  <a:pt x="18917" y="273"/>
                </a:cubicBezTo>
                <a:cubicBezTo>
                  <a:pt x="18931" y="268"/>
                  <a:pt x="18946" y="263"/>
                  <a:pt x="18961" y="258"/>
                </a:cubicBezTo>
                <a:cubicBezTo>
                  <a:pt x="18988" y="249"/>
                  <a:pt x="19006" y="221"/>
                  <a:pt x="18997" y="193"/>
                </a:cubicBezTo>
                <a:cubicBezTo>
                  <a:pt x="18991" y="171"/>
                  <a:pt x="18970" y="153"/>
                  <a:pt x="18947" y="153"/>
                </a:cubicBezTo>
                <a:close/>
                <a:moveTo>
                  <a:pt x="22974" y="81"/>
                </a:moveTo>
                <a:cubicBezTo>
                  <a:pt x="22966" y="81"/>
                  <a:pt x="22957" y="84"/>
                  <a:pt x="22950" y="92"/>
                </a:cubicBezTo>
                <a:cubicBezTo>
                  <a:pt x="22909" y="135"/>
                  <a:pt x="22867" y="179"/>
                  <a:pt x="22826" y="224"/>
                </a:cubicBezTo>
                <a:cubicBezTo>
                  <a:pt x="22802" y="249"/>
                  <a:pt x="22826" y="285"/>
                  <a:pt x="22853" y="285"/>
                </a:cubicBezTo>
                <a:cubicBezTo>
                  <a:pt x="22861" y="285"/>
                  <a:pt x="22869" y="282"/>
                  <a:pt x="22877" y="273"/>
                </a:cubicBezTo>
                <a:cubicBezTo>
                  <a:pt x="22916" y="230"/>
                  <a:pt x="22958" y="186"/>
                  <a:pt x="22999" y="141"/>
                </a:cubicBezTo>
                <a:cubicBezTo>
                  <a:pt x="23023" y="117"/>
                  <a:pt x="23000" y="81"/>
                  <a:pt x="22974" y="81"/>
                </a:cubicBezTo>
                <a:close/>
                <a:moveTo>
                  <a:pt x="22206" y="229"/>
                </a:moveTo>
                <a:cubicBezTo>
                  <a:pt x="22161" y="229"/>
                  <a:pt x="22161" y="300"/>
                  <a:pt x="22207" y="300"/>
                </a:cubicBezTo>
                <a:cubicBezTo>
                  <a:pt x="22253" y="300"/>
                  <a:pt x="22253" y="229"/>
                  <a:pt x="22207" y="229"/>
                </a:cubicBezTo>
                <a:cubicBezTo>
                  <a:pt x="22207" y="229"/>
                  <a:pt x="22207" y="229"/>
                  <a:pt x="22206" y="229"/>
                </a:cubicBezTo>
                <a:close/>
                <a:moveTo>
                  <a:pt x="24701" y="189"/>
                </a:moveTo>
                <a:cubicBezTo>
                  <a:pt x="24675" y="189"/>
                  <a:pt x="24648" y="207"/>
                  <a:pt x="24648" y="241"/>
                </a:cubicBezTo>
                <a:lnTo>
                  <a:pt x="24648" y="257"/>
                </a:lnTo>
                <a:cubicBezTo>
                  <a:pt x="24648" y="291"/>
                  <a:pt x="24675" y="309"/>
                  <a:pt x="24702" y="309"/>
                </a:cubicBezTo>
                <a:cubicBezTo>
                  <a:pt x="24728" y="309"/>
                  <a:pt x="24755" y="291"/>
                  <a:pt x="24755" y="257"/>
                </a:cubicBezTo>
                <a:lnTo>
                  <a:pt x="24755" y="241"/>
                </a:lnTo>
                <a:cubicBezTo>
                  <a:pt x="24755" y="207"/>
                  <a:pt x="24728" y="189"/>
                  <a:pt x="24701" y="189"/>
                </a:cubicBezTo>
                <a:close/>
                <a:moveTo>
                  <a:pt x="12428" y="156"/>
                </a:moveTo>
                <a:cubicBezTo>
                  <a:pt x="12409" y="156"/>
                  <a:pt x="12390" y="166"/>
                  <a:pt x="12381" y="183"/>
                </a:cubicBezTo>
                <a:cubicBezTo>
                  <a:pt x="12365" y="210"/>
                  <a:pt x="12376" y="241"/>
                  <a:pt x="12401" y="257"/>
                </a:cubicBezTo>
                <a:cubicBezTo>
                  <a:pt x="12425" y="272"/>
                  <a:pt x="12449" y="288"/>
                  <a:pt x="12473" y="304"/>
                </a:cubicBezTo>
                <a:cubicBezTo>
                  <a:pt x="12481" y="308"/>
                  <a:pt x="12490" y="311"/>
                  <a:pt x="12499" y="311"/>
                </a:cubicBezTo>
                <a:cubicBezTo>
                  <a:pt x="12518" y="311"/>
                  <a:pt x="12538" y="300"/>
                  <a:pt x="12546" y="284"/>
                </a:cubicBezTo>
                <a:cubicBezTo>
                  <a:pt x="12562" y="258"/>
                  <a:pt x="12552" y="226"/>
                  <a:pt x="12527" y="211"/>
                </a:cubicBezTo>
                <a:cubicBezTo>
                  <a:pt x="12502" y="195"/>
                  <a:pt x="12479" y="179"/>
                  <a:pt x="12454" y="163"/>
                </a:cubicBezTo>
                <a:cubicBezTo>
                  <a:pt x="12446" y="158"/>
                  <a:pt x="12437" y="156"/>
                  <a:pt x="12428" y="156"/>
                </a:cubicBezTo>
                <a:close/>
                <a:moveTo>
                  <a:pt x="18467" y="202"/>
                </a:moveTo>
                <a:cubicBezTo>
                  <a:pt x="18440" y="202"/>
                  <a:pt x="18414" y="219"/>
                  <a:pt x="18414" y="255"/>
                </a:cubicBezTo>
                <a:lnTo>
                  <a:pt x="18414" y="270"/>
                </a:lnTo>
                <a:cubicBezTo>
                  <a:pt x="18414" y="305"/>
                  <a:pt x="18441" y="322"/>
                  <a:pt x="18467" y="322"/>
                </a:cubicBezTo>
                <a:cubicBezTo>
                  <a:pt x="18494" y="322"/>
                  <a:pt x="18521" y="305"/>
                  <a:pt x="18521" y="270"/>
                </a:cubicBezTo>
                <a:lnTo>
                  <a:pt x="18521" y="255"/>
                </a:lnTo>
                <a:cubicBezTo>
                  <a:pt x="18520" y="219"/>
                  <a:pt x="18493" y="202"/>
                  <a:pt x="18467" y="202"/>
                </a:cubicBezTo>
                <a:close/>
                <a:moveTo>
                  <a:pt x="622" y="200"/>
                </a:moveTo>
                <a:cubicBezTo>
                  <a:pt x="604" y="200"/>
                  <a:pt x="587" y="209"/>
                  <a:pt x="576" y="226"/>
                </a:cubicBezTo>
                <a:cubicBezTo>
                  <a:pt x="563" y="250"/>
                  <a:pt x="570" y="287"/>
                  <a:pt x="596" y="300"/>
                </a:cubicBezTo>
                <a:cubicBezTo>
                  <a:pt x="607" y="305"/>
                  <a:pt x="616" y="310"/>
                  <a:pt x="627" y="315"/>
                </a:cubicBezTo>
                <a:cubicBezTo>
                  <a:pt x="636" y="320"/>
                  <a:pt x="645" y="322"/>
                  <a:pt x="655" y="322"/>
                </a:cubicBezTo>
                <a:cubicBezTo>
                  <a:pt x="673" y="322"/>
                  <a:pt x="690" y="314"/>
                  <a:pt x="700" y="296"/>
                </a:cubicBezTo>
                <a:cubicBezTo>
                  <a:pt x="714" y="272"/>
                  <a:pt x="706" y="236"/>
                  <a:pt x="680" y="223"/>
                </a:cubicBezTo>
                <a:cubicBezTo>
                  <a:pt x="670" y="218"/>
                  <a:pt x="660" y="213"/>
                  <a:pt x="650" y="207"/>
                </a:cubicBezTo>
                <a:cubicBezTo>
                  <a:pt x="641" y="203"/>
                  <a:pt x="631" y="200"/>
                  <a:pt x="622" y="200"/>
                </a:cubicBezTo>
                <a:close/>
                <a:moveTo>
                  <a:pt x="16246" y="184"/>
                </a:moveTo>
                <a:cubicBezTo>
                  <a:pt x="16225" y="184"/>
                  <a:pt x="16204" y="201"/>
                  <a:pt x="16211" y="227"/>
                </a:cubicBezTo>
                <a:cubicBezTo>
                  <a:pt x="16221" y="270"/>
                  <a:pt x="16248" y="305"/>
                  <a:pt x="16288" y="324"/>
                </a:cubicBezTo>
                <a:cubicBezTo>
                  <a:pt x="16294" y="327"/>
                  <a:pt x="16300" y="328"/>
                  <a:pt x="16305" y="328"/>
                </a:cubicBezTo>
                <a:cubicBezTo>
                  <a:pt x="16336" y="328"/>
                  <a:pt x="16357" y="281"/>
                  <a:pt x="16322" y="263"/>
                </a:cubicBezTo>
                <a:cubicBezTo>
                  <a:pt x="16300" y="251"/>
                  <a:pt x="16284" y="235"/>
                  <a:pt x="16279" y="210"/>
                </a:cubicBezTo>
                <a:cubicBezTo>
                  <a:pt x="16274" y="192"/>
                  <a:pt x="16260" y="184"/>
                  <a:pt x="16246" y="184"/>
                </a:cubicBezTo>
                <a:close/>
                <a:moveTo>
                  <a:pt x="23951" y="247"/>
                </a:moveTo>
                <a:cubicBezTo>
                  <a:pt x="23924" y="247"/>
                  <a:pt x="23900" y="284"/>
                  <a:pt x="23925" y="308"/>
                </a:cubicBezTo>
                <a:lnTo>
                  <a:pt x="23941" y="324"/>
                </a:lnTo>
                <a:cubicBezTo>
                  <a:pt x="23948" y="331"/>
                  <a:pt x="23956" y="334"/>
                  <a:pt x="23964" y="334"/>
                </a:cubicBezTo>
                <a:cubicBezTo>
                  <a:pt x="23991" y="334"/>
                  <a:pt x="24014" y="299"/>
                  <a:pt x="23990" y="273"/>
                </a:cubicBezTo>
                <a:lnTo>
                  <a:pt x="23975" y="258"/>
                </a:lnTo>
                <a:cubicBezTo>
                  <a:pt x="23967" y="250"/>
                  <a:pt x="23959" y="247"/>
                  <a:pt x="23951" y="247"/>
                </a:cubicBezTo>
                <a:close/>
                <a:moveTo>
                  <a:pt x="3403" y="302"/>
                </a:moveTo>
                <a:cubicBezTo>
                  <a:pt x="3379" y="302"/>
                  <a:pt x="3379" y="336"/>
                  <a:pt x="3403" y="336"/>
                </a:cubicBezTo>
                <a:cubicBezTo>
                  <a:pt x="3426" y="336"/>
                  <a:pt x="3426" y="302"/>
                  <a:pt x="3403" y="302"/>
                </a:cubicBezTo>
                <a:close/>
                <a:moveTo>
                  <a:pt x="13286" y="191"/>
                </a:moveTo>
                <a:cubicBezTo>
                  <a:pt x="13283" y="191"/>
                  <a:pt x="13280" y="192"/>
                  <a:pt x="13276" y="193"/>
                </a:cubicBezTo>
                <a:cubicBezTo>
                  <a:pt x="13259" y="198"/>
                  <a:pt x="13245" y="219"/>
                  <a:pt x="13251" y="236"/>
                </a:cubicBezTo>
                <a:cubicBezTo>
                  <a:pt x="13262" y="261"/>
                  <a:pt x="13271" y="286"/>
                  <a:pt x="13282" y="310"/>
                </a:cubicBezTo>
                <a:cubicBezTo>
                  <a:pt x="13288" y="326"/>
                  <a:pt x="13300" y="336"/>
                  <a:pt x="13315" y="336"/>
                </a:cubicBezTo>
                <a:cubicBezTo>
                  <a:pt x="13318" y="336"/>
                  <a:pt x="13321" y="336"/>
                  <a:pt x="13325" y="335"/>
                </a:cubicBezTo>
                <a:cubicBezTo>
                  <a:pt x="13340" y="331"/>
                  <a:pt x="13356" y="310"/>
                  <a:pt x="13350" y="292"/>
                </a:cubicBezTo>
                <a:cubicBezTo>
                  <a:pt x="13339" y="267"/>
                  <a:pt x="13330" y="242"/>
                  <a:pt x="13319" y="218"/>
                </a:cubicBezTo>
                <a:cubicBezTo>
                  <a:pt x="13313" y="202"/>
                  <a:pt x="13301" y="191"/>
                  <a:pt x="13286" y="191"/>
                </a:cubicBezTo>
                <a:close/>
                <a:moveTo>
                  <a:pt x="11903" y="294"/>
                </a:moveTo>
                <a:cubicBezTo>
                  <a:pt x="11890" y="294"/>
                  <a:pt x="11877" y="313"/>
                  <a:pt x="11889" y="325"/>
                </a:cubicBezTo>
                <a:lnTo>
                  <a:pt x="11905" y="340"/>
                </a:lnTo>
                <a:cubicBezTo>
                  <a:pt x="11909" y="344"/>
                  <a:pt x="11913" y="346"/>
                  <a:pt x="11917" y="346"/>
                </a:cubicBezTo>
                <a:cubicBezTo>
                  <a:pt x="11930" y="346"/>
                  <a:pt x="11942" y="327"/>
                  <a:pt x="11930" y="315"/>
                </a:cubicBezTo>
                <a:lnTo>
                  <a:pt x="11915" y="300"/>
                </a:lnTo>
                <a:cubicBezTo>
                  <a:pt x="11911" y="296"/>
                  <a:pt x="11907" y="294"/>
                  <a:pt x="11903" y="294"/>
                </a:cubicBezTo>
                <a:close/>
                <a:moveTo>
                  <a:pt x="10249" y="288"/>
                </a:moveTo>
                <a:cubicBezTo>
                  <a:pt x="10204" y="288"/>
                  <a:pt x="10204" y="359"/>
                  <a:pt x="10250" y="359"/>
                </a:cubicBezTo>
                <a:lnTo>
                  <a:pt x="10280" y="359"/>
                </a:lnTo>
                <a:cubicBezTo>
                  <a:pt x="10326" y="359"/>
                  <a:pt x="10326" y="288"/>
                  <a:pt x="10280" y="288"/>
                </a:cubicBezTo>
                <a:lnTo>
                  <a:pt x="10250" y="288"/>
                </a:lnTo>
                <a:cubicBezTo>
                  <a:pt x="10250" y="288"/>
                  <a:pt x="10249" y="288"/>
                  <a:pt x="10249" y="288"/>
                </a:cubicBezTo>
                <a:close/>
                <a:moveTo>
                  <a:pt x="16106" y="287"/>
                </a:moveTo>
                <a:cubicBezTo>
                  <a:pt x="16098" y="287"/>
                  <a:pt x="16090" y="290"/>
                  <a:pt x="16083" y="298"/>
                </a:cubicBezTo>
                <a:lnTo>
                  <a:pt x="16067" y="313"/>
                </a:lnTo>
                <a:cubicBezTo>
                  <a:pt x="16043" y="337"/>
                  <a:pt x="16067" y="373"/>
                  <a:pt x="16093" y="373"/>
                </a:cubicBezTo>
                <a:cubicBezTo>
                  <a:pt x="16101" y="373"/>
                  <a:pt x="16109" y="370"/>
                  <a:pt x="16116" y="362"/>
                </a:cubicBezTo>
                <a:lnTo>
                  <a:pt x="16132" y="347"/>
                </a:lnTo>
                <a:cubicBezTo>
                  <a:pt x="16157" y="322"/>
                  <a:pt x="16133" y="287"/>
                  <a:pt x="16106" y="287"/>
                </a:cubicBezTo>
                <a:close/>
                <a:moveTo>
                  <a:pt x="21726" y="299"/>
                </a:moveTo>
                <a:cubicBezTo>
                  <a:pt x="21657" y="299"/>
                  <a:pt x="21657" y="406"/>
                  <a:pt x="21726" y="406"/>
                </a:cubicBezTo>
                <a:cubicBezTo>
                  <a:pt x="21796" y="406"/>
                  <a:pt x="21796" y="299"/>
                  <a:pt x="21726" y="299"/>
                </a:cubicBezTo>
                <a:close/>
                <a:moveTo>
                  <a:pt x="19592" y="342"/>
                </a:moveTo>
                <a:cubicBezTo>
                  <a:pt x="19546" y="342"/>
                  <a:pt x="19546" y="413"/>
                  <a:pt x="19592" y="413"/>
                </a:cubicBezTo>
                <a:lnTo>
                  <a:pt x="19622" y="413"/>
                </a:lnTo>
                <a:cubicBezTo>
                  <a:pt x="19668" y="413"/>
                  <a:pt x="19668" y="342"/>
                  <a:pt x="19622" y="342"/>
                </a:cubicBezTo>
                <a:close/>
                <a:moveTo>
                  <a:pt x="16495" y="332"/>
                </a:moveTo>
                <a:cubicBezTo>
                  <a:pt x="16485" y="332"/>
                  <a:pt x="16474" y="338"/>
                  <a:pt x="16467" y="351"/>
                </a:cubicBezTo>
                <a:cubicBezTo>
                  <a:pt x="16462" y="361"/>
                  <a:pt x="16457" y="371"/>
                  <a:pt x="16452" y="381"/>
                </a:cubicBezTo>
                <a:cubicBezTo>
                  <a:pt x="16437" y="409"/>
                  <a:pt x="16462" y="435"/>
                  <a:pt x="16486" y="435"/>
                </a:cubicBezTo>
                <a:cubicBezTo>
                  <a:pt x="16497" y="435"/>
                  <a:pt x="16507" y="430"/>
                  <a:pt x="16514" y="417"/>
                </a:cubicBezTo>
                <a:cubicBezTo>
                  <a:pt x="16519" y="406"/>
                  <a:pt x="16524" y="397"/>
                  <a:pt x="16529" y="387"/>
                </a:cubicBezTo>
                <a:cubicBezTo>
                  <a:pt x="16544" y="358"/>
                  <a:pt x="16519" y="332"/>
                  <a:pt x="16495" y="332"/>
                </a:cubicBezTo>
                <a:close/>
                <a:moveTo>
                  <a:pt x="15463" y="362"/>
                </a:moveTo>
                <a:cubicBezTo>
                  <a:pt x="15445" y="362"/>
                  <a:pt x="15427" y="374"/>
                  <a:pt x="15427" y="397"/>
                </a:cubicBezTo>
                <a:lnTo>
                  <a:pt x="15427" y="413"/>
                </a:lnTo>
                <a:cubicBezTo>
                  <a:pt x="15427" y="436"/>
                  <a:pt x="15444" y="447"/>
                  <a:pt x="15462" y="447"/>
                </a:cubicBezTo>
                <a:cubicBezTo>
                  <a:pt x="15480" y="447"/>
                  <a:pt x="15498" y="436"/>
                  <a:pt x="15498" y="413"/>
                </a:cubicBezTo>
                <a:lnTo>
                  <a:pt x="15498" y="397"/>
                </a:lnTo>
                <a:cubicBezTo>
                  <a:pt x="15498" y="374"/>
                  <a:pt x="15481" y="362"/>
                  <a:pt x="15463" y="362"/>
                </a:cubicBezTo>
                <a:close/>
                <a:moveTo>
                  <a:pt x="10775" y="350"/>
                </a:moveTo>
                <a:cubicBezTo>
                  <a:pt x="10757" y="350"/>
                  <a:pt x="10739" y="361"/>
                  <a:pt x="10739" y="383"/>
                </a:cubicBezTo>
                <a:lnTo>
                  <a:pt x="10739" y="414"/>
                </a:lnTo>
                <a:cubicBezTo>
                  <a:pt x="10740" y="437"/>
                  <a:pt x="10758" y="448"/>
                  <a:pt x="10775" y="448"/>
                </a:cubicBezTo>
                <a:cubicBezTo>
                  <a:pt x="10793" y="448"/>
                  <a:pt x="10810" y="437"/>
                  <a:pt x="10810" y="414"/>
                </a:cubicBezTo>
                <a:lnTo>
                  <a:pt x="10810" y="383"/>
                </a:lnTo>
                <a:cubicBezTo>
                  <a:pt x="10810" y="361"/>
                  <a:pt x="10793" y="350"/>
                  <a:pt x="10775" y="350"/>
                </a:cubicBezTo>
                <a:close/>
                <a:moveTo>
                  <a:pt x="8912" y="340"/>
                </a:moveTo>
                <a:cubicBezTo>
                  <a:pt x="8900" y="340"/>
                  <a:pt x="8887" y="344"/>
                  <a:pt x="8877" y="355"/>
                </a:cubicBezTo>
                <a:lnTo>
                  <a:pt x="8861" y="371"/>
                </a:lnTo>
                <a:cubicBezTo>
                  <a:pt x="8822" y="409"/>
                  <a:pt x="8859" y="462"/>
                  <a:pt x="8899" y="462"/>
                </a:cubicBezTo>
                <a:cubicBezTo>
                  <a:pt x="8912" y="462"/>
                  <a:pt x="8924" y="458"/>
                  <a:pt x="8935" y="446"/>
                </a:cubicBezTo>
                <a:lnTo>
                  <a:pt x="8951" y="431"/>
                </a:lnTo>
                <a:cubicBezTo>
                  <a:pt x="8988" y="393"/>
                  <a:pt x="8952" y="340"/>
                  <a:pt x="8912" y="340"/>
                </a:cubicBezTo>
                <a:close/>
                <a:moveTo>
                  <a:pt x="19232" y="401"/>
                </a:moveTo>
                <a:cubicBezTo>
                  <a:pt x="19186" y="401"/>
                  <a:pt x="19186" y="471"/>
                  <a:pt x="19232" y="471"/>
                </a:cubicBezTo>
                <a:cubicBezTo>
                  <a:pt x="19232" y="471"/>
                  <a:pt x="19233" y="471"/>
                  <a:pt x="19233" y="471"/>
                </a:cubicBezTo>
                <a:cubicBezTo>
                  <a:pt x="19278" y="471"/>
                  <a:pt x="19278" y="401"/>
                  <a:pt x="19232" y="401"/>
                </a:cubicBezTo>
                <a:close/>
                <a:moveTo>
                  <a:pt x="7519" y="327"/>
                </a:moveTo>
                <a:cubicBezTo>
                  <a:pt x="7499" y="327"/>
                  <a:pt x="7477" y="344"/>
                  <a:pt x="7482" y="371"/>
                </a:cubicBezTo>
                <a:lnTo>
                  <a:pt x="7498" y="445"/>
                </a:lnTo>
                <a:cubicBezTo>
                  <a:pt x="7501" y="464"/>
                  <a:pt x="7514" y="472"/>
                  <a:pt x="7528" y="472"/>
                </a:cubicBezTo>
                <a:cubicBezTo>
                  <a:pt x="7549" y="472"/>
                  <a:pt x="7571" y="454"/>
                  <a:pt x="7566" y="427"/>
                </a:cubicBezTo>
                <a:lnTo>
                  <a:pt x="7550" y="352"/>
                </a:lnTo>
                <a:cubicBezTo>
                  <a:pt x="7547" y="334"/>
                  <a:pt x="7533" y="327"/>
                  <a:pt x="7519" y="327"/>
                </a:cubicBezTo>
                <a:close/>
                <a:moveTo>
                  <a:pt x="8431" y="370"/>
                </a:moveTo>
                <a:cubicBezTo>
                  <a:pt x="8363" y="370"/>
                  <a:pt x="8361" y="477"/>
                  <a:pt x="8431" y="477"/>
                </a:cubicBezTo>
                <a:cubicBezTo>
                  <a:pt x="8500" y="477"/>
                  <a:pt x="8500" y="370"/>
                  <a:pt x="8431" y="370"/>
                </a:cubicBezTo>
                <a:close/>
                <a:moveTo>
                  <a:pt x="23349" y="398"/>
                </a:moveTo>
                <a:cubicBezTo>
                  <a:pt x="23344" y="398"/>
                  <a:pt x="23338" y="399"/>
                  <a:pt x="23332" y="402"/>
                </a:cubicBezTo>
                <a:cubicBezTo>
                  <a:pt x="23322" y="409"/>
                  <a:pt x="23311" y="414"/>
                  <a:pt x="23302" y="418"/>
                </a:cubicBezTo>
                <a:cubicBezTo>
                  <a:pt x="23267" y="436"/>
                  <a:pt x="23288" y="484"/>
                  <a:pt x="23321" y="484"/>
                </a:cubicBezTo>
                <a:cubicBezTo>
                  <a:pt x="23326" y="484"/>
                  <a:pt x="23332" y="483"/>
                  <a:pt x="23338" y="480"/>
                </a:cubicBezTo>
                <a:cubicBezTo>
                  <a:pt x="23348" y="475"/>
                  <a:pt x="23356" y="469"/>
                  <a:pt x="23367" y="464"/>
                </a:cubicBezTo>
                <a:cubicBezTo>
                  <a:pt x="23402" y="446"/>
                  <a:pt x="23381" y="398"/>
                  <a:pt x="23349" y="398"/>
                </a:cubicBezTo>
                <a:close/>
                <a:moveTo>
                  <a:pt x="1120" y="394"/>
                </a:moveTo>
                <a:cubicBezTo>
                  <a:pt x="1079" y="394"/>
                  <a:pt x="1042" y="447"/>
                  <a:pt x="1079" y="485"/>
                </a:cubicBezTo>
                <a:cubicBezTo>
                  <a:pt x="1087" y="491"/>
                  <a:pt x="1090" y="497"/>
                  <a:pt x="1095" y="501"/>
                </a:cubicBezTo>
                <a:cubicBezTo>
                  <a:pt x="1106" y="512"/>
                  <a:pt x="1119" y="516"/>
                  <a:pt x="1131" y="516"/>
                </a:cubicBezTo>
                <a:cubicBezTo>
                  <a:pt x="1172" y="516"/>
                  <a:pt x="1209" y="463"/>
                  <a:pt x="1171" y="425"/>
                </a:cubicBezTo>
                <a:lnTo>
                  <a:pt x="1156" y="410"/>
                </a:lnTo>
                <a:cubicBezTo>
                  <a:pt x="1145" y="399"/>
                  <a:pt x="1132" y="394"/>
                  <a:pt x="1120" y="394"/>
                </a:cubicBezTo>
                <a:close/>
                <a:moveTo>
                  <a:pt x="3538" y="451"/>
                </a:moveTo>
                <a:cubicBezTo>
                  <a:pt x="3527" y="451"/>
                  <a:pt x="3515" y="463"/>
                  <a:pt x="3522" y="478"/>
                </a:cubicBezTo>
                <a:cubicBezTo>
                  <a:pt x="3528" y="488"/>
                  <a:pt x="3533" y="499"/>
                  <a:pt x="3538" y="508"/>
                </a:cubicBezTo>
                <a:cubicBezTo>
                  <a:pt x="3541" y="515"/>
                  <a:pt x="3547" y="517"/>
                  <a:pt x="3552" y="517"/>
                </a:cubicBezTo>
                <a:cubicBezTo>
                  <a:pt x="3563" y="517"/>
                  <a:pt x="3574" y="505"/>
                  <a:pt x="3567" y="490"/>
                </a:cubicBezTo>
                <a:cubicBezTo>
                  <a:pt x="3562" y="480"/>
                  <a:pt x="3557" y="470"/>
                  <a:pt x="3552" y="460"/>
                </a:cubicBezTo>
                <a:cubicBezTo>
                  <a:pt x="3548" y="453"/>
                  <a:pt x="3543" y="451"/>
                  <a:pt x="3538" y="451"/>
                </a:cubicBezTo>
                <a:close/>
                <a:moveTo>
                  <a:pt x="3028" y="401"/>
                </a:moveTo>
                <a:cubicBezTo>
                  <a:pt x="3018" y="401"/>
                  <a:pt x="3009" y="403"/>
                  <a:pt x="3001" y="408"/>
                </a:cubicBezTo>
                <a:cubicBezTo>
                  <a:pt x="2990" y="413"/>
                  <a:pt x="2981" y="418"/>
                  <a:pt x="2970" y="423"/>
                </a:cubicBezTo>
                <a:cubicBezTo>
                  <a:pt x="2944" y="436"/>
                  <a:pt x="2938" y="472"/>
                  <a:pt x="2951" y="497"/>
                </a:cubicBezTo>
                <a:cubicBezTo>
                  <a:pt x="2962" y="514"/>
                  <a:pt x="2979" y="523"/>
                  <a:pt x="2998" y="523"/>
                </a:cubicBezTo>
                <a:cubicBezTo>
                  <a:pt x="3007" y="523"/>
                  <a:pt x="3016" y="521"/>
                  <a:pt x="3025" y="516"/>
                </a:cubicBezTo>
                <a:cubicBezTo>
                  <a:pt x="3035" y="511"/>
                  <a:pt x="3044" y="506"/>
                  <a:pt x="3054" y="501"/>
                </a:cubicBezTo>
                <a:cubicBezTo>
                  <a:pt x="3080" y="487"/>
                  <a:pt x="3088" y="452"/>
                  <a:pt x="3074" y="427"/>
                </a:cubicBezTo>
                <a:cubicBezTo>
                  <a:pt x="3063" y="410"/>
                  <a:pt x="3046" y="401"/>
                  <a:pt x="3028" y="401"/>
                </a:cubicBezTo>
                <a:close/>
                <a:moveTo>
                  <a:pt x="11165" y="473"/>
                </a:moveTo>
                <a:cubicBezTo>
                  <a:pt x="11156" y="473"/>
                  <a:pt x="11147" y="479"/>
                  <a:pt x="11147" y="490"/>
                </a:cubicBezTo>
                <a:lnTo>
                  <a:pt x="11147" y="506"/>
                </a:lnTo>
                <a:cubicBezTo>
                  <a:pt x="11147" y="517"/>
                  <a:pt x="11156" y="523"/>
                  <a:pt x="11165" y="523"/>
                </a:cubicBezTo>
                <a:cubicBezTo>
                  <a:pt x="11174" y="523"/>
                  <a:pt x="11182" y="517"/>
                  <a:pt x="11182" y="506"/>
                </a:cubicBezTo>
                <a:lnTo>
                  <a:pt x="11182" y="490"/>
                </a:lnTo>
                <a:cubicBezTo>
                  <a:pt x="11183" y="479"/>
                  <a:pt x="11174" y="473"/>
                  <a:pt x="11165" y="473"/>
                </a:cubicBezTo>
                <a:close/>
                <a:moveTo>
                  <a:pt x="4064" y="418"/>
                </a:moveTo>
                <a:cubicBezTo>
                  <a:pt x="3995" y="418"/>
                  <a:pt x="3995" y="525"/>
                  <a:pt x="4064" y="525"/>
                </a:cubicBezTo>
                <a:lnTo>
                  <a:pt x="4094" y="525"/>
                </a:lnTo>
                <a:cubicBezTo>
                  <a:pt x="4163" y="525"/>
                  <a:pt x="4163" y="418"/>
                  <a:pt x="4094" y="418"/>
                </a:cubicBezTo>
                <a:close/>
                <a:moveTo>
                  <a:pt x="6077" y="428"/>
                </a:moveTo>
                <a:cubicBezTo>
                  <a:pt x="6059" y="428"/>
                  <a:pt x="6042" y="439"/>
                  <a:pt x="6042" y="462"/>
                </a:cubicBezTo>
                <a:lnTo>
                  <a:pt x="6042" y="492"/>
                </a:lnTo>
                <a:cubicBezTo>
                  <a:pt x="6042" y="515"/>
                  <a:pt x="6059" y="527"/>
                  <a:pt x="6077" y="527"/>
                </a:cubicBezTo>
                <a:cubicBezTo>
                  <a:pt x="6094" y="527"/>
                  <a:pt x="6112" y="515"/>
                  <a:pt x="6112" y="492"/>
                </a:cubicBezTo>
                <a:lnTo>
                  <a:pt x="6112" y="462"/>
                </a:lnTo>
                <a:cubicBezTo>
                  <a:pt x="6112" y="439"/>
                  <a:pt x="6094" y="428"/>
                  <a:pt x="6077" y="428"/>
                </a:cubicBezTo>
                <a:close/>
                <a:moveTo>
                  <a:pt x="16968" y="459"/>
                </a:moveTo>
                <a:cubicBezTo>
                  <a:pt x="16964" y="459"/>
                  <a:pt x="16960" y="459"/>
                  <a:pt x="16956" y="461"/>
                </a:cubicBezTo>
                <a:cubicBezTo>
                  <a:pt x="16940" y="466"/>
                  <a:pt x="16926" y="471"/>
                  <a:pt x="16912" y="477"/>
                </a:cubicBezTo>
                <a:cubicBezTo>
                  <a:pt x="16873" y="490"/>
                  <a:pt x="16884" y="547"/>
                  <a:pt x="16918" y="547"/>
                </a:cubicBezTo>
                <a:cubicBezTo>
                  <a:pt x="16921" y="547"/>
                  <a:pt x="16925" y="546"/>
                  <a:pt x="16929" y="545"/>
                </a:cubicBezTo>
                <a:cubicBezTo>
                  <a:pt x="16945" y="540"/>
                  <a:pt x="16960" y="534"/>
                  <a:pt x="16974" y="529"/>
                </a:cubicBezTo>
                <a:cubicBezTo>
                  <a:pt x="17014" y="516"/>
                  <a:pt x="17004" y="459"/>
                  <a:pt x="16968" y="459"/>
                </a:cubicBezTo>
                <a:close/>
                <a:moveTo>
                  <a:pt x="5926" y="487"/>
                </a:moveTo>
                <a:cubicBezTo>
                  <a:pt x="5908" y="487"/>
                  <a:pt x="5891" y="499"/>
                  <a:pt x="5891" y="522"/>
                </a:cubicBezTo>
                <a:lnTo>
                  <a:pt x="5891" y="537"/>
                </a:lnTo>
                <a:cubicBezTo>
                  <a:pt x="5891" y="560"/>
                  <a:pt x="5908" y="571"/>
                  <a:pt x="5926" y="571"/>
                </a:cubicBezTo>
                <a:cubicBezTo>
                  <a:pt x="5944" y="571"/>
                  <a:pt x="5961" y="560"/>
                  <a:pt x="5961" y="537"/>
                </a:cubicBezTo>
                <a:lnTo>
                  <a:pt x="5961" y="522"/>
                </a:lnTo>
                <a:cubicBezTo>
                  <a:pt x="5961" y="499"/>
                  <a:pt x="5944" y="487"/>
                  <a:pt x="5926" y="487"/>
                </a:cubicBezTo>
                <a:close/>
                <a:moveTo>
                  <a:pt x="5090" y="451"/>
                </a:moveTo>
                <a:cubicBezTo>
                  <a:pt x="5054" y="451"/>
                  <a:pt x="5016" y="490"/>
                  <a:pt x="5039" y="531"/>
                </a:cubicBezTo>
                <a:cubicBezTo>
                  <a:pt x="5059" y="567"/>
                  <a:pt x="5092" y="585"/>
                  <a:pt x="5130" y="588"/>
                </a:cubicBezTo>
                <a:cubicBezTo>
                  <a:pt x="5132" y="588"/>
                  <a:pt x="5134" y="588"/>
                  <a:pt x="5136" y="588"/>
                </a:cubicBezTo>
                <a:cubicBezTo>
                  <a:pt x="5162" y="588"/>
                  <a:pt x="5184" y="560"/>
                  <a:pt x="5184" y="534"/>
                </a:cubicBezTo>
                <a:cubicBezTo>
                  <a:pt x="5184" y="504"/>
                  <a:pt x="5162" y="486"/>
                  <a:pt x="5133" y="481"/>
                </a:cubicBezTo>
                <a:cubicBezTo>
                  <a:pt x="5132" y="479"/>
                  <a:pt x="5132" y="478"/>
                  <a:pt x="5131" y="477"/>
                </a:cubicBezTo>
                <a:cubicBezTo>
                  <a:pt x="5121" y="459"/>
                  <a:pt x="5106" y="451"/>
                  <a:pt x="5090" y="451"/>
                </a:cubicBezTo>
                <a:close/>
                <a:moveTo>
                  <a:pt x="4694" y="528"/>
                </a:moveTo>
                <a:cubicBezTo>
                  <a:pt x="4648" y="528"/>
                  <a:pt x="4648" y="598"/>
                  <a:pt x="4694" y="598"/>
                </a:cubicBezTo>
                <a:cubicBezTo>
                  <a:pt x="4740" y="598"/>
                  <a:pt x="4740" y="528"/>
                  <a:pt x="4694" y="528"/>
                </a:cubicBezTo>
                <a:close/>
                <a:moveTo>
                  <a:pt x="17939" y="566"/>
                </a:moveTo>
                <a:cubicBezTo>
                  <a:pt x="17917" y="566"/>
                  <a:pt x="17917" y="601"/>
                  <a:pt x="17939" y="601"/>
                </a:cubicBezTo>
                <a:lnTo>
                  <a:pt x="17955" y="601"/>
                </a:lnTo>
                <a:cubicBezTo>
                  <a:pt x="17979" y="601"/>
                  <a:pt x="17979" y="566"/>
                  <a:pt x="17955" y="566"/>
                </a:cubicBezTo>
                <a:close/>
                <a:moveTo>
                  <a:pt x="14082" y="491"/>
                </a:moveTo>
                <a:cubicBezTo>
                  <a:pt x="14069" y="491"/>
                  <a:pt x="14056" y="498"/>
                  <a:pt x="14051" y="509"/>
                </a:cubicBezTo>
                <a:cubicBezTo>
                  <a:pt x="14040" y="528"/>
                  <a:pt x="14047" y="546"/>
                  <a:pt x="14063" y="558"/>
                </a:cubicBezTo>
                <a:cubicBezTo>
                  <a:pt x="14083" y="574"/>
                  <a:pt x="14103" y="588"/>
                  <a:pt x="14123" y="602"/>
                </a:cubicBezTo>
                <a:cubicBezTo>
                  <a:pt x="14128" y="606"/>
                  <a:pt x="14134" y="608"/>
                  <a:pt x="14140" y="608"/>
                </a:cubicBezTo>
                <a:cubicBezTo>
                  <a:pt x="14153" y="608"/>
                  <a:pt x="14166" y="600"/>
                  <a:pt x="14172" y="590"/>
                </a:cubicBezTo>
                <a:cubicBezTo>
                  <a:pt x="14183" y="571"/>
                  <a:pt x="14174" y="553"/>
                  <a:pt x="14159" y="541"/>
                </a:cubicBezTo>
                <a:cubicBezTo>
                  <a:pt x="14139" y="525"/>
                  <a:pt x="14120" y="511"/>
                  <a:pt x="14099" y="497"/>
                </a:cubicBezTo>
                <a:cubicBezTo>
                  <a:pt x="14094" y="493"/>
                  <a:pt x="14088" y="491"/>
                  <a:pt x="14082" y="491"/>
                </a:cubicBezTo>
                <a:close/>
                <a:moveTo>
                  <a:pt x="17492" y="577"/>
                </a:moveTo>
                <a:cubicBezTo>
                  <a:pt x="17479" y="577"/>
                  <a:pt x="17467" y="595"/>
                  <a:pt x="17478" y="608"/>
                </a:cubicBezTo>
                <a:cubicBezTo>
                  <a:pt x="17487" y="619"/>
                  <a:pt x="17500" y="624"/>
                  <a:pt x="17512" y="624"/>
                </a:cubicBezTo>
                <a:cubicBezTo>
                  <a:pt x="17525" y="624"/>
                  <a:pt x="17538" y="619"/>
                  <a:pt x="17546" y="609"/>
                </a:cubicBezTo>
                <a:cubicBezTo>
                  <a:pt x="17558" y="596"/>
                  <a:pt x="17546" y="578"/>
                  <a:pt x="17533" y="578"/>
                </a:cubicBezTo>
                <a:cubicBezTo>
                  <a:pt x="17529" y="578"/>
                  <a:pt x="17525" y="580"/>
                  <a:pt x="17521" y="585"/>
                </a:cubicBezTo>
                <a:cubicBezTo>
                  <a:pt x="17519" y="587"/>
                  <a:pt x="17516" y="589"/>
                  <a:pt x="17513" y="589"/>
                </a:cubicBezTo>
                <a:cubicBezTo>
                  <a:pt x="17510" y="589"/>
                  <a:pt x="17506" y="587"/>
                  <a:pt x="17504" y="582"/>
                </a:cubicBezTo>
                <a:cubicBezTo>
                  <a:pt x="17500" y="578"/>
                  <a:pt x="17496" y="577"/>
                  <a:pt x="17492" y="577"/>
                </a:cubicBezTo>
                <a:close/>
                <a:moveTo>
                  <a:pt x="15655" y="558"/>
                </a:moveTo>
                <a:cubicBezTo>
                  <a:pt x="15613" y="558"/>
                  <a:pt x="15613" y="629"/>
                  <a:pt x="15657" y="629"/>
                </a:cubicBezTo>
                <a:lnTo>
                  <a:pt x="15687" y="629"/>
                </a:lnTo>
                <a:cubicBezTo>
                  <a:pt x="15733" y="629"/>
                  <a:pt x="15733" y="558"/>
                  <a:pt x="15687" y="558"/>
                </a:cubicBezTo>
                <a:lnTo>
                  <a:pt x="15657" y="558"/>
                </a:lnTo>
                <a:cubicBezTo>
                  <a:pt x="15656" y="558"/>
                  <a:pt x="15655" y="558"/>
                  <a:pt x="15655" y="558"/>
                </a:cubicBezTo>
                <a:close/>
                <a:moveTo>
                  <a:pt x="2229" y="554"/>
                </a:moveTo>
                <a:cubicBezTo>
                  <a:pt x="2224" y="554"/>
                  <a:pt x="2219" y="556"/>
                  <a:pt x="2215" y="562"/>
                </a:cubicBezTo>
                <a:cubicBezTo>
                  <a:pt x="2202" y="579"/>
                  <a:pt x="2187" y="592"/>
                  <a:pt x="2167" y="598"/>
                </a:cubicBezTo>
                <a:cubicBezTo>
                  <a:pt x="2147" y="607"/>
                  <a:pt x="2152" y="635"/>
                  <a:pt x="2168" y="635"/>
                </a:cubicBezTo>
                <a:cubicBezTo>
                  <a:pt x="2170" y="635"/>
                  <a:pt x="2172" y="635"/>
                  <a:pt x="2174" y="634"/>
                </a:cubicBezTo>
                <a:cubicBezTo>
                  <a:pt x="2203" y="622"/>
                  <a:pt x="2225" y="606"/>
                  <a:pt x="2245" y="580"/>
                </a:cubicBezTo>
                <a:cubicBezTo>
                  <a:pt x="2254" y="567"/>
                  <a:pt x="2242" y="554"/>
                  <a:pt x="2229" y="554"/>
                </a:cubicBezTo>
                <a:close/>
                <a:moveTo>
                  <a:pt x="20405" y="568"/>
                </a:moveTo>
                <a:cubicBezTo>
                  <a:pt x="20372" y="568"/>
                  <a:pt x="20351" y="616"/>
                  <a:pt x="20386" y="634"/>
                </a:cubicBezTo>
                <a:cubicBezTo>
                  <a:pt x="20397" y="639"/>
                  <a:pt x="20406" y="644"/>
                  <a:pt x="20417" y="650"/>
                </a:cubicBezTo>
                <a:cubicBezTo>
                  <a:pt x="20422" y="652"/>
                  <a:pt x="20428" y="654"/>
                  <a:pt x="20433" y="654"/>
                </a:cubicBezTo>
                <a:cubicBezTo>
                  <a:pt x="20465" y="654"/>
                  <a:pt x="20488" y="605"/>
                  <a:pt x="20452" y="588"/>
                </a:cubicBezTo>
                <a:cubicBezTo>
                  <a:pt x="20442" y="582"/>
                  <a:pt x="20433" y="577"/>
                  <a:pt x="20422" y="572"/>
                </a:cubicBezTo>
                <a:cubicBezTo>
                  <a:pt x="20416" y="569"/>
                  <a:pt x="20411" y="568"/>
                  <a:pt x="20405" y="568"/>
                </a:cubicBezTo>
                <a:close/>
                <a:moveTo>
                  <a:pt x="15310" y="597"/>
                </a:moveTo>
                <a:cubicBezTo>
                  <a:pt x="15242" y="597"/>
                  <a:pt x="15241" y="703"/>
                  <a:pt x="15310" y="705"/>
                </a:cubicBezTo>
                <a:lnTo>
                  <a:pt x="15326" y="705"/>
                </a:lnTo>
                <a:cubicBezTo>
                  <a:pt x="15395" y="705"/>
                  <a:pt x="15395" y="597"/>
                  <a:pt x="15326" y="597"/>
                </a:cubicBezTo>
                <a:close/>
                <a:moveTo>
                  <a:pt x="21196" y="555"/>
                </a:moveTo>
                <a:cubicBezTo>
                  <a:pt x="21192" y="555"/>
                  <a:pt x="21187" y="555"/>
                  <a:pt x="21183" y="556"/>
                </a:cubicBezTo>
                <a:cubicBezTo>
                  <a:pt x="21156" y="565"/>
                  <a:pt x="21136" y="595"/>
                  <a:pt x="21146" y="622"/>
                </a:cubicBezTo>
                <a:cubicBezTo>
                  <a:pt x="21150" y="637"/>
                  <a:pt x="21156" y="653"/>
                  <a:pt x="21162" y="666"/>
                </a:cubicBezTo>
                <a:cubicBezTo>
                  <a:pt x="21169" y="690"/>
                  <a:pt x="21189" y="705"/>
                  <a:pt x="21213" y="705"/>
                </a:cubicBezTo>
                <a:cubicBezTo>
                  <a:pt x="21218" y="705"/>
                  <a:pt x="21223" y="704"/>
                  <a:pt x="21228" y="703"/>
                </a:cubicBezTo>
                <a:cubicBezTo>
                  <a:pt x="21254" y="696"/>
                  <a:pt x="21275" y="665"/>
                  <a:pt x="21264" y="638"/>
                </a:cubicBezTo>
                <a:cubicBezTo>
                  <a:pt x="21259" y="622"/>
                  <a:pt x="21254" y="608"/>
                  <a:pt x="21249" y="593"/>
                </a:cubicBezTo>
                <a:cubicBezTo>
                  <a:pt x="21241" y="570"/>
                  <a:pt x="21220" y="555"/>
                  <a:pt x="21196" y="555"/>
                </a:cubicBezTo>
                <a:close/>
                <a:moveTo>
                  <a:pt x="8011" y="581"/>
                </a:moveTo>
                <a:cubicBezTo>
                  <a:pt x="8007" y="581"/>
                  <a:pt x="8005" y="582"/>
                  <a:pt x="8002" y="582"/>
                </a:cubicBezTo>
                <a:cubicBezTo>
                  <a:pt x="7992" y="586"/>
                  <a:pt x="7986" y="591"/>
                  <a:pt x="7982" y="597"/>
                </a:cubicBezTo>
                <a:cubicBezTo>
                  <a:pt x="7975" y="588"/>
                  <a:pt x="7965" y="581"/>
                  <a:pt x="7950" y="581"/>
                </a:cubicBezTo>
                <a:cubicBezTo>
                  <a:pt x="7904" y="581"/>
                  <a:pt x="7904" y="653"/>
                  <a:pt x="7950" y="653"/>
                </a:cubicBezTo>
                <a:cubicBezTo>
                  <a:pt x="7962" y="653"/>
                  <a:pt x="7971" y="647"/>
                  <a:pt x="7978" y="639"/>
                </a:cubicBezTo>
                <a:cubicBezTo>
                  <a:pt x="7987" y="672"/>
                  <a:pt x="8014" y="698"/>
                  <a:pt x="8047" y="708"/>
                </a:cubicBezTo>
                <a:cubicBezTo>
                  <a:pt x="8051" y="710"/>
                  <a:pt x="8055" y="710"/>
                  <a:pt x="8059" y="710"/>
                </a:cubicBezTo>
                <a:cubicBezTo>
                  <a:pt x="8094" y="710"/>
                  <a:pt x="8105" y="653"/>
                  <a:pt x="8067" y="640"/>
                </a:cubicBezTo>
                <a:cubicBezTo>
                  <a:pt x="8051" y="635"/>
                  <a:pt x="8046" y="622"/>
                  <a:pt x="8045" y="608"/>
                </a:cubicBezTo>
                <a:cubicBezTo>
                  <a:pt x="8042" y="591"/>
                  <a:pt x="8025" y="581"/>
                  <a:pt x="8011" y="581"/>
                </a:cubicBezTo>
                <a:close/>
                <a:moveTo>
                  <a:pt x="3302" y="535"/>
                </a:moveTo>
                <a:cubicBezTo>
                  <a:pt x="3262" y="535"/>
                  <a:pt x="3225" y="588"/>
                  <a:pt x="3261" y="626"/>
                </a:cubicBezTo>
                <a:cubicBezTo>
                  <a:pt x="3284" y="651"/>
                  <a:pt x="3310" y="677"/>
                  <a:pt x="3335" y="702"/>
                </a:cubicBezTo>
                <a:cubicBezTo>
                  <a:pt x="3346" y="713"/>
                  <a:pt x="3358" y="718"/>
                  <a:pt x="3370" y="718"/>
                </a:cubicBezTo>
                <a:cubicBezTo>
                  <a:pt x="3410" y="718"/>
                  <a:pt x="3447" y="665"/>
                  <a:pt x="3410" y="628"/>
                </a:cubicBezTo>
                <a:cubicBezTo>
                  <a:pt x="3385" y="602"/>
                  <a:pt x="3362" y="576"/>
                  <a:pt x="3337" y="551"/>
                </a:cubicBezTo>
                <a:cubicBezTo>
                  <a:pt x="3326" y="540"/>
                  <a:pt x="3314" y="535"/>
                  <a:pt x="3302" y="535"/>
                </a:cubicBezTo>
                <a:close/>
                <a:moveTo>
                  <a:pt x="9437" y="600"/>
                </a:moveTo>
                <a:cubicBezTo>
                  <a:pt x="9419" y="600"/>
                  <a:pt x="9401" y="609"/>
                  <a:pt x="9391" y="626"/>
                </a:cubicBezTo>
                <a:cubicBezTo>
                  <a:pt x="9376" y="650"/>
                  <a:pt x="9385" y="686"/>
                  <a:pt x="9411" y="700"/>
                </a:cubicBezTo>
                <a:cubicBezTo>
                  <a:pt x="9421" y="705"/>
                  <a:pt x="9431" y="710"/>
                  <a:pt x="9441" y="716"/>
                </a:cubicBezTo>
                <a:cubicBezTo>
                  <a:pt x="9450" y="720"/>
                  <a:pt x="9459" y="722"/>
                  <a:pt x="9468" y="722"/>
                </a:cubicBezTo>
                <a:cubicBezTo>
                  <a:pt x="9486" y="722"/>
                  <a:pt x="9504" y="713"/>
                  <a:pt x="9515" y="696"/>
                </a:cubicBezTo>
                <a:cubicBezTo>
                  <a:pt x="9528" y="672"/>
                  <a:pt x="9521" y="635"/>
                  <a:pt x="9495" y="622"/>
                </a:cubicBezTo>
                <a:cubicBezTo>
                  <a:pt x="9484" y="617"/>
                  <a:pt x="9475" y="612"/>
                  <a:pt x="9464" y="607"/>
                </a:cubicBezTo>
                <a:cubicBezTo>
                  <a:pt x="9456" y="602"/>
                  <a:pt x="9446" y="600"/>
                  <a:pt x="9437" y="600"/>
                </a:cubicBezTo>
                <a:close/>
                <a:moveTo>
                  <a:pt x="23841" y="623"/>
                </a:moveTo>
                <a:cubicBezTo>
                  <a:pt x="23831" y="623"/>
                  <a:pt x="23820" y="629"/>
                  <a:pt x="23814" y="642"/>
                </a:cubicBezTo>
                <a:cubicBezTo>
                  <a:pt x="23809" y="653"/>
                  <a:pt x="23803" y="661"/>
                  <a:pt x="23799" y="672"/>
                </a:cubicBezTo>
                <a:cubicBezTo>
                  <a:pt x="23784" y="700"/>
                  <a:pt x="23808" y="726"/>
                  <a:pt x="23832" y="726"/>
                </a:cubicBezTo>
                <a:cubicBezTo>
                  <a:pt x="23842" y="726"/>
                  <a:pt x="23853" y="720"/>
                  <a:pt x="23859" y="707"/>
                </a:cubicBezTo>
                <a:cubicBezTo>
                  <a:pt x="23865" y="697"/>
                  <a:pt x="23870" y="687"/>
                  <a:pt x="23875" y="677"/>
                </a:cubicBezTo>
                <a:cubicBezTo>
                  <a:pt x="23889" y="649"/>
                  <a:pt x="23864" y="623"/>
                  <a:pt x="23841" y="623"/>
                </a:cubicBezTo>
                <a:close/>
                <a:moveTo>
                  <a:pt x="12217" y="701"/>
                </a:moveTo>
                <a:cubicBezTo>
                  <a:pt x="12194" y="701"/>
                  <a:pt x="12194" y="736"/>
                  <a:pt x="12217" y="736"/>
                </a:cubicBezTo>
                <a:cubicBezTo>
                  <a:pt x="12240" y="736"/>
                  <a:pt x="12240" y="701"/>
                  <a:pt x="12217" y="701"/>
                </a:cubicBezTo>
                <a:close/>
                <a:moveTo>
                  <a:pt x="7054" y="625"/>
                </a:moveTo>
                <a:cubicBezTo>
                  <a:pt x="7033" y="625"/>
                  <a:pt x="7011" y="642"/>
                  <a:pt x="7018" y="669"/>
                </a:cubicBezTo>
                <a:cubicBezTo>
                  <a:pt x="7023" y="689"/>
                  <a:pt x="7029" y="708"/>
                  <a:pt x="7034" y="729"/>
                </a:cubicBezTo>
                <a:cubicBezTo>
                  <a:pt x="7038" y="747"/>
                  <a:pt x="7052" y="755"/>
                  <a:pt x="7066" y="755"/>
                </a:cubicBezTo>
                <a:cubicBezTo>
                  <a:pt x="7087" y="755"/>
                  <a:pt x="7109" y="738"/>
                  <a:pt x="7102" y="711"/>
                </a:cubicBezTo>
                <a:cubicBezTo>
                  <a:pt x="7097" y="691"/>
                  <a:pt x="7091" y="670"/>
                  <a:pt x="7086" y="651"/>
                </a:cubicBezTo>
                <a:cubicBezTo>
                  <a:pt x="7082" y="633"/>
                  <a:pt x="7068" y="625"/>
                  <a:pt x="7054" y="625"/>
                </a:cubicBezTo>
                <a:close/>
                <a:moveTo>
                  <a:pt x="8566" y="673"/>
                </a:moveTo>
                <a:cubicBezTo>
                  <a:pt x="8540" y="673"/>
                  <a:pt x="8516" y="708"/>
                  <a:pt x="8541" y="733"/>
                </a:cubicBezTo>
                <a:lnTo>
                  <a:pt x="8557" y="749"/>
                </a:lnTo>
                <a:cubicBezTo>
                  <a:pt x="8564" y="756"/>
                  <a:pt x="8573" y="760"/>
                  <a:pt x="8581" y="760"/>
                </a:cubicBezTo>
                <a:cubicBezTo>
                  <a:pt x="8608" y="760"/>
                  <a:pt x="8632" y="724"/>
                  <a:pt x="8606" y="700"/>
                </a:cubicBezTo>
                <a:lnTo>
                  <a:pt x="8591" y="684"/>
                </a:lnTo>
                <a:cubicBezTo>
                  <a:pt x="8583" y="676"/>
                  <a:pt x="8575" y="673"/>
                  <a:pt x="8566" y="673"/>
                </a:cubicBezTo>
                <a:close/>
                <a:moveTo>
                  <a:pt x="127" y="713"/>
                </a:moveTo>
                <a:cubicBezTo>
                  <a:pt x="110" y="713"/>
                  <a:pt x="100" y="738"/>
                  <a:pt x="118" y="745"/>
                </a:cubicBezTo>
                <a:cubicBezTo>
                  <a:pt x="128" y="750"/>
                  <a:pt x="136" y="755"/>
                  <a:pt x="147" y="761"/>
                </a:cubicBezTo>
                <a:cubicBezTo>
                  <a:pt x="150" y="763"/>
                  <a:pt x="154" y="763"/>
                  <a:pt x="157" y="763"/>
                </a:cubicBezTo>
                <a:cubicBezTo>
                  <a:pt x="173" y="763"/>
                  <a:pt x="183" y="740"/>
                  <a:pt x="166" y="731"/>
                </a:cubicBezTo>
                <a:cubicBezTo>
                  <a:pt x="155" y="726"/>
                  <a:pt x="146" y="721"/>
                  <a:pt x="135" y="716"/>
                </a:cubicBezTo>
                <a:cubicBezTo>
                  <a:pt x="132" y="714"/>
                  <a:pt x="130" y="713"/>
                  <a:pt x="127" y="713"/>
                </a:cubicBezTo>
                <a:close/>
                <a:moveTo>
                  <a:pt x="19606" y="734"/>
                </a:moveTo>
                <a:cubicBezTo>
                  <a:pt x="19583" y="734"/>
                  <a:pt x="19583" y="770"/>
                  <a:pt x="19606" y="770"/>
                </a:cubicBezTo>
                <a:cubicBezTo>
                  <a:pt x="19630" y="770"/>
                  <a:pt x="19630" y="734"/>
                  <a:pt x="19606" y="734"/>
                </a:cubicBezTo>
                <a:close/>
                <a:moveTo>
                  <a:pt x="5477" y="738"/>
                </a:moveTo>
                <a:cubicBezTo>
                  <a:pt x="5436" y="738"/>
                  <a:pt x="5399" y="790"/>
                  <a:pt x="5436" y="828"/>
                </a:cubicBezTo>
                <a:cubicBezTo>
                  <a:pt x="5441" y="834"/>
                  <a:pt x="5447" y="838"/>
                  <a:pt x="5452" y="843"/>
                </a:cubicBezTo>
                <a:cubicBezTo>
                  <a:pt x="5463" y="854"/>
                  <a:pt x="5475" y="859"/>
                  <a:pt x="5488" y="859"/>
                </a:cubicBezTo>
                <a:cubicBezTo>
                  <a:pt x="5529" y="859"/>
                  <a:pt x="5566" y="806"/>
                  <a:pt x="5528" y="769"/>
                </a:cubicBezTo>
                <a:lnTo>
                  <a:pt x="5513" y="753"/>
                </a:lnTo>
                <a:cubicBezTo>
                  <a:pt x="5501" y="742"/>
                  <a:pt x="5489" y="738"/>
                  <a:pt x="5477" y="738"/>
                </a:cubicBezTo>
                <a:close/>
                <a:moveTo>
                  <a:pt x="16152" y="755"/>
                </a:moveTo>
                <a:cubicBezTo>
                  <a:pt x="16134" y="755"/>
                  <a:pt x="16116" y="767"/>
                  <a:pt x="16116" y="790"/>
                </a:cubicBezTo>
                <a:lnTo>
                  <a:pt x="16116" y="834"/>
                </a:lnTo>
                <a:cubicBezTo>
                  <a:pt x="16116" y="857"/>
                  <a:pt x="16134" y="868"/>
                  <a:pt x="16152" y="868"/>
                </a:cubicBezTo>
                <a:cubicBezTo>
                  <a:pt x="16170" y="868"/>
                  <a:pt x="16188" y="857"/>
                  <a:pt x="16188" y="834"/>
                </a:cubicBezTo>
                <a:lnTo>
                  <a:pt x="16188" y="790"/>
                </a:lnTo>
                <a:cubicBezTo>
                  <a:pt x="16188" y="767"/>
                  <a:pt x="16170" y="755"/>
                  <a:pt x="16152" y="755"/>
                </a:cubicBezTo>
                <a:close/>
                <a:moveTo>
                  <a:pt x="16334" y="726"/>
                </a:moveTo>
                <a:cubicBezTo>
                  <a:pt x="16313" y="726"/>
                  <a:pt x="16291" y="744"/>
                  <a:pt x="16296" y="770"/>
                </a:cubicBezTo>
                <a:lnTo>
                  <a:pt x="16311" y="844"/>
                </a:lnTo>
                <a:cubicBezTo>
                  <a:pt x="16315" y="863"/>
                  <a:pt x="16328" y="871"/>
                  <a:pt x="16342" y="871"/>
                </a:cubicBezTo>
                <a:cubicBezTo>
                  <a:pt x="16363" y="871"/>
                  <a:pt x="16385" y="853"/>
                  <a:pt x="16379" y="827"/>
                </a:cubicBezTo>
                <a:lnTo>
                  <a:pt x="16364" y="752"/>
                </a:lnTo>
                <a:cubicBezTo>
                  <a:pt x="16360" y="734"/>
                  <a:pt x="16347" y="726"/>
                  <a:pt x="16334" y="726"/>
                </a:cubicBezTo>
                <a:close/>
                <a:moveTo>
                  <a:pt x="20761" y="768"/>
                </a:moveTo>
                <a:cubicBezTo>
                  <a:pt x="20751" y="768"/>
                  <a:pt x="20742" y="772"/>
                  <a:pt x="20735" y="779"/>
                </a:cubicBezTo>
                <a:cubicBezTo>
                  <a:pt x="20721" y="794"/>
                  <a:pt x="20722" y="815"/>
                  <a:pt x="20735" y="829"/>
                </a:cubicBezTo>
                <a:cubicBezTo>
                  <a:pt x="20756" y="854"/>
                  <a:pt x="20776" y="879"/>
                  <a:pt x="20797" y="904"/>
                </a:cubicBezTo>
                <a:cubicBezTo>
                  <a:pt x="20803" y="911"/>
                  <a:pt x="20812" y="914"/>
                  <a:pt x="20821" y="914"/>
                </a:cubicBezTo>
                <a:cubicBezTo>
                  <a:pt x="20831" y="914"/>
                  <a:pt x="20841" y="910"/>
                  <a:pt x="20846" y="904"/>
                </a:cubicBezTo>
                <a:cubicBezTo>
                  <a:pt x="20861" y="889"/>
                  <a:pt x="20860" y="868"/>
                  <a:pt x="20846" y="854"/>
                </a:cubicBezTo>
                <a:cubicBezTo>
                  <a:pt x="20825" y="829"/>
                  <a:pt x="20806" y="804"/>
                  <a:pt x="20785" y="779"/>
                </a:cubicBezTo>
                <a:cubicBezTo>
                  <a:pt x="20779" y="772"/>
                  <a:pt x="20770" y="768"/>
                  <a:pt x="20761" y="768"/>
                </a:cubicBezTo>
                <a:close/>
                <a:moveTo>
                  <a:pt x="9934" y="794"/>
                </a:moveTo>
                <a:cubicBezTo>
                  <a:pt x="9893" y="794"/>
                  <a:pt x="9857" y="847"/>
                  <a:pt x="9894" y="884"/>
                </a:cubicBezTo>
                <a:lnTo>
                  <a:pt x="9909" y="900"/>
                </a:lnTo>
                <a:cubicBezTo>
                  <a:pt x="9921" y="911"/>
                  <a:pt x="9933" y="916"/>
                  <a:pt x="9946" y="916"/>
                </a:cubicBezTo>
                <a:cubicBezTo>
                  <a:pt x="9986" y="916"/>
                  <a:pt x="10023" y="863"/>
                  <a:pt x="9985" y="826"/>
                </a:cubicBezTo>
                <a:lnTo>
                  <a:pt x="9970" y="810"/>
                </a:lnTo>
                <a:cubicBezTo>
                  <a:pt x="9959" y="798"/>
                  <a:pt x="9946" y="794"/>
                  <a:pt x="9934" y="794"/>
                </a:cubicBezTo>
                <a:close/>
                <a:moveTo>
                  <a:pt x="12354" y="851"/>
                </a:moveTo>
                <a:cubicBezTo>
                  <a:pt x="12342" y="851"/>
                  <a:pt x="12330" y="864"/>
                  <a:pt x="12337" y="879"/>
                </a:cubicBezTo>
                <a:cubicBezTo>
                  <a:pt x="12342" y="889"/>
                  <a:pt x="12348" y="899"/>
                  <a:pt x="12352" y="909"/>
                </a:cubicBezTo>
                <a:cubicBezTo>
                  <a:pt x="12356" y="916"/>
                  <a:pt x="12361" y="918"/>
                  <a:pt x="12366" y="918"/>
                </a:cubicBezTo>
                <a:cubicBezTo>
                  <a:pt x="12378" y="918"/>
                  <a:pt x="12390" y="905"/>
                  <a:pt x="12383" y="890"/>
                </a:cubicBezTo>
                <a:cubicBezTo>
                  <a:pt x="12377" y="880"/>
                  <a:pt x="12371" y="870"/>
                  <a:pt x="12367" y="860"/>
                </a:cubicBezTo>
                <a:cubicBezTo>
                  <a:pt x="12364" y="854"/>
                  <a:pt x="12359" y="851"/>
                  <a:pt x="12354" y="851"/>
                </a:cubicBezTo>
                <a:close/>
                <a:moveTo>
                  <a:pt x="11842" y="801"/>
                </a:moveTo>
                <a:cubicBezTo>
                  <a:pt x="11833" y="801"/>
                  <a:pt x="11824" y="804"/>
                  <a:pt x="11815" y="808"/>
                </a:cubicBezTo>
                <a:cubicBezTo>
                  <a:pt x="11805" y="813"/>
                  <a:pt x="11795" y="818"/>
                  <a:pt x="11785" y="823"/>
                </a:cubicBezTo>
                <a:cubicBezTo>
                  <a:pt x="11758" y="837"/>
                  <a:pt x="11752" y="872"/>
                  <a:pt x="11765" y="897"/>
                </a:cubicBezTo>
                <a:cubicBezTo>
                  <a:pt x="11775" y="914"/>
                  <a:pt x="11793" y="923"/>
                  <a:pt x="11811" y="923"/>
                </a:cubicBezTo>
                <a:cubicBezTo>
                  <a:pt x="11820" y="923"/>
                  <a:pt x="11829" y="921"/>
                  <a:pt x="11838" y="917"/>
                </a:cubicBezTo>
                <a:cubicBezTo>
                  <a:pt x="11848" y="910"/>
                  <a:pt x="11858" y="905"/>
                  <a:pt x="11868" y="901"/>
                </a:cubicBezTo>
                <a:cubicBezTo>
                  <a:pt x="11895" y="888"/>
                  <a:pt x="11901" y="853"/>
                  <a:pt x="11888" y="828"/>
                </a:cubicBezTo>
                <a:cubicBezTo>
                  <a:pt x="11878" y="810"/>
                  <a:pt x="11860" y="801"/>
                  <a:pt x="11842" y="801"/>
                </a:cubicBezTo>
                <a:close/>
                <a:moveTo>
                  <a:pt x="2859" y="854"/>
                </a:moveTo>
                <a:cubicBezTo>
                  <a:pt x="2813" y="854"/>
                  <a:pt x="2813" y="925"/>
                  <a:pt x="2859" y="925"/>
                </a:cubicBezTo>
                <a:lnTo>
                  <a:pt x="2875" y="925"/>
                </a:lnTo>
                <a:cubicBezTo>
                  <a:pt x="2921" y="925"/>
                  <a:pt x="2921" y="854"/>
                  <a:pt x="2875" y="854"/>
                </a:cubicBezTo>
                <a:close/>
                <a:moveTo>
                  <a:pt x="12877" y="817"/>
                </a:moveTo>
                <a:cubicBezTo>
                  <a:pt x="12809" y="817"/>
                  <a:pt x="12809" y="925"/>
                  <a:pt x="12877" y="925"/>
                </a:cubicBezTo>
                <a:lnTo>
                  <a:pt x="12907" y="925"/>
                </a:lnTo>
                <a:cubicBezTo>
                  <a:pt x="12975" y="925"/>
                  <a:pt x="12977" y="817"/>
                  <a:pt x="12907" y="817"/>
                </a:cubicBezTo>
                <a:close/>
                <a:moveTo>
                  <a:pt x="14891" y="828"/>
                </a:moveTo>
                <a:cubicBezTo>
                  <a:pt x="14873" y="828"/>
                  <a:pt x="14855" y="839"/>
                  <a:pt x="14855" y="862"/>
                </a:cubicBezTo>
                <a:lnTo>
                  <a:pt x="14855" y="892"/>
                </a:lnTo>
                <a:cubicBezTo>
                  <a:pt x="14855" y="915"/>
                  <a:pt x="14872" y="926"/>
                  <a:pt x="14890" y="926"/>
                </a:cubicBezTo>
                <a:cubicBezTo>
                  <a:pt x="14908" y="926"/>
                  <a:pt x="14926" y="915"/>
                  <a:pt x="14926" y="892"/>
                </a:cubicBezTo>
                <a:lnTo>
                  <a:pt x="14926" y="862"/>
                </a:lnTo>
                <a:cubicBezTo>
                  <a:pt x="14926" y="839"/>
                  <a:pt x="14909" y="828"/>
                  <a:pt x="14891" y="828"/>
                </a:cubicBezTo>
                <a:close/>
                <a:moveTo>
                  <a:pt x="18870" y="899"/>
                </a:moveTo>
                <a:cubicBezTo>
                  <a:pt x="18845" y="899"/>
                  <a:pt x="18845" y="933"/>
                  <a:pt x="18870" y="933"/>
                </a:cubicBezTo>
                <a:lnTo>
                  <a:pt x="18885" y="933"/>
                </a:lnTo>
                <a:cubicBezTo>
                  <a:pt x="18908" y="933"/>
                  <a:pt x="18908" y="899"/>
                  <a:pt x="18885" y="899"/>
                </a:cubicBezTo>
                <a:close/>
                <a:moveTo>
                  <a:pt x="22310" y="861"/>
                </a:moveTo>
                <a:cubicBezTo>
                  <a:pt x="22293" y="861"/>
                  <a:pt x="22275" y="873"/>
                  <a:pt x="22275" y="896"/>
                </a:cubicBezTo>
                <a:lnTo>
                  <a:pt x="22275" y="926"/>
                </a:lnTo>
                <a:cubicBezTo>
                  <a:pt x="22275" y="949"/>
                  <a:pt x="22293" y="961"/>
                  <a:pt x="22310" y="961"/>
                </a:cubicBezTo>
                <a:cubicBezTo>
                  <a:pt x="22328" y="961"/>
                  <a:pt x="22346" y="949"/>
                  <a:pt x="22346" y="926"/>
                </a:cubicBezTo>
                <a:lnTo>
                  <a:pt x="22346" y="896"/>
                </a:lnTo>
                <a:cubicBezTo>
                  <a:pt x="22346" y="873"/>
                  <a:pt x="22328" y="861"/>
                  <a:pt x="22310" y="861"/>
                </a:cubicBezTo>
                <a:close/>
                <a:moveTo>
                  <a:pt x="6632" y="880"/>
                </a:moveTo>
                <a:cubicBezTo>
                  <a:pt x="6615" y="880"/>
                  <a:pt x="6597" y="892"/>
                  <a:pt x="6597" y="915"/>
                </a:cubicBezTo>
                <a:lnTo>
                  <a:pt x="6597" y="930"/>
                </a:lnTo>
                <a:cubicBezTo>
                  <a:pt x="6596" y="952"/>
                  <a:pt x="6613" y="963"/>
                  <a:pt x="6631" y="963"/>
                </a:cubicBezTo>
                <a:cubicBezTo>
                  <a:pt x="6649" y="963"/>
                  <a:pt x="6667" y="952"/>
                  <a:pt x="6667" y="930"/>
                </a:cubicBezTo>
                <a:lnTo>
                  <a:pt x="6667" y="915"/>
                </a:lnTo>
                <a:cubicBezTo>
                  <a:pt x="6667" y="892"/>
                  <a:pt x="6650" y="880"/>
                  <a:pt x="6632" y="880"/>
                </a:cubicBezTo>
                <a:close/>
                <a:moveTo>
                  <a:pt x="14740" y="886"/>
                </a:moveTo>
                <a:cubicBezTo>
                  <a:pt x="14723" y="886"/>
                  <a:pt x="14705" y="898"/>
                  <a:pt x="14705" y="921"/>
                </a:cubicBezTo>
                <a:lnTo>
                  <a:pt x="14705" y="937"/>
                </a:lnTo>
                <a:cubicBezTo>
                  <a:pt x="14705" y="960"/>
                  <a:pt x="14723" y="971"/>
                  <a:pt x="14740" y="971"/>
                </a:cubicBezTo>
                <a:cubicBezTo>
                  <a:pt x="14758" y="971"/>
                  <a:pt x="14776" y="960"/>
                  <a:pt x="14776" y="937"/>
                </a:cubicBezTo>
                <a:lnTo>
                  <a:pt x="14776" y="921"/>
                </a:lnTo>
                <a:cubicBezTo>
                  <a:pt x="14776" y="898"/>
                  <a:pt x="14758" y="886"/>
                  <a:pt x="14740" y="886"/>
                </a:cubicBezTo>
                <a:close/>
                <a:moveTo>
                  <a:pt x="7699" y="897"/>
                </a:moveTo>
                <a:cubicBezTo>
                  <a:pt x="7672" y="897"/>
                  <a:pt x="7648" y="932"/>
                  <a:pt x="7673" y="958"/>
                </a:cubicBezTo>
                <a:lnTo>
                  <a:pt x="7689" y="973"/>
                </a:lnTo>
                <a:cubicBezTo>
                  <a:pt x="7696" y="981"/>
                  <a:pt x="7704" y="984"/>
                  <a:pt x="7712" y="984"/>
                </a:cubicBezTo>
                <a:cubicBezTo>
                  <a:pt x="7740" y="984"/>
                  <a:pt x="7764" y="947"/>
                  <a:pt x="7739" y="923"/>
                </a:cubicBezTo>
                <a:lnTo>
                  <a:pt x="7723" y="907"/>
                </a:lnTo>
                <a:cubicBezTo>
                  <a:pt x="7716" y="900"/>
                  <a:pt x="7707" y="897"/>
                  <a:pt x="7699" y="897"/>
                </a:cubicBezTo>
                <a:close/>
                <a:moveTo>
                  <a:pt x="13904" y="850"/>
                </a:moveTo>
                <a:cubicBezTo>
                  <a:pt x="13868" y="850"/>
                  <a:pt x="13830" y="889"/>
                  <a:pt x="13854" y="931"/>
                </a:cubicBezTo>
                <a:cubicBezTo>
                  <a:pt x="13874" y="967"/>
                  <a:pt x="13905" y="984"/>
                  <a:pt x="13944" y="988"/>
                </a:cubicBezTo>
                <a:cubicBezTo>
                  <a:pt x="13945" y="988"/>
                  <a:pt x="13947" y="988"/>
                  <a:pt x="13948" y="988"/>
                </a:cubicBezTo>
                <a:cubicBezTo>
                  <a:pt x="13976" y="988"/>
                  <a:pt x="13998" y="960"/>
                  <a:pt x="13998" y="933"/>
                </a:cubicBezTo>
                <a:cubicBezTo>
                  <a:pt x="13998" y="904"/>
                  <a:pt x="13975" y="885"/>
                  <a:pt x="13948" y="880"/>
                </a:cubicBezTo>
                <a:cubicBezTo>
                  <a:pt x="13947" y="879"/>
                  <a:pt x="13947" y="878"/>
                  <a:pt x="13946" y="876"/>
                </a:cubicBezTo>
                <a:cubicBezTo>
                  <a:pt x="13936" y="857"/>
                  <a:pt x="13920" y="850"/>
                  <a:pt x="13904" y="850"/>
                </a:cubicBezTo>
                <a:close/>
                <a:moveTo>
                  <a:pt x="16602" y="920"/>
                </a:moveTo>
                <a:cubicBezTo>
                  <a:pt x="16555" y="920"/>
                  <a:pt x="16555" y="990"/>
                  <a:pt x="16602" y="990"/>
                </a:cubicBezTo>
                <a:lnTo>
                  <a:pt x="16617" y="990"/>
                </a:lnTo>
                <a:cubicBezTo>
                  <a:pt x="16618" y="990"/>
                  <a:pt x="16618" y="990"/>
                  <a:pt x="16618" y="990"/>
                </a:cubicBezTo>
                <a:cubicBezTo>
                  <a:pt x="16662" y="990"/>
                  <a:pt x="16662" y="920"/>
                  <a:pt x="16617" y="920"/>
                </a:cubicBezTo>
                <a:close/>
                <a:moveTo>
                  <a:pt x="18192" y="927"/>
                </a:moveTo>
                <a:cubicBezTo>
                  <a:pt x="18181" y="927"/>
                  <a:pt x="18169" y="940"/>
                  <a:pt x="18176" y="954"/>
                </a:cubicBezTo>
                <a:cubicBezTo>
                  <a:pt x="18181" y="965"/>
                  <a:pt x="18187" y="974"/>
                  <a:pt x="18192" y="985"/>
                </a:cubicBezTo>
                <a:cubicBezTo>
                  <a:pt x="18195" y="991"/>
                  <a:pt x="18200" y="994"/>
                  <a:pt x="18206" y="994"/>
                </a:cubicBezTo>
                <a:cubicBezTo>
                  <a:pt x="18217" y="994"/>
                  <a:pt x="18229" y="981"/>
                  <a:pt x="18222" y="967"/>
                </a:cubicBezTo>
                <a:cubicBezTo>
                  <a:pt x="18217" y="956"/>
                  <a:pt x="18212" y="947"/>
                  <a:pt x="18206" y="937"/>
                </a:cubicBezTo>
                <a:cubicBezTo>
                  <a:pt x="18203" y="930"/>
                  <a:pt x="18198" y="927"/>
                  <a:pt x="18192" y="927"/>
                </a:cubicBezTo>
                <a:close/>
                <a:moveTo>
                  <a:pt x="13508" y="927"/>
                </a:moveTo>
                <a:cubicBezTo>
                  <a:pt x="13462" y="927"/>
                  <a:pt x="13462" y="998"/>
                  <a:pt x="13508" y="998"/>
                </a:cubicBezTo>
                <a:cubicBezTo>
                  <a:pt x="13554" y="998"/>
                  <a:pt x="13554" y="927"/>
                  <a:pt x="13508" y="927"/>
                </a:cubicBezTo>
                <a:close/>
                <a:moveTo>
                  <a:pt x="15552" y="884"/>
                </a:moveTo>
                <a:cubicBezTo>
                  <a:pt x="15511" y="884"/>
                  <a:pt x="15474" y="937"/>
                  <a:pt x="15511" y="974"/>
                </a:cubicBezTo>
                <a:lnTo>
                  <a:pt x="15527" y="990"/>
                </a:lnTo>
                <a:cubicBezTo>
                  <a:pt x="15538" y="1001"/>
                  <a:pt x="15551" y="1006"/>
                  <a:pt x="15563" y="1006"/>
                </a:cubicBezTo>
                <a:cubicBezTo>
                  <a:pt x="15604" y="1006"/>
                  <a:pt x="15640" y="953"/>
                  <a:pt x="15603" y="916"/>
                </a:cubicBezTo>
                <a:lnTo>
                  <a:pt x="15587" y="900"/>
                </a:lnTo>
                <a:cubicBezTo>
                  <a:pt x="15576" y="889"/>
                  <a:pt x="15564" y="884"/>
                  <a:pt x="15552" y="884"/>
                </a:cubicBezTo>
                <a:close/>
                <a:moveTo>
                  <a:pt x="21737" y="870"/>
                </a:moveTo>
                <a:cubicBezTo>
                  <a:pt x="21719" y="870"/>
                  <a:pt x="21700" y="880"/>
                  <a:pt x="21691" y="897"/>
                </a:cubicBezTo>
                <a:cubicBezTo>
                  <a:pt x="21686" y="907"/>
                  <a:pt x="21680" y="917"/>
                  <a:pt x="21675" y="927"/>
                </a:cubicBezTo>
                <a:cubicBezTo>
                  <a:pt x="21662" y="953"/>
                  <a:pt x="21668" y="985"/>
                  <a:pt x="21695" y="1000"/>
                </a:cubicBezTo>
                <a:cubicBezTo>
                  <a:pt x="21703" y="1005"/>
                  <a:pt x="21712" y="1008"/>
                  <a:pt x="21722" y="1008"/>
                </a:cubicBezTo>
                <a:cubicBezTo>
                  <a:pt x="21741" y="1008"/>
                  <a:pt x="21760" y="998"/>
                  <a:pt x="21768" y="981"/>
                </a:cubicBezTo>
                <a:cubicBezTo>
                  <a:pt x="21774" y="970"/>
                  <a:pt x="21779" y="962"/>
                  <a:pt x="21784" y="951"/>
                </a:cubicBezTo>
                <a:cubicBezTo>
                  <a:pt x="21798" y="925"/>
                  <a:pt x="21792" y="894"/>
                  <a:pt x="21764" y="878"/>
                </a:cubicBezTo>
                <a:cubicBezTo>
                  <a:pt x="21756" y="873"/>
                  <a:pt x="21747" y="870"/>
                  <a:pt x="21737" y="870"/>
                </a:cubicBezTo>
                <a:close/>
                <a:moveTo>
                  <a:pt x="24322" y="940"/>
                </a:moveTo>
                <a:cubicBezTo>
                  <a:pt x="24314" y="940"/>
                  <a:pt x="24306" y="944"/>
                  <a:pt x="24298" y="951"/>
                </a:cubicBezTo>
                <a:lnTo>
                  <a:pt x="24283" y="967"/>
                </a:lnTo>
                <a:cubicBezTo>
                  <a:pt x="24258" y="992"/>
                  <a:pt x="24282" y="1027"/>
                  <a:pt x="24309" y="1027"/>
                </a:cubicBezTo>
                <a:cubicBezTo>
                  <a:pt x="24317" y="1027"/>
                  <a:pt x="24326" y="1024"/>
                  <a:pt x="24333" y="1016"/>
                </a:cubicBezTo>
                <a:lnTo>
                  <a:pt x="24349" y="1000"/>
                </a:lnTo>
                <a:cubicBezTo>
                  <a:pt x="24374" y="976"/>
                  <a:pt x="24349" y="940"/>
                  <a:pt x="24322" y="940"/>
                </a:cubicBezTo>
                <a:close/>
                <a:moveTo>
                  <a:pt x="11044" y="954"/>
                </a:moveTo>
                <a:cubicBezTo>
                  <a:pt x="11038" y="954"/>
                  <a:pt x="11033" y="956"/>
                  <a:pt x="11029" y="962"/>
                </a:cubicBezTo>
                <a:cubicBezTo>
                  <a:pt x="11016" y="978"/>
                  <a:pt x="11000" y="991"/>
                  <a:pt x="10981" y="998"/>
                </a:cubicBezTo>
                <a:cubicBezTo>
                  <a:pt x="10961" y="1006"/>
                  <a:pt x="10966" y="1034"/>
                  <a:pt x="10982" y="1034"/>
                </a:cubicBezTo>
                <a:cubicBezTo>
                  <a:pt x="10984" y="1034"/>
                  <a:pt x="10986" y="1034"/>
                  <a:pt x="10989" y="1033"/>
                </a:cubicBezTo>
                <a:cubicBezTo>
                  <a:pt x="11018" y="1021"/>
                  <a:pt x="11041" y="1005"/>
                  <a:pt x="11060" y="980"/>
                </a:cubicBezTo>
                <a:cubicBezTo>
                  <a:pt x="11069" y="967"/>
                  <a:pt x="11056" y="954"/>
                  <a:pt x="11044" y="954"/>
                </a:cubicBezTo>
                <a:close/>
                <a:moveTo>
                  <a:pt x="16840" y="995"/>
                </a:moveTo>
                <a:cubicBezTo>
                  <a:pt x="16795" y="995"/>
                  <a:pt x="16795" y="1066"/>
                  <a:pt x="16840" y="1066"/>
                </a:cubicBezTo>
                <a:lnTo>
                  <a:pt x="16856" y="1066"/>
                </a:lnTo>
                <a:cubicBezTo>
                  <a:pt x="16902" y="1066"/>
                  <a:pt x="16902" y="995"/>
                  <a:pt x="16856" y="995"/>
                </a:cubicBezTo>
                <a:close/>
                <a:moveTo>
                  <a:pt x="666" y="967"/>
                </a:moveTo>
                <a:cubicBezTo>
                  <a:pt x="661" y="967"/>
                  <a:pt x="655" y="969"/>
                  <a:pt x="649" y="972"/>
                </a:cubicBezTo>
                <a:cubicBezTo>
                  <a:pt x="633" y="981"/>
                  <a:pt x="624" y="1005"/>
                  <a:pt x="636" y="1020"/>
                </a:cubicBezTo>
                <a:cubicBezTo>
                  <a:pt x="652" y="1040"/>
                  <a:pt x="665" y="1061"/>
                  <a:pt x="680" y="1080"/>
                </a:cubicBezTo>
                <a:cubicBezTo>
                  <a:pt x="688" y="1091"/>
                  <a:pt x="700" y="1098"/>
                  <a:pt x="712" y="1098"/>
                </a:cubicBezTo>
                <a:cubicBezTo>
                  <a:pt x="717" y="1098"/>
                  <a:pt x="723" y="1097"/>
                  <a:pt x="728" y="1094"/>
                </a:cubicBezTo>
                <a:cubicBezTo>
                  <a:pt x="744" y="1085"/>
                  <a:pt x="753" y="1061"/>
                  <a:pt x="742" y="1046"/>
                </a:cubicBezTo>
                <a:cubicBezTo>
                  <a:pt x="726" y="1026"/>
                  <a:pt x="712" y="1005"/>
                  <a:pt x="697" y="985"/>
                </a:cubicBezTo>
                <a:cubicBezTo>
                  <a:pt x="689" y="974"/>
                  <a:pt x="678" y="967"/>
                  <a:pt x="666" y="967"/>
                </a:cubicBezTo>
                <a:close/>
                <a:moveTo>
                  <a:pt x="12116" y="935"/>
                </a:moveTo>
                <a:cubicBezTo>
                  <a:pt x="12076" y="935"/>
                  <a:pt x="12040" y="988"/>
                  <a:pt x="12076" y="1026"/>
                </a:cubicBezTo>
                <a:cubicBezTo>
                  <a:pt x="12099" y="1051"/>
                  <a:pt x="12124" y="1075"/>
                  <a:pt x="12149" y="1101"/>
                </a:cubicBezTo>
                <a:cubicBezTo>
                  <a:pt x="12160" y="1112"/>
                  <a:pt x="12172" y="1117"/>
                  <a:pt x="12184" y="1117"/>
                </a:cubicBezTo>
                <a:cubicBezTo>
                  <a:pt x="12225" y="1117"/>
                  <a:pt x="12261" y="1064"/>
                  <a:pt x="12225" y="1027"/>
                </a:cubicBezTo>
                <a:cubicBezTo>
                  <a:pt x="12200" y="1002"/>
                  <a:pt x="12176" y="975"/>
                  <a:pt x="12151" y="951"/>
                </a:cubicBezTo>
                <a:cubicBezTo>
                  <a:pt x="12141" y="940"/>
                  <a:pt x="12128" y="935"/>
                  <a:pt x="12116" y="935"/>
                </a:cubicBezTo>
                <a:close/>
                <a:moveTo>
                  <a:pt x="2013" y="968"/>
                </a:moveTo>
                <a:cubicBezTo>
                  <a:pt x="1997" y="968"/>
                  <a:pt x="1981" y="975"/>
                  <a:pt x="1970" y="993"/>
                </a:cubicBezTo>
                <a:cubicBezTo>
                  <a:pt x="1961" y="1009"/>
                  <a:pt x="1952" y="1025"/>
                  <a:pt x="1943" y="1038"/>
                </a:cubicBezTo>
                <a:cubicBezTo>
                  <a:pt x="1917" y="1080"/>
                  <a:pt x="1954" y="1119"/>
                  <a:pt x="1991" y="1119"/>
                </a:cubicBezTo>
                <a:cubicBezTo>
                  <a:pt x="2007" y="1119"/>
                  <a:pt x="2024" y="1112"/>
                  <a:pt x="2035" y="1094"/>
                </a:cubicBezTo>
                <a:cubicBezTo>
                  <a:pt x="2043" y="1078"/>
                  <a:pt x="2053" y="1062"/>
                  <a:pt x="2062" y="1048"/>
                </a:cubicBezTo>
                <a:cubicBezTo>
                  <a:pt x="2087" y="1007"/>
                  <a:pt x="2050" y="968"/>
                  <a:pt x="2013" y="968"/>
                </a:cubicBezTo>
                <a:close/>
                <a:moveTo>
                  <a:pt x="3596" y="1039"/>
                </a:moveTo>
                <a:cubicBezTo>
                  <a:pt x="3587" y="1039"/>
                  <a:pt x="3578" y="1045"/>
                  <a:pt x="3578" y="1057"/>
                </a:cubicBezTo>
                <a:lnTo>
                  <a:pt x="3578" y="1131"/>
                </a:lnTo>
                <a:cubicBezTo>
                  <a:pt x="3578" y="1142"/>
                  <a:pt x="3587" y="1148"/>
                  <a:pt x="3596" y="1148"/>
                </a:cubicBezTo>
                <a:cubicBezTo>
                  <a:pt x="3605" y="1148"/>
                  <a:pt x="3613" y="1142"/>
                  <a:pt x="3613" y="1131"/>
                </a:cubicBezTo>
                <a:lnTo>
                  <a:pt x="3613" y="1057"/>
                </a:lnTo>
                <a:cubicBezTo>
                  <a:pt x="3613" y="1045"/>
                  <a:pt x="3605" y="1039"/>
                  <a:pt x="3596" y="1039"/>
                </a:cubicBezTo>
                <a:close/>
                <a:moveTo>
                  <a:pt x="15868" y="1025"/>
                </a:moveTo>
                <a:cubicBezTo>
                  <a:pt x="15847" y="1025"/>
                  <a:pt x="15826" y="1042"/>
                  <a:pt x="15833" y="1069"/>
                </a:cubicBezTo>
                <a:cubicBezTo>
                  <a:pt x="15838" y="1088"/>
                  <a:pt x="15843" y="1108"/>
                  <a:pt x="15848" y="1129"/>
                </a:cubicBezTo>
                <a:cubicBezTo>
                  <a:pt x="15853" y="1147"/>
                  <a:pt x="15867" y="1155"/>
                  <a:pt x="15881" y="1155"/>
                </a:cubicBezTo>
                <a:cubicBezTo>
                  <a:pt x="15902" y="1155"/>
                  <a:pt x="15923" y="1137"/>
                  <a:pt x="15916" y="1110"/>
                </a:cubicBezTo>
                <a:cubicBezTo>
                  <a:pt x="15910" y="1091"/>
                  <a:pt x="15906" y="1070"/>
                  <a:pt x="15901" y="1051"/>
                </a:cubicBezTo>
                <a:cubicBezTo>
                  <a:pt x="15896" y="1033"/>
                  <a:pt x="15882" y="1025"/>
                  <a:pt x="15868" y="1025"/>
                </a:cubicBezTo>
                <a:close/>
                <a:moveTo>
                  <a:pt x="8941" y="1113"/>
                </a:moveTo>
                <a:cubicBezTo>
                  <a:pt x="8925" y="1113"/>
                  <a:pt x="8914" y="1137"/>
                  <a:pt x="8931" y="1145"/>
                </a:cubicBezTo>
                <a:cubicBezTo>
                  <a:pt x="8942" y="1150"/>
                  <a:pt x="8951" y="1156"/>
                  <a:pt x="8961" y="1161"/>
                </a:cubicBezTo>
                <a:cubicBezTo>
                  <a:pt x="8964" y="1162"/>
                  <a:pt x="8967" y="1163"/>
                  <a:pt x="8970" y="1163"/>
                </a:cubicBezTo>
                <a:cubicBezTo>
                  <a:pt x="8986" y="1163"/>
                  <a:pt x="8996" y="1139"/>
                  <a:pt x="8980" y="1130"/>
                </a:cubicBezTo>
                <a:cubicBezTo>
                  <a:pt x="8970" y="1125"/>
                  <a:pt x="8960" y="1120"/>
                  <a:pt x="8950" y="1115"/>
                </a:cubicBezTo>
                <a:cubicBezTo>
                  <a:pt x="8947" y="1113"/>
                  <a:pt x="8944" y="1113"/>
                  <a:pt x="8941" y="1113"/>
                </a:cubicBezTo>
                <a:close/>
                <a:moveTo>
                  <a:pt x="8342" y="1091"/>
                </a:moveTo>
                <a:cubicBezTo>
                  <a:pt x="8329" y="1091"/>
                  <a:pt x="8315" y="1099"/>
                  <a:pt x="8309" y="1109"/>
                </a:cubicBezTo>
                <a:cubicBezTo>
                  <a:pt x="8299" y="1127"/>
                  <a:pt x="8307" y="1146"/>
                  <a:pt x="8322" y="1158"/>
                </a:cubicBezTo>
                <a:cubicBezTo>
                  <a:pt x="8342" y="1173"/>
                  <a:pt x="8361" y="1188"/>
                  <a:pt x="8382" y="1203"/>
                </a:cubicBezTo>
                <a:cubicBezTo>
                  <a:pt x="8387" y="1206"/>
                  <a:pt x="8393" y="1208"/>
                  <a:pt x="8398" y="1208"/>
                </a:cubicBezTo>
                <a:cubicBezTo>
                  <a:pt x="8411" y="1208"/>
                  <a:pt x="8425" y="1200"/>
                  <a:pt x="8431" y="1189"/>
                </a:cubicBezTo>
                <a:cubicBezTo>
                  <a:pt x="8442" y="1171"/>
                  <a:pt x="8433" y="1152"/>
                  <a:pt x="8418" y="1141"/>
                </a:cubicBezTo>
                <a:cubicBezTo>
                  <a:pt x="8398" y="1125"/>
                  <a:pt x="8379" y="1110"/>
                  <a:pt x="8358" y="1096"/>
                </a:cubicBezTo>
                <a:cubicBezTo>
                  <a:pt x="8353" y="1093"/>
                  <a:pt x="8348" y="1091"/>
                  <a:pt x="8342" y="1091"/>
                </a:cubicBezTo>
                <a:close/>
                <a:moveTo>
                  <a:pt x="3160" y="1141"/>
                </a:moveTo>
                <a:cubicBezTo>
                  <a:pt x="3143" y="1141"/>
                  <a:pt x="3125" y="1152"/>
                  <a:pt x="3125" y="1174"/>
                </a:cubicBezTo>
                <a:lnTo>
                  <a:pt x="3125" y="1190"/>
                </a:lnTo>
                <a:cubicBezTo>
                  <a:pt x="3125" y="1213"/>
                  <a:pt x="3143" y="1225"/>
                  <a:pt x="3160" y="1225"/>
                </a:cubicBezTo>
                <a:cubicBezTo>
                  <a:pt x="3178" y="1225"/>
                  <a:pt x="3195" y="1213"/>
                  <a:pt x="3195" y="1190"/>
                </a:cubicBezTo>
                <a:lnTo>
                  <a:pt x="3195" y="1174"/>
                </a:lnTo>
                <a:cubicBezTo>
                  <a:pt x="3195" y="1152"/>
                  <a:pt x="3178" y="1141"/>
                  <a:pt x="3160" y="1141"/>
                </a:cubicBezTo>
                <a:close/>
                <a:moveTo>
                  <a:pt x="19516" y="1076"/>
                </a:moveTo>
                <a:cubicBezTo>
                  <a:pt x="19497" y="1076"/>
                  <a:pt x="19479" y="1086"/>
                  <a:pt x="19469" y="1103"/>
                </a:cubicBezTo>
                <a:cubicBezTo>
                  <a:pt x="19453" y="1129"/>
                  <a:pt x="19464" y="1161"/>
                  <a:pt x="19489" y="1176"/>
                </a:cubicBezTo>
                <a:cubicBezTo>
                  <a:pt x="19514" y="1192"/>
                  <a:pt x="19537" y="1208"/>
                  <a:pt x="19562" y="1224"/>
                </a:cubicBezTo>
                <a:cubicBezTo>
                  <a:pt x="19569" y="1228"/>
                  <a:pt x="19577" y="1230"/>
                  <a:pt x="19586" y="1230"/>
                </a:cubicBezTo>
                <a:cubicBezTo>
                  <a:pt x="19605" y="1230"/>
                  <a:pt x="19625" y="1220"/>
                  <a:pt x="19635" y="1204"/>
                </a:cubicBezTo>
                <a:cubicBezTo>
                  <a:pt x="19651" y="1178"/>
                  <a:pt x="19641" y="1146"/>
                  <a:pt x="19615" y="1130"/>
                </a:cubicBezTo>
                <a:cubicBezTo>
                  <a:pt x="19590" y="1115"/>
                  <a:pt x="19567" y="1099"/>
                  <a:pt x="19542" y="1083"/>
                </a:cubicBezTo>
                <a:cubicBezTo>
                  <a:pt x="19534" y="1078"/>
                  <a:pt x="19525" y="1076"/>
                  <a:pt x="19516" y="1076"/>
                </a:cubicBezTo>
                <a:close/>
                <a:moveTo>
                  <a:pt x="23334" y="1104"/>
                </a:moveTo>
                <a:cubicBezTo>
                  <a:pt x="23313" y="1104"/>
                  <a:pt x="23290" y="1122"/>
                  <a:pt x="23297" y="1148"/>
                </a:cubicBezTo>
                <a:cubicBezTo>
                  <a:pt x="23307" y="1190"/>
                  <a:pt x="23334" y="1226"/>
                  <a:pt x="23374" y="1245"/>
                </a:cubicBezTo>
                <a:cubicBezTo>
                  <a:pt x="23380" y="1248"/>
                  <a:pt x="23385" y="1249"/>
                  <a:pt x="23391" y="1249"/>
                </a:cubicBezTo>
                <a:cubicBezTo>
                  <a:pt x="23423" y="1249"/>
                  <a:pt x="23445" y="1201"/>
                  <a:pt x="23409" y="1183"/>
                </a:cubicBezTo>
                <a:cubicBezTo>
                  <a:pt x="23387" y="1171"/>
                  <a:pt x="23371" y="1153"/>
                  <a:pt x="23366" y="1129"/>
                </a:cubicBezTo>
                <a:cubicBezTo>
                  <a:pt x="23361" y="1112"/>
                  <a:pt x="23348" y="1104"/>
                  <a:pt x="23334" y="1104"/>
                </a:cubicBezTo>
                <a:close/>
                <a:moveTo>
                  <a:pt x="7978" y="1168"/>
                </a:moveTo>
                <a:cubicBezTo>
                  <a:pt x="7970" y="1168"/>
                  <a:pt x="7962" y="1171"/>
                  <a:pt x="7955" y="1179"/>
                </a:cubicBezTo>
                <a:lnTo>
                  <a:pt x="7939" y="1194"/>
                </a:lnTo>
                <a:cubicBezTo>
                  <a:pt x="7914" y="1219"/>
                  <a:pt x="7938" y="1255"/>
                  <a:pt x="7965" y="1255"/>
                </a:cubicBezTo>
                <a:cubicBezTo>
                  <a:pt x="7973" y="1255"/>
                  <a:pt x="7981" y="1252"/>
                  <a:pt x="7988" y="1245"/>
                </a:cubicBezTo>
                <a:cubicBezTo>
                  <a:pt x="7993" y="1239"/>
                  <a:pt x="7999" y="1232"/>
                  <a:pt x="8004" y="1229"/>
                </a:cubicBezTo>
                <a:cubicBezTo>
                  <a:pt x="8030" y="1203"/>
                  <a:pt x="8005" y="1168"/>
                  <a:pt x="7978" y="1168"/>
                </a:cubicBezTo>
                <a:close/>
                <a:moveTo>
                  <a:pt x="20371" y="1110"/>
                </a:moveTo>
                <a:cubicBezTo>
                  <a:pt x="20368" y="1110"/>
                  <a:pt x="20365" y="1111"/>
                  <a:pt x="20362" y="1112"/>
                </a:cubicBezTo>
                <a:cubicBezTo>
                  <a:pt x="20347" y="1116"/>
                  <a:pt x="20331" y="1137"/>
                  <a:pt x="20337" y="1156"/>
                </a:cubicBezTo>
                <a:cubicBezTo>
                  <a:pt x="20348" y="1180"/>
                  <a:pt x="20357" y="1205"/>
                  <a:pt x="20368" y="1230"/>
                </a:cubicBezTo>
                <a:cubicBezTo>
                  <a:pt x="20374" y="1245"/>
                  <a:pt x="20386" y="1256"/>
                  <a:pt x="20402" y="1256"/>
                </a:cubicBezTo>
                <a:cubicBezTo>
                  <a:pt x="20404" y="1256"/>
                  <a:pt x="20407" y="1256"/>
                  <a:pt x="20411" y="1255"/>
                </a:cubicBezTo>
                <a:cubicBezTo>
                  <a:pt x="20427" y="1250"/>
                  <a:pt x="20442" y="1229"/>
                  <a:pt x="20436" y="1211"/>
                </a:cubicBezTo>
                <a:cubicBezTo>
                  <a:pt x="20425" y="1187"/>
                  <a:pt x="20416" y="1162"/>
                  <a:pt x="20405" y="1137"/>
                </a:cubicBezTo>
                <a:cubicBezTo>
                  <a:pt x="20398" y="1122"/>
                  <a:pt x="20386" y="1110"/>
                  <a:pt x="20371" y="1110"/>
                </a:cubicBezTo>
                <a:close/>
                <a:moveTo>
                  <a:pt x="14291" y="1137"/>
                </a:moveTo>
                <a:cubicBezTo>
                  <a:pt x="14250" y="1137"/>
                  <a:pt x="14214" y="1190"/>
                  <a:pt x="14251" y="1227"/>
                </a:cubicBezTo>
                <a:lnTo>
                  <a:pt x="14266" y="1242"/>
                </a:lnTo>
                <a:cubicBezTo>
                  <a:pt x="14278" y="1254"/>
                  <a:pt x="14290" y="1258"/>
                  <a:pt x="14302" y="1258"/>
                </a:cubicBezTo>
                <a:cubicBezTo>
                  <a:pt x="14343" y="1258"/>
                  <a:pt x="14380" y="1205"/>
                  <a:pt x="14342" y="1168"/>
                </a:cubicBezTo>
                <a:lnTo>
                  <a:pt x="14326" y="1152"/>
                </a:lnTo>
                <a:cubicBezTo>
                  <a:pt x="14315" y="1141"/>
                  <a:pt x="14303" y="1137"/>
                  <a:pt x="14291" y="1137"/>
                </a:cubicBezTo>
                <a:close/>
                <a:moveTo>
                  <a:pt x="18990" y="1214"/>
                </a:moveTo>
                <a:cubicBezTo>
                  <a:pt x="18977" y="1214"/>
                  <a:pt x="18964" y="1232"/>
                  <a:pt x="18976" y="1245"/>
                </a:cubicBezTo>
                <a:lnTo>
                  <a:pt x="18992" y="1260"/>
                </a:lnTo>
                <a:cubicBezTo>
                  <a:pt x="18996" y="1263"/>
                  <a:pt x="18999" y="1265"/>
                  <a:pt x="19003" y="1265"/>
                </a:cubicBezTo>
                <a:cubicBezTo>
                  <a:pt x="19017" y="1265"/>
                  <a:pt x="19030" y="1247"/>
                  <a:pt x="19017" y="1235"/>
                </a:cubicBezTo>
                <a:lnTo>
                  <a:pt x="19002" y="1219"/>
                </a:lnTo>
                <a:cubicBezTo>
                  <a:pt x="18998" y="1216"/>
                  <a:pt x="18994" y="1214"/>
                  <a:pt x="18990" y="1214"/>
                </a:cubicBezTo>
                <a:close/>
                <a:moveTo>
                  <a:pt x="17335" y="1208"/>
                </a:moveTo>
                <a:cubicBezTo>
                  <a:pt x="17291" y="1208"/>
                  <a:pt x="17292" y="1278"/>
                  <a:pt x="17337" y="1278"/>
                </a:cubicBezTo>
                <a:lnTo>
                  <a:pt x="17367" y="1278"/>
                </a:lnTo>
                <a:cubicBezTo>
                  <a:pt x="17413" y="1278"/>
                  <a:pt x="17413" y="1208"/>
                  <a:pt x="17367" y="1208"/>
                </a:cubicBezTo>
                <a:lnTo>
                  <a:pt x="17337" y="1208"/>
                </a:lnTo>
                <a:cubicBezTo>
                  <a:pt x="17336" y="1208"/>
                  <a:pt x="17336" y="1208"/>
                  <a:pt x="17335" y="1208"/>
                </a:cubicBezTo>
                <a:close/>
                <a:moveTo>
                  <a:pt x="4945" y="1146"/>
                </a:moveTo>
                <a:cubicBezTo>
                  <a:pt x="4939" y="1146"/>
                  <a:pt x="4932" y="1147"/>
                  <a:pt x="4927" y="1150"/>
                </a:cubicBezTo>
                <a:cubicBezTo>
                  <a:pt x="4908" y="1161"/>
                  <a:pt x="4906" y="1182"/>
                  <a:pt x="4913" y="1198"/>
                </a:cubicBezTo>
                <a:cubicBezTo>
                  <a:pt x="4924" y="1224"/>
                  <a:pt x="4934" y="1248"/>
                  <a:pt x="4947" y="1273"/>
                </a:cubicBezTo>
                <a:cubicBezTo>
                  <a:pt x="4952" y="1285"/>
                  <a:pt x="4964" y="1291"/>
                  <a:pt x="4977" y="1291"/>
                </a:cubicBezTo>
                <a:cubicBezTo>
                  <a:pt x="4983" y="1291"/>
                  <a:pt x="4990" y="1289"/>
                  <a:pt x="4995" y="1286"/>
                </a:cubicBezTo>
                <a:cubicBezTo>
                  <a:pt x="5013" y="1276"/>
                  <a:pt x="5016" y="1255"/>
                  <a:pt x="5008" y="1237"/>
                </a:cubicBezTo>
                <a:cubicBezTo>
                  <a:pt x="4997" y="1213"/>
                  <a:pt x="4987" y="1188"/>
                  <a:pt x="4975" y="1163"/>
                </a:cubicBezTo>
                <a:cubicBezTo>
                  <a:pt x="4970" y="1152"/>
                  <a:pt x="4958" y="1146"/>
                  <a:pt x="4945" y="1146"/>
                </a:cubicBezTo>
                <a:close/>
                <a:moveTo>
                  <a:pt x="1492" y="1163"/>
                </a:moveTo>
                <a:cubicBezTo>
                  <a:pt x="1483" y="1163"/>
                  <a:pt x="1474" y="1165"/>
                  <a:pt x="1466" y="1169"/>
                </a:cubicBezTo>
                <a:cubicBezTo>
                  <a:pt x="1440" y="1185"/>
                  <a:pt x="1433" y="1216"/>
                  <a:pt x="1446" y="1242"/>
                </a:cubicBezTo>
                <a:cubicBezTo>
                  <a:pt x="1451" y="1253"/>
                  <a:pt x="1456" y="1262"/>
                  <a:pt x="1462" y="1273"/>
                </a:cubicBezTo>
                <a:cubicBezTo>
                  <a:pt x="1471" y="1290"/>
                  <a:pt x="1490" y="1299"/>
                  <a:pt x="1509" y="1299"/>
                </a:cubicBezTo>
                <a:cubicBezTo>
                  <a:pt x="1518" y="1299"/>
                  <a:pt x="1527" y="1297"/>
                  <a:pt x="1535" y="1293"/>
                </a:cubicBezTo>
                <a:cubicBezTo>
                  <a:pt x="1561" y="1277"/>
                  <a:pt x="1569" y="1246"/>
                  <a:pt x="1555" y="1219"/>
                </a:cubicBezTo>
                <a:cubicBezTo>
                  <a:pt x="1550" y="1209"/>
                  <a:pt x="1544" y="1200"/>
                  <a:pt x="1539" y="1189"/>
                </a:cubicBezTo>
                <a:cubicBezTo>
                  <a:pt x="1530" y="1171"/>
                  <a:pt x="1511" y="1163"/>
                  <a:pt x="1492" y="1163"/>
                </a:cubicBezTo>
                <a:close/>
                <a:moveTo>
                  <a:pt x="11674" y="1253"/>
                </a:moveTo>
                <a:cubicBezTo>
                  <a:pt x="11628" y="1253"/>
                  <a:pt x="11628" y="1324"/>
                  <a:pt x="11674" y="1324"/>
                </a:cubicBezTo>
                <a:lnTo>
                  <a:pt x="11689" y="1324"/>
                </a:lnTo>
                <a:cubicBezTo>
                  <a:pt x="11734" y="1324"/>
                  <a:pt x="11734" y="1253"/>
                  <a:pt x="11689" y="1253"/>
                </a:cubicBezTo>
                <a:close/>
                <a:moveTo>
                  <a:pt x="22550" y="1282"/>
                </a:moveTo>
                <a:cubicBezTo>
                  <a:pt x="22533" y="1282"/>
                  <a:pt x="22515" y="1293"/>
                  <a:pt x="22515" y="1316"/>
                </a:cubicBezTo>
                <a:lnTo>
                  <a:pt x="22515" y="1331"/>
                </a:lnTo>
                <a:cubicBezTo>
                  <a:pt x="22515" y="1355"/>
                  <a:pt x="22533" y="1366"/>
                  <a:pt x="22550" y="1366"/>
                </a:cubicBezTo>
                <a:cubicBezTo>
                  <a:pt x="22568" y="1366"/>
                  <a:pt x="22585" y="1355"/>
                  <a:pt x="22585" y="1331"/>
                </a:cubicBezTo>
                <a:lnTo>
                  <a:pt x="22585" y="1316"/>
                </a:lnTo>
                <a:cubicBezTo>
                  <a:pt x="22585" y="1293"/>
                  <a:pt x="22568" y="1282"/>
                  <a:pt x="22550" y="1282"/>
                </a:cubicBezTo>
                <a:close/>
                <a:moveTo>
                  <a:pt x="17863" y="1270"/>
                </a:moveTo>
                <a:cubicBezTo>
                  <a:pt x="17845" y="1270"/>
                  <a:pt x="17827" y="1281"/>
                  <a:pt x="17827" y="1304"/>
                </a:cubicBezTo>
                <a:lnTo>
                  <a:pt x="17827" y="1335"/>
                </a:lnTo>
                <a:cubicBezTo>
                  <a:pt x="17827" y="1358"/>
                  <a:pt x="17845" y="1369"/>
                  <a:pt x="17862" y="1369"/>
                </a:cubicBezTo>
                <a:cubicBezTo>
                  <a:pt x="17880" y="1369"/>
                  <a:pt x="17897" y="1358"/>
                  <a:pt x="17897" y="1335"/>
                </a:cubicBezTo>
                <a:lnTo>
                  <a:pt x="17897" y="1304"/>
                </a:lnTo>
                <a:cubicBezTo>
                  <a:pt x="17898" y="1281"/>
                  <a:pt x="17880" y="1270"/>
                  <a:pt x="17863" y="1270"/>
                </a:cubicBezTo>
                <a:close/>
                <a:moveTo>
                  <a:pt x="16512" y="1295"/>
                </a:moveTo>
                <a:cubicBezTo>
                  <a:pt x="16485" y="1295"/>
                  <a:pt x="16460" y="1331"/>
                  <a:pt x="16486" y="1356"/>
                </a:cubicBezTo>
                <a:cubicBezTo>
                  <a:pt x="16493" y="1362"/>
                  <a:pt x="16497" y="1367"/>
                  <a:pt x="16502" y="1371"/>
                </a:cubicBezTo>
                <a:cubicBezTo>
                  <a:pt x="16509" y="1379"/>
                  <a:pt x="16517" y="1382"/>
                  <a:pt x="16525" y="1382"/>
                </a:cubicBezTo>
                <a:cubicBezTo>
                  <a:pt x="16553" y="1382"/>
                  <a:pt x="16576" y="1345"/>
                  <a:pt x="16551" y="1321"/>
                </a:cubicBezTo>
                <a:lnTo>
                  <a:pt x="16536" y="1305"/>
                </a:lnTo>
                <a:cubicBezTo>
                  <a:pt x="16528" y="1298"/>
                  <a:pt x="16520" y="1295"/>
                  <a:pt x="16512" y="1295"/>
                </a:cubicBezTo>
                <a:close/>
                <a:moveTo>
                  <a:pt x="15998" y="1260"/>
                </a:moveTo>
                <a:cubicBezTo>
                  <a:pt x="15986" y="1260"/>
                  <a:pt x="15973" y="1265"/>
                  <a:pt x="15962" y="1276"/>
                </a:cubicBezTo>
                <a:lnTo>
                  <a:pt x="15947" y="1292"/>
                </a:lnTo>
                <a:cubicBezTo>
                  <a:pt x="15909" y="1329"/>
                  <a:pt x="15945" y="1383"/>
                  <a:pt x="15986" y="1383"/>
                </a:cubicBezTo>
                <a:cubicBezTo>
                  <a:pt x="15998" y="1383"/>
                  <a:pt x="16010" y="1378"/>
                  <a:pt x="16021" y="1367"/>
                </a:cubicBezTo>
                <a:lnTo>
                  <a:pt x="16037" y="1351"/>
                </a:lnTo>
                <a:cubicBezTo>
                  <a:pt x="16075" y="1314"/>
                  <a:pt x="16039" y="1260"/>
                  <a:pt x="15998" y="1260"/>
                </a:cubicBezTo>
                <a:close/>
                <a:moveTo>
                  <a:pt x="15445" y="1279"/>
                </a:moveTo>
                <a:cubicBezTo>
                  <a:pt x="15427" y="1279"/>
                  <a:pt x="15409" y="1291"/>
                  <a:pt x="15409" y="1314"/>
                </a:cubicBezTo>
                <a:lnTo>
                  <a:pt x="15409" y="1329"/>
                </a:lnTo>
                <a:cubicBezTo>
                  <a:pt x="15409" y="1352"/>
                  <a:pt x="15427" y="1363"/>
                  <a:pt x="15445" y="1363"/>
                </a:cubicBezTo>
                <a:cubicBezTo>
                  <a:pt x="15453" y="1363"/>
                  <a:pt x="15461" y="1361"/>
                  <a:pt x="15468" y="1356"/>
                </a:cubicBezTo>
                <a:cubicBezTo>
                  <a:pt x="15473" y="1378"/>
                  <a:pt x="15489" y="1396"/>
                  <a:pt x="15518" y="1396"/>
                </a:cubicBezTo>
                <a:cubicBezTo>
                  <a:pt x="15587" y="1396"/>
                  <a:pt x="15587" y="1289"/>
                  <a:pt x="15518" y="1289"/>
                </a:cubicBezTo>
                <a:cubicBezTo>
                  <a:pt x="15502" y="1289"/>
                  <a:pt x="15488" y="1295"/>
                  <a:pt x="15481" y="1305"/>
                </a:cubicBezTo>
                <a:cubicBezTo>
                  <a:pt x="15477" y="1288"/>
                  <a:pt x="15461" y="1279"/>
                  <a:pt x="15445" y="1279"/>
                </a:cubicBezTo>
                <a:close/>
                <a:moveTo>
                  <a:pt x="8699" y="1308"/>
                </a:moveTo>
                <a:cubicBezTo>
                  <a:pt x="8672" y="1308"/>
                  <a:pt x="8647" y="1343"/>
                  <a:pt x="8673" y="1367"/>
                </a:cubicBezTo>
                <a:cubicBezTo>
                  <a:pt x="8684" y="1375"/>
                  <a:pt x="8694" y="1386"/>
                  <a:pt x="8705" y="1396"/>
                </a:cubicBezTo>
                <a:cubicBezTo>
                  <a:pt x="8712" y="1403"/>
                  <a:pt x="8720" y="1406"/>
                  <a:pt x="8728" y="1406"/>
                </a:cubicBezTo>
                <a:cubicBezTo>
                  <a:pt x="8756" y="1406"/>
                  <a:pt x="8781" y="1371"/>
                  <a:pt x="8755" y="1346"/>
                </a:cubicBezTo>
                <a:cubicBezTo>
                  <a:pt x="8745" y="1336"/>
                  <a:pt x="8734" y="1326"/>
                  <a:pt x="8724" y="1318"/>
                </a:cubicBezTo>
                <a:cubicBezTo>
                  <a:pt x="8716" y="1311"/>
                  <a:pt x="8708" y="1308"/>
                  <a:pt x="8699" y="1308"/>
                </a:cubicBezTo>
                <a:close/>
                <a:moveTo>
                  <a:pt x="4227" y="1274"/>
                </a:moveTo>
                <a:cubicBezTo>
                  <a:pt x="4208" y="1274"/>
                  <a:pt x="4189" y="1284"/>
                  <a:pt x="4179" y="1300"/>
                </a:cubicBezTo>
                <a:cubicBezTo>
                  <a:pt x="4164" y="1326"/>
                  <a:pt x="4175" y="1358"/>
                  <a:pt x="4199" y="1373"/>
                </a:cubicBezTo>
                <a:cubicBezTo>
                  <a:pt x="4215" y="1384"/>
                  <a:pt x="4229" y="1393"/>
                  <a:pt x="4243" y="1404"/>
                </a:cubicBezTo>
                <a:cubicBezTo>
                  <a:pt x="4251" y="1409"/>
                  <a:pt x="4260" y="1411"/>
                  <a:pt x="4269" y="1411"/>
                </a:cubicBezTo>
                <a:cubicBezTo>
                  <a:pt x="4288" y="1411"/>
                  <a:pt x="4307" y="1401"/>
                  <a:pt x="4316" y="1384"/>
                </a:cubicBezTo>
                <a:cubicBezTo>
                  <a:pt x="4332" y="1358"/>
                  <a:pt x="4322" y="1326"/>
                  <a:pt x="4298" y="1311"/>
                </a:cubicBezTo>
                <a:cubicBezTo>
                  <a:pt x="4282" y="1300"/>
                  <a:pt x="4267" y="1292"/>
                  <a:pt x="4252" y="1281"/>
                </a:cubicBezTo>
                <a:cubicBezTo>
                  <a:pt x="4245" y="1276"/>
                  <a:pt x="4236" y="1274"/>
                  <a:pt x="4227" y="1274"/>
                </a:cubicBezTo>
                <a:close/>
                <a:moveTo>
                  <a:pt x="18253" y="1393"/>
                </a:moveTo>
                <a:cubicBezTo>
                  <a:pt x="18244" y="1393"/>
                  <a:pt x="18236" y="1399"/>
                  <a:pt x="18236" y="1410"/>
                </a:cubicBezTo>
                <a:lnTo>
                  <a:pt x="18236" y="1426"/>
                </a:lnTo>
                <a:cubicBezTo>
                  <a:pt x="18236" y="1438"/>
                  <a:pt x="18244" y="1444"/>
                  <a:pt x="18253" y="1444"/>
                </a:cubicBezTo>
                <a:cubicBezTo>
                  <a:pt x="18262" y="1444"/>
                  <a:pt x="18270" y="1438"/>
                  <a:pt x="18270" y="1426"/>
                </a:cubicBezTo>
                <a:lnTo>
                  <a:pt x="18270" y="1410"/>
                </a:lnTo>
                <a:cubicBezTo>
                  <a:pt x="18270" y="1399"/>
                  <a:pt x="18262" y="1393"/>
                  <a:pt x="18253" y="1393"/>
                </a:cubicBezTo>
                <a:close/>
                <a:moveTo>
                  <a:pt x="5879" y="1311"/>
                </a:moveTo>
                <a:cubicBezTo>
                  <a:pt x="5856" y="1311"/>
                  <a:pt x="5836" y="1327"/>
                  <a:pt x="5828" y="1349"/>
                </a:cubicBezTo>
                <a:cubicBezTo>
                  <a:pt x="5823" y="1365"/>
                  <a:pt x="5818" y="1379"/>
                  <a:pt x="5812" y="1393"/>
                </a:cubicBezTo>
                <a:cubicBezTo>
                  <a:pt x="5803" y="1421"/>
                  <a:pt x="5823" y="1452"/>
                  <a:pt x="5849" y="1459"/>
                </a:cubicBezTo>
                <a:cubicBezTo>
                  <a:pt x="5854" y="1461"/>
                  <a:pt x="5859" y="1461"/>
                  <a:pt x="5864" y="1461"/>
                </a:cubicBezTo>
                <a:cubicBezTo>
                  <a:pt x="5888" y="1461"/>
                  <a:pt x="5907" y="1445"/>
                  <a:pt x="5914" y="1423"/>
                </a:cubicBezTo>
                <a:cubicBezTo>
                  <a:pt x="5919" y="1407"/>
                  <a:pt x="5924" y="1392"/>
                  <a:pt x="5930" y="1378"/>
                </a:cubicBezTo>
                <a:cubicBezTo>
                  <a:pt x="5939" y="1350"/>
                  <a:pt x="5919" y="1319"/>
                  <a:pt x="5893" y="1313"/>
                </a:cubicBezTo>
                <a:cubicBezTo>
                  <a:pt x="5888" y="1311"/>
                  <a:pt x="5884" y="1311"/>
                  <a:pt x="5879" y="1311"/>
                </a:cubicBezTo>
                <a:close/>
                <a:moveTo>
                  <a:pt x="2364" y="1379"/>
                </a:moveTo>
                <a:cubicBezTo>
                  <a:pt x="2346" y="1379"/>
                  <a:pt x="2328" y="1390"/>
                  <a:pt x="2328" y="1413"/>
                </a:cubicBezTo>
                <a:lnTo>
                  <a:pt x="2328" y="1429"/>
                </a:lnTo>
                <a:cubicBezTo>
                  <a:pt x="2328" y="1452"/>
                  <a:pt x="2346" y="1463"/>
                  <a:pt x="2363" y="1463"/>
                </a:cubicBezTo>
                <a:cubicBezTo>
                  <a:pt x="2381" y="1463"/>
                  <a:pt x="2398" y="1452"/>
                  <a:pt x="2398" y="1429"/>
                </a:cubicBezTo>
                <a:lnTo>
                  <a:pt x="2398" y="1413"/>
                </a:lnTo>
                <a:cubicBezTo>
                  <a:pt x="2399" y="1390"/>
                  <a:pt x="2381" y="1379"/>
                  <a:pt x="2364" y="1379"/>
                </a:cubicBezTo>
                <a:close/>
                <a:moveTo>
                  <a:pt x="7843" y="1377"/>
                </a:moveTo>
                <a:cubicBezTo>
                  <a:pt x="7816" y="1377"/>
                  <a:pt x="7792" y="1413"/>
                  <a:pt x="7817" y="1438"/>
                </a:cubicBezTo>
                <a:lnTo>
                  <a:pt x="7833" y="1454"/>
                </a:lnTo>
                <a:cubicBezTo>
                  <a:pt x="7840" y="1461"/>
                  <a:pt x="7849" y="1464"/>
                  <a:pt x="7857" y="1464"/>
                </a:cubicBezTo>
                <a:cubicBezTo>
                  <a:pt x="7884" y="1464"/>
                  <a:pt x="7908" y="1428"/>
                  <a:pt x="7882" y="1404"/>
                </a:cubicBezTo>
                <a:lnTo>
                  <a:pt x="7867" y="1388"/>
                </a:lnTo>
                <a:cubicBezTo>
                  <a:pt x="7859" y="1381"/>
                  <a:pt x="7851" y="1377"/>
                  <a:pt x="7843" y="1377"/>
                </a:cubicBezTo>
                <a:close/>
                <a:moveTo>
                  <a:pt x="7681" y="1393"/>
                </a:moveTo>
                <a:cubicBezTo>
                  <a:pt x="7636" y="1393"/>
                  <a:pt x="7637" y="1465"/>
                  <a:pt x="7682" y="1465"/>
                </a:cubicBezTo>
                <a:lnTo>
                  <a:pt x="7713" y="1465"/>
                </a:lnTo>
                <a:cubicBezTo>
                  <a:pt x="7758" y="1465"/>
                  <a:pt x="7758" y="1393"/>
                  <a:pt x="7713" y="1393"/>
                </a:cubicBezTo>
                <a:lnTo>
                  <a:pt x="7682" y="1393"/>
                </a:lnTo>
                <a:cubicBezTo>
                  <a:pt x="7682" y="1393"/>
                  <a:pt x="7682" y="1393"/>
                  <a:pt x="7681" y="1393"/>
                </a:cubicBezTo>
                <a:close/>
                <a:moveTo>
                  <a:pt x="24056" y="1379"/>
                </a:moveTo>
                <a:cubicBezTo>
                  <a:pt x="24053" y="1379"/>
                  <a:pt x="24049" y="1379"/>
                  <a:pt x="24045" y="1381"/>
                </a:cubicBezTo>
                <a:cubicBezTo>
                  <a:pt x="24029" y="1386"/>
                  <a:pt x="24014" y="1391"/>
                  <a:pt x="24000" y="1396"/>
                </a:cubicBezTo>
                <a:cubicBezTo>
                  <a:pt x="23960" y="1408"/>
                  <a:pt x="23971" y="1466"/>
                  <a:pt x="24007" y="1466"/>
                </a:cubicBezTo>
                <a:cubicBezTo>
                  <a:pt x="24011" y="1466"/>
                  <a:pt x="24015" y="1466"/>
                  <a:pt x="24019" y="1465"/>
                </a:cubicBezTo>
                <a:cubicBezTo>
                  <a:pt x="24034" y="1459"/>
                  <a:pt x="24048" y="1454"/>
                  <a:pt x="24063" y="1449"/>
                </a:cubicBezTo>
                <a:cubicBezTo>
                  <a:pt x="24101" y="1436"/>
                  <a:pt x="24091" y="1379"/>
                  <a:pt x="24056" y="1379"/>
                </a:cubicBezTo>
                <a:close/>
                <a:moveTo>
                  <a:pt x="3103" y="1386"/>
                </a:moveTo>
                <a:cubicBezTo>
                  <a:pt x="3081" y="1386"/>
                  <a:pt x="3058" y="1392"/>
                  <a:pt x="3037" y="1403"/>
                </a:cubicBezTo>
                <a:cubicBezTo>
                  <a:pt x="3002" y="1420"/>
                  <a:pt x="3024" y="1468"/>
                  <a:pt x="3057" y="1468"/>
                </a:cubicBezTo>
                <a:cubicBezTo>
                  <a:pt x="3062" y="1468"/>
                  <a:pt x="3067" y="1467"/>
                  <a:pt x="3073" y="1465"/>
                </a:cubicBezTo>
                <a:cubicBezTo>
                  <a:pt x="3083" y="1460"/>
                  <a:pt x="3092" y="1458"/>
                  <a:pt x="3101" y="1458"/>
                </a:cubicBezTo>
                <a:cubicBezTo>
                  <a:pt x="3112" y="1458"/>
                  <a:pt x="3123" y="1461"/>
                  <a:pt x="3135" y="1466"/>
                </a:cubicBezTo>
                <a:cubicBezTo>
                  <a:pt x="3138" y="1467"/>
                  <a:pt x="3141" y="1467"/>
                  <a:pt x="3144" y="1467"/>
                </a:cubicBezTo>
                <a:cubicBezTo>
                  <a:pt x="3159" y="1467"/>
                  <a:pt x="3175" y="1454"/>
                  <a:pt x="3179" y="1439"/>
                </a:cubicBezTo>
                <a:cubicBezTo>
                  <a:pt x="3185" y="1418"/>
                  <a:pt x="3172" y="1403"/>
                  <a:pt x="3154" y="1396"/>
                </a:cubicBezTo>
                <a:cubicBezTo>
                  <a:pt x="3137" y="1390"/>
                  <a:pt x="3120" y="1386"/>
                  <a:pt x="3103" y="1386"/>
                </a:cubicBezTo>
                <a:close/>
                <a:moveTo>
                  <a:pt x="9480" y="1366"/>
                </a:moveTo>
                <a:cubicBezTo>
                  <a:pt x="9475" y="1366"/>
                  <a:pt x="9469" y="1368"/>
                  <a:pt x="9463" y="1371"/>
                </a:cubicBezTo>
                <a:cubicBezTo>
                  <a:pt x="9447" y="1380"/>
                  <a:pt x="9438" y="1404"/>
                  <a:pt x="9450" y="1419"/>
                </a:cubicBezTo>
                <a:cubicBezTo>
                  <a:pt x="9465" y="1439"/>
                  <a:pt x="9480" y="1460"/>
                  <a:pt x="9495" y="1480"/>
                </a:cubicBezTo>
                <a:cubicBezTo>
                  <a:pt x="9502" y="1491"/>
                  <a:pt x="9514" y="1498"/>
                  <a:pt x="9526" y="1498"/>
                </a:cubicBezTo>
                <a:cubicBezTo>
                  <a:pt x="9531" y="1498"/>
                  <a:pt x="9537" y="1496"/>
                  <a:pt x="9543" y="1493"/>
                </a:cubicBezTo>
                <a:cubicBezTo>
                  <a:pt x="9559" y="1483"/>
                  <a:pt x="9568" y="1460"/>
                  <a:pt x="9556" y="1445"/>
                </a:cubicBezTo>
                <a:cubicBezTo>
                  <a:pt x="9541" y="1425"/>
                  <a:pt x="9526" y="1405"/>
                  <a:pt x="9511" y="1384"/>
                </a:cubicBezTo>
                <a:cubicBezTo>
                  <a:pt x="9504" y="1373"/>
                  <a:pt x="9492" y="1366"/>
                  <a:pt x="9480" y="1366"/>
                </a:cubicBezTo>
                <a:close/>
                <a:moveTo>
                  <a:pt x="10826" y="1366"/>
                </a:moveTo>
                <a:cubicBezTo>
                  <a:pt x="10810" y="1366"/>
                  <a:pt x="10794" y="1374"/>
                  <a:pt x="10783" y="1391"/>
                </a:cubicBezTo>
                <a:cubicBezTo>
                  <a:pt x="10774" y="1407"/>
                  <a:pt x="10764" y="1423"/>
                  <a:pt x="10756" y="1436"/>
                </a:cubicBezTo>
                <a:cubicBezTo>
                  <a:pt x="10731" y="1479"/>
                  <a:pt x="10767" y="1518"/>
                  <a:pt x="10804" y="1518"/>
                </a:cubicBezTo>
                <a:cubicBezTo>
                  <a:pt x="10820" y="1518"/>
                  <a:pt x="10836" y="1510"/>
                  <a:pt x="10847" y="1492"/>
                </a:cubicBezTo>
                <a:cubicBezTo>
                  <a:pt x="10857" y="1476"/>
                  <a:pt x="10866" y="1460"/>
                  <a:pt x="10874" y="1446"/>
                </a:cubicBezTo>
                <a:cubicBezTo>
                  <a:pt x="10899" y="1405"/>
                  <a:pt x="10862" y="1366"/>
                  <a:pt x="10826" y="1366"/>
                </a:cubicBezTo>
                <a:close/>
                <a:moveTo>
                  <a:pt x="21167" y="1412"/>
                </a:moveTo>
                <a:cubicBezTo>
                  <a:pt x="21155" y="1412"/>
                  <a:pt x="21142" y="1419"/>
                  <a:pt x="21136" y="1430"/>
                </a:cubicBezTo>
                <a:cubicBezTo>
                  <a:pt x="21127" y="1449"/>
                  <a:pt x="21134" y="1467"/>
                  <a:pt x="21149" y="1478"/>
                </a:cubicBezTo>
                <a:cubicBezTo>
                  <a:pt x="21169" y="1494"/>
                  <a:pt x="21188" y="1509"/>
                  <a:pt x="21209" y="1523"/>
                </a:cubicBezTo>
                <a:cubicBezTo>
                  <a:pt x="21214" y="1527"/>
                  <a:pt x="21219" y="1528"/>
                  <a:pt x="21225" y="1528"/>
                </a:cubicBezTo>
                <a:cubicBezTo>
                  <a:pt x="21238" y="1528"/>
                  <a:pt x="21251" y="1520"/>
                  <a:pt x="21257" y="1510"/>
                </a:cubicBezTo>
                <a:cubicBezTo>
                  <a:pt x="21269" y="1492"/>
                  <a:pt x="21260" y="1473"/>
                  <a:pt x="21244" y="1461"/>
                </a:cubicBezTo>
                <a:cubicBezTo>
                  <a:pt x="21225" y="1446"/>
                  <a:pt x="21205" y="1431"/>
                  <a:pt x="21184" y="1417"/>
                </a:cubicBezTo>
                <a:cubicBezTo>
                  <a:pt x="21179" y="1413"/>
                  <a:pt x="21173" y="1412"/>
                  <a:pt x="21167" y="1412"/>
                </a:cubicBezTo>
                <a:close/>
                <a:moveTo>
                  <a:pt x="877" y="1421"/>
                </a:moveTo>
                <a:cubicBezTo>
                  <a:pt x="859" y="1421"/>
                  <a:pt x="840" y="1432"/>
                  <a:pt x="839" y="1455"/>
                </a:cubicBezTo>
                <a:cubicBezTo>
                  <a:pt x="837" y="1491"/>
                  <a:pt x="862" y="1522"/>
                  <a:pt x="896" y="1533"/>
                </a:cubicBezTo>
                <a:cubicBezTo>
                  <a:pt x="900" y="1534"/>
                  <a:pt x="904" y="1534"/>
                  <a:pt x="907" y="1534"/>
                </a:cubicBezTo>
                <a:cubicBezTo>
                  <a:pt x="943" y="1534"/>
                  <a:pt x="955" y="1476"/>
                  <a:pt x="916" y="1465"/>
                </a:cubicBezTo>
                <a:cubicBezTo>
                  <a:pt x="910" y="1461"/>
                  <a:pt x="911" y="1459"/>
                  <a:pt x="911" y="1455"/>
                </a:cubicBezTo>
                <a:cubicBezTo>
                  <a:pt x="912" y="1432"/>
                  <a:pt x="895" y="1421"/>
                  <a:pt x="877" y="1421"/>
                </a:cubicBezTo>
                <a:close/>
                <a:moveTo>
                  <a:pt x="12410" y="1439"/>
                </a:moveTo>
                <a:cubicBezTo>
                  <a:pt x="12401" y="1439"/>
                  <a:pt x="12392" y="1444"/>
                  <a:pt x="12392" y="1455"/>
                </a:cubicBezTo>
                <a:lnTo>
                  <a:pt x="12392" y="1529"/>
                </a:lnTo>
                <a:cubicBezTo>
                  <a:pt x="12392" y="1541"/>
                  <a:pt x="12402" y="1547"/>
                  <a:pt x="12411" y="1547"/>
                </a:cubicBezTo>
                <a:cubicBezTo>
                  <a:pt x="12419" y="1547"/>
                  <a:pt x="12428" y="1541"/>
                  <a:pt x="12428" y="1529"/>
                </a:cubicBezTo>
                <a:lnTo>
                  <a:pt x="12428" y="1455"/>
                </a:lnTo>
                <a:cubicBezTo>
                  <a:pt x="12428" y="1444"/>
                  <a:pt x="12419" y="1439"/>
                  <a:pt x="12410" y="1439"/>
                </a:cubicBezTo>
                <a:close/>
                <a:moveTo>
                  <a:pt x="22746" y="1477"/>
                </a:moveTo>
                <a:cubicBezTo>
                  <a:pt x="22700" y="1477"/>
                  <a:pt x="22700" y="1548"/>
                  <a:pt x="22746" y="1548"/>
                </a:cubicBezTo>
                <a:lnTo>
                  <a:pt x="22775" y="1548"/>
                </a:lnTo>
                <a:cubicBezTo>
                  <a:pt x="22775" y="1548"/>
                  <a:pt x="22776" y="1548"/>
                  <a:pt x="22776" y="1548"/>
                </a:cubicBezTo>
                <a:cubicBezTo>
                  <a:pt x="22821" y="1548"/>
                  <a:pt x="22821" y="1477"/>
                  <a:pt x="22775" y="1477"/>
                </a:cubicBezTo>
                <a:close/>
                <a:moveTo>
                  <a:pt x="7080" y="1497"/>
                </a:moveTo>
                <a:cubicBezTo>
                  <a:pt x="7062" y="1497"/>
                  <a:pt x="7044" y="1508"/>
                  <a:pt x="7044" y="1531"/>
                </a:cubicBezTo>
                <a:lnTo>
                  <a:pt x="7044" y="1546"/>
                </a:lnTo>
                <a:cubicBezTo>
                  <a:pt x="7044" y="1569"/>
                  <a:pt x="7062" y="1581"/>
                  <a:pt x="7080" y="1581"/>
                </a:cubicBezTo>
                <a:cubicBezTo>
                  <a:pt x="7098" y="1581"/>
                  <a:pt x="7116" y="1569"/>
                  <a:pt x="7116" y="1546"/>
                </a:cubicBezTo>
                <a:lnTo>
                  <a:pt x="7116" y="1531"/>
                </a:lnTo>
                <a:cubicBezTo>
                  <a:pt x="7116" y="1508"/>
                  <a:pt x="7098" y="1497"/>
                  <a:pt x="7080" y="1497"/>
                </a:cubicBezTo>
                <a:close/>
                <a:moveTo>
                  <a:pt x="11975" y="1540"/>
                </a:moveTo>
                <a:cubicBezTo>
                  <a:pt x="11957" y="1540"/>
                  <a:pt x="11940" y="1551"/>
                  <a:pt x="11940" y="1575"/>
                </a:cubicBezTo>
                <a:lnTo>
                  <a:pt x="11940" y="1590"/>
                </a:lnTo>
                <a:cubicBezTo>
                  <a:pt x="11939" y="1613"/>
                  <a:pt x="11956" y="1624"/>
                  <a:pt x="11974" y="1624"/>
                </a:cubicBezTo>
                <a:cubicBezTo>
                  <a:pt x="11992" y="1624"/>
                  <a:pt x="12010" y="1613"/>
                  <a:pt x="12010" y="1590"/>
                </a:cubicBezTo>
                <a:lnTo>
                  <a:pt x="12010" y="1575"/>
                </a:lnTo>
                <a:cubicBezTo>
                  <a:pt x="12010" y="1551"/>
                  <a:pt x="11992" y="1540"/>
                  <a:pt x="11975" y="1540"/>
                </a:cubicBezTo>
                <a:close/>
                <a:moveTo>
                  <a:pt x="15098" y="1502"/>
                </a:moveTo>
                <a:cubicBezTo>
                  <a:pt x="15095" y="1502"/>
                  <a:pt x="15092" y="1502"/>
                  <a:pt x="15089" y="1503"/>
                </a:cubicBezTo>
                <a:cubicBezTo>
                  <a:pt x="15079" y="1506"/>
                  <a:pt x="15073" y="1512"/>
                  <a:pt x="15069" y="1518"/>
                </a:cubicBezTo>
                <a:cubicBezTo>
                  <a:pt x="15064" y="1509"/>
                  <a:pt x="15053" y="1502"/>
                  <a:pt x="15041" y="1502"/>
                </a:cubicBezTo>
                <a:cubicBezTo>
                  <a:pt x="15040" y="1502"/>
                  <a:pt x="15040" y="1502"/>
                  <a:pt x="15040" y="1502"/>
                </a:cubicBezTo>
                <a:cubicBezTo>
                  <a:pt x="14991" y="1502"/>
                  <a:pt x="14992" y="1571"/>
                  <a:pt x="15037" y="1572"/>
                </a:cubicBezTo>
                <a:cubicBezTo>
                  <a:pt x="15049" y="1572"/>
                  <a:pt x="15058" y="1567"/>
                  <a:pt x="15065" y="1560"/>
                </a:cubicBezTo>
                <a:cubicBezTo>
                  <a:pt x="15074" y="1592"/>
                  <a:pt x="15101" y="1619"/>
                  <a:pt x="15135" y="1629"/>
                </a:cubicBezTo>
                <a:cubicBezTo>
                  <a:pt x="15139" y="1631"/>
                  <a:pt x="15143" y="1631"/>
                  <a:pt x="15147" y="1631"/>
                </a:cubicBezTo>
                <a:cubicBezTo>
                  <a:pt x="15181" y="1631"/>
                  <a:pt x="15193" y="1574"/>
                  <a:pt x="15154" y="1561"/>
                </a:cubicBezTo>
                <a:cubicBezTo>
                  <a:pt x="15138" y="1556"/>
                  <a:pt x="15133" y="1543"/>
                  <a:pt x="15132" y="1528"/>
                </a:cubicBezTo>
                <a:cubicBezTo>
                  <a:pt x="15130" y="1512"/>
                  <a:pt x="15113" y="1502"/>
                  <a:pt x="15098" y="1502"/>
                </a:cubicBezTo>
                <a:close/>
                <a:moveTo>
                  <a:pt x="16524" y="1519"/>
                </a:moveTo>
                <a:cubicBezTo>
                  <a:pt x="16506" y="1519"/>
                  <a:pt x="16488" y="1528"/>
                  <a:pt x="16478" y="1545"/>
                </a:cubicBezTo>
                <a:cubicBezTo>
                  <a:pt x="16463" y="1569"/>
                  <a:pt x="16472" y="1606"/>
                  <a:pt x="16498" y="1619"/>
                </a:cubicBezTo>
                <a:cubicBezTo>
                  <a:pt x="16508" y="1624"/>
                  <a:pt x="16518" y="1629"/>
                  <a:pt x="16528" y="1634"/>
                </a:cubicBezTo>
                <a:cubicBezTo>
                  <a:pt x="16537" y="1639"/>
                  <a:pt x="16546" y="1641"/>
                  <a:pt x="16555" y="1641"/>
                </a:cubicBezTo>
                <a:cubicBezTo>
                  <a:pt x="16573" y="1641"/>
                  <a:pt x="16591" y="1632"/>
                  <a:pt x="16602" y="1614"/>
                </a:cubicBezTo>
                <a:cubicBezTo>
                  <a:pt x="16615" y="1591"/>
                  <a:pt x="16608" y="1555"/>
                  <a:pt x="16582" y="1541"/>
                </a:cubicBezTo>
                <a:cubicBezTo>
                  <a:pt x="16571" y="1536"/>
                  <a:pt x="16562" y="1531"/>
                  <a:pt x="16551" y="1525"/>
                </a:cubicBezTo>
                <a:cubicBezTo>
                  <a:pt x="16543" y="1521"/>
                  <a:pt x="16533" y="1519"/>
                  <a:pt x="16524" y="1519"/>
                </a:cubicBezTo>
                <a:close/>
                <a:moveTo>
                  <a:pt x="19304" y="1622"/>
                </a:moveTo>
                <a:cubicBezTo>
                  <a:pt x="19280" y="1622"/>
                  <a:pt x="19280" y="1656"/>
                  <a:pt x="19304" y="1656"/>
                </a:cubicBezTo>
                <a:cubicBezTo>
                  <a:pt x="19327" y="1656"/>
                  <a:pt x="19327" y="1622"/>
                  <a:pt x="19304" y="1622"/>
                </a:cubicBezTo>
                <a:close/>
                <a:moveTo>
                  <a:pt x="3535" y="1596"/>
                </a:moveTo>
                <a:cubicBezTo>
                  <a:pt x="3521" y="1596"/>
                  <a:pt x="3508" y="1614"/>
                  <a:pt x="3522" y="1625"/>
                </a:cubicBezTo>
                <a:cubicBezTo>
                  <a:pt x="3529" y="1632"/>
                  <a:pt x="3529" y="1637"/>
                  <a:pt x="3520" y="1644"/>
                </a:cubicBezTo>
                <a:cubicBezTo>
                  <a:pt x="3506" y="1655"/>
                  <a:pt x="3519" y="1672"/>
                  <a:pt x="3534" y="1672"/>
                </a:cubicBezTo>
                <a:cubicBezTo>
                  <a:pt x="3538" y="1672"/>
                  <a:pt x="3542" y="1671"/>
                  <a:pt x="3545" y="1669"/>
                </a:cubicBezTo>
                <a:cubicBezTo>
                  <a:pt x="3566" y="1651"/>
                  <a:pt x="3566" y="1619"/>
                  <a:pt x="3546" y="1601"/>
                </a:cubicBezTo>
                <a:cubicBezTo>
                  <a:pt x="3543" y="1597"/>
                  <a:pt x="3539" y="1596"/>
                  <a:pt x="3535" y="1596"/>
                </a:cubicBezTo>
                <a:close/>
                <a:moveTo>
                  <a:pt x="15654" y="1592"/>
                </a:moveTo>
                <a:cubicBezTo>
                  <a:pt x="15627" y="1592"/>
                  <a:pt x="15603" y="1629"/>
                  <a:pt x="15628" y="1653"/>
                </a:cubicBezTo>
                <a:lnTo>
                  <a:pt x="15644" y="1669"/>
                </a:lnTo>
                <a:cubicBezTo>
                  <a:pt x="15651" y="1676"/>
                  <a:pt x="15659" y="1679"/>
                  <a:pt x="15667" y="1679"/>
                </a:cubicBezTo>
                <a:cubicBezTo>
                  <a:pt x="15694" y="1679"/>
                  <a:pt x="15719" y="1644"/>
                  <a:pt x="15693" y="1619"/>
                </a:cubicBezTo>
                <a:lnTo>
                  <a:pt x="15678" y="1603"/>
                </a:lnTo>
                <a:cubicBezTo>
                  <a:pt x="15670" y="1596"/>
                  <a:pt x="15662" y="1592"/>
                  <a:pt x="15654" y="1592"/>
                </a:cubicBezTo>
                <a:close/>
                <a:moveTo>
                  <a:pt x="6059" y="1613"/>
                </a:moveTo>
                <a:cubicBezTo>
                  <a:pt x="6012" y="1613"/>
                  <a:pt x="6012" y="1685"/>
                  <a:pt x="6059" y="1685"/>
                </a:cubicBezTo>
                <a:cubicBezTo>
                  <a:pt x="6105" y="1685"/>
                  <a:pt x="6105" y="1613"/>
                  <a:pt x="6059" y="1613"/>
                </a:cubicBezTo>
                <a:close/>
                <a:moveTo>
                  <a:pt x="13759" y="1545"/>
                </a:moveTo>
                <a:cubicBezTo>
                  <a:pt x="13753" y="1545"/>
                  <a:pt x="13747" y="1546"/>
                  <a:pt x="13742" y="1549"/>
                </a:cubicBezTo>
                <a:cubicBezTo>
                  <a:pt x="13723" y="1560"/>
                  <a:pt x="13721" y="1581"/>
                  <a:pt x="13728" y="1598"/>
                </a:cubicBezTo>
                <a:cubicBezTo>
                  <a:pt x="13738" y="1623"/>
                  <a:pt x="13749" y="1648"/>
                  <a:pt x="13760" y="1672"/>
                </a:cubicBezTo>
                <a:cubicBezTo>
                  <a:pt x="13766" y="1684"/>
                  <a:pt x="13779" y="1689"/>
                  <a:pt x="13792" y="1689"/>
                </a:cubicBezTo>
                <a:cubicBezTo>
                  <a:pt x="13798" y="1689"/>
                  <a:pt x="13804" y="1688"/>
                  <a:pt x="13809" y="1686"/>
                </a:cubicBezTo>
                <a:cubicBezTo>
                  <a:pt x="13827" y="1675"/>
                  <a:pt x="13831" y="1654"/>
                  <a:pt x="13822" y="1637"/>
                </a:cubicBezTo>
                <a:cubicBezTo>
                  <a:pt x="13812" y="1612"/>
                  <a:pt x="13801" y="1587"/>
                  <a:pt x="13790" y="1562"/>
                </a:cubicBezTo>
                <a:cubicBezTo>
                  <a:pt x="13784" y="1550"/>
                  <a:pt x="13772" y="1545"/>
                  <a:pt x="13759" y="1545"/>
                </a:cubicBezTo>
                <a:close/>
                <a:moveTo>
                  <a:pt x="10307" y="1562"/>
                </a:moveTo>
                <a:cubicBezTo>
                  <a:pt x="10298" y="1562"/>
                  <a:pt x="10288" y="1565"/>
                  <a:pt x="10280" y="1569"/>
                </a:cubicBezTo>
                <a:cubicBezTo>
                  <a:pt x="10254" y="1585"/>
                  <a:pt x="10247" y="1616"/>
                  <a:pt x="10260" y="1643"/>
                </a:cubicBezTo>
                <a:cubicBezTo>
                  <a:pt x="10266" y="1653"/>
                  <a:pt x="10271" y="1661"/>
                  <a:pt x="10276" y="1672"/>
                </a:cubicBezTo>
                <a:cubicBezTo>
                  <a:pt x="10285" y="1690"/>
                  <a:pt x="10303" y="1699"/>
                  <a:pt x="10322" y="1699"/>
                </a:cubicBezTo>
                <a:cubicBezTo>
                  <a:pt x="10332" y="1699"/>
                  <a:pt x="10341" y="1696"/>
                  <a:pt x="10349" y="1692"/>
                </a:cubicBezTo>
                <a:cubicBezTo>
                  <a:pt x="10376" y="1676"/>
                  <a:pt x="10382" y="1645"/>
                  <a:pt x="10369" y="1619"/>
                </a:cubicBezTo>
                <a:cubicBezTo>
                  <a:pt x="10364" y="1608"/>
                  <a:pt x="10359" y="1599"/>
                  <a:pt x="10354" y="1588"/>
                </a:cubicBezTo>
                <a:cubicBezTo>
                  <a:pt x="10344" y="1571"/>
                  <a:pt x="10325" y="1562"/>
                  <a:pt x="10307" y="1562"/>
                </a:cubicBezTo>
                <a:close/>
                <a:moveTo>
                  <a:pt x="1804" y="1675"/>
                </a:moveTo>
                <a:cubicBezTo>
                  <a:pt x="1770" y="1675"/>
                  <a:pt x="1758" y="1733"/>
                  <a:pt x="1797" y="1745"/>
                </a:cubicBezTo>
                <a:cubicBezTo>
                  <a:pt x="1813" y="1751"/>
                  <a:pt x="1827" y="1756"/>
                  <a:pt x="1842" y="1761"/>
                </a:cubicBezTo>
                <a:cubicBezTo>
                  <a:pt x="1846" y="1762"/>
                  <a:pt x="1850" y="1763"/>
                  <a:pt x="1854" y="1763"/>
                </a:cubicBezTo>
                <a:cubicBezTo>
                  <a:pt x="1888" y="1763"/>
                  <a:pt x="1901" y="1706"/>
                  <a:pt x="1862" y="1693"/>
                </a:cubicBezTo>
                <a:cubicBezTo>
                  <a:pt x="1846" y="1688"/>
                  <a:pt x="1831" y="1682"/>
                  <a:pt x="1817" y="1677"/>
                </a:cubicBezTo>
                <a:cubicBezTo>
                  <a:pt x="1812" y="1676"/>
                  <a:pt x="1808" y="1675"/>
                  <a:pt x="1804" y="1675"/>
                </a:cubicBezTo>
                <a:close/>
                <a:moveTo>
                  <a:pt x="4497" y="1714"/>
                </a:moveTo>
                <a:cubicBezTo>
                  <a:pt x="4450" y="1714"/>
                  <a:pt x="4450" y="1785"/>
                  <a:pt x="4497" y="1785"/>
                </a:cubicBezTo>
                <a:cubicBezTo>
                  <a:pt x="4541" y="1785"/>
                  <a:pt x="4542" y="1714"/>
                  <a:pt x="4497" y="1714"/>
                </a:cubicBezTo>
                <a:close/>
                <a:moveTo>
                  <a:pt x="23422" y="1646"/>
                </a:moveTo>
                <a:cubicBezTo>
                  <a:pt x="23401" y="1646"/>
                  <a:pt x="23379" y="1663"/>
                  <a:pt x="23385" y="1690"/>
                </a:cubicBezTo>
                <a:lnTo>
                  <a:pt x="23400" y="1764"/>
                </a:lnTo>
                <a:cubicBezTo>
                  <a:pt x="23404" y="1782"/>
                  <a:pt x="23417" y="1789"/>
                  <a:pt x="23431" y="1789"/>
                </a:cubicBezTo>
                <a:cubicBezTo>
                  <a:pt x="23451" y="1789"/>
                  <a:pt x="23474" y="1772"/>
                  <a:pt x="23469" y="1745"/>
                </a:cubicBezTo>
                <a:cubicBezTo>
                  <a:pt x="23461" y="1721"/>
                  <a:pt x="23457" y="1696"/>
                  <a:pt x="23453" y="1671"/>
                </a:cubicBezTo>
                <a:cubicBezTo>
                  <a:pt x="23449" y="1653"/>
                  <a:pt x="23436" y="1646"/>
                  <a:pt x="23422" y="1646"/>
                </a:cubicBezTo>
                <a:close/>
                <a:moveTo>
                  <a:pt x="2436" y="1723"/>
                </a:moveTo>
                <a:cubicBezTo>
                  <a:pt x="2392" y="1723"/>
                  <a:pt x="2391" y="1795"/>
                  <a:pt x="2436" y="1795"/>
                </a:cubicBezTo>
                <a:cubicBezTo>
                  <a:pt x="2482" y="1795"/>
                  <a:pt x="2482" y="1723"/>
                  <a:pt x="2436" y="1723"/>
                </a:cubicBezTo>
                <a:close/>
                <a:moveTo>
                  <a:pt x="2722" y="1712"/>
                </a:moveTo>
                <a:cubicBezTo>
                  <a:pt x="2691" y="1712"/>
                  <a:pt x="2669" y="1759"/>
                  <a:pt x="2703" y="1777"/>
                </a:cubicBezTo>
                <a:cubicBezTo>
                  <a:pt x="2714" y="1782"/>
                  <a:pt x="2723" y="1787"/>
                  <a:pt x="2733" y="1792"/>
                </a:cubicBezTo>
                <a:cubicBezTo>
                  <a:pt x="2739" y="1795"/>
                  <a:pt x="2745" y="1797"/>
                  <a:pt x="2751" y="1797"/>
                </a:cubicBezTo>
                <a:cubicBezTo>
                  <a:pt x="2783" y="1797"/>
                  <a:pt x="2805" y="1750"/>
                  <a:pt x="2769" y="1732"/>
                </a:cubicBezTo>
                <a:cubicBezTo>
                  <a:pt x="2759" y="1726"/>
                  <a:pt x="2749" y="1721"/>
                  <a:pt x="2739" y="1716"/>
                </a:cubicBezTo>
                <a:cubicBezTo>
                  <a:pt x="2733" y="1713"/>
                  <a:pt x="2728" y="1712"/>
                  <a:pt x="2722" y="1712"/>
                </a:cubicBezTo>
                <a:close/>
                <a:moveTo>
                  <a:pt x="3870" y="1712"/>
                </a:moveTo>
                <a:cubicBezTo>
                  <a:pt x="3865" y="1712"/>
                  <a:pt x="3860" y="1713"/>
                  <a:pt x="3855" y="1714"/>
                </a:cubicBezTo>
                <a:cubicBezTo>
                  <a:pt x="3816" y="1723"/>
                  <a:pt x="3827" y="1782"/>
                  <a:pt x="3865" y="1784"/>
                </a:cubicBezTo>
                <a:cubicBezTo>
                  <a:pt x="3871" y="1794"/>
                  <a:pt x="3883" y="1799"/>
                  <a:pt x="3894" y="1799"/>
                </a:cubicBezTo>
                <a:cubicBezTo>
                  <a:pt x="3900" y="1799"/>
                  <a:pt x="3907" y="1798"/>
                  <a:pt x="3912" y="1795"/>
                </a:cubicBezTo>
                <a:cubicBezTo>
                  <a:pt x="3931" y="1784"/>
                  <a:pt x="3933" y="1763"/>
                  <a:pt x="3926" y="1745"/>
                </a:cubicBezTo>
                <a:cubicBezTo>
                  <a:pt x="3915" y="1723"/>
                  <a:pt x="3892" y="1712"/>
                  <a:pt x="3870" y="1712"/>
                </a:cubicBezTo>
                <a:close/>
                <a:moveTo>
                  <a:pt x="13042" y="1674"/>
                </a:moveTo>
                <a:cubicBezTo>
                  <a:pt x="13024" y="1674"/>
                  <a:pt x="13005" y="1684"/>
                  <a:pt x="12995" y="1701"/>
                </a:cubicBezTo>
                <a:cubicBezTo>
                  <a:pt x="12979" y="1727"/>
                  <a:pt x="12989" y="1759"/>
                  <a:pt x="13015" y="1775"/>
                </a:cubicBezTo>
                <a:cubicBezTo>
                  <a:pt x="13030" y="1785"/>
                  <a:pt x="13045" y="1795"/>
                  <a:pt x="13059" y="1805"/>
                </a:cubicBezTo>
                <a:cubicBezTo>
                  <a:pt x="13066" y="1810"/>
                  <a:pt x="13075" y="1812"/>
                  <a:pt x="13084" y="1812"/>
                </a:cubicBezTo>
                <a:cubicBezTo>
                  <a:pt x="13103" y="1812"/>
                  <a:pt x="13123" y="1802"/>
                  <a:pt x="13132" y="1785"/>
                </a:cubicBezTo>
                <a:cubicBezTo>
                  <a:pt x="13147" y="1759"/>
                  <a:pt x="13136" y="1727"/>
                  <a:pt x="13113" y="1712"/>
                </a:cubicBezTo>
                <a:cubicBezTo>
                  <a:pt x="13097" y="1701"/>
                  <a:pt x="13083" y="1692"/>
                  <a:pt x="13068" y="1681"/>
                </a:cubicBezTo>
                <a:cubicBezTo>
                  <a:pt x="13060" y="1676"/>
                  <a:pt x="13051" y="1674"/>
                  <a:pt x="13042" y="1674"/>
                </a:cubicBezTo>
                <a:close/>
                <a:moveTo>
                  <a:pt x="6525" y="1720"/>
                </a:moveTo>
                <a:cubicBezTo>
                  <a:pt x="6507" y="1720"/>
                  <a:pt x="6489" y="1732"/>
                  <a:pt x="6489" y="1755"/>
                </a:cubicBezTo>
                <a:lnTo>
                  <a:pt x="6489" y="1785"/>
                </a:lnTo>
                <a:cubicBezTo>
                  <a:pt x="6489" y="1808"/>
                  <a:pt x="6506" y="1820"/>
                  <a:pt x="6524" y="1820"/>
                </a:cubicBezTo>
                <a:cubicBezTo>
                  <a:pt x="6541" y="1820"/>
                  <a:pt x="6559" y="1808"/>
                  <a:pt x="6560" y="1785"/>
                </a:cubicBezTo>
                <a:lnTo>
                  <a:pt x="6560" y="1755"/>
                </a:lnTo>
                <a:cubicBezTo>
                  <a:pt x="6560" y="1732"/>
                  <a:pt x="6543" y="1720"/>
                  <a:pt x="6525" y="1720"/>
                </a:cubicBezTo>
                <a:close/>
                <a:moveTo>
                  <a:pt x="17021" y="1714"/>
                </a:moveTo>
                <a:cubicBezTo>
                  <a:pt x="16980" y="1714"/>
                  <a:pt x="16944" y="1767"/>
                  <a:pt x="16981" y="1805"/>
                </a:cubicBezTo>
                <a:cubicBezTo>
                  <a:pt x="16987" y="1810"/>
                  <a:pt x="16991" y="1815"/>
                  <a:pt x="16996" y="1821"/>
                </a:cubicBezTo>
                <a:cubicBezTo>
                  <a:pt x="17007" y="1832"/>
                  <a:pt x="17020" y="1836"/>
                  <a:pt x="17032" y="1836"/>
                </a:cubicBezTo>
                <a:cubicBezTo>
                  <a:pt x="17073" y="1836"/>
                  <a:pt x="17110" y="1783"/>
                  <a:pt x="17073" y="1745"/>
                </a:cubicBezTo>
                <a:lnTo>
                  <a:pt x="17057" y="1730"/>
                </a:lnTo>
                <a:cubicBezTo>
                  <a:pt x="17046" y="1719"/>
                  <a:pt x="17033" y="1714"/>
                  <a:pt x="17021" y="1714"/>
                </a:cubicBezTo>
                <a:close/>
                <a:moveTo>
                  <a:pt x="19438" y="1770"/>
                </a:moveTo>
                <a:cubicBezTo>
                  <a:pt x="19426" y="1770"/>
                  <a:pt x="19414" y="1783"/>
                  <a:pt x="19422" y="1798"/>
                </a:cubicBezTo>
                <a:cubicBezTo>
                  <a:pt x="19428" y="1808"/>
                  <a:pt x="19433" y="1818"/>
                  <a:pt x="19437" y="1828"/>
                </a:cubicBezTo>
                <a:cubicBezTo>
                  <a:pt x="19441" y="1835"/>
                  <a:pt x="19446" y="1837"/>
                  <a:pt x="19451" y="1837"/>
                </a:cubicBezTo>
                <a:cubicBezTo>
                  <a:pt x="19463" y="1837"/>
                  <a:pt x="19475" y="1825"/>
                  <a:pt x="19468" y="1810"/>
                </a:cubicBezTo>
                <a:cubicBezTo>
                  <a:pt x="19463" y="1800"/>
                  <a:pt x="19457" y="1790"/>
                  <a:pt x="19452" y="1780"/>
                </a:cubicBezTo>
                <a:cubicBezTo>
                  <a:pt x="19449" y="1773"/>
                  <a:pt x="19443" y="1770"/>
                  <a:pt x="19438" y="1770"/>
                </a:cubicBezTo>
                <a:close/>
                <a:moveTo>
                  <a:pt x="18929" y="1721"/>
                </a:moveTo>
                <a:cubicBezTo>
                  <a:pt x="18920" y="1721"/>
                  <a:pt x="18911" y="1723"/>
                  <a:pt x="18902" y="1727"/>
                </a:cubicBezTo>
                <a:cubicBezTo>
                  <a:pt x="18892" y="1733"/>
                  <a:pt x="18882" y="1738"/>
                  <a:pt x="18872" y="1743"/>
                </a:cubicBezTo>
                <a:cubicBezTo>
                  <a:pt x="18845" y="1756"/>
                  <a:pt x="18839" y="1791"/>
                  <a:pt x="18852" y="1817"/>
                </a:cubicBezTo>
                <a:cubicBezTo>
                  <a:pt x="18862" y="1834"/>
                  <a:pt x="18880" y="1843"/>
                  <a:pt x="18898" y="1843"/>
                </a:cubicBezTo>
                <a:cubicBezTo>
                  <a:pt x="18907" y="1843"/>
                  <a:pt x="18916" y="1841"/>
                  <a:pt x="18925" y="1836"/>
                </a:cubicBezTo>
                <a:cubicBezTo>
                  <a:pt x="18936" y="1831"/>
                  <a:pt x="18945" y="1826"/>
                  <a:pt x="18955" y="1821"/>
                </a:cubicBezTo>
                <a:cubicBezTo>
                  <a:pt x="18982" y="1807"/>
                  <a:pt x="18988" y="1771"/>
                  <a:pt x="18975" y="1747"/>
                </a:cubicBezTo>
                <a:cubicBezTo>
                  <a:pt x="18965" y="1730"/>
                  <a:pt x="18947" y="1721"/>
                  <a:pt x="18929" y="1721"/>
                </a:cubicBezTo>
                <a:close/>
                <a:moveTo>
                  <a:pt x="19965" y="1737"/>
                </a:moveTo>
                <a:cubicBezTo>
                  <a:pt x="19896" y="1737"/>
                  <a:pt x="19896" y="1844"/>
                  <a:pt x="19965" y="1844"/>
                </a:cubicBezTo>
                <a:lnTo>
                  <a:pt x="19996" y="1844"/>
                </a:lnTo>
                <a:cubicBezTo>
                  <a:pt x="20065" y="1844"/>
                  <a:pt x="20065" y="1737"/>
                  <a:pt x="19996" y="1737"/>
                </a:cubicBezTo>
                <a:close/>
                <a:moveTo>
                  <a:pt x="21978" y="1746"/>
                </a:moveTo>
                <a:cubicBezTo>
                  <a:pt x="21960" y="1746"/>
                  <a:pt x="21942" y="1758"/>
                  <a:pt x="21942" y="1781"/>
                </a:cubicBezTo>
                <a:lnTo>
                  <a:pt x="21942" y="1811"/>
                </a:lnTo>
                <a:cubicBezTo>
                  <a:pt x="21942" y="1834"/>
                  <a:pt x="21960" y="1846"/>
                  <a:pt x="21978" y="1846"/>
                </a:cubicBezTo>
                <a:cubicBezTo>
                  <a:pt x="21996" y="1846"/>
                  <a:pt x="22013" y="1834"/>
                  <a:pt x="22013" y="1811"/>
                </a:cubicBezTo>
                <a:lnTo>
                  <a:pt x="22013" y="1781"/>
                </a:lnTo>
                <a:cubicBezTo>
                  <a:pt x="22013" y="1758"/>
                  <a:pt x="21996" y="1746"/>
                  <a:pt x="21978" y="1746"/>
                </a:cubicBezTo>
                <a:close/>
                <a:moveTo>
                  <a:pt x="333" y="1779"/>
                </a:moveTo>
                <a:cubicBezTo>
                  <a:pt x="288" y="1779"/>
                  <a:pt x="287" y="1849"/>
                  <a:pt x="333" y="1849"/>
                </a:cubicBezTo>
                <a:cubicBezTo>
                  <a:pt x="380" y="1849"/>
                  <a:pt x="380" y="1779"/>
                  <a:pt x="333" y="1779"/>
                </a:cubicBezTo>
                <a:close/>
                <a:moveTo>
                  <a:pt x="14694" y="1710"/>
                </a:moveTo>
                <a:cubicBezTo>
                  <a:pt x="14670" y="1710"/>
                  <a:pt x="14649" y="1727"/>
                  <a:pt x="14641" y="1748"/>
                </a:cubicBezTo>
                <a:cubicBezTo>
                  <a:pt x="14636" y="1764"/>
                  <a:pt x="14631" y="1779"/>
                  <a:pt x="14627" y="1792"/>
                </a:cubicBezTo>
                <a:cubicBezTo>
                  <a:pt x="14617" y="1821"/>
                  <a:pt x="14637" y="1852"/>
                  <a:pt x="14663" y="1858"/>
                </a:cubicBezTo>
                <a:cubicBezTo>
                  <a:pt x="14668" y="1860"/>
                  <a:pt x="14672" y="1860"/>
                  <a:pt x="14676" y="1860"/>
                </a:cubicBezTo>
                <a:cubicBezTo>
                  <a:pt x="14700" y="1860"/>
                  <a:pt x="14720" y="1844"/>
                  <a:pt x="14728" y="1822"/>
                </a:cubicBezTo>
                <a:cubicBezTo>
                  <a:pt x="14734" y="1806"/>
                  <a:pt x="14739" y="1791"/>
                  <a:pt x="14744" y="1777"/>
                </a:cubicBezTo>
                <a:cubicBezTo>
                  <a:pt x="14754" y="1749"/>
                  <a:pt x="14734" y="1718"/>
                  <a:pt x="14707" y="1712"/>
                </a:cubicBezTo>
                <a:cubicBezTo>
                  <a:pt x="14703" y="1710"/>
                  <a:pt x="14698" y="1710"/>
                  <a:pt x="14694" y="1710"/>
                </a:cubicBezTo>
                <a:close/>
                <a:moveTo>
                  <a:pt x="11177" y="1778"/>
                </a:moveTo>
                <a:cubicBezTo>
                  <a:pt x="11159" y="1778"/>
                  <a:pt x="11141" y="1789"/>
                  <a:pt x="11141" y="1812"/>
                </a:cubicBezTo>
                <a:lnTo>
                  <a:pt x="11141" y="1828"/>
                </a:lnTo>
                <a:cubicBezTo>
                  <a:pt x="11141" y="1851"/>
                  <a:pt x="11159" y="1863"/>
                  <a:pt x="11177" y="1863"/>
                </a:cubicBezTo>
                <a:cubicBezTo>
                  <a:pt x="11195" y="1863"/>
                  <a:pt x="11213" y="1851"/>
                  <a:pt x="11213" y="1828"/>
                </a:cubicBezTo>
                <a:lnTo>
                  <a:pt x="11213" y="1812"/>
                </a:lnTo>
                <a:cubicBezTo>
                  <a:pt x="11213" y="1789"/>
                  <a:pt x="11195" y="1778"/>
                  <a:pt x="11177" y="1778"/>
                </a:cubicBezTo>
                <a:close/>
                <a:moveTo>
                  <a:pt x="16494" y="1792"/>
                </a:moveTo>
                <a:cubicBezTo>
                  <a:pt x="16451" y="1792"/>
                  <a:pt x="16450" y="1864"/>
                  <a:pt x="16495" y="1864"/>
                </a:cubicBezTo>
                <a:lnTo>
                  <a:pt x="16525" y="1864"/>
                </a:lnTo>
                <a:cubicBezTo>
                  <a:pt x="16571" y="1864"/>
                  <a:pt x="16571" y="1792"/>
                  <a:pt x="16525" y="1792"/>
                </a:cubicBezTo>
                <a:lnTo>
                  <a:pt x="16495" y="1792"/>
                </a:lnTo>
                <a:cubicBezTo>
                  <a:pt x="16494" y="1792"/>
                  <a:pt x="16494" y="1792"/>
                  <a:pt x="16494" y="1792"/>
                </a:cubicBezTo>
                <a:close/>
                <a:moveTo>
                  <a:pt x="11919" y="1786"/>
                </a:moveTo>
                <a:cubicBezTo>
                  <a:pt x="11896" y="1786"/>
                  <a:pt x="11873" y="1792"/>
                  <a:pt x="11852" y="1802"/>
                </a:cubicBezTo>
                <a:cubicBezTo>
                  <a:pt x="11816" y="1819"/>
                  <a:pt x="11838" y="1868"/>
                  <a:pt x="11871" y="1868"/>
                </a:cubicBezTo>
                <a:cubicBezTo>
                  <a:pt x="11876" y="1868"/>
                  <a:pt x="11881" y="1866"/>
                  <a:pt x="11886" y="1864"/>
                </a:cubicBezTo>
                <a:cubicBezTo>
                  <a:pt x="11896" y="1859"/>
                  <a:pt x="11905" y="1857"/>
                  <a:pt x="11915" y="1857"/>
                </a:cubicBezTo>
                <a:cubicBezTo>
                  <a:pt x="11926" y="1857"/>
                  <a:pt x="11937" y="1860"/>
                  <a:pt x="11948" y="1865"/>
                </a:cubicBezTo>
                <a:cubicBezTo>
                  <a:pt x="11951" y="1866"/>
                  <a:pt x="11954" y="1866"/>
                  <a:pt x="11957" y="1866"/>
                </a:cubicBezTo>
                <a:cubicBezTo>
                  <a:pt x="11973" y="1866"/>
                  <a:pt x="11989" y="1853"/>
                  <a:pt x="11993" y="1840"/>
                </a:cubicBezTo>
                <a:cubicBezTo>
                  <a:pt x="11999" y="1819"/>
                  <a:pt x="11987" y="1803"/>
                  <a:pt x="11968" y="1796"/>
                </a:cubicBezTo>
                <a:cubicBezTo>
                  <a:pt x="11952" y="1789"/>
                  <a:pt x="11935" y="1786"/>
                  <a:pt x="11919" y="1786"/>
                </a:cubicBezTo>
                <a:close/>
                <a:moveTo>
                  <a:pt x="21827" y="1806"/>
                </a:moveTo>
                <a:cubicBezTo>
                  <a:pt x="21810" y="1806"/>
                  <a:pt x="21792" y="1817"/>
                  <a:pt x="21792" y="1840"/>
                </a:cubicBezTo>
                <a:lnTo>
                  <a:pt x="21792" y="1855"/>
                </a:lnTo>
                <a:cubicBezTo>
                  <a:pt x="21792" y="1878"/>
                  <a:pt x="21810" y="1890"/>
                  <a:pt x="21827" y="1890"/>
                </a:cubicBezTo>
                <a:cubicBezTo>
                  <a:pt x="21845" y="1890"/>
                  <a:pt x="21863" y="1878"/>
                  <a:pt x="21863" y="1855"/>
                </a:cubicBezTo>
                <a:lnTo>
                  <a:pt x="21863" y="1840"/>
                </a:lnTo>
                <a:cubicBezTo>
                  <a:pt x="21863" y="1817"/>
                  <a:pt x="21845" y="1806"/>
                  <a:pt x="21827" y="1806"/>
                </a:cubicBezTo>
                <a:close/>
                <a:moveTo>
                  <a:pt x="24624" y="1829"/>
                </a:moveTo>
                <a:cubicBezTo>
                  <a:pt x="24579" y="1829"/>
                  <a:pt x="24579" y="1900"/>
                  <a:pt x="24624" y="1900"/>
                </a:cubicBezTo>
                <a:lnTo>
                  <a:pt x="24640" y="1900"/>
                </a:lnTo>
                <a:cubicBezTo>
                  <a:pt x="24686" y="1900"/>
                  <a:pt x="24686" y="1829"/>
                  <a:pt x="24640" y="1829"/>
                </a:cubicBezTo>
                <a:close/>
                <a:moveTo>
                  <a:pt x="20990" y="1770"/>
                </a:moveTo>
                <a:cubicBezTo>
                  <a:pt x="20954" y="1770"/>
                  <a:pt x="20917" y="1809"/>
                  <a:pt x="20940" y="1850"/>
                </a:cubicBezTo>
                <a:cubicBezTo>
                  <a:pt x="20960" y="1886"/>
                  <a:pt x="20991" y="1902"/>
                  <a:pt x="21030" y="1907"/>
                </a:cubicBezTo>
                <a:cubicBezTo>
                  <a:pt x="21032" y="1907"/>
                  <a:pt x="21033" y="1907"/>
                  <a:pt x="21035" y="1907"/>
                </a:cubicBezTo>
                <a:cubicBezTo>
                  <a:pt x="21062" y="1907"/>
                  <a:pt x="21083" y="1879"/>
                  <a:pt x="21083" y="1853"/>
                </a:cubicBezTo>
                <a:cubicBezTo>
                  <a:pt x="21083" y="1823"/>
                  <a:pt x="21061" y="1805"/>
                  <a:pt x="21034" y="1799"/>
                </a:cubicBezTo>
                <a:cubicBezTo>
                  <a:pt x="21033" y="1798"/>
                  <a:pt x="21033" y="1797"/>
                  <a:pt x="21031" y="1796"/>
                </a:cubicBezTo>
                <a:cubicBezTo>
                  <a:pt x="21021" y="1777"/>
                  <a:pt x="21005" y="1770"/>
                  <a:pt x="20990" y="1770"/>
                </a:cubicBezTo>
                <a:close/>
                <a:moveTo>
                  <a:pt x="20595" y="1847"/>
                </a:moveTo>
                <a:cubicBezTo>
                  <a:pt x="20549" y="1847"/>
                  <a:pt x="20549" y="1917"/>
                  <a:pt x="20595" y="1917"/>
                </a:cubicBezTo>
                <a:cubicBezTo>
                  <a:pt x="20595" y="1917"/>
                  <a:pt x="20596" y="1917"/>
                  <a:pt x="20596" y="1917"/>
                </a:cubicBezTo>
                <a:cubicBezTo>
                  <a:pt x="20641" y="1917"/>
                  <a:pt x="20641" y="1847"/>
                  <a:pt x="20595" y="1847"/>
                </a:cubicBezTo>
                <a:close/>
                <a:moveTo>
                  <a:pt x="9691" y="1820"/>
                </a:moveTo>
                <a:cubicBezTo>
                  <a:pt x="9673" y="1820"/>
                  <a:pt x="9654" y="1831"/>
                  <a:pt x="9654" y="1854"/>
                </a:cubicBezTo>
                <a:cubicBezTo>
                  <a:pt x="9652" y="1890"/>
                  <a:pt x="9675" y="1921"/>
                  <a:pt x="9710" y="1932"/>
                </a:cubicBezTo>
                <a:cubicBezTo>
                  <a:pt x="9714" y="1933"/>
                  <a:pt x="9718" y="1934"/>
                  <a:pt x="9722" y="1934"/>
                </a:cubicBezTo>
                <a:cubicBezTo>
                  <a:pt x="9757" y="1934"/>
                  <a:pt x="9769" y="1875"/>
                  <a:pt x="9730" y="1864"/>
                </a:cubicBezTo>
                <a:cubicBezTo>
                  <a:pt x="9723" y="1861"/>
                  <a:pt x="9725" y="1858"/>
                  <a:pt x="9725" y="1854"/>
                </a:cubicBezTo>
                <a:cubicBezTo>
                  <a:pt x="9726" y="1831"/>
                  <a:pt x="9709" y="1820"/>
                  <a:pt x="9691" y="1820"/>
                </a:cubicBezTo>
                <a:close/>
                <a:moveTo>
                  <a:pt x="18130" y="1873"/>
                </a:moveTo>
                <a:cubicBezTo>
                  <a:pt x="18125" y="1873"/>
                  <a:pt x="18120" y="1875"/>
                  <a:pt x="18116" y="1880"/>
                </a:cubicBezTo>
                <a:cubicBezTo>
                  <a:pt x="18103" y="1899"/>
                  <a:pt x="18086" y="1912"/>
                  <a:pt x="18066" y="1918"/>
                </a:cubicBezTo>
                <a:cubicBezTo>
                  <a:pt x="18047" y="1926"/>
                  <a:pt x="18053" y="1954"/>
                  <a:pt x="18070" y="1954"/>
                </a:cubicBezTo>
                <a:cubicBezTo>
                  <a:pt x="18072" y="1954"/>
                  <a:pt x="18073" y="1953"/>
                  <a:pt x="18075" y="1953"/>
                </a:cubicBezTo>
                <a:cubicBezTo>
                  <a:pt x="18105" y="1941"/>
                  <a:pt x="18127" y="1923"/>
                  <a:pt x="18147" y="1899"/>
                </a:cubicBezTo>
                <a:cubicBezTo>
                  <a:pt x="18156" y="1886"/>
                  <a:pt x="18143" y="1873"/>
                  <a:pt x="18130" y="1873"/>
                </a:cubicBezTo>
                <a:close/>
                <a:moveTo>
                  <a:pt x="8337" y="1890"/>
                </a:moveTo>
                <a:cubicBezTo>
                  <a:pt x="8291" y="1890"/>
                  <a:pt x="8291" y="1960"/>
                  <a:pt x="8337" y="1960"/>
                </a:cubicBezTo>
                <a:lnTo>
                  <a:pt x="8367" y="1960"/>
                </a:lnTo>
                <a:cubicBezTo>
                  <a:pt x="8368" y="1960"/>
                  <a:pt x="8369" y="1960"/>
                  <a:pt x="8369" y="1960"/>
                </a:cubicBezTo>
                <a:cubicBezTo>
                  <a:pt x="8413" y="1960"/>
                  <a:pt x="8414" y="1890"/>
                  <a:pt x="8367" y="1890"/>
                </a:cubicBezTo>
                <a:close/>
                <a:moveTo>
                  <a:pt x="2676" y="1906"/>
                </a:moveTo>
                <a:cubicBezTo>
                  <a:pt x="2632" y="1906"/>
                  <a:pt x="2632" y="1976"/>
                  <a:pt x="2677" y="1976"/>
                </a:cubicBezTo>
                <a:cubicBezTo>
                  <a:pt x="2723" y="1976"/>
                  <a:pt x="2723" y="1906"/>
                  <a:pt x="2677" y="1906"/>
                </a:cubicBezTo>
                <a:cubicBezTo>
                  <a:pt x="2677" y="1906"/>
                  <a:pt x="2676" y="1906"/>
                  <a:pt x="2676" y="1906"/>
                </a:cubicBezTo>
                <a:close/>
                <a:moveTo>
                  <a:pt x="15895" y="1896"/>
                </a:moveTo>
                <a:cubicBezTo>
                  <a:pt x="15877" y="1896"/>
                  <a:pt x="15859" y="1908"/>
                  <a:pt x="15859" y="1931"/>
                </a:cubicBezTo>
                <a:lnTo>
                  <a:pt x="15859" y="1946"/>
                </a:lnTo>
                <a:cubicBezTo>
                  <a:pt x="15859" y="1969"/>
                  <a:pt x="15876" y="1980"/>
                  <a:pt x="15894" y="1980"/>
                </a:cubicBezTo>
                <a:cubicBezTo>
                  <a:pt x="15911" y="1980"/>
                  <a:pt x="15929" y="1969"/>
                  <a:pt x="15929" y="1946"/>
                </a:cubicBezTo>
                <a:lnTo>
                  <a:pt x="15929" y="1931"/>
                </a:lnTo>
                <a:cubicBezTo>
                  <a:pt x="15930" y="1908"/>
                  <a:pt x="15912" y="1896"/>
                  <a:pt x="15895" y="1896"/>
                </a:cubicBezTo>
                <a:close/>
                <a:moveTo>
                  <a:pt x="5231" y="1912"/>
                </a:moveTo>
                <a:cubicBezTo>
                  <a:pt x="5185" y="1912"/>
                  <a:pt x="5185" y="1983"/>
                  <a:pt x="5231" y="1983"/>
                </a:cubicBezTo>
                <a:lnTo>
                  <a:pt x="5247" y="1983"/>
                </a:lnTo>
                <a:cubicBezTo>
                  <a:pt x="5293" y="1983"/>
                  <a:pt x="5293" y="1912"/>
                  <a:pt x="5247" y="1912"/>
                </a:cubicBezTo>
                <a:close/>
                <a:moveTo>
                  <a:pt x="8668" y="1921"/>
                </a:moveTo>
                <a:cubicBezTo>
                  <a:pt x="8622" y="1921"/>
                  <a:pt x="8622" y="1991"/>
                  <a:pt x="8668" y="1991"/>
                </a:cubicBezTo>
                <a:lnTo>
                  <a:pt x="8698" y="1991"/>
                </a:lnTo>
                <a:cubicBezTo>
                  <a:pt x="8745" y="1991"/>
                  <a:pt x="8745" y="1921"/>
                  <a:pt x="8698" y="1921"/>
                </a:cubicBezTo>
                <a:close/>
                <a:moveTo>
                  <a:pt x="5441" y="1928"/>
                </a:moveTo>
                <a:cubicBezTo>
                  <a:pt x="5395" y="1928"/>
                  <a:pt x="5395" y="1999"/>
                  <a:pt x="5441" y="1999"/>
                </a:cubicBezTo>
                <a:cubicBezTo>
                  <a:pt x="5488" y="1999"/>
                  <a:pt x="5488" y="1928"/>
                  <a:pt x="5441" y="1928"/>
                </a:cubicBezTo>
                <a:close/>
                <a:moveTo>
                  <a:pt x="7766" y="1933"/>
                </a:moveTo>
                <a:cubicBezTo>
                  <a:pt x="7720" y="1933"/>
                  <a:pt x="7720" y="2004"/>
                  <a:pt x="7766" y="2004"/>
                </a:cubicBezTo>
                <a:cubicBezTo>
                  <a:pt x="7812" y="2004"/>
                  <a:pt x="7812" y="1933"/>
                  <a:pt x="7766" y="1933"/>
                </a:cubicBezTo>
                <a:close/>
                <a:moveTo>
                  <a:pt x="2256" y="1855"/>
                </a:moveTo>
                <a:cubicBezTo>
                  <a:pt x="2210" y="1855"/>
                  <a:pt x="2180" y="1926"/>
                  <a:pt x="2230" y="1955"/>
                </a:cubicBezTo>
                <a:cubicBezTo>
                  <a:pt x="2255" y="1971"/>
                  <a:pt x="2279" y="1985"/>
                  <a:pt x="2304" y="2000"/>
                </a:cubicBezTo>
                <a:cubicBezTo>
                  <a:pt x="2313" y="2005"/>
                  <a:pt x="2322" y="2008"/>
                  <a:pt x="2330" y="2008"/>
                </a:cubicBezTo>
                <a:cubicBezTo>
                  <a:pt x="2377" y="2008"/>
                  <a:pt x="2408" y="1938"/>
                  <a:pt x="2359" y="1908"/>
                </a:cubicBezTo>
                <a:cubicBezTo>
                  <a:pt x="2334" y="1892"/>
                  <a:pt x="2309" y="1877"/>
                  <a:pt x="2284" y="1864"/>
                </a:cubicBezTo>
                <a:cubicBezTo>
                  <a:pt x="2274" y="1858"/>
                  <a:pt x="2265" y="1855"/>
                  <a:pt x="2256" y="1855"/>
                </a:cubicBezTo>
                <a:close/>
                <a:moveTo>
                  <a:pt x="7902" y="1964"/>
                </a:moveTo>
                <a:cubicBezTo>
                  <a:pt x="7856" y="1964"/>
                  <a:pt x="7856" y="2035"/>
                  <a:pt x="7902" y="2035"/>
                </a:cubicBezTo>
                <a:cubicBezTo>
                  <a:pt x="7946" y="2035"/>
                  <a:pt x="7948" y="1964"/>
                  <a:pt x="7902" y="1964"/>
                </a:cubicBezTo>
                <a:close/>
                <a:moveTo>
                  <a:pt x="19202" y="1855"/>
                </a:moveTo>
                <a:cubicBezTo>
                  <a:pt x="19162" y="1855"/>
                  <a:pt x="19124" y="1908"/>
                  <a:pt x="19161" y="1946"/>
                </a:cubicBezTo>
                <a:cubicBezTo>
                  <a:pt x="19186" y="1971"/>
                  <a:pt x="19211" y="1996"/>
                  <a:pt x="19234" y="2022"/>
                </a:cubicBezTo>
                <a:cubicBezTo>
                  <a:pt x="19245" y="2033"/>
                  <a:pt x="19257" y="2037"/>
                  <a:pt x="19269" y="2037"/>
                </a:cubicBezTo>
                <a:cubicBezTo>
                  <a:pt x="19310" y="2037"/>
                  <a:pt x="19347" y="1985"/>
                  <a:pt x="19311" y="1947"/>
                </a:cubicBezTo>
                <a:cubicBezTo>
                  <a:pt x="19285" y="1922"/>
                  <a:pt x="19262" y="1896"/>
                  <a:pt x="19237" y="1871"/>
                </a:cubicBezTo>
                <a:cubicBezTo>
                  <a:pt x="19227" y="1860"/>
                  <a:pt x="19214" y="1855"/>
                  <a:pt x="19202" y="1855"/>
                </a:cubicBezTo>
                <a:close/>
                <a:moveTo>
                  <a:pt x="4844" y="1955"/>
                </a:moveTo>
                <a:cubicBezTo>
                  <a:pt x="4821" y="1955"/>
                  <a:pt x="4797" y="1980"/>
                  <a:pt x="4811" y="2007"/>
                </a:cubicBezTo>
                <a:cubicBezTo>
                  <a:pt x="4816" y="2018"/>
                  <a:pt x="4821" y="2027"/>
                  <a:pt x="4827" y="2038"/>
                </a:cubicBezTo>
                <a:cubicBezTo>
                  <a:pt x="4833" y="2051"/>
                  <a:pt x="4844" y="2056"/>
                  <a:pt x="4854" y="2056"/>
                </a:cubicBezTo>
                <a:cubicBezTo>
                  <a:pt x="4878" y="2056"/>
                  <a:pt x="4902" y="2030"/>
                  <a:pt x="4887" y="2002"/>
                </a:cubicBezTo>
                <a:cubicBezTo>
                  <a:pt x="4882" y="1991"/>
                  <a:pt x="4877" y="1983"/>
                  <a:pt x="4872" y="1973"/>
                </a:cubicBezTo>
                <a:cubicBezTo>
                  <a:pt x="4865" y="1960"/>
                  <a:pt x="4855" y="1955"/>
                  <a:pt x="4844" y="1955"/>
                </a:cubicBezTo>
                <a:close/>
                <a:moveTo>
                  <a:pt x="12349" y="1995"/>
                </a:moveTo>
                <a:cubicBezTo>
                  <a:pt x="12335" y="1995"/>
                  <a:pt x="12323" y="2014"/>
                  <a:pt x="12336" y="2025"/>
                </a:cubicBezTo>
                <a:cubicBezTo>
                  <a:pt x="12342" y="2031"/>
                  <a:pt x="12341" y="2037"/>
                  <a:pt x="12335" y="2043"/>
                </a:cubicBezTo>
                <a:cubicBezTo>
                  <a:pt x="12320" y="2054"/>
                  <a:pt x="12333" y="2071"/>
                  <a:pt x="12348" y="2071"/>
                </a:cubicBezTo>
                <a:cubicBezTo>
                  <a:pt x="12352" y="2071"/>
                  <a:pt x="12356" y="2070"/>
                  <a:pt x="12360" y="2068"/>
                </a:cubicBezTo>
                <a:cubicBezTo>
                  <a:pt x="12381" y="2051"/>
                  <a:pt x="12381" y="2018"/>
                  <a:pt x="12361" y="2000"/>
                </a:cubicBezTo>
                <a:cubicBezTo>
                  <a:pt x="12357" y="1996"/>
                  <a:pt x="12353" y="1995"/>
                  <a:pt x="12349" y="1995"/>
                </a:cubicBezTo>
                <a:close/>
                <a:moveTo>
                  <a:pt x="22953" y="1944"/>
                </a:moveTo>
                <a:cubicBezTo>
                  <a:pt x="22932" y="1944"/>
                  <a:pt x="22911" y="1961"/>
                  <a:pt x="22919" y="1987"/>
                </a:cubicBezTo>
                <a:cubicBezTo>
                  <a:pt x="22924" y="2007"/>
                  <a:pt x="22929" y="2027"/>
                  <a:pt x="22934" y="2048"/>
                </a:cubicBezTo>
                <a:cubicBezTo>
                  <a:pt x="22938" y="2066"/>
                  <a:pt x="22952" y="2074"/>
                  <a:pt x="22966" y="2074"/>
                </a:cubicBezTo>
                <a:cubicBezTo>
                  <a:pt x="22987" y="2074"/>
                  <a:pt x="23009" y="2057"/>
                  <a:pt x="23002" y="2030"/>
                </a:cubicBezTo>
                <a:cubicBezTo>
                  <a:pt x="22997" y="2010"/>
                  <a:pt x="22991" y="1990"/>
                  <a:pt x="22987" y="1969"/>
                </a:cubicBezTo>
                <a:cubicBezTo>
                  <a:pt x="22982" y="1952"/>
                  <a:pt x="22968" y="1944"/>
                  <a:pt x="22953" y="1944"/>
                </a:cubicBezTo>
                <a:close/>
                <a:moveTo>
                  <a:pt x="16028" y="2033"/>
                </a:moveTo>
                <a:cubicBezTo>
                  <a:pt x="16011" y="2033"/>
                  <a:pt x="16000" y="2056"/>
                  <a:pt x="16018" y="2065"/>
                </a:cubicBezTo>
                <a:cubicBezTo>
                  <a:pt x="16028" y="2070"/>
                  <a:pt x="16038" y="2075"/>
                  <a:pt x="16048" y="2081"/>
                </a:cubicBezTo>
                <a:cubicBezTo>
                  <a:pt x="16051" y="2082"/>
                  <a:pt x="16054" y="2083"/>
                  <a:pt x="16057" y="2083"/>
                </a:cubicBezTo>
                <a:cubicBezTo>
                  <a:pt x="16073" y="2083"/>
                  <a:pt x="16083" y="2058"/>
                  <a:pt x="16067" y="2051"/>
                </a:cubicBezTo>
                <a:cubicBezTo>
                  <a:pt x="16057" y="2046"/>
                  <a:pt x="16047" y="2041"/>
                  <a:pt x="16037" y="2035"/>
                </a:cubicBezTo>
                <a:cubicBezTo>
                  <a:pt x="16034" y="2034"/>
                  <a:pt x="16031" y="2033"/>
                  <a:pt x="16028" y="2033"/>
                </a:cubicBezTo>
                <a:close/>
                <a:moveTo>
                  <a:pt x="14873" y="2012"/>
                </a:moveTo>
                <a:cubicBezTo>
                  <a:pt x="14827" y="2012"/>
                  <a:pt x="14827" y="2084"/>
                  <a:pt x="14873" y="2084"/>
                </a:cubicBezTo>
                <a:cubicBezTo>
                  <a:pt x="14918" y="2084"/>
                  <a:pt x="14918" y="2012"/>
                  <a:pt x="14873" y="2012"/>
                </a:cubicBezTo>
                <a:close/>
                <a:moveTo>
                  <a:pt x="4196" y="1936"/>
                </a:moveTo>
                <a:cubicBezTo>
                  <a:pt x="4155" y="1936"/>
                  <a:pt x="4120" y="1990"/>
                  <a:pt x="4156" y="2027"/>
                </a:cubicBezTo>
                <a:cubicBezTo>
                  <a:pt x="4180" y="2052"/>
                  <a:pt x="4205" y="2077"/>
                  <a:pt x="4230" y="2104"/>
                </a:cubicBezTo>
                <a:cubicBezTo>
                  <a:pt x="4241" y="2115"/>
                  <a:pt x="4254" y="2119"/>
                  <a:pt x="4266" y="2119"/>
                </a:cubicBezTo>
                <a:cubicBezTo>
                  <a:pt x="4307" y="2119"/>
                  <a:pt x="4344" y="2066"/>
                  <a:pt x="4306" y="2028"/>
                </a:cubicBezTo>
                <a:cubicBezTo>
                  <a:pt x="4282" y="2004"/>
                  <a:pt x="4257" y="1979"/>
                  <a:pt x="4232" y="1953"/>
                </a:cubicBezTo>
                <a:cubicBezTo>
                  <a:pt x="4220" y="1941"/>
                  <a:pt x="4208" y="1936"/>
                  <a:pt x="4196" y="1936"/>
                </a:cubicBezTo>
                <a:close/>
                <a:moveTo>
                  <a:pt x="15429" y="2012"/>
                </a:moveTo>
                <a:cubicBezTo>
                  <a:pt x="15416" y="2012"/>
                  <a:pt x="15403" y="2019"/>
                  <a:pt x="15397" y="2030"/>
                </a:cubicBezTo>
                <a:cubicBezTo>
                  <a:pt x="15386" y="2048"/>
                  <a:pt x="15394" y="2067"/>
                  <a:pt x="15409" y="2078"/>
                </a:cubicBezTo>
                <a:cubicBezTo>
                  <a:pt x="15429" y="2094"/>
                  <a:pt x="15449" y="2109"/>
                  <a:pt x="15470" y="2122"/>
                </a:cubicBezTo>
                <a:cubicBezTo>
                  <a:pt x="15475" y="2126"/>
                  <a:pt x="15481" y="2128"/>
                  <a:pt x="15486" y="2128"/>
                </a:cubicBezTo>
                <a:cubicBezTo>
                  <a:pt x="15499" y="2128"/>
                  <a:pt x="15512" y="2121"/>
                  <a:pt x="15518" y="2110"/>
                </a:cubicBezTo>
                <a:cubicBezTo>
                  <a:pt x="15529" y="2091"/>
                  <a:pt x="15520" y="2073"/>
                  <a:pt x="15505" y="2062"/>
                </a:cubicBezTo>
                <a:cubicBezTo>
                  <a:pt x="15485" y="2046"/>
                  <a:pt x="15466" y="2031"/>
                  <a:pt x="15445" y="2017"/>
                </a:cubicBezTo>
                <a:cubicBezTo>
                  <a:pt x="15440" y="2013"/>
                  <a:pt x="15435" y="2012"/>
                  <a:pt x="15429" y="2012"/>
                </a:cubicBezTo>
                <a:close/>
                <a:moveTo>
                  <a:pt x="1282" y="1989"/>
                </a:moveTo>
                <a:cubicBezTo>
                  <a:pt x="1241" y="1989"/>
                  <a:pt x="1205" y="2042"/>
                  <a:pt x="1242" y="2079"/>
                </a:cubicBezTo>
                <a:lnTo>
                  <a:pt x="1287" y="2125"/>
                </a:lnTo>
                <a:cubicBezTo>
                  <a:pt x="1298" y="2136"/>
                  <a:pt x="1310" y="2140"/>
                  <a:pt x="1322" y="2140"/>
                </a:cubicBezTo>
                <a:cubicBezTo>
                  <a:pt x="1363" y="2140"/>
                  <a:pt x="1400" y="2087"/>
                  <a:pt x="1362" y="2049"/>
                </a:cubicBezTo>
                <a:lnTo>
                  <a:pt x="1318" y="2005"/>
                </a:lnTo>
                <a:cubicBezTo>
                  <a:pt x="1307" y="1993"/>
                  <a:pt x="1294" y="1989"/>
                  <a:pt x="1282" y="1989"/>
                </a:cubicBezTo>
                <a:close/>
                <a:moveTo>
                  <a:pt x="10619" y="2075"/>
                </a:moveTo>
                <a:cubicBezTo>
                  <a:pt x="10583" y="2075"/>
                  <a:pt x="10573" y="2132"/>
                  <a:pt x="10611" y="2145"/>
                </a:cubicBezTo>
                <a:cubicBezTo>
                  <a:pt x="10627" y="2151"/>
                  <a:pt x="10642" y="2156"/>
                  <a:pt x="10656" y="2161"/>
                </a:cubicBezTo>
                <a:cubicBezTo>
                  <a:pt x="10660" y="2162"/>
                  <a:pt x="10664" y="2163"/>
                  <a:pt x="10667" y="2163"/>
                </a:cubicBezTo>
                <a:cubicBezTo>
                  <a:pt x="10702" y="2163"/>
                  <a:pt x="10715" y="2105"/>
                  <a:pt x="10675" y="2093"/>
                </a:cubicBezTo>
                <a:cubicBezTo>
                  <a:pt x="10660" y="2088"/>
                  <a:pt x="10646" y="2083"/>
                  <a:pt x="10631" y="2077"/>
                </a:cubicBezTo>
                <a:cubicBezTo>
                  <a:pt x="10627" y="2076"/>
                  <a:pt x="10622" y="2075"/>
                  <a:pt x="10619" y="2075"/>
                </a:cubicBezTo>
                <a:close/>
                <a:moveTo>
                  <a:pt x="15065" y="2086"/>
                </a:moveTo>
                <a:cubicBezTo>
                  <a:pt x="15057" y="2086"/>
                  <a:pt x="15049" y="2089"/>
                  <a:pt x="15042" y="2096"/>
                </a:cubicBezTo>
                <a:lnTo>
                  <a:pt x="15026" y="2112"/>
                </a:lnTo>
                <a:cubicBezTo>
                  <a:pt x="15001" y="2138"/>
                  <a:pt x="15025" y="2173"/>
                  <a:pt x="15052" y="2173"/>
                </a:cubicBezTo>
                <a:cubicBezTo>
                  <a:pt x="15060" y="2173"/>
                  <a:pt x="15068" y="2170"/>
                  <a:pt x="15075" y="2162"/>
                </a:cubicBezTo>
                <a:lnTo>
                  <a:pt x="15091" y="2147"/>
                </a:lnTo>
                <a:cubicBezTo>
                  <a:pt x="15117" y="2121"/>
                  <a:pt x="15092" y="2086"/>
                  <a:pt x="15065" y="2086"/>
                </a:cubicBezTo>
                <a:close/>
                <a:moveTo>
                  <a:pt x="21377" y="2056"/>
                </a:moveTo>
                <a:cubicBezTo>
                  <a:pt x="21337" y="2056"/>
                  <a:pt x="21301" y="2109"/>
                  <a:pt x="21338" y="2147"/>
                </a:cubicBezTo>
                <a:cubicBezTo>
                  <a:pt x="21343" y="2153"/>
                  <a:pt x="21348" y="2157"/>
                  <a:pt x="21353" y="2162"/>
                </a:cubicBezTo>
                <a:cubicBezTo>
                  <a:pt x="21364" y="2173"/>
                  <a:pt x="21377" y="2178"/>
                  <a:pt x="21389" y="2178"/>
                </a:cubicBezTo>
                <a:cubicBezTo>
                  <a:pt x="21430" y="2178"/>
                  <a:pt x="21467" y="2125"/>
                  <a:pt x="21429" y="2088"/>
                </a:cubicBezTo>
                <a:lnTo>
                  <a:pt x="21413" y="2072"/>
                </a:lnTo>
                <a:cubicBezTo>
                  <a:pt x="21402" y="2061"/>
                  <a:pt x="21390" y="2056"/>
                  <a:pt x="21377" y="2056"/>
                </a:cubicBezTo>
                <a:close/>
                <a:moveTo>
                  <a:pt x="13309" y="2114"/>
                </a:moveTo>
                <a:cubicBezTo>
                  <a:pt x="13263" y="2114"/>
                  <a:pt x="13263" y="2184"/>
                  <a:pt x="13309" y="2184"/>
                </a:cubicBezTo>
                <a:cubicBezTo>
                  <a:pt x="13355" y="2184"/>
                  <a:pt x="13355" y="2114"/>
                  <a:pt x="13309" y="2114"/>
                </a:cubicBezTo>
                <a:close/>
                <a:moveTo>
                  <a:pt x="23949" y="2084"/>
                </a:moveTo>
                <a:cubicBezTo>
                  <a:pt x="23943" y="2084"/>
                  <a:pt x="23937" y="2086"/>
                  <a:pt x="23931" y="2090"/>
                </a:cubicBezTo>
                <a:cubicBezTo>
                  <a:pt x="23916" y="2100"/>
                  <a:pt x="23900" y="2111"/>
                  <a:pt x="23885" y="2120"/>
                </a:cubicBezTo>
                <a:cubicBezTo>
                  <a:pt x="23855" y="2142"/>
                  <a:pt x="23874" y="2188"/>
                  <a:pt x="23903" y="2188"/>
                </a:cubicBezTo>
                <a:cubicBezTo>
                  <a:pt x="23909" y="2188"/>
                  <a:pt x="23915" y="2187"/>
                  <a:pt x="23921" y="2182"/>
                </a:cubicBezTo>
                <a:cubicBezTo>
                  <a:pt x="23936" y="2172"/>
                  <a:pt x="23951" y="2161"/>
                  <a:pt x="23966" y="2152"/>
                </a:cubicBezTo>
                <a:cubicBezTo>
                  <a:pt x="23997" y="2130"/>
                  <a:pt x="23978" y="2084"/>
                  <a:pt x="23949" y="2084"/>
                </a:cubicBezTo>
                <a:close/>
                <a:moveTo>
                  <a:pt x="11250" y="2122"/>
                </a:moveTo>
                <a:cubicBezTo>
                  <a:pt x="11206" y="2122"/>
                  <a:pt x="11206" y="2194"/>
                  <a:pt x="11250" y="2194"/>
                </a:cubicBezTo>
                <a:cubicBezTo>
                  <a:pt x="11297" y="2194"/>
                  <a:pt x="11297" y="2122"/>
                  <a:pt x="11250" y="2122"/>
                </a:cubicBezTo>
                <a:close/>
                <a:moveTo>
                  <a:pt x="11537" y="2111"/>
                </a:moveTo>
                <a:cubicBezTo>
                  <a:pt x="11505" y="2111"/>
                  <a:pt x="11483" y="2159"/>
                  <a:pt x="11519" y="2177"/>
                </a:cubicBezTo>
                <a:cubicBezTo>
                  <a:pt x="11529" y="2182"/>
                  <a:pt x="11538" y="2187"/>
                  <a:pt x="11549" y="2193"/>
                </a:cubicBezTo>
                <a:cubicBezTo>
                  <a:pt x="11554" y="2195"/>
                  <a:pt x="11559" y="2196"/>
                  <a:pt x="11564" y="2196"/>
                </a:cubicBezTo>
                <a:cubicBezTo>
                  <a:pt x="11597" y="2196"/>
                  <a:pt x="11620" y="2148"/>
                  <a:pt x="11585" y="2131"/>
                </a:cubicBezTo>
                <a:cubicBezTo>
                  <a:pt x="11574" y="2126"/>
                  <a:pt x="11565" y="2120"/>
                  <a:pt x="11554" y="2115"/>
                </a:cubicBezTo>
                <a:cubicBezTo>
                  <a:pt x="11548" y="2112"/>
                  <a:pt x="11543" y="2111"/>
                  <a:pt x="11537" y="2111"/>
                </a:cubicBezTo>
                <a:close/>
                <a:moveTo>
                  <a:pt x="12684" y="2113"/>
                </a:moveTo>
                <a:cubicBezTo>
                  <a:pt x="12679" y="2113"/>
                  <a:pt x="12674" y="2113"/>
                  <a:pt x="12669" y="2114"/>
                </a:cubicBezTo>
                <a:cubicBezTo>
                  <a:pt x="12628" y="2122"/>
                  <a:pt x="12640" y="2182"/>
                  <a:pt x="12678" y="2183"/>
                </a:cubicBezTo>
                <a:cubicBezTo>
                  <a:pt x="12684" y="2193"/>
                  <a:pt x="12696" y="2198"/>
                  <a:pt x="12708" y="2198"/>
                </a:cubicBezTo>
                <a:cubicBezTo>
                  <a:pt x="12714" y="2198"/>
                  <a:pt x="12721" y="2196"/>
                  <a:pt x="12725" y="2194"/>
                </a:cubicBezTo>
                <a:cubicBezTo>
                  <a:pt x="12743" y="2183"/>
                  <a:pt x="12746" y="2162"/>
                  <a:pt x="12738" y="2145"/>
                </a:cubicBezTo>
                <a:cubicBezTo>
                  <a:pt x="12729" y="2122"/>
                  <a:pt x="12707" y="2113"/>
                  <a:pt x="12684" y="2113"/>
                </a:cubicBezTo>
                <a:close/>
                <a:moveTo>
                  <a:pt x="1791" y="2113"/>
                </a:moveTo>
                <a:cubicBezTo>
                  <a:pt x="1773" y="2113"/>
                  <a:pt x="1755" y="2125"/>
                  <a:pt x="1755" y="2148"/>
                </a:cubicBezTo>
                <a:lnTo>
                  <a:pt x="1755" y="2178"/>
                </a:lnTo>
                <a:cubicBezTo>
                  <a:pt x="1754" y="2201"/>
                  <a:pt x="1772" y="2213"/>
                  <a:pt x="1790" y="2213"/>
                </a:cubicBezTo>
                <a:cubicBezTo>
                  <a:pt x="1808" y="2213"/>
                  <a:pt x="1826" y="2201"/>
                  <a:pt x="1826" y="2178"/>
                </a:cubicBezTo>
                <a:lnTo>
                  <a:pt x="1826" y="2148"/>
                </a:lnTo>
                <a:cubicBezTo>
                  <a:pt x="1826" y="2125"/>
                  <a:pt x="1808" y="2113"/>
                  <a:pt x="1791" y="2113"/>
                </a:cubicBezTo>
                <a:close/>
                <a:moveTo>
                  <a:pt x="15337" y="2120"/>
                </a:moveTo>
                <a:cubicBezTo>
                  <a:pt x="15320" y="2120"/>
                  <a:pt x="15301" y="2131"/>
                  <a:pt x="15301" y="2154"/>
                </a:cubicBezTo>
                <a:lnTo>
                  <a:pt x="15301" y="2184"/>
                </a:lnTo>
                <a:cubicBezTo>
                  <a:pt x="15301" y="2207"/>
                  <a:pt x="15319" y="2219"/>
                  <a:pt x="15337" y="2219"/>
                </a:cubicBezTo>
                <a:cubicBezTo>
                  <a:pt x="15355" y="2219"/>
                  <a:pt x="15373" y="2207"/>
                  <a:pt x="15373" y="2184"/>
                </a:cubicBezTo>
                <a:lnTo>
                  <a:pt x="15373" y="2154"/>
                </a:lnTo>
                <a:cubicBezTo>
                  <a:pt x="15373" y="2131"/>
                  <a:pt x="15355" y="2120"/>
                  <a:pt x="15337" y="2120"/>
                </a:cubicBezTo>
                <a:close/>
                <a:moveTo>
                  <a:pt x="18761" y="2173"/>
                </a:moveTo>
                <a:cubicBezTo>
                  <a:pt x="18715" y="2173"/>
                  <a:pt x="18715" y="2243"/>
                  <a:pt x="18761" y="2243"/>
                </a:cubicBezTo>
                <a:lnTo>
                  <a:pt x="18776" y="2243"/>
                </a:lnTo>
                <a:cubicBezTo>
                  <a:pt x="18822" y="2243"/>
                  <a:pt x="18822" y="2173"/>
                  <a:pt x="18776" y="2173"/>
                </a:cubicBezTo>
                <a:close/>
                <a:moveTo>
                  <a:pt x="8156" y="2175"/>
                </a:moveTo>
                <a:cubicBezTo>
                  <a:pt x="8111" y="2175"/>
                  <a:pt x="8111" y="2246"/>
                  <a:pt x="8156" y="2246"/>
                </a:cubicBezTo>
                <a:cubicBezTo>
                  <a:pt x="8202" y="2246"/>
                  <a:pt x="8202" y="2175"/>
                  <a:pt x="8156" y="2175"/>
                </a:cubicBezTo>
                <a:close/>
                <a:moveTo>
                  <a:pt x="9147" y="2178"/>
                </a:moveTo>
                <a:cubicBezTo>
                  <a:pt x="9102" y="2178"/>
                  <a:pt x="9102" y="2248"/>
                  <a:pt x="9147" y="2248"/>
                </a:cubicBezTo>
                <a:cubicBezTo>
                  <a:pt x="9193" y="2248"/>
                  <a:pt x="9193" y="2178"/>
                  <a:pt x="9147" y="2178"/>
                </a:cubicBezTo>
                <a:close/>
                <a:moveTo>
                  <a:pt x="6403" y="2185"/>
                </a:moveTo>
                <a:cubicBezTo>
                  <a:pt x="6357" y="2185"/>
                  <a:pt x="6357" y="2257"/>
                  <a:pt x="6403" y="2257"/>
                </a:cubicBezTo>
                <a:cubicBezTo>
                  <a:pt x="6448" y="2257"/>
                  <a:pt x="6448" y="2185"/>
                  <a:pt x="6403" y="2185"/>
                </a:cubicBezTo>
                <a:close/>
                <a:moveTo>
                  <a:pt x="22533" y="2199"/>
                </a:moveTo>
                <a:cubicBezTo>
                  <a:pt x="22515" y="2199"/>
                  <a:pt x="22497" y="2210"/>
                  <a:pt x="22497" y="2232"/>
                </a:cubicBezTo>
                <a:lnTo>
                  <a:pt x="22497" y="2248"/>
                </a:lnTo>
                <a:cubicBezTo>
                  <a:pt x="22497" y="2271"/>
                  <a:pt x="22515" y="2283"/>
                  <a:pt x="22533" y="2283"/>
                </a:cubicBezTo>
                <a:cubicBezTo>
                  <a:pt x="22551" y="2283"/>
                  <a:pt x="22569" y="2271"/>
                  <a:pt x="22569" y="2248"/>
                </a:cubicBezTo>
                <a:lnTo>
                  <a:pt x="22569" y="2232"/>
                </a:lnTo>
                <a:cubicBezTo>
                  <a:pt x="22569" y="2210"/>
                  <a:pt x="22551" y="2199"/>
                  <a:pt x="22533" y="2199"/>
                </a:cubicBezTo>
                <a:close/>
                <a:moveTo>
                  <a:pt x="360" y="2193"/>
                </a:moveTo>
                <a:cubicBezTo>
                  <a:pt x="326" y="2193"/>
                  <a:pt x="316" y="2252"/>
                  <a:pt x="353" y="2264"/>
                </a:cubicBezTo>
                <a:cubicBezTo>
                  <a:pt x="369" y="2271"/>
                  <a:pt x="383" y="2276"/>
                  <a:pt x="397" y="2282"/>
                </a:cubicBezTo>
                <a:cubicBezTo>
                  <a:pt x="402" y="2283"/>
                  <a:pt x="407" y="2284"/>
                  <a:pt x="411" y="2284"/>
                </a:cubicBezTo>
                <a:cubicBezTo>
                  <a:pt x="445" y="2284"/>
                  <a:pt x="456" y="2228"/>
                  <a:pt x="417" y="2214"/>
                </a:cubicBezTo>
                <a:cubicBezTo>
                  <a:pt x="403" y="2208"/>
                  <a:pt x="387" y="2203"/>
                  <a:pt x="372" y="2196"/>
                </a:cubicBezTo>
                <a:cubicBezTo>
                  <a:pt x="368" y="2194"/>
                  <a:pt x="364" y="2193"/>
                  <a:pt x="360" y="2193"/>
                </a:cubicBezTo>
                <a:close/>
                <a:moveTo>
                  <a:pt x="23600" y="2216"/>
                </a:moveTo>
                <a:cubicBezTo>
                  <a:pt x="23573" y="2216"/>
                  <a:pt x="23549" y="2251"/>
                  <a:pt x="23574" y="2276"/>
                </a:cubicBezTo>
                <a:lnTo>
                  <a:pt x="23590" y="2292"/>
                </a:lnTo>
                <a:cubicBezTo>
                  <a:pt x="23597" y="2299"/>
                  <a:pt x="23606" y="2303"/>
                  <a:pt x="23614" y="2303"/>
                </a:cubicBezTo>
                <a:cubicBezTo>
                  <a:pt x="23641" y="2303"/>
                  <a:pt x="23665" y="2266"/>
                  <a:pt x="23639" y="2242"/>
                </a:cubicBezTo>
                <a:lnTo>
                  <a:pt x="23624" y="2226"/>
                </a:lnTo>
                <a:cubicBezTo>
                  <a:pt x="23616" y="2219"/>
                  <a:pt x="23608" y="2216"/>
                  <a:pt x="23600" y="2216"/>
                </a:cubicBezTo>
                <a:close/>
                <a:moveTo>
                  <a:pt x="8367" y="2236"/>
                </a:moveTo>
                <a:cubicBezTo>
                  <a:pt x="8321" y="2236"/>
                  <a:pt x="8321" y="2306"/>
                  <a:pt x="8367" y="2306"/>
                </a:cubicBezTo>
                <a:cubicBezTo>
                  <a:pt x="8412" y="2306"/>
                  <a:pt x="8412" y="2236"/>
                  <a:pt x="8367" y="2236"/>
                </a:cubicBezTo>
                <a:close/>
                <a:moveTo>
                  <a:pt x="46" y="2243"/>
                </a:moveTo>
                <a:cubicBezTo>
                  <a:pt x="0" y="2243"/>
                  <a:pt x="0" y="2314"/>
                  <a:pt x="46" y="2314"/>
                </a:cubicBezTo>
                <a:lnTo>
                  <a:pt x="62" y="2314"/>
                </a:lnTo>
                <a:cubicBezTo>
                  <a:pt x="108" y="2314"/>
                  <a:pt x="108" y="2243"/>
                  <a:pt x="62" y="2243"/>
                </a:cubicBezTo>
                <a:close/>
                <a:moveTo>
                  <a:pt x="15786" y="2226"/>
                </a:moveTo>
                <a:cubicBezTo>
                  <a:pt x="15759" y="2226"/>
                  <a:pt x="15735" y="2261"/>
                  <a:pt x="15760" y="2287"/>
                </a:cubicBezTo>
                <a:cubicBezTo>
                  <a:pt x="15771" y="2297"/>
                  <a:pt x="15781" y="2306"/>
                  <a:pt x="15792" y="2315"/>
                </a:cubicBezTo>
                <a:cubicBezTo>
                  <a:pt x="15799" y="2322"/>
                  <a:pt x="15807" y="2325"/>
                  <a:pt x="15815" y="2325"/>
                </a:cubicBezTo>
                <a:cubicBezTo>
                  <a:pt x="15843" y="2325"/>
                  <a:pt x="15868" y="2290"/>
                  <a:pt x="15842" y="2266"/>
                </a:cubicBezTo>
                <a:cubicBezTo>
                  <a:pt x="15832" y="2255"/>
                  <a:pt x="15821" y="2246"/>
                  <a:pt x="15811" y="2237"/>
                </a:cubicBezTo>
                <a:cubicBezTo>
                  <a:pt x="15803" y="2229"/>
                  <a:pt x="15794" y="2226"/>
                  <a:pt x="15786" y="2226"/>
                </a:cubicBezTo>
                <a:close/>
                <a:moveTo>
                  <a:pt x="3757" y="2284"/>
                </a:moveTo>
                <a:cubicBezTo>
                  <a:pt x="3712" y="2284"/>
                  <a:pt x="3712" y="2355"/>
                  <a:pt x="3758" y="2355"/>
                </a:cubicBezTo>
                <a:cubicBezTo>
                  <a:pt x="3803" y="2355"/>
                  <a:pt x="3803" y="2284"/>
                  <a:pt x="3758" y="2284"/>
                </a:cubicBezTo>
                <a:cubicBezTo>
                  <a:pt x="3758" y="2284"/>
                  <a:pt x="3757" y="2284"/>
                  <a:pt x="3757" y="2284"/>
                </a:cubicBezTo>
                <a:close/>
                <a:moveTo>
                  <a:pt x="5833" y="2275"/>
                </a:moveTo>
                <a:cubicBezTo>
                  <a:pt x="5823" y="2275"/>
                  <a:pt x="5814" y="2278"/>
                  <a:pt x="5807" y="2285"/>
                </a:cubicBezTo>
                <a:cubicBezTo>
                  <a:pt x="5802" y="2290"/>
                  <a:pt x="5796" y="2291"/>
                  <a:pt x="5790" y="2291"/>
                </a:cubicBezTo>
                <a:cubicBezTo>
                  <a:pt x="5787" y="2291"/>
                  <a:pt x="5784" y="2291"/>
                  <a:pt x="5781" y="2290"/>
                </a:cubicBezTo>
                <a:cubicBezTo>
                  <a:pt x="5778" y="2289"/>
                  <a:pt x="5775" y="2289"/>
                  <a:pt x="5772" y="2289"/>
                </a:cubicBezTo>
                <a:cubicBezTo>
                  <a:pt x="5734" y="2289"/>
                  <a:pt x="5720" y="2350"/>
                  <a:pt x="5761" y="2358"/>
                </a:cubicBezTo>
                <a:cubicBezTo>
                  <a:pt x="5770" y="2360"/>
                  <a:pt x="5778" y="2361"/>
                  <a:pt x="5786" y="2361"/>
                </a:cubicBezTo>
                <a:cubicBezTo>
                  <a:pt x="5812" y="2361"/>
                  <a:pt x="5836" y="2352"/>
                  <a:pt x="5856" y="2335"/>
                </a:cubicBezTo>
                <a:cubicBezTo>
                  <a:pt x="5871" y="2324"/>
                  <a:pt x="5870" y="2297"/>
                  <a:pt x="5856" y="2285"/>
                </a:cubicBezTo>
                <a:cubicBezTo>
                  <a:pt x="5850" y="2278"/>
                  <a:pt x="5841" y="2275"/>
                  <a:pt x="5833" y="2275"/>
                </a:cubicBezTo>
                <a:close/>
                <a:moveTo>
                  <a:pt x="7092" y="2248"/>
                </a:moveTo>
                <a:cubicBezTo>
                  <a:pt x="7084" y="2248"/>
                  <a:pt x="7076" y="2251"/>
                  <a:pt x="7068" y="2259"/>
                </a:cubicBezTo>
                <a:lnTo>
                  <a:pt x="7023" y="2304"/>
                </a:lnTo>
                <a:cubicBezTo>
                  <a:pt x="6998" y="2328"/>
                  <a:pt x="7022" y="2364"/>
                  <a:pt x="7049" y="2364"/>
                </a:cubicBezTo>
                <a:cubicBezTo>
                  <a:pt x="7057" y="2364"/>
                  <a:pt x="7066" y="2361"/>
                  <a:pt x="7074" y="2353"/>
                </a:cubicBezTo>
                <a:lnTo>
                  <a:pt x="7118" y="2309"/>
                </a:lnTo>
                <a:cubicBezTo>
                  <a:pt x="7143" y="2284"/>
                  <a:pt x="7118" y="2248"/>
                  <a:pt x="7092" y="2248"/>
                </a:cubicBezTo>
                <a:close/>
                <a:moveTo>
                  <a:pt x="11490" y="2305"/>
                </a:moveTo>
                <a:cubicBezTo>
                  <a:pt x="11445" y="2305"/>
                  <a:pt x="11446" y="2375"/>
                  <a:pt x="11491" y="2375"/>
                </a:cubicBezTo>
                <a:cubicBezTo>
                  <a:pt x="11537" y="2375"/>
                  <a:pt x="11537" y="2305"/>
                  <a:pt x="11491" y="2305"/>
                </a:cubicBezTo>
                <a:cubicBezTo>
                  <a:pt x="11491" y="2305"/>
                  <a:pt x="11491" y="2305"/>
                  <a:pt x="11490" y="2305"/>
                </a:cubicBezTo>
                <a:close/>
                <a:moveTo>
                  <a:pt x="14043" y="2311"/>
                </a:moveTo>
                <a:cubicBezTo>
                  <a:pt x="13999" y="2311"/>
                  <a:pt x="14000" y="2382"/>
                  <a:pt x="14044" y="2382"/>
                </a:cubicBezTo>
                <a:lnTo>
                  <a:pt x="14060" y="2382"/>
                </a:lnTo>
                <a:cubicBezTo>
                  <a:pt x="14106" y="2382"/>
                  <a:pt x="14106" y="2311"/>
                  <a:pt x="14060" y="2311"/>
                </a:cubicBezTo>
                <a:lnTo>
                  <a:pt x="14044" y="2311"/>
                </a:lnTo>
                <a:cubicBezTo>
                  <a:pt x="14044" y="2311"/>
                  <a:pt x="14044" y="2311"/>
                  <a:pt x="14043" y="2311"/>
                </a:cubicBezTo>
                <a:close/>
                <a:moveTo>
                  <a:pt x="14931" y="2297"/>
                </a:moveTo>
                <a:cubicBezTo>
                  <a:pt x="14904" y="2297"/>
                  <a:pt x="14880" y="2333"/>
                  <a:pt x="14905" y="2357"/>
                </a:cubicBezTo>
                <a:lnTo>
                  <a:pt x="14921" y="2373"/>
                </a:lnTo>
                <a:cubicBezTo>
                  <a:pt x="14929" y="2380"/>
                  <a:pt x="14937" y="2383"/>
                  <a:pt x="14945" y="2383"/>
                </a:cubicBezTo>
                <a:cubicBezTo>
                  <a:pt x="14972" y="2383"/>
                  <a:pt x="14996" y="2348"/>
                  <a:pt x="14970" y="2323"/>
                </a:cubicBezTo>
                <a:lnTo>
                  <a:pt x="14955" y="2308"/>
                </a:lnTo>
                <a:cubicBezTo>
                  <a:pt x="14947" y="2300"/>
                  <a:pt x="14939" y="2297"/>
                  <a:pt x="14931" y="2297"/>
                </a:cubicBezTo>
                <a:close/>
                <a:moveTo>
                  <a:pt x="14254" y="2327"/>
                </a:moveTo>
                <a:cubicBezTo>
                  <a:pt x="14210" y="2327"/>
                  <a:pt x="14209" y="2398"/>
                  <a:pt x="14254" y="2398"/>
                </a:cubicBezTo>
                <a:cubicBezTo>
                  <a:pt x="14300" y="2398"/>
                  <a:pt x="14300" y="2327"/>
                  <a:pt x="14254" y="2327"/>
                </a:cubicBezTo>
                <a:close/>
                <a:moveTo>
                  <a:pt x="11071" y="2254"/>
                </a:moveTo>
                <a:cubicBezTo>
                  <a:pt x="11024" y="2254"/>
                  <a:pt x="10994" y="2324"/>
                  <a:pt x="11044" y="2355"/>
                </a:cubicBezTo>
                <a:cubicBezTo>
                  <a:pt x="11068" y="2371"/>
                  <a:pt x="11093" y="2384"/>
                  <a:pt x="11118" y="2399"/>
                </a:cubicBezTo>
                <a:cubicBezTo>
                  <a:pt x="11128" y="2405"/>
                  <a:pt x="11137" y="2407"/>
                  <a:pt x="11145" y="2407"/>
                </a:cubicBezTo>
                <a:cubicBezTo>
                  <a:pt x="11191" y="2407"/>
                  <a:pt x="11221" y="2337"/>
                  <a:pt x="11173" y="2308"/>
                </a:cubicBezTo>
                <a:cubicBezTo>
                  <a:pt x="11148" y="2292"/>
                  <a:pt x="11124" y="2277"/>
                  <a:pt x="11099" y="2263"/>
                </a:cubicBezTo>
                <a:cubicBezTo>
                  <a:pt x="11089" y="2257"/>
                  <a:pt x="11079" y="2254"/>
                  <a:pt x="11071" y="2254"/>
                </a:cubicBezTo>
                <a:close/>
                <a:moveTo>
                  <a:pt x="16567" y="2285"/>
                </a:moveTo>
                <a:cubicBezTo>
                  <a:pt x="16561" y="2285"/>
                  <a:pt x="16556" y="2287"/>
                  <a:pt x="16550" y="2290"/>
                </a:cubicBezTo>
                <a:cubicBezTo>
                  <a:pt x="16534" y="2299"/>
                  <a:pt x="16525" y="2324"/>
                  <a:pt x="16537" y="2339"/>
                </a:cubicBezTo>
                <a:cubicBezTo>
                  <a:pt x="16552" y="2358"/>
                  <a:pt x="16567" y="2379"/>
                  <a:pt x="16582" y="2399"/>
                </a:cubicBezTo>
                <a:cubicBezTo>
                  <a:pt x="16590" y="2410"/>
                  <a:pt x="16601" y="2417"/>
                  <a:pt x="16613" y="2417"/>
                </a:cubicBezTo>
                <a:cubicBezTo>
                  <a:pt x="16619" y="2417"/>
                  <a:pt x="16624" y="2416"/>
                  <a:pt x="16630" y="2413"/>
                </a:cubicBezTo>
                <a:cubicBezTo>
                  <a:pt x="16646" y="2404"/>
                  <a:pt x="16655" y="2381"/>
                  <a:pt x="16643" y="2363"/>
                </a:cubicBezTo>
                <a:cubicBezTo>
                  <a:pt x="16628" y="2345"/>
                  <a:pt x="16613" y="2324"/>
                  <a:pt x="16598" y="2304"/>
                </a:cubicBezTo>
                <a:cubicBezTo>
                  <a:pt x="16590" y="2293"/>
                  <a:pt x="16579" y="2285"/>
                  <a:pt x="16567" y="2285"/>
                </a:cubicBezTo>
                <a:close/>
                <a:moveTo>
                  <a:pt x="17913" y="2286"/>
                </a:moveTo>
                <a:cubicBezTo>
                  <a:pt x="17897" y="2286"/>
                  <a:pt x="17881" y="2293"/>
                  <a:pt x="17870" y="2311"/>
                </a:cubicBezTo>
                <a:cubicBezTo>
                  <a:pt x="17861" y="2327"/>
                  <a:pt x="17851" y="2342"/>
                  <a:pt x="17843" y="2357"/>
                </a:cubicBezTo>
                <a:cubicBezTo>
                  <a:pt x="17818" y="2398"/>
                  <a:pt x="17855" y="2437"/>
                  <a:pt x="17892" y="2437"/>
                </a:cubicBezTo>
                <a:cubicBezTo>
                  <a:pt x="17908" y="2437"/>
                  <a:pt x="17923" y="2430"/>
                  <a:pt x="17934" y="2413"/>
                </a:cubicBezTo>
                <a:cubicBezTo>
                  <a:pt x="17944" y="2397"/>
                  <a:pt x="17953" y="2381"/>
                  <a:pt x="17961" y="2367"/>
                </a:cubicBezTo>
                <a:cubicBezTo>
                  <a:pt x="17987" y="2324"/>
                  <a:pt x="17950" y="2286"/>
                  <a:pt x="17913" y="2286"/>
                </a:cubicBezTo>
                <a:close/>
                <a:moveTo>
                  <a:pt x="2948" y="2308"/>
                </a:moveTo>
                <a:cubicBezTo>
                  <a:pt x="2930" y="2308"/>
                  <a:pt x="2910" y="2318"/>
                  <a:pt x="2901" y="2335"/>
                </a:cubicBezTo>
                <a:cubicBezTo>
                  <a:pt x="2896" y="2346"/>
                  <a:pt x="2891" y="2355"/>
                  <a:pt x="2885" y="2365"/>
                </a:cubicBezTo>
                <a:cubicBezTo>
                  <a:pt x="2874" y="2392"/>
                  <a:pt x="2880" y="2423"/>
                  <a:pt x="2905" y="2439"/>
                </a:cubicBezTo>
                <a:cubicBezTo>
                  <a:pt x="2913" y="2443"/>
                  <a:pt x="2922" y="2446"/>
                  <a:pt x="2931" y="2446"/>
                </a:cubicBezTo>
                <a:cubicBezTo>
                  <a:pt x="2950" y="2446"/>
                  <a:pt x="2969" y="2436"/>
                  <a:pt x="2979" y="2419"/>
                </a:cubicBezTo>
                <a:cubicBezTo>
                  <a:pt x="2984" y="2408"/>
                  <a:pt x="2989" y="2399"/>
                  <a:pt x="2994" y="2389"/>
                </a:cubicBezTo>
                <a:cubicBezTo>
                  <a:pt x="3007" y="2362"/>
                  <a:pt x="3001" y="2331"/>
                  <a:pt x="2974" y="2315"/>
                </a:cubicBezTo>
                <a:cubicBezTo>
                  <a:pt x="2967" y="2310"/>
                  <a:pt x="2958" y="2308"/>
                  <a:pt x="2948" y="2308"/>
                </a:cubicBezTo>
                <a:close/>
                <a:moveTo>
                  <a:pt x="13658" y="2354"/>
                </a:moveTo>
                <a:cubicBezTo>
                  <a:pt x="13635" y="2354"/>
                  <a:pt x="13610" y="2379"/>
                  <a:pt x="13624" y="2407"/>
                </a:cubicBezTo>
                <a:cubicBezTo>
                  <a:pt x="13629" y="2418"/>
                  <a:pt x="13635" y="2426"/>
                  <a:pt x="13640" y="2437"/>
                </a:cubicBezTo>
                <a:cubicBezTo>
                  <a:pt x="13646" y="2450"/>
                  <a:pt x="13657" y="2455"/>
                  <a:pt x="13667" y="2455"/>
                </a:cubicBezTo>
                <a:cubicBezTo>
                  <a:pt x="13691" y="2455"/>
                  <a:pt x="13715" y="2429"/>
                  <a:pt x="13702" y="2402"/>
                </a:cubicBezTo>
                <a:cubicBezTo>
                  <a:pt x="13697" y="2392"/>
                  <a:pt x="13691" y="2382"/>
                  <a:pt x="13686" y="2372"/>
                </a:cubicBezTo>
                <a:cubicBezTo>
                  <a:pt x="13680" y="2359"/>
                  <a:pt x="13669" y="2354"/>
                  <a:pt x="13658" y="2354"/>
                </a:cubicBezTo>
                <a:close/>
                <a:moveTo>
                  <a:pt x="19497" y="2358"/>
                </a:moveTo>
                <a:cubicBezTo>
                  <a:pt x="19488" y="2358"/>
                  <a:pt x="19479" y="2364"/>
                  <a:pt x="19479" y="2376"/>
                </a:cubicBezTo>
                <a:lnTo>
                  <a:pt x="19479" y="2450"/>
                </a:lnTo>
                <a:cubicBezTo>
                  <a:pt x="19479" y="2461"/>
                  <a:pt x="19488" y="2467"/>
                  <a:pt x="19497" y="2467"/>
                </a:cubicBezTo>
                <a:cubicBezTo>
                  <a:pt x="19506" y="2467"/>
                  <a:pt x="19515" y="2461"/>
                  <a:pt x="19515" y="2450"/>
                </a:cubicBezTo>
                <a:lnTo>
                  <a:pt x="19515" y="2376"/>
                </a:lnTo>
                <a:cubicBezTo>
                  <a:pt x="19515" y="2364"/>
                  <a:pt x="19506" y="2358"/>
                  <a:pt x="19497" y="2358"/>
                </a:cubicBezTo>
                <a:close/>
                <a:moveTo>
                  <a:pt x="4463" y="2436"/>
                </a:moveTo>
                <a:cubicBezTo>
                  <a:pt x="4418" y="2436"/>
                  <a:pt x="4418" y="2507"/>
                  <a:pt x="4463" y="2507"/>
                </a:cubicBezTo>
                <a:lnTo>
                  <a:pt x="4479" y="2507"/>
                </a:lnTo>
                <a:cubicBezTo>
                  <a:pt x="4525" y="2507"/>
                  <a:pt x="4525" y="2436"/>
                  <a:pt x="4479" y="2436"/>
                </a:cubicBezTo>
                <a:close/>
                <a:moveTo>
                  <a:pt x="13010" y="2335"/>
                </a:moveTo>
                <a:cubicBezTo>
                  <a:pt x="12969" y="2335"/>
                  <a:pt x="12932" y="2388"/>
                  <a:pt x="12970" y="2425"/>
                </a:cubicBezTo>
                <a:cubicBezTo>
                  <a:pt x="12995" y="2450"/>
                  <a:pt x="13020" y="2475"/>
                  <a:pt x="13044" y="2502"/>
                </a:cubicBezTo>
                <a:cubicBezTo>
                  <a:pt x="13055" y="2513"/>
                  <a:pt x="13068" y="2517"/>
                  <a:pt x="13080" y="2517"/>
                </a:cubicBezTo>
                <a:cubicBezTo>
                  <a:pt x="13121" y="2517"/>
                  <a:pt x="13158" y="2464"/>
                  <a:pt x="13120" y="2426"/>
                </a:cubicBezTo>
                <a:cubicBezTo>
                  <a:pt x="13095" y="2402"/>
                  <a:pt x="13072" y="2377"/>
                  <a:pt x="13046" y="2351"/>
                </a:cubicBezTo>
                <a:cubicBezTo>
                  <a:pt x="13035" y="2340"/>
                  <a:pt x="13022" y="2335"/>
                  <a:pt x="13010" y="2335"/>
                </a:cubicBezTo>
                <a:close/>
                <a:moveTo>
                  <a:pt x="10096" y="2388"/>
                </a:moveTo>
                <a:cubicBezTo>
                  <a:pt x="10055" y="2388"/>
                  <a:pt x="10018" y="2440"/>
                  <a:pt x="10056" y="2478"/>
                </a:cubicBezTo>
                <a:lnTo>
                  <a:pt x="10101" y="2523"/>
                </a:lnTo>
                <a:cubicBezTo>
                  <a:pt x="10112" y="2534"/>
                  <a:pt x="10125" y="2538"/>
                  <a:pt x="10137" y="2538"/>
                </a:cubicBezTo>
                <a:cubicBezTo>
                  <a:pt x="10177" y="2538"/>
                  <a:pt x="10214" y="2485"/>
                  <a:pt x="10177" y="2447"/>
                </a:cubicBezTo>
                <a:lnTo>
                  <a:pt x="10133" y="2403"/>
                </a:lnTo>
                <a:cubicBezTo>
                  <a:pt x="10121" y="2392"/>
                  <a:pt x="10109" y="2388"/>
                  <a:pt x="10096" y="2388"/>
                </a:cubicBezTo>
                <a:close/>
                <a:moveTo>
                  <a:pt x="19062" y="2459"/>
                </a:moveTo>
                <a:cubicBezTo>
                  <a:pt x="19044" y="2459"/>
                  <a:pt x="19027" y="2470"/>
                  <a:pt x="19027" y="2493"/>
                </a:cubicBezTo>
                <a:lnTo>
                  <a:pt x="19027" y="2509"/>
                </a:lnTo>
                <a:cubicBezTo>
                  <a:pt x="19026" y="2532"/>
                  <a:pt x="19043" y="2544"/>
                  <a:pt x="19061" y="2544"/>
                </a:cubicBezTo>
                <a:cubicBezTo>
                  <a:pt x="19079" y="2544"/>
                  <a:pt x="19097" y="2532"/>
                  <a:pt x="19097" y="2509"/>
                </a:cubicBezTo>
                <a:lnTo>
                  <a:pt x="19097" y="2493"/>
                </a:lnTo>
                <a:cubicBezTo>
                  <a:pt x="19097" y="2470"/>
                  <a:pt x="19079" y="2459"/>
                  <a:pt x="19062" y="2459"/>
                </a:cubicBezTo>
                <a:close/>
                <a:moveTo>
                  <a:pt x="831" y="2470"/>
                </a:moveTo>
                <a:cubicBezTo>
                  <a:pt x="806" y="2470"/>
                  <a:pt x="781" y="2496"/>
                  <a:pt x="796" y="2524"/>
                </a:cubicBezTo>
                <a:cubicBezTo>
                  <a:pt x="805" y="2539"/>
                  <a:pt x="816" y="2550"/>
                  <a:pt x="830" y="2557"/>
                </a:cubicBezTo>
                <a:cubicBezTo>
                  <a:pt x="835" y="2566"/>
                  <a:pt x="844" y="2572"/>
                  <a:pt x="857" y="2572"/>
                </a:cubicBezTo>
                <a:lnTo>
                  <a:pt x="878" y="2572"/>
                </a:lnTo>
                <a:cubicBezTo>
                  <a:pt x="880" y="2572"/>
                  <a:pt x="883" y="2571"/>
                  <a:pt x="885" y="2571"/>
                </a:cubicBezTo>
                <a:lnTo>
                  <a:pt x="887" y="2571"/>
                </a:lnTo>
                <a:cubicBezTo>
                  <a:pt x="889" y="2571"/>
                  <a:pt x="889" y="2570"/>
                  <a:pt x="889" y="2570"/>
                </a:cubicBezTo>
                <a:cubicBezTo>
                  <a:pt x="896" y="2567"/>
                  <a:pt x="901" y="2561"/>
                  <a:pt x="904" y="2555"/>
                </a:cubicBezTo>
                <a:cubicBezTo>
                  <a:pt x="907" y="2548"/>
                  <a:pt x="911" y="2541"/>
                  <a:pt x="911" y="2535"/>
                </a:cubicBezTo>
                <a:cubicBezTo>
                  <a:pt x="911" y="2525"/>
                  <a:pt x="906" y="2517"/>
                  <a:pt x="901" y="2511"/>
                </a:cubicBezTo>
                <a:cubicBezTo>
                  <a:pt x="896" y="2505"/>
                  <a:pt x="889" y="2501"/>
                  <a:pt x="879" y="2500"/>
                </a:cubicBezTo>
                <a:cubicBezTo>
                  <a:pt x="878" y="2500"/>
                  <a:pt x="876" y="2499"/>
                  <a:pt x="875" y="2499"/>
                </a:cubicBezTo>
                <a:cubicBezTo>
                  <a:pt x="868" y="2497"/>
                  <a:pt x="863" y="2492"/>
                  <a:pt x="860" y="2487"/>
                </a:cubicBezTo>
                <a:cubicBezTo>
                  <a:pt x="853" y="2475"/>
                  <a:pt x="842" y="2470"/>
                  <a:pt x="831" y="2470"/>
                </a:cubicBezTo>
                <a:close/>
                <a:moveTo>
                  <a:pt x="2317" y="2426"/>
                </a:moveTo>
                <a:cubicBezTo>
                  <a:pt x="2298" y="2426"/>
                  <a:pt x="2278" y="2437"/>
                  <a:pt x="2268" y="2452"/>
                </a:cubicBezTo>
                <a:cubicBezTo>
                  <a:pt x="2253" y="2481"/>
                  <a:pt x="2265" y="2509"/>
                  <a:pt x="2288" y="2526"/>
                </a:cubicBezTo>
                <a:cubicBezTo>
                  <a:pt x="2308" y="2541"/>
                  <a:pt x="2328" y="2556"/>
                  <a:pt x="2349" y="2571"/>
                </a:cubicBezTo>
                <a:cubicBezTo>
                  <a:pt x="2356" y="2576"/>
                  <a:pt x="2365" y="2578"/>
                  <a:pt x="2374" y="2578"/>
                </a:cubicBezTo>
                <a:cubicBezTo>
                  <a:pt x="2393" y="2578"/>
                  <a:pt x="2413" y="2567"/>
                  <a:pt x="2422" y="2551"/>
                </a:cubicBezTo>
                <a:cubicBezTo>
                  <a:pt x="2438" y="2524"/>
                  <a:pt x="2425" y="2494"/>
                  <a:pt x="2402" y="2478"/>
                </a:cubicBezTo>
                <a:cubicBezTo>
                  <a:pt x="2383" y="2462"/>
                  <a:pt x="2363" y="2447"/>
                  <a:pt x="2342" y="2434"/>
                </a:cubicBezTo>
                <a:cubicBezTo>
                  <a:pt x="2334" y="2428"/>
                  <a:pt x="2326" y="2426"/>
                  <a:pt x="2317" y="2426"/>
                </a:cubicBezTo>
                <a:close/>
                <a:moveTo>
                  <a:pt x="1503" y="2518"/>
                </a:moveTo>
                <a:cubicBezTo>
                  <a:pt x="1456" y="2518"/>
                  <a:pt x="1456" y="2589"/>
                  <a:pt x="1503" y="2589"/>
                </a:cubicBezTo>
                <a:lnTo>
                  <a:pt x="1518" y="2589"/>
                </a:lnTo>
                <a:cubicBezTo>
                  <a:pt x="1564" y="2589"/>
                  <a:pt x="1564" y="2518"/>
                  <a:pt x="1518" y="2518"/>
                </a:cubicBezTo>
                <a:close/>
                <a:moveTo>
                  <a:pt x="20847" y="2464"/>
                </a:moveTo>
                <a:cubicBezTo>
                  <a:pt x="20840" y="2464"/>
                  <a:pt x="20834" y="2465"/>
                  <a:pt x="20829" y="2468"/>
                </a:cubicBezTo>
                <a:cubicBezTo>
                  <a:pt x="20810" y="2479"/>
                  <a:pt x="20808" y="2500"/>
                  <a:pt x="20815" y="2517"/>
                </a:cubicBezTo>
                <a:cubicBezTo>
                  <a:pt x="20825" y="2541"/>
                  <a:pt x="20836" y="2567"/>
                  <a:pt x="20847" y="2592"/>
                </a:cubicBezTo>
                <a:cubicBezTo>
                  <a:pt x="20853" y="2603"/>
                  <a:pt x="20866" y="2609"/>
                  <a:pt x="20878" y="2609"/>
                </a:cubicBezTo>
                <a:cubicBezTo>
                  <a:pt x="20885" y="2609"/>
                  <a:pt x="20891" y="2608"/>
                  <a:pt x="20897" y="2604"/>
                </a:cubicBezTo>
                <a:cubicBezTo>
                  <a:pt x="20914" y="2594"/>
                  <a:pt x="20918" y="2573"/>
                  <a:pt x="20909" y="2556"/>
                </a:cubicBezTo>
                <a:cubicBezTo>
                  <a:pt x="20899" y="2531"/>
                  <a:pt x="20888" y="2507"/>
                  <a:pt x="20877" y="2482"/>
                </a:cubicBezTo>
                <a:cubicBezTo>
                  <a:pt x="20871" y="2469"/>
                  <a:pt x="20859" y="2464"/>
                  <a:pt x="20847" y="2464"/>
                </a:cubicBezTo>
                <a:close/>
                <a:moveTo>
                  <a:pt x="10605" y="2513"/>
                </a:moveTo>
                <a:cubicBezTo>
                  <a:pt x="10587" y="2513"/>
                  <a:pt x="10569" y="2524"/>
                  <a:pt x="10569" y="2547"/>
                </a:cubicBezTo>
                <a:lnTo>
                  <a:pt x="10569" y="2577"/>
                </a:lnTo>
                <a:cubicBezTo>
                  <a:pt x="10569" y="2600"/>
                  <a:pt x="10586" y="2612"/>
                  <a:pt x="10604" y="2612"/>
                </a:cubicBezTo>
                <a:cubicBezTo>
                  <a:pt x="10622" y="2612"/>
                  <a:pt x="10640" y="2600"/>
                  <a:pt x="10640" y="2577"/>
                </a:cubicBezTo>
                <a:lnTo>
                  <a:pt x="10640" y="2547"/>
                </a:lnTo>
                <a:cubicBezTo>
                  <a:pt x="10640" y="2524"/>
                  <a:pt x="10622" y="2513"/>
                  <a:pt x="10605" y="2513"/>
                </a:cubicBezTo>
                <a:close/>
                <a:moveTo>
                  <a:pt x="17392" y="2482"/>
                </a:moveTo>
                <a:cubicBezTo>
                  <a:pt x="17383" y="2482"/>
                  <a:pt x="17374" y="2484"/>
                  <a:pt x="17366" y="2488"/>
                </a:cubicBezTo>
                <a:cubicBezTo>
                  <a:pt x="17340" y="2504"/>
                  <a:pt x="17333" y="2535"/>
                  <a:pt x="17346" y="2561"/>
                </a:cubicBezTo>
                <a:cubicBezTo>
                  <a:pt x="17352" y="2572"/>
                  <a:pt x="17357" y="2581"/>
                  <a:pt x="17362" y="2592"/>
                </a:cubicBezTo>
                <a:cubicBezTo>
                  <a:pt x="17371" y="2609"/>
                  <a:pt x="17389" y="2618"/>
                  <a:pt x="17408" y="2618"/>
                </a:cubicBezTo>
                <a:cubicBezTo>
                  <a:pt x="17418" y="2618"/>
                  <a:pt x="17427" y="2616"/>
                  <a:pt x="17435" y="2612"/>
                </a:cubicBezTo>
                <a:cubicBezTo>
                  <a:pt x="17462" y="2596"/>
                  <a:pt x="17468" y="2565"/>
                  <a:pt x="17455" y="2538"/>
                </a:cubicBezTo>
                <a:cubicBezTo>
                  <a:pt x="17450" y="2528"/>
                  <a:pt x="17445" y="2518"/>
                  <a:pt x="17440" y="2508"/>
                </a:cubicBezTo>
                <a:cubicBezTo>
                  <a:pt x="17431" y="2491"/>
                  <a:pt x="17411" y="2482"/>
                  <a:pt x="17392" y="2482"/>
                </a:cubicBezTo>
                <a:close/>
                <a:moveTo>
                  <a:pt x="15217" y="2585"/>
                </a:moveTo>
                <a:cubicBezTo>
                  <a:pt x="15171" y="2585"/>
                  <a:pt x="15171" y="2656"/>
                  <a:pt x="15217" y="2656"/>
                </a:cubicBezTo>
                <a:cubicBezTo>
                  <a:pt x="15262" y="2656"/>
                  <a:pt x="15263" y="2585"/>
                  <a:pt x="15217" y="2585"/>
                </a:cubicBezTo>
                <a:close/>
                <a:moveTo>
                  <a:pt x="4748" y="2536"/>
                </a:moveTo>
                <a:cubicBezTo>
                  <a:pt x="4730" y="2536"/>
                  <a:pt x="4713" y="2545"/>
                  <a:pt x="4703" y="2562"/>
                </a:cubicBezTo>
                <a:cubicBezTo>
                  <a:pt x="4688" y="2587"/>
                  <a:pt x="4697" y="2623"/>
                  <a:pt x="4723" y="2636"/>
                </a:cubicBezTo>
                <a:cubicBezTo>
                  <a:pt x="4733" y="2641"/>
                  <a:pt x="4743" y="2646"/>
                  <a:pt x="4753" y="2651"/>
                </a:cubicBezTo>
                <a:cubicBezTo>
                  <a:pt x="4762" y="2656"/>
                  <a:pt x="4772" y="2659"/>
                  <a:pt x="4782" y="2659"/>
                </a:cubicBezTo>
                <a:cubicBezTo>
                  <a:pt x="4799" y="2659"/>
                  <a:pt x="4816" y="2650"/>
                  <a:pt x="4825" y="2633"/>
                </a:cubicBezTo>
                <a:cubicBezTo>
                  <a:pt x="4840" y="2609"/>
                  <a:pt x="4833" y="2572"/>
                  <a:pt x="4807" y="2559"/>
                </a:cubicBezTo>
                <a:cubicBezTo>
                  <a:pt x="4796" y="2554"/>
                  <a:pt x="4787" y="2549"/>
                  <a:pt x="4776" y="2544"/>
                </a:cubicBezTo>
                <a:cubicBezTo>
                  <a:pt x="4767" y="2539"/>
                  <a:pt x="4757" y="2536"/>
                  <a:pt x="4748" y="2536"/>
                </a:cubicBezTo>
                <a:close/>
                <a:moveTo>
                  <a:pt x="9175" y="2595"/>
                </a:moveTo>
                <a:cubicBezTo>
                  <a:pt x="9141" y="2595"/>
                  <a:pt x="9129" y="2651"/>
                  <a:pt x="9169" y="2665"/>
                </a:cubicBezTo>
                <a:cubicBezTo>
                  <a:pt x="9182" y="2670"/>
                  <a:pt x="9198" y="2676"/>
                  <a:pt x="9213" y="2682"/>
                </a:cubicBezTo>
                <a:cubicBezTo>
                  <a:pt x="9217" y="2683"/>
                  <a:pt x="9221" y="2684"/>
                  <a:pt x="9225" y="2684"/>
                </a:cubicBezTo>
                <a:cubicBezTo>
                  <a:pt x="9259" y="2684"/>
                  <a:pt x="9270" y="2627"/>
                  <a:pt x="9233" y="2614"/>
                </a:cubicBezTo>
                <a:cubicBezTo>
                  <a:pt x="9218" y="2609"/>
                  <a:pt x="9202" y="2603"/>
                  <a:pt x="9188" y="2597"/>
                </a:cubicBezTo>
                <a:cubicBezTo>
                  <a:pt x="9183" y="2595"/>
                  <a:pt x="9179" y="2595"/>
                  <a:pt x="9175" y="2595"/>
                </a:cubicBezTo>
                <a:close/>
                <a:moveTo>
                  <a:pt x="24410" y="2547"/>
                </a:moveTo>
                <a:cubicBezTo>
                  <a:pt x="24399" y="2547"/>
                  <a:pt x="24387" y="2552"/>
                  <a:pt x="24376" y="2562"/>
                </a:cubicBezTo>
                <a:lnTo>
                  <a:pt x="24345" y="2593"/>
                </a:lnTo>
                <a:cubicBezTo>
                  <a:pt x="24307" y="2630"/>
                  <a:pt x="24344" y="2685"/>
                  <a:pt x="24385" y="2685"/>
                </a:cubicBezTo>
                <a:cubicBezTo>
                  <a:pt x="24397" y="2685"/>
                  <a:pt x="24409" y="2680"/>
                  <a:pt x="24420" y="2669"/>
                </a:cubicBezTo>
                <a:lnTo>
                  <a:pt x="24450" y="2639"/>
                </a:lnTo>
                <a:cubicBezTo>
                  <a:pt x="24488" y="2602"/>
                  <a:pt x="24451" y="2547"/>
                  <a:pt x="24410" y="2547"/>
                </a:cubicBezTo>
                <a:close/>
                <a:moveTo>
                  <a:pt x="8861" y="2643"/>
                </a:moveTo>
                <a:cubicBezTo>
                  <a:pt x="8815" y="2643"/>
                  <a:pt x="8815" y="2713"/>
                  <a:pt x="8861" y="2713"/>
                </a:cubicBezTo>
                <a:lnTo>
                  <a:pt x="8877" y="2713"/>
                </a:lnTo>
                <a:cubicBezTo>
                  <a:pt x="8923" y="2713"/>
                  <a:pt x="8923" y="2643"/>
                  <a:pt x="8877" y="2643"/>
                </a:cubicBezTo>
                <a:close/>
                <a:moveTo>
                  <a:pt x="8063" y="2580"/>
                </a:moveTo>
                <a:cubicBezTo>
                  <a:pt x="8054" y="2580"/>
                  <a:pt x="8045" y="2583"/>
                  <a:pt x="8040" y="2591"/>
                </a:cubicBezTo>
                <a:cubicBezTo>
                  <a:pt x="8020" y="2615"/>
                  <a:pt x="7999" y="2640"/>
                  <a:pt x="7980" y="2665"/>
                </a:cubicBezTo>
                <a:cubicBezTo>
                  <a:pt x="7967" y="2681"/>
                  <a:pt x="7965" y="2701"/>
                  <a:pt x="7980" y="2714"/>
                </a:cubicBezTo>
                <a:cubicBezTo>
                  <a:pt x="7986" y="2721"/>
                  <a:pt x="7996" y="2725"/>
                  <a:pt x="8006" y="2725"/>
                </a:cubicBezTo>
                <a:cubicBezTo>
                  <a:pt x="8015" y="2725"/>
                  <a:pt x="8023" y="2722"/>
                  <a:pt x="8029" y="2714"/>
                </a:cubicBezTo>
                <a:cubicBezTo>
                  <a:pt x="8049" y="2690"/>
                  <a:pt x="8070" y="2665"/>
                  <a:pt x="8090" y="2640"/>
                </a:cubicBezTo>
                <a:cubicBezTo>
                  <a:pt x="8101" y="2625"/>
                  <a:pt x="8106" y="2604"/>
                  <a:pt x="8090" y="2591"/>
                </a:cubicBezTo>
                <a:cubicBezTo>
                  <a:pt x="8083" y="2584"/>
                  <a:pt x="8073" y="2580"/>
                  <a:pt x="8063" y="2580"/>
                </a:cubicBezTo>
                <a:close/>
                <a:moveTo>
                  <a:pt x="20128" y="2594"/>
                </a:moveTo>
                <a:cubicBezTo>
                  <a:pt x="20109" y="2594"/>
                  <a:pt x="20090" y="2604"/>
                  <a:pt x="20081" y="2620"/>
                </a:cubicBezTo>
                <a:cubicBezTo>
                  <a:pt x="20066" y="2646"/>
                  <a:pt x="20076" y="2677"/>
                  <a:pt x="20101" y="2693"/>
                </a:cubicBezTo>
                <a:cubicBezTo>
                  <a:pt x="20116" y="2704"/>
                  <a:pt x="20130" y="2713"/>
                  <a:pt x="20145" y="2724"/>
                </a:cubicBezTo>
                <a:cubicBezTo>
                  <a:pt x="20152" y="2729"/>
                  <a:pt x="20161" y="2731"/>
                  <a:pt x="20170" y="2731"/>
                </a:cubicBezTo>
                <a:cubicBezTo>
                  <a:pt x="20189" y="2731"/>
                  <a:pt x="20208" y="2721"/>
                  <a:pt x="20218" y="2704"/>
                </a:cubicBezTo>
                <a:cubicBezTo>
                  <a:pt x="20234" y="2678"/>
                  <a:pt x="20223" y="2646"/>
                  <a:pt x="20198" y="2631"/>
                </a:cubicBezTo>
                <a:cubicBezTo>
                  <a:pt x="20182" y="2620"/>
                  <a:pt x="20169" y="2612"/>
                  <a:pt x="20154" y="2601"/>
                </a:cubicBezTo>
                <a:cubicBezTo>
                  <a:pt x="20146" y="2596"/>
                  <a:pt x="20137" y="2594"/>
                  <a:pt x="20128" y="2594"/>
                </a:cubicBezTo>
                <a:close/>
                <a:moveTo>
                  <a:pt x="12570" y="2683"/>
                </a:moveTo>
                <a:cubicBezTo>
                  <a:pt x="12525" y="2683"/>
                  <a:pt x="12526" y="2754"/>
                  <a:pt x="12571" y="2754"/>
                </a:cubicBezTo>
                <a:cubicBezTo>
                  <a:pt x="12618" y="2754"/>
                  <a:pt x="12618" y="2683"/>
                  <a:pt x="12571" y="2683"/>
                </a:cubicBezTo>
                <a:cubicBezTo>
                  <a:pt x="12571" y="2683"/>
                  <a:pt x="12571" y="2683"/>
                  <a:pt x="12570" y="2683"/>
                </a:cubicBezTo>
                <a:close/>
                <a:moveTo>
                  <a:pt x="14646" y="2673"/>
                </a:moveTo>
                <a:cubicBezTo>
                  <a:pt x="14636" y="2673"/>
                  <a:pt x="14627" y="2676"/>
                  <a:pt x="14619" y="2683"/>
                </a:cubicBezTo>
                <a:cubicBezTo>
                  <a:pt x="14615" y="2687"/>
                  <a:pt x="14609" y="2690"/>
                  <a:pt x="14603" y="2690"/>
                </a:cubicBezTo>
                <a:cubicBezTo>
                  <a:pt x="14600" y="2690"/>
                  <a:pt x="14597" y="2689"/>
                  <a:pt x="14594" y="2688"/>
                </a:cubicBezTo>
                <a:cubicBezTo>
                  <a:pt x="14591" y="2687"/>
                  <a:pt x="14588" y="2687"/>
                  <a:pt x="14586" y="2687"/>
                </a:cubicBezTo>
                <a:cubicBezTo>
                  <a:pt x="14548" y="2687"/>
                  <a:pt x="14534" y="2748"/>
                  <a:pt x="14575" y="2756"/>
                </a:cubicBezTo>
                <a:cubicBezTo>
                  <a:pt x="14584" y="2759"/>
                  <a:pt x="14593" y="2760"/>
                  <a:pt x="14602" y="2760"/>
                </a:cubicBezTo>
                <a:cubicBezTo>
                  <a:pt x="14626" y="2760"/>
                  <a:pt x="14649" y="2750"/>
                  <a:pt x="14670" y="2733"/>
                </a:cubicBezTo>
                <a:cubicBezTo>
                  <a:pt x="14683" y="2722"/>
                  <a:pt x="14682" y="2695"/>
                  <a:pt x="14670" y="2683"/>
                </a:cubicBezTo>
                <a:cubicBezTo>
                  <a:pt x="14663" y="2676"/>
                  <a:pt x="14654" y="2673"/>
                  <a:pt x="14646" y="2673"/>
                </a:cubicBezTo>
                <a:close/>
                <a:moveTo>
                  <a:pt x="15906" y="2646"/>
                </a:moveTo>
                <a:cubicBezTo>
                  <a:pt x="15898" y="2646"/>
                  <a:pt x="15889" y="2649"/>
                  <a:pt x="15882" y="2657"/>
                </a:cubicBezTo>
                <a:lnTo>
                  <a:pt x="15838" y="2702"/>
                </a:lnTo>
                <a:cubicBezTo>
                  <a:pt x="15813" y="2727"/>
                  <a:pt x="15837" y="2762"/>
                  <a:pt x="15863" y="2762"/>
                </a:cubicBezTo>
                <a:cubicBezTo>
                  <a:pt x="15871" y="2762"/>
                  <a:pt x="15880" y="2759"/>
                  <a:pt x="15887" y="2751"/>
                </a:cubicBezTo>
                <a:lnTo>
                  <a:pt x="15932" y="2707"/>
                </a:lnTo>
                <a:cubicBezTo>
                  <a:pt x="15957" y="2682"/>
                  <a:pt x="15934" y="2646"/>
                  <a:pt x="15906" y="2646"/>
                </a:cubicBezTo>
                <a:close/>
                <a:moveTo>
                  <a:pt x="21781" y="2628"/>
                </a:moveTo>
                <a:cubicBezTo>
                  <a:pt x="21758" y="2628"/>
                  <a:pt x="21737" y="2644"/>
                  <a:pt x="21730" y="2666"/>
                </a:cubicBezTo>
                <a:cubicBezTo>
                  <a:pt x="21724" y="2682"/>
                  <a:pt x="21719" y="2697"/>
                  <a:pt x="21714" y="2711"/>
                </a:cubicBezTo>
                <a:cubicBezTo>
                  <a:pt x="21704" y="2738"/>
                  <a:pt x="21724" y="2770"/>
                  <a:pt x="21750" y="2776"/>
                </a:cubicBezTo>
                <a:cubicBezTo>
                  <a:pt x="21755" y="2778"/>
                  <a:pt x="21760" y="2778"/>
                  <a:pt x="21764" y="2778"/>
                </a:cubicBezTo>
                <a:cubicBezTo>
                  <a:pt x="21787" y="2778"/>
                  <a:pt x="21808" y="2761"/>
                  <a:pt x="21815" y="2739"/>
                </a:cubicBezTo>
                <a:cubicBezTo>
                  <a:pt x="21821" y="2724"/>
                  <a:pt x="21826" y="2709"/>
                  <a:pt x="21831" y="2695"/>
                </a:cubicBezTo>
                <a:cubicBezTo>
                  <a:pt x="21841" y="2669"/>
                  <a:pt x="21821" y="2639"/>
                  <a:pt x="21794" y="2629"/>
                </a:cubicBezTo>
                <a:cubicBezTo>
                  <a:pt x="21790" y="2628"/>
                  <a:pt x="21786" y="2628"/>
                  <a:pt x="21781" y="2628"/>
                </a:cubicBezTo>
                <a:close/>
                <a:moveTo>
                  <a:pt x="18264" y="2698"/>
                </a:moveTo>
                <a:cubicBezTo>
                  <a:pt x="18246" y="2698"/>
                  <a:pt x="18228" y="2710"/>
                  <a:pt x="18228" y="2732"/>
                </a:cubicBezTo>
                <a:lnTo>
                  <a:pt x="18228" y="2748"/>
                </a:lnTo>
                <a:cubicBezTo>
                  <a:pt x="18228" y="2770"/>
                  <a:pt x="18246" y="2782"/>
                  <a:pt x="18264" y="2782"/>
                </a:cubicBezTo>
                <a:cubicBezTo>
                  <a:pt x="18282" y="2782"/>
                  <a:pt x="18300" y="2770"/>
                  <a:pt x="18300" y="2748"/>
                </a:cubicBezTo>
                <a:lnTo>
                  <a:pt x="18300" y="2732"/>
                </a:lnTo>
                <a:cubicBezTo>
                  <a:pt x="18300" y="2710"/>
                  <a:pt x="18282" y="2698"/>
                  <a:pt x="18264" y="2698"/>
                </a:cubicBezTo>
                <a:close/>
                <a:moveTo>
                  <a:pt x="23582" y="2712"/>
                </a:moveTo>
                <a:cubicBezTo>
                  <a:pt x="23537" y="2712"/>
                  <a:pt x="23537" y="2782"/>
                  <a:pt x="23582" y="2782"/>
                </a:cubicBezTo>
                <a:lnTo>
                  <a:pt x="23612" y="2782"/>
                </a:lnTo>
                <a:cubicBezTo>
                  <a:pt x="23658" y="2782"/>
                  <a:pt x="23659" y="2712"/>
                  <a:pt x="23612" y="2712"/>
                </a:cubicBezTo>
                <a:close/>
                <a:moveTo>
                  <a:pt x="19005" y="2706"/>
                </a:moveTo>
                <a:cubicBezTo>
                  <a:pt x="18982" y="2706"/>
                  <a:pt x="18960" y="2712"/>
                  <a:pt x="18939" y="2723"/>
                </a:cubicBezTo>
                <a:cubicBezTo>
                  <a:pt x="18903" y="2740"/>
                  <a:pt x="18925" y="2788"/>
                  <a:pt x="18958" y="2788"/>
                </a:cubicBezTo>
                <a:cubicBezTo>
                  <a:pt x="18963" y="2788"/>
                  <a:pt x="18968" y="2787"/>
                  <a:pt x="18973" y="2785"/>
                </a:cubicBezTo>
                <a:cubicBezTo>
                  <a:pt x="18983" y="2780"/>
                  <a:pt x="18992" y="2778"/>
                  <a:pt x="19002" y="2778"/>
                </a:cubicBezTo>
                <a:cubicBezTo>
                  <a:pt x="19013" y="2778"/>
                  <a:pt x="19024" y="2780"/>
                  <a:pt x="19035" y="2786"/>
                </a:cubicBezTo>
                <a:cubicBezTo>
                  <a:pt x="19038" y="2786"/>
                  <a:pt x="19040" y="2787"/>
                  <a:pt x="19043" y="2787"/>
                </a:cubicBezTo>
                <a:cubicBezTo>
                  <a:pt x="19060" y="2787"/>
                  <a:pt x="19076" y="2774"/>
                  <a:pt x="19080" y="2759"/>
                </a:cubicBezTo>
                <a:cubicBezTo>
                  <a:pt x="19086" y="2738"/>
                  <a:pt x="19074" y="2723"/>
                  <a:pt x="19055" y="2716"/>
                </a:cubicBezTo>
                <a:cubicBezTo>
                  <a:pt x="19039" y="2710"/>
                  <a:pt x="19022" y="2706"/>
                  <a:pt x="19005" y="2706"/>
                </a:cubicBezTo>
                <a:close/>
                <a:moveTo>
                  <a:pt x="11762" y="2708"/>
                </a:moveTo>
                <a:cubicBezTo>
                  <a:pt x="11743" y="2708"/>
                  <a:pt x="11724" y="2717"/>
                  <a:pt x="11716" y="2734"/>
                </a:cubicBezTo>
                <a:cubicBezTo>
                  <a:pt x="11710" y="2745"/>
                  <a:pt x="11705" y="2754"/>
                  <a:pt x="11700" y="2765"/>
                </a:cubicBezTo>
                <a:cubicBezTo>
                  <a:pt x="11686" y="2791"/>
                  <a:pt x="11694" y="2822"/>
                  <a:pt x="11720" y="2838"/>
                </a:cubicBezTo>
                <a:cubicBezTo>
                  <a:pt x="11727" y="2843"/>
                  <a:pt x="11736" y="2845"/>
                  <a:pt x="11746" y="2845"/>
                </a:cubicBezTo>
                <a:cubicBezTo>
                  <a:pt x="11765" y="2845"/>
                  <a:pt x="11784" y="2836"/>
                  <a:pt x="11793" y="2818"/>
                </a:cubicBezTo>
                <a:cubicBezTo>
                  <a:pt x="11798" y="2809"/>
                  <a:pt x="11804" y="2798"/>
                  <a:pt x="11809" y="2788"/>
                </a:cubicBezTo>
                <a:cubicBezTo>
                  <a:pt x="11821" y="2761"/>
                  <a:pt x="11815" y="2730"/>
                  <a:pt x="11789" y="2714"/>
                </a:cubicBezTo>
                <a:cubicBezTo>
                  <a:pt x="11781" y="2710"/>
                  <a:pt x="11772" y="2708"/>
                  <a:pt x="11762" y="2708"/>
                </a:cubicBezTo>
                <a:close/>
                <a:moveTo>
                  <a:pt x="16778" y="2739"/>
                </a:moveTo>
                <a:cubicBezTo>
                  <a:pt x="16760" y="2739"/>
                  <a:pt x="16742" y="2751"/>
                  <a:pt x="16741" y="2774"/>
                </a:cubicBezTo>
                <a:cubicBezTo>
                  <a:pt x="16739" y="2811"/>
                  <a:pt x="16764" y="2842"/>
                  <a:pt x="16798" y="2853"/>
                </a:cubicBezTo>
                <a:cubicBezTo>
                  <a:pt x="16802" y="2854"/>
                  <a:pt x="16805" y="2854"/>
                  <a:pt x="16809" y="2854"/>
                </a:cubicBezTo>
                <a:cubicBezTo>
                  <a:pt x="16843" y="2854"/>
                  <a:pt x="16857" y="2796"/>
                  <a:pt x="16817" y="2782"/>
                </a:cubicBezTo>
                <a:cubicBezTo>
                  <a:pt x="16811" y="2780"/>
                  <a:pt x="16812" y="2777"/>
                  <a:pt x="16812" y="2774"/>
                </a:cubicBezTo>
                <a:cubicBezTo>
                  <a:pt x="16813" y="2751"/>
                  <a:pt x="16796" y="2739"/>
                  <a:pt x="16778" y="2739"/>
                </a:cubicBezTo>
                <a:close/>
                <a:moveTo>
                  <a:pt x="24652" y="2791"/>
                </a:moveTo>
                <a:cubicBezTo>
                  <a:pt x="24606" y="2791"/>
                  <a:pt x="24605" y="2861"/>
                  <a:pt x="24652" y="2861"/>
                </a:cubicBezTo>
                <a:cubicBezTo>
                  <a:pt x="24697" y="2861"/>
                  <a:pt x="24697" y="2791"/>
                  <a:pt x="24652" y="2791"/>
                </a:cubicBezTo>
                <a:close/>
                <a:moveTo>
                  <a:pt x="3817" y="2676"/>
                </a:moveTo>
                <a:cubicBezTo>
                  <a:pt x="3803" y="2676"/>
                  <a:pt x="3790" y="2683"/>
                  <a:pt x="3785" y="2701"/>
                </a:cubicBezTo>
                <a:cubicBezTo>
                  <a:pt x="3772" y="2748"/>
                  <a:pt x="3765" y="2796"/>
                  <a:pt x="3765" y="2844"/>
                </a:cubicBezTo>
                <a:cubicBezTo>
                  <a:pt x="3765" y="2867"/>
                  <a:pt x="3783" y="2879"/>
                  <a:pt x="3801" y="2879"/>
                </a:cubicBezTo>
                <a:cubicBezTo>
                  <a:pt x="3818" y="2879"/>
                  <a:pt x="3837" y="2867"/>
                  <a:pt x="3837" y="2844"/>
                </a:cubicBezTo>
                <a:cubicBezTo>
                  <a:pt x="3838" y="2802"/>
                  <a:pt x="3843" y="2760"/>
                  <a:pt x="3853" y="2720"/>
                </a:cubicBezTo>
                <a:cubicBezTo>
                  <a:pt x="3860" y="2693"/>
                  <a:pt x="3838" y="2676"/>
                  <a:pt x="3817" y="2676"/>
                </a:cubicBezTo>
                <a:close/>
                <a:moveTo>
                  <a:pt x="15424" y="2809"/>
                </a:moveTo>
                <a:cubicBezTo>
                  <a:pt x="15379" y="2809"/>
                  <a:pt x="15378" y="2880"/>
                  <a:pt x="15424" y="2880"/>
                </a:cubicBezTo>
                <a:lnTo>
                  <a:pt x="15454" y="2880"/>
                </a:lnTo>
                <a:cubicBezTo>
                  <a:pt x="15499" y="2880"/>
                  <a:pt x="15499" y="2809"/>
                  <a:pt x="15454" y="2809"/>
                </a:cubicBezTo>
                <a:close/>
                <a:moveTo>
                  <a:pt x="22981" y="2815"/>
                </a:moveTo>
                <a:cubicBezTo>
                  <a:pt x="22963" y="2815"/>
                  <a:pt x="22946" y="2826"/>
                  <a:pt x="22946" y="2849"/>
                </a:cubicBezTo>
                <a:lnTo>
                  <a:pt x="22946" y="2865"/>
                </a:lnTo>
                <a:cubicBezTo>
                  <a:pt x="22946" y="2888"/>
                  <a:pt x="22963" y="2900"/>
                  <a:pt x="22981" y="2900"/>
                </a:cubicBezTo>
                <a:cubicBezTo>
                  <a:pt x="22998" y="2900"/>
                  <a:pt x="23016" y="2888"/>
                  <a:pt x="23016" y="2865"/>
                </a:cubicBezTo>
                <a:lnTo>
                  <a:pt x="23016" y="2849"/>
                </a:lnTo>
                <a:cubicBezTo>
                  <a:pt x="23016" y="2826"/>
                  <a:pt x="22998" y="2815"/>
                  <a:pt x="22981" y="2815"/>
                </a:cubicBezTo>
                <a:close/>
                <a:moveTo>
                  <a:pt x="13278" y="2835"/>
                </a:moveTo>
                <a:cubicBezTo>
                  <a:pt x="13231" y="2835"/>
                  <a:pt x="13231" y="2906"/>
                  <a:pt x="13278" y="2906"/>
                </a:cubicBezTo>
                <a:lnTo>
                  <a:pt x="13293" y="2906"/>
                </a:lnTo>
                <a:cubicBezTo>
                  <a:pt x="13339" y="2906"/>
                  <a:pt x="13339" y="2835"/>
                  <a:pt x="13293" y="2835"/>
                </a:cubicBezTo>
                <a:close/>
                <a:moveTo>
                  <a:pt x="15755" y="2840"/>
                </a:moveTo>
                <a:cubicBezTo>
                  <a:pt x="15709" y="2840"/>
                  <a:pt x="15709" y="2911"/>
                  <a:pt x="15755" y="2911"/>
                </a:cubicBezTo>
                <a:lnTo>
                  <a:pt x="15785" y="2911"/>
                </a:lnTo>
                <a:cubicBezTo>
                  <a:pt x="15832" y="2911"/>
                  <a:pt x="15832" y="2840"/>
                  <a:pt x="15785" y="2840"/>
                </a:cubicBezTo>
                <a:close/>
                <a:moveTo>
                  <a:pt x="14852" y="2854"/>
                </a:moveTo>
                <a:cubicBezTo>
                  <a:pt x="14807" y="2854"/>
                  <a:pt x="14807" y="2924"/>
                  <a:pt x="14853" y="2924"/>
                </a:cubicBezTo>
                <a:cubicBezTo>
                  <a:pt x="14899" y="2924"/>
                  <a:pt x="14899" y="2854"/>
                  <a:pt x="14853" y="2854"/>
                </a:cubicBezTo>
                <a:cubicBezTo>
                  <a:pt x="14853" y="2854"/>
                  <a:pt x="14852" y="2854"/>
                  <a:pt x="14852" y="2854"/>
                </a:cubicBezTo>
                <a:close/>
                <a:moveTo>
                  <a:pt x="1683" y="2864"/>
                </a:moveTo>
                <a:cubicBezTo>
                  <a:pt x="1638" y="2864"/>
                  <a:pt x="1638" y="2934"/>
                  <a:pt x="1684" y="2934"/>
                </a:cubicBezTo>
                <a:lnTo>
                  <a:pt x="1699" y="2934"/>
                </a:lnTo>
                <a:cubicBezTo>
                  <a:pt x="1745" y="2934"/>
                  <a:pt x="1745" y="2864"/>
                  <a:pt x="1699" y="2864"/>
                </a:cubicBezTo>
                <a:lnTo>
                  <a:pt x="1684" y="2864"/>
                </a:lnTo>
                <a:cubicBezTo>
                  <a:pt x="1683" y="2864"/>
                  <a:pt x="1683" y="2864"/>
                  <a:pt x="1683" y="2864"/>
                </a:cubicBezTo>
                <a:close/>
                <a:moveTo>
                  <a:pt x="3081" y="2805"/>
                </a:moveTo>
                <a:cubicBezTo>
                  <a:pt x="3054" y="2805"/>
                  <a:pt x="3027" y="2823"/>
                  <a:pt x="3027" y="2858"/>
                </a:cubicBezTo>
                <a:lnTo>
                  <a:pt x="3027" y="2902"/>
                </a:lnTo>
                <a:cubicBezTo>
                  <a:pt x="3027" y="2936"/>
                  <a:pt x="3054" y="2954"/>
                  <a:pt x="3081" y="2954"/>
                </a:cubicBezTo>
                <a:cubicBezTo>
                  <a:pt x="3108" y="2954"/>
                  <a:pt x="3135" y="2936"/>
                  <a:pt x="3135" y="2902"/>
                </a:cubicBezTo>
                <a:lnTo>
                  <a:pt x="3135" y="2858"/>
                </a:lnTo>
                <a:cubicBezTo>
                  <a:pt x="3135" y="2823"/>
                  <a:pt x="3108" y="2805"/>
                  <a:pt x="3081" y="2805"/>
                </a:cubicBezTo>
                <a:close/>
                <a:moveTo>
                  <a:pt x="14987" y="2884"/>
                </a:moveTo>
                <a:cubicBezTo>
                  <a:pt x="14943" y="2884"/>
                  <a:pt x="14944" y="2954"/>
                  <a:pt x="14989" y="2954"/>
                </a:cubicBezTo>
                <a:cubicBezTo>
                  <a:pt x="15035" y="2954"/>
                  <a:pt x="15035" y="2884"/>
                  <a:pt x="14989" y="2884"/>
                </a:cubicBezTo>
                <a:cubicBezTo>
                  <a:pt x="14989" y="2884"/>
                  <a:pt x="14988" y="2884"/>
                  <a:pt x="14987" y="2884"/>
                </a:cubicBezTo>
                <a:close/>
                <a:moveTo>
                  <a:pt x="5425" y="2840"/>
                </a:moveTo>
                <a:cubicBezTo>
                  <a:pt x="5384" y="2840"/>
                  <a:pt x="5348" y="2893"/>
                  <a:pt x="5385" y="2931"/>
                </a:cubicBezTo>
                <a:lnTo>
                  <a:pt x="5401" y="2947"/>
                </a:lnTo>
                <a:cubicBezTo>
                  <a:pt x="5412" y="2958"/>
                  <a:pt x="5424" y="2962"/>
                  <a:pt x="5437" y="2962"/>
                </a:cubicBezTo>
                <a:cubicBezTo>
                  <a:pt x="5478" y="2962"/>
                  <a:pt x="5514" y="2909"/>
                  <a:pt x="5477" y="2871"/>
                </a:cubicBezTo>
                <a:lnTo>
                  <a:pt x="5461" y="2856"/>
                </a:lnTo>
                <a:cubicBezTo>
                  <a:pt x="5450" y="2845"/>
                  <a:pt x="5438" y="2840"/>
                  <a:pt x="5425" y="2840"/>
                </a:cubicBezTo>
                <a:close/>
                <a:moveTo>
                  <a:pt x="3442" y="2868"/>
                </a:moveTo>
                <a:cubicBezTo>
                  <a:pt x="3415" y="2868"/>
                  <a:pt x="3392" y="2903"/>
                  <a:pt x="3418" y="2928"/>
                </a:cubicBezTo>
                <a:cubicBezTo>
                  <a:pt x="3428" y="2939"/>
                  <a:pt x="3437" y="2948"/>
                  <a:pt x="3447" y="2958"/>
                </a:cubicBezTo>
                <a:cubicBezTo>
                  <a:pt x="3454" y="2965"/>
                  <a:pt x="3463" y="2968"/>
                  <a:pt x="3471" y="2968"/>
                </a:cubicBezTo>
                <a:cubicBezTo>
                  <a:pt x="3499" y="2968"/>
                  <a:pt x="3523" y="2933"/>
                  <a:pt x="3497" y="2908"/>
                </a:cubicBezTo>
                <a:cubicBezTo>
                  <a:pt x="3487" y="2898"/>
                  <a:pt x="3476" y="2889"/>
                  <a:pt x="3467" y="2879"/>
                </a:cubicBezTo>
                <a:cubicBezTo>
                  <a:pt x="3459" y="2871"/>
                  <a:pt x="3451" y="2868"/>
                  <a:pt x="3442" y="2868"/>
                </a:cubicBezTo>
                <a:close/>
                <a:moveTo>
                  <a:pt x="9645" y="2869"/>
                </a:moveTo>
                <a:cubicBezTo>
                  <a:pt x="9620" y="2869"/>
                  <a:pt x="9596" y="2895"/>
                  <a:pt x="9611" y="2923"/>
                </a:cubicBezTo>
                <a:cubicBezTo>
                  <a:pt x="9618" y="2939"/>
                  <a:pt x="9631" y="2949"/>
                  <a:pt x="9643" y="2957"/>
                </a:cubicBezTo>
                <a:cubicBezTo>
                  <a:pt x="9649" y="2965"/>
                  <a:pt x="9658" y="2971"/>
                  <a:pt x="9671" y="2971"/>
                </a:cubicBezTo>
                <a:lnTo>
                  <a:pt x="9692" y="2971"/>
                </a:lnTo>
                <a:cubicBezTo>
                  <a:pt x="9695" y="2971"/>
                  <a:pt x="9697" y="2970"/>
                  <a:pt x="9700" y="2970"/>
                </a:cubicBezTo>
                <a:lnTo>
                  <a:pt x="9701" y="2970"/>
                </a:lnTo>
                <a:cubicBezTo>
                  <a:pt x="9702" y="2970"/>
                  <a:pt x="9702" y="2969"/>
                  <a:pt x="9704" y="2969"/>
                </a:cubicBezTo>
                <a:cubicBezTo>
                  <a:pt x="9711" y="2966"/>
                  <a:pt x="9717" y="2961"/>
                  <a:pt x="9720" y="2954"/>
                </a:cubicBezTo>
                <a:cubicBezTo>
                  <a:pt x="9723" y="2948"/>
                  <a:pt x="9726" y="2941"/>
                  <a:pt x="9726" y="2934"/>
                </a:cubicBezTo>
                <a:cubicBezTo>
                  <a:pt x="9726" y="2924"/>
                  <a:pt x="9722" y="2917"/>
                  <a:pt x="9717" y="2911"/>
                </a:cubicBezTo>
                <a:cubicBezTo>
                  <a:pt x="9711" y="2904"/>
                  <a:pt x="9704" y="2901"/>
                  <a:pt x="9695" y="2899"/>
                </a:cubicBezTo>
                <a:cubicBezTo>
                  <a:pt x="9694" y="2899"/>
                  <a:pt x="9692" y="2898"/>
                  <a:pt x="9691" y="2898"/>
                </a:cubicBezTo>
                <a:cubicBezTo>
                  <a:pt x="9683" y="2897"/>
                  <a:pt x="9679" y="2891"/>
                  <a:pt x="9676" y="2886"/>
                </a:cubicBezTo>
                <a:cubicBezTo>
                  <a:pt x="9668" y="2874"/>
                  <a:pt x="9656" y="2869"/>
                  <a:pt x="9645" y="2869"/>
                </a:cubicBezTo>
                <a:close/>
                <a:moveTo>
                  <a:pt x="11131" y="2825"/>
                </a:moveTo>
                <a:cubicBezTo>
                  <a:pt x="11112" y="2825"/>
                  <a:pt x="11092" y="2836"/>
                  <a:pt x="11083" y="2853"/>
                </a:cubicBezTo>
                <a:cubicBezTo>
                  <a:pt x="11067" y="2880"/>
                  <a:pt x="11079" y="2908"/>
                  <a:pt x="11103" y="2926"/>
                </a:cubicBezTo>
                <a:cubicBezTo>
                  <a:pt x="11123" y="2942"/>
                  <a:pt x="11141" y="2955"/>
                  <a:pt x="11162" y="2970"/>
                </a:cubicBezTo>
                <a:cubicBezTo>
                  <a:pt x="11170" y="2975"/>
                  <a:pt x="11179" y="2978"/>
                  <a:pt x="11188" y="2978"/>
                </a:cubicBezTo>
                <a:cubicBezTo>
                  <a:pt x="11207" y="2978"/>
                  <a:pt x="11227" y="2967"/>
                  <a:pt x="11236" y="2950"/>
                </a:cubicBezTo>
                <a:cubicBezTo>
                  <a:pt x="11251" y="2923"/>
                  <a:pt x="11240" y="2895"/>
                  <a:pt x="11216" y="2877"/>
                </a:cubicBezTo>
                <a:cubicBezTo>
                  <a:pt x="11197" y="2861"/>
                  <a:pt x="11177" y="2846"/>
                  <a:pt x="11156" y="2833"/>
                </a:cubicBezTo>
                <a:cubicBezTo>
                  <a:pt x="11149" y="2827"/>
                  <a:pt x="11140" y="2825"/>
                  <a:pt x="11131" y="2825"/>
                </a:cubicBezTo>
                <a:close/>
                <a:moveTo>
                  <a:pt x="10317" y="2917"/>
                </a:moveTo>
                <a:cubicBezTo>
                  <a:pt x="10271" y="2917"/>
                  <a:pt x="10271" y="2987"/>
                  <a:pt x="10317" y="2987"/>
                </a:cubicBezTo>
                <a:lnTo>
                  <a:pt x="10333" y="2987"/>
                </a:lnTo>
                <a:cubicBezTo>
                  <a:pt x="10378" y="2987"/>
                  <a:pt x="10378" y="2917"/>
                  <a:pt x="10333" y="2917"/>
                </a:cubicBezTo>
                <a:close/>
                <a:moveTo>
                  <a:pt x="19436" y="2914"/>
                </a:moveTo>
                <a:cubicBezTo>
                  <a:pt x="19422" y="2914"/>
                  <a:pt x="19410" y="2932"/>
                  <a:pt x="19423" y="2944"/>
                </a:cubicBezTo>
                <a:cubicBezTo>
                  <a:pt x="19429" y="2950"/>
                  <a:pt x="19428" y="2955"/>
                  <a:pt x="19422" y="2963"/>
                </a:cubicBezTo>
                <a:cubicBezTo>
                  <a:pt x="19408" y="2973"/>
                  <a:pt x="19421" y="2991"/>
                  <a:pt x="19435" y="2991"/>
                </a:cubicBezTo>
                <a:cubicBezTo>
                  <a:pt x="19439" y="2991"/>
                  <a:pt x="19443" y="2990"/>
                  <a:pt x="19447" y="2987"/>
                </a:cubicBezTo>
                <a:cubicBezTo>
                  <a:pt x="19468" y="2970"/>
                  <a:pt x="19468" y="2937"/>
                  <a:pt x="19448" y="2919"/>
                </a:cubicBezTo>
                <a:cubicBezTo>
                  <a:pt x="19444" y="2915"/>
                  <a:pt x="19440" y="2914"/>
                  <a:pt x="19436" y="2914"/>
                </a:cubicBezTo>
                <a:close/>
                <a:moveTo>
                  <a:pt x="21959" y="2933"/>
                </a:moveTo>
                <a:cubicBezTo>
                  <a:pt x="21914" y="2933"/>
                  <a:pt x="21914" y="3005"/>
                  <a:pt x="21960" y="3005"/>
                </a:cubicBezTo>
                <a:cubicBezTo>
                  <a:pt x="22005" y="3005"/>
                  <a:pt x="22005" y="2933"/>
                  <a:pt x="21960" y="2933"/>
                </a:cubicBezTo>
                <a:cubicBezTo>
                  <a:pt x="21960" y="2933"/>
                  <a:pt x="21959" y="2933"/>
                  <a:pt x="21959" y="2933"/>
                </a:cubicBezTo>
                <a:close/>
                <a:moveTo>
                  <a:pt x="496" y="2950"/>
                </a:moveTo>
                <a:cubicBezTo>
                  <a:pt x="450" y="2950"/>
                  <a:pt x="450" y="3021"/>
                  <a:pt x="496" y="3021"/>
                </a:cubicBezTo>
                <a:cubicBezTo>
                  <a:pt x="542" y="3021"/>
                  <a:pt x="542" y="2950"/>
                  <a:pt x="496" y="2950"/>
                </a:cubicBezTo>
                <a:close/>
                <a:moveTo>
                  <a:pt x="13561" y="2936"/>
                </a:moveTo>
                <a:cubicBezTo>
                  <a:pt x="13544" y="2936"/>
                  <a:pt x="13527" y="2944"/>
                  <a:pt x="13516" y="2963"/>
                </a:cubicBezTo>
                <a:cubicBezTo>
                  <a:pt x="13504" y="2986"/>
                  <a:pt x="13511" y="3022"/>
                  <a:pt x="13535" y="3036"/>
                </a:cubicBezTo>
                <a:cubicBezTo>
                  <a:pt x="13546" y="3041"/>
                  <a:pt x="13555" y="3046"/>
                  <a:pt x="13566" y="3052"/>
                </a:cubicBezTo>
                <a:cubicBezTo>
                  <a:pt x="13574" y="3056"/>
                  <a:pt x="13584" y="3058"/>
                  <a:pt x="13593" y="3058"/>
                </a:cubicBezTo>
                <a:cubicBezTo>
                  <a:pt x="13611" y="3058"/>
                  <a:pt x="13629" y="3050"/>
                  <a:pt x="13639" y="3032"/>
                </a:cubicBezTo>
                <a:cubicBezTo>
                  <a:pt x="13654" y="3008"/>
                  <a:pt x="13645" y="2971"/>
                  <a:pt x="13619" y="2958"/>
                </a:cubicBezTo>
                <a:cubicBezTo>
                  <a:pt x="13609" y="2953"/>
                  <a:pt x="13600" y="2948"/>
                  <a:pt x="13590" y="2943"/>
                </a:cubicBezTo>
                <a:cubicBezTo>
                  <a:pt x="13581" y="2938"/>
                  <a:pt x="13571" y="2936"/>
                  <a:pt x="13561" y="2936"/>
                </a:cubicBezTo>
                <a:close/>
                <a:moveTo>
                  <a:pt x="6430" y="2964"/>
                </a:moveTo>
                <a:cubicBezTo>
                  <a:pt x="6362" y="2964"/>
                  <a:pt x="6361" y="3071"/>
                  <a:pt x="6430" y="3071"/>
                </a:cubicBezTo>
                <a:cubicBezTo>
                  <a:pt x="6500" y="3071"/>
                  <a:pt x="6500" y="2964"/>
                  <a:pt x="6430" y="2964"/>
                </a:cubicBezTo>
                <a:close/>
                <a:moveTo>
                  <a:pt x="8586" y="2988"/>
                </a:moveTo>
                <a:cubicBezTo>
                  <a:pt x="8552" y="2988"/>
                  <a:pt x="8541" y="3045"/>
                  <a:pt x="8579" y="3058"/>
                </a:cubicBezTo>
                <a:cubicBezTo>
                  <a:pt x="8594" y="3063"/>
                  <a:pt x="8609" y="3068"/>
                  <a:pt x="8623" y="3074"/>
                </a:cubicBezTo>
                <a:cubicBezTo>
                  <a:pt x="8628" y="3075"/>
                  <a:pt x="8632" y="3076"/>
                  <a:pt x="8636" y="3076"/>
                </a:cubicBezTo>
                <a:cubicBezTo>
                  <a:pt x="8671" y="3076"/>
                  <a:pt x="8682" y="3020"/>
                  <a:pt x="8643" y="3006"/>
                </a:cubicBezTo>
                <a:cubicBezTo>
                  <a:pt x="8629" y="3000"/>
                  <a:pt x="8613" y="2995"/>
                  <a:pt x="8599" y="2990"/>
                </a:cubicBezTo>
                <a:cubicBezTo>
                  <a:pt x="8594" y="2988"/>
                  <a:pt x="8590" y="2988"/>
                  <a:pt x="8586" y="2988"/>
                </a:cubicBezTo>
                <a:close/>
                <a:moveTo>
                  <a:pt x="17705" y="2994"/>
                </a:moveTo>
                <a:cubicBezTo>
                  <a:pt x="17670" y="2994"/>
                  <a:pt x="17660" y="3051"/>
                  <a:pt x="17698" y="3064"/>
                </a:cubicBezTo>
                <a:cubicBezTo>
                  <a:pt x="17714" y="3069"/>
                  <a:pt x="17729" y="3075"/>
                  <a:pt x="17743" y="3080"/>
                </a:cubicBezTo>
                <a:cubicBezTo>
                  <a:pt x="17748" y="3081"/>
                  <a:pt x="17751" y="3082"/>
                  <a:pt x="17755" y="3082"/>
                </a:cubicBezTo>
                <a:cubicBezTo>
                  <a:pt x="17790" y="3082"/>
                  <a:pt x="17802" y="3025"/>
                  <a:pt x="17762" y="3012"/>
                </a:cubicBezTo>
                <a:cubicBezTo>
                  <a:pt x="17747" y="3007"/>
                  <a:pt x="17733" y="3001"/>
                  <a:pt x="17718" y="2996"/>
                </a:cubicBezTo>
                <a:cubicBezTo>
                  <a:pt x="17714" y="2995"/>
                  <a:pt x="17709" y="2994"/>
                  <a:pt x="17705" y="2994"/>
                </a:cubicBezTo>
                <a:close/>
                <a:moveTo>
                  <a:pt x="24276" y="3000"/>
                </a:moveTo>
                <a:cubicBezTo>
                  <a:pt x="24270" y="3000"/>
                  <a:pt x="24264" y="3001"/>
                  <a:pt x="24257" y="3006"/>
                </a:cubicBezTo>
                <a:cubicBezTo>
                  <a:pt x="24242" y="3016"/>
                  <a:pt x="24228" y="3025"/>
                  <a:pt x="24213" y="3036"/>
                </a:cubicBezTo>
                <a:cubicBezTo>
                  <a:pt x="24180" y="3056"/>
                  <a:pt x="24200" y="3103"/>
                  <a:pt x="24230" y="3103"/>
                </a:cubicBezTo>
                <a:cubicBezTo>
                  <a:pt x="24236" y="3103"/>
                  <a:pt x="24243" y="3101"/>
                  <a:pt x="24249" y="3097"/>
                </a:cubicBezTo>
                <a:cubicBezTo>
                  <a:pt x="24265" y="3086"/>
                  <a:pt x="24278" y="3078"/>
                  <a:pt x="24293" y="3067"/>
                </a:cubicBezTo>
                <a:cubicBezTo>
                  <a:pt x="24325" y="3046"/>
                  <a:pt x="24306" y="3000"/>
                  <a:pt x="24276" y="3000"/>
                </a:cubicBezTo>
                <a:close/>
                <a:moveTo>
                  <a:pt x="20397" y="3033"/>
                </a:moveTo>
                <a:cubicBezTo>
                  <a:pt x="20352" y="3033"/>
                  <a:pt x="20352" y="3104"/>
                  <a:pt x="20397" y="3104"/>
                </a:cubicBezTo>
                <a:cubicBezTo>
                  <a:pt x="20397" y="3104"/>
                  <a:pt x="20398" y="3104"/>
                  <a:pt x="20398" y="3104"/>
                </a:cubicBezTo>
                <a:cubicBezTo>
                  <a:pt x="20442" y="3104"/>
                  <a:pt x="20443" y="3033"/>
                  <a:pt x="20397" y="3033"/>
                </a:cubicBezTo>
                <a:close/>
                <a:moveTo>
                  <a:pt x="18337" y="3043"/>
                </a:moveTo>
                <a:cubicBezTo>
                  <a:pt x="18293" y="3043"/>
                  <a:pt x="18292" y="3115"/>
                  <a:pt x="18338" y="3115"/>
                </a:cubicBezTo>
                <a:cubicBezTo>
                  <a:pt x="18385" y="3115"/>
                  <a:pt x="18385" y="3043"/>
                  <a:pt x="18338" y="3043"/>
                </a:cubicBezTo>
                <a:cubicBezTo>
                  <a:pt x="18338" y="3043"/>
                  <a:pt x="18338" y="3043"/>
                  <a:pt x="18337" y="3043"/>
                </a:cubicBezTo>
                <a:close/>
                <a:moveTo>
                  <a:pt x="18624" y="3030"/>
                </a:moveTo>
                <a:cubicBezTo>
                  <a:pt x="18592" y="3030"/>
                  <a:pt x="18570" y="3078"/>
                  <a:pt x="18606" y="3096"/>
                </a:cubicBezTo>
                <a:cubicBezTo>
                  <a:pt x="18616" y="3101"/>
                  <a:pt x="18625" y="3106"/>
                  <a:pt x="18636" y="3111"/>
                </a:cubicBezTo>
                <a:cubicBezTo>
                  <a:pt x="18642" y="3114"/>
                  <a:pt x="18647" y="3115"/>
                  <a:pt x="18652" y="3115"/>
                </a:cubicBezTo>
                <a:cubicBezTo>
                  <a:pt x="18685" y="3115"/>
                  <a:pt x="18707" y="3068"/>
                  <a:pt x="18672" y="3050"/>
                </a:cubicBezTo>
                <a:cubicBezTo>
                  <a:pt x="18661" y="3044"/>
                  <a:pt x="18652" y="3039"/>
                  <a:pt x="18641" y="3034"/>
                </a:cubicBezTo>
                <a:cubicBezTo>
                  <a:pt x="18635" y="3031"/>
                  <a:pt x="18630" y="3030"/>
                  <a:pt x="18624" y="3030"/>
                </a:cubicBezTo>
                <a:close/>
                <a:moveTo>
                  <a:pt x="19771" y="3031"/>
                </a:moveTo>
                <a:cubicBezTo>
                  <a:pt x="19767" y="3031"/>
                  <a:pt x="19762" y="3032"/>
                  <a:pt x="19757" y="3033"/>
                </a:cubicBezTo>
                <a:cubicBezTo>
                  <a:pt x="19716" y="3042"/>
                  <a:pt x="19729" y="3101"/>
                  <a:pt x="19766" y="3102"/>
                </a:cubicBezTo>
                <a:cubicBezTo>
                  <a:pt x="19771" y="3112"/>
                  <a:pt x="19783" y="3117"/>
                  <a:pt x="19795" y="3117"/>
                </a:cubicBezTo>
                <a:cubicBezTo>
                  <a:pt x="19801" y="3117"/>
                  <a:pt x="19808" y="3116"/>
                  <a:pt x="19813" y="3112"/>
                </a:cubicBezTo>
                <a:cubicBezTo>
                  <a:pt x="19831" y="3102"/>
                  <a:pt x="19834" y="3081"/>
                  <a:pt x="19826" y="3064"/>
                </a:cubicBezTo>
                <a:cubicBezTo>
                  <a:pt x="19817" y="3042"/>
                  <a:pt x="19794" y="3031"/>
                  <a:pt x="19771" y="3031"/>
                </a:cubicBezTo>
                <a:close/>
                <a:moveTo>
                  <a:pt x="22426" y="3040"/>
                </a:moveTo>
                <a:cubicBezTo>
                  <a:pt x="22408" y="3040"/>
                  <a:pt x="22391" y="3052"/>
                  <a:pt x="22391" y="3075"/>
                </a:cubicBezTo>
                <a:lnTo>
                  <a:pt x="22391" y="3105"/>
                </a:lnTo>
                <a:cubicBezTo>
                  <a:pt x="22390" y="3127"/>
                  <a:pt x="22407" y="3138"/>
                  <a:pt x="22425" y="3138"/>
                </a:cubicBezTo>
                <a:cubicBezTo>
                  <a:pt x="22442" y="3138"/>
                  <a:pt x="22460" y="3127"/>
                  <a:pt x="22461" y="3105"/>
                </a:cubicBezTo>
                <a:lnTo>
                  <a:pt x="22461" y="3075"/>
                </a:lnTo>
                <a:cubicBezTo>
                  <a:pt x="22461" y="3052"/>
                  <a:pt x="22443" y="3040"/>
                  <a:pt x="22426" y="3040"/>
                </a:cubicBezTo>
                <a:close/>
                <a:moveTo>
                  <a:pt x="15243" y="3095"/>
                </a:moveTo>
                <a:cubicBezTo>
                  <a:pt x="15197" y="3095"/>
                  <a:pt x="15197" y="3165"/>
                  <a:pt x="15243" y="3165"/>
                </a:cubicBezTo>
                <a:cubicBezTo>
                  <a:pt x="15289" y="3165"/>
                  <a:pt x="15289" y="3095"/>
                  <a:pt x="15243" y="3095"/>
                </a:cubicBezTo>
                <a:close/>
                <a:moveTo>
                  <a:pt x="16235" y="3097"/>
                </a:moveTo>
                <a:cubicBezTo>
                  <a:pt x="16190" y="3097"/>
                  <a:pt x="16189" y="3168"/>
                  <a:pt x="16235" y="3168"/>
                </a:cubicBezTo>
                <a:cubicBezTo>
                  <a:pt x="16280" y="3168"/>
                  <a:pt x="16280" y="3097"/>
                  <a:pt x="16235" y="3097"/>
                </a:cubicBezTo>
                <a:close/>
                <a:moveTo>
                  <a:pt x="15452" y="3154"/>
                </a:moveTo>
                <a:cubicBezTo>
                  <a:pt x="15406" y="3154"/>
                  <a:pt x="15406" y="3226"/>
                  <a:pt x="15452" y="3226"/>
                </a:cubicBezTo>
                <a:cubicBezTo>
                  <a:pt x="15453" y="3226"/>
                  <a:pt x="15453" y="3226"/>
                  <a:pt x="15453" y="3226"/>
                </a:cubicBezTo>
                <a:cubicBezTo>
                  <a:pt x="15498" y="3226"/>
                  <a:pt x="15499" y="3154"/>
                  <a:pt x="15452" y="3154"/>
                </a:cubicBezTo>
                <a:close/>
                <a:moveTo>
                  <a:pt x="12632" y="3075"/>
                </a:moveTo>
                <a:cubicBezTo>
                  <a:pt x="12618" y="3075"/>
                  <a:pt x="12604" y="3083"/>
                  <a:pt x="12600" y="3100"/>
                </a:cubicBezTo>
                <a:cubicBezTo>
                  <a:pt x="12586" y="3147"/>
                  <a:pt x="12580" y="3195"/>
                  <a:pt x="12580" y="3243"/>
                </a:cubicBezTo>
                <a:cubicBezTo>
                  <a:pt x="12579" y="3266"/>
                  <a:pt x="12597" y="3278"/>
                  <a:pt x="12615" y="3278"/>
                </a:cubicBezTo>
                <a:cubicBezTo>
                  <a:pt x="12632" y="3278"/>
                  <a:pt x="12650" y="3266"/>
                  <a:pt x="12650" y="3243"/>
                </a:cubicBezTo>
                <a:cubicBezTo>
                  <a:pt x="12652" y="3201"/>
                  <a:pt x="12657" y="3160"/>
                  <a:pt x="12668" y="3120"/>
                </a:cubicBezTo>
                <a:cubicBezTo>
                  <a:pt x="12675" y="3093"/>
                  <a:pt x="12653" y="3075"/>
                  <a:pt x="12632" y="3075"/>
                </a:cubicBezTo>
                <a:close/>
                <a:moveTo>
                  <a:pt x="18578" y="3225"/>
                </a:moveTo>
                <a:cubicBezTo>
                  <a:pt x="18532" y="3225"/>
                  <a:pt x="18532" y="3295"/>
                  <a:pt x="18578" y="3295"/>
                </a:cubicBezTo>
                <a:cubicBezTo>
                  <a:pt x="18624" y="3295"/>
                  <a:pt x="18624" y="3225"/>
                  <a:pt x="18578" y="3225"/>
                </a:cubicBezTo>
                <a:close/>
                <a:moveTo>
                  <a:pt x="21132" y="3231"/>
                </a:moveTo>
                <a:cubicBezTo>
                  <a:pt x="21086" y="3231"/>
                  <a:pt x="21086" y="3301"/>
                  <a:pt x="21132" y="3301"/>
                </a:cubicBezTo>
                <a:lnTo>
                  <a:pt x="21148" y="3301"/>
                </a:lnTo>
                <a:cubicBezTo>
                  <a:pt x="21193" y="3301"/>
                  <a:pt x="21193" y="3231"/>
                  <a:pt x="21148" y="3231"/>
                </a:cubicBezTo>
                <a:close/>
                <a:moveTo>
                  <a:pt x="21343" y="3247"/>
                </a:moveTo>
                <a:cubicBezTo>
                  <a:pt x="21297" y="3247"/>
                  <a:pt x="21297" y="3317"/>
                  <a:pt x="21343" y="3317"/>
                </a:cubicBezTo>
                <a:cubicBezTo>
                  <a:pt x="21389" y="3317"/>
                  <a:pt x="21389" y="3247"/>
                  <a:pt x="21343" y="3247"/>
                </a:cubicBezTo>
                <a:close/>
                <a:moveTo>
                  <a:pt x="18158" y="3174"/>
                </a:moveTo>
                <a:cubicBezTo>
                  <a:pt x="18111" y="3174"/>
                  <a:pt x="18081" y="3244"/>
                  <a:pt x="18131" y="3274"/>
                </a:cubicBezTo>
                <a:cubicBezTo>
                  <a:pt x="18155" y="3289"/>
                  <a:pt x="18180" y="3304"/>
                  <a:pt x="18205" y="3319"/>
                </a:cubicBezTo>
                <a:cubicBezTo>
                  <a:pt x="18214" y="3324"/>
                  <a:pt x="18223" y="3326"/>
                  <a:pt x="18232" y="3326"/>
                </a:cubicBezTo>
                <a:cubicBezTo>
                  <a:pt x="18278" y="3326"/>
                  <a:pt x="18309" y="3257"/>
                  <a:pt x="18260" y="3227"/>
                </a:cubicBezTo>
                <a:cubicBezTo>
                  <a:pt x="18236" y="3211"/>
                  <a:pt x="18211" y="3196"/>
                  <a:pt x="18185" y="3183"/>
                </a:cubicBezTo>
                <a:cubicBezTo>
                  <a:pt x="18176" y="3177"/>
                  <a:pt x="18166" y="3174"/>
                  <a:pt x="18158" y="3174"/>
                </a:cubicBezTo>
                <a:close/>
                <a:moveTo>
                  <a:pt x="3080" y="3181"/>
                </a:moveTo>
                <a:cubicBezTo>
                  <a:pt x="3056" y="3181"/>
                  <a:pt x="3036" y="3197"/>
                  <a:pt x="3028" y="3219"/>
                </a:cubicBezTo>
                <a:cubicBezTo>
                  <a:pt x="3023" y="3235"/>
                  <a:pt x="3017" y="3249"/>
                  <a:pt x="3012" y="3263"/>
                </a:cubicBezTo>
                <a:cubicBezTo>
                  <a:pt x="3004" y="3291"/>
                  <a:pt x="3023" y="3322"/>
                  <a:pt x="3049" y="3329"/>
                </a:cubicBezTo>
                <a:cubicBezTo>
                  <a:pt x="3053" y="3330"/>
                  <a:pt x="3057" y="3331"/>
                  <a:pt x="3062" y="3331"/>
                </a:cubicBezTo>
                <a:cubicBezTo>
                  <a:pt x="3086" y="3331"/>
                  <a:pt x="3107" y="3314"/>
                  <a:pt x="3115" y="3292"/>
                </a:cubicBezTo>
                <a:cubicBezTo>
                  <a:pt x="3120" y="3277"/>
                  <a:pt x="3125" y="3262"/>
                  <a:pt x="3130" y="3248"/>
                </a:cubicBezTo>
                <a:cubicBezTo>
                  <a:pt x="3140" y="3220"/>
                  <a:pt x="3120" y="3189"/>
                  <a:pt x="3094" y="3183"/>
                </a:cubicBezTo>
                <a:cubicBezTo>
                  <a:pt x="3089" y="3181"/>
                  <a:pt x="3084" y="3181"/>
                  <a:pt x="3080" y="3181"/>
                </a:cubicBezTo>
                <a:close/>
                <a:moveTo>
                  <a:pt x="10497" y="3263"/>
                </a:moveTo>
                <a:cubicBezTo>
                  <a:pt x="10452" y="3263"/>
                  <a:pt x="10450" y="3335"/>
                  <a:pt x="10497" y="3335"/>
                </a:cubicBezTo>
                <a:lnTo>
                  <a:pt x="10513" y="3335"/>
                </a:lnTo>
                <a:cubicBezTo>
                  <a:pt x="10559" y="3335"/>
                  <a:pt x="10559" y="3263"/>
                  <a:pt x="10513" y="3263"/>
                </a:cubicBezTo>
                <a:close/>
                <a:moveTo>
                  <a:pt x="11894" y="3205"/>
                </a:moveTo>
                <a:cubicBezTo>
                  <a:pt x="11868" y="3205"/>
                  <a:pt x="11841" y="3222"/>
                  <a:pt x="11841" y="3257"/>
                </a:cubicBezTo>
                <a:lnTo>
                  <a:pt x="11841" y="3301"/>
                </a:lnTo>
                <a:cubicBezTo>
                  <a:pt x="11841" y="3335"/>
                  <a:pt x="11868" y="3353"/>
                  <a:pt x="11895" y="3353"/>
                </a:cubicBezTo>
                <a:cubicBezTo>
                  <a:pt x="11922" y="3353"/>
                  <a:pt x="11948" y="3336"/>
                  <a:pt x="11948" y="3301"/>
                </a:cubicBezTo>
                <a:lnTo>
                  <a:pt x="11948" y="3257"/>
                </a:lnTo>
                <a:cubicBezTo>
                  <a:pt x="11948" y="3222"/>
                  <a:pt x="11921" y="3205"/>
                  <a:pt x="11894" y="3205"/>
                </a:cubicBezTo>
                <a:close/>
                <a:moveTo>
                  <a:pt x="14240" y="3240"/>
                </a:moveTo>
                <a:cubicBezTo>
                  <a:pt x="14199" y="3240"/>
                  <a:pt x="14162" y="3293"/>
                  <a:pt x="14199" y="3330"/>
                </a:cubicBezTo>
                <a:lnTo>
                  <a:pt x="14215" y="3346"/>
                </a:lnTo>
                <a:cubicBezTo>
                  <a:pt x="14226" y="3357"/>
                  <a:pt x="14239" y="3362"/>
                  <a:pt x="14251" y="3362"/>
                </a:cubicBezTo>
                <a:cubicBezTo>
                  <a:pt x="14292" y="3362"/>
                  <a:pt x="14329" y="3309"/>
                  <a:pt x="14292" y="3272"/>
                </a:cubicBezTo>
                <a:lnTo>
                  <a:pt x="14276" y="3256"/>
                </a:lnTo>
                <a:cubicBezTo>
                  <a:pt x="14265" y="3245"/>
                  <a:pt x="14252" y="3240"/>
                  <a:pt x="14240" y="3240"/>
                </a:cubicBezTo>
                <a:close/>
                <a:moveTo>
                  <a:pt x="12257" y="3267"/>
                </a:moveTo>
                <a:cubicBezTo>
                  <a:pt x="12230" y="3267"/>
                  <a:pt x="12206" y="3302"/>
                  <a:pt x="12230" y="3327"/>
                </a:cubicBezTo>
                <a:cubicBezTo>
                  <a:pt x="12240" y="3338"/>
                  <a:pt x="12251" y="3347"/>
                  <a:pt x="12260" y="3358"/>
                </a:cubicBezTo>
                <a:cubicBezTo>
                  <a:pt x="12268" y="3365"/>
                  <a:pt x="12276" y="3368"/>
                  <a:pt x="12284" y="3368"/>
                </a:cubicBezTo>
                <a:cubicBezTo>
                  <a:pt x="12312" y="3368"/>
                  <a:pt x="12336" y="3333"/>
                  <a:pt x="12310" y="3308"/>
                </a:cubicBezTo>
                <a:cubicBezTo>
                  <a:pt x="12299" y="3298"/>
                  <a:pt x="12289" y="3288"/>
                  <a:pt x="12280" y="3278"/>
                </a:cubicBezTo>
                <a:cubicBezTo>
                  <a:pt x="12273" y="3270"/>
                  <a:pt x="12265" y="3267"/>
                  <a:pt x="12257" y="3267"/>
                </a:cubicBezTo>
                <a:close/>
                <a:moveTo>
                  <a:pt x="7628" y="3226"/>
                </a:moveTo>
                <a:cubicBezTo>
                  <a:pt x="7607" y="3226"/>
                  <a:pt x="7585" y="3243"/>
                  <a:pt x="7590" y="3270"/>
                </a:cubicBezTo>
                <a:lnTo>
                  <a:pt x="7606" y="3345"/>
                </a:lnTo>
                <a:cubicBezTo>
                  <a:pt x="7610" y="3363"/>
                  <a:pt x="7623" y="3370"/>
                  <a:pt x="7637" y="3370"/>
                </a:cubicBezTo>
                <a:cubicBezTo>
                  <a:pt x="7657" y="3370"/>
                  <a:pt x="7680" y="3353"/>
                  <a:pt x="7674" y="3326"/>
                </a:cubicBezTo>
                <a:lnTo>
                  <a:pt x="7658" y="3252"/>
                </a:lnTo>
                <a:cubicBezTo>
                  <a:pt x="7655" y="3234"/>
                  <a:pt x="7642" y="3226"/>
                  <a:pt x="7628" y="3226"/>
                </a:cubicBezTo>
                <a:close/>
                <a:moveTo>
                  <a:pt x="8168" y="3301"/>
                </a:moveTo>
                <a:cubicBezTo>
                  <a:pt x="8122" y="3301"/>
                  <a:pt x="8122" y="3372"/>
                  <a:pt x="8168" y="3372"/>
                </a:cubicBezTo>
                <a:cubicBezTo>
                  <a:pt x="8213" y="3372"/>
                  <a:pt x="8213" y="3301"/>
                  <a:pt x="8168" y="3301"/>
                </a:cubicBezTo>
                <a:close/>
                <a:moveTo>
                  <a:pt x="20746" y="3274"/>
                </a:moveTo>
                <a:cubicBezTo>
                  <a:pt x="20722" y="3274"/>
                  <a:pt x="20698" y="3300"/>
                  <a:pt x="20711" y="3327"/>
                </a:cubicBezTo>
                <a:cubicBezTo>
                  <a:pt x="20716" y="3338"/>
                  <a:pt x="20722" y="3347"/>
                  <a:pt x="20727" y="3358"/>
                </a:cubicBezTo>
                <a:cubicBezTo>
                  <a:pt x="20734" y="3370"/>
                  <a:pt x="20744" y="3376"/>
                  <a:pt x="20755" y="3376"/>
                </a:cubicBezTo>
                <a:cubicBezTo>
                  <a:pt x="20778" y="3376"/>
                  <a:pt x="20803" y="3350"/>
                  <a:pt x="20789" y="3322"/>
                </a:cubicBezTo>
                <a:cubicBezTo>
                  <a:pt x="20784" y="3311"/>
                  <a:pt x="20778" y="3303"/>
                  <a:pt x="20773" y="3293"/>
                </a:cubicBezTo>
                <a:cubicBezTo>
                  <a:pt x="20766" y="3280"/>
                  <a:pt x="20756" y="3274"/>
                  <a:pt x="20746" y="3274"/>
                </a:cubicBezTo>
                <a:close/>
                <a:moveTo>
                  <a:pt x="5619" y="3310"/>
                </a:moveTo>
                <a:cubicBezTo>
                  <a:pt x="5572" y="3310"/>
                  <a:pt x="5572" y="3382"/>
                  <a:pt x="5619" y="3382"/>
                </a:cubicBezTo>
                <a:cubicBezTo>
                  <a:pt x="5665" y="3382"/>
                  <a:pt x="5665" y="3310"/>
                  <a:pt x="5619" y="3310"/>
                </a:cubicBezTo>
                <a:close/>
                <a:moveTo>
                  <a:pt x="4116" y="3291"/>
                </a:moveTo>
                <a:cubicBezTo>
                  <a:pt x="4089" y="3291"/>
                  <a:pt x="4065" y="3327"/>
                  <a:pt x="4090" y="3351"/>
                </a:cubicBezTo>
                <a:lnTo>
                  <a:pt x="4120" y="3382"/>
                </a:lnTo>
                <a:cubicBezTo>
                  <a:pt x="4128" y="3389"/>
                  <a:pt x="4136" y="3393"/>
                  <a:pt x="4144" y="3393"/>
                </a:cubicBezTo>
                <a:cubicBezTo>
                  <a:pt x="4171" y="3393"/>
                  <a:pt x="4196" y="3356"/>
                  <a:pt x="4170" y="3331"/>
                </a:cubicBezTo>
                <a:lnTo>
                  <a:pt x="4140" y="3301"/>
                </a:lnTo>
                <a:cubicBezTo>
                  <a:pt x="4133" y="3294"/>
                  <a:pt x="4124" y="3291"/>
                  <a:pt x="4116" y="3291"/>
                </a:cubicBezTo>
                <a:close/>
                <a:moveTo>
                  <a:pt x="2405" y="3271"/>
                </a:moveTo>
                <a:cubicBezTo>
                  <a:pt x="2377" y="3271"/>
                  <a:pt x="2353" y="3307"/>
                  <a:pt x="2378" y="3331"/>
                </a:cubicBezTo>
                <a:cubicBezTo>
                  <a:pt x="2398" y="3351"/>
                  <a:pt x="2418" y="3372"/>
                  <a:pt x="2439" y="3392"/>
                </a:cubicBezTo>
                <a:cubicBezTo>
                  <a:pt x="2446" y="3399"/>
                  <a:pt x="2455" y="3402"/>
                  <a:pt x="2462" y="3402"/>
                </a:cubicBezTo>
                <a:cubicBezTo>
                  <a:pt x="2490" y="3402"/>
                  <a:pt x="2513" y="3366"/>
                  <a:pt x="2488" y="3342"/>
                </a:cubicBezTo>
                <a:cubicBezTo>
                  <a:pt x="2467" y="3322"/>
                  <a:pt x="2449" y="3301"/>
                  <a:pt x="2429" y="3282"/>
                </a:cubicBezTo>
                <a:cubicBezTo>
                  <a:pt x="2421" y="3274"/>
                  <a:pt x="2413" y="3271"/>
                  <a:pt x="2405" y="3271"/>
                </a:cubicBezTo>
                <a:close/>
                <a:moveTo>
                  <a:pt x="4807" y="3304"/>
                </a:moveTo>
                <a:cubicBezTo>
                  <a:pt x="4738" y="3304"/>
                  <a:pt x="4738" y="3411"/>
                  <a:pt x="4807" y="3411"/>
                </a:cubicBezTo>
                <a:cubicBezTo>
                  <a:pt x="4807" y="3411"/>
                  <a:pt x="4808" y="3411"/>
                  <a:pt x="4809" y="3411"/>
                </a:cubicBezTo>
                <a:cubicBezTo>
                  <a:pt x="4875" y="3411"/>
                  <a:pt x="4875" y="3305"/>
                  <a:pt x="4807" y="3304"/>
                </a:cubicBezTo>
                <a:close/>
                <a:moveTo>
                  <a:pt x="9310" y="3350"/>
                </a:moveTo>
                <a:cubicBezTo>
                  <a:pt x="9264" y="3350"/>
                  <a:pt x="9264" y="3420"/>
                  <a:pt x="9310" y="3420"/>
                </a:cubicBezTo>
                <a:cubicBezTo>
                  <a:pt x="9355" y="3420"/>
                  <a:pt x="9355" y="3350"/>
                  <a:pt x="9310" y="3350"/>
                </a:cubicBezTo>
                <a:close/>
                <a:moveTo>
                  <a:pt x="20097" y="3255"/>
                </a:moveTo>
                <a:cubicBezTo>
                  <a:pt x="20056" y="3255"/>
                  <a:pt x="20019" y="3309"/>
                  <a:pt x="20057" y="3346"/>
                </a:cubicBezTo>
                <a:cubicBezTo>
                  <a:pt x="20082" y="3370"/>
                  <a:pt x="20107" y="3395"/>
                  <a:pt x="20132" y="3421"/>
                </a:cubicBezTo>
                <a:cubicBezTo>
                  <a:pt x="20143" y="3433"/>
                  <a:pt x="20155" y="3437"/>
                  <a:pt x="20168" y="3437"/>
                </a:cubicBezTo>
                <a:cubicBezTo>
                  <a:pt x="20208" y="3437"/>
                  <a:pt x="20244" y="3384"/>
                  <a:pt x="20207" y="3347"/>
                </a:cubicBezTo>
                <a:cubicBezTo>
                  <a:pt x="20182" y="3322"/>
                  <a:pt x="20158" y="3298"/>
                  <a:pt x="20133" y="3272"/>
                </a:cubicBezTo>
                <a:cubicBezTo>
                  <a:pt x="20122" y="3260"/>
                  <a:pt x="20109" y="3255"/>
                  <a:pt x="20097" y="3255"/>
                </a:cubicBezTo>
                <a:close/>
                <a:moveTo>
                  <a:pt x="408" y="3344"/>
                </a:moveTo>
                <a:cubicBezTo>
                  <a:pt x="394" y="3344"/>
                  <a:pt x="380" y="3351"/>
                  <a:pt x="374" y="3368"/>
                </a:cubicBezTo>
                <a:cubicBezTo>
                  <a:pt x="369" y="3384"/>
                  <a:pt x="364" y="3398"/>
                  <a:pt x="359" y="3413"/>
                </a:cubicBezTo>
                <a:cubicBezTo>
                  <a:pt x="350" y="3439"/>
                  <a:pt x="371" y="3457"/>
                  <a:pt x="393" y="3457"/>
                </a:cubicBezTo>
                <a:cubicBezTo>
                  <a:pt x="407" y="3457"/>
                  <a:pt x="421" y="3449"/>
                  <a:pt x="427" y="3432"/>
                </a:cubicBezTo>
                <a:cubicBezTo>
                  <a:pt x="432" y="3416"/>
                  <a:pt x="437" y="3403"/>
                  <a:pt x="442" y="3388"/>
                </a:cubicBezTo>
                <a:cubicBezTo>
                  <a:pt x="451" y="3361"/>
                  <a:pt x="429" y="3344"/>
                  <a:pt x="408" y="3344"/>
                </a:cubicBezTo>
                <a:close/>
                <a:moveTo>
                  <a:pt x="17183" y="3307"/>
                </a:moveTo>
                <a:cubicBezTo>
                  <a:pt x="17142" y="3307"/>
                  <a:pt x="17106" y="3360"/>
                  <a:pt x="17143" y="3398"/>
                </a:cubicBezTo>
                <a:lnTo>
                  <a:pt x="17188" y="3442"/>
                </a:lnTo>
                <a:cubicBezTo>
                  <a:pt x="17199" y="3453"/>
                  <a:pt x="17212" y="3458"/>
                  <a:pt x="17224" y="3458"/>
                </a:cubicBezTo>
                <a:cubicBezTo>
                  <a:pt x="17264" y="3458"/>
                  <a:pt x="17301" y="3405"/>
                  <a:pt x="17264" y="3368"/>
                </a:cubicBezTo>
                <a:lnTo>
                  <a:pt x="17220" y="3324"/>
                </a:lnTo>
                <a:cubicBezTo>
                  <a:pt x="17208" y="3312"/>
                  <a:pt x="17195" y="3307"/>
                  <a:pt x="17183" y="3307"/>
                </a:cubicBezTo>
                <a:close/>
                <a:moveTo>
                  <a:pt x="15245" y="3363"/>
                </a:moveTo>
                <a:cubicBezTo>
                  <a:pt x="15175" y="3363"/>
                  <a:pt x="15175" y="3471"/>
                  <a:pt x="15245" y="3471"/>
                </a:cubicBezTo>
                <a:cubicBezTo>
                  <a:pt x="15313" y="3471"/>
                  <a:pt x="15313" y="3363"/>
                  <a:pt x="15245" y="3363"/>
                </a:cubicBezTo>
                <a:close/>
                <a:moveTo>
                  <a:pt x="1803" y="3344"/>
                </a:moveTo>
                <a:cubicBezTo>
                  <a:pt x="1763" y="3344"/>
                  <a:pt x="1727" y="3398"/>
                  <a:pt x="1763" y="3435"/>
                </a:cubicBezTo>
                <a:cubicBezTo>
                  <a:pt x="1773" y="3445"/>
                  <a:pt x="1783" y="3455"/>
                  <a:pt x="1792" y="3465"/>
                </a:cubicBezTo>
                <a:cubicBezTo>
                  <a:pt x="1802" y="3477"/>
                  <a:pt x="1815" y="3481"/>
                  <a:pt x="1827" y="3481"/>
                </a:cubicBezTo>
                <a:cubicBezTo>
                  <a:pt x="1867" y="3481"/>
                  <a:pt x="1904" y="3428"/>
                  <a:pt x="1868" y="3390"/>
                </a:cubicBezTo>
                <a:cubicBezTo>
                  <a:pt x="1858" y="3380"/>
                  <a:pt x="1848" y="3369"/>
                  <a:pt x="1839" y="3361"/>
                </a:cubicBezTo>
                <a:cubicBezTo>
                  <a:pt x="1828" y="3349"/>
                  <a:pt x="1816" y="3344"/>
                  <a:pt x="1803" y="3344"/>
                </a:cubicBezTo>
                <a:close/>
                <a:moveTo>
                  <a:pt x="5170" y="3352"/>
                </a:moveTo>
                <a:cubicBezTo>
                  <a:pt x="5146" y="3352"/>
                  <a:pt x="5126" y="3368"/>
                  <a:pt x="5118" y="3390"/>
                </a:cubicBezTo>
                <a:cubicBezTo>
                  <a:pt x="5113" y="3405"/>
                  <a:pt x="5107" y="3420"/>
                  <a:pt x="5102" y="3435"/>
                </a:cubicBezTo>
                <a:cubicBezTo>
                  <a:pt x="5092" y="3462"/>
                  <a:pt x="5113" y="3494"/>
                  <a:pt x="5139" y="3500"/>
                </a:cubicBezTo>
                <a:cubicBezTo>
                  <a:pt x="5144" y="3501"/>
                  <a:pt x="5148" y="3502"/>
                  <a:pt x="5153" y="3502"/>
                </a:cubicBezTo>
                <a:cubicBezTo>
                  <a:pt x="5177" y="3502"/>
                  <a:pt x="5197" y="3485"/>
                  <a:pt x="5205" y="3463"/>
                </a:cubicBezTo>
                <a:cubicBezTo>
                  <a:pt x="5210" y="3449"/>
                  <a:pt x="5215" y="3434"/>
                  <a:pt x="5220" y="3419"/>
                </a:cubicBezTo>
                <a:cubicBezTo>
                  <a:pt x="5231" y="3392"/>
                  <a:pt x="5210" y="3361"/>
                  <a:pt x="5184" y="3353"/>
                </a:cubicBezTo>
                <a:cubicBezTo>
                  <a:pt x="5179" y="3352"/>
                  <a:pt x="5175" y="3352"/>
                  <a:pt x="5170" y="3352"/>
                </a:cubicBezTo>
                <a:close/>
                <a:moveTo>
                  <a:pt x="8571" y="3378"/>
                </a:moveTo>
                <a:cubicBezTo>
                  <a:pt x="8558" y="3378"/>
                  <a:pt x="8545" y="3386"/>
                  <a:pt x="8541" y="3404"/>
                </a:cubicBezTo>
                <a:lnTo>
                  <a:pt x="8526" y="3478"/>
                </a:lnTo>
                <a:cubicBezTo>
                  <a:pt x="8520" y="3506"/>
                  <a:pt x="8542" y="3523"/>
                  <a:pt x="8563" y="3523"/>
                </a:cubicBezTo>
                <a:cubicBezTo>
                  <a:pt x="8577" y="3523"/>
                  <a:pt x="8590" y="3515"/>
                  <a:pt x="8594" y="3498"/>
                </a:cubicBezTo>
                <a:lnTo>
                  <a:pt x="8609" y="3424"/>
                </a:lnTo>
                <a:cubicBezTo>
                  <a:pt x="8614" y="3396"/>
                  <a:pt x="8592" y="3378"/>
                  <a:pt x="8571" y="3378"/>
                </a:cubicBezTo>
                <a:close/>
                <a:moveTo>
                  <a:pt x="17691" y="3432"/>
                </a:moveTo>
                <a:cubicBezTo>
                  <a:pt x="17673" y="3432"/>
                  <a:pt x="17655" y="3443"/>
                  <a:pt x="17655" y="3467"/>
                </a:cubicBezTo>
                <a:lnTo>
                  <a:pt x="17655" y="3497"/>
                </a:lnTo>
                <a:cubicBezTo>
                  <a:pt x="17655" y="3519"/>
                  <a:pt x="17673" y="3531"/>
                  <a:pt x="17691" y="3531"/>
                </a:cubicBezTo>
                <a:cubicBezTo>
                  <a:pt x="17708" y="3531"/>
                  <a:pt x="17726" y="3519"/>
                  <a:pt x="17726" y="3497"/>
                </a:cubicBezTo>
                <a:lnTo>
                  <a:pt x="17726" y="3467"/>
                </a:lnTo>
                <a:cubicBezTo>
                  <a:pt x="17726" y="3443"/>
                  <a:pt x="17708" y="3432"/>
                  <a:pt x="17691" y="3432"/>
                </a:cubicBezTo>
                <a:close/>
                <a:moveTo>
                  <a:pt x="1233" y="3415"/>
                </a:moveTo>
                <a:cubicBezTo>
                  <a:pt x="1213" y="3415"/>
                  <a:pt x="1195" y="3425"/>
                  <a:pt x="1184" y="3441"/>
                </a:cubicBezTo>
                <a:cubicBezTo>
                  <a:pt x="1174" y="3457"/>
                  <a:pt x="1165" y="3472"/>
                  <a:pt x="1155" y="3486"/>
                </a:cubicBezTo>
                <a:cubicBezTo>
                  <a:pt x="1139" y="3509"/>
                  <a:pt x="1149" y="3545"/>
                  <a:pt x="1174" y="3560"/>
                </a:cubicBezTo>
                <a:cubicBezTo>
                  <a:pt x="1182" y="3565"/>
                  <a:pt x="1191" y="3567"/>
                  <a:pt x="1200" y="3567"/>
                </a:cubicBezTo>
                <a:cubicBezTo>
                  <a:pt x="1218" y="3567"/>
                  <a:pt x="1236" y="3557"/>
                  <a:pt x="1247" y="3540"/>
                </a:cubicBezTo>
                <a:cubicBezTo>
                  <a:pt x="1257" y="3524"/>
                  <a:pt x="1267" y="3509"/>
                  <a:pt x="1277" y="3495"/>
                </a:cubicBezTo>
                <a:cubicBezTo>
                  <a:pt x="1293" y="3472"/>
                  <a:pt x="1283" y="3436"/>
                  <a:pt x="1257" y="3421"/>
                </a:cubicBezTo>
                <a:cubicBezTo>
                  <a:pt x="1249" y="3417"/>
                  <a:pt x="1241" y="3415"/>
                  <a:pt x="1233" y="3415"/>
                </a:cubicBezTo>
                <a:close/>
                <a:moveTo>
                  <a:pt x="24726" y="3463"/>
                </a:moveTo>
                <a:cubicBezTo>
                  <a:pt x="24655" y="3463"/>
                  <a:pt x="24655" y="3571"/>
                  <a:pt x="24726" y="3571"/>
                </a:cubicBezTo>
                <a:cubicBezTo>
                  <a:pt x="24795" y="3571"/>
                  <a:pt x="24795" y="3463"/>
                  <a:pt x="24726" y="3463"/>
                </a:cubicBezTo>
                <a:close/>
                <a:moveTo>
                  <a:pt x="22304" y="3504"/>
                </a:moveTo>
                <a:cubicBezTo>
                  <a:pt x="22259" y="3504"/>
                  <a:pt x="22259" y="3575"/>
                  <a:pt x="22304" y="3575"/>
                </a:cubicBezTo>
                <a:cubicBezTo>
                  <a:pt x="22350" y="3575"/>
                  <a:pt x="22350" y="3504"/>
                  <a:pt x="22304" y="3504"/>
                </a:cubicBezTo>
                <a:close/>
                <a:moveTo>
                  <a:pt x="16262" y="3513"/>
                </a:moveTo>
                <a:cubicBezTo>
                  <a:pt x="16228" y="3513"/>
                  <a:pt x="16216" y="3572"/>
                  <a:pt x="16254" y="3584"/>
                </a:cubicBezTo>
                <a:cubicBezTo>
                  <a:pt x="16268" y="3589"/>
                  <a:pt x="16284" y="3594"/>
                  <a:pt x="16299" y="3602"/>
                </a:cubicBezTo>
                <a:cubicBezTo>
                  <a:pt x="16303" y="3603"/>
                  <a:pt x="16307" y="3604"/>
                  <a:pt x="16311" y="3604"/>
                </a:cubicBezTo>
                <a:cubicBezTo>
                  <a:pt x="16346" y="3604"/>
                  <a:pt x="16357" y="3546"/>
                  <a:pt x="16319" y="3534"/>
                </a:cubicBezTo>
                <a:cubicBezTo>
                  <a:pt x="16304" y="3528"/>
                  <a:pt x="16288" y="3523"/>
                  <a:pt x="16274" y="3516"/>
                </a:cubicBezTo>
                <a:cubicBezTo>
                  <a:pt x="16269" y="3514"/>
                  <a:pt x="16265" y="3513"/>
                  <a:pt x="16262" y="3513"/>
                </a:cubicBezTo>
                <a:close/>
                <a:moveTo>
                  <a:pt x="6128" y="3522"/>
                </a:moveTo>
                <a:cubicBezTo>
                  <a:pt x="6110" y="3522"/>
                  <a:pt x="6092" y="3534"/>
                  <a:pt x="6092" y="3557"/>
                </a:cubicBezTo>
                <a:lnTo>
                  <a:pt x="6092" y="3572"/>
                </a:lnTo>
                <a:cubicBezTo>
                  <a:pt x="6092" y="3595"/>
                  <a:pt x="6110" y="3607"/>
                  <a:pt x="6128" y="3607"/>
                </a:cubicBezTo>
                <a:cubicBezTo>
                  <a:pt x="6145" y="3607"/>
                  <a:pt x="6163" y="3595"/>
                  <a:pt x="6163" y="3572"/>
                </a:cubicBezTo>
                <a:lnTo>
                  <a:pt x="6163" y="3557"/>
                </a:lnTo>
                <a:cubicBezTo>
                  <a:pt x="6163" y="3534"/>
                  <a:pt x="6145" y="3522"/>
                  <a:pt x="6128" y="3522"/>
                </a:cubicBezTo>
                <a:close/>
                <a:moveTo>
                  <a:pt x="15948" y="3562"/>
                </a:moveTo>
                <a:cubicBezTo>
                  <a:pt x="15902" y="3562"/>
                  <a:pt x="15902" y="3632"/>
                  <a:pt x="15948" y="3632"/>
                </a:cubicBezTo>
                <a:lnTo>
                  <a:pt x="15964" y="3632"/>
                </a:lnTo>
                <a:cubicBezTo>
                  <a:pt x="15964" y="3632"/>
                  <a:pt x="15964" y="3632"/>
                  <a:pt x="15965" y="3632"/>
                </a:cubicBezTo>
                <a:cubicBezTo>
                  <a:pt x="16010" y="3632"/>
                  <a:pt x="16009" y="3562"/>
                  <a:pt x="15964" y="3562"/>
                </a:cubicBezTo>
                <a:close/>
                <a:moveTo>
                  <a:pt x="15149" y="3500"/>
                </a:moveTo>
                <a:cubicBezTo>
                  <a:pt x="15140" y="3500"/>
                  <a:pt x="15132" y="3503"/>
                  <a:pt x="15127" y="3511"/>
                </a:cubicBezTo>
                <a:cubicBezTo>
                  <a:pt x="15107" y="3536"/>
                  <a:pt x="15086" y="3561"/>
                  <a:pt x="15066" y="3586"/>
                </a:cubicBezTo>
                <a:cubicBezTo>
                  <a:pt x="15054" y="3602"/>
                  <a:pt x="15052" y="3620"/>
                  <a:pt x="15066" y="3635"/>
                </a:cubicBezTo>
                <a:cubicBezTo>
                  <a:pt x="15072" y="3641"/>
                  <a:pt x="15083" y="3645"/>
                  <a:pt x="15093" y="3645"/>
                </a:cubicBezTo>
                <a:cubicBezTo>
                  <a:pt x="15102" y="3645"/>
                  <a:pt x="15111" y="3642"/>
                  <a:pt x="15116" y="3635"/>
                </a:cubicBezTo>
                <a:cubicBezTo>
                  <a:pt x="15136" y="3610"/>
                  <a:pt x="15157" y="3586"/>
                  <a:pt x="15177" y="3561"/>
                </a:cubicBezTo>
                <a:cubicBezTo>
                  <a:pt x="15188" y="3545"/>
                  <a:pt x="15190" y="3525"/>
                  <a:pt x="15177" y="3511"/>
                </a:cubicBezTo>
                <a:cubicBezTo>
                  <a:pt x="15170" y="3504"/>
                  <a:pt x="15159" y="3500"/>
                  <a:pt x="15149" y="3500"/>
                </a:cubicBezTo>
                <a:close/>
                <a:moveTo>
                  <a:pt x="19657" y="3603"/>
                </a:moveTo>
                <a:cubicBezTo>
                  <a:pt x="19613" y="3603"/>
                  <a:pt x="19614" y="3673"/>
                  <a:pt x="19658" y="3673"/>
                </a:cubicBezTo>
                <a:cubicBezTo>
                  <a:pt x="19705" y="3673"/>
                  <a:pt x="19705" y="3603"/>
                  <a:pt x="19658" y="3603"/>
                </a:cubicBezTo>
                <a:cubicBezTo>
                  <a:pt x="19658" y="3603"/>
                  <a:pt x="19658" y="3603"/>
                  <a:pt x="19657" y="3603"/>
                </a:cubicBezTo>
                <a:close/>
                <a:moveTo>
                  <a:pt x="4055" y="3592"/>
                </a:moveTo>
                <a:cubicBezTo>
                  <a:pt x="4037" y="3592"/>
                  <a:pt x="4020" y="3603"/>
                  <a:pt x="4020" y="3626"/>
                </a:cubicBezTo>
                <a:lnTo>
                  <a:pt x="4020" y="3641"/>
                </a:lnTo>
                <a:cubicBezTo>
                  <a:pt x="4020" y="3664"/>
                  <a:pt x="4037" y="3676"/>
                  <a:pt x="4055" y="3676"/>
                </a:cubicBezTo>
                <a:cubicBezTo>
                  <a:pt x="4073" y="3676"/>
                  <a:pt x="4090" y="3664"/>
                  <a:pt x="4090" y="3641"/>
                </a:cubicBezTo>
                <a:lnTo>
                  <a:pt x="4090" y="3626"/>
                </a:lnTo>
                <a:cubicBezTo>
                  <a:pt x="4090" y="3603"/>
                  <a:pt x="4073" y="3592"/>
                  <a:pt x="4055" y="3592"/>
                </a:cubicBezTo>
                <a:close/>
                <a:moveTo>
                  <a:pt x="21734" y="3594"/>
                </a:moveTo>
                <a:cubicBezTo>
                  <a:pt x="21724" y="3594"/>
                  <a:pt x="21715" y="3597"/>
                  <a:pt x="21708" y="3604"/>
                </a:cubicBezTo>
                <a:cubicBezTo>
                  <a:pt x="21702" y="3608"/>
                  <a:pt x="21696" y="3609"/>
                  <a:pt x="21689" y="3609"/>
                </a:cubicBezTo>
                <a:cubicBezTo>
                  <a:pt x="21687" y="3609"/>
                  <a:pt x="21684" y="3609"/>
                  <a:pt x="21681" y="3609"/>
                </a:cubicBezTo>
                <a:cubicBezTo>
                  <a:pt x="21678" y="3608"/>
                  <a:pt x="21675" y="3608"/>
                  <a:pt x="21672" y="3608"/>
                </a:cubicBezTo>
                <a:cubicBezTo>
                  <a:pt x="21635" y="3608"/>
                  <a:pt x="21621" y="3668"/>
                  <a:pt x="21662" y="3677"/>
                </a:cubicBezTo>
                <a:cubicBezTo>
                  <a:pt x="21672" y="3680"/>
                  <a:pt x="21681" y="3681"/>
                  <a:pt x="21689" y="3681"/>
                </a:cubicBezTo>
                <a:cubicBezTo>
                  <a:pt x="21714" y="3681"/>
                  <a:pt x="21737" y="3671"/>
                  <a:pt x="21757" y="3654"/>
                </a:cubicBezTo>
                <a:cubicBezTo>
                  <a:pt x="21772" y="3641"/>
                  <a:pt x="21769" y="3615"/>
                  <a:pt x="21758" y="3604"/>
                </a:cubicBezTo>
                <a:cubicBezTo>
                  <a:pt x="21751" y="3597"/>
                  <a:pt x="21742" y="3594"/>
                  <a:pt x="21734" y="3594"/>
                </a:cubicBezTo>
                <a:close/>
                <a:moveTo>
                  <a:pt x="22992" y="3567"/>
                </a:moveTo>
                <a:cubicBezTo>
                  <a:pt x="22984" y="3567"/>
                  <a:pt x="22976" y="3570"/>
                  <a:pt x="22969" y="3578"/>
                </a:cubicBezTo>
                <a:lnTo>
                  <a:pt x="22925" y="3623"/>
                </a:lnTo>
                <a:cubicBezTo>
                  <a:pt x="22900" y="3647"/>
                  <a:pt x="22923" y="3682"/>
                  <a:pt x="22950" y="3682"/>
                </a:cubicBezTo>
                <a:cubicBezTo>
                  <a:pt x="22958" y="3682"/>
                  <a:pt x="22967" y="3679"/>
                  <a:pt x="22974" y="3672"/>
                </a:cubicBezTo>
                <a:lnTo>
                  <a:pt x="23019" y="3628"/>
                </a:lnTo>
                <a:cubicBezTo>
                  <a:pt x="23044" y="3602"/>
                  <a:pt x="23019" y="3567"/>
                  <a:pt x="22992" y="3567"/>
                </a:cubicBezTo>
                <a:close/>
                <a:moveTo>
                  <a:pt x="23623" y="3597"/>
                </a:moveTo>
                <a:cubicBezTo>
                  <a:pt x="23553" y="3597"/>
                  <a:pt x="23553" y="3704"/>
                  <a:pt x="23623" y="3704"/>
                </a:cubicBezTo>
                <a:cubicBezTo>
                  <a:pt x="23692" y="3703"/>
                  <a:pt x="23692" y="3597"/>
                  <a:pt x="23623" y="3597"/>
                </a:cubicBezTo>
                <a:close/>
                <a:moveTo>
                  <a:pt x="6457" y="3586"/>
                </a:moveTo>
                <a:cubicBezTo>
                  <a:pt x="6447" y="3586"/>
                  <a:pt x="6437" y="3592"/>
                  <a:pt x="6430" y="3605"/>
                </a:cubicBezTo>
                <a:cubicBezTo>
                  <a:pt x="6420" y="3625"/>
                  <a:pt x="6411" y="3646"/>
                  <a:pt x="6400" y="3666"/>
                </a:cubicBezTo>
                <a:cubicBezTo>
                  <a:pt x="6386" y="3694"/>
                  <a:pt x="6410" y="3720"/>
                  <a:pt x="6434" y="3720"/>
                </a:cubicBezTo>
                <a:cubicBezTo>
                  <a:pt x="6445" y="3720"/>
                  <a:pt x="6455" y="3714"/>
                  <a:pt x="6462" y="3701"/>
                </a:cubicBezTo>
                <a:cubicBezTo>
                  <a:pt x="6472" y="3681"/>
                  <a:pt x="6482" y="3660"/>
                  <a:pt x="6492" y="3640"/>
                </a:cubicBezTo>
                <a:cubicBezTo>
                  <a:pt x="6505" y="3612"/>
                  <a:pt x="6481" y="3586"/>
                  <a:pt x="6457" y="3586"/>
                </a:cubicBezTo>
                <a:close/>
                <a:moveTo>
                  <a:pt x="11894" y="3581"/>
                </a:moveTo>
                <a:cubicBezTo>
                  <a:pt x="11871" y="3581"/>
                  <a:pt x="11850" y="3597"/>
                  <a:pt x="11842" y="3619"/>
                </a:cubicBezTo>
                <a:cubicBezTo>
                  <a:pt x="11837" y="3635"/>
                  <a:pt x="11832" y="3650"/>
                  <a:pt x="11827" y="3664"/>
                </a:cubicBezTo>
                <a:cubicBezTo>
                  <a:pt x="11817" y="3691"/>
                  <a:pt x="11837" y="3722"/>
                  <a:pt x="11863" y="3729"/>
                </a:cubicBezTo>
                <a:cubicBezTo>
                  <a:pt x="11868" y="3731"/>
                  <a:pt x="11873" y="3731"/>
                  <a:pt x="11877" y="3731"/>
                </a:cubicBezTo>
                <a:cubicBezTo>
                  <a:pt x="11900" y="3731"/>
                  <a:pt x="11921" y="3715"/>
                  <a:pt x="11929" y="3693"/>
                </a:cubicBezTo>
                <a:cubicBezTo>
                  <a:pt x="11934" y="3677"/>
                  <a:pt x="11940" y="3662"/>
                  <a:pt x="11944" y="3649"/>
                </a:cubicBezTo>
                <a:cubicBezTo>
                  <a:pt x="11953" y="3620"/>
                  <a:pt x="11933" y="3589"/>
                  <a:pt x="11907" y="3583"/>
                </a:cubicBezTo>
                <a:cubicBezTo>
                  <a:pt x="11903" y="3582"/>
                  <a:pt x="11899" y="3581"/>
                  <a:pt x="11894" y="3581"/>
                </a:cubicBezTo>
                <a:close/>
                <a:moveTo>
                  <a:pt x="23940" y="3629"/>
                </a:moveTo>
                <a:cubicBezTo>
                  <a:pt x="23870" y="3629"/>
                  <a:pt x="23870" y="3736"/>
                  <a:pt x="23940" y="3736"/>
                </a:cubicBezTo>
                <a:lnTo>
                  <a:pt x="23984" y="3736"/>
                </a:lnTo>
                <a:cubicBezTo>
                  <a:pt x="24052" y="3735"/>
                  <a:pt x="24053" y="3629"/>
                  <a:pt x="23984" y="3629"/>
                </a:cubicBezTo>
                <a:close/>
                <a:moveTo>
                  <a:pt x="18850" y="3628"/>
                </a:moveTo>
                <a:cubicBezTo>
                  <a:pt x="18832" y="3628"/>
                  <a:pt x="18813" y="3638"/>
                  <a:pt x="18804" y="3655"/>
                </a:cubicBezTo>
                <a:cubicBezTo>
                  <a:pt x="18798" y="3666"/>
                  <a:pt x="18793" y="3675"/>
                  <a:pt x="18788" y="3685"/>
                </a:cubicBezTo>
                <a:cubicBezTo>
                  <a:pt x="18775" y="3712"/>
                  <a:pt x="18782" y="3743"/>
                  <a:pt x="18808" y="3759"/>
                </a:cubicBezTo>
                <a:cubicBezTo>
                  <a:pt x="18815" y="3763"/>
                  <a:pt x="18824" y="3765"/>
                  <a:pt x="18834" y="3765"/>
                </a:cubicBezTo>
                <a:cubicBezTo>
                  <a:pt x="18853" y="3765"/>
                  <a:pt x="18872" y="3756"/>
                  <a:pt x="18881" y="3739"/>
                </a:cubicBezTo>
                <a:cubicBezTo>
                  <a:pt x="18886" y="3728"/>
                  <a:pt x="18892" y="3719"/>
                  <a:pt x="18897" y="3708"/>
                </a:cubicBezTo>
                <a:cubicBezTo>
                  <a:pt x="18908" y="3682"/>
                  <a:pt x="18902" y="3651"/>
                  <a:pt x="18877" y="3635"/>
                </a:cubicBezTo>
                <a:cubicBezTo>
                  <a:pt x="18869" y="3630"/>
                  <a:pt x="18860" y="3628"/>
                  <a:pt x="18850" y="3628"/>
                </a:cubicBezTo>
                <a:close/>
                <a:moveTo>
                  <a:pt x="14433" y="3710"/>
                </a:moveTo>
                <a:cubicBezTo>
                  <a:pt x="14387" y="3710"/>
                  <a:pt x="14387" y="3781"/>
                  <a:pt x="14433" y="3781"/>
                </a:cubicBezTo>
                <a:cubicBezTo>
                  <a:pt x="14478" y="3781"/>
                  <a:pt x="14478" y="3710"/>
                  <a:pt x="14433" y="3710"/>
                </a:cubicBezTo>
                <a:close/>
                <a:moveTo>
                  <a:pt x="12930" y="3690"/>
                </a:moveTo>
                <a:cubicBezTo>
                  <a:pt x="12903" y="3690"/>
                  <a:pt x="12880" y="3726"/>
                  <a:pt x="12905" y="3750"/>
                </a:cubicBezTo>
                <a:lnTo>
                  <a:pt x="12935" y="3781"/>
                </a:lnTo>
                <a:cubicBezTo>
                  <a:pt x="12942" y="3788"/>
                  <a:pt x="12950" y="3791"/>
                  <a:pt x="12958" y="3791"/>
                </a:cubicBezTo>
                <a:cubicBezTo>
                  <a:pt x="12985" y="3791"/>
                  <a:pt x="13009" y="3755"/>
                  <a:pt x="12984" y="3730"/>
                </a:cubicBezTo>
                <a:cubicBezTo>
                  <a:pt x="12974" y="3720"/>
                  <a:pt x="12963" y="3712"/>
                  <a:pt x="12954" y="3701"/>
                </a:cubicBezTo>
                <a:cubicBezTo>
                  <a:pt x="12946" y="3693"/>
                  <a:pt x="12938" y="3690"/>
                  <a:pt x="12930" y="3690"/>
                </a:cubicBezTo>
                <a:close/>
                <a:moveTo>
                  <a:pt x="234" y="3699"/>
                </a:moveTo>
                <a:cubicBezTo>
                  <a:pt x="224" y="3699"/>
                  <a:pt x="213" y="3705"/>
                  <a:pt x="207" y="3718"/>
                </a:cubicBezTo>
                <a:cubicBezTo>
                  <a:pt x="201" y="3728"/>
                  <a:pt x="196" y="3738"/>
                  <a:pt x="191" y="3748"/>
                </a:cubicBezTo>
                <a:cubicBezTo>
                  <a:pt x="177" y="3776"/>
                  <a:pt x="202" y="3801"/>
                  <a:pt x="225" y="3801"/>
                </a:cubicBezTo>
                <a:cubicBezTo>
                  <a:pt x="236" y="3801"/>
                  <a:pt x="246" y="3796"/>
                  <a:pt x="252" y="3783"/>
                </a:cubicBezTo>
                <a:cubicBezTo>
                  <a:pt x="257" y="3772"/>
                  <a:pt x="262" y="3764"/>
                  <a:pt x="267" y="3754"/>
                </a:cubicBezTo>
                <a:cubicBezTo>
                  <a:pt x="282" y="3725"/>
                  <a:pt x="258" y="3699"/>
                  <a:pt x="234" y="3699"/>
                </a:cubicBezTo>
                <a:close/>
                <a:moveTo>
                  <a:pt x="11219" y="3671"/>
                </a:moveTo>
                <a:cubicBezTo>
                  <a:pt x="11191" y="3671"/>
                  <a:pt x="11168" y="3706"/>
                  <a:pt x="11193" y="3730"/>
                </a:cubicBezTo>
                <a:cubicBezTo>
                  <a:pt x="11213" y="3750"/>
                  <a:pt x="11233" y="3771"/>
                  <a:pt x="11254" y="3791"/>
                </a:cubicBezTo>
                <a:cubicBezTo>
                  <a:pt x="11261" y="3799"/>
                  <a:pt x="11269" y="3802"/>
                  <a:pt x="11277" y="3802"/>
                </a:cubicBezTo>
                <a:cubicBezTo>
                  <a:pt x="11304" y="3802"/>
                  <a:pt x="11328" y="3765"/>
                  <a:pt x="11303" y="3741"/>
                </a:cubicBezTo>
                <a:lnTo>
                  <a:pt x="11243" y="3681"/>
                </a:lnTo>
                <a:cubicBezTo>
                  <a:pt x="11235" y="3674"/>
                  <a:pt x="11227" y="3671"/>
                  <a:pt x="11219" y="3671"/>
                </a:cubicBezTo>
                <a:close/>
                <a:moveTo>
                  <a:pt x="13621" y="3703"/>
                </a:moveTo>
                <a:cubicBezTo>
                  <a:pt x="13553" y="3703"/>
                  <a:pt x="13551" y="3811"/>
                  <a:pt x="13621" y="3811"/>
                </a:cubicBezTo>
                <a:cubicBezTo>
                  <a:pt x="13690" y="3811"/>
                  <a:pt x="13690" y="3703"/>
                  <a:pt x="13621" y="3703"/>
                </a:cubicBezTo>
                <a:close/>
                <a:moveTo>
                  <a:pt x="24419" y="3725"/>
                </a:moveTo>
                <a:cubicBezTo>
                  <a:pt x="24412" y="3725"/>
                  <a:pt x="24405" y="3726"/>
                  <a:pt x="24397" y="3728"/>
                </a:cubicBezTo>
                <a:cubicBezTo>
                  <a:pt x="24375" y="3738"/>
                  <a:pt x="24359" y="3757"/>
                  <a:pt x="24366" y="3782"/>
                </a:cubicBezTo>
                <a:cubicBezTo>
                  <a:pt x="24371" y="3799"/>
                  <a:pt x="24389" y="3814"/>
                  <a:pt x="24408" y="3814"/>
                </a:cubicBezTo>
                <a:cubicBezTo>
                  <a:pt x="24411" y="3814"/>
                  <a:pt x="24414" y="3814"/>
                  <a:pt x="24417" y="3813"/>
                </a:cubicBezTo>
                <a:cubicBezTo>
                  <a:pt x="24425" y="3820"/>
                  <a:pt x="24436" y="3825"/>
                  <a:pt x="24446" y="3825"/>
                </a:cubicBezTo>
                <a:cubicBezTo>
                  <a:pt x="24453" y="3825"/>
                  <a:pt x="24459" y="3823"/>
                  <a:pt x="24466" y="3820"/>
                </a:cubicBezTo>
                <a:cubicBezTo>
                  <a:pt x="24486" y="3809"/>
                  <a:pt x="24496" y="3781"/>
                  <a:pt x="24482" y="3760"/>
                </a:cubicBezTo>
                <a:cubicBezTo>
                  <a:pt x="24468" y="3739"/>
                  <a:pt x="24445" y="3725"/>
                  <a:pt x="24419" y="3725"/>
                </a:cubicBezTo>
                <a:close/>
                <a:moveTo>
                  <a:pt x="20364" y="3755"/>
                </a:moveTo>
                <a:cubicBezTo>
                  <a:pt x="20318" y="3755"/>
                  <a:pt x="20318" y="3825"/>
                  <a:pt x="20364" y="3825"/>
                </a:cubicBezTo>
                <a:lnTo>
                  <a:pt x="20380" y="3825"/>
                </a:lnTo>
                <a:cubicBezTo>
                  <a:pt x="20426" y="3825"/>
                  <a:pt x="20426" y="3755"/>
                  <a:pt x="20380" y="3755"/>
                </a:cubicBezTo>
                <a:close/>
                <a:moveTo>
                  <a:pt x="7632" y="3707"/>
                </a:moveTo>
                <a:cubicBezTo>
                  <a:pt x="7623" y="3707"/>
                  <a:pt x="7614" y="3710"/>
                  <a:pt x="7606" y="3714"/>
                </a:cubicBezTo>
                <a:cubicBezTo>
                  <a:pt x="7595" y="3719"/>
                  <a:pt x="7587" y="3724"/>
                  <a:pt x="7576" y="3729"/>
                </a:cubicBezTo>
                <a:cubicBezTo>
                  <a:pt x="7550" y="3743"/>
                  <a:pt x="7543" y="3778"/>
                  <a:pt x="7557" y="3803"/>
                </a:cubicBezTo>
                <a:cubicBezTo>
                  <a:pt x="7567" y="3820"/>
                  <a:pt x="7585" y="3829"/>
                  <a:pt x="7603" y="3829"/>
                </a:cubicBezTo>
                <a:cubicBezTo>
                  <a:pt x="7612" y="3829"/>
                  <a:pt x="7621" y="3827"/>
                  <a:pt x="7630" y="3823"/>
                </a:cubicBezTo>
                <a:cubicBezTo>
                  <a:pt x="7640" y="3817"/>
                  <a:pt x="7650" y="3812"/>
                  <a:pt x="7660" y="3807"/>
                </a:cubicBezTo>
                <a:cubicBezTo>
                  <a:pt x="7686" y="3793"/>
                  <a:pt x="7693" y="3759"/>
                  <a:pt x="7679" y="3734"/>
                </a:cubicBezTo>
                <a:cubicBezTo>
                  <a:pt x="7669" y="3716"/>
                  <a:pt x="7651" y="3707"/>
                  <a:pt x="7632" y="3707"/>
                </a:cubicBezTo>
                <a:close/>
                <a:moveTo>
                  <a:pt x="2307" y="3720"/>
                </a:moveTo>
                <a:cubicBezTo>
                  <a:pt x="2296" y="3720"/>
                  <a:pt x="2285" y="3726"/>
                  <a:pt x="2279" y="3739"/>
                </a:cubicBezTo>
                <a:cubicBezTo>
                  <a:pt x="2268" y="3759"/>
                  <a:pt x="2259" y="3780"/>
                  <a:pt x="2249" y="3799"/>
                </a:cubicBezTo>
                <a:cubicBezTo>
                  <a:pt x="2236" y="3827"/>
                  <a:pt x="2261" y="3852"/>
                  <a:pt x="2284" y="3852"/>
                </a:cubicBezTo>
                <a:cubicBezTo>
                  <a:pt x="2294" y="3852"/>
                  <a:pt x="2304" y="3847"/>
                  <a:pt x="2310" y="3834"/>
                </a:cubicBezTo>
                <a:cubicBezTo>
                  <a:pt x="2321" y="3814"/>
                  <a:pt x="2330" y="3793"/>
                  <a:pt x="2341" y="3774"/>
                </a:cubicBezTo>
                <a:cubicBezTo>
                  <a:pt x="2355" y="3746"/>
                  <a:pt x="2330" y="3720"/>
                  <a:pt x="2307" y="3720"/>
                </a:cubicBezTo>
                <a:close/>
                <a:moveTo>
                  <a:pt x="9222" y="3743"/>
                </a:moveTo>
                <a:cubicBezTo>
                  <a:pt x="9209" y="3743"/>
                  <a:pt x="9195" y="3750"/>
                  <a:pt x="9190" y="3767"/>
                </a:cubicBezTo>
                <a:cubicBezTo>
                  <a:pt x="9185" y="3783"/>
                  <a:pt x="9179" y="3798"/>
                  <a:pt x="9174" y="3812"/>
                </a:cubicBezTo>
                <a:cubicBezTo>
                  <a:pt x="9165" y="3838"/>
                  <a:pt x="9186" y="3856"/>
                  <a:pt x="9208" y="3856"/>
                </a:cubicBezTo>
                <a:cubicBezTo>
                  <a:pt x="9222" y="3856"/>
                  <a:pt x="9236" y="3848"/>
                  <a:pt x="9242" y="3832"/>
                </a:cubicBezTo>
                <a:cubicBezTo>
                  <a:pt x="9247" y="3816"/>
                  <a:pt x="9253" y="3802"/>
                  <a:pt x="9258" y="3787"/>
                </a:cubicBezTo>
                <a:cubicBezTo>
                  <a:pt x="9266" y="3761"/>
                  <a:pt x="9244" y="3743"/>
                  <a:pt x="9222" y="3743"/>
                </a:cubicBezTo>
                <a:close/>
                <a:moveTo>
                  <a:pt x="10618" y="3742"/>
                </a:moveTo>
                <a:cubicBezTo>
                  <a:pt x="10578" y="3742"/>
                  <a:pt x="10542" y="3796"/>
                  <a:pt x="10578" y="3833"/>
                </a:cubicBezTo>
                <a:cubicBezTo>
                  <a:pt x="10586" y="3844"/>
                  <a:pt x="10597" y="3854"/>
                  <a:pt x="10606" y="3864"/>
                </a:cubicBezTo>
                <a:cubicBezTo>
                  <a:pt x="10617" y="3875"/>
                  <a:pt x="10629" y="3880"/>
                  <a:pt x="10641" y="3880"/>
                </a:cubicBezTo>
                <a:cubicBezTo>
                  <a:pt x="10682" y="3880"/>
                  <a:pt x="10719" y="3826"/>
                  <a:pt x="10683" y="3788"/>
                </a:cubicBezTo>
                <a:cubicBezTo>
                  <a:pt x="10672" y="3778"/>
                  <a:pt x="10663" y="3767"/>
                  <a:pt x="10653" y="3759"/>
                </a:cubicBezTo>
                <a:cubicBezTo>
                  <a:pt x="10642" y="3747"/>
                  <a:pt x="10630" y="3742"/>
                  <a:pt x="10618" y="3742"/>
                </a:cubicBezTo>
                <a:close/>
                <a:moveTo>
                  <a:pt x="16729" y="3789"/>
                </a:moveTo>
                <a:cubicBezTo>
                  <a:pt x="16705" y="3789"/>
                  <a:pt x="16681" y="3814"/>
                  <a:pt x="16697" y="3842"/>
                </a:cubicBezTo>
                <a:cubicBezTo>
                  <a:pt x="16704" y="3858"/>
                  <a:pt x="16717" y="3869"/>
                  <a:pt x="16729" y="3876"/>
                </a:cubicBezTo>
                <a:cubicBezTo>
                  <a:pt x="16735" y="3884"/>
                  <a:pt x="16744" y="3891"/>
                  <a:pt x="16757" y="3891"/>
                </a:cubicBezTo>
                <a:lnTo>
                  <a:pt x="16778" y="3891"/>
                </a:lnTo>
                <a:cubicBezTo>
                  <a:pt x="16781" y="3891"/>
                  <a:pt x="16783" y="3890"/>
                  <a:pt x="16786" y="3890"/>
                </a:cubicBezTo>
                <a:lnTo>
                  <a:pt x="16787" y="3890"/>
                </a:lnTo>
                <a:cubicBezTo>
                  <a:pt x="16788" y="3890"/>
                  <a:pt x="16788" y="3888"/>
                  <a:pt x="16789" y="3888"/>
                </a:cubicBezTo>
                <a:cubicBezTo>
                  <a:pt x="16797" y="3886"/>
                  <a:pt x="16803" y="3880"/>
                  <a:pt x="16805" y="3873"/>
                </a:cubicBezTo>
                <a:cubicBezTo>
                  <a:pt x="16809" y="3867"/>
                  <a:pt x="16812" y="3860"/>
                  <a:pt x="16812" y="3854"/>
                </a:cubicBezTo>
                <a:cubicBezTo>
                  <a:pt x="16812" y="3844"/>
                  <a:pt x="16808" y="3835"/>
                  <a:pt x="16803" y="3830"/>
                </a:cubicBezTo>
                <a:cubicBezTo>
                  <a:pt x="16794" y="3825"/>
                  <a:pt x="16787" y="3820"/>
                  <a:pt x="16776" y="3820"/>
                </a:cubicBezTo>
                <a:cubicBezTo>
                  <a:pt x="16775" y="3820"/>
                  <a:pt x="16773" y="3818"/>
                  <a:pt x="16772" y="3818"/>
                </a:cubicBezTo>
                <a:cubicBezTo>
                  <a:pt x="16765" y="3817"/>
                  <a:pt x="16761" y="3812"/>
                  <a:pt x="16758" y="3807"/>
                </a:cubicBezTo>
                <a:cubicBezTo>
                  <a:pt x="16751" y="3795"/>
                  <a:pt x="16740" y="3789"/>
                  <a:pt x="16729" y="3789"/>
                </a:cubicBezTo>
                <a:close/>
                <a:moveTo>
                  <a:pt x="18220" y="3745"/>
                </a:moveTo>
                <a:cubicBezTo>
                  <a:pt x="18201" y="3745"/>
                  <a:pt x="18179" y="3756"/>
                  <a:pt x="18170" y="3771"/>
                </a:cubicBezTo>
                <a:cubicBezTo>
                  <a:pt x="18154" y="3799"/>
                  <a:pt x="18166" y="3828"/>
                  <a:pt x="18190" y="3845"/>
                </a:cubicBezTo>
                <a:cubicBezTo>
                  <a:pt x="18210" y="3860"/>
                  <a:pt x="18228" y="3875"/>
                  <a:pt x="18249" y="3890"/>
                </a:cubicBezTo>
                <a:cubicBezTo>
                  <a:pt x="18257" y="3895"/>
                  <a:pt x="18265" y="3897"/>
                  <a:pt x="18274" y="3897"/>
                </a:cubicBezTo>
                <a:cubicBezTo>
                  <a:pt x="18294" y="3897"/>
                  <a:pt x="18314" y="3886"/>
                  <a:pt x="18323" y="3870"/>
                </a:cubicBezTo>
                <a:cubicBezTo>
                  <a:pt x="18338" y="3842"/>
                  <a:pt x="18327" y="3813"/>
                  <a:pt x="18303" y="3796"/>
                </a:cubicBezTo>
                <a:cubicBezTo>
                  <a:pt x="18284" y="3781"/>
                  <a:pt x="18264" y="3766"/>
                  <a:pt x="18243" y="3751"/>
                </a:cubicBezTo>
                <a:cubicBezTo>
                  <a:pt x="18237" y="3747"/>
                  <a:pt x="18229" y="3745"/>
                  <a:pt x="18220" y="3745"/>
                </a:cubicBezTo>
                <a:close/>
                <a:moveTo>
                  <a:pt x="13983" y="3752"/>
                </a:moveTo>
                <a:cubicBezTo>
                  <a:pt x="13960" y="3752"/>
                  <a:pt x="13940" y="3768"/>
                  <a:pt x="13932" y="3790"/>
                </a:cubicBezTo>
                <a:cubicBezTo>
                  <a:pt x="13927" y="3804"/>
                  <a:pt x="13922" y="3820"/>
                  <a:pt x="13917" y="3834"/>
                </a:cubicBezTo>
                <a:cubicBezTo>
                  <a:pt x="13906" y="3861"/>
                  <a:pt x="13927" y="3893"/>
                  <a:pt x="13953" y="3900"/>
                </a:cubicBezTo>
                <a:cubicBezTo>
                  <a:pt x="13958" y="3901"/>
                  <a:pt x="13962" y="3902"/>
                  <a:pt x="13966" y="3902"/>
                </a:cubicBezTo>
                <a:cubicBezTo>
                  <a:pt x="13990" y="3902"/>
                  <a:pt x="14011" y="3886"/>
                  <a:pt x="14018" y="3864"/>
                </a:cubicBezTo>
                <a:cubicBezTo>
                  <a:pt x="14024" y="3849"/>
                  <a:pt x="14030" y="3833"/>
                  <a:pt x="14034" y="3818"/>
                </a:cubicBezTo>
                <a:cubicBezTo>
                  <a:pt x="14044" y="3791"/>
                  <a:pt x="14023" y="3760"/>
                  <a:pt x="13997" y="3754"/>
                </a:cubicBezTo>
                <a:cubicBezTo>
                  <a:pt x="13993" y="3752"/>
                  <a:pt x="13988" y="3752"/>
                  <a:pt x="13983" y="3752"/>
                </a:cubicBezTo>
                <a:close/>
                <a:moveTo>
                  <a:pt x="17404" y="3837"/>
                </a:moveTo>
                <a:cubicBezTo>
                  <a:pt x="17358" y="3837"/>
                  <a:pt x="17358" y="3908"/>
                  <a:pt x="17404" y="3908"/>
                </a:cubicBezTo>
                <a:lnTo>
                  <a:pt x="17420" y="3908"/>
                </a:lnTo>
                <a:cubicBezTo>
                  <a:pt x="17465" y="3908"/>
                  <a:pt x="17465" y="3837"/>
                  <a:pt x="17420" y="3837"/>
                </a:cubicBezTo>
                <a:close/>
                <a:moveTo>
                  <a:pt x="6398" y="3853"/>
                </a:moveTo>
                <a:cubicBezTo>
                  <a:pt x="6352" y="3853"/>
                  <a:pt x="6352" y="3923"/>
                  <a:pt x="6398" y="3923"/>
                </a:cubicBezTo>
                <a:cubicBezTo>
                  <a:pt x="6443" y="3923"/>
                  <a:pt x="6443" y="3853"/>
                  <a:pt x="6398" y="3853"/>
                </a:cubicBezTo>
                <a:close/>
                <a:moveTo>
                  <a:pt x="6957" y="3813"/>
                </a:moveTo>
                <a:cubicBezTo>
                  <a:pt x="6930" y="3813"/>
                  <a:pt x="6904" y="3830"/>
                  <a:pt x="6904" y="3865"/>
                </a:cubicBezTo>
                <a:lnTo>
                  <a:pt x="6904" y="3895"/>
                </a:lnTo>
                <a:cubicBezTo>
                  <a:pt x="6904" y="3930"/>
                  <a:pt x="6931" y="3947"/>
                  <a:pt x="6958" y="3947"/>
                </a:cubicBezTo>
                <a:cubicBezTo>
                  <a:pt x="6985" y="3947"/>
                  <a:pt x="7012" y="3930"/>
                  <a:pt x="7012" y="3895"/>
                </a:cubicBezTo>
                <a:lnTo>
                  <a:pt x="7012" y="3865"/>
                </a:lnTo>
                <a:cubicBezTo>
                  <a:pt x="7011" y="3830"/>
                  <a:pt x="6984" y="3813"/>
                  <a:pt x="6957" y="3813"/>
                </a:cubicBezTo>
                <a:close/>
                <a:moveTo>
                  <a:pt x="7903" y="3862"/>
                </a:moveTo>
                <a:cubicBezTo>
                  <a:pt x="7886" y="3862"/>
                  <a:pt x="7868" y="3874"/>
                  <a:pt x="7868" y="3897"/>
                </a:cubicBezTo>
                <a:lnTo>
                  <a:pt x="7868" y="3913"/>
                </a:lnTo>
                <a:cubicBezTo>
                  <a:pt x="7868" y="3936"/>
                  <a:pt x="7886" y="3947"/>
                  <a:pt x="7903" y="3947"/>
                </a:cubicBezTo>
                <a:cubicBezTo>
                  <a:pt x="7921" y="3947"/>
                  <a:pt x="7939" y="3936"/>
                  <a:pt x="7939" y="3913"/>
                </a:cubicBezTo>
                <a:lnTo>
                  <a:pt x="7939" y="3897"/>
                </a:lnTo>
                <a:cubicBezTo>
                  <a:pt x="7939" y="3874"/>
                  <a:pt x="7921" y="3862"/>
                  <a:pt x="7903" y="3862"/>
                </a:cubicBezTo>
                <a:close/>
                <a:moveTo>
                  <a:pt x="3482" y="3839"/>
                </a:moveTo>
                <a:cubicBezTo>
                  <a:pt x="3473" y="3839"/>
                  <a:pt x="3464" y="3842"/>
                  <a:pt x="3455" y="3846"/>
                </a:cubicBezTo>
                <a:cubicBezTo>
                  <a:pt x="3445" y="3851"/>
                  <a:pt x="3435" y="3856"/>
                  <a:pt x="3425" y="3861"/>
                </a:cubicBezTo>
                <a:cubicBezTo>
                  <a:pt x="3399" y="3875"/>
                  <a:pt x="3392" y="3910"/>
                  <a:pt x="3405" y="3935"/>
                </a:cubicBezTo>
                <a:cubicBezTo>
                  <a:pt x="3415" y="3952"/>
                  <a:pt x="3434" y="3961"/>
                  <a:pt x="3452" y="3961"/>
                </a:cubicBezTo>
                <a:cubicBezTo>
                  <a:pt x="3461" y="3961"/>
                  <a:pt x="3470" y="3959"/>
                  <a:pt x="3478" y="3955"/>
                </a:cubicBezTo>
                <a:cubicBezTo>
                  <a:pt x="3489" y="3949"/>
                  <a:pt x="3498" y="3944"/>
                  <a:pt x="3509" y="3939"/>
                </a:cubicBezTo>
                <a:cubicBezTo>
                  <a:pt x="3535" y="3926"/>
                  <a:pt x="3541" y="3891"/>
                  <a:pt x="3529" y="3866"/>
                </a:cubicBezTo>
                <a:cubicBezTo>
                  <a:pt x="3518" y="3848"/>
                  <a:pt x="3500" y="3839"/>
                  <a:pt x="3482" y="3839"/>
                </a:cubicBezTo>
                <a:close/>
                <a:moveTo>
                  <a:pt x="5736" y="3928"/>
                </a:moveTo>
                <a:cubicBezTo>
                  <a:pt x="5713" y="3928"/>
                  <a:pt x="5714" y="3964"/>
                  <a:pt x="5736" y="3964"/>
                </a:cubicBezTo>
                <a:cubicBezTo>
                  <a:pt x="5760" y="3964"/>
                  <a:pt x="5760" y="3928"/>
                  <a:pt x="5736" y="3928"/>
                </a:cubicBezTo>
                <a:close/>
                <a:moveTo>
                  <a:pt x="4475" y="3864"/>
                </a:moveTo>
                <a:cubicBezTo>
                  <a:pt x="4448" y="3864"/>
                  <a:pt x="4424" y="3899"/>
                  <a:pt x="4449" y="3924"/>
                </a:cubicBezTo>
                <a:cubicBezTo>
                  <a:pt x="4458" y="3935"/>
                  <a:pt x="4467" y="3945"/>
                  <a:pt x="4478" y="3955"/>
                </a:cubicBezTo>
                <a:cubicBezTo>
                  <a:pt x="4485" y="3962"/>
                  <a:pt x="4493" y="3965"/>
                  <a:pt x="4501" y="3965"/>
                </a:cubicBezTo>
                <a:cubicBezTo>
                  <a:pt x="4528" y="3965"/>
                  <a:pt x="4553" y="3930"/>
                  <a:pt x="4528" y="3905"/>
                </a:cubicBezTo>
                <a:cubicBezTo>
                  <a:pt x="4518" y="3895"/>
                  <a:pt x="4508" y="3884"/>
                  <a:pt x="4499" y="3875"/>
                </a:cubicBezTo>
                <a:cubicBezTo>
                  <a:pt x="4491" y="3868"/>
                  <a:pt x="4483" y="3864"/>
                  <a:pt x="4475" y="3864"/>
                </a:cubicBezTo>
                <a:close/>
                <a:moveTo>
                  <a:pt x="10044" y="3814"/>
                </a:moveTo>
                <a:cubicBezTo>
                  <a:pt x="10026" y="3814"/>
                  <a:pt x="10008" y="3824"/>
                  <a:pt x="9997" y="3840"/>
                </a:cubicBezTo>
                <a:cubicBezTo>
                  <a:pt x="9987" y="3856"/>
                  <a:pt x="9978" y="3871"/>
                  <a:pt x="9967" y="3886"/>
                </a:cubicBezTo>
                <a:cubicBezTo>
                  <a:pt x="9952" y="3911"/>
                  <a:pt x="9965" y="3944"/>
                  <a:pt x="9987" y="3959"/>
                </a:cubicBezTo>
                <a:cubicBezTo>
                  <a:pt x="9995" y="3964"/>
                  <a:pt x="10004" y="3966"/>
                  <a:pt x="10013" y="3966"/>
                </a:cubicBezTo>
                <a:cubicBezTo>
                  <a:pt x="10032" y="3966"/>
                  <a:pt x="10050" y="3956"/>
                  <a:pt x="10060" y="3939"/>
                </a:cubicBezTo>
                <a:cubicBezTo>
                  <a:pt x="10071" y="3923"/>
                  <a:pt x="10080" y="3909"/>
                  <a:pt x="10091" y="3895"/>
                </a:cubicBezTo>
                <a:cubicBezTo>
                  <a:pt x="10106" y="3871"/>
                  <a:pt x="10096" y="3835"/>
                  <a:pt x="10071" y="3822"/>
                </a:cubicBezTo>
                <a:cubicBezTo>
                  <a:pt x="10062" y="3817"/>
                  <a:pt x="10053" y="3814"/>
                  <a:pt x="10044" y="3814"/>
                </a:cubicBezTo>
                <a:close/>
                <a:moveTo>
                  <a:pt x="20649" y="3856"/>
                </a:moveTo>
                <a:cubicBezTo>
                  <a:pt x="20631" y="3856"/>
                  <a:pt x="20615" y="3865"/>
                  <a:pt x="20604" y="3882"/>
                </a:cubicBezTo>
                <a:cubicBezTo>
                  <a:pt x="20590" y="3906"/>
                  <a:pt x="20598" y="3943"/>
                  <a:pt x="20624" y="3956"/>
                </a:cubicBezTo>
                <a:cubicBezTo>
                  <a:pt x="20635" y="3961"/>
                  <a:pt x="20643" y="3966"/>
                  <a:pt x="20654" y="3971"/>
                </a:cubicBezTo>
                <a:cubicBezTo>
                  <a:pt x="20663" y="3976"/>
                  <a:pt x="20673" y="3979"/>
                  <a:pt x="20682" y="3979"/>
                </a:cubicBezTo>
                <a:cubicBezTo>
                  <a:pt x="20700" y="3979"/>
                  <a:pt x="20717" y="3970"/>
                  <a:pt x="20727" y="3953"/>
                </a:cubicBezTo>
                <a:cubicBezTo>
                  <a:pt x="20742" y="3928"/>
                  <a:pt x="20734" y="3892"/>
                  <a:pt x="20708" y="3879"/>
                </a:cubicBezTo>
                <a:cubicBezTo>
                  <a:pt x="20698" y="3874"/>
                  <a:pt x="20687" y="3868"/>
                  <a:pt x="20678" y="3864"/>
                </a:cubicBezTo>
                <a:cubicBezTo>
                  <a:pt x="20669" y="3859"/>
                  <a:pt x="20659" y="3856"/>
                  <a:pt x="20649" y="3856"/>
                </a:cubicBezTo>
                <a:close/>
                <a:moveTo>
                  <a:pt x="8425" y="3887"/>
                </a:moveTo>
                <a:cubicBezTo>
                  <a:pt x="8401" y="3887"/>
                  <a:pt x="8377" y="3913"/>
                  <a:pt x="8390" y="3940"/>
                </a:cubicBezTo>
                <a:cubicBezTo>
                  <a:pt x="8396" y="3950"/>
                  <a:pt x="8401" y="3960"/>
                  <a:pt x="8406" y="3970"/>
                </a:cubicBezTo>
                <a:cubicBezTo>
                  <a:pt x="8413" y="3984"/>
                  <a:pt x="8423" y="3989"/>
                  <a:pt x="8434" y="3989"/>
                </a:cubicBezTo>
                <a:cubicBezTo>
                  <a:pt x="8457" y="3989"/>
                  <a:pt x="8482" y="3963"/>
                  <a:pt x="8468" y="3935"/>
                </a:cubicBezTo>
                <a:cubicBezTo>
                  <a:pt x="8463" y="3924"/>
                  <a:pt x="8458" y="3916"/>
                  <a:pt x="8452" y="3905"/>
                </a:cubicBezTo>
                <a:cubicBezTo>
                  <a:pt x="8446" y="3893"/>
                  <a:pt x="8435" y="3887"/>
                  <a:pt x="8425" y="3887"/>
                </a:cubicBezTo>
                <a:close/>
                <a:moveTo>
                  <a:pt x="15674" y="3906"/>
                </a:moveTo>
                <a:cubicBezTo>
                  <a:pt x="15639" y="3906"/>
                  <a:pt x="15628" y="3964"/>
                  <a:pt x="15666" y="3977"/>
                </a:cubicBezTo>
                <a:cubicBezTo>
                  <a:pt x="15681" y="3982"/>
                  <a:pt x="15696" y="3987"/>
                  <a:pt x="15711" y="3992"/>
                </a:cubicBezTo>
                <a:cubicBezTo>
                  <a:pt x="15715" y="3994"/>
                  <a:pt x="15720" y="3995"/>
                  <a:pt x="15723" y="3995"/>
                </a:cubicBezTo>
                <a:cubicBezTo>
                  <a:pt x="15757" y="3995"/>
                  <a:pt x="15768" y="3938"/>
                  <a:pt x="15730" y="3924"/>
                </a:cubicBezTo>
                <a:cubicBezTo>
                  <a:pt x="15716" y="3919"/>
                  <a:pt x="15701" y="3914"/>
                  <a:pt x="15686" y="3909"/>
                </a:cubicBezTo>
                <a:cubicBezTo>
                  <a:pt x="15682" y="3907"/>
                  <a:pt x="15677" y="3906"/>
                  <a:pt x="15674" y="3906"/>
                </a:cubicBezTo>
                <a:close/>
                <a:moveTo>
                  <a:pt x="14942" y="3922"/>
                </a:moveTo>
                <a:cubicBezTo>
                  <a:pt x="14924" y="3922"/>
                  <a:pt x="14907" y="3933"/>
                  <a:pt x="14907" y="3956"/>
                </a:cubicBezTo>
                <a:lnTo>
                  <a:pt x="14907" y="3971"/>
                </a:lnTo>
                <a:cubicBezTo>
                  <a:pt x="14907" y="3994"/>
                  <a:pt x="14925" y="4006"/>
                  <a:pt x="14942" y="4006"/>
                </a:cubicBezTo>
                <a:cubicBezTo>
                  <a:pt x="14960" y="4006"/>
                  <a:pt x="14978" y="3994"/>
                  <a:pt x="14978" y="3971"/>
                </a:cubicBezTo>
                <a:lnTo>
                  <a:pt x="14978" y="3956"/>
                </a:lnTo>
                <a:cubicBezTo>
                  <a:pt x="14978" y="3933"/>
                  <a:pt x="14960" y="3922"/>
                  <a:pt x="14942" y="3922"/>
                </a:cubicBezTo>
                <a:close/>
                <a:moveTo>
                  <a:pt x="12869" y="3991"/>
                </a:moveTo>
                <a:cubicBezTo>
                  <a:pt x="12851" y="3991"/>
                  <a:pt x="12833" y="4003"/>
                  <a:pt x="12833" y="4026"/>
                </a:cubicBezTo>
                <a:lnTo>
                  <a:pt x="12833" y="4042"/>
                </a:lnTo>
                <a:cubicBezTo>
                  <a:pt x="12833" y="4064"/>
                  <a:pt x="12851" y="4075"/>
                  <a:pt x="12869" y="4075"/>
                </a:cubicBezTo>
                <a:cubicBezTo>
                  <a:pt x="12887" y="4075"/>
                  <a:pt x="12905" y="4064"/>
                  <a:pt x="12905" y="4042"/>
                </a:cubicBezTo>
                <a:lnTo>
                  <a:pt x="12905" y="4026"/>
                </a:lnTo>
                <a:cubicBezTo>
                  <a:pt x="12905" y="4003"/>
                  <a:pt x="12887" y="3991"/>
                  <a:pt x="12869" y="3991"/>
                </a:cubicBezTo>
                <a:close/>
                <a:moveTo>
                  <a:pt x="2806" y="3946"/>
                </a:moveTo>
                <a:cubicBezTo>
                  <a:pt x="2779" y="3946"/>
                  <a:pt x="2752" y="3963"/>
                  <a:pt x="2752" y="3998"/>
                </a:cubicBezTo>
                <a:lnTo>
                  <a:pt x="2752" y="4028"/>
                </a:lnTo>
                <a:cubicBezTo>
                  <a:pt x="2753" y="4063"/>
                  <a:pt x="2780" y="4080"/>
                  <a:pt x="2806" y="4080"/>
                </a:cubicBezTo>
                <a:cubicBezTo>
                  <a:pt x="2833" y="4080"/>
                  <a:pt x="2859" y="4063"/>
                  <a:pt x="2859" y="4028"/>
                </a:cubicBezTo>
                <a:lnTo>
                  <a:pt x="2859" y="3998"/>
                </a:lnTo>
                <a:cubicBezTo>
                  <a:pt x="2859" y="3963"/>
                  <a:pt x="2832" y="3946"/>
                  <a:pt x="2806" y="3946"/>
                </a:cubicBezTo>
                <a:close/>
                <a:moveTo>
                  <a:pt x="3754" y="3997"/>
                </a:moveTo>
                <a:cubicBezTo>
                  <a:pt x="3736" y="3997"/>
                  <a:pt x="3718" y="4009"/>
                  <a:pt x="3718" y="4031"/>
                </a:cubicBezTo>
                <a:lnTo>
                  <a:pt x="3718" y="4047"/>
                </a:lnTo>
                <a:cubicBezTo>
                  <a:pt x="3718" y="4069"/>
                  <a:pt x="3735" y="4081"/>
                  <a:pt x="3753" y="4081"/>
                </a:cubicBezTo>
                <a:cubicBezTo>
                  <a:pt x="3771" y="4081"/>
                  <a:pt x="3789" y="4069"/>
                  <a:pt x="3789" y="4047"/>
                </a:cubicBezTo>
                <a:lnTo>
                  <a:pt x="3789" y="4031"/>
                </a:lnTo>
                <a:cubicBezTo>
                  <a:pt x="3789" y="4009"/>
                  <a:pt x="3772" y="3997"/>
                  <a:pt x="3754" y="3997"/>
                </a:cubicBezTo>
                <a:close/>
                <a:moveTo>
                  <a:pt x="5450" y="4091"/>
                </a:moveTo>
                <a:cubicBezTo>
                  <a:pt x="5442" y="4091"/>
                  <a:pt x="5433" y="4094"/>
                  <a:pt x="5426" y="4101"/>
                </a:cubicBezTo>
                <a:lnTo>
                  <a:pt x="5410" y="4117"/>
                </a:lnTo>
                <a:cubicBezTo>
                  <a:pt x="5385" y="4142"/>
                  <a:pt x="5410" y="4178"/>
                  <a:pt x="5437" y="4178"/>
                </a:cubicBezTo>
                <a:cubicBezTo>
                  <a:pt x="5445" y="4178"/>
                  <a:pt x="5453" y="4175"/>
                  <a:pt x="5460" y="4167"/>
                </a:cubicBezTo>
                <a:lnTo>
                  <a:pt x="5476" y="4152"/>
                </a:lnTo>
                <a:cubicBezTo>
                  <a:pt x="5501" y="4126"/>
                  <a:pt x="5477" y="4091"/>
                  <a:pt x="5450" y="4091"/>
                </a:cubicBezTo>
                <a:close/>
                <a:moveTo>
                  <a:pt x="8728" y="4099"/>
                </a:moveTo>
                <a:cubicBezTo>
                  <a:pt x="8723" y="4099"/>
                  <a:pt x="8718" y="4099"/>
                  <a:pt x="8713" y="4100"/>
                </a:cubicBezTo>
                <a:cubicBezTo>
                  <a:pt x="8672" y="4110"/>
                  <a:pt x="8684" y="4168"/>
                  <a:pt x="8722" y="4169"/>
                </a:cubicBezTo>
                <a:cubicBezTo>
                  <a:pt x="8727" y="4180"/>
                  <a:pt x="8739" y="4185"/>
                  <a:pt x="8751" y="4185"/>
                </a:cubicBezTo>
                <a:cubicBezTo>
                  <a:pt x="8757" y="4185"/>
                  <a:pt x="8763" y="4183"/>
                  <a:pt x="8769" y="4180"/>
                </a:cubicBezTo>
                <a:cubicBezTo>
                  <a:pt x="8788" y="4169"/>
                  <a:pt x="8790" y="4148"/>
                  <a:pt x="8782" y="4132"/>
                </a:cubicBezTo>
                <a:cubicBezTo>
                  <a:pt x="8773" y="4109"/>
                  <a:pt x="8750" y="4099"/>
                  <a:pt x="8728" y="4099"/>
                </a:cubicBezTo>
                <a:close/>
                <a:moveTo>
                  <a:pt x="508" y="4079"/>
                </a:moveTo>
                <a:cubicBezTo>
                  <a:pt x="483" y="4079"/>
                  <a:pt x="459" y="4104"/>
                  <a:pt x="477" y="4131"/>
                </a:cubicBezTo>
                <a:cubicBezTo>
                  <a:pt x="487" y="4146"/>
                  <a:pt x="497" y="4160"/>
                  <a:pt x="507" y="4175"/>
                </a:cubicBezTo>
                <a:cubicBezTo>
                  <a:pt x="515" y="4186"/>
                  <a:pt x="526" y="4191"/>
                  <a:pt x="537" y="4191"/>
                </a:cubicBezTo>
                <a:cubicBezTo>
                  <a:pt x="562" y="4191"/>
                  <a:pt x="586" y="4166"/>
                  <a:pt x="569" y="4139"/>
                </a:cubicBezTo>
                <a:cubicBezTo>
                  <a:pt x="559" y="4123"/>
                  <a:pt x="549" y="4110"/>
                  <a:pt x="539" y="4095"/>
                </a:cubicBezTo>
                <a:cubicBezTo>
                  <a:pt x="531" y="4084"/>
                  <a:pt x="519" y="4079"/>
                  <a:pt x="508" y="4079"/>
                </a:cubicBezTo>
                <a:close/>
                <a:moveTo>
                  <a:pt x="19718" y="3994"/>
                </a:moveTo>
                <a:cubicBezTo>
                  <a:pt x="19705" y="3994"/>
                  <a:pt x="19691" y="4002"/>
                  <a:pt x="19687" y="4019"/>
                </a:cubicBezTo>
                <a:cubicBezTo>
                  <a:pt x="19673" y="4066"/>
                  <a:pt x="19667" y="4115"/>
                  <a:pt x="19667" y="4163"/>
                </a:cubicBezTo>
                <a:cubicBezTo>
                  <a:pt x="19666" y="4186"/>
                  <a:pt x="19684" y="4198"/>
                  <a:pt x="19701" y="4198"/>
                </a:cubicBezTo>
                <a:cubicBezTo>
                  <a:pt x="19719" y="4198"/>
                  <a:pt x="19737" y="4186"/>
                  <a:pt x="19737" y="4163"/>
                </a:cubicBezTo>
                <a:cubicBezTo>
                  <a:pt x="19739" y="4121"/>
                  <a:pt x="19744" y="4079"/>
                  <a:pt x="19755" y="4038"/>
                </a:cubicBezTo>
                <a:cubicBezTo>
                  <a:pt x="19762" y="4012"/>
                  <a:pt x="19739" y="3994"/>
                  <a:pt x="19718" y="3994"/>
                </a:cubicBezTo>
                <a:close/>
                <a:moveTo>
                  <a:pt x="9048" y="4099"/>
                </a:moveTo>
                <a:cubicBezTo>
                  <a:pt x="9037" y="4099"/>
                  <a:pt x="9027" y="4104"/>
                  <a:pt x="9020" y="4117"/>
                </a:cubicBezTo>
                <a:cubicBezTo>
                  <a:pt x="9015" y="4128"/>
                  <a:pt x="9010" y="4137"/>
                  <a:pt x="9004" y="4147"/>
                </a:cubicBezTo>
                <a:cubicBezTo>
                  <a:pt x="8991" y="4174"/>
                  <a:pt x="9016" y="4200"/>
                  <a:pt x="9039" y="4200"/>
                </a:cubicBezTo>
                <a:cubicBezTo>
                  <a:pt x="9050" y="4200"/>
                  <a:pt x="9060" y="4195"/>
                  <a:pt x="9066" y="4183"/>
                </a:cubicBezTo>
                <a:cubicBezTo>
                  <a:pt x="9071" y="4173"/>
                  <a:pt x="9077" y="4163"/>
                  <a:pt x="9082" y="4153"/>
                </a:cubicBezTo>
                <a:cubicBezTo>
                  <a:pt x="9096" y="4125"/>
                  <a:pt x="9072" y="4099"/>
                  <a:pt x="9048" y="4099"/>
                </a:cubicBezTo>
                <a:close/>
                <a:moveTo>
                  <a:pt x="4789" y="4163"/>
                </a:moveTo>
                <a:cubicBezTo>
                  <a:pt x="4762" y="4163"/>
                  <a:pt x="4738" y="4199"/>
                  <a:pt x="4764" y="4223"/>
                </a:cubicBezTo>
                <a:lnTo>
                  <a:pt x="4779" y="4239"/>
                </a:lnTo>
                <a:cubicBezTo>
                  <a:pt x="4787" y="4246"/>
                  <a:pt x="4795" y="4250"/>
                  <a:pt x="4804" y="4250"/>
                </a:cubicBezTo>
                <a:cubicBezTo>
                  <a:pt x="4830" y="4250"/>
                  <a:pt x="4854" y="4214"/>
                  <a:pt x="4829" y="4189"/>
                </a:cubicBezTo>
                <a:lnTo>
                  <a:pt x="4813" y="4174"/>
                </a:lnTo>
                <a:cubicBezTo>
                  <a:pt x="4806" y="4166"/>
                  <a:pt x="4797" y="4163"/>
                  <a:pt x="4789" y="4163"/>
                </a:cubicBezTo>
                <a:close/>
                <a:moveTo>
                  <a:pt x="11121" y="4119"/>
                </a:moveTo>
                <a:cubicBezTo>
                  <a:pt x="11110" y="4119"/>
                  <a:pt x="11100" y="4125"/>
                  <a:pt x="11093" y="4138"/>
                </a:cubicBezTo>
                <a:cubicBezTo>
                  <a:pt x="11083" y="4158"/>
                  <a:pt x="11073" y="4179"/>
                  <a:pt x="11063" y="4199"/>
                </a:cubicBezTo>
                <a:cubicBezTo>
                  <a:pt x="11050" y="4226"/>
                  <a:pt x="11075" y="4251"/>
                  <a:pt x="11098" y="4251"/>
                </a:cubicBezTo>
                <a:cubicBezTo>
                  <a:pt x="11108" y="4251"/>
                  <a:pt x="11118" y="4246"/>
                  <a:pt x="11125" y="4233"/>
                </a:cubicBezTo>
                <a:cubicBezTo>
                  <a:pt x="11135" y="4214"/>
                  <a:pt x="11145" y="4194"/>
                  <a:pt x="11155" y="4174"/>
                </a:cubicBezTo>
                <a:cubicBezTo>
                  <a:pt x="11169" y="4146"/>
                  <a:pt x="11145" y="4119"/>
                  <a:pt x="11121" y="4119"/>
                </a:cubicBezTo>
                <a:close/>
                <a:moveTo>
                  <a:pt x="17583" y="4183"/>
                </a:moveTo>
                <a:cubicBezTo>
                  <a:pt x="17537" y="4183"/>
                  <a:pt x="17537" y="4253"/>
                  <a:pt x="17583" y="4253"/>
                </a:cubicBezTo>
                <a:lnTo>
                  <a:pt x="17599" y="4253"/>
                </a:lnTo>
                <a:cubicBezTo>
                  <a:pt x="17645" y="4253"/>
                  <a:pt x="17645" y="4183"/>
                  <a:pt x="17599" y="4183"/>
                </a:cubicBezTo>
                <a:close/>
                <a:moveTo>
                  <a:pt x="18982" y="4124"/>
                </a:moveTo>
                <a:cubicBezTo>
                  <a:pt x="18955" y="4124"/>
                  <a:pt x="18928" y="4141"/>
                  <a:pt x="18928" y="4176"/>
                </a:cubicBezTo>
                <a:lnTo>
                  <a:pt x="18928" y="4221"/>
                </a:lnTo>
                <a:cubicBezTo>
                  <a:pt x="18928" y="4255"/>
                  <a:pt x="18955" y="4273"/>
                  <a:pt x="18982" y="4273"/>
                </a:cubicBezTo>
                <a:cubicBezTo>
                  <a:pt x="19008" y="4273"/>
                  <a:pt x="19035" y="4255"/>
                  <a:pt x="19035" y="4221"/>
                </a:cubicBezTo>
                <a:lnTo>
                  <a:pt x="19035" y="4176"/>
                </a:lnTo>
                <a:cubicBezTo>
                  <a:pt x="19035" y="4141"/>
                  <a:pt x="19008" y="4124"/>
                  <a:pt x="18982" y="4124"/>
                </a:cubicBezTo>
                <a:close/>
                <a:moveTo>
                  <a:pt x="21327" y="4159"/>
                </a:moveTo>
                <a:cubicBezTo>
                  <a:pt x="21286" y="4159"/>
                  <a:pt x="21249" y="4212"/>
                  <a:pt x="21286" y="4249"/>
                </a:cubicBezTo>
                <a:lnTo>
                  <a:pt x="21302" y="4265"/>
                </a:lnTo>
                <a:cubicBezTo>
                  <a:pt x="21313" y="4276"/>
                  <a:pt x="21326" y="4281"/>
                  <a:pt x="21338" y="4281"/>
                </a:cubicBezTo>
                <a:cubicBezTo>
                  <a:pt x="21379" y="4281"/>
                  <a:pt x="21416" y="4227"/>
                  <a:pt x="21379" y="4190"/>
                </a:cubicBezTo>
                <a:lnTo>
                  <a:pt x="21363" y="4175"/>
                </a:lnTo>
                <a:cubicBezTo>
                  <a:pt x="21352" y="4164"/>
                  <a:pt x="21339" y="4159"/>
                  <a:pt x="21327" y="4159"/>
                </a:cubicBezTo>
                <a:close/>
                <a:moveTo>
                  <a:pt x="19344" y="4186"/>
                </a:moveTo>
                <a:cubicBezTo>
                  <a:pt x="19317" y="4186"/>
                  <a:pt x="19292" y="4222"/>
                  <a:pt x="19318" y="4247"/>
                </a:cubicBezTo>
                <a:cubicBezTo>
                  <a:pt x="19328" y="4257"/>
                  <a:pt x="19339" y="4267"/>
                  <a:pt x="19348" y="4277"/>
                </a:cubicBezTo>
                <a:cubicBezTo>
                  <a:pt x="19356" y="4284"/>
                  <a:pt x="19364" y="4287"/>
                  <a:pt x="19372" y="4287"/>
                </a:cubicBezTo>
                <a:cubicBezTo>
                  <a:pt x="19399" y="4287"/>
                  <a:pt x="19425" y="4251"/>
                  <a:pt x="19399" y="4227"/>
                </a:cubicBezTo>
                <a:cubicBezTo>
                  <a:pt x="19388" y="4217"/>
                  <a:pt x="19378" y="4207"/>
                  <a:pt x="19368" y="4197"/>
                </a:cubicBezTo>
                <a:cubicBezTo>
                  <a:pt x="19361" y="4189"/>
                  <a:pt x="19352" y="4186"/>
                  <a:pt x="19344" y="4186"/>
                </a:cubicBezTo>
                <a:close/>
                <a:moveTo>
                  <a:pt x="14715" y="4147"/>
                </a:moveTo>
                <a:cubicBezTo>
                  <a:pt x="14694" y="4147"/>
                  <a:pt x="14672" y="4164"/>
                  <a:pt x="14677" y="4190"/>
                </a:cubicBezTo>
                <a:lnTo>
                  <a:pt x="14693" y="4265"/>
                </a:lnTo>
                <a:cubicBezTo>
                  <a:pt x="14697" y="4283"/>
                  <a:pt x="14710" y="4290"/>
                  <a:pt x="14723" y="4290"/>
                </a:cubicBezTo>
                <a:cubicBezTo>
                  <a:pt x="14744" y="4290"/>
                  <a:pt x="14767" y="4273"/>
                  <a:pt x="14761" y="4247"/>
                </a:cubicBezTo>
                <a:lnTo>
                  <a:pt x="14745" y="4173"/>
                </a:lnTo>
                <a:cubicBezTo>
                  <a:pt x="14742" y="4155"/>
                  <a:pt x="14729" y="4147"/>
                  <a:pt x="14715" y="4147"/>
                </a:cubicBezTo>
                <a:close/>
                <a:moveTo>
                  <a:pt x="15255" y="4221"/>
                </a:moveTo>
                <a:cubicBezTo>
                  <a:pt x="15234" y="4221"/>
                  <a:pt x="15222" y="4236"/>
                  <a:pt x="15221" y="4253"/>
                </a:cubicBezTo>
                <a:cubicBezTo>
                  <a:pt x="15219" y="4252"/>
                  <a:pt x="15215" y="4252"/>
                  <a:pt x="15211" y="4252"/>
                </a:cubicBezTo>
                <a:cubicBezTo>
                  <a:pt x="15166" y="4252"/>
                  <a:pt x="15166" y="4322"/>
                  <a:pt x="15211" y="4322"/>
                </a:cubicBezTo>
                <a:cubicBezTo>
                  <a:pt x="15232" y="4322"/>
                  <a:pt x="15245" y="4307"/>
                  <a:pt x="15246" y="4290"/>
                </a:cubicBezTo>
                <a:cubicBezTo>
                  <a:pt x="15248" y="4291"/>
                  <a:pt x="15252" y="4291"/>
                  <a:pt x="15255" y="4291"/>
                </a:cubicBezTo>
                <a:cubicBezTo>
                  <a:pt x="15300" y="4291"/>
                  <a:pt x="15301" y="4221"/>
                  <a:pt x="15255" y="4221"/>
                </a:cubicBezTo>
                <a:close/>
                <a:moveTo>
                  <a:pt x="7940" y="4263"/>
                </a:moveTo>
                <a:cubicBezTo>
                  <a:pt x="7894" y="4263"/>
                  <a:pt x="7894" y="4333"/>
                  <a:pt x="7940" y="4333"/>
                </a:cubicBezTo>
                <a:cubicBezTo>
                  <a:pt x="7986" y="4333"/>
                  <a:pt x="7986" y="4263"/>
                  <a:pt x="7940" y="4263"/>
                </a:cubicBezTo>
                <a:close/>
                <a:moveTo>
                  <a:pt x="16397" y="4269"/>
                </a:moveTo>
                <a:cubicBezTo>
                  <a:pt x="16351" y="4269"/>
                  <a:pt x="16351" y="4340"/>
                  <a:pt x="16397" y="4340"/>
                </a:cubicBezTo>
                <a:cubicBezTo>
                  <a:pt x="16442" y="4340"/>
                  <a:pt x="16442" y="4269"/>
                  <a:pt x="16397" y="4269"/>
                </a:cubicBezTo>
                <a:close/>
                <a:moveTo>
                  <a:pt x="12297" y="4240"/>
                </a:moveTo>
                <a:cubicBezTo>
                  <a:pt x="12288" y="4240"/>
                  <a:pt x="12278" y="4242"/>
                  <a:pt x="12270" y="4247"/>
                </a:cubicBezTo>
                <a:cubicBezTo>
                  <a:pt x="12258" y="4252"/>
                  <a:pt x="12250" y="4257"/>
                  <a:pt x="12239" y="4263"/>
                </a:cubicBezTo>
                <a:cubicBezTo>
                  <a:pt x="12213" y="4275"/>
                  <a:pt x="12206" y="4311"/>
                  <a:pt x="12219" y="4336"/>
                </a:cubicBezTo>
                <a:cubicBezTo>
                  <a:pt x="12230" y="4354"/>
                  <a:pt x="12248" y="4362"/>
                  <a:pt x="12266" y="4362"/>
                </a:cubicBezTo>
                <a:cubicBezTo>
                  <a:pt x="12275" y="4362"/>
                  <a:pt x="12284" y="4360"/>
                  <a:pt x="12293" y="4356"/>
                </a:cubicBezTo>
                <a:cubicBezTo>
                  <a:pt x="12303" y="4351"/>
                  <a:pt x="12313" y="4345"/>
                  <a:pt x="12323" y="4340"/>
                </a:cubicBezTo>
                <a:cubicBezTo>
                  <a:pt x="12349" y="4327"/>
                  <a:pt x="12357" y="4290"/>
                  <a:pt x="12342" y="4267"/>
                </a:cubicBezTo>
                <a:cubicBezTo>
                  <a:pt x="12332" y="4249"/>
                  <a:pt x="12315" y="4240"/>
                  <a:pt x="12297" y="4240"/>
                </a:cubicBezTo>
                <a:close/>
                <a:moveTo>
                  <a:pt x="14550" y="4328"/>
                </a:moveTo>
                <a:cubicBezTo>
                  <a:pt x="14528" y="4328"/>
                  <a:pt x="14528" y="4363"/>
                  <a:pt x="14550" y="4363"/>
                </a:cubicBezTo>
                <a:cubicBezTo>
                  <a:pt x="14574" y="4363"/>
                  <a:pt x="14574" y="4328"/>
                  <a:pt x="14550" y="4328"/>
                </a:cubicBezTo>
                <a:close/>
                <a:moveTo>
                  <a:pt x="13290" y="4264"/>
                </a:moveTo>
                <a:cubicBezTo>
                  <a:pt x="13262" y="4264"/>
                  <a:pt x="13238" y="4299"/>
                  <a:pt x="13263" y="4324"/>
                </a:cubicBezTo>
                <a:cubicBezTo>
                  <a:pt x="13271" y="4333"/>
                  <a:pt x="13282" y="4345"/>
                  <a:pt x="13292" y="4354"/>
                </a:cubicBezTo>
                <a:cubicBezTo>
                  <a:pt x="13299" y="4362"/>
                  <a:pt x="13308" y="4365"/>
                  <a:pt x="13316" y="4365"/>
                </a:cubicBezTo>
                <a:cubicBezTo>
                  <a:pt x="13343" y="4365"/>
                  <a:pt x="13367" y="4329"/>
                  <a:pt x="13341" y="4305"/>
                </a:cubicBezTo>
                <a:cubicBezTo>
                  <a:pt x="13331" y="4294"/>
                  <a:pt x="13323" y="4284"/>
                  <a:pt x="13313" y="4274"/>
                </a:cubicBezTo>
                <a:cubicBezTo>
                  <a:pt x="13306" y="4267"/>
                  <a:pt x="13298" y="4264"/>
                  <a:pt x="13290" y="4264"/>
                </a:cubicBezTo>
                <a:close/>
                <a:moveTo>
                  <a:pt x="7212" y="4249"/>
                </a:moveTo>
                <a:cubicBezTo>
                  <a:pt x="7185" y="4249"/>
                  <a:pt x="7158" y="4266"/>
                  <a:pt x="7158" y="4300"/>
                </a:cubicBezTo>
                <a:lnTo>
                  <a:pt x="7158" y="4316"/>
                </a:lnTo>
                <a:cubicBezTo>
                  <a:pt x="7158" y="4351"/>
                  <a:pt x="7185" y="4368"/>
                  <a:pt x="7212" y="4368"/>
                </a:cubicBezTo>
                <a:cubicBezTo>
                  <a:pt x="7239" y="4368"/>
                  <a:pt x="7265" y="4351"/>
                  <a:pt x="7265" y="4316"/>
                </a:cubicBezTo>
                <a:lnTo>
                  <a:pt x="7265" y="4300"/>
                </a:lnTo>
                <a:cubicBezTo>
                  <a:pt x="7265" y="4266"/>
                  <a:pt x="7238" y="4249"/>
                  <a:pt x="7212" y="4249"/>
                </a:cubicBezTo>
                <a:close/>
                <a:moveTo>
                  <a:pt x="22332" y="4283"/>
                </a:moveTo>
                <a:cubicBezTo>
                  <a:pt x="22264" y="4283"/>
                  <a:pt x="22262" y="4389"/>
                  <a:pt x="22332" y="4389"/>
                </a:cubicBezTo>
                <a:cubicBezTo>
                  <a:pt x="22400" y="4389"/>
                  <a:pt x="22401" y="4283"/>
                  <a:pt x="22332" y="4283"/>
                </a:cubicBezTo>
                <a:close/>
                <a:moveTo>
                  <a:pt x="1230" y="4272"/>
                </a:moveTo>
                <a:cubicBezTo>
                  <a:pt x="1189" y="4272"/>
                  <a:pt x="1152" y="4325"/>
                  <a:pt x="1189" y="4362"/>
                </a:cubicBezTo>
                <a:lnTo>
                  <a:pt x="1205" y="4378"/>
                </a:lnTo>
                <a:cubicBezTo>
                  <a:pt x="1216" y="4389"/>
                  <a:pt x="1229" y="4394"/>
                  <a:pt x="1241" y="4394"/>
                </a:cubicBezTo>
                <a:cubicBezTo>
                  <a:pt x="1282" y="4394"/>
                  <a:pt x="1319" y="4341"/>
                  <a:pt x="1281" y="4304"/>
                </a:cubicBezTo>
                <a:lnTo>
                  <a:pt x="1266" y="4288"/>
                </a:lnTo>
                <a:cubicBezTo>
                  <a:pt x="1255" y="4277"/>
                  <a:pt x="1242" y="4272"/>
                  <a:pt x="1230" y="4272"/>
                </a:cubicBezTo>
                <a:close/>
                <a:moveTo>
                  <a:pt x="6231" y="4333"/>
                </a:moveTo>
                <a:cubicBezTo>
                  <a:pt x="6223" y="4333"/>
                  <a:pt x="6214" y="4336"/>
                  <a:pt x="6207" y="4343"/>
                </a:cubicBezTo>
                <a:lnTo>
                  <a:pt x="6192" y="4359"/>
                </a:lnTo>
                <a:cubicBezTo>
                  <a:pt x="6166" y="4383"/>
                  <a:pt x="6191" y="4419"/>
                  <a:pt x="6218" y="4419"/>
                </a:cubicBezTo>
                <a:cubicBezTo>
                  <a:pt x="6226" y="4419"/>
                  <a:pt x="6235" y="4416"/>
                  <a:pt x="6242" y="4409"/>
                </a:cubicBezTo>
                <a:lnTo>
                  <a:pt x="6258" y="4394"/>
                </a:lnTo>
                <a:cubicBezTo>
                  <a:pt x="6283" y="4369"/>
                  <a:pt x="6258" y="4333"/>
                  <a:pt x="6231" y="4333"/>
                </a:cubicBezTo>
                <a:close/>
                <a:moveTo>
                  <a:pt x="7843" y="4253"/>
                </a:moveTo>
                <a:cubicBezTo>
                  <a:pt x="7826" y="4253"/>
                  <a:pt x="7808" y="4265"/>
                  <a:pt x="7808" y="4288"/>
                </a:cubicBezTo>
                <a:lnTo>
                  <a:pt x="7808" y="4394"/>
                </a:lnTo>
                <a:cubicBezTo>
                  <a:pt x="7808" y="4417"/>
                  <a:pt x="7826" y="4428"/>
                  <a:pt x="7843" y="4428"/>
                </a:cubicBezTo>
                <a:cubicBezTo>
                  <a:pt x="7861" y="4428"/>
                  <a:pt x="7878" y="4417"/>
                  <a:pt x="7878" y="4394"/>
                </a:cubicBezTo>
                <a:lnTo>
                  <a:pt x="7878" y="4288"/>
                </a:lnTo>
                <a:cubicBezTo>
                  <a:pt x="7878" y="4265"/>
                  <a:pt x="7861" y="4253"/>
                  <a:pt x="7843" y="4253"/>
                </a:cubicBezTo>
                <a:close/>
                <a:moveTo>
                  <a:pt x="15658" y="4298"/>
                </a:moveTo>
                <a:cubicBezTo>
                  <a:pt x="15644" y="4298"/>
                  <a:pt x="15632" y="4305"/>
                  <a:pt x="15628" y="4322"/>
                </a:cubicBezTo>
                <a:lnTo>
                  <a:pt x="15613" y="4398"/>
                </a:lnTo>
                <a:cubicBezTo>
                  <a:pt x="15606" y="4425"/>
                  <a:pt x="15629" y="4443"/>
                  <a:pt x="15650" y="4443"/>
                </a:cubicBezTo>
                <a:cubicBezTo>
                  <a:pt x="15664" y="4443"/>
                  <a:pt x="15677" y="4435"/>
                  <a:pt x="15681" y="4417"/>
                </a:cubicBezTo>
                <a:lnTo>
                  <a:pt x="15696" y="4342"/>
                </a:lnTo>
                <a:cubicBezTo>
                  <a:pt x="15702" y="4316"/>
                  <a:pt x="15678" y="4298"/>
                  <a:pt x="15658" y="4298"/>
                </a:cubicBezTo>
                <a:close/>
                <a:moveTo>
                  <a:pt x="11621" y="4345"/>
                </a:moveTo>
                <a:cubicBezTo>
                  <a:pt x="11595" y="4345"/>
                  <a:pt x="11568" y="4363"/>
                  <a:pt x="11568" y="4398"/>
                </a:cubicBezTo>
                <a:lnTo>
                  <a:pt x="11568" y="4427"/>
                </a:lnTo>
                <a:cubicBezTo>
                  <a:pt x="11568" y="4461"/>
                  <a:pt x="11595" y="4479"/>
                  <a:pt x="11621" y="4479"/>
                </a:cubicBezTo>
                <a:cubicBezTo>
                  <a:pt x="11648" y="4479"/>
                  <a:pt x="11674" y="4462"/>
                  <a:pt x="11675" y="4427"/>
                </a:cubicBezTo>
                <a:lnTo>
                  <a:pt x="11675" y="4398"/>
                </a:lnTo>
                <a:cubicBezTo>
                  <a:pt x="11675" y="4363"/>
                  <a:pt x="11648" y="4345"/>
                  <a:pt x="11621" y="4345"/>
                </a:cubicBezTo>
                <a:close/>
                <a:moveTo>
                  <a:pt x="12567" y="4396"/>
                </a:moveTo>
                <a:cubicBezTo>
                  <a:pt x="12549" y="4396"/>
                  <a:pt x="12532" y="4407"/>
                  <a:pt x="12532" y="4430"/>
                </a:cubicBezTo>
                <a:lnTo>
                  <a:pt x="12532" y="4446"/>
                </a:lnTo>
                <a:cubicBezTo>
                  <a:pt x="12532" y="4469"/>
                  <a:pt x="12549" y="4481"/>
                  <a:pt x="12567" y="4481"/>
                </a:cubicBezTo>
                <a:cubicBezTo>
                  <a:pt x="12584" y="4481"/>
                  <a:pt x="12602" y="4469"/>
                  <a:pt x="12602" y="4446"/>
                </a:cubicBezTo>
                <a:lnTo>
                  <a:pt x="12602" y="4430"/>
                </a:lnTo>
                <a:cubicBezTo>
                  <a:pt x="12602" y="4407"/>
                  <a:pt x="12584" y="4396"/>
                  <a:pt x="12567" y="4396"/>
                </a:cubicBezTo>
                <a:close/>
                <a:moveTo>
                  <a:pt x="4263" y="4389"/>
                </a:moveTo>
                <a:cubicBezTo>
                  <a:pt x="4245" y="4389"/>
                  <a:pt x="4227" y="4401"/>
                  <a:pt x="4227" y="4424"/>
                </a:cubicBezTo>
                <a:lnTo>
                  <a:pt x="4227" y="4453"/>
                </a:lnTo>
                <a:cubicBezTo>
                  <a:pt x="4227" y="4476"/>
                  <a:pt x="4245" y="4488"/>
                  <a:pt x="4263" y="4488"/>
                </a:cubicBezTo>
                <a:cubicBezTo>
                  <a:pt x="4281" y="4488"/>
                  <a:pt x="4299" y="4476"/>
                  <a:pt x="4299" y="4453"/>
                </a:cubicBezTo>
                <a:lnTo>
                  <a:pt x="4299" y="4424"/>
                </a:lnTo>
                <a:cubicBezTo>
                  <a:pt x="4299" y="4401"/>
                  <a:pt x="4281" y="4389"/>
                  <a:pt x="4263" y="4389"/>
                </a:cubicBezTo>
                <a:close/>
                <a:moveTo>
                  <a:pt x="3060" y="4384"/>
                </a:moveTo>
                <a:cubicBezTo>
                  <a:pt x="3033" y="4384"/>
                  <a:pt x="3006" y="4401"/>
                  <a:pt x="3006" y="4436"/>
                </a:cubicBezTo>
                <a:lnTo>
                  <a:pt x="3006" y="4451"/>
                </a:lnTo>
                <a:cubicBezTo>
                  <a:pt x="3006" y="4485"/>
                  <a:pt x="3033" y="4502"/>
                  <a:pt x="3060" y="4502"/>
                </a:cubicBezTo>
                <a:cubicBezTo>
                  <a:pt x="3087" y="4502"/>
                  <a:pt x="3114" y="4485"/>
                  <a:pt x="3114" y="4451"/>
                </a:cubicBezTo>
                <a:lnTo>
                  <a:pt x="3114" y="4436"/>
                </a:lnTo>
                <a:cubicBezTo>
                  <a:pt x="3114" y="4401"/>
                  <a:pt x="3087" y="4384"/>
                  <a:pt x="3060" y="4384"/>
                </a:cubicBezTo>
                <a:close/>
                <a:moveTo>
                  <a:pt x="6670" y="4441"/>
                </a:moveTo>
                <a:cubicBezTo>
                  <a:pt x="6602" y="4442"/>
                  <a:pt x="6600" y="4548"/>
                  <a:pt x="6670" y="4548"/>
                </a:cubicBezTo>
                <a:cubicBezTo>
                  <a:pt x="6739" y="4548"/>
                  <a:pt x="6739" y="4441"/>
                  <a:pt x="6670" y="4441"/>
                </a:cubicBezTo>
                <a:close/>
                <a:moveTo>
                  <a:pt x="5043" y="4480"/>
                </a:moveTo>
                <a:cubicBezTo>
                  <a:pt x="4997" y="4480"/>
                  <a:pt x="4997" y="4551"/>
                  <a:pt x="5043" y="4551"/>
                </a:cubicBezTo>
                <a:cubicBezTo>
                  <a:pt x="5089" y="4551"/>
                  <a:pt x="5089" y="4480"/>
                  <a:pt x="5043" y="4480"/>
                </a:cubicBezTo>
                <a:close/>
                <a:moveTo>
                  <a:pt x="3692" y="4388"/>
                </a:moveTo>
                <a:cubicBezTo>
                  <a:pt x="3674" y="4388"/>
                  <a:pt x="3656" y="4399"/>
                  <a:pt x="3656" y="4422"/>
                </a:cubicBezTo>
                <a:lnTo>
                  <a:pt x="3656" y="4529"/>
                </a:lnTo>
                <a:cubicBezTo>
                  <a:pt x="3656" y="4551"/>
                  <a:pt x="3674" y="4563"/>
                  <a:pt x="3692" y="4563"/>
                </a:cubicBezTo>
                <a:cubicBezTo>
                  <a:pt x="3710" y="4563"/>
                  <a:pt x="3728" y="4551"/>
                  <a:pt x="3728" y="4529"/>
                </a:cubicBezTo>
                <a:lnTo>
                  <a:pt x="3728" y="4422"/>
                </a:lnTo>
                <a:cubicBezTo>
                  <a:pt x="3728" y="4399"/>
                  <a:pt x="3710" y="4388"/>
                  <a:pt x="3692" y="4388"/>
                </a:cubicBezTo>
                <a:close/>
                <a:moveTo>
                  <a:pt x="14264" y="4490"/>
                </a:moveTo>
                <a:cubicBezTo>
                  <a:pt x="14256" y="4490"/>
                  <a:pt x="14247" y="4493"/>
                  <a:pt x="14240" y="4500"/>
                </a:cubicBezTo>
                <a:lnTo>
                  <a:pt x="14225" y="4516"/>
                </a:lnTo>
                <a:cubicBezTo>
                  <a:pt x="14199" y="4540"/>
                  <a:pt x="14224" y="4576"/>
                  <a:pt x="14251" y="4576"/>
                </a:cubicBezTo>
                <a:cubicBezTo>
                  <a:pt x="14259" y="4576"/>
                  <a:pt x="14267" y="4573"/>
                  <a:pt x="14274" y="4566"/>
                </a:cubicBezTo>
                <a:lnTo>
                  <a:pt x="14289" y="4551"/>
                </a:lnTo>
                <a:cubicBezTo>
                  <a:pt x="14315" y="4526"/>
                  <a:pt x="14291" y="4490"/>
                  <a:pt x="14264" y="4490"/>
                </a:cubicBezTo>
                <a:close/>
                <a:moveTo>
                  <a:pt x="9324" y="4478"/>
                </a:moveTo>
                <a:cubicBezTo>
                  <a:pt x="9299" y="4478"/>
                  <a:pt x="9274" y="4503"/>
                  <a:pt x="9291" y="4530"/>
                </a:cubicBezTo>
                <a:cubicBezTo>
                  <a:pt x="9302" y="4546"/>
                  <a:pt x="9311" y="4560"/>
                  <a:pt x="9322" y="4574"/>
                </a:cubicBezTo>
                <a:cubicBezTo>
                  <a:pt x="9329" y="4586"/>
                  <a:pt x="9341" y="4591"/>
                  <a:pt x="9351" y="4591"/>
                </a:cubicBezTo>
                <a:cubicBezTo>
                  <a:pt x="9376" y="4591"/>
                  <a:pt x="9400" y="4565"/>
                  <a:pt x="9383" y="4539"/>
                </a:cubicBezTo>
                <a:cubicBezTo>
                  <a:pt x="9372" y="4525"/>
                  <a:pt x="9363" y="4509"/>
                  <a:pt x="9353" y="4494"/>
                </a:cubicBezTo>
                <a:cubicBezTo>
                  <a:pt x="9346" y="4483"/>
                  <a:pt x="9335" y="4478"/>
                  <a:pt x="9324" y="4478"/>
                </a:cubicBezTo>
                <a:close/>
                <a:moveTo>
                  <a:pt x="8361" y="4491"/>
                </a:moveTo>
                <a:cubicBezTo>
                  <a:pt x="8348" y="4491"/>
                  <a:pt x="8337" y="4509"/>
                  <a:pt x="8349" y="4521"/>
                </a:cubicBezTo>
                <a:cubicBezTo>
                  <a:pt x="8380" y="4556"/>
                  <a:pt x="8410" y="4592"/>
                  <a:pt x="8440" y="4625"/>
                </a:cubicBezTo>
                <a:cubicBezTo>
                  <a:pt x="8443" y="4629"/>
                  <a:pt x="8447" y="4631"/>
                  <a:pt x="8451" y="4631"/>
                </a:cubicBezTo>
                <a:cubicBezTo>
                  <a:pt x="8464" y="4631"/>
                  <a:pt x="8476" y="4613"/>
                  <a:pt x="8465" y="4600"/>
                </a:cubicBezTo>
                <a:cubicBezTo>
                  <a:pt x="8434" y="4566"/>
                  <a:pt x="8404" y="4531"/>
                  <a:pt x="8374" y="4497"/>
                </a:cubicBezTo>
                <a:cubicBezTo>
                  <a:pt x="8370" y="4493"/>
                  <a:pt x="8366" y="4491"/>
                  <a:pt x="8361" y="4491"/>
                </a:cubicBezTo>
                <a:close/>
                <a:moveTo>
                  <a:pt x="8777" y="4504"/>
                </a:moveTo>
                <a:cubicBezTo>
                  <a:pt x="8763" y="4504"/>
                  <a:pt x="8750" y="4512"/>
                  <a:pt x="8747" y="4530"/>
                </a:cubicBezTo>
                <a:cubicBezTo>
                  <a:pt x="8739" y="4565"/>
                  <a:pt x="8747" y="4597"/>
                  <a:pt x="8769" y="4624"/>
                </a:cubicBezTo>
                <a:cubicBezTo>
                  <a:pt x="8774" y="4632"/>
                  <a:pt x="8783" y="4635"/>
                  <a:pt x="8792" y="4635"/>
                </a:cubicBezTo>
                <a:cubicBezTo>
                  <a:pt x="8802" y="4635"/>
                  <a:pt x="8812" y="4631"/>
                  <a:pt x="8819" y="4624"/>
                </a:cubicBezTo>
                <a:cubicBezTo>
                  <a:pt x="8836" y="4613"/>
                  <a:pt x="8833" y="4592"/>
                  <a:pt x="8820" y="4576"/>
                </a:cubicBezTo>
                <a:cubicBezTo>
                  <a:pt x="8814" y="4568"/>
                  <a:pt x="8814" y="4558"/>
                  <a:pt x="8815" y="4550"/>
                </a:cubicBezTo>
                <a:cubicBezTo>
                  <a:pt x="8821" y="4522"/>
                  <a:pt x="8798" y="4504"/>
                  <a:pt x="8777" y="4504"/>
                </a:cubicBezTo>
                <a:close/>
                <a:moveTo>
                  <a:pt x="5553" y="4558"/>
                </a:moveTo>
                <a:cubicBezTo>
                  <a:pt x="5543" y="4558"/>
                  <a:pt x="5534" y="4563"/>
                  <a:pt x="5528" y="4571"/>
                </a:cubicBezTo>
                <a:cubicBezTo>
                  <a:pt x="5527" y="4570"/>
                  <a:pt x="5525" y="4570"/>
                  <a:pt x="5524" y="4570"/>
                </a:cubicBezTo>
                <a:cubicBezTo>
                  <a:pt x="5488" y="4570"/>
                  <a:pt x="5476" y="4628"/>
                  <a:pt x="5516" y="4641"/>
                </a:cubicBezTo>
                <a:cubicBezTo>
                  <a:pt x="5522" y="4643"/>
                  <a:pt x="5528" y="4644"/>
                  <a:pt x="5534" y="4644"/>
                </a:cubicBezTo>
                <a:cubicBezTo>
                  <a:pt x="5559" y="4644"/>
                  <a:pt x="5580" y="4626"/>
                  <a:pt x="5589" y="4603"/>
                </a:cubicBezTo>
                <a:cubicBezTo>
                  <a:pt x="5598" y="4584"/>
                  <a:pt x="5582" y="4563"/>
                  <a:pt x="5564" y="4560"/>
                </a:cubicBezTo>
                <a:cubicBezTo>
                  <a:pt x="5560" y="4559"/>
                  <a:pt x="5556" y="4558"/>
                  <a:pt x="5553" y="4558"/>
                </a:cubicBezTo>
                <a:close/>
                <a:moveTo>
                  <a:pt x="191" y="4542"/>
                </a:moveTo>
                <a:cubicBezTo>
                  <a:pt x="168" y="4542"/>
                  <a:pt x="143" y="4567"/>
                  <a:pt x="157" y="4595"/>
                </a:cubicBezTo>
                <a:cubicBezTo>
                  <a:pt x="163" y="4605"/>
                  <a:pt x="168" y="4615"/>
                  <a:pt x="173" y="4625"/>
                </a:cubicBezTo>
                <a:cubicBezTo>
                  <a:pt x="180" y="4638"/>
                  <a:pt x="190" y="4644"/>
                  <a:pt x="201" y="4644"/>
                </a:cubicBezTo>
                <a:cubicBezTo>
                  <a:pt x="225" y="4644"/>
                  <a:pt x="249" y="4618"/>
                  <a:pt x="235" y="4590"/>
                </a:cubicBezTo>
                <a:cubicBezTo>
                  <a:pt x="230" y="4579"/>
                  <a:pt x="224" y="4571"/>
                  <a:pt x="219" y="4560"/>
                </a:cubicBezTo>
                <a:cubicBezTo>
                  <a:pt x="213" y="4547"/>
                  <a:pt x="202" y="4542"/>
                  <a:pt x="191" y="4542"/>
                </a:cubicBezTo>
                <a:close/>
                <a:moveTo>
                  <a:pt x="18982" y="4499"/>
                </a:moveTo>
                <a:cubicBezTo>
                  <a:pt x="18958" y="4499"/>
                  <a:pt x="18937" y="4515"/>
                  <a:pt x="18929" y="4537"/>
                </a:cubicBezTo>
                <a:cubicBezTo>
                  <a:pt x="18924" y="4553"/>
                  <a:pt x="18919" y="4568"/>
                  <a:pt x="18914" y="4582"/>
                </a:cubicBezTo>
                <a:cubicBezTo>
                  <a:pt x="18904" y="4609"/>
                  <a:pt x="18924" y="4641"/>
                  <a:pt x="18950" y="4647"/>
                </a:cubicBezTo>
                <a:cubicBezTo>
                  <a:pt x="18955" y="4649"/>
                  <a:pt x="18960" y="4649"/>
                  <a:pt x="18964" y="4649"/>
                </a:cubicBezTo>
                <a:cubicBezTo>
                  <a:pt x="18988" y="4649"/>
                  <a:pt x="19008" y="4632"/>
                  <a:pt x="19016" y="4610"/>
                </a:cubicBezTo>
                <a:cubicBezTo>
                  <a:pt x="19021" y="4597"/>
                  <a:pt x="19027" y="4582"/>
                  <a:pt x="19032" y="4566"/>
                </a:cubicBezTo>
                <a:cubicBezTo>
                  <a:pt x="19040" y="4539"/>
                  <a:pt x="19021" y="4508"/>
                  <a:pt x="18995" y="4500"/>
                </a:cubicBezTo>
                <a:cubicBezTo>
                  <a:pt x="18991" y="4499"/>
                  <a:pt x="18986" y="4499"/>
                  <a:pt x="18982" y="4499"/>
                </a:cubicBezTo>
                <a:close/>
                <a:moveTo>
                  <a:pt x="13604" y="4563"/>
                </a:moveTo>
                <a:cubicBezTo>
                  <a:pt x="13577" y="4563"/>
                  <a:pt x="13553" y="4599"/>
                  <a:pt x="13577" y="4624"/>
                </a:cubicBezTo>
                <a:lnTo>
                  <a:pt x="13593" y="4640"/>
                </a:lnTo>
                <a:cubicBezTo>
                  <a:pt x="13600" y="4647"/>
                  <a:pt x="13608" y="4650"/>
                  <a:pt x="13616" y="4650"/>
                </a:cubicBezTo>
                <a:cubicBezTo>
                  <a:pt x="13644" y="4650"/>
                  <a:pt x="13668" y="4614"/>
                  <a:pt x="13643" y="4590"/>
                </a:cubicBezTo>
                <a:lnTo>
                  <a:pt x="13627" y="4574"/>
                </a:lnTo>
                <a:cubicBezTo>
                  <a:pt x="13620" y="4566"/>
                  <a:pt x="13612" y="4563"/>
                  <a:pt x="13604" y="4563"/>
                </a:cubicBezTo>
                <a:close/>
                <a:moveTo>
                  <a:pt x="2519" y="4576"/>
                </a:moveTo>
                <a:cubicBezTo>
                  <a:pt x="2451" y="4576"/>
                  <a:pt x="2451" y="4682"/>
                  <a:pt x="2519" y="4683"/>
                </a:cubicBezTo>
                <a:cubicBezTo>
                  <a:pt x="2588" y="4683"/>
                  <a:pt x="2588" y="4576"/>
                  <a:pt x="2519" y="4576"/>
                </a:cubicBezTo>
                <a:close/>
                <a:moveTo>
                  <a:pt x="21520" y="4629"/>
                </a:moveTo>
                <a:cubicBezTo>
                  <a:pt x="21474" y="4629"/>
                  <a:pt x="21474" y="4700"/>
                  <a:pt x="21520" y="4700"/>
                </a:cubicBezTo>
                <a:cubicBezTo>
                  <a:pt x="21565" y="4700"/>
                  <a:pt x="21564" y="4629"/>
                  <a:pt x="21520" y="4629"/>
                </a:cubicBezTo>
                <a:close/>
                <a:moveTo>
                  <a:pt x="20017" y="4611"/>
                </a:moveTo>
                <a:cubicBezTo>
                  <a:pt x="19990" y="4611"/>
                  <a:pt x="19966" y="4647"/>
                  <a:pt x="19992" y="4671"/>
                </a:cubicBezTo>
                <a:cubicBezTo>
                  <a:pt x="20001" y="4682"/>
                  <a:pt x="20011" y="4691"/>
                  <a:pt x="20022" y="4702"/>
                </a:cubicBezTo>
                <a:cubicBezTo>
                  <a:pt x="20029" y="4709"/>
                  <a:pt x="20037" y="4712"/>
                  <a:pt x="20045" y="4712"/>
                </a:cubicBezTo>
                <a:cubicBezTo>
                  <a:pt x="20072" y="4712"/>
                  <a:pt x="20096" y="4676"/>
                  <a:pt x="20071" y="4651"/>
                </a:cubicBezTo>
                <a:lnTo>
                  <a:pt x="20041" y="4621"/>
                </a:lnTo>
                <a:cubicBezTo>
                  <a:pt x="20033" y="4614"/>
                  <a:pt x="20025" y="4611"/>
                  <a:pt x="20017" y="4611"/>
                </a:cubicBezTo>
                <a:close/>
                <a:moveTo>
                  <a:pt x="4593" y="4630"/>
                </a:moveTo>
                <a:cubicBezTo>
                  <a:pt x="4575" y="4630"/>
                  <a:pt x="4557" y="4642"/>
                  <a:pt x="4556" y="4665"/>
                </a:cubicBezTo>
                <a:lnTo>
                  <a:pt x="4556" y="4681"/>
                </a:lnTo>
                <a:cubicBezTo>
                  <a:pt x="4556" y="4703"/>
                  <a:pt x="4574" y="4714"/>
                  <a:pt x="4592" y="4714"/>
                </a:cubicBezTo>
                <a:cubicBezTo>
                  <a:pt x="4610" y="4714"/>
                  <a:pt x="4628" y="4703"/>
                  <a:pt x="4628" y="4681"/>
                </a:cubicBezTo>
                <a:lnTo>
                  <a:pt x="4628" y="4665"/>
                </a:lnTo>
                <a:cubicBezTo>
                  <a:pt x="4628" y="4642"/>
                  <a:pt x="4610" y="4630"/>
                  <a:pt x="4593" y="4630"/>
                </a:cubicBezTo>
                <a:close/>
                <a:moveTo>
                  <a:pt x="18304" y="4591"/>
                </a:moveTo>
                <a:cubicBezTo>
                  <a:pt x="18277" y="4591"/>
                  <a:pt x="18254" y="4627"/>
                  <a:pt x="18279" y="4651"/>
                </a:cubicBezTo>
                <a:cubicBezTo>
                  <a:pt x="18299" y="4671"/>
                  <a:pt x="18320" y="4691"/>
                  <a:pt x="18338" y="4712"/>
                </a:cubicBezTo>
                <a:cubicBezTo>
                  <a:pt x="18346" y="4719"/>
                  <a:pt x="18354" y="4722"/>
                  <a:pt x="18362" y="4722"/>
                </a:cubicBezTo>
                <a:cubicBezTo>
                  <a:pt x="18390" y="4722"/>
                  <a:pt x="18414" y="4686"/>
                  <a:pt x="18389" y="4662"/>
                </a:cubicBezTo>
                <a:cubicBezTo>
                  <a:pt x="18369" y="4642"/>
                  <a:pt x="18349" y="4621"/>
                  <a:pt x="18328" y="4602"/>
                </a:cubicBezTo>
                <a:cubicBezTo>
                  <a:pt x="18320" y="4594"/>
                  <a:pt x="18312" y="4591"/>
                  <a:pt x="18304" y="4591"/>
                </a:cubicBezTo>
                <a:close/>
                <a:moveTo>
                  <a:pt x="20708" y="4624"/>
                </a:moveTo>
                <a:cubicBezTo>
                  <a:pt x="20638" y="4624"/>
                  <a:pt x="20638" y="4731"/>
                  <a:pt x="20708" y="4731"/>
                </a:cubicBezTo>
                <a:cubicBezTo>
                  <a:pt x="20776" y="4731"/>
                  <a:pt x="20777" y="4624"/>
                  <a:pt x="20708" y="4624"/>
                </a:cubicBezTo>
                <a:close/>
                <a:moveTo>
                  <a:pt x="5279" y="4626"/>
                </a:moveTo>
                <a:cubicBezTo>
                  <a:pt x="5211" y="4628"/>
                  <a:pt x="5210" y="4734"/>
                  <a:pt x="5279" y="4734"/>
                </a:cubicBezTo>
                <a:lnTo>
                  <a:pt x="5295" y="4734"/>
                </a:lnTo>
                <a:cubicBezTo>
                  <a:pt x="5364" y="4734"/>
                  <a:pt x="5364" y="4626"/>
                  <a:pt x="5295" y="4626"/>
                </a:cubicBezTo>
                <a:close/>
                <a:moveTo>
                  <a:pt x="16308" y="4663"/>
                </a:moveTo>
                <a:cubicBezTo>
                  <a:pt x="16294" y="4663"/>
                  <a:pt x="16280" y="4670"/>
                  <a:pt x="16275" y="4687"/>
                </a:cubicBezTo>
                <a:cubicBezTo>
                  <a:pt x="16269" y="4703"/>
                  <a:pt x="16264" y="4717"/>
                  <a:pt x="16259" y="4731"/>
                </a:cubicBezTo>
                <a:cubicBezTo>
                  <a:pt x="16251" y="4758"/>
                  <a:pt x="16272" y="4775"/>
                  <a:pt x="16294" y="4775"/>
                </a:cubicBezTo>
                <a:cubicBezTo>
                  <a:pt x="16308" y="4775"/>
                  <a:pt x="16322" y="4768"/>
                  <a:pt x="16327" y="4751"/>
                </a:cubicBezTo>
                <a:cubicBezTo>
                  <a:pt x="16332" y="4735"/>
                  <a:pt x="16338" y="4720"/>
                  <a:pt x="16343" y="4707"/>
                </a:cubicBezTo>
                <a:cubicBezTo>
                  <a:pt x="16352" y="4680"/>
                  <a:pt x="16330" y="4663"/>
                  <a:pt x="16308" y="4663"/>
                </a:cubicBezTo>
                <a:close/>
                <a:moveTo>
                  <a:pt x="10044" y="4670"/>
                </a:moveTo>
                <a:cubicBezTo>
                  <a:pt x="10003" y="4670"/>
                  <a:pt x="9967" y="4723"/>
                  <a:pt x="10004" y="4760"/>
                </a:cubicBezTo>
                <a:lnTo>
                  <a:pt x="10019" y="4776"/>
                </a:lnTo>
                <a:cubicBezTo>
                  <a:pt x="10031" y="4787"/>
                  <a:pt x="10043" y="4792"/>
                  <a:pt x="10055" y="4792"/>
                </a:cubicBezTo>
                <a:cubicBezTo>
                  <a:pt x="10096" y="4792"/>
                  <a:pt x="10133" y="4739"/>
                  <a:pt x="10096" y="4702"/>
                </a:cubicBezTo>
                <a:lnTo>
                  <a:pt x="10080" y="4686"/>
                </a:lnTo>
                <a:cubicBezTo>
                  <a:pt x="10069" y="4675"/>
                  <a:pt x="10056" y="4670"/>
                  <a:pt x="10044" y="4670"/>
                </a:cubicBezTo>
                <a:close/>
                <a:moveTo>
                  <a:pt x="17704" y="4661"/>
                </a:moveTo>
                <a:cubicBezTo>
                  <a:pt x="17663" y="4661"/>
                  <a:pt x="17627" y="4714"/>
                  <a:pt x="17665" y="4752"/>
                </a:cubicBezTo>
                <a:cubicBezTo>
                  <a:pt x="17675" y="4762"/>
                  <a:pt x="17684" y="4773"/>
                  <a:pt x="17693" y="4782"/>
                </a:cubicBezTo>
                <a:cubicBezTo>
                  <a:pt x="17704" y="4794"/>
                  <a:pt x="17716" y="4799"/>
                  <a:pt x="17729" y="4799"/>
                </a:cubicBezTo>
                <a:cubicBezTo>
                  <a:pt x="17769" y="4799"/>
                  <a:pt x="17806" y="4745"/>
                  <a:pt x="17770" y="4708"/>
                </a:cubicBezTo>
                <a:cubicBezTo>
                  <a:pt x="17759" y="4697"/>
                  <a:pt x="17750" y="4687"/>
                  <a:pt x="17740" y="4678"/>
                </a:cubicBezTo>
                <a:cubicBezTo>
                  <a:pt x="17729" y="4666"/>
                  <a:pt x="17716" y="4661"/>
                  <a:pt x="17704" y="4661"/>
                </a:cubicBezTo>
                <a:close/>
                <a:moveTo>
                  <a:pt x="4247" y="4719"/>
                </a:moveTo>
                <a:cubicBezTo>
                  <a:pt x="4229" y="4719"/>
                  <a:pt x="4212" y="4731"/>
                  <a:pt x="4212" y="4754"/>
                </a:cubicBezTo>
                <a:lnTo>
                  <a:pt x="4212" y="4770"/>
                </a:lnTo>
                <a:cubicBezTo>
                  <a:pt x="4212" y="4792"/>
                  <a:pt x="4229" y="4803"/>
                  <a:pt x="4247" y="4803"/>
                </a:cubicBezTo>
                <a:cubicBezTo>
                  <a:pt x="4265" y="4803"/>
                  <a:pt x="4283" y="4792"/>
                  <a:pt x="4283" y="4770"/>
                </a:cubicBezTo>
                <a:lnTo>
                  <a:pt x="4283" y="4754"/>
                </a:lnTo>
                <a:cubicBezTo>
                  <a:pt x="4283" y="4731"/>
                  <a:pt x="4265" y="4719"/>
                  <a:pt x="4247" y="4719"/>
                </a:cubicBezTo>
                <a:close/>
                <a:moveTo>
                  <a:pt x="15045" y="4733"/>
                </a:moveTo>
                <a:cubicBezTo>
                  <a:pt x="15037" y="4733"/>
                  <a:pt x="15028" y="4736"/>
                  <a:pt x="15021" y="4744"/>
                </a:cubicBezTo>
                <a:lnTo>
                  <a:pt x="15005" y="4759"/>
                </a:lnTo>
                <a:cubicBezTo>
                  <a:pt x="14980" y="4784"/>
                  <a:pt x="15004" y="4819"/>
                  <a:pt x="15031" y="4819"/>
                </a:cubicBezTo>
                <a:cubicBezTo>
                  <a:pt x="15039" y="4819"/>
                  <a:pt x="15047" y="4816"/>
                  <a:pt x="15054" y="4808"/>
                </a:cubicBezTo>
                <a:lnTo>
                  <a:pt x="15070" y="4793"/>
                </a:lnTo>
                <a:cubicBezTo>
                  <a:pt x="15096" y="4769"/>
                  <a:pt x="15072" y="4733"/>
                  <a:pt x="15045" y="4733"/>
                </a:cubicBezTo>
                <a:close/>
                <a:moveTo>
                  <a:pt x="21071" y="4671"/>
                </a:moveTo>
                <a:cubicBezTo>
                  <a:pt x="21047" y="4671"/>
                  <a:pt x="21027" y="4687"/>
                  <a:pt x="21019" y="4710"/>
                </a:cubicBezTo>
                <a:cubicBezTo>
                  <a:pt x="21014" y="4725"/>
                  <a:pt x="21009" y="4740"/>
                  <a:pt x="21004" y="4755"/>
                </a:cubicBezTo>
                <a:cubicBezTo>
                  <a:pt x="20993" y="4782"/>
                  <a:pt x="21014" y="4814"/>
                  <a:pt x="21040" y="4820"/>
                </a:cubicBezTo>
                <a:cubicBezTo>
                  <a:pt x="21045" y="4821"/>
                  <a:pt x="21050" y="4822"/>
                  <a:pt x="21054" y="4822"/>
                </a:cubicBezTo>
                <a:cubicBezTo>
                  <a:pt x="21078" y="4822"/>
                  <a:pt x="21098" y="4805"/>
                  <a:pt x="21106" y="4783"/>
                </a:cubicBezTo>
                <a:cubicBezTo>
                  <a:pt x="21111" y="4770"/>
                  <a:pt x="21117" y="4754"/>
                  <a:pt x="21122" y="4739"/>
                </a:cubicBezTo>
                <a:cubicBezTo>
                  <a:pt x="21132" y="4712"/>
                  <a:pt x="21111" y="4681"/>
                  <a:pt x="21085" y="4673"/>
                </a:cubicBezTo>
                <a:cubicBezTo>
                  <a:pt x="21080" y="4672"/>
                  <a:pt x="21075" y="4671"/>
                  <a:pt x="21071" y="4671"/>
                </a:cubicBezTo>
                <a:close/>
                <a:moveTo>
                  <a:pt x="1992" y="4707"/>
                </a:moveTo>
                <a:cubicBezTo>
                  <a:pt x="1988" y="4707"/>
                  <a:pt x="1983" y="4707"/>
                  <a:pt x="1978" y="4709"/>
                </a:cubicBezTo>
                <a:cubicBezTo>
                  <a:pt x="1962" y="4714"/>
                  <a:pt x="1948" y="4719"/>
                  <a:pt x="1933" y="4725"/>
                </a:cubicBezTo>
                <a:cubicBezTo>
                  <a:pt x="1906" y="4734"/>
                  <a:pt x="1889" y="4761"/>
                  <a:pt x="1896" y="4791"/>
                </a:cubicBezTo>
                <a:cubicBezTo>
                  <a:pt x="1903" y="4813"/>
                  <a:pt x="1926" y="4829"/>
                  <a:pt x="1949" y="4829"/>
                </a:cubicBezTo>
                <a:cubicBezTo>
                  <a:pt x="1953" y="4829"/>
                  <a:pt x="1958" y="4829"/>
                  <a:pt x="1962" y="4827"/>
                </a:cubicBezTo>
                <a:cubicBezTo>
                  <a:pt x="1978" y="4822"/>
                  <a:pt x="1993" y="4817"/>
                  <a:pt x="2006" y="4812"/>
                </a:cubicBezTo>
                <a:cubicBezTo>
                  <a:pt x="2035" y="4802"/>
                  <a:pt x="2051" y="4775"/>
                  <a:pt x="2043" y="4746"/>
                </a:cubicBezTo>
                <a:cubicBezTo>
                  <a:pt x="2037" y="4724"/>
                  <a:pt x="2015" y="4707"/>
                  <a:pt x="1992" y="4707"/>
                </a:cubicBezTo>
                <a:close/>
                <a:moveTo>
                  <a:pt x="17133" y="4733"/>
                </a:moveTo>
                <a:cubicBezTo>
                  <a:pt x="17114" y="4733"/>
                  <a:pt x="17096" y="4743"/>
                  <a:pt x="17086" y="4760"/>
                </a:cubicBezTo>
                <a:cubicBezTo>
                  <a:pt x="17075" y="4776"/>
                  <a:pt x="17066" y="4791"/>
                  <a:pt x="17055" y="4804"/>
                </a:cubicBezTo>
                <a:cubicBezTo>
                  <a:pt x="17039" y="4829"/>
                  <a:pt x="17050" y="4865"/>
                  <a:pt x="17075" y="4878"/>
                </a:cubicBezTo>
                <a:cubicBezTo>
                  <a:pt x="17084" y="4883"/>
                  <a:pt x="17093" y="4885"/>
                  <a:pt x="17102" y="4885"/>
                </a:cubicBezTo>
                <a:cubicBezTo>
                  <a:pt x="17120" y="4885"/>
                  <a:pt x="17138" y="4875"/>
                  <a:pt x="17148" y="4859"/>
                </a:cubicBezTo>
                <a:cubicBezTo>
                  <a:pt x="17159" y="4843"/>
                  <a:pt x="17168" y="4828"/>
                  <a:pt x="17179" y="4814"/>
                </a:cubicBezTo>
                <a:cubicBezTo>
                  <a:pt x="17194" y="4791"/>
                  <a:pt x="17184" y="4755"/>
                  <a:pt x="17159" y="4740"/>
                </a:cubicBezTo>
                <a:cubicBezTo>
                  <a:pt x="17150" y="4735"/>
                  <a:pt x="17141" y="4733"/>
                  <a:pt x="17133" y="4733"/>
                </a:cubicBezTo>
                <a:close/>
                <a:moveTo>
                  <a:pt x="13077" y="4789"/>
                </a:moveTo>
                <a:cubicBezTo>
                  <a:pt x="13060" y="4789"/>
                  <a:pt x="13042" y="4800"/>
                  <a:pt x="13042" y="4823"/>
                </a:cubicBezTo>
                <a:lnTo>
                  <a:pt x="13042" y="4854"/>
                </a:lnTo>
                <a:cubicBezTo>
                  <a:pt x="13042" y="4876"/>
                  <a:pt x="13060" y="4887"/>
                  <a:pt x="13077" y="4887"/>
                </a:cubicBezTo>
                <a:cubicBezTo>
                  <a:pt x="13095" y="4887"/>
                  <a:pt x="13113" y="4876"/>
                  <a:pt x="13113" y="4854"/>
                </a:cubicBezTo>
                <a:lnTo>
                  <a:pt x="13113" y="4823"/>
                </a:lnTo>
                <a:cubicBezTo>
                  <a:pt x="13113" y="4800"/>
                  <a:pt x="13095" y="4789"/>
                  <a:pt x="13077" y="4789"/>
                </a:cubicBezTo>
                <a:close/>
                <a:moveTo>
                  <a:pt x="7626" y="4791"/>
                </a:moveTo>
                <a:cubicBezTo>
                  <a:pt x="7616" y="4791"/>
                  <a:pt x="7605" y="4796"/>
                  <a:pt x="7598" y="4810"/>
                </a:cubicBezTo>
                <a:cubicBezTo>
                  <a:pt x="7593" y="4820"/>
                  <a:pt x="7588" y="4829"/>
                  <a:pt x="7583" y="4840"/>
                </a:cubicBezTo>
                <a:cubicBezTo>
                  <a:pt x="7568" y="4868"/>
                  <a:pt x="7593" y="4894"/>
                  <a:pt x="7617" y="4894"/>
                </a:cubicBezTo>
                <a:cubicBezTo>
                  <a:pt x="7627" y="4894"/>
                  <a:pt x="7638" y="4889"/>
                  <a:pt x="7645" y="4876"/>
                </a:cubicBezTo>
                <a:cubicBezTo>
                  <a:pt x="7650" y="4865"/>
                  <a:pt x="7655" y="4856"/>
                  <a:pt x="7660" y="4845"/>
                </a:cubicBezTo>
                <a:cubicBezTo>
                  <a:pt x="7675" y="4817"/>
                  <a:pt x="7650" y="4791"/>
                  <a:pt x="7626" y="4791"/>
                </a:cubicBezTo>
                <a:close/>
                <a:moveTo>
                  <a:pt x="689" y="4754"/>
                </a:moveTo>
                <a:cubicBezTo>
                  <a:pt x="668" y="4754"/>
                  <a:pt x="646" y="4772"/>
                  <a:pt x="652" y="4798"/>
                </a:cubicBezTo>
                <a:cubicBezTo>
                  <a:pt x="657" y="4823"/>
                  <a:pt x="661" y="4848"/>
                  <a:pt x="665" y="4872"/>
                </a:cubicBezTo>
                <a:cubicBezTo>
                  <a:pt x="669" y="4891"/>
                  <a:pt x="683" y="4899"/>
                  <a:pt x="697" y="4899"/>
                </a:cubicBezTo>
                <a:cubicBezTo>
                  <a:pt x="718" y="4899"/>
                  <a:pt x="740" y="4882"/>
                  <a:pt x="734" y="4855"/>
                </a:cubicBezTo>
                <a:cubicBezTo>
                  <a:pt x="728" y="4829"/>
                  <a:pt x="723" y="4804"/>
                  <a:pt x="720" y="4780"/>
                </a:cubicBezTo>
                <a:cubicBezTo>
                  <a:pt x="716" y="4762"/>
                  <a:pt x="703" y="4754"/>
                  <a:pt x="689" y="4754"/>
                </a:cubicBezTo>
                <a:close/>
                <a:moveTo>
                  <a:pt x="11874" y="4783"/>
                </a:moveTo>
                <a:cubicBezTo>
                  <a:pt x="11847" y="4783"/>
                  <a:pt x="11820" y="4800"/>
                  <a:pt x="11820" y="4835"/>
                </a:cubicBezTo>
                <a:lnTo>
                  <a:pt x="11820" y="4850"/>
                </a:lnTo>
                <a:cubicBezTo>
                  <a:pt x="11820" y="4885"/>
                  <a:pt x="11847" y="4902"/>
                  <a:pt x="11874" y="4902"/>
                </a:cubicBezTo>
                <a:cubicBezTo>
                  <a:pt x="11900" y="4902"/>
                  <a:pt x="11927" y="4885"/>
                  <a:pt x="11927" y="4850"/>
                </a:cubicBezTo>
                <a:lnTo>
                  <a:pt x="11927" y="4835"/>
                </a:lnTo>
                <a:cubicBezTo>
                  <a:pt x="11927" y="4800"/>
                  <a:pt x="11900" y="4783"/>
                  <a:pt x="11874" y="4783"/>
                </a:cubicBezTo>
                <a:close/>
                <a:moveTo>
                  <a:pt x="15512" y="4807"/>
                </a:moveTo>
                <a:cubicBezTo>
                  <a:pt x="15489" y="4807"/>
                  <a:pt x="15464" y="4833"/>
                  <a:pt x="15479" y="4861"/>
                </a:cubicBezTo>
                <a:cubicBezTo>
                  <a:pt x="15484" y="4871"/>
                  <a:pt x="15489" y="4881"/>
                  <a:pt x="15494" y="4891"/>
                </a:cubicBezTo>
                <a:cubicBezTo>
                  <a:pt x="15501" y="4904"/>
                  <a:pt x="15511" y="4909"/>
                  <a:pt x="15522" y="4909"/>
                </a:cubicBezTo>
                <a:cubicBezTo>
                  <a:pt x="15545" y="4909"/>
                  <a:pt x="15570" y="4884"/>
                  <a:pt x="15556" y="4856"/>
                </a:cubicBezTo>
                <a:cubicBezTo>
                  <a:pt x="15551" y="4845"/>
                  <a:pt x="15546" y="4836"/>
                  <a:pt x="15540" y="4825"/>
                </a:cubicBezTo>
                <a:cubicBezTo>
                  <a:pt x="15534" y="4812"/>
                  <a:pt x="15523" y="4807"/>
                  <a:pt x="15512" y="4807"/>
                </a:cubicBezTo>
                <a:close/>
                <a:moveTo>
                  <a:pt x="22029" y="4842"/>
                </a:moveTo>
                <a:cubicBezTo>
                  <a:pt x="22011" y="4842"/>
                  <a:pt x="21994" y="4854"/>
                  <a:pt x="21994" y="4877"/>
                </a:cubicBezTo>
                <a:lnTo>
                  <a:pt x="21994" y="4892"/>
                </a:lnTo>
                <a:cubicBezTo>
                  <a:pt x="21994" y="4915"/>
                  <a:pt x="22011" y="4927"/>
                  <a:pt x="22029" y="4927"/>
                </a:cubicBezTo>
                <a:cubicBezTo>
                  <a:pt x="22047" y="4927"/>
                  <a:pt x="22065" y="4915"/>
                  <a:pt x="22065" y="4892"/>
                </a:cubicBezTo>
                <a:lnTo>
                  <a:pt x="22065" y="4877"/>
                </a:lnTo>
                <a:cubicBezTo>
                  <a:pt x="22065" y="4854"/>
                  <a:pt x="22047" y="4842"/>
                  <a:pt x="22029" y="4842"/>
                </a:cubicBezTo>
                <a:close/>
                <a:moveTo>
                  <a:pt x="13858" y="4880"/>
                </a:moveTo>
                <a:cubicBezTo>
                  <a:pt x="13812" y="4880"/>
                  <a:pt x="13812" y="4950"/>
                  <a:pt x="13858" y="4950"/>
                </a:cubicBezTo>
                <a:cubicBezTo>
                  <a:pt x="13904" y="4950"/>
                  <a:pt x="13904" y="4880"/>
                  <a:pt x="13858" y="4880"/>
                </a:cubicBezTo>
                <a:close/>
                <a:moveTo>
                  <a:pt x="12506" y="4786"/>
                </a:moveTo>
                <a:cubicBezTo>
                  <a:pt x="12489" y="4786"/>
                  <a:pt x="12471" y="4797"/>
                  <a:pt x="12471" y="4820"/>
                </a:cubicBezTo>
                <a:lnTo>
                  <a:pt x="12471" y="4927"/>
                </a:lnTo>
                <a:cubicBezTo>
                  <a:pt x="12470" y="4949"/>
                  <a:pt x="12488" y="4961"/>
                  <a:pt x="12505" y="4961"/>
                </a:cubicBezTo>
                <a:cubicBezTo>
                  <a:pt x="12523" y="4961"/>
                  <a:pt x="12541" y="4949"/>
                  <a:pt x="12542" y="4927"/>
                </a:cubicBezTo>
                <a:lnTo>
                  <a:pt x="12542" y="4820"/>
                </a:lnTo>
                <a:cubicBezTo>
                  <a:pt x="12542" y="4797"/>
                  <a:pt x="12524" y="4786"/>
                  <a:pt x="12506" y="4786"/>
                </a:cubicBezTo>
                <a:close/>
                <a:moveTo>
                  <a:pt x="24391" y="4833"/>
                </a:moveTo>
                <a:cubicBezTo>
                  <a:pt x="24368" y="4833"/>
                  <a:pt x="24346" y="4849"/>
                  <a:pt x="24339" y="4871"/>
                </a:cubicBezTo>
                <a:cubicBezTo>
                  <a:pt x="24334" y="4886"/>
                  <a:pt x="24329" y="4902"/>
                  <a:pt x="24323" y="4916"/>
                </a:cubicBezTo>
                <a:cubicBezTo>
                  <a:pt x="24313" y="4944"/>
                  <a:pt x="24334" y="4975"/>
                  <a:pt x="24360" y="4981"/>
                </a:cubicBezTo>
                <a:cubicBezTo>
                  <a:pt x="24365" y="4983"/>
                  <a:pt x="24369" y="4983"/>
                  <a:pt x="24374" y="4983"/>
                </a:cubicBezTo>
                <a:cubicBezTo>
                  <a:pt x="24397" y="4983"/>
                  <a:pt x="24418" y="4967"/>
                  <a:pt x="24425" y="4945"/>
                </a:cubicBezTo>
                <a:cubicBezTo>
                  <a:pt x="24430" y="4930"/>
                  <a:pt x="24435" y="4914"/>
                  <a:pt x="24441" y="4901"/>
                </a:cubicBezTo>
                <a:cubicBezTo>
                  <a:pt x="24451" y="4872"/>
                  <a:pt x="24430" y="4841"/>
                  <a:pt x="24404" y="4835"/>
                </a:cubicBezTo>
                <a:cubicBezTo>
                  <a:pt x="24400" y="4834"/>
                  <a:pt x="24395" y="4833"/>
                  <a:pt x="24391" y="4833"/>
                </a:cubicBezTo>
                <a:close/>
                <a:moveTo>
                  <a:pt x="4756" y="4900"/>
                </a:moveTo>
                <a:cubicBezTo>
                  <a:pt x="4748" y="4900"/>
                  <a:pt x="4740" y="4903"/>
                  <a:pt x="4732" y="4911"/>
                </a:cubicBezTo>
                <a:lnTo>
                  <a:pt x="4717" y="4927"/>
                </a:lnTo>
                <a:cubicBezTo>
                  <a:pt x="4691" y="4952"/>
                  <a:pt x="4715" y="4987"/>
                  <a:pt x="4742" y="4987"/>
                </a:cubicBezTo>
                <a:cubicBezTo>
                  <a:pt x="4750" y="4987"/>
                  <a:pt x="4759" y="4984"/>
                  <a:pt x="4766" y="4976"/>
                </a:cubicBezTo>
                <a:lnTo>
                  <a:pt x="4782" y="4960"/>
                </a:lnTo>
                <a:cubicBezTo>
                  <a:pt x="4806" y="4936"/>
                  <a:pt x="4783" y="4900"/>
                  <a:pt x="4756" y="4900"/>
                </a:cubicBezTo>
                <a:close/>
                <a:moveTo>
                  <a:pt x="6210" y="4918"/>
                </a:moveTo>
                <a:cubicBezTo>
                  <a:pt x="6164" y="4918"/>
                  <a:pt x="6164" y="4990"/>
                  <a:pt x="6210" y="4990"/>
                </a:cubicBezTo>
                <a:lnTo>
                  <a:pt x="6226" y="4990"/>
                </a:lnTo>
                <a:cubicBezTo>
                  <a:pt x="6272" y="4990"/>
                  <a:pt x="6272" y="4918"/>
                  <a:pt x="6226" y="4918"/>
                </a:cubicBezTo>
                <a:close/>
                <a:moveTo>
                  <a:pt x="19955" y="4911"/>
                </a:moveTo>
                <a:cubicBezTo>
                  <a:pt x="19938" y="4911"/>
                  <a:pt x="19920" y="4922"/>
                  <a:pt x="19920" y="4945"/>
                </a:cubicBezTo>
                <a:lnTo>
                  <a:pt x="19920" y="4960"/>
                </a:lnTo>
                <a:cubicBezTo>
                  <a:pt x="19920" y="4983"/>
                  <a:pt x="19938" y="4995"/>
                  <a:pt x="19956" y="4995"/>
                </a:cubicBezTo>
                <a:cubicBezTo>
                  <a:pt x="19974" y="4995"/>
                  <a:pt x="19992" y="4983"/>
                  <a:pt x="19992" y="4960"/>
                </a:cubicBezTo>
                <a:lnTo>
                  <a:pt x="19992" y="4945"/>
                </a:lnTo>
                <a:cubicBezTo>
                  <a:pt x="19992" y="4922"/>
                  <a:pt x="19973" y="4911"/>
                  <a:pt x="19955" y="4911"/>
                </a:cubicBezTo>
                <a:close/>
                <a:moveTo>
                  <a:pt x="6826" y="4876"/>
                </a:moveTo>
                <a:cubicBezTo>
                  <a:pt x="6803" y="4876"/>
                  <a:pt x="6780" y="4892"/>
                  <a:pt x="6775" y="4914"/>
                </a:cubicBezTo>
                <a:cubicBezTo>
                  <a:pt x="6766" y="4944"/>
                  <a:pt x="6783" y="4971"/>
                  <a:pt x="6812" y="4980"/>
                </a:cubicBezTo>
                <a:cubicBezTo>
                  <a:pt x="6827" y="4986"/>
                  <a:pt x="6841" y="4991"/>
                  <a:pt x="6856" y="4995"/>
                </a:cubicBezTo>
                <a:cubicBezTo>
                  <a:pt x="6860" y="4996"/>
                  <a:pt x="6865" y="4997"/>
                  <a:pt x="6869" y="4997"/>
                </a:cubicBezTo>
                <a:cubicBezTo>
                  <a:pt x="6893" y="4997"/>
                  <a:pt x="6916" y="4980"/>
                  <a:pt x="6922" y="4958"/>
                </a:cubicBezTo>
                <a:cubicBezTo>
                  <a:pt x="6929" y="4929"/>
                  <a:pt x="6912" y="4901"/>
                  <a:pt x="6885" y="4892"/>
                </a:cubicBezTo>
                <a:cubicBezTo>
                  <a:pt x="6869" y="4887"/>
                  <a:pt x="6855" y="4882"/>
                  <a:pt x="6840" y="4878"/>
                </a:cubicBezTo>
                <a:cubicBezTo>
                  <a:pt x="6836" y="4876"/>
                  <a:pt x="6831" y="4876"/>
                  <a:pt x="6826" y="4876"/>
                </a:cubicBezTo>
                <a:close/>
                <a:moveTo>
                  <a:pt x="3477" y="4925"/>
                </a:moveTo>
                <a:cubicBezTo>
                  <a:pt x="3466" y="4925"/>
                  <a:pt x="3456" y="4930"/>
                  <a:pt x="3449" y="4944"/>
                </a:cubicBezTo>
                <a:cubicBezTo>
                  <a:pt x="3444" y="4954"/>
                  <a:pt x="3438" y="4964"/>
                  <a:pt x="3433" y="4974"/>
                </a:cubicBezTo>
                <a:cubicBezTo>
                  <a:pt x="3419" y="5001"/>
                  <a:pt x="3443" y="5027"/>
                  <a:pt x="3466" y="5027"/>
                </a:cubicBezTo>
                <a:cubicBezTo>
                  <a:pt x="3477" y="5027"/>
                  <a:pt x="3487" y="5021"/>
                  <a:pt x="3494" y="5009"/>
                </a:cubicBezTo>
                <a:cubicBezTo>
                  <a:pt x="3499" y="4998"/>
                  <a:pt x="3504" y="4990"/>
                  <a:pt x="3510" y="4979"/>
                </a:cubicBezTo>
                <a:cubicBezTo>
                  <a:pt x="3524" y="4951"/>
                  <a:pt x="3500" y="4925"/>
                  <a:pt x="3477" y="4925"/>
                </a:cubicBezTo>
                <a:close/>
                <a:moveTo>
                  <a:pt x="14366" y="4957"/>
                </a:moveTo>
                <a:cubicBezTo>
                  <a:pt x="14356" y="4957"/>
                  <a:pt x="14348" y="4962"/>
                  <a:pt x="14342" y="4970"/>
                </a:cubicBezTo>
                <a:cubicBezTo>
                  <a:pt x="14340" y="4970"/>
                  <a:pt x="14339" y="4969"/>
                  <a:pt x="14337" y="4969"/>
                </a:cubicBezTo>
                <a:cubicBezTo>
                  <a:pt x="14303" y="4969"/>
                  <a:pt x="14290" y="5028"/>
                  <a:pt x="14330" y="5040"/>
                </a:cubicBezTo>
                <a:cubicBezTo>
                  <a:pt x="14337" y="5042"/>
                  <a:pt x="14343" y="5043"/>
                  <a:pt x="14348" y="5043"/>
                </a:cubicBezTo>
                <a:cubicBezTo>
                  <a:pt x="14373" y="5043"/>
                  <a:pt x="14394" y="5026"/>
                  <a:pt x="14404" y="5002"/>
                </a:cubicBezTo>
                <a:cubicBezTo>
                  <a:pt x="14411" y="4984"/>
                  <a:pt x="14396" y="4964"/>
                  <a:pt x="14379" y="4959"/>
                </a:cubicBezTo>
                <a:cubicBezTo>
                  <a:pt x="14374" y="4958"/>
                  <a:pt x="14370" y="4957"/>
                  <a:pt x="14366" y="4957"/>
                </a:cubicBezTo>
                <a:close/>
                <a:moveTo>
                  <a:pt x="9006" y="4942"/>
                </a:moveTo>
                <a:cubicBezTo>
                  <a:pt x="8983" y="4942"/>
                  <a:pt x="8958" y="4967"/>
                  <a:pt x="8972" y="4996"/>
                </a:cubicBezTo>
                <a:cubicBezTo>
                  <a:pt x="8977" y="5006"/>
                  <a:pt x="8982" y="5016"/>
                  <a:pt x="8988" y="5026"/>
                </a:cubicBezTo>
                <a:cubicBezTo>
                  <a:pt x="8994" y="5039"/>
                  <a:pt x="9005" y="5044"/>
                  <a:pt x="9015" y="5044"/>
                </a:cubicBezTo>
                <a:cubicBezTo>
                  <a:pt x="9039" y="5044"/>
                  <a:pt x="9064" y="5019"/>
                  <a:pt x="9049" y="4991"/>
                </a:cubicBezTo>
                <a:cubicBezTo>
                  <a:pt x="9044" y="4980"/>
                  <a:pt x="9039" y="4971"/>
                  <a:pt x="9034" y="4960"/>
                </a:cubicBezTo>
                <a:cubicBezTo>
                  <a:pt x="9027" y="4947"/>
                  <a:pt x="9017" y="4942"/>
                  <a:pt x="9006" y="4942"/>
                </a:cubicBezTo>
                <a:close/>
                <a:moveTo>
                  <a:pt x="11334" y="4975"/>
                </a:moveTo>
                <a:cubicBezTo>
                  <a:pt x="11265" y="4975"/>
                  <a:pt x="11265" y="5082"/>
                  <a:pt x="11334" y="5082"/>
                </a:cubicBezTo>
                <a:cubicBezTo>
                  <a:pt x="11402" y="5082"/>
                  <a:pt x="11402" y="4975"/>
                  <a:pt x="11334" y="4975"/>
                </a:cubicBezTo>
                <a:close/>
                <a:moveTo>
                  <a:pt x="15817" y="5019"/>
                </a:moveTo>
                <a:cubicBezTo>
                  <a:pt x="15811" y="5019"/>
                  <a:pt x="15806" y="5020"/>
                  <a:pt x="15800" y="5021"/>
                </a:cubicBezTo>
                <a:cubicBezTo>
                  <a:pt x="15759" y="5030"/>
                  <a:pt x="15771" y="5089"/>
                  <a:pt x="15809" y="5090"/>
                </a:cubicBezTo>
                <a:cubicBezTo>
                  <a:pt x="15815" y="5100"/>
                  <a:pt x="15827" y="5106"/>
                  <a:pt x="15838" y="5106"/>
                </a:cubicBezTo>
                <a:cubicBezTo>
                  <a:pt x="15845" y="5106"/>
                  <a:pt x="15851" y="5104"/>
                  <a:pt x="15856" y="5101"/>
                </a:cubicBezTo>
                <a:cubicBezTo>
                  <a:pt x="15874" y="5090"/>
                  <a:pt x="15877" y="5069"/>
                  <a:pt x="15869" y="5053"/>
                </a:cubicBezTo>
                <a:cubicBezTo>
                  <a:pt x="15858" y="5030"/>
                  <a:pt x="15838" y="5019"/>
                  <a:pt x="15817" y="5019"/>
                </a:cubicBezTo>
                <a:close/>
                <a:moveTo>
                  <a:pt x="13406" y="5030"/>
                </a:moveTo>
                <a:cubicBezTo>
                  <a:pt x="13389" y="5030"/>
                  <a:pt x="13371" y="5041"/>
                  <a:pt x="13371" y="5064"/>
                </a:cubicBezTo>
                <a:lnTo>
                  <a:pt x="13371" y="5080"/>
                </a:lnTo>
                <a:cubicBezTo>
                  <a:pt x="13371" y="5103"/>
                  <a:pt x="13388" y="5114"/>
                  <a:pt x="13406" y="5114"/>
                </a:cubicBezTo>
                <a:cubicBezTo>
                  <a:pt x="13423" y="5114"/>
                  <a:pt x="13441" y="5103"/>
                  <a:pt x="13441" y="5080"/>
                </a:cubicBezTo>
                <a:lnTo>
                  <a:pt x="13441" y="5064"/>
                </a:lnTo>
                <a:cubicBezTo>
                  <a:pt x="13441" y="5041"/>
                  <a:pt x="13424" y="5030"/>
                  <a:pt x="13406" y="5030"/>
                </a:cubicBezTo>
                <a:close/>
                <a:moveTo>
                  <a:pt x="16135" y="5019"/>
                </a:moveTo>
                <a:cubicBezTo>
                  <a:pt x="16124" y="5019"/>
                  <a:pt x="16114" y="5025"/>
                  <a:pt x="16107" y="5038"/>
                </a:cubicBezTo>
                <a:cubicBezTo>
                  <a:pt x="16102" y="5048"/>
                  <a:pt x="16097" y="5058"/>
                  <a:pt x="16091" y="5068"/>
                </a:cubicBezTo>
                <a:cubicBezTo>
                  <a:pt x="16077" y="5096"/>
                  <a:pt x="16102" y="5121"/>
                  <a:pt x="16125" y="5121"/>
                </a:cubicBezTo>
                <a:cubicBezTo>
                  <a:pt x="16136" y="5121"/>
                  <a:pt x="16147" y="5116"/>
                  <a:pt x="16153" y="5103"/>
                </a:cubicBezTo>
                <a:cubicBezTo>
                  <a:pt x="16158" y="5092"/>
                  <a:pt x="16164" y="5082"/>
                  <a:pt x="16169" y="5074"/>
                </a:cubicBezTo>
                <a:cubicBezTo>
                  <a:pt x="16183" y="5045"/>
                  <a:pt x="16159" y="5019"/>
                  <a:pt x="16135" y="5019"/>
                </a:cubicBezTo>
                <a:close/>
                <a:moveTo>
                  <a:pt x="491" y="5024"/>
                </a:moveTo>
                <a:cubicBezTo>
                  <a:pt x="468" y="5024"/>
                  <a:pt x="444" y="5049"/>
                  <a:pt x="458" y="5077"/>
                </a:cubicBezTo>
                <a:cubicBezTo>
                  <a:pt x="463" y="5087"/>
                  <a:pt x="469" y="5097"/>
                  <a:pt x="474" y="5107"/>
                </a:cubicBezTo>
                <a:cubicBezTo>
                  <a:pt x="480" y="5120"/>
                  <a:pt x="491" y="5125"/>
                  <a:pt x="501" y="5125"/>
                </a:cubicBezTo>
                <a:cubicBezTo>
                  <a:pt x="525" y="5125"/>
                  <a:pt x="549" y="5100"/>
                  <a:pt x="535" y="5071"/>
                </a:cubicBezTo>
                <a:cubicBezTo>
                  <a:pt x="528" y="5061"/>
                  <a:pt x="524" y="5053"/>
                  <a:pt x="519" y="5042"/>
                </a:cubicBezTo>
                <a:cubicBezTo>
                  <a:pt x="512" y="5029"/>
                  <a:pt x="502" y="5024"/>
                  <a:pt x="491" y="5024"/>
                </a:cubicBezTo>
                <a:close/>
                <a:moveTo>
                  <a:pt x="70" y="5070"/>
                </a:moveTo>
                <a:cubicBezTo>
                  <a:pt x="57" y="5070"/>
                  <a:pt x="44" y="5089"/>
                  <a:pt x="57" y="5101"/>
                </a:cubicBezTo>
                <a:lnTo>
                  <a:pt x="102" y="5145"/>
                </a:lnTo>
                <a:cubicBezTo>
                  <a:pt x="105" y="5148"/>
                  <a:pt x="110" y="5150"/>
                  <a:pt x="113" y="5150"/>
                </a:cubicBezTo>
                <a:cubicBezTo>
                  <a:pt x="127" y="5150"/>
                  <a:pt x="138" y="5133"/>
                  <a:pt x="126" y="5121"/>
                </a:cubicBezTo>
                <a:lnTo>
                  <a:pt x="82" y="5076"/>
                </a:lnTo>
                <a:cubicBezTo>
                  <a:pt x="78" y="5072"/>
                  <a:pt x="74" y="5070"/>
                  <a:pt x="70" y="5070"/>
                </a:cubicBezTo>
                <a:close/>
                <a:moveTo>
                  <a:pt x="23276" y="5072"/>
                </a:moveTo>
                <a:cubicBezTo>
                  <a:pt x="23258" y="5072"/>
                  <a:pt x="23240" y="5084"/>
                  <a:pt x="23240" y="5107"/>
                </a:cubicBezTo>
                <a:lnTo>
                  <a:pt x="23240" y="5123"/>
                </a:lnTo>
                <a:cubicBezTo>
                  <a:pt x="23240" y="5146"/>
                  <a:pt x="23258" y="5157"/>
                  <a:pt x="23276" y="5157"/>
                </a:cubicBezTo>
                <a:cubicBezTo>
                  <a:pt x="23294" y="5157"/>
                  <a:pt x="23311" y="5146"/>
                  <a:pt x="23311" y="5123"/>
                </a:cubicBezTo>
                <a:lnTo>
                  <a:pt x="23311" y="5107"/>
                </a:lnTo>
                <a:cubicBezTo>
                  <a:pt x="23311" y="5084"/>
                  <a:pt x="23294" y="5072"/>
                  <a:pt x="23276" y="5072"/>
                </a:cubicBezTo>
                <a:close/>
                <a:moveTo>
                  <a:pt x="6729" y="5059"/>
                </a:moveTo>
                <a:cubicBezTo>
                  <a:pt x="6723" y="5059"/>
                  <a:pt x="6717" y="5061"/>
                  <a:pt x="6710" y="5065"/>
                </a:cubicBezTo>
                <a:cubicBezTo>
                  <a:pt x="6694" y="5076"/>
                  <a:pt x="6681" y="5085"/>
                  <a:pt x="6666" y="5096"/>
                </a:cubicBezTo>
                <a:cubicBezTo>
                  <a:pt x="6634" y="5117"/>
                  <a:pt x="6654" y="5163"/>
                  <a:pt x="6684" y="5163"/>
                </a:cubicBezTo>
                <a:cubicBezTo>
                  <a:pt x="6689" y="5163"/>
                  <a:pt x="6696" y="5161"/>
                  <a:pt x="6702" y="5157"/>
                </a:cubicBezTo>
                <a:cubicBezTo>
                  <a:pt x="6717" y="5147"/>
                  <a:pt x="6731" y="5137"/>
                  <a:pt x="6746" y="5127"/>
                </a:cubicBezTo>
                <a:cubicBezTo>
                  <a:pt x="6779" y="5106"/>
                  <a:pt x="6759" y="5059"/>
                  <a:pt x="6729" y="5059"/>
                </a:cubicBezTo>
                <a:close/>
                <a:moveTo>
                  <a:pt x="18209" y="5039"/>
                </a:moveTo>
                <a:cubicBezTo>
                  <a:pt x="18198" y="5039"/>
                  <a:pt x="18187" y="5045"/>
                  <a:pt x="18180" y="5058"/>
                </a:cubicBezTo>
                <a:cubicBezTo>
                  <a:pt x="18170" y="5077"/>
                  <a:pt x="18160" y="5098"/>
                  <a:pt x="18150" y="5118"/>
                </a:cubicBezTo>
                <a:cubicBezTo>
                  <a:pt x="18137" y="5146"/>
                  <a:pt x="18162" y="5172"/>
                  <a:pt x="18185" y="5172"/>
                </a:cubicBezTo>
                <a:cubicBezTo>
                  <a:pt x="18195" y="5172"/>
                  <a:pt x="18205" y="5166"/>
                  <a:pt x="18212" y="5153"/>
                </a:cubicBezTo>
                <a:cubicBezTo>
                  <a:pt x="18222" y="5133"/>
                  <a:pt x="18232" y="5112"/>
                  <a:pt x="18242" y="5092"/>
                </a:cubicBezTo>
                <a:cubicBezTo>
                  <a:pt x="18256" y="5064"/>
                  <a:pt x="18232" y="5039"/>
                  <a:pt x="18209" y="5039"/>
                </a:cubicBezTo>
                <a:close/>
                <a:moveTo>
                  <a:pt x="13062" y="5118"/>
                </a:moveTo>
                <a:cubicBezTo>
                  <a:pt x="13044" y="5118"/>
                  <a:pt x="13026" y="5129"/>
                  <a:pt x="13026" y="5152"/>
                </a:cubicBezTo>
                <a:lnTo>
                  <a:pt x="13026" y="5168"/>
                </a:lnTo>
                <a:cubicBezTo>
                  <a:pt x="13026" y="5191"/>
                  <a:pt x="13044" y="5202"/>
                  <a:pt x="13062" y="5202"/>
                </a:cubicBezTo>
                <a:cubicBezTo>
                  <a:pt x="13080" y="5202"/>
                  <a:pt x="13097" y="5191"/>
                  <a:pt x="13097" y="5168"/>
                </a:cubicBezTo>
                <a:lnTo>
                  <a:pt x="13097" y="5152"/>
                </a:lnTo>
                <a:cubicBezTo>
                  <a:pt x="13097" y="5129"/>
                  <a:pt x="13080" y="5118"/>
                  <a:pt x="13062" y="5118"/>
                </a:cubicBezTo>
                <a:close/>
                <a:moveTo>
                  <a:pt x="10805" y="5104"/>
                </a:moveTo>
                <a:cubicBezTo>
                  <a:pt x="10800" y="5104"/>
                  <a:pt x="10795" y="5104"/>
                  <a:pt x="10791" y="5106"/>
                </a:cubicBezTo>
                <a:cubicBezTo>
                  <a:pt x="10775" y="5111"/>
                  <a:pt x="10761" y="5116"/>
                  <a:pt x="10747" y="5122"/>
                </a:cubicBezTo>
                <a:cubicBezTo>
                  <a:pt x="10720" y="5131"/>
                  <a:pt x="10701" y="5158"/>
                  <a:pt x="10710" y="5187"/>
                </a:cubicBezTo>
                <a:cubicBezTo>
                  <a:pt x="10716" y="5208"/>
                  <a:pt x="10738" y="5226"/>
                  <a:pt x="10761" y="5226"/>
                </a:cubicBezTo>
                <a:cubicBezTo>
                  <a:pt x="10765" y="5226"/>
                  <a:pt x="10770" y="5225"/>
                  <a:pt x="10775" y="5223"/>
                </a:cubicBezTo>
                <a:cubicBezTo>
                  <a:pt x="10791" y="5218"/>
                  <a:pt x="10805" y="5213"/>
                  <a:pt x="10820" y="5208"/>
                </a:cubicBezTo>
                <a:cubicBezTo>
                  <a:pt x="10847" y="5199"/>
                  <a:pt x="10864" y="5171"/>
                  <a:pt x="10857" y="5143"/>
                </a:cubicBezTo>
                <a:cubicBezTo>
                  <a:pt x="10850" y="5121"/>
                  <a:pt x="10828" y="5104"/>
                  <a:pt x="10805" y="5104"/>
                </a:cubicBezTo>
                <a:close/>
                <a:moveTo>
                  <a:pt x="22296" y="5173"/>
                </a:moveTo>
                <a:cubicBezTo>
                  <a:pt x="22253" y="5173"/>
                  <a:pt x="22254" y="5243"/>
                  <a:pt x="22298" y="5243"/>
                </a:cubicBezTo>
                <a:cubicBezTo>
                  <a:pt x="22344" y="5243"/>
                  <a:pt x="22344" y="5173"/>
                  <a:pt x="22298" y="5173"/>
                </a:cubicBezTo>
                <a:cubicBezTo>
                  <a:pt x="22298" y="5173"/>
                  <a:pt x="22297" y="5173"/>
                  <a:pt x="22296" y="5173"/>
                </a:cubicBezTo>
                <a:close/>
                <a:moveTo>
                  <a:pt x="15027" y="5181"/>
                </a:moveTo>
                <a:cubicBezTo>
                  <a:pt x="14981" y="5181"/>
                  <a:pt x="14981" y="5253"/>
                  <a:pt x="15027" y="5253"/>
                </a:cubicBezTo>
                <a:cubicBezTo>
                  <a:pt x="15073" y="5253"/>
                  <a:pt x="15073" y="5181"/>
                  <a:pt x="15027" y="5181"/>
                </a:cubicBezTo>
                <a:close/>
                <a:moveTo>
                  <a:pt x="7360" y="5197"/>
                </a:moveTo>
                <a:cubicBezTo>
                  <a:pt x="7315" y="5197"/>
                  <a:pt x="7315" y="5268"/>
                  <a:pt x="7360" y="5268"/>
                </a:cubicBezTo>
                <a:lnTo>
                  <a:pt x="7390" y="5268"/>
                </a:lnTo>
                <a:cubicBezTo>
                  <a:pt x="7390" y="5268"/>
                  <a:pt x="7391" y="5268"/>
                  <a:pt x="7391" y="5268"/>
                </a:cubicBezTo>
                <a:cubicBezTo>
                  <a:pt x="7435" y="5268"/>
                  <a:pt x="7435" y="5197"/>
                  <a:pt x="7390" y="5197"/>
                </a:cubicBezTo>
                <a:close/>
                <a:moveTo>
                  <a:pt x="4246" y="5186"/>
                </a:moveTo>
                <a:cubicBezTo>
                  <a:pt x="4228" y="5186"/>
                  <a:pt x="4211" y="5197"/>
                  <a:pt x="4211" y="5220"/>
                </a:cubicBezTo>
                <a:lnTo>
                  <a:pt x="4211" y="5236"/>
                </a:lnTo>
                <a:cubicBezTo>
                  <a:pt x="4211" y="5258"/>
                  <a:pt x="4228" y="5270"/>
                  <a:pt x="4246" y="5270"/>
                </a:cubicBezTo>
                <a:cubicBezTo>
                  <a:pt x="4264" y="5270"/>
                  <a:pt x="4282" y="5258"/>
                  <a:pt x="4282" y="5236"/>
                </a:cubicBezTo>
                <a:lnTo>
                  <a:pt x="4282" y="5220"/>
                </a:lnTo>
                <a:cubicBezTo>
                  <a:pt x="4282" y="5197"/>
                  <a:pt x="4264" y="5186"/>
                  <a:pt x="4246" y="5186"/>
                </a:cubicBezTo>
                <a:close/>
                <a:moveTo>
                  <a:pt x="4907" y="5172"/>
                </a:moveTo>
                <a:cubicBezTo>
                  <a:pt x="4889" y="5172"/>
                  <a:pt x="4872" y="5184"/>
                  <a:pt x="4872" y="5207"/>
                </a:cubicBezTo>
                <a:lnTo>
                  <a:pt x="4872" y="5237"/>
                </a:lnTo>
                <a:cubicBezTo>
                  <a:pt x="4871" y="5260"/>
                  <a:pt x="4889" y="5272"/>
                  <a:pt x="4907" y="5272"/>
                </a:cubicBezTo>
                <a:cubicBezTo>
                  <a:pt x="4925" y="5272"/>
                  <a:pt x="4943" y="5260"/>
                  <a:pt x="4943" y="5237"/>
                </a:cubicBezTo>
                <a:lnTo>
                  <a:pt x="4943" y="5207"/>
                </a:lnTo>
                <a:cubicBezTo>
                  <a:pt x="4943" y="5184"/>
                  <a:pt x="4925" y="5172"/>
                  <a:pt x="4907" y="5172"/>
                </a:cubicBezTo>
                <a:close/>
                <a:moveTo>
                  <a:pt x="3930" y="5186"/>
                </a:moveTo>
                <a:cubicBezTo>
                  <a:pt x="3925" y="5186"/>
                  <a:pt x="3919" y="5187"/>
                  <a:pt x="3913" y="5190"/>
                </a:cubicBezTo>
                <a:cubicBezTo>
                  <a:pt x="3903" y="5195"/>
                  <a:pt x="3894" y="5200"/>
                  <a:pt x="3884" y="5206"/>
                </a:cubicBezTo>
                <a:cubicBezTo>
                  <a:pt x="3849" y="5224"/>
                  <a:pt x="3870" y="5272"/>
                  <a:pt x="3902" y="5272"/>
                </a:cubicBezTo>
                <a:cubicBezTo>
                  <a:pt x="3907" y="5272"/>
                  <a:pt x="3913" y="5270"/>
                  <a:pt x="3918" y="5267"/>
                </a:cubicBezTo>
                <a:cubicBezTo>
                  <a:pt x="3929" y="5262"/>
                  <a:pt x="3938" y="5256"/>
                  <a:pt x="3949" y="5252"/>
                </a:cubicBezTo>
                <a:cubicBezTo>
                  <a:pt x="3984" y="5234"/>
                  <a:pt x="3962" y="5186"/>
                  <a:pt x="3930" y="5186"/>
                </a:cubicBezTo>
                <a:close/>
                <a:moveTo>
                  <a:pt x="5537" y="5173"/>
                </a:moveTo>
                <a:cubicBezTo>
                  <a:pt x="5531" y="5173"/>
                  <a:pt x="5524" y="5175"/>
                  <a:pt x="5518" y="5179"/>
                </a:cubicBezTo>
                <a:cubicBezTo>
                  <a:pt x="5503" y="5190"/>
                  <a:pt x="5488" y="5200"/>
                  <a:pt x="5473" y="5210"/>
                </a:cubicBezTo>
                <a:cubicBezTo>
                  <a:pt x="5442" y="5231"/>
                  <a:pt x="5461" y="5277"/>
                  <a:pt x="5490" y="5277"/>
                </a:cubicBezTo>
                <a:cubicBezTo>
                  <a:pt x="5496" y="5277"/>
                  <a:pt x="5502" y="5275"/>
                  <a:pt x="5509" y="5270"/>
                </a:cubicBezTo>
                <a:cubicBezTo>
                  <a:pt x="5523" y="5260"/>
                  <a:pt x="5539" y="5250"/>
                  <a:pt x="5553" y="5241"/>
                </a:cubicBezTo>
                <a:cubicBezTo>
                  <a:pt x="5585" y="5219"/>
                  <a:pt x="5566" y="5173"/>
                  <a:pt x="5537" y="5173"/>
                </a:cubicBezTo>
                <a:close/>
                <a:moveTo>
                  <a:pt x="19384" y="5159"/>
                </a:moveTo>
                <a:cubicBezTo>
                  <a:pt x="19375" y="5159"/>
                  <a:pt x="19365" y="5162"/>
                  <a:pt x="19357" y="5166"/>
                </a:cubicBezTo>
                <a:cubicBezTo>
                  <a:pt x="19346" y="5171"/>
                  <a:pt x="19337" y="5176"/>
                  <a:pt x="19326" y="5181"/>
                </a:cubicBezTo>
                <a:cubicBezTo>
                  <a:pt x="19300" y="5195"/>
                  <a:pt x="19294" y="5230"/>
                  <a:pt x="19306" y="5255"/>
                </a:cubicBezTo>
                <a:cubicBezTo>
                  <a:pt x="19317" y="5272"/>
                  <a:pt x="19335" y="5281"/>
                  <a:pt x="19353" y="5281"/>
                </a:cubicBezTo>
                <a:cubicBezTo>
                  <a:pt x="19362" y="5281"/>
                  <a:pt x="19371" y="5279"/>
                  <a:pt x="19380" y="5275"/>
                </a:cubicBezTo>
                <a:cubicBezTo>
                  <a:pt x="19390" y="5269"/>
                  <a:pt x="19400" y="5264"/>
                  <a:pt x="19410" y="5259"/>
                </a:cubicBezTo>
                <a:cubicBezTo>
                  <a:pt x="19436" y="5246"/>
                  <a:pt x="19443" y="5210"/>
                  <a:pt x="19430" y="5186"/>
                </a:cubicBezTo>
                <a:cubicBezTo>
                  <a:pt x="19420" y="5168"/>
                  <a:pt x="19402" y="5159"/>
                  <a:pt x="19384" y="5159"/>
                </a:cubicBezTo>
                <a:close/>
                <a:moveTo>
                  <a:pt x="21637" y="5247"/>
                </a:moveTo>
                <a:cubicBezTo>
                  <a:pt x="21614" y="5247"/>
                  <a:pt x="21614" y="5283"/>
                  <a:pt x="21637" y="5283"/>
                </a:cubicBezTo>
                <a:cubicBezTo>
                  <a:pt x="21638" y="5283"/>
                  <a:pt x="21638" y="5283"/>
                  <a:pt x="21638" y="5283"/>
                </a:cubicBezTo>
                <a:cubicBezTo>
                  <a:pt x="21659" y="5283"/>
                  <a:pt x="21661" y="5248"/>
                  <a:pt x="21637" y="5247"/>
                </a:cubicBezTo>
                <a:close/>
                <a:moveTo>
                  <a:pt x="20375" y="5182"/>
                </a:moveTo>
                <a:cubicBezTo>
                  <a:pt x="20349" y="5182"/>
                  <a:pt x="20325" y="5218"/>
                  <a:pt x="20349" y="5243"/>
                </a:cubicBezTo>
                <a:cubicBezTo>
                  <a:pt x="20359" y="5254"/>
                  <a:pt x="20369" y="5264"/>
                  <a:pt x="20378" y="5274"/>
                </a:cubicBezTo>
                <a:cubicBezTo>
                  <a:pt x="20385" y="5281"/>
                  <a:pt x="20394" y="5284"/>
                  <a:pt x="20402" y="5284"/>
                </a:cubicBezTo>
                <a:cubicBezTo>
                  <a:pt x="20428" y="5284"/>
                  <a:pt x="20452" y="5249"/>
                  <a:pt x="20427" y="5223"/>
                </a:cubicBezTo>
                <a:cubicBezTo>
                  <a:pt x="20417" y="5213"/>
                  <a:pt x="20407" y="5202"/>
                  <a:pt x="20399" y="5194"/>
                </a:cubicBezTo>
                <a:cubicBezTo>
                  <a:pt x="20392" y="5186"/>
                  <a:pt x="20383" y="5182"/>
                  <a:pt x="20375" y="5182"/>
                </a:cubicBezTo>
                <a:close/>
                <a:moveTo>
                  <a:pt x="2579" y="5193"/>
                </a:moveTo>
                <a:cubicBezTo>
                  <a:pt x="2573" y="5193"/>
                  <a:pt x="2567" y="5195"/>
                  <a:pt x="2561" y="5199"/>
                </a:cubicBezTo>
                <a:cubicBezTo>
                  <a:pt x="2545" y="5210"/>
                  <a:pt x="2530" y="5218"/>
                  <a:pt x="2517" y="5229"/>
                </a:cubicBezTo>
                <a:cubicBezTo>
                  <a:pt x="2484" y="5250"/>
                  <a:pt x="2504" y="5296"/>
                  <a:pt x="2533" y="5296"/>
                </a:cubicBezTo>
                <a:cubicBezTo>
                  <a:pt x="2539" y="5296"/>
                  <a:pt x="2545" y="5294"/>
                  <a:pt x="2551" y="5290"/>
                </a:cubicBezTo>
                <a:cubicBezTo>
                  <a:pt x="2567" y="5280"/>
                  <a:pt x="2582" y="5270"/>
                  <a:pt x="2596" y="5260"/>
                </a:cubicBezTo>
                <a:cubicBezTo>
                  <a:pt x="2628" y="5240"/>
                  <a:pt x="2608" y="5193"/>
                  <a:pt x="2579" y="5193"/>
                </a:cubicBezTo>
                <a:close/>
                <a:moveTo>
                  <a:pt x="9505" y="5153"/>
                </a:moveTo>
                <a:cubicBezTo>
                  <a:pt x="9484" y="5153"/>
                  <a:pt x="9462" y="5171"/>
                  <a:pt x="9467" y="5197"/>
                </a:cubicBezTo>
                <a:cubicBezTo>
                  <a:pt x="9473" y="5222"/>
                  <a:pt x="9478" y="5247"/>
                  <a:pt x="9481" y="5273"/>
                </a:cubicBezTo>
                <a:cubicBezTo>
                  <a:pt x="9484" y="5291"/>
                  <a:pt x="9498" y="5299"/>
                  <a:pt x="9512" y="5299"/>
                </a:cubicBezTo>
                <a:cubicBezTo>
                  <a:pt x="9532" y="5299"/>
                  <a:pt x="9555" y="5281"/>
                  <a:pt x="9549" y="5254"/>
                </a:cubicBezTo>
                <a:cubicBezTo>
                  <a:pt x="9544" y="5229"/>
                  <a:pt x="9539" y="5204"/>
                  <a:pt x="9535" y="5179"/>
                </a:cubicBezTo>
                <a:cubicBezTo>
                  <a:pt x="9532" y="5161"/>
                  <a:pt x="9518" y="5153"/>
                  <a:pt x="9505" y="5153"/>
                </a:cubicBezTo>
                <a:close/>
                <a:moveTo>
                  <a:pt x="13571" y="5298"/>
                </a:moveTo>
                <a:cubicBezTo>
                  <a:pt x="13563" y="5298"/>
                  <a:pt x="13554" y="5301"/>
                  <a:pt x="13547" y="5309"/>
                </a:cubicBezTo>
                <a:lnTo>
                  <a:pt x="13532" y="5325"/>
                </a:lnTo>
                <a:cubicBezTo>
                  <a:pt x="13506" y="5350"/>
                  <a:pt x="13530" y="5385"/>
                  <a:pt x="13557" y="5385"/>
                </a:cubicBezTo>
                <a:cubicBezTo>
                  <a:pt x="13565" y="5385"/>
                  <a:pt x="13574" y="5382"/>
                  <a:pt x="13581" y="5374"/>
                </a:cubicBezTo>
                <a:lnTo>
                  <a:pt x="13597" y="5358"/>
                </a:lnTo>
                <a:cubicBezTo>
                  <a:pt x="13622" y="5334"/>
                  <a:pt x="13598" y="5298"/>
                  <a:pt x="13571" y="5298"/>
                </a:cubicBezTo>
                <a:close/>
                <a:moveTo>
                  <a:pt x="18707" y="5266"/>
                </a:moveTo>
                <a:cubicBezTo>
                  <a:pt x="18680" y="5266"/>
                  <a:pt x="18653" y="5283"/>
                  <a:pt x="18653" y="5318"/>
                </a:cubicBezTo>
                <a:lnTo>
                  <a:pt x="18653" y="5348"/>
                </a:lnTo>
                <a:cubicBezTo>
                  <a:pt x="18654" y="5382"/>
                  <a:pt x="18681" y="5399"/>
                  <a:pt x="18707" y="5399"/>
                </a:cubicBezTo>
                <a:cubicBezTo>
                  <a:pt x="18734" y="5399"/>
                  <a:pt x="18761" y="5382"/>
                  <a:pt x="18761" y="5348"/>
                </a:cubicBezTo>
                <a:lnTo>
                  <a:pt x="18761" y="5318"/>
                </a:lnTo>
                <a:cubicBezTo>
                  <a:pt x="18761" y="5283"/>
                  <a:pt x="18734" y="5266"/>
                  <a:pt x="18707" y="5266"/>
                </a:cubicBezTo>
                <a:close/>
                <a:moveTo>
                  <a:pt x="19655" y="5317"/>
                </a:moveTo>
                <a:cubicBezTo>
                  <a:pt x="19637" y="5317"/>
                  <a:pt x="19620" y="5328"/>
                  <a:pt x="19620" y="5351"/>
                </a:cubicBezTo>
                <a:lnTo>
                  <a:pt x="19620" y="5367"/>
                </a:lnTo>
                <a:cubicBezTo>
                  <a:pt x="19619" y="5389"/>
                  <a:pt x="19637" y="5400"/>
                  <a:pt x="19655" y="5400"/>
                </a:cubicBezTo>
                <a:cubicBezTo>
                  <a:pt x="19672" y="5400"/>
                  <a:pt x="19690" y="5389"/>
                  <a:pt x="19690" y="5367"/>
                </a:cubicBezTo>
                <a:lnTo>
                  <a:pt x="19690" y="5351"/>
                </a:lnTo>
                <a:cubicBezTo>
                  <a:pt x="19690" y="5328"/>
                  <a:pt x="19672" y="5317"/>
                  <a:pt x="19655" y="5317"/>
                </a:cubicBezTo>
                <a:close/>
                <a:moveTo>
                  <a:pt x="3208" y="5332"/>
                </a:moveTo>
                <a:cubicBezTo>
                  <a:pt x="3163" y="5332"/>
                  <a:pt x="3163" y="5404"/>
                  <a:pt x="3209" y="5404"/>
                </a:cubicBezTo>
                <a:lnTo>
                  <a:pt x="3239" y="5404"/>
                </a:lnTo>
                <a:cubicBezTo>
                  <a:pt x="3284" y="5404"/>
                  <a:pt x="3284" y="5332"/>
                  <a:pt x="3239" y="5332"/>
                </a:cubicBezTo>
                <a:lnTo>
                  <a:pt x="3209" y="5332"/>
                </a:lnTo>
                <a:cubicBezTo>
                  <a:pt x="3209" y="5332"/>
                  <a:pt x="3208" y="5332"/>
                  <a:pt x="3208" y="5332"/>
                </a:cubicBezTo>
                <a:close/>
                <a:moveTo>
                  <a:pt x="12290" y="5324"/>
                </a:moveTo>
                <a:cubicBezTo>
                  <a:pt x="12280" y="5324"/>
                  <a:pt x="12269" y="5330"/>
                  <a:pt x="12262" y="5343"/>
                </a:cubicBezTo>
                <a:cubicBezTo>
                  <a:pt x="12257" y="5353"/>
                  <a:pt x="12252" y="5363"/>
                  <a:pt x="12247" y="5373"/>
                </a:cubicBezTo>
                <a:cubicBezTo>
                  <a:pt x="12232" y="5401"/>
                  <a:pt x="12257" y="5426"/>
                  <a:pt x="12280" y="5426"/>
                </a:cubicBezTo>
                <a:cubicBezTo>
                  <a:pt x="12291" y="5426"/>
                  <a:pt x="12302" y="5421"/>
                  <a:pt x="12308" y="5409"/>
                </a:cubicBezTo>
                <a:cubicBezTo>
                  <a:pt x="12314" y="5398"/>
                  <a:pt x="12319" y="5389"/>
                  <a:pt x="12324" y="5378"/>
                </a:cubicBezTo>
                <a:cubicBezTo>
                  <a:pt x="12339" y="5350"/>
                  <a:pt x="12314" y="5324"/>
                  <a:pt x="12290" y="5324"/>
                </a:cubicBezTo>
                <a:close/>
                <a:moveTo>
                  <a:pt x="24957" y="5410"/>
                </a:moveTo>
                <a:cubicBezTo>
                  <a:pt x="24935" y="5410"/>
                  <a:pt x="24935" y="5445"/>
                  <a:pt x="24957" y="5445"/>
                </a:cubicBezTo>
                <a:cubicBezTo>
                  <a:pt x="24979" y="5445"/>
                  <a:pt x="24979" y="5410"/>
                  <a:pt x="24957" y="5410"/>
                </a:cubicBezTo>
                <a:close/>
                <a:moveTo>
                  <a:pt x="23696" y="5345"/>
                </a:moveTo>
                <a:cubicBezTo>
                  <a:pt x="23669" y="5345"/>
                  <a:pt x="23645" y="5381"/>
                  <a:pt x="23670" y="5406"/>
                </a:cubicBezTo>
                <a:cubicBezTo>
                  <a:pt x="23680" y="5416"/>
                  <a:pt x="23690" y="5427"/>
                  <a:pt x="23698" y="5436"/>
                </a:cubicBezTo>
                <a:cubicBezTo>
                  <a:pt x="23705" y="5444"/>
                  <a:pt x="23713" y="5447"/>
                  <a:pt x="23721" y="5447"/>
                </a:cubicBezTo>
                <a:cubicBezTo>
                  <a:pt x="23748" y="5447"/>
                  <a:pt x="23772" y="5411"/>
                  <a:pt x="23748" y="5386"/>
                </a:cubicBezTo>
                <a:cubicBezTo>
                  <a:pt x="23738" y="5375"/>
                  <a:pt x="23728" y="5365"/>
                  <a:pt x="23720" y="5356"/>
                </a:cubicBezTo>
                <a:cubicBezTo>
                  <a:pt x="23713" y="5349"/>
                  <a:pt x="23704" y="5345"/>
                  <a:pt x="23696" y="5345"/>
                </a:cubicBezTo>
                <a:close/>
                <a:moveTo>
                  <a:pt x="21351" y="5410"/>
                </a:moveTo>
                <a:cubicBezTo>
                  <a:pt x="21343" y="5410"/>
                  <a:pt x="21334" y="5413"/>
                  <a:pt x="21327" y="5420"/>
                </a:cubicBezTo>
                <a:lnTo>
                  <a:pt x="21312" y="5436"/>
                </a:lnTo>
                <a:cubicBezTo>
                  <a:pt x="21287" y="5461"/>
                  <a:pt x="21310" y="5496"/>
                  <a:pt x="21337" y="5496"/>
                </a:cubicBezTo>
                <a:cubicBezTo>
                  <a:pt x="21345" y="5496"/>
                  <a:pt x="21353" y="5493"/>
                  <a:pt x="21361" y="5485"/>
                </a:cubicBezTo>
                <a:lnTo>
                  <a:pt x="21376" y="5470"/>
                </a:lnTo>
                <a:cubicBezTo>
                  <a:pt x="21402" y="5445"/>
                  <a:pt x="21378" y="5410"/>
                  <a:pt x="21351" y="5410"/>
                </a:cubicBezTo>
                <a:close/>
                <a:moveTo>
                  <a:pt x="4199" y="5440"/>
                </a:moveTo>
                <a:cubicBezTo>
                  <a:pt x="4153" y="5440"/>
                  <a:pt x="4153" y="5510"/>
                  <a:pt x="4199" y="5510"/>
                </a:cubicBezTo>
                <a:lnTo>
                  <a:pt x="4215" y="5510"/>
                </a:lnTo>
                <a:cubicBezTo>
                  <a:pt x="4261" y="5510"/>
                  <a:pt x="4262" y="5440"/>
                  <a:pt x="4215" y="5440"/>
                </a:cubicBezTo>
                <a:close/>
                <a:moveTo>
                  <a:pt x="7869" y="5424"/>
                </a:moveTo>
                <a:cubicBezTo>
                  <a:pt x="7861" y="5424"/>
                  <a:pt x="7852" y="5427"/>
                  <a:pt x="7845" y="5435"/>
                </a:cubicBezTo>
                <a:lnTo>
                  <a:pt x="7829" y="5451"/>
                </a:lnTo>
                <a:cubicBezTo>
                  <a:pt x="7804" y="5476"/>
                  <a:pt x="7828" y="5511"/>
                  <a:pt x="7855" y="5511"/>
                </a:cubicBezTo>
                <a:cubicBezTo>
                  <a:pt x="7863" y="5511"/>
                  <a:pt x="7871" y="5507"/>
                  <a:pt x="7878" y="5500"/>
                </a:cubicBezTo>
                <a:lnTo>
                  <a:pt x="7894" y="5484"/>
                </a:lnTo>
                <a:cubicBezTo>
                  <a:pt x="7920" y="5460"/>
                  <a:pt x="7896" y="5424"/>
                  <a:pt x="7869" y="5424"/>
                </a:cubicBezTo>
                <a:close/>
                <a:moveTo>
                  <a:pt x="16409" y="5399"/>
                </a:moveTo>
                <a:cubicBezTo>
                  <a:pt x="16384" y="5399"/>
                  <a:pt x="16360" y="5424"/>
                  <a:pt x="16377" y="5451"/>
                </a:cubicBezTo>
                <a:cubicBezTo>
                  <a:pt x="16388" y="5466"/>
                  <a:pt x="16397" y="5480"/>
                  <a:pt x="16408" y="5495"/>
                </a:cubicBezTo>
                <a:cubicBezTo>
                  <a:pt x="16416" y="5506"/>
                  <a:pt x="16427" y="5511"/>
                  <a:pt x="16438" y="5511"/>
                </a:cubicBezTo>
                <a:cubicBezTo>
                  <a:pt x="16463" y="5511"/>
                  <a:pt x="16487" y="5486"/>
                  <a:pt x="16468" y="5459"/>
                </a:cubicBezTo>
                <a:cubicBezTo>
                  <a:pt x="16458" y="5443"/>
                  <a:pt x="16450" y="5430"/>
                  <a:pt x="16439" y="5415"/>
                </a:cubicBezTo>
                <a:cubicBezTo>
                  <a:pt x="16431" y="5404"/>
                  <a:pt x="16420" y="5399"/>
                  <a:pt x="16409" y="5399"/>
                </a:cubicBezTo>
                <a:close/>
                <a:moveTo>
                  <a:pt x="9306" y="5423"/>
                </a:moveTo>
                <a:cubicBezTo>
                  <a:pt x="9282" y="5423"/>
                  <a:pt x="9257" y="5449"/>
                  <a:pt x="9271" y="5477"/>
                </a:cubicBezTo>
                <a:cubicBezTo>
                  <a:pt x="9277" y="5487"/>
                  <a:pt x="9282" y="5496"/>
                  <a:pt x="9287" y="5506"/>
                </a:cubicBezTo>
                <a:cubicBezTo>
                  <a:pt x="9294" y="5519"/>
                  <a:pt x="9304" y="5524"/>
                  <a:pt x="9315" y="5524"/>
                </a:cubicBezTo>
                <a:cubicBezTo>
                  <a:pt x="9339" y="5524"/>
                  <a:pt x="9363" y="5499"/>
                  <a:pt x="9349" y="5472"/>
                </a:cubicBezTo>
                <a:cubicBezTo>
                  <a:pt x="9344" y="5461"/>
                  <a:pt x="9339" y="5452"/>
                  <a:pt x="9333" y="5441"/>
                </a:cubicBezTo>
                <a:cubicBezTo>
                  <a:pt x="9327" y="5429"/>
                  <a:pt x="9316" y="5423"/>
                  <a:pt x="9306" y="5423"/>
                </a:cubicBezTo>
                <a:close/>
                <a:moveTo>
                  <a:pt x="8884" y="5469"/>
                </a:moveTo>
                <a:cubicBezTo>
                  <a:pt x="8871" y="5469"/>
                  <a:pt x="8858" y="5487"/>
                  <a:pt x="8870" y="5500"/>
                </a:cubicBezTo>
                <a:lnTo>
                  <a:pt x="8914" y="5544"/>
                </a:lnTo>
                <a:cubicBezTo>
                  <a:pt x="8918" y="5547"/>
                  <a:pt x="8922" y="5549"/>
                  <a:pt x="8926" y="5549"/>
                </a:cubicBezTo>
                <a:cubicBezTo>
                  <a:pt x="8939" y="5549"/>
                  <a:pt x="8952" y="5532"/>
                  <a:pt x="8939" y="5520"/>
                </a:cubicBezTo>
                <a:lnTo>
                  <a:pt x="8894" y="5475"/>
                </a:lnTo>
                <a:cubicBezTo>
                  <a:pt x="8891" y="5471"/>
                  <a:pt x="8887" y="5469"/>
                  <a:pt x="8884" y="5469"/>
                </a:cubicBezTo>
                <a:close/>
                <a:moveTo>
                  <a:pt x="15449" y="5412"/>
                </a:moveTo>
                <a:cubicBezTo>
                  <a:pt x="15436" y="5412"/>
                  <a:pt x="15423" y="5429"/>
                  <a:pt x="15436" y="5442"/>
                </a:cubicBezTo>
                <a:cubicBezTo>
                  <a:pt x="15466" y="5475"/>
                  <a:pt x="15496" y="5510"/>
                  <a:pt x="15528" y="5546"/>
                </a:cubicBezTo>
                <a:cubicBezTo>
                  <a:pt x="15531" y="5550"/>
                  <a:pt x="15536" y="5552"/>
                  <a:pt x="15539" y="5552"/>
                </a:cubicBezTo>
                <a:cubicBezTo>
                  <a:pt x="15553" y="5552"/>
                  <a:pt x="15564" y="5534"/>
                  <a:pt x="15552" y="5521"/>
                </a:cubicBezTo>
                <a:cubicBezTo>
                  <a:pt x="15523" y="5487"/>
                  <a:pt x="15491" y="5452"/>
                  <a:pt x="15461" y="5417"/>
                </a:cubicBezTo>
                <a:cubicBezTo>
                  <a:pt x="15457" y="5413"/>
                  <a:pt x="15453" y="5412"/>
                  <a:pt x="15449" y="5412"/>
                </a:cubicBezTo>
                <a:close/>
                <a:moveTo>
                  <a:pt x="15864" y="5425"/>
                </a:moveTo>
                <a:cubicBezTo>
                  <a:pt x="15850" y="5425"/>
                  <a:pt x="15837" y="5433"/>
                  <a:pt x="15834" y="5451"/>
                </a:cubicBezTo>
                <a:cubicBezTo>
                  <a:pt x="15824" y="5485"/>
                  <a:pt x="15834" y="5517"/>
                  <a:pt x="15856" y="5545"/>
                </a:cubicBezTo>
                <a:cubicBezTo>
                  <a:pt x="15862" y="5553"/>
                  <a:pt x="15872" y="5556"/>
                  <a:pt x="15882" y="5556"/>
                </a:cubicBezTo>
                <a:cubicBezTo>
                  <a:pt x="15891" y="5556"/>
                  <a:pt x="15901" y="5552"/>
                  <a:pt x="15907" y="5546"/>
                </a:cubicBezTo>
                <a:cubicBezTo>
                  <a:pt x="15922" y="5531"/>
                  <a:pt x="15918" y="5510"/>
                  <a:pt x="15907" y="5496"/>
                </a:cubicBezTo>
                <a:cubicBezTo>
                  <a:pt x="15901" y="5488"/>
                  <a:pt x="15901" y="5479"/>
                  <a:pt x="15902" y="5470"/>
                </a:cubicBezTo>
                <a:cubicBezTo>
                  <a:pt x="15908" y="5443"/>
                  <a:pt x="15885" y="5425"/>
                  <a:pt x="15864" y="5425"/>
                </a:cubicBezTo>
                <a:close/>
                <a:moveTo>
                  <a:pt x="20691" y="5483"/>
                </a:moveTo>
                <a:cubicBezTo>
                  <a:pt x="20664" y="5483"/>
                  <a:pt x="20640" y="5518"/>
                  <a:pt x="20666" y="5543"/>
                </a:cubicBezTo>
                <a:lnTo>
                  <a:pt x="20682" y="5559"/>
                </a:lnTo>
                <a:cubicBezTo>
                  <a:pt x="20689" y="5566"/>
                  <a:pt x="20698" y="5569"/>
                  <a:pt x="20706" y="5569"/>
                </a:cubicBezTo>
                <a:cubicBezTo>
                  <a:pt x="20733" y="5569"/>
                  <a:pt x="20756" y="5534"/>
                  <a:pt x="20731" y="5509"/>
                </a:cubicBezTo>
                <a:lnTo>
                  <a:pt x="20715" y="5494"/>
                </a:lnTo>
                <a:cubicBezTo>
                  <a:pt x="20708" y="5486"/>
                  <a:pt x="20700" y="5483"/>
                  <a:pt x="20691" y="5483"/>
                </a:cubicBezTo>
                <a:close/>
                <a:moveTo>
                  <a:pt x="4515" y="5515"/>
                </a:moveTo>
                <a:cubicBezTo>
                  <a:pt x="4507" y="5515"/>
                  <a:pt x="4499" y="5519"/>
                  <a:pt x="4491" y="5526"/>
                </a:cubicBezTo>
                <a:lnTo>
                  <a:pt x="4476" y="5542"/>
                </a:lnTo>
                <a:cubicBezTo>
                  <a:pt x="4449" y="5566"/>
                  <a:pt x="4474" y="5602"/>
                  <a:pt x="4502" y="5602"/>
                </a:cubicBezTo>
                <a:cubicBezTo>
                  <a:pt x="4510" y="5602"/>
                  <a:pt x="4518" y="5599"/>
                  <a:pt x="4525" y="5592"/>
                </a:cubicBezTo>
                <a:lnTo>
                  <a:pt x="4541" y="5576"/>
                </a:lnTo>
                <a:cubicBezTo>
                  <a:pt x="4566" y="5551"/>
                  <a:pt x="4542" y="5515"/>
                  <a:pt x="4515" y="5515"/>
                </a:cubicBezTo>
                <a:close/>
                <a:moveTo>
                  <a:pt x="2066" y="5540"/>
                </a:moveTo>
                <a:cubicBezTo>
                  <a:pt x="2020" y="5540"/>
                  <a:pt x="2020" y="5610"/>
                  <a:pt x="2066" y="5610"/>
                </a:cubicBezTo>
                <a:cubicBezTo>
                  <a:pt x="2111" y="5610"/>
                  <a:pt x="2111" y="5540"/>
                  <a:pt x="2066" y="5540"/>
                </a:cubicBezTo>
                <a:close/>
                <a:moveTo>
                  <a:pt x="7793" y="5545"/>
                </a:moveTo>
                <a:cubicBezTo>
                  <a:pt x="7747" y="5545"/>
                  <a:pt x="7747" y="5615"/>
                  <a:pt x="7793" y="5615"/>
                </a:cubicBezTo>
                <a:cubicBezTo>
                  <a:pt x="7839" y="5615"/>
                  <a:pt x="7839" y="5545"/>
                  <a:pt x="7793" y="5545"/>
                </a:cubicBezTo>
                <a:close/>
                <a:moveTo>
                  <a:pt x="3718" y="5559"/>
                </a:moveTo>
                <a:cubicBezTo>
                  <a:pt x="3710" y="5559"/>
                  <a:pt x="3702" y="5562"/>
                  <a:pt x="3695" y="5569"/>
                </a:cubicBezTo>
                <a:lnTo>
                  <a:pt x="3679" y="5585"/>
                </a:lnTo>
                <a:cubicBezTo>
                  <a:pt x="3654" y="5611"/>
                  <a:pt x="3678" y="5646"/>
                  <a:pt x="3705" y="5646"/>
                </a:cubicBezTo>
                <a:cubicBezTo>
                  <a:pt x="3713" y="5646"/>
                  <a:pt x="3721" y="5643"/>
                  <a:pt x="3729" y="5635"/>
                </a:cubicBezTo>
                <a:cubicBezTo>
                  <a:pt x="3734" y="5629"/>
                  <a:pt x="3738" y="5625"/>
                  <a:pt x="3744" y="5619"/>
                </a:cubicBezTo>
                <a:cubicBezTo>
                  <a:pt x="3769" y="5594"/>
                  <a:pt x="3745" y="5559"/>
                  <a:pt x="3718" y="5559"/>
                </a:cubicBezTo>
                <a:close/>
                <a:moveTo>
                  <a:pt x="24669" y="5572"/>
                </a:moveTo>
                <a:cubicBezTo>
                  <a:pt x="24661" y="5572"/>
                  <a:pt x="24653" y="5575"/>
                  <a:pt x="24645" y="5582"/>
                </a:cubicBezTo>
                <a:lnTo>
                  <a:pt x="24629" y="5597"/>
                </a:lnTo>
                <a:cubicBezTo>
                  <a:pt x="24604" y="5622"/>
                  <a:pt x="24629" y="5657"/>
                  <a:pt x="24656" y="5657"/>
                </a:cubicBezTo>
                <a:cubicBezTo>
                  <a:pt x="24664" y="5657"/>
                  <a:pt x="24672" y="5654"/>
                  <a:pt x="24680" y="5647"/>
                </a:cubicBezTo>
                <a:lnTo>
                  <a:pt x="24695" y="5631"/>
                </a:lnTo>
                <a:cubicBezTo>
                  <a:pt x="24720" y="5607"/>
                  <a:pt x="24697" y="5572"/>
                  <a:pt x="24669" y="5572"/>
                </a:cubicBezTo>
                <a:close/>
                <a:moveTo>
                  <a:pt x="13060" y="5584"/>
                </a:moveTo>
                <a:cubicBezTo>
                  <a:pt x="13043" y="5584"/>
                  <a:pt x="13025" y="5595"/>
                  <a:pt x="13025" y="5618"/>
                </a:cubicBezTo>
                <a:lnTo>
                  <a:pt x="13025" y="5634"/>
                </a:lnTo>
                <a:cubicBezTo>
                  <a:pt x="13025" y="5657"/>
                  <a:pt x="13043" y="5668"/>
                  <a:pt x="13060" y="5668"/>
                </a:cubicBezTo>
                <a:cubicBezTo>
                  <a:pt x="13078" y="5668"/>
                  <a:pt x="13095" y="5657"/>
                  <a:pt x="13095" y="5634"/>
                </a:cubicBezTo>
                <a:lnTo>
                  <a:pt x="13095" y="5618"/>
                </a:lnTo>
                <a:cubicBezTo>
                  <a:pt x="13095" y="5595"/>
                  <a:pt x="13078" y="5584"/>
                  <a:pt x="13060" y="5584"/>
                </a:cubicBezTo>
                <a:close/>
                <a:moveTo>
                  <a:pt x="12744" y="5584"/>
                </a:moveTo>
                <a:cubicBezTo>
                  <a:pt x="12739" y="5584"/>
                  <a:pt x="12733" y="5585"/>
                  <a:pt x="12728" y="5588"/>
                </a:cubicBezTo>
                <a:cubicBezTo>
                  <a:pt x="12717" y="5593"/>
                  <a:pt x="12708" y="5598"/>
                  <a:pt x="12697" y="5604"/>
                </a:cubicBezTo>
                <a:cubicBezTo>
                  <a:pt x="12663" y="5622"/>
                  <a:pt x="12684" y="5670"/>
                  <a:pt x="12716" y="5670"/>
                </a:cubicBezTo>
                <a:cubicBezTo>
                  <a:pt x="12721" y="5670"/>
                  <a:pt x="12727" y="5668"/>
                  <a:pt x="12733" y="5665"/>
                </a:cubicBezTo>
                <a:cubicBezTo>
                  <a:pt x="12743" y="5660"/>
                  <a:pt x="12753" y="5655"/>
                  <a:pt x="12763" y="5650"/>
                </a:cubicBezTo>
                <a:cubicBezTo>
                  <a:pt x="12798" y="5632"/>
                  <a:pt x="12777" y="5584"/>
                  <a:pt x="12744" y="5584"/>
                </a:cubicBezTo>
                <a:close/>
                <a:moveTo>
                  <a:pt x="13721" y="5570"/>
                </a:moveTo>
                <a:cubicBezTo>
                  <a:pt x="13704" y="5570"/>
                  <a:pt x="13686" y="5582"/>
                  <a:pt x="13686" y="5605"/>
                </a:cubicBezTo>
                <a:lnTo>
                  <a:pt x="13686" y="5635"/>
                </a:lnTo>
                <a:cubicBezTo>
                  <a:pt x="13686" y="5658"/>
                  <a:pt x="13703" y="5670"/>
                  <a:pt x="13721" y="5670"/>
                </a:cubicBezTo>
                <a:cubicBezTo>
                  <a:pt x="13739" y="5670"/>
                  <a:pt x="13756" y="5658"/>
                  <a:pt x="13756" y="5635"/>
                </a:cubicBezTo>
                <a:lnTo>
                  <a:pt x="13756" y="5605"/>
                </a:lnTo>
                <a:cubicBezTo>
                  <a:pt x="13756" y="5582"/>
                  <a:pt x="13739" y="5570"/>
                  <a:pt x="13721" y="5570"/>
                </a:cubicBezTo>
                <a:close/>
                <a:moveTo>
                  <a:pt x="6780" y="5563"/>
                </a:moveTo>
                <a:cubicBezTo>
                  <a:pt x="6710" y="5563"/>
                  <a:pt x="6710" y="5671"/>
                  <a:pt x="6780" y="5671"/>
                </a:cubicBezTo>
                <a:cubicBezTo>
                  <a:pt x="6849" y="5671"/>
                  <a:pt x="6849" y="5563"/>
                  <a:pt x="6780" y="5563"/>
                </a:cubicBezTo>
                <a:close/>
                <a:moveTo>
                  <a:pt x="595" y="5627"/>
                </a:moveTo>
                <a:cubicBezTo>
                  <a:pt x="582" y="5627"/>
                  <a:pt x="569" y="5645"/>
                  <a:pt x="582" y="5657"/>
                </a:cubicBezTo>
                <a:lnTo>
                  <a:pt x="597" y="5673"/>
                </a:lnTo>
                <a:cubicBezTo>
                  <a:pt x="601" y="5677"/>
                  <a:pt x="605" y="5678"/>
                  <a:pt x="609" y="5678"/>
                </a:cubicBezTo>
                <a:cubicBezTo>
                  <a:pt x="622" y="5678"/>
                  <a:pt x="635" y="5660"/>
                  <a:pt x="623" y="5648"/>
                </a:cubicBezTo>
                <a:cubicBezTo>
                  <a:pt x="616" y="5642"/>
                  <a:pt x="611" y="5637"/>
                  <a:pt x="607" y="5632"/>
                </a:cubicBezTo>
                <a:cubicBezTo>
                  <a:pt x="603" y="5628"/>
                  <a:pt x="599" y="5627"/>
                  <a:pt x="595" y="5627"/>
                </a:cubicBezTo>
                <a:close/>
                <a:moveTo>
                  <a:pt x="11392" y="5592"/>
                </a:moveTo>
                <a:cubicBezTo>
                  <a:pt x="11386" y="5592"/>
                  <a:pt x="11380" y="5594"/>
                  <a:pt x="11374" y="5598"/>
                </a:cubicBezTo>
                <a:cubicBezTo>
                  <a:pt x="11358" y="5609"/>
                  <a:pt x="11344" y="5618"/>
                  <a:pt x="11329" y="5629"/>
                </a:cubicBezTo>
                <a:cubicBezTo>
                  <a:pt x="11297" y="5649"/>
                  <a:pt x="11317" y="5695"/>
                  <a:pt x="11347" y="5695"/>
                </a:cubicBezTo>
                <a:cubicBezTo>
                  <a:pt x="11352" y="5695"/>
                  <a:pt x="11358" y="5694"/>
                  <a:pt x="11365" y="5690"/>
                </a:cubicBezTo>
                <a:cubicBezTo>
                  <a:pt x="11380" y="5679"/>
                  <a:pt x="11395" y="5671"/>
                  <a:pt x="11409" y="5660"/>
                </a:cubicBezTo>
                <a:cubicBezTo>
                  <a:pt x="11441" y="5639"/>
                  <a:pt x="11421" y="5592"/>
                  <a:pt x="11392" y="5592"/>
                </a:cubicBezTo>
                <a:close/>
                <a:moveTo>
                  <a:pt x="17131" y="5590"/>
                </a:moveTo>
                <a:cubicBezTo>
                  <a:pt x="17090" y="5590"/>
                  <a:pt x="17054" y="5643"/>
                  <a:pt x="17091" y="5681"/>
                </a:cubicBezTo>
                <a:cubicBezTo>
                  <a:pt x="17096" y="5686"/>
                  <a:pt x="17101" y="5693"/>
                  <a:pt x="17106" y="5697"/>
                </a:cubicBezTo>
                <a:cubicBezTo>
                  <a:pt x="17117" y="5708"/>
                  <a:pt x="17130" y="5712"/>
                  <a:pt x="17142" y="5712"/>
                </a:cubicBezTo>
                <a:cubicBezTo>
                  <a:pt x="17183" y="5712"/>
                  <a:pt x="17220" y="5659"/>
                  <a:pt x="17183" y="5621"/>
                </a:cubicBezTo>
                <a:lnTo>
                  <a:pt x="17167" y="5606"/>
                </a:lnTo>
                <a:cubicBezTo>
                  <a:pt x="17156" y="5595"/>
                  <a:pt x="17143" y="5590"/>
                  <a:pt x="17131" y="5590"/>
                </a:cubicBezTo>
                <a:close/>
                <a:moveTo>
                  <a:pt x="142" y="5655"/>
                </a:moveTo>
                <a:cubicBezTo>
                  <a:pt x="98" y="5655"/>
                  <a:pt x="97" y="5724"/>
                  <a:pt x="144" y="5725"/>
                </a:cubicBezTo>
                <a:cubicBezTo>
                  <a:pt x="189" y="5725"/>
                  <a:pt x="189" y="5655"/>
                  <a:pt x="144" y="5655"/>
                </a:cubicBezTo>
                <a:cubicBezTo>
                  <a:pt x="143" y="5655"/>
                  <a:pt x="142" y="5655"/>
                  <a:pt x="142" y="5655"/>
                </a:cubicBezTo>
                <a:close/>
                <a:moveTo>
                  <a:pt x="1405" y="5597"/>
                </a:moveTo>
                <a:cubicBezTo>
                  <a:pt x="1378" y="5597"/>
                  <a:pt x="1354" y="5633"/>
                  <a:pt x="1380" y="5657"/>
                </a:cubicBezTo>
                <a:cubicBezTo>
                  <a:pt x="1399" y="5677"/>
                  <a:pt x="1419" y="5698"/>
                  <a:pt x="1440" y="5718"/>
                </a:cubicBezTo>
                <a:cubicBezTo>
                  <a:pt x="1447" y="5725"/>
                  <a:pt x="1455" y="5728"/>
                  <a:pt x="1463" y="5728"/>
                </a:cubicBezTo>
                <a:cubicBezTo>
                  <a:pt x="1491" y="5728"/>
                  <a:pt x="1515" y="5693"/>
                  <a:pt x="1490" y="5668"/>
                </a:cubicBezTo>
                <a:cubicBezTo>
                  <a:pt x="1470" y="5648"/>
                  <a:pt x="1450" y="5627"/>
                  <a:pt x="1429" y="5608"/>
                </a:cubicBezTo>
                <a:cubicBezTo>
                  <a:pt x="1422" y="5600"/>
                  <a:pt x="1413" y="5597"/>
                  <a:pt x="1405" y="5597"/>
                </a:cubicBezTo>
                <a:close/>
                <a:moveTo>
                  <a:pt x="24011" y="5644"/>
                </a:moveTo>
                <a:cubicBezTo>
                  <a:pt x="23984" y="5644"/>
                  <a:pt x="23960" y="5680"/>
                  <a:pt x="23985" y="5704"/>
                </a:cubicBezTo>
                <a:lnTo>
                  <a:pt x="24001" y="5720"/>
                </a:lnTo>
                <a:cubicBezTo>
                  <a:pt x="24008" y="5727"/>
                  <a:pt x="24017" y="5730"/>
                  <a:pt x="24025" y="5730"/>
                </a:cubicBezTo>
                <a:cubicBezTo>
                  <a:pt x="24052" y="5730"/>
                  <a:pt x="24076" y="5695"/>
                  <a:pt x="24051" y="5671"/>
                </a:cubicBezTo>
                <a:cubicBezTo>
                  <a:pt x="24045" y="5665"/>
                  <a:pt x="24041" y="5660"/>
                  <a:pt x="24035" y="5655"/>
                </a:cubicBezTo>
                <a:cubicBezTo>
                  <a:pt x="24028" y="5647"/>
                  <a:pt x="24019" y="5644"/>
                  <a:pt x="24011" y="5644"/>
                </a:cubicBezTo>
                <a:close/>
                <a:moveTo>
                  <a:pt x="22131" y="5652"/>
                </a:moveTo>
                <a:cubicBezTo>
                  <a:pt x="22123" y="5652"/>
                  <a:pt x="22115" y="5655"/>
                  <a:pt x="22108" y="5662"/>
                </a:cubicBezTo>
                <a:lnTo>
                  <a:pt x="22092" y="5678"/>
                </a:lnTo>
                <a:cubicBezTo>
                  <a:pt x="22067" y="5703"/>
                  <a:pt x="22091" y="5739"/>
                  <a:pt x="22118" y="5739"/>
                </a:cubicBezTo>
                <a:cubicBezTo>
                  <a:pt x="22126" y="5739"/>
                  <a:pt x="22134" y="5736"/>
                  <a:pt x="22141" y="5728"/>
                </a:cubicBezTo>
                <a:lnTo>
                  <a:pt x="22157" y="5713"/>
                </a:lnTo>
                <a:cubicBezTo>
                  <a:pt x="22183" y="5688"/>
                  <a:pt x="22158" y="5652"/>
                  <a:pt x="22131" y="5652"/>
                </a:cubicBezTo>
                <a:close/>
                <a:moveTo>
                  <a:pt x="3644" y="5678"/>
                </a:moveTo>
                <a:cubicBezTo>
                  <a:pt x="3598" y="5678"/>
                  <a:pt x="3598" y="5749"/>
                  <a:pt x="3644" y="5749"/>
                </a:cubicBezTo>
                <a:cubicBezTo>
                  <a:pt x="3644" y="5749"/>
                  <a:pt x="3644" y="5749"/>
                  <a:pt x="3645" y="5749"/>
                </a:cubicBezTo>
                <a:cubicBezTo>
                  <a:pt x="3688" y="5749"/>
                  <a:pt x="3690" y="5678"/>
                  <a:pt x="3644" y="5678"/>
                </a:cubicBezTo>
                <a:close/>
                <a:moveTo>
                  <a:pt x="5997" y="5636"/>
                </a:moveTo>
                <a:cubicBezTo>
                  <a:pt x="5985" y="5636"/>
                  <a:pt x="5972" y="5641"/>
                  <a:pt x="5961" y="5652"/>
                </a:cubicBezTo>
                <a:lnTo>
                  <a:pt x="5932" y="5682"/>
                </a:lnTo>
                <a:cubicBezTo>
                  <a:pt x="5893" y="5719"/>
                  <a:pt x="5930" y="5773"/>
                  <a:pt x="5971" y="5773"/>
                </a:cubicBezTo>
                <a:cubicBezTo>
                  <a:pt x="5983" y="5773"/>
                  <a:pt x="5995" y="5769"/>
                  <a:pt x="6006" y="5758"/>
                </a:cubicBezTo>
                <a:lnTo>
                  <a:pt x="6037" y="5728"/>
                </a:lnTo>
                <a:cubicBezTo>
                  <a:pt x="6074" y="5690"/>
                  <a:pt x="6038" y="5636"/>
                  <a:pt x="5997" y="5636"/>
                </a:cubicBezTo>
                <a:close/>
                <a:moveTo>
                  <a:pt x="7448" y="5708"/>
                </a:moveTo>
                <a:cubicBezTo>
                  <a:pt x="7402" y="5708"/>
                  <a:pt x="7402" y="5779"/>
                  <a:pt x="7448" y="5779"/>
                </a:cubicBezTo>
                <a:cubicBezTo>
                  <a:pt x="7494" y="5779"/>
                  <a:pt x="7494" y="5708"/>
                  <a:pt x="7448" y="5708"/>
                </a:cubicBezTo>
                <a:close/>
                <a:moveTo>
                  <a:pt x="984" y="5748"/>
                </a:moveTo>
                <a:cubicBezTo>
                  <a:pt x="971" y="5748"/>
                  <a:pt x="959" y="5767"/>
                  <a:pt x="971" y="5779"/>
                </a:cubicBezTo>
                <a:lnTo>
                  <a:pt x="987" y="5794"/>
                </a:lnTo>
                <a:cubicBezTo>
                  <a:pt x="991" y="5798"/>
                  <a:pt x="995" y="5799"/>
                  <a:pt x="999" y="5799"/>
                </a:cubicBezTo>
                <a:cubicBezTo>
                  <a:pt x="1012" y="5799"/>
                  <a:pt x="1023" y="5782"/>
                  <a:pt x="1011" y="5770"/>
                </a:cubicBezTo>
                <a:lnTo>
                  <a:pt x="995" y="5754"/>
                </a:lnTo>
                <a:cubicBezTo>
                  <a:pt x="992" y="5750"/>
                  <a:pt x="988" y="5748"/>
                  <a:pt x="984" y="5748"/>
                </a:cubicBezTo>
                <a:close/>
                <a:moveTo>
                  <a:pt x="12022" y="5731"/>
                </a:moveTo>
                <a:cubicBezTo>
                  <a:pt x="11977" y="5731"/>
                  <a:pt x="11978" y="5803"/>
                  <a:pt x="12022" y="5803"/>
                </a:cubicBezTo>
                <a:lnTo>
                  <a:pt x="12053" y="5803"/>
                </a:lnTo>
                <a:cubicBezTo>
                  <a:pt x="12099" y="5803"/>
                  <a:pt x="12099" y="5731"/>
                  <a:pt x="12053" y="5731"/>
                </a:cubicBezTo>
                <a:lnTo>
                  <a:pt x="12022" y="5731"/>
                </a:lnTo>
                <a:cubicBezTo>
                  <a:pt x="12022" y="5731"/>
                  <a:pt x="12022" y="5731"/>
                  <a:pt x="12022" y="5731"/>
                </a:cubicBezTo>
                <a:close/>
                <a:moveTo>
                  <a:pt x="8491" y="5736"/>
                </a:moveTo>
                <a:cubicBezTo>
                  <a:pt x="8446" y="5736"/>
                  <a:pt x="8446" y="5807"/>
                  <a:pt x="8491" y="5807"/>
                </a:cubicBezTo>
                <a:cubicBezTo>
                  <a:pt x="8537" y="5807"/>
                  <a:pt x="8538" y="5736"/>
                  <a:pt x="8491" y="5736"/>
                </a:cubicBezTo>
                <a:close/>
                <a:moveTo>
                  <a:pt x="20164" y="5708"/>
                </a:moveTo>
                <a:cubicBezTo>
                  <a:pt x="20147" y="5708"/>
                  <a:pt x="20129" y="5719"/>
                  <a:pt x="20129" y="5742"/>
                </a:cubicBezTo>
                <a:lnTo>
                  <a:pt x="20129" y="5772"/>
                </a:lnTo>
                <a:cubicBezTo>
                  <a:pt x="20129" y="5795"/>
                  <a:pt x="20147" y="5807"/>
                  <a:pt x="20164" y="5807"/>
                </a:cubicBezTo>
                <a:cubicBezTo>
                  <a:pt x="20182" y="5807"/>
                  <a:pt x="20200" y="5795"/>
                  <a:pt x="20200" y="5772"/>
                </a:cubicBezTo>
                <a:lnTo>
                  <a:pt x="20200" y="5742"/>
                </a:lnTo>
                <a:cubicBezTo>
                  <a:pt x="20200" y="5719"/>
                  <a:pt x="20182" y="5708"/>
                  <a:pt x="20164" y="5708"/>
                </a:cubicBezTo>
                <a:close/>
                <a:moveTo>
                  <a:pt x="18962" y="5702"/>
                </a:moveTo>
                <a:cubicBezTo>
                  <a:pt x="18935" y="5702"/>
                  <a:pt x="18908" y="5719"/>
                  <a:pt x="18908" y="5754"/>
                </a:cubicBezTo>
                <a:lnTo>
                  <a:pt x="18908" y="5770"/>
                </a:lnTo>
                <a:cubicBezTo>
                  <a:pt x="18908" y="5804"/>
                  <a:pt x="18935" y="5821"/>
                  <a:pt x="18962" y="5821"/>
                </a:cubicBezTo>
                <a:cubicBezTo>
                  <a:pt x="18988" y="5821"/>
                  <a:pt x="19015" y="5804"/>
                  <a:pt x="19016" y="5770"/>
                </a:cubicBezTo>
                <a:lnTo>
                  <a:pt x="19016" y="5754"/>
                </a:lnTo>
                <a:cubicBezTo>
                  <a:pt x="19016" y="5719"/>
                  <a:pt x="18989" y="5702"/>
                  <a:pt x="18962" y="5702"/>
                </a:cubicBezTo>
                <a:close/>
                <a:moveTo>
                  <a:pt x="22597" y="5767"/>
                </a:moveTo>
                <a:cubicBezTo>
                  <a:pt x="22588" y="5767"/>
                  <a:pt x="22580" y="5772"/>
                  <a:pt x="22579" y="5783"/>
                </a:cubicBezTo>
                <a:lnTo>
                  <a:pt x="22579" y="5805"/>
                </a:lnTo>
                <a:cubicBezTo>
                  <a:pt x="22579" y="5816"/>
                  <a:pt x="22588" y="5822"/>
                  <a:pt x="22597" y="5822"/>
                </a:cubicBezTo>
                <a:cubicBezTo>
                  <a:pt x="22606" y="5822"/>
                  <a:pt x="22615" y="5816"/>
                  <a:pt x="22615" y="5805"/>
                </a:cubicBezTo>
                <a:lnTo>
                  <a:pt x="22615" y="5783"/>
                </a:lnTo>
                <a:cubicBezTo>
                  <a:pt x="22615" y="5772"/>
                  <a:pt x="22606" y="5767"/>
                  <a:pt x="22597" y="5767"/>
                </a:cubicBezTo>
                <a:close/>
                <a:moveTo>
                  <a:pt x="7192" y="5783"/>
                </a:moveTo>
                <a:cubicBezTo>
                  <a:pt x="7147" y="5783"/>
                  <a:pt x="7147" y="5854"/>
                  <a:pt x="7192" y="5854"/>
                </a:cubicBezTo>
                <a:lnTo>
                  <a:pt x="7208" y="5854"/>
                </a:lnTo>
                <a:cubicBezTo>
                  <a:pt x="7253" y="5854"/>
                  <a:pt x="7254" y="5783"/>
                  <a:pt x="7208" y="5783"/>
                </a:cubicBezTo>
                <a:close/>
                <a:moveTo>
                  <a:pt x="20945" y="5800"/>
                </a:moveTo>
                <a:cubicBezTo>
                  <a:pt x="20899" y="5800"/>
                  <a:pt x="20899" y="5871"/>
                  <a:pt x="20945" y="5871"/>
                </a:cubicBezTo>
                <a:cubicBezTo>
                  <a:pt x="20991" y="5871"/>
                  <a:pt x="20991" y="5800"/>
                  <a:pt x="20945" y="5800"/>
                </a:cubicBezTo>
                <a:close/>
                <a:moveTo>
                  <a:pt x="19593" y="5705"/>
                </a:moveTo>
                <a:cubicBezTo>
                  <a:pt x="19576" y="5705"/>
                  <a:pt x="19558" y="5717"/>
                  <a:pt x="19558" y="5740"/>
                </a:cubicBezTo>
                <a:lnTo>
                  <a:pt x="19558" y="5846"/>
                </a:lnTo>
                <a:cubicBezTo>
                  <a:pt x="19558" y="5869"/>
                  <a:pt x="19576" y="5880"/>
                  <a:pt x="19593" y="5880"/>
                </a:cubicBezTo>
                <a:cubicBezTo>
                  <a:pt x="19611" y="5880"/>
                  <a:pt x="19629" y="5869"/>
                  <a:pt x="19629" y="5846"/>
                </a:cubicBezTo>
                <a:lnTo>
                  <a:pt x="19629" y="5740"/>
                </a:lnTo>
                <a:cubicBezTo>
                  <a:pt x="19629" y="5717"/>
                  <a:pt x="19611" y="5705"/>
                  <a:pt x="19593" y="5705"/>
                </a:cubicBezTo>
                <a:close/>
                <a:moveTo>
                  <a:pt x="6604" y="5810"/>
                </a:moveTo>
                <a:cubicBezTo>
                  <a:pt x="6599" y="5810"/>
                  <a:pt x="6593" y="5811"/>
                  <a:pt x="6588" y="5814"/>
                </a:cubicBezTo>
                <a:cubicBezTo>
                  <a:pt x="6577" y="5819"/>
                  <a:pt x="6568" y="5825"/>
                  <a:pt x="6557" y="5830"/>
                </a:cubicBezTo>
                <a:cubicBezTo>
                  <a:pt x="6522" y="5848"/>
                  <a:pt x="6543" y="5896"/>
                  <a:pt x="6576" y="5896"/>
                </a:cubicBezTo>
                <a:cubicBezTo>
                  <a:pt x="6581" y="5896"/>
                  <a:pt x="6587" y="5895"/>
                  <a:pt x="6593" y="5892"/>
                </a:cubicBezTo>
                <a:cubicBezTo>
                  <a:pt x="6603" y="5886"/>
                  <a:pt x="6613" y="5881"/>
                  <a:pt x="6623" y="5876"/>
                </a:cubicBezTo>
                <a:cubicBezTo>
                  <a:pt x="6659" y="5858"/>
                  <a:pt x="6637" y="5810"/>
                  <a:pt x="6604" y="5810"/>
                </a:cubicBezTo>
                <a:close/>
                <a:moveTo>
                  <a:pt x="13013" y="5839"/>
                </a:moveTo>
                <a:cubicBezTo>
                  <a:pt x="12968" y="5839"/>
                  <a:pt x="12969" y="5910"/>
                  <a:pt x="13014" y="5910"/>
                </a:cubicBezTo>
                <a:lnTo>
                  <a:pt x="13029" y="5910"/>
                </a:lnTo>
                <a:cubicBezTo>
                  <a:pt x="13074" y="5910"/>
                  <a:pt x="13074" y="5839"/>
                  <a:pt x="13029" y="5839"/>
                </a:cubicBezTo>
                <a:lnTo>
                  <a:pt x="13014" y="5839"/>
                </a:lnTo>
                <a:cubicBezTo>
                  <a:pt x="13013" y="5839"/>
                  <a:pt x="13013" y="5839"/>
                  <a:pt x="13013" y="5839"/>
                </a:cubicBezTo>
                <a:close/>
                <a:moveTo>
                  <a:pt x="3298" y="5841"/>
                </a:moveTo>
                <a:cubicBezTo>
                  <a:pt x="3252" y="5841"/>
                  <a:pt x="3252" y="5913"/>
                  <a:pt x="3298" y="5913"/>
                </a:cubicBezTo>
                <a:cubicBezTo>
                  <a:pt x="3298" y="5913"/>
                  <a:pt x="3299" y="5913"/>
                  <a:pt x="3299" y="5913"/>
                </a:cubicBezTo>
                <a:cubicBezTo>
                  <a:pt x="3342" y="5913"/>
                  <a:pt x="3344" y="5841"/>
                  <a:pt x="3298" y="5841"/>
                </a:cubicBezTo>
                <a:close/>
                <a:moveTo>
                  <a:pt x="6238" y="5880"/>
                </a:moveTo>
                <a:cubicBezTo>
                  <a:pt x="6192" y="5880"/>
                  <a:pt x="6192" y="5950"/>
                  <a:pt x="6238" y="5950"/>
                </a:cubicBezTo>
                <a:cubicBezTo>
                  <a:pt x="6284" y="5950"/>
                  <a:pt x="6284" y="5880"/>
                  <a:pt x="6238" y="5880"/>
                </a:cubicBezTo>
                <a:close/>
                <a:moveTo>
                  <a:pt x="21454" y="5876"/>
                </a:moveTo>
                <a:cubicBezTo>
                  <a:pt x="21443" y="5876"/>
                  <a:pt x="21435" y="5881"/>
                  <a:pt x="21428" y="5889"/>
                </a:cubicBezTo>
                <a:cubicBezTo>
                  <a:pt x="21426" y="5888"/>
                  <a:pt x="21425" y="5888"/>
                  <a:pt x="21423" y="5888"/>
                </a:cubicBezTo>
                <a:cubicBezTo>
                  <a:pt x="21389" y="5888"/>
                  <a:pt x="21376" y="5947"/>
                  <a:pt x="21416" y="5960"/>
                </a:cubicBezTo>
                <a:cubicBezTo>
                  <a:pt x="21422" y="5962"/>
                  <a:pt x="21428" y="5963"/>
                  <a:pt x="21434" y="5963"/>
                </a:cubicBezTo>
                <a:cubicBezTo>
                  <a:pt x="21459" y="5963"/>
                  <a:pt x="21480" y="5945"/>
                  <a:pt x="21490" y="5922"/>
                </a:cubicBezTo>
                <a:cubicBezTo>
                  <a:pt x="21497" y="5903"/>
                  <a:pt x="21483" y="5881"/>
                  <a:pt x="21464" y="5877"/>
                </a:cubicBezTo>
                <a:cubicBezTo>
                  <a:pt x="21461" y="5876"/>
                  <a:pt x="21457" y="5876"/>
                  <a:pt x="21454" y="5876"/>
                </a:cubicBezTo>
                <a:close/>
                <a:moveTo>
                  <a:pt x="16093" y="5862"/>
                </a:moveTo>
                <a:cubicBezTo>
                  <a:pt x="16069" y="5862"/>
                  <a:pt x="16044" y="5887"/>
                  <a:pt x="16059" y="5915"/>
                </a:cubicBezTo>
                <a:cubicBezTo>
                  <a:pt x="16064" y="5925"/>
                  <a:pt x="16069" y="5935"/>
                  <a:pt x="16075" y="5945"/>
                </a:cubicBezTo>
                <a:cubicBezTo>
                  <a:pt x="16081" y="5958"/>
                  <a:pt x="16092" y="5963"/>
                  <a:pt x="16102" y="5963"/>
                </a:cubicBezTo>
                <a:cubicBezTo>
                  <a:pt x="16126" y="5963"/>
                  <a:pt x="16151" y="5938"/>
                  <a:pt x="16136" y="5910"/>
                </a:cubicBezTo>
                <a:cubicBezTo>
                  <a:pt x="16131" y="5899"/>
                  <a:pt x="16126" y="5891"/>
                  <a:pt x="16121" y="5880"/>
                </a:cubicBezTo>
                <a:cubicBezTo>
                  <a:pt x="16114" y="5867"/>
                  <a:pt x="16104" y="5862"/>
                  <a:pt x="16093" y="5862"/>
                </a:cubicBezTo>
                <a:close/>
                <a:moveTo>
                  <a:pt x="23483" y="5869"/>
                </a:moveTo>
                <a:cubicBezTo>
                  <a:pt x="23466" y="5869"/>
                  <a:pt x="23449" y="5880"/>
                  <a:pt x="23449" y="5903"/>
                </a:cubicBezTo>
                <a:lnTo>
                  <a:pt x="23449" y="5934"/>
                </a:lnTo>
                <a:cubicBezTo>
                  <a:pt x="23449" y="5957"/>
                  <a:pt x="23466" y="5968"/>
                  <a:pt x="23484" y="5968"/>
                </a:cubicBezTo>
                <a:cubicBezTo>
                  <a:pt x="23501" y="5968"/>
                  <a:pt x="23519" y="5957"/>
                  <a:pt x="23519" y="5934"/>
                </a:cubicBezTo>
                <a:lnTo>
                  <a:pt x="23519" y="5903"/>
                </a:lnTo>
                <a:cubicBezTo>
                  <a:pt x="23519" y="5881"/>
                  <a:pt x="23501" y="5869"/>
                  <a:pt x="23483" y="5869"/>
                </a:cubicBezTo>
                <a:close/>
                <a:moveTo>
                  <a:pt x="23231" y="5948"/>
                </a:moveTo>
                <a:cubicBezTo>
                  <a:pt x="23209" y="5948"/>
                  <a:pt x="23208" y="5983"/>
                  <a:pt x="23231" y="5983"/>
                </a:cubicBezTo>
                <a:lnTo>
                  <a:pt x="23254" y="5983"/>
                </a:lnTo>
                <a:cubicBezTo>
                  <a:pt x="23276" y="5983"/>
                  <a:pt x="23276" y="5948"/>
                  <a:pt x="23254" y="5948"/>
                </a:cubicBezTo>
                <a:close/>
                <a:moveTo>
                  <a:pt x="3041" y="5917"/>
                </a:moveTo>
                <a:cubicBezTo>
                  <a:pt x="2995" y="5917"/>
                  <a:pt x="2995" y="5987"/>
                  <a:pt x="3041" y="5987"/>
                </a:cubicBezTo>
                <a:lnTo>
                  <a:pt x="3057" y="5987"/>
                </a:lnTo>
                <a:cubicBezTo>
                  <a:pt x="3103" y="5987"/>
                  <a:pt x="3103" y="5917"/>
                  <a:pt x="3057" y="5917"/>
                </a:cubicBezTo>
                <a:close/>
                <a:moveTo>
                  <a:pt x="13327" y="5914"/>
                </a:moveTo>
                <a:cubicBezTo>
                  <a:pt x="13319" y="5914"/>
                  <a:pt x="13311" y="5917"/>
                  <a:pt x="13304" y="5924"/>
                </a:cubicBezTo>
                <a:lnTo>
                  <a:pt x="13288" y="5940"/>
                </a:lnTo>
                <a:cubicBezTo>
                  <a:pt x="13263" y="5965"/>
                  <a:pt x="13288" y="6001"/>
                  <a:pt x="13315" y="6001"/>
                </a:cubicBezTo>
                <a:cubicBezTo>
                  <a:pt x="13323" y="6001"/>
                  <a:pt x="13331" y="5998"/>
                  <a:pt x="13338" y="5990"/>
                </a:cubicBezTo>
                <a:lnTo>
                  <a:pt x="13354" y="5974"/>
                </a:lnTo>
                <a:cubicBezTo>
                  <a:pt x="13380" y="5950"/>
                  <a:pt x="13355" y="5914"/>
                  <a:pt x="13327" y="5914"/>
                </a:cubicBezTo>
                <a:close/>
                <a:moveTo>
                  <a:pt x="18421" y="5894"/>
                </a:moveTo>
                <a:cubicBezTo>
                  <a:pt x="18352" y="5894"/>
                  <a:pt x="18352" y="6001"/>
                  <a:pt x="18421" y="6002"/>
                </a:cubicBezTo>
                <a:cubicBezTo>
                  <a:pt x="18490" y="6002"/>
                  <a:pt x="18490" y="5894"/>
                  <a:pt x="18421" y="5894"/>
                </a:cubicBezTo>
                <a:close/>
                <a:moveTo>
                  <a:pt x="10880" y="5939"/>
                </a:moveTo>
                <a:cubicBezTo>
                  <a:pt x="10835" y="5939"/>
                  <a:pt x="10835" y="6009"/>
                  <a:pt x="10880" y="6009"/>
                </a:cubicBezTo>
                <a:cubicBezTo>
                  <a:pt x="10926" y="6009"/>
                  <a:pt x="10926" y="5939"/>
                  <a:pt x="10880" y="5939"/>
                </a:cubicBezTo>
                <a:close/>
                <a:moveTo>
                  <a:pt x="2455" y="5944"/>
                </a:moveTo>
                <a:cubicBezTo>
                  <a:pt x="2449" y="5944"/>
                  <a:pt x="2444" y="5945"/>
                  <a:pt x="2438" y="5948"/>
                </a:cubicBezTo>
                <a:cubicBezTo>
                  <a:pt x="2428" y="5954"/>
                  <a:pt x="2418" y="5959"/>
                  <a:pt x="2408" y="5964"/>
                </a:cubicBezTo>
                <a:cubicBezTo>
                  <a:pt x="2372" y="5982"/>
                  <a:pt x="2394" y="6029"/>
                  <a:pt x="2426" y="6029"/>
                </a:cubicBezTo>
                <a:cubicBezTo>
                  <a:pt x="2432" y="6029"/>
                  <a:pt x="2437" y="6028"/>
                  <a:pt x="2443" y="6025"/>
                </a:cubicBezTo>
                <a:cubicBezTo>
                  <a:pt x="2454" y="6019"/>
                  <a:pt x="2462" y="6014"/>
                  <a:pt x="2473" y="6009"/>
                </a:cubicBezTo>
                <a:cubicBezTo>
                  <a:pt x="2508" y="5991"/>
                  <a:pt x="2486" y="5944"/>
                  <a:pt x="2455" y="5944"/>
                </a:cubicBezTo>
                <a:close/>
                <a:moveTo>
                  <a:pt x="24265" y="5961"/>
                </a:moveTo>
                <a:cubicBezTo>
                  <a:pt x="24219" y="5961"/>
                  <a:pt x="24219" y="6032"/>
                  <a:pt x="24265" y="6032"/>
                </a:cubicBezTo>
                <a:cubicBezTo>
                  <a:pt x="24310" y="6032"/>
                  <a:pt x="24310" y="5961"/>
                  <a:pt x="24265" y="5961"/>
                </a:cubicBezTo>
                <a:close/>
                <a:moveTo>
                  <a:pt x="20494" y="5949"/>
                </a:moveTo>
                <a:cubicBezTo>
                  <a:pt x="20477" y="5949"/>
                  <a:pt x="20459" y="5960"/>
                  <a:pt x="20459" y="5983"/>
                </a:cubicBezTo>
                <a:lnTo>
                  <a:pt x="20459" y="5999"/>
                </a:lnTo>
                <a:cubicBezTo>
                  <a:pt x="20459" y="6022"/>
                  <a:pt x="20477" y="6033"/>
                  <a:pt x="20494" y="6033"/>
                </a:cubicBezTo>
                <a:cubicBezTo>
                  <a:pt x="20512" y="6033"/>
                  <a:pt x="20530" y="6022"/>
                  <a:pt x="20530" y="5999"/>
                </a:cubicBezTo>
                <a:lnTo>
                  <a:pt x="20530" y="5983"/>
                </a:lnTo>
                <a:cubicBezTo>
                  <a:pt x="20530" y="5960"/>
                  <a:pt x="20512" y="5949"/>
                  <a:pt x="20494" y="5949"/>
                </a:cubicBezTo>
                <a:close/>
                <a:moveTo>
                  <a:pt x="12532" y="5957"/>
                </a:moveTo>
                <a:cubicBezTo>
                  <a:pt x="12524" y="5957"/>
                  <a:pt x="12516" y="5960"/>
                  <a:pt x="12509" y="5967"/>
                </a:cubicBezTo>
                <a:lnTo>
                  <a:pt x="12493" y="5983"/>
                </a:lnTo>
                <a:cubicBezTo>
                  <a:pt x="12468" y="6007"/>
                  <a:pt x="12492" y="6043"/>
                  <a:pt x="12520" y="6043"/>
                </a:cubicBezTo>
                <a:cubicBezTo>
                  <a:pt x="12528" y="6043"/>
                  <a:pt x="12536" y="6040"/>
                  <a:pt x="12543" y="6033"/>
                </a:cubicBezTo>
                <a:lnTo>
                  <a:pt x="12559" y="6017"/>
                </a:lnTo>
                <a:cubicBezTo>
                  <a:pt x="12584" y="5992"/>
                  <a:pt x="12559" y="5957"/>
                  <a:pt x="12532" y="5957"/>
                </a:cubicBezTo>
                <a:close/>
                <a:moveTo>
                  <a:pt x="9408" y="6026"/>
                </a:moveTo>
                <a:cubicBezTo>
                  <a:pt x="9395" y="6026"/>
                  <a:pt x="9383" y="6044"/>
                  <a:pt x="9395" y="6056"/>
                </a:cubicBezTo>
                <a:lnTo>
                  <a:pt x="9411" y="6072"/>
                </a:lnTo>
                <a:cubicBezTo>
                  <a:pt x="9414" y="6075"/>
                  <a:pt x="9419" y="6077"/>
                  <a:pt x="9422" y="6077"/>
                </a:cubicBezTo>
                <a:cubicBezTo>
                  <a:pt x="9436" y="6077"/>
                  <a:pt x="9448" y="6060"/>
                  <a:pt x="9435" y="6048"/>
                </a:cubicBezTo>
                <a:lnTo>
                  <a:pt x="9420" y="6032"/>
                </a:lnTo>
                <a:cubicBezTo>
                  <a:pt x="9417" y="6028"/>
                  <a:pt x="9412" y="6026"/>
                  <a:pt x="9408" y="6026"/>
                </a:cubicBezTo>
                <a:close/>
                <a:moveTo>
                  <a:pt x="8956" y="6053"/>
                </a:moveTo>
                <a:cubicBezTo>
                  <a:pt x="8910" y="6053"/>
                  <a:pt x="8910" y="6123"/>
                  <a:pt x="8956" y="6123"/>
                </a:cubicBezTo>
                <a:cubicBezTo>
                  <a:pt x="8957" y="6123"/>
                  <a:pt x="8957" y="6123"/>
                  <a:pt x="8957" y="6123"/>
                </a:cubicBezTo>
                <a:cubicBezTo>
                  <a:pt x="9002" y="6123"/>
                  <a:pt x="9003" y="6053"/>
                  <a:pt x="8956" y="6053"/>
                </a:cubicBezTo>
                <a:close/>
                <a:moveTo>
                  <a:pt x="20149" y="6039"/>
                </a:moveTo>
                <a:cubicBezTo>
                  <a:pt x="20131" y="6039"/>
                  <a:pt x="20113" y="6051"/>
                  <a:pt x="20113" y="6074"/>
                </a:cubicBezTo>
                <a:lnTo>
                  <a:pt x="20113" y="6090"/>
                </a:lnTo>
                <a:cubicBezTo>
                  <a:pt x="20113" y="6112"/>
                  <a:pt x="20131" y="6123"/>
                  <a:pt x="20149" y="6123"/>
                </a:cubicBezTo>
                <a:cubicBezTo>
                  <a:pt x="20167" y="6123"/>
                  <a:pt x="20184" y="6112"/>
                  <a:pt x="20184" y="6090"/>
                </a:cubicBezTo>
                <a:lnTo>
                  <a:pt x="20184" y="6074"/>
                </a:lnTo>
                <a:cubicBezTo>
                  <a:pt x="20184" y="6051"/>
                  <a:pt x="20167" y="6039"/>
                  <a:pt x="20149" y="6039"/>
                </a:cubicBezTo>
                <a:close/>
                <a:moveTo>
                  <a:pt x="24774" y="6038"/>
                </a:moveTo>
                <a:cubicBezTo>
                  <a:pt x="24763" y="6038"/>
                  <a:pt x="24755" y="6043"/>
                  <a:pt x="24748" y="6051"/>
                </a:cubicBezTo>
                <a:cubicBezTo>
                  <a:pt x="24746" y="6051"/>
                  <a:pt x="24745" y="6051"/>
                  <a:pt x="24743" y="6051"/>
                </a:cubicBezTo>
                <a:cubicBezTo>
                  <a:pt x="24708" y="6051"/>
                  <a:pt x="24695" y="6109"/>
                  <a:pt x="24735" y="6122"/>
                </a:cubicBezTo>
                <a:cubicBezTo>
                  <a:pt x="24741" y="6124"/>
                  <a:pt x="24747" y="6125"/>
                  <a:pt x="24753" y="6125"/>
                </a:cubicBezTo>
                <a:cubicBezTo>
                  <a:pt x="24779" y="6125"/>
                  <a:pt x="24801" y="6108"/>
                  <a:pt x="24809" y="6084"/>
                </a:cubicBezTo>
                <a:cubicBezTo>
                  <a:pt x="24817" y="6065"/>
                  <a:pt x="24801" y="6044"/>
                  <a:pt x="24784" y="6039"/>
                </a:cubicBezTo>
                <a:cubicBezTo>
                  <a:pt x="24781" y="6038"/>
                  <a:pt x="24777" y="6038"/>
                  <a:pt x="24774" y="6038"/>
                </a:cubicBezTo>
                <a:close/>
                <a:moveTo>
                  <a:pt x="10220" y="5996"/>
                </a:moveTo>
                <a:cubicBezTo>
                  <a:pt x="10193" y="5996"/>
                  <a:pt x="10168" y="6031"/>
                  <a:pt x="10193" y="6056"/>
                </a:cubicBezTo>
                <a:cubicBezTo>
                  <a:pt x="10213" y="6076"/>
                  <a:pt x="10233" y="6097"/>
                  <a:pt x="10254" y="6117"/>
                </a:cubicBezTo>
                <a:cubicBezTo>
                  <a:pt x="10261" y="6124"/>
                  <a:pt x="10270" y="6127"/>
                  <a:pt x="10278" y="6127"/>
                </a:cubicBezTo>
                <a:cubicBezTo>
                  <a:pt x="10305" y="6127"/>
                  <a:pt x="10329" y="6091"/>
                  <a:pt x="10303" y="6067"/>
                </a:cubicBezTo>
                <a:cubicBezTo>
                  <a:pt x="10285" y="6048"/>
                  <a:pt x="10265" y="6027"/>
                  <a:pt x="10244" y="6007"/>
                </a:cubicBezTo>
                <a:cubicBezTo>
                  <a:pt x="10236" y="5999"/>
                  <a:pt x="10228" y="5996"/>
                  <a:pt x="10220" y="5996"/>
                </a:cubicBezTo>
                <a:close/>
                <a:moveTo>
                  <a:pt x="17892" y="6024"/>
                </a:moveTo>
                <a:cubicBezTo>
                  <a:pt x="17887" y="6024"/>
                  <a:pt x="17882" y="6025"/>
                  <a:pt x="17878" y="6027"/>
                </a:cubicBezTo>
                <a:cubicBezTo>
                  <a:pt x="17862" y="6032"/>
                  <a:pt x="17848" y="6037"/>
                  <a:pt x="17834" y="6043"/>
                </a:cubicBezTo>
                <a:cubicBezTo>
                  <a:pt x="17806" y="6051"/>
                  <a:pt x="17788" y="6079"/>
                  <a:pt x="17797" y="6107"/>
                </a:cubicBezTo>
                <a:cubicBezTo>
                  <a:pt x="17803" y="6129"/>
                  <a:pt x="17825" y="6147"/>
                  <a:pt x="17848" y="6147"/>
                </a:cubicBezTo>
                <a:cubicBezTo>
                  <a:pt x="17852" y="6147"/>
                  <a:pt x="17857" y="6146"/>
                  <a:pt x="17862" y="6144"/>
                </a:cubicBezTo>
                <a:cubicBezTo>
                  <a:pt x="17878" y="6139"/>
                  <a:pt x="17892" y="6134"/>
                  <a:pt x="17907" y="6128"/>
                </a:cubicBezTo>
                <a:cubicBezTo>
                  <a:pt x="17934" y="6119"/>
                  <a:pt x="17951" y="6092"/>
                  <a:pt x="17944" y="6063"/>
                </a:cubicBezTo>
                <a:cubicBezTo>
                  <a:pt x="17937" y="6042"/>
                  <a:pt x="17915" y="6024"/>
                  <a:pt x="17892" y="6024"/>
                </a:cubicBezTo>
                <a:close/>
                <a:moveTo>
                  <a:pt x="12458" y="6077"/>
                </a:moveTo>
                <a:cubicBezTo>
                  <a:pt x="12412" y="6077"/>
                  <a:pt x="12412" y="6148"/>
                  <a:pt x="12458" y="6148"/>
                </a:cubicBezTo>
                <a:cubicBezTo>
                  <a:pt x="12503" y="6148"/>
                  <a:pt x="12503" y="6077"/>
                  <a:pt x="12458" y="6077"/>
                </a:cubicBezTo>
                <a:close/>
                <a:moveTo>
                  <a:pt x="22634" y="6085"/>
                </a:moveTo>
                <a:cubicBezTo>
                  <a:pt x="22624" y="6085"/>
                  <a:pt x="22614" y="6093"/>
                  <a:pt x="22618" y="6106"/>
                </a:cubicBezTo>
                <a:cubicBezTo>
                  <a:pt x="22622" y="6118"/>
                  <a:pt x="22625" y="6128"/>
                  <a:pt x="22627" y="6139"/>
                </a:cubicBezTo>
                <a:cubicBezTo>
                  <a:pt x="22630" y="6148"/>
                  <a:pt x="22637" y="6152"/>
                  <a:pt x="22645" y="6152"/>
                </a:cubicBezTo>
                <a:cubicBezTo>
                  <a:pt x="22655" y="6152"/>
                  <a:pt x="22666" y="6144"/>
                  <a:pt x="22662" y="6132"/>
                </a:cubicBezTo>
                <a:cubicBezTo>
                  <a:pt x="22658" y="6119"/>
                  <a:pt x="22655" y="6110"/>
                  <a:pt x="22652" y="6098"/>
                </a:cubicBezTo>
                <a:cubicBezTo>
                  <a:pt x="22650" y="6089"/>
                  <a:pt x="22642" y="6085"/>
                  <a:pt x="22634" y="6085"/>
                </a:cubicBezTo>
                <a:close/>
                <a:moveTo>
                  <a:pt x="22251" y="6143"/>
                </a:moveTo>
                <a:cubicBezTo>
                  <a:pt x="22229" y="6143"/>
                  <a:pt x="22229" y="6179"/>
                  <a:pt x="22251" y="6179"/>
                </a:cubicBezTo>
                <a:lnTo>
                  <a:pt x="22274" y="6179"/>
                </a:lnTo>
                <a:cubicBezTo>
                  <a:pt x="22295" y="6179"/>
                  <a:pt x="22295" y="6143"/>
                  <a:pt x="22274" y="6143"/>
                </a:cubicBezTo>
                <a:cubicBezTo>
                  <a:pt x="22270" y="6144"/>
                  <a:pt x="22266" y="6144"/>
                  <a:pt x="22262" y="6144"/>
                </a:cubicBezTo>
                <a:cubicBezTo>
                  <a:pt x="22259" y="6144"/>
                  <a:pt x="22255" y="6144"/>
                  <a:pt x="22251" y="6143"/>
                </a:cubicBezTo>
                <a:close/>
                <a:moveTo>
                  <a:pt x="7169" y="6075"/>
                </a:moveTo>
                <a:cubicBezTo>
                  <a:pt x="7101" y="6075"/>
                  <a:pt x="7100" y="6182"/>
                  <a:pt x="7169" y="6182"/>
                </a:cubicBezTo>
                <a:cubicBezTo>
                  <a:pt x="7237" y="6182"/>
                  <a:pt x="7238" y="6075"/>
                  <a:pt x="7169" y="6075"/>
                </a:cubicBezTo>
                <a:close/>
                <a:moveTo>
                  <a:pt x="5862" y="6089"/>
                </a:moveTo>
                <a:cubicBezTo>
                  <a:pt x="5856" y="6089"/>
                  <a:pt x="5850" y="6091"/>
                  <a:pt x="5844" y="6095"/>
                </a:cubicBezTo>
                <a:cubicBezTo>
                  <a:pt x="5828" y="6105"/>
                  <a:pt x="5813" y="6114"/>
                  <a:pt x="5799" y="6124"/>
                </a:cubicBezTo>
                <a:cubicBezTo>
                  <a:pt x="5766" y="6145"/>
                  <a:pt x="5787" y="6192"/>
                  <a:pt x="5816" y="6192"/>
                </a:cubicBezTo>
                <a:cubicBezTo>
                  <a:pt x="5822" y="6192"/>
                  <a:pt x="5828" y="6190"/>
                  <a:pt x="5834" y="6186"/>
                </a:cubicBezTo>
                <a:cubicBezTo>
                  <a:pt x="5850" y="6176"/>
                  <a:pt x="5865" y="6166"/>
                  <a:pt x="5879" y="6156"/>
                </a:cubicBezTo>
                <a:cubicBezTo>
                  <a:pt x="5911" y="6136"/>
                  <a:pt x="5891" y="6089"/>
                  <a:pt x="5862" y="6089"/>
                </a:cubicBezTo>
                <a:close/>
                <a:moveTo>
                  <a:pt x="23813" y="6111"/>
                </a:moveTo>
                <a:cubicBezTo>
                  <a:pt x="23795" y="6111"/>
                  <a:pt x="23778" y="6123"/>
                  <a:pt x="23778" y="6145"/>
                </a:cubicBezTo>
                <a:lnTo>
                  <a:pt x="23778" y="6161"/>
                </a:lnTo>
                <a:cubicBezTo>
                  <a:pt x="23778" y="6184"/>
                  <a:pt x="23795" y="6195"/>
                  <a:pt x="23813" y="6195"/>
                </a:cubicBezTo>
                <a:cubicBezTo>
                  <a:pt x="23830" y="6195"/>
                  <a:pt x="23848" y="6184"/>
                  <a:pt x="23848" y="6161"/>
                </a:cubicBezTo>
                <a:lnTo>
                  <a:pt x="23848" y="6145"/>
                </a:lnTo>
                <a:cubicBezTo>
                  <a:pt x="23848" y="6123"/>
                  <a:pt x="23830" y="6111"/>
                  <a:pt x="23813" y="6111"/>
                </a:cubicBezTo>
                <a:close/>
                <a:moveTo>
                  <a:pt x="9799" y="6149"/>
                </a:moveTo>
                <a:cubicBezTo>
                  <a:pt x="9785" y="6149"/>
                  <a:pt x="9773" y="6167"/>
                  <a:pt x="9785" y="6179"/>
                </a:cubicBezTo>
                <a:lnTo>
                  <a:pt x="9801" y="6194"/>
                </a:lnTo>
                <a:cubicBezTo>
                  <a:pt x="9804" y="6198"/>
                  <a:pt x="9808" y="6199"/>
                  <a:pt x="9812" y="6199"/>
                </a:cubicBezTo>
                <a:cubicBezTo>
                  <a:pt x="9825" y="6199"/>
                  <a:pt x="9838" y="6182"/>
                  <a:pt x="9826" y="6169"/>
                </a:cubicBezTo>
                <a:lnTo>
                  <a:pt x="9810" y="6154"/>
                </a:lnTo>
                <a:cubicBezTo>
                  <a:pt x="9806" y="6150"/>
                  <a:pt x="9802" y="6149"/>
                  <a:pt x="9799" y="6149"/>
                </a:cubicBezTo>
                <a:close/>
                <a:moveTo>
                  <a:pt x="5290" y="6055"/>
                </a:moveTo>
                <a:cubicBezTo>
                  <a:pt x="5286" y="6055"/>
                  <a:pt x="5281" y="6055"/>
                  <a:pt x="5277" y="6056"/>
                </a:cubicBezTo>
                <a:cubicBezTo>
                  <a:pt x="5251" y="6065"/>
                  <a:pt x="5231" y="6094"/>
                  <a:pt x="5240" y="6122"/>
                </a:cubicBezTo>
                <a:cubicBezTo>
                  <a:pt x="5246" y="6138"/>
                  <a:pt x="5251" y="6153"/>
                  <a:pt x="5254" y="6166"/>
                </a:cubicBezTo>
                <a:cubicBezTo>
                  <a:pt x="5262" y="6189"/>
                  <a:pt x="5282" y="6205"/>
                  <a:pt x="5305" y="6205"/>
                </a:cubicBezTo>
                <a:cubicBezTo>
                  <a:pt x="5310" y="6205"/>
                  <a:pt x="5315" y="6204"/>
                  <a:pt x="5320" y="6203"/>
                </a:cubicBezTo>
                <a:cubicBezTo>
                  <a:pt x="5346" y="6195"/>
                  <a:pt x="5366" y="6165"/>
                  <a:pt x="5357" y="6138"/>
                </a:cubicBezTo>
                <a:cubicBezTo>
                  <a:pt x="5351" y="6122"/>
                  <a:pt x="5346" y="6107"/>
                  <a:pt x="5342" y="6093"/>
                </a:cubicBezTo>
                <a:cubicBezTo>
                  <a:pt x="5334" y="6071"/>
                  <a:pt x="5313" y="6055"/>
                  <a:pt x="5290" y="6055"/>
                </a:cubicBezTo>
                <a:close/>
                <a:moveTo>
                  <a:pt x="16592" y="6074"/>
                </a:moveTo>
                <a:cubicBezTo>
                  <a:pt x="16571" y="6074"/>
                  <a:pt x="16549" y="6092"/>
                  <a:pt x="16554" y="6118"/>
                </a:cubicBezTo>
                <a:cubicBezTo>
                  <a:pt x="16560" y="6143"/>
                  <a:pt x="16565" y="6168"/>
                  <a:pt x="16568" y="6192"/>
                </a:cubicBezTo>
                <a:cubicBezTo>
                  <a:pt x="16571" y="6210"/>
                  <a:pt x="16584" y="6218"/>
                  <a:pt x="16598" y="6218"/>
                </a:cubicBezTo>
                <a:cubicBezTo>
                  <a:pt x="16619" y="6218"/>
                  <a:pt x="16641" y="6201"/>
                  <a:pt x="16636" y="6175"/>
                </a:cubicBezTo>
                <a:cubicBezTo>
                  <a:pt x="16631" y="6149"/>
                  <a:pt x="16626" y="6124"/>
                  <a:pt x="16622" y="6100"/>
                </a:cubicBezTo>
                <a:cubicBezTo>
                  <a:pt x="16619" y="6082"/>
                  <a:pt x="16605" y="6074"/>
                  <a:pt x="16592" y="6074"/>
                </a:cubicBezTo>
                <a:close/>
                <a:moveTo>
                  <a:pt x="1777" y="6152"/>
                </a:moveTo>
                <a:cubicBezTo>
                  <a:pt x="1774" y="6152"/>
                  <a:pt x="1771" y="6152"/>
                  <a:pt x="1769" y="6153"/>
                </a:cubicBezTo>
                <a:cubicBezTo>
                  <a:pt x="1743" y="6158"/>
                  <a:pt x="1718" y="6164"/>
                  <a:pt x="1694" y="6169"/>
                </a:cubicBezTo>
                <a:cubicBezTo>
                  <a:pt x="1652" y="6179"/>
                  <a:pt x="1666" y="6238"/>
                  <a:pt x="1703" y="6238"/>
                </a:cubicBezTo>
                <a:cubicBezTo>
                  <a:pt x="1706" y="6238"/>
                  <a:pt x="1709" y="6238"/>
                  <a:pt x="1712" y="6237"/>
                </a:cubicBezTo>
                <a:cubicBezTo>
                  <a:pt x="1737" y="6232"/>
                  <a:pt x="1762" y="6226"/>
                  <a:pt x="1786" y="6221"/>
                </a:cubicBezTo>
                <a:cubicBezTo>
                  <a:pt x="1830" y="6212"/>
                  <a:pt x="1815" y="6152"/>
                  <a:pt x="1777" y="6152"/>
                </a:cubicBezTo>
                <a:close/>
                <a:moveTo>
                  <a:pt x="4092" y="6196"/>
                </a:moveTo>
                <a:cubicBezTo>
                  <a:pt x="4088" y="6196"/>
                  <a:pt x="4084" y="6197"/>
                  <a:pt x="4081" y="6201"/>
                </a:cubicBezTo>
                <a:lnTo>
                  <a:pt x="4065" y="6216"/>
                </a:lnTo>
                <a:cubicBezTo>
                  <a:pt x="4052" y="6229"/>
                  <a:pt x="4064" y="6247"/>
                  <a:pt x="4078" y="6247"/>
                </a:cubicBezTo>
                <a:cubicBezTo>
                  <a:pt x="4082" y="6247"/>
                  <a:pt x="4086" y="6245"/>
                  <a:pt x="4090" y="6242"/>
                </a:cubicBezTo>
                <a:lnTo>
                  <a:pt x="4106" y="6226"/>
                </a:lnTo>
                <a:cubicBezTo>
                  <a:pt x="4119" y="6214"/>
                  <a:pt x="4106" y="6196"/>
                  <a:pt x="4092" y="6196"/>
                </a:cubicBezTo>
                <a:close/>
                <a:moveTo>
                  <a:pt x="6606" y="6176"/>
                </a:moveTo>
                <a:cubicBezTo>
                  <a:pt x="6589" y="6176"/>
                  <a:pt x="6571" y="6187"/>
                  <a:pt x="6571" y="6210"/>
                </a:cubicBezTo>
                <a:lnTo>
                  <a:pt x="6571" y="6239"/>
                </a:lnTo>
                <a:cubicBezTo>
                  <a:pt x="6571" y="6263"/>
                  <a:pt x="6588" y="6274"/>
                  <a:pt x="6606" y="6274"/>
                </a:cubicBezTo>
                <a:cubicBezTo>
                  <a:pt x="6623" y="6274"/>
                  <a:pt x="6641" y="6263"/>
                  <a:pt x="6641" y="6239"/>
                </a:cubicBezTo>
                <a:lnTo>
                  <a:pt x="6641" y="6210"/>
                </a:lnTo>
                <a:cubicBezTo>
                  <a:pt x="6642" y="6187"/>
                  <a:pt x="6624" y="6176"/>
                  <a:pt x="6606" y="6176"/>
                </a:cubicBezTo>
                <a:close/>
                <a:moveTo>
                  <a:pt x="23467" y="6200"/>
                </a:moveTo>
                <a:cubicBezTo>
                  <a:pt x="23450" y="6200"/>
                  <a:pt x="23432" y="6212"/>
                  <a:pt x="23432" y="6234"/>
                </a:cubicBezTo>
                <a:lnTo>
                  <a:pt x="23432" y="6250"/>
                </a:lnTo>
                <a:cubicBezTo>
                  <a:pt x="23432" y="6273"/>
                  <a:pt x="23449" y="6285"/>
                  <a:pt x="23467" y="6285"/>
                </a:cubicBezTo>
                <a:cubicBezTo>
                  <a:pt x="23485" y="6285"/>
                  <a:pt x="23502" y="6273"/>
                  <a:pt x="23502" y="6250"/>
                </a:cubicBezTo>
                <a:lnTo>
                  <a:pt x="23502" y="6234"/>
                </a:lnTo>
                <a:cubicBezTo>
                  <a:pt x="23503" y="6212"/>
                  <a:pt x="23485" y="6200"/>
                  <a:pt x="23467" y="6200"/>
                </a:cubicBezTo>
                <a:close/>
                <a:moveTo>
                  <a:pt x="20657" y="6219"/>
                </a:moveTo>
                <a:cubicBezTo>
                  <a:pt x="20649" y="6219"/>
                  <a:pt x="20641" y="6222"/>
                  <a:pt x="20634" y="6229"/>
                </a:cubicBezTo>
                <a:lnTo>
                  <a:pt x="20619" y="6245"/>
                </a:lnTo>
                <a:cubicBezTo>
                  <a:pt x="20593" y="6269"/>
                  <a:pt x="20617" y="6305"/>
                  <a:pt x="20645" y="6305"/>
                </a:cubicBezTo>
                <a:cubicBezTo>
                  <a:pt x="20653" y="6305"/>
                  <a:pt x="20661" y="6302"/>
                  <a:pt x="20668" y="6295"/>
                </a:cubicBezTo>
                <a:lnTo>
                  <a:pt x="20684" y="6279"/>
                </a:lnTo>
                <a:cubicBezTo>
                  <a:pt x="20709" y="6254"/>
                  <a:pt x="20685" y="6219"/>
                  <a:pt x="20657" y="6219"/>
                </a:cubicBezTo>
                <a:close/>
                <a:moveTo>
                  <a:pt x="12109" y="6243"/>
                </a:moveTo>
                <a:cubicBezTo>
                  <a:pt x="12065" y="6243"/>
                  <a:pt x="12066" y="6312"/>
                  <a:pt x="12110" y="6313"/>
                </a:cubicBezTo>
                <a:cubicBezTo>
                  <a:pt x="12157" y="6313"/>
                  <a:pt x="12157" y="6243"/>
                  <a:pt x="12110" y="6243"/>
                </a:cubicBezTo>
                <a:cubicBezTo>
                  <a:pt x="12110" y="6243"/>
                  <a:pt x="12110" y="6243"/>
                  <a:pt x="12109" y="6243"/>
                </a:cubicBezTo>
                <a:close/>
                <a:moveTo>
                  <a:pt x="4993" y="6208"/>
                </a:moveTo>
                <a:cubicBezTo>
                  <a:pt x="4924" y="6208"/>
                  <a:pt x="4924" y="6315"/>
                  <a:pt x="4994" y="6316"/>
                </a:cubicBezTo>
                <a:lnTo>
                  <a:pt x="5010" y="6316"/>
                </a:lnTo>
                <a:cubicBezTo>
                  <a:pt x="5079" y="6316"/>
                  <a:pt x="5079" y="6208"/>
                  <a:pt x="5010" y="6208"/>
                </a:cubicBezTo>
                <a:lnTo>
                  <a:pt x="4994" y="6208"/>
                </a:lnTo>
                <a:cubicBezTo>
                  <a:pt x="4994" y="6208"/>
                  <a:pt x="4993" y="6208"/>
                  <a:pt x="4993" y="6208"/>
                </a:cubicBezTo>
                <a:close/>
                <a:moveTo>
                  <a:pt x="22917" y="6194"/>
                </a:moveTo>
                <a:cubicBezTo>
                  <a:pt x="22900" y="6194"/>
                  <a:pt x="22883" y="6202"/>
                  <a:pt x="22873" y="6221"/>
                </a:cubicBezTo>
                <a:cubicBezTo>
                  <a:pt x="22861" y="6243"/>
                  <a:pt x="22866" y="6281"/>
                  <a:pt x="22893" y="6292"/>
                </a:cubicBezTo>
                <a:cubicBezTo>
                  <a:pt x="22919" y="6302"/>
                  <a:pt x="22942" y="6315"/>
                  <a:pt x="22967" y="6325"/>
                </a:cubicBezTo>
                <a:cubicBezTo>
                  <a:pt x="22976" y="6329"/>
                  <a:pt x="22985" y="6331"/>
                  <a:pt x="22994" y="6331"/>
                </a:cubicBezTo>
                <a:cubicBezTo>
                  <a:pt x="23012" y="6331"/>
                  <a:pt x="23029" y="6323"/>
                  <a:pt x="23039" y="6305"/>
                </a:cubicBezTo>
                <a:cubicBezTo>
                  <a:pt x="23051" y="6283"/>
                  <a:pt x="23046" y="6245"/>
                  <a:pt x="23019" y="6233"/>
                </a:cubicBezTo>
                <a:cubicBezTo>
                  <a:pt x="22994" y="6223"/>
                  <a:pt x="22971" y="6211"/>
                  <a:pt x="22946" y="6201"/>
                </a:cubicBezTo>
                <a:cubicBezTo>
                  <a:pt x="22937" y="6197"/>
                  <a:pt x="22927" y="6194"/>
                  <a:pt x="22917" y="6194"/>
                </a:cubicBezTo>
                <a:close/>
                <a:moveTo>
                  <a:pt x="19377" y="6244"/>
                </a:moveTo>
                <a:cubicBezTo>
                  <a:pt x="19366" y="6244"/>
                  <a:pt x="19356" y="6250"/>
                  <a:pt x="19349" y="6263"/>
                </a:cubicBezTo>
                <a:cubicBezTo>
                  <a:pt x="19344" y="6273"/>
                  <a:pt x="19339" y="6281"/>
                  <a:pt x="19334" y="6292"/>
                </a:cubicBezTo>
                <a:cubicBezTo>
                  <a:pt x="19319" y="6320"/>
                  <a:pt x="19344" y="6346"/>
                  <a:pt x="19368" y="6346"/>
                </a:cubicBezTo>
                <a:cubicBezTo>
                  <a:pt x="19378" y="6346"/>
                  <a:pt x="19389" y="6341"/>
                  <a:pt x="19395" y="6327"/>
                </a:cubicBezTo>
                <a:cubicBezTo>
                  <a:pt x="19401" y="6317"/>
                  <a:pt x="19406" y="6308"/>
                  <a:pt x="19411" y="6297"/>
                </a:cubicBezTo>
                <a:cubicBezTo>
                  <a:pt x="19425" y="6270"/>
                  <a:pt x="19401" y="6244"/>
                  <a:pt x="19377" y="6244"/>
                </a:cubicBezTo>
                <a:close/>
                <a:moveTo>
                  <a:pt x="1072" y="6323"/>
                </a:moveTo>
                <a:cubicBezTo>
                  <a:pt x="1050" y="6323"/>
                  <a:pt x="1050" y="6359"/>
                  <a:pt x="1072" y="6359"/>
                </a:cubicBezTo>
                <a:lnTo>
                  <a:pt x="1116" y="6359"/>
                </a:lnTo>
                <a:cubicBezTo>
                  <a:pt x="1140" y="6359"/>
                  <a:pt x="1140" y="6323"/>
                  <a:pt x="1116" y="6323"/>
                </a:cubicBezTo>
                <a:close/>
                <a:moveTo>
                  <a:pt x="11856" y="6317"/>
                </a:moveTo>
                <a:cubicBezTo>
                  <a:pt x="11810" y="6317"/>
                  <a:pt x="11810" y="6388"/>
                  <a:pt x="11856" y="6388"/>
                </a:cubicBezTo>
                <a:lnTo>
                  <a:pt x="11871" y="6388"/>
                </a:lnTo>
                <a:cubicBezTo>
                  <a:pt x="11916" y="6388"/>
                  <a:pt x="11917" y="6317"/>
                  <a:pt x="11871" y="6317"/>
                </a:cubicBezTo>
                <a:close/>
                <a:moveTo>
                  <a:pt x="11267" y="6343"/>
                </a:moveTo>
                <a:cubicBezTo>
                  <a:pt x="11261" y="6343"/>
                  <a:pt x="11256" y="6345"/>
                  <a:pt x="11250" y="6347"/>
                </a:cubicBezTo>
                <a:cubicBezTo>
                  <a:pt x="11240" y="6353"/>
                  <a:pt x="11231" y="6358"/>
                  <a:pt x="11220" y="6363"/>
                </a:cubicBezTo>
                <a:cubicBezTo>
                  <a:pt x="11186" y="6381"/>
                  <a:pt x="11206" y="6429"/>
                  <a:pt x="11239" y="6429"/>
                </a:cubicBezTo>
                <a:cubicBezTo>
                  <a:pt x="11244" y="6429"/>
                  <a:pt x="11250" y="6428"/>
                  <a:pt x="11256" y="6425"/>
                </a:cubicBezTo>
                <a:cubicBezTo>
                  <a:pt x="11266" y="6420"/>
                  <a:pt x="11276" y="6414"/>
                  <a:pt x="11286" y="6409"/>
                </a:cubicBezTo>
                <a:cubicBezTo>
                  <a:pt x="11322" y="6392"/>
                  <a:pt x="11300" y="6343"/>
                  <a:pt x="11267" y="6343"/>
                </a:cubicBezTo>
                <a:close/>
                <a:moveTo>
                  <a:pt x="16391" y="6342"/>
                </a:moveTo>
                <a:cubicBezTo>
                  <a:pt x="16368" y="6342"/>
                  <a:pt x="16343" y="6368"/>
                  <a:pt x="16357" y="6396"/>
                </a:cubicBezTo>
                <a:cubicBezTo>
                  <a:pt x="16363" y="6406"/>
                  <a:pt x="16368" y="6415"/>
                  <a:pt x="16373" y="6426"/>
                </a:cubicBezTo>
                <a:cubicBezTo>
                  <a:pt x="16380" y="6439"/>
                  <a:pt x="16391" y="6445"/>
                  <a:pt x="16402" y="6445"/>
                </a:cubicBezTo>
                <a:cubicBezTo>
                  <a:pt x="16425" y="6445"/>
                  <a:pt x="16449" y="6419"/>
                  <a:pt x="16435" y="6390"/>
                </a:cubicBezTo>
                <a:cubicBezTo>
                  <a:pt x="16430" y="6380"/>
                  <a:pt x="16424" y="6370"/>
                  <a:pt x="16419" y="6360"/>
                </a:cubicBezTo>
                <a:cubicBezTo>
                  <a:pt x="16413" y="6347"/>
                  <a:pt x="16402" y="6342"/>
                  <a:pt x="16391" y="6342"/>
                </a:cubicBezTo>
                <a:close/>
                <a:moveTo>
                  <a:pt x="6524" y="6381"/>
                </a:moveTo>
                <a:cubicBezTo>
                  <a:pt x="6478" y="6381"/>
                  <a:pt x="6478" y="6452"/>
                  <a:pt x="6524" y="6452"/>
                </a:cubicBezTo>
                <a:cubicBezTo>
                  <a:pt x="6524" y="6452"/>
                  <a:pt x="6524" y="6452"/>
                  <a:pt x="6525" y="6452"/>
                </a:cubicBezTo>
                <a:cubicBezTo>
                  <a:pt x="6569" y="6452"/>
                  <a:pt x="6568" y="6383"/>
                  <a:pt x="6524" y="6381"/>
                </a:cubicBezTo>
                <a:close/>
                <a:moveTo>
                  <a:pt x="23976" y="6380"/>
                </a:moveTo>
                <a:cubicBezTo>
                  <a:pt x="23968" y="6380"/>
                  <a:pt x="23960" y="6383"/>
                  <a:pt x="23953" y="6390"/>
                </a:cubicBezTo>
                <a:lnTo>
                  <a:pt x="23937" y="6406"/>
                </a:lnTo>
                <a:cubicBezTo>
                  <a:pt x="23912" y="6431"/>
                  <a:pt x="23937" y="6467"/>
                  <a:pt x="23964" y="6467"/>
                </a:cubicBezTo>
                <a:cubicBezTo>
                  <a:pt x="23972" y="6467"/>
                  <a:pt x="23980" y="6464"/>
                  <a:pt x="23987" y="6456"/>
                </a:cubicBezTo>
                <a:lnTo>
                  <a:pt x="24003" y="6441"/>
                </a:lnTo>
                <a:cubicBezTo>
                  <a:pt x="24028" y="6416"/>
                  <a:pt x="24003" y="6380"/>
                  <a:pt x="23976" y="6380"/>
                </a:cubicBezTo>
                <a:close/>
                <a:moveTo>
                  <a:pt x="15973" y="6391"/>
                </a:moveTo>
                <a:cubicBezTo>
                  <a:pt x="15960" y="6391"/>
                  <a:pt x="15947" y="6409"/>
                  <a:pt x="15959" y="6421"/>
                </a:cubicBezTo>
                <a:lnTo>
                  <a:pt x="16004" y="6465"/>
                </a:lnTo>
                <a:cubicBezTo>
                  <a:pt x="16008" y="6468"/>
                  <a:pt x="16011" y="6470"/>
                  <a:pt x="16015" y="6470"/>
                </a:cubicBezTo>
                <a:cubicBezTo>
                  <a:pt x="16028" y="6470"/>
                  <a:pt x="16041" y="6453"/>
                  <a:pt x="16028" y="6441"/>
                </a:cubicBezTo>
                <a:lnTo>
                  <a:pt x="15984" y="6396"/>
                </a:lnTo>
                <a:cubicBezTo>
                  <a:pt x="15981" y="6392"/>
                  <a:pt x="15977" y="6391"/>
                  <a:pt x="15973" y="6391"/>
                </a:cubicBezTo>
                <a:close/>
                <a:moveTo>
                  <a:pt x="3100" y="6448"/>
                </a:moveTo>
                <a:cubicBezTo>
                  <a:pt x="3096" y="6448"/>
                  <a:pt x="3092" y="6450"/>
                  <a:pt x="3089" y="6453"/>
                </a:cubicBezTo>
                <a:lnTo>
                  <a:pt x="3073" y="6469"/>
                </a:lnTo>
                <a:cubicBezTo>
                  <a:pt x="3060" y="6481"/>
                  <a:pt x="3073" y="6499"/>
                  <a:pt x="3087" y="6499"/>
                </a:cubicBezTo>
                <a:cubicBezTo>
                  <a:pt x="3090" y="6499"/>
                  <a:pt x="3095" y="6498"/>
                  <a:pt x="3098" y="6494"/>
                </a:cubicBezTo>
                <a:lnTo>
                  <a:pt x="3114" y="6478"/>
                </a:lnTo>
                <a:cubicBezTo>
                  <a:pt x="3126" y="6466"/>
                  <a:pt x="3113" y="6448"/>
                  <a:pt x="3100" y="6448"/>
                </a:cubicBezTo>
                <a:close/>
                <a:moveTo>
                  <a:pt x="14757" y="6456"/>
                </a:moveTo>
                <a:cubicBezTo>
                  <a:pt x="14740" y="6456"/>
                  <a:pt x="14722" y="6467"/>
                  <a:pt x="14722" y="6490"/>
                </a:cubicBezTo>
                <a:lnTo>
                  <a:pt x="14722" y="6506"/>
                </a:lnTo>
                <a:cubicBezTo>
                  <a:pt x="14722" y="6529"/>
                  <a:pt x="14740" y="6540"/>
                  <a:pt x="14757" y="6540"/>
                </a:cubicBezTo>
                <a:cubicBezTo>
                  <a:pt x="14775" y="6540"/>
                  <a:pt x="14792" y="6529"/>
                  <a:pt x="14792" y="6506"/>
                </a:cubicBezTo>
                <a:lnTo>
                  <a:pt x="14792" y="6490"/>
                </a:lnTo>
                <a:cubicBezTo>
                  <a:pt x="14793" y="6468"/>
                  <a:pt x="14775" y="6456"/>
                  <a:pt x="14757" y="6456"/>
                </a:cubicBezTo>
                <a:close/>
                <a:moveTo>
                  <a:pt x="6791" y="6484"/>
                </a:moveTo>
                <a:cubicBezTo>
                  <a:pt x="6746" y="6484"/>
                  <a:pt x="6746" y="6554"/>
                  <a:pt x="6792" y="6554"/>
                </a:cubicBezTo>
                <a:cubicBezTo>
                  <a:pt x="6838" y="6554"/>
                  <a:pt x="6838" y="6484"/>
                  <a:pt x="6792" y="6484"/>
                </a:cubicBezTo>
                <a:cubicBezTo>
                  <a:pt x="6792" y="6484"/>
                  <a:pt x="6791" y="6484"/>
                  <a:pt x="6791" y="6484"/>
                </a:cubicBezTo>
                <a:close/>
                <a:moveTo>
                  <a:pt x="5924" y="6499"/>
                </a:moveTo>
                <a:cubicBezTo>
                  <a:pt x="5879" y="6499"/>
                  <a:pt x="5879" y="6569"/>
                  <a:pt x="5924" y="6569"/>
                </a:cubicBezTo>
                <a:lnTo>
                  <a:pt x="5940" y="6569"/>
                </a:lnTo>
                <a:cubicBezTo>
                  <a:pt x="5986" y="6569"/>
                  <a:pt x="5986" y="6499"/>
                  <a:pt x="5940" y="6499"/>
                </a:cubicBezTo>
                <a:close/>
                <a:moveTo>
                  <a:pt x="6539" y="6455"/>
                </a:moveTo>
                <a:cubicBezTo>
                  <a:pt x="6516" y="6455"/>
                  <a:pt x="6493" y="6472"/>
                  <a:pt x="6488" y="6494"/>
                </a:cubicBezTo>
                <a:cubicBezTo>
                  <a:pt x="6480" y="6524"/>
                  <a:pt x="6499" y="6552"/>
                  <a:pt x="6525" y="6559"/>
                </a:cubicBezTo>
                <a:cubicBezTo>
                  <a:pt x="6540" y="6564"/>
                  <a:pt x="6554" y="6569"/>
                  <a:pt x="6569" y="6574"/>
                </a:cubicBezTo>
                <a:cubicBezTo>
                  <a:pt x="6574" y="6575"/>
                  <a:pt x="6579" y="6576"/>
                  <a:pt x="6583" y="6576"/>
                </a:cubicBezTo>
                <a:cubicBezTo>
                  <a:pt x="6607" y="6576"/>
                  <a:pt x="6629" y="6559"/>
                  <a:pt x="6635" y="6537"/>
                </a:cubicBezTo>
                <a:cubicBezTo>
                  <a:pt x="6642" y="6509"/>
                  <a:pt x="6625" y="6479"/>
                  <a:pt x="6598" y="6472"/>
                </a:cubicBezTo>
                <a:cubicBezTo>
                  <a:pt x="6582" y="6467"/>
                  <a:pt x="6568" y="6462"/>
                  <a:pt x="6553" y="6457"/>
                </a:cubicBezTo>
                <a:cubicBezTo>
                  <a:pt x="6548" y="6456"/>
                  <a:pt x="6543" y="6455"/>
                  <a:pt x="6539" y="6455"/>
                </a:cubicBezTo>
                <a:close/>
                <a:moveTo>
                  <a:pt x="20147" y="6504"/>
                </a:moveTo>
                <a:cubicBezTo>
                  <a:pt x="20130" y="6504"/>
                  <a:pt x="20112" y="6516"/>
                  <a:pt x="20112" y="6538"/>
                </a:cubicBezTo>
                <a:lnTo>
                  <a:pt x="20112" y="6554"/>
                </a:lnTo>
                <a:cubicBezTo>
                  <a:pt x="20111" y="6576"/>
                  <a:pt x="20129" y="6588"/>
                  <a:pt x="20147" y="6588"/>
                </a:cubicBezTo>
                <a:cubicBezTo>
                  <a:pt x="20165" y="6588"/>
                  <a:pt x="20182" y="6577"/>
                  <a:pt x="20182" y="6554"/>
                </a:cubicBezTo>
                <a:lnTo>
                  <a:pt x="20182" y="6538"/>
                </a:lnTo>
                <a:cubicBezTo>
                  <a:pt x="20182" y="6516"/>
                  <a:pt x="20165" y="6504"/>
                  <a:pt x="20147" y="6504"/>
                </a:cubicBezTo>
                <a:close/>
                <a:moveTo>
                  <a:pt x="19831" y="6505"/>
                </a:moveTo>
                <a:cubicBezTo>
                  <a:pt x="19826" y="6505"/>
                  <a:pt x="19820" y="6506"/>
                  <a:pt x="19815" y="6509"/>
                </a:cubicBezTo>
                <a:cubicBezTo>
                  <a:pt x="19804" y="6513"/>
                  <a:pt x="19795" y="6519"/>
                  <a:pt x="19784" y="6524"/>
                </a:cubicBezTo>
                <a:cubicBezTo>
                  <a:pt x="19750" y="6542"/>
                  <a:pt x="19770" y="6590"/>
                  <a:pt x="19803" y="6590"/>
                </a:cubicBezTo>
                <a:cubicBezTo>
                  <a:pt x="19808" y="6590"/>
                  <a:pt x="19814" y="6588"/>
                  <a:pt x="19820" y="6585"/>
                </a:cubicBezTo>
                <a:cubicBezTo>
                  <a:pt x="19830" y="6580"/>
                  <a:pt x="19840" y="6575"/>
                  <a:pt x="19850" y="6569"/>
                </a:cubicBezTo>
                <a:cubicBezTo>
                  <a:pt x="19885" y="6551"/>
                  <a:pt x="19864" y="6505"/>
                  <a:pt x="19831" y="6505"/>
                </a:cubicBezTo>
                <a:close/>
                <a:moveTo>
                  <a:pt x="20807" y="6491"/>
                </a:moveTo>
                <a:cubicBezTo>
                  <a:pt x="20790" y="6491"/>
                  <a:pt x="20772" y="6502"/>
                  <a:pt x="20772" y="6525"/>
                </a:cubicBezTo>
                <a:lnTo>
                  <a:pt x="20772" y="6556"/>
                </a:lnTo>
                <a:cubicBezTo>
                  <a:pt x="20772" y="6578"/>
                  <a:pt x="20790" y="6590"/>
                  <a:pt x="20807" y="6590"/>
                </a:cubicBezTo>
                <a:cubicBezTo>
                  <a:pt x="20825" y="6590"/>
                  <a:pt x="20842" y="6578"/>
                  <a:pt x="20842" y="6556"/>
                </a:cubicBezTo>
                <a:lnTo>
                  <a:pt x="20842" y="6525"/>
                </a:lnTo>
                <a:cubicBezTo>
                  <a:pt x="20842" y="6502"/>
                  <a:pt x="20825" y="6491"/>
                  <a:pt x="20807" y="6491"/>
                </a:cubicBezTo>
                <a:close/>
                <a:moveTo>
                  <a:pt x="3505" y="6540"/>
                </a:moveTo>
                <a:cubicBezTo>
                  <a:pt x="3492" y="6540"/>
                  <a:pt x="3480" y="6557"/>
                  <a:pt x="3492" y="6569"/>
                </a:cubicBezTo>
                <a:cubicBezTo>
                  <a:pt x="3498" y="6577"/>
                  <a:pt x="3503" y="6580"/>
                  <a:pt x="3508" y="6585"/>
                </a:cubicBezTo>
                <a:cubicBezTo>
                  <a:pt x="3511" y="6589"/>
                  <a:pt x="3515" y="6590"/>
                  <a:pt x="3519" y="6590"/>
                </a:cubicBezTo>
                <a:cubicBezTo>
                  <a:pt x="3533" y="6590"/>
                  <a:pt x="3545" y="6573"/>
                  <a:pt x="3533" y="6561"/>
                </a:cubicBezTo>
                <a:lnTo>
                  <a:pt x="3517" y="6545"/>
                </a:lnTo>
                <a:cubicBezTo>
                  <a:pt x="3513" y="6542"/>
                  <a:pt x="3509" y="6540"/>
                  <a:pt x="3505" y="6540"/>
                </a:cubicBezTo>
                <a:close/>
                <a:moveTo>
                  <a:pt x="18479" y="6512"/>
                </a:moveTo>
                <a:cubicBezTo>
                  <a:pt x="18473" y="6512"/>
                  <a:pt x="18467" y="6513"/>
                  <a:pt x="18461" y="6517"/>
                </a:cubicBezTo>
                <a:cubicBezTo>
                  <a:pt x="18445" y="6528"/>
                  <a:pt x="18431" y="6537"/>
                  <a:pt x="18416" y="6547"/>
                </a:cubicBezTo>
                <a:cubicBezTo>
                  <a:pt x="18385" y="6569"/>
                  <a:pt x="18404" y="6616"/>
                  <a:pt x="18433" y="6616"/>
                </a:cubicBezTo>
                <a:cubicBezTo>
                  <a:pt x="18439" y="6616"/>
                  <a:pt x="18445" y="6614"/>
                  <a:pt x="18452" y="6609"/>
                </a:cubicBezTo>
                <a:cubicBezTo>
                  <a:pt x="18467" y="6599"/>
                  <a:pt x="18482" y="6589"/>
                  <a:pt x="18496" y="6579"/>
                </a:cubicBezTo>
                <a:cubicBezTo>
                  <a:pt x="18528" y="6558"/>
                  <a:pt x="18508" y="6512"/>
                  <a:pt x="18479" y="6512"/>
                </a:cubicBezTo>
                <a:close/>
                <a:moveTo>
                  <a:pt x="10590" y="6551"/>
                </a:moveTo>
                <a:cubicBezTo>
                  <a:pt x="10588" y="6551"/>
                  <a:pt x="10585" y="6551"/>
                  <a:pt x="10582" y="6552"/>
                </a:cubicBezTo>
                <a:cubicBezTo>
                  <a:pt x="10558" y="6557"/>
                  <a:pt x="10533" y="6563"/>
                  <a:pt x="10508" y="6568"/>
                </a:cubicBezTo>
                <a:cubicBezTo>
                  <a:pt x="10467" y="6578"/>
                  <a:pt x="10479" y="6638"/>
                  <a:pt x="10517" y="6638"/>
                </a:cubicBezTo>
                <a:cubicBezTo>
                  <a:pt x="10520" y="6638"/>
                  <a:pt x="10523" y="6637"/>
                  <a:pt x="10527" y="6637"/>
                </a:cubicBezTo>
                <a:cubicBezTo>
                  <a:pt x="10552" y="6631"/>
                  <a:pt x="10576" y="6625"/>
                  <a:pt x="10601" y="6620"/>
                </a:cubicBezTo>
                <a:cubicBezTo>
                  <a:pt x="10644" y="6611"/>
                  <a:pt x="10629" y="6551"/>
                  <a:pt x="10590" y="6551"/>
                </a:cubicBezTo>
                <a:close/>
                <a:moveTo>
                  <a:pt x="6311" y="6553"/>
                </a:moveTo>
                <a:cubicBezTo>
                  <a:pt x="6242" y="6553"/>
                  <a:pt x="6242" y="6661"/>
                  <a:pt x="6311" y="6661"/>
                </a:cubicBezTo>
                <a:cubicBezTo>
                  <a:pt x="6380" y="6661"/>
                  <a:pt x="6380" y="6553"/>
                  <a:pt x="6311" y="6553"/>
                </a:cubicBezTo>
                <a:close/>
                <a:moveTo>
                  <a:pt x="12161" y="6612"/>
                </a:moveTo>
                <a:cubicBezTo>
                  <a:pt x="12157" y="6612"/>
                  <a:pt x="12153" y="6613"/>
                  <a:pt x="12149" y="6617"/>
                </a:cubicBezTo>
                <a:lnTo>
                  <a:pt x="12134" y="6632"/>
                </a:lnTo>
                <a:cubicBezTo>
                  <a:pt x="12121" y="6644"/>
                  <a:pt x="12132" y="6663"/>
                  <a:pt x="12146" y="6663"/>
                </a:cubicBezTo>
                <a:cubicBezTo>
                  <a:pt x="12150" y="6663"/>
                  <a:pt x="12154" y="6661"/>
                  <a:pt x="12158" y="6657"/>
                </a:cubicBezTo>
                <a:lnTo>
                  <a:pt x="12173" y="6642"/>
                </a:lnTo>
                <a:cubicBezTo>
                  <a:pt x="12187" y="6630"/>
                  <a:pt x="12174" y="6612"/>
                  <a:pt x="12161" y="6612"/>
                </a:cubicBezTo>
                <a:close/>
                <a:moveTo>
                  <a:pt x="7982" y="6547"/>
                </a:moveTo>
                <a:cubicBezTo>
                  <a:pt x="7970" y="6547"/>
                  <a:pt x="7957" y="6551"/>
                  <a:pt x="7946" y="6562"/>
                </a:cubicBezTo>
                <a:lnTo>
                  <a:pt x="7931" y="6578"/>
                </a:lnTo>
                <a:cubicBezTo>
                  <a:pt x="7893" y="6615"/>
                  <a:pt x="7928" y="6669"/>
                  <a:pt x="7970" y="6669"/>
                </a:cubicBezTo>
                <a:cubicBezTo>
                  <a:pt x="7982" y="6669"/>
                  <a:pt x="7995" y="6664"/>
                  <a:pt x="8006" y="6653"/>
                </a:cubicBezTo>
                <a:lnTo>
                  <a:pt x="8022" y="6638"/>
                </a:lnTo>
                <a:cubicBezTo>
                  <a:pt x="8059" y="6600"/>
                  <a:pt x="8023" y="6547"/>
                  <a:pt x="7982" y="6547"/>
                </a:cubicBezTo>
                <a:close/>
                <a:moveTo>
                  <a:pt x="7246" y="6608"/>
                </a:moveTo>
                <a:cubicBezTo>
                  <a:pt x="7238" y="6608"/>
                  <a:pt x="7230" y="6611"/>
                  <a:pt x="7222" y="6619"/>
                </a:cubicBezTo>
                <a:lnTo>
                  <a:pt x="7207" y="6634"/>
                </a:lnTo>
                <a:cubicBezTo>
                  <a:pt x="7182" y="6659"/>
                  <a:pt x="7205" y="6694"/>
                  <a:pt x="7233" y="6694"/>
                </a:cubicBezTo>
                <a:cubicBezTo>
                  <a:pt x="7241" y="6694"/>
                  <a:pt x="7249" y="6691"/>
                  <a:pt x="7257" y="6684"/>
                </a:cubicBezTo>
                <a:lnTo>
                  <a:pt x="7273" y="6668"/>
                </a:lnTo>
                <a:cubicBezTo>
                  <a:pt x="7298" y="6643"/>
                  <a:pt x="7273" y="6608"/>
                  <a:pt x="7246" y="6608"/>
                </a:cubicBezTo>
                <a:close/>
                <a:moveTo>
                  <a:pt x="4137" y="6566"/>
                </a:moveTo>
                <a:cubicBezTo>
                  <a:pt x="4132" y="6566"/>
                  <a:pt x="4127" y="6567"/>
                  <a:pt x="4123" y="6568"/>
                </a:cubicBezTo>
                <a:cubicBezTo>
                  <a:pt x="4098" y="6579"/>
                  <a:pt x="4073" y="6588"/>
                  <a:pt x="4048" y="6599"/>
                </a:cubicBezTo>
                <a:cubicBezTo>
                  <a:pt x="4022" y="6609"/>
                  <a:pt x="4002" y="6634"/>
                  <a:pt x="4012" y="6664"/>
                </a:cubicBezTo>
                <a:cubicBezTo>
                  <a:pt x="4017" y="6684"/>
                  <a:pt x="4038" y="6704"/>
                  <a:pt x="4061" y="6704"/>
                </a:cubicBezTo>
                <a:cubicBezTo>
                  <a:pt x="4067" y="6704"/>
                  <a:pt x="4072" y="6703"/>
                  <a:pt x="4078" y="6700"/>
                </a:cubicBezTo>
                <a:cubicBezTo>
                  <a:pt x="4102" y="6690"/>
                  <a:pt x="4127" y="6682"/>
                  <a:pt x="4152" y="6671"/>
                </a:cubicBezTo>
                <a:cubicBezTo>
                  <a:pt x="4178" y="6661"/>
                  <a:pt x="4198" y="6635"/>
                  <a:pt x="4189" y="6605"/>
                </a:cubicBezTo>
                <a:cubicBezTo>
                  <a:pt x="4182" y="6584"/>
                  <a:pt x="4159" y="6566"/>
                  <a:pt x="4137" y="6566"/>
                </a:cubicBezTo>
                <a:close/>
                <a:moveTo>
                  <a:pt x="19110" y="6651"/>
                </a:moveTo>
                <a:cubicBezTo>
                  <a:pt x="19064" y="6651"/>
                  <a:pt x="19065" y="6721"/>
                  <a:pt x="19111" y="6721"/>
                </a:cubicBezTo>
                <a:lnTo>
                  <a:pt x="19140" y="6721"/>
                </a:lnTo>
                <a:cubicBezTo>
                  <a:pt x="19186" y="6721"/>
                  <a:pt x="19186" y="6651"/>
                  <a:pt x="19140" y="6651"/>
                </a:cubicBezTo>
                <a:lnTo>
                  <a:pt x="19111" y="6651"/>
                </a:lnTo>
                <a:cubicBezTo>
                  <a:pt x="19110" y="6651"/>
                  <a:pt x="19110" y="6651"/>
                  <a:pt x="19110" y="6651"/>
                </a:cubicBezTo>
                <a:close/>
                <a:moveTo>
                  <a:pt x="2333" y="6655"/>
                </a:moveTo>
                <a:cubicBezTo>
                  <a:pt x="2287" y="6655"/>
                  <a:pt x="2287" y="6726"/>
                  <a:pt x="2333" y="6726"/>
                </a:cubicBezTo>
                <a:lnTo>
                  <a:pt x="2349" y="6726"/>
                </a:lnTo>
                <a:cubicBezTo>
                  <a:pt x="2393" y="6726"/>
                  <a:pt x="2394" y="6655"/>
                  <a:pt x="2349" y="6655"/>
                </a:cubicBezTo>
                <a:close/>
                <a:moveTo>
                  <a:pt x="15580" y="6656"/>
                </a:moveTo>
                <a:cubicBezTo>
                  <a:pt x="15534" y="6656"/>
                  <a:pt x="15534" y="6727"/>
                  <a:pt x="15580" y="6727"/>
                </a:cubicBezTo>
                <a:cubicBezTo>
                  <a:pt x="15625" y="6727"/>
                  <a:pt x="15625" y="6656"/>
                  <a:pt x="15580" y="6656"/>
                </a:cubicBezTo>
                <a:close/>
                <a:moveTo>
                  <a:pt x="8629" y="6624"/>
                </a:moveTo>
                <a:cubicBezTo>
                  <a:pt x="8559" y="6624"/>
                  <a:pt x="8559" y="6731"/>
                  <a:pt x="8629" y="6731"/>
                </a:cubicBezTo>
                <a:cubicBezTo>
                  <a:pt x="8696" y="6731"/>
                  <a:pt x="8696" y="6625"/>
                  <a:pt x="8629" y="6624"/>
                </a:cubicBezTo>
                <a:close/>
                <a:moveTo>
                  <a:pt x="23466" y="6665"/>
                </a:moveTo>
                <a:cubicBezTo>
                  <a:pt x="23448" y="6665"/>
                  <a:pt x="23430" y="6676"/>
                  <a:pt x="23430" y="6699"/>
                </a:cubicBezTo>
                <a:lnTo>
                  <a:pt x="23430" y="6715"/>
                </a:lnTo>
                <a:cubicBezTo>
                  <a:pt x="23430" y="6738"/>
                  <a:pt x="23448" y="6750"/>
                  <a:pt x="23465" y="6750"/>
                </a:cubicBezTo>
                <a:cubicBezTo>
                  <a:pt x="23483" y="6750"/>
                  <a:pt x="23501" y="6738"/>
                  <a:pt x="23501" y="6715"/>
                </a:cubicBezTo>
                <a:lnTo>
                  <a:pt x="23501" y="6699"/>
                </a:lnTo>
                <a:cubicBezTo>
                  <a:pt x="23502" y="6676"/>
                  <a:pt x="23484" y="6665"/>
                  <a:pt x="23466" y="6665"/>
                </a:cubicBezTo>
                <a:close/>
                <a:moveTo>
                  <a:pt x="24127" y="6653"/>
                </a:moveTo>
                <a:cubicBezTo>
                  <a:pt x="24109" y="6653"/>
                  <a:pt x="24092" y="6664"/>
                  <a:pt x="24092" y="6687"/>
                </a:cubicBezTo>
                <a:lnTo>
                  <a:pt x="24092" y="6716"/>
                </a:lnTo>
                <a:cubicBezTo>
                  <a:pt x="24092" y="6739"/>
                  <a:pt x="24109" y="6751"/>
                  <a:pt x="24127" y="6751"/>
                </a:cubicBezTo>
                <a:cubicBezTo>
                  <a:pt x="24144" y="6751"/>
                  <a:pt x="24162" y="6739"/>
                  <a:pt x="24162" y="6716"/>
                </a:cubicBezTo>
                <a:lnTo>
                  <a:pt x="24162" y="6687"/>
                </a:lnTo>
                <a:cubicBezTo>
                  <a:pt x="24162" y="6664"/>
                  <a:pt x="24144" y="6653"/>
                  <a:pt x="24127" y="6653"/>
                </a:cubicBezTo>
                <a:close/>
                <a:moveTo>
                  <a:pt x="23152" y="6667"/>
                </a:moveTo>
                <a:cubicBezTo>
                  <a:pt x="23147" y="6667"/>
                  <a:pt x="23141" y="6668"/>
                  <a:pt x="23135" y="6671"/>
                </a:cubicBezTo>
                <a:cubicBezTo>
                  <a:pt x="23125" y="6676"/>
                  <a:pt x="23115" y="6682"/>
                  <a:pt x="23105" y="6687"/>
                </a:cubicBezTo>
                <a:cubicBezTo>
                  <a:pt x="23069" y="6705"/>
                  <a:pt x="23090" y="6752"/>
                  <a:pt x="23123" y="6752"/>
                </a:cubicBezTo>
                <a:cubicBezTo>
                  <a:pt x="23129" y="6752"/>
                  <a:pt x="23135" y="6751"/>
                  <a:pt x="23141" y="6748"/>
                </a:cubicBezTo>
                <a:cubicBezTo>
                  <a:pt x="23151" y="6742"/>
                  <a:pt x="23161" y="6737"/>
                  <a:pt x="23171" y="6732"/>
                </a:cubicBezTo>
                <a:cubicBezTo>
                  <a:pt x="23206" y="6714"/>
                  <a:pt x="23184" y="6667"/>
                  <a:pt x="23152" y="6667"/>
                </a:cubicBezTo>
                <a:close/>
                <a:moveTo>
                  <a:pt x="1822" y="6684"/>
                </a:moveTo>
                <a:cubicBezTo>
                  <a:pt x="1778" y="6684"/>
                  <a:pt x="1776" y="6755"/>
                  <a:pt x="1822" y="6755"/>
                </a:cubicBezTo>
                <a:cubicBezTo>
                  <a:pt x="1868" y="6755"/>
                  <a:pt x="1868" y="6684"/>
                  <a:pt x="1822" y="6684"/>
                </a:cubicBezTo>
                <a:close/>
                <a:moveTo>
                  <a:pt x="14228" y="6648"/>
                </a:moveTo>
                <a:cubicBezTo>
                  <a:pt x="14159" y="6650"/>
                  <a:pt x="14159" y="6756"/>
                  <a:pt x="14228" y="6756"/>
                </a:cubicBezTo>
                <a:cubicBezTo>
                  <a:pt x="14298" y="6756"/>
                  <a:pt x="14298" y="6648"/>
                  <a:pt x="14228" y="6648"/>
                </a:cubicBezTo>
                <a:close/>
                <a:moveTo>
                  <a:pt x="8945" y="6655"/>
                </a:moveTo>
                <a:cubicBezTo>
                  <a:pt x="8874" y="6655"/>
                  <a:pt x="8874" y="6762"/>
                  <a:pt x="8945" y="6762"/>
                </a:cubicBezTo>
                <a:lnTo>
                  <a:pt x="8989" y="6762"/>
                </a:lnTo>
                <a:cubicBezTo>
                  <a:pt x="9057" y="6761"/>
                  <a:pt x="9057" y="6655"/>
                  <a:pt x="8989" y="6655"/>
                </a:cubicBezTo>
                <a:close/>
                <a:moveTo>
                  <a:pt x="22177" y="6656"/>
                </a:moveTo>
                <a:cubicBezTo>
                  <a:pt x="22173" y="6656"/>
                  <a:pt x="22168" y="6656"/>
                  <a:pt x="22164" y="6657"/>
                </a:cubicBezTo>
                <a:cubicBezTo>
                  <a:pt x="22152" y="6662"/>
                  <a:pt x="22143" y="6664"/>
                  <a:pt x="22131" y="6667"/>
                </a:cubicBezTo>
                <a:cubicBezTo>
                  <a:pt x="22104" y="6676"/>
                  <a:pt x="22087" y="6704"/>
                  <a:pt x="22092" y="6732"/>
                </a:cubicBezTo>
                <a:cubicBezTo>
                  <a:pt x="22097" y="6756"/>
                  <a:pt x="22120" y="6773"/>
                  <a:pt x="22144" y="6773"/>
                </a:cubicBezTo>
                <a:cubicBezTo>
                  <a:pt x="22149" y="6773"/>
                  <a:pt x="22153" y="6773"/>
                  <a:pt x="22157" y="6772"/>
                </a:cubicBezTo>
                <a:cubicBezTo>
                  <a:pt x="22170" y="6767"/>
                  <a:pt x="22178" y="6765"/>
                  <a:pt x="22190" y="6762"/>
                </a:cubicBezTo>
                <a:cubicBezTo>
                  <a:pt x="22218" y="6753"/>
                  <a:pt x="22238" y="6729"/>
                  <a:pt x="22229" y="6697"/>
                </a:cubicBezTo>
                <a:cubicBezTo>
                  <a:pt x="22224" y="6673"/>
                  <a:pt x="22201" y="6656"/>
                  <a:pt x="22177" y="6656"/>
                </a:cubicBezTo>
                <a:close/>
                <a:moveTo>
                  <a:pt x="3761" y="6735"/>
                </a:moveTo>
                <a:cubicBezTo>
                  <a:pt x="3745" y="6735"/>
                  <a:pt x="3735" y="6759"/>
                  <a:pt x="3753" y="6767"/>
                </a:cubicBezTo>
                <a:cubicBezTo>
                  <a:pt x="3763" y="6773"/>
                  <a:pt x="3772" y="6778"/>
                  <a:pt x="3782" y="6783"/>
                </a:cubicBezTo>
                <a:cubicBezTo>
                  <a:pt x="3785" y="6785"/>
                  <a:pt x="3788" y="6785"/>
                  <a:pt x="3791" y="6785"/>
                </a:cubicBezTo>
                <a:cubicBezTo>
                  <a:pt x="3807" y="6785"/>
                  <a:pt x="3818" y="6762"/>
                  <a:pt x="3801" y="6753"/>
                </a:cubicBezTo>
                <a:cubicBezTo>
                  <a:pt x="3790" y="6748"/>
                  <a:pt x="3781" y="6742"/>
                  <a:pt x="3771" y="6737"/>
                </a:cubicBezTo>
                <a:cubicBezTo>
                  <a:pt x="3767" y="6735"/>
                  <a:pt x="3764" y="6735"/>
                  <a:pt x="3761" y="6735"/>
                </a:cubicBezTo>
                <a:close/>
                <a:moveTo>
                  <a:pt x="7892" y="6731"/>
                </a:moveTo>
                <a:cubicBezTo>
                  <a:pt x="7874" y="6731"/>
                  <a:pt x="7856" y="6742"/>
                  <a:pt x="7856" y="6765"/>
                </a:cubicBezTo>
                <a:lnTo>
                  <a:pt x="7856" y="6795"/>
                </a:lnTo>
                <a:cubicBezTo>
                  <a:pt x="7856" y="6818"/>
                  <a:pt x="7874" y="6829"/>
                  <a:pt x="7892" y="6829"/>
                </a:cubicBezTo>
                <a:cubicBezTo>
                  <a:pt x="7910" y="6829"/>
                  <a:pt x="7927" y="6818"/>
                  <a:pt x="7927" y="6795"/>
                </a:cubicBezTo>
                <a:lnTo>
                  <a:pt x="7927" y="6765"/>
                </a:lnTo>
                <a:cubicBezTo>
                  <a:pt x="7927" y="6742"/>
                  <a:pt x="7910" y="6731"/>
                  <a:pt x="7892" y="6731"/>
                </a:cubicBezTo>
                <a:close/>
                <a:moveTo>
                  <a:pt x="20101" y="6758"/>
                </a:moveTo>
                <a:cubicBezTo>
                  <a:pt x="20054" y="6758"/>
                  <a:pt x="20054" y="6829"/>
                  <a:pt x="20101" y="6829"/>
                </a:cubicBezTo>
                <a:lnTo>
                  <a:pt x="20116" y="6829"/>
                </a:lnTo>
                <a:cubicBezTo>
                  <a:pt x="20161" y="6829"/>
                  <a:pt x="20161" y="6758"/>
                  <a:pt x="20116" y="6758"/>
                </a:cubicBezTo>
                <a:close/>
                <a:moveTo>
                  <a:pt x="9410" y="6730"/>
                </a:moveTo>
                <a:cubicBezTo>
                  <a:pt x="9401" y="6730"/>
                  <a:pt x="9391" y="6731"/>
                  <a:pt x="9381" y="6735"/>
                </a:cubicBezTo>
                <a:cubicBezTo>
                  <a:pt x="9354" y="6744"/>
                  <a:pt x="9334" y="6771"/>
                  <a:pt x="9344" y="6800"/>
                </a:cubicBezTo>
                <a:cubicBezTo>
                  <a:pt x="9349" y="6822"/>
                  <a:pt x="9372" y="6840"/>
                  <a:pt x="9396" y="6840"/>
                </a:cubicBezTo>
                <a:cubicBezTo>
                  <a:pt x="9399" y="6840"/>
                  <a:pt x="9402" y="6840"/>
                  <a:pt x="9406" y="6839"/>
                </a:cubicBezTo>
                <a:cubicBezTo>
                  <a:pt x="9416" y="6847"/>
                  <a:pt x="9429" y="6852"/>
                  <a:pt x="9442" y="6852"/>
                </a:cubicBezTo>
                <a:cubicBezTo>
                  <a:pt x="9450" y="6852"/>
                  <a:pt x="9458" y="6850"/>
                  <a:pt x="9466" y="6846"/>
                </a:cubicBezTo>
                <a:cubicBezTo>
                  <a:pt x="9490" y="6833"/>
                  <a:pt x="9503" y="6798"/>
                  <a:pt x="9486" y="6773"/>
                </a:cubicBezTo>
                <a:cubicBezTo>
                  <a:pt x="9469" y="6748"/>
                  <a:pt x="9440" y="6730"/>
                  <a:pt x="9410" y="6730"/>
                </a:cubicBezTo>
                <a:close/>
                <a:moveTo>
                  <a:pt x="1553" y="6745"/>
                </a:moveTo>
                <a:cubicBezTo>
                  <a:pt x="1528" y="6745"/>
                  <a:pt x="1504" y="6770"/>
                  <a:pt x="1521" y="6797"/>
                </a:cubicBezTo>
                <a:cubicBezTo>
                  <a:pt x="1532" y="6810"/>
                  <a:pt x="1540" y="6825"/>
                  <a:pt x="1551" y="6841"/>
                </a:cubicBezTo>
                <a:cubicBezTo>
                  <a:pt x="1558" y="6852"/>
                  <a:pt x="1569" y="6857"/>
                  <a:pt x="1580" y="6857"/>
                </a:cubicBezTo>
                <a:cubicBezTo>
                  <a:pt x="1605" y="6857"/>
                  <a:pt x="1630" y="6832"/>
                  <a:pt x="1613" y="6805"/>
                </a:cubicBezTo>
                <a:cubicBezTo>
                  <a:pt x="1602" y="6789"/>
                  <a:pt x="1593" y="6775"/>
                  <a:pt x="1582" y="6761"/>
                </a:cubicBezTo>
                <a:cubicBezTo>
                  <a:pt x="1575" y="6750"/>
                  <a:pt x="1564" y="6745"/>
                  <a:pt x="1553" y="6745"/>
                </a:cubicBezTo>
                <a:close/>
                <a:moveTo>
                  <a:pt x="5250" y="6754"/>
                </a:moveTo>
                <a:cubicBezTo>
                  <a:pt x="5244" y="6754"/>
                  <a:pt x="5237" y="6756"/>
                  <a:pt x="5231" y="6760"/>
                </a:cubicBezTo>
                <a:cubicBezTo>
                  <a:pt x="5216" y="6771"/>
                  <a:pt x="5201" y="6781"/>
                  <a:pt x="5186" y="6789"/>
                </a:cubicBezTo>
                <a:cubicBezTo>
                  <a:pt x="5155" y="6811"/>
                  <a:pt x="5174" y="6858"/>
                  <a:pt x="5203" y="6858"/>
                </a:cubicBezTo>
                <a:cubicBezTo>
                  <a:pt x="5209" y="6858"/>
                  <a:pt x="5215" y="6856"/>
                  <a:pt x="5221" y="6851"/>
                </a:cubicBezTo>
                <a:cubicBezTo>
                  <a:pt x="5236" y="6841"/>
                  <a:pt x="5252" y="6830"/>
                  <a:pt x="5267" y="6821"/>
                </a:cubicBezTo>
                <a:cubicBezTo>
                  <a:pt x="5298" y="6799"/>
                  <a:pt x="5279" y="6754"/>
                  <a:pt x="5250" y="6754"/>
                </a:cubicBezTo>
                <a:close/>
                <a:moveTo>
                  <a:pt x="14544" y="6758"/>
                </a:moveTo>
                <a:cubicBezTo>
                  <a:pt x="14475" y="6758"/>
                  <a:pt x="14475" y="6866"/>
                  <a:pt x="14544" y="6866"/>
                </a:cubicBezTo>
                <a:lnTo>
                  <a:pt x="14588" y="6866"/>
                </a:lnTo>
                <a:cubicBezTo>
                  <a:pt x="14656" y="6866"/>
                  <a:pt x="14656" y="6760"/>
                  <a:pt x="14588" y="6758"/>
                </a:cubicBezTo>
                <a:close/>
                <a:moveTo>
                  <a:pt x="14757" y="6788"/>
                </a:moveTo>
                <a:cubicBezTo>
                  <a:pt x="14743" y="6788"/>
                  <a:pt x="14729" y="6795"/>
                  <a:pt x="14723" y="6813"/>
                </a:cubicBezTo>
                <a:cubicBezTo>
                  <a:pt x="14718" y="6828"/>
                  <a:pt x="14713" y="6842"/>
                  <a:pt x="14707" y="6857"/>
                </a:cubicBezTo>
                <a:cubicBezTo>
                  <a:pt x="14699" y="6883"/>
                  <a:pt x="14720" y="6900"/>
                  <a:pt x="14742" y="6900"/>
                </a:cubicBezTo>
                <a:cubicBezTo>
                  <a:pt x="14756" y="6900"/>
                  <a:pt x="14770" y="6893"/>
                  <a:pt x="14776" y="6876"/>
                </a:cubicBezTo>
                <a:cubicBezTo>
                  <a:pt x="14781" y="6861"/>
                  <a:pt x="14786" y="6846"/>
                  <a:pt x="14791" y="6831"/>
                </a:cubicBezTo>
                <a:cubicBezTo>
                  <a:pt x="14800" y="6805"/>
                  <a:pt x="14779" y="6788"/>
                  <a:pt x="14757" y="6788"/>
                </a:cubicBezTo>
                <a:close/>
                <a:moveTo>
                  <a:pt x="7591" y="6819"/>
                </a:moveTo>
                <a:cubicBezTo>
                  <a:pt x="7564" y="6819"/>
                  <a:pt x="7540" y="6854"/>
                  <a:pt x="7566" y="6879"/>
                </a:cubicBezTo>
                <a:cubicBezTo>
                  <a:pt x="7571" y="6886"/>
                  <a:pt x="7576" y="6889"/>
                  <a:pt x="7582" y="6894"/>
                </a:cubicBezTo>
                <a:cubicBezTo>
                  <a:pt x="7589" y="6902"/>
                  <a:pt x="7598" y="6905"/>
                  <a:pt x="7606" y="6905"/>
                </a:cubicBezTo>
                <a:cubicBezTo>
                  <a:pt x="7633" y="6905"/>
                  <a:pt x="7656" y="6869"/>
                  <a:pt x="7631" y="6845"/>
                </a:cubicBezTo>
                <a:lnTo>
                  <a:pt x="7615" y="6829"/>
                </a:lnTo>
                <a:cubicBezTo>
                  <a:pt x="7608" y="6822"/>
                  <a:pt x="7600" y="6819"/>
                  <a:pt x="7591" y="6819"/>
                </a:cubicBezTo>
                <a:close/>
                <a:moveTo>
                  <a:pt x="20415" y="6834"/>
                </a:moveTo>
                <a:cubicBezTo>
                  <a:pt x="20407" y="6834"/>
                  <a:pt x="20399" y="6838"/>
                  <a:pt x="20392" y="6845"/>
                </a:cubicBezTo>
                <a:lnTo>
                  <a:pt x="20376" y="6861"/>
                </a:lnTo>
                <a:cubicBezTo>
                  <a:pt x="20351" y="6885"/>
                  <a:pt x="20375" y="6921"/>
                  <a:pt x="20402" y="6921"/>
                </a:cubicBezTo>
                <a:cubicBezTo>
                  <a:pt x="20410" y="6921"/>
                  <a:pt x="20419" y="6918"/>
                  <a:pt x="20426" y="6910"/>
                </a:cubicBezTo>
                <a:lnTo>
                  <a:pt x="20442" y="6894"/>
                </a:lnTo>
                <a:cubicBezTo>
                  <a:pt x="20467" y="6869"/>
                  <a:pt x="20442" y="6834"/>
                  <a:pt x="20415" y="6834"/>
                </a:cubicBezTo>
                <a:close/>
                <a:moveTo>
                  <a:pt x="3011" y="6804"/>
                </a:moveTo>
                <a:cubicBezTo>
                  <a:pt x="2970" y="6804"/>
                  <a:pt x="2933" y="6857"/>
                  <a:pt x="2970" y="6894"/>
                </a:cubicBezTo>
                <a:lnTo>
                  <a:pt x="2986" y="6910"/>
                </a:lnTo>
                <a:cubicBezTo>
                  <a:pt x="2997" y="6921"/>
                  <a:pt x="3010" y="6926"/>
                  <a:pt x="3022" y="6926"/>
                </a:cubicBezTo>
                <a:cubicBezTo>
                  <a:pt x="3063" y="6926"/>
                  <a:pt x="3100" y="6873"/>
                  <a:pt x="3062" y="6836"/>
                </a:cubicBezTo>
                <a:lnTo>
                  <a:pt x="3047" y="6820"/>
                </a:lnTo>
                <a:cubicBezTo>
                  <a:pt x="3036" y="6809"/>
                  <a:pt x="3023" y="6804"/>
                  <a:pt x="3011" y="6804"/>
                </a:cubicBezTo>
                <a:close/>
                <a:moveTo>
                  <a:pt x="17967" y="6858"/>
                </a:moveTo>
                <a:cubicBezTo>
                  <a:pt x="17922" y="6858"/>
                  <a:pt x="17922" y="6929"/>
                  <a:pt x="17967" y="6929"/>
                </a:cubicBezTo>
                <a:cubicBezTo>
                  <a:pt x="18013" y="6929"/>
                  <a:pt x="18013" y="6858"/>
                  <a:pt x="17967" y="6858"/>
                </a:cubicBezTo>
                <a:close/>
                <a:moveTo>
                  <a:pt x="2513" y="6865"/>
                </a:moveTo>
                <a:cubicBezTo>
                  <a:pt x="2467" y="6865"/>
                  <a:pt x="2467" y="6935"/>
                  <a:pt x="2513" y="6935"/>
                </a:cubicBezTo>
                <a:cubicBezTo>
                  <a:pt x="2514" y="6935"/>
                  <a:pt x="2514" y="6935"/>
                  <a:pt x="2514" y="6935"/>
                </a:cubicBezTo>
                <a:cubicBezTo>
                  <a:pt x="2560" y="6935"/>
                  <a:pt x="2559" y="6866"/>
                  <a:pt x="2513" y="6865"/>
                </a:cubicBezTo>
                <a:close/>
                <a:moveTo>
                  <a:pt x="21948" y="6812"/>
                </a:moveTo>
                <a:cubicBezTo>
                  <a:pt x="21936" y="6812"/>
                  <a:pt x="21924" y="6817"/>
                  <a:pt x="21913" y="6828"/>
                </a:cubicBezTo>
                <a:cubicBezTo>
                  <a:pt x="21904" y="6836"/>
                  <a:pt x="21898" y="6841"/>
                  <a:pt x="21892" y="6849"/>
                </a:cubicBezTo>
                <a:cubicBezTo>
                  <a:pt x="21855" y="6887"/>
                  <a:pt x="21890" y="6942"/>
                  <a:pt x="21930" y="6942"/>
                </a:cubicBezTo>
                <a:cubicBezTo>
                  <a:pt x="21942" y="6942"/>
                  <a:pt x="21955" y="6937"/>
                  <a:pt x="21966" y="6926"/>
                </a:cubicBezTo>
                <a:cubicBezTo>
                  <a:pt x="21974" y="6918"/>
                  <a:pt x="21981" y="6913"/>
                  <a:pt x="21987" y="6905"/>
                </a:cubicBezTo>
                <a:cubicBezTo>
                  <a:pt x="22025" y="6867"/>
                  <a:pt x="21989" y="6812"/>
                  <a:pt x="21948" y="6812"/>
                </a:cubicBezTo>
                <a:close/>
                <a:moveTo>
                  <a:pt x="4708" y="6858"/>
                </a:moveTo>
                <a:cubicBezTo>
                  <a:pt x="4705" y="6858"/>
                  <a:pt x="4701" y="6859"/>
                  <a:pt x="4698" y="6860"/>
                </a:cubicBezTo>
                <a:cubicBezTo>
                  <a:pt x="4678" y="6865"/>
                  <a:pt x="4659" y="6870"/>
                  <a:pt x="4638" y="6873"/>
                </a:cubicBezTo>
                <a:cubicBezTo>
                  <a:pt x="4596" y="6883"/>
                  <a:pt x="4609" y="6942"/>
                  <a:pt x="4647" y="6942"/>
                </a:cubicBezTo>
                <a:cubicBezTo>
                  <a:pt x="4650" y="6942"/>
                  <a:pt x="4653" y="6942"/>
                  <a:pt x="4656" y="6941"/>
                </a:cubicBezTo>
                <a:cubicBezTo>
                  <a:pt x="4676" y="6936"/>
                  <a:pt x="4696" y="6931"/>
                  <a:pt x="4717" y="6928"/>
                </a:cubicBezTo>
                <a:cubicBezTo>
                  <a:pt x="4757" y="6916"/>
                  <a:pt x="4745" y="6858"/>
                  <a:pt x="4708" y="6858"/>
                </a:cubicBezTo>
                <a:close/>
                <a:moveTo>
                  <a:pt x="2707" y="6847"/>
                </a:moveTo>
                <a:cubicBezTo>
                  <a:pt x="2639" y="6847"/>
                  <a:pt x="2638" y="6955"/>
                  <a:pt x="2707" y="6955"/>
                </a:cubicBezTo>
                <a:lnTo>
                  <a:pt x="2723" y="6955"/>
                </a:lnTo>
                <a:cubicBezTo>
                  <a:pt x="2792" y="6955"/>
                  <a:pt x="2792" y="6847"/>
                  <a:pt x="2723" y="6847"/>
                </a:cubicBezTo>
                <a:close/>
                <a:moveTo>
                  <a:pt x="5781" y="6809"/>
                </a:moveTo>
                <a:cubicBezTo>
                  <a:pt x="5777" y="6809"/>
                  <a:pt x="5772" y="6809"/>
                  <a:pt x="5767" y="6810"/>
                </a:cubicBezTo>
                <a:cubicBezTo>
                  <a:pt x="5741" y="6819"/>
                  <a:pt x="5720" y="6849"/>
                  <a:pt x="5731" y="6876"/>
                </a:cubicBezTo>
                <a:cubicBezTo>
                  <a:pt x="5736" y="6891"/>
                  <a:pt x="5741" y="6907"/>
                  <a:pt x="5746" y="6920"/>
                </a:cubicBezTo>
                <a:cubicBezTo>
                  <a:pt x="5754" y="6944"/>
                  <a:pt x="5774" y="6959"/>
                  <a:pt x="5797" y="6959"/>
                </a:cubicBezTo>
                <a:cubicBezTo>
                  <a:pt x="5802" y="6959"/>
                  <a:pt x="5807" y="6959"/>
                  <a:pt x="5812" y="6957"/>
                </a:cubicBezTo>
                <a:cubicBezTo>
                  <a:pt x="5839" y="6950"/>
                  <a:pt x="5859" y="6919"/>
                  <a:pt x="5849" y="6892"/>
                </a:cubicBezTo>
                <a:cubicBezTo>
                  <a:pt x="5844" y="6876"/>
                  <a:pt x="5839" y="6862"/>
                  <a:pt x="5833" y="6847"/>
                </a:cubicBezTo>
                <a:cubicBezTo>
                  <a:pt x="5825" y="6824"/>
                  <a:pt x="5805" y="6809"/>
                  <a:pt x="5781" y="6809"/>
                </a:cubicBezTo>
                <a:close/>
                <a:moveTo>
                  <a:pt x="19619" y="6877"/>
                </a:moveTo>
                <a:cubicBezTo>
                  <a:pt x="19611" y="6877"/>
                  <a:pt x="19603" y="6880"/>
                  <a:pt x="19596" y="6888"/>
                </a:cubicBezTo>
                <a:lnTo>
                  <a:pt x="19580" y="6904"/>
                </a:lnTo>
                <a:cubicBezTo>
                  <a:pt x="19555" y="6927"/>
                  <a:pt x="19580" y="6964"/>
                  <a:pt x="19607" y="6964"/>
                </a:cubicBezTo>
                <a:cubicBezTo>
                  <a:pt x="19615" y="6964"/>
                  <a:pt x="19623" y="6961"/>
                  <a:pt x="19630" y="6954"/>
                </a:cubicBezTo>
                <a:lnTo>
                  <a:pt x="19646" y="6938"/>
                </a:lnTo>
                <a:cubicBezTo>
                  <a:pt x="19671" y="6912"/>
                  <a:pt x="19646" y="6877"/>
                  <a:pt x="19619" y="6877"/>
                </a:cubicBezTo>
                <a:close/>
                <a:moveTo>
                  <a:pt x="154" y="6890"/>
                </a:moveTo>
                <a:cubicBezTo>
                  <a:pt x="136" y="6890"/>
                  <a:pt x="119" y="6902"/>
                  <a:pt x="119" y="6925"/>
                </a:cubicBezTo>
                <a:lnTo>
                  <a:pt x="119" y="6940"/>
                </a:lnTo>
                <a:cubicBezTo>
                  <a:pt x="119" y="6963"/>
                  <a:pt x="136" y="6975"/>
                  <a:pt x="154" y="6975"/>
                </a:cubicBezTo>
                <a:cubicBezTo>
                  <a:pt x="171" y="6975"/>
                  <a:pt x="189" y="6963"/>
                  <a:pt x="189" y="6940"/>
                </a:cubicBezTo>
                <a:lnTo>
                  <a:pt x="189" y="6925"/>
                </a:lnTo>
                <a:cubicBezTo>
                  <a:pt x="189" y="6902"/>
                  <a:pt x="171" y="6890"/>
                  <a:pt x="154" y="6890"/>
                </a:cubicBezTo>
                <a:close/>
                <a:moveTo>
                  <a:pt x="23419" y="6920"/>
                </a:moveTo>
                <a:cubicBezTo>
                  <a:pt x="23374" y="6920"/>
                  <a:pt x="23374" y="6992"/>
                  <a:pt x="23419" y="6992"/>
                </a:cubicBezTo>
                <a:lnTo>
                  <a:pt x="23435" y="6992"/>
                </a:lnTo>
                <a:cubicBezTo>
                  <a:pt x="23481" y="6992"/>
                  <a:pt x="23481" y="6920"/>
                  <a:pt x="23435" y="6920"/>
                </a:cubicBezTo>
                <a:close/>
                <a:moveTo>
                  <a:pt x="16496" y="6946"/>
                </a:moveTo>
                <a:cubicBezTo>
                  <a:pt x="16482" y="6946"/>
                  <a:pt x="16470" y="6964"/>
                  <a:pt x="16482" y="6976"/>
                </a:cubicBezTo>
                <a:lnTo>
                  <a:pt x="16498" y="6992"/>
                </a:lnTo>
                <a:cubicBezTo>
                  <a:pt x="16501" y="6995"/>
                  <a:pt x="16505" y="6997"/>
                  <a:pt x="16509" y="6997"/>
                </a:cubicBezTo>
                <a:cubicBezTo>
                  <a:pt x="16522" y="6997"/>
                  <a:pt x="16534" y="6979"/>
                  <a:pt x="16522" y="6967"/>
                </a:cubicBezTo>
                <a:lnTo>
                  <a:pt x="16507" y="6951"/>
                </a:lnTo>
                <a:cubicBezTo>
                  <a:pt x="16504" y="6947"/>
                  <a:pt x="16500" y="6946"/>
                  <a:pt x="16496" y="6946"/>
                </a:cubicBezTo>
                <a:close/>
                <a:moveTo>
                  <a:pt x="9289" y="6929"/>
                </a:moveTo>
                <a:cubicBezTo>
                  <a:pt x="9243" y="6929"/>
                  <a:pt x="9243" y="6999"/>
                  <a:pt x="9289" y="6999"/>
                </a:cubicBezTo>
                <a:lnTo>
                  <a:pt x="9409" y="6999"/>
                </a:lnTo>
                <a:cubicBezTo>
                  <a:pt x="9409" y="6999"/>
                  <a:pt x="9410" y="6999"/>
                  <a:pt x="9411" y="6999"/>
                </a:cubicBezTo>
                <a:cubicBezTo>
                  <a:pt x="9455" y="6999"/>
                  <a:pt x="9454" y="6929"/>
                  <a:pt x="9409" y="6929"/>
                </a:cubicBezTo>
                <a:close/>
                <a:moveTo>
                  <a:pt x="11573" y="6956"/>
                </a:moveTo>
                <a:cubicBezTo>
                  <a:pt x="11560" y="6956"/>
                  <a:pt x="11547" y="6974"/>
                  <a:pt x="11559" y="6986"/>
                </a:cubicBezTo>
                <a:cubicBezTo>
                  <a:pt x="11566" y="6992"/>
                  <a:pt x="11571" y="6997"/>
                  <a:pt x="11575" y="7002"/>
                </a:cubicBezTo>
                <a:cubicBezTo>
                  <a:pt x="11579" y="7006"/>
                  <a:pt x="11583" y="7007"/>
                  <a:pt x="11587" y="7007"/>
                </a:cubicBezTo>
                <a:cubicBezTo>
                  <a:pt x="11600" y="7007"/>
                  <a:pt x="11613" y="6989"/>
                  <a:pt x="11600" y="6977"/>
                </a:cubicBezTo>
                <a:lnTo>
                  <a:pt x="11585" y="6961"/>
                </a:lnTo>
                <a:cubicBezTo>
                  <a:pt x="11581" y="6958"/>
                  <a:pt x="11577" y="6956"/>
                  <a:pt x="11573" y="6956"/>
                </a:cubicBezTo>
                <a:close/>
                <a:moveTo>
                  <a:pt x="2225" y="6973"/>
                </a:moveTo>
                <a:cubicBezTo>
                  <a:pt x="2204" y="6973"/>
                  <a:pt x="2205" y="7008"/>
                  <a:pt x="2226" y="7008"/>
                </a:cubicBezTo>
                <a:cubicBezTo>
                  <a:pt x="2251" y="7008"/>
                  <a:pt x="2251" y="6973"/>
                  <a:pt x="2226" y="6973"/>
                </a:cubicBezTo>
                <a:cubicBezTo>
                  <a:pt x="2226" y="6973"/>
                  <a:pt x="2226" y="6973"/>
                  <a:pt x="2225" y="6973"/>
                </a:cubicBezTo>
                <a:close/>
                <a:moveTo>
                  <a:pt x="8476" y="6928"/>
                </a:moveTo>
                <a:cubicBezTo>
                  <a:pt x="8471" y="6928"/>
                  <a:pt x="8465" y="6929"/>
                  <a:pt x="8460" y="6932"/>
                </a:cubicBezTo>
                <a:cubicBezTo>
                  <a:pt x="8427" y="6949"/>
                  <a:pt x="8393" y="6956"/>
                  <a:pt x="8356" y="6956"/>
                </a:cubicBezTo>
                <a:cubicBezTo>
                  <a:pt x="8351" y="6956"/>
                  <a:pt x="8347" y="6956"/>
                  <a:pt x="8342" y="6956"/>
                </a:cubicBezTo>
                <a:cubicBezTo>
                  <a:pt x="8342" y="6956"/>
                  <a:pt x="8341" y="6956"/>
                  <a:pt x="8340" y="6956"/>
                </a:cubicBezTo>
                <a:cubicBezTo>
                  <a:pt x="8296" y="6956"/>
                  <a:pt x="8297" y="7025"/>
                  <a:pt x="8342" y="7026"/>
                </a:cubicBezTo>
                <a:cubicBezTo>
                  <a:pt x="8348" y="7027"/>
                  <a:pt x="8353" y="7027"/>
                  <a:pt x="8358" y="7027"/>
                </a:cubicBezTo>
                <a:cubicBezTo>
                  <a:pt x="8406" y="7027"/>
                  <a:pt x="8453" y="7014"/>
                  <a:pt x="8495" y="6993"/>
                </a:cubicBezTo>
                <a:cubicBezTo>
                  <a:pt x="8531" y="6976"/>
                  <a:pt x="8509" y="6928"/>
                  <a:pt x="8476" y="6928"/>
                </a:cubicBezTo>
                <a:close/>
                <a:moveTo>
                  <a:pt x="21387" y="6961"/>
                </a:moveTo>
                <a:cubicBezTo>
                  <a:pt x="21360" y="6961"/>
                  <a:pt x="21336" y="6996"/>
                  <a:pt x="21360" y="7022"/>
                </a:cubicBezTo>
                <a:cubicBezTo>
                  <a:pt x="21367" y="7029"/>
                  <a:pt x="21375" y="7032"/>
                  <a:pt x="21383" y="7032"/>
                </a:cubicBezTo>
                <a:cubicBezTo>
                  <a:pt x="21411" y="7032"/>
                  <a:pt x="21436" y="6997"/>
                  <a:pt x="21411" y="6972"/>
                </a:cubicBezTo>
                <a:cubicBezTo>
                  <a:pt x="21404" y="6964"/>
                  <a:pt x="21396" y="6961"/>
                  <a:pt x="21387" y="6961"/>
                </a:cubicBezTo>
                <a:close/>
                <a:moveTo>
                  <a:pt x="16043" y="6973"/>
                </a:moveTo>
                <a:cubicBezTo>
                  <a:pt x="15999" y="6973"/>
                  <a:pt x="15997" y="7044"/>
                  <a:pt x="16044" y="7044"/>
                </a:cubicBezTo>
                <a:cubicBezTo>
                  <a:pt x="16090" y="7044"/>
                  <a:pt x="16090" y="6973"/>
                  <a:pt x="16044" y="6973"/>
                </a:cubicBezTo>
                <a:cubicBezTo>
                  <a:pt x="16044" y="6973"/>
                  <a:pt x="16044" y="6973"/>
                  <a:pt x="16043" y="6973"/>
                </a:cubicBezTo>
                <a:close/>
                <a:moveTo>
                  <a:pt x="17307" y="6915"/>
                </a:moveTo>
                <a:cubicBezTo>
                  <a:pt x="17280" y="6915"/>
                  <a:pt x="17255" y="6952"/>
                  <a:pt x="17280" y="6976"/>
                </a:cubicBezTo>
                <a:cubicBezTo>
                  <a:pt x="17300" y="6996"/>
                  <a:pt x="17320" y="7017"/>
                  <a:pt x="17341" y="7036"/>
                </a:cubicBezTo>
                <a:cubicBezTo>
                  <a:pt x="17349" y="7043"/>
                  <a:pt x="17357" y="7047"/>
                  <a:pt x="17365" y="7047"/>
                </a:cubicBezTo>
                <a:cubicBezTo>
                  <a:pt x="17392" y="7047"/>
                  <a:pt x="17416" y="7011"/>
                  <a:pt x="17390" y="6986"/>
                </a:cubicBezTo>
                <a:cubicBezTo>
                  <a:pt x="17372" y="6967"/>
                  <a:pt x="17352" y="6946"/>
                  <a:pt x="17331" y="6926"/>
                </a:cubicBezTo>
                <a:cubicBezTo>
                  <a:pt x="17323" y="6918"/>
                  <a:pt x="17315" y="6915"/>
                  <a:pt x="17307" y="6915"/>
                </a:cubicBezTo>
                <a:close/>
                <a:moveTo>
                  <a:pt x="19545" y="6997"/>
                </a:moveTo>
                <a:cubicBezTo>
                  <a:pt x="19499" y="6997"/>
                  <a:pt x="19499" y="7067"/>
                  <a:pt x="19545" y="7067"/>
                </a:cubicBezTo>
                <a:cubicBezTo>
                  <a:pt x="19546" y="7067"/>
                  <a:pt x="19547" y="7067"/>
                  <a:pt x="19547" y="7067"/>
                </a:cubicBezTo>
                <a:cubicBezTo>
                  <a:pt x="19589" y="7067"/>
                  <a:pt x="19590" y="6998"/>
                  <a:pt x="19545" y="6997"/>
                </a:cubicBezTo>
                <a:close/>
                <a:moveTo>
                  <a:pt x="23734" y="6996"/>
                </a:moveTo>
                <a:cubicBezTo>
                  <a:pt x="23726" y="6996"/>
                  <a:pt x="23718" y="6999"/>
                  <a:pt x="23711" y="7006"/>
                </a:cubicBezTo>
                <a:lnTo>
                  <a:pt x="23695" y="7022"/>
                </a:lnTo>
                <a:cubicBezTo>
                  <a:pt x="23670" y="7047"/>
                  <a:pt x="23694" y="7082"/>
                  <a:pt x="23721" y="7082"/>
                </a:cubicBezTo>
                <a:cubicBezTo>
                  <a:pt x="23729" y="7082"/>
                  <a:pt x="23737" y="7079"/>
                  <a:pt x="23744" y="7071"/>
                </a:cubicBezTo>
                <a:lnTo>
                  <a:pt x="23760" y="7056"/>
                </a:lnTo>
                <a:cubicBezTo>
                  <a:pt x="23786" y="7031"/>
                  <a:pt x="23761" y="6996"/>
                  <a:pt x="23734" y="6996"/>
                </a:cubicBezTo>
                <a:close/>
                <a:moveTo>
                  <a:pt x="3549" y="7036"/>
                </a:moveTo>
                <a:cubicBezTo>
                  <a:pt x="3545" y="7036"/>
                  <a:pt x="3542" y="7037"/>
                  <a:pt x="3538" y="7041"/>
                </a:cubicBezTo>
                <a:lnTo>
                  <a:pt x="3522" y="7057"/>
                </a:lnTo>
                <a:cubicBezTo>
                  <a:pt x="3510" y="7069"/>
                  <a:pt x="3522" y="7087"/>
                  <a:pt x="3535" y="7087"/>
                </a:cubicBezTo>
                <a:cubicBezTo>
                  <a:pt x="3539" y="7087"/>
                  <a:pt x="3543" y="7085"/>
                  <a:pt x="3546" y="7082"/>
                </a:cubicBezTo>
                <a:lnTo>
                  <a:pt x="3562" y="7066"/>
                </a:lnTo>
                <a:cubicBezTo>
                  <a:pt x="3574" y="7054"/>
                  <a:pt x="3562" y="7036"/>
                  <a:pt x="3549" y="7036"/>
                </a:cubicBezTo>
                <a:close/>
                <a:moveTo>
                  <a:pt x="14889" y="7034"/>
                </a:moveTo>
                <a:cubicBezTo>
                  <a:pt x="14843" y="7034"/>
                  <a:pt x="14843" y="7104"/>
                  <a:pt x="14889" y="7104"/>
                </a:cubicBezTo>
                <a:lnTo>
                  <a:pt x="15009" y="7104"/>
                </a:lnTo>
                <a:cubicBezTo>
                  <a:pt x="15010" y="7104"/>
                  <a:pt x="15010" y="7104"/>
                  <a:pt x="15011" y="7104"/>
                </a:cubicBezTo>
                <a:cubicBezTo>
                  <a:pt x="15054" y="7104"/>
                  <a:pt x="15054" y="7034"/>
                  <a:pt x="15009" y="7034"/>
                </a:cubicBezTo>
                <a:close/>
                <a:moveTo>
                  <a:pt x="16886" y="7066"/>
                </a:moveTo>
                <a:cubicBezTo>
                  <a:pt x="16872" y="7066"/>
                  <a:pt x="16860" y="7084"/>
                  <a:pt x="16872" y="7096"/>
                </a:cubicBezTo>
                <a:lnTo>
                  <a:pt x="16888" y="7112"/>
                </a:lnTo>
                <a:cubicBezTo>
                  <a:pt x="16891" y="7116"/>
                  <a:pt x="16895" y="7118"/>
                  <a:pt x="16899" y="7118"/>
                </a:cubicBezTo>
                <a:cubicBezTo>
                  <a:pt x="16913" y="7118"/>
                  <a:pt x="16925" y="7100"/>
                  <a:pt x="16913" y="7087"/>
                </a:cubicBezTo>
                <a:lnTo>
                  <a:pt x="16897" y="7071"/>
                </a:lnTo>
                <a:cubicBezTo>
                  <a:pt x="16893" y="7068"/>
                  <a:pt x="16889" y="7066"/>
                  <a:pt x="16886" y="7066"/>
                </a:cubicBezTo>
                <a:close/>
                <a:moveTo>
                  <a:pt x="12205" y="6982"/>
                </a:moveTo>
                <a:cubicBezTo>
                  <a:pt x="12200" y="6982"/>
                  <a:pt x="12194" y="6983"/>
                  <a:pt x="12189" y="6985"/>
                </a:cubicBezTo>
                <a:cubicBezTo>
                  <a:pt x="12165" y="6996"/>
                  <a:pt x="12140" y="7004"/>
                  <a:pt x="12115" y="7015"/>
                </a:cubicBezTo>
                <a:cubicBezTo>
                  <a:pt x="12088" y="7025"/>
                  <a:pt x="12069" y="7050"/>
                  <a:pt x="12078" y="7081"/>
                </a:cubicBezTo>
                <a:cubicBezTo>
                  <a:pt x="12083" y="7101"/>
                  <a:pt x="12105" y="7120"/>
                  <a:pt x="12129" y="7120"/>
                </a:cubicBezTo>
                <a:cubicBezTo>
                  <a:pt x="12134" y="7120"/>
                  <a:pt x="12139" y="7119"/>
                  <a:pt x="12144" y="7117"/>
                </a:cubicBezTo>
                <a:cubicBezTo>
                  <a:pt x="12168" y="7107"/>
                  <a:pt x="12193" y="7097"/>
                  <a:pt x="12218" y="7087"/>
                </a:cubicBezTo>
                <a:cubicBezTo>
                  <a:pt x="12245" y="7077"/>
                  <a:pt x="12263" y="7051"/>
                  <a:pt x="12255" y="7022"/>
                </a:cubicBezTo>
                <a:cubicBezTo>
                  <a:pt x="12250" y="7002"/>
                  <a:pt x="12228" y="6982"/>
                  <a:pt x="12205" y="6982"/>
                </a:cubicBezTo>
                <a:close/>
                <a:moveTo>
                  <a:pt x="7771" y="7060"/>
                </a:moveTo>
                <a:cubicBezTo>
                  <a:pt x="7725" y="7060"/>
                  <a:pt x="7724" y="7130"/>
                  <a:pt x="7771" y="7130"/>
                </a:cubicBezTo>
                <a:cubicBezTo>
                  <a:pt x="7817" y="7130"/>
                  <a:pt x="7817" y="7060"/>
                  <a:pt x="7771" y="7060"/>
                </a:cubicBezTo>
                <a:close/>
                <a:moveTo>
                  <a:pt x="7322" y="6997"/>
                </a:moveTo>
                <a:cubicBezTo>
                  <a:pt x="7281" y="6997"/>
                  <a:pt x="7244" y="7050"/>
                  <a:pt x="7281" y="7087"/>
                </a:cubicBezTo>
                <a:lnTo>
                  <a:pt x="7311" y="7117"/>
                </a:lnTo>
                <a:cubicBezTo>
                  <a:pt x="7322" y="7128"/>
                  <a:pt x="7335" y="7133"/>
                  <a:pt x="7347" y="7133"/>
                </a:cubicBezTo>
                <a:cubicBezTo>
                  <a:pt x="7388" y="7133"/>
                  <a:pt x="7426" y="7079"/>
                  <a:pt x="7388" y="7043"/>
                </a:cubicBezTo>
                <a:lnTo>
                  <a:pt x="7358" y="7013"/>
                </a:lnTo>
                <a:cubicBezTo>
                  <a:pt x="7347" y="7002"/>
                  <a:pt x="7334" y="6997"/>
                  <a:pt x="7322" y="6997"/>
                </a:cubicBezTo>
                <a:close/>
                <a:moveTo>
                  <a:pt x="9993" y="7079"/>
                </a:moveTo>
                <a:cubicBezTo>
                  <a:pt x="9988" y="7079"/>
                  <a:pt x="9982" y="7080"/>
                  <a:pt x="9977" y="7083"/>
                </a:cubicBezTo>
                <a:cubicBezTo>
                  <a:pt x="9966" y="7088"/>
                  <a:pt x="9957" y="7093"/>
                  <a:pt x="9946" y="7099"/>
                </a:cubicBezTo>
                <a:cubicBezTo>
                  <a:pt x="9910" y="7117"/>
                  <a:pt x="9932" y="7165"/>
                  <a:pt x="9965" y="7165"/>
                </a:cubicBezTo>
                <a:cubicBezTo>
                  <a:pt x="9970" y="7165"/>
                  <a:pt x="9976" y="7163"/>
                  <a:pt x="9982" y="7160"/>
                </a:cubicBezTo>
                <a:cubicBezTo>
                  <a:pt x="9992" y="7155"/>
                  <a:pt x="10001" y="7150"/>
                  <a:pt x="10011" y="7145"/>
                </a:cubicBezTo>
                <a:cubicBezTo>
                  <a:pt x="10046" y="7127"/>
                  <a:pt x="10026" y="7079"/>
                  <a:pt x="9993" y="7079"/>
                </a:cubicBezTo>
                <a:close/>
                <a:moveTo>
                  <a:pt x="10559" y="7109"/>
                </a:moveTo>
                <a:cubicBezTo>
                  <a:pt x="10541" y="7109"/>
                  <a:pt x="10523" y="7121"/>
                  <a:pt x="10523" y="7144"/>
                </a:cubicBezTo>
                <a:lnTo>
                  <a:pt x="10523" y="7159"/>
                </a:lnTo>
                <a:cubicBezTo>
                  <a:pt x="10523" y="7182"/>
                  <a:pt x="10541" y="7194"/>
                  <a:pt x="10559" y="7194"/>
                </a:cubicBezTo>
                <a:cubicBezTo>
                  <a:pt x="10577" y="7194"/>
                  <a:pt x="10595" y="7182"/>
                  <a:pt x="10595" y="7159"/>
                </a:cubicBezTo>
                <a:lnTo>
                  <a:pt x="10595" y="7144"/>
                </a:lnTo>
                <a:cubicBezTo>
                  <a:pt x="10595" y="7121"/>
                  <a:pt x="10577" y="7109"/>
                  <a:pt x="10559" y="7109"/>
                </a:cubicBezTo>
                <a:close/>
                <a:moveTo>
                  <a:pt x="11829" y="7152"/>
                </a:moveTo>
                <a:cubicBezTo>
                  <a:pt x="11813" y="7152"/>
                  <a:pt x="11803" y="7175"/>
                  <a:pt x="11820" y="7184"/>
                </a:cubicBezTo>
                <a:cubicBezTo>
                  <a:pt x="11831" y="7190"/>
                  <a:pt x="11840" y="7195"/>
                  <a:pt x="11851" y="7200"/>
                </a:cubicBezTo>
                <a:cubicBezTo>
                  <a:pt x="11854" y="7202"/>
                  <a:pt x="11857" y="7202"/>
                  <a:pt x="11859" y="7202"/>
                </a:cubicBezTo>
                <a:cubicBezTo>
                  <a:pt x="11876" y="7202"/>
                  <a:pt x="11886" y="7179"/>
                  <a:pt x="11868" y="7170"/>
                </a:cubicBezTo>
                <a:cubicBezTo>
                  <a:pt x="11858" y="7165"/>
                  <a:pt x="11849" y="7159"/>
                  <a:pt x="11838" y="7154"/>
                </a:cubicBezTo>
                <a:cubicBezTo>
                  <a:pt x="11835" y="7153"/>
                  <a:pt x="11832" y="7152"/>
                  <a:pt x="11829" y="7152"/>
                </a:cubicBezTo>
                <a:close/>
                <a:moveTo>
                  <a:pt x="18794" y="7174"/>
                </a:moveTo>
                <a:cubicBezTo>
                  <a:pt x="18790" y="7174"/>
                  <a:pt x="18786" y="7176"/>
                  <a:pt x="18783" y="7179"/>
                </a:cubicBezTo>
                <a:lnTo>
                  <a:pt x="18767" y="7195"/>
                </a:lnTo>
                <a:cubicBezTo>
                  <a:pt x="18754" y="7207"/>
                  <a:pt x="18767" y="7224"/>
                  <a:pt x="18780" y="7224"/>
                </a:cubicBezTo>
                <a:cubicBezTo>
                  <a:pt x="18784" y="7224"/>
                  <a:pt x="18788" y="7223"/>
                  <a:pt x="18792" y="7219"/>
                </a:cubicBezTo>
                <a:lnTo>
                  <a:pt x="18808" y="7203"/>
                </a:lnTo>
                <a:cubicBezTo>
                  <a:pt x="18820" y="7191"/>
                  <a:pt x="18808" y="7174"/>
                  <a:pt x="18794" y="7174"/>
                </a:cubicBezTo>
                <a:close/>
                <a:moveTo>
                  <a:pt x="19200" y="7161"/>
                </a:moveTo>
                <a:cubicBezTo>
                  <a:pt x="19153" y="7161"/>
                  <a:pt x="19152" y="7233"/>
                  <a:pt x="19200" y="7233"/>
                </a:cubicBezTo>
                <a:cubicBezTo>
                  <a:pt x="19245" y="7233"/>
                  <a:pt x="19245" y="7161"/>
                  <a:pt x="19200" y="7161"/>
                </a:cubicBezTo>
                <a:close/>
                <a:moveTo>
                  <a:pt x="14076" y="7035"/>
                </a:moveTo>
                <a:cubicBezTo>
                  <a:pt x="14071" y="7035"/>
                  <a:pt x="14065" y="7036"/>
                  <a:pt x="14059" y="7039"/>
                </a:cubicBezTo>
                <a:cubicBezTo>
                  <a:pt x="14027" y="7054"/>
                  <a:pt x="13994" y="7063"/>
                  <a:pt x="13959" y="7063"/>
                </a:cubicBezTo>
                <a:cubicBezTo>
                  <a:pt x="13953" y="7063"/>
                  <a:pt x="13947" y="7062"/>
                  <a:pt x="13942" y="7062"/>
                </a:cubicBezTo>
                <a:cubicBezTo>
                  <a:pt x="13941" y="7062"/>
                  <a:pt x="13940" y="7062"/>
                  <a:pt x="13940" y="7062"/>
                </a:cubicBezTo>
                <a:cubicBezTo>
                  <a:pt x="13901" y="7062"/>
                  <a:pt x="13896" y="7118"/>
                  <a:pt x="13929" y="7130"/>
                </a:cubicBezTo>
                <a:cubicBezTo>
                  <a:pt x="13911" y="7137"/>
                  <a:pt x="13899" y="7156"/>
                  <a:pt x="13911" y="7179"/>
                </a:cubicBezTo>
                <a:cubicBezTo>
                  <a:pt x="13922" y="7195"/>
                  <a:pt x="13931" y="7209"/>
                  <a:pt x="13942" y="7223"/>
                </a:cubicBezTo>
                <a:cubicBezTo>
                  <a:pt x="13949" y="7235"/>
                  <a:pt x="13960" y="7239"/>
                  <a:pt x="13971" y="7239"/>
                </a:cubicBezTo>
                <a:cubicBezTo>
                  <a:pt x="13996" y="7239"/>
                  <a:pt x="14020" y="7215"/>
                  <a:pt x="14003" y="7188"/>
                </a:cubicBezTo>
                <a:cubicBezTo>
                  <a:pt x="13994" y="7174"/>
                  <a:pt x="13984" y="7158"/>
                  <a:pt x="13973" y="7144"/>
                </a:cubicBezTo>
                <a:cubicBezTo>
                  <a:pt x="13970" y="7139"/>
                  <a:pt x="13966" y="7135"/>
                  <a:pt x="13963" y="7133"/>
                </a:cubicBezTo>
                <a:cubicBezTo>
                  <a:pt x="14008" y="7132"/>
                  <a:pt x="14054" y="7118"/>
                  <a:pt x="14095" y="7099"/>
                </a:cubicBezTo>
                <a:cubicBezTo>
                  <a:pt x="14131" y="7082"/>
                  <a:pt x="14109" y="7035"/>
                  <a:pt x="14076" y="7035"/>
                </a:cubicBezTo>
                <a:close/>
                <a:moveTo>
                  <a:pt x="6494" y="7145"/>
                </a:moveTo>
                <a:cubicBezTo>
                  <a:pt x="6426" y="7145"/>
                  <a:pt x="6425" y="7253"/>
                  <a:pt x="6494" y="7253"/>
                </a:cubicBezTo>
                <a:cubicBezTo>
                  <a:pt x="6562" y="7250"/>
                  <a:pt x="6562" y="7145"/>
                  <a:pt x="6494" y="7145"/>
                </a:cubicBezTo>
                <a:close/>
                <a:moveTo>
                  <a:pt x="21682" y="7180"/>
                </a:moveTo>
                <a:cubicBezTo>
                  <a:pt x="21655" y="7180"/>
                  <a:pt x="21630" y="7215"/>
                  <a:pt x="21654" y="7240"/>
                </a:cubicBezTo>
                <a:cubicBezTo>
                  <a:pt x="21662" y="7248"/>
                  <a:pt x="21668" y="7255"/>
                  <a:pt x="21675" y="7261"/>
                </a:cubicBezTo>
                <a:cubicBezTo>
                  <a:pt x="21683" y="7268"/>
                  <a:pt x="21691" y="7271"/>
                  <a:pt x="21699" y="7271"/>
                </a:cubicBezTo>
                <a:cubicBezTo>
                  <a:pt x="21727" y="7271"/>
                  <a:pt x="21751" y="7237"/>
                  <a:pt x="21726" y="7212"/>
                </a:cubicBezTo>
                <a:lnTo>
                  <a:pt x="21705" y="7191"/>
                </a:lnTo>
                <a:cubicBezTo>
                  <a:pt x="21698" y="7183"/>
                  <a:pt x="21690" y="7180"/>
                  <a:pt x="21682" y="7180"/>
                </a:cubicBezTo>
                <a:close/>
                <a:moveTo>
                  <a:pt x="12983" y="7140"/>
                </a:moveTo>
                <a:cubicBezTo>
                  <a:pt x="12969" y="7140"/>
                  <a:pt x="12957" y="7158"/>
                  <a:pt x="12970" y="7171"/>
                </a:cubicBezTo>
                <a:cubicBezTo>
                  <a:pt x="13000" y="7205"/>
                  <a:pt x="13031" y="7240"/>
                  <a:pt x="13062" y="7275"/>
                </a:cubicBezTo>
                <a:cubicBezTo>
                  <a:pt x="13065" y="7278"/>
                  <a:pt x="13069" y="7280"/>
                  <a:pt x="13072" y="7280"/>
                </a:cubicBezTo>
                <a:cubicBezTo>
                  <a:pt x="13085" y="7280"/>
                  <a:pt x="13097" y="7262"/>
                  <a:pt x="13087" y="7249"/>
                </a:cubicBezTo>
                <a:cubicBezTo>
                  <a:pt x="13056" y="7216"/>
                  <a:pt x="13025" y="7180"/>
                  <a:pt x="12995" y="7146"/>
                </a:cubicBezTo>
                <a:cubicBezTo>
                  <a:pt x="12991" y="7142"/>
                  <a:pt x="12987" y="7140"/>
                  <a:pt x="12983" y="7140"/>
                </a:cubicBezTo>
                <a:close/>
                <a:moveTo>
                  <a:pt x="13400" y="7154"/>
                </a:moveTo>
                <a:cubicBezTo>
                  <a:pt x="13386" y="7154"/>
                  <a:pt x="13373" y="7161"/>
                  <a:pt x="13370" y="7179"/>
                </a:cubicBezTo>
                <a:cubicBezTo>
                  <a:pt x="13361" y="7214"/>
                  <a:pt x="13370" y="7245"/>
                  <a:pt x="13392" y="7273"/>
                </a:cubicBezTo>
                <a:cubicBezTo>
                  <a:pt x="13397" y="7281"/>
                  <a:pt x="13406" y="7284"/>
                  <a:pt x="13415" y="7284"/>
                </a:cubicBezTo>
                <a:cubicBezTo>
                  <a:pt x="13425" y="7284"/>
                  <a:pt x="13435" y="7280"/>
                  <a:pt x="13441" y="7273"/>
                </a:cubicBezTo>
                <a:cubicBezTo>
                  <a:pt x="13456" y="7259"/>
                  <a:pt x="13454" y="7238"/>
                  <a:pt x="13441" y="7223"/>
                </a:cubicBezTo>
                <a:cubicBezTo>
                  <a:pt x="13436" y="7218"/>
                  <a:pt x="13435" y="7207"/>
                  <a:pt x="13437" y="7198"/>
                </a:cubicBezTo>
                <a:cubicBezTo>
                  <a:pt x="13444" y="7171"/>
                  <a:pt x="13421" y="7154"/>
                  <a:pt x="13400" y="7154"/>
                </a:cubicBezTo>
                <a:close/>
                <a:moveTo>
                  <a:pt x="4559" y="7139"/>
                </a:moveTo>
                <a:cubicBezTo>
                  <a:pt x="4518" y="7139"/>
                  <a:pt x="4481" y="7192"/>
                  <a:pt x="4519" y="7229"/>
                </a:cubicBezTo>
                <a:lnTo>
                  <a:pt x="4563" y="7275"/>
                </a:lnTo>
                <a:cubicBezTo>
                  <a:pt x="4574" y="7286"/>
                  <a:pt x="4586" y="7290"/>
                  <a:pt x="4599" y="7290"/>
                </a:cubicBezTo>
                <a:cubicBezTo>
                  <a:pt x="4640" y="7290"/>
                  <a:pt x="4676" y="7237"/>
                  <a:pt x="4639" y="7200"/>
                </a:cubicBezTo>
                <a:lnTo>
                  <a:pt x="4594" y="7155"/>
                </a:lnTo>
                <a:cubicBezTo>
                  <a:pt x="4583" y="7144"/>
                  <a:pt x="4571" y="7139"/>
                  <a:pt x="4559" y="7139"/>
                </a:cubicBezTo>
                <a:close/>
                <a:moveTo>
                  <a:pt x="19695" y="7185"/>
                </a:moveTo>
                <a:cubicBezTo>
                  <a:pt x="19627" y="7185"/>
                  <a:pt x="19626" y="7292"/>
                  <a:pt x="19695" y="7292"/>
                </a:cubicBezTo>
                <a:lnTo>
                  <a:pt x="19711" y="7292"/>
                </a:lnTo>
                <a:cubicBezTo>
                  <a:pt x="19779" y="7292"/>
                  <a:pt x="19781" y="7185"/>
                  <a:pt x="19711" y="7185"/>
                </a:cubicBezTo>
                <a:close/>
                <a:moveTo>
                  <a:pt x="18941" y="7237"/>
                </a:moveTo>
                <a:cubicBezTo>
                  <a:pt x="18897" y="7237"/>
                  <a:pt x="18897" y="7307"/>
                  <a:pt x="18943" y="7307"/>
                </a:cubicBezTo>
                <a:lnTo>
                  <a:pt x="18958" y="7307"/>
                </a:lnTo>
                <a:cubicBezTo>
                  <a:pt x="19004" y="7307"/>
                  <a:pt x="19004" y="7237"/>
                  <a:pt x="18958" y="7237"/>
                </a:cubicBezTo>
                <a:lnTo>
                  <a:pt x="18943" y="7237"/>
                </a:lnTo>
                <a:cubicBezTo>
                  <a:pt x="18942" y="7237"/>
                  <a:pt x="18942" y="7237"/>
                  <a:pt x="18941" y="7237"/>
                </a:cubicBezTo>
                <a:close/>
                <a:moveTo>
                  <a:pt x="1611" y="7224"/>
                </a:moveTo>
                <a:cubicBezTo>
                  <a:pt x="1594" y="7224"/>
                  <a:pt x="1576" y="7236"/>
                  <a:pt x="1576" y="7259"/>
                </a:cubicBezTo>
                <a:lnTo>
                  <a:pt x="1576" y="7275"/>
                </a:lnTo>
                <a:cubicBezTo>
                  <a:pt x="1575" y="7298"/>
                  <a:pt x="1593" y="7309"/>
                  <a:pt x="1610" y="7309"/>
                </a:cubicBezTo>
                <a:cubicBezTo>
                  <a:pt x="1628" y="7309"/>
                  <a:pt x="1646" y="7298"/>
                  <a:pt x="1647" y="7275"/>
                </a:cubicBezTo>
                <a:lnTo>
                  <a:pt x="1647" y="7259"/>
                </a:lnTo>
                <a:cubicBezTo>
                  <a:pt x="1647" y="7236"/>
                  <a:pt x="1629" y="7224"/>
                  <a:pt x="1611" y="7224"/>
                </a:cubicBezTo>
                <a:close/>
                <a:moveTo>
                  <a:pt x="153" y="7221"/>
                </a:moveTo>
                <a:cubicBezTo>
                  <a:pt x="139" y="7221"/>
                  <a:pt x="125" y="7228"/>
                  <a:pt x="120" y="7245"/>
                </a:cubicBezTo>
                <a:cubicBezTo>
                  <a:pt x="114" y="7261"/>
                  <a:pt x="109" y="7276"/>
                  <a:pt x="104" y="7290"/>
                </a:cubicBezTo>
                <a:cubicBezTo>
                  <a:pt x="95" y="7316"/>
                  <a:pt x="117" y="7334"/>
                  <a:pt x="139" y="7334"/>
                </a:cubicBezTo>
                <a:cubicBezTo>
                  <a:pt x="153" y="7334"/>
                  <a:pt x="166" y="7327"/>
                  <a:pt x="172" y="7310"/>
                </a:cubicBezTo>
                <a:cubicBezTo>
                  <a:pt x="177" y="7294"/>
                  <a:pt x="183" y="7280"/>
                  <a:pt x="188" y="7265"/>
                </a:cubicBezTo>
                <a:cubicBezTo>
                  <a:pt x="197" y="7239"/>
                  <a:pt x="175" y="7221"/>
                  <a:pt x="153" y="7221"/>
                </a:cubicBezTo>
                <a:close/>
                <a:moveTo>
                  <a:pt x="15773" y="7302"/>
                </a:moveTo>
                <a:cubicBezTo>
                  <a:pt x="15751" y="7302"/>
                  <a:pt x="15751" y="7336"/>
                  <a:pt x="15773" y="7337"/>
                </a:cubicBezTo>
                <a:lnTo>
                  <a:pt x="15818" y="7337"/>
                </a:lnTo>
                <a:cubicBezTo>
                  <a:pt x="15842" y="7337"/>
                  <a:pt x="15842" y="7302"/>
                  <a:pt x="15818" y="7302"/>
                </a:cubicBezTo>
                <a:close/>
                <a:moveTo>
                  <a:pt x="18355" y="7262"/>
                </a:moveTo>
                <a:cubicBezTo>
                  <a:pt x="18350" y="7262"/>
                  <a:pt x="18344" y="7263"/>
                  <a:pt x="18338" y="7266"/>
                </a:cubicBezTo>
                <a:cubicBezTo>
                  <a:pt x="18328" y="7271"/>
                  <a:pt x="18320" y="7277"/>
                  <a:pt x="18309" y="7282"/>
                </a:cubicBezTo>
                <a:cubicBezTo>
                  <a:pt x="18274" y="7300"/>
                  <a:pt x="18295" y="7348"/>
                  <a:pt x="18327" y="7348"/>
                </a:cubicBezTo>
                <a:cubicBezTo>
                  <a:pt x="18332" y="7348"/>
                  <a:pt x="18338" y="7347"/>
                  <a:pt x="18344" y="7344"/>
                </a:cubicBezTo>
                <a:cubicBezTo>
                  <a:pt x="18354" y="7338"/>
                  <a:pt x="18364" y="7333"/>
                  <a:pt x="18374" y="7328"/>
                </a:cubicBezTo>
                <a:cubicBezTo>
                  <a:pt x="18409" y="7310"/>
                  <a:pt x="18388" y="7262"/>
                  <a:pt x="18355" y="7262"/>
                </a:cubicBezTo>
                <a:close/>
                <a:moveTo>
                  <a:pt x="5711" y="7217"/>
                </a:moveTo>
                <a:cubicBezTo>
                  <a:pt x="5699" y="7217"/>
                  <a:pt x="5687" y="7222"/>
                  <a:pt x="5676" y="7233"/>
                </a:cubicBezTo>
                <a:lnTo>
                  <a:pt x="5646" y="7263"/>
                </a:lnTo>
                <a:cubicBezTo>
                  <a:pt x="5608" y="7300"/>
                  <a:pt x="5644" y="7354"/>
                  <a:pt x="5685" y="7354"/>
                </a:cubicBezTo>
                <a:cubicBezTo>
                  <a:pt x="5697" y="7354"/>
                  <a:pt x="5709" y="7349"/>
                  <a:pt x="5720" y="7338"/>
                </a:cubicBezTo>
                <a:lnTo>
                  <a:pt x="5751" y="7308"/>
                </a:lnTo>
                <a:cubicBezTo>
                  <a:pt x="5788" y="7271"/>
                  <a:pt x="5752" y="7217"/>
                  <a:pt x="5711" y="7217"/>
                </a:cubicBezTo>
                <a:close/>
                <a:moveTo>
                  <a:pt x="12775" y="7274"/>
                </a:moveTo>
                <a:cubicBezTo>
                  <a:pt x="12772" y="7274"/>
                  <a:pt x="12769" y="7275"/>
                  <a:pt x="12765" y="7276"/>
                </a:cubicBezTo>
                <a:cubicBezTo>
                  <a:pt x="12746" y="7281"/>
                  <a:pt x="12726" y="7286"/>
                  <a:pt x="12706" y="7290"/>
                </a:cubicBezTo>
                <a:cubicBezTo>
                  <a:pt x="12664" y="7300"/>
                  <a:pt x="12677" y="7359"/>
                  <a:pt x="12714" y="7359"/>
                </a:cubicBezTo>
                <a:cubicBezTo>
                  <a:pt x="12717" y="7359"/>
                  <a:pt x="12720" y="7359"/>
                  <a:pt x="12723" y="7358"/>
                </a:cubicBezTo>
                <a:cubicBezTo>
                  <a:pt x="12743" y="7353"/>
                  <a:pt x="12763" y="7348"/>
                  <a:pt x="12784" y="7344"/>
                </a:cubicBezTo>
                <a:cubicBezTo>
                  <a:pt x="12825" y="7333"/>
                  <a:pt x="12813" y="7274"/>
                  <a:pt x="12775" y="7274"/>
                </a:cubicBezTo>
                <a:close/>
                <a:moveTo>
                  <a:pt x="975" y="7281"/>
                </a:moveTo>
                <a:cubicBezTo>
                  <a:pt x="964" y="7281"/>
                  <a:pt x="954" y="7287"/>
                  <a:pt x="947" y="7300"/>
                </a:cubicBezTo>
                <a:cubicBezTo>
                  <a:pt x="942" y="7310"/>
                  <a:pt x="937" y="7319"/>
                  <a:pt x="932" y="7329"/>
                </a:cubicBezTo>
                <a:cubicBezTo>
                  <a:pt x="917" y="7357"/>
                  <a:pt x="942" y="7383"/>
                  <a:pt x="965" y="7383"/>
                </a:cubicBezTo>
                <a:cubicBezTo>
                  <a:pt x="976" y="7383"/>
                  <a:pt x="987" y="7378"/>
                  <a:pt x="993" y="7365"/>
                </a:cubicBezTo>
                <a:cubicBezTo>
                  <a:pt x="999" y="7354"/>
                  <a:pt x="1004" y="7344"/>
                  <a:pt x="1009" y="7334"/>
                </a:cubicBezTo>
                <a:cubicBezTo>
                  <a:pt x="1023" y="7307"/>
                  <a:pt x="999" y="7281"/>
                  <a:pt x="975" y="7281"/>
                </a:cubicBezTo>
                <a:close/>
                <a:moveTo>
                  <a:pt x="2842" y="7395"/>
                </a:moveTo>
                <a:cubicBezTo>
                  <a:pt x="2818" y="7395"/>
                  <a:pt x="2818" y="7431"/>
                  <a:pt x="2842" y="7431"/>
                </a:cubicBezTo>
                <a:cubicBezTo>
                  <a:pt x="2865" y="7431"/>
                  <a:pt x="2865" y="7395"/>
                  <a:pt x="2842" y="7395"/>
                </a:cubicBezTo>
                <a:close/>
                <a:moveTo>
                  <a:pt x="14665" y="7320"/>
                </a:moveTo>
                <a:cubicBezTo>
                  <a:pt x="14624" y="7320"/>
                  <a:pt x="14588" y="7374"/>
                  <a:pt x="14625" y="7411"/>
                </a:cubicBezTo>
                <a:lnTo>
                  <a:pt x="14640" y="7426"/>
                </a:lnTo>
                <a:cubicBezTo>
                  <a:pt x="14651" y="7437"/>
                  <a:pt x="14664" y="7442"/>
                  <a:pt x="14676" y="7442"/>
                </a:cubicBezTo>
                <a:cubicBezTo>
                  <a:pt x="14717" y="7442"/>
                  <a:pt x="14754" y="7389"/>
                  <a:pt x="14717" y="7352"/>
                </a:cubicBezTo>
                <a:cubicBezTo>
                  <a:pt x="14712" y="7345"/>
                  <a:pt x="14706" y="7342"/>
                  <a:pt x="14701" y="7336"/>
                </a:cubicBezTo>
                <a:cubicBezTo>
                  <a:pt x="14690" y="7325"/>
                  <a:pt x="14678" y="7320"/>
                  <a:pt x="14665" y="7320"/>
                </a:cubicBezTo>
                <a:close/>
                <a:moveTo>
                  <a:pt x="17802" y="7427"/>
                </a:moveTo>
                <a:cubicBezTo>
                  <a:pt x="17798" y="7427"/>
                  <a:pt x="17794" y="7428"/>
                  <a:pt x="17791" y="7432"/>
                </a:cubicBezTo>
                <a:lnTo>
                  <a:pt x="17775" y="7447"/>
                </a:lnTo>
                <a:cubicBezTo>
                  <a:pt x="17761" y="7460"/>
                  <a:pt x="17773" y="7477"/>
                  <a:pt x="17787" y="7477"/>
                </a:cubicBezTo>
                <a:cubicBezTo>
                  <a:pt x="17791" y="7477"/>
                  <a:pt x="17795" y="7476"/>
                  <a:pt x="17799" y="7473"/>
                </a:cubicBezTo>
                <a:lnTo>
                  <a:pt x="17815" y="7457"/>
                </a:lnTo>
                <a:cubicBezTo>
                  <a:pt x="17828" y="7445"/>
                  <a:pt x="17816" y="7427"/>
                  <a:pt x="17802" y="7427"/>
                </a:cubicBezTo>
                <a:close/>
                <a:moveTo>
                  <a:pt x="11617" y="7452"/>
                </a:moveTo>
                <a:cubicBezTo>
                  <a:pt x="11613" y="7452"/>
                  <a:pt x="11609" y="7453"/>
                  <a:pt x="11606" y="7457"/>
                </a:cubicBezTo>
                <a:cubicBezTo>
                  <a:pt x="11600" y="7463"/>
                  <a:pt x="11595" y="7468"/>
                  <a:pt x="11590" y="7473"/>
                </a:cubicBezTo>
                <a:cubicBezTo>
                  <a:pt x="11577" y="7485"/>
                  <a:pt x="11590" y="7502"/>
                  <a:pt x="11603" y="7502"/>
                </a:cubicBezTo>
                <a:cubicBezTo>
                  <a:pt x="11607" y="7502"/>
                  <a:pt x="11611" y="7500"/>
                  <a:pt x="11615" y="7497"/>
                </a:cubicBezTo>
                <a:lnTo>
                  <a:pt x="11630" y="7481"/>
                </a:lnTo>
                <a:cubicBezTo>
                  <a:pt x="11642" y="7469"/>
                  <a:pt x="11630" y="7452"/>
                  <a:pt x="11617" y="7452"/>
                </a:cubicBezTo>
                <a:close/>
                <a:moveTo>
                  <a:pt x="2048" y="7372"/>
                </a:moveTo>
                <a:cubicBezTo>
                  <a:pt x="2030" y="7372"/>
                  <a:pt x="2010" y="7382"/>
                  <a:pt x="2000" y="7399"/>
                </a:cubicBezTo>
                <a:cubicBezTo>
                  <a:pt x="1984" y="7425"/>
                  <a:pt x="1995" y="7456"/>
                  <a:pt x="2020" y="7473"/>
                </a:cubicBezTo>
                <a:cubicBezTo>
                  <a:pt x="2036" y="7483"/>
                  <a:pt x="2050" y="7491"/>
                  <a:pt x="2064" y="7502"/>
                </a:cubicBezTo>
                <a:cubicBezTo>
                  <a:pt x="2072" y="7507"/>
                  <a:pt x="2080" y="7509"/>
                  <a:pt x="2089" y="7509"/>
                </a:cubicBezTo>
                <a:cubicBezTo>
                  <a:pt x="2108" y="7509"/>
                  <a:pt x="2127" y="7499"/>
                  <a:pt x="2137" y="7483"/>
                </a:cubicBezTo>
                <a:cubicBezTo>
                  <a:pt x="2153" y="7457"/>
                  <a:pt x="2143" y="7425"/>
                  <a:pt x="2119" y="7410"/>
                </a:cubicBezTo>
                <a:cubicBezTo>
                  <a:pt x="2103" y="7399"/>
                  <a:pt x="2088" y="7390"/>
                  <a:pt x="2073" y="7379"/>
                </a:cubicBezTo>
                <a:cubicBezTo>
                  <a:pt x="2066" y="7374"/>
                  <a:pt x="2057" y="7372"/>
                  <a:pt x="2048" y="7372"/>
                </a:cubicBezTo>
                <a:close/>
                <a:moveTo>
                  <a:pt x="10829" y="7439"/>
                </a:moveTo>
                <a:cubicBezTo>
                  <a:pt x="10783" y="7439"/>
                  <a:pt x="10783" y="7510"/>
                  <a:pt x="10829" y="7510"/>
                </a:cubicBezTo>
                <a:cubicBezTo>
                  <a:pt x="10873" y="7510"/>
                  <a:pt x="10874" y="7439"/>
                  <a:pt x="10829" y="7439"/>
                </a:cubicBezTo>
                <a:close/>
                <a:moveTo>
                  <a:pt x="9576" y="7409"/>
                </a:moveTo>
                <a:cubicBezTo>
                  <a:pt x="9553" y="7409"/>
                  <a:pt x="9528" y="7435"/>
                  <a:pt x="9542" y="7463"/>
                </a:cubicBezTo>
                <a:cubicBezTo>
                  <a:pt x="9547" y="7474"/>
                  <a:pt x="9552" y="7483"/>
                  <a:pt x="9557" y="7493"/>
                </a:cubicBezTo>
                <a:cubicBezTo>
                  <a:pt x="9564" y="7506"/>
                  <a:pt x="9574" y="7511"/>
                  <a:pt x="9585" y="7511"/>
                </a:cubicBezTo>
                <a:cubicBezTo>
                  <a:pt x="9608" y="7511"/>
                  <a:pt x="9632" y="7486"/>
                  <a:pt x="9618" y="7458"/>
                </a:cubicBezTo>
                <a:cubicBezTo>
                  <a:pt x="9613" y="7448"/>
                  <a:pt x="9608" y="7438"/>
                  <a:pt x="9604" y="7427"/>
                </a:cubicBezTo>
                <a:cubicBezTo>
                  <a:pt x="9597" y="7415"/>
                  <a:pt x="9587" y="7409"/>
                  <a:pt x="9576" y="7409"/>
                </a:cubicBezTo>
                <a:close/>
                <a:moveTo>
                  <a:pt x="5951" y="7460"/>
                </a:moveTo>
                <a:cubicBezTo>
                  <a:pt x="5907" y="7460"/>
                  <a:pt x="5906" y="7531"/>
                  <a:pt x="5951" y="7531"/>
                </a:cubicBezTo>
                <a:cubicBezTo>
                  <a:pt x="5997" y="7531"/>
                  <a:pt x="5997" y="7460"/>
                  <a:pt x="5951" y="7460"/>
                </a:cubicBezTo>
                <a:close/>
                <a:moveTo>
                  <a:pt x="20625" y="7478"/>
                </a:moveTo>
                <a:cubicBezTo>
                  <a:pt x="20579" y="7478"/>
                  <a:pt x="20579" y="7548"/>
                  <a:pt x="20625" y="7548"/>
                </a:cubicBezTo>
                <a:lnTo>
                  <a:pt x="20641" y="7548"/>
                </a:lnTo>
                <a:cubicBezTo>
                  <a:pt x="20687" y="7548"/>
                  <a:pt x="20687" y="7478"/>
                  <a:pt x="20641" y="7478"/>
                </a:cubicBezTo>
                <a:close/>
                <a:moveTo>
                  <a:pt x="21242" y="7433"/>
                </a:moveTo>
                <a:cubicBezTo>
                  <a:pt x="21219" y="7433"/>
                  <a:pt x="21196" y="7451"/>
                  <a:pt x="21191" y="7473"/>
                </a:cubicBezTo>
                <a:cubicBezTo>
                  <a:pt x="21183" y="7501"/>
                  <a:pt x="21199" y="7530"/>
                  <a:pt x="21228" y="7537"/>
                </a:cubicBezTo>
                <a:cubicBezTo>
                  <a:pt x="21243" y="7543"/>
                  <a:pt x="21258" y="7548"/>
                  <a:pt x="21272" y="7552"/>
                </a:cubicBezTo>
                <a:cubicBezTo>
                  <a:pt x="21277" y="7554"/>
                  <a:pt x="21282" y="7555"/>
                  <a:pt x="21286" y="7555"/>
                </a:cubicBezTo>
                <a:cubicBezTo>
                  <a:pt x="21310" y="7555"/>
                  <a:pt x="21333" y="7537"/>
                  <a:pt x="21338" y="7515"/>
                </a:cubicBezTo>
                <a:cubicBezTo>
                  <a:pt x="21345" y="7486"/>
                  <a:pt x="21328" y="7459"/>
                  <a:pt x="21301" y="7449"/>
                </a:cubicBezTo>
                <a:cubicBezTo>
                  <a:pt x="21285" y="7444"/>
                  <a:pt x="21271" y="7439"/>
                  <a:pt x="21256" y="7436"/>
                </a:cubicBezTo>
                <a:cubicBezTo>
                  <a:pt x="21251" y="7434"/>
                  <a:pt x="21246" y="7433"/>
                  <a:pt x="21242" y="7433"/>
                </a:cubicBezTo>
                <a:close/>
                <a:moveTo>
                  <a:pt x="17680" y="7471"/>
                </a:moveTo>
                <a:cubicBezTo>
                  <a:pt x="17677" y="7471"/>
                  <a:pt x="17674" y="7472"/>
                  <a:pt x="17671" y="7473"/>
                </a:cubicBezTo>
                <a:cubicBezTo>
                  <a:pt x="17646" y="7478"/>
                  <a:pt x="17621" y="7484"/>
                  <a:pt x="17597" y="7489"/>
                </a:cubicBezTo>
                <a:cubicBezTo>
                  <a:pt x="17554" y="7498"/>
                  <a:pt x="17566" y="7558"/>
                  <a:pt x="17605" y="7558"/>
                </a:cubicBezTo>
                <a:cubicBezTo>
                  <a:pt x="17608" y="7558"/>
                  <a:pt x="17611" y="7558"/>
                  <a:pt x="17615" y="7557"/>
                </a:cubicBezTo>
                <a:cubicBezTo>
                  <a:pt x="17640" y="7552"/>
                  <a:pt x="17665" y="7546"/>
                  <a:pt x="17689" y="7541"/>
                </a:cubicBezTo>
                <a:cubicBezTo>
                  <a:pt x="17731" y="7531"/>
                  <a:pt x="17717" y="7471"/>
                  <a:pt x="17680" y="7471"/>
                </a:cubicBezTo>
                <a:close/>
                <a:moveTo>
                  <a:pt x="18207" y="7518"/>
                </a:moveTo>
                <a:cubicBezTo>
                  <a:pt x="18193" y="7518"/>
                  <a:pt x="18182" y="7536"/>
                  <a:pt x="18194" y="7548"/>
                </a:cubicBezTo>
                <a:cubicBezTo>
                  <a:pt x="18199" y="7553"/>
                  <a:pt x="18205" y="7558"/>
                  <a:pt x="18210" y="7564"/>
                </a:cubicBezTo>
                <a:cubicBezTo>
                  <a:pt x="18213" y="7567"/>
                  <a:pt x="18217" y="7569"/>
                  <a:pt x="18221" y="7569"/>
                </a:cubicBezTo>
                <a:cubicBezTo>
                  <a:pt x="18234" y="7569"/>
                  <a:pt x="18246" y="7551"/>
                  <a:pt x="18234" y="7539"/>
                </a:cubicBezTo>
                <a:lnTo>
                  <a:pt x="18218" y="7523"/>
                </a:lnTo>
                <a:cubicBezTo>
                  <a:pt x="18214" y="7519"/>
                  <a:pt x="18211" y="7518"/>
                  <a:pt x="18207" y="7518"/>
                </a:cubicBezTo>
                <a:close/>
                <a:moveTo>
                  <a:pt x="3878" y="7451"/>
                </a:moveTo>
                <a:cubicBezTo>
                  <a:pt x="3859" y="7451"/>
                  <a:pt x="3840" y="7460"/>
                  <a:pt x="3831" y="7478"/>
                </a:cubicBezTo>
                <a:cubicBezTo>
                  <a:pt x="3826" y="7488"/>
                  <a:pt x="3821" y="7497"/>
                  <a:pt x="3816" y="7507"/>
                </a:cubicBezTo>
                <a:cubicBezTo>
                  <a:pt x="3802" y="7533"/>
                  <a:pt x="3807" y="7565"/>
                  <a:pt x="3834" y="7580"/>
                </a:cubicBezTo>
                <a:cubicBezTo>
                  <a:pt x="3843" y="7585"/>
                  <a:pt x="3853" y="7587"/>
                  <a:pt x="3863" y="7587"/>
                </a:cubicBezTo>
                <a:cubicBezTo>
                  <a:pt x="3881" y="7587"/>
                  <a:pt x="3900" y="7579"/>
                  <a:pt x="3908" y="7562"/>
                </a:cubicBezTo>
                <a:cubicBezTo>
                  <a:pt x="3913" y="7551"/>
                  <a:pt x="3918" y="7542"/>
                  <a:pt x="3924" y="7531"/>
                </a:cubicBezTo>
                <a:cubicBezTo>
                  <a:pt x="3937" y="7505"/>
                  <a:pt x="3932" y="7474"/>
                  <a:pt x="3905" y="7458"/>
                </a:cubicBezTo>
                <a:cubicBezTo>
                  <a:pt x="3897" y="7453"/>
                  <a:pt x="3887" y="7451"/>
                  <a:pt x="3878" y="7451"/>
                </a:cubicBezTo>
                <a:close/>
                <a:moveTo>
                  <a:pt x="3174" y="7512"/>
                </a:moveTo>
                <a:cubicBezTo>
                  <a:pt x="3146" y="7512"/>
                  <a:pt x="3122" y="7549"/>
                  <a:pt x="3147" y="7573"/>
                </a:cubicBezTo>
                <a:cubicBezTo>
                  <a:pt x="3157" y="7584"/>
                  <a:pt x="3167" y="7594"/>
                  <a:pt x="3178" y="7603"/>
                </a:cubicBezTo>
                <a:cubicBezTo>
                  <a:pt x="3185" y="7611"/>
                  <a:pt x="3193" y="7614"/>
                  <a:pt x="3201" y="7614"/>
                </a:cubicBezTo>
                <a:cubicBezTo>
                  <a:pt x="3228" y="7614"/>
                  <a:pt x="3253" y="7578"/>
                  <a:pt x="3227" y="7553"/>
                </a:cubicBezTo>
                <a:lnTo>
                  <a:pt x="3198" y="7523"/>
                </a:lnTo>
                <a:cubicBezTo>
                  <a:pt x="3190" y="7515"/>
                  <a:pt x="3182" y="7512"/>
                  <a:pt x="3174" y="7512"/>
                </a:cubicBezTo>
                <a:close/>
                <a:moveTo>
                  <a:pt x="22682" y="7523"/>
                </a:moveTo>
                <a:cubicBezTo>
                  <a:pt x="22670" y="7523"/>
                  <a:pt x="22658" y="7528"/>
                  <a:pt x="22647" y="7539"/>
                </a:cubicBezTo>
                <a:lnTo>
                  <a:pt x="22631" y="7554"/>
                </a:lnTo>
                <a:cubicBezTo>
                  <a:pt x="22594" y="7592"/>
                  <a:pt x="22630" y="7647"/>
                  <a:pt x="22671" y="7647"/>
                </a:cubicBezTo>
                <a:cubicBezTo>
                  <a:pt x="22683" y="7647"/>
                  <a:pt x="22695" y="7642"/>
                  <a:pt x="22706" y="7631"/>
                </a:cubicBezTo>
                <a:lnTo>
                  <a:pt x="22722" y="7615"/>
                </a:lnTo>
                <a:cubicBezTo>
                  <a:pt x="22759" y="7578"/>
                  <a:pt x="22723" y="7523"/>
                  <a:pt x="22682" y="7523"/>
                </a:cubicBezTo>
                <a:close/>
                <a:moveTo>
                  <a:pt x="21948" y="7586"/>
                </a:moveTo>
                <a:cubicBezTo>
                  <a:pt x="21940" y="7586"/>
                  <a:pt x="21932" y="7589"/>
                  <a:pt x="21924" y="7596"/>
                </a:cubicBezTo>
                <a:lnTo>
                  <a:pt x="21909" y="7612"/>
                </a:lnTo>
                <a:cubicBezTo>
                  <a:pt x="21882" y="7636"/>
                  <a:pt x="21907" y="7672"/>
                  <a:pt x="21935" y="7672"/>
                </a:cubicBezTo>
                <a:cubicBezTo>
                  <a:pt x="21942" y="7672"/>
                  <a:pt x="21951" y="7669"/>
                  <a:pt x="21958" y="7662"/>
                </a:cubicBezTo>
                <a:lnTo>
                  <a:pt x="21974" y="7646"/>
                </a:lnTo>
                <a:cubicBezTo>
                  <a:pt x="21999" y="7621"/>
                  <a:pt x="21975" y="7586"/>
                  <a:pt x="21948" y="7586"/>
                </a:cubicBezTo>
                <a:close/>
                <a:moveTo>
                  <a:pt x="18839" y="7544"/>
                </a:moveTo>
                <a:cubicBezTo>
                  <a:pt x="18834" y="7544"/>
                  <a:pt x="18829" y="7545"/>
                  <a:pt x="18825" y="7547"/>
                </a:cubicBezTo>
                <a:cubicBezTo>
                  <a:pt x="18799" y="7557"/>
                  <a:pt x="18774" y="7567"/>
                  <a:pt x="18750" y="7577"/>
                </a:cubicBezTo>
                <a:cubicBezTo>
                  <a:pt x="18724" y="7588"/>
                  <a:pt x="18704" y="7612"/>
                  <a:pt x="18713" y="7642"/>
                </a:cubicBezTo>
                <a:cubicBezTo>
                  <a:pt x="18719" y="7663"/>
                  <a:pt x="18741" y="7682"/>
                  <a:pt x="18763" y="7682"/>
                </a:cubicBezTo>
                <a:cubicBezTo>
                  <a:pt x="18768" y="7682"/>
                  <a:pt x="18773" y="7681"/>
                  <a:pt x="18778" y="7679"/>
                </a:cubicBezTo>
                <a:cubicBezTo>
                  <a:pt x="18804" y="7668"/>
                  <a:pt x="18829" y="7659"/>
                  <a:pt x="18853" y="7649"/>
                </a:cubicBezTo>
                <a:cubicBezTo>
                  <a:pt x="18879" y="7638"/>
                  <a:pt x="18899" y="7614"/>
                  <a:pt x="18891" y="7584"/>
                </a:cubicBezTo>
                <a:cubicBezTo>
                  <a:pt x="18884" y="7563"/>
                  <a:pt x="18861" y="7544"/>
                  <a:pt x="18839" y="7544"/>
                </a:cubicBezTo>
                <a:close/>
                <a:moveTo>
                  <a:pt x="13627" y="7591"/>
                </a:moveTo>
                <a:cubicBezTo>
                  <a:pt x="13603" y="7591"/>
                  <a:pt x="13578" y="7616"/>
                  <a:pt x="13593" y="7643"/>
                </a:cubicBezTo>
                <a:cubicBezTo>
                  <a:pt x="13598" y="7654"/>
                  <a:pt x="13603" y="7663"/>
                  <a:pt x="13609" y="7674"/>
                </a:cubicBezTo>
                <a:cubicBezTo>
                  <a:pt x="13615" y="7686"/>
                  <a:pt x="13626" y="7692"/>
                  <a:pt x="13636" y="7692"/>
                </a:cubicBezTo>
                <a:cubicBezTo>
                  <a:pt x="13660" y="7692"/>
                  <a:pt x="13685" y="7666"/>
                  <a:pt x="13670" y="7638"/>
                </a:cubicBezTo>
                <a:cubicBezTo>
                  <a:pt x="13665" y="7630"/>
                  <a:pt x="13660" y="7619"/>
                  <a:pt x="13655" y="7609"/>
                </a:cubicBezTo>
                <a:cubicBezTo>
                  <a:pt x="13648" y="7596"/>
                  <a:pt x="13637" y="7591"/>
                  <a:pt x="13627" y="7591"/>
                </a:cubicBezTo>
                <a:close/>
                <a:moveTo>
                  <a:pt x="17034" y="7632"/>
                </a:moveTo>
                <a:cubicBezTo>
                  <a:pt x="16989" y="7632"/>
                  <a:pt x="16989" y="7703"/>
                  <a:pt x="17034" y="7703"/>
                </a:cubicBezTo>
                <a:lnTo>
                  <a:pt x="17050" y="7703"/>
                </a:lnTo>
                <a:cubicBezTo>
                  <a:pt x="17050" y="7703"/>
                  <a:pt x="17051" y="7703"/>
                  <a:pt x="17051" y="7703"/>
                </a:cubicBezTo>
                <a:cubicBezTo>
                  <a:pt x="17096" y="7703"/>
                  <a:pt x="17096" y="7633"/>
                  <a:pt x="17050" y="7632"/>
                </a:cubicBezTo>
                <a:close/>
                <a:moveTo>
                  <a:pt x="12626" y="7556"/>
                </a:moveTo>
                <a:cubicBezTo>
                  <a:pt x="12585" y="7556"/>
                  <a:pt x="12549" y="7609"/>
                  <a:pt x="12586" y="7646"/>
                </a:cubicBezTo>
                <a:lnTo>
                  <a:pt x="12630" y="7690"/>
                </a:lnTo>
                <a:cubicBezTo>
                  <a:pt x="12641" y="7702"/>
                  <a:pt x="12654" y="7706"/>
                  <a:pt x="12666" y="7706"/>
                </a:cubicBezTo>
                <a:cubicBezTo>
                  <a:pt x="12707" y="7706"/>
                  <a:pt x="12744" y="7653"/>
                  <a:pt x="12707" y="7616"/>
                </a:cubicBezTo>
                <a:lnTo>
                  <a:pt x="12663" y="7572"/>
                </a:lnTo>
                <a:cubicBezTo>
                  <a:pt x="12651" y="7561"/>
                  <a:pt x="12639" y="7556"/>
                  <a:pt x="12626" y="7556"/>
                </a:cubicBezTo>
                <a:close/>
                <a:moveTo>
                  <a:pt x="7514" y="7645"/>
                </a:moveTo>
                <a:cubicBezTo>
                  <a:pt x="7468" y="7645"/>
                  <a:pt x="7468" y="7716"/>
                  <a:pt x="7514" y="7716"/>
                </a:cubicBezTo>
                <a:cubicBezTo>
                  <a:pt x="7559" y="7716"/>
                  <a:pt x="7559" y="7645"/>
                  <a:pt x="7514" y="7645"/>
                </a:cubicBezTo>
                <a:close/>
                <a:moveTo>
                  <a:pt x="16523" y="7662"/>
                </a:moveTo>
                <a:cubicBezTo>
                  <a:pt x="16478" y="7662"/>
                  <a:pt x="16478" y="7732"/>
                  <a:pt x="16524" y="7732"/>
                </a:cubicBezTo>
                <a:cubicBezTo>
                  <a:pt x="16570" y="7732"/>
                  <a:pt x="16570" y="7662"/>
                  <a:pt x="16524" y="7662"/>
                </a:cubicBezTo>
                <a:cubicBezTo>
                  <a:pt x="16524" y="7662"/>
                  <a:pt x="16523" y="7662"/>
                  <a:pt x="16523" y="7662"/>
                </a:cubicBezTo>
                <a:close/>
                <a:moveTo>
                  <a:pt x="8009" y="7628"/>
                </a:moveTo>
                <a:cubicBezTo>
                  <a:pt x="7940" y="7630"/>
                  <a:pt x="7940" y="7735"/>
                  <a:pt x="8009" y="7735"/>
                </a:cubicBezTo>
                <a:cubicBezTo>
                  <a:pt x="8079" y="7735"/>
                  <a:pt x="8079" y="7628"/>
                  <a:pt x="8009" y="7628"/>
                </a:cubicBezTo>
                <a:close/>
                <a:moveTo>
                  <a:pt x="6883" y="7656"/>
                </a:moveTo>
                <a:cubicBezTo>
                  <a:pt x="6814" y="7656"/>
                  <a:pt x="6814" y="7763"/>
                  <a:pt x="6883" y="7763"/>
                </a:cubicBezTo>
                <a:cubicBezTo>
                  <a:pt x="6951" y="7763"/>
                  <a:pt x="6951" y="7656"/>
                  <a:pt x="6883" y="7656"/>
                </a:cubicBezTo>
                <a:close/>
                <a:moveTo>
                  <a:pt x="9790" y="7712"/>
                </a:moveTo>
                <a:cubicBezTo>
                  <a:pt x="9786" y="7712"/>
                  <a:pt x="9782" y="7713"/>
                  <a:pt x="9779" y="7717"/>
                </a:cubicBezTo>
                <a:lnTo>
                  <a:pt x="9763" y="7732"/>
                </a:lnTo>
                <a:cubicBezTo>
                  <a:pt x="9750" y="7744"/>
                  <a:pt x="9762" y="7763"/>
                  <a:pt x="9776" y="7763"/>
                </a:cubicBezTo>
                <a:cubicBezTo>
                  <a:pt x="9780" y="7763"/>
                  <a:pt x="9784" y="7761"/>
                  <a:pt x="9788" y="7757"/>
                </a:cubicBezTo>
                <a:lnTo>
                  <a:pt x="9804" y="7742"/>
                </a:lnTo>
                <a:cubicBezTo>
                  <a:pt x="9816" y="7730"/>
                  <a:pt x="9803" y="7712"/>
                  <a:pt x="9790" y="7712"/>
                </a:cubicBezTo>
                <a:close/>
                <a:moveTo>
                  <a:pt x="18463" y="7713"/>
                </a:moveTo>
                <a:cubicBezTo>
                  <a:pt x="18447" y="7713"/>
                  <a:pt x="18436" y="7737"/>
                  <a:pt x="18454" y="7746"/>
                </a:cubicBezTo>
                <a:cubicBezTo>
                  <a:pt x="18464" y="7751"/>
                  <a:pt x="18474" y="7756"/>
                  <a:pt x="18484" y="7762"/>
                </a:cubicBezTo>
                <a:cubicBezTo>
                  <a:pt x="18487" y="7763"/>
                  <a:pt x="18490" y="7764"/>
                  <a:pt x="18493" y="7764"/>
                </a:cubicBezTo>
                <a:cubicBezTo>
                  <a:pt x="18509" y="7764"/>
                  <a:pt x="18519" y="7740"/>
                  <a:pt x="18503" y="7731"/>
                </a:cubicBezTo>
                <a:cubicBezTo>
                  <a:pt x="18492" y="7726"/>
                  <a:pt x="18483" y="7721"/>
                  <a:pt x="18473" y="7716"/>
                </a:cubicBezTo>
                <a:cubicBezTo>
                  <a:pt x="18469" y="7714"/>
                  <a:pt x="18466" y="7713"/>
                  <a:pt x="18463" y="7713"/>
                </a:cubicBezTo>
                <a:close/>
                <a:moveTo>
                  <a:pt x="5574" y="7669"/>
                </a:moveTo>
                <a:cubicBezTo>
                  <a:pt x="5569" y="7669"/>
                  <a:pt x="5563" y="7671"/>
                  <a:pt x="5557" y="7675"/>
                </a:cubicBezTo>
                <a:cubicBezTo>
                  <a:pt x="5541" y="7685"/>
                  <a:pt x="5526" y="7695"/>
                  <a:pt x="5513" y="7705"/>
                </a:cubicBezTo>
                <a:cubicBezTo>
                  <a:pt x="5480" y="7726"/>
                  <a:pt x="5500" y="7773"/>
                  <a:pt x="5529" y="7773"/>
                </a:cubicBezTo>
                <a:cubicBezTo>
                  <a:pt x="5535" y="7773"/>
                  <a:pt x="5541" y="7771"/>
                  <a:pt x="5547" y="7767"/>
                </a:cubicBezTo>
                <a:cubicBezTo>
                  <a:pt x="5563" y="7756"/>
                  <a:pt x="5578" y="7747"/>
                  <a:pt x="5592" y="7737"/>
                </a:cubicBezTo>
                <a:cubicBezTo>
                  <a:pt x="5624" y="7715"/>
                  <a:pt x="5604" y="7669"/>
                  <a:pt x="5574" y="7669"/>
                </a:cubicBezTo>
                <a:close/>
                <a:moveTo>
                  <a:pt x="5003" y="7636"/>
                </a:moveTo>
                <a:cubicBezTo>
                  <a:pt x="4999" y="7636"/>
                  <a:pt x="4994" y="7637"/>
                  <a:pt x="4990" y="7638"/>
                </a:cubicBezTo>
                <a:cubicBezTo>
                  <a:pt x="4964" y="7646"/>
                  <a:pt x="4944" y="7677"/>
                  <a:pt x="4953" y="7704"/>
                </a:cubicBezTo>
                <a:cubicBezTo>
                  <a:pt x="4959" y="7719"/>
                  <a:pt x="4964" y="7732"/>
                  <a:pt x="4968" y="7748"/>
                </a:cubicBezTo>
                <a:cubicBezTo>
                  <a:pt x="4975" y="7771"/>
                  <a:pt x="4995" y="7787"/>
                  <a:pt x="5018" y="7787"/>
                </a:cubicBezTo>
                <a:cubicBezTo>
                  <a:pt x="5023" y="7787"/>
                  <a:pt x="5028" y="7786"/>
                  <a:pt x="5033" y="7785"/>
                </a:cubicBezTo>
                <a:cubicBezTo>
                  <a:pt x="5059" y="7777"/>
                  <a:pt x="5079" y="7747"/>
                  <a:pt x="5070" y="7720"/>
                </a:cubicBezTo>
                <a:cubicBezTo>
                  <a:pt x="5064" y="7704"/>
                  <a:pt x="5059" y="7689"/>
                  <a:pt x="5055" y="7675"/>
                </a:cubicBezTo>
                <a:cubicBezTo>
                  <a:pt x="5048" y="7652"/>
                  <a:pt x="5027" y="7636"/>
                  <a:pt x="5003" y="7636"/>
                </a:cubicBezTo>
                <a:close/>
                <a:moveTo>
                  <a:pt x="22593" y="7709"/>
                </a:moveTo>
                <a:cubicBezTo>
                  <a:pt x="22576" y="7709"/>
                  <a:pt x="22558" y="7720"/>
                  <a:pt x="22558" y="7743"/>
                </a:cubicBezTo>
                <a:lnTo>
                  <a:pt x="22558" y="7773"/>
                </a:lnTo>
                <a:cubicBezTo>
                  <a:pt x="22558" y="7796"/>
                  <a:pt x="22576" y="7808"/>
                  <a:pt x="22593" y="7808"/>
                </a:cubicBezTo>
                <a:cubicBezTo>
                  <a:pt x="22611" y="7808"/>
                  <a:pt x="22628" y="7796"/>
                  <a:pt x="22628" y="7773"/>
                </a:cubicBezTo>
                <a:lnTo>
                  <a:pt x="22628" y="7743"/>
                </a:lnTo>
                <a:cubicBezTo>
                  <a:pt x="22628" y="7720"/>
                  <a:pt x="22611" y="7709"/>
                  <a:pt x="22593" y="7709"/>
                </a:cubicBezTo>
                <a:close/>
                <a:moveTo>
                  <a:pt x="8672" y="7690"/>
                </a:moveTo>
                <a:cubicBezTo>
                  <a:pt x="8631" y="7690"/>
                  <a:pt x="8595" y="7744"/>
                  <a:pt x="8632" y="7782"/>
                </a:cubicBezTo>
                <a:lnTo>
                  <a:pt x="8648" y="7797"/>
                </a:lnTo>
                <a:cubicBezTo>
                  <a:pt x="8659" y="7808"/>
                  <a:pt x="8672" y="7813"/>
                  <a:pt x="8684" y="7813"/>
                </a:cubicBezTo>
                <a:cubicBezTo>
                  <a:pt x="8725" y="7813"/>
                  <a:pt x="8762" y="7760"/>
                  <a:pt x="8725" y="7722"/>
                </a:cubicBezTo>
                <a:lnTo>
                  <a:pt x="8709" y="7706"/>
                </a:lnTo>
                <a:cubicBezTo>
                  <a:pt x="8697" y="7695"/>
                  <a:pt x="8685" y="7690"/>
                  <a:pt x="8672" y="7690"/>
                </a:cubicBezTo>
                <a:close/>
                <a:moveTo>
                  <a:pt x="600" y="7657"/>
                </a:moveTo>
                <a:cubicBezTo>
                  <a:pt x="582" y="7657"/>
                  <a:pt x="565" y="7668"/>
                  <a:pt x="566" y="7690"/>
                </a:cubicBezTo>
                <a:cubicBezTo>
                  <a:pt x="569" y="7735"/>
                  <a:pt x="587" y="7777"/>
                  <a:pt x="623" y="7806"/>
                </a:cubicBezTo>
                <a:cubicBezTo>
                  <a:pt x="630" y="7812"/>
                  <a:pt x="639" y="7816"/>
                  <a:pt x="649" y="7816"/>
                </a:cubicBezTo>
                <a:cubicBezTo>
                  <a:pt x="657" y="7816"/>
                  <a:pt x="665" y="7813"/>
                  <a:pt x="672" y="7806"/>
                </a:cubicBezTo>
                <a:cubicBezTo>
                  <a:pt x="685" y="7794"/>
                  <a:pt x="689" y="7769"/>
                  <a:pt x="673" y="7756"/>
                </a:cubicBezTo>
                <a:cubicBezTo>
                  <a:pt x="652" y="7740"/>
                  <a:pt x="638" y="7719"/>
                  <a:pt x="637" y="7690"/>
                </a:cubicBezTo>
                <a:cubicBezTo>
                  <a:pt x="636" y="7668"/>
                  <a:pt x="617" y="7657"/>
                  <a:pt x="600" y="7657"/>
                </a:cubicBezTo>
                <a:close/>
                <a:moveTo>
                  <a:pt x="10691" y="7725"/>
                </a:moveTo>
                <a:cubicBezTo>
                  <a:pt x="10622" y="7725"/>
                  <a:pt x="10622" y="7832"/>
                  <a:pt x="10691" y="7832"/>
                </a:cubicBezTo>
                <a:lnTo>
                  <a:pt x="10707" y="7832"/>
                </a:lnTo>
                <a:cubicBezTo>
                  <a:pt x="10777" y="7832"/>
                  <a:pt x="10777" y="7725"/>
                  <a:pt x="10707" y="7725"/>
                </a:cubicBezTo>
                <a:close/>
                <a:moveTo>
                  <a:pt x="16254" y="7723"/>
                </a:moveTo>
                <a:cubicBezTo>
                  <a:pt x="16230" y="7723"/>
                  <a:pt x="16206" y="7748"/>
                  <a:pt x="16222" y="7774"/>
                </a:cubicBezTo>
                <a:cubicBezTo>
                  <a:pt x="16233" y="7789"/>
                  <a:pt x="16242" y="7804"/>
                  <a:pt x="16253" y="7819"/>
                </a:cubicBezTo>
                <a:cubicBezTo>
                  <a:pt x="16260" y="7831"/>
                  <a:pt x="16271" y="7835"/>
                  <a:pt x="16282" y="7835"/>
                </a:cubicBezTo>
                <a:cubicBezTo>
                  <a:pt x="16307" y="7835"/>
                  <a:pt x="16332" y="7810"/>
                  <a:pt x="16314" y="7784"/>
                </a:cubicBezTo>
                <a:cubicBezTo>
                  <a:pt x="16304" y="7768"/>
                  <a:pt x="16295" y="7753"/>
                  <a:pt x="16284" y="7740"/>
                </a:cubicBezTo>
                <a:cubicBezTo>
                  <a:pt x="16276" y="7728"/>
                  <a:pt x="16265" y="7723"/>
                  <a:pt x="16254" y="7723"/>
                </a:cubicBezTo>
                <a:close/>
                <a:moveTo>
                  <a:pt x="19953" y="7731"/>
                </a:moveTo>
                <a:cubicBezTo>
                  <a:pt x="19947" y="7731"/>
                  <a:pt x="19940" y="7733"/>
                  <a:pt x="19934" y="7738"/>
                </a:cubicBezTo>
                <a:cubicBezTo>
                  <a:pt x="19919" y="7748"/>
                  <a:pt x="19904" y="7759"/>
                  <a:pt x="19889" y="7768"/>
                </a:cubicBezTo>
                <a:cubicBezTo>
                  <a:pt x="19857" y="7790"/>
                  <a:pt x="19877" y="7836"/>
                  <a:pt x="19906" y="7836"/>
                </a:cubicBezTo>
                <a:cubicBezTo>
                  <a:pt x="19912" y="7836"/>
                  <a:pt x="19918" y="7834"/>
                  <a:pt x="19925" y="7830"/>
                </a:cubicBezTo>
                <a:cubicBezTo>
                  <a:pt x="19939" y="7819"/>
                  <a:pt x="19955" y="7809"/>
                  <a:pt x="19970" y="7799"/>
                </a:cubicBezTo>
                <a:cubicBezTo>
                  <a:pt x="20001" y="7778"/>
                  <a:pt x="19982" y="7731"/>
                  <a:pt x="19953" y="7731"/>
                </a:cubicBezTo>
                <a:close/>
                <a:moveTo>
                  <a:pt x="3833" y="7724"/>
                </a:moveTo>
                <a:cubicBezTo>
                  <a:pt x="3806" y="7724"/>
                  <a:pt x="3780" y="7741"/>
                  <a:pt x="3780" y="7776"/>
                </a:cubicBezTo>
                <a:lnTo>
                  <a:pt x="3780" y="7806"/>
                </a:lnTo>
                <a:cubicBezTo>
                  <a:pt x="3780" y="7841"/>
                  <a:pt x="3807" y="7858"/>
                  <a:pt x="3833" y="7858"/>
                </a:cubicBezTo>
                <a:cubicBezTo>
                  <a:pt x="3860" y="7858"/>
                  <a:pt x="3887" y="7841"/>
                  <a:pt x="3887" y="7806"/>
                </a:cubicBezTo>
                <a:lnTo>
                  <a:pt x="3887" y="7776"/>
                </a:lnTo>
                <a:cubicBezTo>
                  <a:pt x="3886" y="7741"/>
                  <a:pt x="3860" y="7724"/>
                  <a:pt x="3833" y="7724"/>
                </a:cubicBezTo>
                <a:close/>
                <a:moveTo>
                  <a:pt x="6769" y="7840"/>
                </a:moveTo>
                <a:cubicBezTo>
                  <a:pt x="6747" y="7840"/>
                  <a:pt x="6747" y="7876"/>
                  <a:pt x="6770" y="7876"/>
                </a:cubicBezTo>
                <a:lnTo>
                  <a:pt x="6814" y="7876"/>
                </a:lnTo>
                <a:cubicBezTo>
                  <a:pt x="6838" y="7876"/>
                  <a:pt x="6838" y="7840"/>
                  <a:pt x="6814" y="7840"/>
                </a:cubicBezTo>
                <a:lnTo>
                  <a:pt x="6770" y="7840"/>
                </a:lnTo>
                <a:cubicBezTo>
                  <a:pt x="6770" y="7840"/>
                  <a:pt x="6769" y="7840"/>
                  <a:pt x="6769" y="7840"/>
                </a:cubicBezTo>
                <a:close/>
                <a:moveTo>
                  <a:pt x="22293" y="7797"/>
                </a:moveTo>
                <a:cubicBezTo>
                  <a:pt x="22266" y="7797"/>
                  <a:pt x="22242" y="7833"/>
                  <a:pt x="22267" y="7857"/>
                </a:cubicBezTo>
                <a:lnTo>
                  <a:pt x="22283" y="7873"/>
                </a:lnTo>
                <a:cubicBezTo>
                  <a:pt x="22290" y="7880"/>
                  <a:pt x="22298" y="7883"/>
                  <a:pt x="22306" y="7883"/>
                </a:cubicBezTo>
                <a:cubicBezTo>
                  <a:pt x="22333" y="7883"/>
                  <a:pt x="22358" y="7848"/>
                  <a:pt x="22333" y="7823"/>
                </a:cubicBezTo>
                <a:lnTo>
                  <a:pt x="22317" y="7808"/>
                </a:lnTo>
                <a:cubicBezTo>
                  <a:pt x="22310" y="7800"/>
                  <a:pt x="22301" y="7797"/>
                  <a:pt x="22293" y="7797"/>
                </a:cubicBezTo>
                <a:close/>
                <a:moveTo>
                  <a:pt x="17712" y="7781"/>
                </a:moveTo>
                <a:cubicBezTo>
                  <a:pt x="17671" y="7781"/>
                  <a:pt x="17635" y="7835"/>
                  <a:pt x="17672" y="7872"/>
                </a:cubicBezTo>
                <a:cubicBezTo>
                  <a:pt x="17677" y="7878"/>
                  <a:pt x="17683" y="7883"/>
                  <a:pt x="17688" y="7887"/>
                </a:cubicBezTo>
                <a:cubicBezTo>
                  <a:pt x="17699" y="7898"/>
                  <a:pt x="17711" y="7903"/>
                  <a:pt x="17723" y="7903"/>
                </a:cubicBezTo>
                <a:cubicBezTo>
                  <a:pt x="17764" y="7903"/>
                  <a:pt x="17802" y="7850"/>
                  <a:pt x="17764" y="7813"/>
                </a:cubicBezTo>
                <a:lnTo>
                  <a:pt x="17749" y="7797"/>
                </a:lnTo>
                <a:cubicBezTo>
                  <a:pt x="17737" y="7786"/>
                  <a:pt x="17725" y="7781"/>
                  <a:pt x="17712" y="7781"/>
                </a:cubicBezTo>
                <a:close/>
                <a:moveTo>
                  <a:pt x="377" y="7836"/>
                </a:moveTo>
                <a:cubicBezTo>
                  <a:pt x="332" y="7836"/>
                  <a:pt x="330" y="7907"/>
                  <a:pt x="377" y="7907"/>
                </a:cubicBezTo>
                <a:cubicBezTo>
                  <a:pt x="423" y="7907"/>
                  <a:pt x="423" y="7836"/>
                  <a:pt x="377" y="7836"/>
                </a:cubicBezTo>
                <a:close/>
                <a:moveTo>
                  <a:pt x="17214" y="7842"/>
                </a:moveTo>
                <a:cubicBezTo>
                  <a:pt x="17168" y="7842"/>
                  <a:pt x="17168" y="7914"/>
                  <a:pt x="17214" y="7914"/>
                </a:cubicBezTo>
                <a:cubicBezTo>
                  <a:pt x="17215" y="7914"/>
                  <a:pt x="17215" y="7914"/>
                  <a:pt x="17215" y="7914"/>
                </a:cubicBezTo>
                <a:cubicBezTo>
                  <a:pt x="17259" y="7914"/>
                  <a:pt x="17259" y="7844"/>
                  <a:pt x="17214" y="7842"/>
                </a:cubicBezTo>
                <a:close/>
                <a:moveTo>
                  <a:pt x="19409" y="7836"/>
                </a:moveTo>
                <a:cubicBezTo>
                  <a:pt x="19406" y="7836"/>
                  <a:pt x="19403" y="7836"/>
                  <a:pt x="19400" y="7837"/>
                </a:cubicBezTo>
                <a:cubicBezTo>
                  <a:pt x="19380" y="7842"/>
                  <a:pt x="19360" y="7848"/>
                  <a:pt x="19339" y="7852"/>
                </a:cubicBezTo>
                <a:cubicBezTo>
                  <a:pt x="19298" y="7861"/>
                  <a:pt x="19310" y="7921"/>
                  <a:pt x="19349" y="7921"/>
                </a:cubicBezTo>
                <a:cubicBezTo>
                  <a:pt x="19351" y="7921"/>
                  <a:pt x="19355" y="7921"/>
                  <a:pt x="19358" y="7920"/>
                </a:cubicBezTo>
                <a:cubicBezTo>
                  <a:pt x="19378" y="7915"/>
                  <a:pt x="19397" y="7909"/>
                  <a:pt x="19417" y="7905"/>
                </a:cubicBezTo>
                <a:cubicBezTo>
                  <a:pt x="19459" y="7895"/>
                  <a:pt x="19446" y="7836"/>
                  <a:pt x="19409" y="7836"/>
                </a:cubicBezTo>
                <a:close/>
                <a:moveTo>
                  <a:pt x="17409" y="7826"/>
                </a:moveTo>
                <a:cubicBezTo>
                  <a:pt x="17341" y="7826"/>
                  <a:pt x="17341" y="7933"/>
                  <a:pt x="17409" y="7933"/>
                </a:cubicBezTo>
                <a:lnTo>
                  <a:pt x="17425" y="7933"/>
                </a:lnTo>
                <a:cubicBezTo>
                  <a:pt x="17493" y="7933"/>
                  <a:pt x="17494" y="7826"/>
                  <a:pt x="17425" y="7826"/>
                </a:cubicBezTo>
                <a:close/>
                <a:moveTo>
                  <a:pt x="14125" y="7803"/>
                </a:moveTo>
                <a:cubicBezTo>
                  <a:pt x="14104" y="7803"/>
                  <a:pt x="14082" y="7820"/>
                  <a:pt x="14087" y="7847"/>
                </a:cubicBezTo>
                <a:cubicBezTo>
                  <a:pt x="14093" y="7872"/>
                  <a:pt x="14098" y="7897"/>
                  <a:pt x="14101" y="7921"/>
                </a:cubicBezTo>
                <a:cubicBezTo>
                  <a:pt x="14105" y="7939"/>
                  <a:pt x="14118" y="7947"/>
                  <a:pt x="14132" y="7947"/>
                </a:cubicBezTo>
                <a:cubicBezTo>
                  <a:pt x="14153" y="7947"/>
                  <a:pt x="14175" y="7929"/>
                  <a:pt x="14169" y="7903"/>
                </a:cubicBezTo>
                <a:cubicBezTo>
                  <a:pt x="14165" y="7878"/>
                  <a:pt x="14161" y="7853"/>
                  <a:pt x="14155" y="7829"/>
                </a:cubicBezTo>
                <a:cubicBezTo>
                  <a:pt x="14152" y="7811"/>
                  <a:pt x="14138" y="7803"/>
                  <a:pt x="14125" y="7803"/>
                </a:cubicBezTo>
                <a:close/>
                <a:moveTo>
                  <a:pt x="4749" y="7879"/>
                </a:moveTo>
                <a:cubicBezTo>
                  <a:pt x="4731" y="7879"/>
                  <a:pt x="4713" y="7891"/>
                  <a:pt x="4713" y="7914"/>
                </a:cubicBezTo>
                <a:lnTo>
                  <a:pt x="4713" y="7929"/>
                </a:lnTo>
                <a:cubicBezTo>
                  <a:pt x="4713" y="7952"/>
                  <a:pt x="4731" y="7964"/>
                  <a:pt x="4749" y="7964"/>
                </a:cubicBezTo>
                <a:cubicBezTo>
                  <a:pt x="4767" y="7964"/>
                  <a:pt x="4785" y="7952"/>
                  <a:pt x="4785" y="7929"/>
                </a:cubicBezTo>
                <a:lnTo>
                  <a:pt x="4785" y="7914"/>
                </a:lnTo>
                <a:cubicBezTo>
                  <a:pt x="4785" y="7891"/>
                  <a:pt x="4767" y="7879"/>
                  <a:pt x="4749" y="7879"/>
                </a:cubicBezTo>
                <a:close/>
                <a:moveTo>
                  <a:pt x="1399" y="7902"/>
                </a:moveTo>
                <a:cubicBezTo>
                  <a:pt x="1386" y="7902"/>
                  <a:pt x="1374" y="7919"/>
                  <a:pt x="1386" y="7931"/>
                </a:cubicBezTo>
                <a:lnTo>
                  <a:pt x="1417" y="7962"/>
                </a:lnTo>
                <a:cubicBezTo>
                  <a:pt x="1420" y="7965"/>
                  <a:pt x="1424" y="7967"/>
                  <a:pt x="1428" y="7967"/>
                </a:cubicBezTo>
                <a:cubicBezTo>
                  <a:pt x="1441" y="7967"/>
                  <a:pt x="1453" y="7949"/>
                  <a:pt x="1441" y="7937"/>
                </a:cubicBezTo>
                <a:lnTo>
                  <a:pt x="1411" y="7907"/>
                </a:lnTo>
                <a:cubicBezTo>
                  <a:pt x="1408" y="7904"/>
                  <a:pt x="1403" y="7902"/>
                  <a:pt x="1399" y="7902"/>
                </a:cubicBezTo>
                <a:close/>
                <a:moveTo>
                  <a:pt x="23990" y="7907"/>
                </a:moveTo>
                <a:cubicBezTo>
                  <a:pt x="23945" y="7907"/>
                  <a:pt x="23945" y="7977"/>
                  <a:pt x="23990" y="7977"/>
                </a:cubicBezTo>
                <a:lnTo>
                  <a:pt x="24111" y="7977"/>
                </a:lnTo>
                <a:cubicBezTo>
                  <a:pt x="24111" y="7977"/>
                  <a:pt x="24111" y="7977"/>
                  <a:pt x="24112" y="7977"/>
                </a:cubicBezTo>
                <a:cubicBezTo>
                  <a:pt x="24156" y="7977"/>
                  <a:pt x="24155" y="7907"/>
                  <a:pt x="24111" y="7907"/>
                </a:cubicBezTo>
                <a:close/>
                <a:moveTo>
                  <a:pt x="16927" y="7951"/>
                </a:moveTo>
                <a:cubicBezTo>
                  <a:pt x="16906" y="7951"/>
                  <a:pt x="16907" y="7986"/>
                  <a:pt x="16928" y="7987"/>
                </a:cubicBezTo>
                <a:cubicBezTo>
                  <a:pt x="16952" y="7987"/>
                  <a:pt x="16952" y="7951"/>
                  <a:pt x="16928" y="7951"/>
                </a:cubicBezTo>
                <a:cubicBezTo>
                  <a:pt x="16928" y="7951"/>
                  <a:pt x="16928" y="7951"/>
                  <a:pt x="16927" y="7951"/>
                </a:cubicBezTo>
                <a:close/>
                <a:moveTo>
                  <a:pt x="11946" y="7867"/>
                </a:moveTo>
                <a:cubicBezTo>
                  <a:pt x="11927" y="7867"/>
                  <a:pt x="11907" y="7876"/>
                  <a:pt x="11899" y="7894"/>
                </a:cubicBezTo>
                <a:cubicBezTo>
                  <a:pt x="11894" y="7904"/>
                  <a:pt x="11888" y="7914"/>
                  <a:pt x="11883" y="7924"/>
                </a:cubicBezTo>
                <a:cubicBezTo>
                  <a:pt x="11871" y="7950"/>
                  <a:pt x="11877" y="7982"/>
                  <a:pt x="11903" y="7997"/>
                </a:cubicBezTo>
                <a:cubicBezTo>
                  <a:pt x="11911" y="8002"/>
                  <a:pt x="11920" y="8005"/>
                  <a:pt x="11929" y="8005"/>
                </a:cubicBezTo>
                <a:cubicBezTo>
                  <a:pt x="11948" y="8005"/>
                  <a:pt x="11967" y="7995"/>
                  <a:pt x="11975" y="7977"/>
                </a:cubicBezTo>
                <a:cubicBezTo>
                  <a:pt x="11982" y="7967"/>
                  <a:pt x="11987" y="7958"/>
                  <a:pt x="11991" y="7947"/>
                </a:cubicBezTo>
                <a:cubicBezTo>
                  <a:pt x="12005" y="7921"/>
                  <a:pt x="11999" y="7889"/>
                  <a:pt x="11972" y="7874"/>
                </a:cubicBezTo>
                <a:cubicBezTo>
                  <a:pt x="11964" y="7869"/>
                  <a:pt x="11955" y="7867"/>
                  <a:pt x="11946" y="7867"/>
                </a:cubicBezTo>
                <a:close/>
                <a:moveTo>
                  <a:pt x="23178" y="7906"/>
                </a:moveTo>
                <a:cubicBezTo>
                  <a:pt x="23173" y="7906"/>
                  <a:pt x="23167" y="7907"/>
                  <a:pt x="23162" y="7910"/>
                </a:cubicBezTo>
                <a:cubicBezTo>
                  <a:pt x="23129" y="7927"/>
                  <a:pt x="23095" y="7935"/>
                  <a:pt x="23058" y="7935"/>
                </a:cubicBezTo>
                <a:cubicBezTo>
                  <a:pt x="23053" y="7935"/>
                  <a:pt x="23049" y="7935"/>
                  <a:pt x="23044" y="7935"/>
                </a:cubicBezTo>
                <a:cubicBezTo>
                  <a:pt x="23043" y="7934"/>
                  <a:pt x="23042" y="7934"/>
                  <a:pt x="23041" y="7934"/>
                </a:cubicBezTo>
                <a:cubicBezTo>
                  <a:pt x="22998" y="7934"/>
                  <a:pt x="22999" y="8004"/>
                  <a:pt x="23044" y="8005"/>
                </a:cubicBezTo>
                <a:cubicBezTo>
                  <a:pt x="23049" y="8005"/>
                  <a:pt x="23054" y="8005"/>
                  <a:pt x="23060" y="8005"/>
                </a:cubicBezTo>
                <a:cubicBezTo>
                  <a:pt x="23108" y="8005"/>
                  <a:pt x="23155" y="7992"/>
                  <a:pt x="23197" y="7971"/>
                </a:cubicBezTo>
                <a:cubicBezTo>
                  <a:pt x="23233" y="7954"/>
                  <a:pt x="23211" y="7906"/>
                  <a:pt x="23178" y="7906"/>
                </a:cubicBezTo>
                <a:close/>
                <a:moveTo>
                  <a:pt x="10661" y="7919"/>
                </a:moveTo>
                <a:cubicBezTo>
                  <a:pt x="10653" y="7919"/>
                  <a:pt x="10645" y="7922"/>
                  <a:pt x="10638" y="7929"/>
                </a:cubicBezTo>
                <a:lnTo>
                  <a:pt x="10622" y="7945"/>
                </a:lnTo>
                <a:cubicBezTo>
                  <a:pt x="10597" y="7970"/>
                  <a:pt x="10621" y="8005"/>
                  <a:pt x="10648" y="8005"/>
                </a:cubicBezTo>
                <a:cubicBezTo>
                  <a:pt x="10656" y="8005"/>
                  <a:pt x="10665" y="8002"/>
                  <a:pt x="10672" y="7994"/>
                </a:cubicBezTo>
                <a:lnTo>
                  <a:pt x="10688" y="7979"/>
                </a:lnTo>
                <a:cubicBezTo>
                  <a:pt x="10712" y="7954"/>
                  <a:pt x="10688" y="7919"/>
                  <a:pt x="10661" y="7919"/>
                </a:cubicBezTo>
                <a:close/>
                <a:moveTo>
                  <a:pt x="8798" y="7965"/>
                </a:moveTo>
                <a:cubicBezTo>
                  <a:pt x="8794" y="7965"/>
                  <a:pt x="8790" y="7967"/>
                  <a:pt x="8786" y="7970"/>
                </a:cubicBezTo>
                <a:lnTo>
                  <a:pt x="8771" y="7986"/>
                </a:lnTo>
                <a:cubicBezTo>
                  <a:pt x="8757" y="7998"/>
                  <a:pt x="8769" y="8016"/>
                  <a:pt x="8783" y="8016"/>
                </a:cubicBezTo>
                <a:cubicBezTo>
                  <a:pt x="8787" y="8016"/>
                  <a:pt x="8791" y="8014"/>
                  <a:pt x="8795" y="8010"/>
                </a:cubicBezTo>
                <a:lnTo>
                  <a:pt x="8811" y="7994"/>
                </a:lnTo>
                <a:cubicBezTo>
                  <a:pt x="8824" y="7982"/>
                  <a:pt x="8812" y="7965"/>
                  <a:pt x="8798" y="7965"/>
                </a:cubicBezTo>
                <a:close/>
                <a:moveTo>
                  <a:pt x="1682" y="7945"/>
                </a:moveTo>
                <a:cubicBezTo>
                  <a:pt x="1674" y="7945"/>
                  <a:pt x="1666" y="7948"/>
                  <a:pt x="1659" y="7955"/>
                </a:cubicBezTo>
                <a:lnTo>
                  <a:pt x="1643" y="7971"/>
                </a:lnTo>
                <a:cubicBezTo>
                  <a:pt x="1618" y="7996"/>
                  <a:pt x="1642" y="8031"/>
                  <a:pt x="1668" y="8031"/>
                </a:cubicBezTo>
                <a:cubicBezTo>
                  <a:pt x="1676" y="8031"/>
                  <a:pt x="1685" y="8028"/>
                  <a:pt x="1692" y="8020"/>
                </a:cubicBezTo>
                <a:lnTo>
                  <a:pt x="1708" y="8005"/>
                </a:lnTo>
                <a:cubicBezTo>
                  <a:pt x="1734" y="7980"/>
                  <a:pt x="1710" y="7945"/>
                  <a:pt x="1682" y="7945"/>
                </a:cubicBezTo>
                <a:close/>
                <a:moveTo>
                  <a:pt x="18250" y="8014"/>
                </a:moveTo>
                <a:cubicBezTo>
                  <a:pt x="18246" y="8014"/>
                  <a:pt x="18242" y="8016"/>
                  <a:pt x="18238" y="8019"/>
                </a:cubicBezTo>
                <a:lnTo>
                  <a:pt x="18222" y="8035"/>
                </a:lnTo>
                <a:cubicBezTo>
                  <a:pt x="18209" y="8047"/>
                  <a:pt x="18222" y="8065"/>
                  <a:pt x="18236" y="8065"/>
                </a:cubicBezTo>
                <a:cubicBezTo>
                  <a:pt x="18240" y="8065"/>
                  <a:pt x="18244" y="8064"/>
                  <a:pt x="18247" y="8060"/>
                </a:cubicBezTo>
                <a:lnTo>
                  <a:pt x="18263" y="8045"/>
                </a:lnTo>
                <a:cubicBezTo>
                  <a:pt x="18276" y="8032"/>
                  <a:pt x="18264" y="8014"/>
                  <a:pt x="18250" y="8014"/>
                </a:cubicBezTo>
                <a:close/>
                <a:moveTo>
                  <a:pt x="11621" y="8015"/>
                </a:moveTo>
                <a:cubicBezTo>
                  <a:pt x="11575" y="8015"/>
                  <a:pt x="11575" y="8086"/>
                  <a:pt x="11621" y="8086"/>
                </a:cubicBezTo>
                <a:lnTo>
                  <a:pt x="11637" y="8086"/>
                </a:lnTo>
                <a:cubicBezTo>
                  <a:pt x="11683" y="8086"/>
                  <a:pt x="11683" y="8015"/>
                  <a:pt x="11637" y="8015"/>
                </a:cubicBezTo>
                <a:close/>
                <a:moveTo>
                  <a:pt x="12237" y="7971"/>
                </a:moveTo>
                <a:cubicBezTo>
                  <a:pt x="12214" y="7971"/>
                  <a:pt x="12192" y="7988"/>
                  <a:pt x="12185" y="8010"/>
                </a:cubicBezTo>
                <a:cubicBezTo>
                  <a:pt x="12178" y="8039"/>
                  <a:pt x="12194" y="8068"/>
                  <a:pt x="12223" y="8076"/>
                </a:cubicBezTo>
                <a:cubicBezTo>
                  <a:pt x="12237" y="8081"/>
                  <a:pt x="12252" y="8086"/>
                  <a:pt x="12267" y="8091"/>
                </a:cubicBezTo>
                <a:cubicBezTo>
                  <a:pt x="12271" y="8092"/>
                  <a:pt x="12276" y="8093"/>
                  <a:pt x="12280" y="8093"/>
                </a:cubicBezTo>
                <a:cubicBezTo>
                  <a:pt x="12303" y="8093"/>
                  <a:pt x="12326" y="8076"/>
                  <a:pt x="12333" y="8054"/>
                </a:cubicBezTo>
                <a:cubicBezTo>
                  <a:pt x="12340" y="8025"/>
                  <a:pt x="12323" y="7996"/>
                  <a:pt x="12296" y="7988"/>
                </a:cubicBezTo>
                <a:cubicBezTo>
                  <a:pt x="12280" y="7983"/>
                  <a:pt x="12266" y="7977"/>
                  <a:pt x="12251" y="7973"/>
                </a:cubicBezTo>
                <a:cubicBezTo>
                  <a:pt x="12246" y="7972"/>
                  <a:pt x="12242" y="7971"/>
                  <a:pt x="12237" y="7971"/>
                </a:cubicBezTo>
                <a:close/>
                <a:moveTo>
                  <a:pt x="9203" y="8056"/>
                </a:moveTo>
                <a:cubicBezTo>
                  <a:pt x="9189" y="8056"/>
                  <a:pt x="9178" y="8074"/>
                  <a:pt x="9190" y="8086"/>
                </a:cubicBezTo>
                <a:cubicBezTo>
                  <a:pt x="9196" y="8092"/>
                  <a:pt x="9201" y="8097"/>
                  <a:pt x="9206" y="8102"/>
                </a:cubicBezTo>
                <a:cubicBezTo>
                  <a:pt x="9209" y="8106"/>
                  <a:pt x="9213" y="8107"/>
                  <a:pt x="9217" y="8107"/>
                </a:cubicBezTo>
                <a:cubicBezTo>
                  <a:pt x="9230" y="8107"/>
                  <a:pt x="9242" y="8089"/>
                  <a:pt x="9230" y="8077"/>
                </a:cubicBezTo>
                <a:lnTo>
                  <a:pt x="9214" y="8061"/>
                </a:lnTo>
                <a:cubicBezTo>
                  <a:pt x="9210" y="8058"/>
                  <a:pt x="9206" y="8056"/>
                  <a:pt x="9203" y="8056"/>
                </a:cubicBezTo>
                <a:close/>
                <a:moveTo>
                  <a:pt x="22473" y="8038"/>
                </a:moveTo>
                <a:cubicBezTo>
                  <a:pt x="22427" y="8038"/>
                  <a:pt x="22427" y="8108"/>
                  <a:pt x="22473" y="8108"/>
                </a:cubicBezTo>
                <a:cubicBezTo>
                  <a:pt x="22518" y="8108"/>
                  <a:pt x="22518" y="8038"/>
                  <a:pt x="22473" y="8038"/>
                </a:cubicBezTo>
                <a:close/>
                <a:moveTo>
                  <a:pt x="22025" y="7973"/>
                </a:moveTo>
                <a:cubicBezTo>
                  <a:pt x="21984" y="7973"/>
                  <a:pt x="21947" y="8026"/>
                  <a:pt x="21984" y="8064"/>
                </a:cubicBezTo>
                <a:lnTo>
                  <a:pt x="22014" y="8094"/>
                </a:lnTo>
                <a:cubicBezTo>
                  <a:pt x="22026" y="8105"/>
                  <a:pt x="22038" y="8110"/>
                  <a:pt x="22050" y="8110"/>
                </a:cubicBezTo>
                <a:cubicBezTo>
                  <a:pt x="22091" y="8110"/>
                  <a:pt x="22128" y="8056"/>
                  <a:pt x="22091" y="8019"/>
                </a:cubicBezTo>
                <a:cubicBezTo>
                  <a:pt x="22080" y="8009"/>
                  <a:pt x="22070" y="7999"/>
                  <a:pt x="22061" y="7989"/>
                </a:cubicBezTo>
                <a:cubicBezTo>
                  <a:pt x="22050" y="7978"/>
                  <a:pt x="22037" y="7973"/>
                  <a:pt x="22025" y="7973"/>
                </a:cubicBezTo>
                <a:close/>
                <a:moveTo>
                  <a:pt x="3245" y="7989"/>
                </a:moveTo>
                <a:cubicBezTo>
                  <a:pt x="3240" y="7989"/>
                  <a:pt x="3235" y="7990"/>
                  <a:pt x="3230" y="7992"/>
                </a:cubicBezTo>
                <a:cubicBezTo>
                  <a:pt x="3214" y="7997"/>
                  <a:pt x="3200" y="8003"/>
                  <a:pt x="3185" y="8008"/>
                </a:cubicBezTo>
                <a:cubicBezTo>
                  <a:pt x="3158" y="8017"/>
                  <a:pt x="3141" y="8045"/>
                  <a:pt x="3148" y="8073"/>
                </a:cubicBezTo>
                <a:cubicBezTo>
                  <a:pt x="3154" y="8094"/>
                  <a:pt x="3177" y="8112"/>
                  <a:pt x="3200" y="8112"/>
                </a:cubicBezTo>
                <a:cubicBezTo>
                  <a:pt x="3205" y="8112"/>
                  <a:pt x="3210" y="8111"/>
                  <a:pt x="3214" y="8109"/>
                </a:cubicBezTo>
                <a:cubicBezTo>
                  <a:pt x="3230" y="8104"/>
                  <a:pt x="3245" y="8099"/>
                  <a:pt x="3258" y="8094"/>
                </a:cubicBezTo>
                <a:cubicBezTo>
                  <a:pt x="3287" y="8085"/>
                  <a:pt x="3303" y="8057"/>
                  <a:pt x="3295" y="8029"/>
                </a:cubicBezTo>
                <a:cubicBezTo>
                  <a:pt x="3289" y="8007"/>
                  <a:pt x="3267" y="7989"/>
                  <a:pt x="3245" y="7989"/>
                </a:cubicBezTo>
                <a:close/>
                <a:moveTo>
                  <a:pt x="7272" y="7915"/>
                </a:moveTo>
                <a:cubicBezTo>
                  <a:pt x="7264" y="7915"/>
                  <a:pt x="7256" y="7918"/>
                  <a:pt x="7249" y="7926"/>
                </a:cubicBezTo>
                <a:cubicBezTo>
                  <a:pt x="7208" y="7970"/>
                  <a:pt x="7166" y="8014"/>
                  <a:pt x="7126" y="8059"/>
                </a:cubicBezTo>
                <a:cubicBezTo>
                  <a:pt x="7102" y="8084"/>
                  <a:pt x="7125" y="8120"/>
                  <a:pt x="7151" y="8120"/>
                </a:cubicBezTo>
                <a:cubicBezTo>
                  <a:pt x="7160" y="8120"/>
                  <a:pt x="7168" y="8117"/>
                  <a:pt x="7175" y="8108"/>
                </a:cubicBezTo>
                <a:cubicBezTo>
                  <a:pt x="7216" y="8065"/>
                  <a:pt x="7258" y="8020"/>
                  <a:pt x="7299" y="7976"/>
                </a:cubicBezTo>
                <a:cubicBezTo>
                  <a:pt x="7323" y="7951"/>
                  <a:pt x="7299" y="7915"/>
                  <a:pt x="7272" y="7915"/>
                </a:cubicBezTo>
                <a:close/>
                <a:moveTo>
                  <a:pt x="6506" y="8062"/>
                </a:moveTo>
                <a:cubicBezTo>
                  <a:pt x="6462" y="8062"/>
                  <a:pt x="6461" y="8134"/>
                  <a:pt x="6506" y="8134"/>
                </a:cubicBezTo>
                <a:cubicBezTo>
                  <a:pt x="6506" y="8134"/>
                  <a:pt x="6507" y="8134"/>
                  <a:pt x="6507" y="8134"/>
                </a:cubicBezTo>
                <a:cubicBezTo>
                  <a:pt x="6552" y="8134"/>
                  <a:pt x="6552" y="8062"/>
                  <a:pt x="6506" y="8062"/>
                </a:cubicBezTo>
                <a:close/>
                <a:moveTo>
                  <a:pt x="9000" y="8022"/>
                </a:moveTo>
                <a:cubicBezTo>
                  <a:pt x="8973" y="8022"/>
                  <a:pt x="8946" y="8040"/>
                  <a:pt x="8946" y="8075"/>
                </a:cubicBezTo>
                <a:lnTo>
                  <a:pt x="8946" y="8091"/>
                </a:lnTo>
                <a:cubicBezTo>
                  <a:pt x="8946" y="8125"/>
                  <a:pt x="8973" y="8142"/>
                  <a:pt x="9000" y="8142"/>
                </a:cubicBezTo>
                <a:cubicBezTo>
                  <a:pt x="9027" y="8142"/>
                  <a:pt x="9054" y="8125"/>
                  <a:pt x="9054" y="8091"/>
                </a:cubicBezTo>
                <a:lnTo>
                  <a:pt x="9054" y="8075"/>
                </a:lnTo>
                <a:cubicBezTo>
                  <a:pt x="9054" y="8040"/>
                  <a:pt x="9027" y="8022"/>
                  <a:pt x="9000" y="8022"/>
                </a:cubicBezTo>
                <a:close/>
                <a:moveTo>
                  <a:pt x="24694" y="8058"/>
                </a:moveTo>
                <a:cubicBezTo>
                  <a:pt x="24688" y="8058"/>
                  <a:pt x="24682" y="8059"/>
                  <a:pt x="24676" y="8062"/>
                </a:cubicBezTo>
                <a:cubicBezTo>
                  <a:pt x="24666" y="8068"/>
                  <a:pt x="24658" y="8073"/>
                  <a:pt x="24647" y="8078"/>
                </a:cubicBezTo>
                <a:cubicBezTo>
                  <a:pt x="24612" y="8096"/>
                  <a:pt x="24633" y="8144"/>
                  <a:pt x="24665" y="8144"/>
                </a:cubicBezTo>
                <a:cubicBezTo>
                  <a:pt x="24670" y="8144"/>
                  <a:pt x="24676" y="8143"/>
                  <a:pt x="24682" y="8140"/>
                </a:cubicBezTo>
                <a:cubicBezTo>
                  <a:pt x="24692" y="8135"/>
                  <a:pt x="24702" y="8129"/>
                  <a:pt x="24712" y="8124"/>
                </a:cubicBezTo>
                <a:cubicBezTo>
                  <a:pt x="24748" y="8106"/>
                  <a:pt x="24727" y="8058"/>
                  <a:pt x="24694" y="8058"/>
                </a:cubicBezTo>
                <a:close/>
                <a:moveTo>
                  <a:pt x="2766" y="8037"/>
                </a:moveTo>
                <a:cubicBezTo>
                  <a:pt x="2739" y="8037"/>
                  <a:pt x="2712" y="8054"/>
                  <a:pt x="2712" y="8089"/>
                </a:cubicBezTo>
                <a:lnTo>
                  <a:pt x="2712" y="8104"/>
                </a:lnTo>
                <a:cubicBezTo>
                  <a:pt x="2712" y="8139"/>
                  <a:pt x="2739" y="8157"/>
                  <a:pt x="2766" y="8157"/>
                </a:cubicBezTo>
                <a:cubicBezTo>
                  <a:pt x="2793" y="8157"/>
                  <a:pt x="2820" y="8139"/>
                  <a:pt x="2820" y="8104"/>
                </a:cubicBezTo>
                <a:lnTo>
                  <a:pt x="2820" y="8089"/>
                </a:lnTo>
                <a:cubicBezTo>
                  <a:pt x="2819" y="8054"/>
                  <a:pt x="2792" y="8037"/>
                  <a:pt x="2766" y="8037"/>
                </a:cubicBezTo>
                <a:close/>
                <a:moveTo>
                  <a:pt x="8249" y="8082"/>
                </a:moveTo>
                <a:cubicBezTo>
                  <a:pt x="8221" y="8082"/>
                  <a:pt x="8198" y="8118"/>
                  <a:pt x="8223" y="8143"/>
                </a:cubicBezTo>
                <a:lnTo>
                  <a:pt x="8239" y="8159"/>
                </a:lnTo>
                <a:cubicBezTo>
                  <a:pt x="8246" y="8166"/>
                  <a:pt x="8254" y="8169"/>
                  <a:pt x="8262" y="8169"/>
                </a:cubicBezTo>
                <a:cubicBezTo>
                  <a:pt x="8290" y="8169"/>
                  <a:pt x="8314" y="8133"/>
                  <a:pt x="8289" y="8108"/>
                </a:cubicBezTo>
                <a:lnTo>
                  <a:pt x="8273" y="8093"/>
                </a:lnTo>
                <a:cubicBezTo>
                  <a:pt x="8266" y="8085"/>
                  <a:pt x="8257" y="8082"/>
                  <a:pt x="8249" y="8082"/>
                </a:cubicBezTo>
                <a:close/>
                <a:moveTo>
                  <a:pt x="13927" y="8072"/>
                </a:moveTo>
                <a:cubicBezTo>
                  <a:pt x="13903" y="8072"/>
                  <a:pt x="13879" y="8098"/>
                  <a:pt x="13893" y="8125"/>
                </a:cubicBezTo>
                <a:cubicBezTo>
                  <a:pt x="13899" y="8136"/>
                  <a:pt x="13904" y="8145"/>
                  <a:pt x="13909" y="8156"/>
                </a:cubicBezTo>
                <a:cubicBezTo>
                  <a:pt x="13916" y="8168"/>
                  <a:pt x="13926" y="8174"/>
                  <a:pt x="13937" y="8174"/>
                </a:cubicBezTo>
                <a:cubicBezTo>
                  <a:pt x="13960" y="8174"/>
                  <a:pt x="13984" y="8148"/>
                  <a:pt x="13970" y="8120"/>
                </a:cubicBezTo>
                <a:cubicBezTo>
                  <a:pt x="13964" y="8109"/>
                  <a:pt x="13959" y="8101"/>
                  <a:pt x="13954" y="8091"/>
                </a:cubicBezTo>
                <a:cubicBezTo>
                  <a:pt x="13948" y="8078"/>
                  <a:pt x="13937" y="8072"/>
                  <a:pt x="13927" y="8072"/>
                </a:cubicBezTo>
                <a:close/>
                <a:moveTo>
                  <a:pt x="13679" y="8062"/>
                </a:moveTo>
                <a:cubicBezTo>
                  <a:pt x="13667" y="8062"/>
                  <a:pt x="13655" y="8066"/>
                  <a:pt x="13644" y="8077"/>
                </a:cubicBezTo>
                <a:lnTo>
                  <a:pt x="13628" y="8093"/>
                </a:lnTo>
                <a:cubicBezTo>
                  <a:pt x="13590" y="8132"/>
                  <a:pt x="13626" y="8185"/>
                  <a:pt x="13667" y="8185"/>
                </a:cubicBezTo>
                <a:cubicBezTo>
                  <a:pt x="13679" y="8185"/>
                  <a:pt x="13692" y="8180"/>
                  <a:pt x="13703" y="8169"/>
                </a:cubicBezTo>
                <a:lnTo>
                  <a:pt x="13719" y="8153"/>
                </a:lnTo>
                <a:cubicBezTo>
                  <a:pt x="13756" y="8115"/>
                  <a:pt x="13720" y="8062"/>
                  <a:pt x="13679" y="8062"/>
                </a:cubicBezTo>
                <a:close/>
                <a:moveTo>
                  <a:pt x="13506" y="8119"/>
                </a:moveTo>
                <a:cubicBezTo>
                  <a:pt x="13493" y="8119"/>
                  <a:pt x="13480" y="8137"/>
                  <a:pt x="13492" y="8149"/>
                </a:cubicBezTo>
                <a:lnTo>
                  <a:pt x="13537" y="8193"/>
                </a:lnTo>
                <a:cubicBezTo>
                  <a:pt x="13541" y="8197"/>
                  <a:pt x="13545" y="8199"/>
                  <a:pt x="13550" y="8199"/>
                </a:cubicBezTo>
                <a:cubicBezTo>
                  <a:pt x="13563" y="8199"/>
                  <a:pt x="13575" y="8181"/>
                  <a:pt x="13561" y="8169"/>
                </a:cubicBezTo>
                <a:lnTo>
                  <a:pt x="13517" y="8124"/>
                </a:lnTo>
                <a:cubicBezTo>
                  <a:pt x="13514" y="8121"/>
                  <a:pt x="13510" y="8119"/>
                  <a:pt x="13506" y="8119"/>
                </a:cubicBezTo>
                <a:close/>
                <a:moveTo>
                  <a:pt x="405" y="8121"/>
                </a:moveTo>
                <a:cubicBezTo>
                  <a:pt x="397" y="8121"/>
                  <a:pt x="389" y="8125"/>
                  <a:pt x="382" y="8133"/>
                </a:cubicBezTo>
                <a:lnTo>
                  <a:pt x="366" y="8148"/>
                </a:lnTo>
                <a:cubicBezTo>
                  <a:pt x="341" y="8173"/>
                  <a:pt x="366" y="8208"/>
                  <a:pt x="393" y="8208"/>
                </a:cubicBezTo>
                <a:cubicBezTo>
                  <a:pt x="401" y="8208"/>
                  <a:pt x="409" y="8205"/>
                  <a:pt x="416" y="8197"/>
                </a:cubicBezTo>
                <a:lnTo>
                  <a:pt x="432" y="8182"/>
                </a:lnTo>
                <a:cubicBezTo>
                  <a:pt x="457" y="8157"/>
                  <a:pt x="432" y="8121"/>
                  <a:pt x="405" y="8121"/>
                </a:cubicBezTo>
                <a:close/>
                <a:moveTo>
                  <a:pt x="12944" y="8124"/>
                </a:moveTo>
                <a:cubicBezTo>
                  <a:pt x="12936" y="8124"/>
                  <a:pt x="12928" y="8127"/>
                  <a:pt x="12920" y="8135"/>
                </a:cubicBezTo>
                <a:lnTo>
                  <a:pt x="12905" y="8150"/>
                </a:lnTo>
                <a:cubicBezTo>
                  <a:pt x="12879" y="8175"/>
                  <a:pt x="12903" y="8211"/>
                  <a:pt x="12931" y="8211"/>
                </a:cubicBezTo>
                <a:cubicBezTo>
                  <a:pt x="12938" y="8211"/>
                  <a:pt x="12947" y="8208"/>
                  <a:pt x="12954" y="8201"/>
                </a:cubicBezTo>
                <a:lnTo>
                  <a:pt x="12970" y="8185"/>
                </a:lnTo>
                <a:cubicBezTo>
                  <a:pt x="12995" y="8159"/>
                  <a:pt x="12971" y="8124"/>
                  <a:pt x="12944" y="8124"/>
                </a:cubicBezTo>
                <a:close/>
                <a:moveTo>
                  <a:pt x="9836" y="8082"/>
                </a:moveTo>
                <a:cubicBezTo>
                  <a:pt x="9831" y="8082"/>
                  <a:pt x="9825" y="8083"/>
                  <a:pt x="9820" y="8085"/>
                </a:cubicBezTo>
                <a:cubicBezTo>
                  <a:pt x="9795" y="8096"/>
                  <a:pt x="9770" y="8104"/>
                  <a:pt x="9746" y="8115"/>
                </a:cubicBezTo>
                <a:cubicBezTo>
                  <a:pt x="9720" y="8125"/>
                  <a:pt x="9700" y="8150"/>
                  <a:pt x="9709" y="8181"/>
                </a:cubicBezTo>
                <a:cubicBezTo>
                  <a:pt x="9715" y="8201"/>
                  <a:pt x="9736" y="8220"/>
                  <a:pt x="9759" y="8220"/>
                </a:cubicBezTo>
                <a:cubicBezTo>
                  <a:pt x="9764" y="8220"/>
                  <a:pt x="9769" y="8219"/>
                  <a:pt x="9774" y="8217"/>
                </a:cubicBezTo>
                <a:cubicBezTo>
                  <a:pt x="9799" y="8207"/>
                  <a:pt x="9825" y="8197"/>
                  <a:pt x="9849" y="8187"/>
                </a:cubicBezTo>
                <a:cubicBezTo>
                  <a:pt x="9875" y="8177"/>
                  <a:pt x="9895" y="8151"/>
                  <a:pt x="9886" y="8122"/>
                </a:cubicBezTo>
                <a:cubicBezTo>
                  <a:pt x="9880" y="8102"/>
                  <a:pt x="9858" y="8082"/>
                  <a:pt x="9836" y="8082"/>
                </a:cubicBezTo>
                <a:close/>
                <a:moveTo>
                  <a:pt x="21195" y="8122"/>
                </a:moveTo>
                <a:cubicBezTo>
                  <a:pt x="21125" y="8122"/>
                  <a:pt x="21125" y="8229"/>
                  <a:pt x="21195" y="8229"/>
                </a:cubicBezTo>
                <a:cubicBezTo>
                  <a:pt x="21264" y="8229"/>
                  <a:pt x="21264" y="8122"/>
                  <a:pt x="21195" y="8122"/>
                </a:cubicBezTo>
                <a:close/>
                <a:moveTo>
                  <a:pt x="6026" y="8134"/>
                </a:moveTo>
                <a:cubicBezTo>
                  <a:pt x="5956" y="8135"/>
                  <a:pt x="5956" y="8240"/>
                  <a:pt x="6026" y="8240"/>
                </a:cubicBezTo>
                <a:cubicBezTo>
                  <a:pt x="6095" y="8240"/>
                  <a:pt x="6095" y="8134"/>
                  <a:pt x="6026" y="8134"/>
                </a:cubicBezTo>
                <a:close/>
                <a:moveTo>
                  <a:pt x="8030" y="8170"/>
                </a:moveTo>
                <a:cubicBezTo>
                  <a:pt x="7985" y="8170"/>
                  <a:pt x="7985" y="8240"/>
                  <a:pt x="8030" y="8240"/>
                </a:cubicBezTo>
                <a:lnTo>
                  <a:pt x="8046" y="8240"/>
                </a:lnTo>
                <a:cubicBezTo>
                  <a:pt x="8046" y="8240"/>
                  <a:pt x="8047" y="8240"/>
                  <a:pt x="8048" y="8240"/>
                </a:cubicBezTo>
                <a:cubicBezTo>
                  <a:pt x="8091" y="8240"/>
                  <a:pt x="8091" y="8170"/>
                  <a:pt x="8046" y="8170"/>
                </a:cubicBezTo>
                <a:close/>
                <a:moveTo>
                  <a:pt x="3891" y="8175"/>
                </a:moveTo>
                <a:cubicBezTo>
                  <a:pt x="3845" y="8175"/>
                  <a:pt x="3845" y="8246"/>
                  <a:pt x="3891" y="8246"/>
                </a:cubicBezTo>
                <a:lnTo>
                  <a:pt x="3921" y="8246"/>
                </a:lnTo>
                <a:cubicBezTo>
                  <a:pt x="3922" y="8246"/>
                  <a:pt x="3923" y="8246"/>
                  <a:pt x="3923" y="8246"/>
                </a:cubicBezTo>
                <a:cubicBezTo>
                  <a:pt x="3968" y="8246"/>
                  <a:pt x="3967" y="8176"/>
                  <a:pt x="3921" y="8175"/>
                </a:cubicBezTo>
                <a:close/>
                <a:moveTo>
                  <a:pt x="19259" y="8116"/>
                </a:moveTo>
                <a:cubicBezTo>
                  <a:pt x="19218" y="8116"/>
                  <a:pt x="19181" y="8170"/>
                  <a:pt x="19218" y="8207"/>
                </a:cubicBezTo>
                <a:lnTo>
                  <a:pt x="19263" y="8251"/>
                </a:lnTo>
                <a:cubicBezTo>
                  <a:pt x="19275" y="8263"/>
                  <a:pt x="19288" y="8268"/>
                  <a:pt x="19300" y="8268"/>
                </a:cubicBezTo>
                <a:cubicBezTo>
                  <a:pt x="19341" y="8268"/>
                  <a:pt x="19377" y="8215"/>
                  <a:pt x="19339" y="8177"/>
                </a:cubicBezTo>
                <a:lnTo>
                  <a:pt x="19295" y="8133"/>
                </a:lnTo>
                <a:cubicBezTo>
                  <a:pt x="19284" y="8121"/>
                  <a:pt x="19271" y="8116"/>
                  <a:pt x="19259" y="8116"/>
                </a:cubicBezTo>
                <a:close/>
                <a:moveTo>
                  <a:pt x="795" y="8167"/>
                </a:moveTo>
                <a:cubicBezTo>
                  <a:pt x="784" y="8167"/>
                  <a:pt x="774" y="8173"/>
                  <a:pt x="767" y="8186"/>
                </a:cubicBezTo>
                <a:cubicBezTo>
                  <a:pt x="762" y="8196"/>
                  <a:pt x="757" y="8206"/>
                  <a:pt x="751" y="8216"/>
                </a:cubicBezTo>
                <a:cubicBezTo>
                  <a:pt x="737" y="8244"/>
                  <a:pt x="761" y="8269"/>
                  <a:pt x="784" y="8269"/>
                </a:cubicBezTo>
                <a:cubicBezTo>
                  <a:pt x="795" y="8269"/>
                  <a:pt x="806" y="8264"/>
                  <a:pt x="812" y="8251"/>
                </a:cubicBezTo>
                <a:cubicBezTo>
                  <a:pt x="817" y="8240"/>
                  <a:pt x="823" y="8232"/>
                  <a:pt x="828" y="8222"/>
                </a:cubicBezTo>
                <a:cubicBezTo>
                  <a:pt x="842" y="8193"/>
                  <a:pt x="818" y="8167"/>
                  <a:pt x="795" y="8167"/>
                </a:cubicBezTo>
                <a:close/>
                <a:moveTo>
                  <a:pt x="7520" y="8199"/>
                </a:moveTo>
                <a:cubicBezTo>
                  <a:pt x="7475" y="8199"/>
                  <a:pt x="7474" y="8270"/>
                  <a:pt x="7520" y="8270"/>
                </a:cubicBezTo>
                <a:cubicBezTo>
                  <a:pt x="7566" y="8270"/>
                  <a:pt x="7566" y="8199"/>
                  <a:pt x="7520" y="8199"/>
                </a:cubicBezTo>
                <a:close/>
                <a:moveTo>
                  <a:pt x="11900" y="8140"/>
                </a:moveTo>
                <a:cubicBezTo>
                  <a:pt x="11873" y="8140"/>
                  <a:pt x="11846" y="8158"/>
                  <a:pt x="11846" y="8192"/>
                </a:cubicBezTo>
                <a:lnTo>
                  <a:pt x="11846" y="8223"/>
                </a:lnTo>
                <a:cubicBezTo>
                  <a:pt x="11846" y="8257"/>
                  <a:pt x="11873" y="8274"/>
                  <a:pt x="11900" y="8274"/>
                </a:cubicBezTo>
                <a:cubicBezTo>
                  <a:pt x="11927" y="8274"/>
                  <a:pt x="11953" y="8257"/>
                  <a:pt x="11953" y="8223"/>
                </a:cubicBezTo>
                <a:lnTo>
                  <a:pt x="11953" y="8192"/>
                </a:lnTo>
                <a:cubicBezTo>
                  <a:pt x="11953" y="8158"/>
                  <a:pt x="11927" y="8140"/>
                  <a:pt x="11900" y="8140"/>
                </a:cubicBezTo>
                <a:close/>
                <a:moveTo>
                  <a:pt x="16313" y="8203"/>
                </a:moveTo>
                <a:cubicBezTo>
                  <a:pt x="16295" y="8203"/>
                  <a:pt x="16278" y="8214"/>
                  <a:pt x="16278" y="8237"/>
                </a:cubicBezTo>
                <a:lnTo>
                  <a:pt x="16278" y="8253"/>
                </a:lnTo>
                <a:cubicBezTo>
                  <a:pt x="16277" y="8276"/>
                  <a:pt x="16295" y="8287"/>
                  <a:pt x="16313" y="8287"/>
                </a:cubicBezTo>
                <a:cubicBezTo>
                  <a:pt x="16330" y="8287"/>
                  <a:pt x="16348" y="8276"/>
                  <a:pt x="16348" y="8253"/>
                </a:cubicBezTo>
                <a:lnTo>
                  <a:pt x="16348" y="8237"/>
                </a:lnTo>
                <a:cubicBezTo>
                  <a:pt x="16348" y="8214"/>
                  <a:pt x="16330" y="8203"/>
                  <a:pt x="16313" y="8203"/>
                </a:cubicBezTo>
                <a:close/>
                <a:moveTo>
                  <a:pt x="9460" y="8252"/>
                </a:moveTo>
                <a:cubicBezTo>
                  <a:pt x="9443" y="8252"/>
                  <a:pt x="9432" y="8275"/>
                  <a:pt x="9450" y="8284"/>
                </a:cubicBezTo>
                <a:cubicBezTo>
                  <a:pt x="9460" y="8290"/>
                  <a:pt x="9469" y="8295"/>
                  <a:pt x="9480" y="8300"/>
                </a:cubicBezTo>
                <a:cubicBezTo>
                  <a:pt x="9483" y="8302"/>
                  <a:pt x="9486" y="8302"/>
                  <a:pt x="9489" y="8302"/>
                </a:cubicBezTo>
                <a:cubicBezTo>
                  <a:pt x="9505" y="8302"/>
                  <a:pt x="9515" y="8279"/>
                  <a:pt x="9499" y="8270"/>
                </a:cubicBezTo>
                <a:cubicBezTo>
                  <a:pt x="9488" y="8265"/>
                  <a:pt x="9479" y="8259"/>
                  <a:pt x="9468" y="8254"/>
                </a:cubicBezTo>
                <a:cubicBezTo>
                  <a:pt x="9465" y="8253"/>
                  <a:pt x="9462" y="8252"/>
                  <a:pt x="9460" y="8252"/>
                </a:cubicBezTo>
                <a:close/>
                <a:moveTo>
                  <a:pt x="3531" y="8235"/>
                </a:moveTo>
                <a:cubicBezTo>
                  <a:pt x="3486" y="8235"/>
                  <a:pt x="3486" y="8306"/>
                  <a:pt x="3531" y="8306"/>
                </a:cubicBezTo>
                <a:cubicBezTo>
                  <a:pt x="3577" y="8306"/>
                  <a:pt x="3577" y="8235"/>
                  <a:pt x="3531" y="8235"/>
                </a:cubicBezTo>
                <a:close/>
                <a:moveTo>
                  <a:pt x="7648" y="8233"/>
                </a:moveTo>
                <a:cubicBezTo>
                  <a:pt x="7643" y="8233"/>
                  <a:pt x="7637" y="8234"/>
                  <a:pt x="7631" y="8237"/>
                </a:cubicBezTo>
                <a:cubicBezTo>
                  <a:pt x="7620" y="8243"/>
                  <a:pt x="7611" y="8248"/>
                  <a:pt x="7601" y="8253"/>
                </a:cubicBezTo>
                <a:cubicBezTo>
                  <a:pt x="7565" y="8271"/>
                  <a:pt x="7587" y="8318"/>
                  <a:pt x="7620" y="8318"/>
                </a:cubicBezTo>
                <a:cubicBezTo>
                  <a:pt x="7625" y="8318"/>
                  <a:pt x="7631" y="8317"/>
                  <a:pt x="7636" y="8314"/>
                </a:cubicBezTo>
                <a:cubicBezTo>
                  <a:pt x="7647" y="8309"/>
                  <a:pt x="7656" y="8303"/>
                  <a:pt x="7667" y="8298"/>
                </a:cubicBezTo>
                <a:cubicBezTo>
                  <a:pt x="7701" y="8280"/>
                  <a:pt x="7680" y="8233"/>
                  <a:pt x="7648" y="8233"/>
                </a:cubicBezTo>
                <a:close/>
                <a:moveTo>
                  <a:pt x="20412" y="8195"/>
                </a:moveTo>
                <a:cubicBezTo>
                  <a:pt x="20400" y="8195"/>
                  <a:pt x="20387" y="8200"/>
                  <a:pt x="20376" y="8211"/>
                </a:cubicBezTo>
                <a:lnTo>
                  <a:pt x="20346" y="8240"/>
                </a:lnTo>
                <a:cubicBezTo>
                  <a:pt x="20308" y="8279"/>
                  <a:pt x="20344" y="8332"/>
                  <a:pt x="20386" y="8332"/>
                </a:cubicBezTo>
                <a:cubicBezTo>
                  <a:pt x="20398" y="8332"/>
                  <a:pt x="20410" y="8328"/>
                  <a:pt x="20421" y="8317"/>
                </a:cubicBezTo>
                <a:lnTo>
                  <a:pt x="20450" y="8287"/>
                </a:lnTo>
                <a:cubicBezTo>
                  <a:pt x="20489" y="8249"/>
                  <a:pt x="20454" y="8195"/>
                  <a:pt x="20412" y="8195"/>
                </a:cubicBezTo>
                <a:close/>
                <a:moveTo>
                  <a:pt x="13589" y="8247"/>
                </a:moveTo>
                <a:cubicBezTo>
                  <a:pt x="13572" y="8247"/>
                  <a:pt x="13554" y="8258"/>
                  <a:pt x="13554" y="8281"/>
                </a:cubicBezTo>
                <a:lnTo>
                  <a:pt x="13554" y="8312"/>
                </a:lnTo>
                <a:cubicBezTo>
                  <a:pt x="13554" y="8335"/>
                  <a:pt x="13572" y="8346"/>
                  <a:pt x="13589" y="8346"/>
                </a:cubicBezTo>
                <a:cubicBezTo>
                  <a:pt x="13607" y="8346"/>
                  <a:pt x="13624" y="8335"/>
                  <a:pt x="13624" y="8312"/>
                </a:cubicBezTo>
                <a:lnTo>
                  <a:pt x="13624" y="8281"/>
                </a:lnTo>
                <a:cubicBezTo>
                  <a:pt x="13624" y="8258"/>
                  <a:pt x="13607" y="8247"/>
                  <a:pt x="13589" y="8247"/>
                </a:cubicBezTo>
                <a:close/>
                <a:moveTo>
                  <a:pt x="15677" y="8259"/>
                </a:moveTo>
                <a:cubicBezTo>
                  <a:pt x="15666" y="8259"/>
                  <a:pt x="15656" y="8264"/>
                  <a:pt x="15649" y="8277"/>
                </a:cubicBezTo>
                <a:cubicBezTo>
                  <a:pt x="15644" y="8288"/>
                  <a:pt x="15639" y="8297"/>
                  <a:pt x="15634" y="8307"/>
                </a:cubicBezTo>
                <a:cubicBezTo>
                  <a:pt x="15620" y="8335"/>
                  <a:pt x="15645" y="8361"/>
                  <a:pt x="15668" y="8361"/>
                </a:cubicBezTo>
                <a:cubicBezTo>
                  <a:pt x="15678" y="8361"/>
                  <a:pt x="15688" y="8356"/>
                  <a:pt x="15694" y="8343"/>
                </a:cubicBezTo>
                <a:cubicBezTo>
                  <a:pt x="15701" y="8333"/>
                  <a:pt x="15706" y="8323"/>
                  <a:pt x="15710" y="8313"/>
                </a:cubicBezTo>
                <a:cubicBezTo>
                  <a:pt x="15724" y="8285"/>
                  <a:pt x="15700" y="8259"/>
                  <a:pt x="15677" y="8259"/>
                </a:cubicBezTo>
                <a:close/>
                <a:moveTo>
                  <a:pt x="15106" y="8245"/>
                </a:moveTo>
                <a:cubicBezTo>
                  <a:pt x="15097" y="8245"/>
                  <a:pt x="15087" y="8246"/>
                  <a:pt x="15078" y="8250"/>
                </a:cubicBezTo>
                <a:cubicBezTo>
                  <a:pt x="15051" y="8260"/>
                  <a:pt x="15032" y="8285"/>
                  <a:pt x="15042" y="8316"/>
                </a:cubicBezTo>
                <a:cubicBezTo>
                  <a:pt x="15047" y="8337"/>
                  <a:pt x="15069" y="8355"/>
                  <a:pt x="15092" y="8355"/>
                </a:cubicBezTo>
                <a:cubicBezTo>
                  <a:pt x="15096" y="8355"/>
                  <a:pt x="15099" y="8354"/>
                  <a:pt x="15102" y="8354"/>
                </a:cubicBezTo>
                <a:cubicBezTo>
                  <a:pt x="15113" y="8362"/>
                  <a:pt x="15126" y="8368"/>
                  <a:pt x="15139" y="8368"/>
                </a:cubicBezTo>
                <a:cubicBezTo>
                  <a:pt x="15147" y="8368"/>
                  <a:pt x="15156" y="8365"/>
                  <a:pt x="15164" y="8361"/>
                </a:cubicBezTo>
                <a:cubicBezTo>
                  <a:pt x="15188" y="8348"/>
                  <a:pt x="15201" y="8313"/>
                  <a:pt x="15184" y="8288"/>
                </a:cubicBezTo>
                <a:cubicBezTo>
                  <a:pt x="15165" y="8263"/>
                  <a:pt x="15136" y="8245"/>
                  <a:pt x="15106" y="8245"/>
                </a:cubicBezTo>
                <a:close/>
                <a:moveTo>
                  <a:pt x="10946" y="8269"/>
                </a:moveTo>
                <a:cubicBezTo>
                  <a:pt x="10940" y="8269"/>
                  <a:pt x="10934" y="8271"/>
                  <a:pt x="10928" y="8275"/>
                </a:cubicBezTo>
                <a:cubicBezTo>
                  <a:pt x="10914" y="8285"/>
                  <a:pt x="10898" y="8296"/>
                  <a:pt x="10884" y="8305"/>
                </a:cubicBezTo>
                <a:cubicBezTo>
                  <a:pt x="10852" y="8327"/>
                  <a:pt x="10872" y="8373"/>
                  <a:pt x="10901" y="8373"/>
                </a:cubicBezTo>
                <a:cubicBezTo>
                  <a:pt x="10907" y="8373"/>
                  <a:pt x="10913" y="8371"/>
                  <a:pt x="10919" y="8366"/>
                </a:cubicBezTo>
                <a:cubicBezTo>
                  <a:pt x="10933" y="8356"/>
                  <a:pt x="10949" y="8345"/>
                  <a:pt x="10963" y="8337"/>
                </a:cubicBezTo>
                <a:cubicBezTo>
                  <a:pt x="10996" y="8316"/>
                  <a:pt x="10976" y="8269"/>
                  <a:pt x="10946" y="8269"/>
                </a:cubicBezTo>
                <a:close/>
                <a:moveTo>
                  <a:pt x="7251" y="8260"/>
                </a:moveTo>
                <a:cubicBezTo>
                  <a:pt x="7226" y="8260"/>
                  <a:pt x="7201" y="8285"/>
                  <a:pt x="7218" y="8312"/>
                </a:cubicBezTo>
                <a:cubicBezTo>
                  <a:pt x="7229" y="8327"/>
                  <a:pt x="7238" y="8342"/>
                  <a:pt x="7249" y="8356"/>
                </a:cubicBezTo>
                <a:cubicBezTo>
                  <a:pt x="7256" y="8368"/>
                  <a:pt x="7268" y="8373"/>
                  <a:pt x="7279" y="8373"/>
                </a:cubicBezTo>
                <a:cubicBezTo>
                  <a:pt x="7304" y="8373"/>
                  <a:pt x="7328" y="8348"/>
                  <a:pt x="7310" y="8321"/>
                </a:cubicBezTo>
                <a:cubicBezTo>
                  <a:pt x="7300" y="8305"/>
                  <a:pt x="7290" y="8291"/>
                  <a:pt x="7280" y="8276"/>
                </a:cubicBezTo>
                <a:cubicBezTo>
                  <a:pt x="7272" y="8265"/>
                  <a:pt x="7262" y="8260"/>
                  <a:pt x="7251" y="8260"/>
                </a:cubicBezTo>
                <a:close/>
                <a:moveTo>
                  <a:pt x="12817" y="8296"/>
                </a:moveTo>
                <a:cubicBezTo>
                  <a:pt x="12799" y="8296"/>
                  <a:pt x="12781" y="8307"/>
                  <a:pt x="12781" y="8329"/>
                </a:cubicBezTo>
                <a:lnTo>
                  <a:pt x="12781" y="8345"/>
                </a:lnTo>
                <a:cubicBezTo>
                  <a:pt x="12781" y="8368"/>
                  <a:pt x="12799" y="8380"/>
                  <a:pt x="12817" y="8380"/>
                </a:cubicBezTo>
                <a:cubicBezTo>
                  <a:pt x="12834" y="8380"/>
                  <a:pt x="12852" y="8368"/>
                  <a:pt x="12852" y="8345"/>
                </a:cubicBezTo>
                <a:lnTo>
                  <a:pt x="12852" y="8329"/>
                </a:lnTo>
                <a:cubicBezTo>
                  <a:pt x="12852" y="8307"/>
                  <a:pt x="12834" y="8296"/>
                  <a:pt x="12817" y="8296"/>
                </a:cubicBezTo>
                <a:close/>
                <a:moveTo>
                  <a:pt x="17544" y="8373"/>
                </a:moveTo>
                <a:cubicBezTo>
                  <a:pt x="17520" y="8373"/>
                  <a:pt x="17520" y="8408"/>
                  <a:pt x="17544" y="8408"/>
                </a:cubicBezTo>
                <a:cubicBezTo>
                  <a:pt x="17566" y="8408"/>
                  <a:pt x="17566" y="8373"/>
                  <a:pt x="17544" y="8373"/>
                </a:cubicBezTo>
                <a:close/>
                <a:moveTo>
                  <a:pt x="13290" y="8335"/>
                </a:moveTo>
                <a:cubicBezTo>
                  <a:pt x="13262" y="8335"/>
                  <a:pt x="13238" y="8371"/>
                  <a:pt x="13263" y="8395"/>
                </a:cubicBezTo>
                <a:lnTo>
                  <a:pt x="13279" y="8411"/>
                </a:lnTo>
                <a:cubicBezTo>
                  <a:pt x="13286" y="8419"/>
                  <a:pt x="13294" y="8422"/>
                  <a:pt x="13302" y="8422"/>
                </a:cubicBezTo>
                <a:cubicBezTo>
                  <a:pt x="13329" y="8422"/>
                  <a:pt x="13354" y="8387"/>
                  <a:pt x="13329" y="8361"/>
                </a:cubicBezTo>
                <a:lnTo>
                  <a:pt x="13313" y="8345"/>
                </a:lnTo>
                <a:cubicBezTo>
                  <a:pt x="13306" y="8338"/>
                  <a:pt x="13298" y="8335"/>
                  <a:pt x="13290" y="8335"/>
                </a:cubicBezTo>
                <a:close/>
                <a:moveTo>
                  <a:pt x="2239" y="8400"/>
                </a:moveTo>
                <a:cubicBezTo>
                  <a:pt x="2215" y="8400"/>
                  <a:pt x="2215" y="8434"/>
                  <a:pt x="2239" y="8434"/>
                </a:cubicBezTo>
                <a:lnTo>
                  <a:pt x="2255" y="8434"/>
                </a:lnTo>
                <a:cubicBezTo>
                  <a:pt x="2277" y="8434"/>
                  <a:pt x="2277" y="8401"/>
                  <a:pt x="2255" y="8400"/>
                </a:cubicBezTo>
                <a:close/>
                <a:moveTo>
                  <a:pt x="8709" y="8319"/>
                </a:moveTo>
                <a:cubicBezTo>
                  <a:pt x="8667" y="8319"/>
                  <a:pt x="8631" y="8372"/>
                  <a:pt x="8668" y="8410"/>
                </a:cubicBezTo>
                <a:cubicBezTo>
                  <a:pt x="8673" y="8416"/>
                  <a:pt x="8679" y="8421"/>
                  <a:pt x="8684" y="8426"/>
                </a:cubicBezTo>
                <a:cubicBezTo>
                  <a:pt x="8695" y="8437"/>
                  <a:pt x="8707" y="8441"/>
                  <a:pt x="8719" y="8441"/>
                </a:cubicBezTo>
                <a:cubicBezTo>
                  <a:pt x="8760" y="8441"/>
                  <a:pt x="8797" y="8388"/>
                  <a:pt x="8760" y="8350"/>
                </a:cubicBezTo>
                <a:lnTo>
                  <a:pt x="8745" y="8335"/>
                </a:lnTo>
                <a:cubicBezTo>
                  <a:pt x="8733" y="8324"/>
                  <a:pt x="8721" y="8319"/>
                  <a:pt x="8709" y="8319"/>
                </a:cubicBezTo>
                <a:close/>
                <a:moveTo>
                  <a:pt x="8211" y="8381"/>
                </a:moveTo>
                <a:cubicBezTo>
                  <a:pt x="8165" y="8381"/>
                  <a:pt x="8165" y="8452"/>
                  <a:pt x="8211" y="8452"/>
                </a:cubicBezTo>
                <a:cubicBezTo>
                  <a:pt x="8212" y="8452"/>
                  <a:pt x="8212" y="8452"/>
                  <a:pt x="8212" y="8452"/>
                </a:cubicBezTo>
                <a:cubicBezTo>
                  <a:pt x="8257" y="8452"/>
                  <a:pt x="8257" y="8381"/>
                  <a:pt x="8211" y="8381"/>
                </a:cubicBezTo>
                <a:close/>
                <a:moveTo>
                  <a:pt x="13114" y="8385"/>
                </a:moveTo>
                <a:cubicBezTo>
                  <a:pt x="13068" y="8385"/>
                  <a:pt x="13068" y="8455"/>
                  <a:pt x="13114" y="8455"/>
                </a:cubicBezTo>
                <a:cubicBezTo>
                  <a:pt x="13115" y="8455"/>
                  <a:pt x="13115" y="8455"/>
                  <a:pt x="13116" y="8455"/>
                </a:cubicBezTo>
                <a:cubicBezTo>
                  <a:pt x="13158" y="8455"/>
                  <a:pt x="13160" y="8385"/>
                  <a:pt x="13114" y="8385"/>
                </a:cubicBezTo>
                <a:close/>
                <a:moveTo>
                  <a:pt x="1790" y="8411"/>
                </a:moveTo>
                <a:cubicBezTo>
                  <a:pt x="1777" y="8411"/>
                  <a:pt x="1765" y="8430"/>
                  <a:pt x="1776" y="8443"/>
                </a:cubicBezTo>
                <a:cubicBezTo>
                  <a:pt x="1784" y="8453"/>
                  <a:pt x="1797" y="8458"/>
                  <a:pt x="1810" y="8458"/>
                </a:cubicBezTo>
                <a:cubicBezTo>
                  <a:pt x="1823" y="8458"/>
                  <a:pt x="1835" y="8453"/>
                  <a:pt x="1844" y="8444"/>
                </a:cubicBezTo>
                <a:cubicBezTo>
                  <a:pt x="1856" y="8431"/>
                  <a:pt x="1845" y="8413"/>
                  <a:pt x="1832" y="8413"/>
                </a:cubicBezTo>
                <a:cubicBezTo>
                  <a:pt x="1828" y="8413"/>
                  <a:pt x="1824" y="8415"/>
                  <a:pt x="1820" y="8418"/>
                </a:cubicBezTo>
                <a:cubicBezTo>
                  <a:pt x="1817" y="8422"/>
                  <a:pt x="1814" y="8423"/>
                  <a:pt x="1811" y="8423"/>
                </a:cubicBezTo>
                <a:cubicBezTo>
                  <a:pt x="1807" y="8423"/>
                  <a:pt x="1804" y="8421"/>
                  <a:pt x="1801" y="8417"/>
                </a:cubicBezTo>
                <a:cubicBezTo>
                  <a:pt x="1798" y="8413"/>
                  <a:pt x="1794" y="8411"/>
                  <a:pt x="1790" y="8411"/>
                </a:cubicBezTo>
                <a:close/>
                <a:moveTo>
                  <a:pt x="10405" y="8373"/>
                </a:moveTo>
                <a:cubicBezTo>
                  <a:pt x="10402" y="8373"/>
                  <a:pt x="10399" y="8374"/>
                  <a:pt x="10396" y="8374"/>
                </a:cubicBezTo>
                <a:cubicBezTo>
                  <a:pt x="10376" y="8380"/>
                  <a:pt x="10356" y="8385"/>
                  <a:pt x="10335" y="8389"/>
                </a:cubicBezTo>
                <a:cubicBezTo>
                  <a:pt x="10294" y="8399"/>
                  <a:pt x="10306" y="8459"/>
                  <a:pt x="10344" y="8459"/>
                </a:cubicBezTo>
                <a:cubicBezTo>
                  <a:pt x="10347" y="8459"/>
                  <a:pt x="10350" y="8458"/>
                  <a:pt x="10354" y="8457"/>
                </a:cubicBezTo>
                <a:cubicBezTo>
                  <a:pt x="10374" y="8452"/>
                  <a:pt x="10392" y="8447"/>
                  <a:pt x="10413" y="8443"/>
                </a:cubicBezTo>
                <a:cubicBezTo>
                  <a:pt x="10455" y="8433"/>
                  <a:pt x="10442" y="8373"/>
                  <a:pt x="10405" y="8373"/>
                </a:cubicBezTo>
                <a:close/>
                <a:moveTo>
                  <a:pt x="8405" y="8364"/>
                </a:moveTo>
                <a:cubicBezTo>
                  <a:pt x="8335" y="8364"/>
                  <a:pt x="8335" y="8471"/>
                  <a:pt x="8405" y="8471"/>
                </a:cubicBezTo>
                <a:lnTo>
                  <a:pt x="8421" y="8471"/>
                </a:lnTo>
                <a:cubicBezTo>
                  <a:pt x="8490" y="8471"/>
                  <a:pt x="8490" y="8364"/>
                  <a:pt x="8421" y="8364"/>
                </a:cubicBezTo>
                <a:close/>
                <a:moveTo>
                  <a:pt x="16748" y="8350"/>
                </a:moveTo>
                <a:cubicBezTo>
                  <a:pt x="16729" y="8350"/>
                  <a:pt x="16710" y="8360"/>
                  <a:pt x="16701" y="8377"/>
                </a:cubicBezTo>
                <a:cubicBezTo>
                  <a:pt x="16685" y="8403"/>
                  <a:pt x="16696" y="8434"/>
                  <a:pt x="16720" y="8450"/>
                </a:cubicBezTo>
                <a:cubicBezTo>
                  <a:pt x="16736" y="8460"/>
                  <a:pt x="16750" y="8470"/>
                  <a:pt x="16765" y="8480"/>
                </a:cubicBezTo>
                <a:cubicBezTo>
                  <a:pt x="16773" y="8485"/>
                  <a:pt x="16782" y="8488"/>
                  <a:pt x="16791" y="8488"/>
                </a:cubicBezTo>
                <a:cubicBezTo>
                  <a:pt x="16810" y="8488"/>
                  <a:pt x="16829" y="8477"/>
                  <a:pt x="16838" y="8460"/>
                </a:cubicBezTo>
                <a:cubicBezTo>
                  <a:pt x="16854" y="8434"/>
                  <a:pt x="16844" y="8403"/>
                  <a:pt x="16818" y="8387"/>
                </a:cubicBezTo>
                <a:cubicBezTo>
                  <a:pt x="16803" y="8377"/>
                  <a:pt x="16788" y="8368"/>
                  <a:pt x="16774" y="8358"/>
                </a:cubicBezTo>
                <a:cubicBezTo>
                  <a:pt x="16767" y="8353"/>
                  <a:pt x="16757" y="8350"/>
                  <a:pt x="16748" y="8350"/>
                </a:cubicBezTo>
                <a:close/>
                <a:moveTo>
                  <a:pt x="4705" y="8402"/>
                </a:moveTo>
                <a:cubicBezTo>
                  <a:pt x="4672" y="8402"/>
                  <a:pt x="4650" y="8450"/>
                  <a:pt x="4686" y="8468"/>
                </a:cubicBezTo>
                <a:cubicBezTo>
                  <a:pt x="4697" y="8473"/>
                  <a:pt x="4706" y="8478"/>
                  <a:pt x="4717" y="8483"/>
                </a:cubicBezTo>
                <a:cubicBezTo>
                  <a:pt x="4722" y="8486"/>
                  <a:pt x="4728" y="8488"/>
                  <a:pt x="4733" y="8488"/>
                </a:cubicBezTo>
                <a:cubicBezTo>
                  <a:pt x="4764" y="8488"/>
                  <a:pt x="4786" y="8440"/>
                  <a:pt x="4751" y="8422"/>
                </a:cubicBezTo>
                <a:cubicBezTo>
                  <a:pt x="4741" y="8416"/>
                  <a:pt x="4732" y="8411"/>
                  <a:pt x="4722" y="8406"/>
                </a:cubicBezTo>
                <a:cubicBezTo>
                  <a:pt x="4716" y="8403"/>
                  <a:pt x="4710" y="8402"/>
                  <a:pt x="4705" y="8402"/>
                </a:cubicBezTo>
                <a:close/>
                <a:moveTo>
                  <a:pt x="24277" y="8388"/>
                </a:moveTo>
                <a:cubicBezTo>
                  <a:pt x="24254" y="8388"/>
                  <a:pt x="24230" y="8413"/>
                  <a:pt x="24244" y="8442"/>
                </a:cubicBezTo>
                <a:cubicBezTo>
                  <a:pt x="24249" y="8452"/>
                  <a:pt x="24254" y="8460"/>
                  <a:pt x="24259" y="8471"/>
                </a:cubicBezTo>
                <a:cubicBezTo>
                  <a:pt x="24266" y="8484"/>
                  <a:pt x="24276" y="8489"/>
                  <a:pt x="24287" y="8489"/>
                </a:cubicBezTo>
                <a:cubicBezTo>
                  <a:pt x="24310" y="8489"/>
                  <a:pt x="24334" y="8464"/>
                  <a:pt x="24320" y="8436"/>
                </a:cubicBezTo>
                <a:cubicBezTo>
                  <a:pt x="24315" y="8426"/>
                  <a:pt x="24310" y="8416"/>
                  <a:pt x="24305" y="8406"/>
                </a:cubicBezTo>
                <a:cubicBezTo>
                  <a:pt x="24298" y="8393"/>
                  <a:pt x="24288" y="8388"/>
                  <a:pt x="24277" y="8388"/>
                </a:cubicBezTo>
                <a:close/>
                <a:moveTo>
                  <a:pt x="5852" y="8407"/>
                </a:moveTo>
                <a:cubicBezTo>
                  <a:pt x="5834" y="8407"/>
                  <a:pt x="5817" y="8418"/>
                  <a:pt x="5817" y="8442"/>
                </a:cubicBezTo>
                <a:lnTo>
                  <a:pt x="5817" y="8457"/>
                </a:lnTo>
                <a:cubicBezTo>
                  <a:pt x="5817" y="8480"/>
                  <a:pt x="5834" y="8491"/>
                  <a:pt x="5852" y="8491"/>
                </a:cubicBezTo>
                <a:cubicBezTo>
                  <a:pt x="5869" y="8491"/>
                  <a:pt x="5887" y="8480"/>
                  <a:pt x="5887" y="8457"/>
                </a:cubicBezTo>
                <a:lnTo>
                  <a:pt x="5887" y="8442"/>
                </a:lnTo>
                <a:cubicBezTo>
                  <a:pt x="5887" y="8418"/>
                  <a:pt x="5869" y="8407"/>
                  <a:pt x="5852" y="8407"/>
                </a:cubicBezTo>
                <a:close/>
                <a:moveTo>
                  <a:pt x="20654" y="8438"/>
                </a:moveTo>
                <a:cubicBezTo>
                  <a:pt x="20609" y="8438"/>
                  <a:pt x="20609" y="8510"/>
                  <a:pt x="20654" y="8510"/>
                </a:cubicBezTo>
                <a:cubicBezTo>
                  <a:pt x="20700" y="8510"/>
                  <a:pt x="20700" y="8438"/>
                  <a:pt x="20654" y="8438"/>
                </a:cubicBezTo>
                <a:close/>
                <a:moveTo>
                  <a:pt x="7924" y="8489"/>
                </a:moveTo>
                <a:cubicBezTo>
                  <a:pt x="7901" y="8489"/>
                  <a:pt x="7901" y="8523"/>
                  <a:pt x="7924" y="8523"/>
                </a:cubicBezTo>
                <a:cubicBezTo>
                  <a:pt x="7948" y="8523"/>
                  <a:pt x="7948" y="8489"/>
                  <a:pt x="7924" y="8489"/>
                </a:cubicBezTo>
                <a:close/>
                <a:moveTo>
                  <a:pt x="5497" y="8389"/>
                </a:moveTo>
                <a:cubicBezTo>
                  <a:pt x="5492" y="8389"/>
                  <a:pt x="5487" y="8390"/>
                  <a:pt x="5482" y="8391"/>
                </a:cubicBezTo>
                <a:cubicBezTo>
                  <a:pt x="5456" y="8400"/>
                  <a:pt x="5435" y="8429"/>
                  <a:pt x="5446" y="8457"/>
                </a:cubicBezTo>
                <a:cubicBezTo>
                  <a:pt x="5451" y="8473"/>
                  <a:pt x="5456" y="8487"/>
                  <a:pt x="5461" y="8501"/>
                </a:cubicBezTo>
                <a:cubicBezTo>
                  <a:pt x="5469" y="8524"/>
                  <a:pt x="5490" y="8540"/>
                  <a:pt x="5513" y="8540"/>
                </a:cubicBezTo>
                <a:cubicBezTo>
                  <a:pt x="5517" y="8540"/>
                  <a:pt x="5522" y="8539"/>
                  <a:pt x="5526" y="8538"/>
                </a:cubicBezTo>
                <a:cubicBezTo>
                  <a:pt x="5553" y="8530"/>
                  <a:pt x="5573" y="8500"/>
                  <a:pt x="5563" y="8473"/>
                </a:cubicBezTo>
                <a:cubicBezTo>
                  <a:pt x="5558" y="8457"/>
                  <a:pt x="5553" y="8443"/>
                  <a:pt x="5547" y="8428"/>
                </a:cubicBezTo>
                <a:cubicBezTo>
                  <a:pt x="5540" y="8406"/>
                  <a:pt x="5520" y="8389"/>
                  <a:pt x="5497" y="8389"/>
                </a:cubicBezTo>
                <a:close/>
                <a:moveTo>
                  <a:pt x="8141" y="8458"/>
                </a:moveTo>
                <a:cubicBezTo>
                  <a:pt x="8130" y="8458"/>
                  <a:pt x="8119" y="8463"/>
                  <a:pt x="8113" y="8476"/>
                </a:cubicBezTo>
                <a:cubicBezTo>
                  <a:pt x="8108" y="8487"/>
                  <a:pt x="8102" y="8496"/>
                  <a:pt x="8097" y="8506"/>
                </a:cubicBezTo>
                <a:cubicBezTo>
                  <a:pt x="8083" y="8535"/>
                  <a:pt x="8107" y="8560"/>
                  <a:pt x="8131" y="8560"/>
                </a:cubicBezTo>
                <a:cubicBezTo>
                  <a:pt x="8142" y="8560"/>
                  <a:pt x="8152" y="8555"/>
                  <a:pt x="8159" y="8542"/>
                </a:cubicBezTo>
                <a:cubicBezTo>
                  <a:pt x="8164" y="8532"/>
                  <a:pt x="8169" y="8522"/>
                  <a:pt x="8175" y="8512"/>
                </a:cubicBezTo>
                <a:cubicBezTo>
                  <a:pt x="8189" y="8484"/>
                  <a:pt x="8164" y="8458"/>
                  <a:pt x="8141" y="8458"/>
                </a:cubicBezTo>
                <a:close/>
                <a:moveTo>
                  <a:pt x="18579" y="8429"/>
                </a:moveTo>
                <a:cubicBezTo>
                  <a:pt x="18560" y="8429"/>
                  <a:pt x="18541" y="8438"/>
                  <a:pt x="18532" y="8455"/>
                </a:cubicBezTo>
                <a:cubicBezTo>
                  <a:pt x="18527" y="8466"/>
                  <a:pt x="18522" y="8475"/>
                  <a:pt x="18517" y="8486"/>
                </a:cubicBezTo>
                <a:cubicBezTo>
                  <a:pt x="18504" y="8512"/>
                  <a:pt x="18509" y="8543"/>
                  <a:pt x="18536" y="8559"/>
                </a:cubicBezTo>
                <a:cubicBezTo>
                  <a:pt x="18544" y="8564"/>
                  <a:pt x="18554" y="8566"/>
                  <a:pt x="18563" y="8566"/>
                </a:cubicBezTo>
                <a:cubicBezTo>
                  <a:pt x="18582" y="8566"/>
                  <a:pt x="18601" y="8557"/>
                  <a:pt x="18610" y="8539"/>
                </a:cubicBezTo>
                <a:cubicBezTo>
                  <a:pt x="18615" y="8528"/>
                  <a:pt x="18620" y="8520"/>
                  <a:pt x="18625" y="8510"/>
                </a:cubicBezTo>
                <a:cubicBezTo>
                  <a:pt x="18638" y="8483"/>
                  <a:pt x="18633" y="8452"/>
                  <a:pt x="18606" y="8436"/>
                </a:cubicBezTo>
                <a:cubicBezTo>
                  <a:pt x="18598" y="8432"/>
                  <a:pt x="18588" y="8429"/>
                  <a:pt x="18579" y="8429"/>
                </a:cubicBezTo>
                <a:close/>
                <a:moveTo>
                  <a:pt x="24444" y="8484"/>
                </a:moveTo>
                <a:cubicBezTo>
                  <a:pt x="24436" y="8484"/>
                  <a:pt x="24428" y="8487"/>
                  <a:pt x="24421" y="8495"/>
                </a:cubicBezTo>
                <a:lnTo>
                  <a:pt x="24405" y="8511"/>
                </a:lnTo>
                <a:cubicBezTo>
                  <a:pt x="24380" y="8535"/>
                  <a:pt x="24404" y="8570"/>
                  <a:pt x="24432" y="8570"/>
                </a:cubicBezTo>
                <a:cubicBezTo>
                  <a:pt x="24440" y="8570"/>
                  <a:pt x="24448" y="8567"/>
                  <a:pt x="24455" y="8560"/>
                </a:cubicBezTo>
                <a:lnTo>
                  <a:pt x="24471" y="8544"/>
                </a:lnTo>
                <a:cubicBezTo>
                  <a:pt x="24496" y="8519"/>
                  <a:pt x="24471" y="8484"/>
                  <a:pt x="24444" y="8484"/>
                </a:cubicBezTo>
                <a:close/>
                <a:moveTo>
                  <a:pt x="17875" y="8491"/>
                </a:moveTo>
                <a:cubicBezTo>
                  <a:pt x="17848" y="8491"/>
                  <a:pt x="17824" y="8527"/>
                  <a:pt x="17849" y="8552"/>
                </a:cubicBezTo>
                <a:cubicBezTo>
                  <a:pt x="17858" y="8562"/>
                  <a:pt x="17869" y="8572"/>
                  <a:pt x="17880" y="8581"/>
                </a:cubicBezTo>
                <a:cubicBezTo>
                  <a:pt x="17887" y="8589"/>
                  <a:pt x="17895" y="8592"/>
                  <a:pt x="17903" y="8592"/>
                </a:cubicBezTo>
                <a:cubicBezTo>
                  <a:pt x="17930" y="8592"/>
                  <a:pt x="17954" y="8556"/>
                  <a:pt x="17929" y="8532"/>
                </a:cubicBezTo>
                <a:lnTo>
                  <a:pt x="17898" y="8501"/>
                </a:lnTo>
                <a:cubicBezTo>
                  <a:pt x="17891" y="8494"/>
                  <a:pt x="17883" y="8491"/>
                  <a:pt x="17875" y="8491"/>
                </a:cubicBezTo>
                <a:close/>
                <a:moveTo>
                  <a:pt x="9246" y="8552"/>
                </a:moveTo>
                <a:cubicBezTo>
                  <a:pt x="9242" y="8552"/>
                  <a:pt x="9238" y="8554"/>
                  <a:pt x="9234" y="8558"/>
                </a:cubicBezTo>
                <a:lnTo>
                  <a:pt x="9218" y="8574"/>
                </a:lnTo>
                <a:cubicBezTo>
                  <a:pt x="9206" y="8586"/>
                  <a:pt x="9218" y="8603"/>
                  <a:pt x="9231" y="8603"/>
                </a:cubicBezTo>
                <a:cubicBezTo>
                  <a:pt x="9235" y="8603"/>
                  <a:pt x="9240" y="8602"/>
                  <a:pt x="9243" y="8598"/>
                </a:cubicBezTo>
                <a:lnTo>
                  <a:pt x="9259" y="8582"/>
                </a:lnTo>
                <a:cubicBezTo>
                  <a:pt x="9272" y="8571"/>
                  <a:pt x="9260" y="8552"/>
                  <a:pt x="9246" y="8552"/>
                </a:cubicBezTo>
                <a:close/>
                <a:moveTo>
                  <a:pt x="3906" y="8569"/>
                </a:moveTo>
                <a:cubicBezTo>
                  <a:pt x="3882" y="8569"/>
                  <a:pt x="3882" y="8605"/>
                  <a:pt x="3906" y="8605"/>
                </a:cubicBezTo>
                <a:cubicBezTo>
                  <a:pt x="3928" y="8605"/>
                  <a:pt x="3929" y="8569"/>
                  <a:pt x="3906" y="8569"/>
                </a:cubicBezTo>
                <a:close/>
                <a:moveTo>
                  <a:pt x="13468" y="8576"/>
                </a:moveTo>
                <a:cubicBezTo>
                  <a:pt x="13423" y="8576"/>
                  <a:pt x="13423" y="8647"/>
                  <a:pt x="13468" y="8647"/>
                </a:cubicBezTo>
                <a:cubicBezTo>
                  <a:pt x="13468" y="8647"/>
                  <a:pt x="13469" y="8647"/>
                  <a:pt x="13469" y="8647"/>
                </a:cubicBezTo>
                <a:cubicBezTo>
                  <a:pt x="13513" y="8647"/>
                  <a:pt x="13514" y="8576"/>
                  <a:pt x="13468" y="8576"/>
                </a:cubicBezTo>
                <a:close/>
                <a:moveTo>
                  <a:pt x="13019" y="8512"/>
                </a:moveTo>
                <a:cubicBezTo>
                  <a:pt x="12978" y="8512"/>
                  <a:pt x="12942" y="8565"/>
                  <a:pt x="12979" y="8602"/>
                </a:cubicBezTo>
                <a:lnTo>
                  <a:pt x="13009" y="8632"/>
                </a:lnTo>
                <a:cubicBezTo>
                  <a:pt x="13020" y="8643"/>
                  <a:pt x="13033" y="8648"/>
                  <a:pt x="13045" y="8648"/>
                </a:cubicBezTo>
                <a:cubicBezTo>
                  <a:pt x="13086" y="8648"/>
                  <a:pt x="13123" y="8595"/>
                  <a:pt x="13085" y="8558"/>
                </a:cubicBezTo>
                <a:cubicBezTo>
                  <a:pt x="13075" y="8548"/>
                  <a:pt x="13066" y="8537"/>
                  <a:pt x="13055" y="8527"/>
                </a:cubicBezTo>
                <a:cubicBezTo>
                  <a:pt x="13044" y="8516"/>
                  <a:pt x="13032" y="8512"/>
                  <a:pt x="13019" y="8512"/>
                </a:cubicBezTo>
                <a:close/>
                <a:moveTo>
                  <a:pt x="15691" y="8597"/>
                </a:moveTo>
                <a:cubicBezTo>
                  <a:pt x="15685" y="8597"/>
                  <a:pt x="15680" y="8598"/>
                  <a:pt x="15674" y="8601"/>
                </a:cubicBezTo>
                <a:cubicBezTo>
                  <a:pt x="15663" y="8606"/>
                  <a:pt x="15655" y="8611"/>
                  <a:pt x="15644" y="8616"/>
                </a:cubicBezTo>
                <a:cubicBezTo>
                  <a:pt x="15609" y="8634"/>
                  <a:pt x="15630" y="8683"/>
                  <a:pt x="15662" y="8683"/>
                </a:cubicBezTo>
                <a:cubicBezTo>
                  <a:pt x="15667" y="8683"/>
                  <a:pt x="15673" y="8681"/>
                  <a:pt x="15679" y="8678"/>
                </a:cubicBezTo>
                <a:cubicBezTo>
                  <a:pt x="15689" y="8673"/>
                  <a:pt x="15699" y="8668"/>
                  <a:pt x="15709" y="8663"/>
                </a:cubicBezTo>
                <a:cubicBezTo>
                  <a:pt x="15744" y="8645"/>
                  <a:pt x="15722" y="8597"/>
                  <a:pt x="15691" y="8597"/>
                </a:cubicBezTo>
                <a:close/>
                <a:moveTo>
                  <a:pt x="22217" y="8623"/>
                </a:moveTo>
                <a:cubicBezTo>
                  <a:pt x="22171" y="8623"/>
                  <a:pt x="22171" y="8694"/>
                  <a:pt x="22217" y="8694"/>
                </a:cubicBezTo>
                <a:cubicBezTo>
                  <a:pt x="22261" y="8694"/>
                  <a:pt x="22262" y="8623"/>
                  <a:pt x="22217" y="8623"/>
                </a:cubicBezTo>
                <a:close/>
                <a:moveTo>
                  <a:pt x="450" y="8589"/>
                </a:moveTo>
                <a:cubicBezTo>
                  <a:pt x="432" y="8589"/>
                  <a:pt x="414" y="8600"/>
                  <a:pt x="414" y="8623"/>
                </a:cubicBezTo>
                <a:lnTo>
                  <a:pt x="414" y="8668"/>
                </a:lnTo>
                <a:cubicBezTo>
                  <a:pt x="414" y="8690"/>
                  <a:pt x="432" y="8702"/>
                  <a:pt x="450" y="8702"/>
                </a:cubicBezTo>
                <a:cubicBezTo>
                  <a:pt x="467" y="8702"/>
                  <a:pt x="485" y="8690"/>
                  <a:pt x="485" y="8668"/>
                </a:cubicBezTo>
                <a:lnTo>
                  <a:pt x="485" y="8623"/>
                </a:lnTo>
                <a:cubicBezTo>
                  <a:pt x="486" y="8600"/>
                  <a:pt x="468" y="8589"/>
                  <a:pt x="450" y="8589"/>
                </a:cubicBezTo>
                <a:close/>
                <a:moveTo>
                  <a:pt x="22711" y="8607"/>
                </a:moveTo>
                <a:cubicBezTo>
                  <a:pt x="22643" y="8607"/>
                  <a:pt x="22642" y="8715"/>
                  <a:pt x="22711" y="8715"/>
                </a:cubicBezTo>
                <a:cubicBezTo>
                  <a:pt x="22779" y="8714"/>
                  <a:pt x="22780" y="8607"/>
                  <a:pt x="22711" y="8607"/>
                </a:cubicBezTo>
                <a:close/>
                <a:moveTo>
                  <a:pt x="14030" y="8675"/>
                </a:moveTo>
                <a:cubicBezTo>
                  <a:pt x="14016" y="8675"/>
                  <a:pt x="14004" y="8693"/>
                  <a:pt x="14016" y="8706"/>
                </a:cubicBezTo>
                <a:lnTo>
                  <a:pt x="14032" y="8721"/>
                </a:lnTo>
                <a:cubicBezTo>
                  <a:pt x="14035" y="8725"/>
                  <a:pt x="14039" y="8726"/>
                  <a:pt x="14043" y="8726"/>
                </a:cubicBezTo>
                <a:cubicBezTo>
                  <a:pt x="14057" y="8726"/>
                  <a:pt x="14069" y="8708"/>
                  <a:pt x="14057" y="8696"/>
                </a:cubicBezTo>
                <a:lnTo>
                  <a:pt x="14041" y="8680"/>
                </a:lnTo>
                <a:cubicBezTo>
                  <a:pt x="14038" y="8677"/>
                  <a:pt x="14034" y="8675"/>
                  <a:pt x="14030" y="8675"/>
                </a:cubicBezTo>
                <a:close/>
                <a:moveTo>
                  <a:pt x="21585" y="8633"/>
                </a:moveTo>
                <a:cubicBezTo>
                  <a:pt x="21516" y="8633"/>
                  <a:pt x="21516" y="8741"/>
                  <a:pt x="21585" y="8741"/>
                </a:cubicBezTo>
                <a:cubicBezTo>
                  <a:pt x="21653" y="8741"/>
                  <a:pt x="21653" y="8633"/>
                  <a:pt x="21585" y="8633"/>
                </a:cubicBezTo>
                <a:close/>
                <a:moveTo>
                  <a:pt x="5059" y="8602"/>
                </a:moveTo>
                <a:cubicBezTo>
                  <a:pt x="5050" y="8602"/>
                  <a:pt x="5040" y="8606"/>
                  <a:pt x="5034" y="8612"/>
                </a:cubicBezTo>
                <a:cubicBezTo>
                  <a:pt x="5020" y="8627"/>
                  <a:pt x="5021" y="8648"/>
                  <a:pt x="5034" y="8663"/>
                </a:cubicBezTo>
                <a:cubicBezTo>
                  <a:pt x="5055" y="8688"/>
                  <a:pt x="5075" y="8712"/>
                  <a:pt x="5096" y="8737"/>
                </a:cubicBezTo>
                <a:cubicBezTo>
                  <a:pt x="5101" y="8745"/>
                  <a:pt x="5110" y="8748"/>
                  <a:pt x="5119" y="8748"/>
                </a:cubicBezTo>
                <a:cubicBezTo>
                  <a:pt x="5129" y="8748"/>
                  <a:pt x="5139" y="8744"/>
                  <a:pt x="5146" y="8737"/>
                </a:cubicBezTo>
                <a:cubicBezTo>
                  <a:pt x="5160" y="8722"/>
                  <a:pt x="5159" y="8701"/>
                  <a:pt x="5146" y="8688"/>
                </a:cubicBezTo>
                <a:cubicBezTo>
                  <a:pt x="5125" y="8663"/>
                  <a:pt x="5105" y="8637"/>
                  <a:pt x="5084" y="8612"/>
                </a:cubicBezTo>
                <a:cubicBezTo>
                  <a:pt x="5078" y="8606"/>
                  <a:pt x="5069" y="8602"/>
                  <a:pt x="5059" y="8602"/>
                </a:cubicBezTo>
                <a:close/>
                <a:moveTo>
                  <a:pt x="20278" y="8646"/>
                </a:moveTo>
                <a:cubicBezTo>
                  <a:pt x="20272" y="8646"/>
                  <a:pt x="20266" y="8648"/>
                  <a:pt x="20260" y="8652"/>
                </a:cubicBezTo>
                <a:cubicBezTo>
                  <a:pt x="20244" y="8663"/>
                  <a:pt x="20229" y="8672"/>
                  <a:pt x="20216" y="8682"/>
                </a:cubicBezTo>
                <a:cubicBezTo>
                  <a:pt x="20183" y="8704"/>
                  <a:pt x="20202" y="8750"/>
                  <a:pt x="20231" y="8750"/>
                </a:cubicBezTo>
                <a:cubicBezTo>
                  <a:pt x="20237" y="8750"/>
                  <a:pt x="20244" y="8748"/>
                  <a:pt x="20250" y="8743"/>
                </a:cubicBezTo>
                <a:cubicBezTo>
                  <a:pt x="20266" y="8733"/>
                  <a:pt x="20281" y="8724"/>
                  <a:pt x="20295" y="8714"/>
                </a:cubicBezTo>
                <a:cubicBezTo>
                  <a:pt x="20327" y="8693"/>
                  <a:pt x="20307" y="8646"/>
                  <a:pt x="20278" y="8646"/>
                </a:cubicBezTo>
                <a:close/>
                <a:moveTo>
                  <a:pt x="19706" y="8615"/>
                </a:moveTo>
                <a:cubicBezTo>
                  <a:pt x="19702" y="8615"/>
                  <a:pt x="19697" y="8615"/>
                  <a:pt x="19693" y="8616"/>
                </a:cubicBezTo>
                <a:cubicBezTo>
                  <a:pt x="19667" y="8625"/>
                  <a:pt x="19647" y="8654"/>
                  <a:pt x="19656" y="8682"/>
                </a:cubicBezTo>
                <a:cubicBezTo>
                  <a:pt x="19661" y="8695"/>
                  <a:pt x="19666" y="8711"/>
                  <a:pt x="19671" y="8726"/>
                </a:cubicBezTo>
                <a:cubicBezTo>
                  <a:pt x="19678" y="8749"/>
                  <a:pt x="19699" y="8765"/>
                  <a:pt x="19722" y="8765"/>
                </a:cubicBezTo>
                <a:cubicBezTo>
                  <a:pt x="19726" y="8765"/>
                  <a:pt x="19731" y="8765"/>
                  <a:pt x="19736" y="8763"/>
                </a:cubicBezTo>
                <a:cubicBezTo>
                  <a:pt x="19762" y="8756"/>
                  <a:pt x="19782" y="8725"/>
                  <a:pt x="19773" y="8698"/>
                </a:cubicBezTo>
                <a:cubicBezTo>
                  <a:pt x="19767" y="8682"/>
                  <a:pt x="19762" y="8668"/>
                  <a:pt x="19758" y="8653"/>
                </a:cubicBezTo>
                <a:cubicBezTo>
                  <a:pt x="19751" y="8630"/>
                  <a:pt x="19730" y="8615"/>
                  <a:pt x="19706" y="8615"/>
                </a:cubicBezTo>
                <a:close/>
                <a:moveTo>
                  <a:pt x="12192" y="8659"/>
                </a:moveTo>
                <a:cubicBezTo>
                  <a:pt x="12122" y="8659"/>
                  <a:pt x="12122" y="8767"/>
                  <a:pt x="12192" y="8767"/>
                </a:cubicBezTo>
                <a:cubicBezTo>
                  <a:pt x="12260" y="8767"/>
                  <a:pt x="12260" y="8659"/>
                  <a:pt x="12192" y="8659"/>
                </a:cubicBezTo>
                <a:close/>
                <a:moveTo>
                  <a:pt x="3168" y="8733"/>
                </a:moveTo>
                <a:cubicBezTo>
                  <a:pt x="3145" y="8733"/>
                  <a:pt x="3145" y="8768"/>
                  <a:pt x="3168" y="8768"/>
                </a:cubicBezTo>
                <a:lnTo>
                  <a:pt x="3184" y="8768"/>
                </a:lnTo>
                <a:cubicBezTo>
                  <a:pt x="3206" y="8767"/>
                  <a:pt x="3206" y="8733"/>
                  <a:pt x="3184" y="8733"/>
                </a:cubicBezTo>
                <a:close/>
                <a:moveTo>
                  <a:pt x="13579" y="8701"/>
                </a:moveTo>
                <a:cubicBezTo>
                  <a:pt x="13533" y="8701"/>
                  <a:pt x="13533" y="8773"/>
                  <a:pt x="13579" y="8773"/>
                </a:cubicBezTo>
                <a:cubicBezTo>
                  <a:pt x="13580" y="8773"/>
                  <a:pt x="13580" y="8773"/>
                  <a:pt x="13580" y="8773"/>
                </a:cubicBezTo>
                <a:cubicBezTo>
                  <a:pt x="13623" y="8773"/>
                  <a:pt x="13623" y="8701"/>
                  <a:pt x="13579" y="8701"/>
                </a:cubicBezTo>
                <a:close/>
                <a:moveTo>
                  <a:pt x="14841" y="8645"/>
                </a:moveTo>
                <a:cubicBezTo>
                  <a:pt x="14813" y="8645"/>
                  <a:pt x="14790" y="8681"/>
                  <a:pt x="14815" y="8706"/>
                </a:cubicBezTo>
                <a:cubicBezTo>
                  <a:pt x="14834" y="8725"/>
                  <a:pt x="14854" y="8746"/>
                  <a:pt x="14875" y="8766"/>
                </a:cubicBezTo>
                <a:cubicBezTo>
                  <a:pt x="14882" y="8774"/>
                  <a:pt x="14891" y="8777"/>
                  <a:pt x="14899" y="8777"/>
                </a:cubicBezTo>
                <a:cubicBezTo>
                  <a:pt x="14926" y="8777"/>
                  <a:pt x="14951" y="8740"/>
                  <a:pt x="14925" y="8716"/>
                </a:cubicBezTo>
                <a:cubicBezTo>
                  <a:pt x="14905" y="8695"/>
                  <a:pt x="14886" y="8675"/>
                  <a:pt x="14865" y="8656"/>
                </a:cubicBezTo>
                <a:cubicBezTo>
                  <a:pt x="14857" y="8649"/>
                  <a:pt x="14849" y="8645"/>
                  <a:pt x="14841" y="8645"/>
                </a:cubicBezTo>
                <a:close/>
                <a:moveTo>
                  <a:pt x="24791" y="8695"/>
                </a:moveTo>
                <a:cubicBezTo>
                  <a:pt x="24763" y="8695"/>
                  <a:pt x="24739" y="8731"/>
                  <a:pt x="24764" y="8756"/>
                </a:cubicBezTo>
                <a:cubicBezTo>
                  <a:pt x="24770" y="8762"/>
                  <a:pt x="24775" y="8766"/>
                  <a:pt x="24780" y="8772"/>
                </a:cubicBezTo>
                <a:cubicBezTo>
                  <a:pt x="24787" y="8779"/>
                  <a:pt x="24796" y="8782"/>
                  <a:pt x="24804" y="8782"/>
                </a:cubicBezTo>
                <a:cubicBezTo>
                  <a:pt x="24831" y="8782"/>
                  <a:pt x="24856" y="8746"/>
                  <a:pt x="24830" y="8721"/>
                </a:cubicBezTo>
                <a:lnTo>
                  <a:pt x="24815" y="8706"/>
                </a:lnTo>
                <a:cubicBezTo>
                  <a:pt x="24807" y="8698"/>
                  <a:pt x="24799" y="8695"/>
                  <a:pt x="24791" y="8695"/>
                </a:cubicBezTo>
                <a:close/>
                <a:moveTo>
                  <a:pt x="23375" y="8669"/>
                </a:moveTo>
                <a:cubicBezTo>
                  <a:pt x="23334" y="8669"/>
                  <a:pt x="23297" y="8722"/>
                  <a:pt x="23334" y="8759"/>
                </a:cubicBezTo>
                <a:lnTo>
                  <a:pt x="23350" y="8775"/>
                </a:lnTo>
                <a:cubicBezTo>
                  <a:pt x="23361" y="8786"/>
                  <a:pt x="23374" y="8791"/>
                  <a:pt x="23386" y="8791"/>
                </a:cubicBezTo>
                <a:cubicBezTo>
                  <a:pt x="23427" y="8791"/>
                  <a:pt x="23464" y="8737"/>
                  <a:pt x="23427" y="8700"/>
                </a:cubicBezTo>
                <a:lnTo>
                  <a:pt x="23411" y="8685"/>
                </a:lnTo>
                <a:cubicBezTo>
                  <a:pt x="23400" y="8674"/>
                  <a:pt x="23387" y="8669"/>
                  <a:pt x="23375" y="8669"/>
                </a:cubicBezTo>
                <a:close/>
                <a:moveTo>
                  <a:pt x="15302" y="8634"/>
                </a:moveTo>
                <a:cubicBezTo>
                  <a:pt x="15284" y="8634"/>
                  <a:pt x="15267" y="8646"/>
                  <a:pt x="15268" y="8669"/>
                </a:cubicBezTo>
                <a:cubicBezTo>
                  <a:pt x="15270" y="8713"/>
                  <a:pt x="15289" y="8756"/>
                  <a:pt x="15325" y="8784"/>
                </a:cubicBezTo>
                <a:cubicBezTo>
                  <a:pt x="15332" y="8790"/>
                  <a:pt x="15342" y="8794"/>
                  <a:pt x="15351" y="8794"/>
                </a:cubicBezTo>
                <a:cubicBezTo>
                  <a:pt x="15359" y="8794"/>
                  <a:pt x="15367" y="8791"/>
                  <a:pt x="15374" y="8784"/>
                </a:cubicBezTo>
                <a:cubicBezTo>
                  <a:pt x="15387" y="8773"/>
                  <a:pt x="15389" y="8746"/>
                  <a:pt x="15374" y="8735"/>
                </a:cubicBezTo>
                <a:cubicBezTo>
                  <a:pt x="15353" y="8717"/>
                  <a:pt x="15340" y="8696"/>
                  <a:pt x="15339" y="8669"/>
                </a:cubicBezTo>
                <a:cubicBezTo>
                  <a:pt x="15338" y="8646"/>
                  <a:pt x="15319" y="8634"/>
                  <a:pt x="15302" y="8634"/>
                </a:cubicBezTo>
                <a:close/>
                <a:moveTo>
                  <a:pt x="6610" y="8696"/>
                </a:moveTo>
                <a:cubicBezTo>
                  <a:pt x="6592" y="8696"/>
                  <a:pt x="6574" y="8708"/>
                  <a:pt x="6574" y="8731"/>
                </a:cubicBezTo>
                <a:lnTo>
                  <a:pt x="6574" y="8761"/>
                </a:lnTo>
                <a:cubicBezTo>
                  <a:pt x="6573" y="8784"/>
                  <a:pt x="6591" y="8795"/>
                  <a:pt x="6609" y="8795"/>
                </a:cubicBezTo>
                <a:cubicBezTo>
                  <a:pt x="6627" y="8795"/>
                  <a:pt x="6645" y="8784"/>
                  <a:pt x="6645" y="8761"/>
                </a:cubicBezTo>
                <a:lnTo>
                  <a:pt x="6645" y="8731"/>
                </a:lnTo>
                <a:cubicBezTo>
                  <a:pt x="6645" y="8708"/>
                  <a:pt x="6627" y="8696"/>
                  <a:pt x="6610" y="8696"/>
                </a:cubicBezTo>
                <a:close/>
                <a:moveTo>
                  <a:pt x="10256" y="8656"/>
                </a:moveTo>
                <a:cubicBezTo>
                  <a:pt x="10215" y="8656"/>
                  <a:pt x="10178" y="8709"/>
                  <a:pt x="10215" y="8746"/>
                </a:cubicBezTo>
                <a:lnTo>
                  <a:pt x="10260" y="8790"/>
                </a:lnTo>
                <a:cubicBezTo>
                  <a:pt x="10271" y="8802"/>
                  <a:pt x="10284" y="8806"/>
                  <a:pt x="10296" y="8806"/>
                </a:cubicBezTo>
                <a:cubicBezTo>
                  <a:pt x="10337" y="8806"/>
                  <a:pt x="10374" y="8753"/>
                  <a:pt x="10337" y="8716"/>
                </a:cubicBezTo>
                <a:lnTo>
                  <a:pt x="10292" y="8672"/>
                </a:lnTo>
                <a:cubicBezTo>
                  <a:pt x="10281" y="8661"/>
                  <a:pt x="10268" y="8656"/>
                  <a:pt x="10256" y="8656"/>
                </a:cubicBezTo>
                <a:close/>
                <a:moveTo>
                  <a:pt x="7309" y="8739"/>
                </a:moveTo>
                <a:cubicBezTo>
                  <a:pt x="7291" y="8739"/>
                  <a:pt x="7274" y="8751"/>
                  <a:pt x="7274" y="8774"/>
                </a:cubicBezTo>
                <a:lnTo>
                  <a:pt x="7274" y="8789"/>
                </a:lnTo>
                <a:cubicBezTo>
                  <a:pt x="7273" y="8812"/>
                  <a:pt x="7290" y="8824"/>
                  <a:pt x="7308" y="8824"/>
                </a:cubicBezTo>
                <a:cubicBezTo>
                  <a:pt x="7326" y="8824"/>
                  <a:pt x="7343" y="8812"/>
                  <a:pt x="7344" y="8789"/>
                </a:cubicBezTo>
                <a:lnTo>
                  <a:pt x="7344" y="8774"/>
                </a:lnTo>
                <a:cubicBezTo>
                  <a:pt x="7344" y="8751"/>
                  <a:pt x="7326" y="8739"/>
                  <a:pt x="7309" y="8739"/>
                </a:cubicBezTo>
                <a:close/>
                <a:moveTo>
                  <a:pt x="900" y="8754"/>
                </a:moveTo>
                <a:cubicBezTo>
                  <a:pt x="854" y="8754"/>
                  <a:pt x="854" y="8825"/>
                  <a:pt x="900" y="8825"/>
                </a:cubicBezTo>
                <a:lnTo>
                  <a:pt x="916" y="8825"/>
                </a:lnTo>
                <a:cubicBezTo>
                  <a:pt x="961" y="8825"/>
                  <a:pt x="962" y="8754"/>
                  <a:pt x="916" y="8754"/>
                </a:cubicBezTo>
                <a:close/>
                <a:moveTo>
                  <a:pt x="2493" y="8760"/>
                </a:moveTo>
                <a:cubicBezTo>
                  <a:pt x="2481" y="8760"/>
                  <a:pt x="2468" y="8774"/>
                  <a:pt x="2476" y="8788"/>
                </a:cubicBezTo>
                <a:cubicBezTo>
                  <a:pt x="2481" y="8799"/>
                  <a:pt x="2486" y="8809"/>
                  <a:pt x="2491" y="8819"/>
                </a:cubicBezTo>
                <a:cubicBezTo>
                  <a:pt x="2495" y="8825"/>
                  <a:pt x="2500" y="8828"/>
                  <a:pt x="2505" y="8828"/>
                </a:cubicBezTo>
                <a:cubicBezTo>
                  <a:pt x="2517" y="8828"/>
                  <a:pt x="2529" y="8814"/>
                  <a:pt x="2522" y="8800"/>
                </a:cubicBezTo>
                <a:cubicBezTo>
                  <a:pt x="2517" y="8789"/>
                  <a:pt x="2511" y="8780"/>
                  <a:pt x="2506" y="8769"/>
                </a:cubicBezTo>
                <a:cubicBezTo>
                  <a:pt x="2503" y="8763"/>
                  <a:pt x="2498" y="8760"/>
                  <a:pt x="2493" y="8760"/>
                </a:cubicBezTo>
                <a:close/>
                <a:moveTo>
                  <a:pt x="18534" y="8702"/>
                </a:moveTo>
                <a:cubicBezTo>
                  <a:pt x="18507" y="8702"/>
                  <a:pt x="18480" y="8719"/>
                  <a:pt x="18480" y="8754"/>
                </a:cubicBezTo>
                <a:lnTo>
                  <a:pt x="18480" y="8784"/>
                </a:lnTo>
                <a:cubicBezTo>
                  <a:pt x="18480" y="8818"/>
                  <a:pt x="18507" y="8836"/>
                  <a:pt x="18534" y="8836"/>
                </a:cubicBezTo>
                <a:cubicBezTo>
                  <a:pt x="18561" y="8836"/>
                  <a:pt x="18588" y="8819"/>
                  <a:pt x="18588" y="8784"/>
                </a:cubicBezTo>
                <a:lnTo>
                  <a:pt x="18588" y="8754"/>
                </a:lnTo>
                <a:cubicBezTo>
                  <a:pt x="18588" y="8719"/>
                  <a:pt x="18561" y="8702"/>
                  <a:pt x="18534" y="8702"/>
                </a:cubicBezTo>
                <a:close/>
                <a:moveTo>
                  <a:pt x="6037" y="8705"/>
                </a:moveTo>
                <a:cubicBezTo>
                  <a:pt x="6018" y="8705"/>
                  <a:pt x="5999" y="8714"/>
                  <a:pt x="5990" y="8732"/>
                </a:cubicBezTo>
                <a:cubicBezTo>
                  <a:pt x="5985" y="8742"/>
                  <a:pt x="5980" y="8752"/>
                  <a:pt x="5975" y="8762"/>
                </a:cubicBezTo>
                <a:cubicBezTo>
                  <a:pt x="5961" y="8788"/>
                  <a:pt x="5966" y="8820"/>
                  <a:pt x="5995" y="8835"/>
                </a:cubicBezTo>
                <a:cubicBezTo>
                  <a:pt x="6002" y="8840"/>
                  <a:pt x="6011" y="8843"/>
                  <a:pt x="6021" y="8843"/>
                </a:cubicBezTo>
                <a:cubicBezTo>
                  <a:pt x="6039" y="8843"/>
                  <a:pt x="6059" y="8833"/>
                  <a:pt x="6068" y="8816"/>
                </a:cubicBezTo>
                <a:cubicBezTo>
                  <a:pt x="6073" y="8805"/>
                  <a:pt x="6078" y="8796"/>
                  <a:pt x="6084" y="8785"/>
                </a:cubicBezTo>
                <a:cubicBezTo>
                  <a:pt x="6096" y="8759"/>
                  <a:pt x="6090" y="8726"/>
                  <a:pt x="6064" y="8712"/>
                </a:cubicBezTo>
                <a:cubicBezTo>
                  <a:pt x="6056" y="8707"/>
                  <a:pt x="6046" y="8705"/>
                  <a:pt x="6037" y="8705"/>
                </a:cubicBezTo>
                <a:close/>
                <a:moveTo>
                  <a:pt x="14419" y="8798"/>
                </a:moveTo>
                <a:cubicBezTo>
                  <a:pt x="14406" y="8798"/>
                  <a:pt x="14395" y="8815"/>
                  <a:pt x="14407" y="8827"/>
                </a:cubicBezTo>
                <a:lnTo>
                  <a:pt x="14423" y="8843"/>
                </a:lnTo>
                <a:cubicBezTo>
                  <a:pt x="14426" y="8847"/>
                  <a:pt x="14430" y="8849"/>
                  <a:pt x="14434" y="8849"/>
                </a:cubicBezTo>
                <a:cubicBezTo>
                  <a:pt x="14447" y="8849"/>
                  <a:pt x="14459" y="8831"/>
                  <a:pt x="14447" y="8819"/>
                </a:cubicBezTo>
                <a:cubicBezTo>
                  <a:pt x="14441" y="8811"/>
                  <a:pt x="14436" y="8806"/>
                  <a:pt x="14431" y="8803"/>
                </a:cubicBezTo>
                <a:cubicBezTo>
                  <a:pt x="14427" y="8799"/>
                  <a:pt x="14423" y="8798"/>
                  <a:pt x="14419" y="8798"/>
                </a:cubicBezTo>
                <a:close/>
                <a:moveTo>
                  <a:pt x="5851" y="8738"/>
                </a:moveTo>
                <a:cubicBezTo>
                  <a:pt x="5837" y="8738"/>
                  <a:pt x="5823" y="8745"/>
                  <a:pt x="5818" y="8762"/>
                </a:cubicBezTo>
                <a:cubicBezTo>
                  <a:pt x="5812" y="8778"/>
                  <a:pt x="5807" y="8792"/>
                  <a:pt x="5802" y="8806"/>
                </a:cubicBezTo>
                <a:cubicBezTo>
                  <a:pt x="5793" y="8833"/>
                  <a:pt x="5815" y="8850"/>
                  <a:pt x="5836" y="8850"/>
                </a:cubicBezTo>
                <a:cubicBezTo>
                  <a:pt x="5850" y="8850"/>
                  <a:pt x="5864" y="8843"/>
                  <a:pt x="5870" y="8826"/>
                </a:cubicBezTo>
                <a:cubicBezTo>
                  <a:pt x="5875" y="8810"/>
                  <a:pt x="5880" y="8796"/>
                  <a:pt x="5886" y="8782"/>
                </a:cubicBezTo>
                <a:cubicBezTo>
                  <a:pt x="5895" y="8755"/>
                  <a:pt x="5873" y="8738"/>
                  <a:pt x="5851" y="8738"/>
                </a:cubicBezTo>
                <a:close/>
                <a:moveTo>
                  <a:pt x="8622" y="8775"/>
                </a:moveTo>
                <a:cubicBezTo>
                  <a:pt x="8614" y="8775"/>
                  <a:pt x="8606" y="8778"/>
                  <a:pt x="8599" y="8785"/>
                </a:cubicBezTo>
                <a:lnTo>
                  <a:pt x="8583" y="8801"/>
                </a:lnTo>
                <a:cubicBezTo>
                  <a:pt x="8556" y="8825"/>
                  <a:pt x="8581" y="8861"/>
                  <a:pt x="8609" y="8861"/>
                </a:cubicBezTo>
                <a:cubicBezTo>
                  <a:pt x="8617" y="8861"/>
                  <a:pt x="8625" y="8858"/>
                  <a:pt x="8632" y="8851"/>
                </a:cubicBezTo>
                <a:lnTo>
                  <a:pt x="8648" y="8835"/>
                </a:lnTo>
                <a:cubicBezTo>
                  <a:pt x="8674" y="8810"/>
                  <a:pt x="8649" y="8775"/>
                  <a:pt x="8622" y="8775"/>
                </a:cubicBezTo>
                <a:close/>
                <a:moveTo>
                  <a:pt x="11409" y="8735"/>
                </a:moveTo>
                <a:cubicBezTo>
                  <a:pt x="11397" y="8735"/>
                  <a:pt x="11384" y="8739"/>
                  <a:pt x="11373" y="8751"/>
                </a:cubicBezTo>
                <a:lnTo>
                  <a:pt x="11344" y="8780"/>
                </a:lnTo>
                <a:cubicBezTo>
                  <a:pt x="11306" y="8818"/>
                  <a:pt x="11342" y="8872"/>
                  <a:pt x="11383" y="8872"/>
                </a:cubicBezTo>
                <a:cubicBezTo>
                  <a:pt x="11395" y="8872"/>
                  <a:pt x="11407" y="8867"/>
                  <a:pt x="11418" y="8856"/>
                </a:cubicBezTo>
                <a:lnTo>
                  <a:pt x="11448" y="8826"/>
                </a:lnTo>
                <a:cubicBezTo>
                  <a:pt x="11486" y="8788"/>
                  <a:pt x="11450" y="8735"/>
                  <a:pt x="11409" y="8735"/>
                </a:cubicBezTo>
                <a:close/>
                <a:moveTo>
                  <a:pt x="15078" y="8814"/>
                </a:moveTo>
                <a:cubicBezTo>
                  <a:pt x="15032" y="8814"/>
                  <a:pt x="15032" y="8885"/>
                  <a:pt x="15078" y="8885"/>
                </a:cubicBezTo>
                <a:cubicBezTo>
                  <a:pt x="15124" y="8885"/>
                  <a:pt x="15124" y="8814"/>
                  <a:pt x="15078" y="8814"/>
                </a:cubicBezTo>
                <a:close/>
                <a:moveTo>
                  <a:pt x="6673" y="8796"/>
                </a:moveTo>
                <a:cubicBezTo>
                  <a:pt x="6662" y="8796"/>
                  <a:pt x="6652" y="8801"/>
                  <a:pt x="6645" y="8814"/>
                </a:cubicBezTo>
                <a:cubicBezTo>
                  <a:pt x="6640" y="8825"/>
                  <a:pt x="6635" y="8834"/>
                  <a:pt x="6629" y="8845"/>
                </a:cubicBezTo>
                <a:cubicBezTo>
                  <a:pt x="6616" y="8872"/>
                  <a:pt x="6640" y="8898"/>
                  <a:pt x="6663" y="8898"/>
                </a:cubicBezTo>
                <a:cubicBezTo>
                  <a:pt x="6674" y="8898"/>
                  <a:pt x="6685" y="8893"/>
                  <a:pt x="6691" y="8879"/>
                </a:cubicBezTo>
                <a:cubicBezTo>
                  <a:pt x="6697" y="8869"/>
                  <a:pt x="6702" y="8861"/>
                  <a:pt x="6707" y="8850"/>
                </a:cubicBezTo>
                <a:cubicBezTo>
                  <a:pt x="6721" y="8822"/>
                  <a:pt x="6697" y="8796"/>
                  <a:pt x="6673" y="8796"/>
                </a:cubicBezTo>
                <a:close/>
                <a:moveTo>
                  <a:pt x="14523" y="8827"/>
                </a:moveTo>
                <a:cubicBezTo>
                  <a:pt x="14477" y="8827"/>
                  <a:pt x="14477" y="8898"/>
                  <a:pt x="14523" y="8898"/>
                </a:cubicBezTo>
                <a:cubicBezTo>
                  <a:pt x="14568" y="8898"/>
                  <a:pt x="14568" y="8827"/>
                  <a:pt x="14523" y="8827"/>
                </a:cubicBezTo>
                <a:close/>
                <a:moveTo>
                  <a:pt x="1140" y="8830"/>
                </a:moveTo>
                <a:cubicBezTo>
                  <a:pt x="1094" y="8830"/>
                  <a:pt x="1094" y="8900"/>
                  <a:pt x="1140" y="8900"/>
                </a:cubicBezTo>
                <a:lnTo>
                  <a:pt x="1156" y="8900"/>
                </a:lnTo>
                <a:cubicBezTo>
                  <a:pt x="1202" y="8900"/>
                  <a:pt x="1202" y="8830"/>
                  <a:pt x="1156" y="8830"/>
                </a:cubicBezTo>
                <a:close/>
                <a:moveTo>
                  <a:pt x="19450" y="8857"/>
                </a:moveTo>
                <a:cubicBezTo>
                  <a:pt x="19433" y="8857"/>
                  <a:pt x="19415" y="8869"/>
                  <a:pt x="19415" y="8892"/>
                </a:cubicBezTo>
                <a:lnTo>
                  <a:pt x="19415" y="8908"/>
                </a:lnTo>
                <a:cubicBezTo>
                  <a:pt x="19415" y="8930"/>
                  <a:pt x="19433" y="8941"/>
                  <a:pt x="19450" y="8941"/>
                </a:cubicBezTo>
                <a:cubicBezTo>
                  <a:pt x="19468" y="8941"/>
                  <a:pt x="19486" y="8930"/>
                  <a:pt x="19486" y="8908"/>
                </a:cubicBezTo>
                <a:lnTo>
                  <a:pt x="19486" y="8892"/>
                </a:lnTo>
                <a:cubicBezTo>
                  <a:pt x="19486" y="8869"/>
                  <a:pt x="19468" y="8857"/>
                  <a:pt x="19450" y="8857"/>
                </a:cubicBezTo>
                <a:close/>
                <a:moveTo>
                  <a:pt x="16101" y="8879"/>
                </a:moveTo>
                <a:cubicBezTo>
                  <a:pt x="16088" y="8879"/>
                  <a:pt x="16076" y="8898"/>
                  <a:pt x="16088" y="8910"/>
                </a:cubicBezTo>
                <a:cubicBezTo>
                  <a:pt x="16097" y="8920"/>
                  <a:pt x="16107" y="8930"/>
                  <a:pt x="16118" y="8940"/>
                </a:cubicBezTo>
                <a:cubicBezTo>
                  <a:pt x="16121" y="8944"/>
                  <a:pt x="16125" y="8945"/>
                  <a:pt x="16129" y="8945"/>
                </a:cubicBezTo>
                <a:cubicBezTo>
                  <a:pt x="16142" y="8945"/>
                  <a:pt x="16155" y="8927"/>
                  <a:pt x="16143" y="8915"/>
                </a:cubicBezTo>
                <a:lnTo>
                  <a:pt x="16112" y="8885"/>
                </a:lnTo>
                <a:cubicBezTo>
                  <a:pt x="16109" y="8881"/>
                  <a:pt x="16105" y="8879"/>
                  <a:pt x="16101" y="8879"/>
                </a:cubicBezTo>
                <a:close/>
                <a:moveTo>
                  <a:pt x="8540" y="8911"/>
                </a:moveTo>
                <a:cubicBezTo>
                  <a:pt x="8516" y="8911"/>
                  <a:pt x="8516" y="8946"/>
                  <a:pt x="8540" y="8946"/>
                </a:cubicBezTo>
                <a:cubicBezTo>
                  <a:pt x="8563" y="8946"/>
                  <a:pt x="8563" y="8911"/>
                  <a:pt x="8540" y="8911"/>
                </a:cubicBezTo>
                <a:close/>
                <a:moveTo>
                  <a:pt x="24970" y="8936"/>
                </a:moveTo>
                <a:cubicBezTo>
                  <a:pt x="24925" y="8936"/>
                  <a:pt x="24925" y="9007"/>
                  <a:pt x="24970" y="9007"/>
                </a:cubicBezTo>
                <a:cubicBezTo>
                  <a:pt x="25016" y="9007"/>
                  <a:pt x="25016" y="8936"/>
                  <a:pt x="24970" y="8936"/>
                </a:cubicBezTo>
                <a:close/>
                <a:moveTo>
                  <a:pt x="24522" y="8873"/>
                </a:moveTo>
                <a:cubicBezTo>
                  <a:pt x="24481" y="8873"/>
                  <a:pt x="24444" y="8926"/>
                  <a:pt x="24482" y="8963"/>
                </a:cubicBezTo>
                <a:lnTo>
                  <a:pt x="24512" y="8994"/>
                </a:lnTo>
                <a:cubicBezTo>
                  <a:pt x="24523" y="9005"/>
                  <a:pt x="24535" y="9009"/>
                  <a:pt x="24548" y="9009"/>
                </a:cubicBezTo>
                <a:cubicBezTo>
                  <a:pt x="24588" y="9009"/>
                  <a:pt x="24625" y="8956"/>
                  <a:pt x="24587" y="8919"/>
                </a:cubicBezTo>
                <a:lnTo>
                  <a:pt x="24558" y="8889"/>
                </a:lnTo>
                <a:cubicBezTo>
                  <a:pt x="24547" y="8878"/>
                  <a:pt x="24534" y="8873"/>
                  <a:pt x="24522" y="8873"/>
                </a:cubicBezTo>
                <a:close/>
                <a:moveTo>
                  <a:pt x="16385" y="8923"/>
                </a:moveTo>
                <a:cubicBezTo>
                  <a:pt x="16377" y="8923"/>
                  <a:pt x="16368" y="8926"/>
                  <a:pt x="16361" y="8934"/>
                </a:cubicBezTo>
                <a:lnTo>
                  <a:pt x="16345" y="8950"/>
                </a:lnTo>
                <a:cubicBezTo>
                  <a:pt x="16319" y="8975"/>
                  <a:pt x="16344" y="9010"/>
                  <a:pt x="16370" y="9010"/>
                </a:cubicBezTo>
                <a:cubicBezTo>
                  <a:pt x="16379" y="9010"/>
                  <a:pt x="16387" y="9006"/>
                  <a:pt x="16394" y="8999"/>
                </a:cubicBezTo>
                <a:lnTo>
                  <a:pt x="16410" y="8983"/>
                </a:lnTo>
                <a:cubicBezTo>
                  <a:pt x="16435" y="8958"/>
                  <a:pt x="16412" y="8923"/>
                  <a:pt x="16385" y="8923"/>
                </a:cubicBezTo>
                <a:close/>
                <a:moveTo>
                  <a:pt x="7744" y="8888"/>
                </a:moveTo>
                <a:cubicBezTo>
                  <a:pt x="7725" y="8888"/>
                  <a:pt x="7706" y="8898"/>
                  <a:pt x="7697" y="8915"/>
                </a:cubicBezTo>
                <a:cubicBezTo>
                  <a:pt x="7681" y="8941"/>
                  <a:pt x="7692" y="8973"/>
                  <a:pt x="7716" y="8988"/>
                </a:cubicBezTo>
                <a:cubicBezTo>
                  <a:pt x="7732" y="8999"/>
                  <a:pt x="7746" y="9008"/>
                  <a:pt x="7761" y="9019"/>
                </a:cubicBezTo>
                <a:cubicBezTo>
                  <a:pt x="7768" y="9023"/>
                  <a:pt x="7777" y="9026"/>
                  <a:pt x="7785" y="9026"/>
                </a:cubicBezTo>
                <a:cubicBezTo>
                  <a:pt x="7804" y="9026"/>
                  <a:pt x="7824" y="9015"/>
                  <a:pt x="7834" y="8999"/>
                </a:cubicBezTo>
                <a:cubicBezTo>
                  <a:pt x="7850" y="8973"/>
                  <a:pt x="7839" y="8941"/>
                  <a:pt x="7814" y="8926"/>
                </a:cubicBezTo>
                <a:cubicBezTo>
                  <a:pt x="7799" y="8915"/>
                  <a:pt x="7784" y="8906"/>
                  <a:pt x="7770" y="8895"/>
                </a:cubicBezTo>
                <a:cubicBezTo>
                  <a:pt x="7763" y="8890"/>
                  <a:pt x="7754" y="8888"/>
                  <a:pt x="7744" y="8888"/>
                </a:cubicBezTo>
                <a:close/>
                <a:moveTo>
                  <a:pt x="15274" y="8926"/>
                </a:moveTo>
                <a:cubicBezTo>
                  <a:pt x="15251" y="8926"/>
                  <a:pt x="15226" y="8952"/>
                  <a:pt x="15240" y="8979"/>
                </a:cubicBezTo>
                <a:cubicBezTo>
                  <a:pt x="15245" y="8989"/>
                  <a:pt x="15250" y="8999"/>
                  <a:pt x="15255" y="9009"/>
                </a:cubicBezTo>
                <a:cubicBezTo>
                  <a:pt x="15262" y="9022"/>
                  <a:pt x="15272" y="9027"/>
                  <a:pt x="15282" y="9027"/>
                </a:cubicBezTo>
                <a:cubicBezTo>
                  <a:pt x="15305" y="9027"/>
                  <a:pt x="15330" y="9002"/>
                  <a:pt x="15316" y="8974"/>
                </a:cubicBezTo>
                <a:cubicBezTo>
                  <a:pt x="15311" y="8963"/>
                  <a:pt x="15306" y="8955"/>
                  <a:pt x="15300" y="8944"/>
                </a:cubicBezTo>
                <a:cubicBezTo>
                  <a:pt x="15295" y="8932"/>
                  <a:pt x="15284" y="8926"/>
                  <a:pt x="15274" y="8926"/>
                </a:cubicBezTo>
                <a:close/>
                <a:moveTo>
                  <a:pt x="11648" y="8977"/>
                </a:moveTo>
                <a:cubicBezTo>
                  <a:pt x="11603" y="8977"/>
                  <a:pt x="11602" y="9047"/>
                  <a:pt x="11648" y="9047"/>
                </a:cubicBezTo>
                <a:cubicBezTo>
                  <a:pt x="11695" y="9047"/>
                  <a:pt x="11695" y="8977"/>
                  <a:pt x="11648" y="8977"/>
                </a:cubicBezTo>
                <a:close/>
                <a:moveTo>
                  <a:pt x="3814" y="8911"/>
                </a:moveTo>
                <a:cubicBezTo>
                  <a:pt x="3795" y="8911"/>
                  <a:pt x="3776" y="8921"/>
                  <a:pt x="3766" y="8937"/>
                </a:cubicBezTo>
                <a:cubicBezTo>
                  <a:pt x="3751" y="8963"/>
                  <a:pt x="3761" y="8995"/>
                  <a:pt x="3786" y="9010"/>
                </a:cubicBezTo>
                <a:cubicBezTo>
                  <a:pt x="3811" y="9026"/>
                  <a:pt x="3834" y="9042"/>
                  <a:pt x="3860" y="9058"/>
                </a:cubicBezTo>
                <a:cubicBezTo>
                  <a:pt x="3868" y="9062"/>
                  <a:pt x="3877" y="9064"/>
                  <a:pt x="3886" y="9064"/>
                </a:cubicBezTo>
                <a:cubicBezTo>
                  <a:pt x="3905" y="9064"/>
                  <a:pt x="3924" y="9054"/>
                  <a:pt x="3933" y="9039"/>
                </a:cubicBezTo>
                <a:cubicBezTo>
                  <a:pt x="3949" y="9012"/>
                  <a:pt x="3938" y="8981"/>
                  <a:pt x="3913" y="8965"/>
                </a:cubicBezTo>
                <a:cubicBezTo>
                  <a:pt x="3889" y="8950"/>
                  <a:pt x="3865" y="8934"/>
                  <a:pt x="3840" y="8918"/>
                </a:cubicBezTo>
                <a:cubicBezTo>
                  <a:pt x="3832" y="8913"/>
                  <a:pt x="3823" y="8911"/>
                  <a:pt x="3814" y="8911"/>
                </a:cubicBezTo>
                <a:close/>
                <a:moveTo>
                  <a:pt x="7632" y="8938"/>
                </a:moveTo>
                <a:cubicBezTo>
                  <a:pt x="7611" y="8938"/>
                  <a:pt x="7590" y="8955"/>
                  <a:pt x="7597" y="8982"/>
                </a:cubicBezTo>
                <a:cubicBezTo>
                  <a:pt x="7608" y="9024"/>
                  <a:pt x="7635" y="9059"/>
                  <a:pt x="7674" y="9077"/>
                </a:cubicBezTo>
                <a:cubicBezTo>
                  <a:pt x="7680" y="9081"/>
                  <a:pt x="7686" y="9082"/>
                  <a:pt x="7691" y="9082"/>
                </a:cubicBezTo>
                <a:cubicBezTo>
                  <a:pt x="7723" y="9082"/>
                  <a:pt x="7743" y="9036"/>
                  <a:pt x="7708" y="9018"/>
                </a:cubicBezTo>
                <a:cubicBezTo>
                  <a:pt x="7686" y="9005"/>
                  <a:pt x="7671" y="8988"/>
                  <a:pt x="7666" y="8963"/>
                </a:cubicBezTo>
                <a:cubicBezTo>
                  <a:pt x="7660" y="8946"/>
                  <a:pt x="7647" y="8938"/>
                  <a:pt x="7632" y="8938"/>
                </a:cubicBezTo>
                <a:close/>
                <a:moveTo>
                  <a:pt x="4670" y="8945"/>
                </a:moveTo>
                <a:cubicBezTo>
                  <a:pt x="4667" y="8945"/>
                  <a:pt x="4664" y="8946"/>
                  <a:pt x="4661" y="8946"/>
                </a:cubicBezTo>
                <a:cubicBezTo>
                  <a:pt x="4644" y="8952"/>
                  <a:pt x="4630" y="8973"/>
                  <a:pt x="4636" y="8989"/>
                </a:cubicBezTo>
                <a:cubicBezTo>
                  <a:pt x="4646" y="9015"/>
                  <a:pt x="4656" y="9040"/>
                  <a:pt x="4666" y="9065"/>
                </a:cubicBezTo>
                <a:cubicBezTo>
                  <a:pt x="4673" y="9080"/>
                  <a:pt x="4685" y="9090"/>
                  <a:pt x="4700" y="9090"/>
                </a:cubicBezTo>
                <a:cubicBezTo>
                  <a:pt x="4703" y="9090"/>
                  <a:pt x="4706" y="9090"/>
                  <a:pt x="4709" y="9089"/>
                </a:cubicBezTo>
                <a:cubicBezTo>
                  <a:pt x="4727" y="9086"/>
                  <a:pt x="4743" y="9065"/>
                  <a:pt x="4734" y="9046"/>
                </a:cubicBezTo>
                <a:cubicBezTo>
                  <a:pt x="4724" y="9021"/>
                  <a:pt x="4714" y="8997"/>
                  <a:pt x="4704" y="8972"/>
                </a:cubicBezTo>
                <a:cubicBezTo>
                  <a:pt x="4698" y="8956"/>
                  <a:pt x="4686" y="8945"/>
                  <a:pt x="4670" y="8945"/>
                </a:cubicBezTo>
                <a:close/>
                <a:moveTo>
                  <a:pt x="17947" y="8968"/>
                </a:moveTo>
                <a:cubicBezTo>
                  <a:pt x="17942" y="8968"/>
                  <a:pt x="17937" y="8969"/>
                  <a:pt x="17932" y="8971"/>
                </a:cubicBezTo>
                <a:cubicBezTo>
                  <a:pt x="17916" y="8975"/>
                  <a:pt x="17902" y="8981"/>
                  <a:pt x="17887" y="8986"/>
                </a:cubicBezTo>
                <a:cubicBezTo>
                  <a:pt x="17860" y="8995"/>
                  <a:pt x="17843" y="9023"/>
                  <a:pt x="17850" y="9051"/>
                </a:cubicBezTo>
                <a:cubicBezTo>
                  <a:pt x="17855" y="9073"/>
                  <a:pt x="17878" y="9090"/>
                  <a:pt x="17902" y="9090"/>
                </a:cubicBezTo>
                <a:cubicBezTo>
                  <a:pt x="17906" y="9090"/>
                  <a:pt x="17911" y="9090"/>
                  <a:pt x="17916" y="9088"/>
                </a:cubicBezTo>
                <a:cubicBezTo>
                  <a:pt x="17932" y="9082"/>
                  <a:pt x="17946" y="9077"/>
                  <a:pt x="17960" y="9072"/>
                </a:cubicBezTo>
                <a:cubicBezTo>
                  <a:pt x="17988" y="9063"/>
                  <a:pt x="18005" y="9036"/>
                  <a:pt x="17997" y="9007"/>
                </a:cubicBezTo>
                <a:cubicBezTo>
                  <a:pt x="17991" y="8986"/>
                  <a:pt x="17969" y="8968"/>
                  <a:pt x="17947" y="8968"/>
                </a:cubicBezTo>
                <a:close/>
                <a:moveTo>
                  <a:pt x="21973" y="8893"/>
                </a:moveTo>
                <a:cubicBezTo>
                  <a:pt x="21965" y="8893"/>
                  <a:pt x="21957" y="8896"/>
                  <a:pt x="21951" y="8904"/>
                </a:cubicBezTo>
                <a:cubicBezTo>
                  <a:pt x="21910" y="8946"/>
                  <a:pt x="21868" y="8992"/>
                  <a:pt x="21827" y="9036"/>
                </a:cubicBezTo>
                <a:cubicBezTo>
                  <a:pt x="21803" y="9061"/>
                  <a:pt x="21827" y="9097"/>
                  <a:pt x="21854" y="9097"/>
                </a:cubicBezTo>
                <a:cubicBezTo>
                  <a:pt x="21862" y="9097"/>
                  <a:pt x="21870" y="9094"/>
                  <a:pt x="21877" y="9086"/>
                </a:cubicBezTo>
                <a:cubicBezTo>
                  <a:pt x="21918" y="9042"/>
                  <a:pt x="21960" y="8998"/>
                  <a:pt x="22000" y="8953"/>
                </a:cubicBezTo>
                <a:cubicBezTo>
                  <a:pt x="22024" y="8929"/>
                  <a:pt x="22000" y="8893"/>
                  <a:pt x="21973" y="8893"/>
                </a:cubicBezTo>
                <a:close/>
                <a:moveTo>
                  <a:pt x="3289" y="9049"/>
                </a:moveTo>
                <a:cubicBezTo>
                  <a:pt x="3276" y="9049"/>
                  <a:pt x="3264" y="9066"/>
                  <a:pt x="3276" y="9078"/>
                </a:cubicBezTo>
                <a:lnTo>
                  <a:pt x="3292" y="9094"/>
                </a:lnTo>
                <a:cubicBezTo>
                  <a:pt x="3295" y="9098"/>
                  <a:pt x="3299" y="9099"/>
                  <a:pt x="3303" y="9099"/>
                </a:cubicBezTo>
                <a:cubicBezTo>
                  <a:pt x="3316" y="9099"/>
                  <a:pt x="3328" y="9082"/>
                  <a:pt x="3316" y="9070"/>
                </a:cubicBezTo>
                <a:lnTo>
                  <a:pt x="3300" y="9054"/>
                </a:lnTo>
                <a:cubicBezTo>
                  <a:pt x="3297" y="9051"/>
                  <a:pt x="3293" y="9049"/>
                  <a:pt x="3289" y="9049"/>
                </a:cubicBezTo>
                <a:close/>
                <a:moveTo>
                  <a:pt x="9576" y="8968"/>
                </a:moveTo>
                <a:cubicBezTo>
                  <a:pt x="9557" y="8968"/>
                  <a:pt x="9537" y="8977"/>
                  <a:pt x="9528" y="8995"/>
                </a:cubicBezTo>
                <a:cubicBezTo>
                  <a:pt x="9523" y="9005"/>
                  <a:pt x="9518" y="9015"/>
                  <a:pt x="9512" y="9025"/>
                </a:cubicBezTo>
                <a:cubicBezTo>
                  <a:pt x="9500" y="9051"/>
                  <a:pt x="9505" y="9083"/>
                  <a:pt x="9532" y="9098"/>
                </a:cubicBezTo>
                <a:cubicBezTo>
                  <a:pt x="9540" y="9103"/>
                  <a:pt x="9550" y="9106"/>
                  <a:pt x="9559" y="9106"/>
                </a:cubicBezTo>
                <a:cubicBezTo>
                  <a:pt x="9578" y="9106"/>
                  <a:pt x="9597" y="9096"/>
                  <a:pt x="9606" y="9078"/>
                </a:cubicBezTo>
                <a:cubicBezTo>
                  <a:pt x="9611" y="9068"/>
                  <a:pt x="9616" y="9060"/>
                  <a:pt x="9621" y="9049"/>
                </a:cubicBezTo>
                <a:cubicBezTo>
                  <a:pt x="9633" y="9023"/>
                  <a:pt x="9628" y="8989"/>
                  <a:pt x="9601" y="8975"/>
                </a:cubicBezTo>
                <a:cubicBezTo>
                  <a:pt x="9594" y="8970"/>
                  <a:pt x="9585" y="8968"/>
                  <a:pt x="9576" y="8968"/>
                </a:cubicBezTo>
                <a:close/>
                <a:moveTo>
                  <a:pt x="21208" y="9041"/>
                </a:moveTo>
                <a:cubicBezTo>
                  <a:pt x="21162" y="9041"/>
                  <a:pt x="21162" y="9112"/>
                  <a:pt x="21208" y="9112"/>
                </a:cubicBezTo>
                <a:cubicBezTo>
                  <a:pt x="21208" y="9112"/>
                  <a:pt x="21208" y="9112"/>
                  <a:pt x="21209" y="9112"/>
                </a:cubicBezTo>
                <a:cubicBezTo>
                  <a:pt x="21254" y="9112"/>
                  <a:pt x="21254" y="9041"/>
                  <a:pt x="21208" y="9041"/>
                </a:cubicBezTo>
                <a:close/>
                <a:moveTo>
                  <a:pt x="1636" y="9042"/>
                </a:moveTo>
                <a:cubicBezTo>
                  <a:pt x="1591" y="9042"/>
                  <a:pt x="1591" y="9113"/>
                  <a:pt x="1637" y="9113"/>
                </a:cubicBezTo>
                <a:lnTo>
                  <a:pt x="1666" y="9113"/>
                </a:lnTo>
                <a:cubicBezTo>
                  <a:pt x="1712" y="9113"/>
                  <a:pt x="1712" y="9042"/>
                  <a:pt x="1666" y="9042"/>
                </a:cubicBezTo>
                <a:lnTo>
                  <a:pt x="1637" y="9042"/>
                </a:lnTo>
                <a:cubicBezTo>
                  <a:pt x="1636" y="9042"/>
                  <a:pt x="1636" y="9042"/>
                  <a:pt x="1636" y="9042"/>
                </a:cubicBezTo>
                <a:close/>
                <a:moveTo>
                  <a:pt x="23702" y="9001"/>
                </a:moveTo>
                <a:cubicBezTo>
                  <a:pt x="23675" y="9001"/>
                  <a:pt x="23649" y="9018"/>
                  <a:pt x="23649" y="9052"/>
                </a:cubicBezTo>
                <a:lnTo>
                  <a:pt x="23649" y="9068"/>
                </a:lnTo>
                <a:cubicBezTo>
                  <a:pt x="23649" y="9103"/>
                  <a:pt x="23676" y="9121"/>
                  <a:pt x="23703" y="9121"/>
                </a:cubicBezTo>
                <a:cubicBezTo>
                  <a:pt x="23730" y="9121"/>
                  <a:pt x="23757" y="9103"/>
                  <a:pt x="23757" y="9068"/>
                </a:cubicBezTo>
                <a:lnTo>
                  <a:pt x="23757" y="9052"/>
                </a:lnTo>
                <a:cubicBezTo>
                  <a:pt x="23756" y="9018"/>
                  <a:pt x="23729" y="9001"/>
                  <a:pt x="23702" y="9001"/>
                </a:cubicBezTo>
                <a:close/>
                <a:moveTo>
                  <a:pt x="8871" y="9029"/>
                </a:moveTo>
                <a:cubicBezTo>
                  <a:pt x="8844" y="9029"/>
                  <a:pt x="8820" y="9065"/>
                  <a:pt x="8845" y="9089"/>
                </a:cubicBezTo>
                <a:cubicBezTo>
                  <a:pt x="8854" y="9099"/>
                  <a:pt x="8865" y="9109"/>
                  <a:pt x="8876" y="9119"/>
                </a:cubicBezTo>
                <a:cubicBezTo>
                  <a:pt x="8883" y="9127"/>
                  <a:pt x="8891" y="9130"/>
                  <a:pt x="8899" y="9130"/>
                </a:cubicBezTo>
                <a:cubicBezTo>
                  <a:pt x="8926" y="9130"/>
                  <a:pt x="8950" y="9094"/>
                  <a:pt x="8925" y="9070"/>
                </a:cubicBezTo>
                <a:lnTo>
                  <a:pt x="8894" y="9040"/>
                </a:lnTo>
                <a:cubicBezTo>
                  <a:pt x="8887" y="9032"/>
                  <a:pt x="8879" y="9029"/>
                  <a:pt x="8871" y="9029"/>
                </a:cubicBezTo>
                <a:close/>
                <a:moveTo>
                  <a:pt x="17467" y="9015"/>
                </a:moveTo>
                <a:cubicBezTo>
                  <a:pt x="17440" y="9015"/>
                  <a:pt x="17413" y="9032"/>
                  <a:pt x="17413" y="9067"/>
                </a:cubicBezTo>
                <a:lnTo>
                  <a:pt x="17413" y="9083"/>
                </a:lnTo>
                <a:cubicBezTo>
                  <a:pt x="17413" y="9117"/>
                  <a:pt x="17440" y="9135"/>
                  <a:pt x="17467" y="9135"/>
                </a:cubicBezTo>
                <a:cubicBezTo>
                  <a:pt x="17494" y="9135"/>
                  <a:pt x="17520" y="9117"/>
                  <a:pt x="17520" y="9083"/>
                </a:cubicBezTo>
                <a:lnTo>
                  <a:pt x="17520" y="9067"/>
                </a:lnTo>
                <a:cubicBezTo>
                  <a:pt x="17520" y="9032"/>
                  <a:pt x="17494" y="9015"/>
                  <a:pt x="17467" y="9015"/>
                </a:cubicBezTo>
                <a:close/>
                <a:moveTo>
                  <a:pt x="22950" y="9061"/>
                </a:moveTo>
                <a:cubicBezTo>
                  <a:pt x="22923" y="9061"/>
                  <a:pt x="22900" y="9096"/>
                  <a:pt x="22925" y="9120"/>
                </a:cubicBezTo>
                <a:lnTo>
                  <a:pt x="22941" y="9136"/>
                </a:lnTo>
                <a:cubicBezTo>
                  <a:pt x="22948" y="9144"/>
                  <a:pt x="22957" y="9147"/>
                  <a:pt x="22965" y="9147"/>
                </a:cubicBezTo>
                <a:cubicBezTo>
                  <a:pt x="22992" y="9147"/>
                  <a:pt x="23015" y="9112"/>
                  <a:pt x="22990" y="9087"/>
                </a:cubicBezTo>
                <a:lnTo>
                  <a:pt x="22974" y="9071"/>
                </a:lnTo>
                <a:cubicBezTo>
                  <a:pt x="22967" y="9064"/>
                  <a:pt x="22958" y="9061"/>
                  <a:pt x="22950" y="9061"/>
                </a:cubicBezTo>
                <a:close/>
                <a:moveTo>
                  <a:pt x="15107" y="9099"/>
                </a:moveTo>
                <a:cubicBezTo>
                  <a:pt x="15099" y="9099"/>
                  <a:pt x="15091" y="9103"/>
                  <a:pt x="15084" y="9110"/>
                </a:cubicBezTo>
                <a:lnTo>
                  <a:pt x="15068" y="9126"/>
                </a:lnTo>
                <a:cubicBezTo>
                  <a:pt x="15043" y="9151"/>
                  <a:pt x="15067" y="9187"/>
                  <a:pt x="15094" y="9187"/>
                </a:cubicBezTo>
                <a:cubicBezTo>
                  <a:pt x="15102" y="9187"/>
                  <a:pt x="15110" y="9183"/>
                  <a:pt x="15117" y="9176"/>
                </a:cubicBezTo>
                <a:lnTo>
                  <a:pt x="15133" y="9160"/>
                </a:lnTo>
                <a:cubicBezTo>
                  <a:pt x="15159" y="9135"/>
                  <a:pt x="15134" y="9099"/>
                  <a:pt x="15107" y="9099"/>
                </a:cubicBezTo>
                <a:close/>
                <a:moveTo>
                  <a:pt x="6849" y="9116"/>
                </a:moveTo>
                <a:cubicBezTo>
                  <a:pt x="6832" y="9116"/>
                  <a:pt x="6814" y="9128"/>
                  <a:pt x="6814" y="9151"/>
                </a:cubicBezTo>
                <a:lnTo>
                  <a:pt x="6814" y="9166"/>
                </a:lnTo>
                <a:cubicBezTo>
                  <a:pt x="6813" y="9189"/>
                  <a:pt x="6831" y="9201"/>
                  <a:pt x="6849" y="9201"/>
                </a:cubicBezTo>
                <a:cubicBezTo>
                  <a:pt x="6867" y="9201"/>
                  <a:pt x="6885" y="9189"/>
                  <a:pt x="6885" y="9166"/>
                </a:cubicBezTo>
                <a:lnTo>
                  <a:pt x="6885" y="9151"/>
                </a:lnTo>
                <a:cubicBezTo>
                  <a:pt x="6885" y="9128"/>
                  <a:pt x="6867" y="9116"/>
                  <a:pt x="6849" y="9116"/>
                </a:cubicBezTo>
                <a:close/>
                <a:moveTo>
                  <a:pt x="2161" y="9105"/>
                </a:moveTo>
                <a:cubicBezTo>
                  <a:pt x="2144" y="9105"/>
                  <a:pt x="2126" y="9116"/>
                  <a:pt x="2126" y="9139"/>
                </a:cubicBezTo>
                <a:lnTo>
                  <a:pt x="2126" y="9170"/>
                </a:lnTo>
                <a:cubicBezTo>
                  <a:pt x="2126" y="9192"/>
                  <a:pt x="2144" y="9203"/>
                  <a:pt x="2161" y="9203"/>
                </a:cubicBezTo>
                <a:cubicBezTo>
                  <a:pt x="2179" y="9203"/>
                  <a:pt x="2197" y="9192"/>
                  <a:pt x="2197" y="9170"/>
                </a:cubicBezTo>
                <a:lnTo>
                  <a:pt x="2197" y="9139"/>
                </a:lnTo>
                <a:cubicBezTo>
                  <a:pt x="2197" y="9116"/>
                  <a:pt x="2179" y="9105"/>
                  <a:pt x="2161" y="9105"/>
                </a:cubicBezTo>
                <a:close/>
                <a:moveTo>
                  <a:pt x="296" y="9093"/>
                </a:moveTo>
                <a:cubicBezTo>
                  <a:pt x="284" y="9093"/>
                  <a:pt x="272" y="9098"/>
                  <a:pt x="261" y="9109"/>
                </a:cubicBezTo>
                <a:lnTo>
                  <a:pt x="245" y="9125"/>
                </a:lnTo>
                <a:cubicBezTo>
                  <a:pt x="208" y="9163"/>
                  <a:pt x="245" y="9217"/>
                  <a:pt x="285" y="9217"/>
                </a:cubicBezTo>
                <a:cubicBezTo>
                  <a:pt x="297" y="9217"/>
                  <a:pt x="309" y="9212"/>
                  <a:pt x="320" y="9201"/>
                </a:cubicBezTo>
                <a:lnTo>
                  <a:pt x="336" y="9185"/>
                </a:lnTo>
                <a:cubicBezTo>
                  <a:pt x="374" y="9147"/>
                  <a:pt x="337" y="9093"/>
                  <a:pt x="296" y="9093"/>
                </a:cubicBezTo>
                <a:close/>
                <a:moveTo>
                  <a:pt x="20726" y="9112"/>
                </a:moveTo>
                <a:cubicBezTo>
                  <a:pt x="20658" y="9113"/>
                  <a:pt x="20658" y="9219"/>
                  <a:pt x="20726" y="9219"/>
                </a:cubicBezTo>
                <a:cubicBezTo>
                  <a:pt x="20795" y="9219"/>
                  <a:pt x="20795" y="9112"/>
                  <a:pt x="20726" y="9112"/>
                </a:cubicBezTo>
                <a:close/>
                <a:moveTo>
                  <a:pt x="18594" y="9154"/>
                </a:moveTo>
                <a:cubicBezTo>
                  <a:pt x="18548" y="9154"/>
                  <a:pt x="18548" y="9224"/>
                  <a:pt x="18594" y="9224"/>
                </a:cubicBezTo>
                <a:lnTo>
                  <a:pt x="18624" y="9224"/>
                </a:lnTo>
                <a:cubicBezTo>
                  <a:pt x="18625" y="9224"/>
                  <a:pt x="18625" y="9224"/>
                  <a:pt x="18625" y="9224"/>
                </a:cubicBezTo>
                <a:cubicBezTo>
                  <a:pt x="18668" y="9224"/>
                  <a:pt x="18670" y="9154"/>
                  <a:pt x="18624" y="9154"/>
                </a:cubicBezTo>
                <a:close/>
                <a:moveTo>
                  <a:pt x="13210" y="9161"/>
                </a:moveTo>
                <a:cubicBezTo>
                  <a:pt x="13165" y="9161"/>
                  <a:pt x="13165" y="9232"/>
                  <a:pt x="13210" y="9232"/>
                </a:cubicBezTo>
                <a:cubicBezTo>
                  <a:pt x="13257" y="9232"/>
                  <a:pt x="13257" y="9161"/>
                  <a:pt x="13210" y="9161"/>
                </a:cubicBezTo>
                <a:close/>
                <a:moveTo>
                  <a:pt x="15496" y="9146"/>
                </a:moveTo>
                <a:cubicBezTo>
                  <a:pt x="15485" y="9146"/>
                  <a:pt x="15475" y="9151"/>
                  <a:pt x="15468" y="9164"/>
                </a:cubicBezTo>
                <a:cubicBezTo>
                  <a:pt x="15463" y="9175"/>
                  <a:pt x="15458" y="9183"/>
                  <a:pt x="15452" y="9194"/>
                </a:cubicBezTo>
                <a:cubicBezTo>
                  <a:pt x="15438" y="9221"/>
                  <a:pt x="15463" y="9247"/>
                  <a:pt x="15487" y="9247"/>
                </a:cubicBezTo>
                <a:cubicBezTo>
                  <a:pt x="15497" y="9247"/>
                  <a:pt x="15508" y="9242"/>
                  <a:pt x="15514" y="9229"/>
                </a:cubicBezTo>
                <a:cubicBezTo>
                  <a:pt x="15519" y="9219"/>
                  <a:pt x="15525" y="9209"/>
                  <a:pt x="15530" y="9199"/>
                </a:cubicBezTo>
                <a:cubicBezTo>
                  <a:pt x="15544" y="9171"/>
                  <a:pt x="15520" y="9146"/>
                  <a:pt x="15496" y="9146"/>
                </a:cubicBezTo>
                <a:close/>
                <a:moveTo>
                  <a:pt x="13707" y="9144"/>
                </a:moveTo>
                <a:cubicBezTo>
                  <a:pt x="13638" y="9144"/>
                  <a:pt x="13638" y="9251"/>
                  <a:pt x="13707" y="9251"/>
                </a:cubicBezTo>
                <a:cubicBezTo>
                  <a:pt x="13775" y="9251"/>
                  <a:pt x="13776" y="9144"/>
                  <a:pt x="13707" y="9144"/>
                </a:cubicBezTo>
                <a:close/>
                <a:moveTo>
                  <a:pt x="2551" y="9226"/>
                </a:moveTo>
                <a:cubicBezTo>
                  <a:pt x="2542" y="9226"/>
                  <a:pt x="2533" y="9232"/>
                  <a:pt x="2533" y="9244"/>
                </a:cubicBezTo>
                <a:lnTo>
                  <a:pt x="2533" y="9260"/>
                </a:lnTo>
                <a:cubicBezTo>
                  <a:pt x="2533" y="9271"/>
                  <a:pt x="2542" y="9277"/>
                  <a:pt x="2551" y="9277"/>
                </a:cubicBezTo>
                <a:cubicBezTo>
                  <a:pt x="2560" y="9277"/>
                  <a:pt x="2569" y="9271"/>
                  <a:pt x="2569" y="9260"/>
                </a:cubicBezTo>
                <a:lnTo>
                  <a:pt x="2569" y="9244"/>
                </a:lnTo>
                <a:cubicBezTo>
                  <a:pt x="2569" y="9232"/>
                  <a:pt x="2560" y="9226"/>
                  <a:pt x="2551" y="9226"/>
                </a:cubicBezTo>
                <a:close/>
                <a:moveTo>
                  <a:pt x="12581" y="9172"/>
                </a:moveTo>
                <a:cubicBezTo>
                  <a:pt x="12512" y="9172"/>
                  <a:pt x="12512" y="9280"/>
                  <a:pt x="12581" y="9280"/>
                </a:cubicBezTo>
                <a:cubicBezTo>
                  <a:pt x="12649" y="9280"/>
                  <a:pt x="12649" y="9172"/>
                  <a:pt x="12581" y="9172"/>
                </a:cubicBezTo>
                <a:close/>
                <a:moveTo>
                  <a:pt x="18232" y="9214"/>
                </a:moveTo>
                <a:cubicBezTo>
                  <a:pt x="18187" y="9214"/>
                  <a:pt x="18187" y="9285"/>
                  <a:pt x="18233" y="9285"/>
                </a:cubicBezTo>
                <a:cubicBezTo>
                  <a:pt x="18279" y="9285"/>
                  <a:pt x="18279" y="9214"/>
                  <a:pt x="18233" y="9214"/>
                </a:cubicBezTo>
                <a:cubicBezTo>
                  <a:pt x="18232" y="9214"/>
                  <a:pt x="18232" y="9214"/>
                  <a:pt x="18232" y="9214"/>
                </a:cubicBezTo>
                <a:close/>
                <a:moveTo>
                  <a:pt x="11273" y="9185"/>
                </a:moveTo>
                <a:cubicBezTo>
                  <a:pt x="11267" y="9185"/>
                  <a:pt x="11261" y="9186"/>
                  <a:pt x="11255" y="9191"/>
                </a:cubicBezTo>
                <a:cubicBezTo>
                  <a:pt x="11239" y="9201"/>
                  <a:pt x="11224" y="9209"/>
                  <a:pt x="11210" y="9220"/>
                </a:cubicBezTo>
                <a:cubicBezTo>
                  <a:pt x="11178" y="9241"/>
                  <a:pt x="11198" y="9288"/>
                  <a:pt x="11227" y="9288"/>
                </a:cubicBezTo>
                <a:cubicBezTo>
                  <a:pt x="11233" y="9288"/>
                  <a:pt x="11239" y="9286"/>
                  <a:pt x="11245" y="9282"/>
                </a:cubicBezTo>
                <a:cubicBezTo>
                  <a:pt x="11261" y="9271"/>
                  <a:pt x="11276" y="9262"/>
                  <a:pt x="11290" y="9251"/>
                </a:cubicBezTo>
                <a:cubicBezTo>
                  <a:pt x="11322" y="9231"/>
                  <a:pt x="11302" y="9185"/>
                  <a:pt x="11273" y="9185"/>
                </a:cubicBezTo>
                <a:close/>
                <a:moveTo>
                  <a:pt x="22350" y="9210"/>
                </a:moveTo>
                <a:cubicBezTo>
                  <a:pt x="22344" y="9210"/>
                  <a:pt x="22339" y="9212"/>
                  <a:pt x="22333" y="9215"/>
                </a:cubicBezTo>
                <a:cubicBezTo>
                  <a:pt x="22322" y="9220"/>
                  <a:pt x="22313" y="9225"/>
                  <a:pt x="22303" y="9230"/>
                </a:cubicBezTo>
                <a:cubicBezTo>
                  <a:pt x="22266" y="9248"/>
                  <a:pt x="22289" y="9296"/>
                  <a:pt x="22322" y="9296"/>
                </a:cubicBezTo>
                <a:cubicBezTo>
                  <a:pt x="22327" y="9296"/>
                  <a:pt x="22333" y="9295"/>
                  <a:pt x="22338" y="9292"/>
                </a:cubicBezTo>
                <a:cubicBezTo>
                  <a:pt x="22349" y="9287"/>
                  <a:pt x="22358" y="9282"/>
                  <a:pt x="22369" y="9276"/>
                </a:cubicBezTo>
                <a:cubicBezTo>
                  <a:pt x="22403" y="9258"/>
                  <a:pt x="22382" y="9210"/>
                  <a:pt x="22350" y="9210"/>
                </a:cubicBezTo>
                <a:close/>
                <a:moveTo>
                  <a:pt x="8354" y="9212"/>
                </a:moveTo>
                <a:cubicBezTo>
                  <a:pt x="8350" y="9212"/>
                  <a:pt x="8346" y="9212"/>
                  <a:pt x="8342" y="9214"/>
                </a:cubicBezTo>
                <a:cubicBezTo>
                  <a:pt x="8327" y="9219"/>
                  <a:pt x="8312" y="9224"/>
                  <a:pt x="8297" y="9229"/>
                </a:cubicBezTo>
                <a:cubicBezTo>
                  <a:pt x="8258" y="9243"/>
                  <a:pt x="8269" y="9299"/>
                  <a:pt x="8304" y="9299"/>
                </a:cubicBezTo>
                <a:cubicBezTo>
                  <a:pt x="8308" y="9299"/>
                  <a:pt x="8312" y="9299"/>
                  <a:pt x="8316" y="9297"/>
                </a:cubicBezTo>
                <a:cubicBezTo>
                  <a:pt x="8332" y="9292"/>
                  <a:pt x="8346" y="9287"/>
                  <a:pt x="8360" y="9282"/>
                </a:cubicBezTo>
                <a:cubicBezTo>
                  <a:pt x="8400" y="9270"/>
                  <a:pt x="8389" y="9212"/>
                  <a:pt x="8354" y="9212"/>
                </a:cubicBezTo>
                <a:close/>
                <a:moveTo>
                  <a:pt x="10703" y="9152"/>
                </a:moveTo>
                <a:cubicBezTo>
                  <a:pt x="10698" y="9152"/>
                  <a:pt x="10693" y="9152"/>
                  <a:pt x="10688" y="9154"/>
                </a:cubicBezTo>
                <a:cubicBezTo>
                  <a:pt x="10662" y="9161"/>
                  <a:pt x="10642" y="9192"/>
                  <a:pt x="10651" y="9219"/>
                </a:cubicBezTo>
                <a:cubicBezTo>
                  <a:pt x="10656" y="9235"/>
                  <a:pt x="10662" y="9249"/>
                  <a:pt x="10665" y="9264"/>
                </a:cubicBezTo>
                <a:cubicBezTo>
                  <a:pt x="10673" y="9287"/>
                  <a:pt x="10693" y="9302"/>
                  <a:pt x="10717" y="9302"/>
                </a:cubicBezTo>
                <a:cubicBezTo>
                  <a:pt x="10722" y="9302"/>
                  <a:pt x="10726" y="9302"/>
                  <a:pt x="10731" y="9301"/>
                </a:cubicBezTo>
                <a:cubicBezTo>
                  <a:pt x="10757" y="9292"/>
                  <a:pt x="10777" y="9262"/>
                  <a:pt x="10767" y="9235"/>
                </a:cubicBezTo>
                <a:cubicBezTo>
                  <a:pt x="10762" y="9219"/>
                  <a:pt x="10757" y="9204"/>
                  <a:pt x="10753" y="9191"/>
                </a:cubicBezTo>
                <a:cubicBezTo>
                  <a:pt x="10745" y="9167"/>
                  <a:pt x="10725" y="9152"/>
                  <a:pt x="10703" y="9152"/>
                </a:cubicBezTo>
                <a:close/>
                <a:moveTo>
                  <a:pt x="14369" y="9206"/>
                </a:moveTo>
                <a:cubicBezTo>
                  <a:pt x="14328" y="9206"/>
                  <a:pt x="14292" y="9259"/>
                  <a:pt x="14329" y="9296"/>
                </a:cubicBezTo>
                <a:lnTo>
                  <a:pt x="14345" y="9312"/>
                </a:lnTo>
                <a:cubicBezTo>
                  <a:pt x="14356" y="9323"/>
                  <a:pt x="14369" y="9328"/>
                  <a:pt x="14381" y="9328"/>
                </a:cubicBezTo>
                <a:cubicBezTo>
                  <a:pt x="14422" y="9328"/>
                  <a:pt x="14458" y="9275"/>
                  <a:pt x="14420" y="9238"/>
                </a:cubicBezTo>
                <a:lnTo>
                  <a:pt x="14405" y="9222"/>
                </a:lnTo>
                <a:cubicBezTo>
                  <a:pt x="14394" y="9211"/>
                  <a:pt x="14381" y="9206"/>
                  <a:pt x="14369" y="9206"/>
                </a:cubicBezTo>
                <a:close/>
                <a:moveTo>
                  <a:pt x="6297" y="9175"/>
                </a:moveTo>
                <a:cubicBezTo>
                  <a:pt x="6279" y="9175"/>
                  <a:pt x="6263" y="9186"/>
                  <a:pt x="6264" y="9208"/>
                </a:cubicBezTo>
                <a:cubicBezTo>
                  <a:pt x="6266" y="9251"/>
                  <a:pt x="6286" y="9293"/>
                  <a:pt x="6320" y="9324"/>
                </a:cubicBezTo>
                <a:cubicBezTo>
                  <a:pt x="6328" y="9330"/>
                  <a:pt x="6338" y="9333"/>
                  <a:pt x="6347" y="9333"/>
                </a:cubicBezTo>
                <a:cubicBezTo>
                  <a:pt x="6355" y="9333"/>
                  <a:pt x="6363" y="9331"/>
                  <a:pt x="6370" y="9324"/>
                </a:cubicBezTo>
                <a:cubicBezTo>
                  <a:pt x="6383" y="9311"/>
                  <a:pt x="6385" y="9286"/>
                  <a:pt x="6370" y="9274"/>
                </a:cubicBezTo>
                <a:cubicBezTo>
                  <a:pt x="6349" y="9257"/>
                  <a:pt x="6336" y="9236"/>
                  <a:pt x="6335" y="9208"/>
                </a:cubicBezTo>
                <a:cubicBezTo>
                  <a:pt x="6333" y="9186"/>
                  <a:pt x="6315" y="9175"/>
                  <a:pt x="6297" y="9175"/>
                </a:cubicBezTo>
                <a:close/>
                <a:moveTo>
                  <a:pt x="5468" y="9246"/>
                </a:moveTo>
                <a:cubicBezTo>
                  <a:pt x="5456" y="9246"/>
                  <a:pt x="5443" y="9254"/>
                  <a:pt x="5436" y="9265"/>
                </a:cubicBezTo>
                <a:cubicBezTo>
                  <a:pt x="5426" y="9283"/>
                  <a:pt x="5434" y="9302"/>
                  <a:pt x="5450" y="9313"/>
                </a:cubicBezTo>
                <a:cubicBezTo>
                  <a:pt x="5469" y="9329"/>
                  <a:pt x="5489" y="9344"/>
                  <a:pt x="5510" y="9358"/>
                </a:cubicBezTo>
                <a:cubicBezTo>
                  <a:pt x="5514" y="9361"/>
                  <a:pt x="5519" y="9363"/>
                  <a:pt x="5525" y="9363"/>
                </a:cubicBezTo>
                <a:cubicBezTo>
                  <a:pt x="5537" y="9363"/>
                  <a:pt x="5551" y="9355"/>
                  <a:pt x="5558" y="9345"/>
                </a:cubicBezTo>
                <a:cubicBezTo>
                  <a:pt x="5568" y="9327"/>
                  <a:pt x="5561" y="9308"/>
                  <a:pt x="5545" y="9296"/>
                </a:cubicBezTo>
                <a:cubicBezTo>
                  <a:pt x="5525" y="9281"/>
                  <a:pt x="5505" y="9266"/>
                  <a:pt x="5484" y="9251"/>
                </a:cubicBezTo>
                <a:cubicBezTo>
                  <a:pt x="5480" y="9248"/>
                  <a:pt x="5474" y="9246"/>
                  <a:pt x="5468" y="9246"/>
                </a:cubicBezTo>
                <a:close/>
                <a:moveTo>
                  <a:pt x="9530" y="9240"/>
                </a:moveTo>
                <a:cubicBezTo>
                  <a:pt x="9503" y="9240"/>
                  <a:pt x="9476" y="9258"/>
                  <a:pt x="9476" y="9292"/>
                </a:cubicBezTo>
                <a:lnTo>
                  <a:pt x="9476" y="9323"/>
                </a:lnTo>
                <a:cubicBezTo>
                  <a:pt x="9476" y="9357"/>
                  <a:pt x="9503" y="9374"/>
                  <a:pt x="9530" y="9374"/>
                </a:cubicBezTo>
                <a:cubicBezTo>
                  <a:pt x="9557" y="9374"/>
                  <a:pt x="9584" y="9357"/>
                  <a:pt x="9584" y="9323"/>
                </a:cubicBezTo>
                <a:lnTo>
                  <a:pt x="9584" y="9292"/>
                </a:lnTo>
                <a:cubicBezTo>
                  <a:pt x="9584" y="9258"/>
                  <a:pt x="9557" y="9240"/>
                  <a:pt x="9530" y="9240"/>
                </a:cubicBezTo>
                <a:close/>
                <a:moveTo>
                  <a:pt x="7042" y="9312"/>
                </a:moveTo>
                <a:cubicBezTo>
                  <a:pt x="6997" y="9312"/>
                  <a:pt x="6998" y="9382"/>
                  <a:pt x="7043" y="9382"/>
                </a:cubicBezTo>
                <a:lnTo>
                  <a:pt x="7074" y="9382"/>
                </a:lnTo>
                <a:cubicBezTo>
                  <a:pt x="7119" y="9382"/>
                  <a:pt x="7119" y="9312"/>
                  <a:pt x="7074" y="9312"/>
                </a:cubicBezTo>
                <a:lnTo>
                  <a:pt x="7043" y="9312"/>
                </a:lnTo>
                <a:cubicBezTo>
                  <a:pt x="7043" y="9312"/>
                  <a:pt x="7043" y="9312"/>
                  <a:pt x="7042" y="9312"/>
                </a:cubicBezTo>
                <a:close/>
                <a:moveTo>
                  <a:pt x="16939" y="9377"/>
                </a:moveTo>
                <a:cubicBezTo>
                  <a:pt x="16916" y="9377"/>
                  <a:pt x="16916" y="9413"/>
                  <a:pt x="16939" y="9413"/>
                </a:cubicBezTo>
                <a:lnTo>
                  <a:pt x="16955" y="9413"/>
                </a:lnTo>
                <a:cubicBezTo>
                  <a:pt x="16979" y="9413"/>
                  <a:pt x="16979" y="9377"/>
                  <a:pt x="16955" y="9377"/>
                </a:cubicBezTo>
                <a:close/>
                <a:moveTo>
                  <a:pt x="6072" y="9353"/>
                </a:moveTo>
                <a:cubicBezTo>
                  <a:pt x="6029" y="9353"/>
                  <a:pt x="6029" y="9423"/>
                  <a:pt x="6074" y="9423"/>
                </a:cubicBezTo>
                <a:cubicBezTo>
                  <a:pt x="6120" y="9423"/>
                  <a:pt x="6120" y="9353"/>
                  <a:pt x="6074" y="9353"/>
                </a:cubicBezTo>
                <a:cubicBezTo>
                  <a:pt x="6074" y="9353"/>
                  <a:pt x="6073" y="9353"/>
                  <a:pt x="6072" y="9353"/>
                </a:cubicBezTo>
                <a:close/>
                <a:moveTo>
                  <a:pt x="5519" y="9366"/>
                </a:moveTo>
                <a:cubicBezTo>
                  <a:pt x="5473" y="9366"/>
                  <a:pt x="5473" y="9437"/>
                  <a:pt x="5519" y="9437"/>
                </a:cubicBezTo>
                <a:cubicBezTo>
                  <a:pt x="5565" y="9437"/>
                  <a:pt x="5565" y="9366"/>
                  <a:pt x="5519" y="9366"/>
                </a:cubicBezTo>
                <a:close/>
                <a:moveTo>
                  <a:pt x="16491" y="9389"/>
                </a:moveTo>
                <a:cubicBezTo>
                  <a:pt x="16478" y="9389"/>
                  <a:pt x="16467" y="9407"/>
                  <a:pt x="16478" y="9420"/>
                </a:cubicBezTo>
                <a:cubicBezTo>
                  <a:pt x="16487" y="9431"/>
                  <a:pt x="16499" y="9437"/>
                  <a:pt x="16513" y="9437"/>
                </a:cubicBezTo>
                <a:cubicBezTo>
                  <a:pt x="16525" y="9437"/>
                  <a:pt x="16537" y="9432"/>
                  <a:pt x="16546" y="9422"/>
                </a:cubicBezTo>
                <a:cubicBezTo>
                  <a:pt x="16558" y="9409"/>
                  <a:pt x="16546" y="9391"/>
                  <a:pt x="16533" y="9391"/>
                </a:cubicBezTo>
                <a:cubicBezTo>
                  <a:pt x="16529" y="9391"/>
                  <a:pt x="16525" y="9393"/>
                  <a:pt x="16521" y="9397"/>
                </a:cubicBezTo>
                <a:cubicBezTo>
                  <a:pt x="16518" y="9400"/>
                  <a:pt x="16515" y="9401"/>
                  <a:pt x="16512" y="9401"/>
                </a:cubicBezTo>
                <a:cubicBezTo>
                  <a:pt x="16509" y="9401"/>
                  <a:pt x="16506" y="9399"/>
                  <a:pt x="16503" y="9396"/>
                </a:cubicBezTo>
                <a:cubicBezTo>
                  <a:pt x="16499" y="9391"/>
                  <a:pt x="16495" y="9389"/>
                  <a:pt x="16491" y="9389"/>
                </a:cubicBezTo>
                <a:close/>
                <a:moveTo>
                  <a:pt x="19406" y="9380"/>
                </a:moveTo>
                <a:cubicBezTo>
                  <a:pt x="19374" y="9380"/>
                  <a:pt x="19351" y="9427"/>
                  <a:pt x="19388" y="9445"/>
                </a:cubicBezTo>
                <a:cubicBezTo>
                  <a:pt x="19399" y="9450"/>
                  <a:pt x="19407" y="9456"/>
                  <a:pt x="19417" y="9461"/>
                </a:cubicBezTo>
                <a:cubicBezTo>
                  <a:pt x="19423" y="9464"/>
                  <a:pt x="19429" y="9465"/>
                  <a:pt x="19434" y="9465"/>
                </a:cubicBezTo>
                <a:cubicBezTo>
                  <a:pt x="19466" y="9465"/>
                  <a:pt x="19488" y="9418"/>
                  <a:pt x="19453" y="9400"/>
                </a:cubicBezTo>
                <a:cubicBezTo>
                  <a:pt x="19443" y="9395"/>
                  <a:pt x="19433" y="9390"/>
                  <a:pt x="19423" y="9384"/>
                </a:cubicBezTo>
                <a:cubicBezTo>
                  <a:pt x="19417" y="9381"/>
                  <a:pt x="19411" y="9380"/>
                  <a:pt x="19406" y="9380"/>
                </a:cubicBezTo>
                <a:close/>
                <a:moveTo>
                  <a:pt x="822" y="9353"/>
                </a:moveTo>
                <a:cubicBezTo>
                  <a:pt x="804" y="9353"/>
                  <a:pt x="786" y="9362"/>
                  <a:pt x="775" y="9379"/>
                </a:cubicBezTo>
                <a:cubicBezTo>
                  <a:pt x="763" y="9403"/>
                  <a:pt x="769" y="9439"/>
                  <a:pt x="795" y="9452"/>
                </a:cubicBezTo>
                <a:cubicBezTo>
                  <a:pt x="806" y="9458"/>
                  <a:pt x="815" y="9463"/>
                  <a:pt x="826" y="9468"/>
                </a:cubicBezTo>
                <a:cubicBezTo>
                  <a:pt x="834" y="9472"/>
                  <a:pt x="844" y="9474"/>
                  <a:pt x="853" y="9474"/>
                </a:cubicBezTo>
                <a:cubicBezTo>
                  <a:pt x="871" y="9474"/>
                  <a:pt x="889" y="9466"/>
                  <a:pt x="899" y="9448"/>
                </a:cubicBezTo>
                <a:cubicBezTo>
                  <a:pt x="914" y="9424"/>
                  <a:pt x="905" y="9388"/>
                  <a:pt x="879" y="9375"/>
                </a:cubicBezTo>
                <a:cubicBezTo>
                  <a:pt x="869" y="9370"/>
                  <a:pt x="859" y="9364"/>
                  <a:pt x="849" y="9359"/>
                </a:cubicBezTo>
                <a:cubicBezTo>
                  <a:pt x="840" y="9355"/>
                  <a:pt x="831" y="9353"/>
                  <a:pt x="822" y="9353"/>
                </a:cubicBezTo>
                <a:close/>
                <a:moveTo>
                  <a:pt x="10446" y="9394"/>
                </a:moveTo>
                <a:cubicBezTo>
                  <a:pt x="10429" y="9394"/>
                  <a:pt x="10411" y="9405"/>
                  <a:pt x="10411" y="9428"/>
                </a:cubicBezTo>
                <a:lnTo>
                  <a:pt x="10411" y="9444"/>
                </a:lnTo>
                <a:cubicBezTo>
                  <a:pt x="10411" y="9467"/>
                  <a:pt x="10429" y="9479"/>
                  <a:pt x="10446" y="9479"/>
                </a:cubicBezTo>
                <a:cubicBezTo>
                  <a:pt x="10464" y="9479"/>
                  <a:pt x="10481" y="9467"/>
                  <a:pt x="10481" y="9444"/>
                </a:cubicBezTo>
                <a:lnTo>
                  <a:pt x="10481" y="9428"/>
                </a:lnTo>
                <a:cubicBezTo>
                  <a:pt x="10481" y="9405"/>
                  <a:pt x="10464" y="9394"/>
                  <a:pt x="10446" y="9394"/>
                </a:cubicBezTo>
                <a:close/>
                <a:moveTo>
                  <a:pt x="7097" y="9418"/>
                </a:moveTo>
                <a:cubicBezTo>
                  <a:pt x="7084" y="9418"/>
                  <a:pt x="7072" y="9436"/>
                  <a:pt x="7084" y="9448"/>
                </a:cubicBezTo>
                <a:lnTo>
                  <a:pt x="7113" y="9479"/>
                </a:lnTo>
                <a:cubicBezTo>
                  <a:pt x="7117" y="9482"/>
                  <a:pt x="7121" y="9484"/>
                  <a:pt x="7125" y="9484"/>
                </a:cubicBezTo>
                <a:cubicBezTo>
                  <a:pt x="7138" y="9484"/>
                  <a:pt x="7151" y="9466"/>
                  <a:pt x="7139" y="9454"/>
                </a:cubicBezTo>
                <a:lnTo>
                  <a:pt x="7108" y="9423"/>
                </a:lnTo>
                <a:cubicBezTo>
                  <a:pt x="7105" y="9420"/>
                  <a:pt x="7101" y="9418"/>
                  <a:pt x="7097" y="9418"/>
                </a:cubicBezTo>
                <a:close/>
                <a:moveTo>
                  <a:pt x="3602" y="9456"/>
                </a:moveTo>
                <a:cubicBezTo>
                  <a:pt x="3580" y="9456"/>
                  <a:pt x="3580" y="9490"/>
                  <a:pt x="3603" y="9491"/>
                </a:cubicBezTo>
                <a:cubicBezTo>
                  <a:pt x="3627" y="9491"/>
                  <a:pt x="3627" y="9456"/>
                  <a:pt x="3603" y="9456"/>
                </a:cubicBezTo>
                <a:cubicBezTo>
                  <a:pt x="3603" y="9456"/>
                  <a:pt x="3602" y="9456"/>
                  <a:pt x="3602" y="9456"/>
                </a:cubicBezTo>
                <a:close/>
                <a:moveTo>
                  <a:pt x="14310" y="9411"/>
                </a:moveTo>
                <a:cubicBezTo>
                  <a:pt x="14241" y="9411"/>
                  <a:pt x="14241" y="9517"/>
                  <a:pt x="14310" y="9517"/>
                </a:cubicBezTo>
                <a:lnTo>
                  <a:pt x="14326" y="9517"/>
                </a:lnTo>
                <a:cubicBezTo>
                  <a:pt x="14394" y="9516"/>
                  <a:pt x="14394" y="9411"/>
                  <a:pt x="14326" y="9411"/>
                </a:cubicBezTo>
                <a:close/>
                <a:moveTo>
                  <a:pt x="20198" y="9368"/>
                </a:moveTo>
                <a:cubicBezTo>
                  <a:pt x="20194" y="9368"/>
                  <a:pt x="20189" y="9368"/>
                  <a:pt x="20184" y="9370"/>
                </a:cubicBezTo>
                <a:cubicBezTo>
                  <a:pt x="20158" y="9377"/>
                  <a:pt x="20137" y="9407"/>
                  <a:pt x="20148" y="9435"/>
                </a:cubicBezTo>
                <a:cubicBezTo>
                  <a:pt x="20153" y="9450"/>
                  <a:pt x="20158" y="9465"/>
                  <a:pt x="20162" y="9480"/>
                </a:cubicBezTo>
                <a:cubicBezTo>
                  <a:pt x="20170" y="9503"/>
                  <a:pt x="20191" y="9518"/>
                  <a:pt x="20215" y="9518"/>
                </a:cubicBezTo>
                <a:cubicBezTo>
                  <a:pt x="20219" y="9518"/>
                  <a:pt x="20224" y="9518"/>
                  <a:pt x="20228" y="9516"/>
                </a:cubicBezTo>
                <a:cubicBezTo>
                  <a:pt x="20254" y="9508"/>
                  <a:pt x="20275" y="9479"/>
                  <a:pt x="20265" y="9450"/>
                </a:cubicBezTo>
                <a:cubicBezTo>
                  <a:pt x="20260" y="9437"/>
                  <a:pt x="20254" y="9421"/>
                  <a:pt x="20249" y="9406"/>
                </a:cubicBezTo>
                <a:cubicBezTo>
                  <a:pt x="20241" y="9384"/>
                  <a:pt x="20221" y="9368"/>
                  <a:pt x="20198" y="9368"/>
                </a:cubicBezTo>
                <a:close/>
                <a:moveTo>
                  <a:pt x="22841" y="9436"/>
                </a:moveTo>
                <a:cubicBezTo>
                  <a:pt x="22831" y="9436"/>
                  <a:pt x="22820" y="9441"/>
                  <a:pt x="22814" y="9454"/>
                </a:cubicBezTo>
                <a:cubicBezTo>
                  <a:pt x="22809" y="9464"/>
                  <a:pt x="22803" y="9473"/>
                  <a:pt x="22798" y="9484"/>
                </a:cubicBezTo>
                <a:cubicBezTo>
                  <a:pt x="22784" y="9511"/>
                  <a:pt x="22808" y="9537"/>
                  <a:pt x="22831" y="9537"/>
                </a:cubicBezTo>
                <a:cubicBezTo>
                  <a:pt x="22842" y="9537"/>
                  <a:pt x="22852" y="9532"/>
                  <a:pt x="22859" y="9518"/>
                </a:cubicBezTo>
                <a:cubicBezTo>
                  <a:pt x="22864" y="9508"/>
                  <a:pt x="22869" y="9500"/>
                  <a:pt x="22875" y="9489"/>
                </a:cubicBezTo>
                <a:cubicBezTo>
                  <a:pt x="22889" y="9462"/>
                  <a:pt x="22865" y="9436"/>
                  <a:pt x="22841" y="9436"/>
                </a:cubicBezTo>
                <a:close/>
                <a:moveTo>
                  <a:pt x="7380" y="9460"/>
                </a:moveTo>
                <a:cubicBezTo>
                  <a:pt x="7372" y="9460"/>
                  <a:pt x="7364" y="9463"/>
                  <a:pt x="7356" y="9470"/>
                </a:cubicBezTo>
                <a:lnTo>
                  <a:pt x="7341" y="9486"/>
                </a:lnTo>
                <a:cubicBezTo>
                  <a:pt x="7315" y="9511"/>
                  <a:pt x="7340" y="9547"/>
                  <a:pt x="7367" y="9547"/>
                </a:cubicBezTo>
                <a:cubicBezTo>
                  <a:pt x="7375" y="9547"/>
                  <a:pt x="7383" y="9544"/>
                  <a:pt x="7390" y="9536"/>
                </a:cubicBezTo>
                <a:lnTo>
                  <a:pt x="7406" y="9521"/>
                </a:lnTo>
                <a:cubicBezTo>
                  <a:pt x="7431" y="9496"/>
                  <a:pt x="7407" y="9460"/>
                  <a:pt x="7380" y="9460"/>
                </a:cubicBezTo>
                <a:close/>
                <a:moveTo>
                  <a:pt x="18608" y="9548"/>
                </a:moveTo>
                <a:cubicBezTo>
                  <a:pt x="18584" y="9548"/>
                  <a:pt x="18584" y="9583"/>
                  <a:pt x="18608" y="9583"/>
                </a:cubicBezTo>
                <a:cubicBezTo>
                  <a:pt x="18631" y="9583"/>
                  <a:pt x="18631" y="9548"/>
                  <a:pt x="18608" y="9548"/>
                </a:cubicBezTo>
                <a:close/>
                <a:moveTo>
                  <a:pt x="24711" y="9523"/>
                </a:moveTo>
                <a:cubicBezTo>
                  <a:pt x="24668" y="9523"/>
                  <a:pt x="24668" y="9592"/>
                  <a:pt x="24712" y="9594"/>
                </a:cubicBezTo>
                <a:cubicBezTo>
                  <a:pt x="24758" y="9594"/>
                  <a:pt x="24758" y="9523"/>
                  <a:pt x="24712" y="9523"/>
                </a:cubicBezTo>
                <a:cubicBezTo>
                  <a:pt x="24712" y="9523"/>
                  <a:pt x="24711" y="9523"/>
                  <a:pt x="24711" y="9523"/>
                </a:cubicBezTo>
                <a:close/>
                <a:moveTo>
                  <a:pt x="7720" y="9480"/>
                </a:moveTo>
                <a:cubicBezTo>
                  <a:pt x="7699" y="9480"/>
                  <a:pt x="7677" y="9497"/>
                  <a:pt x="7682" y="9524"/>
                </a:cubicBezTo>
                <a:lnTo>
                  <a:pt x="7698" y="9599"/>
                </a:lnTo>
                <a:cubicBezTo>
                  <a:pt x="7702" y="9617"/>
                  <a:pt x="7715" y="9624"/>
                  <a:pt x="7729" y="9624"/>
                </a:cubicBezTo>
                <a:cubicBezTo>
                  <a:pt x="7750" y="9624"/>
                  <a:pt x="7772" y="9607"/>
                  <a:pt x="7766" y="9580"/>
                </a:cubicBezTo>
                <a:lnTo>
                  <a:pt x="7750" y="9506"/>
                </a:lnTo>
                <a:cubicBezTo>
                  <a:pt x="7747" y="9487"/>
                  <a:pt x="7734" y="9480"/>
                  <a:pt x="7720" y="9480"/>
                </a:cubicBezTo>
                <a:close/>
                <a:moveTo>
                  <a:pt x="8943" y="9504"/>
                </a:moveTo>
                <a:cubicBezTo>
                  <a:pt x="8938" y="9504"/>
                  <a:pt x="8933" y="9505"/>
                  <a:pt x="8928" y="9507"/>
                </a:cubicBezTo>
                <a:cubicBezTo>
                  <a:pt x="8912" y="9512"/>
                  <a:pt x="8898" y="9517"/>
                  <a:pt x="8883" y="9523"/>
                </a:cubicBezTo>
                <a:cubicBezTo>
                  <a:pt x="8856" y="9532"/>
                  <a:pt x="8839" y="9559"/>
                  <a:pt x="8846" y="9589"/>
                </a:cubicBezTo>
                <a:cubicBezTo>
                  <a:pt x="8851" y="9610"/>
                  <a:pt x="8873" y="9628"/>
                  <a:pt x="8896" y="9628"/>
                </a:cubicBezTo>
                <a:cubicBezTo>
                  <a:pt x="8901" y="9628"/>
                  <a:pt x="8906" y="9627"/>
                  <a:pt x="8911" y="9625"/>
                </a:cubicBezTo>
                <a:cubicBezTo>
                  <a:pt x="8927" y="9620"/>
                  <a:pt x="8942" y="9615"/>
                  <a:pt x="8956" y="9610"/>
                </a:cubicBezTo>
                <a:cubicBezTo>
                  <a:pt x="8983" y="9600"/>
                  <a:pt x="9001" y="9573"/>
                  <a:pt x="8993" y="9544"/>
                </a:cubicBezTo>
                <a:cubicBezTo>
                  <a:pt x="8987" y="9522"/>
                  <a:pt x="8965" y="9504"/>
                  <a:pt x="8943" y="9504"/>
                </a:cubicBezTo>
                <a:close/>
                <a:moveTo>
                  <a:pt x="12970" y="9431"/>
                </a:moveTo>
                <a:cubicBezTo>
                  <a:pt x="12962" y="9431"/>
                  <a:pt x="12954" y="9434"/>
                  <a:pt x="12946" y="9442"/>
                </a:cubicBezTo>
                <a:cubicBezTo>
                  <a:pt x="12906" y="9485"/>
                  <a:pt x="12864" y="9529"/>
                  <a:pt x="12823" y="9574"/>
                </a:cubicBezTo>
                <a:cubicBezTo>
                  <a:pt x="12799" y="9599"/>
                  <a:pt x="12823" y="9635"/>
                  <a:pt x="12849" y="9635"/>
                </a:cubicBezTo>
                <a:cubicBezTo>
                  <a:pt x="12857" y="9635"/>
                  <a:pt x="12866" y="9631"/>
                  <a:pt x="12873" y="9623"/>
                </a:cubicBezTo>
                <a:cubicBezTo>
                  <a:pt x="12914" y="9580"/>
                  <a:pt x="12956" y="9536"/>
                  <a:pt x="12996" y="9491"/>
                </a:cubicBezTo>
                <a:cubicBezTo>
                  <a:pt x="13020" y="9466"/>
                  <a:pt x="12996" y="9431"/>
                  <a:pt x="12970" y="9431"/>
                </a:cubicBezTo>
                <a:close/>
                <a:moveTo>
                  <a:pt x="24081" y="9532"/>
                </a:moveTo>
                <a:cubicBezTo>
                  <a:pt x="24013" y="9532"/>
                  <a:pt x="24013" y="9639"/>
                  <a:pt x="24081" y="9639"/>
                </a:cubicBezTo>
                <a:cubicBezTo>
                  <a:pt x="24151" y="9639"/>
                  <a:pt x="24151" y="9532"/>
                  <a:pt x="24081" y="9532"/>
                </a:cubicBezTo>
                <a:close/>
                <a:moveTo>
                  <a:pt x="12204" y="9579"/>
                </a:moveTo>
                <a:cubicBezTo>
                  <a:pt x="12158" y="9579"/>
                  <a:pt x="12158" y="9649"/>
                  <a:pt x="12204" y="9649"/>
                </a:cubicBezTo>
                <a:cubicBezTo>
                  <a:pt x="12250" y="9649"/>
                  <a:pt x="12250" y="9579"/>
                  <a:pt x="12204" y="9579"/>
                </a:cubicBezTo>
                <a:close/>
                <a:moveTo>
                  <a:pt x="14697" y="9540"/>
                </a:moveTo>
                <a:cubicBezTo>
                  <a:pt x="14670" y="9540"/>
                  <a:pt x="14644" y="9557"/>
                  <a:pt x="14644" y="9592"/>
                </a:cubicBezTo>
                <a:lnTo>
                  <a:pt x="14644" y="9608"/>
                </a:lnTo>
                <a:cubicBezTo>
                  <a:pt x="14644" y="9643"/>
                  <a:pt x="14670" y="9660"/>
                  <a:pt x="14697" y="9660"/>
                </a:cubicBezTo>
                <a:cubicBezTo>
                  <a:pt x="14724" y="9660"/>
                  <a:pt x="14750" y="9643"/>
                  <a:pt x="14750" y="9608"/>
                </a:cubicBezTo>
                <a:lnTo>
                  <a:pt x="14750" y="9592"/>
                </a:lnTo>
                <a:cubicBezTo>
                  <a:pt x="14750" y="9557"/>
                  <a:pt x="14724" y="9540"/>
                  <a:pt x="14697" y="9540"/>
                </a:cubicBezTo>
                <a:close/>
                <a:moveTo>
                  <a:pt x="1320" y="9548"/>
                </a:moveTo>
                <a:cubicBezTo>
                  <a:pt x="1279" y="9548"/>
                  <a:pt x="1242" y="9601"/>
                  <a:pt x="1280" y="9638"/>
                </a:cubicBezTo>
                <a:lnTo>
                  <a:pt x="1296" y="9654"/>
                </a:lnTo>
                <a:cubicBezTo>
                  <a:pt x="1307" y="9665"/>
                  <a:pt x="1320" y="9670"/>
                  <a:pt x="1332" y="9670"/>
                </a:cubicBezTo>
                <a:cubicBezTo>
                  <a:pt x="1373" y="9670"/>
                  <a:pt x="1409" y="9616"/>
                  <a:pt x="1372" y="9579"/>
                </a:cubicBezTo>
                <a:lnTo>
                  <a:pt x="1356" y="9564"/>
                </a:lnTo>
                <a:cubicBezTo>
                  <a:pt x="1345" y="9553"/>
                  <a:pt x="1332" y="9548"/>
                  <a:pt x="1320" y="9548"/>
                </a:cubicBezTo>
                <a:close/>
                <a:moveTo>
                  <a:pt x="8463" y="9553"/>
                </a:moveTo>
                <a:cubicBezTo>
                  <a:pt x="8437" y="9553"/>
                  <a:pt x="8410" y="9570"/>
                  <a:pt x="8410" y="9604"/>
                </a:cubicBezTo>
                <a:lnTo>
                  <a:pt x="8410" y="9620"/>
                </a:lnTo>
                <a:cubicBezTo>
                  <a:pt x="8410" y="9655"/>
                  <a:pt x="8437" y="9672"/>
                  <a:pt x="8464" y="9672"/>
                </a:cubicBezTo>
                <a:cubicBezTo>
                  <a:pt x="8491" y="9672"/>
                  <a:pt x="8517" y="9655"/>
                  <a:pt x="8517" y="9620"/>
                </a:cubicBezTo>
                <a:lnTo>
                  <a:pt x="8517" y="9604"/>
                </a:lnTo>
                <a:cubicBezTo>
                  <a:pt x="8517" y="9570"/>
                  <a:pt x="8490" y="9553"/>
                  <a:pt x="8463" y="9553"/>
                </a:cubicBezTo>
                <a:close/>
                <a:moveTo>
                  <a:pt x="3740" y="9605"/>
                </a:moveTo>
                <a:cubicBezTo>
                  <a:pt x="3728" y="9605"/>
                  <a:pt x="3716" y="9618"/>
                  <a:pt x="3723" y="9633"/>
                </a:cubicBezTo>
                <a:cubicBezTo>
                  <a:pt x="3729" y="9643"/>
                  <a:pt x="3734" y="9653"/>
                  <a:pt x="3739" y="9663"/>
                </a:cubicBezTo>
                <a:cubicBezTo>
                  <a:pt x="3742" y="9670"/>
                  <a:pt x="3747" y="9672"/>
                  <a:pt x="3753" y="9672"/>
                </a:cubicBezTo>
                <a:cubicBezTo>
                  <a:pt x="3764" y="9672"/>
                  <a:pt x="3777" y="9659"/>
                  <a:pt x="3770" y="9644"/>
                </a:cubicBezTo>
                <a:cubicBezTo>
                  <a:pt x="3763" y="9636"/>
                  <a:pt x="3758" y="9625"/>
                  <a:pt x="3754" y="9615"/>
                </a:cubicBezTo>
                <a:cubicBezTo>
                  <a:pt x="3750" y="9608"/>
                  <a:pt x="3745" y="9605"/>
                  <a:pt x="3740" y="9605"/>
                </a:cubicBezTo>
                <a:close/>
                <a:moveTo>
                  <a:pt x="3227" y="9554"/>
                </a:moveTo>
                <a:cubicBezTo>
                  <a:pt x="3218" y="9554"/>
                  <a:pt x="3208" y="9556"/>
                  <a:pt x="3200" y="9560"/>
                </a:cubicBezTo>
                <a:cubicBezTo>
                  <a:pt x="3189" y="9566"/>
                  <a:pt x="3180" y="9571"/>
                  <a:pt x="3169" y="9576"/>
                </a:cubicBezTo>
                <a:cubicBezTo>
                  <a:pt x="3143" y="9590"/>
                  <a:pt x="3137" y="9625"/>
                  <a:pt x="3150" y="9649"/>
                </a:cubicBezTo>
                <a:cubicBezTo>
                  <a:pt x="3161" y="9667"/>
                  <a:pt x="3179" y="9676"/>
                  <a:pt x="3197" y="9676"/>
                </a:cubicBezTo>
                <a:cubicBezTo>
                  <a:pt x="3206" y="9676"/>
                  <a:pt x="3215" y="9674"/>
                  <a:pt x="3224" y="9669"/>
                </a:cubicBezTo>
                <a:cubicBezTo>
                  <a:pt x="3234" y="9664"/>
                  <a:pt x="3243" y="9659"/>
                  <a:pt x="3253" y="9654"/>
                </a:cubicBezTo>
                <a:cubicBezTo>
                  <a:pt x="3279" y="9641"/>
                  <a:pt x="3287" y="9605"/>
                  <a:pt x="3273" y="9580"/>
                </a:cubicBezTo>
                <a:cubicBezTo>
                  <a:pt x="3262" y="9563"/>
                  <a:pt x="3245" y="9554"/>
                  <a:pt x="3227" y="9554"/>
                </a:cubicBezTo>
                <a:close/>
                <a:moveTo>
                  <a:pt x="4263" y="9570"/>
                </a:moveTo>
                <a:cubicBezTo>
                  <a:pt x="4195" y="9571"/>
                  <a:pt x="4194" y="9678"/>
                  <a:pt x="4263" y="9678"/>
                </a:cubicBezTo>
                <a:lnTo>
                  <a:pt x="4293" y="9678"/>
                </a:lnTo>
                <a:cubicBezTo>
                  <a:pt x="4361" y="9678"/>
                  <a:pt x="4362" y="9570"/>
                  <a:pt x="4293" y="9570"/>
                </a:cubicBezTo>
                <a:close/>
                <a:moveTo>
                  <a:pt x="6277" y="9581"/>
                </a:moveTo>
                <a:cubicBezTo>
                  <a:pt x="6259" y="9581"/>
                  <a:pt x="6242" y="9593"/>
                  <a:pt x="6242" y="9616"/>
                </a:cubicBezTo>
                <a:lnTo>
                  <a:pt x="6242" y="9646"/>
                </a:lnTo>
                <a:cubicBezTo>
                  <a:pt x="6242" y="9669"/>
                  <a:pt x="6259" y="9680"/>
                  <a:pt x="6277" y="9680"/>
                </a:cubicBezTo>
                <a:cubicBezTo>
                  <a:pt x="6294" y="9680"/>
                  <a:pt x="6312" y="9669"/>
                  <a:pt x="6312" y="9646"/>
                </a:cubicBezTo>
                <a:lnTo>
                  <a:pt x="6312" y="9616"/>
                </a:lnTo>
                <a:cubicBezTo>
                  <a:pt x="6312" y="9593"/>
                  <a:pt x="6294" y="9581"/>
                  <a:pt x="6277" y="9581"/>
                </a:cubicBezTo>
                <a:close/>
                <a:moveTo>
                  <a:pt x="15152" y="9567"/>
                </a:moveTo>
                <a:cubicBezTo>
                  <a:pt x="15134" y="9567"/>
                  <a:pt x="15116" y="9578"/>
                  <a:pt x="15116" y="9601"/>
                </a:cubicBezTo>
                <a:lnTo>
                  <a:pt x="15116" y="9646"/>
                </a:lnTo>
                <a:cubicBezTo>
                  <a:pt x="15116" y="9669"/>
                  <a:pt x="15134" y="9680"/>
                  <a:pt x="15152" y="9680"/>
                </a:cubicBezTo>
                <a:cubicBezTo>
                  <a:pt x="15169" y="9680"/>
                  <a:pt x="15187" y="9669"/>
                  <a:pt x="15187" y="9646"/>
                </a:cubicBezTo>
                <a:lnTo>
                  <a:pt x="15187" y="9601"/>
                </a:lnTo>
                <a:cubicBezTo>
                  <a:pt x="15187" y="9578"/>
                  <a:pt x="15169" y="9567"/>
                  <a:pt x="15152" y="9567"/>
                </a:cubicBezTo>
                <a:close/>
                <a:moveTo>
                  <a:pt x="13946" y="9597"/>
                </a:moveTo>
                <a:cubicBezTo>
                  <a:pt x="13919" y="9597"/>
                  <a:pt x="13895" y="9633"/>
                  <a:pt x="13921" y="9658"/>
                </a:cubicBezTo>
                <a:lnTo>
                  <a:pt x="13936" y="9674"/>
                </a:lnTo>
                <a:cubicBezTo>
                  <a:pt x="13944" y="9681"/>
                  <a:pt x="13952" y="9684"/>
                  <a:pt x="13960" y="9684"/>
                </a:cubicBezTo>
                <a:cubicBezTo>
                  <a:pt x="13987" y="9684"/>
                  <a:pt x="14011" y="9648"/>
                  <a:pt x="13986" y="9623"/>
                </a:cubicBezTo>
                <a:lnTo>
                  <a:pt x="13970" y="9608"/>
                </a:lnTo>
                <a:cubicBezTo>
                  <a:pt x="13963" y="9600"/>
                  <a:pt x="13954" y="9597"/>
                  <a:pt x="13946" y="9597"/>
                </a:cubicBezTo>
                <a:close/>
                <a:moveTo>
                  <a:pt x="6102" y="9636"/>
                </a:moveTo>
                <a:cubicBezTo>
                  <a:pt x="6094" y="9636"/>
                  <a:pt x="6086" y="9639"/>
                  <a:pt x="6079" y="9647"/>
                </a:cubicBezTo>
                <a:lnTo>
                  <a:pt x="6064" y="9663"/>
                </a:lnTo>
                <a:cubicBezTo>
                  <a:pt x="6038" y="9688"/>
                  <a:pt x="6063" y="9724"/>
                  <a:pt x="6090" y="9724"/>
                </a:cubicBezTo>
                <a:cubicBezTo>
                  <a:pt x="6095" y="9724"/>
                  <a:pt x="6101" y="9723"/>
                  <a:pt x="6106" y="9720"/>
                </a:cubicBezTo>
                <a:cubicBezTo>
                  <a:pt x="6112" y="9723"/>
                  <a:pt x="6119" y="9724"/>
                  <a:pt x="6126" y="9724"/>
                </a:cubicBezTo>
                <a:cubicBezTo>
                  <a:pt x="6144" y="9724"/>
                  <a:pt x="6162" y="9713"/>
                  <a:pt x="6162" y="9690"/>
                </a:cubicBezTo>
                <a:lnTo>
                  <a:pt x="6162" y="9675"/>
                </a:lnTo>
                <a:cubicBezTo>
                  <a:pt x="6162" y="9652"/>
                  <a:pt x="6144" y="9640"/>
                  <a:pt x="6126" y="9640"/>
                </a:cubicBezTo>
                <a:cubicBezTo>
                  <a:pt x="6124" y="9640"/>
                  <a:pt x="6121" y="9640"/>
                  <a:pt x="6118" y="9641"/>
                </a:cubicBezTo>
                <a:cubicBezTo>
                  <a:pt x="6113" y="9638"/>
                  <a:pt x="6108" y="9636"/>
                  <a:pt x="6102" y="9636"/>
                </a:cubicBezTo>
                <a:close/>
                <a:moveTo>
                  <a:pt x="19762" y="9581"/>
                </a:moveTo>
                <a:cubicBezTo>
                  <a:pt x="19752" y="9581"/>
                  <a:pt x="19742" y="9584"/>
                  <a:pt x="19736" y="9591"/>
                </a:cubicBezTo>
                <a:cubicBezTo>
                  <a:pt x="19721" y="9605"/>
                  <a:pt x="19723" y="9626"/>
                  <a:pt x="19736" y="9641"/>
                </a:cubicBezTo>
                <a:cubicBezTo>
                  <a:pt x="19757" y="9665"/>
                  <a:pt x="19777" y="9690"/>
                  <a:pt x="19798" y="9715"/>
                </a:cubicBezTo>
                <a:cubicBezTo>
                  <a:pt x="19803" y="9722"/>
                  <a:pt x="19812" y="9726"/>
                  <a:pt x="19821" y="9726"/>
                </a:cubicBezTo>
                <a:cubicBezTo>
                  <a:pt x="19831" y="9726"/>
                  <a:pt x="19840" y="9722"/>
                  <a:pt x="19847" y="9715"/>
                </a:cubicBezTo>
                <a:cubicBezTo>
                  <a:pt x="19862" y="9701"/>
                  <a:pt x="19861" y="9680"/>
                  <a:pt x="19847" y="9665"/>
                </a:cubicBezTo>
                <a:cubicBezTo>
                  <a:pt x="19826" y="9641"/>
                  <a:pt x="19807" y="9616"/>
                  <a:pt x="19786" y="9591"/>
                </a:cubicBezTo>
                <a:cubicBezTo>
                  <a:pt x="19780" y="9584"/>
                  <a:pt x="19771" y="9581"/>
                  <a:pt x="19762" y="9581"/>
                </a:cubicBezTo>
                <a:close/>
                <a:moveTo>
                  <a:pt x="5288" y="9605"/>
                </a:moveTo>
                <a:cubicBezTo>
                  <a:pt x="5252" y="9605"/>
                  <a:pt x="5215" y="9644"/>
                  <a:pt x="5238" y="9685"/>
                </a:cubicBezTo>
                <a:cubicBezTo>
                  <a:pt x="5258" y="9721"/>
                  <a:pt x="5290" y="9737"/>
                  <a:pt x="5329" y="9742"/>
                </a:cubicBezTo>
                <a:cubicBezTo>
                  <a:pt x="5331" y="9742"/>
                  <a:pt x="5333" y="9742"/>
                  <a:pt x="5335" y="9742"/>
                </a:cubicBezTo>
                <a:cubicBezTo>
                  <a:pt x="5361" y="9742"/>
                  <a:pt x="5383" y="9714"/>
                  <a:pt x="5383" y="9688"/>
                </a:cubicBezTo>
                <a:cubicBezTo>
                  <a:pt x="5383" y="9658"/>
                  <a:pt x="5361" y="9639"/>
                  <a:pt x="5333" y="9636"/>
                </a:cubicBezTo>
                <a:cubicBezTo>
                  <a:pt x="5331" y="9634"/>
                  <a:pt x="5331" y="9633"/>
                  <a:pt x="5330" y="9632"/>
                </a:cubicBezTo>
                <a:cubicBezTo>
                  <a:pt x="5320" y="9613"/>
                  <a:pt x="5305" y="9605"/>
                  <a:pt x="5288" y="9605"/>
                </a:cubicBezTo>
                <a:close/>
                <a:moveTo>
                  <a:pt x="17870" y="9711"/>
                </a:moveTo>
                <a:cubicBezTo>
                  <a:pt x="17848" y="9711"/>
                  <a:pt x="17846" y="9747"/>
                  <a:pt x="17870" y="9747"/>
                </a:cubicBezTo>
                <a:lnTo>
                  <a:pt x="17886" y="9747"/>
                </a:lnTo>
                <a:cubicBezTo>
                  <a:pt x="17908" y="9746"/>
                  <a:pt x="17909" y="9711"/>
                  <a:pt x="17886" y="9711"/>
                </a:cubicBezTo>
                <a:close/>
                <a:moveTo>
                  <a:pt x="4895" y="9681"/>
                </a:moveTo>
                <a:cubicBezTo>
                  <a:pt x="4849" y="9681"/>
                  <a:pt x="4849" y="9752"/>
                  <a:pt x="4895" y="9752"/>
                </a:cubicBezTo>
                <a:cubicBezTo>
                  <a:pt x="4940" y="9752"/>
                  <a:pt x="4940" y="9681"/>
                  <a:pt x="4895" y="9681"/>
                </a:cubicBezTo>
                <a:close/>
                <a:moveTo>
                  <a:pt x="11722" y="9649"/>
                </a:moveTo>
                <a:cubicBezTo>
                  <a:pt x="11654" y="9649"/>
                  <a:pt x="11654" y="9757"/>
                  <a:pt x="11722" y="9757"/>
                </a:cubicBezTo>
                <a:cubicBezTo>
                  <a:pt x="11791" y="9757"/>
                  <a:pt x="11791" y="9649"/>
                  <a:pt x="11722" y="9649"/>
                </a:cubicBezTo>
                <a:close/>
                <a:moveTo>
                  <a:pt x="9589" y="9693"/>
                </a:moveTo>
                <a:cubicBezTo>
                  <a:pt x="9543" y="9693"/>
                  <a:pt x="9543" y="9764"/>
                  <a:pt x="9589" y="9764"/>
                </a:cubicBezTo>
                <a:lnTo>
                  <a:pt x="9618" y="9764"/>
                </a:lnTo>
                <a:cubicBezTo>
                  <a:pt x="9664" y="9764"/>
                  <a:pt x="9664" y="9693"/>
                  <a:pt x="9618" y="9693"/>
                </a:cubicBezTo>
                <a:close/>
                <a:moveTo>
                  <a:pt x="24441" y="9686"/>
                </a:moveTo>
                <a:cubicBezTo>
                  <a:pt x="24424" y="9686"/>
                  <a:pt x="24406" y="9698"/>
                  <a:pt x="24406" y="9721"/>
                </a:cubicBezTo>
                <a:lnTo>
                  <a:pt x="24406" y="9736"/>
                </a:lnTo>
                <a:cubicBezTo>
                  <a:pt x="24406" y="9759"/>
                  <a:pt x="24424" y="9771"/>
                  <a:pt x="24441" y="9771"/>
                </a:cubicBezTo>
                <a:cubicBezTo>
                  <a:pt x="24459" y="9771"/>
                  <a:pt x="24476" y="9759"/>
                  <a:pt x="24476" y="9736"/>
                </a:cubicBezTo>
                <a:lnTo>
                  <a:pt x="24476" y="9721"/>
                </a:lnTo>
                <a:cubicBezTo>
                  <a:pt x="24476" y="9698"/>
                  <a:pt x="24459" y="9686"/>
                  <a:pt x="24441" y="9686"/>
                </a:cubicBezTo>
                <a:close/>
                <a:moveTo>
                  <a:pt x="21312" y="9673"/>
                </a:moveTo>
                <a:cubicBezTo>
                  <a:pt x="21294" y="9673"/>
                  <a:pt x="21276" y="9685"/>
                  <a:pt x="21276" y="9707"/>
                </a:cubicBezTo>
                <a:lnTo>
                  <a:pt x="21276" y="9737"/>
                </a:lnTo>
                <a:cubicBezTo>
                  <a:pt x="21276" y="9760"/>
                  <a:pt x="21294" y="9772"/>
                  <a:pt x="21312" y="9772"/>
                </a:cubicBezTo>
                <a:cubicBezTo>
                  <a:pt x="21329" y="9772"/>
                  <a:pt x="21347" y="9760"/>
                  <a:pt x="21347" y="9737"/>
                </a:cubicBezTo>
                <a:lnTo>
                  <a:pt x="21347" y="9707"/>
                </a:lnTo>
                <a:cubicBezTo>
                  <a:pt x="21347" y="9685"/>
                  <a:pt x="21329" y="9673"/>
                  <a:pt x="21312" y="9673"/>
                </a:cubicBezTo>
                <a:close/>
                <a:moveTo>
                  <a:pt x="6492" y="9683"/>
                </a:moveTo>
                <a:cubicBezTo>
                  <a:pt x="6481" y="9683"/>
                  <a:pt x="6470" y="9689"/>
                  <a:pt x="6464" y="9702"/>
                </a:cubicBezTo>
                <a:cubicBezTo>
                  <a:pt x="6459" y="9712"/>
                  <a:pt x="6453" y="9722"/>
                  <a:pt x="6448" y="9732"/>
                </a:cubicBezTo>
                <a:cubicBezTo>
                  <a:pt x="6434" y="9760"/>
                  <a:pt x="6459" y="9786"/>
                  <a:pt x="6483" y="9786"/>
                </a:cubicBezTo>
                <a:cubicBezTo>
                  <a:pt x="6493" y="9786"/>
                  <a:pt x="6504" y="9780"/>
                  <a:pt x="6510" y="9768"/>
                </a:cubicBezTo>
                <a:cubicBezTo>
                  <a:pt x="6515" y="9757"/>
                  <a:pt x="6521" y="9748"/>
                  <a:pt x="6526" y="9737"/>
                </a:cubicBezTo>
                <a:cubicBezTo>
                  <a:pt x="6540" y="9709"/>
                  <a:pt x="6515" y="9683"/>
                  <a:pt x="6492" y="9683"/>
                </a:cubicBezTo>
                <a:close/>
                <a:moveTo>
                  <a:pt x="2429" y="9708"/>
                </a:moveTo>
                <a:cubicBezTo>
                  <a:pt x="2423" y="9708"/>
                  <a:pt x="2418" y="9710"/>
                  <a:pt x="2414" y="9715"/>
                </a:cubicBezTo>
                <a:cubicBezTo>
                  <a:pt x="2401" y="9732"/>
                  <a:pt x="2386" y="9746"/>
                  <a:pt x="2366" y="9752"/>
                </a:cubicBezTo>
                <a:cubicBezTo>
                  <a:pt x="2347" y="9759"/>
                  <a:pt x="2353" y="9787"/>
                  <a:pt x="2369" y="9787"/>
                </a:cubicBezTo>
                <a:cubicBezTo>
                  <a:pt x="2371" y="9787"/>
                  <a:pt x="2373" y="9787"/>
                  <a:pt x="2375" y="9786"/>
                </a:cubicBezTo>
                <a:cubicBezTo>
                  <a:pt x="2403" y="9777"/>
                  <a:pt x="2428" y="9758"/>
                  <a:pt x="2444" y="9733"/>
                </a:cubicBezTo>
                <a:cubicBezTo>
                  <a:pt x="2453" y="9721"/>
                  <a:pt x="2441" y="9708"/>
                  <a:pt x="2429" y="9708"/>
                </a:cubicBezTo>
                <a:close/>
                <a:moveTo>
                  <a:pt x="15602" y="9731"/>
                </a:moveTo>
                <a:cubicBezTo>
                  <a:pt x="15556" y="9731"/>
                  <a:pt x="15556" y="9801"/>
                  <a:pt x="15602" y="9801"/>
                </a:cubicBezTo>
                <a:lnTo>
                  <a:pt x="15618" y="9801"/>
                </a:lnTo>
                <a:cubicBezTo>
                  <a:pt x="15619" y="9801"/>
                  <a:pt x="15619" y="9801"/>
                  <a:pt x="15620" y="9801"/>
                </a:cubicBezTo>
                <a:cubicBezTo>
                  <a:pt x="15664" y="9801"/>
                  <a:pt x="15663" y="9732"/>
                  <a:pt x="15618" y="9731"/>
                </a:cubicBezTo>
                <a:close/>
                <a:moveTo>
                  <a:pt x="17194" y="9739"/>
                </a:moveTo>
                <a:cubicBezTo>
                  <a:pt x="17182" y="9739"/>
                  <a:pt x="17170" y="9752"/>
                  <a:pt x="17178" y="9767"/>
                </a:cubicBezTo>
                <a:cubicBezTo>
                  <a:pt x="17183" y="9777"/>
                  <a:pt x="17188" y="9788"/>
                  <a:pt x="17193" y="9796"/>
                </a:cubicBezTo>
                <a:cubicBezTo>
                  <a:pt x="17197" y="9803"/>
                  <a:pt x="17202" y="9805"/>
                  <a:pt x="17207" y="9805"/>
                </a:cubicBezTo>
                <a:cubicBezTo>
                  <a:pt x="17218" y="9805"/>
                  <a:pt x="17230" y="9793"/>
                  <a:pt x="17223" y="9778"/>
                </a:cubicBezTo>
                <a:cubicBezTo>
                  <a:pt x="17218" y="9768"/>
                  <a:pt x="17212" y="9758"/>
                  <a:pt x="17207" y="9748"/>
                </a:cubicBezTo>
                <a:cubicBezTo>
                  <a:pt x="17204" y="9741"/>
                  <a:pt x="17199" y="9739"/>
                  <a:pt x="17194" y="9739"/>
                </a:cubicBezTo>
                <a:close/>
                <a:moveTo>
                  <a:pt x="14552" y="9696"/>
                </a:moveTo>
                <a:cubicBezTo>
                  <a:pt x="14512" y="9696"/>
                  <a:pt x="14475" y="9750"/>
                  <a:pt x="14513" y="9788"/>
                </a:cubicBezTo>
                <a:lnTo>
                  <a:pt x="14528" y="9803"/>
                </a:lnTo>
                <a:cubicBezTo>
                  <a:pt x="14539" y="9814"/>
                  <a:pt x="14552" y="9819"/>
                  <a:pt x="14564" y="9819"/>
                </a:cubicBezTo>
                <a:cubicBezTo>
                  <a:pt x="14605" y="9819"/>
                  <a:pt x="14642" y="9766"/>
                  <a:pt x="14604" y="9728"/>
                </a:cubicBezTo>
                <a:lnTo>
                  <a:pt x="14588" y="9712"/>
                </a:lnTo>
                <a:cubicBezTo>
                  <a:pt x="14577" y="9701"/>
                  <a:pt x="14565" y="9696"/>
                  <a:pt x="14552" y="9696"/>
                </a:cubicBezTo>
                <a:close/>
                <a:moveTo>
                  <a:pt x="20739" y="9682"/>
                </a:moveTo>
                <a:cubicBezTo>
                  <a:pt x="20720" y="9682"/>
                  <a:pt x="20702" y="9691"/>
                  <a:pt x="20693" y="9708"/>
                </a:cubicBezTo>
                <a:cubicBezTo>
                  <a:pt x="20688" y="9720"/>
                  <a:pt x="20683" y="9728"/>
                  <a:pt x="20678" y="9738"/>
                </a:cubicBezTo>
                <a:cubicBezTo>
                  <a:pt x="20664" y="9764"/>
                  <a:pt x="20671" y="9796"/>
                  <a:pt x="20698" y="9812"/>
                </a:cubicBezTo>
                <a:cubicBezTo>
                  <a:pt x="20706" y="9817"/>
                  <a:pt x="20715" y="9819"/>
                  <a:pt x="20725" y="9819"/>
                </a:cubicBezTo>
                <a:cubicBezTo>
                  <a:pt x="20743" y="9819"/>
                  <a:pt x="20762" y="9810"/>
                  <a:pt x="20771" y="9793"/>
                </a:cubicBezTo>
                <a:cubicBezTo>
                  <a:pt x="20776" y="9782"/>
                  <a:pt x="20781" y="9773"/>
                  <a:pt x="20786" y="9763"/>
                </a:cubicBezTo>
                <a:cubicBezTo>
                  <a:pt x="20799" y="9736"/>
                  <a:pt x="20794" y="9705"/>
                  <a:pt x="20767" y="9689"/>
                </a:cubicBezTo>
                <a:cubicBezTo>
                  <a:pt x="20759" y="9684"/>
                  <a:pt x="20749" y="9682"/>
                  <a:pt x="20739" y="9682"/>
                </a:cubicBezTo>
                <a:close/>
                <a:moveTo>
                  <a:pt x="9228" y="9752"/>
                </a:moveTo>
                <a:cubicBezTo>
                  <a:pt x="9182" y="9752"/>
                  <a:pt x="9183" y="9822"/>
                  <a:pt x="9229" y="9822"/>
                </a:cubicBezTo>
                <a:cubicBezTo>
                  <a:pt x="9275" y="9822"/>
                  <a:pt x="9275" y="9752"/>
                  <a:pt x="9229" y="9752"/>
                </a:cubicBezTo>
                <a:cubicBezTo>
                  <a:pt x="9228" y="9752"/>
                  <a:pt x="9228" y="9752"/>
                  <a:pt x="9228" y="9752"/>
                </a:cubicBezTo>
                <a:close/>
                <a:moveTo>
                  <a:pt x="13346" y="9749"/>
                </a:moveTo>
                <a:cubicBezTo>
                  <a:pt x="13340" y="9749"/>
                  <a:pt x="13335" y="9750"/>
                  <a:pt x="13329" y="9753"/>
                </a:cubicBezTo>
                <a:cubicBezTo>
                  <a:pt x="13318" y="9758"/>
                  <a:pt x="13309" y="9764"/>
                  <a:pt x="13298" y="9769"/>
                </a:cubicBezTo>
                <a:cubicBezTo>
                  <a:pt x="13262" y="9787"/>
                  <a:pt x="13285" y="9835"/>
                  <a:pt x="13318" y="9835"/>
                </a:cubicBezTo>
                <a:cubicBezTo>
                  <a:pt x="13323" y="9835"/>
                  <a:pt x="13328" y="9833"/>
                  <a:pt x="13334" y="9831"/>
                </a:cubicBezTo>
                <a:cubicBezTo>
                  <a:pt x="13345" y="9825"/>
                  <a:pt x="13354" y="9820"/>
                  <a:pt x="13364" y="9815"/>
                </a:cubicBezTo>
                <a:cubicBezTo>
                  <a:pt x="13399" y="9797"/>
                  <a:pt x="13378" y="9749"/>
                  <a:pt x="13346" y="9749"/>
                </a:cubicBezTo>
                <a:close/>
                <a:moveTo>
                  <a:pt x="23323" y="9753"/>
                </a:moveTo>
                <a:cubicBezTo>
                  <a:pt x="23315" y="9753"/>
                  <a:pt x="23307" y="9756"/>
                  <a:pt x="23299" y="9764"/>
                </a:cubicBezTo>
                <a:lnTo>
                  <a:pt x="23283" y="9779"/>
                </a:lnTo>
                <a:cubicBezTo>
                  <a:pt x="23258" y="9804"/>
                  <a:pt x="23283" y="9840"/>
                  <a:pt x="23310" y="9840"/>
                </a:cubicBezTo>
                <a:cubicBezTo>
                  <a:pt x="23318" y="9840"/>
                  <a:pt x="23326" y="9837"/>
                  <a:pt x="23333" y="9830"/>
                </a:cubicBezTo>
                <a:lnTo>
                  <a:pt x="23349" y="9814"/>
                </a:lnTo>
                <a:cubicBezTo>
                  <a:pt x="23374" y="9788"/>
                  <a:pt x="23351" y="9753"/>
                  <a:pt x="23323" y="9753"/>
                </a:cubicBezTo>
                <a:close/>
                <a:moveTo>
                  <a:pt x="3501" y="9689"/>
                </a:moveTo>
                <a:cubicBezTo>
                  <a:pt x="3461" y="9689"/>
                  <a:pt x="3424" y="9742"/>
                  <a:pt x="3460" y="9779"/>
                </a:cubicBezTo>
                <a:cubicBezTo>
                  <a:pt x="3486" y="9804"/>
                  <a:pt x="3509" y="9831"/>
                  <a:pt x="3534" y="9856"/>
                </a:cubicBezTo>
                <a:cubicBezTo>
                  <a:pt x="3545" y="9867"/>
                  <a:pt x="3557" y="9872"/>
                  <a:pt x="3570" y="9872"/>
                </a:cubicBezTo>
                <a:cubicBezTo>
                  <a:pt x="3610" y="9872"/>
                  <a:pt x="3647" y="9818"/>
                  <a:pt x="3609" y="9780"/>
                </a:cubicBezTo>
                <a:cubicBezTo>
                  <a:pt x="3585" y="9756"/>
                  <a:pt x="3561" y="9730"/>
                  <a:pt x="3536" y="9705"/>
                </a:cubicBezTo>
                <a:cubicBezTo>
                  <a:pt x="3525" y="9694"/>
                  <a:pt x="3513" y="9689"/>
                  <a:pt x="3501" y="9689"/>
                </a:cubicBezTo>
                <a:close/>
                <a:moveTo>
                  <a:pt x="15842" y="9809"/>
                </a:moveTo>
                <a:cubicBezTo>
                  <a:pt x="15796" y="9809"/>
                  <a:pt x="15796" y="9879"/>
                  <a:pt x="15842" y="9879"/>
                </a:cubicBezTo>
                <a:lnTo>
                  <a:pt x="15858" y="9879"/>
                </a:lnTo>
                <a:cubicBezTo>
                  <a:pt x="15903" y="9879"/>
                  <a:pt x="15903" y="9809"/>
                  <a:pt x="15858" y="9809"/>
                </a:cubicBezTo>
                <a:close/>
                <a:moveTo>
                  <a:pt x="7253" y="9779"/>
                </a:moveTo>
                <a:cubicBezTo>
                  <a:pt x="7232" y="9779"/>
                  <a:pt x="7210" y="9796"/>
                  <a:pt x="7217" y="9822"/>
                </a:cubicBezTo>
                <a:cubicBezTo>
                  <a:pt x="7222" y="9842"/>
                  <a:pt x="7228" y="9862"/>
                  <a:pt x="7233" y="9883"/>
                </a:cubicBezTo>
                <a:cubicBezTo>
                  <a:pt x="7237" y="9901"/>
                  <a:pt x="7251" y="9908"/>
                  <a:pt x="7264" y="9908"/>
                </a:cubicBezTo>
                <a:cubicBezTo>
                  <a:pt x="7285" y="9908"/>
                  <a:pt x="7307" y="9891"/>
                  <a:pt x="7301" y="9864"/>
                </a:cubicBezTo>
                <a:cubicBezTo>
                  <a:pt x="7296" y="9845"/>
                  <a:pt x="7290" y="9825"/>
                  <a:pt x="7285" y="9804"/>
                </a:cubicBezTo>
                <a:cubicBezTo>
                  <a:pt x="7281" y="9786"/>
                  <a:pt x="7267" y="9779"/>
                  <a:pt x="7253" y="9779"/>
                </a:cubicBezTo>
                <a:close/>
                <a:moveTo>
                  <a:pt x="327" y="9867"/>
                </a:moveTo>
                <a:cubicBezTo>
                  <a:pt x="310" y="9867"/>
                  <a:pt x="300" y="9891"/>
                  <a:pt x="318" y="9900"/>
                </a:cubicBezTo>
                <a:cubicBezTo>
                  <a:pt x="328" y="9905"/>
                  <a:pt x="338" y="9910"/>
                  <a:pt x="347" y="9916"/>
                </a:cubicBezTo>
                <a:cubicBezTo>
                  <a:pt x="350" y="9917"/>
                  <a:pt x="353" y="9918"/>
                  <a:pt x="356" y="9918"/>
                </a:cubicBezTo>
                <a:cubicBezTo>
                  <a:pt x="373" y="9918"/>
                  <a:pt x="383" y="9893"/>
                  <a:pt x="366" y="9885"/>
                </a:cubicBezTo>
                <a:cubicBezTo>
                  <a:pt x="355" y="9880"/>
                  <a:pt x="346" y="9875"/>
                  <a:pt x="336" y="9869"/>
                </a:cubicBezTo>
                <a:cubicBezTo>
                  <a:pt x="332" y="9868"/>
                  <a:pt x="330" y="9867"/>
                  <a:pt x="327" y="9867"/>
                </a:cubicBezTo>
                <a:close/>
                <a:moveTo>
                  <a:pt x="7935" y="9916"/>
                </a:moveTo>
                <a:cubicBezTo>
                  <a:pt x="7912" y="9916"/>
                  <a:pt x="7912" y="9951"/>
                  <a:pt x="7935" y="9951"/>
                </a:cubicBezTo>
                <a:lnTo>
                  <a:pt x="7950" y="9951"/>
                </a:lnTo>
                <a:cubicBezTo>
                  <a:pt x="7975" y="9951"/>
                  <a:pt x="7975" y="9916"/>
                  <a:pt x="7950" y="9916"/>
                </a:cubicBezTo>
                <a:close/>
                <a:moveTo>
                  <a:pt x="7487" y="9926"/>
                </a:moveTo>
                <a:cubicBezTo>
                  <a:pt x="7475" y="9926"/>
                  <a:pt x="7463" y="9945"/>
                  <a:pt x="7474" y="9957"/>
                </a:cubicBezTo>
                <a:cubicBezTo>
                  <a:pt x="7482" y="9968"/>
                  <a:pt x="7495" y="9973"/>
                  <a:pt x="7508" y="9973"/>
                </a:cubicBezTo>
                <a:cubicBezTo>
                  <a:pt x="7520" y="9973"/>
                  <a:pt x="7533" y="9968"/>
                  <a:pt x="7542" y="9958"/>
                </a:cubicBezTo>
                <a:cubicBezTo>
                  <a:pt x="7554" y="9946"/>
                  <a:pt x="7542" y="9929"/>
                  <a:pt x="7528" y="9929"/>
                </a:cubicBezTo>
                <a:cubicBezTo>
                  <a:pt x="7524" y="9929"/>
                  <a:pt x="7520" y="9931"/>
                  <a:pt x="7517" y="9934"/>
                </a:cubicBezTo>
                <a:cubicBezTo>
                  <a:pt x="7514" y="9937"/>
                  <a:pt x="7511" y="9939"/>
                  <a:pt x="7509" y="9939"/>
                </a:cubicBezTo>
                <a:cubicBezTo>
                  <a:pt x="7505" y="9939"/>
                  <a:pt x="7502" y="9936"/>
                  <a:pt x="7499" y="9932"/>
                </a:cubicBezTo>
                <a:cubicBezTo>
                  <a:pt x="7496" y="9928"/>
                  <a:pt x="7491" y="9926"/>
                  <a:pt x="7487" y="9926"/>
                </a:cubicBezTo>
                <a:close/>
                <a:moveTo>
                  <a:pt x="24472" y="9792"/>
                </a:moveTo>
                <a:cubicBezTo>
                  <a:pt x="24464" y="9792"/>
                  <a:pt x="24455" y="9795"/>
                  <a:pt x="24448" y="9803"/>
                </a:cubicBezTo>
                <a:cubicBezTo>
                  <a:pt x="24407" y="9846"/>
                  <a:pt x="24365" y="9890"/>
                  <a:pt x="24324" y="9935"/>
                </a:cubicBezTo>
                <a:cubicBezTo>
                  <a:pt x="24300" y="9960"/>
                  <a:pt x="24324" y="9996"/>
                  <a:pt x="24351" y="9996"/>
                </a:cubicBezTo>
                <a:cubicBezTo>
                  <a:pt x="24359" y="9996"/>
                  <a:pt x="24367" y="9993"/>
                  <a:pt x="24375" y="9985"/>
                </a:cubicBezTo>
                <a:cubicBezTo>
                  <a:pt x="24415" y="9942"/>
                  <a:pt x="24456" y="9898"/>
                  <a:pt x="24497" y="9853"/>
                </a:cubicBezTo>
                <a:cubicBezTo>
                  <a:pt x="24521" y="9828"/>
                  <a:pt x="24498" y="9792"/>
                  <a:pt x="24472" y="9792"/>
                </a:cubicBezTo>
                <a:close/>
                <a:moveTo>
                  <a:pt x="10402" y="9918"/>
                </a:moveTo>
                <a:cubicBezTo>
                  <a:pt x="10369" y="9918"/>
                  <a:pt x="10347" y="9966"/>
                  <a:pt x="10384" y="9984"/>
                </a:cubicBezTo>
                <a:cubicBezTo>
                  <a:pt x="10395" y="9989"/>
                  <a:pt x="10403" y="9994"/>
                  <a:pt x="10413" y="9999"/>
                </a:cubicBezTo>
                <a:cubicBezTo>
                  <a:pt x="10419" y="10002"/>
                  <a:pt x="10425" y="10004"/>
                  <a:pt x="10430" y="10004"/>
                </a:cubicBezTo>
                <a:cubicBezTo>
                  <a:pt x="10462" y="10004"/>
                  <a:pt x="10484" y="9956"/>
                  <a:pt x="10449" y="9938"/>
                </a:cubicBezTo>
                <a:cubicBezTo>
                  <a:pt x="10439" y="9932"/>
                  <a:pt x="10429" y="9927"/>
                  <a:pt x="10419" y="9922"/>
                </a:cubicBezTo>
                <a:cubicBezTo>
                  <a:pt x="10413" y="9919"/>
                  <a:pt x="10407" y="9918"/>
                  <a:pt x="10402" y="9918"/>
                </a:cubicBezTo>
                <a:close/>
                <a:moveTo>
                  <a:pt x="5676" y="9890"/>
                </a:moveTo>
                <a:cubicBezTo>
                  <a:pt x="5635" y="9890"/>
                  <a:pt x="5598" y="9943"/>
                  <a:pt x="5635" y="9982"/>
                </a:cubicBezTo>
                <a:cubicBezTo>
                  <a:pt x="5642" y="9987"/>
                  <a:pt x="5647" y="9992"/>
                  <a:pt x="5651" y="9997"/>
                </a:cubicBezTo>
                <a:cubicBezTo>
                  <a:pt x="5662" y="10008"/>
                  <a:pt x="5674" y="10013"/>
                  <a:pt x="5687" y="10013"/>
                </a:cubicBezTo>
                <a:cubicBezTo>
                  <a:pt x="5728" y="10013"/>
                  <a:pt x="5765" y="9960"/>
                  <a:pt x="5727" y="9922"/>
                </a:cubicBezTo>
                <a:lnTo>
                  <a:pt x="5712" y="9906"/>
                </a:lnTo>
                <a:cubicBezTo>
                  <a:pt x="5701" y="9895"/>
                  <a:pt x="5688" y="9890"/>
                  <a:pt x="5676" y="9890"/>
                </a:cubicBezTo>
                <a:close/>
                <a:moveTo>
                  <a:pt x="18516" y="9888"/>
                </a:moveTo>
                <a:cubicBezTo>
                  <a:pt x="18497" y="9888"/>
                  <a:pt x="18478" y="9898"/>
                  <a:pt x="18468" y="9916"/>
                </a:cubicBezTo>
                <a:cubicBezTo>
                  <a:pt x="18453" y="9942"/>
                  <a:pt x="18463" y="9973"/>
                  <a:pt x="18488" y="9989"/>
                </a:cubicBezTo>
                <a:cubicBezTo>
                  <a:pt x="18513" y="10005"/>
                  <a:pt x="18536" y="10020"/>
                  <a:pt x="18562" y="10036"/>
                </a:cubicBezTo>
                <a:cubicBezTo>
                  <a:pt x="18569" y="10041"/>
                  <a:pt x="18578" y="10043"/>
                  <a:pt x="18587" y="10043"/>
                </a:cubicBezTo>
                <a:cubicBezTo>
                  <a:pt x="18606" y="10043"/>
                  <a:pt x="18626" y="10033"/>
                  <a:pt x="18635" y="10016"/>
                </a:cubicBezTo>
                <a:cubicBezTo>
                  <a:pt x="18651" y="9990"/>
                  <a:pt x="18640" y="9958"/>
                  <a:pt x="18615" y="9943"/>
                </a:cubicBezTo>
                <a:cubicBezTo>
                  <a:pt x="18590" y="9927"/>
                  <a:pt x="18567" y="9911"/>
                  <a:pt x="18542" y="9896"/>
                </a:cubicBezTo>
                <a:cubicBezTo>
                  <a:pt x="18534" y="9891"/>
                  <a:pt x="18525" y="9888"/>
                  <a:pt x="18516" y="9888"/>
                </a:cubicBezTo>
                <a:close/>
                <a:moveTo>
                  <a:pt x="5306" y="9948"/>
                </a:moveTo>
                <a:cubicBezTo>
                  <a:pt x="5238" y="9948"/>
                  <a:pt x="5237" y="10056"/>
                  <a:pt x="5306" y="10056"/>
                </a:cubicBezTo>
                <a:lnTo>
                  <a:pt x="5322" y="10056"/>
                </a:lnTo>
                <a:cubicBezTo>
                  <a:pt x="5390" y="10056"/>
                  <a:pt x="5390" y="9948"/>
                  <a:pt x="5322" y="9948"/>
                </a:cubicBezTo>
                <a:close/>
                <a:moveTo>
                  <a:pt x="11195" y="9906"/>
                </a:moveTo>
                <a:cubicBezTo>
                  <a:pt x="11190" y="9906"/>
                  <a:pt x="11185" y="9907"/>
                  <a:pt x="11180" y="9908"/>
                </a:cubicBezTo>
                <a:cubicBezTo>
                  <a:pt x="11154" y="9916"/>
                  <a:pt x="11133" y="9946"/>
                  <a:pt x="11144" y="9973"/>
                </a:cubicBezTo>
                <a:cubicBezTo>
                  <a:pt x="11149" y="9989"/>
                  <a:pt x="11154" y="10004"/>
                  <a:pt x="11158" y="10018"/>
                </a:cubicBezTo>
                <a:cubicBezTo>
                  <a:pt x="11166" y="10041"/>
                  <a:pt x="11187" y="10057"/>
                  <a:pt x="11211" y="10057"/>
                </a:cubicBezTo>
                <a:cubicBezTo>
                  <a:pt x="11215" y="10057"/>
                  <a:pt x="11220" y="10056"/>
                  <a:pt x="11224" y="10055"/>
                </a:cubicBezTo>
                <a:cubicBezTo>
                  <a:pt x="11250" y="10046"/>
                  <a:pt x="11271" y="10016"/>
                  <a:pt x="11261" y="9989"/>
                </a:cubicBezTo>
                <a:cubicBezTo>
                  <a:pt x="11256" y="9974"/>
                  <a:pt x="11250" y="9958"/>
                  <a:pt x="11245" y="9945"/>
                </a:cubicBezTo>
                <a:cubicBezTo>
                  <a:pt x="11237" y="9922"/>
                  <a:pt x="11217" y="9906"/>
                  <a:pt x="11195" y="9906"/>
                </a:cubicBezTo>
                <a:close/>
                <a:moveTo>
                  <a:pt x="22334" y="9916"/>
                </a:moveTo>
                <a:cubicBezTo>
                  <a:pt x="22313" y="9916"/>
                  <a:pt x="22291" y="9933"/>
                  <a:pt x="22298" y="9960"/>
                </a:cubicBezTo>
                <a:cubicBezTo>
                  <a:pt x="22309" y="10001"/>
                  <a:pt x="22337" y="10037"/>
                  <a:pt x="22376" y="10056"/>
                </a:cubicBezTo>
                <a:cubicBezTo>
                  <a:pt x="22382" y="10059"/>
                  <a:pt x="22388" y="10061"/>
                  <a:pt x="22393" y="10061"/>
                </a:cubicBezTo>
                <a:cubicBezTo>
                  <a:pt x="22424" y="10061"/>
                  <a:pt x="22444" y="10013"/>
                  <a:pt x="22410" y="9995"/>
                </a:cubicBezTo>
                <a:cubicBezTo>
                  <a:pt x="22387" y="9984"/>
                  <a:pt x="22372" y="9967"/>
                  <a:pt x="22366" y="9942"/>
                </a:cubicBezTo>
                <a:cubicBezTo>
                  <a:pt x="22362" y="9924"/>
                  <a:pt x="22348" y="9916"/>
                  <a:pt x="22334" y="9916"/>
                </a:cubicBezTo>
                <a:close/>
                <a:moveTo>
                  <a:pt x="19372" y="9924"/>
                </a:moveTo>
                <a:cubicBezTo>
                  <a:pt x="19369" y="9924"/>
                  <a:pt x="19366" y="9924"/>
                  <a:pt x="19363" y="9925"/>
                </a:cubicBezTo>
                <a:cubicBezTo>
                  <a:pt x="19345" y="9930"/>
                  <a:pt x="19332" y="9951"/>
                  <a:pt x="19338" y="9968"/>
                </a:cubicBezTo>
                <a:cubicBezTo>
                  <a:pt x="19348" y="9993"/>
                  <a:pt x="19358" y="10018"/>
                  <a:pt x="19368" y="10042"/>
                </a:cubicBezTo>
                <a:cubicBezTo>
                  <a:pt x="19374" y="10058"/>
                  <a:pt x="19386" y="10069"/>
                  <a:pt x="19402" y="10069"/>
                </a:cubicBezTo>
                <a:cubicBezTo>
                  <a:pt x="19405" y="10069"/>
                  <a:pt x="19408" y="10068"/>
                  <a:pt x="19411" y="10067"/>
                </a:cubicBezTo>
                <a:cubicBezTo>
                  <a:pt x="19428" y="10063"/>
                  <a:pt x="19444" y="10041"/>
                  <a:pt x="19436" y="10024"/>
                </a:cubicBezTo>
                <a:cubicBezTo>
                  <a:pt x="19426" y="9999"/>
                  <a:pt x="19416" y="9974"/>
                  <a:pt x="19406" y="9950"/>
                </a:cubicBezTo>
                <a:cubicBezTo>
                  <a:pt x="19400" y="9934"/>
                  <a:pt x="19388" y="9924"/>
                  <a:pt x="19372" y="9924"/>
                </a:cubicBezTo>
                <a:close/>
                <a:moveTo>
                  <a:pt x="13839" y="9975"/>
                </a:moveTo>
                <a:cubicBezTo>
                  <a:pt x="13828" y="9975"/>
                  <a:pt x="13817" y="9980"/>
                  <a:pt x="13811" y="9993"/>
                </a:cubicBezTo>
                <a:cubicBezTo>
                  <a:pt x="13805" y="10004"/>
                  <a:pt x="13800" y="10013"/>
                  <a:pt x="13795" y="10023"/>
                </a:cubicBezTo>
                <a:cubicBezTo>
                  <a:pt x="13781" y="10050"/>
                  <a:pt x="13805" y="10076"/>
                  <a:pt x="13829" y="10076"/>
                </a:cubicBezTo>
                <a:cubicBezTo>
                  <a:pt x="13839" y="10076"/>
                  <a:pt x="13850" y="10071"/>
                  <a:pt x="13857" y="10058"/>
                </a:cubicBezTo>
                <a:cubicBezTo>
                  <a:pt x="13862" y="10048"/>
                  <a:pt x="13867" y="10039"/>
                  <a:pt x="13873" y="10029"/>
                </a:cubicBezTo>
                <a:cubicBezTo>
                  <a:pt x="13887" y="10001"/>
                  <a:pt x="13862" y="9975"/>
                  <a:pt x="13839" y="9975"/>
                </a:cubicBezTo>
                <a:close/>
                <a:moveTo>
                  <a:pt x="17991" y="10026"/>
                </a:moveTo>
                <a:cubicBezTo>
                  <a:pt x="17977" y="10026"/>
                  <a:pt x="17965" y="10044"/>
                  <a:pt x="17977" y="10056"/>
                </a:cubicBezTo>
                <a:lnTo>
                  <a:pt x="17993" y="10072"/>
                </a:lnTo>
                <a:cubicBezTo>
                  <a:pt x="17996" y="10076"/>
                  <a:pt x="18001" y="10077"/>
                  <a:pt x="18005" y="10077"/>
                </a:cubicBezTo>
                <a:cubicBezTo>
                  <a:pt x="18018" y="10077"/>
                  <a:pt x="18030" y="10059"/>
                  <a:pt x="18018" y="10046"/>
                </a:cubicBezTo>
                <a:lnTo>
                  <a:pt x="18002" y="10031"/>
                </a:lnTo>
                <a:cubicBezTo>
                  <a:pt x="17999" y="10027"/>
                  <a:pt x="17995" y="10026"/>
                  <a:pt x="17991" y="10026"/>
                </a:cubicBezTo>
                <a:close/>
                <a:moveTo>
                  <a:pt x="3059" y="10008"/>
                </a:moveTo>
                <a:cubicBezTo>
                  <a:pt x="3014" y="10008"/>
                  <a:pt x="3014" y="10078"/>
                  <a:pt x="3059" y="10078"/>
                </a:cubicBezTo>
                <a:lnTo>
                  <a:pt x="3075" y="10078"/>
                </a:lnTo>
                <a:cubicBezTo>
                  <a:pt x="3121" y="10078"/>
                  <a:pt x="3121" y="10008"/>
                  <a:pt x="3075" y="10008"/>
                </a:cubicBezTo>
                <a:close/>
                <a:moveTo>
                  <a:pt x="16338" y="10019"/>
                </a:moveTo>
                <a:cubicBezTo>
                  <a:pt x="16292" y="10019"/>
                  <a:pt x="16292" y="10089"/>
                  <a:pt x="16338" y="10089"/>
                </a:cubicBezTo>
                <a:lnTo>
                  <a:pt x="16368" y="10089"/>
                </a:lnTo>
                <a:cubicBezTo>
                  <a:pt x="16414" y="10089"/>
                  <a:pt x="16414" y="10019"/>
                  <a:pt x="16368" y="10019"/>
                </a:cubicBezTo>
                <a:close/>
                <a:moveTo>
                  <a:pt x="6832" y="10033"/>
                </a:moveTo>
                <a:cubicBezTo>
                  <a:pt x="6814" y="10033"/>
                  <a:pt x="6796" y="10044"/>
                  <a:pt x="6796" y="10067"/>
                </a:cubicBezTo>
                <a:lnTo>
                  <a:pt x="6796" y="10083"/>
                </a:lnTo>
                <a:cubicBezTo>
                  <a:pt x="6796" y="10106"/>
                  <a:pt x="6814" y="10118"/>
                  <a:pt x="6831" y="10118"/>
                </a:cubicBezTo>
                <a:cubicBezTo>
                  <a:pt x="6849" y="10118"/>
                  <a:pt x="6866" y="10106"/>
                  <a:pt x="6866" y="10083"/>
                </a:cubicBezTo>
                <a:lnTo>
                  <a:pt x="6866" y="10067"/>
                </a:lnTo>
                <a:cubicBezTo>
                  <a:pt x="6867" y="10044"/>
                  <a:pt x="6849" y="10033"/>
                  <a:pt x="6832" y="10033"/>
                </a:cubicBezTo>
                <a:close/>
                <a:moveTo>
                  <a:pt x="9604" y="10086"/>
                </a:moveTo>
                <a:cubicBezTo>
                  <a:pt x="9579" y="10086"/>
                  <a:pt x="9579" y="10121"/>
                  <a:pt x="9604" y="10121"/>
                </a:cubicBezTo>
                <a:cubicBezTo>
                  <a:pt x="9626" y="10121"/>
                  <a:pt x="9626" y="10086"/>
                  <a:pt x="9604" y="10086"/>
                </a:cubicBezTo>
                <a:close/>
                <a:moveTo>
                  <a:pt x="23471" y="10024"/>
                </a:moveTo>
                <a:cubicBezTo>
                  <a:pt x="23448" y="10024"/>
                  <a:pt x="23423" y="10049"/>
                  <a:pt x="23437" y="10078"/>
                </a:cubicBezTo>
                <a:cubicBezTo>
                  <a:pt x="23442" y="10088"/>
                  <a:pt x="23448" y="10098"/>
                  <a:pt x="23453" y="10108"/>
                </a:cubicBezTo>
                <a:cubicBezTo>
                  <a:pt x="23459" y="10121"/>
                  <a:pt x="23470" y="10126"/>
                  <a:pt x="23480" y="10126"/>
                </a:cubicBezTo>
                <a:cubicBezTo>
                  <a:pt x="23503" y="10126"/>
                  <a:pt x="23527" y="10101"/>
                  <a:pt x="23514" y="10073"/>
                </a:cubicBezTo>
                <a:cubicBezTo>
                  <a:pt x="23508" y="10062"/>
                  <a:pt x="23503" y="10053"/>
                  <a:pt x="23498" y="10042"/>
                </a:cubicBezTo>
                <a:cubicBezTo>
                  <a:pt x="23492" y="10029"/>
                  <a:pt x="23482" y="10024"/>
                  <a:pt x="23471" y="10024"/>
                </a:cubicBezTo>
                <a:close/>
                <a:moveTo>
                  <a:pt x="24439" y="10017"/>
                </a:moveTo>
                <a:cubicBezTo>
                  <a:pt x="24425" y="10017"/>
                  <a:pt x="24411" y="10024"/>
                  <a:pt x="24406" y="10041"/>
                </a:cubicBezTo>
                <a:cubicBezTo>
                  <a:pt x="24401" y="10057"/>
                  <a:pt x="24396" y="10072"/>
                  <a:pt x="24390" y="10086"/>
                </a:cubicBezTo>
                <a:cubicBezTo>
                  <a:pt x="24382" y="10112"/>
                  <a:pt x="24403" y="10130"/>
                  <a:pt x="24425" y="10130"/>
                </a:cubicBezTo>
                <a:cubicBezTo>
                  <a:pt x="24439" y="10130"/>
                  <a:pt x="24453" y="10122"/>
                  <a:pt x="24459" y="10105"/>
                </a:cubicBezTo>
                <a:cubicBezTo>
                  <a:pt x="24464" y="10089"/>
                  <a:pt x="24469" y="10075"/>
                  <a:pt x="24474" y="10061"/>
                </a:cubicBezTo>
                <a:cubicBezTo>
                  <a:pt x="24483" y="10035"/>
                  <a:pt x="24460" y="10017"/>
                  <a:pt x="24439" y="10017"/>
                </a:cubicBezTo>
                <a:close/>
                <a:moveTo>
                  <a:pt x="7899" y="10050"/>
                </a:moveTo>
                <a:cubicBezTo>
                  <a:pt x="7873" y="10050"/>
                  <a:pt x="7848" y="10085"/>
                  <a:pt x="7872" y="10110"/>
                </a:cubicBezTo>
                <a:lnTo>
                  <a:pt x="7888" y="10126"/>
                </a:lnTo>
                <a:cubicBezTo>
                  <a:pt x="7895" y="10134"/>
                  <a:pt x="7904" y="10137"/>
                  <a:pt x="7912" y="10137"/>
                </a:cubicBezTo>
                <a:cubicBezTo>
                  <a:pt x="7939" y="10137"/>
                  <a:pt x="7963" y="10101"/>
                  <a:pt x="7938" y="10077"/>
                </a:cubicBezTo>
                <a:lnTo>
                  <a:pt x="7922" y="10061"/>
                </a:lnTo>
                <a:cubicBezTo>
                  <a:pt x="7915" y="10054"/>
                  <a:pt x="7907" y="10050"/>
                  <a:pt x="7899" y="10050"/>
                </a:cubicBezTo>
                <a:close/>
                <a:moveTo>
                  <a:pt x="86" y="10060"/>
                </a:moveTo>
                <a:cubicBezTo>
                  <a:pt x="58" y="10060"/>
                  <a:pt x="33" y="10095"/>
                  <a:pt x="60" y="10120"/>
                </a:cubicBezTo>
                <a:cubicBezTo>
                  <a:pt x="70" y="10130"/>
                  <a:pt x="81" y="10140"/>
                  <a:pt x="91" y="10149"/>
                </a:cubicBezTo>
                <a:cubicBezTo>
                  <a:pt x="98" y="10156"/>
                  <a:pt x="106" y="10159"/>
                  <a:pt x="114" y="10159"/>
                </a:cubicBezTo>
                <a:cubicBezTo>
                  <a:pt x="142" y="10159"/>
                  <a:pt x="168" y="10123"/>
                  <a:pt x="141" y="10099"/>
                </a:cubicBezTo>
                <a:cubicBezTo>
                  <a:pt x="130" y="10088"/>
                  <a:pt x="120" y="10079"/>
                  <a:pt x="109" y="10071"/>
                </a:cubicBezTo>
                <a:cubicBezTo>
                  <a:pt x="102" y="10063"/>
                  <a:pt x="94" y="10060"/>
                  <a:pt x="86" y="10060"/>
                </a:cubicBezTo>
                <a:close/>
                <a:moveTo>
                  <a:pt x="21550" y="10095"/>
                </a:moveTo>
                <a:cubicBezTo>
                  <a:pt x="21533" y="10095"/>
                  <a:pt x="21515" y="10106"/>
                  <a:pt x="21515" y="10129"/>
                </a:cubicBezTo>
                <a:lnTo>
                  <a:pt x="21515" y="10145"/>
                </a:lnTo>
                <a:cubicBezTo>
                  <a:pt x="21515" y="10168"/>
                  <a:pt x="21532" y="10180"/>
                  <a:pt x="21550" y="10180"/>
                </a:cubicBezTo>
                <a:cubicBezTo>
                  <a:pt x="21567" y="10180"/>
                  <a:pt x="21585" y="10168"/>
                  <a:pt x="21585" y="10145"/>
                </a:cubicBezTo>
                <a:lnTo>
                  <a:pt x="21585" y="10129"/>
                </a:lnTo>
                <a:cubicBezTo>
                  <a:pt x="21585" y="10106"/>
                  <a:pt x="21568" y="10095"/>
                  <a:pt x="21550" y="10095"/>
                </a:cubicBezTo>
                <a:close/>
                <a:moveTo>
                  <a:pt x="16863" y="10082"/>
                </a:moveTo>
                <a:cubicBezTo>
                  <a:pt x="16845" y="10082"/>
                  <a:pt x="16828" y="10093"/>
                  <a:pt x="16828" y="10116"/>
                </a:cubicBezTo>
                <a:lnTo>
                  <a:pt x="16828" y="10146"/>
                </a:lnTo>
                <a:cubicBezTo>
                  <a:pt x="16828" y="10169"/>
                  <a:pt x="16845" y="10181"/>
                  <a:pt x="16863" y="10181"/>
                </a:cubicBezTo>
                <a:cubicBezTo>
                  <a:pt x="16880" y="10181"/>
                  <a:pt x="16898" y="10169"/>
                  <a:pt x="16898" y="10146"/>
                </a:cubicBezTo>
                <a:lnTo>
                  <a:pt x="16898" y="10116"/>
                </a:lnTo>
                <a:cubicBezTo>
                  <a:pt x="16898" y="10093"/>
                  <a:pt x="16880" y="10082"/>
                  <a:pt x="16863" y="10082"/>
                </a:cubicBezTo>
                <a:close/>
                <a:moveTo>
                  <a:pt x="24845" y="10109"/>
                </a:moveTo>
                <a:cubicBezTo>
                  <a:pt x="24840" y="10109"/>
                  <a:pt x="24834" y="10111"/>
                  <a:pt x="24828" y="10114"/>
                </a:cubicBezTo>
                <a:cubicBezTo>
                  <a:pt x="24820" y="10119"/>
                  <a:pt x="24809" y="10124"/>
                  <a:pt x="24799" y="10129"/>
                </a:cubicBezTo>
                <a:cubicBezTo>
                  <a:pt x="24764" y="10147"/>
                  <a:pt x="24785" y="10195"/>
                  <a:pt x="24817" y="10195"/>
                </a:cubicBezTo>
                <a:cubicBezTo>
                  <a:pt x="24822" y="10195"/>
                  <a:pt x="24828" y="10194"/>
                  <a:pt x="24834" y="10191"/>
                </a:cubicBezTo>
                <a:cubicBezTo>
                  <a:pt x="24844" y="10186"/>
                  <a:pt x="24853" y="10181"/>
                  <a:pt x="24864" y="10175"/>
                </a:cubicBezTo>
                <a:cubicBezTo>
                  <a:pt x="24899" y="10156"/>
                  <a:pt x="24878" y="10109"/>
                  <a:pt x="24845" y="10109"/>
                </a:cubicBezTo>
                <a:close/>
                <a:moveTo>
                  <a:pt x="14998" y="10073"/>
                </a:moveTo>
                <a:cubicBezTo>
                  <a:pt x="14986" y="10073"/>
                  <a:pt x="14974" y="10077"/>
                  <a:pt x="14963" y="10088"/>
                </a:cubicBezTo>
                <a:lnTo>
                  <a:pt x="14947" y="10104"/>
                </a:lnTo>
                <a:cubicBezTo>
                  <a:pt x="14910" y="10141"/>
                  <a:pt x="14946" y="10196"/>
                  <a:pt x="14987" y="10196"/>
                </a:cubicBezTo>
                <a:cubicBezTo>
                  <a:pt x="14999" y="10196"/>
                  <a:pt x="15011" y="10191"/>
                  <a:pt x="15022" y="10181"/>
                </a:cubicBezTo>
                <a:lnTo>
                  <a:pt x="15037" y="10165"/>
                </a:lnTo>
                <a:cubicBezTo>
                  <a:pt x="15075" y="10127"/>
                  <a:pt x="15039" y="10073"/>
                  <a:pt x="14998" y="10073"/>
                </a:cubicBezTo>
                <a:close/>
                <a:moveTo>
                  <a:pt x="14519" y="10102"/>
                </a:moveTo>
                <a:cubicBezTo>
                  <a:pt x="14451" y="10102"/>
                  <a:pt x="14450" y="10209"/>
                  <a:pt x="14519" y="10209"/>
                </a:cubicBezTo>
                <a:cubicBezTo>
                  <a:pt x="14588" y="10209"/>
                  <a:pt x="14588" y="10102"/>
                  <a:pt x="14519" y="10102"/>
                </a:cubicBezTo>
                <a:close/>
                <a:moveTo>
                  <a:pt x="6148" y="10104"/>
                </a:moveTo>
                <a:cubicBezTo>
                  <a:pt x="6130" y="10104"/>
                  <a:pt x="6112" y="10116"/>
                  <a:pt x="6112" y="10139"/>
                </a:cubicBezTo>
                <a:lnTo>
                  <a:pt x="6112" y="10183"/>
                </a:lnTo>
                <a:cubicBezTo>
                  <a:pt x="6112" y="10206"/>
                  <a:pt x="6130" y="10217"/>
                  <a:pt x="6148" y="10217"/>
                </a:cubicBezTo>
                <a:cubicBezTo>
                  <a:pt x="6165" y="10217"/>
                  <a:pt x="6183" y="10206"/>
                  <a:pt x="6183" y="10183"/>
                </a:cubicBezTo>
                <a:lnTo>
                  <a:pt x="6183" y="10139"/>
                </a:lnTo>
                <a:cubicBezTo>
                  <a:pt x="6184" y="10116"/>
                  <a:pt x="6166" y="10104"/>
                  <a:pt x="6148" y="10104"/>
                </a:cubicBezTo>
                <a:close/>
                <a:moveTo>
                  <a:pt x="866" y="10120"/>
                </a:moveTo>
                <a:cubicBezTo>
                  <a:pt x="860" y="10120"/>
                  <a:pt x="855" y="10122"/>
                  <a:pt x="849" y="10125"/>
                </a:cubicBezTo>
                <a:cubicBezTo>
                  <a:pt x="833" y="10134"/>
                  <a:pt x="825" y="10158"/>
                  <a:pt x="836" y="10173"/>
                </a:cubicBezTo>
                <a:cubicBezTo>
                  <a:pt x="852" y="10193"/>
                  <a:pt x="867" y="10214"/>
                  <a:pt x="880" y="10234"/>
                </a:cubicBezTo>
                <a:cubicBezTo>
                  <a:pt x="889" y="10245"/>
                  <a:pt x="900" y="10251"/>
                  <a:pt x="912" y="10251"/>
                </a:cubicBezTo>
                <a:cubicBezTo>
                  <a:pt x="917" y="10251"/>
                  <a:pt x="923" y="10250"/>
                  <a:pt x="929" y="10247"/>
                </a:cubicBezTo>
                <a:cubicBezTo>
                  <a:pt x="945" y="10238"/>
                  <a:pt x="954" y="10214"/>
                  <a:pt x="942" y="10198"/>
                </a:cubicBezTo>
                <a:cubicBezTo>
                  <a:pt x="926" y="10178"/>
                  <a:pt x="912" y="10160"/>
                  <a:pt x="898" y="10139"/>
                </a:cubicBezTo>
                <a:cubicBezTo>
                  <a:pt x="889" y="10128"/>
                  <a:pt x="878" y="10120"/>
                  <a:pt x="866" y="10120"/>
                </a:cubicBezTo>
                <a:close/>
                <a:moveTo>
                  <a:pt x="17254" y="10205"/>
                </a:moveTo>
                <a:cubicBezTo>
                  <a:pt x="17245" y="10205"/>
                  <a:pt x="17236" y="10211"/>
                  <a:pt x="17236" y="10222"/>
                </a:cubicBezTo>
                <a:lnTo>
                  <a:pt x="17236" y="10238"/>
                </a:lnTo>
                <a:cubicBezTo>
                  <a:pt x="17236" y="10250"/>
                  <a:pt x="17245" y="10255"/>
                  <a:pt x="17254" y="10255"/>
                </a:cubicBezTo>
                <a:cubicBezTo>
                  <a:pt x="17263" y="10255"/>
                  <a:pt x="17272" y="10250"/>
                  <a:pt x="17272" y="10238"/>
                </a:cubicBezTo>
                <a:lnTo>
                  <a:pt x="17272" y="10222"/>
                </a:lnTo>
                <a:cubicBezTo>
                  <a:pt x="17272" y="10211"/>
                  <a:pt x="17263" y="10205"/>
                  <a:pt x="17254" y="10205"/>
                </a:cubicBezTo>
                <a:close/>
                <a:moveTo>
                  <a:pt x="10757" y="10119"/>
                </a:moveTo>
                <a:cubicBezTo>
                  <a:pt x="10747" y="10119"/>
                  <a:pt x="10738" y="10122"/>
                  <a:pt x="10732" y="10129"/>
                </a:cubicBezTo>
                <a:cubicBezTo>
                  <a:pt x="10717" y="10144"/>
                  <a:pt x="10718" y="10165"/>
                  <a:pt x="10732" y="10178"/>
                </a:cubicBezTo>
                <a:cubicBezTo>
                  <a:pt x="10753" y="10204"/>
                  <a:pt x="10773" y="10229"/>
                  <a:pt x="10794" y="10254"/>
                </a:cubicBezTo>
                <a:cubicBezTo>
                  <a:pt x="10799" y="10261"/>
                  <a:pt x="10808" y="10264"/>
                  <a:pt x="10817" y="10264"/>
                </a:cubicBezTo>
                <a:cubicBezTo>
                  <a:pt x="10827" y="10264"/>
                  <a:pt x="10836" y="10260"/>
                  <a:pt x="10843" y="10254"/>
                </a:cubicBezTo>
                <a:cubicBezTo>
                  <a:pt x="10858" y="10239"/>
                  <a:pt x="10857" y="10218"/>
                  <a:pt x="10843" y="10204"/>
                </a:cubicBezTo>
                <a:cubicBezTo>
                  <a:pt x="10822" y="10178"/>
                  <a:pt x="10803" y="10153"/>
                  <a:pt x="10782" y="10129"/>
                </a:cubicBezTo>
                <a:cubicBezTo>
                  <a:pt x="10776" y="10122"/>
                  <a:pt x="10767" y="10119"/>
                  <a:pt x="10757" y="10119"/>
                </a:cubicBezTo>
                <a:close/>
                <a:moveTo>
                  <a:pt x="2212" y="10121"/>
                </a:moveTo>
                <a:cubicBezTo>
                  <a:pt x="2196" y="10121"/>
                  <a:pt x="2180" y="10129"/>
                  <a:pt x="2169" y="10146"/>
                </a:cubicBezTo>
                <a:cubicBezTo>
                  <a:pt x="2160" y="10162"/>
                  <a:pt x="2151" y="10177"/>
                  <a:pt x="2142" y="10192"/>
                </a:cubicBezTo>
                <a:cubicBezTo>
                  <a:pt x="2117" y="10233"/>
                  <a:pt x="2154" y="10272"/>
                  <a:pt x="2191" y="10272"/>
                </a:cubicBezTo>
                <a:cubicBezTo>
                  <a:pt x="2207" y="10272"/>
                  <a:pt x="2223" y="10265"/>
                  <a:pt x="2234" y="10247"/>
                </a:cubicBezTo>
                <a:cubicBezTo>
                  <a:pt x="2242" y="10231"/>
                  <a:pt x="2252" y="10215"/>
                  <a:pt x="2261" y="10202"/>
                </a:cubicBezTo>
                <a:cubicBezTo>
                  <a:pt x="2286" y="10160"/>
                  <a:pt x="2249" y="10121"/>
                  <a:pt x="2212" y="10121"/>
                </a:cubicBezTo>
                <a:close/>
                <a:moveTo>
                  <a:pt x="23056" y="10190"/>
                </a:moveTo>
                <a:cubicBezTo>
                  <a:pt x="23052" y="10190"/>
                  <a:pt x="23048" y="10191"/>
                  <a:pt x="23044" y="10192"/>
                </a:cubicBezTo>
                <a:cubicBezTo>
                  <a:pt x="23029" y="10197"/>
                  <a:pt x="23014" y="10203"/>
                  <a:pt x="22999" y="10208"/>
                </a:cubicBezTo>
                <a:cubicBezTo>
                  <a:pt x="22960" y="10221"/>
                  <a:pt x="22971" y="10278"/>
                  <a:pt x="23006" y="10278"/>
                </a:cubicBezTo>
                <a:cubicBezTo>
                  <a:pt x="23010" y="10278"/>
                  <a:pt x="23014" y="10277"/>
                  <a:pt x="23018" y="10276"/>
                </a:cubicBezTo>
                <a:cubicBezTo>
                  <a:pt x="23034" y="10271"/>
                  <a:pt x="23047" y="10265"/>
                  <a:pt x="23062" y="10260"/>
                </a:cubicBezTo>
                <a:cubicBezTo>
                  <a:pt x="23103" y="10248"/>
                  <a:pt x="23091" y="10190"/>
                  <a:pt x="23056" y="10190"/>
                </a:cubicBezTo>
                <a:close/>
                <a:moveTo>
                  <a:pt x="8866" y="10249"/>
                </a:moveTo>
                <a:cubicBezTo>
                  <a:pt x="8842" y="10249"/>
                  <a:pt x="8842" y="10283"/>
                  <a:pt x="8866" y="10283"/>
                </a:cubicBezTo>
                <a:lnTo>
                  <a:pt x="8882" y="10283"/>
                </a:lnTo>
                <a:cubicBezTo>
                  <a:pt x="8904" y="10283"/>
                  <a:pt x="8904" y="10249"/>
                  <a:pt x="8882" y="10249"/>
                </a:cubicBezTo>
                <a:close/>
                <a:moveTo>
                  <a:pt x="3796" y="10193"/>
                </a:moveTo>
                <a:cubicBezTo>
                  <a:pt x="3787" y="10193"/>
                  <a:pt x="3779" y="10199"/>
                  <a:pt x="3779" y="10210"/>
                </a:cubicBezTo>
                <a:lnTo>
                  <a:pt x="3779" y="10285"/>
                </a:lnTo>
                <a:cubicBezTo>
                  <a:pt x="3779" y="10297"/>
                  <a:pt x="3788" y="10303"/>
                  <a:pt x="3796" y="10303"/>
                </a:cubicBezTo>
                <a:cubicBezTo>
                  <a:pt x="3805" y="10303"/>
                  <a:pt x="3814" y="10297"/>
                  <a:pt x="3814" y="10285"/>
                </a:cubicBezTo>
                <a:lnTo>
                  <a:pt x="3814" y="10210"/>
                </a:lnTo>
                <a:cubicBezTo>
                  <a:pt x="3814" y="10199"/>
                  <a:pt x="3805" y="10193"/>
                  <a:pt x="3796" y="10193"/>
                </a:cubicBezTo>
                <a:close/>
                <a:moveTo>
                  <a:pt x="12307" y="10211"/>
                </a:moveTo>
                <a:cubicBezTo>
                  <a:pt x="12289" y="10211"/>
                  <a:pt x="12272" y="10222"/>
                  <a:pt x="12272" y="10246"/>
                </a:cubicBezTo>
                <a:lnTo>
                  <a:pt x="12272" y="10276"/>
                </a:lnTo>
                <a:cubicBezTo>
                  <a:pt x="12272" y="10299"/>
                  <a:pt x="12289" y="10310"/>
                  <a:pt x="12307" y="10310"/>
                </a:cubicBezTo>
                <a:cubicBezTo>
                  <a:pt x="12324" y="10310"/>
                  <a:pt x="12342" y="10299"/>
                  <a:pt x="12342" y="10276"/>
                </a:cubicBezTo>
                <a:lnTo>
                  <a:pt x="12342" y="10246"/>
                </a:lnTo>
                <a:cubicBezTo>
                  <a:pt x="12342" y="10222"/>
                  <a:pt x="12324" y="10211"/>
                  <a:pt x="12307" y="10211"/>
                </a:cubicBezTo>
                <a:close/>
                <a:moveTo>
                  <a:pt x="23774" y="10237"/>
                </a:moveTo>
                <a:cubicBezTo>
                  <a:pt x="23769" y="10237"/>
                  <a:pt x="23764" y="10237"/>
                  <a:pt x="23759" y="10238"/>
                </a:cubicBezTo>
                <a:cubicBezTo>
                  <a:pt x="23718" y="10247"/>
                  <a:pt x="23730" y="10306"/>
                  <a:pt x="23768" y="10307"/>
                </a:cubicBezTo>
                <a:cubicBezTo>
                  <a:pt x="23773" y="10317"/>
                  <a:pt x="23785" y="10322"/>
                  <a:pt x="23798" y="10322"/>
                </a:cubicBezTo>
                <a:cubicBezTo>
                  <a:pt x="23804" y="10322"/>
                  <a:pt x="23810" y="10320"/>
                  <a:pt x="23815" y="10318"/>
                </a:cubicBezTo>
                <a:cubicBezTo>
                  <a:pt x="23833" y="10307"/>
                  <a:pt x="23836" y="10286"/>
                  <a:pt x="23828" y="10270"/>
                </a:cubicBezTo>
                <a:cubicBezTo>
                  <a:pt x="23818" y="10247"/>
                  <a:pt x="23797" y="10237"/>
                  <a:pt x="23774" y="10237"/>
                </a:cubicBezTo>
                <a:close/>
                <a:moveTo>
                  <a:pt x="24093" y="10235"/>
                </a:moveTo>
                <a:cubicBezTo>
                  <a:pt x="24083" y="10235"/>
                  <a:pt x="24073" y="10240"/>
                  <a:pt x="24067" y="10252"/>
                </a:cubicBezTo>
                <a:cubicBezTo>
                  <a:pt x="24061" y="10262"/>
                  <a:pt x="24056" y="10272"/>
                  <a:pt x="24051" y="10282"/>
                </a:cubicBezTo>
                <a:cubicBezTo>
                  <a:pt x="24037" y="10310"/>
                  <a:pt x="24061" y="10336"/>
                  <a:pt x="24085" y="10336"/>
                </a:cubicBezTo>
                <a:cubicBezTo>
                  <a:pt x="24096" y="10336"/>
                  <a:pt x="24106" y="10331"/>
                  <a:pt x="24113" y="10318"/>
                </a:cubicBezTo>
                <a:cubicBezTo>
                  <a:pt x="24118" y="10307"/>
                  <a:pt x="24123" y="10298"/>
                  <a:pt x="24129" y="10287"/>
                </a:cubicBezTo>
                <a:cubicBezTo>
                  <a:pt x="24142" y="10260"/>
                  <a:pt x="24116" y="10235"/>
                  <a:pt x="24093" y="10235"/>
                </a:cubicBezTo>
                <a:close/>
                <a:moveTo>
                  <a:pt x="6598" y="10271"/>
                </a:moveTo>
                <a:cubicBezTo>
                  <a:pt x="6552" y="10271"/>
                  <a:pt x="6552" y="10341"/>
                  <a:pt x="6598" y="10341"/>
                </a:cubicBezTo>
                <a:lnTo>
                  <a:pt x="6614" y="10341"/>
                </a:lnTo>
                <a:cubicBezTo>
                  <a:pt x="6658" y="10341"/>
                  <a:pt x="6660" y="10271"/>
                  <a:pt x="6614" y="10271"/>
                </a:cubicBezTo>
                <a:close/>
                <a:moveTo>
                  <a:pt x="20170" y="10225"/>
                </a:moveTo>
                <a:cubicBezTo>
                  <a:pt x="20158" y="10225"/>
                  <a:pt x="20145" y="10233"/>
                  <a:pt x="20138" y="10243"/>
                </a:cubicBezTo>
                <a:cubicBezTo>
                  <a:pt x="20128" y="10261"/>
                  <a:pt x="20135" y="10280"/>
                  <a:pt x="20151" y="10292"/>
                </a:cubicBezTo>
                <a:cubicBezTo>
                  <a:pt x="20171" y="10307"/>
                  <a:pt x="20191" y="10322"/>
                  <a:pt x="20212" y="10336"/>
                </a:cubicBezTo>
                <a:cubicBezTo>
                  <a:pt x="20217" y="10340"/>
                  <a:pt x="20222" y="10341"/>
                  <a:pt x="20228" y="10341"/>
                </a:cubicBezTo>
                <a:cubicBezTo>
                  <a:pt x="20241" y="10341"/>
                  <a:pt x="20253" y="10334"/>
                  <a:pt x="20260" y="10323"/>
                </a:cubicBezTo>
                <a:cubicBezTo>
                  <a:pt x="20269" y="10304"/>
                  <a:pt x="20263" y="10286"/>
                  <a:pt x="20247" y="10275"/>
                </a:cubicBezTo>
                <a:cubicBezTo>
                  <a:pt x="20227" y="10259"/>
                  <a:pt x="20207" y="10244"/>
                  <a:pt x="20186" y="10230"/>
                </a:cubicBezTo>
                <a:cubicBezTo>
                  <a:pt x="20182" y="10226"/>
                  <a:pt x="20176" y="10225"/>
                  <a:pt x="20170" y="10225"/>
                </a:cubicBezTo>
                <a:close/>
                <a:moveTo>
                  <a:pt x="8189" y="10277"/>
                </a:moveTo>
                <a:cubicBezTo>
                  <a:pt x="8178" y="10277"/>
                  <a:pt x="8166" y="10290"/>
                  <a:pt x="8174" y="10304"/>
                </a:cubicBezTo>
                <a:cubicBezTo>
                  <a:pt x="8179" y="10315"/>
                  <a:pt x="8184" y="10324"/>
                  <a:pt x="8189" y="10335"/>
                </a:cubicBezTo>
                <a:cubicBezTo>
                  <a:pt x="8193" y="10341"/>
                  <a:pt x="8198" y="10344"/>
                  <a:pt x="8203" y="10344"/>
                </a:cubicBezTo>
                <a:cubicBezTo>
                  <a:pt x="8214" y="10344"/>
                  <a:pt x="8226" y="10331"/>
                  <a:pt x="8219" y="10317"/>
                </a:cubicBezTo>
                <a:cubicBezTo>
                  <a:pt x="8213" y="10306"/>
                  <a:pt x="8208" y="10297"/>
                  <a:pt x="8203" y="10286"/>
                </a:cubicBezTo>
                <a:cubicBezTo>
                  <a:pt x="8200" y="10280"/>
                  <a:pt x="8194" y="10277"/>
                  <a:pt x="8189" y="10277"/>
                </a:cubicBezTo>
                <a:close/>
                <a:moveTo>
                  <a:pt x="5547" y="10234"/>
                </a:moveTo>
                <a:cubicBezTo>
                  <a:pt x="5506" y="10234"/>
                  <a:pt x="5469" y="10287"/>
                  <a:pt x="5507" y="10324"/>
                </a:cubicBezTo>
                <a:lnTo>
                  <a:pt x="5523" y="10340"/>
                </a:lnTo>
                <a:cubicBezTo>
                  <a:pt x="5534" y="10351"/>
                  <a:pt x="5547" y="10355"/>
                  <a:pt x="5559" y="10355"/>
                </a:cubicBezTo>
                <a:cubicBezTo>
                  <a:pt x="5600" y="10355"/>
                  <a:pt x="5636" y="10303"/>
                  <a:pt x="5599" y="10265"/>
                </a:cubicBezTo>
                <a:lnTo>
                  <a:pt x="5583" y="10250"/>
                </a:lnTo>
                <a:cubicBezTo>
                  <a:pt x="5572" y="10239"/>
                  <a:pt x="5559" y="10234"/>
                  <a:pt x="5547" y="10234"/>
                </a:cubicBezTo>
                <a:close/>
                <a:moveTo>
                  <a:pt x="11736" y="10218"/>
                </a:moveTo>
                <a:cubicBezTo>
                  <a:pt x="11717" y="10218"/>
                  <a:pt x="11698" y="10228"/>
                  <a:pt x="11689" y="10246"/>
                </a:cubicBezTo>
                <a:cubicBezTo>
                  <a:pt x="11684" y="10256"/>
                  <a:pt x="11679" y="10265"/>
                  <a:pt x="11674" y="10276"/>
                </a:cubicBezTo>
                <a:cubicBezTo>
                  <a:pt x="11660" y="10302"/>
                  <a:pt x="11665" y="10335"/>
                  <a:pt x="11694" y="10349"/>
                </a:cubicBezTo>
                <a:cubicBezTo>
                  <a:pt x="11701" y="10354"/>
                  <a:pt x="11710" y="10356"/>
                  <a:pt x="11720" y="10356"/>
                </a:cubicBezTo>
                <a:cubicBezTo>
                  <a:pt x="11738" y="10356"/>
                  <a:pt x="11757" y="10347"/>
                  <a:pt x="11766" y="10329"/>
                </a:cubicBezTo>
                <a:cubicBezTo>
                  <a:pt x="11772" y="10319"/>
                  <a:pt x="11777" y="10309"/>
                  <a:pt x="11782" y="10299"/>
                </a:cubicBezTo>
                <a:cubicBezTo>
                  <a:pt x="11795" y="10273"/>
                  <a:pt x="11790" y="10241"/>
                  <a:pt x="11763" y="10226"/>
                </a:cubicBezTo>
                <a:cubicBezTo>
                  <a:pt x="11755" y="10221"/>
                  <a:pt x="11745" y="10218"/>
                  <a:pt x="11736" y="10218"/>
                </a:cubicBezTo>
                <a:close/>
                <a:moveTo>
                  <a:pt x="21745" y="10288"/>
                </a:moveTo>
                <a:cubicBezTo>
                  <a:pt x="21699" y="10288"/>
                  <a:pt x="21699" y="10360"/>
                  <a:pt x="21745" y="10360"/>
                </a:cubicBezTo>
                <a:lnTo>
                  <a:pt x="21775" y="10360"/>
                </a:lnTo>
                <a:cubicBezTo>
                  <a:pt x="21775" y="10360"/>
                  <a:pt x="21775" y="10360"/>
                  <a:pt x="21776" y="10360"/>
                </a:cubicBezTo>
                <a:cubicBezTo>
                  <a:pt x="21821" y="10360"/>
                  <a:pt x="21820" y="10291"/>
                  <a:pt x="21775" y="10288"/>
                </a:cubicBezTo>
                <a:close/>
                <a:moveTo>
                  <a:pt x="14319" y="10291"/>
                </a:moveTo>
                <a:cubicBezTo>
                  <a:pt x="14311" y="10291"/>
                  <a:pt x="14302" y="10294"/>
                  <a:pt x="14295" y="10301"/>
                </a:cubicBezTo>
                <a:lnTo>
                  <a:pt x="14279" y="10317"/>
                </a:lnTo>
                <a:cubicBezTo>
                  <a:pt x="14254" y="10342"/>
                  <a:pt x="14279" y="10377"/>
                  <a:pt x="14306" y="10377"/>
                </a:cubicBezTo>
                <a:cubicBezTo>
                  <a:pt x="14314" y="10377"/>
                  <a:pt x="14322" y="10373"/>
                  <a:pt x="14329" y="10366"/>
                </a:cubicBezTo>
                <a:lnTo>
                  <a:pt x="14345" y="10350"/>
                </a:lnTo>
                <a:cubicBezTo>
                  <a:pt x="14370" y="10326"/>
                  <a:pt x="14346" y="10291"/>
                  <a:pt x="14319" y="10291"/>
                </a:cubicBezTo>
                <a:close/>
                <a:moveTo>
                  <a:pt x="3361" y="10294"/>
                </a:moveTo>
                <a:cubicBezTo>
                  <a:pt x="3343" y="10294"/>
                  <a:pt x="3325" y="10305"/>
                  <a:pt x="3325" y="10328"/>
                </a:cubicBezTo>
                <a:lnTo>
                  <a:pt x="3325" y="10344"/>
                </a:lnTo>
                <a:cubicBezTo>
                  <a:pt x="3325" y="10367"/>
                  <a:pt x="3342" y="10379"/>
                  <a:pt x="3360" y="10379"/>
                </a:cubicBezTo>
                <a:cubicBezTo>
                  <a:pt x="3377" y="10379"/>
                  <a:pt x="3396" y="10367"/>
                  <a:pt x="3397" y="10344"/>
                </a:cubicBezTo>
                <a:lnTo>
                  <a:pt x="3397" y="10328"/>
                </a:lnTo>
                <a:cubicBezTo>
                  <a:pt x="3397" y="10305"/>
                  <a:pt x="3379" y="10294"/>
                  <a:pt x="3361" y="10294"/>
                </a:cubicBezTo>
                <a:close/>
                <a:moveTo>
                  <a:pt x="6838" y="10345"/>
                </a:moveTo>
                <a:cubicBezTo>
                  <a:pt x="6792" y="10345"/>
                  <a:pt x="6792" y="10415"/>
                  <a:pt x="6838" y="10415"/>
                </a:cubicBezTo>
                <a:lnTo>
                  <a:pt x="6854" y="10415"/>
                </a:lnTo>
                <a:cubicBezTo>
                  <a:pt x="6854" y="10415"/>
                  <a:pt x="6855" y="10415"/>
                  <a:pt x="6856" y="10415"/>
                </a:cubicBezTo>
                <a:cubicBezTo>
                  <a:pt x="6899" y="10415"/>
                  <a:pt x="6898" y="10345"/>
                  <a:pt x="6854" y="10345"/>
                </a:cubicBezTo>
                <a:close/>
                <a:moveTo>
                  <a:pt x="5146" y="10298"/>
                </a:moveTo>
                <a:cubicBezTo>
                  <a:pt x="5139" y="10298"/>
                  <a:pt x="5133" y="10300"/>
                  <a:pt x="5127" y="10303"/>
                </a:cubicBezTo>
                <a:cubicBezTo>
                  <a:pt x="5109" y="10314"/>
                  <a:pt x="5106" y="10335"/>
                  <a:pt x="5115" y="10351"/>
                </a:cubicBezTo>
                <a:cubicBezTo>
                  <a:pt x="5125" y="10376"/>
                  <a:pt x="5136" y="10402"/>
                  <a:pt x="5147" y="10427"/>
                </a:cubicBezTo>
                <a:cubicBezTo>
                  <a:pt x="5152" y="10438"/>
                  <a:pt x="5164" y="10444"/>
                  <a:pt x="5177" y="10444"/>
                </a:cubicBezTo>
                <a:cubicBezTo>
                  <a:pt x="5183" y="10444"/>
                  <a:pt x="5190" y="10443"/>
                  <a:pt x="5195" y="10439"/>
                </a:cubicBezTo>
                <a:cubicBezTo>
                  <a:pt x="5214" y="10429"/>
                  <a:pt x="5216" y="10408"/>
                  <a:pt x="5209" y="10391"/>
                </a:cubicBezTo>
                <a:cubicBezTo>
                  <a:pt x="5198" y="10366"/>
                  <a:pt x="5188" y="10341"/>
                  <a:pt x="5175" y="10317"/>
                </a:cubicBezTo>
                <a:cubicBezTo>
                  <a:pt x="5171" y="10304"/>
                  <a:pt x="5158" y="10298"/>
                  <a:pt x="5146" y="10298"/>
                </a:cubicBezTo>
                <a:close/>
                <a:moveTo>
                  <a:pt x="14038" y="10315"/>
                </a:moveTo>
                <a:cubicBezTo>
                  <a:pt x="13993" y="10315"/>
                  <a:pt x="13993" y="10386"/>
                  <a:pt x="14038" y="10386"/>
                </a:cubicBezTo>
                <a:cubicBezTo>
                  <a:pt x="14051" y="10386"/>
                  <a:pt x="14059" y="10381"/>
                  <a:pt x="14066" y="10372"/>
                </a:cubicBezTo>
                <a:cubicBezTo>
                  <a:pt x="14075" y="10406"/>
                  <a:pt x="14103" y="10432"/>
                  <a:pt x="14135" y="10442"/>
                </a:cubicBezTo>
                <a:cubicBezTo>
                  <a:pt x="14139" y="10444"/>
                  <a:pt x="14143" y="10444"/>
                  <a:pt x="14146" y="10444"/>
                </a:cubicBezTo>
                <a:cubicBezTo>
                  <a:pt x="14180" y="10444"/>
                  <a:pt x="14191" y="10387"/>
                  <a:pt x="14152" y="10374"/>
                </a:cubicBezTo>
                <a:cubicBezTo>
                  <a:pt x="14137" y="10369"/>
                  <a:pt x="14131" y="10356"/>
                  <a:pt x="14130" y="10341"/>
                </a:cubicBezTo>
                <a:cubicBezTo>
                  <a:pt x="14128" y="10325"/>
                  <a:pt x="14111" y="10315"/>
                  <a:pt x="14096" y="10315"/>
                </a:cubicBezTo>
                <a:cubicBezTo>
                  <a:pt x="14093" y="10315"/>
                  <a:pt x="14090" y="10316"/>
                  <a:pt x="14087" y="10317"/>
                </a:cubicBezTo>
                <a:cubicBezTo>
                  <a:pt x="14078" y="10319"/>
                  <a:pt x="14072" y="10324"/>
                  <a:pt x="14067" y="10330"/>
                </a:cubicBezTo>
                <a:cubicBezTo>
                  <a:pt x="14062" y="10322"/>
                  <a:pt x="14052" y="10315"/>
                  <a:pt x="14038" y="10315"/>
                </a:cubicBezTo>
                <a:close/>
                <a:moveTo>
                  <a:pt x="1692" y="10316"/>
                </a:moveTo>
                <a:cubicBezTo>
                  <a:pt x="1683" y="10316"/>
                  <a:pt x="1673" y="10319"/>
                  <a:pt x="1665" y="10323"/>
                </a:cubicBezTo>
                <a:cubicBezTo>
                  <a:pt x="1639" y="10339"/>
                  <a:pt x="1632" y="10370"/>
                  <a:pt x="1645" y="10396"/>
                </a:cubicBezTo>
                <a:cubicBezTo>
                  <a:pt x="1650" y="10407"/>
                  <a:pt x="1655" y="10416"/>
                  <a:pt x="1661" y="10427"/>
                </a:cubicBezTo>
                <a:cubicBezTo>
                  <a:pt x="1670" y="10444"/>
                  <a:pt x="1688" y="10453"/>
                  <a:pt x="1707" y="10453"/>
                </a:cubicBezTo>
                <a:cubicBezTo>
                  <a:pt x="1716" y="10453"/>
                  <a:pt x="1726" y="10450"/>
                  <a:pt x="1734" y="10446"/>
                </a:cubicBezTo>
                <a:cubicBezTo>
                  <a:pt x="1760" y="10430"/>
                  <a:pt x="1768" y="10398"/>
                  <a:pt x="1754" y="10372"/>
                </a:cubicBezTo>
                <a:cubicBezTo>
                  <a:pt x="1749" y="10362"/>
                  <a:pt x="1743" y="10351"/>
                  <a:pt x="1738" y="10343"/>
                </a:cubicBezTo>
                <a:cubicBezTo>
                  <a:pt x="1730" y="10325"/>
                  <a:pt x="1711" y="10316"/>
                  <a:pt x="1692" y="10316"/>
                </a:cubicBezTo>
                <a:close/>
                <a:moveTo>
                  <a:pt x="15523" y="10331"/>
                </a:moveTo>
                <a:cubicBezTo>
                  <a:pt x="15505" y="10331"/>
                  <a:pt x="15488" y="10339"/>
                  <a:pt x="15477" y="10357"/>
                </a:cubicBezTo>
                <a:cubicBezTo>
                  <a:pt x="15465" y="10382"/>
                  <a:pt x="15472" y="10417"/>
                  <a:pt x="15497" y="10430"/>
                </a:cubicBezTo>
                <a:cubicBezTo>
                  <a:pt x="15508" y="10435"/>
                  <a:pt x="15517" y="10440"/>
                  <a:pt x="15528" y="10446"/>
                </a:cubicBezTo>
                <a:cubicBezTo>
                  <a:pt x="15537" y="10450"/>
                  <a:pt x="15546" y="10453"/>
                  <a:pt x="15556" y="10453"/>
                </a:cubicBezTo>
                <a:cubicBezTo>
                  <a:pt x="15574" y="10453"/>
                  <a:pt x="15591" y="10444"/>
                  <a:pt x="15601" y="10427"/>
                </a:cubicBezTo>
                <a:cubicBezTo>
                  <a:pt x="15615" y="10403"/>
                  <a:pt x="15607" y="10366"/>
                  <a:pt x="15581" y="10353"/>
                </a:cubicBezTo>
                <a:cubicBezTo>
                  <a:pt x="15571" y="10348"/>
                  <a:pt x="15561" y="10343"/>
                  <a:pt x="15551" y="10338"/>
                </a:cubicBezTo>
                <a:cubicBezTo>
                  <a:pt x="15542" y="10333"/>
                  <a:pt x="15532" y="10331"/>
                  <a:pt x="15523" y="10331"/>
                </a:cubicBezTo>
                <a:close/>
                <a:moveTo>
                  <a:pt x="18304" y="10433"/>
                </a:moveTo>
                <a:cubicBezTo>
                  <a:pt x="18281" y="10433"/>
                  <a:pt x="18281" y="10469"/>
                  <a:pt x="18304" y="10469"/>
                </a:cubicBezTo>
                <a:cubicBezTo>
                  <a:pt x="18326" y="10469"/>
                  <a:pt x="18327" y="10433"/>
                  <a:pt x="18304" y="10433"/>
                </a:cubicBezTo>
                <a:close/>
                <a:moveTo>
                  <a:pt x="14654" y="10405"/>
                </a:moveTo>
                <a:cubicBezTo>
                  <a:pt x="14627" y="10405"/>
                  <a:pt x="14604" y="10441"/>
                  <a:pt x="14629" y="10466"/>
                </a:cubicBezTo>
                <a:lnTo>
                  <a:pt x="14645" y="10481"/>
                </a:lnTo>
                <a:cubicBezTo>
                  <a:pt x="14652" y="10489"/>
                  <a:pt x="14660" y="10492"/>
                  <a:pt x="14668" y="10492"/>
                </a:cubicBezTo>
                <a:cubicBezTo>
                  <a:pt x="14696" y="10492"/>
                  <a:pt x="14720" y="10456"/>
                  <a:pt x="14695" y="10432"/>
                </a:cubicBezTo>
                <a:lnTo>
                  <a:pt x="14679" y="10416"/>
                </a:lnTo>
                <a:cubicBezTo>
                  <a:pt x="14671" y="10408"/>
                  <a:pt x="14663" y="10405"/>
                  <a:pt x="14654" y="10405"/>
                </a:cubicBezTo>
                <a:close/>
                <a:moveTo>
                  <a:pt x="4429" y="10428"/>
                </a:moveTo>
                <a:cubicBezTo>
                  <a:pt x="4410" y="10428"/>
                  <a:pt x="4391" y="10438"/>
                  <a:pt x="4381" y="10455"/>
                </a:cubicBezTo>
                <a:cubicBezTo>
                  <a:pt x="4366" y="10481"/>
                  <a:pt x="4376" y="10513"/>
                  <a:pt x="4400" y="10528"/>
                </a:cubicBezTo>
                <a:cubicBezTo>
                  <a:pt x="4416" y="10539"/>
                  <a:pt x="4431" y="10548"/>
                  <a:pt x="4445" y="10559"/>
                </a:cubicBezTo>
                <a:cubicBezTo>
                  <a:pt x="4453" y="10564"/>
                  <a:pt x="4461" y="10566"/>
                  <a:pt x="4470" y="10566"/>
                </a:cubicBezTo>
                <a:cubicBezTo>
                  <a:pt x="4489" y="10566"/>
                  <a:pt x="4509" y="10556"/>
                  <a:pt x="4519" y="10539"/>
                </a:cubicBezTo>
                <a:cubicBezTo>
                  <a:pt x="4533" y="10513"/>
                  <a:pt x="4523" y="10482"/>
                  <a:pt x="4499" y="10466"/>
                </a:cubicBezTo>
                <a:cubicBezTo>
                  <a:pt x="4483" y="10455"/>
                  <a:pt x="4468" y="10446"/>
                  <a:pt x="4455" y="10435"/>
                </a:cubicBezTo>
                <a:cubicBezTo>
                  <a:pt x="4447" y="10430"/>
                  <a:pt x="4438" y="10428"/>
                  <a:pt x="4429" y="10428"/>
                </a:cubicBezTo>
                <a:close/>
                <a:moveTo>
                  <a:pt x="9512" y="10426"/>
                </a:moveTo>
                <a:cubicBezTo>
                  <a:pt x="9493" y="10426"/>
                  <a:pt x="9474" y="10436"/>
                  <a:pt x="9464" y="10453"/>
                </a:cubicBezTo>
                <a:cubicBezTo>
                  <a:pt x="9449" y="10479"/>
                  <a:pt x="9459" y="10510"/>
                  <a:pt x="9484" y="10526"/>
                </a:cubicBezTo>
                <a:cubicBezTo>
                  <a:pt x="9509" y="10542"/>
                  <a:pt x="9532" y="10558"/>
                  <a:pt x="9557" y="10573"/>
                </a:cubicBezTo>
                <a:cubicBezTo>
                  <a:pt x="9566" y="10578"/>
                  <a:pt x="9575" y="10581"/>
                  <a:pt x="9584" y="10581"/>
                </a:cubicBezTo>
                <a:cubicBezTo>
                  <a:pt x="9603" y="10581"/>
                  <a:pt x="9622" y="10571"/>
                  <a:pt x="9631" y="10554"/>
                </a:cubicBezTo>
                <a:cubicBezTo>
                  <a:pt x="9647" y="10527"/>
                  <a:pt x="9636" y="10496"/>
                  <a:pt x="9611" y="10480"/>
                </a:cubicBezTo>
                <a:cubicBezTo>
                  <a:pt x="9586" y="10464"/>
                  <a:pt x="9563" y="10449"/>
                  <a:pt x="9538" y="10433"/>
                </a:cubicBezTo>
                <a:cubicBezTo>
                  <a:pt x="9529" y="10428"/>
                  <a:pt x="9520" y="10426"/>
                  <a:pt x="9512" y="10426"/>
                </a:cubicBezTo>
                <a:close/>
                <a:moveTo>
                  <a:pt x="13330" y="10454"/>
                </a:moveTo>
                <a:cubicBezTo>
                  <a:pt x="13309" y="10454"/>
                  <a:pt x="13287" y="10472"/>
                  <a:pt x="13294" y="10498"/>
                </a:cubicBezTo>
                <a:cubicBezTo>
                  <a:pt x="13305" y="10540"/>
                  <a:pt x="13333" y="10576"/>
                  <a:pt x="13372" y="10594"/>
                </a:cubicBezTo>
                <a:cubicBezTo>
                  <a:pt x="13378" y="10598"/>
                  <a:pt x="13383" y="10599"/>
                  <a:pt x="13389" y="10599"/>
                </a:cubicBezTo>
                <a:cubicBezTo>
                  <a:pt x="13420" y="10599"/>
                  <a:pt x="13440" y="10551"/>
                  <a:pt x="13406" y="10534"/>
                </a:cubicBezTo>
                <a:cubicBezTo>
                  <a:pt x="13383" y="10522"/>
                  <a:pt x="13368" y="10505"/>
                  <a:pt x="13362" y="10480"/>
                </a:cubicBezTo>
                <a:cubicBezTo>
                  <a:pt x="13358" y="10462"/>
                  <a:pt x="13344" y="10454"/>
                  <a:pt x="13330" y="10454"/>
                </a:cubicBezTo>
                <a:close/>
                <a:moveTo>
                  <a:pt x="22423" y="10458"/>
                </a:moveTo>
                <a:cubicBezTo>
                  <a:pt x="22402" y="10458"/>
                  <a:pt x="22380" y="10476"/>
                  <a:pt x="22385" y="10502"/>
                </a:cubicBezTo>
                <a:lnTo>
                  <a:pt x="22401" y="10577"/>
                </a:lnTo>
                <a:cubicBezTo>
                  <a:pt x="22405" y="10595"/>
                  <a:pt x="22418" y="10602"/>
                  <a:pt x="22432" y="10602"/>
                </a:cubicBezTo>
                <a:cubicBezTo>
                  <a:pt x="22453" y="10602"/>
                  <a:pt x="22475" y="10585"/>
                  <a:pt x="22469" y="10559"/>
                </a:cubicBezTo>
                <a:cubicBezTo>
                  <a:pt x="22463" y="10534"/>
                  <a:pt x="22458" y="10507"/>
                  <a:pt x="22453" y="10484"/>
                </a:cubicBezTo>
                <a:cubicBezTo>
                  <a:pt x="22450" y="10466"/>
                  <a:pt x="22436" y="10458"/>
                  <a:pt x="22423" y="10458"/>
                </a:cubicBezTo>
                <a:close/>
                <a:moveTo>
                  <a:pt x="10368" y="10460"/>
                </a:moveTo>
                <a:cubicBezTo>
                  <a:pt x="10365" y="10460"/>
                  <a:pt x="10362" y="10460"/>
                  <a:pt x="10359" y="10461"/>
                </a:cubicBezTo>
                <a:cubicBezTo>
                  <a:pt x="10341" y="10467"/>
                  <a:pt x="10327" y="10488"/>
                  <a:pt x="10334" y="10505"/>
                </a:cubicBezTo>
                <a:cubicBezTo>
                  <a:pt x="10344" y="10529"/>
                  <a:pt x="10354" y="10555"/>
                  <a:pt x="10364" y="10580"/>
                </a:cubicBezTo>
                <a:cubicBezTo>
                  <a:pt x="10370" y="10595"/>
                  <a:pt x="10383" y="10606"/>
                  <a:pt x="10398" y="10606"/>
                </a:cubicBezTo>
                <a:cubicBezTo>
                  <a:pt x="10401" y="10606"/>
                  <a:pt x="10404" y="10606"/>
                  <a:pt x="10407" y="10605"/>
                </a:cubicBezTo>
                <a:cubicBezTo>
                  <a:pt x="10424" y="10601"/>
                  <a:pt x="10440" y="10580"/>
                  <a:pt x="10432" y="10561"/>
                </a:cubicBezTo>
                <a:cubicBezTo>
                  <a:pt x="10422" y="10537"/>
                  <a:pt x="10412" y="10512"/>
                  <a:pt x="10402" y="10486"/>
                </a:cubicBezTo>
                <a:cubicBezTo>
                  <a:pt x="10396" y="10471"/>
                  <a:pt x="10383" y="10460"/>
                  <a:pt x="10368" y="10460"/>
                </a:cubicBezTo>
                <a:close/>
                <a:moveTo>
                  <a:pt x="6081" y="10464"/>
                </a:moveTo>
                <a:cubicBezTo>
                  <a:pt x="6057" y="10464"/>
                  <a:pt x="6036" y="10480"/>
                  <a:pt x="6028" y="10502"/>
                </a:cubicBezTo>
                <a:cubicBezTo>
                  <a:pt x="6023" y="10518"/>
                  <a:pt x="6018" y="10533"/>
                  <a:pt x="6012" y="10547"/>
                </a:cubicBezTo>
                <a:cubicBezTo>
                  <a:pt x="6003" y="10574"/>
                  <a:pt x="6023" y="10606"/>
                  <a:pt x="6049" y="10612"/>
                </a:cubicBezTo>
                <a:cubicBezTo>
                  <a:pt x="6054" y="10614"/>
                  <a:pt x="6059" y="10615"/>
                  <a:pt x="6064" y="10615"/>
                </a:cubicBezTo>
                <a:cubicBezTo>
                  <a:pt x="6088" y="10615"/>
                  <a:pt x="6107" y="10598"/>
                  <a:pt x="6115" y="10576"/>
                </a:cubicBezTo>
                <a:cubicBezTo>
                  <a:pt x="6120" y="10560"/>
                  <a:pt x="6126" y="10545"/>
                  <a:pt x="6131" y="10532"/>
                </a:cubicBezTo>
                <a:cubicBezTo>
                  <a:pt x="6139" y="10503"/>
                  <a:pt x="6120" y="10472"/>
                  <a:pt x="6094" y="10466"/>
                </a:cubicBezTo>
                <a:cubicBezTo>
                  <a:pt x="6090" y="10464"/>
                  <a:pt x="6085" y="10464"/>
                  <a:pt x="6081" y="10464"/>
                </a:cubicBezTo>
                <a:close/>
                <a:moveTo>
                  <a:pt x="8987" y="10564"/>
                </a:moveTo>
                <a:cubicBezTo>
                  <a:pt x="8973" y="10564"/>
                  <a:pt x="8961" y="10582"/>
                  <a:pt x="8973" y="10594"/>
                </a:cubicBezTo>
                <a:cubicBezTo>
                  <a:pt x="8978" y="10601"/>
                  <a:pt x="8983" y="10605"/>
                  <a:pt x="8989" y="10610"/>
                </a:cubicBezTo>
                <a:cubicBezTo>
                  <a:pt x="8992" y="10614"/>
                  <a:pt x="8996" y="10615"/>
                  <a:pt x="9000" y="10615"/>
                </a:cubicBezTo>
                <a:cubicBezTo>
                  <a:pt x="9014" y="10615"/>
                  <a:pt x="9026" y="10597"/>
                  <a:pt x="9014" y="10585"/>
                </a:cubicBezTo>
                <a:lnTo>
                  <a:pt x="8998" y="10569"/>
                </a:lnTo>
                <a:cubicBezTo>
                  <a:pt x="8995" y="10566"/>
                  <a:pt x="8991" y="10564"/>
                  <a:pt x="8987" y="10564"/>
                </a:cubicBezTo>
                <a:close/>
                <a:moveTo>
                  <a:pt x="2563" y="10532"/>
                </a:moveTo>
                <a:cubicBezTo>
                  <a:pt x="2546" y="10532"/>
                  <a:pt x="2528" y="10544"/>
                  <a:pt x="2528" y="10566"/>
                </a:cubicBezTo>
                <a:lnTo>
                  <a:pt x="2528" y="10582"/>
                </a:lnTo>
                <a:cubicBezTo>
                  <a:pt x="2528" y="10605"/>
                  <a:pt x="2545" y="10616"/>
                  <a:pt x="2563" y="10616"/>
                </a:cubicBezTo>
                <a:cubicBezTo>
                  <a:pt x="2581" y="10616"/>
                  <a:pt x="2598" y="10605"/>
                  <a:pt x="2598" y="10582"/>
                </a:cubicBezTo>
                <a:lnTo>
                  <a:pt x="2598" y="10566"/>
                </a:lnTo>
                <a:cubicBezTo>
                  <a:pt x="2598" y="10544"/>
                  <a:pt x="2581" y="10532"/>
                  <a:pt x="2563" y="10532"/>
                </a:cubicBezTo>
                <a:close/>
                <a:moveTo>
                  <a:pt x="7879" y="10547"/>
                </a:moveTo>
                <a:cubicBezTo>
                  <a:pt x="7835" y="10547"/>
                  <a:pt x="7836" y="10617"/>
                  <a:pt x="7881" y="10617"/>
                </a:cubicBezTo>
                <a:lnTo>
                  <a:pt x="7912" y="10617"/>
                </a:lnTo>
                <a:cubicBezTo>
                  <a:pt x="7957" y="10617"/>
                  <a:pt x="7957" y="10547"/>
                  <a:pt x="7912" y="10547"/>
                </a:cubicBezTo>
                <a:lnTo>
                  <a:pt x="7881" y="10547"/>
                </a:lnTo>
                <a:cubicBezTo>
                  <a:pt x="7881" y="10547"/>
                  <a:pt x="7880" y="10547"/>
                  <a:pt x="7879" y="10547"/>
                </a:cubicBezTo>
                <a:close/>
                <a:moveTo>
                  <a:pt x="3304" y="10540"/>
                </a:moveTo>
                <a:cubicBezTo>
                  <a:pt x="3281" y="10540"/>
                  <a:pt x="3259" y="10545"/>
                  <a:pt x="3237" y="10556"/>
                </a:cubicBezTo>
                <a:cubicBezTo>
                  <a:pt x="3203" y="10573"/>
                  <a:pt x="3224" y="10621"/>
                  <a:pt x="3257" y="10621"/>
                </a:cubicBezTo>
                <a:cubicBezTo>
                  <a:pt x="3262" y="10621"/>
                  <a:pt x="3267" y="10620"/>
                  <a:pt x="3273" y="10617"/>
                </a:cubicBezTo>
                <a:cubicBezTo>
                  <a:pt x="3282" y="10613"/>
                  <a:pt x="3291" y="10611"/>
                  <a:pt x="3301" y="10611"/>
                </a:cubicBezTo>
                <a:cubicBezTo>
                  <a:pt x="3312" y="10611"/>
                  <a:pt x="3323" y="10614"/>
                  <a:pt x="3335" y="10618"/>
                </a:cubicBezTo>
                <a:cubicBezTo>
                  <a:pt x="3338" y="10620"/>
                  <a:pt x="3342" y="10621"/>
                  <a:pt x="3345" y="10621"/>
                </a:cubicBezTo>
                <a:cubicBezTo>
                  <a:pt x="3360" y="10621"/>
                  <a:pt x="3374" y="10608"/>
                  <a:pt x="3378" y="10594"/>
                </a:cubicBezTo>
                <a:cubicBezTo>
                  <a:pt x="3384" y="10573"/>
                  <a:pt x="3371" y="10556"/>
                  <a:pt x="3355" y="10549"/>
                </a:cubicBezTo>
                <a:cubicBezTo>
                  <a:pt x="3338" y="10543"/>
                  <a:pt x="3321" y="10540"/>
                  <a:pt x="3304" y="10540"/>
                </a:cubicBezTo>
                <a:close/>
                <a:moveTo>
                  <a:pt x="7332" y="10559"/>
                </a:moveTo>
                <a:cubicBezTo>
                  <a:pt x="7286" y="10559"/>
                  <a:pt x="7286" y="10629"/>
                  <a:pt x="7332" y="10629"/>
                </a:cubicBezTo>
                <a:cubicBezTo>
                  <a:pt x="7336" y="10629"/>
                  <a:pt x="7339" y="10628"/>
                  <a:pt x="7343" y="10628"/>
                </a:cubicBezTo>
                <a:cubicBezTo>
                  <a:pt x="7350" y="10628"/>
                  <a:pt x="7356" y="10629"/>
                  <a:pt x="7363" y="10629"/>
                </a:cubicBezTo>
                <a:cubicBezTo>
                  <a:pt x="7409" y="10629"/>
                  <a:pt x="7409" y="10559"/>
                  <a:pt x="7363" y="10559"/>
                </a:cubicBezTo>
                <a:close/>
                <a:moveTo>
                  <a:pt x="16022" y="10526"/>
                </a:moveTo>
                <a:cubicBezTo>
                  <a:pt x="15981" y="10526"/>
                  <a:pt x="15944" y="10579"/>
                  <a:pt x="15981" y="10616"/>
                </a:cubicBezTo>
                <a:lnTo>
                  <a:pt x="15997" y="10632"/>
                </a:lnTo>
                <a:cubicBezTo>
                  <a:pt x="16008" y="10643"/>
                  <a:pt x="16021" y="10648"/>
                  <a:pt x="16033" y="10648"/>
                </a:cubicBezTo>
                <a:cubicBezTo>
                  <a:pt x="16074" y="10648"/>
                  <a:pt x="16111" y="10595"/>
                  <a:pt x="16074" y="10558"/>
                </a:cubicBezTo>
                <a:lnTo>
                  <a:pt x="16058" y="10542"/>
                </a:lnTo>
                <a:cubicBezTo>
                  <a:pt x="16047" y="10531"/>
                  <a:pt x="16034" y="10526"/>
                  <a:pt x="16022" y="10526"/>
                </a:cubicBezTo>
                <a:close/>
                <a:moveTo>
                  <a:pt x="18440" y="10583"/>
                </a:moveTo>
                <a:cubicBezTo>
                  <a:pt x="18429" y="10583"/>
                  <a:pt x="18417" y="10597"/>
                  <a:pt x="18424" y="10611"/>
                </a:cubicBezTo>
                <a:cubicBezTo>
                  <a:pt x="18430" y="10622"/>
                  <a:pt x="18435" y="10631"/>
                  <a:pt x="18440" y="10642"/>
                </a:cubicBezTo>
                <a:cubicBezTo>
                  <a:pt x="18443" y="10648"/>
                  <a:pt x="18448" y="10651"/>
                  <a:pt x="18453" y="10651"/>
                </a:cubicBezTo>
                <a:cubicBezTo>
                  <a:pt x="18465" y="10651"/>
                  <a:pt x="18477" y="10637"/>
                  <a:pt x="18469" y="10623"/>
                </a:cubicBezTo>
                <a:cubicBezTo>
                  <a:pt x="18464" y="10612"/>
                  <a:pt x="18459" y="10602"/>
                  <a:pt x="18454" y="10592"/>
                </a:cubicBezTo>
                <a:cubicBezTo>
                  <a:pt x="18450" y="10586"/>
                  <a:pt x="18445" y="10583"/>
                  <a:pt x="18440" y="10583"/>
                </a:cubicBezTo>
                <a:close/>
                <a:moveTo>
                  <a:pt x="17930" y="10533"/>
                </a:moveTo>
                <a:cubicBezTo>
                  <a:pt x="17921" y="10533"/>
                  <a:pt x="17911" y="10535"/>
                  <a:pt x="17903" y="10539"/>
                </a:cubicBezTo>
                <a:cubicBezTo>
                  <a:pt x="17892" y="10544"/>
                  <a:pt x="17883" y="10549"/>
                  <a:pt x="17872" y="10555"/>
                </a:cubicBezTo>
                <a:cubicBezTo>
                  <a:pt x="17846" y="10568"/>
                  <a:pt x="17840" y="10603"/>
                  <a:pt x="17853" y="10628"/>
                </a:cubicBezTo>
                <a:cubicBezTo>
                  <a:pt x="17864" y="10645"/>
                  <a:pt x="17882" y="10654"/>
                  <a:pt x="17900" y="10654"/>
                </a:cubicBezTo>
                <a:cubicBezTo>
                  <a:pt x="17909" y="10654"/>
                  <a:pt x="17918" y="10652"/>
                  <a:pt x="17927" y="10648"/>
                </a:cubicBezTo>
                <a:cubicBezTo>
                  <a:pt x="17937" y="10643"/>
                  <a:pt x="17946" y="10637"/>
                  <a:pt x="17956" y="10632"/>
                </a:cubicBezTo>
                <a:cubicBezTo>
                  <a:pt x="17982" y="10618"/>
                  <a:pt x="17990" y="10584"/>
                  <a:pt x="17976" y="10559"/>
                </a:cubicBezTo>
                <a:cubicBezTo>
                  <a:pt x="17965" y="10541"/>
                  <a:pt x="17948" y="10533"/>
                  <a:pt x="17930" y="10533"/>
                </a:cubicBezTo>
                <a:close/>
                <a:moveTo>
                  <a:pt x="18965" y="10548"/>
                </a:moveTo>
                <a:cubicBezTo>
                  <a:pt x="18897" y="10549"/>
                  <a:pt x="18897" y="10655"/>
                  <a:pt x="18965" y="10655"/>
                </a:cubicBezTo>
                <a:lnTo>
                  <a:pt x="18995" y="10655"/>
                </a:lnTo>
                <a:cubicBezTo>
                  <a:pt x="19064" y="10655"/>
                  <a:pt x="19064" y="10548"/>
                  <a:pt x="18995" y="10548"/>
                </a:cubicBezTo>
                <a:close/>
                <a:moveTo>
                  <a:pt x="20977" y="10559"/>
                </a:moveTo>
                <a:cubicBezTo>
                  <a:pt x="20960" y="10559"/>
                  <a:pt x="20942" y="10570"/>
                  <a:pt x="20942" y="10592"/>
                </a:cubicBezTo>
                <a:lnTo>
                  <a:pt x="20942" y="10623"/>
                </a:lnTo>
                <a:cubicBezTo>
                  <a:pt x="20942" y="10646"/>
                  <a:pt x="20960" y="10657"/>
                  <a:pt x="20977" y="10657"/>
                </a:cubicBezTo>
                <a:cubicBezTo>
                  <a:pt x="20995" y="10657"/>
                  <a:pt x="21013" y="10646"/>
                  <a:pt x="21013" y="10623"/>
                </a:cubicBezTo>
                <a:lnTo>
                  <a:pt x="21013" y="10592"/>
                </a:lnTo>
                <a:cubicBezTo>
                  <a:pt x="21013" y="10570"/>
                  <a:pt x="20995" y="10559"/>
                  <a:pt x="20977" y="10559"/>
                </a:cubicBezTo>
                <a:close/>
                <a:moveTo>
                  <a:pt x="1076" y="10574"/>
                </a:moveTo>
                <a:cubicBezTo>
                  <a:pt x="1058" y="10574"/>
                  <a:pt x="1039" y="10585"/>
                  <a:pt x="1038" y="10608"/>
                </a:cubicBezTo>
                <a:cubicBezTo>
                  <a:pt x="1036" y="10645"/>
                  <a:pt x="1061" y="10676"/>
                  <a:pt x="1097" y="10687"/>
                </a:cubicBezTo>
                <a:cubicBezTo>
                  <a:pt x="1101" y="10688"/>
                  <a:pt x="1105" y="10688"/>
                  <a:pt x="1108" y="10688"/>
                </a:cubicBezTo>
                <a:cubicBezTo>
                  <a:pt x="1143" y="10688"/>
                  <a:pt x="1156" y="10630"/>
                  <a:pt x="1115" y="10617"/>
                </a:cubicBezTo>
                <a:cubicBezTo>
                  <a:pt x="1109" y="10615"/>
                  <a:pt x="1110" y="10612"/>
                  <a:pt x="1110" y="10608"/>
                </a:cubicBezTo>
                <a:cubicBezTo>
                  <a:pt x="1111" y="10585"/>
                  <a:pt x="1094" y="10574"/>
                  <a:pt x="1076" y="10574"/>
                </a:cubicBezTo>
                <a:close/>
                <a:moveTo>
                  <a:pt x="20827" y="10618"/>
                </a:moveTo>
                <a:cubicBezTo>
                  <a:pt x="20810" y="10618"/>
                  <a:pt x="20792" y="10630"/>
                  <a:pt x="20792" y="10653"/>
                </a:cubicBezTo>
                <a:lnTo>
                  <a:pt x="20792" y="10669"/>
                </a:lnTo>
                <a:cubicBezTo>
                  <a:pt x="20792" y="10692"/>
                  <a:pt x="20809" y="10703"/>
                  <a:pt x="20827" y="10703"/>
                </a:cubicBezTo>
                <a:cubicBezTo>
                  <a:pt x="20845" y="10703"/>
                  <a:pt x="20862" y="10692"/>
                  <a:pt x="20862" y="10669"/>
                </a:cubicBezTo>
                <a:lnTo>
                  <a:pt x="20862" y="10653"/>
                </a:lnTo>
                <a:cubicBezTo>
                  <a:pt x="20863" y="10630"/>
                  <a:pt x="20845" y="10618"/>
                  <a:pt x="20827" y="10618"/>
                </a:cubicBezTo>
                <a:close/>
                <a:moveTo>
                  <a:pt x="12547" y="10633"/>
                </a:moveTo>
                <a:cubicBezTo>
                  <a:pt x="12529" y="10633"/>
                  <a:pt x="12511" y="10645"/>
                  <a:pt x="12511" y="10668"/>
                </a:cubicBezTo>
                <a:lnTo>
                  <a:pt x="12511" y="10683"/>
                </a:lnTo>
                <a:cubicBezTo>
                  <a:pt x="12511" y="10706"/>
                  <a:pt x="12528" y="10717"/>
                  <a:pt x="12546" y="10717"/>
                </a:cubicBezTo>
                <a:cubicBezTo>
                  <a:pt x="12563" y="10717"/>
                  <a:pt x="12581" y="10706"/>
                  <a:pt x="12581" y="10683"/>
                </a:cubicBezTo>
                <a:lnTo>
                  <a:pt x="12581" y="10668"/>
                </a:lnTo>
                <a:cubicBezTo>
                  <a:pt x="12581" y="10645"/>
                  <a:pt x="12564" y="10633"/>
                  <a:pt x="12547" y="10633"/>
                </a:cubicBezTo>
                <a:close/>
                <a:moveTo>
                  <a:pt x="7859" y="10620"/>
                </a:moveTo>
                <a:cubicBezTo>
                  <a:pt x="7841" y="10620"/>
                  <a:pt x="7824" y="10631"/>
                  <a:pt x="7824" y="10654"/>
                </a:cubicBezTo>
                <a:lnTo>
                  <a:pt x="7824" y="10684"/>
                </a:lnTo>
                <a:cubicBezTo>
                  <a:pt x="7824" y="10708"/>
                  <a:pt x="7841" y="10719"/>
                  <a:pt x="7859" y="10719"/>
                </a:cubicBezTo>
                <a:cubicBezTo>
                  <a:pt x="7876" y="10719"/>
                  <a:pt x="7894" y="10708"/>
                  <a:pt x="7894" y="10684"/>
                </a:cubicBezTo>
                <a:lnTo>
                  <a:pt x="7894" y="10654"/>
                </a:lnTo>
                <a:cubicBezTo>
                  <a:pt x="7894" y="10631"/>
                  <a:pt x="7876" y="10620"/>
                  <a:pt x="7859" y="10620"/>
                </a:cubicBezTo>
                <a:close/>
                <a:moveTo>
                  <a:pt x="19992" y="10582"/>
                </a:moveTo>
                <a:cubicBezTo>
                  <a:pt x="19956" y="10582"/>
                  <a:pt x="19918" y="10620"/>
                  <a:pt x="19941" y="10662"/>
                </a:cubicBezTo>
                <a:cubicBezTo>
                  <a:pt x="19960" y="10697"/>
                  <a:pt x="19993" y="10715"/>
                  <a:pt x="20032" y="10719"/>
                </a:cubicBezTo>
                <a:cubicBezTo>
                  <a:pt x="20034" y="10719"/>
                  <a:pt x="20036" y="10719"/>
                  <a:pt x="20038" y="10719"/>
                </a:cubicBezTo>
                <a:cubicBezTo>
                  <a:pt x="20064" y="10719"/>
                  <a:pt x="20086" y="10692"/>
                  <a:pt x="20086" y="10666"/>
                </a:cubicBezTo>
                <a:cubicBezTo>
                  <a:pt x="20086" y="10636"/>
                  <a:pt x="20064" y="10617"/>
                  <a:pt x="20036" y="10612"/>
                </a:cubicBezTo>
                <a:cubicBezTo>
                  <a:pt x="20035" y="10611"/>
                  <a:pt x="20035" y="10610"/>
                  <a:pt x="20033" y="10608"/>
                </a:cubicBezTo>
                <a:cubicBezTo>
                  <a:pt x="20023" y="10590"/>
                  <a:pt x="20008" y="10582"/>
                  <a:pt x="19992" y="10582"/>
                </a:cubicBezTo>
                <a:close/>
                <a:moveTo>
                  <a:pt x="24368" y="10614"/>
                </a:moveTo>
                <a:cubicBezTo>
                  <a:pt x="24343" y="10614"/>
                  <a:pt x="24319" y="10639"/>
                  <a:pt x="24336" y="10666"/>
                </a:cubicBezTo>
                <a:cubicBezTo>
                  <a:pt x="24346" y="10681"/>
                  <a:pt x="24356" y="10696"/>
                  <a:pt x="24366" y="10711"/>
                </a:cubicBezTo>
                <a:cubicBezTo>
                  <a:pt x="24374" y="10722"/>
                  <a:pt x="24385" y="10727"/>
                  <a:pt x="24396" y="10727"/>
                </a:cubicBezTo>
                <a:cubicBezTo>
                  <a:pt x="24421" y="10727"/>
                  <a:pt x="24446" y="10701"/>
                  <a:pt x="24428" y="10675"/>
                </a:cubicBezTo>
                <a:cubicBezTo>
                  <a:pt x="24419" y="10659"/>
                  <a:pt x="24408" y="10645"/>
                  <a:pt x="24398" y="10631"/>
                </a:cubicBezTo>
                <a:cubicBezTo>
                  <a:pt x="24390" y="10619"/>
                  <a:pt x="24379" y="10614"/>
                  <a:pt x="24368" y="10614"/>
                </a:cubicBezTo>
                <a:close/>
                <a:moveTo>
                  <a:pt x="19596" y="10659"/>
                </a:moveTo>
                <a:cubicBezTo>
                  <a:pt x="19551" y="10659"/>
                  <a:pt x="19551" y="10730"/>
                  <a:pt x="19596" y="10730"/>
                </a:cubicBezTo>
                <a:cubicBezTo>
                  <a:pt x="19642" y="10730"/>
                  <a:pt x="19642" y="10659"/>
                  <a:pt x="19596" y="10659"/>
                </a:cubicBezTo>
                <a:close/>
                <a:moveTo>
                  <a:pt x="5994" y="10610"/>
                </a:moveTo>
                <a:cubicBezTo>
                  <a:pt x="5982" y="10610"/>
                  <a:pt x="5970" y="10615"/>
                  <a:pt x="5959" y="10626"/>
                </a:cubicBezTo>
                <a:cubicBezTo>
                  <a:pt x="5954" y="10632"/>
                  <a:pt x="5949" y="10637"/>
                  <a:pt x="5943" y="10642"/>
                </a:cubicBezTo>
                <a:cubicBezTo>
                  <a:pt x="5906" y="10679"/>
                  <a:pt x="5942" y="10732"/>
                  <a:pt x="5983" y="10732"/>
                </a:cubicBezTo>
                <a:cubicBezTo>
                  <a:pt x="5995" y="10732"/>
                  <a:pt x="6007" y="10728"/>
                  <a:pt x="6018" y="10717"/>
                </a:cubicBezTo>
                <a:lnTo>
                  <a:pt x="6033" y="10701"/>
                </a:lnTo>
                <a:cubicBezTo>
                  <a:pt x="6071" y="10664"/>
                  <a:pt x="6035" y="10610"/>
                  <a:pt x="5994" y="10610"/>
                </a:cubicBezTo>
                <a:close/>
                <a:moveTo>
                  <a:pt x="7280" y="10650"/>
                </a:moveTo>
                <a:cubicBezTo>
                  <a:pt x="7262" y="10650"/>
                  <a:pt x="7244" y="10662"/>
                  <a:pt x="7244" y="10684"/>
                </a:cubicBezTo>
                <a:lnTo>
                  <a:pt x="7244" y="10700"/>
                </a:lnTo>
                <a:cubicBezTo>
                  <a:pt x="7244" y="10723"/>
                  <a:pt x="7262" y="10735"/>
                  <a:pt x="7280" y="10735"/>
                </a:cubicBezTo>
                <a:cubicBezTo>
                  <a:pt x="7298" y="10735"/>
                  <a:pt x="7316" y="10723"/>
                  <a:pt x="7316" y="10700"/>
                </a:cubicBezTo>
                <a:lnTo>
                  <a:pt x="7316" y="10684"/>
                </a:lnTo>
                <a:cubicBezTo>
                  <a:pt x="7316" y="10662"/>
                  <a:pt x="7298" y="10650"/>
                  <a:pt x="7280" y="10650"/>
                </a:cubicBezTo>
                <a:close/>
                <a:moveTo>
                  <a:pt x="55" y="10675"/>
                </a:moveTo>
                <a:cubicBezTo>
                  <a:pt x="9" y="10675"/>
                  <a:pt x="9" y="10746"/>
                  <a:pt x="55" y="10746"/>
                </a:cubicBezTo>
                <a:lnTo>
                  <a:pt x="84" y="10746"/>
                </a:lnTo>
                <a:cubicBezTo>
                  <a:pt x="129" y="10746"/>
                  <a:pt x="130" y="10675"/>
                  <a:pt x="84" y="10675"/>
                </a:cubicBezTo>
                <a:close/>
                <a:moveTo>
                  <a:pt x="5515" y="10639"/>
                </a:moveTo>
                <a:cubicBezTo>
                  <a:pt x="5447" y="10639"/>
                  <a:pt x="5446" y="10747"/>
                  <a:pt x="5515" y="10747"/>
                </a:cubicBezTo>
                <a:cubicBezTo>
                  <a:pt x="5583" y="10747"/>
                  <a:pt x="5584" y="10639"/>
                  <a:pt x="5515" y="10639"/>
                </a:cubicBezTo>
                <a:close/>
                <a:moveTo>
                  <a:pt x="17132" y="10686"/>
                </a:moveTo>
                <a:cubicBezTo>
                  <a:pt x="17126" y="10686"/>
                  <a:pt x="17121" y="10688"/>
                  <a:pt x="17117" y="10694"/>
                </a:cubicBezTo>
                <a:cubicBezTo>
                  <a:pt x="17104" y="10711"/>
                  <a:pt x="17089" y="10723"/>
                  <a:pt x="17069" y="10731"/>
                </a:cubicBezTo>
                <a:cubicBezTo>
                  <a:pt x="17050" y="10737"/>
                  <a:pt x="17056" y="10765"/>
                  <a:pt x="17072" y="10765"/>
                </a:cubicBezTo>
                <a:cubicBezTo>
                  <a:pt x="17074" y="10765"/>
                  <a:pt x="17076" y="10765"/>
                  <a:pt x="17078" y="10764"/>
                </a:cubicBezTo>
                <a:cubicBezTo>
                  <a:pt x="17105" y="10754"/>
                  <a:pt x="17128" y="10737"/>
                  <a:pt x="17147" y="10712"/>
                </a:cubicBezTo>
                <a:cubicBezTo>
                  <a:pt x="17156" y="10699"/>
                  <a:pt x="17144" y="10686"/>
                  <a:pt x="17132" y="10686"/>
                </a:cubicBezTo>
                <a:close/>
                <a:moveTo>
                  <a:pt x="23406" y="10628"/>
                </a:moveTo>
                <a:cubicBezTo>
                  <a:pt x="23393" y="10628"/>
                  <a:pt x="23381" y="10645"/>
                  <a:pt x="23393" y="10658"/>
                </a:cubicBezTo>
                <a:cubicBezTo>
                  <a:pt x="23423" y="10692"/>
                  <a:pt x="23455" y="10727"/>
                  <a:pt x="23485" y="10762"/>
                </a:cubicBezTo>
                <a:cubicBezTo>
                  <a:pt x="23489" y="10766"/>
                  <a:pt x="23493" y="10768"/>
                  <a:pt x="23497" y="10768"/>
                </a:cubicBezTo>
                <a:cubicBezTo>
                  <a:pt x="23510" y="10768"/>
                  <a:pt x="23522" y="10750"/>
                  <a:pt x="23510" y="10737"/>
                </a:cubicBezTo>
                <a:cubicBezTo>
                  <a:pt x="23480" y="10702"/>
                  <a:pt x="23449" y="10668"/>
                  <a:pt x="23418" y="10633"/>
                </a:cubicBezTo>
                <a:cubicBezTo>
                  <a:pt x="23415" y="10629"/>
                  <a:pt x="23410" y="10628"/>
                  <a:pt x="23406" y="10628"/>
                </a:cubicBezTo>
                <a:close/>
                <a:moveTo>
                  <a:pt x="23825" y="10642"/>
                </a:moveTo>
                <a:cubicBezTo>
                  <a:pt x="23811" y="10642"/>
                  <a:pt x="23798" y="10650"/>
                  <a:pt x="23794" y="10668"/>
                </a:cubicBezTo>
                <a:cubicBezTo>
                  <a:pt x="23786" y="10702"/>
                  <a:pt x="23794" y="10734"/>
                  <a:pt x="23816" y="10762"/>
                </a:cubicBezTo>
                <a:cubicBezTo>
                  <a:pt x="23822" y="10769"/>
                  <a:pt x="23830" y="10773"/>
                  <a:pt x="23840" y="10773"/>
                </a:cubicBezTo>
                <a:cubicBezTo>
                  <a:pt x="23850" y="10773"/>
                  <a:pt x="23860" y="10769"/>
                  <a:pt x="23867" y="10762"/>
                </a:cubicBezTo>
                <a:cubicBezTo>
                  <a:pt x="23880" y="10747"/>
                  <a:pt x="23878" y="10726"/>
                  <a:pt x="23867" y="10712"/>
                </a:cubicBezTo>
                <a:cubicBezTo>
                  <a:pt x="23861" y="10705"/>
                  <a:pt x="23859" y="10695"/>
                  <a:pt x="23862" y="10687"/>
                </a:cubicBezTo>
                <a:cubicBezTo>
                  <a:pt x="23869" y="10660"/>
                  <a:pt x="23846" y="10642"/>
                  <a:pt x="23825" y="10642"/>
                </a:cubicBezTo>
                <a:close/>
                <a:moveTo>
                  <a:pt x="8249" y="10743"/>
                </a:moveTo>
                <a:cubicBezTo>
                  <a:pt x="8240" y="10743"/>
                  <a:pt x="8231" y="10749"/>
                  <a:pt x="8231" y="10760"/>
                </a:cubicBezTo>
                <a:lnTo>
                  <a:pt x="8231" y="10776"/>
                </a:lnTo>
                <a:cubicBezTo>
                  <a:pt x="8231" y="10788"/>
                  <a:pt x="8240" y="10794"/>
                  <a:pt x="8249" y="10794"/>
                </a:cubicBezTo>
                <a:cubicBezTo>
                  <a:pt x="8257" y="10794"/>
                  <a:pt x="8266" y="10788"/>
                  <a:pt x="8266" y="10776"/>
                </a:cubicBezTo>
                <a:lnTo>
                  <a:pt x="8266" y="10760"/>
                </a:lnTo>
                <a:cubicBezTo>
                  <a:pt x="8267" y="10749"/>
                  <a:pt x="8258" y="10743"/>
                  <a:pt x="8249" y="10743"/>
                </a:cubicBezTo>
                <a:close/>
                <a:moveTo>
                  <a:pt x="14052" y="10728"/>
                </a:moveTo>
                <a:cubicBezTo>
                  <a:pt x="14048" y="10728"/>
                  <a:pt x="14044" y="10729"/>
                  <a:pt x="14040" y="10731"/>
                </a:cubicBezTo>
                <a:cubicBezTo>
                  <a:pt x="14024" y="10736"/>
                  <a:pt x="14010" y="10741"/>
                  <a:pt x="13995" y="10746"/>
                </a:cubicBezTo>
                <a:cubicBezTo>
                  <a:pt x="13956" y="10759"/>
                  <a:pt x="13967" y="10816"/>
                  <a:pt x="14003" y="10816"/>
                </a:cubicBezTo>
                <a:cubicBezTo>
                  <a:pt x="14006" y="10816"/>
                  <a:pt x="14010" y="10816"/>
                  <a:pt x="14014" y="10814"/>
                </a:cubicBezTo>
                <a:cubicBezTo>
                  <a:pt x="14030" y="10809"/>
                  <a:pt x="14043" y="10804"/>
                  <a:pt x="14058" y="10799"/>
                </a:cubicBezTo>
                <a:cubicBezTo>
                  <a:pt x="14097" y="10785"/>
                  <a:pt x="14086" y="10728"/>
                  <a:pt x="14052" y="10728"/>
                </a:cubicBezTo>
                <a:close/>
                <a:moveTo>
                  <a:pt x="3735" y="10748"/>
                </a:moveTo>
                <a:cubicBezTo>
                  <a:pt x="3721" y="10748"/>
                  <a:pt x="3709" y="10766"/>
                  <a:pt x="3722" y="10779"/>
                </a:cubicBezTo>
                <a:cubicBezTo>
                  <a:pt x="3729" y="10785"/>
                  <a:pt x="3728" y="10791"/>
                  <a:pt x="3721" y="10797"/>
                </a:cubicBezTo>
                <a:cubicBezTo>
                  <a:pt x="3706" y="10808"/>
                  <a:pt x="3720" y="10826"/>
                  <a:pt x="3734" y="10826"/>
                </a:cubicBezTo>
                <a:cubicBezTo>
                  <a:pt x="3738" y="10826"/>
                  <a:pt x="3742" y="10825"/>
                  <a:pt x="3745" y="10822"/>
                </a:cubicBezTo>
                <a:cubicBezTo>
                  <a:pt x="3766" y="10805"/>
                  <a:pt x="3766" y="10771"/>
                  <a:pt x="3748" y="10754"/>
                </a:cubicBezTo>
                <a:cubicBezTo>
                  <a:pt x="3743" y="10750"/>
                  <a:pt x="3739" y="10748"/>
                  <a:pt x="3735" y="10748"/>
                </a:cubicBezTo>
                <a:close/>
                <a:moveTo>
                  <a:pt x="6259" y="10767"/>
                </a:moveTo>
                <a:cubicBezTo>
                  <a:pt x="6213" y="10767"/>
                  <a:pt x="6211" y="10837"/>
                  <a:pt x="6259" y="10837"/>
                </a:cubicBezTo>
                <a:cubicBezTo>
                  <a:pt x="6305" y="10837"/>
                  <a:pt x="6305" y="10767"/>
                  <a:pt x="6259" y="10767"/>
                </a:cubicBezTo>
                <a:close/>
                <a:moveTo>
                  <a:pt x="18203" y="10666"/>
                </a:moveTo>
                <a:cubicBezTo>
                  <a:pt x="18163" y="10666"/>
                  <a:pt x="18126" y="10718"/>
                  <a:pt x="18162" y="10756"/>
                </a:cubicBezTo>
                <a:cubicBezTo>
                  <a:pt x="18187" y="10781"/>
                  <a:pt x="18211" y="10807"/>
                  <a:pt x="18236" y="10832"/>
                </a:cubicBezTo>
                <a:cubicBezTo>
                  <a:pt x="18247" y="10844"/>
                  <a:pt x="18260" y="10849"/>
                  <a:pt x="18272" y="10849"/>
                </a:cubicBezTo>
                <a:cubicBezTo>
                  <a:pt x="18313" y="10849"/>
                  <a:pt x="18348" y="10795"/>
                  <a:pt x="18311" y="10758"/>
                </a:cubicBezTo>
                <a:cubicBezTo>
                  <a:pt x="18286" y="10733"/>
                  <a:pt x="18263" y="10706"/>
                  <a:pt x="18238" y="10681"/>
                </a:cubicBezTo>
                <a:cubicBezTo>
                  <a:pt x="18227" y="10670"/>
                  <a:pt x="18215" y="10666"/>
                  <a:pt x="18203" y="10666"/>
                </a:cubicBezTo>
                <a:close/>
                <a:moveTo>
                  <a:pt x="11166" y="10763"/>
                </a:moveTo>
                <a:cubicBezTo>
                  <a:pt x="11153" y="10763"/>
                  <a:pt x="11141" y="10770"/>
                  <a:pt x="11134" y="10781"/>
                </a:cubicBezTo>
                <a:cubicBezTo>
                  <a:pt x="11124" y="10800"/>
                  <a:pt x="11131" y="10817"/>
                  <a:pt x="11147" y="10830"/>
                </a:cubicBezTo>
                <a:cubicBezTo>
                  <a:pt x="11167" y="10846"/>
                  <a:pt x="11187" y="10859"/>
                  <a:pt x="11207" y="10874"/>
                </a:cubicBezTo>
                <a:cubicBezTo>
                  <a:pt x="11213" y="10878"/>
                  <a:pt x="11218" y="10879"/>
                  <a:pt x="11224" y="10879"/>
                </a:cubicBezTo>
                <a:cubicBezTo>
                  <a:pt x="11237" y="10879"/>
                  <a:pt x="11249" y="10872"/>
                  <a:pt x="11256" y="10861"/>
                </a:cubicBezTo>
                <a:cubicBezTo>
                  <a:pt x="11266" y="10843"/>
                  <a:pt x="11259" y="10825"/>
                  <a:pt x="11242" y="10812"/>
                </a:cubicBezTo>
                <a:cubicBezTo>
                  <a:pt x="11223" y="10797"/>
                  <a:pt x="11203" y="10783"/>
                  <a:pt x="11182" y="10768"/>
                </a:cubicBezTo>
                <a:cubicBezTo>
                  <a:pt x="11177" y="10765"/>
                  <a:pt x="11171" y="10763"/>
                  <a:pt x="11166" y="10763"/>
                </a:cubicBezTo>
                <a:close/>
                <a:moveTo>
                  <a:pt x="21955" y="10757"/>
                </a:moveTo>
                <a:cubicBezTo>
                  <a:pt x="21934" y="10757"/>
                  <a:pt x="21912" y="10774"/>
                  <a:pt x="21919" y="10801"/>
                </a:cubicBezTo>
                <a:cubicBezTo>
                  <a:pt x="21924" y="10821"/>
                  <a:pt x="21930" y="10839"/>
                  <a:pt x="21935" y="10860"/>
                </a:cubicBezTo>
                <a:cubicBezTo>
                  <a:pt x="21939" y="10879"/>
                  <a:pt x="21953" y="10887"/>
                  <a:pt x="21967" y="10887"/>
                </a:cubicBezTo>
                <a:cubicBezTo>
                  <a:pt x="21988" y="10887"/>
                  <a:pt x="22010" y="10869"/>
                  <a:pt x="22003" y="10843"/>
                </a:cubicBezTo>
                <a:cubicBezTo>
                  <a:pt x="21998" y="10823"/>
                  <a:pt x="21992" y="10804"/>
                  <a:pt x="21987" y="10782"/>
                </a:cubicBezTo>
                <a:cubicBezTo>
                  <a:pt x="21983" y="10764"/>
                  <a:pt x="21969" y="10757"/>
                  <a:pt x="21955" y="10757"/>
                </a:cubicBezTo>
                <a:close/>
                <a:moveTo>
                  <a:pt x="15029" y="10846"/>
                </a:moveTo>
                <a:cubicBezTo>
                  <a:pt x="15012" y="10846"/>
                  <a:pt x="15002" y="10869"/>
                  <a:pt x="15020" y="10878"/>
                </a:cubicBezTo>
                <a:cubicBezTo>
                  <a:pt x="15030" y="10883"/>
                  <a:pt x="15039" y="10889"/>
                  <a:pt x="15049" y="10894"/>
                </a:cubicBezTo>
                <a:cubicBezTo>
                  <a:pt x="15052" y="10895"/>
                  <a:pt x="15055" y="10896"/>
                  <a:pt x="15058" y="10896"/>
                </a:cubicBezTo>
                <a:cubicBezTo>
                  <a:pt x="15074" y="10896"/>
                  <a:pt x="15085" y="10872"/>
                  <a:pt x="15068" y="10864"/>
                </a:cubicBezTo>
                <a:cubicBezTo>
                  <a:pt x="15057" y="10858"/>
                  <a:pt x="15048" y="10853"/>
                  <a:pt x="15037" y="10848"/>
                </a:cubicBezTo>
                <a:cubicBezTo>
                  <a:pt x="15034" y="10846"/>
                  <a:pt x="15032" y="10846"/>
                  <a:pt x="15029" y="10846"/>
                </a:cubicBezTo>
                <a:close/>
                <a:moveTo>
                  <a:pt x="12741" y="10828"/>
                </a:moveTo>
                <a:cubicBezTo>
                  <a:pt x="12695" y="10828"/>
                  <a:pt x="12695" y="10899"/>
                  <a:pt x="12741" y="10899"/>
                </a:cubicBezTo>
                <a:lnTo>
                  <a:pt x="12770" y="10899"/>
                </a:lnTo>
                <a:cubicBezTo>
                  <a:pt x="12817" y="10899"/>
                  <a:pt x="12817" y="10828"/>
                  <a:pt x="12770" y="10828"/>
                </a:cubicBezTo>
                <a:close/>
                <a:moveTo>
                  <a:pt x="2005" y="10828"/>
                </a:moveTo>
                <a:cubicBezTo>
                  <a:pt x="1971" y="10828"/>
                  <a:pt x="1958" y="10885"/>
                  <a:pt x="1997" y="10898"/>
                </a:cubicBezTo>
                <a:cubicBezTo>
                  <a:pt x="2014" y="10903"/>
                  <a:pt x="2027" y="10909"/>
                  <a:pt x="2042" y="10914"/>
                </a:cubicBezTo>
                <a:cubicBezTo>
                  <a:pt x="2046" y="10915"/>
                  <a:pt x="2050" y="10916"/>
                  <a:pt x="2054" y="10916"/>
                </a:cubicBezTo>
                <a:cubicBezTo>
                  <a:pt x="2088" y="10916"/>
                  <a:pt x="2101" y="10858"/>
                  <a:pt x="2062" y="10846"/>
                </a:cubicBezTo>
                <a:cubicBezTo>
                  <a:pt x="2046" y="10841"/>
                  <a:pt x="2032" y="10835"/>
                  <a:pt x="2017" y="10830"/>
                </a:cubicBezTo>
                <a:cubicBezTo>
                  <a:pt x="2013" y="10829"/>
                  <a:pt x="2009" y="10828"/>
                  <a:pt x="2005" y="10828"/>
                </a:cubicBezTo>
                <a:close/>
                <a:moveTo>
                  <a:pt x="4696" y="10868"/>
                </a:moveTo>
                <a:cubicBezTo>
                  <a:pt x="4650" y="10868"/>
                  <a:pt x="4650" y="10938"/>
                  <a:pt x="4696" y="10938"/>
                </a:cubicBezTo>
                <a:cubicBezTo>
                  <a:pt x="4741" y="10938"/>
                  <a:pt x="4741" y="10868"/>
                  <a:pt x="4696" y="10868"/>
                </a:cubicBezTo>
                <a:close/>
                <a:moveTo>
                  <a:pt x="14427" y="10824"/>
                </a:moveTo>
                <a:cubicBezTo>
                  <a:pt x="14415" y="10824"/>
                  <a:pt x="14402" y="10832"/>
                  <a:pt x="14396" y="10843"/>
                </a:cubicBezTo>
                <a:cubicBezTo>
                  <a:pt x="14385" y="10860"/>
                  <a:pt x="14393" y="10879"/>
                  <a:pt x="14409" y="10891"/>
                </a:cubicBezTo>
                <a:cubicBezTo>
                  <a:pt x="14429" y="10907"/>
                  <a:pt x="14449" y="10921"/>
                  <a:pt x="14470" y="10936"/>
                </a:cubicBezTo>
                <a:cubicBezTo>
                  <a:pt x="14474" y="10939"/>
                  <a:pt x="14480" y="10941"/>
                  <a:pt x="14485" y="10941"/>
                </a:cubicBezTo>
                <a:cubicBezTo>
                  <a:pt x="14498" y="10941"/>
                  <a:pt x="14512" y="10933"/>
                  <a:pt x="14518" y="10922"/>
                </a:cubicBezTo>
                <a:cubicBezTo>
                  <a:pt x="14528" y="10904"/>
                  <a:pt x="14520" y="10886"/>
                  <a:pt x="14504" y="10874"/>
                </a:cubicBezTo>
                <a:cubicBezTo>
                  <a:pt x="14484" y="10858"/>
                  <a:pt x="14465" y="10844"/>
                  <a:pt x="14445" y="10830"/>
                </a:cubicBezTo>
                <a:cubicBezTo>
                  <a:pt x="14439" y="10826"/>
                  <a:pt x="14434" y="10824"/>
                  <a:pt x="14427" y="10824"/>
                </a:cubicBezTo>
                <a:close/>
                <a:moveTo>
                  <a:pt x="2637" y="10877"/>
                </a:moveTo>
                <a:cubicBezTo>
                  <a:pt x="2591" y="10877"/>
                  <a:pt x="2591" y="10947"/>
                  <a:pt x="2637" y="10947"/>
                </a:cubicBezTo>
                <a:cubicBezTo>
                  <a:pt x="2682" y="10947"/>
                  <a:pt x="2682" y="10877"/>
                  <a:pt x="2637" y="10877"/>
                </a:cubicBezTo>
                <a:close/>
                <a:moveTo>
                  <a:pt x="2924" y="10865"/>
                </a:moveTo>
                <a:cubicBezTo>
                  <a:pt x="2891" y="10865"/>
                  <a:pt x="2869" y="10913"/>
                  <a:pt x="2905" y="10931"/>
                </a:cubicBezTo>
                <a:cubicBezTo>
                  <a:pt x="2916" y="10936"/>
                  <a:pt x="2925" y="10941"/>
                  <a:pt x="2936" y="10946"/>
                </a:cubicBezTo>
                <a:cubicBezTo>
                  <a:pt x="2941" y="10949"/>
                  <a:pt x="2946" y="10950"/>
                  <a:pt x="2951" y="10950"/>
                </a:cubicBezTo>
                <a:cubicBezTo>
                  <a:pt x="2983" y="10950"/>
                  <a:pt x="3006" y="10902"/>
                  <a:pt x="2970" y="10885"/>
                </a:cubicBezTo>
                <a:cubicBezTo>
                  <a:pt x="2960" y="10879"/>
                  <a:pt x="2951" y="10874"/>
                  <a:pt x="2941" y="10869"/>
                </a:cubicBezTo>
                <a:cubicBezTo>
                  <a:pt x="2935" y="10866"/>
                  <a:pt x="2929" y="10865"/>
                  <a:pt x="2924" y="10865"/>
                </a:cubicBezTo>
                <a:close/>
                <a:moveTo>
                  <a:pt x="4069" y="10866"/>
                </a:moveTo>
                <a:cubicBezTo>
                  <a:pt x="4064" y="10866"/>
                  <a:pt x="4059" y="10867"/>
                  <a:pt x="4054" y="10868"/>
                </a:cubicBezTo>
                <a:cubicBezTo>
                  <a:pt x="4015" y="10877"/>
                  <a:pt x="4026" y="10936"/>
                  <a:pt x="4064" y="10937"/>
                </a:cubicBezTo>
                <a:cubicBezTo>
                  <a:pt x="4070" y="10947"/>
                  <a:pt x="4082" y="10952"/>
                  <a:pt x="4093" y="10952"/>
                </a:cubicBezTo>
                <a:cubicBezTo>
                  <a:pt x="4099" y="10952"/>
                  <a:pt x="4106" y="10950"/>
                  <a:pt x="4111" y="10947"/>
                </a:cubicBezTo>
                <a:cubicBezTo>
                  <a:pt x="4130" y="10937"/>
                  <a:pt x="4132" y="10916"/>
                  <a:pt x="4125" y="10899"/>
                </a:cubicBezTo>
                <a:cubicBezTo>
                  <a:pt x="4114" y="10877"/>
                  <a:pt x="4093" y="10866"/>
                  <a:pt x="4069" y="10866"/>
                </a:cubicBezTo>
                <a:close/>
                <a:moveTo>
                  <a:pt x="6724" y="10874"/>
                </a:moveTo>
                <a:cubicBezTo>
                  <a:pt x="6706" y="10874"/>
                  <a:pt x="6688" y="10886"/>
                  <a:pt x="6688" y="10909"/>
                </a:cubicBezTo>
                <a:lnTo>
                  <a:pt x="6688" y="10938"/>
                </a:lnTo>
                <a:cubicBezTo>
                  <a:pt x="6688" y="10961"/>
                  <a:pt x="6706" y="10973"/>
                  <a:pt x="6724" y="10973"/>
                </a:cubicBezTo>
                <a:cubicBezTo>
                  <a:pt x="6742" y="10973"/>
                  <a:pt x="6759" y="10961"/>
                  <a:pt x="6759" y="10938"/>
                </a:cubicBezTo>
                <a:lnTo>
                  <a:pt x="6759" y="10909"/>
                </a:lnTo>
                <a:cubicBezTo>
                  <a:pt x="6759" y="10886"/>
                  <a:pt x="6742" y="10874"/>
                  <a:pt x="6724" y="10874"/>
                </a:cubicBezTo>
                <a:close/>
                <a:moveTo>
                  <a:pt x="5093" y="10852"/>
                </a:moveTo>
                <a:cubicBezTo>
                  <a:pt x="5090" y="10852"/>
                  <a:pt x="5087" y="10852"/>
                  <a:pt x="5084" y="10853"/>
                </a:cubicBezTo>
                <a:cubicBezTo>
                  <a:pt x="5075" y="10856"/>
                  <a:pt x="5069" y="10861"/>
                  <a:pt x="5064" y="10868"/>
                </a:cubicBezTo>
                <a:cubicBezTo>
                  <a:pt x="5059" y="10858"/>
                  <a:pt x="5049" y="10852"/>
                  <a:pt x="5036" y="10852"/>
                </a:cubicBezTo>
                <a:cubicBezTo>
                  <a:pt x="4990" y="10852"/>
                  <a:pt x="4990" y="10922"/>
                  <a:pt x="5036" y="10922"/>
                </a:cubicBezTo>
                <a:cubicBezTo>
                  <a:pt x="5048" y="10922"/>
                  <a:pt x="5057" y="10917"/>
                  <a:pt x="5063" y="10910"/>
                </a:cubicBezTo>
                <a:cubicBezTo>
                  <a:pt x="5073" y="10942"/>
                  <a:pt x="5100" y="10968"/>
                  <a:pt x="5132" y="10979"/>
                </a:cubicBezTo>
                <a:cubicBezTo>
                  <a:pt x="5137" y="10980"/>
                  <a:pt x="5141" y="10981"/>
                  <a:pt x="5144" y="10981"/>
                </a:cubicBezTo>
                <a:cubicBezTo>
                  <a:pt x="5176" y="10981"/>
                  <a:pt x="5187" y="10925"/>
                  <a:pt x="5149" y="10911"/>
                </a:cubicBezTo>
                <a:cubicBezTo>
                  <a:pt x="5133" y="10905"/>
                  <a:pt x="5128" y="10893"/>
                  <a:pt x="5127" y="10878"/>
                </a:cubicBezTo>
                <a:cubicBezTo>
                  <a:pt x="5125" y="10862"/>
                  <a:pt x="5108" y="10852"/>
                  <a:pt x="5093" y="10852"/>
                </a:cubicBezTo>
                <a:close/>
                <a:moveTo>
                  <a:pt x="14066" y="10899"/>
                </a:moveTo>
                <a:cubicBezTo>
                  <a:pt x="14058" y="10899"/>
                  <a:pt x="14050" y="10902"/>
                  <a:pt x="14042" y="10910"/>
                </a:cubicBezTo>
                <a:lnTo>
                  <a:pt x="14027" y="10925"/>
                </a:lnTo>
                <a:cubicBezTo>
                  <a:pt x="14002" y="10950"/>
                  <a:pt x="14025" y="10986"/>
                  <a:pt x="14052" y="10986"/>
                </a:cubicBezTo>
                <a:cubicBezTo>
                  <a:pt x="14061" y="10986"/>
                  <a:pt x="14069" y="10982"/>
                  <a:pt x="14077" y="10975"/>
                </a:cubicBezTo>
                <a:lnTo>
                  <a:pt x="14091" y="10959"/>
                </a:lnTo>
                <a:cubicBezTo>
                  <a:pt x="14117" y="10934"/>
                  <a:pt x="14093" y="10899"/>
                  <a:pt x="14066" y="10899"/>
                </a:cubicBezTo>
                <a:close/>
                <a:moveTo>
                  <a:pt x="20377" y="10869"/>
                </a:moveTo>
                <a:cubicBezTo>
                  <a:pt x="20337" y="10869"/>
                  <a:pt x="20300" y="10922"/>
                  <a:pt x="20337" y="10959"/>
                </a:cubicBezTo>
                <a:lnTo>
                  <a:pt x="20353" y="10975"/>
                </a:lnTo>
                <a:cubicBezTo>
                  <a:pt x="20364" y="10986"/>
                  <a:pt x="20377" y="10991"/>
                  <a:pt x="20389" y="10991"/>
                </a:cubicBezTo>
                <a:cubicBezTo>
                  <a:pt x="20430" y="10991"/>
                  <a:pt x="20466" y="10937"/>
                  <a:pt x="20428" y="10900"/>
                </a:cubicBezTo>
                <a:lnTo>
                  <a:pt x="20413" y="10885"/>
                </a:lnTo>
                <a:cubicBezTo>
                  <a:pt x="20402" y="10874"/>
                  <a:pt x="20389" y="10869"/>
                  <a:pt x="20377" y="10869"/>
                </a:cubicBezTo>
                <a:close/>
                <a:moveTo>
                  <a:pt x="6520" y="10869"/>
                </a:moveTo>
                <a:cubicBezTo>
                  <a:pt x="6501" y="10869"/>
                  <a:pt x="6484" y="10877"/>
                  <a:pt x="6473" y="10895"/>
                </a:cubicBezTo>
                <a:cubicBezTo>
                  <a:pt x="6461" y="10919"/>
                  <a:pt x="6467" y="10956"/>
                  <a:pt x="6493" y="10968"/>
                </a:cubicBezTo>
                <a:cubicBezTo>
                  <a:pt x="6504" y="10974"/>
                  <a:pt x="6513" y="10979"/>
                  <a:pt x="6524" y="10984"/>
                </a:cubicBezTo>
                <a:cubicBezTo>
                  <a:pt x="6532" y="10989"/>
                  <a:pt x="6542" y="10991"/>
                  <a:pt x="6551" y="10991"/>
                </a:cubicBezTo>
                <a:cubicBezTo>
                  <a:pt x="6569" y="10991"/>
                  <a:pt x="6586" y="10982"/>
                  <a:pt x="6597" y="10964"/>
                </a:cubicBezTo>
                <a:cubicBezTo>
                  <a:pt x="6611" y="10941"/>
                  <a:pt x="6603" y="10904"/>
                  <a:pt x="6577" y="10891"/>
                </a:cubicBezTo>
                <a:cubicBezTo>
                  <a:pt x="6567" y="10886"/>
                  <a:pt x="6557" y="10880"/>
                  <a:pt x="6547" y="10875"/>
                </a:cubicBezTo>
                <a:cubicBezTo>
                  <a:pt x="6538" y="10871"/>
                  <a:pt x="6529" y="10869"/>
                  <a:pt x="6520" y="10869"/>
                </a:cubicBezTo>
                <a:close/>
                <a:moveTo>
                  <a:pt x="533" y="10932"/>
                </a:moveTo>
                <a:cubicBezTo>
                  <a:pt x="487" y="10932"/>
                  <a:pt x="487" y="11003"/>
                  <a:pt x="533" y="11003"/>
                </a:cubicBezTo>
                <a:cubicBezTo>
                  <a:pt x="580" y="11003"/>
                  <a:pt x="580" y="10932"/>
                  <a:pt x="533" y="10932"/>
                </a:cubicBezTo>
                <a:close/>
                <a:moveTo>
                  <a:pt x="9301" y="10971"/>
                </a:moveTo>
                <a:cubicBezTo>
                  <a:pt x="9277" y="10971"/>
                  <a:pt x="9277" y="11006"/>
                  <a:pt x="9301" y="11006"/>
                </a:cubicBezTo>
                <a:cubicBezTo>
                  <a:pt x="9324" y="11006"/>
                  <a:pt x="9324" y="10971"/>
                  <a:pt x="9301" y="10971"/>
                </a:cubicBezTo>
                <a:close/>
                <a:moveTo>
                  <a:pt x="5651" y="10943"/>
                </a:moveTo>
                <a:cubicBezTo>
                  <a:pt x="5623" y="10943"/>
                  <a:pt x="5600" y="10979"/>
                  <a:pt x="5625" y="11004"/>
                </a:cubicBezTo>
                <a:lnTo>
                  <a:pt x="5641" y="11020"/>
                </a:lnTo>
                <a:cubicBezTo>
                  <a:pt x="5648" y="11027"/>
                  <a:pt x="5656" y="11030"/>
                  <a:pt x="5664" y="11030"/>
                </a:cubicBezTo>
                <a:cubicBezTo>
                  <a:pt x="5691" y="11030"/>
                  <a:pt x="5716" y="10994"/>
                  <a:pt x="5691" y="10969"/>
                </a:cubicBezTo>
                <a:lnTo>
                  <a:pt x="5675" y="10954"/>
                </a:lnTo>
                <a:cubicBezTo>
                  <a:pt x="5667" y="10946"/>
                  <a:pt x="5659" y="10943"/>
                  <a:pt x="5651" y="10943"/>
                </a:cubicBezTo>
                <a:close/>
                <a:moveTo>
                  <a:pt x="17761" y="10985"/>
                </a:moveTo>
                <a:cubicBezTo>
                  <a:pt x="17715" y="10985"/>
                  <a:pt x="17715" y="11056"/>
                  <a:pt x="17761" y="11056"/>
                </a:cubicBezTo>
                <a:lnTo>
                  <a:pt x="17777" y="11056"/>
                </a:lnTo>
                <a:cubicBezTo>
                  <a:pt x="17823" y="11056"/>
                  <a:pt x="17823" y="10985"/>
                  <a:pt x="17777" y="10985"/>
                </a:cubicBezTo>
                <a:close/>
                <a:moveTo>
                  <a:pt x="21533" y="11011"/>
                </a:moveTo>
                <a:cubicBezTo>
                  <a:pt x="21515" y="11011"/>
                  <a:pt x="21497" y="11023"/>
                  <a:pt x="21497" y="11046"/>
                </a:cubicBezTo>
                <a:lnTo>
                  <a:pt x="21497" y="11062"/>
                </a:lnTo>
                <a:cubicBezTo>
                  <a:pt x="21497" y="11085"/>
                  <a:pt x="21515" y="11096"/>
                  <a:pt x="21533" y="11096"/>
                </a:cubicBezTo>
                <a:cubicBezTo>
                  <a:pt x="21550" y="11096"/>
                  <a:pt x="21568" y="11085"/>
                  <a:pt x="21568" y="11062"/>
                </a:cubicBezTo>
                <a:lnTo>
                  <a:pt x="21568" y="11046"/>
                </a:lnTo>
                <a:cubicBezTo>
                  <a:pt x="21568" y="11023"/>
                  <a:pt x="21550" y="11011"/>
                  <a:pt x="21533" y="11011"/>
                </a:cubicBezTo>
                <a:close/>
                <a:moveTo>
                  <a:pt x="22601" y="11029"/>
                </a:moveTo>
                <a:cubicBezTo>
                  <a:pt x="22573" y="11029"/>
                  <a:pt x="22550" y="11065"/>
                  <a:pt x="22575" y="11089"/>
                </a:cubicBezTo>
                <a:lnTo>
                  <a:pt x="22591" y="11105"/>
                </a:lnTo>
                <a:cubicBezTo>
                  <a:pt x="22598" y="11112"/>
                  <a:pt x="22606" y="11115"/>
                  <a:pt x="22614" y="11115"/>
                </a:cubicBezTo>
                <a:cubicBezTo>
                  <a:pt x="22642" y="11115"/>
                  <a:pt x="22666" y="11080"/>
                  <a:pt x="22641" y="11055"/>
                </a:cubicBezTo>
                <a:cubicBezTo>
                  <a:pt x="22636" y="11048"/>
                  <a:pt x="22630" y="11043"/>
                  <a:pt x="22625" y="11040"/>
                </a:cubicBezTo>
                <a:cubicBezTo>
                  <a:pt x="22617" y="11032"/>
                  <a:pt x="22609" y="11029"/>
                  <a:pt x="22601" y="11029"/>
                </a:cubicBezTo>
                <a:close/>
                <a:moveTo>
                  <a:pt x="2878" y="11057"/>
                </a:moveTo>
                <a:cubicBezTo>
                  <a:pt x="2832" y="11057"/>
                  <a:pt x="2832" y="11129"/>
                  <a:pt x="2878" y="11129"/>
                </a:cubicBezTo>
                <a:cubicBezTo>
                  <a:pt x="2923" y="11129"/>
                  <a:pt x="2923" y="11057"/>
                  <a:pt x="2878" y="11057"/>
                </a:cubicBezTo>
                <a:close/>
                <a:moveTo>
                  <a:pt x="5430" y="11066"/>
                </a:moveTo>
                <a:cubicBezTo>
                  <a:pt x="5384" y="11066"/>
                  <a:pt x="5384" y="11136"/>
                  <a:pt x="5430" y="11136"/>
                </a:cubicBezTo>
                <a:lnTo>
                  <a:pt x="5446" y="11136"/>
                </a:lnTo>
                <a:cubicBezTo>
                  <a:pt x="5492" y="11136"/>
                  <a:pt x="5492" y="11066"/>
                  <a:pt x="5446" y="11066"/>
                </a:cubicBezTo>
                <a:close/>
                <a:moveTo>
                  <a:pt x="14787" y="11038"/>
                </a:moveTo>
                <a:cubicBezTo>
                  <a:pt x="14759" y="11038"/>
                  <a:pt x="14735" y="11074"/>
                  <a:pt x="14761" y="11098"/>
                </a:cubicBezTo>
                <a:cubicBezTo>
                  <a:pt x="14771" y="11109"/>
                  <a:pt x="14782" y="11118"/>
                  <a:pt x="14792" y="11127"/>
                </a:cubicBezTo>
                <a:cubicBezTo>
                  <a:pt x="14800" y="11134"/>
                  <a:pt x="14808" y="11137"/>
                  <a:pt x="14816" y="11137"/>
                </a:cubicBezTo>
                <a:cubicBezTo>
                  <a:pt x="14844" y="11137"/>
                  <a:pt x="14869" y="11102"/>
                  <a:pt x="14843" y="11077"/>
                </a:cubicBezTo>
                <a:cubicBezTo>
                  <a:pt x="14832" y="11067"/>
                  <a:pt x="14822" y="11057"/>
                  <a:pt x="14811" y="11048"/>
                </a:cubicBezTo>
                <a:cubicBezTo>
                  <a:pt x="14804" y="11041"/>
                  <a:pt x="14795" y="11038"/>
                  <a:pt x="14787" y="11038"/>
                </a:cubicBezTo>
                <a:close/>
                <a:moveTo>
                  <a:pt x="13417" y="10995"/>
                </a:moveTo>
                <a:cubicBezTo>
                  <a:pt x="13397" y="10995"/>
                  <a:pt x="13375" y="11013"/>
                  <a:pt x="13380" y="11040"/>
                </a:cubicBezTo>
                <a:lnTo>
                  <a:pt x="13396" y="11114"/>
                </a:lnTo>
                <a:cubicBezTo>
                  <a:pt x="13399" y="11132"/>
                  <a:pt x="13412" y="11139"/>
                  <a:pt x="13426" y="11139"/>
                </a:cubicBezTo>
                <a:cubicBezTo>
                  <a:pt x="13446" y="11139"/>
                  <a:pt x="13469" y="11122"/>
                  <a:pt x="13463" y="11095"/>
                </a:cubicBezTo>
                <a:cubicBezTo>
                  <a:pt x="13459" y="11071"/>
                  <a:pt x="13454" y="11047"/>
                  <a:pt x="13448" y="11021"/>
                </a:cubicBezTo>
                <a:cubicBezTo>
                  <a:pt x="13444" y="11003"/>
                  <a:pt x="13431" y="10995"/>
                  <a:pt x="13417" y="10995"/>
                </a:cubicBezTo>
                <a:close/>
                <a:moveTo>
                  <a:pt x="5639" y="11081"/>
                </a:moveTo>
                <a:cubicBezTo>
                  <a:pt x="5596" y="11081"/>
                  <a:pt x="5595" y="11152"/>
                  <a:pt x="5641" y="11152"/>
                </a:cubicBezTo>
                <a:cubicBezTo>
                  <a:pt x="5687" y="11152"/>
                  <a:pt x="5687" y="11081"/>
                  <a:pt x="5641" y="11081"/>
                </a:cubicBezTo>
                <a:cubicBezTo>
                  <a:pt x="5640" y="11081"/>
                  <a:pt x="5639" y="11081"/>
                  <a:pt x="5639" y="11081"/>
                </a:cubicBezTo>
                <a:close/>
                <a:moveTo>
                  <a:pt x="2458" y="11009"/>
                </a:moveTo>
                <a:cubicBezTo>
                  <a:pt x="2412" y="11009"/>
                  <a:pt x="2381" y="11079"/>
                  <a:pt x="2430" y="11109"/>
                </a:cubicBezTo>
                <a:cubicBezTo>
                  <a:pt x="2455" y="11124"/>
                  <a:pt x="2479" y="11139"/>
                  <a:pt x="2504" y="11153"/>
                </a:cubicBezTo>
                <a:cubicBezTo>
                  <a:pt x="2514" y="11159"/>
                  <a:pt x="2523" y="11161"/>
                  <a:pt x="2532" y="11161"/>
                </a:cubicBezTo>
                <a:cubicBezTo>
                  <a:pt x="2578" y="11161"/>
                  <a:pt x="2608" y="11091"/>
                  <a:pt x="2560" y="11062"/>
                </a:cubicBezTo>
                <a:cubicBezTo>
                  <a:pt x="2534" y="11046"/>
                  <a:pt x="2509" y="11031"/>
                  <a:pt x="2485" y="11017"/>
                </a:cubicBezTo>
                <a:cubicBezTo>
                  <a:pt x="2476" y="11011"/>
                  <a:pt x="2467" y="11009"/>
                  <a:pt x="2458" y="11009"/>
                </a:cubicBezTo>
                <a:close/>
                <a:moveTo>
                  <a:pt x="24052" y="11078"/>
                </a:moveTo>
                <a:cubicBezTo>
                  <a:pt x="24028" y="11078"/>
                  <a:pt x="24004" y="11103"/>
                  <a:pt x="24019" y="11131"/>
                </a:cubicBezTo>
                <a:cubicBezTo>
                  <a:pt x="24024" y="11141"/>
                  <a:pt x="24029" y="11151"/>
                  <a:pt x="24034" y="11161"/>
                </a:cubicBezTo>
                <a:cubicBezTo>
                  <a:pt x="24041" y="11174"/>
                  <a:pt x="24051" y="11179"/>
                  <a:pt x="24062" y="11179"/>
                </a:cubicBezTo>
                <a:cubicBezTo>
                  <a:pt x="24085" y="11179"/>
                  <a:pt x="24109" y="11154"/>
                  <a:pt x="24095" y="11125"/>
                </a:cubicBezTo>
                <a:cubicBezTo>
                  <a:pt x="24090" y="11115"/>
                  <a:pt x="24085" y="11106"/>
                  <a:pt x="24079" y="11095"/>
                </a:cubicBezTo>
                <a:cubicBezTo>
                  <a:pt x="24073" y="11083"/>
                  <a:pt x="24062" y="11078"/>
                  <a:pt x="24052" y="11078"/>
                </a:cubicBezTo>
                <a:close/>
                <a:moveTo>
                  <a:pt x="7018" y="11064"/>
                </a:moveTo>
                <a:cubicBezTo>
                  <a:pt x="6977" y="11064"/>
                  <a:pt x="6940" y="11117"/>
                  <a:pt x="6977" y="11155"/>
                </a:cubicBezTo>
                <a:lnTo>
                  <a:pt x="6993" y="11171"/>
                </a:lnTo>
                <a:cubicBezTo>
                  <a:pt x="7004" y="11182"/>
                  <a:pt x="7017" y="11186"/>
                  <a:pt x="7029" y="11186"/>
                </a:cubicBezTo>
                <a:cubicBezTo>
                  <a:pt x="7070" y="11186"/>
                  <a:pt x="7107" y="11133"/>
                  <a:pt x="7069" y="11095"/>
                </a:cubicBezTo>
                <a:lnTo>
                  <a:pt x="7054" y="11079"/>
                </a:lnTo>
                <a:cubicBezTo>
                  <a:pt x="7043" y="11068"/>
                  <a:pt x="7030" y="11064"/>
                  <a:pt x="7018" y="11064"/>
                </a:cubicBezTo>
                <a:close/>
                <a:moveTo>
                  <a:pt x="9438" y="11122"/>
                </a:moveTo>
                <a:cubicBezTo>
                  <a:pt x="9426" y="11122"/>
                  <a:pt x="9414" y="11135"/>
                  <a:pt x="9421" y="11149"/>
                </a:cubicBezTo>
                <a:cubicBezTo>
                  <a:pt x="9427" y="11160"/>
                  <a:pt x="9432" y="11168"/>
                  <a:pt x="9437" y="11179"/>
                </a:cubicBezTo>
                <a:cubicBezTo>
                  <a:pt x="9440" y="11186"/>
                  <a:pt x="9446" y="11188"/>
                  <a:pt x="9451" y="11188"/>
                </a:cubicBezTo>
                <a:cubicBezTo>
                  <a:pt x="9462" y="11188"/>
                  <a:pt x="9474" y="11175"/>
                  <a:pt x="9467" y="11161"/>
                </a:cubicBezTo>
                <a:cubicBezTo>
                  <a:pt x="9460" y="11151"/>
                  <a:pt x="9455" y="11141"/>
                  <a:pt x="9452" y="11131"/>
                </a:cubicBezTo>
                <a:cubicBezTo>
                  <a:pt x="9448" y="11124"/>
                  <a:pt x="9443" y="11122"/>
                  <a:pt x="9438" y="11122"/>
                </a:cubicBezTo>
                <a:close/>
                <a:moveTo>
                  <a:pt x="8924" y="11071"/>
                </a:moveTo>
                <a:cubicBezTo>
                  <a:pt x="8915" y="11071"/>
                  <a:pt x="8906" y="11073"/>
                  <a:pt x="8898" y="11077"/>
                </a:cubicBezTo>
                <a:cubicBezTo>
                  <a:pt x="8887" y="11083"/>
                  <a:pt x="8878" y="11088"/>
                  <a:pt x="8867" y="11093"/>
                </a:cubicBezTo>
                <a:cubicBezTo>
                  <a:pt x="8841" y="11106"/>
                  <a:pt x="8835" y="11141"/>
                  <a:pt x="8847" y="11166"/>
                </a:cubicBezTo>
                <a:cubicBezTo>
                  <a:pt x="8858" y="11184"/>
                  <a:pt x="8876" y="11193"/>
                  <a:pt x="8895" y="11193"/>
                </a:cubicBezTo>
                <a:cubicBezTo>
                  <a:pt x="8904" y="11193"/>
                  <a:pt x="8913" y="11190"/>
                  <a:pt x="8921" y="11186"/>
                </a:cubicBezTo>
                <a:cubicBezTo>
                  <a:pt x="8931" y="11181"/>
                  <a:pt x="8940" y="11176"/>
                  <a:pt x="8951" y="11171"/>
                </a:cubicBezTo>
                <a:cubicBezTo>
                  <a:pt x="8977" y="11157"/>
                  <a:pt x="8983" y="11121"/>
                  <a:pt x="8971" y="11097"/>
                </a:cubicBezTo>
                <a:cubicBezTo>
                  <a:pt x="8960" y="11080"/>
                  <a:pt x="8943" y="11071"/>
                  <a:pt x="8924" y="11071"/>
                </a:cubicBezTo>
                <a:close/>
                <a:moveTo>
                  <a:pt x="9961" y="11088"/>
                </a:moveTo>
                <a:cubicBezTo>
                  <a:pt x="9893" y="11088"/>
                  <a:pt x="9891" y="11194"/>
                  <a:pt x="9961" y="11195"/>
                </a:cubicBezTo>
                <a:lnTo>
                  <a:pt x="9991" y="11195"/>
                </a:lnTo>
                <a:cubicBezTo>
                  <a:pt x="10059" y="11195"/>
                  <a:pt x="10060" y="11088"/>
                  <a:pt x="9991" y="11088"/>
                </a:cubicBezTo>
                <a:close/>
                <a:moveTo>
                  <a:pt x="13931" y="11109"/>
                </a:moveTo>
                <a:cubicBezTo>
                  <a:pt x="13904" y="11109"/>
                  <a:pt x="13880" y="11144"/>
                  <a:pt x="13905" y="11168"/>
                </a:cubicBezTo>
                <a:lnTo>
                  <a:pt x="13921" y="11184"/>
                </a:lnTo>
                <a:cubicBezTo>
                  <a:pt x="13928" y="11192"/>
                  <a:pt x="13937" y="11195"/>
                  <a:pt x="13945" y="11195"/>
                </a:cubicBezTo>
                <a:cubicBezTo>
                  <a:pt x="13972" y="11195"/>
                  <a:pt x="13996" y="11160"/>
                  <a:pt x="13970" y="11135"/>
                </a:cubicBezTo>
                <a:lnTo>
                  <a:pt x="13954" y="11119"/>
                </a:lnTo>
                <a:cubicBezTo>
                  <a:pt x="13947" y="11112"/>
                  <a:pt x="13939" y="11109"/>
                  <a:pt x="13931" y="11109"/>
                </a:cubicBezTo>
                <a:close/>
                <a:moveTo>
                  <a:pt x="11975" y="11096"/>
                </a:moveTo>
                <a:cubicBezTo>
                  <a:pt x="11957" y="11096"/>
                  <a:pt x="11940" y="11108"/>
                  <a:pt x="11940" y="11131"/>
                </a:cubicBezTo>
                <a:lnTo>
                  <a:pt x="11940" y="11161"/>
                </a:lnTo>
                <a:cubicBezTo>
                  <a:pt x="11939" y="11184"/>
                  <a:pt x="11956" y="11196"/>
                  <a:pt x="11974" y="11196"/>
                </a:cubicBezTo>
                <a:cubicBezTo>
                  <a:pt x="11992" y="11196"/>
                  <a:pt x="12010" y="11185"/>
                  <a:pt x="12010" y="11161"/>
                </a:cubicBezTo>
                <a:lnTo>
                  <a:pt x="12010" y="11131"/>
                </a:lnTo>
                <a:cubicBezTo>
                  <a:pt x="12010" y="11108"/>
                  <a:pt x="11992" y="11096"/>
                  <a:pt x="11975" y="11096"/>
                </a:cubicBezTo>
                <a:close/>
                <a:moveTo>
                  <a:pt x="5043" y="11107"/>
                </a:moveTo>
                <a:cubicBezTo>
                  <a:pt x="5020" y="11107"/>
                  <a:pt x="4995" y="11133"/>
                  <a:pt x="5009" y="11161"/>
                </a:cubicBezTo>
                <a:cubicBezTo>
                  <a:pt x="5015" y="11172"/>
                  <a:pt x="5019" y="11181"/>
                  <a:pt x="5026" y="11191"/>
                </a:cubicBezTo>
                <a:cubicBezTo>
                  <a:pt x="5032" y="11204"/>
                  <a:pt x="5043" y="11209"/>
                  <a:pt x="5053" y="11209"/>
                </a:cubicBezTo>
                <a:cubicBezTo>
                  <a:pt x="5077" y="11209"/>
                  <a:pt x="5101" y="11184"/>
                  <a:pt x="5086" y="11156"/>
                </a:cubicBezTo>
                <a:cubicBezTo>
                  <a:pt x="5081" y="11145"/>
                  <a:pt x="5076" y="11136"/>
                  <a:pt x="5071" y="11125"/>
                </a:cubicBezTo>
                <a:cubicBezTo>
                  <a:pt x="5064" y="11113"/>
                  <a:pt x="5054" y="11107"/>
                  <a:pt x="5043" y="11107"/>
                </a:cubicBezTo>
                <a:close/>
                <a:moveTo>
                  <a:pt x="15568" y="11099"/>
                </a:moveTo>
                <a:cubicBezTo>
                  <a:pt x="15563" y="11099"/>
                  <a:pt x="15557" y="11100"/>
                  <a:pt x="15551" y="11103"/>
                </a:cubicBezTo>
                <a:cubicBezTo>
                  <a:pt x="15535" y="11113"/>
                  <a:pt x="15526" y="11136"/>
                  <a:pt x="15538" y="11152"/>
                </a:cubicBezTo>
                <a:cubicBezTo>
                  <a:pt x="15554" y="11172"/>
                  <a:pt x="15568" y="11193"/>
                  <a:pt x="15582" y="11212"/>
                </a:cubicBezTo>
                <a:cubicBezTo>
                  <a:pt x="15590" y="11223"/>
                  <a:pt x="15601" y="11230"/>
                  <a:pt x="15613" y="11230"/>
                </a:cubicBezTo>
                <a:cubicBezTo>
                  <a:pt x="15619" y="11230"/>
                  <a:pt x="15625" y="11228"/>
                  <a:pt x="15630" y="11225"/>
                </a:cubicBezTo>
                <a:cubicBezTo>
                  <a:pt x="15646" y="11216"/>
                  <a:pt x="15656" y="11193"/>
                  <a:pt x="15644" y="11177"/>
                </a:cubicBezTo>
                <a:cubicBezTo>
                  <a:pt x="15629" y="11157"/>
                  <a:pt x="15614" y="11137"/>
                  <a:pt x="15599" y="11116"/>
                </a:cubicBezTo>
                <a:cubicBezTo>
                  <a:pt x="15591" y="11105"/>
                  <a:pt x="15580" y="11099"/>
                  <a:pt x="15568" y="11099"/>
                </a:cubicBezTo>
                <a:close/>
                <a:moveTo>
                  <a:pt x="11824" y="11157"/>
                </a:moveTo>
                <a:cubicBezTo>
                  <a:pt x="11806" y="11157"/>
                  <a:pt x="11789" y="11168"/>
                  <a:pt x="11789" y="11191"/>
                </a:cubicBezTo>
                <a:lnTo>
                  <a:pt x="11789" y="11207"/>
                </a:lnTo>
                <a:cubicBezTo>
                  <a:pt x="11789" y="11230"/>
                  <a:pt x="11806" y="11241"/>
                  <a:pt x="11824" y="11241"/>
                </a:cubicBezTo>
                <a:cubicBezTo>
                  <a:pt x="11842" y="11241"/>
                  <a:pt x="11859" y="11230"/>
                  <a:pt x="11859" y="11207"/>
                </a:cubicBezTo>
                <a:lnTo>
                  <a:pt x="11859" y="11191"/>
                </a:lnTo>
                <a:cubicBezTo>
                  <a:pt x="11859" y="11168"/>
                  <a:pt x="11842" y="11157"/>
                  <a:pt x="11824" y="11157"/>
                </a:cubicBezTo>
                <a:close/>
                <a:moveTo>
                  <a:pt x="16913" y="11099"/>
                </a:moveTo>
                <a:cubicBezTo>
                  <a:pt x="16897" y="11099"/>
                  <a:pt x="16882" y="11106"/>
                  <a:pt x="16871" y="11123"/>
                </a:cubicBezTo>
                <a:cubicBezTo>
                  <a:pt x="16861" y="11139"/>
                  <a:pt x="16853" y="11155"/>
                  <a:pt x="16844" y="11168"/>
                </a:cubicBezTo>
                <a:cubicBezTo>
                  <a:pt x="16819" y="11211"/>
                  <a:pt x="16856" y="11249"/>
                  <a:pt x="16892" y="11249"/>
                </a:cubicBezTo>
                <a:cubicBezTo>
                  <a:pt x="16908" y="11249"/>
                  <a:pt x="16924" y="11242"/>
                  <a:pt x="16935" y="11224"/>
                </a:cubicBezTo>
                <a:cubicBezTo>
                  <a:pt x="16944" y="11208"/>
                  <a:pt x="16954" y="11193"/>
                  <a:pt x="16963" y="11178"/>
                </a:cubicBezTo>
                <a:cubicBezTo>
                  <a:pt x="16987" y="11137"/>
                  <a:pt x="16950" y="11099"/>
                  <a:pt x="16913" y="11099"/>
                </a:cubicBezTo>
                <a:close/>
                <a:moveTo>
                  <a:pt x="10986" y="11119"/>
                </a:moveTo>
                <a:cubicBezTo>
                  <a:pt x="10950" y="11119"/>
                  <a:pt x="10913" y="11158"/>
                  <a:pt x="10936" y="11199"/>
                </a:cubicBezTo>
                <a:cubicBezTo>
                  <a:pt x="10956" y="11235"/>
                  <a:pt x="10989" y="11252"/>
                  <a:pt x="11026" y="11256"/>
                </a:cubicBezTo>
                <a:cubicBezTo>
                  <a:pt x="11028" y="11257"/>
                  <a:pt x="11030" y="11257"/>
                  <a:pt x="11032" y="11257"/>
                </a:cubicBezTo>
                <a:cubicBezTo>
                  <a:pt x="11059" y="11257"/>
                  <a:pt x="11081" y="11229"/>
                  <a:pt x="11081" y="11203"/>
                </a:cubicBezTo>
                <a:cubicBezTo>
                  <a:pt x="11081" y="11173"/>
                  <a:pt x="11058" y="11155"/>
                  <a:pt x="11030" y="11150"/>
                </a:cubicBezTo>
                <a:cubicBezTo>
                  <a:pt x="11029" y="11147"/>
                  <a:pt x="11029" y="11146"/>
                  <a:pt x="11028" y="11145"/>
                </a:cubicBezTo>
                <a:cubicBezTo>
                  <a:pt x="11018" y="11127"/>
                  <a:pt x="11002" y="11119"/>
                  <a:pt x="10986" y="11119"/>
                </a:cubicBezTo>
                <a:close/>
                <a:moveTo>
                  <a:pt x="10591" y="11198"/>
                </a:moveTo>
                <a:cubicBezTo>
                  <a:pt x="10546" y="11198"/>
                  <a:pt x="10546" y="11268"/>
                  <a:pt x="10591" y="11268"/>
                </a:cubicBezTo>
                <a:cubicBezTo>
                  <a:pt x="10638" y="11268"/>
                  <a:pt x="10638" y="11198"/>
                  <a:pt x="10591" y="11198"/>
                </a:cubicBezTo>
                <a:close/>
                <a:moveTo>
                  <a:pt x="4396" y="11089"/>
                </a:moveTo>
                <a:cubicBezTo>
                  <a:pt x="4355" y="11089"/>
                  <a:pt x="4319" y="11142"/>
                  <a:pt x="4356" y="11179"/>
                </a:cubicBezTo>
                <a:cubicBezTo>
                  <a:pt x="4381" y="11204"/>
                  <a:pt x="4405" y="11229"/>
                  <a:pt x="4431" y="11255"/>
                </a:cubicBezTo>
                <a:cubicBezTo>
                  <a:pt x="4442" y="11266"/>
                  <a:pt x="4454" y="11271"/>
                  <a:pt x="4466" y="11271"/>
                </a:cubicBezTo>
                <a:cubicBezTo>
                  <a:pt x="4507" y="11271"/>
                  <a:pt x="4544" y="11218"/>
                  <a:pt x="4507" y="11181"/>
                </a:cubicBezTo>
                <a:cubicBezTo>
                  <a:pt x="4482" y="11156"/>
                  <a:pt x="4457" y="11130"/>
                  <a:pt x="4432" y="11105"/>
                </a:cubicBezTo>
                <a:cubicBezTo>
                  <a:pt x="4421" y="11094"/>
                  <a:pt x="4408" y="11089"/>
                  <a:pt x="4396" y="11089"/>
                </a:cubicBezTo>
                <a:close/>
                <a:moveTo>
                  <a:pt x="18498" y="11171"/>
                </a:moveTo>
                <a:cubicBezTo>
                  <a:pt x="18489" y="11171"/>
                  <a:pt x="18480" y="11177"/>
                  <a:pt x="18480" y="11188"/>
                </a:cubicBezTo>
                <a:lnTo>
                  <a:pt x="18480" y="11263"/>
                </a:lnTo>
                <a:cubicBezTo>
                  <a:pt x="18480" y="11274"/>
                  <a:pt x="18489" y="11280"/>
                  <a:pt x="18498" y="11280"/>
                </a:cubicBezTo>
                <a:cubicBezTo>
                  <a:pt x="18507" y="11280"/>
                  <a:pt x="18515" y="11275"/>
                  <a:pt x="18515" y="11263"/>
                </a:cubicBezTo>
                <a:lnTo>
                  <a:pt x="18515" y="11188"/>
                </a:lnTo>
                <a:cubicBezTo>
                  <a:pt x="18515" y="11177"/>
                  <a:pt x="18507" y="11171"/>
                  <a:pt x="18498" y="11171"/>
                </a:cubicBezTo>
                <a:close/>
                <a:moveTo>
                  <a:pt x="1482" y="11142"/>
                </a:moveTo>
                <a:cubicBezTo>
                  <a:pt x="1441" y="11142"/>
                  <a:pt x="1404" y="11195"/>
                  <a:pt x="1441" y="11233"/>
                </a:cubicBezTo>
                <a:lnTo>
                  <a:pt x="1486" y="11277"/>
                </a:lnTo>
                <a:cubicBezTo>
                  <a:pt x="1497" y="11288"/>
                  <a:pt x="1510" y="11293"/>
                  <a:pt x="1522" y="11293"/>
                </a:cubicBezTo>
                <a:cubicBezTo>
                  <a:pt x="1563" y="11293"/>
                  <a:pt x="1599" y="11240"/>
                  <a:pt x="1561" y="11203"/>
                </a:cubicBezTo>
                <a:lnTo>
                  <a:pt x="1517" y="11158"/>
                </a:lnTo>
                <a:cubicBezTo>
                  <a:pt x="1506" y="11147"/>
                  <a:pt x="1494" y="11142"/>
                  <a:pt x="1482" y="11142"/>
                </a:cubicBezTo>
                <a:close/>
                <a:moveTo>
                  <a:pt x="8126" y="11224"/>
                </a:moveTo>
                <a:cubicBezTo>
                  <a:pt x="8121" y="11224"/>
                  <a:pt x="8115" y="11226"/>
                  <a:pt x="8112" y="11231"/>
                </a:cubicBezTo>
                <a:cubicBezTo>
                  <a:pt x="8098" y="11249"/>
                  <a:pt x="8082" y="11262"/>
                  <a:pt x="8064" y="11268"/>
                </a:cubicBezTo>
                <a:cubicBezTo>
                  <a:pt x="8045" y="11276"/>
                  <a:pt x="8050" y="11304"/>
                  <a:pt x="8066" y="11304"/>
                </a:cubicBezTo>
                <a:cubicBezTo>
                  <a:pt x="8068" y="11304"/>
                  <a:pt x="8070" y="11303"/>
                  <a:pt x="8072" y="11303"/>
                </a:cubicBezTo>
                <a:cubicBezTo>
                  <a:pt x="8101" y="11293"/>
                  <a:pt x="8124" y="11275"/>
                  <a:pt x="8142" y="11250"/>
                </a:cubicBezTo>
                <a:cubicBezTo>
                  <a:pt x="8151" y="11237"/>
                  <a:pt x="8138" y="11224"/>
                  <a:pt x="8126" y="11224"/>
                </a:cubicBezTo>
                <a:close/>
                <a:moveTo>
                  <a:pt x="18061" y="11272"/>
                </a:moveTo>
                <a:cubicBezTo>
                  <a:pt x="18044" y="11272"/>
                  <a:pt x="18026" y="11284"/>
                  <a:pt x="18026" y="11307"/>
                </a:cubicBezTo>
                <a:lnTo>
                  <a:pt x="18026" y="11322"/>
                </a:lnTo>
                <a:cubicBezTo>
                  <a:pt x="18026" y="11345"/>
                  <a:pt x="18044" y="11356"/>
                  <a:pt x="18061" y="11356"/>
                </a:cubicBezTo>
                <a:cubicBezTo>
                  <a:pt x="18079" y="11356"/>
                  <a:pt x="18096" y="11345"/>
                  <a:pt x="18096" y="11322"/>
                </a:cubicBezTo>
                <a:lnTo>
                  <a:pt x="18096" y="11307"/>
                </a:lnTo>
                <a:cubicBezTo>
                  <a:pt x="18096" y="11284"/>
                  <a:pt x="18079" y="11272"/>
                  <a:pt x="18061" y="11272"/>
                </a:cubicBezTo>
                <a:close/>
                <a:moveTo>
                  <a:pt x="1990" y="11267"/>
                </a:moveTo>
                <a:cubicBezTo>
                  <a:pt x="1972" y="11267"/>
                  <a:pt x="1954" y="11278"/>
                  <a:pt x="1954" y="11301"/>
                </a:cubicBezTo>
                <a:lnTo>
                  <a:pt x="1954" y="11331"/>
                </a:lnTo>
                <a:cubicBezTo>
                  <a:pt x="1954" y="11354"/>
                  <a:pt x="1972" y="11365"/>
                  <a:pt x="1990" y="11365"/>
                </a:cubicBezTo>
                <a:cubicBezTo>
                  <a:pt x="2007" y="11365"/>
                  <a:pt x="2025" y="11354"/>
                  <a:pt x="2025" y="11331"/>
                </a:cubicBezTo>
                <a:lnTo>
                  <a:pt x="2025" y="11301"/>
                </a:lnTo>
                <a:cubicBezTo>
                  <a:pt x="2025" y="11278"/>
                  <a:pt x="2007" y="11267"/>
                  <a:pt x="1990" y="11267"/>
                </a:cubicBezTo>
                <a:close/>
                <a:moveTo>
                  <a:pt x="9199" y="11205"/>
                </a:moveTo>
                <a:cubicBezTo>
                  <a:pt x="9159" y="11205"/>
                  <a:pt x="9122" y="11258"/>
                  <a:pt x="9158" y="11296"/>
                </a:cubicBezTo>
                <a:cubicBezTo>
                  <a:pt x="9182" y="11320"/>
                  <a:pt x="9207" y="11347"/>
                  <a:pt x="9232" y="11372"/>
                </a:cubicBezTo>
                <a:cubicBezTo>
                  <a:pt x="9243" y="11383"/>
                  <a:pt x="9255" y="11388"/>
                  <a:pt x="9268" y="11388"/>
                </a:cubicBezTo>
                <a:cubicBezTo>
                  <a:pt x="9308" y="11388"/>
                  <a:pt x="9344" y="11334"/>
                  <a:pt x="9307" y="11297"/>
                </a:cubicBezTo>
                <a:cubicBezTo>
                  <a:pt x="9282" y="11272"/>
                  <a:pt x="9259" y="11246"/>
                  <a:pt x="9234" y="11221"/>
                </a:cubicBezTo>
                <a:cubicBezTo>
                  <a:pt x="9223" y="11210"/>
                  <a:pt x="9211" y="11205"/>
                  <a:pt x="9199" y="11205"/>
                </a:cubicBezTo>
                <a:close/>
                <a:moveTo>
                  <a:pt x="6601" y="11339"/>
                </a:moveTo>
                <a:cubicBezTo>
                  <a:pt x="6557" y="11339"/>
                  <a:pt x="6556" y="11409"/>
                  <a:pt x="6602" y="11409"/>
                </a:cubicBezTo>
                <a:cubicBezTo>
                  <a:pt x="6647" y="11409"/>
                  <a:pt x="6647" y="11339"/>
                  <a:pt x="6602" y="11339"/>
                </a:cubicBezTo>
                <a:cubicBezTo>
                  <a:pt x="6602" y="11339"/>
                  <a:pt x="6602" y="11339"/>
                  <a:pt x="6601" y="11339"/>
                </a:cubicBezTo>
                <a:close/>
                <a:moveTo>
                  <a:pt x="19848" y="11277"/>
                </a:moveTo>
                <a:cubicBezTo>
                  <a:pt x="19841" y="11277"/>
                  <a:pt x="19835" y="11278"/>
                  <a:pt x="19829" y="11282"/>
                </a:cubicBezTo>
                <a:cubicBezTo>
                  <a:pt x="19810" y="11292"/>
                  <a:pt x="19808" y="11313"/>
                  <a:pt x="19816" y="11330"/>
                </a:cubicBezTo>
                <a:cubicBezTo>
                  <a:pt x="19826" y="11355"/>
                  <a:pt x="19837" y="11380"/>
                  <a:pt x="19849" y="11404"/>
                </a:cubicBezTo>
                <a:cubicBezTo>
                  <a:pt x="19854" y="11417"/>
                  <a:pt x="19866" y="11422"/>
                  <a:pt x="19879" y="11422"/>
                </a:cubicBezTo>
                <a:cubicBezTo>
                  <a:pt x="19885" y="11422"/>
                  <a:pt x="19892" y="11421"/>
                  <a:pt x="19897" y="11418"/>
                </a:cubicBezTo>
                <a:cubicBezTo>
                  <a:pt x="19915" y="11407"/>
                  <a:pt x="19918" y="11386"/>
                  <a:pt x="19910" y="11370"/>
                </a:cubicBezTo>
                <a:cubicBezTo>
                  <a:pt x="19899" y="11344"/>
                  <a:pt x="19889" y="11319"/>
                  <a:pt x="19877" y="11294"/>
                </a:cubicBezTo>
                <a:cubicBezTo>
                  <a:pt x="19873" y="11283"/>
                  <a:pt x="19860" y="11277"/>
                  <a:pt x="19848" y="11277"/>
                </a:cubicBezTo>
                <a:close/>
                <a:moveTo>
                  <a:pt x="12951" y="11294"/>
                </a:moveTo>
                <a:cubicBezTo>
                  <a:pt x="12930" y="11294"/>
                  <a:pt x="12908" y="11311"/>
                  <a:pt x="12915" y="11337"/>
                </a:cubicBezTo>
                <a:cubicBezTo>
                  <a:pt x="12920" y="11357"/>
                  <a:pt x="12926" y="11377"/>
                  <a:pt x="12931" y="11398"/>
                </a:cubicBezTo>
                <a:cubicBezTo>
                  <a:pt x="12935" y="11416"/>
                  <a:pt x="12948" y="11424"/>
                  <a:pt x="12962" y="11424"/>
                </a:cubicBezTo>
                <a:cubicBezTo>
                  <a:pt x="12983" y="11424"/>
                  <a:pt x="13005" y="11406"/>
                  <a:pt x="12999" y="11380"/>
                </a:cubicBezTo>
                <a:cubicBezTo>
                  <a:pt x="12994" y="11360"/>
                  <a:pt x="12988" y="11340"/>
                  <a:pt x="12983" y="11319"/>
                </a:cubicBezTo>
                <a:cubicBezTo>
                  <a:pt x="12978" y="11302"/>
                  <a:pt x="12965" y="11294"/>
                  <a:pt x="12951" y="11294"/>
                </a:cubicBezTo>
                <a:close/>
                <a:moveTo>
                  <a:pt x="16395" y="11294"/>
                </a:moveTo>
                <a:cubicBezTo>
                  <a:pt x="16385" y="11294"/>
                  <a:pt x="16375" y="11297"/>
                  <a:pt x="16367" y="11301"/>
                </a:cubicBezTo>
                <a:cubicBezTo>
                  <a:pt x="16341" y="11317"/>
                  <a:pt x="16334" y="11349"/>
                  <a:pt x="16347" y="11375"/>
                </a:cubicBezTo>
                <a:cubicBezTo>
                  <a:pt x="16352" y="11385"/>
                  <a:pt x="16357" y="11394"/>
                  <a:pt x="16363" y="11404"/>
                </a:cubicBezTo>
                <a:cubicBezTo>
                  <a:pt x="16372" y="11422"/>
                  <a:pt x="16390" y="11431"/>
                  <a:pt x="16409" y="11431"/>
                </a:cubicBezTo>
                <a:cubicBezTo>
                  <a:pt x="16418" y="11431"/>
                  <a:pt x="16428" y="11429"/>
                  <a:pt x="16436" y="11424"/>
                </a:cubicBezTo>
                <a:cubicBezTo>
                  <a:pt x="16462" y="11408"/>
                  <a:pt x="16468" y="11377"/>
                  <a:pt x="16456" y="11351"/>
                </a:cubicBezTo>
                <a:cubicBezTo>
                  <a:pt x="16451" y="11340"/>
                  <a:pt x="16445" y="11330"/>
                  <a:pt x="16440" y="11320"/>
                </a:cubicBezTo>
                <a:cubicBezTo>
                  <a:pt x="16431" y="11303"/>
                  <a:pt x="16413" y="11294"/>
                  <a:pt x="16395" y="11294"/>
                </a:cubicBezTo>
                <a:close/>
                <a:moveTo>
                  <a:pt x="24549" y="11290"/>
                </a:moveTo>
                <a:cubicBezTo>
                  <a:pt x="24528" y="11290"/>
                  <a:pt x="24506" y="11307"/>
                  <a:pt x="24512" y="11334"/>
                </a:cubicBezTo>
                <a:cubicBezTo>
                  <a:pt x="24517" y="11358"/>
                  <a:pt x="24522" y="11383"/>
                  <a:pt x="24527" y="11408"/>
                </a:cubicBezTo>
                <a:cubicBezTo>
                  <a:pt x="24530" y="11426"/>
                  <a:pt x="24543" y="11434"/>
                  <a:pt x="24557" y="11434"/>
                </a:cubicBezTo>
                <a:cubicBezTo>
                  <a:pt x="24577" y="11434"/>
                  <a:pt x="24600" y="11417"/>
                  <a:pt x="24595" y="11391"/>
                </a:cubicBezTo>
                <a:cubicBezTo>
                  <a:pt x="24591" y="11365"/>
                  <a:pt x="24585" y="11340"/>
                  <a:pt x="24580" y="11315"/>
                </a:cubicBezTo>
                <a:cubicBezTo>
                  <a:pt x="24576" y="11297"/>
                  <a:pt x="24563" y="11290"/>
                  <a:pt x="24549" y="11290"/>
                </a:cubicBezTo>
                <a:close/>
                <a:moveTo>
                  <a:pt x="561" y="11347"/>
                </a:moveTo>
                <a:cubicBezTo>
                  <a:pt x="526" y="11347"/>
                  <a:pt x="516" y="11405"/>
                  <a:pt x="553" y="11418"/>
                </a:cubicBezTo>
                <a:cubicBezTo>
                  <a:pt x="567" y="11423"/>
                  <a:pt x="583" y="11428"/>
                  <a:pt x="597" y="11435"/>
                </a:cubicBezTo>
                <a:cubicBezTo>
                  <a:pt x="602" y="11436"/>
                  <a:pt x="607" y="11437"/>
                  <a:pt x="611" y="11437"/>
                </a:cubicBezTo>
                <a:cubicBezTo>
                  <a:pt x="646" y="11437"/>
                  <a:pt x="656" y="11380"/>
                  <a:pt x="617" y="11366"/>
                </a:cubicBezTo>
                <a:cubicBezTo>
                  <a:pt x="603" y="11361"/>
                  <a:pt x="587" y="11356"/>
                  <a:pt x="573" y="11350"/>
                </a:cubicBezTo>
                <a:cubicBezTo>
                  <a:pt x="569" y="11348"/>
                  <a:pt x="565" y="11347"/>
                  <a:pt x="561" y="11347"/>
                </a:cubicBezTo>
                <a:close/>
                <a:moveTo>
                  <a:pt x="246" y="11397"/>
                </a:moveTo>
                <a:cubicBezTo>
                  <a:pt x="201" y="11397"/>
                  <a:pt x="201" y="11467"/>
                  <a:pt x="246" y="11467"/>
                </a:cubicBezTo>
                <a:lnTo>
                  <a:pt x="262" y="11467"/>
                </a:lnTo>
                <a:cubicBezTo>
                  <a:pt x="307" y="11467"/>
                  <a:pt x="308" y="11397"/>
                  <a:pt x="262" y="11397"/>
                </a:cubicBezTo>
                <a:close/>
                <a:moveTo>
                  <a:pt x="5426" y="11362"/>
                </a:moveTo>
                <a:cubicBezTo>
                  <a:pt x="5413" y="11362"/>
                  <a:pt x="5400" y="11370"/>
                  <a:pt x="5393" y="11380"/>
                </a:cubicBezTo>
                <a:cubicBezTo>
                  <a:pt x="5383" y="11398"/>
                  <a:pt x="5390" y="11417"/>
                  <a:pt x="5406" y="11428"/>
                </a:cubicBezTo>
                <a:cubicBezTo>
                  <a:pt x="5426" y="11444"/>
                  <a:pt x="5446" y="11459"/>
                  <a:pt x="5467" y="11472"/>
                </a:cubicBezTo>
                <a:cubicBezTo>
                  <a:pt x="5472" y="11476"/>
                  <a:pt x="5478" y="11478"/>
                  <a:pt x="5483" y="11478"/>
                </a:cubicBezTo>
                <a:cubicBezTo>
                  <a:pt x="5496" y="11478"/>
                  <a:pt x="5508" y="11470"/>
                  <a:pt x="5515" y="11460"/>
                </a:cubicBezTo>
                <a:cubicBezTo>
                  <a:pt x="5525" y="11441"/>
                  <a:pt x="5518" y="11423"/>
                  <a:pt x="5502" y="11411"/>
                </a:cubicBezTo>
                <a:cubicBezTo>
                  <a:pt x="5482" y="11396"/>
                  <a:pt x="5462" y="11381"/>
                  <a:pt x="5441" y="11366"/>
                </a:cubicBezTo>
                <a:cubicBezTo>
                  <a:pt x="5437" y="11363"/>
                  <a:pt x="5432" y="11362"/>
                  <a:pt x="5426" y="11362"/>
                </a:cubicBezTo>
                <a:close/>
                <a:moveTo>
                  <a:pt x="3956" y="11438"/>
                </a:moveTo>
                <a:cubicBezTo>
                  <a:pt x="3912" y="11438"/>
                  <a:pt x="3913" y="11508"/>
                  <a:pt x="3958" y="11508"/>
                </a:cubicBezTo>
                <a:cubicBezTo>
                  <a:pt x="4004" y="11508"/>
                  <a:pt x="4004" y="11438"/>
                  <a:pt x="3958" y="11438"/>
                </a:cubicBezTo>
                <a:cubicBezTo>
                  <a:pt x="3957" y="11438"/>
                  <a:pt x="3957" y="11438"/>
                  <a:pt x="3956" y="11438"/>
                </a:cubicBezTo>
                <a:close/>
                <a:moveTo>
                  <a:pt x="6024" y="11383"/>
                </a:moveTo>
                <a:cubicBezTo>
                  <a:pt x="6007" y="11383"/>
                  <a:pt x="5997" y="11407"/>
                  <a:pt x="6013" y="11415"/>
                </a:cubicBezTo>
                <a:cubicBezTo>
                  <a:pt x="6023" y="11419"/>
                  <a:pt x="6030" y="11424"/>
                  <a:pt x="6039" y="11428"/>
                </a:cubicBezTo>
                <a:cubicBezTo>
                  <a:pt x="6036" y="11428"/>
                  <a:pt x="6033" y="11427"/>
                  <a:pt x="6031" y="11427"/>
                </a:cubicBezTo>
                <a:cubicBezTo>
                  <a:pt x="6022" y="11427"/>
                  <a:pt x="6013" y="11431"/>
                  <a:pt x="6005" y="11438"/>
                </a:cubicBezTo>
                <a:cubicBezTo>
                  <a:pt x="5999" y="11442"/>
                  <a:pt x="5993" y="11443"/>
                  <a:pt x="5986" y="11443"/>
                </a:cubicBezTo>
                <a:cubicBezTo>
                  <a:pt x="5984" y="11443"/>
                  <a:pt x="5981" y="11443"/>
                  <a:pt x="5979" y="11443"/>
                </a:cubicBezTo>
                <a:cubicBezTo>
                  <a:pt x="5976" y="11442"/>
                  <a:pt x="5973" y="11442"/>
                  <a:pt x="5970" y="11442"/>
                </a:cubicBezTo>
                <a:cubicBezTo>
                  <a:pt x="5931" y="11442"/>
                  <a:pt x="5917" y="11502"/>
                  <a:pt x="5959" y="11511"/>
                </a:cubicBezTo>
                <a:cubicBezTo>
                  <a:pt x="5968" y="11513"/>
                  <a:pt x="5977" y="11514"/>
                  <a:pt x="5985" y="11514"/>
                </a:cubicBezTo>
                <a:cubicBezTo>
                  <a:pt x="6010" y="11514"/>
                  <a:pt x="6033" y="11505"/>
                  <a:pt x="6053" y="11487"/>
                </a:cubicBezTo>
                <a:cubicBezTo>
                  <a:pt x="6068" y="11475"/>
                  <a:pt x="6066" y="11449"/>
                  <a:pt x="6053" y="11437"/>
                </a:cubicBezTo>
                <a:cubicBezTo>
                  <a:pt x="6050" y="11435"/>
                  <a:pt x="6049" y="11433"/>
                  <a:pt x="6047" y="11432"/>
                </a:cubicBezTo>
                <a:lnTo>
                  <a:pt x="6047" y="11432"/>
                </a:lnTo>
                <a:cubicBezTo>
                  <a:pt x="6048" y="11433"/>
                  <a:pt x="6049" y="11433"/>
                  <a:pt x="6050" y="11433"/>
                </a:cubicBezTo>
                <a:cubicBezTo>
                  <a:pt x="6069" y="11433"/>
                  <a:pt x="6081" y="11409"/>
                  <a:pt x="6063" y="11401"/>
                </a:cubicBezTo>
                <a:cubicBezTo>
                  <a:pt x="6052" y="11396"/>
                  <a:pt x="6043" y="11391"/>
                  <a:pt x="6032" y="11385"/>
                </a:cubicBezTo>
                <a:cubicBezTo>
                  <a:pt x="6029" y="11384"/>
                  <a:pt x="6027" y="11383"/>
                  <a:pt x="6024" y="11383"/>
                </a:cubicBezTo>
                <a:close/>
                <a:moveTo>
                  <a:pt x="7292" y="11402"/>
                </a:moveTo>
                <a:cubicBezTo>
                  <a:pt x="7284" y="11402"/>
                  <a:pt x="7276" y="11405"/>
                  <a:pt x="7268" y="11413"/>
                </a:cubicBezTo>
                <a:lnTo>
                  <a:pt x="7223" y="11457"/>
                </a:lnTo>
                <a:cubicBezTo>
                  <a:pt x="7197" y="11481"/>
                  <a:pt x="7223" y="11517"/>
                  <a:pt x="7250" y="11517"/>
                </a:cubicBezTo>
                <a:cubicBezTo>
                  <a:pt x="7258" y="11517"/>
                  <a:pt x="7266" y="11514"/>
                  <a:pt x="7274" y="11507"/>
                </a:cubicBezTo>
                <a:lnTo>
                  <a:pt x="7318" y="11462"/>
                </a:lnTo>
                <a:cubicBezTo>
                  <a:pt x="7344" y="11437"/>
                  <a:pt x="7319" y="11402"/>
                  <a:pt x="7292" y="11402"/>
                </a:cubicBezTo>
                <a:close/>
                <a:moveTo>
                  <a:pt x="5061" y="11439"/>
                </a:moveTo>
                <a:cubicBezTo>
                  <a:pt x="5053" y="11439"/>
                  <a:pt x="5044" y="11442"/>
                  <a:pt x="5037" y="11449"/>
                </a:cubicBezTo>
                <a:lnTo>
                  <a:pt x="5021" y="11465"/>
                </a:lnTo>
                <a:cubicBezTo>
                  <a:pt x="4996" y="11490"/>
                  <a:pt x="5020" y="11525"/>
                  <a:pt x="5047" y="11525"/>
                </a:cubicBezTo>
                <a:cubicBezTo>
                  <a:pt x="5055" y="11525"/>
                  <a:pt x="5063" y="11522"/>
                  <a:pt x="5071" y="11514"/>
                </a:cubicBezTo>
                <a:lnTo>
                  <a:pt x="5086" y="11498"/>
                </a:lnTo>
                <a:cubicBezTo>
                  <a:pt x="5112" y="11473"/>
                  <a:pt x="5088" y="11439"/>
                  <a:pt x="5061" y="11439"/>
                </a:cubicBezTo>
                <a:close/>
                <a:moveTo>
                  <a:pt x="11373" y="11406"/>
                </a:moveTo>
                <a:cubicBezTo>
                  <a:pt x="11332" y="11406"/>
                  <a:pt x="11296" y="11459"/>
                  <a:pt x="11333" y="11496"/>
                </a:cubicBezTo>
                <a:lnTo>
                  <a:pt x="11349" y="11512"/>
                </a:lnTo>
                <a:cubicBezTo>
                  <a:pt x="11360" y="11523"/>
                  <a:pt x="11372" y="11528"/>
                  <a:pt x="11385" y="11528"/>
                </a:cubicBezTo>
                <a:cubicBezTo>
                  <a:pt x="11425" y="11528"/>
                  <a:pt x="11461" y="11475"/>
                  <a:pt x="11424" y="11438"/>
                </a:cubicBezTo>
                <a:lnTo>
                  <a:pt x="11409" y="11422"/>
                </a:lnTo>
                <a:cubicBezTo>
                  <a:pt x="11398" y="11411"/>
                  <a:pt x="11385" y="11406"/>
                  <a:pt x="11373" y="11406"/>
                </a:cubicBezTo>
                <a:close/>
                <a:moveTo>
                  <a:pt x="19130" y="11406"/>
                </a:moveTo>
                <a:cubicBezTo>
                  <a:pt x="19112" y="11406"/>
                  <a:pt x="19092" y="11416"/>
                  <a:pt x="19082" y="11433"/>
                </a:cubicBezTo>
                <a:cubicBezTo>
                  <a:pt x="19067" y="11460"/>
                  <a:pt x="19077" y="11491"/>
                  <a:pt x="19102" y="11507"/>
                </a:cubicBezTo>
                <a:cubicBezTo>
                  <a:pt x="19118" y="11517"/>
                  <a:pt x="19133" y="11527"/>
                  <a:pt x="19147" y="11537"/>
                </a:cubicBezTo>
                <a:cubicBezTo>
                  <a:pt x="19155" y="11542"/>
                  <a:pt x="19163" y="11545"/>
                  <a:pt x="19172" y="11545"/>
                </a:cubicBezTo>
                <a:cubicBezTo>
                  <a:pt x="19191" y="11545"/>
                  <a:pt x="19211" y="11534"/>
                  <a:pt x="19221" y="11517"/>
                </a:cubicBezTo>
                <a:cubicBezTo>
                  <a:pt x="19234" y="11491"/>
                  <a:pt x="19224" y="11460"/>
                  <a:pt x="19201" y="11444"/>
                </a:cubicBezTo>
                <a:cubicBezTo>
                  <a:pt x="19185" y="11433"/>
                  <a:pt x="19170" y="11424"/>
                  <a:pt x="19156" y="11414"/>
                </a:cubicBezTo>
                <a:cubicBezTo>
                  <a:pt x="19148" y="11409"/>
                  <a:pt x="19139" y="11406"/>
                  <a:pt x="19130" y="11406"/>
                </a:cubicBezTo>
                <a:close/>
                <a:moveTo>
                  <a:pt x="20781" y="11441"/>
                </a:moveTo>
                <a:cubicBezTo>
                  <a:pt x="20758" y="11441"/>
                  <a:pt x="20737" y="11458"/>
                  <a:pt x="20730" y="11480"/>
                </a:cubicBezTo>
                <a:cubicBezTo>
                  <a:pt x="20725" y="11495"/>
                  <a:pt x="20720" y="11509"/>
                  <a:pt x="20714" y="11524"/>
                </a:cubicBezTo>
                <a:cubicBezTo>
                  <a:pt x="20705" y="11551"/>
                  <a:pt x="20725" y="11582"/>
                  <a:pt x="20751" y="11590"/>
                </a:cubicBezTo>
                <a:cubicBezTo>
                  <a:pt x="20755" y="11591"/>
                  <a:pt x="20760" y="11591"/>
                  <a:pt x="20764" y="11591"/>
                </a:cubicBezTo>
                <a:cubicBezTo>
                  <a:pt x="20788" y="11591"/>
                  <a:pt x="20809" y="11575"/>
                  <a:pt x="20816" y="11553"/>
                </a:cubicBezTo>
                <a:cubicBezTo>
                  <a:pt x="20821" y="11537"/>
                  <a:pt x="20826" y="11523"/>
                  <a:pt x="20832" y="11508"/>
                </a:cubicBezTo>
                <a:cubicBezTo>
                  <a:pt x="20841" y="11482"/>
                  <a:pt x="20821" y="11450"/>
                  <a:pt x="20795" y="11443"/>
                </a:cubicBezTo>
                <a:cubicBezTo>
                  <a:pt x="20790" y="11442"/>
                  <a:pt x="20786" y="11441"/>
                  <a:pt x="20781" y="11441"/>
                </a:cubicBezTo>
                <a:close/>
                <a:moveTo>
                  <a:pt x="8757" y="11523"/>
                </a:moveTo>
                <a:cubicBezTo>
                  <a:pt x="8711" y="11523"/>
                  <a:pt x="8711" y="11593"/>
                  <a:pt x="8757" y="11593"/>
                </a:cubicBezTo>
                <a:lnTo>
                  <a:pt x="8773" y="11593"/>
                </a:lnTo>
                <a:cubicBezTo>
                  <a:pt x="8774" y="11593"/>
                  <a:pt x="8774" y="11593"/>
                  <a:pt x="8775" y="11593"/>
                </a:cubicBezTo>
                <a:cubicBezTo>
                  <a:pt x="8819" y="11593"/>
                  <a:pt x="8818" y="11523"/>
                  <a:pt x="8773" y="11523"/>
                </a:cubicBezTo>
                <a:close/>
                <a:moveTo>
                  <a:pt x="22583" y="11524"/>
                </a:moveTo>
                <a:cubicBezTo>
                  <a:pt x="22537" y="11524"/>
                  <a:pt x="22537" y="11594"/>
                  <a:pt x="22583" y="11594"/>
                </a:cubicBezTo>
                <a:lnTo>
                  <a:pt x="22613" y="11594"/>
                </a:lnTo>
                <a:cubicBezTo>
                  <a:pt x="22613" y="11594"/>
                  <a:pt x="22613" y="11594"/>
                  <a:pt x="22614" y="11594"/>
                </a:cubicBezTo>
                <a:cubicBezTo>
                  <a:pt x="22659" y="11594"/>
                  <a:pt x="22658" y="11524"/>
                  <a:pt x="22613" y="11524"/>
                </a:cubicBezTo>
                <a:close/>
                <a:moveTo>
                  <a:pt x="17265" y="11510"/>
                </a:moveTo>
                <a:cubicBezTo>
                  <a:pt x="17248" y="11510"/>
                  <a:pt x="17230" y="11521"/>
                  <a:pt x="17230" y="11545"/>
                </a:cubicBezTo>
                <a:lnTo>
                  <a:pt x="17230" y="11560"/>
                </a:lnTo>
                <a:cubicBezTo>
                  <a:pt x="17230" y="11583"/>
                  <a:pt x="17248" y="11595"/>
                  <a:pt x="17265" y="11595"/>
                </a:cubicBezTo>
                <a:cubicBezTo>
                  <a:pt x="17283" y="11595"/>
                  <a:pt x="17300" y="11583"/>
                  <a:pt x="17300" y="11560"/>
                </a:cubicBezTo>
                <a:lnTo>
                  <a:pt x="17300" y="11545"/>
                </a:lnTo>
                <a:cubicBezTo>
                  <a:pt x="17300" y="11521"/>
                  <a:pt x="17283" y="11510"/>
                  <a:pt x="17265" y="11510"/>
                </a:cubicBezTo>
                <a:close/>
                <a:moveTo>
                  <a:pt x="18006" y="11518"/>
                </a:moveTo>
                <a:cubicBezTo>
                  <a:pt x="17983" y="11518"/>
                  <a:pt x="17960" y="11524"/>
                  <a:pt x="17939" y="11534"/>
                </a:cubicBezTo>
                <a:cubicBezTo>
                  <a:pt x="17904" y="11551"/>
                  <a:pt x="17926" y="11600"/>
                  <a:pt x="17959" y="11600"/>
                </a:cubicBezTo>
                <a:cubicBezTo>
                  <a:pt x="17964" y="11600"/>
                  <a:pt x="17969" y="11599"/>
                  <a:pt x="17975" y="11596"/>
                </a:cubicBezTo>
                <a:cubicBezTo>
                  <a:pt x="17985" y="11591"/>
                  <a:pt x="17994" y="11589"/>
                  <a:pt x="18003" y="11589"/>
                </a:cubicBezTo>
                <a:cubicBezTo>
                  <a:pt x="18014" y="11589"/>
                  <a:pt x="18024" y="11592"/>
                  <a:pt x="18036" y="11597"/>
                </a:cubicBezTo>
                <a:cubicBezTo>
                  <a:pt x="18039" y="11599"/>
                  <a:pt x="18043" y="11599"/>
                  <a:pt x="18047" y="11599"/>
                </a:cubicBezTo>
                <a:cubicBezTo>
                  <a:pt x="18062" y="11599"/>
                  <a:pt x="18076" y="11586"/>
                  <a:pt x="18080" y="11572"/>
                </a:cubicBezTo>
                <a:cubicBezTo>
                  <a:pt x="18086" y="11551"/>
                  <a:pt x="18073" y="11534"/>
                  <a:pt x="18056" y="11528"/>
                </a:cubicBezTo>
                <a:cubicBezTo>
                  <a:pt x="18040" y="11521"/>
                  <a:pt x="18023" y="11518"/>
                  <a:pt x="18006" y="11518"/>
                </a:cubicBezTo>
                <a:close/>
                <a:moveTo>
                  <a:pt x="3148" y="11463"/>
                </a:moveTo>
                <a:cubicBezTo>
                  <a:pt x="3130" y="11463"/>
                  <a:pt x="3110" y="11473"/>
                  <a:pt x="3101" y="11490"/>
                </a:cubicBezTo>
                <a:cubicBezTo>
                  <a:pt x="3096" y="11501"/>
                  <a:pt x="3091" y="11509"/>
                  <a:pt x="3085" y="11519"/>
                </a:cubicBezTo>
                <a:cubicBezTo>
                  <a:pt x="3073" y="11546"/>
                  <a:pt x="3079" y="11577"/>
                  <a:pt x="3105" y="11593"/>
                </a:cubicBezTo>
                <a:cubicBezTo>
                  <a:pt x="3114" y="11598"/>
                  <a:pt x="3123" y="11600"/>
                  <a:pt x="3133" y="11600"/>
                </a:cubicBezTo>
                <a:cubicBezTo>
                  <a:pt x="3152" y="11600"/>
                  <a:pt x="3170" y="11591"/>
                  <a:pt x="3179" y="11574"/>
                </a:cubicBezTo>
                <a:cubicBezTo>
                  <a:pt x="3184" y="11563"/>
                  <a:pt x="3189" y="11554"/>
                  <a:pt x="3194" y="11543"/>
                </a:cubicBezTo>
                <a:cubicBezTo>
                  <a:pt x="3208" y="11517"/>
                  <a:pt x="3201" y="11485"/>
                  <a:pt x="3174" y="11470"/>
                </a:cubicBezTo>
                <a:cubicBezTo>
                  <a:pt x="3167" y="11465"/>
                  <a:pt x="3158" y="11463"/>
                  <a:pt x="3148" y="11463"/>
                </a:cubicBezTo>
                <a:close/>
                <a:moveTo>
                  <a:pt x="12528" y="11550"/>
                </a:moveTo>
                <a:cubicBezTo>
                  <a:pt x="12511" y="11550"/>
                  <a:pt x="12493" y="11561"/>
                  <a:pt x="12493" y="11584"/>
                </a:cubicBezTo>
                <a:lnTo>
                  <a:pt x="12493" y="11600"/>
                </a:lnTo>
                <a:cubicBezTo>
                  <a:pt x="12493" y="11623"/>
                  <a:pt x="12511" y="11634"/>
                  <a:pt x="12528" y="11634"/>
                </a:cubicBezTo>
                <a:cubicBezTo>
                  <a:pt x="12546" y="11634"/>
                  <a:pt x="12564" y="11623"/>
                  <a:pt x="12564" y="11600"/>
                </a:cubicBezTo>
                <a:lnTo>
                  <a:pt x="12564" y="11584"/>
                </a:lnTo>
                <a:cubicBezTo>
                  <a:pt x="12564" y="11561"/>
                  <a:pt x="12546" y="11550"/>
                  <a:pt x="12528" y="11550"/>
                </a:cubicBezTo>
                <a:close/>
                <a:moveTo>
                  <a:pt x="13597" y="11565"/>
                </a:moveTo>
                <a:cubicBezTo>
                  <a:pt x="13569" y="11565"/>
                  <a:pt x="13546" y="11601"/>
                  <a:pt x="13571" y="11626"/>
                </a:cubicBezTo>
                <a:lnTo>
                  <a:pt x="13587" y="11642"/>
                </a:lnTo>
                <a:cubicBezTo>
                  <a:pt x="13594" y="11649"/>
                  <a:pt x="13602" y="11652"/>
                  <a:pt x="13610" y="11652"/>
                </a:cubicBezTo>
                <a:cubicBezTo>
                  <a:pt x="13637" y="11652"/>
                  <a:pt x="13662" y="11616"/>
                  <a:pt x="13637" y="11592"/>
                </a:cubicBezTo>
                <a:cubicBezTo>
                  <a:pt x="13629" y="11586"/>
                  <a:pt x="13625" y="11581"/>
                  <a:pt x="13621" y="11576"/>
                </a:cubicBezTo>
                <a:cubicBezTo>
                  <a:pt x="13613" y="11569"/>
                  <a:pt x="13605" y="11565"/>
                  <a:pt x="13597" y="11565"/>
                </a:cubicBezTo>
                <a:close/>
                <a:moveTo>
                  <a:pt x="4662" y="11590"/>
                </a:moveTo>
                <a:cubicBezTo>
                  <a:pt x="4618" y="11590"/>
                  <a:pt x="4619" y="11660"/>
                  <a:pt x="4664" y="11660"/>
                </a:cubicBezTo>
                <a:lnTo>
                  <a:pt x="4680" y="11660"/>
                </a:lnTo>
                <a:cubicBezTo>
                  <a:pt x="4725" y="11660"/>
                  <a:pt x="4725" y="11590"/>
                  <a:pt x="4680" y="11590"/>
                </a:cubicBezTo>
                <a:lnTo>
                  <a:pt x="4664" y="11590"/>
                </a:lnTo>
                <a:cubicBezTo>
                  <a:pt x="4664" y="11590"/>
                  <a:pt x="4663" y="11590"/>
                  <a:pt x="4662" y="11590"/>
                </a:cubicBezTo>
                <a:close/>
                <a:moveTo>
                  <a:pt x="24352" y="11559"/>
                </a:moveTo>
                <a:cubicBezTo>
                  <a:pt x="24328" y="11559"/>
                  <a:pt x="24304" y="11585"/>
                  <a:pt x="24318" y="11613"/>
                </a:cubicBezTo>
                <a:cubicBezTo>
                  <a:pt x="24323" y="11623"/>
                  <a:pt x="24329" y="11633"/>
                  <a:pt x="24334" y="11643"/>
                </a:cubicBezTo>
                <a:cubicBezTo>
                  <a:pt x="24340" y="11656"/>
                  <a:pt x="24351" y="11661"/>
                  <a:pt x="24362" y="11661"/>
                </a:cubicBezTo>
                <a:cubicBezTo>
                  <a:pt x="24385" y="11661"/>
                  <a:pt x="24410" y="11635"/>
                  <a:pt x="24396" y="11607"/>
                </a:cubicBezTo>
                <a:cubicBezTo>
                  <a:pt x="24388" y="11597"/>
                  <a:pt x="24383" y="11587"/>
                  <a:pt x="24380" y="11577"/>
                </a:cubicBezTo>
                <a:cubicBezTo>
                  <a:pt x="24373" y="11565"/>
                  <a:pt x="24363" y="11559"/>
                  <a:pt x="24352" y="11559"/>
                </a:cubicBezTo>
                <a:close/>
                <a:moveTo>
                  <a:pt x="15777" y="11552"/>
                </a:moveTo>
                <a:cubicBezTo>
                  <a:pt x="15759" y="11552"/>
                  <a:pt x="15741" y="11563"/>
                  <a:pt x="15740" y="11586"/>
                </a:cubicBezTo>
                <a:cubicBezTo>
                  <a:pt x="15738" y="11623"/>
                  <a:pt x="15762" y="11655"/>
                  <a:pt x="15798" y="11665"/>
                </a:cubicBezTo>
                <a:cubicBezTo>
                  <a:pt x="15802" y="11666"/>
                  <a:pt x="15806" y="11667"/>
                  <a:pt x="15809" y="11667"/>
                </a:cubicBezTo>
                <a:cubicBezTo>
                  <a:pt x="15845" y="11667"/>
                  <a:pt x="15856" y="11607"/>
                  <a:pt x="15817" y="11596"/>
                </a:cubicBezTo>
                <a:cubicBezTo>
                  <a:pt x="15811" y="11593"/>
                  <a:pt x="15812" y="11591"/>
                  <a:pt x="15812" y="11586"/>
                </a:cubicBezTo>
                <a:cubicBezTo>
                  <a:pt x="15813" y="11563"/>
                  <a:pt x="15795" y="11552"/>
                  <a:pt x="15777" y="11552"/>
                </a:cubicBezTo>
                <a:close/>
                <a:moveTo>
                  <a:pt x="5784" y="11576"/>
                </a:moveTo>
                <a:cubicBezTo>
                  <a:pt x="5756" y="11576"/>
                  <a:pt x="5731" y="11612"/>
                  <a:pt x="5757" y="11637"/>
                </a:cubicBezTo>
                <a:cubicBezTo>
                  <a:pt x="5767" y="11647"/>
                  <a:pt x="5778" y="11656"/>
                  <a:pt x="5788" y="11665"/>
                </a:cubicBezTo>
                <a:cubicBezTo>
                  <a:pt x="5796" y="11672"/>
                  <a:pt x="5804" y="11675"/>
                  <a:pt x="5812" y="11675"/>
                </a:cubicBezTo>
                <a:cubicBezTo>
                  <a:pt x="5840" y="11675"/>
                  <a:pt x="5864" y="11640"/>
                  <a:pt x="5839" y="11616"/>
                </a:cubicBezTo>
                <a:cubicBezTo>
                  <a:pt x="5828" y="11605"/>
                  <a:pt x="5818" y="11596"/>
                  <a:pt x="5807" y="11586"/>
                </a:cubicBezTo>
                <a:cubicBezTo>
                  <a:pt x="5800" y="11579"/>
                  <a:pt x="5792" y="11576"/>
                  <a:pt x="5784" y="11576"/>
                </a:cubicBezTo>
                <a:close/>
                <a:moveTo>
                  <a:pt x="23931" y="11607"/>
                </a:moveTo>
                <a:cubicBezTo>
                  <a:pt x="23917" y="11607"/>
                  <a:pt x="23905" y="11625"/>
                  <a:pt x="23917" y="11637"/>
                </a:cubicBezTo>
                <a:lnTo>
                  <a:pt x="23962" y="11681"/>
                </a:lnTo>
                <a:cubicBezTo>
                  <a:pt x="23966" y="11684"/>
                  <a:pt x="23970" y="11686"/>
                  <a:pt x="23974" y="11686"/>
                </a:cubicBezTo>
                <a:cubicBezTo>
                  <a:pt x="23987" y="11686"/>
                  <a:pt x="24000" y="11669"/>
                  <a:pt x="23987" y="11656"/>
                </a:cubicBezTo>
                <a:lnTo>
                  <a:pt x="23942" y="11612"/>
                </a:lnTo>
                <a:cubicBezTo>
                  <a:pt x="23939" y="11608"/>
                  <a:pt x="23935" y="11607"/>
                  <a:pt x="23931" y="11607"/>
                </a:cubicBezTo>
                <a:close/>
                <a:moveTo>
                  <a:pt x="14425" y="11622"/>
                </a:moveTo>
                <a:cubicBezTo>
                  <a:pt x="14379" y="11622"/>
                  <a:pt x="14379" y="11692"/>
                  <a:pt x="14425" y="11692"/>
                </a:cubicBezTo>
                <a:lnTo>
                  <a:pt x="14455" y="11692"/>
                </a:lnTo>
                <a:cubicBezTo>
                  <a:pt x="14501" y="11692"/>
                  <a:pt x="14501" y="11622"/>
                  <a:pt x="14455" y="11622"/>
                </a:cubicBezTo>
                <a:close/>
                <a:moveTo>
                  <a:pt x="21982" y="11628"/>
                </a:moveTo>
                <a:cubicBezTo>
                  <a:pt x="21964" y="11628"/>
                  <a:pt x="21946" y="11640"/>
                  <a:pt x="21946" y="11663"/>
                </a:cubicBezTo>
                <a:lnTo>
                  <a:pt x="21946" y="11679"/>
                </a:lnTo>
                <a:cubicBezTo>
                  <a:pt x="21946" y="11701"/>
                  <a:pt x="21964" y="11712"/>
                  <a:pt x="21982" y="11712"/>
                </a:cubicBezTo>
                <a:cubicBezTo>
                  <a:pt x="22000" y="11712"/>
                  <a:pt x="22018" y="11701"/>
                  <a:pt x="22018" y="11679"/>
                </a:cubicBezTo>
                <a:lnTo>
                  <a:pt x="22018" y="11663"/>
                </a:lnTo>
                <a:cubicBezTo>
                  <a:pt x="22018" y="11640"/>
                  <a:pt x="22000" y="11628"/>
                  <a:pt x="21982" y="11628"/>
                </a:cubicBezTo>
                <a:close/>
                <a:moveTo>
                  <a:pt x="1029" y="11624"/>
                </a:moveTo>
                <a:cubicBezTo>
                  <a:pt x="1005" y="11624"/>
                  <a:pt x="980" y="11649"/>
                  <a:pt x="995" y="11677"/>
                </a:cubicBezTo>
                <a:cubicBezTo>
                  <a:pt x="1004" y="11692"/>
                  <a:pt x="1015" y="11703"/>
                  <a:pt x="1029" y="11711"/>
                </a:cubicBezTo>
                <a:cubicBezTo>
                  <a:pt x="1034" y="11718"/>
                  <a:pt x="1043" y="11726"/>
                  <a:pt x="1056" y="11726"/>
                </a:cubicBezTo>
                <a:lnTo>
                  <a:pt x="1077" y="11726"/>
                </a:lnTo>
                <a:cubicBezTo>
                  <a:pt x="1079" y="11726"/>
                  <a:pt x="1082" y="11724"/>
                  <a:pt x="1085" y="11724"/>
                </a:cubicBezTo>
                <a:lnTo>
                  <a:pt x="1086" y="11724"/>
                </a:lnTo>
                <a:cubicBezTo>
                  <a:pt x="1088" y="11724"/>
                  <a:pt x="1088" y="11723"/>
                  <a:pt x="1089" y="11723"/>
                </a:cubicBezTo>
                <a:cubicBezTo>
                  <a:pt x="1096" y="11721"/>
                  <a:pt x="1101" y="11714"/>
                  <a:pt x="1104" y="11708"/>
                </a:cubicBezTo>
                <a:cubicBezTo>
                  <a:pt x="1109" y="11702"/>
                  <a:pt x="1111" y="11695"/>
                  <a:pt x="1111" y="11688"/>
                </a:cubicBezTo>
                <a:cubicBezTo>
                  <a:pt x="1111" y="11678"/>
                  <a:pt x="1107" y="11670"/>
                  <a:pt x="1101" y="11665"/>
                </a:cubicBezTo>
                <a:cubicBezTo>
                  <a:pt x="1093" y="11660"/>
                  <a:pt x="1087" y="11655"/>
                  <a:pt x="1076" y="11655"/>
                </a:cubicBezTo>
                <a:cubicBezTo>
                  <a:pt x="1074" y="11655"/>
                  <a:pt x="1073" y="11653"/>
                  <a:pt x="1072" y="11653"/>
                </a:cubicBezTo>
                <a:cubicBezTo>
                  <a:pt x="1064" y="11651"/>
                  <a:pt x="1060" y="11646"/>
                  <a:pt x="1057" y="11642"/>
                </a:cubicBezTo>
                <a:cubicBezTo>
                  <a:pt x="1050" y="11629"/>
                  <a:pt x="1040" y="11624"/>
                  <a:pt x="1029" y="11624"/>
                </a:cubicBezTo>
                <a:close/>
                <a:moveTo>
                  <a:pt x="2517" y="11580"/>
                </a:moveTo>
                <a:cubicBezTo>
                  <a:pt x="2497" y="11580"/>
                  <a:pt x="2477" y="11591"/>
                  <a:pt x="2467" y="11607"/>
                </a:cubicBezTo>
                <a:cubicBezTo>
                  <a:pt x="2452" y="11635"/>
                  <a:pt x="2464" y="11664"/>
                  <a:pt x="2487" y="11681"/>
                </a:cubicBezTo>
                <a:cubicBezTo>
                  <a:pt x="2507" y="11696"/>
                  <a:pt x="2527" y="11711"/>
                  <a:pt x="2548" y="11726"/>
                </a:cubicBezTo>
                <a:cubicBezTo>
                  <a:pt x="2555" y="11730"/>
                  <a:pt x="2563" y="11733"/>
                  <a:pt x="2571" y="11733"/>
                </a:cubicBezTo>
                <a:cubicBezTo>
                  <a:pt x="2591" y="11733"/>
                  <a:pt x="2612" y="11721"/>
                  <a:pt x="2621" y="11706"/>
                </a:cubicBezTo>
                <a:cubicBezTo>
                  <a:pt x="2637" y="11679"/>
                  <a:pt x="2624" y="11649"/>
                  <a:pt x="2601" y="11633"/>
                </a:cubicBezTo>
                <a:cubicBezTo>
                  <a:pt x="2582" y="11617"/>
                  <a:pt x="2562" y="11602"/>
                  <a:pt x="2541" y="11587"/>
                </a:cubicBezTo>
                <a:cubicBezTo>
                  <a:pt x="2534" y="11582"/>
                  <a:pt x="2525" y="11580"/>
                  <a:pt x="2517" y="11580"/>
                </a:cubicBezTo>
                <a:close/>
                <a:moveTo>
                  <a:pt x="13854" y="11665"/>
                </a:moveTo>
                <a:cubicBezTo>
                  <a:pt x="13808" y="11665"/>
                  <a:pt x="13808" y="11736"/>
                  <a:pt x="13854" y="11736"/>
                </a:cubicBezTo>
                <a:cubicBezTo>
                  <a:pt x="13900" y="11736"/>
                  <a:pt x="13900" y="11665"/>
                  <a:pt x="13854" y="11665"/>
                </a:cubicBezTo>
                <a:close/>
                <a:moveTo>
                  <a:pt x="1703" y="11670"/>
                </a:moveTo>
                <a:cubicBezTo>
                  <a:pt x="1658" y="11670"/>
                  <a:pt x="1658" y="11741"/>
                  <a:pt x="1703" y="11741"/>
                </a:cubicBezTo>
                <a:lnTo>
                  <a:pt x="1718" y="11741"/>
                </a:lnTo>
                <a:cubicBezTo>
                  <a:pt x="1719" y="11741"/>
                  <a:pt x="1719" y="11741"/>
                  <a:pt x="1719" y="11741"/>
                </a:cubicBezTo>
                <a:cubicBezTo>
                  <a:pt x="1764" y="11741"/>
                  <a:pt x="1764" y="11670"/>
                  <a:pt x="1718" y="11670"/>
                </a:cubicBezTo>
                <a:close/>
                <a:moveTo>
                  <a:pt x="13989" y="11695"/>
                </a:moveTo>
                <a:cubicBezTo>
                  <a:pt x="13943" y="11695"/>
                  <a:pt x="13943" y="11766"/>
                  <a:pt x="13989" y="11766"/>
                </a:cubicBezTo>
                <a:cubicBezTo>
                  <a:pt x="13989" y="11766"/>
                  <a:pt x="13990" y="11766"/>
                  <a:pt x="13991" y="11766"/>
                </a:cubicBezTo>
                <a:cubicBezTo>
                  <a:pt x="14035" y="11766"/>
                  <a:pt x="14034" y="11695"/>
                  <a:pt x="13989" y="11695"/>
                </a:cubicBezTo>
                <a:close/>
                <a:moveTo>
                  <a:pt x="6564" y="11637"/>
                </a:moveTo>
                <a:cubicBezTo>
                  <a:pt x="6559" y="11637"/>
                  <a:pt x="6553" y="11639"/>
                  <a:pt x="6547" y="11642"/>
                </a:cubicBezTo>
                <a:cubicBezTo>
                  <a:pt x="6531" y="11650"/>
                  <a:pt x="6522" y="11674"/>
                  <a:pt x="6534" y="11690"/>
                </a:cubicBezTo>
                <a:cubicBezTo>
                  <a:pt x="6550" y="11710"/>
                  <a:pt x="6563" y="11731"/>
                  <a:pt x="6578" y="11750"/>
                </a:cubicBezTo>
                <a:cubicBezTo>
                  <a:pt x="6585" y="11761"/>
                  <a:pt x="6597" y="11768"/>
                  <a:pt x="6610" y="11768"/>
                </a:cubicBezTo>
                <a:cubicBezTo>
                  <a:pt x="6615" y="11768"/>
                  <a:pt x="6621" y="11767"/>
                  <a:pt x="6626" y="11763"/>
                </a:cubicBezTo>
                <a:cubicBezTo>
                  <a:pt x="6642" y="11754"/>
                  <a:pt x="6651" y="11731"/>
                  <a:pt x="6640" y="11715"/>
                </a:cubicBezTo>
                <a:cubicBezTo>
                  <a:pt x="6624" y="11695"/>
                  <a:pt x="6610" y="11674"/>
                  <a:pt x="6595" y="11655"/>
                </a:cubicBezTo>
                <a:cubicBezTo>
                  <a:pt x="6587" y="11644"/>
                  <a:pt x="6576" y="11637"/>
                  <a:pt x="6564" y="11637"/>
                </a:cubicBezTo>
                <a:close/>
                <a:moveTo>
                  <a:pt x="7909" y="11638"/>
                </a:moveTo>
                <a:cubicBezTo>
                  <a:pt x="7893" y="11638"/>
                  <a:pt x="7877" y="11645"/>
                  <a:pt x="7867" y="11663"/>
                </a:cubicBezTo>
                <a:cubicBezTo>
                  <a:pt x="7857" y="11679"/>
                  <a:pt x="7849" y="11694"/>
                  <a:pt x="7839" y="11708"/>
                </a:cubicBezTo>
                <a:cubicBezTo>
                  <a:pt x="7815" y="11750"/>
                  <a:pt x="7852" y="11789"/>
                  <a:pt x="7888" y="11789"/>
                </a:cubicBezTo>
                <a:cubicBezTo>
                  <a:pt x="7904" y="11789"/>
                  <a:pt x="7920" y="11781"/>
                  <a:pt x="7931" y="11763"/>
                </a:cubicBezTo>
                <a:cubicBezTo>
                  <a:pt x="7940" y="11748"/>
                  <a:pt x="7949" y="11732"/>
                  <a:pt x="7959" y="11717"/>
                </a:cubicBezTo>
                <a:cubicBezTo>
                  <a:pt x="7983" y="11677"/>
                  <a:pt x="7946" y="11638"/>
                  <a:pt x="7909" y="11638"/>
                </a:cubicBezTo>
                <a:close/>
                <a:moveTo>
                  <a:pt x="18436" y="11726"/>
                </a:moveTo>
                <a:cubicBezTo>
                  <a:pt x="18422" y="11726"/>
                  <a:pt x="18410" y="11743"/>
                  <a:pt x="18424" y="11755"/>
                </a:cubicBezTo>
                <a:cubicBezTo>
                  <a:pt x="18431" y="11762"/>
                  <a:pt x="18430" y="11769"/>
                  <a:pt x="18422" y="11774"/>
                </a:cubicBezTo>
                <a:cubicBezTo>
                  <a:pt x="18408" y="11786"/>
                  <a:pt x="18422" y="11803"/>
                  <a:pt x="18436" y="11803"/>
                </a:cubicBezTo>
                <a:cubicBezTo>
                  <a:pt x="18440" y="11803"/>
                  <a:pt x="18444" y="11802"/>
                  <a:pt x="18447" y="11799"/>
                </a:cubicBezTo>
                <a:cubicBezTo>
                  <a:pt x="18468" y="11781"/>
                  <a:pt x="18468" y="11749"/>
                  <a:pt x="18448" y="11731"/>
                </a:cubicBezTo>
                <a:cubicBezTo>
                  <a:pt x="18445" y="11728"/>
                  <a:pt x="18440" y="11726"/>
                  <a:pt x="18436" y="11726"/>
                </a:cubicBezTo>
                <a:close/>
                <a:moveTo>
                  <a:pt x="4926" y="11647"/>
                </a:moveTo>
                <a:cubicBezTo>
                  <a:pt x="4899" y="11647"/>
                  <a:pt x="4876" y="11683"/>
                  <a:pt x="4901" y="11707"/>
                </a:cubicBezTo>
                <a:lnTo>
                  <a:pt x="4906" y="11712"/>
                </a:lnTo>
                <a:cubicBezTo>
                  <a:pt x="4905" y="11713"/>
                  <a:pt x="4903" y="11714"/>
                  <a:pt x="4903" y="11716"/>
                </a:cubicBezTo>
                <a:cubicBezTo>
                  <a:pt x="4890" y="11739"/>
                  <a:pt x="4897" y="11776"/>
                  <a:pt x="4922" y="11790"/>
                </a:cubicBezTo>
                <a:cubicBezTo>
                  <a:pt x="4932" y="11795"/>
                  <a:pt x="4942" y="11800"/>
                  <a:pt x="4952" y="11805"/>
                </a:cubicBezTo>
                <a:cubicBezTo>
                  <a:pt x="4961" y="11810"/>
                  <a:pt x="4971" y="11812"/>
                  <a:pt x="4980" y="11812"/>
                </a:cubicBezTo>
                <a:cubicBezTo>
                  <a:pt x="4998" y="11812"/>
                  <a:pt x="5015" y="11803"/>
                  <a:pt x="5026" y="11785"/>
                </a:cubicBezTo>
                <a:cubicBezTo>
                  <a:pt x="5039" y="11762"/>
                  <a:pt x="5032" y="11725"/>
                  <a:pt x="5006" y="11712"/>
                </a:cubicBezTo>
                <a:cubicBezTo>
                  <a:pt x="4995" y="11707"/>
                  <a:pt x="4986" y="11702"/>
                  <a:pt x="4976" y="11697"/>
                </a:cubicBezTo>
                <a:cubicBezTo>
                  <a:pt x="4977" y="11688"/>
                  <a:pt x="4974" y="11681"/>
                  <a:pt x="4966" y="11672"/>
                </a:cubicBezTo>
                <a:lnTo>
                  <a:pt x="4950" y="11658"/>
                </a:lnTo>
                <a:cubicBezTo>
                  <a:pt x="4943" y="11650"/>
                  <a:pt x="4934" y="11647"/>
                  <a:pt x="4926" y="11647"/>
                </a:cubicBezTo>
                <a:close/>
                <a:moveTo>
                  <a:pt x="20961" y="11745"/>
                </a:moveTo>
                <a:cubicBezTo>
                  <a:pt x="20914" y="11745"/>
                  <a:pt x="20914" y="11816"/>
                  <a:pt x="20961" y="11816"/>
                </a:cubicBezTo>
                <a:cubicBezTo>
                  <a:pt x="21007" y="11816"/>
                  <a:pt x="21007" y="11745"/>
                  <a:pt x="20961" y="11745"/>
                </a:cubicBezTo>
                <a:close/>
                <a:moveTo>
                  <a:pt x="9494" y="11708"/>
                </a:moveTo>
                <a:cubicBezTo>
                  <a:pt x="9485" y="11708"/>
                  <a:pt x="9476" y="11714"/>
                  <a:pt x="9476" y="11726"/>
                </a:cubicBezTo>
                <a:lnTo>
                  <a:pt x="9476" y="11800"/>
                </a:lnTo>
                <a:cubicBezTo>
                  <a:pt x="9476" y="11812"/>
                  <a:pt x="9485" y="11817"/>
                  <a:pt x="9494" y="11817"/>
                </a:cubicBezTo>
                <a:cubicBezTo>
                  <a:pt x="9502" y="11817"/>
                  <a:pt x="9511" y="11812"/>
                  <a:pt x="9511" y="11800"/>
                </a:cubicBezTo>
                <a:lnTo>
                  <a:pt x="9511" y="11726"/>
                </a:lnTo>
                <a:cubicBezTo>
                  <a:pt x="9511" y="11714"/>
                  <a:pt x="9502" y="11708"/>
                  <a:pt x="9494" y="11708"/>
                </a:cubicBezTo>
                <a:close/>
                <a:moveTo>
                  <a:pt x="16708" y="11806"/>
                </a:moveTo>
                <a:cubicBezTo>
                  <a:pt x="16673" y="11806"/>
                  <a:pt x="16660" y="11863"/>
                  <a:pt x="16699" y="11876"/>
                </a:cubicBezTo>
                <a:cubicBezTo>
                  <a:pt x="16715" y="11881"/>
                  <a:pt x="16729" y="11886"/>
                  <a:pt x="16744" y="11891"/>
                </a:cubicBezTo>
                <a:cubicBezTo>
                  <a:pt x="16748" y="11893"/>
                  <a:pt x="16752" y="11894"/>
                  <a:pt x="16756" y="11894"/>
                </a:cubicBezTo>
                <a:cubicBezTo>
                  <a:pt x="16790" y="11894"/>
                  <a:pt x="16803" y="11836"/>
                  <a:pt x="16764" y="11823"/>
                </a:cubicBezTo>
                <a:cubicBezTo>
                  <a:pt x="16748" y="11818"/>
                  <a:pt x="16734" y="11813"/>
                  <a:pt x="16719" y="11807"/>
                </a:cubicBezTo>
                <a:cubicBezTo>
                  <a:pt x="16715" y="11806"/>
                  <a:pt x="16711" y="11806"/>
                  <a:pt x="16708" y="11806"/>
                </a:cubicBezTo>
                <a:close/>
                <a:moveTo>
                  <a:pt x="9058" y="11810"/>
                </a:moveTo>
                <a:cubicBezTo>
                  <a:pt x="9041" y="11810"/>
                  <a:pt x="9023" y="11822"/>
                  <a:pt x="9023" y="11844"/>
                </a:cubicBezTo>
                <a:lnTo>
                  <a:pt x="9023" y="11860"/>
                </a:lnTo>
                <a:cubicBezTo>
                  <a:pt x="9023" y="11882"/>
                  <a:pt x="9040" y="11894"/>
                  <a:pt x="9058" y="11894"/>
                </a:cubicBezTo>
                <a:cubicBezTo>
                  <a:pt x="9075" y="11894"/>
                  <a:pt x="9093" y="11882"/>
                  <a:pt x="9093" y="11860"/>
                </a:cubicBezTo>
                <a:lnTo>
                  <a:pt x="9093" y="11844"/>
                </a:lnTo>
                <a:cubicBezTo>
                  <a:pt x="9093" y="11822"/>
                  <a:pt x="9076" y="11810"/>
                  <a:pt x="9058" y="11810"/>
                </a:cubicBezTo>
                <a:close/>
                <a:moveTo>
                  <a:pt x="19399" y="11846"/>
                </a:moveTo>
                <a:cubicBezTo>
                  <a:pt x="19353" y="11846"/>
                  <a:pt x="19353" y="11916"/>
                  <a:pt x="19399" y="11916"/>
                </a:cubicBezTo>
                <a:cubicBezTo>
                  <a:pt x="19443" y="11916"/>
                  <a:pt x="19443" y="11846"/>
                  <a:pt x="19399" y="11846"/>
                </a:cubicBezTo>
                <a:close/>
                <a:moveTo>
                  <a:pt x="17338" y="11855"/>
                </a:moveTo>
                <a:cubicBezTo>
                  <a:pt x="17294" y="11855"/>
                  <a:pt x="17293" y="11926"/>
                  <a:pt x="17338" y="11926"/>
                </a:cubicBezTo>
                <a:cubicBezTo>
                  <a:pt x="17384" y="11926"/>
                  <a:pt x="17384" y="11855"/>
                  <a:pt x="17338" y="11855"/>
                </a:cubicBezTo>
                <a:close/>
                <a:moveTo>
                  <a:pt x="17624" y="11843"/>
                </a:moveTo>
                <a:cubicBezTo>
                  <a:pt x="17591" y="11843"/>
                  <a:pt x="17569" y="11891"/>
                  <a:pt x="17605" y="11909"/>
                </a:cubicBezTo>
                <a:cubicBezTo>
                  <a:pt x="17616" y="11914"/>
                  <a:pt x="17625" y="11920"/>
                  <a:pt x="17636" y="11925"/>
                </a:cubicBezTo>
                <a:cubicBezTo>
                  <a:pt x="17641" y="11927"/>
                  <a:pt x="17646" y="11928"/>
                  <a:pt x="17651" y="11928"/>
                </a:cubicBezTo>
                <a:cubicBezTo>
                  <a:pt x="17685" y="11928"/>
                  <a:pt x="17708" y="11880"/>
                  <a:pt x="17671" y="11863"/>
                </a:cubicBezTo>
                <a:cubicBezTo>
                  <a:pt x="17661" y="11858"/>
                  <a:pt x="17651" y="11853"/>
                  <a:pt x="17641" y="11847"/>
                </a:cubicBezTo>
                <a:cubicBezTo>
                  <a:pt x="17635" y="11844"/>
                  <a:pt x="17629" y="11843"/>
                  <a:pt x="17624" y="11843"/>
                </a:cubicBezTo>
                <a:close/>
                <a:moveTo>
                  <a:pt x="18772" y="11845"/>
                </a:moveTo>
                <a:cubicBezTo>
                  <a:pt x="18767" y="11845"/>
                  <a:pt x="18761" y="11845"/>
                  <a:pt x="18756" y="11846"/>
                </a:cubicBezTo>
                <a:cubicBezTo>
                  <a:pt x="18716" y="11855"/>
                  <a:pt x="18728" y="11914"/>
                  <a:pt x="18766" y="11915"/>
                </a:cubicBezTo>
                <a:cubicBezTo>
                  <a:pt x="18771" y="11925"/>
                  <a:pt x="18783" y="11930"/>
                  <a:pt x="18795" y="11930"/>
                </a:cubicBezTo>
                <a:cubicBezTo>
                  <a:pt x="18801" y="11930"/>
                  <a:pt x="18808" y="11928"/>
                  <a:pt x="18813" y="11926"/>
                </a:cubicBezTo>
                <a:cubicBezTo>
                  <a:pt x="18831" y="11915"/>
                  <a:pt x="18834" y="11894"/>
                  <a:pt x="18826" y="11878"/>
                </a:cubicBezTo>
                <a:cubicBezTo>
                  <a:pt x="18816" y="11855"/>
                  <a:pt x="18794" y="11845"/>
                  <a:pt x="18772" y="11845"/>
                </a:cubicBezTo>
                <a:close/>
                <a:moveTo>
                  <a:pt x="23538" y="11872"/>
                </a:moveTo>
                <a:cubicBezTo>
                  <a:pt x="23492" y="11872"/>
                  <a:pt x="23492" y="11943"/>
                  <a:pt x="23538" y="11943"/>
                </a:cubicBezTo>
                <a:cubicBezTo>
                  <a:pt x="23584" y="11943"/>
                  <a:pt x="23584" y="11872"/>
                  <a:pt x="23538" y="11872"/>
                </a:cubicBezTo>
                <a:close/>
                <a:moveTo>
                  <a:pt x="21425" y="11852"/>
                </a:moveTo>
                <a:cubicBezTo>
                  <a:pt x="21408" y="11852"/>
                  <a:pt x="21390" y="11864"/>
                  <a:pt x="21390" y="11886"/>
                </a:cubicBezTo>
                <a:lnTo>
                  <a:pt x="21390" y="11916"/>
                </a:lnTo>
                <a:cubicBezTo>
                  <a:pt x="21390" y="11939"/>
                  <a:pt x="21408" y="11951"/>
                  <a:pt x="21425" y="11951"/>
                </a:cubicBezTo>
                <a:cubicBezTo>
                  <a:pt x="21443" y="11951"/>
                  <a:pt x="21460" y="11939"/>
                  <a:pt x="21460" y="11916"/>
                </a:cubicBezTo>
                <a:lnTo>
                  <a:pt x="21460" y="11886"/>
                </a:lnTo>
                <a:cubicBezTo>
                  <a:pt x="21460" y="11864"/>
                  <a:pt x="21443" y="11852"/>
                  <a:pt x="21425" y="11852"/>
                </a:cubicBezTo>
                <a:close/>
                <a:moveTo>
                  <a:pt x="10843" y="11814"/>
                </a:moveTo>
                <a:cubicBezTo>
                  <a:pt x="10837" y="11814"/>
                  <a:pt x="10830" y="11815"/>
                  <a:pt x="10825" y="11818"/>
                </a:cubicBezTo>
                <a:cubicBezTo>
                  <a:pt x="10806" y="11828"/>
                  <a:pt x="10804" y="11849"/>
                  <a:pt x="10811" y="11867"/>
                </a:cubicBezTo>
                <a:cubicBezTo>
                  <a:pt x="10822" y="11891"/>
                  <a:pt x="10832" y="11916"/>
                  <a:pt x="10845" y="11942"/>
                </a:cubicBezTo>
                <a:cubicBezTo>
                  <a:pt x="10850" y="11953"/>
                  <a:pt x="10862" y="11959"/>
                  <a:pt x="10875" y="11959"/>
                </a:cubicBezTo>
                <a:cubicBezTo>
                  <a:pt x="10881" y="11959"/>
                  <a:pt x="10888" y="11957"/>
                  <a:pt x="10893" y="11954"/>
                </a:cubicBezTo>
                <a:cubicBezTo>
                  <a:pt x="10911" y="11944"/>
                  <a:pt x="10914" y="11924"/>
                  <a:pt x="10906" y="11906"/>
                </a:cubicBezTo>
                <a:cubicBezTo>
                  <a:pt x="10895" y="11881"/>
                  <a:pt x="10885" y="11857"/>
                  <a:pt x="10873" y="11832"/>
                </a:cubicBezTo>
                <a:cubicBezTo>
                  <a:pt x="10868" y="11819"/>
                  <a:pt x="10856" y="11814"/>
                  <a:pt x="10843" y="11814"/>
                </a:cubicBezTo>
                <a:close/>
                <a:moveTo>
                  <a:pt x="7390" y="11832"/>
                </a:moveTo>
                <a:cubicBezTo>
                  <a:pt x="7380" y="11832"/>
                  <a:pt x="7371" y="11834"/>
                  <a:pt x="7363" y="11838"/>
                </a:cubicBezTo>
                <a:cubicBezTo>
                  <a:pt x="7337" y="11854"/>
                  <a:pt x="7330" y="11885"/>
                  <a:pt x="7343" y="11911"/>
                </a:cubicBezTo>
                <a:cubicBezTo>
                  <a:pt x="7348" y="11922"/>
                  <a:pt x="7353" y="11931"/>
                  <a:pt x="7359" y="11942"/>
                </a:cubicBezTo>
                <a:cubicBezTo>
                  <a:pt x="7368" y="11959"/>
                  <a:pt x="7386" y="11968"/>
                  <a:pt x="7405" y="11968"/>
                </a:cubicBezTo>
                <a:cubicBezTo>
                  <a:pt x="7414" y="11968"/>
                  <a:pt x="7424" y="11966"/>
                  <a:pt x="7432" y="11961"/>
                </a:cubicBezTo>
                <a:cubicBezTo>
                  <a:pt x="7458" y="11946"/>
                  <a:pt x="7464" y="11914"/>
                  <a:pt x="7452" y="11888"/>
                </a:cubicBezTo>
                <a:cubicBezTo>
                  <a:pt x="7447" y="11879"/>
                  <a:pt x="7441" y="11868"/>
                  <a:pt x="7436" y="11858"/>
                </a:cubicBezTo>
                <a:cubicBezTo>
                  <a:pt x="7427" y="11840"/>
                  <a:pt x="7408" y="11832"/>
                  <a:pt x="7390" y="11832"/>
                </a:cubicBezTo>
                <a:close/>
                <a:moveTo>
                  <a:pt x="14244" y="11906"/>
                </a:moveTo>
                <a:cubicBezTo>
                  <a:pt x="14198" y="11906"/>
                  <a:pt x="14198" y="11977"/>
                  <a:pt x="14244" y="11977"/>
                </a:cubicBezTo>
                <a:cubicBezTo>
                  <a:pt x="14245" y="11977"/>
                  <a:pt x="14245" y="11977"/>
                  <a:pt x="14245" y="11977"/>
                </a:cubicBezTo>
                <a:cubicBezTo>
                  <a:pt x="14289" y="11977"/>
                  <a:pt x="14289" y="11906"/>
                  <a:pt x="14244" y="11906"/>
                </a:cubicBezTo>
                <a:close/>
                <a:moveTo>
                  <a:pt x="15235" y="11909"/>
                </a:moveTo>
                <a:cubicBezTo>
                  <a:pt x="15189" y="11909"/>
                  <a:pt x="15189" y="11979"/>
                  <a:pt x="15235" y="11979"/>
                </a:cubicBezTo>
                <a:cubicBezTo>
                  <a:pt x="15236" y="11979"/>
                  <a:pt x="15236" y="11979"/>
                  <a:pt x="15236" y="11979"/>
                </a:cubicBezTo>
                <a:cubicBezTo>
                  <a:pt x="15282" y="11979"/>
                  <a:pt x="15281" y="11909"/>
                  <a:pt x="15235" y="11909"/>
                </a:cubicBezTo>
                <a:close/>
                <a:moveTo>
                  <a:pt x="4018" y="11829"/>
                </a:moveTo>
                <a:cubicBezTo>
                  <a:pt x="4004" y="11829"/>
                  <a:pt x="3990" y="11837"/>
                  <a:pt x="3985" y="11854"/>
                </a:cubicBezTo>
                <a:cubicBezTo>
                  <a:pt x="3973" y="11901"/>
                  <a:pt x="3965" y="11949"/>
                  <a:pt x="3965" y="11998"/>
                </a:cubicBezTo>
                <a:cubicBezTo>
                  <a:pt x="3965" y="12021"/>
                  <a:pt x="3983" y="12032"/>
                  <a:pt x="4001" y="12032"/>
                </a:cubicBezTo>
                <a:cubicBezTo>
                  <a:pt x="4019" y="12032"/>
                  <a:pt x="4037" y="12021"/>
                  <a:pt x="4037" y="11998"/>
                </a:cubicBezTo>
                <a:cubicBezTo>
                  <a:pt x="4038" y="11956"/>
                  <a:pt x="4043" y="11914"/>
                  <a:pt x="4053" y="11873"/>
                </a:cubicBezTo>
                <a:cubicBezTo>
                  <a:pt x="4062" y="11846"/>
                  <a:pt x="4039" y="11829"/>
                  <a:pt x="4018" y="11829"/>
                </a:cubicBezTo>
                <a:close/>
                <a:moveTo>
                  <a:pt x="14454" y="11968"/>
                </a:moveTo>
                <a:cubicBezTo>
                  <a:pt x="14408" y="11968"/>
                  <a:pt x="14408" y="12038"/>
                  <a:pt x="14454" y="12038"/>
                </a:cubicBezTo>
                <a:cubicBezTo>
                  <a:pt x="14499" y="12038"/>
                  <a:pt x="14499" y="11968"/>
                  <a:pt x="14454" y="11968"/>
                </a:cubicBezTo>
                <a:close/>
                <a:moveTo>
                  <a:pt x="10126" y="11945"/>
                </a:moveTo>
                <a:cubicBezTo>
                  <a:pt x="10108" y="11945"/>
                  <a:pt x="10088" y="11955"/>
                  <a:pt x="10078" y="11972"/>
                </a:cubicBezTo>
                <a:cubicBezTo>
                  <a:pt x="10062" y="11998"/>
                  <a:pt x="10073" y="12029"/>
                  <a:pt x="10098" y="12045"/>
                </a:cubicBezTo>
                <a:cubicBezTo>
                  <a:pt x="10114" y="12056"/>
                  <a:pt x="10128" y="12064"/>
                  <a:pt x="10143" y="12075"/>
                </a:cubicBezTo>
                <a:cubicBezTo>
                  <a:pt x="10151" y="12080"/>
                  <a:pt x="10159" y="12082"/>
                  <a:pt x="10168" y="12082"/>
                </a:cubicBezTo>
                <a:cubicBezTo>
                  <a:pt x="10187" y="12082"/>
                  <a:pt x="10207" y="12072"/>
                  <a:pt x="10216" y="12056"/>
                </a:cubicBezTo>
                <a:cubicBezTo>
                  <a:pt x="10230" y="12030"/>
                  <a:pt x="10220" y="11998"/>
                  <a:pt x="10197" y="11982"/>
                </a:cubicBezTo>
                <a:cubicBezTo>
                  <a:pt x="10181" y="11972"/>
                  <a:pt x="10166" y="11963"/>
                  <a:pt x="10151" y="11952"/>
                </a:cubicBezTo>
                <a:cubicBezTo>
                  <a:pt x="10144" y="11947"/>
                  <a:pt x="10135" y="11945"/>
                  <a:pt x="10126" y="11945"/>
                </a:cubicBezTo>
                <a:close/>
                <a:moveTo>
                  <a:pt x="1883" y="12017"/>
                </a:moveTo>
                <a:cubicBezTo>
                  <a:pt x="1837" y="12017"/>
                  <a:pt x="1837" y="12088"/>
                  <a:pt x="1883" y="12088"/>
                </a:cubicBezTo>
                <a:lnTo>
                  <a:pt x="1899" y="12088"/>
                </a:lnTo>
                <a:cubicBezTo>
                  <a:pt x="1944" y="12088"/>
                  <a:pt x="1944" y="12017"/>
                  <a:pt x="1899" y="12017"/>
                </a:cubicBezTo>
                <a:close/>
                <a:moveTo>
                  <a:pt x="17578" y="12036"/>
                </a:moveTo>
                <a:cubicBezTo>
                  <a:pt x="17532" y="12036"/>
                  <a:pt x="17532" y="12106"/>
                  <a:pt x="17578" y="12106"/>
                </a:cubicBezTo>
                <a:cubicBezTo>
                  <a:pt x="17624" y="12106"/>
                  <a:pt x="17625" y="12036"/>
                  <a:pt x="17578" y="12036"/>
                </a:cubicBezTo>
                <a:close/>
                <a:moveTo>
                  <a:pt x="3281" y="11959"/>
                </a:moveTo>
                <a:cubicBezTo>
                  <a:pt x="3254" y="11959"/>
                  <a:pt x="3227" y="11976"/>
                  <a:pt x="3227" y="12011"/>
                </a:cubicBezTo>
                <a:lnTo>
                  <a:pt x="3227" y="12056"/>
                </a:lnTo>
                <a:cubicBezTo>
                  <a:pt x="3227" y="12090"/>
                  <a:pt x="3254" y="12108"/>
                  <a:pt x="3281" y="12108"/>
                </a:cubicBezTo>
                <a:cubicBezTo>
                  <a:pt x="3308" y="12108"/>
                  <a:pt x="3335" y="12090"/>
                  <a:pt x="3335" y="12056"/>
                </a:cubicBezTo>
                <a:lnTo>
                  <a:pt x="3335" y="12011"/>
                </a:lnTo>
                <a:cubicBezTo>
                  <a:pt x="3335" y="11977"/>
                  <a:pt x="3308" y="11959"/>
                  <a:pt x="3281" y="11959"/>
                </a:cubicBezTo>
                <a:close/>
                <a:moveTo>
                  <a:pt x="20133" y="12043"/>
                </a:moveTo>
                <a:cubicBezTo>
                  <a:pt x="20087" y="12043"/>
                  <a:pt x="20087" y="12114"/>
                  <a:pt x="20133" y="12114"/>
                </a:cubicBezTo>
                <a:lnTo>
                  <a:pt x="20149" y="12114"/>
                </a:lnTo>
                <a:cubicBezTo>
                  <a:pt x="20193" y="12114"/>
                  <a:pt x="20195" y="12043"/>
                  <a:pt x="20149" y="12043"/>
                </a:cubicBezTo>
                <a:close/>
                <a:moveTo>
                  <a:pt x="5626" y="11994"/>
                </a:moveTo>
                <a:cubicBezTo>
                  <a:pt x="5585" y="11994"/>
                  <a:pt x="5548" y="12047"/>
                  <a:pt x="5586" y="12084"/>
                </a:cubicBezTo>
                <a:cubicBezTo>
                  <a:pt x="5591" y="12090"/>
                  <a:pt x="5597" y="12095"/>
                  <a:pt x="5602" y="12100"/>
                </a:cubicBezTo>
                <a:cubicBezTo>
                  <a:pt x="5613" y="12111"/>
                  <a:pt x="5625" y="12115"/>
                  <a:pt x="5637" y="12115"/>
                </a:cubicBezTo>
                <a:cubicBezTo>
                  <a:pt x="5678" y="12115"/>
                  <a:pt x="5714" y="12063"/>
                  <a:pt x="5677" y="12025"/>
                </a:cubicBezTo>
                <a:lnTo>
                  <a:pt x="5661" y="12010"/>
                </a:lnTo>
                <a:cubicBezTo>
                  <a:pt x="5650" y="11999"/>
                  <a:pt x="5638" y="11994"/>
                  <a:pt x="5626" y="11994"/>
                </a:cubicBezTo>
                <a:close/>
                <a:moveTo>
                  <a:pt x="3642" y="12021"/>
                </a:moveTo>
                <a:cubicBezTo>
                  <a:pt x="3615" y="12021"/>
                  <a:pt x="3591" y="12056"/>
                  <a:pt x="3617" y="12082"/>
                </a:cubicBezTo>
                <a:cubicBezTo>
                  <a:pt x="3627" y="12092"/>
                  <a:pt x="3638" y="12101"/>
                  <a:pt x="3646" y="12111"/>
                </a:cubicBezTo>
                <a:cubicBezTo>
                  <a:pt x="3653" y="12118"/>
                  <a:pt x="3662" y="12121"/>
                  <a:pt x="3670" y="12121"/>
                </a:cubicBezTo>
                <a:cubicBezTo>
                  <a:pt x="3698" y="12121"/>
                  <a:pt x="3722" y="12086"/>
                  <a:pt x="3696" y="12062"/>
                </a:cubicBezTo>
                <a:cubicBezTo>
                  <a:pt x="3686" y="12052"/>
                  <a:pt x="3675" y="12042"/>
                  <a:pt x="3666" y="12032"/>
                </a:cubicBezTo>
                <a:cubicBezTo>
                  <a:pt x="3659" y="12024"/>
                  <a:pt x="3650" y="12021"/>
                  <a:pt x="3642" y="12021"/>
                </a:cubicBezTo>
                <a:close/>
                <a:moveTo>
                  <a:pt x="11778" y="11979"/>
                </a:moveTo>
                <a:cubicBezTo>
                  <a:pt x="11754" y="11979"/>
                  <a:pt x="11733" y="11995"/>
                  <a:pt x="11726" y="12017"/>
                </a:cubicBezTo>
                <a:cubicBezTo>
                  <a:pt x="11721" y="12033"/>
                  <a:pt x="11716" y="12047"/>
                  <a:pt x="11710" y="12062"/>
                </a:cubicBezTo>
                <a:cubicBezTo>
                  <a:pt x="11701" y="12089"/>
                  <a:pt x="11721" y="12121"/>
                  <a:pt x="11747" y="12127"/>
                </a:cubicBezTo>
                <a:cubicBezTo>
                  <a:pt x="11752" y="12128"/>
                  <a:pt x="11756" y="12129"/>
                  <a:pt x="11761" y="12129"/>
                </a:cubicBezTo>
                <a:cubicBezTo>
                  <a:pt x="11784" y="12129"/>
                  <a:pt x="11805" y="12112"/>
                  <a:pt x="11812" y="12090"/>
                </a:cubicBezTo>
                <a:cubicBezTo>
                  <a:pt x="11817" y="12075"/>
                  <a:pt x="11822" y="12061"/>
                  <a:pt x="11828" y="12046"/>
                </a:cubicBezTo>
                <a:cubicBezTo>
                  <a:pt x="11837" y="12020"/>
                  <a:pt x="11817" y="11989"/>
                  <a:pt x="11791" y="11980"/>
                </a:cubicBezTo>
                <a:cubicBezTo>
                  <a:pt x="11787" y="11979"/>
                  <a:pt x="11782" y="11979"/>
                  <a:pt x="11778" y="11979"/>
                </a:cubicBezTo>
                <a:close/>
                <a:moveTo>
                  <a:pt x="20343" y="12059"/>
                </a:moveTo>
                <a:cubicBezTo>
                  <a:pt x="20297" y="12059"/>
                  <a:pt x="20298" y="12130"/>
                  <a:pt x="20344" y="12130"/>
                </a:cubicBezTo>
                <a:cubicBezTo>
                  <a:pt x="20390" y="12130"/>
                  <a:pt x="20390" y="12059"/>
                  <a:pt x="20344" y="12059"/>
                </a:cubicBezTo>
                <a:cubicBezTo>
                  <a:pt x="20343" y="12059"/>
                  <a:pt x="20343" y="12059"/>
                  <a:pt x="20343" y="12059"/>
                </a:cubicBezTo>
                <a:close/>
                <a:moveTo>
                  <a:pt x="8261" y="12047"/>
                </a:moveTo>
                <a:cubicBezTo>
                  <a:pt x="8243" y="12047"/>
                  <a:pt x="8225" y="12059"/>
                  <a:pt x="8225" y="12082"/>
                </a:cubicBezTo>
                <a:lnTo>
                  <a:pt x="8226" y="12098"/>
                </a:lnTo>
                <a:cubicBezTo>
                  <a:pt x="8225" y="12120"/>
                  <a:pt x="8242" y="12131"/>
                  <a:pt x="8260" y="12131"/>
                </a:cubicBezTo>
                <a:cubicBezTo>
                  <a:pt x="8278" y="12131"/>
                  <a:pt x="8296" y="12120"/>
                  <a:pt x="8296" y="12098"/>
                </a:cubicBezTo>
                <a:lnTo>
                  <a:pt x="8296" y="12082"/>
                </a:lnTo>
                <a:cubicBezTo>
                  <a:pt x="8296" y="12059"/>
                  <a:pt x="8278" y="12047"/>
                  <a:pt x="8261" y="12047"/>
                </a:cubicBezTo>
                <a:close/>
                <a:moveTo>
                  <a:pt x="13579" y="12062"/>
                </a:moveTo>
                <a:cubicBezTo>
                  <a:pt x="13533" y="12062"/>
                  <a:pt x="13533" y="12132"/>
                  <a:pt x="13579" y="12132"/>
                </a:cubicBezTo>
                <a:lnTo>
                  <a:pt x="13609" y="12132"/>
                </a:lnTo>
                <a:cubicBezTo>
                  <a:pt x="13655" y="12132"/>
                  <a:pt x="13655" y="12062"/>
                  <a:pt x="13609" y="12062"/>
                </a:cubicBezTo>
                <a:close/>
                <a:moveTo>
                  <a:pt x="9001" y="12056"/>
                </a:moveTo>
                <a:cubicBezTo>
                  <a:pt x="8979" y="12056"/>
                  <a:pt x="8956" y="12062"/>
                  <a:pt x="8935" y="12073"/>
                </a:cubicBezTo>
                <a:cubicBezTo>
                  <a:pt x="8900" y="12090"/>
                  <a:pt x="8922" y="12138"/>
                  <a:pt x="8955" y="12138"/>
                </a:cubicBezTo>
                <a:cubicBezTo>
                  <a:pt x="8960" y="12138"/>
                  <a:pt x="8965" y="12137"/>
                  <a:pt x="8971" y="12134"/>
                </a:cubicBezTo>
                <a:cubicBezTo>
                  <a:pt x="8980" y="12130"/>
                  <a:pt x="8990" y="12127"/>
                  <a:pt x="8999" y="12127"/>
                </a:cubicBezTo>
                <a:cubicBezTo>
                  <a:pt x="9010" y="12127"/>
                  <a:pt x="9020" y="12130"/>
                  <a:pt x="9032" y="12135"/>
                </a:cubicBezTo>
                <a:cubicBezTo>
                  <a:pt x="9035" y="12137"/>
                  <a:pt x="9038" y="12137"/>
                  <a:pt x="9042" y="12137"/>
                </a:cubicBezTo>
                <a:cubicBezTo>
                  <a:pt x="9057" y="12137"/>
                  <a:pt x="9072" y="12124"/>
                  <a:pt x="9076" y="12110"/>
                </a:cubicBezTo>
                <a:cubicBezTo>
                  <a:pt x="9082" y="12089"/>
                  <a:pt x="9068" y="12074"/>
                  <a:pt x="9052" y="12066"/>
                </a:cubicBezTo>
                <a:cubicBezTo>
                  <a:pt x="9035" y="12059"/>
                  <a:pt x="9018" y="12056"/>
                  <a:pt x="9001" y="12056"/>
                </a:cubicBezTo>
                <a:close/>
                <a:moveTo>
                  <a:pt x="17158" y="11987"/>
                </a:moveTo>
                <a:cubicBezTo>
                  <a:pt x="17112" y="11987"/>
                  <a:pt x="17082" y="12057"/>
                  <a:pt x="17131" y="12087"/>
                </a:cubicBezTo>
                <a:cubicBezTo>
                  <a:pt x="17155" y="12103"/>
                  <a:pt x="17180" y="12117"/>
                  <a:pt x="17205" y="12131"/>
                </a:cubicBezTo>
                <a:cubicBezTo>
                  <a:pt x="17214" y="12137"/>
                  <a:pt x="17224" y="12139"/>
                  <a:pt x="17232" y="12139"/>
                </a:cubicBezTo>
                <a:cubicBezTo>
                  <a:pt x="17279" y="12139"/>
                  <a:pt x="17310" y="12069"/>
                  <a:pt x="17259" y="12040"/>
                </a:cubicBezTo>
                <a:cubicBezTo>
                  <a:pt x="17235" y="12024"/>
                  <a:pt x="17210" y="12010"/>
                  <a:pt x="17185" y="11995"/>
                </a:cubicBezTo>
                <a:cubicBezTo>
                  <a:pt x="17176" y="11989"/>
                  <a:pt x="17167" y="11987"/>
                  <a:pt x="17158" y="11987"/>
                </a:cubicBezTo>
                <a:close/>
                <a:moveTo>
                  <a:pt x="696" y="12104"/>
                </a:moveTo>
                <a:cubicBezTo>
                  <a:pt x="650" y="12104"/>
                  <a:pt x="650" y="12174"/>
                  <a:pt x="696" y="12174"/>
                </a:cubicBezTo>
                <a:cubicBezTo>
                  <a:pt x="742" y="12174"/>
                  <a:pt x="742" y="12104"/>
                  <a:pt x="696" y="12104"/>
                </a:cubicBezTo>
                <a:close/>
                <a:moveTo>
                  <a:pt x="19746" y="12087"/>
                </a:moveTo>
                <a:cubicBezTo>
                  <a:pt x="19722" y="12087"/>
                  <a:pt x="19698" y="12113"/>
                  <a:pt x="19713" y="12141"/>
                </a:cubicBezTo>
                <a:cubicBezTo>
                  <a:pt x="19718" y="12150"/>
                  <a:pt x="19723" y="12158"/>
                  <a:pt x="19729" y="12171"/>
                </a:cubicBezTo>
                <a:cubicBezTo>
                  <a:pt x="19735" y="12183"/>
                  <a:pt x="19746" y="12189"/>
                  <a:pt x="19756" y="12189"/>
                </a:cubicBezTo>
                <a:cubicBezTo>
                  <a:pt x="19780" y="12189"/>
                  <a:pt x="19804" y="12163"/>
                  <a:pt x="19789" y="12135"/>
                </a:cubicBezTo>
                <a:cubicBezTo>
                  <a:pt x="19784" y="12125"/>
                  <a:pt x="19779" y="12115"/>
                  <a:pt x="19774" y="12105"/>
                </a:cubicBezTo>
                <a:cubicBezTo>
                  <a:pt x="19767" y="12092"/>
                  <a:pt x="19757" y="12087"/>
                  <a:pt x="19746" y="12087"/>
                </a:cubicBezTo>
                <a:close/>
                <a:moveTo>
                  <a:pt x="6774" y="12090"/>
                </a:moveTo>
                <a:cubicBezTo>
                  <a:pt x="6756" y="12090"/>
                  <a:pt x="6737" y="12102"/>
                  <a:pt x="6736" y="12125"/>
                </a:cubicBezTo>
                <a:cubicBezTo>
                  <a:pt x="6734" y="12162"/>
                  <a:pt x="6759" y="12193"/>
                  <a:pt x="6794" y="12203"/>
                </a:cubicBezTo>
                <a:cubicBezTo>
                  <a:pt x="6797" y="12204"/>
                  <a:pt x="6801" y="12205"/>
                  <a:pt x="6804" y="12205"/>
                </a:cubicBezTo>
                <a:cubicBezTo>
                  <a:pt x="6840" y="12205"/>
                  <a:pt x="6853" y="12146"/>
                  <a:pt x="6813" y="12134"/>
                </a:cubicBezTo>
                <a:cubicBezTo>
                  <a:pt x="6807" y="12131"/>
                  <a:pt x="6808" y="12129"/>
                  <a:pt x="6808" y="12125"/>
                </a:cubicBezTo>
                <a:cubicBezTo>
                  <a:pt x="6809" y="12102"/>
                  <a:pt x="6791" y="12090"/>
                  <a:pt x="6774" y="12090"/>
                </a:cubicBezTo>
                <a:close/>
                <a:moveTo>
                  <a:pt x="24454" y="12163"/>
                </a:moveTo>
                <a:cubicBezTo>
                  <a:pt x="24441" y="12163"/>
                  <a:pt x="24428" y="12181"/>
                  <a:pt x="24441" y="12193"/>
                </a:cubicBezTo>
                <a:lnTo>
                  <a:pt x="24456" y="12209"/>
                </a:lnTo>
                <a:cubicBezTo>
                  <a:pt x="24460" y="12212"/>
                  <a:pt x="24464" y="12214"/>
                  <a:pt x="24468" y="12214"/>
                </a:cubicBezTo>
                <a:cubicBezTo>
                  <a:pt x="24481" y="12214"/>
                  <a:pt x="24494" y="12196"/>
                  <a:pt x="24482" y="12184"/>
                </a:cubicBezTo>
                <a:lnTo>
                  <a:pt x="24466" y="12168"/>
                </a:lnTo>
                <a:cubicBezTo>
                  <a:pt x="24462" y="12164"/>
                  <a:pt x="24458" y="12163"/>
                  <a:pt x="24454" y="12163"/>
                </a:cubicBezTo>
                <a:close/>
                <a:moveTo>
                  <a:pt x="6631" y="12117"/>
                </a:moveTo>
                <a:cubicBezTo>
                  <a:pt x="6561" y="12117"/>
                  <a:pt x="6561" y="12224"/>
                  <a:pt x="6631" y="12224"/>
                </a:cubicBezTo>
                <a:cubicBezTo>
                  <a:pt x="6699" y="12224"/>
                  <a:pt x="6699" y="12119"/>
                  <a:pt x="6631" y="12117"/>
                </a:cubicBezTo>
                <a:close/>
                <a:moveTo>
                  <a:pt x="5419" y="12160"/>
                </a:moveTo>
                <a:cubicBezTo>
                  <a:pt x="5374" y="12160"/>
                  <a:pt x="5375" y="12231"/>
                  <a:pt x="5421" y="12231"/>
                </a:cubicBezTo>
                <a:lnTo>
                  <a:pt x="5451" y="12231"/>
                </a:lnTo>
                <a:cubicBezTo>
                  <a:pt x="5497" y="12231"/>
                  <a:pt x="5497" y="12161"/>
                  <a:pt x="5451" y="12161"/>
                </a:cubicBezTo>
                <a:lnTo>
                  <a:pt x="5421" y="12161"/>
                </a:lnTo>
                <a:cubicBezTo>
                  <a:pt x="5420" y="12160"/>
                  <a:pt x="5419" y="12160"/>
                  <a:pt x="5419" y="12160"/>
                </a:cubicBezTo>
                <a:close/>
                <a:moveTo>
                  <a:pt x="19098" y="12067"/>
                </a:moveTo>
                <a:cubicBezTo>
                  <a:pt x="19057" y="12067"/>
                  <a:pt x="19020" y="12120"/>
                  <a:pt x="19058" y="12157"/>
                </a:cubicBezTo>
                <a:cubicBezTo>
                  <a:pt x="19082" y="12183"/>
                  <a:pt x="19107" y="12208"/>
                  <a:pt x="19133" y="12234"/>
                </a:cubicBezTo>
                <a:cubicBezTo>
                  <a:pt x="19144" y="12245"/>
                  <a:pt x="19156" y="12249"/>
                  <a:pt x="19168" y="12249"/>
                </a:cubicBezTo>
                <a:cubicBezTo>
                  <a:pt x="19209" y="12249"/>
                  <a:pt x="19246" y="12196"/>
                  <a:pt x="19208" y="12158"/>
                </a:cubicBezTo>
                <a:cubicBezTo>
                  <a:pt x="19184" y="12134"/>
                  <a:pt x="19159" y="12108"/>
                  <a:pt x="19134" y="12083"/>
                </a:cubicBezTo>
                <a:cubicBezTo>
                  <a:pt x="19123" y="12072"/>
                  <a:pt x="19110" y="12067"/>
                  <a:pt x="19098" y="12067"/>
                </a:cubicBezTo>
                <a:close/>
                <a:moveTo>
                  <a:pt x="12978" y="12165"/>
                </a:moveTo>
                <a:cubicBezTo>
                  <a:pt x="12960" y="12165"/>
                  <a:pt x="12942" y="12176"/>
                  <a:pt x="12942" y="12199"/>
                </a:cubicBezTo>
                <a:lnTo>
                  <a:pt x="12942" y="12215"/>
                </a:lnTo>
                <a:cubicBezTo>
                  <a:pt x="12942" y="12238"/>
                  <a:pt x="12960" y="12250"/>
                  <a:pt x="12978" y="12250"/>
                </a:cubicBezTo>
                <a:cubicBezTo>
                  <a:pt x="12996" y="12250"/>
                  <a:pt x="13014" y="12238"/>
                  <a:pt x="13014" y="12215"/>
                </a:cubicBezTo>
                <a:lnTo>
                  <a:pt x="13014" y="12199"/>
                </a:lnTo>
                <a:cubicBezTo>
                  <a:pt x="13014" y="12176"/>
                  <a:pt x="12996" y="12165"/>
                  <a:pt x="12978" y="12165"/>
                </a:cubicBezTo>
                <a:close/>
                <a:moveTo>
                  <a:pt x="24003" y="12189"/>
                </a:moveTo>
                <a:cubicBezTo>
                  <a:pt x="23957" y="12189"/>
                  <a:pt x="23957" y="12260"/>
                  <a:pt x="24003" y="12260"/>
                </a:cubicBezTo>
                <a:cubicBezTo>
                  <a:pt x="24048" y="12260"/>
                  <a:pt x="24048" y="12189"/>
                  <a:pt x="24003" y="12189"/>
                </a:cubicBezTo>
                <a:close/>
                <a:moveTo>
                  <a:pt x="5752" y="12190"/>
                </a:moveTo>
                <a:cubicBezTo>
                  <a:pt x="5707" y="12190"/>
                  <a:pt x="5707" y="12261"/>
                  <a:pt x="5752" y="12261"/>
                </a:cubicBezTo>
                <a:lnTo>
                  <a:pt x="5782" y="12261"/>
                </a:lnTo>
                <a:cubicBezTo>
                  <a:pt x="5782" y="12261"/>
                  <a:pt x="5783" y="12261"/>
                  <a:pt x="5783" y="12261"/>
                </a:cubicBezTo>
                <a:cubicBezTo>
                  <a:pt x="5827" y="12261"/>
                  <a:pt x="5828" y="12190"/>
                  <a:pt x="5782" y="12190"/>
                </a:cubicBezTo>
                <a:close/>
                <a:moveTo>
                  <a:pt x="16185" y="12121"/>
                </a:moveTo>
                <a:cubicBezTo>
                  <a:pt x="16144" y="12121"/>
                  <a:pt x="16107" y="12174"/>
                  <a:pt x="16144" y="12211"/>
                </a:cubicBezTo>
                <a:lnTo>
                  <a:pt x="16189" y="12256"/>
                </a:lnTo>
                <a:cubicBezTo>
                  <a:pt x="16200" y="12267"/>
                  <a:pt x="16212" y="12271"/>
                  <a:pt x="16224" y="12271"/>
                </a:cubicBezTo>
                <a:cubicBezTo>
                  <a:pt x="16265" y="12271"/>
                  <a:pt x="16302" y="12219"/>
                  <a:pt x="16264" y="12181"/>
                </a:cubicBezTo>
                <a:lnTo>
                  <a:pt x="16220" y="12136"/>
                </a:lnTo>
                <a:cubicBezTo>
                  <a:pt x="16209" y="12125"/>
                  <a:pt x="16197" y="12121"/>
                  <a:pt x="16185" y="12121"/>
                </a:cubicBezTo>
                <a:close/>
                <a:moveTo>
                  <a:pt x="4850" y="12203"/>
                </a:moveTo>
                <a:cubicBezTo>
                  <a:pt x="4804" y="12203"/>
                  <a:pt x="4804" y="12274"/>
                  <a:pt x="4850" y="12274"/>
                </a:cubicBezTo>
                <a:cubicBezTo>
                  <a:pt x="4850" y="12274"/>
                  <a:pt x="4851" y="12274"/>
                  <a:pt x="4852" y="12274"/>
                </a:cubicBezTo>
                <a:cubicBezTo>
                  <a:pt x="4896" y="12274"/>
                  <a:pt x="4895" y="12203"/>
                  <a:pt x="4850" y="12203"/>
                </a:cubicBezTo>
                <a:close/>
                <a:moveTo>
                  <a:pt x="4985" y="12234"/>
                </a:moveTo>
                <a:cubicBezTo>
                  <a:pt x="4940" y="12234"/>
                  <a:pt x="4939" y="12304"/>
                  <a:pt x="4985" y="12304"/>
                </a:cubicBezTo>
                <a:cubicBezTo>
                  <a:pt x="5031" y="12304"/>
                  <a:pt x="5031" y="12234"/>
                  <a:pt x="4985" y="12234"/>
                </a:cubicBezTo>
                <a:close/>
                <a:moveTo>
                  <a:pt x="24845" y="12284"/>
                </a:moveTo>
                <a:cubicBezTo>
                  <a:pt x="24832" y="12284"/>
                  <a:pt x="24819" y="12302"/>
                  <a:pt x="24831" y="12315"/>
                </a:cubicBezTo>
                <a:lnTo>
                  <a:pt x="24847" y="12330"/>
                </a:lnTo>
                <a:cubicBezTo>
                  <a:pt x="24851" y="12334"/>
                  <a:pt x="24855" y="12335"/>
                  <a:pt x="24859" y="12335"/>
                </a:cubicBezTo>
                <a:cubicBezTo>
                  <a:pt x="24872" y="12335"/>
                  <a:pt x="24885" y="12317"/>
                  <a:pt x="24872" y="12305"/>
                </a:cubicBezTo>
                <a:cubicBezTo>
                  <a:pt x="24867" y="12299"/>
                  <a:pt x="24862" y="12295"/>
                  <a:pt x="24857" y="12289"/>
                </a:cubicBezTo>
                <a:cubicBezTo>
                  <a:pt x="24853" y="12286"/>
                  <a:pt x="24849" y="12284"/>
                  <a:pt x="24845" y="12284"/>
                </a:cubicBezTo>
                <a:close/>
                <a:moveTo>
                  <a:pt x="9433" y="12264"/>
                </a:moveTo>
                <a:cubicBezTo>
                  <a:pt x="9419" y="12264"/>
                  <a:pt x="9406" y="12282"/>
                  <a:pt x="9420" y="12294"/>
                </a:cubicBezTo>
                <a:cubicBezTo>
                  <a:pt x="9427" y="12300"/>
                  <a:pt x="9425" y="12307"/>
                  <a:pt x="9418" y="12312"/>
                </a:cubicBezTo>
                <a:cubicBezTo>
                  <a:pt x="9404" y="12323"/>
                  <a:pt x="9417" y="12341"/>
                  <a:pt x="9432" y="12341"/>
                </a:cubicBezTo>
                <a:cubicBezTo>
                  <a:pt x="9436" y="12341"/>
                  <a:pt x="9440" y="12340"/>
                  <a:pt x="9443" y="12337"/>
                </a:cubicBezTo>
                <a:cubicBezTo>
                  <a:pt x="9464" y="12320"/>
                  <a:pt x="9464" y="12287"/>
                  <a:pt x="9444" y="12268"/>
                </a:cubicBezTo>
                <a:cubicBezTo>
                  <a:pt x="9441" y="12265"/>
                  <a:pt x="9437" y="12264"/>
                  <a:pt x="9433" y="12264"/>
                </a:cubicBezTo>
                <a:close/>
                <a:moveTo>
                  <a:pt x="16692" y="12245"/>
                </a:moveTo>
                <a:cubicBezTo>
                  <a:pt x="16674" y="12245"/>
                  <a:pt x="16656" y="12256"/>
                  <a:pt x="16656" y="12279"/>
                </a:cubicBezTo>
                <a:lnTo>
                  <a:pt x="16656" y="12309"/>
                </a:lnTo>
                <a:cubicBezTo>
                  <a:pt x="16656" y="12332"/>
                  <a:pt x="16674" y="12344"/>
                  <a:pt x="16692" y="12344"/>
                </a:cubicBezTo>
                <a:cubicBezTo>
                  <a:pt x="16709" y="12344"/>
                  <a:pt x="16727" y="12332"/>
                  <a:pt x="16727" y="12309"/>
                </a:cubicBezTo>
                <a:lnTo>
                  <a:pt x="16727" y="12279"/>
                </a:lnTo>
                <a:cubicBezTo>
                  <a:pt x="16727" y="12256"/>
                  <a:pt x="16709" y="12245"/>
                  <a:pt x="16692" y="12245"/>
                </a:cubicBezTo>
                <a:close/>
                <a:moveTo>
                  <a:pt x="11956" y="12283"/>
                </a:moveTo>
                <a:cubicBezTo>
                  <a:pt x="11910" y="12283"/>
                  <a:pt x="11910" y="12353"/>
                  <a:pt x="11956" y="12353"/>
                </a:cubicBezTo>
                <a:cubicBezTo>
                  <a:pt x="12002" y="12353"/>
                  <a:pt x="12002" y="12283"/>
                  <a:pt x="11956" y="12283"/>
                </a:cubicBezTo>
                <a:close/>
                <a:moveTo>
                  <a:pt x="21303" y="12316"/>
                </a:moveTo>
                <a:cubicBezTo>
                  <a:pt x="21258" y="12316"/>
                  <a:pt x="21258" y="12387"/>
                  <a:pt x="21303" y="12387"/>
                </a:cubicBezTo>
                <a:cubicBezTo>
                  <a:pt x="21303" y="12387"/>
                  <a:pt x="21304" y="12387"/>
                  <a:pt x="21304" y="12387"/>
                </a:cubicBezTo>
                <a:cubicBezTo>
                  <a:pt x="21349" y="12387"/>
                  <a:pt x="21349" y="12316"/>
                  <a:pt x="21303" y="12316"/>
                </a:cubicBezTo>
                <a:close/>
                <a:moveTo>
                  <a:pt x="15262" y="12326"/>
                </a:moveTo>
                <a:cubicBezTo>
                  <a:pt x="15228" y="12326"/>
                  <a:pt x="15218" y="12383"/>
                  <a:pt x="15255" y="12396"/>
                </a:cubicBezTo>
                <a:cubicBezTo>
                  <a:pt x="15269" y="12401"/>
                  <a:pt x="15285" y="12407"/>
                  <a:pt x="15299" y="12413"/>
                </a:cubicBezTo>
                <a:cubicBezTo>
                  <a:pt x="15304" y="12415"/>
                  <a:pt x="15308" y="12416"/>
                  <a:pt x="15312" y="12416"/>
                </a:cubicBezTo>
                <a:cubicBezTo>
                  <a:pt x="15346" y="12416"/>
                  <a:pt x="15358" y="12359"/>
                  <a:pt x="15319" y="12345"/>
                </a:cubicBezTo>
                <a:cubicBezTo>
                  <a:pt x="15305" y="12340"/>
                  <a:pt x="15289" y="12334"/>
                  <a:pt x="15274" y="12328"/>
                </a:cubicBezTo>
                <a:cubicBezTo>
                  <a:pt x="15270" y="12327"/>
                  <a:pt x="15266" y="12326"/>
                  <a:pt x="15262" y="12326"/>
                </a:cubicBezTo>
                <a:close/>
                <a:moveTo>
                  <a:pt x="7703" y="12344"/>
                </a:moveTo>
                <a:cubicBezTo>
                  <a:pt x="7669" y="12344"/>
                  <a:pt x="7656" y="12401"/>
                  <a:pt x="7695" y="12414"/>
                </a:cubicBezTo>
                <a:cubicBezTo>
                  <a:pt x="7711" y="12419"/>
                  <a:pt x="7725" y="12425"/>
                  <a:pt x="7740" y="12430"/>
                </a:cubicBezTo>
                <a:cubicBezTo>
                  <a:pt x="7744" y="12431"/>
                  <a:pt x="7748" y="12432"/>
                  <a:pt x="7752" y="12432"/>
                </a:cubicBezTo>
                <a:cubicBezTo>
                  <a:pt x="7786" y="12432"/>
                  <a:pt x="7798" y="12375"/>
                  <a:pt x="7760" y="12362"/>
                </a:cubicBezTo>
                <a:cubicBezTo>
                  <a:pt x="7744" y="12356"/>
                  <a:pt x="7729" y="12351"/>
                  <a:pt x="7715" y="12346"/>
                </a:cubicBezTo>
                <a:cubicBezTo>
                  <a:pt x="7711" y="12345"/>
                  <a:pt x="7707" y="12344"/>
                  <a:pt x="7703" y="12344"/>
                </a:cubicBezTo>
                <a:close/>
                <a:moveTo>
                  <a:pt x="14948" y="12373"/>
                </a:moveTo>
                <a:cubicBezTo>
                  <a:pt x="14902" y="12373"/>
                  <a:pt x="14902" y="12444"/>
                  <a:pt x="14948" y="12444"/>
                </a:cubicBezTo>
                <a:lnTo>
                  <a:pt x="14964" y="12444"/>
                </a:lnTo>
                <a:cubicBezTo>
                  <a:pt x="14964" y="12444"/>
                  <a:pt x="14965" y="12444"/>
                  <a:pt x="14965" y="12444"/>
                </a:cubicBezTo>
                <a:cubicBezTo>
                  <a:pt x="15010" y="12444"/>
                  <a:pt x="15010" y="12373"/>
                  <a:pt x="14964" y="12373"/>
                </a:cubicBezTo>
                <a:close/>
                <a:moveTo>
                  <a:pt x="10392" y="12384"/>
                </a:moveTo>
                <a:cubicBezTo>
                  <a:pt x="10347" y="12384"/>
                  <a:pt x="10347" y="12455"/>
                  <a:pt x="10392" y="12455"/>
                </a:cubicBezTo>
                <a:cubicBezTo>
                  <a:pt x="10439" y="12455"/>
                  <a:pt x="10439" y="12384"/>
                  <a:pt x="10392" y="12384"/>
                </a:cubicBezTo>
                <a:close/>
                <a:moveTo>
                  <a:pt x="14151" y="12311"/>
                </a:moveTo>
                <a:cubicBezTo>
                  <a:pt x="14142" y="12311"/>
                  <a:pt x="14133" y="12314"/>
                  <a:pt x="14127" y="12321"/>
                </a:cubicBezTo>
                <a:cubicBezTo>
                  <a:pt x="14108" y="12346"/>
                  <a:pt x="14087" y="12371"/>
                  <a:pt x="14067" y="12396"/>
                </a:cubicBezTo>
                <a:cubicBezTo>
                  <a:pt x="14056" y="12412"/>
                  <a:pt x="14053" y="12431"/>
                  <a:pt x="14067" y="12445"/>
                </a:cubicBezTo>
                <a:cubicBezTo>
                  <a:pt x="14074" y="12453"/>
                  <a:pt x="14084" y="12456"/>
                  <a:pt x="14093" y="12456"/>
                </a:cubicBezTo>
                <a:cubicBezTo>
                  <a:pt x="14102" y="12456"/>
                  <a:pt x="14111" y="12453"/>
                  <a:pt x="14117" y="12445"/>
                </a:cubicBezTo>
                <a:cubicBezTo>
                  <a:pt x="14137" y="12420"/>
                  <a:pt x="14157" y="12396"/>
                  <a:pt x="14177" y="12371"/>
                </a:cubicBezTo>
                <a:cubicBezTo>
                  <a:pt x="14189" y="12355"/>
                  <a:pt x="14192" y="12335"/>
                  <a:pt x="14177" y="12321"/>
                </a:cubicBezTo>
                <a:cubicBezTo>
                  <a:pt x="14171" y="12315"/>
                  <a:pt x="14161" y="12311"/>
                  <a:pt x="14151" y="12311"/>
                </a:cubicBezTo>
                <a:close/>
                <a:moveTo>
                  <a:pt x="8334" y="12393"/>
                </a:moveTo>
                <a:cubicBezTo>
                  <a:pt x="8289" y="12393"/>
                  <a:pt x="8289" y="12464"/>
                  <a:pt x="8334" y="12464"/>
                </a:cubicBezTo>
                <a:cubicBezTo>
                  <a:pt x="8380" y="12464"/>
                  <a:pt x="8380" y="12393"/>
                  <a:pt x="8334" y="12393"/>
                </a:cubicBezTo>
                <a:close/>
                <a:moveTo>
                  <a:pt x="8621" y="12379"/>
                </a:moveTo>
                <a:cubicBezTo>
                  <a:pt x="8588" y="12379"/>
                  <a:pt x="8566" y="12427"/>
                  <a:pt x="8603" y="12445"/>
                </a:cubicBezTo>
                <a:cubicBezTo>
                  <a:pt x="8614" y="12451"/>
                  <a:pt x="8622" y="12456"/>
                  <a:pt x="8632" y="12461"/>
                </a:cubicBezTo>
                <a:cubicBezTo>
                  <a:pt x="8638" y="12464"/>
                  <a:pt x="8644" y="12465"/>
                  <a:pt x="8649" y="12465"/>
                </a:cubicBezTo>
                <a:cubicBezTo>
                  <a:pt x="8681" y="12465"/>
                  <a:pt x="8703" y="12417"/>
                  <a:pt x="8668" y="12399"/>
                </a:cubicBezTo>
                <a:cubicBezTo>
                  <a:pt x="8658" y="12394"/>
                  <a:pt x="8648" y="12389"/>
                  <a:pt x="8638" y="12384"/>
                </a:cubicBezTo>
                <a:cubicBezTo>
                  <a:pt x="8632" y="12381"/>
                  <a:pt x="8626" y="12379"/>
                  <a:pt x="8621" y="12379"/>
                </a:cubicBezTo>
                <a:close/>
                <a:moveTo>
                  <a:pt x="9767" y="12382"/>
                </a:moveTo>
                <a:cubicBezTo>
                  <a:pt x="9762" y="12382"/>
                  <a:pt x="9757" y="12383"/>
                  <a:pt x="9752" y="12384"/>
                </a:cubicBezTo>
                <a:cubicBezTo>
                  <a:pt x="9711" y="12393"/>
                  <a:pt x="9724" y="12452"/>
                  <a:pt x="9762" y="12454"/>
                </a:cubicBezTo>
                <a:cubicBezTo>
                  <a:pt x="9767" y="12463"/>
                  <a:pt x="9780" y="12468"/>
                  <a:pt x="9792" y="12468"/>
                </a:cubicBezTo>
                <a:cubicBezTo>
                  <a:pt x="9798" y="12468"/>
                  <a:pt x="9804" y="12467"/>
                  <a:pt x="9809" y="12464"/>
                </a:cubicBezTo>
                <a:cubicBezTo>
                  <a:pt x="9827" y="12454"/>
                  <a:pt x="9830" y="12433"/>
                  <a:pt x="9821" y="12415"/>
                </a:cubicBezTo>
                <a:cubicBezTo>
                  <a:pt x="9812" y="12393"/>
                  <a:pt x="9790" y="12382"/>
                  <a:pt x="9767" y="12382"/>
                </a:cubicBezTo>
                <a:close/>
                <a:moveTo>
                  <a:pt x="3280" y="12333"/>
                </a:moveTo>
                <a:cubicBezTo>
                  <a:pt x="3257" y="12333"/>
                  <a:pt x="3236" y="12350"/>
                  <a:pt x="3229" y="12372"/>
                </a:cubicBezTo>
                <a:cubicBezTo>
                  <a:pt x="3224" y="12388"/>
                  <a:pt x="3218" y="12403"/>
                  <a:pt x="3213" y="12417"/>
                </a:cubicBezTo>
                <a:cubicBezTo>
                  <a:pt x="3204" y="12444"/>
                  <a:pt x="3224" y="12476"/>
                  <a:pt x="3250" y="12482"/>
                </a:cubicBezTo>
                <a:cubicBezTo>
                  <a:pt x="3255" y="12484"/>
                  <a:pt x="3259" y="12484"/>
                  <a:pt x="3264" y="12484"/>
                </a:cubicBezTo>
                <a:cubicBezTo>
                  <a:pt x="3287" y="12484"/>
                  <a:pt x="3307" y="12467"/>
                  <a:pt x="3315" y="12445"/>
                </a:cubicBezTo>
                <a:cubicBezTo>
                  <a:pt x="3320" y="12430"/>
                  <a:pt x="3325" y="12415"/>
                  <a:pt x="3331" y="12401"/>
                </a:cubicBezTo>
                <a:cubicBezTo>
                  <a:pt x="3340" y="12373"/>
                  <a:pt x="3320" y="12342"/>
                  <a:pt x="3294" y="12335"/>
                </a:cubicBezTo>
                <a:cubicBezTo>
                  <a:pt x="3289" y="12334"/>
                  <a:pt x="3285" y="12333"/>
                  <a:pt x="3280" y="12333"/>
                </a:cubicBezTo>
                <a:close/>
                <a:moveTo>
                  <a:pt x="18659" y="12415"/>
                </a:moveTo>
                <a:cubicBezTo>
                  <a:pt x="18614" y="12415"/>
                  <a:pt x="18614" y="12486"/>
                  <a:pt x="18660" y="12486"/>
                </a:cubicBezTo>
                <a:cubicBezTo>
                  <a:pt x="18705" y="12486"/>
                  <a:pt x="18705" y="12415"/>
                  <a:pt x="18660" y="12415"/>
                </a:cubicBezTo>
                <a:cubicBezTo>
                  <a:pt x="18660" y="12415"/>
                  <a:pt x="18659" y="12415"/>
                  <a:pt x="18659" y="12415"/>
                </a:cubicBezTo>
                <a:close/>
                <a:moveTo>
                  <a:pt x="12421" y="12390"/>
                </a:moveTo>
                <a:cubicBezTo>
                  <a:pt x="12404" y="12390"/>
                  <a:pt x="12386" y="12401"/>
                  <a:pt x="12386" y="12425"/>
                </a:cubicBezTo>
                <a:lnTo>
                  <a:pt x="12386" y="12455"/>
                </a:lnTo>
                <a:cubicBezTo>
                  <a:pt x="12386" y="12478"/>
                  <a:pt x="12404" y="12489"/>
                  <a:pt x="12421" y="12489"/>
                </a:cubicBezTo>
                <a:cubicBezTo>
                  <a:pt x="12439" y="12489"/>
                  <a:pt x="12456" y="12478"/>
                  <a:pt x="12456" y="12455"/>
                </a:cubicBezTo>
                <a:lnTo>
                  <a:pt x="12456" y="12425"/>
                </a:lnTo>
                <a:cubicBezTo>
                  <a:pt x="12456" y="12401"/>
                  <a:pt x="12439" y="12390"/>
                  <a:pt x="12421" y="12390"/>
                </a:cubicBezTo>
                <a:close/>
                <a:moveTo>
                  <a:pt x="20735" y="12406"/>
                </a:moveTo>
                <a:cubicBezTo>
                  <a:pt x="20726" y="12406"/>
                  <a:pt x="20716" y="12409"/>
                  <a:pt x="20708" y="12415"/>
                </a:cubicBezTo>
                <a:cubicBezTo>
                  <a:pt x="20703" y="12420"/>
                  <a:pt x="20697" y="12422"/>
                  <a:pt x="20691" y="12422"/>
                </a:cubicBezTo>
                <a:cubicBezTo>
                  <a:pt x="20688" y="12422"/>
                  <a:pt x="20685" y="12421"/>
                  <a:pt x="20682" y="12420"/>
                </a:cubicBezTo>
                <a:cubicBezTo>
                  <a:pt x="20679" y="12420"/>
                  <a:pt x="20676" y="12419"/>
                  <a:pt x="20673" y="12419"/>
                </a:cubicBezTo>
                <a:cubicBezTo>
                  <a:pt x="20634" y="12419"/>
                  <a:pt x="20620" y="12481"/>
                  <a:pt x="20662" y="12488"/>
                </a:cubicBezTo>
                <a:cubicBezTo>
                  <a:pt x="20671" y="12491"/>
                  <a:pt x="20680" y="12492"/>
                  <a:pt x="20689" y="12492"/>
                </a:cubicBezTo>
                <a:cubicBezTo>
                  <a:pt x="20714" y="12492"/>
                  <a:pt x="20736" y="12482"/>
                  <a:pt x="20756" y="12465"/>
                </a:cubicBezTo>
                <a:cubicBezTo>
                  <a:pt x="20771" y="12454"/>
                  <a:pt x="20769" y="12428"/>
                  <a:pt x="20756" y="12415"/>
                </a:cubicBezTo>
                <a:cubicBezTo>
                  <a:pt x="20751" y="12409"/>
                  <a:pt x="20743" y="12406"/>
                  <a:pt x="20735" y="12406"/>
                </a:cubicBezTo>
                <a:close/>
                <a:moveTo>
                  <a:pt x="21994" y="12378"/>
                </a:moveTo>
                <a:cubicBezTo>
                  <a:pt x="21986" y="12378"/>
                  <a:pt x="21978" y="12382"/>
                  <a:pt x="21970" y="12389"/>
                </a:cubicBezTo>
                <a:lnTo>
                  <a:pt x="21925" y="12434"/>
                </a:lnTo>
                <a:cubicBezTo>
                  <a:pt x="21901" y="12459"/>
                  <a:pt x="21925" y="12494"/>
                  <a:pt x="21952" y="12494"/>
                </a:cubicBezTo>
                <a:cubicBezTo>
                  <a:pt x="21960" y="12494"/>
                  <a:pt x="21968" y="12491"/>
                  <a:pt x="21976" y="12483"/>
                </a:cubicBezTo>
                <a:lnTo>
                  <a:pt x="22020" y="12439"/>
                </a:lnTo>
                <a:cubicBezTo>
                  <a:pt x="22045" y="12414"/>
                  <a:pt x="22021" y="12378"/>
                  <a:pt x="21994" y="12378"/>
                </a:cubicBezTo>
                <a:close/>
                <a:moveTo>
                  <a:pt x="5240" y="12444"/>
                </a:moveTo>
                <a:cubicBezTo>
                  <a:pt x="5194" y="12444"/>
                  <a:pt x="5194" y="12515"/>
                  <a:pt x="5240" y="12515"/>
                </a:cubicBezTo>
                <a:cubicBezTo>
                  <a:pt x="5285" y="12515"/>
                  <a:pt x="5285" y="12444"/>
                  <a:pt x="5240" y="12444"/>
                </a:cubicBezTo>
                <a:close/>
                <a:moveTo>
                  <a:pt x="6231" y="12447"/>
                </a:moveTo>
                <a:cubicBezTo>
                  <a:pt x="6185" y="12447"/>
                  <a:pt x="6185" y="12518"/>
                  <a:pt x="6231" y="12518"/>
                </a:cubicBezTo>
                <a:cubicBezTo>
                  <a:pt x="6232" y="12518"/>
                  <a:pt x="6232" y="12518"/>
                  <a:pt x="6232" y="12518"/>
                </a:cubicBezTo>
                <a:cubicBezTo>
                  <a:pt x="6277" y="12518"/>
                  <a:pt x="6277" y="12447"/>
                  <a:pt x="6231" y="12447"/>
                </a:cubicBezTo>
                <a:close/>
                <a:moveTo>
                  <a:pt x="5817" y="12464"/>
                </a:moveTo>
                <a:cubicBezTo>
                  <a:pt x="5773" y="12464"/>
                  <a:pt x="5772" y="12535"/>
                  <a:pt x="5819" y="12535"/>
                </a:cubicBezTo>
                <a:cubicBezTo>
                  <a:pt x="5865" y="12535"/>
                  <a:pt x="5865" y="12464"/>
                  <a:pt x="5819" y="12464"/>
                </a:cubicBezTo>
                <a:cubicBezTo>
                  <a:pt x="5818" y="12464"/>
                  <a:pt x="5817" y="12464"/>
                  <a:pt x="5817" y="12464"/>
                </a:cubicBezTo>
                <a:close/>
                <a:moveTo>
                  <a:pt x="4317" y="12446"/>
                </a:moveTo>
                <a:cubicBezTo>
                  <a:pt x="4290" y="12446"/>
                  <a:pt x="4265" y="12482"/>
                  <a:pt x="4290" y="12506"/>
                </a:cubicBezTo>
                <a:lnTo>
                  <a:pt x="4321" y="12536"/>
                </a:lnTo>
                <a:cubicBezTo>
                  <a:pt x="4328" y="12543"/>
                  <a:pt x="4336" y="12546"/>
                  <a:pt x="4344" y="12546"/>
                </a:cubicBezTo>
                <a:cubicBezTo>
                  <a:pt x="4371" y="12546"/>
                  <a:pt x="4395" y="12511"/>
                  <a:pt x="4371" y="12486"/>
                </a:cubicBezTo>
                <a:lnTo>
                  <a:pt x="4340" y="12456"/>
                </a:lnTo>
                <a:cubicBezTo>
                  <a:pt x="4333" y="12449"/>
                  <a:pt x="4325" y="12446"/>
                  <a:pt x="4317" y="12446"/>
                </a:cubicBezTo>
                <a:close/>
                <a:moveTo>
                  <a:pt x="2604" y="12425"/>
                </a:moveTo>
                <a:cubicBezTo>
                  <a:pt x="2577" y="12425"/>
                  <a:pt x="2552" y="12461"/>
                  <a:pt x="2577" y="12485"/>
                </a:cubicBezTo>
                <a:cubicBezTo>
                  <a:pt x="2597" y="12504"/>
                  <a:pt x="2617" y="12525"/>
                  <a:pt x="2638" y="12545"/>
                </a:cubicBezTo>
                <a:cubicBezTo>
                  <a:pt x="2646" y="12552"/>
                  <a:pt x="2654" y="12555"/>
                  <a:pt x="2662" y="12555"/>
                </a:cubicBezTo>
                <a:cubicBezTo>
                  <a:pt x="2689" y="12555"/>
                  <a:pt x="2713" y="12520"/>
                  <a:pt x="2687" y="12496"/>
                </a:cubicBezTo>
                <a:cubicBezTo>
                  <a:pt x="2668" y="12476"/>
                  <a:pt x="2649" y="12455"/>
                  <a:pt x="2628" y="12435"/>
                </a:cubicBezTo>
                <a:cubicBezTo>
                  <a:pt x="2620" y="12428"/>
                  <a:pt x="2612" y="12425"/>
                  <a:pt x="2604" y="12425"/>
                </a:cubicBezTo>
                <a:close/>
                <a:moveTo>
                  <a:pt x="5007" y="12459"/>
                </a:moveTo>
                <a:cubicBezTo>
                  <a:pt x="4938" y="12459"/>
                  <a:pt x="4938" y="12566"/>
                  <a:pt x="5007" y="12566"/>
                </a:cubicBezTo>
                <a:cubicBezTo>
                  <a:pt x="5075" y="12565"/>
                  <a:pt x="5075" y="12459"/>
                  <a:pt x="5007" y="12459"/>
                </a:cubicBezTo>
                <a:close/>
                <a:moveTo>
                  <a:pt x="17850" y="12441"/>
                </a:moveTo>
                <a:cubicBezTo>
                  <a:pt x="17831" y="12441"/>
                  <a:pt x="17812" y="12450"/>
                  <a:pt x="17803" y="12467"/>
                </a:cubicBezTo>
                <a:cubicBezTo>
                  <a:pt x="17798" y="12478"/>
                  <a:pt x="17793" y="12487"/>
                  <a:pt x="17787" y="12498"/>
                </a:cubicBezTo>
                <a:cubicBezTo>
                  <a:pt x="17775" y="12524"/>
                  <a:pt x="17781" y="12555"/>
                  <a:pt x="17807" y="12571"/>
                </a:cubicBezTo>
                <a:cubicBezTo>
                  <a:pt x="17815" y="12576"/>
                  <a:pt x="17824" y="12578"/>
                  <a:pt x="17833" y="12578"/>
                </a:cubicBezTo>
                <a:cubicBezTo>
                  <a:pt x="17852" y="12578"/>
                  <a:pt x="17872" y="12569"/>
                  <a:pt x="17881" y="12551"/>
                </a:cubicBezTo>
                <a:cubicBezTo>
                  <a:pt x="17886" y="12541"/>
                  <a:pt x="17891" y="12532"/>
                  <a:pt x="17896" y="12522"/>
                </a:cubicBezTo>
                <a:cubicBezTo>
                  <a:pt x="17909" y="12496"/>
                  <a:pt x="17903" y="12462"/>
                  <a:pt x="17876" y="12449"/>
                </a:cubicBezTo>
                <a:cubicBezTo>
                  <a:pt x="17869" y="12444"/>
                  <a:pt x="17859" y="12441"/>
                  <a:pt x="17850" y="12441"/>
                </a:cubicBezTo>
                <a:close/>
                <a:moveTo>
                  <a:pt x="608" y="12496"/>
                </a:moveTo>
                <a:cubicBezTo>
                  <a:pt x="594" y="12496"/>
                  <a:pt x="580" y="12504"/>
                  <a:pt x="573" y="12522"/>
                </a:cubicBezTo>
                <a:cubicBezTo>
                  <a:pt x="568" y="12538"/>
                  <a:pt x="563" y="12551"/>
                  <a:pt x="558" y="12566"/>
                </a:cubicBezTo>
                <a:cubicBezTo>
                  <a:pt x="549" y="12592"/>
                  <a:pt x="571" y="12610"/>
                  <a:pt x="592" y="12610"/>
                </a:cubicBezTo>
                <a:cubicBezTo>
                  <a:pt x="606" y="12610"/>
                  <a:pt x="620" y="12603"/>
                  <a:pt x="626" y="12586"/>
                </a:cubicBezTo>
                <a:cubicBezTo>
                  <a:pt x="631" y="12570"/>
                  <a:pt x="636" y="12555"/>
                  <a:pt x="641" y="12541"/>
                </a:cubicBezTo>
                <a:cubicBezTo>
                  <a:pt x="651" y="12514"/>
                  <a:pt x="630" y="12496"/>
                  <a:pt x="608" y="12496"/>
                </a:cubicBezTo>
                <a:close/>
                <a:moveTo>
                  <a:pt x="2003" y="12496"/>
                </a:moveTo>
                <a:cubicBezTo>
                  <a:pt x="1962" y="12496"/>
                  <a:pt x="1926" y="12550"/>
                  <a:pt x="1962" y="12587"/>
                </a:cubicBezTo>
                <a:cubicBezTo>
                  <a:pt x="1973" y="12597"/>
                  <a:pt x="1982" y="12608"/>
                  <a:pt x="1991" y="12617"/>
                </a:cubicBezTo>
                <a:cubicBezTo>
                  <a:pt x="2002" y="12629"/>
                  <a:pt x="2014" y="12633"/>
                  <a:pt x="2026" y="12633"/>
                </a:cubicBezTo>
                <a:cubicBezTo>
                  <a:pt x="2066" y="12633"/>
                  <a:pt x="2103" y="12580"/>
                  <a:pt x="2067" y="12543"/>
                </a:cubicBezTo>
                <a:cubicBezTo>
                  <a:pt x="2058" y="12532"/>
                  <a:pt x="2048" y="12522"/>
                  <a:pt x="2038" y="12513"/>
                </a:cubicBezTo>
                <a:cubicBezTo>
                  <a:pt x="2027" y="12501"/>
                  <a:pt x="2015" y="12496"/>
                  <a:pt x="2003" y="12496"/>
                </a:cubicBezTo>
                <a:close/>
                <a:moveTo>
                  <a:pt x="19364" y="12567"/>
                </a:moveTo>
                <a:cubicBezTo>
                  <a:pt x="19318" y="12567"/>
                  <a:pt x="19318" y="12638"/>
                  <a:pt x="19364" y="12638"/>
                </a:cubicBezTo>
                <a:lnTo>
                  <a:pt x="19380" y="12638"/>
                </a:lnTo>
                <a:cubicBezTo>
                  <a:pt x="19426" y="12638"/>
                  <a:pt x="19426" y="12567"/>
                  <a:pt x="19380" y="12567"/>
                </a:cubicBezTo>
                <a:close/>
                <a:moveTo>
                  <a:pt x="8575" y="12574"/>
                </a:moveTo>
                <a:cubicBezTo>
                  <a:pt x="8530" y="12574"/>
                  <a:pt x="8530" y="12645"/>
                  <a:pt x="8575" y="12645"/>
                </a:cubicBezTo>
                <a:cubicBezTo>
                  <a:pt x="8575" y="12645"/>
                  <a:pt x="8576" y="12645"/>
                  <a:pt x="8576" y="12645"/>
                </a:cubicBezTo>
                <a:cubicBezTo>
                  <a:pt x="8621" y="12645"/>
                  <a:pt x="8621" y="12574"/>
                  <a:pt x="8575" y="12574"/>
                </a:cubicBezTo>
                <a:close/>
                <a:moveTo>
                  <a:pt x="11128" y="12581"/>
                </a:moveTo>
                <a:cubicBezTo>
                  <a:pt x="11082" y="12581"/>
                  <a:pt x="11082" y="12651"/>
                  <a:pt x="11128" y="12651"/>
                </a:cubicBezTo>
                <a:lnTo>
                  <a:pt x="11144" y="12651"/>
                </a:lnTo>
                <a:cubicBezTo>
                  <a:pt x="11144" y="12651"/>
                  <a:pt x="11145" y="12651"/>
                  <a:pt x="11145" y="12651"/>
                </a:cubicBezTo>
                <a:cubicBezTo>
                  <a:pt x="11189" y="12651"/>
                  <a:pt x="11188" y="12581"/>
                  <a:pt x="11144" y="12581"/>
                </a:cubicBezTo>
                <a:close/>
                <a:moveTo>
                  <a:pt x="5451" y="12504"/>
                </a:moveTo>
                <a:cubicBezTo>
                  <a:pt x="5431" y="12504"/>
                  <a:pt x="5421" y="12518"/>
                  <a:pt x="5416" y="12532"/>
                </a:cubicBezTo>
                <a:cubicBezTo>
                  <a:pt x="5409" y="12519"/>
                  <a:pt x="5397" y="12509"/>
                  <a:pt x="5384" y="12506"/>
                </a:cubicBezTo>
                <a:cubicBezTo>
                  <a:pt x="5379" y="12505"/>
                  <a:pt x="5375" y="12504"/>
                  <a:pt x="5370" y="12504"/>
                </a:cubicBezTo>
                <a:cubicBezTo>
                  <a:pt x="5347" y="12504"/>
                  <a:pt x="5326" y="12521"/>
                  <a:pt x="5319" y="12543"/>
                </a:cubicBezTo>
                <a:cubicBezTo>
                  <a:pt x="5314" y="12557"/>
                  <a:pt x="5308" y="12572"/>
                  <a:pt x="5303" y="12587"/>
                </a:cubicBezTo>
                <a:cubicBezTo>
                  <a:pt x="5293" y="12614"/>
                  <a:pt x="5314" y="12646"/>
                  <a:pt x="5340" y="12653"/>
                </a:cubicBezTo>
                <a:cubicBezTo>
                  <a:pt x="5344" y="12654"/>
                  <a:pt x="5349" y="12655"/>
                  <a:pt x="5353" y="12655"/>
                </a:cubicBezTo>
                <a:cubicBezTo>
                  <a:pt x="5376" y="12655"/>
                  <a:pt x="5397" y="12638"/>
                  <a:pt x="5405" y="12616"/>
                </a:cubicBezTo>
                <a:cubicBezTo>
                  <a:pt x="5410" y="12602"/>
                  <a:pt x="5415" y="12586"/>
                  <a:pt x="5421" y="12571"/>
                </a:cubicBezTo>
                <a:cubicBezTo>
                  <a:pt x="5422" y="12569"/>
                  <a:pt x="5424" y="12565"/>
                  <a:pt x="5424" y="12562"/>
                </a:cubicBezTo>
                <a:cubicBezTo>
                  <a:pt x="5429" y="12571"/>
                  <a:pt x="5437" y="12576"/>
                  <a:pt x="5450" y="12576"/>
                </a:cubicBezTo>
                <a:cubicBezTo>
                  <a:pt x="5495" y="12575"/>
                  <a:pt x="5495" y="12504"/>
                  <a:pt x="5451" y="12504"/>
                </a:cubicBezTo>
                <a:close/>
                <a:moveTo>
                  <a:pt x="11337" y="12597"/>
                </a:moveTo>
                <a:cubicBezTo>
                  <a:pt x="11293" y="12597"/>
                  <a:pt x="11293" y="12667"/>
                  <a:pt x="11338" y="12669"/>
                </a:cubicBezTo>
                <a:cubicBezTo>
                  <a:pt x="11385" y="12669"/>
                  <a:pt x="11385" y="12597"/>
                  <a:pt x="11338" y="12597"/>
                </a:cubicBezTo>
                <a:cubicBezTo>
                  <a:pt x="11338" y="12597"/>
                  <a:pt x="11338" y="12597"/>
                  <a:pt x="11337" y="12597"/>
                </a:cubicBezTo>
                <a:close/>
                <a:moveTo>
                  <a:pt x="8155" y="12525"/>
                </a:moveTo>
                <a:cubicBezTo>
                  <a:pt x="8109" y="12525"/>
                  <a:pt x="8079" y="12595"/>
                  <a:pt x="8128" y="12625"/>
                </a:cubicBezTo>
                <a:cubicBezTo>
                  <a:pt x="8153" y="12640"/>
                  <a:pt x="8177" y="12655"/>
                  <a:pt x="8202" y="12670"/>
                </a:cubicBezTo>
                <a:cubicBezTo>
                  <a:pt x="8211" y="12675"/>
                  <a:pt x="8220" y="12678"/>
                  <a:pt x="8229" y="12678"/>
                </a:cubicBezTo>
                <a:cubicBezTo>
                  <a:pt x="8275" y="12678"/>
                  <a:pt x="8306" y="12607"/>
                  <a:pt x="8257" y="12577"/>
                </a:cubicBezTo>
                <a:cubicBezTo>
                  <a:pt x="8232" y="12562"/>
                  <a:pt x="8207" y="12548"/>
                  <a:pt x="8182" y="12533"/>
                </a:cubicBezTo>
                <a:cubicBezTo>
                  <a:pt x="8173" y="12528"/>
                  <a:pt x="8164" y="12525"/>
                  <a:pt x="8155" y="12525"/>
                </a:cubicBezTo>
                <a:close/>
                <a:moveTo>
                  <a:pt x="24884" y="12599"/>
                </a:moveTo>
                <a:cubicBezTo>
                  <a:pt x="24874" y="12599"/>
                  <a:pt x="24864" y="12605"/>
                  <a:pt x="24858" y="12617"/>
                </a:cubicBezTo>
                <a:cubicBezTo>
                  <a:pt x="24852" y="12628"/>
                  <a:pt x="24847" y="12637"/>
                  <a:pt x="24842" y="12648"/>
                </a:cubicBezTo>
                <a:cubicBezTo>
                  <a:pt x="24828" y="12675"/>
                  <a:pt x="24852" y="12701"/>
                  <a:pt x="24876" y="12701"/>
                </a:cubicBezTo>
                <a:cubicBezTo>
                  <a:pt x="24887" y="12701"/>
                  <a:pt x="24897" y="12695"/>
                  <a:pt x="24904" y="12682"/>
                </a:cubicBezTo>
                <a:cubicBezTo>
                  <a:pt x="24909" y="12672"/>
                  <a:pt x="24914" y="12663"/>
                  <a:pt x="24919" y="12653"/>
                </a:cubicBezTo>
                <a:cubicBezTo>
                  <a:pt x="24932" y="12625"/>
                  <a:pt x="24908" y="12599"/>
                  <a:pt x="24884" y="12599"/>
                </a:cubicBezTo>
                <a:close/>
                <a:moveTo>
                  <a:pt x="15731" y="12601"/>
                </a:moveTo>
                <a:cubicBezTo>
                  <a:pt x="15707" y="12601"/>
                  <a:pt x="15682" y="12626"/>
                  <a:pt x="15697" y="12654"/>
                </a:cubicBezTo>
                <a:cubicBezTo>
                  <a:pt x="15706" y="12670"/>
                  <a:pt x="15717" y="12680"/>
                  <a:pt x="15730" y="12687"/>
                </a:cubicBezTo>
                <a:cubicBezTo>
                  <a:pt x="15735" y="12696"/>
                  <a:pt x="15745" y="12702"/>
                  <a:pt x="15758" y="12702"/>
                </a:cubicBezTo>
                <a:lnTo>
                  <a:pt x="15779" y="12702"/>
                </a:lnTo>
                <a:cubicBezTo>
                  <a:pt x="15781" y="12702"/>
                  <a:pt x="15784" y="12701"/>
                  <a:pt x="15787" y="12701"/>
                </a:cubicBezTo>
                <a:lnTo>
                  <a:pt x="15788" y="12701"/>
                </a:lnTo>
                <a:cubicBezTo>
                  <a:pt x="15789" y="12701"/>
                  <a:pt x="15789" y="12700"/>
                  <a:pt x="15791" y="12700"/>
                </a:cubicBezTo>
                <a:cubicBezTo>
                  <a:pt x="15798" y="12697"/>
                  <a:pt x="15803" y="12692"/>
                  <a:pt x="15806" y="12685"/>
                </a:cubicBezTo>
                <a:cubicBezTo>
                  <a:pt x="15810" y="12679"/>
                  <a:pt x="15813" y="12672"/>
                  <a:pt x="15813" y="12665"/>
                </a:cubicBezTo>
                <a:cubicBezTo>
                  <a:pt x="15813" y="12655"/>
                  <a:pt x="15809" y="12648"/>
                  <a:pt x="15803" y="12641"/>
                </a:cubicBezTo>
                <a:cubicBezTo>
                  <a:pt x="15796" y="12638"/>
                  <a:pt x="15788" y="12633"/>
                  <a:pt x="15777" y="12632"/>
                </a:cubicBezTo>
                <a:cubicBezTo>
                  <a:pt x="15776" y="12632"/>
                  <a:pt x="15775" y="12630"/>
                  <a:pt x="15773" y="12630"/>
                </a:cubicBezTo>
                <a:cubicBezTo>
                  <a:pt x="15766" y="12629"/>
                  <a:pt x="15761" y="12624"/>
                  <a:pt x="15759" y="12618"/>
                </a:cubicBezTo>
                <a:cubicBezTo>
                  <a:pt x="15752" y="12606"/>
                  <a:pt x="15742" y="12601"/>
                  <a:pt x="15731" y="12601"/>
                </a:cubicBezTo>
                <a:close/>
                <a:moveTo>
                  <a:pt x="17218" y="12558"/>
                </a:moveTo>
                <a:cubicBezTo>
                  <a:pt x="17199" y="12558"/>
                  <a:pt x="17179" y="12569"/>
                  <a:pt x="17169" y="12586"/>
                </a:cubicBezTo>
                <a:cubicBezTo>
                  <a:pt x="17154" y="12613"/>
                  <a:pt x="17165" y="12642"/>
                  <a:pt x="17189" y="12659"/>
                </a:cubicBezTo>
                <a:cubicBezTo>
                  <a:pt x="17209" y="12675"/>
                  <a:pt x="17228" y="12690"/>
                  <a:pt x="17249" y="12703"/>
                </a:cubicBezTo>
                <a:cubicBezTo>
                  <a:pt x="17256" y="12708"/>
                  <a:pt x="17265" y="12710"/>
                  <a:pt x="17274" y="12710"/>
                </a:cubicBezTo>
                <a:cubicBezTo>
                  <a:pt x="17293" y="12710"/>
                  <a:pt x="17314" y="12700"/>
                  <a:pt x="17322" y="12684"/>
                </a:cubicBezTo>
                <a:cubicBezTo>
                  <a:pt x="17338" y="12656"/>
                  <a:pt x="17326" y="12628"/>
                  <a:pt x="17303" y="12611"/>
                </a:cubicBezTo>
                <a:cubicBezTo>
                  <a:pt x="17284" y="12595"/>
                  <a:pt x="17264" y="12581"/>
                  <a:pt x="17243" y="12566"/>
                </a:cubicBezTo>
                <a:cubicBezTo>
                  <a:pt x="17235" y="12561"/>
                  <a:pt x="17227" y="12558"/>
                  <a:pt x="17218" y="12558"/>
                </a:cubicBezTo>
                <a:close/>
                <a:moveTo>
                  <a:pt x="16405" y="12649"/>
                </a:moveTo>
                <a:cubicBezTo>
                  <a:pt x="16358" y="12649"/>
                  <a:pt x="16358" y="12719"/>
                  <a:pt x="16405" y="12719"/>
                </a:cubicBezTo>
                <a:lnTo>
                  <a:pt x="16420" y="12719"/>
                </a:lnTo>
                <a:cubicBezTo>
                  <a:pt x="16466" y="12719"/>
                  <a:pt x="16466" y="12649"/>
                  <a:pt x="16420" y="12649"/>
                </a:cubicBezTo>
                <a:close/>
                <a:moveTo>
                  <a:pt x="1430" y="12569"/>
                </a:moveTo>
                <a:cubicBezTo>
                  <a:pt x="1412" y="12569"/>
                  <a:pt x="1394" y="12579"/>
                  <a:pt x="1383" y="12596"/>
                </a:cubicBezTo>
                <a:cubicBezTo>
                  <a:pt x="1373" y="12612"/>
                  <a:pt x="1364" y="12627"/>
                  <a:pt x="1354" y="12640"/>
                </a:cubicBezTo>
                <a:cubicBezTo>
                  <a:pt x="1338" y="12664"/>
                  <a:pt x="1349" y="12700"/>
                  <a:pt x="1373" y="12714"/>
                </a:cubicBezTo>
                <a:cubicBezTo>
                  <a:pt x="1381" y="12718"/>
                  <a:pt x="1390" y="12720"/>
                  <a:pt x="1398" y="12720"/>
                </a:cubicBezTo>
                <a:cubicBezTo>
                  <a:pt x="1417" y="12720"/>
                  <a:pt x="1435" y="12711"/>
                  <a:pt x="1446" y="12695"/>
                </a:cubicBezTo>
                <a:cubicBezTo>
                  <a:pt x="1456" y="12679"/>
                  <a:pt x="1466" y="12664"/>
                  <a:pt x="1476" y="12650"/>
                </a:cubicBezTo>
                <a:cubicBezTo>
                  <a:pt x="1492" y="12627"/>
                  <a:pt x="1482" y="12591"/>
                  <a:pt x="1456" y="12576"/>
                </a:cubicBezTo>
                <a:cubicBezTo>
                  <a:pt x="1448" y="12571"/>
                  <a:pt x="1439" y="12569"/>
                  <a:pt x="1430" y="12569"/>
                </a:cubicBezTo>
                <a:close/>
                <a:moveTo>
                  <a:pt x="10742" y="12624"/>
                </a:moveTo>
                <a:cubicBezTo>
                  <a:pt x="10718" y="12624"/>
                  <a:pt x="10694" y="12650"/>
                  <a:pt x="10709" y="12677"/>
                </a:cubicBezTo>
                <a:cubicBezTo>
                  <a:pt x="10714" y="12687"/>
                  <a:pt x="10719" y="12698"/>
                  <a:pt x="10725" y="12707"/>
                </a:cubicBezTo>
                <a:cubicBezTo>
                  <a:pt x="10731" y="12720"/>
                  <a:pt x="10741" y="12725"/>
                  <a:pt x="10752" y="12725"/>
                </a:cubicBezTo>
                <a:cubicBezTo>
                  <a:pt x="10775" y="12725"/>
                  <a:pt x="10800" y="12700"/>
                  <a:pt x="10785" y="12672"/>
                </a:cubicBezTo>
                <a:cubicBezTo>
                  <a:pt x="10780" y="12661"/>
                  <a:pt x="10775" y="12653"/>
                  <a:pt x="10770" y="12642"/>
                </a:cubicBezTo>
                <a:cubicBezTo>
                  <a:pt x="10763" y="12630"/>
                  <a:pt x="10752" y="12624"/>
                  <a:pt x="10742" y="12624"/>
                </a:cubicBezTo>
                <a:close/>
                <a:moveTo>
                  <a:pt x="6328" y="12676"/>
                </a:moveTo>
                <a:cubicBezTo>
                  <a:pt x="6310" y="12676"/>
                  <a:pt x="6292" y="12687"/>
                  <a:pt x="6292" y="12711"/>
                </a:cubicBezTo>
                <a:lnTo>
                  <a:pt x="6292" y="12726"/>
                </a:lnTo>
                <a:cubicBezTo>
                  <a:pt x="6292" y="12749"/>
                  <a:pt x="6310" y="12760"/>
                  <a:pt x="6328" y="12760"/>
                </a:cubicBezTo>
                <a:cubicBezTo>
                  <a:pt x="6346" y="12760"/>
                  <a:pt x="6363" y="12749"/>
                  <a:pt x="6363" y="12726"/>
                </a:cubicBezTo>
                <a:lnTo>
                  <a:pt x="6363" y="12711"/>
                </a:lnTo>
                <a:cubicBezTo>
                  <a:pt x="6363" y="12687"/>
                  <a:pt x="6346" y="12676"/>
                  <a:pt x="6328" y="12676"/>
                </a:cubicBezTo>
                <a:close/>
                <a:moveTo>
                  <a:pt x="10094" y="12605"/>
                </a:moveTo>
                <a:cubicBezTo>
                  <a:pt x="10053" y="12605"/>
                  <a:pt x="10016" y="12659"/>
                  <a:pt x="10053" y="12696"/>
                </a:cubicBezTo>
                <a:cubicBezTo>
                  <a:pt x="10078" y="12720"/>
                  <a:pt x="10103" y="12745"/>
                  <a:pt x="10128" y="12771"/>
                </a:cubicBezTo>
                <a:cubicBezTo>
                  <a:pt x="10139" y="12783"/>
                  <a:pt x="10152" y="12787"/>
                  <a:pt x="10164" y="12787"/>
                </a:cubicBezTo>
                <a:cubicBezTo>
                  <a:pt x="10205" y="12787"/>
                  <a:pt x="10241" y="12734"/>
                  <a:pt x="10204" y="12697"/>
                </a:cubicBezTo>
                <a:cubicBezTo>
                  <a:pt x="10180" y="12671"/>
                  <a:pt x="10155" y="12646"/>
                  <a:pt x="10129" y="12621"/>
                </a:cubicBezTo>
                <a:cubicBezTo>
                  <a:pt x="10118" y="12610"/>
                  <a:pt x="10106" y="12605"/>
                  <a:pt x="10094" y="12605"/>
                </a:cubicBezTo>
                <a:close/>
                <a:moveTo>
                  <a:pt x="19649" y="12668"/>
                </a:moveTo>
                <a:cubicBezTo>
                  <a:pt x="19631" y="12668"/>
                  <a:pt x="19614" y="12676"/>
                  <a:pt x="19604" y="12695"/>
                </a:cubicBezTo>
                <a:cubicBezTo>
                  <a:pt x="19590" y="12718"/>
                  <a:pt x="19599" y="12755"/>
                  <a:pt x="19624" y="12768"/>
                </a:cubicBezTo>
                <a:cubicBezTo>
                  <a:pt x="19634" y="12773"/>
                  <a:pt x="19643" y="12779"/>
                  <a:pt x="19653" y="12784"/>
                </a:cubicBezTo>
                <a:cubicBezTo>
                  <a:pt x="19662" y="12788"/>
                  <a:pt x="19672" y="12790"/>
                  <a:pt x="19681" y="12790"/>
                </a:cubicBezTo>
                <a:cubicBezTo>
                  <a:pt x="19699" y="12790"/>
                  <a:pt x="19716" y="12782"/>
                  <a:pt x="19727" y="12764"/>
                </a:cubicBezTo>
                <a:cubicBezTo>
                  <a:pt x="19741" y="12740"/>
                  <a:pt x="19734" y="12703"/>
                  <a:pt x="19708" y="12691"/>
                </a:cubicBezTo>
                <a:cubicBezTo>
                  <a:pt x="19697" y="12685"/>
                  <a:pt x="19688" y="12680"/>
                  <a:pt x="19677" y="12675"/>
                </a:cubicBezTo>
                <a:cubicBezTo>
                  <a:pt x="19668" y="12670"/>
                  <a:pt x="19658" y="12668"/>
                  <a:pt x="19649" y="12668"/>
                </a:cubicBezTo>
                <a:close/>
                <a:moveTo>
                  <a:pt x="21901" y="12698"/>
                </a:moveTo>
                <a:cubicBezTo>
                  <a:pt x="21877" y="12698"/>
                  <a:pt x="21852" y="12723"/>
                  <a:pt x="21867" y="12750"/>
                </a:cubicBezTo>
                <a:cubicBezTo>
                  <a:pt x="21872" y="12761"/>
                  <a:pt x="21877" y="12770"/>
                  <a:pt x="21882" y="12781"/>
                </a:cubicBezTo>
                <a:cubicBezTo>
                  <a:pt x="21889" y="12793"/>
                  <a:pt x="21900" y="12799"/>
                  <a:pt x="21910" y="12799"/>
                </a:cubicBezTo>
                <a:cubicBezTo>
                  <a:pt x="21934" y="12799"/>
                  <a:pt x="21958" y="12773"/>
                  <a:pt x="21943" y="12745"/>
                </a:cubicBezTo>
                <a:cubicBezTo>
                  <a:pt x="21937" y="12735"/>
                  <a:pt x="21932" y="12726"/>
                  <a:pt x="21929" y="12716"/>
                </a:cubicBezTo>
                <a:cubicBezTo>
                  <a:pt x="21922" y="12703"/>
                  <a:pt x="21911" y="12698"/>
                  <a:pt x="21901" y="12698"/>
                </a:cubicBezTo>
                <a:close/>
                <a:moveTo>
                  <a:pt x="14674" y="12720"/>
                </a:moveTo>
                <a:cubicBezTo>
                  <a:pt x="14640" y="12720"/>
                  <a:pt x="14629" y="12777"/>
                  <a:pt x="14667" y="12790"/>
                </a:cubicBezTo>
                <a:cubicBezTo>
                  <a:pt x="14681" y="12795"/>
                  <a:pt x="14697" y="12801"/>
                  <a:pt x="14712" y="12806"/>
                </a:cubicBezTo>
                <a:cubicBezTo>
                  <a:pt x="14716" y="12807"/>
                  <a:pt x="14720" y="12808"/>
                  <a:pt x="14724" y="12808"/>
                </a:cubicBezTo>
                <a:cubicBezTo>
                  <a:pt x="14758" y="12808"/>
                  <a:pt x="14770" y="12752"/>
                  <a:pt x="14732" y="12738"/>
                </a:cubicBezTo>
                <a:cubicBezTo>
                  <a:pt x="14717" y="12733"/>
                  <a:pt x="14701" y="12727"/>
                  <a:pt x="14687" y="12722"/>
                </a:cubicBezTo>
                <a:cubicBezTo>
                  <a:pt x="14682" y="12720"/>
                  <a:pt x="14678" y="12720"/>
                  <a:pt x="14674" y="12720"/>
                </a:cubicBezTo>
                <a:close/>
                <a:moveTo>
                  <a:pt x="7179" y="12658"/>
                </a:moveTo>
                <a:cubicBezTo>
                  <a:pt x="7138" y="12658"/>
                  <a:pt x="7101" y="12711"/>
                  <a:pt x="7139" y="12748"/>
                </a:cubicBezTo>
                <a:lnTo>
                  <a:pt x="7184" y="12792"/>
                </a:lnTo>
                <a:cubicBezTo>
                  <a:pt x="7195" y="12804"/>
                  <a:pt x="7208" y="12809"/>
                  <a:pt x="7221" y="12809"/>
                </a:cubicBezTo>
                <a:cubicBezTo>
                  <a:pt x="7261" y="12809"/>
                  <a:pt x="7296" y="12756"/>
                  <a:pt x="7259" y="12718"/>
                </a:cubicBezTo>
                <a:lnTo>
                  <a:pt x="7215" y="12674"/>
                </a:lnTo>
                <a:cubicBezTo>
                  <a:pt x="7204" y="12663"/>
                  <a:pt x="7191" y="12658"/>
                  <a:pt x="7179" y="12658"/>
                </a:cubicBezTo>
                <a:close/>
                <a:moveTo>
                  <a:pt x="4255" y="12745"/>
                </a:moveTo>
                <a:cubicBezTo>
                  <a:pt x="4238" y="12745"/>
                  <a:pt x="4220" y="12757"/>
                  <a:pt x="4220" y="12780"/>
                </a:cubicBezTo>
                <a:lnTo>
                  <a:pt x="4220" y="12795"/>
                </a:lnTo>
                <a:cubicBezTo>
                  <a:pt x="4220" y="12818"/>
                  <a:pt x="4238" y="12830"/>
                  <a:pt x="4255" y="12830"/>
                </a:cubicBezTo>
                <a:cubicBezTo>
                  <a:pt x="4273" y="12830"/>
                  <a:pt x="4290" y="12818"/>
                  <a:pt x="4290" y="12795"/>
                </a:cubicBezTo>
                <a:lnTo>
                  <a:pt x="4290" y="12780"/>
                </a:lnTo>
                <a:cubicBezTo>
                  <a:pt x="4290" y="12757"/>
                  <a:pt x="4273" y="12745"/>
                  <a:pt x="4255" y="12745"/>
                </a:cubicBezTo>
                <a:close/>
                <a:moveTo>
                  <a:pt x="7688" y="12783"/>
                </a:moveTo>
                <a:cubicBezTo>
                  <a:pt x="7670" y="12783"/>
                  <a:pt x="7652" y="12794"/>
                  <a:pt x="7652" y="12817"/>
                </a:cubicBezTo>
                <a:lnTo>
                  <a:pt x="7652" y="12848"/>
                </a:lnTo>
                <a:cubicBezTo>
                  <a:pt x="7652" y="12871"/>
                  <a:pt x="7670" y="12882"/>
                  <a:pt x="7688" y="12882"/>
                </a:cubicBezTo>
                <a:cubicBezTo>
                  <a:pt x="7705" y="12882"/>
                  <a:pt x="7723" y="12871"/>
                  <a:pt x="7723" y="12848"/>
                </a:cubicBezTo>
                <a:lnTo>
                  <a:pt x="7723" y="12817"/>
                </a:lnTo>
                <a:cubicBezTo>
                  <a:pt x="7723" y="12794"/>
                  <a:pt x="7705" y="12783"/>
                  <a:pt x="7688" y="12783"/>
                </a:cubicBezTo>
                <a:close/>
                <a:moveTo>
                  <a:pt x="12298" y="12855"/>
                </a:moveTo>
                <a:cubicBezTo>
                  <a:pt x="12255" y="12855"/>
                  <a:pt x="12254" y="12925"/>
                  <a:pt x="12299" y="12926"/>
                </a:cubicBezTo>
                <a:cubicBezTo>
                  <a:pt x="12345" y="12926"/>
                  <a:pt x="12345" y="12855"/>
                  <a:pt x="12299" y="12855"/>
                </a:cubicBezTo>
                <a:cubicBezTo>
                  <a:pt x="12299" y="12855"/>
                  <a:pt x="12298" y="12855"/>
                  <a:pt x="12298" y="12855"/>
                </a:cubicBezTo>
                <a:close/>
                <a:moveTo>
                  <a:pt x="113" y="12853"/>
                </a:moveTo>
                <a:cubicBezTo>
                  <a:pt x="108" y="12853"/>
                  <a:pt x="104" y="12853"/>
                  <a:pt x="99" y="12854"/>
                </a:cubicBezTo>
                <a:cubicBezTo>
                  <a:pt x="58" y="12863"/>
                  <a:pt x="70" y="12922"/>
                  <a:pt x="108" y="12923"/>
                </a:cubicBezTo>
                <a:cubicBezTo>
                  <a:pt x="113" y="12933"/>
                  <a:pt x="125" y="12939"/>
                  <a:pt x="137" y="12939"/>
                </a:cubicBezTo>
                <a:cubicBezTo>
                  <a:pt x="144" y="12939"/>
                  <a:pt x="150" y="12937"/>
                  <a:pt x="155" y="12934"/>
                </a:cubicBezTo>
                <a:cubicBezTo>
                  <a:pt x="173" y="12923"/>
                  <a:pt x="176" y="12902"/>
                  <a:pt x="168" y="12885"/>
                </a:cubicBezTo>
                <a:cubicBezTo>
                  <a:pt x="158" y="12863"/>
                  <a:pt x="136" y="12853"/>
                  <a:pt x="113" y="12853"/>
                </a:cubicBezTo>
                <a:close/>
                <a:moveTo>
                  <a:pt x="6258" y="12863"/>
                </a:moveTo>
                <a:cubicBezTo>
                  <a:pt x="6224" y="12863"/>
                  <a:pt x="6214" y="12921"/>
                  <a:pt x="6251" y="12934"/>
                </a:cubicBezTo>
                <a:cubicBezTo>
                  <a:pt x="6265" y="12939"/>
                  <a:pt x="6281" y="12944"/>
                  <a:pt x="6295" y="12951"/>
                </a:cubicBezTo>
                <a:cubicBezTo>
                  <a:pt x="6300" y="12953"/>
                  <a:pt x="6304" y="12954"/>
                  <a:pt x="6308" y="12954"/>
                </a:cubicBezTo>
                <a:cubicBezTo>
                  <a:pt x="6343" y="12954"/>
                  <a:pt x="6354" y="12897"/>
                  <a:pt x="6315" y="12883"/>
                </a:cubicBezTo>
                <a:cubicBezTo>
                  <a:pt x="6301" y="12878"/>
                  <a:pt x="6285" y="12873"/>
                  <a:pt x="6270" y="12866"/>
                </a:cubicBezTo>
                <a:cubicBezTo>
                  <a:pt x="6266" y="12864"/>
                  <a:pt x="6262" y="12863"/>
                  <a:pt x="6258" y="12863"/>
                </a:cubicBezTo>
                <a:close/>
                <a:moveTo>
                  <a:pt x="434" y="12852"/>
                </a:moveTo>
                <a:cubicBezTo>
                  <a:pt x="424" y="12852"/>
                  <a:pt x="413" y="12858"/>
                  <a:pt x="407" y="12871"/>
                </a:cubicBezTo>
                <a:cubicBezTo>
                  <a:pt x="401" y="12881"/>
                  <a:pt x="396" y="12891"/>
                  <a:pt x="391" y="12901"/>
                </a:cubicBezTo>
                <a:cubicBezTo>
                  <a:pt x="377" y="12929"/>
                  <a:pt x="401" y="12955"/>
                  <a:pt x="425" y="12955"/>
                </a:cubicBezTo>
                <a:cubicBezTo>
                  <a:pt x="436" y="12955"/>
                  <a:pt x="446" y="12950"/>
                  <a:pt x="453" y="12937"/>
                </a:cubicBezTo>
                <a:cubicBezTo>
                  <a:pt x="458" y="12926"/>
                  <a:pt x="463" y="12917"/>
                  <a:pt x="469" y="12906"/>
                </a:cubicBezTo>
                <a:cubicBezTo>
                  <a:pt x="481" y="12878"/>
                  <a:pt x="457" y="12852"/>
                  <a:pt x="434" y="12852"/>
                </a:cubicBezTo>
                <a:close/>
                <a:moveTo>
                  <a:pt x="23987" y="12868"/>
                </a:moveTo>
                <a:cubicBezTo>
                  <a:pt x="23981" y="12868"/>
                  <a:pt x="23975" y="12870"/>
                  <a:pt x="23968" y="12874"/>
                </a:cubicBezTo>
                <a:cubicBezTo>
                  <a:pt x="23953" y="12884"/>
                  <a:pt x="23938" y="12894"/>
                  <a:pt x="23924" y="12904"/>
                </a:cubicBezTo>
                <a:cubicBezTo>
                  <a:pt x="23892" y="12924"/>
                  <a:pt x="23911" y="12971"/>
                  <a:pt x="23941" y="12971"/>
                </a:cubicBezTo>
                <a:cubicBezTo>
                  <a:pt x="23947" y="12971"/>
                  <a:pt x="23953" y="12969"/>
                  <a:pt x="23959" y="12965"/>
                </a:cubicBezTo>
                <a:cubicBezTo>
                  <a:pt x="23975" y="12955"/>
                  <a:pt x="23989" y="12946"/>
                  <a:pt x="24004" y="12936"/>
                </a:cubicBezTo>
                <a:cubicBezTo>
                  <a:pt x="24036" y="12914"/>
                  <a:pt x="24016" y="12868"/>
                  <a:pt x="23987" y="12868"/>
                </a:cubicBezTo>
                <a:close/>
                <a:moveTo>
                  <a:pt x="5944" y="12913"/>
                </a:moveTo>
                <a:cubicBezTo>
                  <a:pt x="5898" y="12913"/>
                  <a:pt x="5898" y="12984"/>
                  <a:pt x="5944" y="12984"/>
                </a:cubicBezTo>
                <a:lnTo>
                  <a:pt x="5960" y="12984"/>
                </a:lnTo>
                <a:cubicBezTo>
                  <a:pt x="6005" y="12984"/>
                  <a:pt x="6006" y="12913"/>
                  <a:pt x="5960" y="12913"/>
                </a:cubicBezTo>
                <a:close/>
                <a:moveTo>
                  <a:pt x="5147" y="12850"/>
                </a:moveTo>
                <a:cubicBezTo>
                  <a:pt x="5138" y="12850"/>
                  <a:pt x="5129" y="12853"/>
                  <a:pt x="5123" y="12860"/>
                </a:cubicBezTo>
                <a:cubicBezTo>
                  <a:pt x="5104" y="12885"/>
                  <a:pt x="5083" y="12911"/>
                  <a:pt x="5063" y="12936"/>
                </a:cubicBezTo>
                <a:cubicBezTo>
                  <a:pt x="5052" y="12951"/>
                  <a:pt x="5049" y="12970"/>
                  <a:pt x="5063" y="12985"/>
                </a:cubicBezTo>
                <a:cubicBezTo>
                  <a:pt x="5070" y="12992"/>
                  <a:pt x="5080" y="12996"/>
                  <a:pt x="5089" y="12996"/>
                </a:cubicBezTo>
                <a:cubicBezTo>
                  <a:pt x="5098" y="12996"/>
                  <a:pt x="5107" y="12993"/>
                  <a:pt x="5113" y="12985"/>
                </a:cubicBezTo>
                <a:cubicBezTo>
                  <a:pt x="5132" y="12960"/>
                  <a:pt x="5153" y="12936"/>
                  <a:pt x="5173" y="12911"/>
                </a:cubicBezTo>
                <a:cubicBezTo>
                  <a:pt x="5185" y="12895"/>
                  <a:pt x="5188" y="12875"/>
                  <a:pt x="5173" y="12860"/>
                </a:cubicBezTo>
                <a:cubicBezTo>
                  <a:pt x="5167" y="12854"/>
                  <a:pt x="5157" y="12850"/>
                  <a:pt x="5147" y="12850"/>
                </a:cubicBezTo>
                <a:close/>
                <a:moveTo>
                  <a:pt x="2507" y="12873"/>
                </a:moveTo>
                <a:cubicBezTo>
                  <a:pt x="2497" y="12873"/>
                  <a:pt x="2486" y="12878"/>
                  <a:pt x="2480" y="12891"/>
                </a:cubicBezTo>
                <a:cubicBezTo>
                  <a:pt x="2469" y="12911"/>
                  <a:pt x="2460" y="12932"/>
                  <a:pt x="2450" y="12951"/>
                </a:cubicBezTo>
                <a:cubicBezTo>
                  <a:pt x="2435" y="12979"/>
                  <a:pt x="2460" y="13005"/>
                  <a:pt x="2483" y="13005"/>
                </a:cubicBezTo>
                <a:cubicBezTo>
                  <a:pt x="2494" y="13005"/>
                  <a:pt x="2505" y="12999"/>
                  <a:pt x="2511" y="12986"/>
                </a:cubicBezTo>
                <a:cubicBezTo>
                  <a:pt x="2522" y="12967"/>
                  <a:pt x="2530" y="12946"/>
                  <a:pt x="2541" y="12926"/>
                </a:cubicBezTo>
                <a:cubicBezTo>
                  <a:pt x="2554" y="12899"/>
                  <a:pt x="2530" y="12873"/>
                  <a:pt x="2507" y="12873"/>
                </a:cubicBezTo>
                <a:close/>
                <a:moveTo>
                  <a:pt x="18719" y="12807"/>
                </a:moveTo>
                <a:cubicBezTo>
                  <a:pt x="18705" y="12807"/>
                  <a:pt x="18692" y="12814"/>
                  <a:pt x="18687" y="12832"/>
                </a:cubicBezTo>
                <a:cubicBezTo>
                  <a:pt x="18674" y="12879"/>
                  <a:pt x="18667" y="12927"/>
                  <a:pt x="18667" y="12976"/>
                </a:cubicBezTo>
                <a:cubicBezTo>
                  <a:pt x="18667" y="12999"/>
                  <a:pt x="18685" y="13010"/>
                  <a:pt x="18703" y="13010"/>
                </a:cubicBezTo>
                <a:cubicBezTo>
                  <a:pt x="18721" y="13010"/>
                  <a:pt x="18739" y="12999"/>
                  <a:pt x="18739" y="12976"/>
                </a:cubicBezTo>
                <a:cubicBezTo>
                  <a:pt x="18740" y="12934"/>
                  <a:pt x="18745" y="12892"/>
                  <a:pt x="18755" y="12852"/>
                </a:cubicBezTo>
                <a:cubicBezTo>
                  <a:pt x="18762" y="12825"/>
                  <a:pt x="18740" y="12807"/>
                  <a:pt x="18719" y="12807"/>
                </a:cubicBezTo>
                <a:close/>
                <a:moveTo>
                  <a:pt x="9656" y="12953"/>
                </a:moveTo>
                <a:cubicBezTo>
                  <a:pt x="9610" y="12953"/>
                  <a:pt x="9610" y="13023"/>
                  <a:pt x="9656" y="13023"/>
                </a:cubicBezTo>
                <a:cubicBezTo>
                  <a:pt x="9701" y="13023"/>
                  <a:pt x="9701" y="12953"/>
                  <a:pt x="9656" y="12953"/>
                </a:cubicBezTo>
                <a:close/>
                <a:moveTo>
                  <a:pt x="11730" y="12944"/>
                </a:moveTo>
                <a:cubicBezTo>
                  <a:pt x="11721" y="12944"/>
                  <a:pt x="11711" y="12947"/>
                  <a:pt x="11704" y="12954"/>
                </a:cubicBezTo>
                <a:cubicBezTo>
                  <a:pt x="11698" y="12958"/>
                  <a:pt x="11692" y="12959"/>
                  <a:pt x="11685" y="12959"/>
                </a:cubicBezTo>
                <a:cubicBezTo>
                  <a:pt x="11683" y="12959"/>
                  <a:pt x="11680" y="12959"/>
                  <a:pt x="11678" y="12959"/>
                </a:cubicBezTo>
                <a:cubicBezTo>
                  <a:pt x="11675" y="12958"/>
                  <a:pt x="11672" y="12958"/>
                  <a:pt x="11669" y="12958"/>
                </a:cubicBezTo>
                <a:cubicBezTo>
                  <a:pt x="11630" y="12958"/>
                  <a:pt x="11616" y="13018"/>
                  <a:pt x="11658" y="13027"/>
                </a:cubicBezTo>
                <a:cubicBezTo>
                  <a:pt x="11667" y="13029"/>
                  <a:pt x="11676" y="13031"/>
                  <a:pt x="11685" y="13031"/>
                </a:cubicBezTo>
                <a:cubicBezTo>
                  <a:pt x="11710" y="13031"/>
                  <a:pt x="11732" y="13021"/>
                  <a:pt x="11752" y="13004"/>
                </a:cubicBezTo>
                <a:cubicBezTo>
                  <a:pt x="11766" y="12991"/>
                  <a:pt x="11765" y="12965"/>
                  <a:pt x="11752" y="12954"/>
                </a:cubicBezTo>
                <a:cubicBezTo>
                  <a:pt x="11746" y="12947"/>
                  <a:pt x="11738" y="12944"/>
                  <a:pt x="11730" y="12944"/>
                </a:cubicBezTo>
                <a:close/>
                <a:moveTo>
                  <a:pt x="12990" y="12916"/>
                </a:moveTo>
                <a:cubicBezTo>
                  <a:pt x="12982" y="12916"/>
                  <a:pt x="12974" y="12919"/>
                  <a:pt x="12966" y="12926"/>
                </a:cubicBezTo>
                <a:lnTo>
                  <a:pt x="12921" y="12970"/>
                </a:lnTo>
                <a:cubicBezTo>
                  <a:pt x="12896" y="12996"/>
                  <a:pt x="12921" y="13031"/>
                  <a:pt x="12948" y="13031"/>
                </a:cubicBezTo>
                <a:cubicBezTo>
                  <a:pt x="12956" y="13031"/>
                  <a:pt x="12964" y="13028"/>
                  <a:pt x="12972" y="13021"/>
                </a:cubicBezTo>
                <a:lnTo>
                  <a:pt x="13016" y="12976"/>
                </a:lnTo>
                <a:cubicBezTo>
                  <a:pt x="13041" y="12951"/>
                  <a:pt x="13017" y="12916"/>
                  <a:pt x="12990" y="12916"/>
                </a:cubicBezTo>
                <a:close/>
                <a:moveTo>
                  <a:pt x="16584" y="12995"/>
                </a:moveTo>
                <a:cubicBezTo>
                  <a:pt x="16539" y="12995"/>
                  <a:pt x="16539" y="13067"/>
                  <a:pt x="16584" y="13067"/>
                </a:cubicBezTo>
                <a:lnTo>
                  <a:pt x="16599" y="13067"/>
                </a:lnTo>
                <a:cubicBezTo>
                  <a:pt x="16646" y="13067"/>
                  <a:pt x="16646" y="12995"/>
                  <a:pt x="16599" y="12995"/>
                </a:cubicBezTo>
                <a:close/>
                <a:moveTo>
                  <a:pt x="24618" y="13005"/>
                </a:moveTo>
                <a:cubicBezTo>
                  <a:pt x="24572" y="13005"/>
                  <a:pt x="24572" y="13075"/>
                  <a:pt x="24618" y="13075"/>
                </a:cubicBezTo>
                <a:lnTo>
                  <a:pt x="24648" y="13075"/>
                </a:lnTo>
                <a:cubicBezTo>
                  <a:pt x="24649" y="13075"/>
                  <a:pt x="24649" y="13075"/>
                  <a:pt x="24650" y="13075"/>
                </a:cubicBezTo>
                <a:cubicBezTo>
                  <a:pt x="24694" y="13075"/>
                  <a:pt x="24694" y="13005"/>
                  <a:pt x="24648" y="13005"/>
                </a:cubicBezTo>
                <a:close/>
                <a:moveTo>
                  <a:pt x="6598" y="13006"/>
                </a:moveTo>
                <a:cubicBezTo>
                  <a:pt x="6552" y="13006"/>
                  <a:pt x="6552" y="13077"/>
                  <a:pt x="6598" y="13077"/>
                </a:cubicBezTo>
                <a:cubicBezTo>
                  <a:pt x="6644" y="13077"/>
                  <a:pt x="6644" y="13006"/>
                  <a:pt x="6598" y="13006"/>
                </a:cubicBezTo>
                <a:close/>
                <a:moveTo>
                  <a:pt x="17982" y="12938"/>
                </a:moveTo>
                <a:cubicBezTo>
                  <a:pt x="17955" y="12938"/>
                  <a:pt x="17929" y="12955"/>
                  <a:pt x="17929" y="12989"/>
                </a:cubicBezTo>
                <a:lnTo>
                  <a:pt x="17929" y="13033"/>
                </a:lnTo>
                <a:cubicBezTo>
                  <a:pt x="17929" y="13068"/>
                  <a:pt x="17956" y="13086"/>
                  <a:pt x="17983" y="13086"/>
                </a:cubicBezTo>
                <a:cubicBezTo>
                  <a:pt x="18010" y="13086"/>
                  <a:pt x="18037" y="13068"/>
                  <a:pt x="18037" y="13033"/>
                </a:cubicBezTo>
                <a:lnTo>
                  <a:pt x="18037" y="12989"/>
                </a:lnTo>
                <a:cubicBezTo>
                  <a:pt x="18036" y="12955"/>
                  <a:pt x="18009" y="12938"/>
                  <a:pt x="17982" y="12938"/>
                </a:cubicBezTo>
                <a:close/>
                <a:moveTo>
                  <a:pt x="20328" y="12972"/>
                </a:moveTo>
                <a:cubicBezTo>
                  <a:pt x="20287" y="12972"/>
                  <a:pt x="20250" y="13025"/>
                  <a:pt x="20287" y="13063"/>
                </a:cubicBezTo>
                <a:lnTo>
                  <a:pt x="20303" y="13078"/>
                </a:lnTo>
                <a:cubicBezTo>
                  <a:pt x="20314" y="13089"/>
                  <a:pt x="20326" y="13094"/>
                  <a:pt x="20338" y="13094"/>
                </a:cubicBezTo>
                <a:cubicBezTo>
                  <a:pt x="20379" y="13094"/>
                  <a:pt x="20416" y="13041"/>
                  <a:pt x="20379" y="13004"/>
                </a:cubicBezTo>
                <a:lnTo>
                  <a:pt x="20363" y="12988"/>
                </a:lnTo>
                <a:cubicBezTo>
                  <a:pt x="20352" y="12977"/>
                  <a:pt x="20340" y="12972"/>
                  <a:pt x="20328" y="12972"/>
                </a:cubicBezTo>
                <a:close/>
                <a:moveTo>
                  <a:pt x="18344" y="12999"/>
                </a:moveTo>
                <a:cubicBezTo>
                  <a:pt x="18317" y="12999"/>
                  <a:pt x="18293" y="13034"/>
                  <a:pt x="18317" y="13059"/>
                </a:cubicBezTo>
                <a:cubicBezTo>
                  <a:pt x="18328" y="13070"/>
                  <a:pt x="18338" y="13079"/>
                  <a:pt x="18348" y="13090"/>
                </a:cubicBezTo>
                <a:cubicBezTo>
                  <a:pt x="18355" y="13097"/>
                  <a:pt x="18364" y="13100"/>
                  <a:pt x="18372" y="13100"/>
                </a:cubicBezTo>
                <a:cubicBezTo>
                  <a:pt x="18399" y="13100"/>
                  <a:pt x="18424" y="13065"/>
                  <a:pt x="18398" y="13041"/>
                </a:cubicBezTo>
                <a:cubicBezTo>
                  <a:pt x="18388" y="13030"/>
                  <a:pt x="18377" y="13021"/>
                  <a:pt x="18368" y="13010"/>
                </a:cubicBezTo>
                <a:cubicBezTo>
                  <a:pt x="18361" y="13003"/>
                  <a:pt x="18352" y="12999"/>
                  <a:pt x="18344" y="12999"/>
                </a:cubicBezTo>
                <a:close/>
                <a:moveTo>
                  <a:pt x="13717" y="12958"/>
                </a:moveTo>
                <a:cubicBezTo>
                  <a:pt x="13696" y="12958"/>
                  <a:pt x="13674" y="12975"/>
                  <a:pt x="13680" y="13002"/>
                </a:cubicBezTo>
                <a:lnTo>
                  <a:pt x="13695" y="13076"/>
                </a:lnTo>
                <a:cubicBezTo>
                  <a:pt x="13699" y="13094"/>
                  <a:pt x="13712" y="13102"/>
                  <a:pt x="13726" y="13102"/>
                </a:cubicBezTo>
                <a:cubicBezTo>
                  <a:pt x="13747" y="13102"/>
                  <a:pt x="13769" y="13085"/>
                  <a:pt x="13764" y="13058"/>
                </a:cubicBezTo>
                <a:cubicBezTo>
                  <a:pt x="13756" y="13033"/>
                  <a:pt x="13752" y="13009"/>
                  <a:pt x="13748" y="12984"/>
                </a:cubicBezTo>
                <a:cubicBezTo>
                  <a:pt x="13744" y="12966"/>
                  <a:pt x="13731" y="12958"/>
                  <a:pt x="13717" y="12958"/>
                </a:cubicBezTo>
                <a:close/>
                <a:moveTo>
                  <a:pt x="14256" y="13033"/>
                </a:moveTo>
                <a:cubicBezTo>
                  <a:pt x="14210" y="13033"/>
                  <a:pt x="14210" y="13104"/>
                  <a:pt x="14256" y="13104"/>
                </a:cubicBezTo>
                <a:cubicBezTo>
                  <a:pt x="14256" y="13104"/>
                  <a:pt x="14257" y="13104"/>
                  <a:pt x="14257" y="13104"/>
                </a:cubicBezTo>
                <a:cubicBezTo>
                  <a:pt x="14302" y="13104"/>
                  <a:pt x="14302" y="13033"/>
                  <a:pt x="14256" y="13033"/>
                </a:cubicBezTo>
                <a:close/>
                <a:moveTo>
                  <a:pt x="8846" y="12978"/>
                </a:moveTo>
                <a:cubicBezTo>
                  <a:pt x="8827" y="12978"/>
                  <a:pt x="8808" y="12987"/>
                  <a:pt x="8799" y="13005"/>
                </a:cubicBezTo>
                <a:cubicBezTo>
                  <a:pt x="8794" y="13015"/>
                  <a:pt x="8789" y="13025"/>
                  <a:pt x="8783" y="13035"/>
                </a:cubicBezTo>
                <a:cubicBezTo>
                  <a:pt x="8771" y="13061"/>
                  <a:pt x="8777" y="13093"/>
                  <a:pt x="8803" y="13109"/>
                </a:cubicBezTo>
                <a:cubicBezTo>
                  <a:pt x="8811" y="13113"/>
                  <a:pt x="8820" y="13115"/>
                  <a:pt x="8829" y="13115"/>
                </a:cubicBezTo>
                <a:cubicBezTo>
                  <a:pt x="8848" y="13115"/>
                  <a:pt x="8867" y="13106"/>
                  <a:pt x="8877" y="13089"/>
                </a:cubicBezTo>
                <a:cubicBezTo>
                  <a:pt x="8882" y="13078"/>
                  <a:pt x="8887" y="13069"/>
                  <a:pt x="8892" y="13058"/>
                </a:cubicBezTo>
                <a:cubicBezTo>
                  <a:pt x="8905" y="13033"/>
                  <a:pt x="8899" y="13001"/>
                  <a:pt x="8872" y="12985"/>
                </a:cubicBezTo>
                <a:cubicBezTo>
                  <a:pt x="8864" y="12980"/>
                  <a:pt x="8855" y="12978"/>
                  <a:pt x="8846" y="12978"/>
                </a:cubicBezTo>
                <a:close/>
                <a:moveTo>
                  <a:pt x="3682" y="12994"/>
                </a:moveTo>
                <a:cubicBezTo>
                  <a:pt x="3673" y="12994"/>
                  <a:pt x="3664" y="12997"/>
                  <a:pt x="3655" y="13001"/>
                </a:cubicBezTo>
                <a:cubicBezTo>
                  <a:pt x="3645" y="13006"/>
                  <a:pt x="3635" y="13011"/>
                  <a:pt x="3625" y="13016"/>
                </a:cubicBezTo>
                <a:cubicBezTo>
                  <a:pt x="3599" y="13030"/>
                  <a:pt x="3592" y="13065"/>
                  <a:pt x="3606" y="13090"/>
                </a:cubicBezTo>
                <a:cubicBezTo>
                  <a:pt x="3617" y="13107"/>
                  <a:pt x="3634" y="13116"/>
                  <a:pt x="3653" y="13116"/>
                </a:cubicBezTo>
                <a:cubicBezTo>
                  <a:pt x="3662" y="13116"/>
                  <a:pt x="3671" y="13114"/>
                  <a:pt x="3679" y="13110"/>
                </a:cubicBezTo>
                <a:cubicBezTo>
                  <a:pt x="3690" y="13104"/>
                  <a:pt x="3698" y="13099"/>
                  <a:pt x="3709" y="13094"/>
                </a:cubicBezTo>
                <a:cubicBezTo>
                  <a:pt x="3735" y="13080"/>
                  <a:pt x="3742" y="13046"/>
                  <a:pt x="3729" y="13021"/>
                </a:cubicBezTo>
                <a:cubicBezTo>
                  <a:pt x="3718" y="13003"/>
                  <a:pt x="3701" y="12994"/>
                  <a:pt x="3682" y="12994"/>
                </a:cubicBezTo>
                <a:close/>
                <a:moveTo>
                  <a:pt x="5937" y="13082"/>
                </a:moveTo>
                <a:cubicBezTo>
                  <a:pt x="5913" y="13082"/>
                  <a:pt x="5913" y="13117"/>
                  <a:pt x="5937" y="13117"/>
                </a:cubicBezTo>
                <a:cubicBezTo>
                  <a:pt x="5959" y="13117"/>
                  <a:pt x="5959" y="13082"/>
                  <a:pt x="5937" y="13082"/>
                </a:cubicBezTo>
                <a:close/>
                <a:moveTo>
                  <a:pt x="4676" y="13017"/>
                </a:moveTo>
                <a:cubicBezTo>
                  <a:pt x="4649" y="13017"/>
                  <a:pt x="4624" y="13053"/>
                  <a:pt x="4650" y="13078"/>
                </a:cubicBezTo>
                <a:cubicBezTo>
                  <a:pt x="4660" y="13089"/>
                  <a:pt x="4669" y="13099"/>
                  <a:pt x="4678" y="13109"/>
                </a:cubicBezTo>
                <a:cubicBezTo>
                  <a:pt x="4685" y="13116"/>
                  <a:pt x="4693" y="13120"/>
                  <a:pt x="4701" y="13120"/>
                </a:cubicBezTo>
                <a:cubicBezTo>
                  <a:pt x="4727" y="13120"/>
                  <a:pt x="4752" y="13083"/>
                  <a:pt x="4728" y="13058"/>
                </a:cubicBezTo>
                <a:cubicBezTo>
                  <a:pt x="4718" y="13048"/>
                  <a:pt x="4708" y="13037"/>
                  <a:pt x="4699" y="13028"/>
                </a:cubicBezTo>
                <a:cubicBezTo>
                  <a:pt x="4692" y="13021"/>
                  <a:pt x="4683" y="13017"/>
                  <a:pt x="4676" y="13017"/>
                </a:cubicBezTo>
                <a:close/>
                <a:moveTo>
                  <a:pt x="15398" y="13082"/>
                </a:moveTo>
                <a:cubicBezTo>
                  <a:pt x="15352" y="13082"/>
                  <a:pt x="15352" y="13153"/>
                  <a:pt x="15398" y="13153"/>
                </a:cubicBezTo>
                <a:cubicBezTo>
                  <a:pt x="15444" y="13153"/>
                  <a:pt x="15444" y="13082"/>
                  <a:pt x="15398" y="13082"/>
                </a:cubicBezTo>
                <a:close/>
                <a:moveTo>
                  <a:pt x="10359" y="13105"/>
                </a:moveTo>
                <a:cubicBezTo>
                  <a:pt x="10314" y="13105"/>
                  <a:pt x="10314" y="13177"/>
                  <a:pt x="10360" y="13177"/>
                </a:cubicBezTo>
                <a:lnTo>
                  <a:pt x="10376" y="13177"/>
                </a:lnTo>
                <a:cubicBezTo>
                  <a:pt x="10422" y="13177"/>
                  <a:pt x="10422" y="13105"/>
                  <a:pt x="10376" y="13105"/>
                </a:cubicBezTo>
                <a:lnTo>
                  <a:pt x="10360" y="13105"/>
                </a:lnTo>
                <a:cubicBezTo>
                  <a:pt x="10360" y="13105"/>
                  <a:pt x="10359" y="13105"/>
                  <a:pt x="10359" y="13105"/>
                </a:cubicBezTo>
                <a:close/>
                <a:moveTo>
                  <a:pt x="21332" y="13095"/>
                </a:moveTo>
                <a:cubicBezTo>
                  <a:pt x="21264" y="13095"/>
                  <a:pt x="21262" y="13203"/>
                  <a:pt x="21332" y="13203"/>
                </a:cubicBezTo>
                <a:cubicBezTo>
                  <a:pt x="21401" y="13201"/>
                  <a:pt x="21401" y="13095"/>
                  <a:pt x="21332" y="13095"/>
                </a:cubicBezTo>
                <a:close/>
                <a:moveTo>
                  <a:pt x="3007" y="13100"/>
                </a:moveTo>
                <a:cubicBezTo>
                  <a:pt x="2980" y="13100"/>
                  <a:pt x="2953" y="13117"/>
                  <a:pt x="2953" y="13152"/>
                </a:cubicBezTo>
                <a:lnTo>
                  <a:pt x="2953" y="13182"/>
                </a:lnTo>
                <a:cubicBezTo>
                  <a:pt x="2953" y="13216"/>
                  <a:pt x="2980" y="13234"/>
                  <a:pt x="3007" y="13234"/>
                </a:cubicBezTo>
                <a:cubicBezTo>
                  <a:pt x="3034" y="13234"/>
                  <a:pt x="3061" y="13216"/>
                  <a:pt x="3061" y="13182"/>
                </a:cubicBezTo>
                <a:lnTo>
                  <a:pt x="3061" y="13152"/>
                </a:lnTo>
                <a:cubicBezTo>
                  <a:pt x="3060" y="13117"/>
                  <a:pt x="3033" y="13100"/>
                  <a:pt x="3007" y="13100"/>
                </a:cubicBezTo>
                <a:close/>
                <a:moveTo>
                  <a:pt x="3953" y="13149"/>
                </a:moveTo>
                <a:cubicBezTo>
                  <a:pt x="3935" y="13149"/>
                  <a:pt x="3917" y="13161"/>
                  <a:pt x="3917" y="13184"/>
                </a:cubicBezTo>
                <a:lnTo>
                  <a:pt x="3917" y="13200"/>
                </a:lnTo>
                <a:cubicBezTo>
                  <a:pt x="3917" y="13223"/>
                  <a:pt x="3935" y="13234"/>
                  <a:pt x="3953" y="13234"/>
                </a:cubicBezTo>
                <a:cubicBezTo>
                  <a:pt x="3971" y="13234"/>
                  <a:pt x="3988" y="13223"/>
                  <a:pt x="3988" y="13200"/>
                </a:cubicBezTo>
                <a:lnTo>
                  <a:pt x="3988" y="13184"/>
                </a:lnTo>
                <a:cubicBezTo>
                  <a:pt x="3988" y="13161"/>
                  <a:pt x="3971" y="13149"/>
                  <a:pt x="3953" y="13149"/>
                </a:cubicBezTo>
                <a:close/>
                <a:moveTo>
                  <a:pt x="6727" y="13139"/>
                </a:moveTo>
                <a:cubicBezTo>
                  <a:pt x="6703" y="13139"/>
                  <a:pt x="6678" y="13164"/>
                  <a:pt x="6693" y="13192"/>
                </a:cubicBezTo>
                <a:cubicBezTo>
                  <a:pt x="6702" y="13208"/>
                  <a:pt x="6713" y="13219"/>
                  <a:pt x="6726" y="13226"/>
                </a:cubicBezTo>
                <a:cubicBezTo>
                  <a:pt x="6731" y="13234"/>
                  <a:pt x="6741" y="13241"/>
                  <a:pt x="6754" y="13241"/>
                </a:cubicBezTo>
                <a:lnTo>
                  <a:pt x="6775" y="13241"/>
                </a:lnTo>
                <a:cubicBezTo>
                  <a:pt x="6777" y="13241"/>
                  <a:pt x="6780" y="13240"/>
                  <a:pt x="6782" y="13240"/>
                </a:cubicBezTo>
                <a:lnTo>
                  <a:pt x="6783" y="13240"/>
                </a:lnTo>
                <a:cubicBezTo>
                  <a:pt x="6785" y="13240"/>
                  <a:pt x="6785" y="13237"/>
                  <a:pt x="6787" y="13237"/>
                </a:cubicBezTo>
                <a:cubicBezTo>
                  <a:pt x="6794" y="13235"/>
                  <a:pt x="6799" y="13230"/>
                  <a:pt x="6802" y="13224"/>
                </a:cubicBezTo>
                <a:cubicBezTo>
                  <a:pt x="6807" y="13216"/>
                  <a:pt x="6809" y="13210"/>
                  <a:pt x="6809" y="13204"/>
                </a:cubicBezTo>
                <a:cubicBezTo>
                  <a:pt x="6809" y="13193"/>
                  <a:pt x="6804" y="13185"/>
                  <a:pt x="6799" y="13180"/>
                </a:cubicBezTo>
                <a:cubicBezTo>
                  <a:pt x="6791" y="13175"/>
                  <a:pt x="6783" y="13171"/>
                  <a:pt x="6773" y="13169"/>
                </a:cubicBezTo>
                <a:cubicBezTo>
                  <a:pt x="6772" y="13169"/>
                  <a:pt x="6771" y="13168"/>
                  <a:pt x="6770" y="13168"/>
                </a:cubicBezTo>
                <a:cubicBezTo>
                  <a:pt x="6761" y="13167"/>
                  <a:pt x="6757" y="13162"/>
                  <a:pt x="6755" y="13157"/>
                </a:cubicBezTo>
                <a:cubicBezTo>
                  <a:pt x="6748" y="13144"/>
                  <a:pt x="6738" y="13139"/>
                  <a:pt x="6727" y="13139"/>
                </a:cubicBezTo>
                <a:close/>
                <a:moveTo>
                  <a:pt x="8214" y="13097"/>
                </a:moveTo>
                <a:cubicBezTo>
                  <a:pt x="8195" y="13097"/>
                  <a:pt x="8175" y="13108"/>
                  <a:pt x="8165" y="13124"/>
                </a:cubicBezTo>
                <a:cubicBezTo>
                  <a:pt x="8150" y="13152"/>
                  <a:pt x="8161" y="13180"/>
                  <a:pt x="8185" y="13198"/>
                </a:cubicBezTo>
                <a:cubicBezTo>
                  <a:pt x="8205" y="13213"/>
                  <a:pt x="8224" y="13227"/>
                  <a:pt x="8245" y="13242"/>
                </a:cubicBezTo>
                <a:cubicBezTo>
                  <a:pt x="8252" y="13247"/>
                  <a:pt x="8261" y="13249"/>
                  <a:pt x="8270" y="13249"/>
                </a:cubicBezTo>
                <a:cubicBezTo>
                  <a:pt x="8289" y="13249"/>
                  <a:pt x="8309" y="13238"/>
                  <a:pt x="8318" y="13222"/>
                </a:cubicBezTo>
                <a:cubicBezTo>
                  <a:pt x="8334" y="13194"/>
                  <a:pt x="8322" y="13166"/>
                  <a:pt x="8299" y="13148"/>
                </a:cubicBezTo>
                <a:cubicBezTo>
                  <a:pt x="8279" y="13133"/>
                  <a:pt x="8260" y="13119"/>
                  <a:pt x="8239" y="13104"/>
                </a:cubicBezTo>
                <a:cubicBezTo>
                  <a:pt x="8231" y="13099"/>
                  <a:pt x="8223" y="13097"/>
                  <a:pt x="8214" y="13097"/>
                </a:cubicBezTo>
                <a:close/>
                <a:moveTo>
                  <a:pt x="14659" y="13110"/>
                </a:moveTo>
                <a:cubicBezTo>
                  <a:pt x="14645" y="13110"/>
                  <a:pt x="14633" y="13118"/>
                  <a:pt x="14629" y="13136"/>
                </a:cubicBezTo>
                <a:lnTo>
                  <a:pt x="14613" y="13210"/>
                </a:lnTo>
                <a:cubicBezTo>
                  <a:pt x="14607" y="13237"/>
                  <a:pt x="14630" y="13255"/>
                  <a:pt x="14651" y="13255"/>
                </a:cubicBezTo>
                <a:cubicBezTo>
                  <a:pt x="14665" y="13255"/>
                  <a:pt x="14678" y="13248"/>
                  <a:pt x="14681" y="13230"/>
                </a:cubicBezTo>
                <a:lnTo>
                  <a:pt x="14697" y="13156"/>
                </a:lnTo>
                <a:cubicBezTo>
                  <a:pt x="14703" y="13128"/>
                  <a:pt x="14680" y="13110"/>
                  <a:pt x="14659" y="13110"/>
                </a:cubicBezTo>
                <a:close/>
                <a:moveTo>
                  <a:pt x="7400" y="13187"/>
                </a:moveTo>
                <a:cubicBezTo>
                  <a:pt x="7354" y="13187"/>
                  <a:pt x="7354" y="13257"/>
                  <a:pt x="7400" y="13257"/>
                </a:cubicBezTo>
                <a:lnTo>
                  <a:pt x="7416" y="13257"/>
                </a:lnTo>
                <a:cubicBezTo>
                  <a:pt x="7417" y="13257"/>
                  <a:pt x="7417" y="13257"/>
                  <a:pt x="7417" y="13257"/>
                </a:cubicBezTo>
                <a:cubicBezTo>
                  <a:pt x="7462" y="13257"/>
                  <a:pt x="7462" y="13187"/>
                  <a:pt x="7416" y="13187"/>
                </a:cubicBezTo>
                <a:close/>
                <a:moveTo>
                  <a:pt x="23475" y="13211"/>
                </a:moveTo>
                <a:cubicBezTo>
                  <a:pt x="23429" y="13211"/>
                  <a:pt x="23429" y="13282"/>
                  <a:pt x="23475" y="13282"/>
                </a:cubicBezTo>
                <a:cubicBezTo>
                  <a:pt x="23475" y="13283"/>
                  <a:pt x="23475" y="13283"/>
                  <a:pt x="23476" y="13283"/>
                </a:cubicBezTo>
                <a:cubicBezTo>
                  <a:pt x="23521" y="13283"/>
                  <a:pt x="23521" y="13211"/>
                  <a:pt x="23475" y="13211"/>
                </a:cubicBezTo>
                <a:close/>
                <a:moveTo>
                  <a:pt x="10645" y="13206"/>
                </a:moveTo>
                <a:cubicBezTo>
                  <a:pt x="10627" y="13206"/>
                  <a:pt x="10610" y="13215"/>
                  <a:pt x="10600" y="13232"/>
                </a:cubicBezTo>
                <a:cubicBezTo>
                  <a:pt x="10587" y="13256"/>
                  <a:pt x="10595" y="13293"/>
                  <a:pt x="10620" y="13306"/>
                </a:cubicBezTo>
                <a:cubicBezTo>
                  <a:pt x="10630" y="13311"/>
                  <a:pt x="10639" y="13316"/>
                  <a:pt x="10649" y="13321"/>
                </a:cubicBezTo>
                <a:cubicBezTo>
                  <a:pt x="10658" y="13326"/>
                  <a:pt x="10668" y="13328"/>
                  <a:pt x="10678" y="13328"/>
                </a:cubicBezTo>
                <a:cubicBezTo>
                  <a:pt x="10695" y="13328"/>
                  <a:pt x="10712" y="13320"/>
                  <a:pt x="10722" y="13302"/>
                </a:cubicBezTo>
                <a:cubicBezTo>
                  <a:pt x="10737" y="13278"/>
                  <a:pt x="10730" y="13242"/>
                  <a:pt x="10704" y="13229"/>
                </a:cubicBezTo>
                <a:cubicBezTo>
                  <a:pt x="10692" y="13224"/>
                  <a:pt x="10684" y="13218"/>
                  <a:pt x="10673" y="13213"/>
                </a:cubicBezTo>
                <a:cubicBezTo>
                  <a:pt x="10664" y="13209"/>
                  <a:pt x="10654" y="13206"/>
                  <a:pt x="10645" y="13206"/>
                </a:cubicBezTo>
                <a:close/>
                <a:moveTo>
                  <a:pt x="710" y="13232"/>
                </a:moveTo>
                <a:cubicBezTo>
                  <a:pt x="685" y="13232"/>
                  <a:pt x="660" y="13257"/>
                  <a:pt x="678" y="13284"/>
                </a:cubicBezTo>
                <a:cubicBezTo>
                  <a:pt x="687" y="13299"/>
                  <a:pt x="697" y="13314"/>
                  <a:pt x="707" y="13329"/>
                </a:cubicBezTo>
                <a:cubicBezTo>
                  <a:pt x="715" y="13340"/>
                  <a:pt x="726" y="13345"/>
                  <a:pt x="737" y="13345"/>
                </a:cubicBezTo>
                <a:cubicBezTo>
                  <a:pt x="762" y="13345"/>
                  <a:pt x="787" y="13319"/>
                  <a:pt x="769" y="13293"/>
                </a:cubicBezTo>
                <a:cubicBezTo>
                  <a:pt x="759" y="13278"/>
                  <a:pt x="748" y="13264"/>
                  <a:pt x="739" y="13248"/>
                </a:cubicBezTo>
                <a:cubicBezTo>
                  <a:pt x="731" y="13237"/>
                  <a:pt x="720" y="13232"/>
                  <a:pt x="710" y="13232"/>
                </a:cubicBezTo>
                <a:close/>
                <a:moveTo>
                  <a:pt x="5650" y="13244"/>
                </a:moveTo>
                <a:cubicBezTo>
                  <a:pt x="5642" y="13244"/>
                  <a:pt x="5633" y="13247"/>
                  <a:pt x="5625" y="13255"/>
                </a:cubicBezTo>
                <a:lnTo>
                  <a:pt x="5609" y="13270"/>
                </a:lnTo>
                <a:cubicBezTo>
                  <a:pt x="5584" y="13294"/>
                  <a:pt x="5609" y="13330"/>
                  <a:pt x="5637" y="13330"/>
                </a:cubicBezTo>
                <a:cubicBezTo>
                  <a:pt x="5643" y="13330"/>
                  <a:pt x="5649" y="13328"/>
                  <a:pt x="5655" y="13324"/>
                </a:cubicBezTo>
                <a:lnTo>
                  <a:pt x="5663" y="13329"/>
                </a:lnTo>
                <a:cubicBezTo>
                  <a:pt x="5677" y="13334"/>
                  <a:pt x="5693" y="13339"/>
                  <a:pt x="5708" y="13344"/>
                </a:cubicBezTo>
                <a:cubicBezTo>
                  <a:pt x="5712" y="13346"/>
                  <a:pt x="5716" y="13347"/>
                  <a:pt x="5720" y="13347"/>
                </a:cubicBezTo>
                <a:cubicBezTo>
                  <a:pt x="5754" y="13347"/>
                  <a:pt x="5765" y="13288"/>
                  <a:pt x="5727" y="13276"/>
                </a:cubicBezTo>
                <a:cubicBezTo>
                  <a:pt x="5713" y="13271"/>
                  <a:pt x="5697" y="13266"/>
                  <a:pt x="5682" y="13260"/>
                </a:cubicBezTo>
                <a:cubicBezTo>
                  <a:pt x="5681" y="13258"/>
                  <a:pt x="5678" y="13258"/>
                  <a:pt x="5677" y="13258"/>
                </a:cubicBezTo>
                <a:cubicBezTo>
                  <a:pt x="5671" y="13250"/>
                  <a:pt x="5661" y="13244"/>
                  <a:pt x="5650" y="13244"/>
                </a:cubicBezTo>
                <a:close/>
                <a:moveTo>
                  <a:pt x="22003" y="13301"/>
                </a:moveTo>
                <a:cubicBezTo>
                  <a:pt x="21990" y="13301"/>
                  <a:pt x="21977" y="13318"/>
                  <a:pt x="21989" y="13331"/>
                </a:cubicBezTo>
                <a:lnTo>
                  <a:pt x="22005" y="13346"/>
                </a:lnTo>
                <a:cubicBezTo>
                  <a:pt x="22009" y="13350"/>
                  <a:pt x="22013" y="13352"/>
                  <a:pt x="22017" y="13352"/>
                </a:cubicBezTo>
                <a:cubicBezTo>
                  <a:pt x="22030" y="13352"/>
                  <a:pt x="22042" y="13333"/>
                  <a:pt x="22030" y="13321"/>
                </a:cubicBezTo>
                <a:lnTo>
                  <a:pt x="22014" y="13306"/>
                </a:lnTo>
                <a:cubicBezTo>
                  <a:pt x="22011" y="13302"/>
                  <a:pt x="22007" y="13301"/>
                  <a:pt x="22003" y="13301"/>
                </a:cubicBezTo>
                <a:close/>
                <a:moveTo>
                  <a:pt x="165" y="13260"/>
                </a:moveTo>
                <a:cubicBezTo>
                  <a:pt x="151" y="13260"/>
                  <a:pt x="138" y="13267"/>
                  <a:pt x="134" y="13285"/>
                </a:cubicBezTo>
                <a:cubicBezTo>
                  <a:pt x="126" y="13320"/>
                  <a:pt x="134" y="13352"/>
                  <a:pt x="156" y="13379"/>
                </a:cubicBezTo>
                <a:cubicBezTo>
                  <a:pt x="162" y="13386"/>
                  <a:pt x="171" y="13390"/>
                  <a:pt x="180" y="13390"/>
                </a:cubicBezTo>
                <a:cubicBezTo>
                  <a:pt x="190" y="13390"/>
                  <a:pt x="200" y="13386"/>
                  <a:pt x="207" y="13379"/>
                </a:cubicBezTo>
                <a:cubicBezTo>
                  <a:pt x="220" y="13364"/>
                  <a:pt x="218" y="13344"/>
                  <a:pt x="207" y="13330"/>
                </a:cubicBezTo>
                <a:cubicBezTo>
                  <a:pt x="201" y="13323"/>
                  <a:pt x="199" y="13314"/>
                  <a:pt x="202" y="13304"/>
                </a:cubicBezTo>
                <a:cubicBezTo>
                  <a:pt x="209" y="13278"/>
                  <a:pt x="186" y="13260"/>
                  <a:pt x="165" y="13260"/>
                </a:cubicBezTo>
                <a:close/>
                <a:moveTo>
                  <a:pt x="22816" y="13271"/>
                </a:moveTo>
                <a:cubicBezTo>
                  <a:pt x="22788" y="13271"/>
                  <a:pt x="22765" y="13306"/>
                  <a:pt x="22790" y="13331"/>
                </a:cubicBezTo>
                <a:cubicBezTo>
                  <a:pt x="22810" y="13351"/>
                  <a:pt x="22829" y="13372"/>
                  <a:pt x="22850" y="13391"/>
                </a:cubicBezTo>
                <a:cubicBezTo>
                  <a:pt x="22858" y="13399"/>
                  <a:pt x="22866" y="13402"/>
                  <a:pt x="22874" y="13402"/>
                </a:cubicBezTo>
                <a:cubicBezTo>
                  <a:pt x="22901" y="13402"/>
                  <a:pt x="22925" y="13366"/>
                  <a:pt x="22900" y="13341"/>
                </a:cubicBezTo>
                <a:cubicBezTo>
                  <a:pt x="22879" y="13321"/>
                  <a:pt x="22859" y="13300"/>
                  <a:pt x="22840" y="13281"/>
                </a:cubicBezTo>
                <a:cubicBezTo>
                  <a:pt x="22832" y="13274"/>
                  <a:pt x="22824" y="13271"/>
                  <a:pt x="22816" y="13271"/>
                </a:cubicBezTo>
                <a:close/>
                <a:moveTo>
                  <a:pt x="4989" y="13318"/>
                </a:moveTo>
                <a:cubicBezTo>
                  <a:pt x="4963" y="13318"/>
                  <a:pt x="4939" y="13353"/>
                  <a:pt x="4964" y="13378"/>
                </a:cubicBezTo>
                <a:lnTo>
                  <a:pt x="4979" y="13394"/>
                </a:lnTo>
                <a:cubicBezTo>
                  <a:pt x="4987" y="13401"/>
                  <a:pt x="4995" y="13404"/>
                  <a:pt x="5003" y="13404"/>
                </a:cubicBezTo>
                <a:cubicBezTo>
                  <a:pt x="5031" y="13404"/>
                  <a:pt x="5055" y="13369"/>
                  <a:pt x="5029" y="13344"/>
                </a:cubicBezTo>
                <a:lnTo>
                  <a:pt x="5013" y="13329"/>
                </a:lnTo>
                <a:cubicBezTo>
                  <a:pt x="5006" y="13321"/>
                  <a:pt x="4997" y="13318"/>
                  <a:pt x="4989" y="13318"/>
                </a:cubicBezTo>
                <a:close/>
                <a:moveTo>
                  <a:pt x="17982" y="13312"/>
                </a:moveTo>
                <a:cubicBezTo>
                  <a:pt x="17958" y="13312"/>
                  <a:pt x="17938" y="13329"/>
                  <a:pt x="17930" y="13351"/>
                </a:cubicBezTo>
                <a:cubicBezTo>
                  <a:pt x="17925" y="13366"/>
                  <a:pt x="17919" y="13381"/>
                  <a:pt x="17914" y="13395"/>
                </a:cubicBezTo>
                <a:cubicBezTo>
                  <a:pt x="17906" y="13423"/>
                  <a:pt x="17925" y="13454"/>
                  <a:pt x="17951" y="13461"/>
                </a:cubicBezTo>
                <a:cubicBezTo>
                  <a:pt x="17955" y="13462"/>
                  <a:pt x="17960" y="13462"/>
                  <a:pt x="17964" y="13462"/>
                </a:cubicBezTo>
                <a:cubicBezTo>
                  <a:pt x="17988" y="13462"/>
                  <a:pt x="18009" y="13446"/>
                  <a:pt x="18017" y="13424"/>
                </a:cubicBezTo>
                <a:cubicBezTo>
                  <a:pt x="18022" y="13408"/>
                  <a:pt x="18027" y="13394"/>
                  <a:pt x="18033" y="13379"/>
                </a:cubicBezTo>
                <a:cubicBezTo>
                  <a:pt x="18042" y="13352"/>
                  <a:pt x="18022" y="13320"/>
                  <a:pt x="17996" y="13314"/>
                </a:cubicBezTo>
                <a:cubicBezTo>
                  <a:pt x="17991" y="13313"/>
                  <a:pt x="17986" y="13312"/>
                  <a:pt x="17982" y="13312"/>
                </a:cubicBezTo>
                <a:close/>
                <a:moveTo>
                  <a:pt x="22393" y="13422"/>
                </a:moveTo>
                <a:cubicBezTo>
                  <a:pt x="22380" y="13422"/>
                  <a:pt x="22368" y="13440"/>
                  <a:pt x="22380" y="13452"/>
                </a:cubicBezTo>
                <a:lnTo>
                  <a:pt x="22396" y="13468"/>
                </a:lnTo>
                <a:cubicBezTo>
                  <a:pt x="22399" y="13472"/>
                  <a:pt x="22403" y="13473"/>
                  <a:pt x="22407" y="13473"/>
                </a:cubicBezTo>
                <a:cubicBezTo>
                  <a:pt x="22421" y="13473"/>
                  <a:pt x="22432" y="13456"/>
                  <a:pt x="22421" y="13444"/>
                </a:cubicBezTo>
                <a:lnTo>
                  <a:pt x="22405" y="13428"/>
                </a:lnTo>
                <a:cubicBezTo>
                  <a:pt x="22401" y="13424"/>
                  <a:pt x="22397" y="13422"/>
                  <a:pt x="22393" y="13422"/>
                </a:cubicBezTo>
                <a:close/>
                <a:moveTo>
                  <a:pt x="20520" y="13441"/>
                </a:moveTo>
                <a:cubicBezTo>
                  <a:pt x="20473" y="13441"/>
                  <a:pt x="20473" y="13512"/>
                  <a:pt x="20520" y="13512"/>
                </a:cubicBezTo>
                <a:cubicBezTo>
                  <a:pt x="20565" y="13512"/>
                  <a:pt x="20565" y="13441"/>
                  <a:pt x="20520" y="13441"/>
                </a:cubicBezTo>
                <a:close/>
                <a:moveTo>
                  <a:pt x="19018" y="13422"/>
                </a:moveTo>
                <a:cubicBezTo>
                  <a:pt x="18991" y="13422"/>
                  <a:pt x="18967" y="13458"/>
                  <a:pt x="18992" y="13483"/>
                </a:cubicBezTo>
                <a:lnTo>
                  <a:pt x="19023" y="13513"/>
                </a:lnTo>
                <a:cubicBezTo>
                  <a:pt x="19030" y="13520"/>
                  <a:pt x="19038" y="13524"/>
                  <a:pt x="19046" y="13524"/>
                </a:cubicBezTo>
                <a:cubicBezTo>
                  <a:pt x="19072" y="13524"/>
                  <a:pt x="19096" y="13488"/>
                  <a:pt x="19072" y="13463"/>
                </a:cubicBezTo>
                <a:lnTo>
                  <a:pt x="19042" y="13433"/>
                </a:lnTo>
                <a:cubicBezTo>
                  <a:pt x="19035" y="13426"/>
                  <a:pt x="19026" y="13422"/>
                  <a:pt x="19018" y="13422"/>
                </a:cubicBezTo>
                <a:close/>
                <a:moveTo>
                  <a:pt x="17305" y="13403"/>
                </a:moveTo>
                <a:cubicBezTo>
                  <a:pt x="17278" y="13403"/>
                  <a:pt x="17254" y="13438"/>
                  <a:pt x="17279" y="13463"/>
                </a:cubicBezTo>
                <a:cubicBezTo>
                  <a:pt x="17299" y="13483"/>
                  <a:pt x="17319" y="13504"/>
                  <a:pt x="17340" y="13523"/>
                </a:cubicBezTo>
                <a:cubicBezTo>
                  <a:pt x="17347" y="13531"/>
                  <a:pt x="17355" y="13534"/>
                  <a:pt x="17363" y="13534"/>
                </a:cubicBezTo>
                <a:cubicBezTo>
                  <a:pt x="17390" y="13534"/>
                  <a:pt x="17414" y="13498"/>
                  <a:pt x="17389" y="13473"/>
                </a:cubicBezTo>
                <a:cubicBezTo>
                  <a:pt x="17369" y="13454"/>
                  <a:pt x="17351" y="13433"/>
                  <a:pt x="17330" y="13413"/>
                </a:cubicBezTo>
                <a:cubicBezTo>
                  <a:pt x="17322" y="13406"/>
                  <a:pt x="17313" y="13403"/>
                  <a:pt x="17305" y="13403"/>
                </a:cubicBezTo>
                <a:close/>
                <a:moveTo>
                  <a:pt x="19709" y="13436"/>
                </a:moveTo>
                <a:cubicBezTo>
                  <a:pt x="19639" y="13436"/>
                  <a:pt x="19639" y="13544"/>
                  <a:pt x="19709" y="13544"/>
                </a:cubicBezTo>
                <a:cubicBezTo>
                  <a:pt x="19777" y="13543"/>
                  <a:pt x="19777" y="13436"/>
                  <a:pt x="19709" y="13436"/>
                </a:cubicBezTo>
                <a:close/>
                <a:moveTo>
                  <a:pt x="1430" y="13425"/>
                </a:moveTo>
                <a:cubicBezTo>
                  <a:pt x="1389" y="13425"/>
                  <a:pt x="1352" y="13478"/>
                  <a:pt x="1390" y="13515"/>
                </a:cubicBezTo>
                <a:lnTo>
                  <a:pt x="1406" y="13531"/>
                </a:lnTo>
                <a:cubicBezTo>
                  <a:pt x="1417" y="13542"/>
                  <a:pt x="1430" y="13547"/>
                  <a:pt x="1442" y="13547"/>
                </a:cubicBezTo>
                <a:cubicBezTo>
                  <a:pt x="1482" y="13547"/>
                  <a:pt x="1519" y="13494"/>
                  <a:pt x="1482" y="13456"/>
                </a:cubicBezTo>
                <a:cubicBezTo>
                  <a:pt x="1476" y="13450"/>
                  <a:pt x="1471" y="13446"/>
                  <a:pt x="1466" y="13441"/>
                </a:cubicBezTo>
                <a:cubicBezTo>
                  <a:pt x="1455" y="13430"/>
                  <a:pt x="1442" y="13425"/>
                  <a:pt x="1430" y="13425"/>
                </a:cubicBezTo>
                <a:close/>
                <a:moveTo>
                  <a:pt x="9715" y="13345"/>
                </a:moveTo>
                <a:cubicBezTo>
                  <a:pt x="9701" y="13345"/>
                  <a:pt x="9688" y="13353"/>
                  <a:pt x="9683" y="13370"/>
                </a:cubicBezTo>
                <a:cubicBezTo>
                  <a:pt x="9670" y="13418"/>
                  <a:pt x="9663" y="13466"/>
                  <a:pt x="9663" y="13514"/>
                </a:cubicBezTo>
                <a:cubicBezTo>
                  <a:pt x="9663" y="13537"/>
                  <a:pt x="9681" y="13549"/>
                  <a:pt x="9699" y="13549"/>
                </a:cubicBezTo>
                <a:cubicBezTo>
                  <a:pt x="9716" y="13549"/>
                  <a:pt x="9735" y="13537"/>
                  <a:pt x="9735" y="13514"/>
                </a:cubicBezTo>
                <a:cubicBezTo>
                  <a:pt x="9736" y="13472"/>
                  <a:pt x="9741" y="13430"/>
                  <a:pt x="9751" y="13389"/>
                </a:cubicBezTo>
                <a:cubicBezTo>
                  <a:pt x="9759" y="13363"/>
                  <a:pt x="9737" y="13345"/>
                  <a:pt x="9715" y="13345"/>
                </a:cubicBezTo>
                <a:close/>
                <a:moveTo>
                  <a:pt x="6430" y="13487"/>
                </a:moveTo>
                <a:cubicBezTo>
                  <a:pt x="6422" y="13487"/>
                  <a:pt x="6414" y="13490"/>
                  <a:pt x="6406" y="13497"/>
                </a:cubicBezTo>
                <a:lnTo>
                  <a:pt x="6391" y="13513"/>
                </a:lnTo>
                <a:cubicBezTo>
                  <a:pt x="6366" y="13538"/>
                  <a:pt x="6390" y="13573"/>
                  <a:pt x="6417" y="13573"/>
                </a:cubicBezTo>
                <a:cubicBezTo>
                  <a:pt x="6425" y="13573"/>
                  <a:pt x="6434" y="13570"/>
                  <a:pt x="6441" y="13562"/>
                </a:cubicBezTo>
                <a:lnTo>
                  <a:pt x="6457" y="13546"/>
                </a:lnTo>
                <a:cubicBezTo>
                  <a:pt x="6482" y="13522"/>
                  <a:pt x="6457" y="13487"/>
                  <a:pt x="6430" y="13487"/>
                </a:cubicBezTo>
                <a:close/>
                <a:moveTo>
                  <a:pt x="24706" y="13515"/>
                </a:moveTo>
                <a:cubicBezTo>
                  <a:pt x="24660" y="13515"/>
                  <a:pt x="24660" y="13586"/>
                  <a:pt x="24706" y="13586"/>
                </a:cubicBezTo>
                <a:cubicBezTo>
                  <a:pt x="24706" y="13586"/>
                  <a:pt x="24706" y="13586"/>
                  <a:pt x="24707" y="13586"/>
                </a:cubicBezTo>
                <a:cubicBezTo>
                  <a:pt x="24752" y="13586"/>
                  <a:pt x="24751" y="13517"/>
                  <a:pt x="24706" y="13515"/>
                </a:cubicBezTo>
                <a:close/>
                <a:moveTo>
                  <a:pt x="15309" y="13474"/>
                </a:moveTo>
                <a:cubicBezTo>
                  <a:pt x="15295" y="13474"/>
                  <a:pt x="15281" y="13482"/>
                  <a:pt x="15275" y="13498"/>
                </a:cubicBezTo>
                <a:cubicBezTo>
                  <a:pt x="15270" y="13514"/>
                  <a:pt x="15265" y="13529"/>
                  <a:pt x="15261" y="13543"/>
                </a:cubicBezTo>
                <a:cubicBezTo>
                  <a:pt x="15252" y="13569"/>
                  <a:pt x="15273" y="13587"/>
                  <a:pt x="15295" y="13587"/>
                </a:cubicBezTo>
                <a:cubicBezTo>
                  <a:pt x="15308" y="13587"/>
                  <a:pt x="15322" y="13580"/>
                  <a:pt x="15328" y="13562"/>
                </a:cubicBezTo>
                <a:cubicBezTo>
                  <a:pt x="15334" y="13546"/>
                  <a:pt x="15339" y="13532"/>
                  <a:pt x="15343" y="13518"/>
                </a:cubicBezTo>
                <a:cubicBezTo>
                  <a:pt x="15352" y="13492"/>
                  <a:pt x="15330" y="13474"/>
                  <a:pt x="15309" y="13474"/>
                </a:cubicBezTo>
                <a:close/>
                <a:moveTo>
                  <a:pt x="7580" y="13533"/>
                </a:moveTo>
                <a:cubicBezTo>
                  <a:pt x="7535" y="13533"/>
                  <a:pt x="7535" y="13603"/>
                  <a:pt x="7580" y="13603"/>
                </a:cubicBezTo>
                <a:lnTo>
                  <a:pt x="7595" y="13603"/>
                </a:lnTo>
                <a:cubicBezTo>
                  <a:pt x="7641" y="13603"/>
                  <a:pt x="7641" y="13533"/>
                  <a:pt x="7595" y="13533"/>
                </a:cubicBezTo>
                <a:close/>
                <a:moveTo>
                  <a:pt x="16704" y="13475"/>
                </a:moveTo>
                <a:cubicBezTo>
                  <a:pt x="16664" y="13475"/>
                  <a:pt x="16628" y="13528"/>
                  <a:pt x="16664" y="13565"/>
                </a:cubicBezTo>
                <a:cubicBezTo>
                  <a:pt x="16675" y="13576"/>
                  <a:pt x="16683" y="13586"/>
                  <a:pt x="16693" y="13596"/>
                </a:cubicBezTo>
                <a:cubicBezTo>
                  <a:pt x="16703" y="13607"/>
                  <a:pt x="16716" y="13612"/>
                  <a:pt x="16728" y="13612"/>
                </a:cubicBezTo>
                <a:cubicBezTo>
                  <a:pt x="16768" y="13612"/>
                  <a:pt x="16805" y="13558"/>
                  <a:pt x="16769" y="13520"/>
                </a:cubicBezTo>
                <a:cubicBezTo>
                  <a:pt x="16760" y="13510"/>
                  <a:pt x="16749" y="13499"/>
                  <a:pt x="16740" y="13491"/>
                </a:cubicBezTo>
                <a:cubicBezTo>
                  <a:pt x="16729" y="13479"/>
                  <a:pt x="16717" y="13475"/>
                  <a:pt x="16704" y="13475"/>
                </a:cubicBezTo>
                <a:close/>
                <a:moveTo>
                  <a:pt x="8978" y="13475"/>
                </a:moveTo>
                <a:cubicBezTo>
                  <a:pt x="8951" y="13475"/>
                  <a:pt x="8924" y="13493"/>
                  <a:pt x="8924" y="13528"/>
                </a:cubicBezTo>
                <a:lnTo>
                  <a:pt x="8924" y="13572"/>
                </a:lnTo>
                <a:cubicBezTo>
                  <a:pt x="8924" y="13606"/>
                  <a:pt x="8950" y="13623"/>
                  <a:pt x="8977" y="13623"/>
                </a:cubicBezTo>
                <a:cubicBezTo>
                  <a:pt x="9004" y="13623"/>
                  <a:pt x="9031" y="13606"/>
                  <a:pt x="9031" y="13572"/>
                </a:cubicBezTo>
                <a:lnTo>
                  <a:pt x="9031" y="13528"/>
                </a:lnTo>
                <a:cubicBezTo>
                  <a:pt x="9032" y="13493"/>
                  <a:pt x="9005" y="13475"/>
                  <a:pt x="8978" y="13475"/>
                </a:cubicBezTo>
                <a:close/>
                <a:moveTo>
                  <a:pt x="11324" y="13510"/>
                </a:moveTo>
                <a:cubicBezTo>
                  <a:pt x="11283" y="13510"/>
                  <a:pt x="11246" y="13563"/>
                  <a:pt x="11283" y="13601"/>
                </a:cubicBezTo>
                <a:lnTo>
                  <a:pt x="11299" y="13617"/>
                </a:lnTo>
                <a:cubicBezTo>
                  <a:pt x="11310" y="13628"/>
                  <a:pt x="11322" y="13632"/>
                  <a:pt x="11334" y="13632"/>
                </a:cubicBezTo>
                <a:cubicBezTo>
                  <a:pt x="11375" y="13632"/>
                  <a:pt x="11412" y="13579"/>
                  <a:pt x="11375" y="13541"/>
                </a:cubicBezTo>
                <a:lnTo>
                  <a:pt x="11359" y="13526"/>
                </a:lnTo>
                <a:cubicBezTo>
                  <a:pt x="11348" y="13515"/>
                  <a:pt x="11336" y="13510"/>
                  <a:pt x="11324" y="13510"/>
                </a:cubicBezTo>
                <a:close/>
                <a:moveTo>
                  <a:pt x="20072" y="13484"/>
                </a:moveTo>
                <a:cubicBezTo>
                  <a:pt x="20048" y="13484"/>
                  <a:pt x="20028" y="13500"/>
                  <a:pt x="20020" y="13522"/>
                </a:cubicBezTo>
                <a:cubicBezTo>
                  <a:pt x="20015" y="13536"/>
                  <a:pt x="20009" y="13552"/>
                  <a:pt x="20004" y="13566"/>
                </a:cubicBezTo>
                <a:cubicBezTo>
                  <a:pt x="19994" y="13594"/>
                  <a:pt x="20015" y="13625"/>
                  <a:pt x="20041" y="13632"/>
                </a:cubicBezTo>
                <a:cubicBezTo>
                  <a:pt x="20045" y="13634"/>
                  <a:pt x="20050" y="13634"/>
                  <a:pt x="20054" y="13634"/>
                </a:cubicBezTo>
                <a:cubicBezTo>
                  <a:pt x="20078" y="13634"/>
                  <a:pt x="20099" y="13618"/>
                  <a:pt x="20107" y="13596"/>
                </a:cubicBezTo>
                <a:cubicBezTo>
                  <a:pt x="20112" y="13581"/>
                  <a:pt x="20117" y="13565"/>
                  <a:pt x="20123" y="13551"/>
                </a:cubicBezTo>
                <a:cubicBezTo>
                  <a:pt x="20133" y="13524"/>
                  <a:pt x="20112" y="13492"/>
                  <a:pt x="20086" y="13486"/>
                </a:cubicBezTo>
                <a:cubicBezTo>
                  <a:pt x="20081" y="13484"/>
                  <a:pt x="20076" y="13484"/>
                  <a:pt x="20072" y="13484"/>
                </a:cubicBezTo>
                <a:close/>
                <a:moveTo>
                  <a:pt x="9341" y="13536"/>
                </a:moveTo>
                <a:cubicBezTo>
                  <a:pt x="9313" y="13536"/>
                  <a:pt x="9288" y="13572"/>
                  <a:pt x="9313" y="13597"/>
                </a:cubicBezTo>
                <a:cubicBezTo>
                  <a:pt x="9324" y="13607"/>
                  <a:pt x="9334" y="13617"/>
                  <a:pt x="9344" y="13627"/>
                </a:cubicBezTo>
                <a:cubicBezTo>
                  <a:pt x="9351" y="13634"/>
                  <a:pt x="9359" y="13637"/>
                  <a:pt x="9367" y="13637"/>
                </a:cubicBezTo>
                <a:cubicBezTo>
                  <a:pt x="9395" y="13637"/>
                  <a:pt x="9420" y="13601"/>
                  <a:pt x="9394" y="13577"/>
                </a:cubicBezTo>
                <a:cubicBezTo>
                  <a:pt x="9383" y="13566"/>
                  <a:pt x="9373" y="13557"/>
                  <a:pt x="9364" y="13546"/>
                </a:cubicBezTo>
                <a:cubicBezTo>
                  <a:pt x="9357" y="13539"/>
                  <a:pt x="9349" y="13536"/>
                  <a:pt x="9341" y="13536"/>
                </a:cubicBezTo>
                <a:close/>
                <a:moveTo>
                  <a:pt x="4712" y="13497"/>
                </a:moveTo>
                <a:cubicBezTo>
                  <a:pt x="4691" y="13497"/>
                  <a:pt x="4669" y="13514"/>
                  <a:pt x="4675" y="13540"/>
                </a:cubicBezTo>
                <a:lnTo>
                  <a:pt x="4690" y="13615"/>
                </a:lnTo>
                <a:cubicBezTo>
                  <a:pt x="4694" y="13633"/>
                  <a:pt x="4707" y="13640"/>
                  <a:pt x="4720" y="13640"/>
                </a:cubicBezTo>
                <a:cubicBezTo>
                  <a:pt x="4741" y="13640"/>
                  <a:pt x="4763" y="13623"/>
                  <a:pt x="4758" y="13597"/>
                </a:cubicBezTo>
                <a:lnTo>
                  <a:pt x="4743" y="13522"/>
                </a:lnTo>
                <a:cubicBezTo>
                  <a:pt x="4739" y="13504"/>
                  <a:pt x="4726" y="13497"/>
                  <a:pt x="4712" y="13497"/>
                </a:cubicBezTo>
                <a:close/>
                <a:moveTo>
                  <a:pt x="4464" y="13542"/>
                </a:moveTo>
                <a:cubicBezTo>
                  <a:pt x="4446" y="13542"/>
                  <a:pt x="4428" y="13554"/>
                  <a:pt x="4428" y="13577"/>
                </a:cubicBezTo>
                <a:lnTo>
                  <a:pt x="4428" y="13607"/>
                </a:lnTo>
                <a:cubicBezTo>
                  <a:pt x="4428" y="13630"/>
                  <a:pt x="4446" y="13642"/>
                  <a:pt x="4464" y="13642"/>
                </a:cubicBezTo>
                <a:cubicBezTo>
                  <a:pt x="4481" y="13642"/>
                  <a:pt x="4499" y="13630"/>
                  <a:pt x="4499" y="13607"/>
                </a:cubicBezTo>
                <a:lnTo>
                  <a:pt x="4499" y="13577"/>
                </a:lnTo>
                <a:cubicBezTo>
                  <a:pt x="4499" y="13554"/>
                  <a:pt x="4481" y="13542"/>
                  <a:pt x="4464" y="13542"/>
                </a:cubicBezTo>
                <a:close/>
                <a:moveTo>
                  <a:pt x="3261" y="13537"/>
                </a:moveTo>
                <a:cubicBezTo>
                  <a:pt x="3234" y="13537"/>
                  <a:pt x="3208" y="13554"/>
                  <a:pt x="3208" y="13588"/>
                </a:cubicBezTo>
                <a:lnTo>
                  <a:pt x="3208" y="13604"/>
                </a:lnTo>
                <a:cubicBezTo>
                  <a:pt x="3208" y="13639"/>
                  <a:pt x="3235" y="13657"/>
                  <a:pt x="3261" y="13657"/>
                </a:cubicBezTo>
                <a:cubicBezTo>
                  <a:pt x="3288" y="13657"/>
                  <a:pt x="3315" y="13639"/>
                  <a:pt x="3315" y="13604"/>
                </a:cubicBezTo>
                <a:lnTo>
                  <a:pt x="3315" y="13588"/>
                </a:lnTo>
                <a:cubicBezTo>
                  <a:pt x="3314" y="13554"/>
                  <a:pt x="3287" y="13537"/>
                  <a:pt x="3261" y="13537"/>
                </a:cubicBezTo>
                <a:close/>
                <a:moveTo>
                  <a:pt x="24450" y="13590"/>
                </a:moveTo>
                <a:cubicBezTo>
                  <a:pt x="24404" y="13590"/>
                  <a:pt x="24404" y="13661"/>
                  <a:pt x="24450" y="13661"/>
                </a:cubicBezTo>
                <a:lnTo>
                  <a:pt x="24466" y="13661"/>
                </a:lnTo>
                <a:cubicBezTo>
                  <a:pt x="24466" y="13661"/>
                  <a:pt x="24466" y="13661"/>
                  <a:pt x="24467" y="13661"/>
                </a:cubicBezTo>
                <a:cubicBezTo>
                  <a:pt x="24511" y="13661"/>
                  <a:pt x="24512" y="13590"/>
                  <a:pt x="24466" y="13590"/>
                </a:cubicBezTo>
                <a:close/>
                <a:moveTo>
                  <a:pt x="6393" y="13620"/>
                </a:moveTo>
                <a:cubicBezTo>
                  <a:pt x="6348" y="13620"/>
                  <a:pt x="6348" y="13691"/>
                  <a:pt x="6394" y="13691"/>
                </a:cubicBezTo>
                <a:cubicBezTo>
                  <a:pt x="6440" y="13691"/>
                  <a:pt x="6440" y="13620"/>
                  <a:pt x="6394" y="13620"/>
                </a:cubicBezTo>
                <a:cubicBezTo>
                  <a:pt x="6393" y="13620"/>
                  <a:pt x="6393" y="13620"/>
                  <a:pt x="6393" y="13620"/>
                </a:cubicBezTo>
                <a:close/>
                <a:moveTo>
                  <a:pt x="16132" y="13546"/>
                </a:moveTo>
                <a:cubicBezTo>
                  <a:pt x="16113" y="13546"/>
                  <a:pt x="16096" y="13556"/>
                  <a:pt x="16085" y="13573"/>
                </a:cubicBezTo>
                <a:cubicBezTo>
                  <a:pt x="16075" y="13588"/>
                  <a:pt x="16065" y="13603"/>
                  <a:pt x="16055" y="13618"/>
                </a:cubicBezTo>
                <a:cubicBezTo>
                  <a:pt x="16039" y="13641"/>
                  <a:pt x="16049" y="13676"/>
                  <a:pt x="16075" y="13691"/>
                </a:cubicBezTo>
                <a:cubicBezTo>
                  <a:pt x="16083" y="13696"/>
                  <a:pt x="16092" y="13698"/>
                  <a:pt x="16101" y="13698"/>
                </a:cubicBezTo>
                <a:cubicBezTo>
                  <a:pt x="16119" y="13698"/>
                  <a:pt x="16137" y="13688"/>
                  <a:pt x="16148" y="13671"/>
                </a:cubicBezTo>
                <a:cubicBezTo>
                  <a:pt x="16158" y="13655"/>
                  <a:pt x="16168" y="13641"/>
                  <a:pt x="16178" y="13627"/>
                </a:cubicBezTo>
                <a:cubicBezTo>
                  <a:pt x="16194" y="13603"/>
                  <a:pt x="16184" y="13567"/>
                  <a:pt x="16158" y="13554"/>
                </a:cubicBezTo>
                <a:cubicBezTo>
                  <a:pt x="16150" y="13549"/>
                  <a:pt x="16141" y="13546"/>
                  <a:pt x="16132" y="13546"/>
                </a:cubicBezTo>
                <a:close/>
                <a:moveTo>
                  <a:pt x="23862" y="13618"/>
                </a:moveTo>
                <a:cubicBezTo>
                  <a:pt x="23856" y="13618"/>
                  <a:pt x="23851" y="13619"/>
                  <a:pt x="23846" y="13622"/>
                </a:cubicBezTo>
                <a:cubicBezTo>
                  <a:pt x="23835" y="13627"/>
                  <a:pt x="23826" y="13632"/>
                  <a:pt x="23815" y="13638"/>
                </a:cubicBezTo>
                <a:cubicBezTo>
                  <a:pt x="23780" y="13656"/>
                  <a:pt x="23801" y="13703"/>
                  <a:pt x="23833" y="13703"/>
                </a:cubicBezTo>
                <a:cubicBezTo>
                  <a:pt x="23839" y="13703"/>
                  <a:pt x="23844" y="13701"/>
                  <a:pt x="23850" y="13698"/>
                </a:cubicBezTo>
                <a:cubicBezTo>
                  <a:pt x="23861" y="13693"/>
                  <a:pt x="23870" y="13688"/>
                  <a:pt x="23880" y="13683"/>
                </a:cubicBezTo>
                <a:cubicBezTo>
                  <a:pt x="23916" y="13666"/>
                  <a:pt x="23894" y="13618"/>
                  <a:pt x="23862" y="13618"/>
                </a:cubicBezTo>
                <a:close/>
                <a:moveTo>
                  <a:pt x="5252" y="13572"/>
                </a:moveTo>
                <a:cubicBezTo>
                  <a:pt x="5215" y="13572"/>
                  <a:pt x="5207" y="13618"/>
                  <a:pt x="5231" y="13636"/>
                </a:cubicBezTo>
                <a:cubicBezTo>
                  <a:pt x="5199" y="13649"/>
                  <a:pt x="5204" y="13704"/>
                  <a:pt x="5243" y="13706"/>
                </a:cubicBezTo>
                <a:cubicBezTo>
                  <a:pt x="5280" y="13706"/>
                  <a:pt x="5289" y="13660"/>
                  <a:pt x="5264" y="13641"/>
                </a:cubicBezTo>
                <a:cubicBezTo>
                  <a:pt x="5296" y="13628"/>
                  <a:pt x="5293" y="13572"/>
                  <a:pt x="5252" y="13572"/>
                </a:cubicBezTo>
                <a:close/>
                <a:moveTo>
                  <a:pt x="3893" y="13541"/>
                </a:moveTo>
                <a:cubicBezTo>
                  <a:pt x="3875" y="13541"/>
                  <a:pt x="3858" y="13553"/>
                  <a:pt x="3858" y="13576"/>
                </a:cubicBezTo>
                <a:lnTo>
                  <a:pt x="3858" y="13682"/>
                </a:lnTo>
                <a:cubicBezTo>
                  <a:pt x="3858" y="13705"/>
                  <a:pt x="3875" y="13716"/>
                  <a:pt x="3893" y="13716"/>
                </a:cubicBezTo>
                <a:cubicBezTo>
                  <a:pt x="3910" y="13716"/>
                  <a:pt x="3928" y="13705"/>
                  <a:pt x="3928" y="13682"/>
                </a:cubicBezTo>
                <a:lnTo>
                  <a:pt x="3928" y="13576"/>
                </a:lnTo>
                <a:cubicBezTo>
                  <a:pt x="3928" y="13553"/>
                  <a:pt x="3910" y="13541"/>
                  <a:pt x="3893" y="13541"/>
                </a:cubicBezTo>
                <a:close/>
                <a:moveTo>
                  <a:pt x="14513" y="13620"/>
                </a:moveTo>
                <a:cubicBezTo>
                  <a:pt x="14489" y="13620"/>
                  <a:pt x="14465" y="13646"/>
                  <a:pt x="14480" y="13674"/>
                </a:cubicBezTo>
                <a:cubicBezTo>
                  <a:pt x="14485" y="13685"/>
                  <a:pt x="14491" y="13693"/>
                  <a:pt x="14496" y="13704"/>
                </a:cubicBezTo>
                <a:cubicBezTo>
                  <a:pt x="14502" y="13716"/>
                  <a:pt x="14512" y="13722"/>
                  <a:pt x="14523" y="13722"/>
                </a:cubicBezTo>
                <a:cubicBezTo>
                  <a:pt x="14546" y="13722"/>
                  <a:pt x="14570" y="13696"/>
                  <a:pt x="14557" y="13669"/>
                </a:cubicBezTo>
                <a:cubicBezTo>
                  <a:pt x="14551" y="13659"/>
                  <a:pt x="14546" y="13649"/>
                  <a:pt x="14541" y="13639"/>
                </a:cubicBezTo>
                <a:cubicBezTo>
                  <a:pt x="14534" y="13626"/>
                  <a:pt x="14524" y="13620"/>
                  <a:pt x="14513" y="13620"/>
                </a:cubicBezTo>
                <a:close/>
                <a:moveTo>
                  <a:pt x="21030" y="13654"/>
                </a:moveTo>
                <a:cubicBezTo>
                  <a:pt x="21012" y="13654"/>
                  <a:pt x="20994" y="13665"/>
                  <a:pt x="20994" y="13688"/>
                </a:cubicBezTo>
                <a:lnTo>
                  <a:pt x="20994" y="13704"/>
                </a:lnTo>
                <a:cubicBezTo>
                  <a:pt x="20994" y="13727"/>
                  <a:pt x="21012" y="13738"/>
                  <a:pt x="21030" y="13738"/>
                </a:cubicBezTo>
                <a:cubicBezTo>
                  <a:pt x="21048" y="13738"/>
                  <a:pt x="21065" y="13727"/>
                  <a:pt x="21065" y="13704"/>
                </a:cubicBezTo>
                <a:lnTo>
                  <a:pt x="21065" y="13688"/>
                </a:lnTo>
                <a:cubicBezTo>
                  <a:pt x="21065" y="13665"/>
                  <a:pt x="21048" y="13654"/>
                  <a:pt x="21030" y="13654"/>
                </a:cubicBezTo>
                <a:close/>
                <a:moveTo>
                  <a:pt x="12328" y="13633"/>
                </a:moveTo>
                <a:cubicBezTo>
                  <a:pt x="12258" y="13633"/>
                  <a:pt x="12258" y="13740"/>
                  <a:pt x="12328" y="13740"/>
                </a:cubicBezTo>
                <a:cubicBezTo>
                  <a:pt x="12396" y="13740"/>
                  <a:pt x="12396" y="13633"/>
                  <a:pt x="12328" y="13633"/>
                </a:cubicBezTo>
                <a:close/>
                <a:moveTo>
                  <a:pt x="5655" y="13649"/>
                </a:moveTo>
                <a:cubicBezTo>
                  <a:pt x="5641" y="13649"/>
                  <a:pt x="5629" y="13656"/>
                  <a:pt x="5625" y="13674"/>
                </a:cubicBezTo>
                <a:lnTo>
                  <a:pt x="5609" y="13749"/>
                </a:lnTo>
                <a:cubicBezTo>
                  <a:pt x="5603" y="13775"/>
                  <a:pt x="5626" y="13793"/>
                  <a:pt x="5647" y="13793"/>
                </a:cubicBezTo>
                <a:cubicBezTo>
                  <a:pt x="5661" y="13793"/>
                  <a:pt x="5673" y="13786"/>
                  <a:pt x="5677" y="13769"/>
                </a:cubicBezTo>
                <a:lnTo>
                  <a:pt x="5693" y="13693"/>
                </a:lnTo>
                <a:cubicBezTo>
                  <a:pt x="5699" y="13667"/>
                  <a:pt x="5676" y="13649"/>
                  <a:pt x="5655" y="13649"/>
                </a:cubicBezTo>
                <a:close/>
                <a:moveTo>
                  <a:pt x="5755" y="13710"/>
                </a:moveTo>
                <a:cubicBezTo>
                  <a:pt x="5744" y="13710"/>
                  <a:pt x="5736" y="13714"/>
                  <a:pt x="5729" y="13722"/>
                </a:cubicBezTo>
                <a:cubicBezTo>
                  <a:pt x="5727" y="13722"/>
                  <a:pt x="5726" y="13722"/>
                  <a:pt x="5724" y="13722"/>
                </a:cubicBezTo>
                <a:cubicBezTo>
                  <a:pt x="5690" y="13722"/>
                  <a:pt x="5677" y="13781"/>
                  <a:pt x="5717" y="13793"/>
                </a:cubicBezTo>
                <a:cubicBezTo>
                  <a:pt x="5723" y="13795"/>
                  <a:pt x="5729" y="13796"/>
                  <a:pt x="5735" y="13796"/>
                </a:cubicBezTo>
                <a:cubicBezTo>
                  <a:pt x="5759" y="13796"/>
                  <a:pt x="5779" y="13778"/>
                  <a:pt x="5790" y="13755"/>
                </a:cubicBezTo>
                <a:cubicBezTo>
                  <a:pt x="5797" y="13737"/>
                  <a:pt x="5781" y="13716"/>
                  <a:pt x="5765" y="13711"/>
                </a:cubicBezTo>
                <a:cubicBezTo>
                  <a:pt x="5762" y="13710"/>
                  <a:pt x="5758" y="13710"/>
                  <a:pt x="5755" y="13710"/>
                </a:cubicBezTo>
                <a:close/>
                <a:moveTo>
                  <a:pt x="392" y="13695"/>
                </a:moveTo>
                <a:cubicBezTo>
                  <a:pt x="368" y="13695"/>
                  <a:pt x="344" y="13721"/>
                  <a:pt x="359" y="13749"/>
                </a:cubicBezTo>
                <a:cubicBezTo>
                  <a:pt x="364" y="13759"/>
                  <a:pt x="369" y="13769"/>
                  <a:pt x="374" y="13779"/>
                </a:cubicBezTo>
                <a:cubicBezTo>
                  <a:pt x="381" y="13791"/>
                  <a:pt x="391" y="13797"/>
                  <a:pt x="402" y="13797"/>
                </a:cubicBezTo>
                <a:cubicBezTo>
                  <a:pt x="425" y="13797"/>
                  <a:pt x="449" y="13772"/>
                  <a:pt x="435" y="13743"/>
                </a:cubicBezTo>
                <a:cubicBezTo>
                  <a:pt x="430" y="13734"/>
                  <a:pt x="425" y="13724"/>
                  <a:pt x="419" y="13713"/>
                </a:cubicBezTo>
                <a:cubicBezTo>
                  <a:pt x="413" y="13700"/>
                  <a:pt x="402" y="13695"/>
                  <a:pt x="392" y="13695"/>
                </a:cubicBezTo>
                <a:close/>
                <a:moveTo>
                  <a:pt x="18956" y="13724"/>
                </a:moveTo>
                <a:cubicBezTo>
                  <a:pt x="18938" y="13724"/>
                  <a:pt x="18920" y="13735"/>
                  <a:pt x="18920" y="13758"/>
                </a:cubicBezTo>
                <a:lnTo>
                  <a:pt x="18920" y="13774"/>
                </a:lnTo>
                <a:cubicBezTo>
                  <a:pt x="18920" y="13796"/>
                  <a:pt x="18938" y="13808"/>
                  <a:pt x="18955" y="13808"/>
                </a:cubicBezTo>
                <a:cubicBezTo>
                  <a:pt x="18973" y="13808"/>
                  <a:pt x="18991" y="13796"/>
                  <a:pt x="18991" y="13774"/>
                </a:cubicBezTo>
                <a:lnTo>
                  <a:pt x="18991" y="13758"/>
                </a:lnTo>
                <a:cubicBezTo>
                  <a:pt x="18992" y="13735"/>
                  <a:pt x="18974" y="13724"/>
                  <a:pt x="18956" y="13724"/>
                </a:cubicBezTo>
                <a:close/>
                <a:moveTo>
                  <a:pt x="2719" y="13729"/>
                </a:moveTo>
                <a:cubicBezTo>
                  <a:pt x="2651" y="13729"/>
                  <a:pt x="2650" y="13837"/>
                  <a:pt x="2719" y="13837"/>
                </a:cubicBezTo>
                <a:cubicBezTo>
                  <a:pt x="2789" y="13837"/>
                  <a:pt x="2789" y="13729"/>
                  <a:pt x="2719" y="13729"/>
                </a:cubicBezTo>
                <a:close/>
                <a:moveTo>
                  <a:pt x="4792" y="13783"/>
                </a:moveTo>
                <a:cubicBezTo>
                  <a:pt x="4774" y="13783"/>
                  <a:pt x="4756" y="13795"/>
                  <a:pt x="4756" y="13818"/>
                </a:cubicBezTo>
                <a:lnTo>
                  <a:pt x="4756" y="13834"/>
                </a:lnTo>
                <a:cubicBezTo>
                  <a:pt x="4756" y="13857"/>
                  <a:pt x="4774" y="13868"/>
                  <a:pt x="4792" y="13868"/>
                </a:cubicBezTo>
                <a:cubicBezTo>
                  <a:pt x="4810" y="13868"/>
                  <a:pt x="4828" y="13857"/>
                  <a:pt x="4828" y="13834"/>
                </a:cubicBezTo>
                <a:lnTo>
                  <a:pt x="4828" y="13818"/>
                </a:lnTo>
                <a:cubicBezTo>
                  <a:pt x="4828" y="13795"/>
                  <a:pt x="4810" y="13783"/>
                  <a:pt x="4792" y="13783"/>
                </a:cubicBezTo>
                <a:close/>
                <a:moveTo>
                  <a:pt x="23186" y="13825"/>
                </a:moveTo>
                <a:cubicBezTo>
                  <a:pt x="23183" y="13825"/>
                  <a:pt x="23180" y="13826"/>
                  <a:pt x="23177" y="13826"/>
                </a:cubicBezTo>
                <a:cubicBezTo>
                  <a:pt x="23152" y="13831"/>
                  <a:pt x="23128" y="13838"/>
                  <a:pt x="23103" y="13843"/>
                </a:cubicBezTo>
                <a:cubicBezTo>
                  <a:pt x="23061" y="13853"/>
                  <a:pt x="23074" y="13912"/>
                  <a:pt x="23112" y="13912"/>
                </a:cubicBezTo>
                <a:cubicBezTo>
                  <a:pt x="23115" y="13912"/>
                  <a:pt x="23118" y="13912"/>
                  <a:pt x="23121" y="13911"/>
                </a:cubicBezTo>
                <a:cubicBezTo>
                  <a:pt x="23146" y="13906"/>
                  <a:pt x="23171" y="13900"/>
                  <a:pt x="23196" y="13894"/>
                </a:cubicBezTo>
                <a:cubicBezTo>
                  <a:pt x="23237" y="13885"/>
                  <a:pt x="23224" y="13825"/>
                  <a:pt x="23186" y="13825"/>
                </a:cubicBezTo>
                <a:close/>
                <a:moveTo>
                  <a:pt x="14815" y="13831"/>
                </a:moveTo>
                <a:cubicBezTo>
                  <a:pt x="14810" y="13831"/>
                  <a:pt x="14805" y="13832"/>
                  <a:pt x="14801" y="13832"/>
                </a:cubicBezTo>
                <a:cubicBezTo>
                  <a:pt x="14760" y="13842"/>
                  <a:pt x="14771" y="13901"/>
                  <a:pt x="14810" y="13902"/>
                </a:cubicBezTo>
                <a:cubicBezTo>
                  <a:pt x="14815" y="13912"/>
                  <a:pt x="14827" y="13917"/>
                  <a:pt x="14839" y="13917"/>
                </a:cubicBezTo>
                <a:cubicBezTo>
                  <a:pt x="14845" y="13917"/>
                  <a:pt x="14851" y="13915"/>
                  <a:pt x="14856" y="13912"/>
                </a:cubicBezTo>
                <a:cubicBezTo>
                  <a:pt x="14875" y="13902"/>
                  <a:pt x="14877" y="13881"/>
                  <a:pt x="14870" y="13864"/>
                </a:cubicBezTo>
                <a:cubicBezTo>
                  <a:pt x="14860" y="13841"/>
                  <a:pt x="14838" y="13831"/>
                  <a:pt x="14815" y="13831"/>
                </a:cubicBezTo>
                <a:close/>
                <a:moveTo>
                  <a:pt x="15135" y="13831"/>
                </a:moveTo>
                <a:cubicBezTo>
                  <a:pt x="15125" y="13831"/>
                  <a:pt x="15115" y="13836"/>
                  <a:pt x="15109" y="13849"/>
                </a:cubicBezTo>
                <a:cubicBezTo>
                  <a:pt x="15103" y="13860"/>
                  <a:pt x="15098" y="13869"/>
                  <a:pt x="15093" y="13880"/>
                </a:cubicBezTo>
                <a:cubicBezTo>
                  <a:pt x="15079" y="13908"/>
                  <a:pt x="15103" y="13934"/>
                  <a:pt x="15126" y="13934"/>
                </a:cubicBezTo>
                <a:cubicBezTo>
                  <a:pt x="15137" y="13934"/>
                  <a:pt x="15147" y="13928"/>
                  <a:pt x="15154" y="13915"/>
                </a:cubicBezTo>
                <a:cubicBezTo>
                  <a:pt x="15159" y="13905"/>
                  <a:pt x="15164" y="13895"/>
                  <a:pt x="15169" y="13885"/>
                </a:cubicBezTo>
                <a:cubicBezTo>
                  <a:pt x="15183" y="13857"/>
                  <a:pt x="15158" y="13831"/>
                  <a:pt x="15135" y="13831"/>
                </a:cubicBezTo>
                <a:close/>
                <a:moveTo>
                  <a:pt x="4447" y="13872"/>
                </a:moveTo>
                <a:cubicBezTo>
                  <a:pt x="4429" y="13872"/>
                  <a:pt x="4411" y="13884"/>
                  <a:pt x="4411" y="13907"/>
                </a:cubicBezTo>
                <a:lnTo>
                  <a:pt x="4411" y="13923"/>
                </a:lnTo>
                <a:cubicBezTo>
                  <a:pt x="4411" y="13946"/>
                  <a:pt x="4428" y="13957"/>
                  <a:pt x="4446" y="13957"/>
                </a:cubicBezTo>
                <a:cubicBezTo>
                  <a:pt x="4464" y="13957"/>
                  <a:pt x="4482" y="13946"/>
                  <a:pt x="4482" y="13923"/>
                </a:cubicBezTo>
                <a:lnTo>
                  <a:pt x="4482" y="13907"/>
                </a:lnTo>
                <a:cubicBezTo>
                  <a:pt x="4482" y="13884"/>
                  <a:pt x="4465" y="13872"/>
                  <a:pt x="4447" y="13872"/>
                </a:cubicBezTo>
                <a:close/>
                <a:moveTo>
                  <a:pt x="2192" y="13860"/>
                </a:moveTo>
                <a:cubicBezTo>
                  <a:pt x="2188" y="13860"/>
                  <a:pt x="2183" y="13861"/>
                  <a:pt x="2178" y="13863"/>
                </a:cubicBezTo>
                <a:cubicBezTo>
                  <a:pt x="2163" y="13868"/>
                  <a:pt x="2148" y="13873"/>
                  <a:pt x="2134" y="13879"/>
                </a:cubicBezTo>
                <a:cubicBezTo>
                  <a:pt x="2106" y="13887"/>
                  <a:pt x="2089" y="13915"/>
                  <a:pt x="2098" y="13944"/>
                </a:cubicBezTo>
                <a:cubicBezTo>
                  <a:pt x="2104" y="13965"/>
                  <a:pt x="2125" y="13983"/>
                  <a:pt x="2148" y="13983"/>
                </a:cubicBezTo>
                <a:cubicBezTo>
                  <a:pt x="2153" y="13983"/>
                  <a:pt x="2158" y="13982"/>
                  <a:pt x="2163" y="13980"/>
                </a:cubicBezTo>
                <a:cubicBezTo>
                  <a:pt x="2178" y="13975"/>
                  <a:pt x="2193" y="13970"/>
                  <a:pt x="2208" y="13964"/>
                </a:cubicBezTo>
                <a:cubicBezTo>
                  <a:pt x="2234" y="13955"/>
                  <a:pt x="2252" y="13927"/>
                  <a:pt x="2244" y="13900"/>
                </a:cubicBezTo>
                <a:cubicBezTo>
                  <a:pt x="2237" y="13878"/>
                  <a:pt x="2215" y="13860"/>
                  <a:pt x="2192" y="13860"/>
                </a:cubicBezTo>
                <a:close/>
                <a:moveTo>
                  <a:pt x="17208" y="13851"/>
                </a:moveTo>
                <a:cubicBezTo>
                  <a:pt x="17197" y="13851"/>
                  <a:pt x="17187" y="13857"/>
                  <a:pt x="17181" y="13869"/>
                </a:cubicBezTo>
                <a:cubicBezTo>
                  <a:pt x="17170" y="13889"/>
                  <a:pt x="17162" y="13910"/>
                  <a:pt x="17150" y="13929"/>
                </a:cubicBezTo>
                <a:cubicBezTo>
                  <a:pt x="17137" y="13957"/>
                  <a:pt x="17161" y="13983"/>
                  <a:pt x="17185" y="13983"/>
                </a:cubicBezTo>
                <a:cubicBezTo>
                  <a:pt x="17195" y="13983"/>
                  <a:pt x="17206" y="13978"/>
                  <a:pt x="17212" y="13964"/>
                </a:cubicBezTo>
                <a:cubicBezTo>
                  <a:pt x="17223" y="13945"/>
                  <a:pt x="17232" y="13924"/>
                  <a:pt x="17243" y="13905"/>
                </a:cubicBezTo>
                <a:cubicBezTo>
                  <a:pt x="17256" y="13877"/>
                  <a:pt x="17231" y="13851"/>
                  <a:pt x="17208" y="13851"/>
                </a:cubicBezTo>
                <a:close/>
                <a:moveTo>
                  <a:pt x="8978" y="13849"/>
                </a:moveTo>
                <a:cubicBezTo>
                  <a:pt x="8955" y="13849"/>
                  <a:pt x="8934" y="13865"/>
                  <a:pt x="8926" y="13887"/>
                </a:cubicBezTo>
                <a:cubicBezTo>
                  <a:pt x="8921" y="13903"/>
                  <a:pt x="8915" y="13917"/>
                  <a:pt x="8910" y="13932"/>
                </a:cubicBezTo>
                <a:cubicBezTo>
                  <a:pt x="8902" y="13959"/>
                  <a:pt x="8921" y="13991"/>
                  <a:pt x="8947" y="13997"/>
                </a:cubicBezTo>
                <a:cubicBezTo>
                  <a:pt x="8952" y="13998"/>
                  <a:pt x="8956" y="13999"/>
                  <a:pt x="8961" y="13999"/>
                </a:cubicBezTo>
                <a:cubicBezTo>
                  <a:pt x="8985" y="13999"/>
                  <a:pt x="9005" y="13982"/>
                  <a:pt x="9013" y="13960"/>
                </a:cubicBezTo>
                <a:cubicBezTo>
                  <a:pt x="9018" y="13945"/>
                  <a:pt x="9023" y="13931"/>
                  <a:pt x="9028" y="13916"/>
                </a:cubicBezTo>
                <a:cubicBezTo>
                  <a:pt x="9038" y="13890"/>
                  <a:pt x="9018" y="13859"/>
                  <a:pt x="8992" y="13850"/>
                </a:cubicBezTo>
                <a:cubicBezTo>
                  <a:pt x="8987" y="13849"/>
                  <a:pt x="8983" y="13849"/>
                  <a:pt x="8978" y="13849"/>
                </a:cubicBezTo>
                <a:close/>
                <a:moveTo>
                  <a:pt x="11515" y="13979"/>
                </a:moveTo>
                <a:cubicBezTo>
                  <a:pt x="11469" y="13979"/>
                  <a:pt x="11469" y="14049"/>
                  <a:pt x="11515" y="14049"/>
                </a:cubicBezTo>
                <a:cubicBezTo>
                  <a:pt x="11516" y="14049"/>
                  <a:pt x="11517" y="14049"/>
                  <a:pt x="11517" y="14049"/>
                </a:cubicBezTo>
                <a:cubicBezTo>
                  <a:pt x="11560" y="14049"/>
                  <a:pt x="11560" y="13979"/>
                  <a:pt x="11515" y="13979"/>
                </a:cubicBezTo>
                <a:close/>
                <a:moveTo>
                  <a:pt x="889" y="13908"/>
                </a:moveTo>
                <a:cubicBezTo>
                  <a:pt x="868" y="13908"/>
                  <a:pt x="846" y="13925"/>
                  <a:pt x="852" y="13951"/>
                </a:cubicBezTo>
                <a:cubicBezTo>
                  <a:pt x="857" y="13976"/>
                  <a:pt x="862" y="14001"/>
                  <a:pt x="867" y="14026"/>
                </a:cubicBezTo>
                <a:cubicBezTo>
                  <a:pt x="870" y="14044"/>
                  <a:pt x="883" y="14052"/>
                  <a:pt x="897" y="14052"/>
                </a:cubicBezTo>
                <a:cubicBezTo>
                  <a:pt x="917" y="14052"/>
                  <a:pt x="940" y="14034"/>
                  <a:pt x="935" y="14007"/>
                </a:cubicBezTo>
                <a:cubicBezTo>
                  <a:pt x="931" y="13984"/>
                  <a:pt x="925" y="13958"/>
                  <a:pt x="920" y="13933"/>
                </a:cubicBezTo>
                <a:cubicBezTo>
                  <a:pt x="916" y="13915"/>
                  <a:pt x="903" y="13908"/>
                  <a:pt x="889" y="13908"/>
                </a:cubicBezTo>
                <a:close/>
                <a:moveTo>
                  <a:pt x="21300" y="13984"/>
                </a:moveTo>
                <a:cubicBezTo>
                  <a:pt x="21254" y="13984"/>
                  <a:pt x="21254" y="14055"/>
                  <a:pt x="21300" y="14055"/>
                </a:cubicBezTo>
                <a:cubicBezTo>
                  <a:pt x="21345" y="14055"/>
                  <a:pt x="21345" y="13984"/>
                  <a:pt x="21300" y="13984"/>
                </a:cubicBezTo>
                <a:close/>
                <a:moveTo>
                  <a:pt x="10014" y="13960"/>
                </a:moveTo>
                <a:cubicBezTo>
                  <a:pt x="9987" y="13960"/>
                  <a:pt x="9963" y="13997"/>
                  <a:pt x="9988" y="14021"/>
                </a:cubicBezTo>
                <a:lnTo>
                  <a:pt x="10018" y="14051"/>
                </a:lnTo>
                <a:cubicBezTo>
                  <a:pt x="10026" y="14059"/>
                  <a:pt x="10034" y="14062"/>
                  <a:pt x="10042" y="14062"/>
                </a:cubicBezTo>
                <a:cubicBezTo>
                  <a:pt x="10068" y="14062"/>
                  <a:pt x="10092" y="14026"/>
                  <a:pt x="10068" y="14001"/>
                </a:cubicBezTo>
                <a:lnTo>
                  <a:pt x="10037" y="13971"/>
                </a:lnTo>
                <a:cubicBezTo>
                  <a:pt x="10030" y="13963"/>
                  <a:pt x="10022" y="13960"/>
                  <a:pt x="10014" y="13960"/>
                </a:cubicBezTo>
                <a:close/>
                <a:moveTo>
                  <a:pt x="14028" y="13995"/>
                </a:moveTo>
                <a:cubicBezTo>
                  <a:pt x="13983" y="13995"/>
                  <a:pt x="13983" y="14065"/>
                  <a:pt x="14028" y="14065"/>
                </a:cubicBezTo>
                <a:cubicBezTo>
                  <a:pt x="14074" y="14065"/>
                  <a:pt x="14074" y="13995"/>
                  <a:pt x="14028" y="13995"/>
                </a:cubicBezTo>
                <a:close/>
                <a:moveTo>
                  <a:pt x="8302" y="13939"/>
                </a:moveTo>
                <a:cubicBezTo>
                  <a:pt x="8274" y="13939"/>
                  <a:pt x="8250" y="13976"/>
                  <a:pt x="8275" y="14000"/>
                </a:cubicBezTo>
                <a:cubicBezTo>
                  <a:pt x="8295" y="14020"/>
                  <a:pt x="8315" y="14041"/>
                  <a:pt x="8336" y="14060"/>
                </a:cubicBezTo>
                <a:cubicBezTo>
                  <a:pt x="8344" y="14068"/>
                  <a:pt x="8352" y="14071"/>
                  <a:pt x="8360" y="14071"/>
                </a:cubicBezTo>
                <a:cubicBezTo>
                  <a:pt x="8387" y="14071"/>
                  <a:pt x="8410" y="14035"/>
                  <a:pt x="8385" y="14011"/>
                </a:cubicBezTo>
                <a:cubicBezTo>
                  <a:pt x="8365" y="13991"/>
                  <a:pt x="8346" y="13970"/>
                  <a:pt x="8326" y="13950"/>
                </a:cubicBezTo>
                <a:cubicBezTo>
                  <a:pt x="8318" y="13943"/>
                  <a:pt x="8310" y="13939"/>
                  <a:pt x="8302" y="13939"/>
                </a:cubicBezTo>
                <a:close/>
                <a:moveTo>
                  <a:pt x="10705" y="13974"/>
                </a:moveTo>
                <a:cubicBezTo>
                  <a:pt x="10634" y="13974"/>
                  <a:pt x="10634" y="14081"/>
                  <a:pt x="10705" y="14081"/>
                </a:cubicBezTo>
                <a:cubicBezTo>
                  <a:pt x="10773" y="14081"/>
                  <a:pt x="10773" y="13974"/>
                  <a:pt x="10705" y="13974"/>
                </a:cubicBezTo>
                <a:close/>
                <a:moveTo>
                  <a:pt x="18384" y="13972"/>
                </a:moveTo>
                <a:cubicBezTo>
                  <a:pt x="18375" y="13972"/>
                  <a:pt x="18366" y="13975"/>
                  <a:pt x="18357" y="13979"/>
                </a:cubicBezTo>
                <a:cubicBezTo>
                  <a:pt x="18347" y="13984"/>
                  <a:pt x="18337" y="13990"/>
                  <a:pt x="18327" y="13995"/>
                </a:cubicBezTo>
                <a:cubicBezTo>
                  <a:pt x="18301" y="14007"/>
                  <a:pt x="18294" y="14043"/>
                  <a:pt x="18307" y="14068"/>
                </a:cubicBezTo>
                <a:cubicBezTo>
                  <a:pt x="18318" y="14086"/>
                  <a:pt x="18335" y="14094"/>
                  <a:pt x="18353" y="14094"/>
                </a:cubicBezTo>
                <a:cubicBezTo>
                  <a:pt x="18362" y="14094"/>
                  <a:pt x="18372" y="14092"/>
                  <a:pt x="18380" y="14088"/>
                </a:cubicBezTo>
                <a:cubicBezTo>
                  <a:pt x="18391" y="14083"/>
                  <a:pt x="18400" y="14078"/>
                  <a:pt x="18411" y="14072"/>
                </a:cubicBezTo>
                <a:cubicBezTo>
                  <a:pt x="18437" y="14059"/>
                  <a:pt x="18443" y="14023"/>
                  <a:pt x="18431" y="13999"/>
                </a:cubicBezTo>
                <a:cubicBezTo>
                  <a:pt x="18420" y="13982"/>
                  <a:pt x="18403" y="13972"/>
                  <a:pt x="18384" y="13972"/>
                </a:cubicBezTo>
                <a:close/>
                <a:moveTo>
                  <a:pt x="20638" y="14060"/>
                </a:moveTo>
                <a:cubicBezTo>
                  <a:pt x="20615" y="14060"/>
                  <a:pt x="20615" y="14095"/>
                  <a:pt x="20638" y="14095"/>
                </a:cubicBezTo>
                <a:cubicBezTo>
                  <a:pt x="20661" y="14095"/>
                  <a:pt x="20661" y="14060"/>
                  <a:pt x="20638" y="14060"/>
                </a:cubicBezTo>
                <a:close/>
                <a:moveTo>
                  <a:pt x="19377" y="13996"/>
                </a:moveTo>
                <a:cubicBezTo>
                  <a:pt x="19350" y="13996"/>
                  <a:pt x="19325" y="14031"/>
                  <a:pt x="19350" y="14057"/>
                </a:cubicBezTo>
                <a:cubicBezTo>
                  <a:pt x="19362" y="14067"/>
                  <a:pt x="19370" y="14078"/>
                  <a:pt x="19380" y="14086"/>
                </a:cubicBezTo>
                <a:cubicBezTo>
                  <a:pt x="19387" y="14094"/>
                  <a:pt x="19395" y="14097"/>
                  <a:pt x="19403" y="14097"/>
                </a:cubicBezTo>
                <a:cubicBezTo>
                  <a:pt x="19430" y="14097"/>
                  <a:pt x="19453" y="14062"/>
                  <a:pt x="19429" y="14037"/>
                </a:cubicBezTo>
                <a:cubicBezTo>
                  <a:pt x="19420" y="14026"/>
                  <a:pt x="19410" y="14016"/>
                  <a:pt x="19401" y="14006"/>
                </a:cubicBezTo>
                <a:cubicBezTo>
                  <a:pt x="19393" y="13999"/>
                  <a:pt x="19385" y="13996"/>
                  <a:pt x="19377" y="13996"/>
                </a:cubicBezTo>
                <a:close/>
                <a:moveTo>
                  <a:pt x="6305" y="14013"/>
                </a:moveTo>
                <a:cubicBezTo>
                  <a:pt x="6291" y="14013"/>
                  <a:pt x="6276" y="14021"/>
                  <a:pt x="6270" y="14038"/>
                </a:cubicBezTo>
                <a:cubicBezTo>
                  <a:pt x="6265" y="14054"/>
                  <a:pt x="6260" y="14068"/>
                  <a:pt x="6254" y="14082"/>
                </a:cubicBezTo>
                <a:cubicBezTo>
                  <a:pt x="6246" y="14109"/>
                  <a:pt x="6268" y="14126"/>
                  <a:pt x="6290" y="14126"/>
                </a:cubicBezTo>
                <a:cubicBezTo>
                  <a:pt x="6303" y="14126"/>
                  <a:pt x="6317" y="14119"/>
                  <a:pt x="6323" y="14102"/>
                </a:cubicBezTo>
                <a:cubicBezTo>
                  <a:pt x="6328" y="14086"/>
                  <a:pt x="6333" y="14071"/>
                  <a:pt x="6338" y="14058"/>
                </a:cubicBezTo>
                <a:cubicBezTo>
                  <a:pt x="6348" y="14031"/>
                  <a:pt x="6327" y="14013"/>
                  <a:pt x="6305" y="14013"/>
                </a:cubicBezTo>
                <a:close/>
                <a:moveTo>
                  <a:pt x="4956" y="14053"/>
                </a:moveTo>
                <a:cubicBezTo>
                  <a:pt x="4948" y="14053"/>
                  <a:pt x="4940" y="14057"/>
                  <a:pt x="4932" y="14064"/>
                </a:cubicBezTo>
                <a:lnTo>
                  <a:pt x="4917" y="14080"/>
                </a:lnTo>
                <a:cubicBezTo>
                  <a:pt x="4892" y="14105"/>
                  <a:pt x="4916" y="14141"/>
                  <a:pt x="4943" y="14141"/>
                </a:cubicBezTo>
                <a:cubicBezTo>
                  <a:pt x="4951" y="14141"/>
                  <a:pt x="4959" y="14137"/>
                  <a:pt x="4966" y="14130"/>
                </a:cubicBezTo>
                <a:lnTo>
                  <a:pt x="4982" y="14114"/>
                </a:lnTo>
                <a:cubicBezTo>
                  <a:pt x="5007" y="14088"/>
                  <a:pt x="4984" y="14053"/>
                  <a:pt x="4956" y="14053"/>
                </a:cubicBezTo>
                <a:close/>
                <a:moveTo>
                  <a:pt x="7701" y="14011"/>
                </a:moveTo>
                <a:cubicBezTo>
                  <a:pt x="7660" y="14011"/>
                  <a:pt x="7624" y="14065"/>
                  <a:pt x="7660" y="14102"/>
                </a:cubicBezTo>
                <a:cubicBezTo>
                  <a:pt x="7671" y="14112"/>
                  <a:pt x="7679" y="14123"/>
                  <a:pt x="7689" y="14132"/>
                </a:cubicBezTo>
                <a:cubicBezTo>
                  <a:pt x="7699" y="14144"/>
                  <a:pt x="7712" y="14149"/>
                  <a:pt x="7724" y="14149"/>
                </a:cubicBezTo>
                <a:cubicBezTo>
                  <a:pt x="7764" y="14149"/>
                  <a:pt x="7801" y="14095"/>
                  <a:pt x="7765" y="14058"/>
                </a:cubicBezTo>
                <a:cubicBezTo>
                  <a:pt x="7756" y="14048"/>
                  <a:pt x="7746" y="14038"/>
                  <a:pt x="7736" y="14027"/>
                </a:cubicBezTo>
                <a:cubicBezTo>
                  <a:pt x="7725" y="14016"/>
                  <a:pt x="7713" y="14011"/>
                  <a:pt x="7701" y="14011"/>
                </a:cubicBezTo>
                <a:close/>
                <a:moveTo>
                  <a:pt x="270" y="14224"/>
                </a:moveTo>
                <a:cubicBezTo>
                  <a:pt x="257" y="14224"/>
                  <a:pt x="245" y="14242"/>
                  <a:pt x="257" y="14254"/>
                </a:cubicBezTo>
                <a:lnTo>
                  <a:pt x="302" y="14299"/>
                </a:lnTo>
                <a:cubicBezTo>
                  <a:pt x="306" y="14302"/>
                  <a:pt x="310" y="14304"/>
                  <a:pt x="314" y="14304"/>
                </a:cubicBezTo>
                <a:cubicBezTo>
                  <a:pt x="327" y="14304"/>
                  <a:pt x="340" y="14286"/>
                  <a:pt x="327" y="14274"/>
                </a:cubicBezTo>
                <a:lnTo>
                  <a:pt x="282" y="14230"/>
                </a:lnTo>
                <a:cubicBezTo>
                  <a:pt x="278" y="14226"/>
                  <a:pt x="274" y="14224"/>
                  <a:pt x="270" y="14224"/>
                </a:cubicBezTo>
                <a:close/>
              </a:path>
            </a:pathLst>
          </a:custGeom>
          <a:solidFill>
            <a:srgbClr val="FFFFFF">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 name="Google Shape;261;p19"/>
          <p:cNvGrpSpPr/>
          <p:nvPr/>
        </p:nvGrpSpPr>
        <p:grpSpPr>
          <a:xfrm>
            <a:off x="0" y="2062437"/>
            <a:ext cx="5318665" cy="3163412"/>
            <a:chOff x="0" y="2062437"/>
            <a:chExt cx="5318665" cy="3163412"/>
          </a:xfrm>
        </p:grpSpPr>
        <p:sp>
          <p:nvSpPr>
            <p:cNvPr id="262" name="Google Shape;262;p19"/>
            <p:cNvSpPr/>
            <p:nvPr/>
          </p:nvSpPr>
          <p:spPr>
            <a:xfrm>
              <a:off x="7" y="2144783"/>
              <a:ext cx="5079927" cy="2998717"/>
            </a:xfrm>
            <a:custGeom>
              <a:avLst/>
              <a:gdLst/>
              <a:ahLst/>
              <a:cxnLst/>
              <a:rect l="l" t="t" r="r" b="b"/>
              <a:pathLst>
                <a:path w="36088" h="21303" extrusionOk="0">
                  <a:moveTo>
                    <a:pt x="0" y="1"/>
                  </a:moveTo>
                  <a:lnTo>
                    <a:pt x="0" y="21302"/>
                  </a:lnTo>
                  <a:lnTo>
                    <a:pt x="36088" y="21302"/>
                  </a:lnTo>
                  <a:cubicBezTo>
                    <a:pt x="35193" y="19045"/>
                    <a:pt x="31856" y="18367"/>
                    <a:pt x="27040" y="18367"/>
                  </a:cubicBezTo>
                  <a:cubicBezTo>
                    <a:pt x="23903" y="18367"/>
                    <a:pt x="20140" y="18654"/>
                    <a:pt x="16015" y="18980"/>
                  </a:cubicBezTo>
                  <a:cubicBezTo>
                    <a:pt x="15102" y="19052"/>
                    <a:pt x="14247" y="19087"/>
                    <a:pt x="13445" y="19087"/>
                  </a:cubicBezTo>
                  <a:cubicBezTo>
                    <a:pt x="5060" y="19087"/>
                    <a:pt x="2624" y="15183"/>
                    <a:pt x="3461" y="8070"/>
                  </a:cubicBezTo>
                  <a:cubicBezTo>
                    <a:pt x="4379" y="277"/>
                    <a:pt x="2" y="1"/>
                    <a:pt x="2" y="1"/>
                  </a:cubicBez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9"/>
            <p:cNvSpPr/>
            <p:nvPr/>
          </p:nvSpPr>
          <p:spPr>
            <a:xfrm>
              <a:off x="0" y="2062437"/>
              <a:ext cx="5318665" cy="3163412"/>
            </a:xfrm>
            <a:custGeom>
              <a:avLst/>
              <a:gdLst/>
              <a:ahLst/>
              <a:cxnLst/>
              <a:rect l="l" t="t" r="r" b="b"/>
              <a:pathLst>
                <a:path w="37784" h="22473" extrusionOk="0">
                  <a:moveTo>
                    <a:pt x="3" y="1"/>
                  </a:moveTo>
                  <a:lnTo>
                    <a:pt x="0" y="70"/>
                  </a:lnTo>
                  <a:cubicBezTo>
                    <a:pt x="13" y="72"/>
                    <a:pt x="1268" y="165"/>
                    <a:pt x="2307" y="1413"/>
                  </a:cubicBezTo>
                  <a:cubicBezTo>
                    <a:pt x="3537" y="2887"/>
                    <a:pt x="3967" y="5280"/>
                    <a:pt x="3588" y="8526"/>
                  </a:cubicBezTo>
                  <a:cubicBezTo>
                    <a:pt x="3097" y="12719"/>
                    <a:pt x="3731" y="15661"/>
                    <a:pt x="5523" y="17522"/>
                  </a:cubicBezTo>
                  <a:cubicBezTo>
                    <a:pt x="7228" y="19291"/>
                    <a:pt x="10041" y="20162"/>
                    <a:pt x="14079" y="20162"/>
                  </a:cubicBezTo>
                  <a:cubicBezTo>
                    <a:pt x="14918" y="20162"/>
                    <a:pt x="15810" y="20125"/>
                    <a:pt x="16756" y="20050"/>
                  </a:cubicBezTo>
                  <a:cubicBezTo>
                    <a:pt x="20755" y="19731"/>
                    <a:pt x="24863" y="19405"/>
                    <a:pt x="28290" y="19405"/>
                  </a:cubicBezTo>
                  <a:cubicBezTo>
                    <a:pt x="29167" y="19405"/>
                    <a:pt x="29999" y="19426"/>
                    <a:pt x="30773" y="19475"/>
                  </a:cubicBezTo>
                  <a:cubicBezTo>
                    <a:pt x="34805" y="19726"/>
                    <a:pt x="37013" y="20678"/>
                    <a:pt x="37720" y="22473"/>
                  </a:cubicBezTo>
                  <a:lnTo>
                    <a:pt x="37784" y="22447"/>
                  </a:lnTo>
                  <a:cubicBezTo>
                    <a:pt x="37065" y="20624"/>
                    <a:pt x="34839" y="19658"/>
                    <a:pt x="30776" y="19406"/>
                  </a:cubicBezTo>
                  <a:cubicBezTo>
                    <a:pt x="30000" y="19357"/>
                    <a:pt x="29165" y="19336"/>
                    <a:pt x="28286" y="19336"/>
                  </a:cubicBezTo>
                  <a:cubicBezTo>
                    <a:pt x="24857" y="19336"/>
                    <a:pt x="20749" y="19662"/>
                    <a:pt x="16749" y="19980"/>
                  </a:cubicBezTo>
                  <a:cubicBezTo>
                    <a:pt x="15803" y="20055"/>
                    <a:pt x="14911" y="20092"/>
                    <a:pt x="14073" y="20092"/>
                  </a:cubicBezTo>
                  <a:cubicBezTo>
                    <a:pt x="10058" y="20092"/>
                    <a:pt x="7264" y="19229"/>
                    <a:pt x="5573" y="17474"/>
                  </a:cubicBezTo>
                  <a:cubicBezTo>
                    <a:pt x="3794" y="15628"/>
                    <a:pt x="3169" y="12704"/>
                    <a:pt x="3656" y="8534"/>
                  </a:cubicBezTo>
                  <a:cubicBezTo>
                    <a:pt x="4036" y="5268"/>
                    <a:pt x="3601" y="2856"/>
                    <a:pt x="2358" y="1367"/>
                  </a:cubicBezTo>
                  <a:cubicBezTo>
                    <a:pt x="1299" y="98"/>
                    <a:pt x="17" y="2"/>
                    <a:pt x="3" y="1"/>
                  </a:cubicBez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19"/>
          <p:cNvGrpSpPr/>
          <p:nvPr/>
        </p:nvGrpSpPr>
        <p:grpSpPr>
          <a:xfrm rot="-5400000">
            <a:off x="930781" y="-930138"/>
            <a:ext cx="1432782" cy="3294344"/>
            <a:chOff x="7227671" y="11"/>
            <a:chExt cx="1915484" cy="4404203"/>
          </a:xfrm>
        </p:grpSpPr>
        <p:sp>
          <p:nvSpPr>
            <p:cNvPr id="265" name="Google Shape;265;p19"/>
            <p:cNvSpPr/>
            <p:nvPr/>
          </p:nvSpPr>
          <p:spPr>
            <a:xfrm>
              <a:off x="7471853" y="422"/>
              <a:ext cx="1671303" cy="4112309"/>
            </a:xfrm>
            <a:custGeom>
              <a:avLst/>
              <a:gdLst/>
              <a:ahLst/>
              <a:cxnLst/>
              <a:rect l="l" t="t" r="r" b="b"/>
              <a:pathLst>
                <a:path w="11873" h="29214" extrusionOk="0">
                  <a:moveTo>
                    <a:pt x="274" y="1"/>
                  </a:moveTo>
                  <a:cubicBezTo>
                    <a:pt x="274" y="1"/>
                    <a:pt x="0" y="2214"/>
                    <a:pt x="4493" y="2489"/>
                  </a:cubicBezTo>
                  <a:cubicBezTo>
                    <a:pt x="8986" y="2764"/>
                    <a:pt x="11277" y="8349"/>
                    <a:pt x="9170" y="14175"/>
                  </a:cubicBezTo>
                  <a:cubicBezTo>
                    <a:pt x="7061" y="20000"/>
                    <a:pt x="7882" y="28800"/>
                    <a:pt x="11872" y="29213"/>
                  </a:cubicBezTo>
                  <a:lnTo>
                    <a:pt x="11872" y="1"/>
                  </a:ln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7227671" y="11"/>
              <a:ext cx="1909654" cy="4404203"/>
            </a:xfrm>
            <a:custGeom>
              <a:avLst/>
              <a:gdLst/>
              <a:ahLst/>
              <a:cxnLst/>
              <a:rect l="l" t="t" r="r" b="b"/>
              <a:pathLst>
                <a:path w="12890" h="29728" extrusionOk="0">
                  <a:moveTo>
                    <a:pt x="66" y="1"/>
                  </a:moveTo>
                  <a:lnTo>
                    <a:pt x="66" y="1"/>
                  </a:lnTo>
                  <a:cubicBezTo>
                    <a:pt x="63" y="22"/>
                    <a:pt x="0" y="535"/>
                    <a:pt x="472" y="1107"/>
                  </a:cubicBezTo>
                  <a:cubicBezTo>
                    <a:pt x="953" y="1690"/>
                    <a:pt x="2086" y="2417"/>
                    <a:pt x="4747" y="2568"/>
                  </a:cubicBezTo>
                  <a:cubicBezTo>
                    <a:pt x="6719" y="2679"/>
                    <a:pt x="8402" y="3670"/>
                    <a:pt x="9486" y="5361"/>
                  </a:cubicBezTo>
                  <a:cubicBezTo>
                    <a:pt x="11012" y="7744"/>
                    <a:pt x="11157" y="11122"/>
                    <a:pt x="9871" y="14397"/>
                  </a:cubicBezTo>
                  <a:cubicBezTo>
                    <a:pt x="9040" y="16514"/>
                    <a:pt x="8598" y="19060"/>
                    <a:pt x="8627" y="21565"/>
                  </a:cubicBezTo>
                  <a:cubicBezTo>
                    <a:pt x="8656" y="24097"/>
                    <a:pt x="9168" y="26301"/>
                    <a:pt x="10069" y="27767"/>
                  </a:cubicBezTo>
                  <a:cubicBezTo>
                    <a:pt x="10801" y="28959"/>
                    <a:pt x="11747" y="29618"/>
                    <a:pt x="12879" y="29727"/>
                  </a:cubicBezTo>
                  <a:lnTo>
                    <a:pt x="12890" y="29659"/>
                  </a:lnTo>
                  <a:cubicBezTo>
                    <a:pt x="11780" y="29553"/>
                    <a:pt x="10852" y="28905"/>
                    <a:pt x="10131" y="27732"/>
                  </a:cubicBezTo>
                  <a:cubicBezTo>
                    <a:pt x="9238" y="26275"/>
                    <a:pt x="8730" y="24086"/>
                    <a:pt x="8699" y="21565"/>
                  </a:cubicBezTo>
                  <a:cubicBezTo>
                    <a:pt x="8669" y="19069"/>
                    <a:pt x="9109" y="16533"/>
                    <a:pt x="9938" y="14423"/>
                  </a:cubicBezTo>
                  <a:cubicBezTo>
                    <a:pt x="11231" y="11127"/>
                    <a:pt x="11087" y="7727"/>
                    <a:pt x="9547" y="5324"/>
                  </a:cubicBezTo>
                  <a:cubicBezTo>
                    <a:pt x="8450" y="3615"/>
                    <a:pt x="6748" y="2611"/>
                    <a:pt x="4752" y="2499"/>
                  </a:cubicBezTo>
                  <a:cubicBezTo>
                    <a:pt x="2119" y="2349"/>
                    <a:pt x="1002" y="1637"/>
                    <a:pt x="528" y="1065"/>
                  </a:cubicBezTo>
                  <a:cubicBezTo>
                    <a:pt x="74" y="517"/>
                    <a:pt x="133" y="14"/>
                    <a:pt x="135" y="9"/>
                  </a:cubicBezTo>
                  <a:lnTo>
                    <a:pt x="66" y="1"/>
                  </a:ln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 name="Google Shape;267;p19"/>
          <p:cNvSpPr/>
          <p:nvPr/>
        </p:nvSpPr>
        <p:spPr>
          <a:xfrm>
            <a:off x="7275250" y="0"/>
            <a:ext cx="1868762" cy="2392131"/>
          </a:xfrm>
          <a:custGeom>
            <a:avLst/>
            <a:gdLst/>
            <a:ahLst/>
            <a:cxnLst/>
            <a:rect l="l" t="t" r="r" b="b"/>
            <a:pathLst>
              <a:path w="13040" h="16692" extrusionOk="0">
                <a:moveTo>
                  <a:pt x="7" y="0"/>
                </a:moveTo>
                <a:lnTo>
                  <a:pt x="0" y="5"/>
                </a:lnTo>
                <a:cubicBezTo>
                  <a:pt x="5" y="11"/>
                  <a:pt x="463" y="666"/>
                  <a:pt x="1444" y="1238"/>
                </a:cubicBezTo>
                <a:cubicBezTo>
                  <a:pt x="2020" y="1573"/>
                  <a:pt x="2661" y="1817"/>
                  <a:pt x="3351" y="1958"/>
                </a:cubicBezTo>
                <a:cubicBezTo>
                  <a:pt x="3835" y="2059"/>
                  <a:pt x="4344" y="2109"/>
                  <a:pt x="4873" y="2109"/>
                </a:cubicBezTo>
                <a:cubicBezTo>
                  <a:pt x="5283" y="2109"/>
                  <a:pt x="5706" y="2079"/>
                  <a:pt x="6138" y="2018"/>
                </a:cubicBezTo>
                <a:cubicBezTo>
                  <a:pt x="6663" y="1945"/>
                  <a:pt x="7150" y="1909"/>
                  <a:pt x="7597" y="1909"/>
                </a:cubicBezTo>
                <a:cubicBezTo>
                  <a:pt x="9040" y="1909"/>
                  <a:pt x="10080" y="2286"/>
                  <a:pt x="10701" y="3036"/>
                </a:cubicBezTo>
                <a:cubicBezTo>
                  <a:pt x="11113" y="3536"/>
                  <a:pt x="11334" y="4202"/>
                  <a:pt x="11356" y="5019"/>
                </a:cubicBezTo>
                <a:cubicBezTo>
                  <a:pt x="11380" y="5861"/>
                  <a:pt x="11193" y="6872"/>
                  <a:pt x="10801" y="8026"/>
                </a:cubicBezTo>
                <a:cubicBezTo>
                  <a:pt x="10380" y="9270"/>
                  <a:pt x="10107" y="10305"/>
                  <a:pt x="9963" y="11194"/>
                </a:cubicBezTo>
                <a:cubicBezTo>
                  <a:pt x="9809" y="12158"/>
                  <a:pt x="9806" y="12963"/>
                  <a:pt x="9955" y="13655"/>
                </a:cubicBezTo>
                <a:cubicBezTo>
                  <a:pt x="10109" y="14378"/>
                  <a:pt x="10427" y="14971"/>
                  <a:pt x="10927" y="15468"/>
                </a:cubicBezTo>
                <a:cubicBezTo>
                  <a:pt x="11436" y="15976"/>
                  <a:pt x="12126" y="16375"/>
                  <a:pt x="13037" y="16692"/>
                </a:cubicBezTo>
                <a:lnTo>
                  <a:pt x="13040" y="16682"/>
                </a:lnTo>
                <a:cubicBezTo>
                  <a:pt x="11249" y="16061"/>
                  <a:pt x="10272" y="15097"/>
                  <a:pt x="9962" y="13652"/>
                </a:cubicBezTo>
                <a:cubicBezTo>
                  <a:pt x="9678" y="12326"/>
                  <a:pt x="9940" y="10593"/>
                  <a:pt x="10809" y="8028"/>
                </a:cubicBezTo>
                <a:cubicBezTo>
                  <a:pt x="11201" y="6873"/>
                  <a:pt x="11388" y="5861"/>
                  <a:pt x="11365" y="5018"/>
                </a:cubicBezTo>
                <a:cubicBezTo>
                  <a:pt x="11343" y="4200"/>
                  <a:pt x="11121" y="3531"/>
                  <a:pt x="10707" y="3031"/>
                </a:cubicBezTo>
                <a:cubicBezTo>
                  <a:pt x="10299" y="2539"/>
                  <a:pt x="9701" y="2201"/>
                  <a:pt x="8928" y="2033"/>
                </a:cubicBezTo>
                <a:cubicBezTo>
                  <a:pt x="8530" y="1946"/>
                  <a:pt x="8083" y="1902"/>
                  <a:pt x="7591" y="1902"/>
                </a:cubicBezTo>
                <a:cubicBezTo>
                  <a:pt x="7143" y="1902"/>
                  <a:pt x="6657" y="1938"/>
                  <a:pt x="6137" y="2011"/>
                </a:cubicBezTo>
                <a:cubicBezTo>
                  <a:pt x="5693" y="2073"/>
                  <a:pt x="5276" y="2100"/>
                  <a:pt x="4886" y="2100"/>
                </a:cubicBezTo>
                <a:cubicBezTo>
                  <a:pt x="3311" y="2100"/>
                  <a:pt x="2173" y="1655"/>
                  <a:pt x="1447" y="1231"/>
                </a:cubicBezTo>
                <a:cubicBezTo>
                  <a:pt x="469" y="660"/>
                  <a:pt x="11" y="7"/>
                  <a:pt x="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txBox="1">
            <a:spLocks noGrp="1"/>
          </p:cNvSpPr>
          <p:nvPr>
            <p:ph type="title" hasCustomPrompt="1"/>
          </p:nvPr>
        </p:nvSpPr>
        <p:spPr>
          <a:xfrm>
            <a:off x="5178375" y="1936895"/>
            <a:ext cx="2597700" cy="713700"/>
          </a:xfrm>
          <a:prstGeom prst="rect">
            <a:avLst/>
          </a:prstGeom>
          <a:solidFill>
            <a:srgbClr val="BCCDCD">
              <a:alpha val="34590"/>
            </a:srgbClr>
          </a:solidFill>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9" name="Google Shape;269;p19"/>
          <p:cNvSpPr txBox="1">
            <a:spLocks noGrp="1"/>
          </p:cNvSpPr>
          <p:nvPr>
            <p:ph type="subTitle" idx="1"/>
          </p:nvPr>
        </p:nvSpPr>
        <p:spPr>
          <a:xfrm>
            <a:off x="5178375" y="2650693"/>
            <a:ext cx="2597700" cy="555900"/>
          </a:xfrm>
          <a:prstGeom prst="rect">
            <a:avLst/>
          </a:prstGeom>
          <a:solidFill>
            <a:srgbClr val="A6BBBB">
              <a:alpha val="49690"/>
            </a:srgbClr>
          </a:solid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r>
              <a:rPr lang="en-US"/>
              <a:t>Click to edit Master subtitle style</a:t>
            </a:r>
            <a:endParaRPr/>
          </a:p>
        </p:txBody>
      </p:sp>
      <p:sp>
        <p:nvSpPr>
          <p:cNvPr id="270" name="Google Shape;270;p19"/>
          <p:cNvSpPr txBox="1">
            <a:spLocks noGrp="1"/>
          </p:cNvSpPr>
          <p:nvPr>
            <p:ph type="title" idx="2" hasCustomPrompt="1"/>
          </p:nvPr>
        </p:nvSpPr>
        <p:spPr>
          <a:xfrm>
            <a:off x="5178384" y="535000"/>
            <a:ext cx="2597700" cy="713700"/>
          </a:xfrm>
          <a:prstGeom prst="rect">
            <a:avLst/>
          </a:prstGeom>
          <a:solidFill>
            <a:srgbClr val="BCCDCD">
              <a:alpha val="34590"/>
            </a:srgbClr>
          </a:solidFill>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1" name="Google Shape;271;p19"/>
          <p:cNvSpPr txBox="1">
            <a:spLocks noGrp="1"/>
          </p:cNvSpPr>
          <p:nvPr>
            <p:ph type="subTitle" idx="3"/>
          </p:nvPr>
        </p:nvSpPr>
        <p:spPr>
          <a:xfrm>
            <a:off x="5178384" y="1248788"/>
            <a:ext cx="2597700" cy="555900"/>
          </a:xfrm>
          <a:prstGeom prst="rect">
            <a:avLst/>
          </a:prstGeom>
          <a:solidFill>
            <a:srgbClr val="A6BBBB">
              <a:alpha val="49690"/>
            </a:srgbClr>
          </a:solid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r>
              <a:rPr lang="en-US"/>
              <a:t>Click to edit Master subtitle style</a:t>
            </a:r>
            <a:endParaRPr/>
          </a:p>
        </p:txBody>
      </p:sp>
      <p:sp>
        <p:nvSpPr>
          <p:cNvPr id="272" name="Google Shape;272;p19"/>
          <p:cNvSpPr txBox="1">
            <a:spLocks noGrp="1"/>
          </p:cNvSpPr>
          <p:nvPr>
            <p:ph type="title" idx="4" hasCustomPrompt="1"/>
          </p:nvPr>
        </p:nvSpPr>
        <p:spPr>
          <a:xfrm>
            <a:off x="5178375" y="3338804"/>
            <a:ext cx="2597700" cy="713700"/>
          </a:xfrm>
          <a:prstGeom prst="rect">
            <a:avLst/>
          </a:prstGeom>
          <a:solidFill>
            <a:srgbClr val="BCCDCD">
              <a:alpha val="34590"/>
            </a:srgbClr>
          </a:solidFill>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3" name="Google Shape;273;p19"/>
          <p:cNvSpPr txBox="1">
            <a:spLocks noGrp="1"/>
          </p:cNvSpPr>
          <p:nvPr>
            <p:ph type="subTitle" idx="5"/>
          </p:nvPr>
        </p:nvSpPr>
        <p:spPr>
          <a:xfrm>
            <a:off x="5178375" y="4052601"/>
            <a:ext cx="2597700" cy="555900"/>
          </a:xfrm>
          <a:prstGeom prst="rect">
            <a:avLst/>
          </a:prstGeom>
          <a:solidFill>
            <a:srgbClr val="A6BBBB">
              <a:alpha val="49690"/>
            </a:srgbClr>
          </a:solid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r>
              <a:rPr lang="en-US"/>
              <a:t>Click to edit Master subtitle style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23"/>
        <p:cNvGrpSpPr/>
        <p:nvPr/>
      </p:nvGrpSpPr>
      <p:grpSpPr>
        <a:xfrm>
          <a:off x="0" y="0"/>
          <a:ext cx="0" cy="0"/>
          <a:chOff x="0" y="0"/>
          <a:chExt cx="0" cy="0"/>
        </a:xfrm>
      </p:grpSpPr>
      <p:sp>
        <p:nvSpPr>
          <p:cNvPr id="424" name="Google Shape;424;p25"/>
          <p:cNvSpPr/>
          <p:nvPr/>
        </p:nvSpPr>
        <p:spPr>
          <a:xfrm flipH="1">
            <a:off x="74627" y="0"/>
            <a:ext cx="8994753" cy="5143506"/>
          </a:xfrm>
          <a:custGeom>
            <a:avLst/>
            <a:gdLst/>
            <a:ahLst/>
            <a:cxnLst/>
            <a:rect l="l" t="t" r="r" b="b"/>
            <a:pathLst>
              <a:path w="25016" h="14305" extrusionOk="0">
                <a:moveTo>
                  <a:pt x="9513" y="0"/>
                </a:moveTo>
                <a:cubicBezTo>
                  <a:pt x="9468" y="0"/>
                  <a:pt x="9468" y="71"/>
                  <a:pt x="9513" y="71"/>
                </a:cubicBezTo>
                <a:lnTo>
                  <a:pt x="9529" y="71"/>
                </a:lnTo>
                <a:cubicBezTo>
                  <a:pt x="9575" y="71"/>
                  <a:pt x="9575" y="0"/>
                  <a:pt x="9529" y="0"/>
                </a:cubicBezTo>
                <a:close/>
                <a:moveTo>
                  <a:pt x="16079" y="1"/>
                </a:moveTo>
                <a:cubicBezTo>
                  <a:pt x="16033" y="1"/>
                  <a:pt x="16033" y="72"/>
                  <a:pt x="16079" y="72"/>
                </a:cubicBezTo>
                <a:cubicBezTo>
                  <a:pt x="16125" y="72"/>
                  <a:pt x="16125" y="1"/>
                  <a:pt x="16079" y="1"/>
                </a:cubicBezTo>
                <a:close/>
                <a:moveTo>
                  <a:pt x="11106" y="7"/>
                </a:moveTo>
                <a:cubicBezTo>
                  <a:pt x="11094" y="7"/>
                  <a:pt x="11082" y="20"/>
                  <a:pt x="11089" y="35"/>
                </a:cubicBezTo>
                <a:cubicBezTo>
                  <a:pt x="11094" y="45"/>
                  <a:pt x="11100" y="56"/>
                  <a:pt x="11105" y="64"/>
                </a:cubicBezTo>
                <a:cubicBezTo>
                  <a:pt x="11108" y="71"/>
                  <a:pt x="11113" y="73"/>
                  <a:pt x="11119" y="73"/>
                </a:cubicBezTo>
                <a:cubicBezTo>
                  <a:pt x="11130" y="73"/>
                  <a:pt x="11142" y="60"/>
                  <a:pt x="11135" y="46"/>
                </a:cubicBezTo>
                <a:cubicBezTo>
                  <a:pt x="11130" y="36"/>
                  <a:pt x="11125" y="26"/>
                  <a:pt x="11119" y="16"/>
                </a:cubicBezTo>
                <a:cubicBezTo>
                  <a:pt x="11116" y="9"/>
                  <a:pt x="11111" y="7"/>
                  <a:pt x="11106" y="7"/>
                </a:cubicBezTo>
                <a:close/>
                <a:moveTo>
                  <a:pt x="15523" y="15"/>
                </a:moveTo>
                <a:cubicBezTo>
                  <a:pt x="15476" y="15"/>
                  <a:pt x="15476" y="85"/>
                  <a:pt x="15523" y="85"/>
                </a:cubicBezTo>
                <a:cubicBezTo>
                  <a:pt x="15523" y="85"/>
                  <a:pt x="15524" y="85"/>
                  <a:pt x="15524" y="85"/>
                </a:cubicBezTo>
                <a:cubicBezTo>
                  <a:pt x="15568" y="85"/>
                  <a:pt x="15567" y="16"/>
                  <a:pt x="15523" y="15"/>
                </a:cubicBezTo>
                <a:close/>
                <a:moveTo>
                  <a:pt x="17236" y="21"/>
                </a:moveTo>
                <a:cubicBezTo>
                  <a:pt x="17228" y="21"/>
                  <a:pt x="17220" y="24"/>
                  <a:pt x="17212" y="31"/>
                </a:cubicBezTo>
                <a:lnTo>
                  <a:pt x="17197" y="47"/>
                </a:lnTo>
                <a:cubicBezTo>
                  <a:pt x="17171" y="72"/>
                  <a:pt x="17196" y="107"/>
                  <a:pt x="17224" y="107"/>
                </a:cubicBezTo>
                <a:cubicBezTo>
                  <a:pt x="17231" y="107"/>
                  <a:pt x="17240" y="104"/>
                  <a:pt x="17247" y="97"/>
                </a:cubicBezTo>
                <a:lnTo>
                  <a:pt x="17263" y="82"/>
                </a:lnTo>
                <a:cubicBezTo>
                  <a:pt x="17288" y="56"/>
                  <a:pt x="17263" y="21"/>
                  <a:pt x="17236" y="21"/>
                </a:cubicBezTo>
                <a:close/>
                <a:moveTo>
                  <a:pt x="2352" y="74"/>
                </a:moveTo>
                <a:cubicBezTo>
                  <a:pt x="2343" y="74"/>
                  <a:pt x="2334" y="79"/>
                  <a:pt x="2334" y="90"/>
                </a:cubicBezTo>
                <a:lnTo>
                  <a:pt x="2334" y="106"/>
                </a:lnTo>
                <a:cubicBezTo>
                  <a:pt x="2334" y="118"/>
                  <a:pt x="2343" y="124"/>
                  <a:pt x="2352" y="124"/>
                </a:cubicBezTo>
                <a:cubicBezTo>
                  <a:pt x="2361" y="124"/>
                  <a:pt x="2370" y="118"/>
                  <a:pt x="2370" y="106"/>
                </a:cubicBezTo>
                <a:lnTo>
                  <a:pt x="2370" y="90"/>
                </a:lnTo>
                <a:cubicBezTo>
                  <a:pt x="2370" y="79"/>
                  <a:pt x="2361" y="74"/>
                  <a:pt x="2352" y="74"/>
                </a:cubicBezTo>
                <a:close/>
                <a:moveTo>
                  <a:pt x="20450" y="44"/>
                </a:moveTo>
                <a:cubicBezTo>
                  <a:pt x="20433" y="44"/>
                  <a:pt x="20415" y="56"/>
                  <a:pt x="20415" y="79"/>
                </a:cubicBezTo>
                <a:lnTo>
                  <a:pt x="20415" y="94"/>
                </a:lnTo>
                <a:cubicBezTo>
                  <a:pt x="20415" y="117"/>
                  <a:pt x="20432" y="129"/>
                  <a:pt x="20450" y="129"/>
                </a:cubicBezTo>
                <a:cubicBezTo>
                  <a:pt x="20467" y="129"/>
                  <a:pt x="20485" y="117"/>
                  <a:pt x="20485" y="94"/>
                </a:cubicBezTo>
                <a:lnTo>
                  <a:pt x="20485" y="79"/>
                </a:lnTo>
                <a:cubicBezTo>
                  <a:pt x="20485" y="56"/>
                  <a:pt x="20468" y="44"/>
                  <a:pt x="20450" y="44"/>
                </a:cubicBezTo>
                <a:close/>
                <a:moveTo>
                  <a:pt x="17100" y="68"/>
                </a:moveTo>
                <a:cubicBezTo>
                  <a:pt x="17087" y="68"/>
                  <a:pt x="17075" y="86"/>
                  <a:pt x="17087" y="98"/>
                </a:cubicBezTo>
                <a:lnTo>
                  <a:pt x="17117" y="129"/>
                </a:lnTo>
                <a:cubicBezTo>
                  <a:pt x="17120" y="132"/>
                  <a:pt x="17124" y="134"/>
                  <a:pt x="17128" y="134"/>
                </a:cubicBezTo>
                <a:cubicBezTo>
                  <a:pt x="17142" y="134"/>
                  <a:pt x="17154" y="116"/>
                  <a:pt x="17142" y="104"/>
                </a:cubicBezTo>
                <a:lnTo>
                  <a:pt x="17112" y="73"/>
                </a:lnTo>
                <a:cubicBezTo>
                  <a:pt x="17108" y="69"/>
                  <a:pt x="17104" y="68"/>
                  <a:pt x="17100" y="68"/>
                </a:cubicBezTo>
                <a:close/>
                <a:moveTo>
                  <a:pt x="9753" y="76"/>
                </a:moveTo>
                <a:cubicBezTo>
                  <a:pt x="9708" y="76"/>
                  <a:pt x="9708" y="147"/>
                  <a:pt x="9753" y="147"/>
                </a:cubicBezTo>
                <a:lnTo>
                  <a:pt x="9769" y="147"/>
                </a:lnTo>
                <a:cubicBezTo>
                  <a:pt x="9815" y="147"/>
                  <a:pt x="9815" y="76"/>
                  <a:pt x="9769" y="76"/>
                </a:cubicBezTo>
                <a:close/>
                <a:moveTo>
                  <a:pt x="8154" y="60"/>
                </a:moveTo>
                <a:cubicBezTo>
                  <a:pt x="8150" y="60"/>
                  <a:pt x="8146" y="60"/>
                  <a:pt x="8142" y="62"/>
                </a:cubicBezTo>
                <a:cubicBezTo>
                  <a:pt x="8126" y="67"/>
                  <a:pt x="8112" y="72"/>
                  <a:pt x="8097" y="78"/>
                </a:cubicBezTo>
                <a:cubicBezTo>
                  <a:pt x="8058" y="91"/>
                  <a:pt x="8069" y="148"/>
                  <a:pt x="8104" y="148"/>
                </a:cubicBezTo>
                <a:cubicBezTo>
                  <a:pt x="8108" y="148"/>
                  <a:pt x="8112" y="147"/>
                  <a:pt x="8116" y="146"/>
                </a:cubicBezTo>
                <a:cubicBezTo>
                  <a:pt x="8132" y="140"/>
                  <a:pt x="8145" y="135"/>
                  <a:pt x="8160" y="130"/>
                </a:cubicBezTo>
                <a:cubicBezTo>
                  <a:pt x="8201" y="117"/>
                  <a:pt x="8189" y="60"/>
                  <a:pt x="8154" y="60"/>
                </a:cubicBezTo>
                <a:close/>
                <a:moveTo>
                  <a:pt x="17384" y="110"/>
                </a:moveTo>
                <a:cubicBezTo>
                  <a:pt x="17376" y="110"/>
                  <a:pt x="17367" y="113"/>
                  <a:pt x="17360" y="120"/>
                </a:cubicBezTo>
                <a:lnTo>
                  <a:pt x="17345" y="136"/>
                </a:lnTo>
                <a:cubicBezTo>
                  <a:pt x="17319" y="161"/>
                  <a:pt x="17344" y="197"/>
                  <a:pt x="17371" y="197"/>
                </a:cubicBezTo>
                <a:cubicBezTo>
                  <a:pt x="17379" y="197"/>
                  <a:pt x="17387" y="194"/>
                  <a:pt x="17395" y="186"/>
                </a:cubicBezTo>
                <a:lnTo>
                  <a:pt x="17410" y="171"/>
                </a:lnTo>
                <a:cubicBezTo>
                  <a:pt x="17435" y="145"/>
                  <a:pt x="17411" y="110"/>
                  <a:pt x="17384" y="110"/>
                </a:cubicBezTo>
                <a:close/>
                <a:moveTo>
                  <a:pt x="5268" y="93"/>
                </a:moveTo>
                <a:cubicBezTo>
                  <a:pt x="5255" y="93"/>
                  <a:pt x="5243" y="100"/>
                  <a:pt x="5236" y="111"/>
                </a:cubicBezTo>
                <a:cubicBezTo>
                  <a:pt x="5226" y="129"/>
                  <a:pt x="5233" y="148"/>
                  <a:pt x="5249" y="160"/>
                </a:cubicBezTo>
                <a:cubicBezTo>
                  <a:pt x="5269" y="176"/>
                  <a:pt x="5289" y="190"/>
                  <a:pt x="5309" y="204"/>
                </a:cubicBezTo>
                <a:cubicBezTo>
                  <a:pt x="5315" y="208"/>
                  <a:pt x="5320" y="210"/>
                  <a:pt x="5326" y="210"/>
                </a:cubicBezTo>
                <a:cubicBezTo>
                  <a:pt x="5339" y="210"/>
                  <a:pt x="5351" y="202"/>
                  <a:pt x="5358" y="192"/>
                </a:cubicBezTo>
                <a:cubicBezTo>
                  <a:pt x="5368" y="173"/>
                  <a:pt x="5361" y="155"/>
                  <a:pt x="5345" y="142"/>
                </a:cubicBezTo>
                <a:cubicBezTo>
                  <a:pt x="5325" y="127"/>
                  <a:pt x="5305" y="113"/>
                  <a:pt x="5284" y="98"/>
                </a:cubicBezTo>
                <a:cubicBezTo>
                  <a:pt x="5279" y="95"/>
                  <a:pt x="5273" y="93"/>
                  <a:pt x="5268" y="93"/>
                </a:cubicBezTo>
                <a:close/>
                <a:moveTo>
                  <a:pt x="6843" y="158"/>
                </a:moveTo>
                <a:cubicBezTo>
                  <a:pt x="6797" y="158"/>
                  <a:pt x="6797" y="229"/>
                  <a:pt x="6843" y="229"/>
                </a:cubicBezTo>
                <a:lnTo>
                  <a:pt x="6873" y="229"/>
                </a:lnTo>
                <a:cubicBezTo>
                  <a:pt x="6919" y="229"/>
                  <a:pt x="6919" y="158"/>
                  <a:pt x="6873" y="158"/>
                </a:cubicBezTo>
                <a:close/>
                <a:moveTo>
                  <a:pt x="18947" y="153"/>
                </a:moveTo>
                <a:cubicBezTo>
                  <a:pt x="18942" y="153"/>
                  <a:pt x="18937" y="154"/>
                  <a:pt x="18932" y="156"/>
                </a:cubicBezTo>
                <a:cubicBezTo>
                  <a:pt x="18918" y="161"/>
                  <a:pt x="18902" y="167"/>
                  <a:pt x="18887" y="172"/>
                </a:cubicBezTo>
                <a:cubicBezTo>
                  <a:pt x="18860" y="181"/>
                  <a:pt x="18843" y="208"/>
                  <a:pt x="18851" y="237"/>
                </a:cubicBezTo>
                <a:cubicBezTo>
                  <a:pt x="18858" y="258"/>
                  <a:pt x="18879" y="276"/>
                  <a:pt x="18901" y="276"/>
                </a:cubicBezTo>
                <a:cubicBezTo>
                  <a:pt x="18906" y="276"/>
                  <a:pt x="18912" y="275"/>
                  <a:pt x="18917" y="273"/>
                </a:cubicBezTo>
                <a:cubicBezTo>
                  <a:pt x="18931" y="268"/>
                  <a:pt x="18946" y="263"/>
                  <a:pt x="18961" y="258"/>
                </a:cubicBezTo>
                <a:cubicBezTo>
                  <a:pt x="18988" y="249"/>
                  <a:pt x="19006" y="221"/>
                  <a:pt x="18997" y="193"/>
                </a:cubicBezTo>
                <a:cubicBezTo>
                  <a:pt x="18991" y="171"/>
                  <a:pt x="18970" y="153"/>
                  <a:pt x="18947" y="153"/>
                </a:cubicBezTo>
                <a:close/>
                <a:moveTo>
                  <a:pt x="22974" y="81"/>
                </a:moveTo>
                <a:cubicBezTo>
                  <a:pt x="22966" y="81"/>
                  <a:pt x="22957" y="84"/>
                  <a:pt x="22950" y="92"/>
                </a:cubicBezTo>
                <a:cubicBezTo>
                  <a:pt x="22909" y="135"/>
                  <a:pt x="22867" y="179"/>
                  <a:pt x="22826" y="224"/>
                </a:cubicBezTo>
                <a:cubicBezTo>
                  <a:pt x="22802" y="249"/>
                  <a:pt x="22826" y="285"/>
                  <a:pt x="22853" y="285"/>
                </a:cubicBezTo>
                <a:cubicBezTo>
                  <a:pt x="22861" y="285"/>
                  <a:pt x="22869" y="282"/>
                  <a:pt x="22877" y="273"/>
                </a:cubicBezTo>
                <a:cubicBezTo>
                  <a:pt x="22916" y="230"/>
                  <a:pt x="22958" y="186"/>
                  <a:pt x="22999" y="141"/>
                </a:cubicBezTo>
                <a:cubicBezTo>
                  <a:pt x="23023" y="117"/>
                  <a:pt x="23000" y="81"/>
                  <a:pt x="22974" y="81"/>
                </a:cubicBezTo>
                <a:close/>
                <a:moveTo>
                  <a:pt x="22206" y="229"/>
                </a:moveTo>
                <a:cubicBezTo>
                  <a:pt x="22161" y="229"/>
                  <a:pt x="22161" y="300"/>
                  <a:pt x="22207" y="300"/>
                </a:cubicBezTo>
                <a:cubicBezTo>
                  <a:pt x="22253" y="300"/>
                  <a:pt x="22253" y="229"/>
                  <a:pt x="22207" y="229"/>
                </a:cubicBezTo>
                <a:cubicBezTo>
                  <a:pt x="22207" y="229"/>
                  <a:pt x="22207" y="229"/>
                  <a:pt x="22206" y="229"/>
                </a:cubicBezTo>
                <a:close/>
                <a:moveTo>
                  <a:pt x="24701" y="189"/>
                </a:moveTo>
                <a:cubicBezTo>
                  <a:pt x="24675" y="189"/>
                  <a:pt x="24648" y="207"/>
                  <a:pt x="24648" y="241"/>
                </a:cubicBezTo>
                <a:lnTo>
                  <a:pt x="24648" y="257"/>
                </a:lnTo>
                <a:cubicBezTo>
                  <a:pt x="24648" y="291"/>
                  <a:pt x="24675" y="309"/>
                  <a:pt x="24702" y="309"/>
                </a:cubicBezTo>
                <a:cubicBezTo>
                  <a:pt x="24728" y="309"/>
                  <a:pt x="24755" y="291"/>
                  <a:pt x="24755" y="257"/>
                </a:cubicBezTo>
                <a:lnTo>
                  <a:pt x="24755" y="241"/>
                </a:lnTo>
                <a:cubicBezTo>
                  <a:pt x="24755" y="207"/>
                  <a:pt x="24728" y="189"/>
                  <a:pt x="24701" y="189"/>
                </a:cubicBezTo>
                <a:close/>
                <a:moveTo>
                  <a:pt x="12428" y="156"/>
                </a:moveTo>
                <a:cubicBezTo>
                  <a:pt x="12409" y="156"/>
                  <a:pt x="12390" y="166"/>
                  <a:pt x="12381" y="183"/>
                </a:cubicBezTo>
                <a:cubicBezTo>
                  <a:pt x="12365" y="210"/>
                  <a:pt x="12376" y="241"/>
                  <a:pt x="12401" y="257"/>
                </a:cubicBezTo>
                <a:cubicBezTo>
                  <a:pt x="12425" y="272"/>
                  <a:pt x="12449" y="288"/>
                  <a:pt x="12473" y="304"/>
                </a:cubicBezTo>
                <a:cubicBezTo>
                  <a:pt x="12481" y="308"/>
                  <a:pt x="12490" y="311"/>
                  <a:pt x="12499" y="311"/>
                </a:cubicBezTo>
                <a:cubicBezTo>
                  <a:pt x="12518" y="311"/>
                  <a:pt x="12538" y="300"/>
                  <a:pt x="12546" y="284"/>
                </a:cubicBezTo>
                <a:cubicBezTo>
                  <a:pt x="12562" y="258"/>
                  <a:pt x="12552" y="226"/>
                  <a:pt x="12527" y="211"/>
                </a:cubicBezTo>
                <a:cubicBezTo>
                  <a:pt x="12502" y="195"/>
                  <a:pt x="12479" y="179"/>
                  <a:pt x="12454" y="163"/>
                </a:cubicBezTo>
                <a:cubicBezTo>
                  <a:pt x="12446" y="158"/>
                  <a:pt x="12437" y="156"/>
                  <a:pt x="12428" y="156"/>
                </a:cubicBezTo>
                <a:close/>
                <a:moveTo>
                  <a:pt x="18467" y="202"/>
                </a:moveTo>
                <a:cubicBezTo>
                  <a:pt x="18440" y="202"/>
                  <a:pt x="18414" y="219"/>
                  <a:pt x="18414" y="255"/>
                </a:cubicBezTo>
                <a:lnTo>
                  <a:pt x="18414" y="270"/>
                </a:lnTo>
                <a:cubicBezTo>
                  <a:pt x="18414" y="305"/>
                  <a:pt x="18441" y="322"/>
                  <a:pt x="18467" y="322"/>
                </a:cubicBezTo>
                <a:cubicBezTo>
                  <a:pt x="18494" y="322"/>
                  <a:pt x="18521" y="305"/>
                  <a:pt x="18521" y="270"/>
                </a:cubicBezTo>
                <a:lnTo>
                  <a:pt x="18521" y="255"/>
                </a:lnTo>
                <a:cubicBezTo>
                  <a:pt x="18520" y="219"/>
                  <a:pt x="18493" y="202"/>
                  <a:pt x="18467" y="202"/>
                </a:cubicBezTo>
                <a:close/>
                <a:moveTo>
                  <a:pt x="622" y="200"/>
                </a:moveTo>
                <a:cubicBezTo>
                  <a:pt x="604" y="200"/>
                  <a:pt x="587" y="209"/>
                  <a:pt x="576" y="226"/>
                </a:cubicBezTo>
                <a:cubicBezTo>
                  <a:pt x="563" y="250"/>
                  <a:pt x="570" y="287"/>
                  <a:pt x="596" y="300"/>
                </a:cubicBezTo>
                <a:cubicBezTo>
                  <a:pt x="607" y="305"/>
                  <a:pt x="616" y="310"/>
                  <a:pt x="627" y="315"/>
                </a:cubicBezTo>
                <a:cubicBezTo>
                  <a:pt x="636" y="320"/>
                  <a:pt x="645" y="322"/>
                  <a:pt x="655" y="322"/>
                </a:cubicBezTo>
                <a:cubicBezTo>
                  <a:pt x="673" y="322"/>
                  <a:pt x="690" y="314"/>
                  <a:pt x="700" y="296"/>
                </a:cubicBezTo>
                <a:cubicBezTo>
                  <a:pt x="714" y="272"/>
                  <a:pt x="706" y="236"/>
                  <a:pt x="680" y="223"/>
                </a:cubicBezTo>
                <a:cubicBezTo>
                  <a:pt x="670" y="218"/>
                  <a:pt x="660" y="213"/>
                  <a:pt x="650" y="207"/>
                </a:cubicBezTo>
                <a:cubicBezTo>
                  <a:pt x="641" y="203"/>
                  <a:pt x="631" y="200"/>
                  <a:pt x="622" y="200"/>
                </a:cubicBezTo>
                <a:close/>
                <a:moveTo>
                  <a:pt x="16246" y="184"/>
                </a:moveTo>
                <a:cubicBezTo>
                  <a:pt x="16225" y="184"/>
                  <a:pt x="16204" y="201"/>
                  <a:pt x="16211" y="227"/>
                </a:cubicBezTo>
                <a:cubicBezTo>
                  <a:pt x="16221" y="270"/>
                  <a:pt x="16248" y="305"/>
                  <a:pt x="16288" y="324"/>
                </a:cubicBezTo>
                <a:cubicBezTo>
                  <a:pt x="16294" y="327"/>
                  <a:pt x="16300" y="328"/>
                  <a:pt x="16305" y="328"/>
                </a:cubicBezTo>
                <a:cubicBezTo>
                  <a:pt x="16336" y="328"/>
                  <a:pt x="16357" y="281"/>
                  <a:pt x="16322" y="263"/>
                </a:cubicBezTo>
                <a:cubicBezTo>
                  <a:pt x="16300" y="251"/>
                  <a:pt x="16284" y="235"/>
                  <a:pt x="16279" y="210"/>
                </a:cubicBezTo>
                <a:cubicBezTo>
                  <a:pt x="16274" y="192"/>
                  <a:pt x="16260" y="184"/>
                  <a:pt x="16246" y="184"/>
                </a:cubicBezTo>
                <a:close/>
                <a:moveTo>
                  <a:pt x="23951" y="247"/>
                </a:moveTo>
                <a:cubicBezTo>
                  <a:pt x="23924" y="247"/>
                  <a:pt x="23900" y="284"/>
                  <a:pt x="23925" y="308"/>
                </a:cubicBezTo>
                <a:lnTo>
                  <a:pt x="23941" y="324"/>
                </a:lnTo>
                <a:cubicBezTo>
                  <a:pt x="23948" y="331"/>
                  <a:pt x="23956" y="334"/>
                  <a:pt x="23964" y="334"/>
                </a:cubicBezTo>
                <a:cubicBezTo>
                  <a:pt x="23991" y="334"/>
                  <a:pt x="24014" y="299"/>
                  <a:pt x="23990" y="273"/>
                </a:cubicBezTo>
                <a:lnTo>
                  <a:pt x="23975" y="258"/>
                </a:lnTo>
                <a:cubicBezTo>
                  <a:pt x="23967" y="250"/>
                  <a:pt x="23959" y="247"/>
                  <a:pt x="23951" y="247"/>
                </a:cubicBezTo>
                <a:close/>
                <a:moveTo>
                  <a:pt x="3403" y="302"/>
                </a:moveTo>
                <a:cubicBezTo>
                  <a:pt x="3379" y="302"/>
                  <a:pt x="3379" y="336"/>
                  <a:pt x="3403" y="336"/>
                </a:cubicBezTo>
                <a:cubicBezTo>
                  <a:pt x="3426" y="336"/>
                  <a:pt x="3426" y="302"/>
                  <a:pt x="3403" y="302"/>
                </a:cubicBezTo>
                <a:close/>
                <a:moveTo>
                  <a:pt x="13286" y="191"/>
                </a:moveTo>
                <a:cubicBezTo>
                  <a:pt x="13283" y="191"/>
                  <a:pt x="13280" y="192"/>
                  <a:pt x="13276" y="193"/>
                </a:cubicBezTo>
                <a:cubicBezTo>
                  <a:pt x="13259" y="198"/>
                  <a:pt x="13245" y="219"/>
                  <a:pt x="13251" y="236"/>
                </a:cubicBezTo>
                <a:cubicBezTo>
                  <a:pt x="13262" y="261"/>
                  <a:pt x="13271" y="286"/>
                  <a:pt x="13282" y="310"/>
                </a:cubicBezTo>
                <a:cubicBezTo>
                  <a:pt x="13288" y="326"/>
                  <a:pt x="13300" y="336"/>
                  <a:pt x="13315" y="336"/>
                </a:cubicBezTo>
                <a:cubicBezTo>
                  <a:pt x="13318" y="336"/>
                  <a:pt x="13321" y="336"/>
                  <a:pt x="13325" y="335"/>
                </a:cubicBezTo>
                <a:cubicBezTo>
                  <a:pt x="13340" y="331"/>
                  <a:pt x="13356" y="310"/>
                  <a:pt x="13350" y="292"/>
                </a:cubicBezTo>
                <a:cubicBezTo>
                  <a:pt x="13339" y="267"/>
                  <a:pt x="13330" y="242"/>
                  <a:pt x="13319" y="218"/>
                </a:cubicBezTo>
                <a:cubicBezTo>
                  <a:pt x="13313" y="202"/>
                  <a:pt x="13301" y="191"/>
                  <a:pt x="13286" y="191"/>
                </a:cubicBezTo>
                <a:close/>
                <a:moveTo>
                  <a:pt x="11903" y="294"/>
                </a:moveTo>
                <a:cubicBezTo>
                  <a:pt x="11890" y="294"/>
                  <a:pt x="11877" y="313"/>
                  <a:pt x="11889" y="325"/>
                </a:cubicBezTo>
                <a:lnTo>
                  <a:pt x="11905" y="340"/>
                </a:lnTo>
                <a:cubicBezTo>
                  <a:pt x="11909" y="344"/>
                  <a:pt x="11913" y="346"/>
                  <a:pt x="11917" y="346"/>
                </a:cubicBezTo>
                <a:cubicBezTo>
                  <a:pt x="11930" y="346"/>
                  <a:pt x="11942" y="327"/>
                  <a:pt x="11930" y="315"/>
                </a:cubicBezTo>
                <a:lnTo>
                  <a:pt x="11915" y="300"/>
                </a:lnTo>
                <a:cubicBezTo>
                  <a:pt x="11911" y="296"/>
                  <a:pt x="11907" y="294"/>
                  <a:pt x="11903" y="294"/>
                </a:cubicBezTo>
                <a:close/>
                <a:moveTo>
                  <a:pt x="10249" y="288"/>
                </a:moveTo>
                <a:cubicBezTo>
                  <a:pt x="10204" y="288"/>
                  <a:pt x="10204" y="359"/>
                  <a:pt x="10250" y="359"/>
                </a:cubicBezTo>
                <a:lnTo>
                  <a:pt x="10280" y="359"/>
                </a:lnTo>
                <a:cubicBezTo>
                  <a:pt x="10326" y="359"/>
                  <a:pt x="10326" y="288"/>
                  <a:pt x="10280" y="288"/>
                </a:cubicBezTo>
                <a:lnTo>
                  <a:pt x="10250" y="288"/>
                </a:lnTo>
                <a:cubicBezTo>
                  <a:pt x="10250" y="288"/>
                  <a:pt x="10249" y="288"/>
                  <a:pt x="10249" y="288"/>
                </a:cubicBezTo>
                <a:close/>
                <a:moveTo>
                  <a:pt x="16106" y="287"/>
                </a:moveTo>
                <a:cubicBezTo>
                  <a:pt x="16098" y="287"/>
                  <a:pt x="16090" y="290"/>
                  <a:pt x="16083" y="298"/>
                </a:cubicBezTo>
                <a:lnTo>
                  <a:pt x="16067" y="313"/>
                </a:lnTo>
                <a:cubicBezTo>
                  <a:pt x="16043" y="337"/>
                  <a:pt x="16067" y="373"/>
                  <a:pt x="16093" y="373"/>
                </a:cubicBezTo>
                <a:cubicBezTo>
                  <a:pt x="16101" y="373"/>
                  <a:pt x="16109" y="370"/>
                  <a:pt x="16116" y="362"/>
                </a:cubicBezTo>
                <a:lnTo>
                  <a:pt x="16132" y="347"/>
                </a:lnTo>
                <a:cubicBezTo>
                  <a:pt x="16157" y="322"/>
                  <a:pt x="16133" y="287"/>
                  <a:pt x="16106" y="287"/>
                </a:cubicBezTo>
                <a:close/>
                <a:moveTo>
                  <a:pt x="21726" y="299"/>
                </a:moveTo>
                <a:cubicBezTo>
                  <a:pt x="21657" y="299"/>
                  <a:pt x="21657" y="406"/>
                  <a:pt x="21726" y="406"/>
                </a:cubicBezTo>
                <a:cubicBezTo>
                  <a:pt x="21796" y="406"/>
                  <a:pt x="21796" y="299"/>
                  <a:pt x="21726" y="299"/>
                </a:cubicBezTo>
                <a:close/>
                <a:moveTo>
                  <a:pt x="19592" y="342"/>
                </a:moveTo>
                <a:cubicBezTo>
                  <a:pt x="19546" y="342"/>
                  <a:pt x="19546" y="413"/>
                  <a:pt x="19592" y="413"/>
                </a:cubicBezTo>
                <a:lnTo>
                  <a:pt x="19622" y="413"/>
                </a:lnTo>
                <a:cubicBezTo>
                  <a:pt x="19668" y="413"/>
                  <a:pt x="19668" y="342"/>
                  <a:pt x="19622" y="342"/>
                </a:cubicBezTo>
                <a:close/>
                <a:moveTo>
                  <a:pt x="16495" y="332"/>
                </a:moveTo>
                <a:cubicBezTo>
                  <a:pt x="16485" y="332"/>
                  <a:pt x="16474" y="338"/>
                  <a:pt x="16467" y="351"/>
                </a:cubicBezTo>
                <a:cubicBezTo>
                  <a:pt x="16462" y="361"/>
                  <a:pt x="16457" y="371"/>
                  <a:pt x="16452" y="381"/>
                </a:cubicBezTo>
                <a:cubicBezTo>
                  <a:pt x="16437" y="409"/>
                  <a:pt x="16462" y="435"/>
                  <a:pt x="16486" y="435"/>
                </a:cubicBezTo>
                <a:cubicBezTo>
                  <a:pt x="16497" y="435"/>
                  <a:pt x="16507" y="430"/>
                  <a:pt x="16514" y="417"/>
                </a:cubicBezTo>
                <a:cubicBezTo>
                  <a:pt x="16519" y="406"/>
                  <a:pt x="16524" y="397"/>
                  <a:pt x="16529" y="387"/>
                </a:cubicBezTo>
                <a:cubicBezTo>
                  <a:pt x="16544" y="358"/>
                  <a:pt x="16519" y="332"/>
                  <a:pt x="16495" y="332"/>
                </a:cubicBezTo>
                <a:close/>
                <a:moveTo>
                  <a:pt x="15463" y="362"/>
                </a:moveTo>
                <a:cubicBezTo>
                  <a:pt x="15445" y="362"/>
                  <a:pt x="15427" y="374"/>
                  <a:pt x="15427" y="397"/>
                </a:cubicBezTo>
                <a:lnTo>
                  <a:pt x="15427" y="413"/>
                </a:lnTo>
                <a:cubicBezTo>
                  <a:pt x="15427" y="436"/>
                  <a:pt x="15444" y="447"/>
                  <a:pt x="15462" y="447"/>
                </a:cubicBezTo>
                <a:cubicBezTo>
                  <a:pt x="15480" y="447"/>
                  <a:pt x="15498" y="436"/>
                  <a:pt x="15498" y="413"/>
                </a:cubicBezTo>
                <a:lnTo>
                  <a:pt x="15498" y="397"/>
                </a:lnTo>
                <a:cubicBezTo>
                  <a:pt x="15498" y="374"/>
                  <a:pt x="15481" y="362"/>
                  <a:pt x="15463" y="362"/>
                </a:cubicBezTo>
                <a:close/>
                <a:moveTo>
                  <a:pt x="10775" y="350"/>
                </a:moveTo>
                <a:cubicBezTo>
                  <a:pt x="10757" y="350"/>
                  <a:pt x="10739" y="361"/>
                  <a:pt x="10739" y="383"/>
                </a:cubicBezTo>
                <a:lnTo>
                  <a:pt x="10739" y="414"/>
                </a:lnTo>
                <a:cubicBezTo>
                  <a:pt x="10740" y="437"/>
                  <a:pt x="10758" y="448"/>
                  <a:pt x="10775" y="448"/>
                </a:cubicBezTo>
                <a:cubicBezTo>
                  <a:pt x="10793" y="448"/>
                  <a:pt x="10810" y="437"/>
                  <a:pt x="10810" y="414"/>
                </a:cubicBezTo>
                <a:lnTo>
                  <a:pt x="10810" y="383"/>
                </a:lnTo>
                <a:cubicBezTo>
                  <a:pt x="10810" y="361"/>
                  <a:pt x="10793" y="350"/>
                  <a:pt x="10775" y="350"/>
                </a:cubicBezTo>
                <a:close/>
                <a:moveTo>
                  <a:pt x="8912" y="340"/>
                </a:moveTo>
                <a:cubicBezTo>
                  <a:pt x="8900" y="340"/>
                  <a:pt x="8887" y="344"/>
                  <a:pt x="8877" y="355"/>
                </a:cubicBezTo>
                <a:lnTo>
                  <a:pt x="8861" y="371"/>
                </a:lnTo>
                <a:cubicBezTo>
                  <a:pt x="8822" y="409"/>
                  <a:pt x="8859" y="462"/>
                  <a:pt x="8899" y="462"/>
                </a:cubicBezTo>
                <a:cubicBezTo>
                  <a:pt x="8912" y="462"/>
                  <a:pt x="8924" y="458"/>
                  <a:pt x="8935" y="446"/>
                </a:cubicBezTo>
                <a:lnTo>
                  <a:pt x="8951" y="431"/>
                </a:lnTo>
                <a:cubicBezTo>
                  <a:pt x="8988" y="393"/>
                  <a:pt x="8952" y="340"/>
                  <a:pt x="8912" y="340"/>
                </a:cubicBezTo>
                <a:close/>
                <a:moveTo>
                  <a:pt x="19232" y="401"/>
                </a:moveTo>
                <a:cubicBezTo>
                  <a:pt x="19186" y="401"/>
                  <a:pt x="19186" y="471"/>
                  <a:pt x="19232" y="471"/>
                </a:cubicBezTo>
                <a:cubicBezTo>
                  <a:pt x="19232" y="471"/>
                  <a:pt x="19233" y="471"/>
                  <a:pt x="19233" y="471"/>
                </a:cubicBezTo>
                <a:cubicBezTo>
                  <a:pt x="19278" y="471"/>
                  <a:pt x="19278" y="401"/>
                  <a:pt x="19232" y="401"/>
                </a:cubicBezTo>
                <a:close/>
                <a:moveTo>
                  <a:pt x="7519" y="327"/>
                </a:moveTo>
                <a:cubicBezTo>
                  <a:pt x="7499" y="327"/>
                  <a:pt x="7477" y="344"/>
                  <a:pt x="7482" y="371"/>
                </a:cubicBezTo>
                <a:lnTo>
                  <a:pt x="7498" y="445"/>
                </a:lnTo>
                <a:cubicBezTo>
                  <a:pt x="7501" y="464"/>
                  <a:pt x="7514" y="472"/>
                  <a:pt x="7528" y="472"/>
                </a:cubicBezTo>
                <a:cubicBezTo>
                  <a:pt x="7549" y="472"/>
                  <a:pt x="7571" y="454"/>
                  <a:pt x="7566" y="427"/>
                </a:cubicBezTo>
                <a:lnTo>
                  <a:pt x="7550" y="352"/>
                </a:lnTo>
                <a:cubicBezTo>
                  <a:pt x="7547" y="334"/>
                  <a:pt x="7533" y="327"/>
                  <a:pt x="7519" y="327"/>
                </a:cubicBezTo>
                <a:close/>
                <a:moveTo>
                  <a:pt x="8431" y="370"/>
                </a:moveTo>
                <a:cubicBezTo>
                  <a:pt x="8363" y="370"/>
                  <a:pt x="8361" y="477"/>
                  <a:pt x="8431" y="477"/>
                </a:cubicBezTo>
                <a:cubicBezTo>
                  <a:pt x="8500" y="477"/>
                  <a:pt x="8500" y="370"/>
                  <a:pt x="8431" y="370"/>
                </a:cubicBezTo>
                <a:close/>
                <a:moveTo>
                  <a:pt x="23349" y="398"/>
                </a:moveTo>
                <a:cubicBezTo>
                  <a:pt x="23344" y="398"/>
                  <a:pt x="23338" y="399"/>
                  <a:pt x="23332" y="402"/>
                </a:cubicBezTo>
                <a:cubicBezTo>
                  <a:pt x="23322" y="409"/>
                  <a:pt x="23311" y="414"/>
                  <a:pt x="23302" y="418"/>
                </a:cubicBezTo>
                <a:cubicBezTo>
                  <a:pt x="23267" y="436"/>
                  <a:pt x="23288" y="484"/>
                  <a:pt x="23321" y="484"/>
                </a:cubicBezTo>
                <a:cubicBezTo>
                  <a:pt x="23326" y="484"/>
                  <a:pt x="23332" y="483"/>
                  <a:pt x="23338" y="480"/>
                </a:cubicBezTo>
                <a:cubicBezTo>
                  <a:pt x="23348" y="475"/>
                  <a:pt x="23356" y="469"/>
                  <a:pt x="23367" y="464"/>
                </a:cubicBezTo>
                <a:cubicBezTo>
                  <a:pt x="23402" y="446"/>
                  <a:pt x="23381" y="398"/>
                  <a:pt x="23349" y="398"/>
                </a:cubicBezTo>
                <a:close/>
                <a:moveTo>
                  <a:pt x="1120" y="394"/>
                </a:moveTo>
                <a:cubicBezTo>
                  <a:pt x="1079" y="394"/>
                  <a:pt x="1042" y="447"/>
                  <a:pt x="1079" y="485"/>
                </a:cubicBezTo>
                <a:cubicBezTo>
                  <a:pt x="1087" y="491"/>
                  <a:pt x="1090" y="497"/>
                  <a:pt x="1095" y="501"/>
                </a:cubicBezTo>
                <a:cubicBezTo>
                  <a:pt x="1106" y="512"/>
                  <a:pt x="1119" y="516"/>
                  <a:pt x="1131" y="516"/>
                </a:cubicBezTo>
                <a:cubicBezTo>
                  <a:pt x="1172" y="516"/>
                  <a:pt x="1209" y="463"/>
                  <a:pt x="1171" y="425"/>
                </a:cubicBezTo>
                <a:lnTo>
                  <a:pt x="1156" y="410"/>
                </a:lnTo>
                <a:cubicBezTo>
                  <a:pt x="1145" y="399"/>
                  <a:pt x="1132" y="394"/>
                  <a:pt x="1120" y="394"/>
                </a:cubicBezTo>
                <a:close/>
                <a:moveTo>
                  <a:pt x="3538" y="451"/>
                </a:moveTo>
                <a:cubicBezTo>
                  <a:pt x="3527" y="451"/>
                  <a:pt x="3515" y="463"/>
                  <a:pt x="3522" y="478"/>
                </a:cubicBezTo>
                <a:cubicBezTo>
                  <a:pt x="3528" y="488"/>
                  <a:pt x="3533" y="499"/>
                  <a:pt x="3538" y="508"/>
                </a:cubicBezTo>
                <a:cubicBezTo>
                  <a:pt x="3541" y="515"/>
                  <a:pt x="3547" y="517"/>
                  <a:pt x="3552" y="517"/>
                </a:cubicBezTo>
                <a:cubicBezTo>
                  <a:pt x="3563" y="517"/>
                  <a:pt x="3574" y="505"/>
                  <a:pt x="3567" y="490"/>
                </a:cubicBezTo>
                <a:cubicBezTo>
                  <a:pt x="3562" y="480"/>
                  <a:pt x="3557" y="470"/>
                  <a:pt x="3552" y="460"/>
                </a:cubicBezTo>
                <a:cubicBezTo>
                  <a:pt x="3548" y="453"/>
                  <a:pt x="3543" y="451"/>
                  <a:pt x="3538" y="451"/>
                </a:cubicBezTo>
                <a:close/>
                <a:moveTo>
                  <a:pt x="3028" y="401"/>
                </a:moveTo>
                <a:cubicBezTo>
                  <a:pt x="3018" y="401"/>
                  <a:pt x="3009" y="403"/>
                  <a:pt x="3001" y="408"/>
                </a:cubicBezTo>
                <a:cubicBezTo>
                  <a:pt x="2990" y="413"/>
                  <a:pt x="2981" y="418"/>
                  <a:pt x="2970" y="423"/>
                </a:cubicBezTo>
                <a:cubicBezTo>
                  <a:pt x="2944" y="436"/>
                  <a:pt x="2938" y="472"/>
                  <a:pt x="2951" y="497"/>
                </a:cubicBezTo>
                <a:cubicBezTo>
                  <a:pt x="2962" y="514"/>
                  <a:pt x="2979" y="523"/>
                  <a:pt x="2998" y="523"/>
                </a:cubicBezTo>
                <a:cubicBezTo>
                  <a:pt x="3007" y="523"/>
                  <a:pt x="3016" y="521"/>
                  <a:pt x="3025" y="516"/>
                </a:cubicBezTo>
                <a:cubicBezTo>
                  <a:pt x="3035" y="511"/>
                  <a:pt x="3044" y="506"/>
                  <a:pt x="3054" y="501"/>
                </a:cubicBezTo>
                <a:cubicBezTo>
                  <a:pt x="3080" y="487"/>
                  <a:pt x="3088" y="452"/>
                  <a:pt x="3074" y="427"/>
                </a:cubicBezTo>
                <a:cubicBezTo>
                  <a:pt x="3063" y="410"/>
                  <a:pt x="3046" y="401"/>
                  <a:pt x="3028" y="401"/>
                </a:cubicBezTo>
                <a:close/>
                <a:moveTo>
                  <a:pt x="11165" y="473"/>
                </a:moveTo>
                <a:cubicBezTo>
                  <a:pt x="11156" y="473"/>
                  <a:pt x="11147" y="479"/>
                  <a:pt x="11147" y="490"/>
                </a:cubicBezTo>
                <a:lnTo>
                  <a:pt x="11147" y="506"/>
                </a:lnTo>
                <a:cubicBezTo>
                  <a:pt x="11147" y="517"/>
                  <a:pt x="11156" y="523"/>
                  <a:pt x="11165" y="523"/>
                </a:cubicBezTo>
                <a:cubicBezTo>
                  <a:pt x="11174" y="523"/>
                  <a:pt x="11182" y="517"/>
                  <a:pt x="11182" y="506"/>
                </a:cubicBezTo>
                <a:lnTo>
                  <a:pt x="11182" y="490"/>
                </a:lnTo>
                <a:cubicBezTo>
                  <a:pt x="11183" y="479"/>
                  <a:pt x="11174" y="473"/>
                  <a:pt x="11165" y="473"/>
                </a:cubicBezTo>
                <a:close/>
                <a:moveTo>
                  <a:pt x="4064" y="418"/>
                </a:moveTo>
                <a:cubicBezTo>
                  <a:pt x="3995" y="418"/>
                  <a:pt x="3995" y="525"/>
                  <a:pt x="4064" y="525"/>
                </a:cubicBezTo>
                <a:lnTo>
                  <a:pt x="4094" y="525"/>
                </a:lnTo>
                <a:cubicBezTo>
                  <a:pt x="4163" y="525"/>
                  <a:pt x="4163" y="418"/>
                  <a:pt x="4094" y="418"/>
                </a:cubicBezTo>
                <a:close/>
                <a:moveTo>
                  <a:pt x="6077" y="428"/>
                </a:moveTo>
                <a:cubicBezTo>
                  <a:pt x="6059" y="428"/>
                  <a:pt x="6042" y="439"/>
                  <a:pt x="6042" y="462"/>
                </a:cubicBezTo>
                <a:lnTo>
                  <a:pt x="6042" y="492"/>
                </a:lnTo>
                <a:cubicBezTo>
                  <a:pt x="6042" y="515"/>
                  <a:pt x="6059" y="527"/>
                  <a:pt x="6077" y="527"/>
                </a:cubicBezTo>
                <a:cubicBezTo>
                  <a:pt x="6094" y="527"/>
                  <a:pt x="6112" y="515"/>
                  <a:pt x="6112" y="492"/>
                </a:cubicBezTo>
                <a:lnTo>
                  <a:pt x="6112" y="462"/>
                </a:lnTo>
                <a:cubicBezTo>
                  <a:pt x="6112" y="439"/>
                  <a:pt x="6094" y="428"/>
                  <a:pt x="6077" y="428"/>
                </a:cubicBezTo>
                <a:close/>
                <a:moveTo>
                  <a:pt x="16968" y="459"/>
                </a:moveTo>
                <a:cubicBezTo>
                  <a:pt x="16964" y="459"/>
                  <a:pt x="16960" y="459"/>
                  <a:pt x="16956" y="461"/>
                </a:cubicBezTo>
                <a:cubicBezTo>
                  <a:pt x="16940" y="466"/>
                  <a:pt x="16926" y="471"/>
                  <a:pt x="16912" y="477"/>
                </a:cubicBezTo>
                <a:cubicBezTo>
                  <a:pt x="16873" y="490"/>
                  <a:pt x="16884" y="547"/>
                  <a:pt x="16918" y="547"/>
                </a:cubicBezTo>
                <a:cubicBezTo>
                  <a:pt x="16921" y="547"/>
                  <a:pt x="16925" y="546"/>
                  <a:pt x="16929" y="545"/>
                </a:cubicBezTo>
                <a:cubicBezTo>
                  <a:pt x="16945" y="540"/>
                  <a:pt x="16960" y="534"/>
                  <a:pt x="16974" y="529"/>
                </a:cubicBezTo>
                <a:cubicBezTo>
                  <a:pt x="17014" y="516"/>
                  <a:pt x="17004" y="459"/>
                  <a:pt x="16968" y="459"/>
                </a:cubicBezTo>
                <a:close/>
                <a:moveTo>
                  <a:pt x="5926" y="487"/>
                </a:moveTo>
                <a:cubicBezTo>
                  <a:pt x="5908" y="487"/>
                  <a:pt x="5891" y="499"/>
                  <a:pt x="5891" y="522"/>
                </a:cubicBezTo>
                <a:lnTo>
                  <a:pt x="5891" y="537"/>
                </a:lnTo>
                <a:cubicBezTo>
                  <a:pt x="5891" y="560"/>
                  <a:pt x="5908" y="571"/>
                  <a:pt x="5926" y="571"/>
                </a:cubicBezTo>
                <a:cubicBezTo>
                  <a:pt x="5944" y="571"/>
                  <a:pt x="5961" y="560"/>
                  <a:pt x="5961" y="537"/>
                </a:cubicBezTo>
                <a:lnTo>
                  <a:pt x="5961" y="522"/>
                </a:lnTo>
                <a:cubicBezTo>
                  <a:pt x="5961" y="499"/>
                  <a:pt x="5944" y="487"/>
                  <a:pt x="5926" y="487"/>
                </a:cubicBezTo>
                <a:close/>
                <a:moveTo>
                  <a:pt x="5090" y="451"/>
                </a:moveTo>
                <a:cubicBezTo>
                  <a:pt x="5054" y="451"/>
                  <a:pt x="5016" y="490"/>
                  <a:pt x="5039" y="531"/>
                </a:cubicBezTo>
                <a:cubicBezTo>
                  <a:pt x="5059" y="567"/>
                  <a:pt x="5092" y="585"/>
                  <a:pt x="5130" y="588"/>
                </a:cubicBezTo>
                <a:cubicBezTo>
                  <a:pt x="5132" y="588"/>
                  <a:pt x="5134" y="588"/>
                  <a:pt x="5136" y="588"/>
                </a:cubicBezTo>
                <a:cubicBezTo>
                  <a:pt x="5162" y="588"/>
                  <a:pt x="5184" y="560"/>
                  <a:pt x="5184" y="534"/>
                </a:cubicBezTo>
                <a:cubicBezTo>
                  <a:pt x="5184" y="504"/>
                  <a:pt x="5162" y="486"/>
                  <a:pt x="5133" y="481"/>
                </a:cubicBezTo>
                <a:cubicBezTo>
                  <a:pt x="5132" y="479"/>
                  <a:pt x="5132" y="478"/>
                  <a:pt x="5131" y="477"/>
                </a:cubicBezTo>
                <a:cubicBezTo>
                  <a:pt x="5121" y="459"/>
                  <a:pt x="5106" y="451"/>
                  <a:pt x="5090" y="451"/>
                </a:cubicBezTo>
                <a:close/>
                <a:moveTo>
                  <a:pt x="4694" y="528"/>
                </a:moveTo>
                <a:cubicBezTo>
                  <a:pt x="4648" y="528"/>
                  <a:pt x="4648" y="598"/>
                  <a:pt x="4694" y="598"/>
                </a:cubicBezTo>
                <a:cubicBezTo>
                  <a:pt x="4740" y="598"/>
                  <a:pt x="4740" y="528"/>
                  <a:pt x="4694" y="528"/>
                </a:cubicBezTo>
                <a:close/>
                <a:moveTo>
                  <a:pt x="17939" y="566"/>
                </a:moveTo>
                <a:cubicBezTo>
                  <a:pt x="17917" y="566"/>
                  <a:pt x="17917" y="601"/>
                  <a:pt x="17939" y="601"/>
                </a:cubicBezTo>
                <a:lnTo>
                  <a:pt x="17955" y="601"/>
                </a:lnTo>
                <a:cubicBezTo>
                  <a:pt x="17979" y="601"/>
                  <a:pt x="17979" y="566"/>
                  <a:pt x="17955" y="566"/>
                </a:cubicBezTo>
                <a:close/>
                <a:moveTo>
                  <a:pt x="14082" y="491"/>
                </a:moveTo>
                <a:cubicBezTo>
                  <a:pt x="14069" y="491"/>
                  <a:pt x="14056" y="498"/>
                  <a:pt x="14051" y="509"/>
                </a:cubicBezTo>
                <a:cubicBezTo>
                  <a:pt x="14040" y="528"/>
                  <a:pt x="14047" y="546"/>
                  <a:pt x="14063" y="558"/>
                </a:cubicBezTo>
                <a:cubicBezTo>
                  <a:pt x="14083" y="574"/>
                  <a:pt x="14103" y="588"/>
                  <a:pt x="14123" y="602"/>
                </a:cubicBezTo>
                <a:cubicBezTo>
                  <a:pt x="14128" y="606"/>
                  <a:pt x="14134" y="608"/>
                  <a:pt x="14140" y="608"/>
                </a:cubicBezTo>
                <a:cubicBezTo>
                  <a:pt x="14153" y="608"/>
                  <a:pt x="14166" y="600"/>
                  <a:pt x="14172" y="590"/>
                </a:cubicBezTo>
                <a:cubicBezTo>
                  <a:pt x="14183" y="571"/>
                  <a:pt x="14174" y="553"/>
                  <a:pt x="14159" y="541"/>
                </a:cubicBezTo>
                <a:cubicBezTo>
                  <a:pt x="14139" y="525"/>
                  <a:pt x="14120" y="511"/>
                  <a:pt x="14099" y="497"/>
                </a:cubicBezTo>
                <a:cubicBezTo>
                  <a:pt x="14094" y="493"/>
                  <a:pt x="14088" y="491"/>
                  <a:pt x="14082" y="491"/>
                </a:cubicBezTo>
                <a:close/>
                <a:moveTo>
                  <a:pt x="17492" y="577"/>
                </a:moveTo>
                <a:cubicBezTo>
                  <a:pt x="17479" y="577"/>
                  <a:pt x="17467" y="595"/>
                  <a:pt x="17478" y="608"/>
                </a:cubicBezTo>
                <a:cubicBezTo>
                  <a:pt x="17487" y="619"/>
                  <a:pt x="17500" y="624"/>
                  <a:pt x="17512" y="624"/>
                </a:cubicBezTo>
                <a:cubicBezTo>
                  <a:pt x="17525" y="624"/>
                  <a:pt x="17538" y="619"/>
                  <a:pt x="17546" y="609"/>
                </a:cubicBezTo>
                <a:cubicBezTo>
                  <a:pt x="17558" y="596"/>
                  <a:pt x="17546" y="578"/>
                  <a:pt x="17533" y="578"/>
                </a:cubicBezTo>
                <a:cubicBezTo>
                  <a:pt x="17529" y="578"/>
                  <a:pt x="17525" y="580"/>
                  <a:pt x="17521" y="585"/>
                </a:cubicBezTo>
                <a:cubicBezTo>
                  <a:pt x="17519" y="587"/>
                  <a:pt x="17516" y="589"/>
                  <a:pt x="17513" y="589"/>
                </a:cubicBezTo>
                <a:cubicBezTo>
                  <a:pt x="17510" y="589"/>
                  <a:pt x="17506" y="587"/>
                  <a:pt x="17504" y="582"/>
                </a:cubicBezTo>
                <a:cubicBezTo>
                  <a:pt x="17500" y="578"/>
                  <a:pt x="17496" y="577"/>
                  <a:pt x="17492" y="577"/>
                </a:cubicBezTo>
                <a:close/>
                <a:moveTo>
                  <a:pt x="15655" y="558"/>
                </a:moveTo>
                <a:cubicBezTo>
                  <a:pt x="15613" y="558"/>
                  <a:pt x="15613" y="629"/>
                  <a:pt x="15657" y="629"/>
                </a:cubicBezTo>
                <a:lnTo>
                  <a:pt x="15687" y="629"/>
                </a:lnTo>
                <a:cubicBezTo>
                  <a:pt x="15733" y="629"/>
                  <a:pt x="15733" y="558"/>
                  <a:pt x="15687" y="558"/>
                </a:cubicBezTo>
                <a:lnTo>
                  <a:pt x="15657" y="558"/>
                </a:lnTo>
                <a:cubicBezTo>
                  <a:pt x="15656" y="558"/>
                  <a:pt x="15655" y="558"/>
                  <a:pt x="15655" y="558"/>
                </a:cubicBezTo>
                <a:close/>
                <a:moveTo>
                  <a:pt x="2229" y="554"/>
                </a:moveTo>
                <a:cubicBezTo>
                  <a:pt x="2224" y="554"/>
                  <a:pt x="2219" y="556"/>
                  <a:pt x="2215" y="562"/>
                </a:cubicBezTo>
                <a:cubicBezTo>
                  <a:pt x="2202" y="579"/>
                  <a:pt x="2187" y="592"/>
                  <a:pt x="2167" y="598"/>
                </a:cubicBezTo>
                <a:cubicBezTo>
                  <a:pt x="2147" y="607"/>
                  <a:pt x="2152" y="635"/>
                  <a:pt x="2168" y="635"/>
                </a:cubicBezTo>
                <a:cubicBezTo>
                  <a:pt x="2170" y="635"/>
                  <a:pt x="2172" y="635"/>
                  <a:pt x="2174" y="634"/>
                </a:cubicBezTo>
                <a:cubicBezTo>
                  <a:pt x="2203" y="622"/>
                  <a:pt x="2225" y="606"/>
                  <a:pt x="2245" y="580"/>
                </a:cubicBezTo>
                <a:cubicBezTo>
                  <a:pt x="2254" y="567"/>
                  <a:pt x="2242" y="554"/>
                  <a:pt x="2229" y="554"/>
                </a:cubicBezTo>
                <a:close/>
                <a:moveTo>
                  <a:pt x="20405" y="568"/>
                </a:moveTo>
                <a:cubicBezTo>
                  <a:pt x="20372" y="568"/>
                  <a:pt x="20351" y="616"/>
                  <a:pt x="20386" y="634"/>
                </a:cubicBezTo>
                <a:cubicBezTo>
                  <a:pt x="20397" y="639"/>
                  <a:pt x="20406" y="644"/>
                  <a:pt x="20417" y="650"/>
                </a:cubicBezTo>
                <a:cubicBezTo>
                  <a:pt x="20422" y="652"/>
                  <a:pt x="20428" y="654"/>
                  <a:pt x="20433" y="654"/>
                </a:cubicBezTo>
                <a:cubicBezTo>
                  <a:pt x="20465" y="654"/>
                  <a:pt x="20488" y="605"/>
                  <a:pt x="20452" y="588"/>
                </a:cubicBezTo>
                <a:cubicBezTo>
                  <a:pt x="20442" y="582"/>
                  <a:pt x="20433" y="577"/>
                  <a:pt x="20422" y="572"/>
                </a:cubicBezTo>
                <a:cubicBezTo>
                  <a:pt x="20416" y="569"/>
                  <a:pt x="20411" y="568"/>
                  <a:pt x="20405" y="568"/>
                </a:cubicBezTo>
                <a:close/>
                <a:moveTo>
                  <a:pt x="15310" y="597"/>
                </a:moveTo>
                <a:cubicBezTo>
                  <a:pt x="15242" y="597"/>
                  <a:pt x="15241" y="703"/>
                  <a:pt x="15310" y="705"/>
                </a:cubicBezTo>
                <a:lnTo>
                  <a:pt x="15326" y="705"/>
                </a:lnTo>
                <a:cubicBezTo>
                  <a:pt x="15395" y="705"/>
                  <a:pt x="15395" y="597"/>
                  <a:pt x="15326" y="597"/>
                </a:cubicBezTo>
                <a:close/>
                <a:moveTo>
                  <a:pt x="21196" y="555"/>
                </a:moveTo>
                <a:cubicBezTo>
                  <a:pt x="21192" y="555"/>
                  <a:pt x="21187" y="555"/>
                  <a:pt x="21183" y="556"/>
                </a:cubicBezTo>
                <a:cubicBezTo>
                  <a:pt x="21156" y="565"/>
                  <a:pt x="21136" y="595"/>
                  <a:pt x="21146" y="622"/>
                </a:cubicBezTo>
                <a:cubicBezTo>
                  <a:pt x="21150" y="637"/>
                  <a:pt x="21156" y="653"/>
                  <a:pt x="21162" y="666"/>
                </a:cubicBezTo>
                <a:cubicBezTo>
                  <a:pt x="21169" y="690"/>
                  <a:pt x="21189" y="705"/>
                  <a:pt x="21213" y="705"/>
                </a:cubicBezTo>
                <a:cubicBezTo>
                  <a:pt x="21218" y="705"/>
                  <a:pt x="21223" y="704"/>
                  <a:pt x="21228" y="703"/>
                </a:cubicBezTo>
                <a:cubicBezTo>
                  <a:pt x="21254" y="696"/>
                  <a:pt x="21275" y="665"/>
                  <a:pt x="21264" y="638"/>
                </a:cubicBezTo>
                <a:cubicBezTo>
                  <a:pt x="21259" y="622"/>
                  <a:pt x="21254" y="608"/>
                  <a:pt x="21249" y="593"/>
                </a:cubicBezTo>
                <a:cubicBezTo>
                  <a:pt x="21241" y="570"/>
                  <a:pt x="21220" y="555"/>
                  <a:pt x="21196" y="555"/>
                </a:cubicBezTo>
                <a:close/>
                <a:moveTo>
                  <a:pt x="8011" y="581"/>
                </a:moveTo>
                <a:cubicBezTo>
                  <a:pt x="8007" y="581"/>
                  <a:pt x="8005" y="582"/>
                  <a:pt x="8002" y="582"/>
                </a:cubicBezTo>
                <a:cubicBezTo>
                  <a:pt x="7992" y="586"/>
                  <a:pt x="7986" y="591"/>
                  <a:pt x="7982" y="597"/>
                </a:cubicBezTo>
                <a:cubicBezTo>
                  <a:pt x="7975" y="588"/>
                  <a:pt x="7965" y="581"/>
                  <a:pt x="7950" y="581"/>
                </a:cubicBezTo>
                <a:cubicBezTo>
                  <a:pt x="7904" y="581"/>
                  <a:pt x="7904" y="653"/>
                  <a:pt x="7950" y="653"/>
                </a:cubicBezTo>
                <a:cubicBezTo>
                  <a:pt x="7962" y="653"/>
                  <a:pt x="7971" y="647"/>
                  <a:pt x="7978" y="639"/>
                </a:cubicBezTo>
                <a:cubicBezTo>
                  <a:pt x="7987" y="672"/>
                  <a:pt x="8014" y="698"/>
                  <a:pt x="8047" y="708"/>
                </a:cubicBezTo>
                <a:cubicBezTo>
                  <a:pt x="8051" y="710"/>
                  <a:pt x="8055" y="710"/>
                  <a:pt x="8059" y="710"/>
                </a:cubicBezTo>
                <a:cubicBezTo>
                  <a:pt x="8094" y="710"/>
                  <a:pt x="8105" y="653"/>
                  <a:pt x="8067" y="640"/>
                </a:cubicBezTo>
                <a:cubicBezTo>
                  <a:pt x="8051" y="635"/>
                  <a:pt x="8046" y="622"/>
                  <a:pt x="8045" y="608"/>
                </a:cubicBezTo>
                <a:cubicBezTo>
                  <a:pt x="8042" y="591"/>
                  <a:pt x="8025" y="581"/>
                  <a:pt x="8011" y="581"/>
                </a:cubicBezTo>
                <a:close/>
                <a:moveTo>
                  <a:pt x="3302" y="535"/>
                </a:moveTo>
                <a:cubicBezTo>
                  <a:pt x="3262" y="535"/>
                  <a:pt x="3225" y="588"/>
                  <a:pt x="3261" y="626"/>
                </a:cubicBezTo>
                <a:cubicBezTo>
                  <a:pt x="3284" y="651"/>
                  <a:pt x="3310" y="677"/>
                  <a:pt x="3335" y="702"/>
                </a:cubicBezTo>
                <a:cubicBezTo>
                  <a:pt x="3346" y="713"/>
                  <a:pt x="3358" y="718"/>
                  <a:pt x="3370" y="718"/>
                </a:cubicBezTo>
                <a:cubicBezTo>
                  <a:pt x="3410" y="718"/>
                  <a:pt x="3447" y="665"/>
                  <a:pt x="3410" y="628"/>
                </a:cubicBezTo>
                <a:cubicBezTo>
                  <a:pt x="3385" y="602"/>
                  <a:pt x="3362" y="576"/>
                  <a:pt x="3337" y="551"/>
                </a:cubicBezTo>
                <a:cubicBezTo>
                  <a:pt x="3326" y="540"/>
                  <a:pt x="3314" y="535"/>
                  <a:pt x="3302" y="535"/>
                </a:cubicBezTo>
                <a:close/>
                <a:moveTo>
                  <a:pt x="9437" y="600"/>
                </a:moveTo>
                <a:cubicBezTo>
                  <a:pt x="9419" y="600"/>
                  <a:pt x="9401" y="609"/>
                  <a:pt x="9391" y="626"/>
                </a:cubicBezTo>
                <a:cubicBezTo>
                  <a:pt x="9376" y="650"/>
                  <a:pt x="9385" y="686"/>
                  <a:pt x="9411" y="700"/>
                </a:cubicBezTo>
                <a:cubicBezTo>
                  <a:pt x="9421" y="705"/>
                  <a:pt x="9431" y="710"/>
                  <a:pt x="9441" y="716"/>
                </a:cubicBezTo>
                <a:cubicBezTo>
                  <a:pt x="9450" y="720"/>
                  <a:pt x="9459" y="722"/>
                  <a:pt x="9468" y="722"/>
                </a:cubicBezTo>
                <a:cubicBezTo>
                  <a:pt x="9486" y="722"/>
                  <a:pt x="9504" y="713"/>
                  <a:pt x="9515" y="696"/>
                </a:cubicBezTo>
                <a:cubicBezTo>
                  <a:pt x="9528" y="672"/>
                  <a:pt x="9521" y="635"/>
                  <a:pt x="9495" y="622"/>
                </a:cubicBezTo>
                <a:cubicBezTo>
                  <a:pt x="9484" y="617"/>
                  <a:pt x="9475" y="612"/>
                  <a:pt x="9464" y="607"/>
                </a:cubicBezTo>
                <a:cubicBezTo>
                  <a:pt x="9456" y="602"/>
                  <a:pt x="9446" y="600"/>
                  <a:pt x="9437" y="600"/>
                </a:cubicBezTo>
                <a:close/>
                <a:moveTo>
                  <a:pt x="23841" y="623"/>
                </a:moveTo>
                <a:cubicBezTo>
                  <a:pt x="23831" y="623"/>
                  <a:pt x="23820" y="629"/>
                  <a:pt x="23814" y="642"/>
                </a:cubicBezTo>
                <a:cubicBezTo>
                  <a:pt x="23809" y="653"/>
                  <a:pt x="23803" y="661"/>
                  <a:pt x="23799" y="672"/>
                </a:cubicBezTo>
                <a:cubicBezTo>
                  <a:pt x="23784" y="700"/>
                  <a:pt x="23808" y="726"/>
                  <a:pt x="23832" y="726"/>
                </a:cubicBezTo>
                <a:cubicBezTo>
                  <a:pt x="23842" y="726"/>
                  <a:pt x="23853" y="720"/>
                  <a:pt x="23859" y="707"/>
                </a:cubicBezTo>
                <a:cubicBezTo>
                  <a:pt x="23865" y="697"/>
                  <a:pt x="23870" y="687"/>
                  <a:pt x="23875" y="677"/>
                </a:cubicBezTo>
                <a:cubicBezTo>
                  <a:pt x="23889" y="649"/>
                  <a:pt x="23864" y="623"/>
                  <a:pt x="23841" y="623"/>
                </a:cubicBezTo>
                <a:close/>
                <a:moveTo>
                  <a:pt x="12217" y="701"/>
                </a:moveTo>
                <a:cubicBezTo>
                  <a:pt x="12194" y="701"/>
                  <a:pt x="12194" y="736"/>
                  <a:pt x="12217" y="736"/>
                </a:cubicBezTo>
                <a:cubicBezTo>
                  <a:pt x="12240" y="736"/>
                  <a:pt x="12240" y="701"/>
                  <a:pt x="12217" y="701"/>
                </a:cubicBezTo>
                <a:close/>
                <a:moveTo>
                  <a:pt x="7054" y="625"/>
                </a:moveTo>
                <a:cubicBezTo>
                  <a:pt x="7033" y="625"/>
                  <a:pt x="7011" y="642"/>
                  <a:pt x="7018" y="669"/>
                </a:cubicBezTo>
                <a:cubicBezTo>
                  <a:pt x="7023" y="689"/>
                  <a:pt x="7029" y="708"/>
                  <a:pt x="7034" y="729"/>
                </a:cubicBezTo>
                <a:cubicBezTo>
                  <a:pt x="7038" y="747"/>
                  <a:pt x="7052" y="755"/>
                  <a:pt x="7066" y="755"/>
                </a:cubicBezTo>
                <a:cubicBezTo>
                  <a:pt x="7087" y="755"/>
                  <a:pt x="7109" y="738"/>
                  <a:pt x="7102" y="711"/>
                </a:cubicBezTo>
                <a:cubicBezTo>
                  <a:pt x="7097" y="691"/>
                  <a:pt x="7091" y="670"/>
                  <a:pt x="7086" y="651"/>
                </a:cubicBezTo>
                <a:cubicBezTo>
                  <a:pt x="7082" y="633"/>
                  <a:pt x="7068" y="625"/>
                  <a:pt x="7054" y="625"/>
                </a:cubicBezTo>
                <a:close/>
                <a:moveTo>
                  <a:pt x="8566" y="673"/>
                </a:moveTo>
                <a:cubicBezTo>
                  <a:pt x="8540" y="673"/>
                  <a:pt x="8516" y="708"/>
                  <a:pt x="8541" y="733"/>
                </a:cubicBezTo>
                <a:lnTo>
                  <a:pt x="8557" y="749"/>
                </a:lnTo>
                <a:cubicBezTo>
                  <a:pt x="8564" y="756"/>
                  <a:pt x="8573" y="760"/>
                  <a:pt x="8581" y="760"/>
                </a:cubicBezTo>
                <a:cubicBezTo>
                  <a:pt x="8608" y="760"/>
                  <a:pt x="8632" y="724"/>
                  <a:pt x="8606" y="700"/>
                </a:cubicBezTo>
                <a:lnTo>
                  <a:pt x="8591" y="684"/>
                </a:lnTo>
                <a:cubicBezTo>
                  <a:pt x="8583" y="676"/>
                  <a:pt x="8575" y="673"/>
                  <a:pt x="8566" y="673"/>
                </a:cubicBezTo>
                <a:close/>
                <a:moveTo>
                  <a:pt x="127" y="713"/>
                </a:moveTo>
                <a:cubicBezTo>
                  <a:pt x="110" y="713"/>
                  <a:pt x="100" y="738"/>
                  <a:pt x="118" y="745"/>
                </a:cubicBezTo>
                <a:cubicBezTo>
                  <a:pt x="128" y="750"/>
                  <a:pt x="136" y="755"/>
                  <a:pt x="147" y="761"/>
                </a:cubicBezTo>
                <a:cubicBezTo>
                  <a:pt x="150" y="763"/>
                  <a:pt x="154" y="763"/>
                  <a:pt x="157" y="763"/>
                </a:cubicBezTo>
                <a:cubicBezTo>
                  <a:pt x="173" y="763"/>
                  <a:pt x="183" y="740"/>
                  <a:pt x="166" y="731"/>
                </a:cubicBezTo>
                <a:cubicBezTo>
                  <a:pt x="155" y="726"/>
                  <a:pt x="146" y="721"/>
                  <a:pt x="135" y="716"/>
                </a:cubicBezTo>
                <a:cubicBezTo>
                  <a:pt x="132" y="714"/>
                  <a:pt x="130" y="713"/>
                  <a:pt x="127" y="713"/>
                </a:cubicBezTo>
                <a:close/>
                <a:moveTo>
                  <a:pt x="19606" y="734"/>
                </a:moveTo>
                <a:cubicBezTo>
                  <a:pt x="19583" y="734"/>
                  <a:pt x="19583" y="770"/>
                  <a:pt x="19606" y="770"/>
                </a:cubicBezTo>
                <a:cubicBezTo>
                  <a:pt x="19630" y="770"/>
                  <a:pt x="19630" y="734"/>
                  <a:pt x="19606" y="734"/>
                </a:cubicBezTo>
                <a:close/>
                <a:moveTo>
                  <a:pt x="5477" y="738"/>
                </a:moveTo>
                <a:cubicBezTo>
                  <a:pt x="5436" y="738"/>
                  <a:pt x="5399" y="790"/>
                  <a:pt x="5436" y="828"/>
                </a:cubicBezTo>
                <a:cubicBezTo>
                  <a:pt x="5441" y="834"/>
                  <a:pt x="5447" y="838"/>
                  <a:pt x="5452" y="843"/>
                </a:cubicBezTo>
                <a:cubicBezTo>
                  <a:pt x="5463" y="854"/>
                  <a:pt x="5475" y="859"/>
                  <a:pt x="5488" y="859"/>
                </a:cubicBezTo>
                <a:cubicBezTo>
                  <a:pt x="5529" y="859"/>
                  <a:pt x="5566" y="806"/>
                  <a:pt x="5528" y="769"/>
                </a:cubicBezTo>
                <a:lnTo>
                  <a:pt x="5513" y="753"/>
                </a:lnTo>
                <a:cubicBezTo>
                  <a:pt x="5501" y="742"/>
                  <a:pt x="5489" y="738"/>
                  <a:pt x="5477" y="738"/>
                </a:cubicBezTo>
                <a:close/>
                <a:moveTo>
                  <a:pt x="16152" y="755"/>
                </a:moveTo>
                <a:cubicBezTo>
                  <a:pt x="16134" y="755"/>
                  <a:pt x="16116" y="767"/>
                  <a:pt x="16116" y="790"/>
                </a:cubicBezTo>
                <a:lnTo>
                  <a:pt x="16116" y="834"/>
                </a:lnTo>
                <a:cubicBezTo>
                  <a:pt x="16116" y="857"/>
                  <a:pt x="16134" y="868"/>
                  <a:pt x="16152" y="868"/>
                </a:cubicBezTo>
                <a:cubicBezTo>
                  <a:pt x="16170" y="868"/>
                  <a:pt x="16188" y="857"/>
                  <a:pt x="16188" y="834"/>
                </a:cubicBezTo>
                <a:lnTo>
                  <a:pt x="16188" y="790"/>
                </a:lnTo>
                <a:cubicBezTo>
                  <a:pt x="16188" y="767"/>
                  <a:pt x="16170" y="755"/>
                  <a:pt x="16152" y="755"/>
                </a:cubicBezTo>
                <a:close/>
                <a:moveTo>
                  <a:pt x="16334" y="726"/>
                </a:moveTo>
                <a:cubicBezTo>
                  <a:pt x="16313" y="726"/>
                  <a:pt x="16291" y="744"/>
                  <a:pt x="16296" y="770"/>
                </a:cubicBezTo>
                <a:lnTo>
                  <a:pt x="16311" y="844"/>
                </a:lnTo>
                <a:cubicBezTo>
                  <a:pt x="16315" y="863"/>
                  <a:pt x="16328" y="871"/>
                  <a:pt x="16342" y="871"/>
                </a:cubicBezTo>
                <a:cubicBezTo>
                  <a:pt x="16363" y="871"/>
                  <a:pt x="16385" y="853"/>
                  <a:pt x="16379" y="827"/>
                </a:cubicBezTo>
                <a:lnTo>
                  <a:pt x="16364" y="752"/>
                </a:lnTo>
                <a:cubicBezTo>
                  <a:pt x="16360" y="734"/>
                  <a:pt x="16347" y="726"/>
                  <a:pt x="16334" y="726"/>
                </a:cubicBezTo>
                <a:close/>
                <a:moveTo>
                  <a:pt x="20761" y="768"/>
                </a:moveTo>
                <a:cubicBezTo>
                  <a:pt x="20751" y="768"/>
                  <a:pt x="20742" y="772"/>
                  <a:pt x="20735" y="779"/>
                </a:cubicBezTo>
                <a:cubicBezTo>
                  <a:pt x="20721" y="794"/>
                  <a:pt x="20722" y="815"/>
                  <a:pt x="20735" y="829"/>
                </a:cubicBezTo>
                <a:cubicBezTo>
                  <a:pt x="20756" y="854"/>
                  <a:pt x="20776" y="879"/>
                  <a:pt x="20797" y="904"/>
                </a:cubicBezTo>
                <a:cubicBezTo>
                  <a:pt x="20803" y="911"/>
                  <a:pt x="20812" y="914"/>
                  <a:pt x="20821" y="914"/>
                </a:cubicBezTo>
                <a:cubicBezTo>
                  <a:pt x="20831" y="914"/>
                  <a:pt x="20841" y="910"/>
                  <a:pt x="20846" y="904"/>
                </a:cubicBezTo>
                <a:cubicBezTo>
                  <a:pt x="20861" y="889"/>
                  <a:pt x="20860" y="868"/>
                  <a:pt x="20846" y="854"/>
                </a:cubicBezTo>
                <a:cubicBezTo>
                  <a:pt x="20825" y="829"/>
                  <a:pt x="20806" y="804"/>
                  <a:pt x="20785" y="779"/>
                </a:cubicBezTo>
                <a:cubicBezTo>
                  <a:pt x="20779" y="772"/>
                  <a:pt x="20770" y="768"/>
                  <a:pt x="20761" y="768"/>
                </a:cubicBezTo>
                <a:close/>
                <a:moveTo>
                  <a:pt x="9934" y="794"/>
                </a:moveTo>
                <a:cubicBezTo>
                  <a:pt x="9893" y="794"/>
                  <a:pt x="9857" y="847"/>
                  <a:pt x="9894" y="884"/>
                </a:cubicBezTo>
                <a:lnTo>
                  <a:pt x="9909" y="900"/>
                </a:lnTo>
                <a:cubicBezTo>
                  <a:pt x="9921" y="911"/>
                  <a:pt x="9933" y="916"/>
                  <a:pt x="9946" y="916"/>
                </a:cubicBezTo>
                <a:cubicBezTo>
                  <a:pt x="9986" y="916"/>
                  <a:pt x="10023" y="863"/>
                  <a:pt x="9985" y="826"/>
                </a:cubicBezTo>
                <a:lnTo>
                  <a:pt x="9970" y="810"/>
                </a:lnTo>
                <a:cubicBezTo>
                  <a:pt x="9959" y="798"/>
                  <a:pt x="9946" y="794"/>
                  <a:pt x="9934" y="794"/>
                </a:cubicBezTo>
                <a:close/>
                <a:moveTo>
                  <a:pt x="12354" y="851"/>
                </a:moveTo>
                <a:cubicBezTo>
                  <a:pt x="12342" y="851"/>
                  <a:pt x="12330" y="864"/>
                  <a:pt x="12337" y="879"/>
                </a:cubicBezTo>
                <a:cubicBezTo>
                  <a:pt x="12342" y="889"/>
                  <a:pt x="12348" y="899"/>
                  <a:pt x="12352" y="909"/>
                </a:cubicBezTo>
                <a:cubicBezTo>
                  <a:pt x="12356" y="916"/>
                  <a:pt x="12361" y="918"/>
                  <a:pt x="12366" y="918"/>
                </a:cubicBezTo>
                <a:cubicBezTo>
                  <a:pt x="12378" y="918"/>
                  <a:pt x="12390" y="905"/>
                  <a:pt x="12383" y="890"/>
                </a:cubicBezTo>
                <a:cubicBezTo>
                  <a:pt x="12377" y="880"/>
                  <a:pt x="12371" y="870"/>
                  <a:pt x="12367" y="860"/>
                </a:cubicBezTo>
                <a:cubicBezTo>
                  <a:pt x="12364" y="854"/>
                  <a:pt x="12359" y="851"/>
                  <a:pt x="12354" y="851"/>
                </a:cubicBezTo>
                <a:close/>
                <a:moveTo>
                  <a:pt x="11842" y="801"/>
                </a:moveTo>
                <a:cubicBezTo>
                  <a:pt x="11833" y="801"/>
                  <a:pt x="11824" y="804"/>
                  <a:pt x="11815" y="808"/>
                </a:cubicBezTo>
                <a:cubicBezTo>
                  <a:pt x="11805" y="813"/>
                  <a:pt x="11795" y="818"/>
                  <a:pt x="11785" y="823"/>
                </a:cubicBezTo>
                <a:cubicBezTo>
                  <a:pt x="11758" y="837"/>
                  <a:pt x="11752" y="872"/>
                  <a:pt x="11765" y="897"/>
                </a:cubicBezTo>
                <a:cubicBezTo>
                  <a:pt x="11775" y="914"/>
                  <a:pt x="11793" y="923"/>
                  <a:pt x="11811" y="923"/>
                </a:cubicBezTo>
                <a:cubicBezTo>
                  <a:pt x="11820" y="923"/>
                  <a:pt x="11829" y="921"/>
                  <a:pt x="11838" y="917"/>
                </a:cubicBezTo>
                <a:cubicBezTo>
                  <a:pt x="11848" y="910"/>
                  <a:pt x="11858" y="905"/>
                  <a:pt x="11868" y="901"/>
                </a:cubicBezTo>
                <a:cubicBezTo>
                  <a:pt x="11895" y="888"/>
                  <a:pt x="11901" y="853"/>
                  <a:pt x="11888" y="828"/>
                </a:cubicBezTo>
                <a:cubicBezTo>
                  <a:pt x="11878" y="810"/>
                  <a:pt x="11860" y="801"/>
                  <a:pt x="11842" y="801"/>
                </a:cubicBezTo>
                <a:close/>
                <a:moveTo>
                  <a:pt x="2859" y="854"/>
                </a:moveTo>
                <a:cubicBezTo>
                  <a:pt x="2813" y="854"/>
                  <a:pt x="2813" y="925"/>
                  <a:pt x="2859" y="925"/>
                </a:cubicBezTo>
                <a:lnTo>
                  <a:pt x="2875" y="925"/>
                </a:lnTo>
                <a:cubicBezTo>
                  <a:pt x="2921" y="925"/>
                  <a:pt x="2921" y="854"/>
                  <a:pt x="2875" y="854"/>
                </a:cubicBezTo>
                <a:close/>
                <a:moveTo>
                  <a:pt x="12877" y="817"/>
                </a:moveTo>
                <a:cubicBezTo>
                  <a:pt x="12809" y="817"/>
                  <a:pt x="12809" y="925"/>
                  <a:pt x="12877" y="925"/>
                </a:cubicBezTo>
                <a:lnTo>
                  <a:pt x="12907" y="925"/>
                </a:lnTo>
                <a:cubicBezTo>
                  <a:pt x="12975" y="925"/>
                  <a:pt x="12977" y="817"/>
                  <a:pt x="12907" y="817"/>
                </a:cubicBezTo>
                <a:close/>
                <a:moveTo>
                  <a:pt x="14891" y="828"/>
                </a:moveTo>
                <a:cubicBezTo>
                  <a:pt x="14873" y="828"/>
                  <a:pt x="14855" y="839"/>
                  <a:pt x="14855" y="862"/>
                </a:cubicBezTo>
                <a:lnTo>
                  <a:pt x="14855" y="892"/>
                </a:lnTo>
                <a:cubicBezTo>
                  <a:pt x="14855" y="915"/>
                  <a:pt x="14872" y="926"/>
                  <a:pt x="14890" y="926"/>
                </a:cubicBezTo>
                <a:cubicBezTo>
                  <a:pt x="14908" y="926"/>
                  <a:pt x="14926" y="915"/>
                  <a:pt x="14926" y="892"/>
                </a:cubicBezTo>
                <a:lnTo>
                  <a:pt x="14926" y="862"/>
                </a:lnTo>
                <a:cubicBezTo>
                  <a:pt x="14926" y="839"/>
                  <a:pt x="14909" y="828"/>
                  <a:pt x="14891" y="828"/>
                </a:cubicBezTo>
                <a:close/>
                <a:moveTo>
                  <a:pt x="18870" y="899"/>
                </a:moveTo>
                <a:cubicBezTo>
                  <a:pt x="18845" y="899"/>
                  <a:pt x="18845" y="933"/>
                  <a:pt x="18870" y="933"/>
                </a:cubicBezTo>
                <a:lnTo>
                  <a:pt x="18885" y="933"/>
                </a:lnTo>
                <a:cubicBezTo>
                  <a:pt x="18908" y="933"/>
                  <a:pt x="18908" y="899"/>
                  <a:pt x="18885" y="899"/>
                </a:cubicBezTo>
                <a:close/>
                <a:moveTo>
                  <a:pt x="22310" y="861"/>
                </a:moveTo>
                <a:cubicBezTo>
                  <a:pt x="22293" y="861"/>
                  <a:pt x="22275" y="873"/>
                  <a:pt x="22275" y="896"/>
                </a:cubicBezTo>
                <a:lnTo>
                  <a:pt x="22275" y="926"/>
                </a:lnTo>
                <a:cubicBezTo>
                  <a:pt x="22275" y="949"/>
                  <a:pt x="22293" y="961"/>
                  <a:pt x="22310" y="961"/>
                </a:cubicBezTo>
                <a:cubicBezTo>
                  <a:pt x="22328" y="961"/>
                  <a:pt x="22346" y="949"/>
                  <a:pt x="22346" y="926"/>
                </a:cubicBezTo>
                <a:lnTo>
                  <a:pt x="22346" y="896"/>
                </a:lnTo>
                <a:cubicBezTo>
                  <a:pt x="22346" y="873"/>
                  <a:pt x="22328" y="861"/>
                  <a:pt x="22310" y="861"/>
                </a:cubicBezTo>
                <a:close/>
                <a:moveTo>
                  <a:pt x="6632" y="880"/>
                </a:moveTo>
                <a:cubicBezTo>
                  <a:pt x="6615" y="880"/>
                  <a:pt x="6597" y="892"/>
                  <a:pt x="6597" y="915"/>
                </a:cubicBezTo>
                <a:lnTo>
                  <a:pt x="6597" y="930"/>
                </a:lnTo>
                <a:cubicBezTo>
                  <a:pt x="6596" y="952"/>
                  <a:pt x="6613" y="963"/>
                  <a:pt x="6631" y="963"/>
                </a:cubicBezTo>
                <a:cubicBezTo>
                  <a:pt x="6649" y="963"/>
                  <a:pt x="6667" y="952"/>
                  <a:pt x="6667" y="930"/>
                </a:cubicBezTo>
                <a:lnTo>
                  <a:pt x="6667" y="915"/>
                </a:lnTo>
                <a:cubicBezTo>
                  <a:pt x="6667" y="892"/>
                  <a:pt x="6650" y="880"/>
                  <a:pt x="6632" y="880"/>
                </a:cubicBezTo>
                <a:close/>
                <a:moveTo>
                  <a:pt x="14740" y="886"/>
                </a:moveTo>
                <a:cubicBezTo>
                  <a:pt x="14723" y="886"/>
                  <a:pt x="14705" y="898"/>
                  <a:pt x="14705" y="921"/>
                </a:cubicBezTo>
                <a:lnTo>
                  <a:pt x="14705" y="937"/>
                </a:lnTo>
                <a:cubicBezTo>
                  <a:pt x="14705" y="960"/>
                  <a:pt x="14723" y="971"/>
                  <a:pt x="14740" y="971"/>
                </a:cubicBezTo>
                <a:cubicBezTo>
                  <a:pt x="14758" y="971"/>
                  <a:pt x="14776" y="960"/>
                  <a:pt x="14776" y="937"/>
                </a:cubicBezTo>
                <a:lnTo>
                  <a:pt x="14776" y="921"/>
                </a:lnTo>
                <a:cubicBezTo>
                  <a:pt x="14776" y="898"/>
                  <a:pt x="14758" y="886"/>
                  <a:pt x="14740" y="886"/>
                </a:cubicBezTo>
                <a:close/>
                <a:moveTo>
                  <a:pt x="7699" y="897"/>
                </a:moveTo>
                <a:cubicBezTo>
                  <a:pt x="7672" y="897"/>
                  <a:pt x="7648" y="932"/>
                  <a:pt x="7673" y="958"/>
                </a:cubicBezTo>
                <a:lnTo>
                  <a:pt x="7689" y="973"/>
                </a:lnTo>
                <a:cubicBezTo>
                  <a:pt x="7696" y="981"/>
                  <a:pt x="7704" y="984"/>
                  <a:pt x="7712" y="984"/>
                </a:cubicBezTo>
                <a:cubicBezTo>
                  <a:pt x="7740" y="984"/>
                  <a:pt x="7764" y="947"/>
                  <a:pt x="7739" y="923"/>
                </a:cubicBezTo>
                <a:lnTo>
                  <a:pt x="7723" y="907"/>
                </a:lnTo>
                <a:cubicBezTo>
                  <a:pt x="7716" y="900"/>
                  <a:pt x="7707" y="897"/>
                  <a:pt x="7699" y="897"/>
                </a:cubicBezTo>
                <a:close/>
                <a:moveTo>
                  <a:pt x="13904" y="850"/>
                </a:moveTo>
                <a:cubicBezTo>
                  <a:pt x="13868" y="850"/>
                  <a:pt x="13830" y="889"/>
                  <a:pt x="13854" y="931"/>
                </a:cubicBezTo>
                <a:cubicBezTo>
                  <a:pt x="13874" y="967"/>
                  <a:pt x="13905" y="984"/>
                  <a:pt x="13944" y="988"/>
                </a:cubicBezTo>
                <a:cubicBezTo>
                  <a:pt x="13945" y="988"/>
                  <a:pt x="13947" y="988"/>
                  <a:pt x="13948" y="988"/>
                </a:cubicBezTo>
                <a:cubicBezTo>
                  <a:pt x="13976" y="988"/>
                  <a:pt x="13998" y="960"/>
                  <a:pt x="13998" y="933"/>
                </a:cubicBezTo>
                <a:cubicBezTo>
                  <a:pt x="13998" y="904"/>
                  <a:pt x="13975" y="885"/>
                  <a:pt x="13948" y="880"/>
                </a:cubicBezTo>
                <a:cubicBezTo>
                  <a:pt x="13947" y="879"/>
                  <a:pt x="13947" y="878"/>
                  <a:pt x="13946" y="876"/>
                </a:cubicBezTo>
                <a:cubicBezTo>
                  <a:pt x="13936" y="857"/>
                  <a:pt x="13920" y="850"/>
                  <a:pt x="13904" y="850"/>
                </a:cubicBezTo>
                <a:close/>
                <a:moveTo>
                  <a:pt x="16602" y="920"/>
                </a:moveTo>
                <a:cubicBezTo>
                  <a:pt x="16555" y="920"/>
                  <a:pt x="16555" y="990"/>
                  <a:pt x="16602" y="990"/>
                </a:cubicBezTo>
                <a:lnTo>
                  <a:pt x="16617" y="990"/>
                </a:lnTo>
                <a:cubicBezTo>
                  <a:pt x="16618" y="990"/>
                  <a:pt x="16618" y="990"/>
                  <a:pt x="16618" y="990"/>
                </a:cubicBezTo>
                <a:cubicBezTo>
                  <a:pt x="16662" y="990"/>
                  <a:pt x="16662" y="920"/>
                  <a:pt x="16617" y="920"/>
                </a:cubicBezTo>
                <a:close/>
                <a:moveTo>
                  <a:pt x="18192" y="927"/>
                </a:moveTo>
                <a:cubicBezTo>
                  <a:pt x="18181" y="927"/>
                  <a:pt x="18169" y="940"/>
                  <a:pt x="18176" y="954"/>
                </a:cubicBezTo>
                <a:cubicBezTo>
                  <a:pt x="18181" y="965"/>
                  <a:pt x="18187" y="974"/>
                  <a:pt x="18192" y="985"/>
                </a:cubicBezTo>
                <a:cubicBezTo>
                  <a:pt x="18195" y="991"/>
                  <a:pt x="18200" y="994"/>
                  <a:pt x="18206" y="994"/>
                </a:cubicBezTo>
                <a:cubicBezTo>
                  <a:pt x="18217" y="994"/>
                  <a:pt x="18229" y="981"/>
                  <a:pt x="18222" y="967"/>
                </a:cubicBezTo>
                <a:cubicBezTo>
                  <a:pt x="18217" y="956"/>
                  <a:pt x="18212" y="947"/>
                  <a:pt x="18206" y="937"/>
                </a:cubicBezTo>
                <a:cubicBezTo>
                  <a:pt x="18203" y="930"/>
                  <a:pt x="18198" y="927"/>
                  <a:pt x="18192" y="927"/>
                </a:cubicBezTo>
                <a:close/>
                <a:moveTo>
                  <a:pt x="13508" y="927"/>
                </a:moveTo>
                <a:cubicBezTo>
                  <a:pt x="13462" y="927"/>
                  <a:pt x="13462" y="998"/>
                  <a:pt x="13508" y="998"/>
                </a:cubicBezTo>
                <a:cubicBezTo>
                  <a:pt x="13554" y="998"/>
                  <a:pt x="13554" y="927"/>
                  <a:pt x="13508" y="927"/>
                </a:cubicBezTo>
                <a:close/>
                <a:moveTo>
                  <a:pt x="15552" y="884"/>
                </a:moveTo>
                <a:cubicBezTo>
                  <a:pt x="15511" y="884"/>
                  <a:pt x="15474" y="937"/>
                  <a:pt x="15511" y="974"/>
                </a:cubicBezTo>
                <a:lnTo>
                  <a:pt x="15527" y="990"/>
                </a:lnTo>
                <a:cubicBezTo>
                  <a:pt x="15538" y="1001"/>
                  <a:pt x="15551" y="1006"/>
                  <a:pt x="15563" y="1006"/>
                </a:cubicBezTo>
                <a:cubicBezTo>
                  <a:pt x="15604" y="1006"/>
                  <a:pt x="15640" y="953"/>
                  <a:pt x="15603" y="916"/>
                </a:cubicBezTo>
                <a:lnTo>
                  <a:pt x="15587" y="900"/>
                </a:lnTo>
                <a:cubicBezTo>
                  <a:pt x="15576" y="889"/>
                  <a:pt x="15564" y="884"/>
                  <a:pt x="15552" y="884"/>
                </a:cubicBezTo>
                <a:close/>
                <a:moveTo>
                  <a:pt x="21737" y="870"/>
                </a:moveTo>
                <a:cubicBezTo>
                  <a:pt x="21719" y="870"/>
                  <a:pt x="21700" y="880"/>
                  <a:pt x="21691" y="897"/>
                </a:cubicBezTo>
                <a:cubicBezTo>
                  <a:pt x="21686" y="907"/>
                  <a:pt x="21680" y="917"/>
                  <a:pt x="21675" y="927"/>
                </a:cubicBezTo>
                <a:cubicBezTo>
                  <a:pt x="21662" y="953"/>
                  <a:pt x="21668" y="985"/>
                  <a:pt x="21695" y="1000"/>
                </a:cubicBezTo>
                <a:cubicBezTo>
                  <a:pt x="21703" y="1005"/>
                  <a:pt x="21712" y="1008"/>
                  <a:pt x="21722" y="1008"/>
                </a:cubicBezTo>
                <a:cubicBezTo>
                  <a:pt x="21741" y="1008"/>
                  <a:pt x="21760" y="998"/>
                  <a:pt x="21768" y="981"/>
                </a:cubicBezTo>
                <a:cubicBezTo>
                  <a:pt x="21774" y="970"/>
                  <a:pt x="21779" y="962"/>
                  <a:pt x="21784" y="951"/>
                </a:cubicBezTo>
                <a:cubicBezTo>
                  <a:pt x="21798" y="925"/>
                  <a:pt x="21792" y="894"/>
                  <a:pt x="21764" y="878"/>
                </a:cubicBezTo>
                <a:cubicBezTo>
                  <a:pt x="21756" y="873"/>
                  <a:pt x="21747" y="870"/>
                  <a:pt x="21737" y="870"/>
                </a:cubicBezTo>
                <a:close/>
                <a:moveTo>
                  <a:pt x="24322" y="940"/>
                </a:moveTo>
                <a:cubicBezTo>
                  <a:pt x="24314" y="940"/>
                  <a:pt x="24306" y="944"/>
                  <a:pt x="24298" y="951"/>
                </a:cubicBezTo>
                <a:lnTo>
                  <a:pt x="24283" y="967"/>
                </a:lnTo>
                <a:cubicBezTo>
                  <a:pt x="24258" y="992"/>
                  <a:pt x="24282" y="1027"/>
                  <a:pt x="24309" y="1027"/>
                </a:cubicBezTo>
                <a:cubicBezTo>
                  <a:pt x="24317" y="1027"/>
                  <a:pt x="24326" y="1024"/>
                  <a:pt x="24333" y="1016"/>
                </a:cubicBezTo>
                <a:lnTo>
                  <a:pt x="24349" y="1000"/>
                </a:lnTo>
                <a:cubicBezTo>
                  <a:pt x="24374" y="976"/>
                  <a:pt x="24349" y="940"/>
                  <a:pt x="24322" y="940"/>
                </a:cubicBezTo>
                <a:close/>
                <a:moveTo>
                  <a:pt x="11044" y="954"/>
                </a:moveTo>
                <a:cubicBezTo>
                  <a:pt x="11038" y="954"/>
                  <a:pt x="11033" y="956"/>
                  <a:pt x="11029" y="962"/>
                </a:cubicBezTo>
                <a:cubicBezTo>
                  <a:pt x="11016" y="978"/>
                  <a:pt x="11000" y="991"/>
                  <a:pt x="10981" y="998"/>
                </a:cubicBezTo>
                <a:cubicBezTo>
                  <a:pt x="10961" y="1006"/>
                  <a:pt x="10966" y="1034"/>
                  <a:pt x="10982" y="1034"/>
                </a:cubicBezTo>
                <a:cubicBezTo>
                  <a:pt x="10984" y="1034"/>
                  <a:pt x="10986" y="1034"/>
                  <a:pt x="10989" y="1033"/>
                </a:cubicBezTo>
                <a:cubicBezTo>
                  <a:pt x="11018" y="1021"/>
                  <a:pt x="11041" y="1005"/>
                  <a:pt x="11060" y="980"/>
                </a:cubicBezTo>
                <a:cubicBezTo>
                  <a:pt x="11069" y="967"/>
                  <a:pt x="11056" y="954"/>
                  <a:pt x="11044" y="954"/>
                </a:cubicBezTo>
                <a:close/>
                <a:moveTo>
                  <a:pt x="16840" y="995"/>
                </a:moveTo>
                <a:cubicBezTo>
                  <a:pt x="16795" y="995"/>
                  <a:pt x="16795" y="1066"/>
                  <a:pt x="16840" y="1066"/>
                </a:cubicBezTo>
                <a:lnTo>
                  <a:pt x="16856" y="1066"/>
                </a:lnTo>
                <a:cubicBezTo>
                  <a:pt x="16902" y="1066"/>
                  <a:pt x="16902" y="995"/>
                  <a:pt x="16856" y="995"/>
                </a:cubicBezTo>
                <a:close/>
                <a:moveTo>
                  <a:pt x="666" y="967"/>
                </a:moveTo>
                <a:cubicBezTo>
                  <a:pt x="661" y="967"/>
                  <a:pt x="655" y="969"/>
                  <a:pt x="649" y="972"/>
                </a:cubicBezTo>
                <a:cubicBezTo>
                  <a:pt x="633" y="981"/>
                  <a:pt x="624" y="1005"/>
                  <a:pt x="636" y="1020"/>
                </a:cubicBezTo>
                <a:cubicBezTo>
                  <a:pt x="652" y="1040"/>
                  <a:pt x="665" y="1061"/>
                  <a:pt x="680" y="1080"/>
                </a:cubicBezTo>
                <a:cubicBezTo>
                  <a:pt x="688" y="1091"/>
                  <a:pt x="700" y="1098"/>
                  <a:pt x="712" y="1098"/>
                </a:cubicBezTo>
                <a:cubicBezTo>
                  <a:pt x="717" y="1098"/>
                  <a:pt x="723" y="1097"/>
                  <a:pt x="728" y="1094"/>
                </a:cubicBezTo>
                <a:cubicBezTo>
                  <a:pt x="744" y="1085"/>
                  <a:pt x="753" y="1061"/>
                  <a:pt x="742" y="1046"/>
                </a:cubicBezTo>
                <a:cubicBezTo>
                  <a:pt x="726" y="1026"/>
                  <a:pt x="712" y="1005"/>
                  <a:pt x="697" y="985"/>
                </a:cubicBezTo>
                <a:cubicBezTo>
                  <a:pt x="689" y="974"/>
                  <a:pt x="678" y="967"/>
                  <a:pt x="666" y="967"/>
                </a:cubicBezTo>
                <a:close/>
                <a:moveTo>
                  <a:pt x="12116" y="935"/>
                </a:moveTo>
                <a:cubicBezTo>
                  <a:pt x="12076" y="935"/>
                  <a:pt x="12040" y="988"/>
                  <a:pt x="12076" y="1026"/>
                </a:cubicBezTo>
                <a:cubicBezTo>
                  <a:pt x="12099" y="1051"/>
                  <a:pt x="12124" y="1075"/>
                  <a:pt x="12149" y="1101"/>
                </a:cubicBezTo>
                <a:cubicBezTo>
                  <a:pt x="12160" y="1112"/>
                  <a:pt x="12172" y="1117"/>
                  <a:pt x="12184" y="1117"/>
                </a:cubicBezTo>
                <a:cubicBezTo>
                  <a:pt x="12225" y="1117"/>
                  <a:pt x="12261" y="1064"/>
                  <a:pt x="12225" y="1027"/>
                </a:cubicBezTo>
                <a:cubicBezTo>
                  <a:pt x="12200" y="1002"/>
                  <a:pt x="12176" y="975"/>
                  <a:pt x="12151" y="951"/>
                </a:cubicBezTo>
                <a:cubicBezTo>
                  <a:pt x="12141" y="940"/>
                  <a:pt x="12128" y="935"/>
                  <a:pt x="12116" y="935"/>
                </a:cubicBezTo>
                <a:close/>
                <a:moveTo>
                  <a:pt x="2013" y="968"/>
                </a:moveTo>
                <a:cubicBezTo>
                  <a:pt x="1997" y="968"/>
                  <a:pt x="1981" y="975"/>
                  <a:pt x="1970" y="993"/>
                </a:cubicBezTo>
                <a:cubicBezTo>
                  <a:pt x="1961" y="1009"/>
                  <a:pt x="1952" y="1025"/>
                  <a:pt x="1943" y="1038"/>
                </a:cubicBezTo>
                <a:cubicBezTo>
                  <a:pt x="1917" y="1080"/>
                  <a:pt x="1954" y="1119"/>
                  <a:pt x="1991" y="1119"/>
                </a:cubicBezTo>
                <a:cubicBezTo>
                  <a:pt x="2007" y="1119"/>
                  <a:pt x="2024" y="1112"/>
                  <a:pt x="2035" y="1094"/>
                </a:cubicBezTo>
                <a:cubicBezTo>
                  <a:pt x="2043" y="1078"/>
                  <a:pt x="2053" y="1062"/>
                  <a:pt x="2062" y="1048"/>
                </a:cubicBezTo>
                <a:cubicBezTo>
                  <a:pt x="2087" y="1007"/>
                  <a:pt x="2050" y="968"/>
                  <a:pt x="2013" y="968"/>
                </a:cubicBezTo>
                <a:close/>
                <a:moveTo>
                  <a:pt x="3596" y="1039"/>
                </a:moveTo>
                <a:cubicBezTo>
                  <a:pt x="3587" y="1039"/>
                  <a:pt x="3578" y="1045"/>
                  <a:pt x="3578" y="1057"/>
                </a:cubicBezTo>
                <a:lnTo>
                  <a:pt x="3578" y="1131"/>
                </a:lnTo>
                <a:cubicBezTo>
                  <a:pt x="3578" y="1142"/>
                  <a:pt x="3587" y="1148"/>
                  <a:pt x="3596" y="1148"/>
                </a:cubicBezTo>
                <a:cubicBezTo>
                  <a:pt x="3605" y="1148"/>
                  <a:pt x="3613" y="1142"/>
                  <a:pt x="3613" y="1131"/>
                </a:cubicBezTo>
                <a:lnTo>
                  <a:pt x="3613" y="1057"/>
                </a:lnTo>
                <a:cubicBezTo>
                  <a:pt x="3613" y="1045"/>
                  <a:pt x="3605" y="1039"/>
                  <a:pt x="3596" y="1039"/>
                </a:cubicBezTo>
                <a:close/>
                <a:moveTo>
                  <a:pt x="15868" y="1025"/>
                </a:moveTo>
                <a:cubicBezTo>
                  <a:pt x="15847" y="1025"/>
                  <a:pt x="15826" y="1042"/>
                  <a:pt x="15833" y="1069"/>
                </a:cubicBezTo>
                <a:cubicBezTo>
                  <a:pt x="15838" y="1088"/>
                  <a:pt x="15843" y="1108"/>
                  <a:pt x="15848" y="1129"/>
                </a:cubicBezTo>
                <a:cubicBezTo>
                  <a:pt x="15853" y="1147"/>
                  <a:pt x="15867" y="1155"/>
                  <a:pt x="15881" y="1155"/>
                </a:cubicBezTo>
                <a:cubicBezTo>
                  <a:pt x="15902" y="1155"/>
                  <a:pt x="15923" y="1137"/>
                  <a:pt x="15916" y="1110"/>
                </a:cubicBezTo>
                <a:cubicBezTo>
                  <a:pt x="15910" y="1091"/>
                  <a:pt x="15906" y="1070"/>
                  <a:pt x="15901" y="1051"/>
                </a:cubicBezTo>
                <a:cubicBezTo>
                  <a:pt x="15896" y="1033"/>
                  <a:pt x="15882" y="1025"/>
                  <a:pt x="15868" y="1025"/>
                </a:cubicBezTo>
                <a:close/>
                <a:moveTo>
                  <a:pt x="8941" y="1113"/>
                </a:moveTo>
                <a:cubicBezTo>
                  <a:pt x="8925" y="1113"/>
                  <a:pt x="8914" y="1137"/>
                  <a:pt x="8931" y="1145"/>
                </a:cubicBezTo>
                <a:cubicBezTo>
                  <a:pt x="8942" y="1150"/>
                  <a:pt x="8951" y="1156"/>
                  <a:pt x="8961" y="1161"/>
                </a:cubicBezTo>
                <a:cubicBezTo>
                  <a:pt x="8964" y="1162"/>
                  <a:pt x="8967" y="1163"/>
                  <a:pt x="8970" y="1163"/>
                </a:cubicBezTo>
                <a:cubicBezTo>
                  <a:pt x="8986" y="1163"/>
                  <a:pt x="8996" y="1139"/>
                  <a:pt x="8980" y="1130"/>
                </a:cubicBezTo>
                <a:cubicBezTo>
                  <a:pt x="8970" y="1125"/>
                  <a:pt x="8960" y="1120"/>
                  <a:pt x="8950" y="1115"/>
                </a:cubicBezTo>
                <a:cubicBezTo>
                  <a:pt x="8947" y="1113"/>
                  <a:pt x="8944" y="1113"/>
                  <a:pt x="8941" y="1113"/>
                </a:cubicBezTo>
                <a:close/>
                <a:moveTo>
                  <a:pt x="8342" y="1091"/>
                </a:moveTo>
                <a:cubicBezTo>
                  <a:pt x="8329" y="1091"/>
                  <a:pt x="8315" y="1099"/>
                  <a:pt x="8309" y="1109"/>
                </a:cubicBezTo>
                <a:cubicBezTo>
                  <a:pt x="8299" y="1127"/>
                  <a:pt x="8307" y="1146"/>
                  <a:pt x="8322" y="1158"/>
                </a:cubicBezTo>
                <a:cubicBezTo>
                  <a:pt x="8342" y="1173"/>
                  <a:pt x="8361" y="1188"/>
                  <a:pt x="8382" y="1203"/>
                </a:cubicBezTo>
                <a:cubicBezTo>
                  <a:pt x="8387" y="1206"/>
                  <a:pt x="8393" y="1208"/>
                  <a:pt x="8398" y="1208"/>
                </a:cubicBezTo>
                <a:cubicBezTo>
                  <a:pt x="8411" y="1208"/>
                  <a:pt x="8425" y="1200"/>
                  <a:pt x="8431" y="1189"/>
                </a:cubicBezTo>
                <a:cubicBezTo>
                  <a:pt x="8442" y="1171"/>
                  <a:pt x="8433" y="1152"/>
                  <a:pt x="8418" y="1141"/>
                </a:cubicBezTo>
                <a:cubicBezTo>
                  <a:pt x="8398" y="1125"/>
                  <a:pt x="8379" y="1110"/>
                  <a:pt x="8358" y="1096"/>
                </a:cubicBezTo>
                <a:cubicBezTo>
                  <a:pt x="8353" y="1093"/>
                  <a:pt x="8348" y="1091"/>
                  <a:pt x="8342" y="1091"/>
                </a:cubicBezTo>
                <a:close/>
                <a:moveTo>
                  <a:pt x="3160" y="1141"/>
                </a:moveTo>
                <a:cubicBezTo>
                  <a:pt x="3143" y="1141"/>
                  <a:pt x="3125" y="1152"/>
                  <a:pt x="3125" y="1174"/>
                </a:cubicBezTo>
                <a:lnTo>
                  <a:pt x="3125" y="1190"/>
                </a:lnTo>
                <a:cubicBezTo>
                  <a:pt x="3125" y="1213"/>
                  <a:pt x="3143" y="1225"/>
                  <a:pt x="3160" y="1225"/>
                </a:cubicBezTo>
                <a:cubicBezTo>
                  <a:pt x="3178" y="1225"/>
                  <a:pt x="3195" y="1213"/>
                  <a:pt x="3195" y="1190"/>
                </a:cubicBezTo>
                <a:lnTo>
                  <a:pt x="3195" y="1174"/>
                </a:lnTo>
                <a:cubicBezTo>
                  <a:pt x="3195" y="1152"/>
                  <a:pt x="3178" y="1141"/>
                  <a:pt x="3160" y="1141"/>
                </a:cubicBezTo>
                <a:close/>
                <a:moveTo>
                  <a:pt x="19516" y="1076"/>
                </a:moveTo>
                <a:cubicBezTo>
                  <a:pt x="19497" y="1076"/>
                  <a:pt x="19479" y="1086"/>
                  <a:pt x="19469" y="1103"/>
                </a:cubicBezTo>
                <a:cubicBezTo>
                  <a:pt x="19453" y="1129"/>
                  <a:pt x="19464" y="1161"/>
                  <a:pt x="19489" y="1176"/>
                </a:cubicBezTo>
                <a:cubicBezTo>
                  <a:pt x="19514" y="1192"/>
                  <a:pt x="19537" y="1208"/>
                  <a:pt x="19562" y="1224"/>
                </a:cubicBezTo>
                <a:cubicBezTo>
                  <a:pt x="19569" y="1228"/>
                  <a:pt x="19577" y="1230"/>
                  <a:pt x="19586" y="1230"/>
                </a:cubicBezTo>
                <a:cubicBezTo>
                  <a:pt x="19605" y="1230"/>
                  <a:pt x="19625" y="1220"/>
                  <a:pt x="19635" y="1204"/>
                </a:cubicBezTo>
                <a:cubicBezTo>
                  <a:pt x="19651" y="1178"/>
                  <a:pt x="19641" y="1146"/>
                  <a:pt x="19615" y="1130"/>
                </a:cubicBezTo>
                <a:cubicBezTo>
                  <a:pt x="19590" y="1115"/>
                  <a:pt x="19567" y="1099"/>
                  <a:pt x="19542" y="1083"/>
                </a:cubicBezTo>
                <a:cubicBezTo>
                  <a:pt x="19534" y="1078"/>
                  <a:pt x="19525" y="1076"/>
                  <a:pt x="19516" y="1076"/>
                </a:cubicBezTo>
                <a:close/>
                <a:moveTo>
                  <a:pt x="23334" y="1104"/>
                </a:moveTo>
                <a:cubicBezTo>
                  <a:pt x="23313" y="1104"/>
                  <a:pt x="23290" y="1122"/>
                  <a:pt x="23297" y="1148"/>
                </a:cubicBezTo>
                <a:cubicBezTo>
                  <a:pt x="23307" y="1190"/>
                  <a:pt x="23334" y="1226"/>
                  <a:pt x="23374" y="1245"/>
                </a:cubicBezTo>
                <a:cubicBezTo>
                  <a:pt x="23380" y="1248"/>
                  <a:pt x="23385" y="1249"/>
                  <a:pt x="23391" y="1249"/>
                </a:cubicBezTo>
                <a:cubicBezTo>
                  <a:pt x="23423" y="1249"/>
                  <a:pt x="23445" y="1201"/>
                  <a:pt x="23409" y="1183"/>
                </a:cubicBezTo>
                <a:cubicBezTo>
                  <a:pt x="23387" y="1171"/>
                  <a:pt x="23371" y="1153"/>
                  <a:pt x="23366" y="1129"/>
                </a:cubicBezTo>
                <a:cubicBezTo>
                  <a:pt x="23361" y="1112"/>
                  <a:pt x="23348" y="1104"/>
                  <a:pt x="23334" y="1104"/>
                </a:cubicBezTo>
                <a:close/>
                <a:moveTo>
                  <a:pt x="7978" y="1168"/>
                </a:moveTo>
                <a:cubicBezTo>
                  <a:pt x="7970" y="1168"/>
                  <a:pt x="7962" y="1171"/>
                  <a:pt x="7955" y="1179"/>
                </a:cubicBezTo>
                <a:lnTo>
                  <a:pt x="7939" y="1194"/>
                </a:lnTo>
                <a:cubicBezTo>
                  <a:pt x="7914" y="1219"/>
                  <a:pt x="7938" y="1255"/>
                  <a:pt x="7965" y="1255"/>
                </a:cubicBezTo>
                <a:cubicBezTo>
                  <a:pt x="7973" y="1255"/>
                  <a:pt x="7981" y="1252"/>
                  <a:pt x="7988" y="1245"/>
                </a:cubicBezTo>
                <a:cubicBezTo>
                  <a:pt x="7993" y="1239"/>
                  <a:pt x="7999" y="1232"/>
                  <a:pt x="8004" y="1229"/>
                </a:cubicBezTo>
                <a:cubicBezTo>
                  <a:pt x="8030" y="1203"/>
                  <a:pt x="8005" y="1168"/>
                  <a:pt x="7978" y="1168"/>
                </a:cubicBezTo>
                <a:close/>
                <a:moveTo>
                  <a:pt x="20371" y="1110"/>
                </a:moveTo>
                <a:cubicBezTo>
                  <a:pt x="20368" y="1110"/>
                  <a:pt x="20365" y="1111"/>
                  <a:pt x="20362" y="1112"/>
                </a:cubicBezTo>
                <a:cubicBezTo>
                  <a:pt x="20347" y="1116"/>
                  <a:pt x="20331" y="1137"/>
                  <a:pt x="20337" y="1156"/>
                </a:cubicBezTo>
                <a:cubicBezTo>
                  <a:pt x="20348" y="1180"/>
                  <a:pt x="20357" y="1205"/>
                  <a:pt x="20368" y="1230"/>
                </a:cubicBezTo>
                <a:cubicBezTo>
                  <a:pt x="20374" y="1245"/>
                  <a:pt x="20386" y="1256"/>
                  <a:pt x="20402" y="1256"/>
                </a:cubicBezTo>
                <a:cubicBezTo>
                  <a:pt x="20404" y="1256"/>
                  <a:pt x="20407" y="1256"/>
                  <a:pt x="20411" y="1255"/>
                </a:cubicBezTo>
                <a:cubicBezTo>
                  <a:pt x="20427" y="1250"/>
                  <a:pt x="20442" y="1229"/>
                  <a:pt x="20436" y="1211"/>
                </a:cubicBezTo>
                <a:cubicBezTo>
                  <a:pt x="20425" y="1187"/>
                  <a:pt x="20416" y="1162"/>
                  <a:pt x="20405" y="1137"/>
                </a:cubicBezTo>
                <a:cubicBezTo>
                  <a:pt x="20398" y="1122"/>
                  <a:pt x="20386" y="1110"/>
                  <a:pt x="20371" y="1110"/>
                </a:cubicBezTo>
                <a:close/>
                <a:moveTo>
                  <a:pt x="14291" y="1137"/>
                </a:moveTo>
                <a:cubicBezTo>
                  <a:pt x="14250" y="1137"/>
                  <a:pt x="14214" y="1190"/>
                  <a:pt x="14251" y="1227"/>
                </a:cubicBezTo>
                <a:lnTo>
                  <a:pt x="14266" y="1242"/>
                </a:lnTo>
                <a:cubicBezTo>
                  <a:pt x="14278" y="1254"/>
                  <a:pt x="14290" y="1258"/>
                  <a:pt x="14302" y="1258"/>
                </a:cubicBezTo>
                <a:cubicBezTo>
                  <a:pt x="14343" y="1258"/>
                  <a:pt x="14380" y="1205"/>
                  <a:pt x="14342" y="1168"/>
                </a:cubicBezTo>
                <a:lnTo>
                  <a:pt x="14326" y="1152"/>
                </a:lnTo>
                <a:cubicBezTo>
                  <a:pt x="14315" y="1141"/>
                  <a:pt x="14303" y="1137"/>
                  <a:pt x="14291" y="1137"/>
                </a:cubicBezTo>
                <a:close/>
                <a:moveTo>
                  <a:pt x="18990" y="1214"/>
                </a:moveTo>
                <a:cubicBezTo>
                  <a:pt x="18977" y="1214"/>
                  <a:pt x="18964" y="1232"/>
                  <a:pt x="18976" y="1245"/>
                </a:cubicBezTo>
                <a:lnTo>
                  <a:pt x="18992" y="1260"/>
                </a:lnTo>
                <a:cubicBezTo>
                  <a:pt x="18996" y="1263"/>
                  <a:pt x="18999" y="1265"/>
                  <a:pt x="19003" y="1265"/>
                </a:cubicBezTo>
                <a:cubicBezTo>
                  <a:pt x="19017" y="1265"/>
                  <a:pt x="19030" y="1247"/>
                  <a:pt x="19017" y="1235"/>
                </a:cubicBezTo>
                <a:lnTo>
                  <a:pt x="19002" y="1219"/>
                </a:lnTo>
                <a:cubicBezTo>
                  <a:pt x="18998" y="1216"/>
                  <a:pt x="18994" y="1214"/>
                  <a:pt x="18990" y="1214"/>
                </a:cubicBezTo>
                <a:close/>
                <a:moveTo>
                  <a:pt x="17335" y="1208"/>
                </a:moveTo>
                <a:cubicBezTo>
                  <a:pt x="17291" y="1208"/>
                  <a:pt x="17292" y="1278"/>
                  <a:pt x="17337" y="1278"/>
                </a:cubicBezTo>
                <a:lnTo>
                  <a:pt x="17367" y="1278"/>
                </a:lnTo>
                <a:cubicBezTo>
                  <a:pt x="17413" y="1278"/>
                  <a:pt x="17413" y="1208"/>
                  <a:pt x="17367" y="1208"/>
                </a:cubicBezTo>
                <a:lnTo>
                  <a:pt x="17337" y="1208"/>
                </a:lnTo>
                <a:cubicBezTo>
                  <a:pt x="17336" y="1208"/>
                  <a:pt x="17336" y="1208"/>
                  <a:pt x="17335" y="1208"/>
                </a:cubicBezTo>
                <a:close/>
                <a:moveTo>
                  <a:pt x="4945" y="1146"/>
                </a:moveTo>
                <a:cubicBezTo>
                  <a:pt x="4939" y="1146"/>
                  <a:pt x="4932" y="1147"/>
                  <a:pt x="4927" y="1150"/>
                </a:cubicBezTo>
                <a:cubicBezTo>
                  <a:pt x="4908" y="1161"/>
                  <a:pt x="4906" y="1182"/>
                  <a:pt x="4913" y="1198"/>
                </a:cubicBezTo>
                <a:cubicBezTo>
                  <a:pt x="4924" y="1224"/>
                  <a:pt x="4934" y="1248"/>
                  <a:pt x="4947" y="1273"/>
                </a:cubicBezTo>
                <a:cubicBezTo>
                  <a:pt x="4952" y="1285"/>
                  <a:pt x="4964" y="1291"/>
                  <a:pt x="4977" y="1291"/>
                </a:cubicBezTo>
                <a:cubicBezTo>
                  <a:pt x="4983" y="1291"/>
                  <a:pt x="4990" y="1289"/>
                  <a:pt x="4995" y="1286"/>
                </a:cubicBezTo>
                <a:cubicBezTo>
                  <a:pt x="5013" y="1276"/>
                  <a:pt x="5016" y="1255"/>
                  <a:pt x="5008" y="1237"/>
                </a:cubicBezTo>
                <a:cubicBezTo>
                  <a:pt x="4997" y="1213"/>
                  <a:pt x="4987" y="1188"/>
                  <a:pt x="4975" y="1163"/>
                </a:cubicBezTo>
                <a:cubicBezTo>
                  <a:pt x="4970" y="1152"/>
                  <a:pt x="4958" y="1146"/>
                  <a:pt x="4945" y="1146"/>
                </a:cubicBezTo>
                <a:close/>
                <a:moveTo>
                  <a:pt x="1492" y="1163"/>
                </a:moveTo>
                <a:cubicBezTo>
                  <a:pt x="1483" y="1163"/>
                  <a:pt x="1474" y="1165"/>
                  <a:pt x="1466" y="1169"/>
                </a:cubicBezTo>
                <a:cubicBezTo>
                  <a:pt x="1440" y="1185"/>
                  <a:pt x="1433" y="1216"/>
                  <a:pt x="1446" y="1242"/>
                </a:cubicBezTo>
                <a:cubicBezTo>
                  <a:pt x="1451" y="1253"/>
                  <a:pt x="1456" y="1262"/>
                  <a:pt x="1462" y="1273"/>
                </a:cubicBezTo>
                <a:cubicBezTo>
                  <a:pt x="1471" y="1290"/>
                  <a:pt x="1490" y="1299"/>
                  <a:pt x="1509" y="1299"/>
                </a:cubicBezTo>
                <a:cubicBezTo>
                  <a:pt x="1518" y="1299"/>
                  <a:pt x="1527" y="1297"/>
                  <a:pt x="1535" y="1293"/>
                </a:cubicBezTo>
                <a:cubicBezTo>
                  <a:pt x="1561" y="1277"/>
                  <a:pt x="1569" y="1246"/>
                  <a:pt x="1555" y="1219"/>
                </a:cubicBezTo>
                <a:cubicBezTo>
                  <a:pt x="1550" y="1209"/>
                  <a:pt x="1544" y="1200"/>
                  <a:pt x="1539" y="1189"/>
                </a:cubicBezTo>
                <a:cubicBezTo>
                  <a:pt x="1530" y="1171"/>
                  <a:pt x="1511" y="1163"/>
                  <a:pt x="1492" y="1163"/>
                </a:cubicBezTo>
                <a:close/>
                <a:moveTo>
                  <a:pt x="11674" y="1253"/>
                </a:moveTo>
                <a:cubicBezTo>
                  <a:pt x="11628" y="1253"/>
                  <a:pt x="11628" y="1324"/>
                  <a:pt x="11674" y="1324"/>
                </a:cubicBezTo>
                <a:lnTo>
                  <a:pt x="11689" y="1324"/>
                </a:lnTo>
                <a:cubicBezTo>
                  <a:pt x="11734" y="1324"/>
                  <a:pt x="11734" y="1253"/>
                  <a:pt x="11689" y="1253"/>
                </a:cubicBezTo>
                <a:close/>
                <a:moveTo>
                  <a:pt x="22550" y="1282"/>
                </a:moveTo>
                <a:cubicBezTo>
                  <a:pt x="22533" y="1282"/>
                  <a:pt x="22515" y="1293"/>
                  <a:pt x="22515" y="1316"/>
                </a:cubicBezTo>
                <a:lnTo>
                  <a:pt x="22515" y="1331"/>
                </a:lnTo>
                <a:cubicBezTo>
                  <a:pt x="22515" y="1355"/>
                  <a:pt x="22533" y="1366"/>
                  <a:pt x="22550" y="1366"/>
                </a:cubicBezTo>
                <a:cubicBezTo>
                  <a:pt x="22568" y="1366"/>
                  <a:pt x="22585" y="1355"/>
                  <a:pt x="22585" y="1331"/>
                </a:cubicBezTo>
                <a:lnTo>
                  <a:pt x="22585" y="1316"/>
                </a:lnTo>
                <a:cubicBezTo>
                  <a:pt x="22585" y="1293"/>
                  <a:pt x="22568" y="1282"/>
                  <a:pt x="22550" y="1282"/>
                </a:cubicBezTo>
                <a:close/>
                <a:moveTo>
                  <a:pt x="17863" y="1270"/>
                </a:moveTo>
                <a:cubicBezTo>
                  <a:pt x="17845" y="1270"/>
                  <a:pt x="17827" y="1281"/>
                  <a:pt x="17827" y="1304"/>
                </a:cubicBezTo>
                <a:lnTo>
                  <a:pt x="17827" y="1335"/>
                </a:lnTo>
                <a:cubicBezTo>
                  <a:pt x="17827" y="1358"/>
                  <a:pt x="17845" y="1369"/>
                  <a:pt x="17862" y="1369"/>
                </a:cubicBezTo>
                <a:cubicBezTo>
                  <a:pt x="17880" y="1369"/>
                  <a:pt x="17897" y="1358"/>
                  <a:pt x="17897" y="1335"/>
                </a:cubicBezTo>
                <a:lnTo>
                  <a:pt x="17897" y="1304"/>
                </a:lnTo>
                <a:cubicBezTo>
                  <a:pt x="17898" y="1281"/>
                  <a:pt x="17880" y="1270"/>
                  <a:pt x="17863" y="1270"/>
                </a:cubicBezTo>
                <a:close/>
                <a:moveTo>
                  <a:pt x="16512" y="1295"/>
                </a:moveTo>
                <a:cubicBezTo>
                  <a:pt x="16485" y="1295"/>
                  <a:pt x="16460" y="1331"/>
                  <a:pt x="16486" y="1356"/>
                </a:cubicBezTo>
                <a:cubicBezTo>
                  <a:pt x="16493" y="1362"/>
                  <a:pt x="16497" y="1367"/>
                  <a:pt x="16502" y="1371"/>
                </a:cubicBezTo>
                <a:cubicBezTo>
                  <a:pt x="16509" y="1379"/>
                  <a:pt x="16517" y="1382"/>
                  <a:pt x="16525" y="1382"/>
                </a:cubicBezTo>
                <a:cubicBezTo>
                  <a:pt x="16553" y="1382"/>
                  <a:pt x="16576" y="1345"/>
                  <a:pt x="16551" y="1321"/>
                </a:cubicBezTo>
                <a:lnTo>
                  <a:pt x="16536" y="1305"/>
                </a:lnTo>
                <a:cubicBezTo>
                  <a:pt x="16528" y="1298"/>
                  <a:pt x="16520" y="1295"/>
                  <a:pt x="16512" y="1295"/>
                </a:cubicBezTo>
                <a:close/>
                <a:moveTo>
                  <a:pt x="15998" y="1260"/>
                </a:moveTo>
                <a:cubicBezTo>
                  <a:pt x="15986" y="1260"/>
                  <a:pt x="15973" y="1265"/>
                  <a:pt x="15962" y="1276"/>
                </a:cubicBezTo>
                <a:lnTo>
                  <a:pt x="15947" y="1292"/>
                </a:lnTo>
                <a:cubicBezTo>
                  <a:pt x="15909" y="1329"/>
                  <a:pt x="15945" y="1383"/>
                  <a:pt x="15986" y="1383"/>
                </a:cubicBezTo>
                <a:cubicBezTo>
                  <a:pt x="15998" y="1383"/>
                  <a:pt x="16010" y="1378"/>
                  <a:pt x="16021" y="1367"/>
                </a:cubicBezTo>
                <a:lnTo>
                  <a:pt x="16037" y="1351"/>
                </a:lnTo>
                <a:cubicBezTo>
                  <a:pt x="16075" y="1314"/>
                  <a:pt x="16039" y="1260"/>
                  <a:pt x="15998" y="1260"/>
                </a:cubicBezTo>
                <a:close/>
                <a:moveTo>
                  <a:pt x="15445" y="1279"/>
                </a:moveTo>
                <a:cubicBezTo>
                  <a:pt x="15427" y="1279"/>
                  <a:pt x="15409" y="1291"/>
                  <a:pt x="15409" y="1314"/>
                </a:cubicBezTo>
                <a:lnTo>
                  <a:pt x="15409" y="1329"/>
                </a:lnTo>
                <a:cubicBezTo>
                  <a:pt x="15409" y="1352"/>
                  <a:pt x="15427" y="1363"/>
                  <a:pt x="15445" y="1363"/>
                </a:cubicBezTo>
                <a:cubicBezTo>
                  <a:pt x="15453" y="1363"/>
                  <a:pt x="15461" y="1361"/>
                  <a:pt x="15468" y="1356"/>
                </a:cubicBezTo>
                <a:cubicBezTo>
                  <a:pt x="15473" y="1378"/>
                  <a:pt x="15489" y="1396"/>
                  <a:pt x="15518" y="1396"/>
                </a:cubicBezTo>
                <a:cubicBezTo>
                  <a:pt x="15587" y="1396"/>
                  <a:pt x="15587" y="1289"/>
                  <a:pt x="15518" y="1289"/>
                </a:cubicBezTo>
                <a:cubicBezTo>
                  <a:pt x="15502" y="1289"/>
                  <a:pt x="15488" y="1295"/>
                  <a:pt x="15481" y="1305"/>
                </a:cubicBezTo>
                <a:cubicBezTo>
                  <a:pt x="15477" y="1288"/>
                  <a:pt x="15461" y="1279"/>
                  <a:pt x="15445" y="1279"/>
                </a:cubicBezTo>
                <a:close/>
                <a:moveTo>
                  <a:pt x="8699" y="1308"/>
                </a:moveTo>
                <a:cubicBezTo>
                  <a:pt x="8672" y="1308"/>
                  <a:pt x="8647" y="1343"/>
                  <a:pt x="8673" y="1367"/>
                </a:cubicBezTo>
                <a:cubicBezTo>
                  <a:pt x="8684" y="1375"/>
                  <a:pt x="8694" y="1386"/>
                  <a:pt x="8705" y="1396"/>
                </a:cubicBezTo>
                <a:cubicBezTo>
                  <a:pt x="8712" y="1403"/>
                  <a:pt x="8720" y="1406"/>
                  <a:pt x="8728" y="1406"/>
                </a:cubicBezTo>
                <a:cubicBezTo>
                  <a:pt x="8756" y="1406"/>
                  <a:pt x="8781" y="1371"/>
                  <a:pt x="8755" y="1346"/>
                </a:cubicBezTo>
                <a:cubicBezTo>
                  <a:pt x="8745" y="1336"/>
                  <a:pt x="8734" y="1326"/>
                  <a:pt x="8724" y="1318"/>
                </a:cubicBezTo>
                <a:cubicBezTo>
                  <a:pt x="8716" y="1311"/>
                  <a:pt x="8708" y="1308"/>
                  <a:pt x="8699" y="1308"/>
                </a:cubicBezTo>
                <a:close/>
                <a:moveTo>
                  <a:pt x="4227" y="1274"/>
                </a:moveTo>
                <a:cubicBezTo>
                  <a:pt x="4208" y="1274"/>
                  <a:pt x="4189" y="1284"/>
                  <a:pt x="4179" y="1300"/>
                </a:cubicBezTo>
                <a:cubicBezTo>
                  <a:pt x="4164" y="1326"/>
                  <a:pt x="4175" y="1358"/>
                  <a:pt x="4199" y="1373"/>
                </a:cubicBezTo>
                <a:cubicBezTo>
                  <a:pt x="4215" y="1384"/>
                  <a:pt x="4229" y="1393"/>
                  <a:pt x="4243" y="1404"/>
                </a:cubicBezTo>
                <a:cubicBezTo>
                  <a:pt x="4251" y="1409"/>
                  <a:pt x="4260" y="1411"/>
                  <a:pt x="4269" y="1411"/>
                </a:cubicBezTo>
                <a:cubicBezTo>
                  <a:pt x="4288" y="1411"/>
                  <a:pt x="4307" y="1401"/>
                  <a:pt x="4316" y="1384"/>
                </a:cubicBezTo>
                <a:cubicBezTo>
                  <a:pt x="4332" y="1358"/>
                  <a:pt x="4322" y="1326"/>
                  <a:pt x="4298" y="1311"/>
                </a:cubicBezTo>
                <a:cubicBezTo>
                  <a:pt x="4282" y="1300"/>
                  <a:pt x="4267" y="1292"/>
                  <a:pt x="4252" y="1281"/>
                </a:cubicBezTo>
                <a:cubicBezTo>
                  <a:pt x="4245" y="1276"/>
                  <a:pt x="4236" y="1274"/>
                  <a:pt x="4227" y="1274"/>
                </a:cubicBezTo>
                <a:close/>
                <a:moveTo>
                  <a:pt x="18253" y="1393"/>
                </a:moveTo>
                <a:cubicBezTo>
                  <a:pt x="18244" y="1393"/>
                  <a:pt x="18236" y="1399"/>
                  <a:pt x="18236" y="1410"/>
                </a:cubicBezTo>
                <a:lnTo>
                  <a:pt x="18236" y="1426"/>
                </a:lnTo>
                <a:cubicBezTo>
                  <a:pt x="18236" y="1438"/>
                  <a:pt x="18244" y="1444"/>
                  <a:pt x="18253" y="1444"/>
                </a:cubicBezTo>
                <a:cubicBezTo>
                  <a:pt x="18262" y="1444"/>
                  <a:pt x="18270" y="1438"/>
                  <a:pt x="18270" y="1426"/>
                </a:cubicBezTo>
                <a:lnTo>
                  <a:pt x="18270" y="1410"/>
                </a:lnTo>
                <a:cubicBezTo>
                  <a:pt x="18270" y="1399"/>
                  <a:pt x="18262" y="1393"/>
                  <a:pt x="18253" y="1393"/>
                </a:cubicBezTo>
                <a:close/>
                <a:moveTo>
                  <a:pt x="5879" y="1311"/>
                </a:moveTo>
                <a:cubicBezTo>
                  <a:pt x="5856" y="1311"/>
                  <a:pt x="5836" y="1327"/>
                  <a:pt x="5828" y="1349"/>
                </a:cubicBezTo>
                <a:cubicBezTo>
                  <a:pt x="5823" y="1365"/>
                  <a:pt x="5818" y="1379"/>
                  <a:pt x="5812" y="1393"/>
                </a:cubicBezTo>
                <a:cubicBezTo>
                  <a:pt x="5803" y="1421"/>
                  <a:pt x="5823" y="1452"/>
                  <a:pt x="5849" y="1459"/>
                </a:cubicBezTo>
                <a:cubicBezTo>
                  <a:pt x="5854" y="1461"/>
                  <a:pt x="5859" y="1461"/>
                  <a:pt x="5864" y="1461"/>
                </a:cubicBezTo>
                <a:cubicBezTo>
                  <a:pt x="5888" y="1461"/>
                  <a:pt x="5907" y="1445"/>
                  <a:pt x="5914" y="1423"/>
                </a:cubicBezTo>
                <a:cubicBezTo>
                  <a:pt x="5919" y="1407"/>
                  <a:pt x="5924" y="1392"/>
                  <a:pt x="5930" y="1378"/>
                </a:cubicBezTo>
                <a:cubicBezTo>
                  <a:pt x="5939" y="1350"/>
                  <a:pt x="5919" y="1319"/>
                  <a:pt x="5893" y="1313"/>
                </a:cubicBezTo>
                <a:cubicBezTo>
                  <a:pt x="5888" y="1311"/>
                  <a:pt x="5884" y="1311"/>
                  <a:pt x="5879" y="1311"/>
                </a:cubicBezTo>
                <a:close/>
                <a:moveTo>
                  <a:pt x="2364" y="1379"/>
                </a:moveTo>
                <a:cubicBezTo>
                  <a:pt x="2346" y="1379"/>
                  <a:pt x="2328" y="1390"/>
                  <a:pt x="2328" y="1413"/>
                </a:cubicBezTo>
                <a:lnTo>
                  <a:pt x="2328" y="1429"/>
                </a:lnTo>
                <a:cubicBezTo>
                  <a:pt x="2328" y="1452"/>
                  <a:pt x="2346" y="1463"/>
                  <a:pt x="2363" y="1463"/>
                </a:cubicBezTo>
                <a:cubicBezTo>
                  <a:pt x="2381" y="1463"/>
                  <a:pt x="2398" y="1452"/>
                  <a:pt x="2398" y="1429"/>
                </a:cubicBezTo>
                <a:lnTo>
                  <a:pt x="2398" y="1413"/>
                </a:lnTo>
                <a:cubicBezTo>
                  <a:pt x="2399" y="1390"/>
                  <a:pt x="2381" y="1379"/>
                  <a:pt x="2364" y="1379"/>
                </a:cubicBezTo>
                <a:close/>
                <a:moveTo>
                  <a:pt x="7843" y="1377"/>
                </a:moveTo>
                <a:cubicBezTo>
                  <a:pt x="7816" y="1377"/>
                  <a:pt x="7792" y="1413"/>
                  <a:pt x="7817" y="1438"/>
                </a:cubicBezTo>
                <a:lnTo>
                  <a:pt x="7833" y="1454"/>
                </a:lnTo>
                <a:cubicBezTo>
                  <a:pt x="7840" y="1461"/>
                  <a:pt x="7849" y="1464"/>
                  <a:pt x="7857" y="1464"/>
                </a:cubicBezTo>
                <a:cubicBezTo>
                  <a:pt x="7884" y="1464"/>
                  <a:pt x="7908" y="1428"/>
                  <a:pt x="7882" y="1404"/>
                </a:cubicBezTo>
                <a:lnTo>
                  <a:pt x="7867" y="1388"/>
                </a:lnTo>
                <a:cubicBezTo>
                  <a:pt x="7859" y="1381"/>
                  <a:pt x="7851" y="1377"/>
                  <a:pt x="7843" y="1377"/>
                </a:cubicBezTo>
                <a:close/>
                <a:moveTo>
                  <a:pt x="7681" y="1393"/>
                </a:moveTo>
                <a:cubicBezTo>
                  <a:pt x="7636" y="1393"/>
                  <a:pt x="7637" y="1465"/>
                  <a:pt x="7682" y="1465"/>
                </a:cubicBezTo>
                <a:lnTo>
                  <a:pt x="7713" y="1465"/>
                </a:lnTo>
                <a:cubicBezTo>
                  <a:pt x="7758" y="1465"/>
                  <a:pt x="7758" y="1393"/>
                  <a:pt x="7713" y="1393"/>
                </a:cubicBezTo>
                <a:lnTo>
                  <a:pt x="7682" y="1393"/>
                </a:lnTo>
                <a:cubicBezTo>
                  <a:pt x="7682" y="1393"/>
                  <a:pt x="7682" y="1393"/>
                  <a:pt x="7681" y="1393"/>
                </a:cubicBezTo>
                <a:close/>
                <a:moveTo>
                  <a:pt x="24056" y="1379"/>
                </a:moveTo>
                <a:cubicBezTo>
                  <a:pt x="24053" y="1379"/>
                  <a:pt x="24049" y="1379"/>
                  <a:pt x="24045" y="1381"/>
                </a:cubicBezTo>
                <a:cubicBezTo>
                  <a:pt x="24029" y="1386"/>
                  <a:pt x="24014" y="1391"/>
                  <a:pt x="24000" y="1396"/>
                </a:cubicBezTo>
                <a:cubicBezTo>
                  <a:pt x="23960" y="1408"/>
                  <a:pt x="23971" y="1466"/>
                  <a:pt x="24007" y="1466"/>
                </a:cubicBezTo>
                <a:cubicBezTo>
                  <a:pt x="24011" y="1466"/>
                  <a:pt x="24015" y="1466"/>
                  <a:pt x="24019" y="1465"/>
                </a:cubicBezTo>
                <a:cubicBezTo>
                  <a:pt x="24034" y="1459"/>
                  <a:pt x="24048" y="1454"/>
                  <a:pt x="24063" y="1449"/>
                </a:cubicBezTo>
                <a:cubicBezTo>
                  <a:pt x="24101" y="1436"/>
                  <a:pt x="24091" y="1379"/>
                  <a:pt x="24056" y="1379"/>
                </a:cubicBezTo>
                <a:close/>
                <a:moveTo>
                  <a:pt x="3103" y="1386"/>
                </a:moveTo>
                <a:cubicBezTo>
                  <a:pt x="3081" y="1386"/>
                  <a:pt x="3058" y="1392"/>
                  <a:pt x="3037" y="1403"/>
                </a:cubicBezTo>
                <a:cubicBezTo>
                  <a:pt x="3002" y="1420"/>
                  <a:pt x="3024" y="1468"/>
                  <a:pt x="3057" y="1468"/>
                </a:cubicBezTo>
                <a:cubicBezTo>
                  <a:pt x="3062" y="1468"/>
                  <a:pt x="3067" y="1467"/>
                  <a:pt x="3073" y="1465"/>
                </a:cubicBezTo>
                <a:cubicBezTo>
                  <a:pt x="3083" y="1460"/>
                  <a:pt x="3092" y="1458"/>
                  <a:pt x="3101" y="1458"/>
                </a:cubicBezTo>
                <a:cubicBezTo>
                  <a:pt x="3112" y="1458"/>
                  <a:pt x="3123" y="1461"/>
                  <a:pt x="3135" y="1466"/>
                </a:cubicBezTo>
                <a:cubicBezTo>
                  <a:pt x="3138" y="1467"/>
                  <a:pt x="3141" y="1467"/>
                  <a:pt x="3144" y="1467"/>
                </a:cubicBezTo>
                <a:cubicBezTo>
                  <a:pt x="3159" y="1467"/>
                  <a:pt x="3175" y="1454"/>
                  <a:pt x="3179" y="1439"/>
                </a:cubicBezTo>
                <a:cubicBezTo>
                  <a:pt x="3185" y="1418"/>
                  <a:pt x="3172" y="1403"/>
                  <a:pt x="3154" y="1396"/>
                </a:cubicBezTo>
                <a:cubicBezTo>
                  <a:pt x="3137" y="1390"/>
                  <a:pt x="3120" y="1386"/>
                  <a:pt x="3103" y="1386"/>
                </a:cubicBezTo>
                <a:close/>
                <a:moveTo>
                  <a:pt x="9480" y="1366"/>
                </a:moveTo>
                <a:cubicBezTo>
                  <a:pt x="9475" y="1366"/>
                  <a:pt x="9469" y="1368"/>
                  <a:pt x="9463" y="1371"/>
                </a:cubicBezTo>
                <a:cubicBezTo>
                  <a:pt x="9447" y="1380"/>
                  <a:pt x="9438" y="1404"/>
                  <a:pt x="9450" y="1419"/>
                </a:cubicBezTo>
                <a:cubicBezTo>
                  <a:pt x="9465" y="1439"/>
                  <a:pt x="9480" y="1460"/>
                  <a:pt x="9495" y="1480"/>
                </a:cubicBezTo>
                <a:cubicBezTo>
                  <a:pt x="9502" y="1491"/>
                  <a:pt x="9514" y="1498"/>
                  <a:pt x="9526" y="1498"/>
                </a:cubicBezTo>
                <a:cubicBezTo>
                  <a:pt x="9531" y="1498"/>
                  <a:pt x="9537" y="1496"/>
                  <a:pt x="9543" y="1493"/>
                </a:cubicBezTo>
                <a:cubicBezTo>
                  <a:pt x="9559" y="1483"/>
                  <a:pt x="9568" y="1460"/>
                  <a:pt x="9556" y="1445"/>
                </a:cubicBezTo>
                <a:cubicBezTo>
                  <a:pt x="9541" y="1425"/>
                  <a:pt x="9526" y="1405"/>
                  <a:pt x="9511" y="1384"/>
                </a:cubicBezTo>
                <a:cubicBezTo>
                  <a:pt x="9504" y="1373"/>
                  <a:pt x="9492" y="1366"/>
                  <a:pt x="9480" y="1366"/>
                </a:cubicBezTo>
                <a:close/>
                <a:moveTo>
                  <a:pt x="10826" y="1366"/>
                </a:moveTo>
                <a:cubicBezTo>
                  <a:pt x="10810" y="1366"/>
                  <a:pt x="10794" y="1374"/>
                  <a:pt x="10783" y="1391"/>
                </a:cubicBezTo>
                <a:cubicBezTo>
                  <a:pt x="10774" y="1407"/>
                  <a:pt x="10764" y="1423"/>
                  <a:pt x="10756" y="1436"/>
                </a:cubicBezTo>
                <a:cubicBezTo>
                  <a:pt x="10731" y="1479"/>
                  <a:pt x="10767" y="1518"/>
                  <a:pt x="10804" y="1518"/>
                </a:cubicBezTo>
                <a:cubicBezTo>
                  <a:pt x="10820" y="1518"/>
                  <a:pt x="10836" y="1510"/>
                  <a:pt x="10847" y="1492"/>
                </a:cubicBezTo>
                <a:cubicBezTo>
                  <a:pt x="10857" y="1476"/>
                  <a:pt x="10866" y="1460"/>
                  <a:pt x="10874" y="1446"/>
                </a:cubicBezTo>
                <a:cubicBezTo>
                  <a:pt x="10899" y="1405"/>
                  <a:pt x="10862" y="1366"/>
                  <a:pt x="10826" y="1366"/>
                </a:cubicBezTo>
                <a:close/>
                <a:moveTo>
                  <a:pt x="21167" y="1412"/>
                </a:moveTo>
                <a:cubicBezTo>
                  <a:pt x="21155" y="1412"/>
                  <a:pt x="21142" y="1419"/>
                  <a:pt x="21136" y="1430"/>
                </a:cubicBezTo>
                <a:cubicBezTo>
                  <a:pt x="21127" y="1449"/>
                  <a:pt x="21134" y="1467"/>
                  <a:pt x="21149" y="1478"/>
                </a:cubicBezTo>
                <a:cubicBezTo>
                  <a:pt x="21169" y="1494"/>
                  <a:pt x="21188" y="1509"/>
                  <a:pt x="21209" y="1523"/>
                </a:cubicBezTo>
                <a:cubicBezTo>
                  <a:pt x="21214" y="1527"/>
                  <a:pt x="21219" y="1528"/>
                  <a:pt x="21225" y="1528"/>
                </a:cubicBezTo>
                <a:cubicBezTo>
                  <a:pt x="21238" y="1528"/>
                  <a:pt x="21251" y="1520"/>
                  <a:pt x="21257" y="1510"/>
                </a:cubicBezTo>
                <a:cubicBezTo>
                  <a:pt x="21269" y="1492"/>
                  <a:pt x="21260" y="1473"/>
                  <a:pt x="21244" y="1461"/>
                </a:cubicBezTo>
                <a:cubicBezTo>
                  <a:pt x="21225" y="1446"/>
                  <a:pt x="21205" y="1431"/>
                  <a:pt x="21184" y="1417"/>
                </a:cubicBezTo>
                <a:cubicBezTo>
                  <a:pt x="21179" y="1413"/>
                  <a:pt x="21173" y="1412"/>
                  <a:pt x="21167" y="1412"/>
                </a:cubicBezTo>
                <a:close/>
                <a:moveTo>
                  <a:pt x="877" y="1421"/>
                </a:moveTo>
                <a:cubicBezTo>
                  <a:pt x="859" y="1421"/>
                  <a:pt x="840" y="1432"/>
                  <a:pt x="839" y="1455"/>
                </a:cubicBezTo>
                <a:cubicBezTo>
                  <a:pt x="837" y="1491"/>
                  <a:pt x="862" y="1522"/>
                  <a:pt x="896" y="1533"/>
                </a:cubicBezTo>
                <a:cubicBezTo>
                  <a:pt x="900" y="1534"/>
                  <a:pt x="904" y="1534"/>
                  <a:pt x="907" y="1534"/>
                </a:cubicBezTo>
                <a:cubicBezTo>
                  <a:pt x="943" y="1534"/>
                  <a:pt x="955" y="1476"/>
                  <a:pt x="916" y="1465"/>
                </a:cubicBezTo>
                <a:cubicBezTo>
                  <a:pt x="910" y="1461"/>
                  <a:pt x="911" y="1459"/>
                  <a:pt x="911" y="1455"/>
                </a:cubicBezTo>
                <a:cubicBezTo>
                  <a:pt x="912" y="1432"/>
                  <a:pt x="895" y="1421"/>
                  <a:pt x="877" y="1421"/>
                </a:cubicBezTo>
                <a:close/>
                <a:moveTo>
                  <a:pt x="12410" y="1439"/>
                </a:moveTo>
                <a:cubicBezTo>
                  <a:pt x="12401" y="1439"/>
                  <a:pt x="12392" y="1444"/>
                  <a:pt x="12392" y="1455"/>
                </a:cubicBezTo>
                <a:lnTo>
                  <a:pt x="12392" y="1529"/>
                </a:lnTo>
                <a:cubicBezTo>
                  <a:pt x="12392" y="1541"/>
                  <a:pt x="12402" y="1547"/>
                  <a:pt x="12411" y="1547"/>
                </a:cubicBezTo>
                <a:cubicBezTo>
                  <a:pt x="12419" y="1547"/>
                  <a:pt x="12428" y="1541"/>
                  <a:pt x="12428" y="1529"/>
                </a:cubicBezTo>
                <a:lnTo>
                  <a:pt x="12428" y="1455"/>
                </a:lnTo>
                <a:cubicBezTo>
                  <a:pt x="12428" y="1444"/>
                  <a:pt x="12419" y="1439"/>
                  <a:pt x="12410" y="1439"/>
                </a:cubicBezTo>
                <a:close/>
                <a:moveTo>
                  <a:pt x="22746" y="1477"/>
                </a:moveTo>
                <a:cubicBezTo>
                  <a:pt x="22700" y="1477"/>
                  <a:pt x="22700" y="1548"/>
                  <a:pt x="22746" y="1548"/>
                </a:cubicBezTo>
                <a:lnTo>
                  <a:pt x="22775" y="1548"/>
                </a:lnTo>
                <a:cubicBezTo>
                  <a:pt x="22775" y="1548"/>
                  <a:pt x="22776" y="1548"/>
                  <a:pt x="22776" y="1548"/>
                </a:cubicBezTo>
                <a:cubicBezTo>
                  <a:pt x="22821" y="1548"/>
                  <a:pt x="22821" y="1477"/>
                  <a:pt x="22775" y="1477"/>
                </a:cubicBezTo>
                <a:close/>
                <a:moveTo>
                  <a:pt x="7080" y="1497"/>
                </a:moveTo>
                <a:cubicBezTo>
                  <a:pt x="7062" y="1497"/>
                  <a:pt x="7044" y="1508"/>
                  <a:pt x="7044" y="1531"/>
                </a:cubicBezTo>
                <a:lnTo>
                  <a:pt x="7044" y="1546"/>
                </a:lnTo>
                <a:cubicBezTo>
                  <a:pt x="7044" y="1569"/>
                  <a:pt x="7062" y="1581"/>
                  <a:pt x="7080" y="1581"/>
                </a:cubicBezTo>
                <a:cubicBezTo>
                  <a:pt x="7098" y="1581"/>
                  <a:pt x="7116" y="1569"/>
                  <a:pt x="7116" y="1546"/>
                </a:cubicBezTo>
                <a:lnTo>
                  <a:pt x="7116" y="1531"/>
                </a:lnTo>
                <a:cubicBezTo>
                  <a:pt x="7116" y="1508"/>
                  <a:pt x="7098" y="1497"/>
                  <a:pt x="7080" y="1497"/>
                </a:cubicBezTo>
                <a:close/>
                <a:moveTo>
                  <a:pt x="11975" y="1540"/>
                </a:moveTo>
                <a:cubicBezTo>
                  <a:pt x="11957" y="1540"/>
                  <a:pt x="11940" y="1551"/>
                  <a:pt x="11940" y="1575"/>
                </a:cubicBezTo>
                <a:lnTo>
                  <a:pt x="11940" y="1590"/>
                </a:lnTo>
                <a:cubicBezTo>
                  <a:pt x="11939" y="1613"/>
                  <a:pt x="11956" y="1624"/>
                  <a:pt x="11974" y="1624"/>
                </a:cubicBezTo>
                <a:cubicBezTo>
                  <a:pt x="11992" y="1624"/>
                  <a:pt x="12010" y="1613"/>
                  <a:pt x="12010" y="1590"/>
                </a:cubicBezTo>
                <a:lnTo>
                  <a:pt x="12010" y="1575"/>
                </a:lnTo>
                <a:cubicBezTo>
                  <a:pt x="12010" y="1551"/>
                  <a:pt x="11992" y="1540"/>
                  <a:pt x="11975" y="1540"/>
                </a:cubicBezTo>
                <a:close/>
                <a:moveTo>
                  <a:pt x="15098" y="1502"/>
                </a:moveTo>
                <a:cubicBezTo>
                  <a:pt x="15095" y="1502"/>
                  <a:pt x="15092" y="1502"/>
                  <a:pt x="15089" y="1503"/>
                </a:cubicBezTo>
                <a:cubicBezTo>
                  <a:pt x="15079" y="1506"/>
                  <a:pt x="15073" y="1512"/>
                  <a:pt x="15069" y="1518"/>
                </a:cubicBezTo>
                <a:cubicBezTo>
                  <a:pt x="15064" y="1509"/>
                  <a:pt x="15053" y="1502"/>
                  <a:pt x="15041" y="1502"/>
                </a:cubicBezTo>
                <a:cubicBezTo>
                  <a:pt x="15040" y="1502"/>
                  <a:pt x="15040" y="1502"/>
                  <a:pt x="15040" y="1502"/>
                </a:cubicBezTo>
                <a:cubicBezTo>
                  <a:pt x="14991" y="1502"/>
                  <a:pt x="14992" y="1571"/>
                  <a:pt x="15037" y="1572"/>
                </a:cubicBezTo>
                <a:cubicBezTo>
                  <a:pt x="15049" y="1572"/>
                  <a:pt x="15058" y="1567"/>
                  <a:pt x="15065" y="1560"/>
                </a:cubicBezTo>
                <a:cubicBezTo>
                  <a:pt x="15074" y="1592"/>
                  <a:pt x="15101" y="1619"/>
                  <a:pt x="15135" y="1629"/>
                </a:cubicBezTo>
                <a:cubicBezTo>
                  <a:pt x="15139" y="1631"/>
                  <a:pt x="15143" y="1631"/>
                  <a:pt x="15147" y="1631"/>
                </a:cubicBezTo>
                <a:cubicBezTo>
                  <a:pt x="15181" y="1631"/>
                  <a:pt x="15193" y="1574"/>
                  <a:pt x="15154" y="1561"/>
                </a:cubicBezTo>
                <a:cubicBezTo>
                  <a:pt x="15138" y="1556"/>
                  <a:pt x="15133" y="1543"/>
                  <a:pt x="15132" y="1528"/>
                </a:cubicBezTo>
                <a:cubicBezTo>
                  <a:pt x="15130" y="1512"/>
                  <a:pt x="15113" y="1502"/>
                  <a:pt x="15098" y="1502"/>
                </a:cubicBezTo>
                <a:close/>
                <a:moveTo>
                  <a:pt x="16524" y="1519"/>
                </a:moveTo>
                <a:cubicBezTo>
                  <a:pt x="16506" y="1519"/>
                  <a:pt x="16488" y="1528"/>
                  <a:pt x="16478" y="1545"/>
                </a:cubicBezTo>
                <a:cubicBezTo>
                  <a:pt x="16463" y="1569"/>
                  <a:pt x="16472" y="1606"/>
                  <a:pt x="16498" y="1619"/>
                </a:cubicBezTo>
                <a:cubicBezTo>
                  <a:pt x="16508" y="1624"/>
                  <a:pt x="16518" y="1629"/>
                  <a:pt x="16528" y="1634"/>
                </a:cubicBezTo>
                <a:cubicBezTo>
                  <a:pt x="16537" y="1639"/>
                  <a:pt x="16546" y="1641"/>
                  <a:pt x="16555" y="1641"/>
                </a:cubicBezTo>
                <a:cubicBezTo>
                  <a:pt x="16573" y="1641"/>
                  <a:pt x="16591" y="1632"/>
                  <a:pt x="16602" y="1614"/>
                </a:cubicBezTo>
                <a:cubicBezTo>
                  <a:pt x="16615" y="1591"/>
                  <a:pt x="16608" y="1555"/>
                  <a:pt x="16582" y="1541"/>
                </a:cubicBezTo>
                <a:cubicBezTo>
                  <a:pt x="16571" y="1536"/>
                  <a:pt x="16562" y="1531"/>
                  <a:pt x="16551" y="1525"/>
                </a:cubicBezTo>
                <a:cubicBezTo>
                  <a:pt x="16543" y="1521"/>
                  <a:pt x="16533" y="1519"/>
                  <a:pt x="16524" y="1519"/>
                </a:cubicBezTo>
                <a:close/>
                <a:moveTo>
                  <a:pt x="19304" y="1622"/>
                </a:moveTo>
                <a:cubicBezTo>
                  <a:pt x="19280" y="1622"/>
                  <a:pt x="19280" y="1656"/>
                  <a:pt x="19304" y="1656"/>
                </a:cubicBezTo>
                <a:cubicBezTo>
                  <a:pt x="19327" y="1656"/>
                  <a:pt x="19327" y="1622"/>
                  <a:pt x="19304" y="1622"/>
                </a:cubicBezTo>
                <a:close/>
                <a:moveTo>
                  <a:pt x="3535" y="1596"/>
                </a:moveTo>
                <a:cubicBezTo>
                  <a:pt x="3521" y="1596"/>
                  <a:pt x="3508" y="1614"/>
                  <a:pt x="3522" y="1625"/>
                </a:cubicBezTo>
                <a:cubicBezTo>
                  <a:pt x="3529" y="1632"/>
                  <a:pt x="3529" y="1637"/>
                  <a:pt x="3520" y="1644"/>
                </a:cubicBezTo>
                <a:cubicBezTo>
                  <a:pt x="3506" y="1655"/>
                  <a:pt x="3519" y="1672"/>
                  <a:pt x="3534" y="1672"/>
                </a:cubicBezTo>
                <a:cubicBezTo>
                  <a:pt x="3538" y="1672"/>
                  <a:pt x="3542" y="1671"/>
                  <a:pt x="3545" y="1669"/>
                </a:cubicBezTo>
                <a:cubicBezTo>
                  <a:pt x="3566" y="1651"/>
                  <a:pt x="3566" y="1619"/>
                  <a:pt x="3546" y="1601"/>
                </a:cubicBezTo>
                <a:cubicBezTo>
                  <a:pt x="3543" y="1597"/>
                  <a:pt x="3539" y="1596"/>
                  <a:pt x="3535" y="1596"/>
                </a:cubicBezTo>
                <a:close/>
                <a:moveTo>
                  <a:pt x="15654" y="1592"/>
                </a:moveTo>
                <a:cubicBezTo>
                  <a:pt x="15627" y="1592"/>
                  <a:pt x="15603" y="1629"/>
                  <a:pt x="15628" y="1653"/>
                </a:cubicBezTo>
                <a:lnTo>
                  <a:pt x="15644" y="1669"/>
                </a:lnTo>
                <a:cubicBezTo>
                  <a:pt x="15651" y="1676"/>
                  <a:pt x="15659" y="1679"/>
                  <a:pt x="15667" y="1679"/>
                </a:cubicBezTo>
                <a:cubicBezTo>
                  <a:pt x="15694" y="1679"/>
                  <a:pt x="15719" y="1644"/>
                  <a:pt x="15693" y="1619"/>
                </a:cubicBezTo>
                <a:lnTo>
                  <a:pt x="15678" y="1603"/>
                </a:lnTo>
                <a:cubicBezTo>
                  <a:pt x="15670" y="1596"/>
                  <a:pt x="15662" y="1592"/>
                  <a:pt x="15654" y="1592"/>
                </a:cubicBezTo>
                <a:close/>
                <a:moveTo>
                  <a:pt x="6059" y="1613"/>
                </a:moveTo>
                <a:cubicBezTo>
                  <a:pt x="6012" y="1613"/>
                  <a:pt x="6012" y="1685"/>
                  <a:pt x="6059" y="1685"/>
                </a:cubicBezTo>
                <a:cubicBezTo>
                  <a:pt x="6105" y="1685"/>
                  <a:pt x="6105" y="1613"/>
                  <a:pt x="6059" y="1613"/>
                </a:cubicBezTo>
                <a:close/>
                <a:moveTo>
                  <a:pt x="13759" y="1545"/>
                </a:moveTo>
                <a:cubicBezTo>
                  <a:pt x="13753" y="1545"/>
                  <a:pt x="13747" y="1546"/>
                  <a:pt x="13742" y="1549"/>
                </a:cubicBezTo>
                <a:cubicBezTo>
                  <a:pt x="13723" y="1560"/>
                  <a:pt x="13721" y="1581"/>
                  <a:pt x="13728" y="1598"/>
                </a:cubicBezTo>
                <a:cubicBezTo>
                  <a:pt x="13738" y="1623"/>
                  <a:pt x="13749" y="1648"/>
                  <a:pt x="13760" y="1672"/>
                </a:cubicBezTo>
                <a:cubicBezTo>
                  <a:pt x="13766" y="1684"/>
                  <a:pt x="13779" y="1689"/>
                  <a:pt x="13792" y="1689"/>
                </a:cubicBezTo>
                <a:cubicBezTo>
                  <a:pt x="13798" y="1689"/>
                  <a:pt x="13804" y="1688"/>
                  <a:pt x="13809" y="1686"/>
                </a:cubicBezTo>
                <a:cubicBezTo>
                  <a:pt x="13827" y="1675"/>
                  <a:pt x="13831" y="1654"/>
                  <a:pt x="13822" y="1637"/>
                </a:cubicBezTo>
                <a:cubicBezTo>
                  <a:pt x="13812" y="1612"/>
                  <a:pt x="13801" y="1587"/>
                  <a:pt x="13790" y="1562"/>
                </a:cubicBezTo>
                <a:cubicBezTo>
                  <a:pt x="13784" y="1550"/>
                  <a:pt x="13772" y="1545"/>
                  <a:pt x="13759" y="1545"/>
                </a:cubicBezTo>
                <a:close/>
                <a:moveTo>
                  <a:pt x="10307" y="1562"/>
                </a:moveTo>
                <a:cubicBezTo>
                  <a:pt x="10298" y="1562"/>
                  <a:pt x="10288" y="1565"/>
                  <a:pt x="10280" y="1569"/>
                </a:cubicBezTo>
                <a:cubicBezTo>
                  <a:pt x="10254" y="1585"/>
                  <a:pt x="10247" y="1616"/>
                  <a:pt x="10260" y="1643"/>
                </a:cubicBezTo>
                <a:cubicBezTo>
                  <a:pt x="10266" y="1653"/>
                  <a:pt x="10271" y="1661"/>
                  <a:pt x="10276" y="1672"/>
                </a:cubicBezTo>
                <a:cubicBezTo>
                  <a:pt x="10285" y="1690"/>
                  <a:pt x="10303" y="1699"/>
                  <a:pt x="10322" y="1699"/>
                </a:cubicBezTo>
                <a:cubicBezTo>
                  <a:pt x="10332" y="1699"/>
                  <a:pt x="10341" y="1696"/>
                  <a:pt x="10349" y="1692"/>
                </a:cubicBezTo>
                <a:cubicBezTo>
                  <a:pt x="10376" y="1676"/>
                  <a:pt x="10382" y="1645"/>
                  <a:pt x="10369" y="1619"/>
                </a:cubicBezTo>
                <a:cubicBezTo>
                  <a:pt x="10364" y="1608"/>
                  <a:pt x="10359" y="1599"/>
                  <a:pt x="10354" y="1588"/>
                </a:cubicBezTo>
                <a:cubicBezTo>
                  <a:pt x="10344" y="1571"/>
                  <a:pt x="10325" y="1562"/>
                  <a:pt x="10307" y="1562"/>
                </a:cubicBezTo>
                <a:close/>
                <a:moveTo>
                  <a:pt x="1804" y="1675"/>
                </a:moveTo>
                <a:cubicBezTo>
                  <a:pt x="1770" y="1675"/>
                  <a:pt x="1758" y="1733"/>
                  <a:pt x="1797" y="1745"/>
                </a:cubicBezTo>
                <a:cubicBezTo>
                  <a:pt x="1813" y="1751"/>
                  <a:pt x="1827" y="1756"/>
                  <a:pt x="1842" y="1761"/>
                </a:cubicBezTo>
                <a:cubicBezTo>
                  <a:pt x="1846" y="1762"/>
                  <a:pt x="1850" y="1763"/>
                  <a:pt x="1854" y="1763"/>
                </a:cubicBezTo>
                <a:cubicBezTo>
                  <a:pt x="1888" y="1763"/>
                  <a:pt x="1901" y="1706"/>
                  <a:pt x="1862" y="1693"/>
                </a:cubicBezTo>
                <a:cubicBezTo>
                  <a:pt x="1846" y="1688"/>
                  <a:pt x="1831" y="1682"/>
                  <a:pt x="1817" y="1677"/>
                </a:cubicBezTo>
                <a:cubicBezTo>
                  <a:pt x="1812" y="1676"/>
                  <a:pt x="1808" y="1675"/>
                  <a:pt x="1804" y="1675"/>
                </a:cubicBezTo>
                <a:close/>
                <a:moveTo>
                  <a:pt x="4497" y="1714"/>
                </a:moveTo>
                <a:cubicBezTo>
                  <a:pt x="4450" y="1714"/>
                  <a:pt x="4450" y="1785"/>
                  <a:pt x="4497" y="1785"/>
                </a:cubicBezTo>
                <a:cubicBezTo>
                  <a:pt x="4541" y="1785"/>
                  <a:pt x="4542" y="1714"/>
                  <a:pt x="4497" y="1714"/>
                </a:cubicBezTo>
                <a:close/>
                <a:moveTo>
                  <a:pt x="23422" y="1646"/>
                </a:moveTo>
                <a:cubicBezTo>
                  <a:pt x="23401" y="1646"/>
                  <a:pt x="23379" y="1663"/>
                  <a:pt x="23385" y="1690"/>
                </a:cubicBezTo>
                <a:lnTo>
                  <a:pt x="23400" y="1764"/>
                </a:lnTo>
                <a:cubicBezTo>
                  <a:pt x="23404" y="1782"/>
                  <a:pt x="23417" y="1789"/>
                  <a:pt x="23431" y="1789"/>
                </a:cubicBezTo>
                <a:cubicBezTo>
                  <a:pt x="23451" y="1789"/>
                  <a:pt x="23474" y="1772"/>
                  <a:pt x="23469" y="1745"/>
                </a:cubicBezTo>
                <a:cubicBezTo>
                  <a:pt x="23461" y="1721"/>
                  <a:pt x="23457" y="1696"/>
                  <a:pt x="23453" y="1671"/>
                </a:cubicBezTo>
                <a:cubicBezTo>
                  <a:pt x="23449" y="1653"/>
                  <a:pt x="23436" y="1646"/>
                  <a:pt x="23422" y="1646"/>
                </a:cubicBezTo>
                <a:close/>
                <a:moveTo>
                  <a:pt x="2436" y="1723"/>
                </a:moveTo>
                <a:cubicBezTo>
                  <a:pt x="2392" y="1723"/>
                  <a:pt x="2391" y="1795"/>
                  <a:pt x="2436" y="1795"/>
                </a:cubicBezTo>
                <a:cubicBezTo>
                  <a:pt x="2482" y="1795"/>
                  <a:pt x="2482" y="1723"/>
                  <a:pt x="2436" y="1723"/>
                </a:cubicBezTo>
                <a:close/>
                <a:moveTo>
                  <a:pt x="2722" y="1712"/>
                </a:moveTo>
                <a:cubicBezTo>
                  <a:pt x="2691" y="1712"/>
                  <a:pt x="2669" y="1759"/>
                  <a:pt x="2703" y="1777"/>
                </a:cubicBezTo>
                <a:cubicBezTo>
                  <a:pt x="2714" y="1782"/>
                  <a:pt x="2723" y="1787"/>
                  <a:pt x="2733" y="1792"/>
                </a:cubicBezTo>
                <a:cubicBezTo>
                  <a:pt x="2739" y="1795"/>
                  <a:pt x="2745" y="1797"/>
                  <a:pt x="2751" y="1797"/>
                </a:cubicBezTo>
                <a:cubicBezTo>
                  <a:pt x="2783" y="1797"/>
                  <a:pt x="2805" y="1750"/>
                  <a:pt x="2769" y="1732"/>
                </a:cubicBezTo>
                <a:cubicBezTo>
                  <a:pt x="2759" y="1726"/>
                  <a:pt x="2749" y="1721"/>
                  <a:pt x="2739" y="1716"/>
                </a:cubicBezTo>
                <a:cubicBezTo>
                  <a:pt x="2733" y="1713"/>
                  <a:pt x="2728" y="1712"/>
                  <a:pt x="2722" y="1712"/>
                </a:cubicBezTo>
                <a:close/>
                <a:moveTo>
                  <a:pt x="3870" y="1712"/>
                </a:moveTo>
                <a:cubicBezTo>
                  <a:pt x="3865" y="1712"/>
                  <a:pt x="3860" y="1713"/>
                  <a:pt x="3855" y="1714"/>
                </a:cubicBezTo>
                <a:cubicBezTo>
                  <a:pt x="3816" y="1723"/>
                  <a:pt x="3827" y="1782"/>
                  <a:pt x="3865" y="1784"/>
                </a:cubicBezTo>
                <a:cubicBezTo>
                  <a:pt x="3871" y="1794"/>
                  <a:pt x="3883" y="1799"/>
                  <a:pt x="3894" y="1799"/>
                </a:cubicBezTo>
                <a:cubicBezTo>
                  <a:pt x="3900" y="1799"/>
                  <a:pt x="3907" y="1798"/>
                  <a:pt x="3912" y="1795"/>
                </a:cubicBezTo>
                <a:cubicBezTo>
                  <a:pt x="3931" y="1784"/>
                  <a:pt x="3933" y="1763"/>
                  <a:pt x="3926" y="1745"/>
                </a:cubicBezTo>
                <a:cubicBezTo>
                  <a:pt x="3915" y="1723"/>
                  <a:pt x="3892" y="1712"/>
                  <a:pt x="3870" y="1712"/>
                </a:cubicBezTo>
                <a:close/>
                <a:moveTo>
                  <a:pt x="13042" y="1674"/>
                </a:moveTo>
                <a:cubicBezTo>
                  <a:pt x="13024" y="1674"/>
                  <a:pt x="13005" y="1684"/>
                  <a:pt x="12995" y="1701"/>
                </a:cubicBezTo>
                <a:cubicBezTo>
                  <a:pt x="12979" y="1727"/>
                  <a:pt x="12989" y="1759"/>
                  <a:pt x="13015" y="1775"/>
                </a:cubicBezTo>
                <a:cubicBezTo>
                  <a:pt x="13030" y="1785"/>
                  <a:pt x="13045" y="1795"/>
                  <a:pt x="13059" y="1805"/>
                </a:cubicBezTo>
                <a:cubicBezTo>
                  <a:pt x="13066" y="1810"/>
                  <a:pt x="13075" y="1812"/>
                  <a:pt x="13084" y="1812"/>
                </a:cubicBezTo>
                <a:cubicBezTo>
                  <a:pt x="13103" y="1812"/>
                  <a:pt x="13123" y="1802"/>
                  <a:pt x="13132" y="1785"/>
                </a:cubicBezTo>
                <a:cubicBezTo>
                  <a:pt x="13147" y="1759"/>
                  <a:pt x="13136" y="1727"/>
                  <a:pt x="13113" y="1712"/>
                </a:cubicBezTo>
                <a:cubicBezTo>
                  <a:pt x="13097" y="1701"/>
                  <a:pt x="13083" y="1692"/>
                  <a:pt x="13068" y="1681"/>
                </a:cubicBezTo>
                <a:cubicBezTo>
                  <a:pt x="13060" y="1676"/>
                  <a:pt x="13051" y="1674"/>
                  <a:pt x="13042" y="1674"/>
                </a:cubicBezTo>
                <a:close/>
                <a:moveTo>
                  <a:pt x="6525" y="1720"/>
                </a:moveTo>
                <a:cubicBezTo>
                  <a:pt x="6507" y="1720"/>
                  <a:pt x="6489" y="1732"/>
                  <a:pt x="6489" y="1755"/>
                </a:cubicBezTo>
                <a:lnTo>
                  <a:pt x="6489" y="1785"/>
                </a:lnTo>
                <a:cubicBezTo>
                  <a:pt x="6489" y="1808"/>
                  <a:pt x="6506" y="1820"/>
                  <a:pt x="6524" y="1820"/>
                </a:cubicBezTo>
                <a:cubicBezTo>
                  <a:pt x="6541" y="1820"/>
                  <a:pt x="6559" y="1808"/>
                  <a:pt x="6560" y="1785"/>
                </a:cubicBezTo>
                <a:lnTo>
                  <a:pt x="6560" y="1755"/>
                </a:lnTo>
                <a:cubicBezTo>
                  <a:pt x="6560" y="1732"/>
                  <a:pt x="6543" y="1720"/>
                  <a:pt x="6525" y="1720"/>
                </a:cubicBezTo>
                <a:close/>
                <a:moveTo>
                  <a:pt x="17021" y="1714"/>
                </a:moveTo>
                <a:cubicBezTo>
                  <a:pt x="16980" y="1714"/>
                  <a:pt x="16944" y="1767"/>
                  <a:pt x="16981" y="1805"/>
                </a:cubicBezTo>
                <a:cubicBezTo>
                  <a:pt x="16987" y="1810"/>
                  <a:pt x="16991" y="1815"/>
                  <a:pt x="16996" y="1821"/>
                </a:cubicBezTo>
                <a:cubicBezTo>
                  <a:pt x="17007" y="1832"/>
                  <a:pt x="17020" y="1836"/>
                  <a:pt x="17032" y="1836"/>
                </a:cubicBezTo>
                <a:cubicBezTo>
                  <a:pt x="17073" y="1836"/>
                  <a:pt x="17110" y="1783"/>
                  <a:pt x="17073" y="1745"/>
                </a:cubicBezTo>
                <a:lnTo>
                  <a:pt x="17057" y="1730"/>
                </a:lnTo>
                <a:cubicBezTo>
                  <a:pt x="17046" y="1719"/>
                  <a:pt x="17033" y="1714"/>
                  <a:pt x="17021" y="1714"/>
                </a:cubicBezTo>
                <a:close/>
                <a:moveTo>
                  <a:pt x="19438" y="1770"/>
                </a:moveTo>
                <a:cubicBezTo>
                  <a:pt x="19426" y="1770"/>
                  <a:pt x="19414" y="1783"/>
                  <a:pt x="19422" y="1798"/>
                </a:cubicBezTo>
                <a:cubicBezTo>
                  <a:pt x="19428" y="1808"/>
                  <a:pt x="19433" y="1818"/>
                  <a:pt x="19437" y="1828"/>
                </a:cubicBezTo>
                <a:cubicBezTo>
                  <a:pt x="19441" y="1835"/>
                  <a:pt x="19446" y="1837"/>
                  <a:pt x="19451" y="1837"/>
                </a:cubicBezTo>
                <a:cubicBezTo>
                  <a:pt x="19463" y="1837"/>
                  <a:pt x="19475" y="1825"/>
                  <a:pt x="19468" y="1810"/>
                </a:cubicBezTo>
                <a:cubicBezTo>
                  <a:pt x="19463" y="1800"/>
                  <a:pt x="19457" y="1790"/>
                  <a:pt x="19452" y="1780"/>
                </a:cubicBezTo>
                <a:cubicBezTo>
                  <a:pt x="19449" y="1773"/>
                  <a:pt x="19443" y="1770"/>
                  <a:pt x="19438" y="1770"/>
                </a:cubicBezTo>
                <a:close/>
                <a:moveTo>
                  <a:pt x="18929" y="1721"/>
                </a:moveTo>
                <a:cubicBezTo>
                  <a:pt x="18920" y="1721"/>
                  <a:pt x="18911" y="1723"/>
                  <a:pt x="18902" y="1727"/>
                </a:cubicBezTo>
                <a:cubicBezTo>
                  <a:pt x="18892" y="1733"/>
                  <a:pt x="18882" y="1738"/>
                  <a:pt x="18872" y="1743"/>
                </a:cubicBezTo>
                <a:cubicBezTo>
                  <a:pt x="18845" y="1756"/>
                  <a:pt x="18839" y="1791"/>
                  <a:pt x="18852" y="1817"/>
                </a:cubicBezTo>
                <a:cubicBezTo>
                  <a:pt x="18862" y="1834"/>
                  <a:pt x="18880" y="1843"/>
                  <a:pt x="18898" y="1843"/>
                </a:cubicBezTo>
                <a:cubicBezTo>
                  <a:pt x="18907" y="1843"/>
                  <a:pt x="18916" y="1841"/>
                  <a:pt x="18925" y="1836"/>
                </a:cubicBezTo>
                <a:cubicBezTo>
                  <a:pt x="18936" y="1831"/>
                  <a:pt x="18945" y="1826"/>
                  <a:pt x="18955" y="1821"/>
                </a:cubicBezTo>
                <a:cubicBezTo>
                  <a:pt x="18982" y="1807"/>
                  <a:pt x="18988" y="1771"/>
                  <a:pt x="18975" y="1747"/>
                </a:cubicBezTo>
                <a:cubicBezTo>
                  <a:pt x="18965" y="1730"/>
                  <a:pt x="18947" y="1721"/>
                  <a:pt x="18929" y="1721"/>
                </a:cubicBezTo>
                <a:close/>
                <a:moveTo>
                  <a:pt x="19965" y="1737"/>
                </a:moveTo>
                <a:cubicBezTo>
                  <a:pt x="19896" y="1737"/>
                  <a:pt x="19896" y="1844"/>
                  <a:pt x="19965" y="1844"/>
                </a:cubicBezTo>
                <a:lnTo>
                  <a:pt x="19996" y="1844"/>
                </a:lnTo>
                <a:cubicBezTo>
                  <a:pt x="20065" y="1844"/>
                  <a:pt x="20065" y="1737"/>
                  <a:pt x="19996" y="1737"/>
                </a:cubicBezTo>
                <a:close/>
                <a:moveTo>
                  <a:pt x="21978" y="1746"/>
                </a:moveTo>
                <a:cubicBezTo>
                  <a:pt x="21960" y="1746"/>
                  <a:pt x="21942" y="1758"/>
                  <a:pt x="21942" y="1781"/>
                </a:cubicBezTo>
                <a:lnTo>
                  <a:pt x="21942" y="1811"/>
                </a:lnTo>
                <a:cubicBezTo>
                  <a:pt x="21942" y="1834"/>
                  <a:pt x="21960" y="1846"/>
                  <a:pt x="21978" y="1846"/>
                </a:cubicBezTo>
                <a:cubicBezTo>
                  <a:pt x="21996" y="1846"/>
                  <a:pt x="22013" y="1834"/>
                  <a:pt x="22013" y="1811"/>
                </a:cubicBezTo>
                <a:lnTo>
                  <a:pt x="22013" y="1781"/>
                </a:lnTo>
                <a:cubicBezTo>
                  <a:pt x="22013" y="1758"/>
                  <a:pt x="21996" y="1746"/>
                  <a:pt x="21978" y="1746"/>
                </a:cubicBezTo>
                <a:close/>
                <a:moveTo>
                  <a:pt x="333" y="1779"/>
                </a:moveTo>
                <a:cubicBezTo>
                  <a:pt x="288" y="1779"/>
                  <a:pt x="287" y="1849"/>
                  <a:pt x="333" y="1849"/>
                </a:cubicBezTo>
                <a:cubicBezTo>
                  <a:pt x="380" y="1849"/>
                  <a:pt x="380" y="1779"/>
                  <a:pt x="333" y="1779"/>
                </a:cubicBezTo>
                <a:close/>
                <a:moveTo>
                  <a:pt x="14694" y="1710"/>
                </a:moveTo>
                <a:cubicBezTo>
                  <a:pt x="14670" y="1710"/>
                  <a:pt x="14649" y="1727"/>
                  <a:pt x="14641" y="1748"/>
                </a:cubicBezTo>
                <a:cubicBezTo>
                  <a:pt x="14636" y="1764"/>
                  <a:pt x="14631" y="1779"/>
                  <a:pt x="14627" y="1792"/>
                </a:cubicBezTo>
                <a:cubicBezTo>
                  <a:pt x="14617" y="1821"/>
                  <a:pt x="14637" y="1852"/>
                  <a:pt x="14663" y="1858"/>
                </a:cubicBezTo>
                <a:cubicBezTo>
                  <a:pt x="14668" y="1860"/>
                  <a:pt x="14672" y="1860"/>
                  <a:pt x="14676" y="1860"/>
                </a:cubicBezTo>
                <a:cubicBezTo>
                  <a:pt x="14700" y="1860"/>
                  <a:pt x="14720" y="1844"/>
                  <a:pt x="14728" y="1822"/>
                </a:cubicBezTo>
                <a:cubicBezTo>
                  <a:pt x="14734" y="1806"/>
                  <a:pt x="14739" y="1791"/>
                  <a:pt x="14744" y="1777"/>
                </a:cubicBezTo>
                <a:cubicBezTo>
                  <a:pt x="14754" y="1749"/>
                  <a:pt x="14734" y="1718"/>
                  <a:pt x="14707" y="1712"/>
                </a:cubicBezTo>
                <a:cubicBezTo>
                  <a:pt x="14703" y="1710"/>
                  <a:pt x="14698" y="1710"/>
                  <a:pt x="14694" y="1710"/>
                </a:cubicBezTo>
                <a:close/>
                <a:moveTo>
                  <a:pt x="11177" y="1778"/>
                </a:moveTo>
                <a:cubicBezTo>
                  <a:pt x="11159" y="1778"/>
                  <a:pt x="11141" y="1789"/>
                  <a:pt x="11141" y="1812"/>
                </a:cubicBezTo>
                <a:lnTo>
                  <a:pt x="11141" y="1828"/>
                </a:lnTo>
                <a:cubicBezTo>
                  <a:pt x="11141" y="1851"/>
                  <a:pt x="11159" y="1863"/>
                  <a:pt x="11177" y="1863"/>
                </a:cubicBezTo>
                <a:cubicBezTo>
                  <a:pt x="11195" y="1863"/>
                  <a:pt x="11213" y="1851"/>
                  <a:pt x="11213" y="1828"/>
                </a:cubicBezTo>
                <a:lnTo>
                  <a:pt x="11213" y="1812"/>
                </a:lnTo>
                <a:cubicBezTo>
                  <a:pt x="11213" y="1789"/>
                  <a:pt x="11195" y="1778"/>
                  <a:pt x="11177" y="1778"/>
                </a:cubicBezTo>
                <a:close/>
                <a:moveTo>
                  <a:pt x="16494" y="1792"/>
                </a:moveTo>
                <a:cubicBezTo>
                  <a:pt x="16451" y="1792"/>
                  <a:pt x="16450" y="1864"/>
                  <a:pt x="16495" y="1864"/>
                </a:cubicBezTo>
                <a:lnTo>
                  <a:pt x="16525" y="1864"/>
                </a:lnTo>
                <a:cubicBezTo>
                  <a:pt x="16571" y="1864"/>
                  <a:pt x="16571" y="1792"/>
                  <a:pt x="16525" y="1792"/>
                </a:cubicBezTo>
                <a:lnTo>
                  <a:pt x="16495" y="1792"/>
                </a:lnTo>
                <a:cubicBezTo>
                  <a:pt x="16494" y="1792"/>
                  <a:pt x="16494" y="1792"/>
                  <a:pt x="16494" y="1792"/>
                </a:cubicBezTo>
                <a:close/>
                <a:moveTo>
                  <a:pt x="11919" y="1786"/>
                </a:moveTo>
                <a:cubicBezTo>
                  <a:pt x="11896" y="1786"/>
                  <a:pt x="11873" y="1792"/>
                  <a:pt x="11852" y="1802"/>
                </a:cubicBezTo>
                <a:cubicBezTo>
                  <a:pt x="11816" y="1819"/>
                  <a:pt x="11838" y="1868"/>
                  <a:pt x="11871" y="1868"/>
                </a:cubicBezTo>
                <a:cubicBezTo>
                  <a:pt x="11876" y="1868"/>
                  <a:pt x="11881" y="1866"/>
                  <a:pt x="11886" y="1864"/>
                </a:cubicBezTo>
                <a:cubicBezTo>
                  <a:pt x="11896" y="1859"/>
                  <a:pt x="11905" y="1857"/>
                  <a:pt x="11915" y="1857"/>
                </a:cubicBezTo>
                <a:cubicBezTo>
                  <a:pt x="11926" y="1857"/>
                  <a:pt x="11937" y="1860"/>
                  <a:pt x="11948" y="1865"/>
                </a:cubicBezTo>
                <a:cubicBezTo>
                  <a:pt x="11951" y="1866"/>
                  <a:pt x="11954" y="1866"/>
                  <a:pt x="11957" y="1866"/>
                </a:cubicBezTo>
                <a:cubicBezTo>
                  <a:pt x="11973" y="1866"/>
                  <a:pt x="11989" y="1853"/>
                  <a:pt x="11993" y="1840"/>
                </a:cubicBezTo>
                <a:cubicBezTo>
                  <a:pt x="11999" y="1819"/>
                  <a:pt x="11987" y="1803"/>
                  <a:pt x="11968" y="1796"/>
                </a:cubicBezTo>
                <a:cubicBezTo>
                  <a:pt x="11952" y="1789"/>
                  <a:pt x="11935" y="1786"/>
                  <a:pt x="11919" y="1786"/>
                </a:cubicBezTo>
                <a:close/>
                <a:moveTo>
                  <a:pt x="21827" y="1806"/>
                </a:moveTo>
                <a:cubicBezTo>
                  <a:pt x="21810" y="1806"/>
                  <a:pt x="21792" y="1817"/>
                  <a:pt x="21792" y="1840"/>
                </a:cubicBezTo>
                <a:lnTo>
                  <a:pt x="21792" y="1855"/>
                </a:lnTo>
                <a:cubicBezTo>
                  <a:pt x="21792" y="1878"/>
                  <a:pt x="21810" y="1890"/>
                  <a:pt x="21827" y="1890"/>
                </a:cubicBezTo>
                <a:cubicBezTo>
                  <a:pt x="21845" y="1890"/>
                  <a:pt x="21863" y="1878"/>
                  <a:pt x="21863" y="1855"/>
                </a:cubicBezTo>
                <a:lnTo>
                  <a:pt x="21863" y="1840"/>
                </a:lnTo>
                <a:cubicBezTo>
                  <a:pt x="21863" y="1817"/>
                  <a:pt x="21845" y="1806"/>
                  <a:pt x="21827" y="1806"/>
                </a:cubicBezTo>
                <a:close/>
                <a:moveTo>
                  <a:pt x="24624" y="1829"/>
                </a:moveTo>
                <a:cubicBezTo>
                  <a:pt x="24579" y="1829"/>
                  <a:pt x="24579" y="1900"/>
                  <a:pt x="24624" y="1900"/>
                </a:cubicBezTo>
                <a:lnTo>
                  <a:pt x="24640" y="1900"/>
                </a:lnTo>
                <a:cubicBezTo>
                  <a:pt x="24686" y="1900"/>
                  <a:pt x="24686" y="1829"/>
                  <a:pt x="24640" y="1829"/>
                </a:cubicBezTo>
                <a:close/>
                <a:moveTo>
                  <a:pt x="20990" y="1770"/>
                </a:moveTo>
                <a:cubicBezTo>
                  <a:pt x="20954" y="1770"/>
                  <a:pt x="20917" y="1809"/>
                  <a:pt x="20940" y="1850"/>
                </a:cubicBezTo>
                <a:cubicBezTo>
                  <a:pt x="20960" y="1886"/>
                  <a:pt x="20991" y="1902"/>
                  <a:pt x="21030" y="1907"/>
                </a:cubicBezTo>
                <a:cubicBezTo>
                  <a:pt x="21032" y="1907"/>
                  <a:pt x="21033" y="1907"/>
                  <a:pt x="21035" y="1907"/>
                </a:cubicBezTo>
                <a:cubicBezTo>
                  <a:pt x="21062" y="1907"/>
                  <a:pt x="21083" y="1879"/>
                  <a:pt x="21083" y="1853"/>
                </a:cubicBezTo>
                <a:cubicBezTo>
                  <a:pt x="21083" y="1823"/>
                  <a:pt x="21061" y="1805"/>
                  <a:pt x="21034" y="1799"/>
                </a:cubicBezTo>
                <a:cubicBezTo>
                  <a:pt x="21033" y="1798"/>
                  <a:pt x="21033" y="1797"/>
                  <a:pt x="21031" y="1796"/>
                </a:cubicBezTo>
                <a:cubicBezTo>
                  <a:pt x="21021" y="1777"/>
                  <a:pt x="21005" y="1770"/>
                  <a:pt x="20990" y="1770"/>
                </a:cubicBezTo>
                <a:close/>
                <a:moveTo>
                  <a:pt x="20595" y="1847"/>
                </a:moveTo>
                <a:cubicBezTo>
                  <a:pt x="20549" y="1847"/>
                  <a:pt x="20549" y="1917"/>
                  <a:pt x="20595" y="1917"/>
                </a:cubicBezTo>
                <a:cubicBezTo>
                  <a:pt x="20595" y="1917"/>
                  <a:pt x="20596" y="1917"/>
                  <a:pt x="20596" y="1917"/>
                </a:cubicBezTo>
                <a:cubicBezTo>
                  <a:pt x="20641" y="1917"/>
                  <a:pt x="20641" y="1847"/>
                  <a:pt x="20595" y="1847"/>
                </a:cubicBezTo>
                <a:close/>
                <a:moveTo>
                  <a:pt x="9691" y="1820"/>
                </a:moveTo>
                <a:cubicBezTo>
                  <a:pt x="9673" y="1820"/>
                  <a:pt x="9654" y="1831"/>
                  <a:pt x="9654" y="1854"/>
                </a:cubicBezTo>
                <a:cubicBezTo>
                  <a:pt x="9652" y="1890"/>
                  <a:pt x="9675" y="1921"/>
                  <a:pt x="9710" y="1932"/>
                </a:cubicBezTo>
                <a:cubicBezTo>
                  <a:pt x="9714" y="1933"/>
                  <a:pt x="9718" y="1934"/>
                  <a:pt x="9722" y="1934"/>
                </a:cubicBezTo>
                <a:cubicBezTo>
                  <a:pt x="9757" y="1934"/>
                  <a:pt x="9769" y="1875"/>
                  <a:pt x="9730" y="1864"/>
                </a:cubicBezTo>
                <a:cubicBezTo>
                  <a:pt x="9723" y="1861"/>
                  <a:pt x="9725" y="1858"/>
                  <a:pt x="9725" y="1854"/>
                </a:cubicBezTo>
                <a:cubicBezTo>
                  <a:pt x="9726" y="1831"/>
                  <a:pt x="9709" y="1820"/>
                  <a:pt x="9691" y="1820"/>
                </a:cubicBezTo>
                <a:close/>
                <a:moveTo>
                  <a:pt x="18130" y="1873"/>
                </a:moveTo>
                <a:cubicBezTo>
                  <a:pt x="18125" y="1873"/>
                  <a:pt x="18120" y="1875"/>
                  <a:pt x="18116" y="1880"/>
                </a:cubicBezTo>
                <a:cubicBezTo>
                  <a:pt x="18103" y="1899"/>
                  <a:pt x="18086" y="1912"/>
                  <a:pt x="18066" y="1918"/>
                </a:cubicBezTo>
                <a:cubicBezTo>
                  <a:pt x="18047" y="1926"/>
                  <a:pt x="18053" y="1954"/>
                  <a:pt x="18070" y="1954"/>
                </a:cubicBezTo>
                <a:cubicBezTo>
                  <a:pt x="18072" y="1954"/>
                  <a:pt x="18073" y="1953"/>
                  <a:pt x="18075" y="1953"/>
                </a:cubicBezTo>
                <a:cubicBezTo>
                  <a:pt x="18105" y="1941"/>
                  <a:pt x="18127" y="1923"/>
                  <a:pt x="18147" y="1899"/>
                </a:cubicBezTo>
                <a:cubicBezTo>
                  <a:pt x="18156" y="1886"/>
                  <a:pt x="18143" y="1873"/>
                  <a:pt x="18130" y="1873"/>
                </a:cubicBezTo>
                <a:close/>
                <a:moveTo>
                  <a:pt x="8337" y="1890"/>
                </a:moveTo>
                <a:cubicBezTo>
                  <a:pt x="8291" y="1890"/>
                  <a:pt x="8291" y="1960"/>
                  <a:pt x="8337" y="1960"/>
                </a:cubicBezTo>
                <a:lnTo>
                  <a:pt x="8367" y="1960"/>
                </a:lnTo>
                <a:cubicBezTo>
                  <a:pt x="8368" y="1960"/>
                  <a:pt x="8369" y="1960"/>
                  <a:pt x="8369" y="1960"/>
                </a:cubicBezTo>
                <a:cubicBezTo>
                  <a:pt x="8413" y="1960"/>
                  <a:pt x="8414" y="1890"/>
                  <a:pt x="8367" y="1890"/>
                </a:cubicBezTo>
                <a:close/>
                <a:moveTo>
                  <a:pt x="2676" y="1906"/>
                </a:moveTo>
                <a:cubicBezTo>
                  <a:pt x="2632" y="1906"/>
                  <a:pt x="2632" y="1976"/>
                  <a:pt x="2677" y="1976"/>
                </a:cubicBezTo>
                <a:cubicBezTo>
                  <a:pt x="2723" y="1976"/>
                  <a:pt x="2723" y="1906"/>
                  <a:pt x="2677" y="1906"/>
                </a:cubicBezTo>
                <a:cubicBezTo>
                  <a:pt x="2677" y="1906"/>
                  <a:pt x="2676" y="1906"/>
                  <a:pt x="2676" y="1906"/>
                </a:cubicBezTo>
                <a:close/>
                <a:moveTo>
                  <a:pt x="15895" y="1896"/>
                </a:moveTo>
                <a:cubicBezTo>
                  <a:pt x="15877" y="1896"/>
                  <a:pt x="15859" y="1908"/>
                  <a:pt x="15859" y="1931"/>
                </a:cubicBezTo>
                <a:lnTo>
                  <a:pt x="15859" y="1946"/>
                </a:lnTo>
                <a:cubicBezTo>
                  <a:pt x="15859" y="1969"/>
                  <a:pt x="15876" y="1980"/>
                  <a:pt x="15894" y="1980"/>
                </a:cubicBezTo>
                <a:cubicBezTo>
                  <a:pt x="15911" y="1980"/>
                  <a:pt x="15929" y="1969"/>
                  <a:pt x="15929" y="1946"/>
                </a:cubicBezTo>
                <a:lnTo>
                  <a:pt x="15929" y="1931"/>
                </a:lnTo>
                <a:cubicBezTo>
                  <a:pt x="15930" y="1908"/>
                  <a:pt x="15912" y="1896"/>
                  <a:pt x="15895" y="1896"/>
                </a:cubicBezTo>
                <a:close/>
                <a:moveTo>
                  <a:pt x="5231" y="1912"/>
                </a:moveTo>
                <a:cubicBezTo>
                  <a:pt x="5185" y="1912"/>
                  <a:pt x="5185" y="1983"/>
                  <a:pt x="5231" y="1983"/>
                </a:cubicBezTo>
                <a:lnTo>
                  <a:pt x="5247" y="1983"/>
                </a:lnTo>
                <a:cubicBezTo>
                  <a:pt x="5293" y="1983"/>
                  <a:pt x="5293" y="1912"/>
                  <a:pt x="5247" y="1912"/>
                </a:cubicBezTo>
                <a:close/>
                <a:moveTo>
                  <a:pt x="8668" y="1921"/>
                </a:moveTo>
                <a:cubicBezTo>
                  <a:pt x="8622" y="1921"/>
                  <a:pt x="8622" y="1991"/>
                  <a:pt x="8668" y="1991"/>
                </a:cubicBezTo>
                <a:lnTo>
                  <a:pt x="8698" y="1991"/>
                </a:lnTo>
                <a:cubicBezTo>
                  <a:pt x="8745" y="1991"/>
                  <a:pt x="8745" y="1921"/>
                  <a:pt x="8698" y="1921"/>
                </a:cubicBezTo>
                <a:close/>
                <a:moveTo>
                  <a:pt x="5441" y="1928"/>
                </a:moveTo>
                <a:cubicBezTo>
                  <a:pt x="5395" y="1928"/>
                  <a:pt x="5395" y="1999"/>
                  <a:pt x="5441" y="1999"/>
                </a:cubicBezTo>
                <a:cubicBezTo>
                  <a:pt x="5488" y="1999"/>
                  <a:pt x="5488" y="1928"/>
                  <a:pt x="5441" y="1928"/>
                </a:cubicBezTo>
                <a:close/>
                <a:moveTo>
                  <a:pt x="7766" y="1933"/>
                </a:moveTo>
                <a:cubicBezTo>
                  <a:pt x="7720" y="1933"/>
                  <a:pt x="7720" y="2004"/>
                  <a:pt x="7766" y="2004"/>
                </a:cubicBezTo>
                <a:cubicBezTo>
                  <a:pt x="7812" y="2004"/>
                  <a:pt x="7812" y="1933"/>
                  <a:pt x="7766" y="1933"/>
                </a:cubicBezTo>
                <a:close/>
                <a:moveTo>
                  <a:pt x="2256" y="1855"/>
                </a:moveTo>
                <a:cubicBezTo>
                  <a:pt x="2210" y="1855"/>
                  <a:pt x="2180" y="1926"/>
                  <a:pt x="2230" y="1955"/>
                </a:cubicBezTo>
                <a:cubicBezTo>
                  <a:pt x="2255" y="1971"/>
                  <a:pt x="2279" y="1985"/>
                  <a:pt x="2304" y="2000"/>
                </a:cubicBezTo>
                <a:cubicBezTo>
                  <a:pt x="2313" y="2005"/>
                  <a:pt x="2322" y="2008"/>
                  <a:pt x="2330" y="2008"/>
                </a:cubicBezTo>
                <a:cubicBezTo>
                  <a:pt x="2377" y="2008"/>
                  <a:pt x="2408" y="1938"/>
                  <a:pt x="2359" y="1908"/>
                </a:cubicBezTo>
                <a:cubicBezTo>
                  <a:pt x="2334" y="1892"/>
                  <a:pt x="2309" y="1877"/>
                  <a:pt x="2284" y="1864"/>
                </a:cubicBezTo>
                <a:cubicBezTo>
                  <a:pt x="2274" y="1858"/>
                  <a:pt x="2265" y="1855"/>
                  <a:pt x="2256" y="1855"/>
                </a:cubicBezTo>
                <a:close/>
                <a:moveTo>
                  <a:pt x="7902" y="1964"/>
                </a:moveTo>
                <a:cubicBezTo>
                  <a:pt x="7856" y="1964"/>
                  <a:pt x="7856" y="2035"/>
                  <a:pt x="7902" y="2035"/>
                </a:cubicBezTo>
                <a:cubicBezTo>
                  <a:pt x="7946" y="2035"/>
                  <a:pt x="7948" y="1964"/>
                  <a:pt x="7902" y="1964"/>
                </a:cubicBezTo>
                <a:close/>
                <a:moveTo>
                  <a:pt x="19202" y="1855"/>
                </a:moveTo>
                <a:cubicBezTo>
                  <a:pt x="19162" y="1855"/>
                  <a:pt x="19124" y="1908"/>
                  <a:pt x="19161" y="1946"/>
                </a:cubicBezTo>
                <a:cubicBezTo>
                  <a:pt x="19186" y="1971"/>
                  <a:pt x="19211" y="1996"/>
                  <a:pt x="19234" y="2022"/>
                </a:cubicBezTo>
                <a:cubicBezTo>
                  <a:pt x="19245" y="2033"/>
                  <a:pt x="19257" y="2037"/>
                  <a:pt x="19269" y="2037"/>
                </a:cubicBezTo>
                <a:cubicBezTo>
                  <a:pt x="19310" y="2037"/>
                  <a:pt x="19347" y="1985"/>
                  <a:pt x="19311" y="1947"/>
                </a:cubicBezTo>
                <a:cubicBezTo>
                  <a:pt x="19285" y="1922"/>
                  <a:pt x="19262" y="1896"/>
                  <a:pt x="19237" y="1871"/>
                </a:cubicBezTo>
                <a:cubicBezTo>
                  <a:pt x="19227" y="1860"/>
                  <a:pt x="19214" y="1855"/>
                  <a:pt x="19202" y="1855"/>
                </a:cubicBezTo>
                <a:close/>
                <a:moveTo>
                  <a:pt x="4844" y="1955"/>
                </a:moveTo>
                <a:cubicBezTo>
                  <a:pt x="4821" y="1955"/>
                  <a:pt x="4797" y="1980"/>
                  <a:pt x="4811" y="2007"/>
                </a:cubicBezTo>
                <a:cubicBezTo>
                  <a:pt x="4816" y="2018"/>
                  <a:pt x="4821" y="2027"/>
                  <a:pt x="4827" y="2038"/>
                </a:cubicBezTo>
                <a:cubicBezTo>
                  <a:pt x="4833" y="2051"/>
                  <a:pt x="4844" y="2056"/>
                  <a:pt x="4854" y="2056"/>
                </a:cubicBezTo>
                <a:cubicBezTo>
                  <a:pt x="4878" y="2056"/>
                  <a:pt x="4902" y="2030"/>
                  <a:pt x="4887" y="2002"/>
                </a:cubicBezTo>
                <a:cubicBezTo>
                  <a:pt x="4882" y="1991"/>
                  <a:pt x="4877" y="1983"/>
                  <a:pt x="4872" y="1973"/>
                </a:cubicBezTo>
                <a:cubicBezTo>
                  <a:pt x="4865" y="1960"/>
                  <a:pt x="4855" y="1955"/>
                  <a:pt x="4844" y="1955"/>
                </a:cubicBezTo>
                <a:close/>
                <a:moveTo>
                  <a:pt x="12349" y="1995"/>
                </a:moveTo>
                <a:cubicBezTo>
                  <a:pt x="12335" y="1995"/>
                  <a:pt x="12323" y="2014"/>
                  <a:pt x="12336" y="2025"/>
                </a:cubicBezTo>
                <a:cubicBezTo>
                  <a:pt x="12342" y="2031"/>
                  <a:pt x="12341" y="2037"/>
                  <a:pt x="12335" y="2043"/>
                </a:cubicBezTo>
                <a:cubicBezTo>
                  <a:pt x="12320" y="2054"/>
                  <a:pt x="12333" y="2071"/>
                  <a:pt x="12348" y="2071"/>
                </a:cubicBezTo>
                <a:cubicBezTo>
                  <a:pt x="12352" y="2071"/>
                  <a:pt x="12356" y="2070"/>
                  <a:pt x="12360" y="2068"/>
                </a:cubicBezTo>
                <a:cubicBezTo>
                  <a:pt x="12381" y="2051"/>
                  <a:pt x="12381" y="2018"/>
                  <a:pt x="12361" y="2000"/>
                </a:cubicBezTo>
                <a:cubicBezTo>
                  <a:pt x="12357" y="1996"/>
                  <a:pt x="12353" y="1995"/>
                  <a:pt x="12349" y="1995"/>
                </a:cubicBezTo>
                <a:close/>
                <a:moveTo>
                  <a:pt x="22953" y="1944"/>
                </a:moveTo>
                <a:cubicBezTo>
                  <a:pt x="22932" y="1944"/>
                  <a:pt x="22911" y="1961"/>
                  <a:pt x="22919" y="1987"/>
                </a:cubicBezTo>
                <a:cubicBezTo>
                  <a:pt x="22924" y="2007"/>
                  <a:pt x="22929" y="2027"/>
                  <a:pt x="22934" y="2048"/>
                </a:cubicBezTo>
                <a:cubicBezTo>
                  <a:pt x="22938" y="2066"/>
                  <a:pt x="22952" y="2074"/>
                  <a:pt x="22966" y="2074"/>
                </a:cubicBezTo>
                <a:cubicBezTo>
                  <a:pt x="22987" y="2074"/>
                  <a:pt x="23009" y="2057"/>
                  <a:pt x="23002" y="2030"/>
                </a:cubicBezTo>
                <a:cubicBezTo>
                  <a:pt x="22997" y="2010"/>
                  <a:pt x="22991" y="1990"/>
                  <a:pt x="22987" y="1969"/>
                </a:cubicBezTo>
                <a:cubicBezTo>
                  <a:pt x="22982" y="1952"/>
                  <a:pt x="22968" y="1944"/>
                  <a:pt x="22953" y="1944"/>
                </a:cubicBezTo>
                <a:close/>
                <a:moveTo>
                  <a:pt x="16028" y="2033"/>
                </a:moveTo>
                <a:cubicBezTo>
                  <a:pt x="16011" y="2033"/>
                  <a:pt x="16000" y="2056"/>
                  <a:pt x="16018" y="2065"/>
                </a:cubicBezTo>
                <a:cubicBezTo>
                  <a:pt x="16028" y="2070"/>
                  <a:pt x="16038" y="2075"/>
                  <a:pt x="16048" y="2081"/>
                </a:cubicBezTo>
                <a:cubicBezTo>
                  <a:pt x="16051" y="2082"/>
                  <a:pt x="16054" y="2083"/>
                  <a:pt x="16057" y="2083"/>
                </a:cubicBezTo>
                <a:cubicBezTo>
                  <a:pt x="16073" y="2083"/>
                  <a:pt x="16083" y="2058"/>
                  <a:pt x="16067" y="2051"/>
                </a:cubicBezTo>
                <a:cubicBezTo>
                  <a:pt x="16057" y="2046"/>
                  <a:pt x="16047" y="2041"/>
                  <a:pt x="16037" y="2035"/>
                </a:cubicBezTo>
                <a:cubicBezTo>
                  <a:pt x="16034" y="2034"/>
                  <a:pt x="16031" y="2033"/>
                  <a:pt x="16028" y="2033"/>
                </a:cubicBezTo>
                <a:close/>
                <a:moveTo>
                  <a:pt x="14873" y="2012"/>
                </a:moveTo>
                <a:cubicBezTo>
                  <a:pt x="14827" y="2012"/>
                  <a:pt x="14827" y="2084"/>
                  <a:pt x="14873" y="2084"/>
                </a:cubicBezTo>
                <a:cubicBezTo>
                  <a:pt x="14918" y="2084"/>
                  <a:pt x="14918" y="2012"/>
                  <a:pt x="14873" y="2012"/>
                </a:cubicBezTo>
                <a:close/>
                <a:moveTo>
                  <a:pt x="4196" y="1936"/>
                </a:moveTo>
                <a:cubicBezTo>
                  <a:pt x="4155" y="1936"/>
                  <a:pt x="4120" y="1990"/>
                  <a:pt x="4156" y="2027"/>
                </a:cubicBezTo>
                <a:cubicBezTo>
                  <a:pt x="4180" y="2052"/>
                  <a:pt x="4205" y="2077"/>
                  <a:pt x="4230" y="2104"/>
                </a:cubicBezTo>
                <a:cubicBezTo>
                  <a:pt x="4241" y="2115"/>
                  <a:pt x="4254" y="2119"/>
                  <a:pt x="4266" y="2119"/>
                </a:cubicBezTo>
                <a:cubicBezTo>
                  <a:pt x="4307" y="2119"/>
                  <a:pt x="4344" y="2066"/>
                  <a:pt x="4306" y="2028"/>
                </a:cubicBezTo>
                <a:cubicBezTo>
                  <a:pt x="4282" y="2004"/>
                  <a:pt x="4257" y="1979"/>
                  <a:pt x="4232" y="1953"/>
                </a:cubicBezTo>
                <a:cubicBezTo>
                  <a:pt x="4220" y="1941"/>
                  <a:pt x="4208" y="1936"/>
                  <a:pt x="4196" y="1936"/>
                </a:cubicBezTo>
                <a:close/>
                <a:moveTo>
                  <a:pt x="15429" y="2012"/>
                </a:moveTo>
                <a:cubicBezTo>
                  <a:pt x="15416" y="2012"/>
                  <a:pt x="15403" y="2019"/>
                  <a:pt x="15397" y="2030"/>
                </a:cubicBezTo>
                <a:cubicBezTo>
                  <a:pt x="15386" y="2048"/>
                  <a:pt x="15394" y="2067"/>
                  <a:pt x="15409" y="2078"/>
                </a:cubicBezTo>
                <a:cubicBezTo>
                  <a:pt x="15429" y="2094"/>
                  <a:pt x="15449" y="2109"/>
                  <a:pt x="15470" y="2122"/>
                </a:cubicBezTo>
                <a:cubicBezTo>
                  <a:pt x="15475" y="2126"/>
                  <a:pt x="15481" y="2128"/>
                  <a:pt x="15486" y="2128"/>
                </a:cubicBezTo>
                <a:cubicBezTo>
                  <a:pt x="15499" y="2128"/>
                  <a:pt x="15512" y="2121"/>
                  <a:pt x="15518" y="2110"/>
                </a:cubicBezTo>
                <a:cubicBezTo>
                  <a:pt x="15529" y="2091"/>
                  <a:pt x="15520" y="2073"/>
                  <a:pt x="15505" y="2062"/>
                </a:cubicBezTo>
                <a:cubicBezTo>
                  <a:pt x="15485" y="2046"/>
                  <a:pt x="15466" y="2031"/>
                  <a:pt x="15445" y="2017"/>
                </a:cubicBezTo>
                <a:cubicBezTo>
                  <a:pt x="15440" y="2013"/>
                  <a:pt x="15435" y="2012"/>
                  <a:pt x="15429" y="2012"/>
                </a:cubicBezTo>
                <a:close/>
                <a:moveTo>
                  <a:pt x="1282" y="1989"/>
                </a:moveTo>
                <a:cubicBezTo>
                  <a:pt x="1241" y="1989"/>
                  <a:pt x="1205" y="2042"/>
                  <a:pt x="1242" y="2079"/>
                </a:cubicBezTo>
                <a:lnTo>
                  <a:pt x="1287" y="2125"/>
                </a:lnTo>
                <a:cubicBezTo>
                  <a:pt x="1298" y="2136"/>
                  <a:pt x="1310" y="2140"/>
                  <a:pt x="1322" y="2140"/>
                </a:cubicBezTo>
                <a:cubicBezTo>
                  <a:pt x="1363" y="2140"/>
                  <a:pt x="1400" y="2087"/>
                  <a:pt x="1362" y="2049"/>
                </a:cubicBezTo>
                <a:lnTo>
                  <a:pt x="1318" y="2005"/>
                </a:lnTo>
                <a:cubicBezTo>
                  <a:pt x="1307" y="1993"/>
                  <a:pt x="1294" y="1989"/>
                  <a:pt x="1282" y="1989"/>
                </a:cubicBezTo>
                <a:close/>
                <a:moveTo>
                  <a:pt x="10619" y="2075"/>
                </a:moveTo>
                <a:cubicBezTo>
                  <a:pt x="10583" y="2075"/>
                  <a:pt x="10573" y="2132"/>
                  <a:pt x="10611" y="2145"/>
                </a:cubicBezTo>
                <a:cubicBezTo>
                  <a:pt x="10627" y="2151"/>
                  <a:pt x="10642" y="2156"/>
                  <a:pt x="10656" y="2161"/>
                </a:cubicBezTo>
                <a:cubicBezTo>
                  <a:pt x="10660" y="2162"/>
                  <a:pt x="10664" y="2163"/>
                  <a:pt x="10667" y="2163"/>
                </a:cubicBezTo>
                <a:cubicBezTo>
                  <a:pt x="10702" y="2163"/>
                  <a:pt x="10715" y="2105"/>
                  <a:pt x="10675" y="2093"/>
                </a:cubicBezTo>
                <a:cubicBezTo>
                  <a:pt x="10660" y="2088"/>
                  <a:pt x="10646" y="2083"/>
                  <a:pt x="10631" y="2077"/>
                </a:cubicBezTo>
                <a:cubicBezTo>
                  <a:pt x="10627" y="2076"/>
                  <a:pt x="10622" y="2075"/>
                  <a:pt x="10619" y="2075"/>
                </a:cubicBezTo>
                <a:close/>
                <a:moveTo>
                  <a:pt x="15065" y="2086"/>
                </a:moveTo>
                <a:cubicBezTo>
                  <a:pt x="15057" y="2086"/>
                  <a:pt x="15049" y="2089"/>
                  <a:pt x="15042" y="2096"/>
                </a:cubicBezTo>
                <a:lnTo>
                  <a:pt x="15026" y="2112"/>
                </a:lnTo>
                <a:cubicBezTo>
                  <a:pt x="15001" y="2138"/>
                  <a:pt x="15025" y="2173"/>
                  <a:pt x="15052" y="2173"/>
                </a:cubicBezTo>
                <a:cubicBezTo>
                  <a:pt x="15060" y="2173"/>
                  <a:pt x="15068" y="2170"/>
                  <a:pt x="15075" y="2162"/>
                </a:cubicBezTo>
                <a:lnTo>
                  <a:pt x="15091" y="2147"/>
                </a:lnTo>
                <a:cubicBezTo>
                  <a:pt x="15117" y="2121"/>
                  <a:pt x="15092" y="2086"/>
                  <a:pt x="15065" y="2086"/>
                </a:cubicBezTo>
                <a:close/>
                <a:moveTo>
                  <a:pt x="21377" y="2056"/>
                </a:moveTo>
                <a:cubicBezTo>
                  <a:pt x="21337" y="2056"/>
                  <a:pt x="21301" y="2109"/>
                  <a:pt x="21338" y="2147"/>
                </a:cubicBezTo>
                <a:cubicBezTo>
                  <a:pt x="21343" y="2153"/>
                  <a:pt x="21348" y="2157"/>
                  <a:pt x="21353" y="2162"/>
                </a:cubicBezTo>
                <a:cubicBezTo>
                  <a:pt x="21364" y="2173"/>
                  <a:pt x="21377" y="2178"/>
                  <a:pt x="21389" y="2178"/>
                </a:cubicBezTo>
                <a:cubicBezTo>
                  <a:pt x="21430" y="2178"/>
                  <a:pt x="21467" y="2125"/>
                  <a:pt x="21429" y="2088"/>
                </a:cubicBezTo>
                <a:lnTo>
                  <a:pt x="21413" y="2072"/>
                </a:lnTo>
                <a:cubicBezTo>
                  <a:pt x="21402" y="2061"/>
                  <a:pt x="21390" y="2056"/>
                  <a:pt x="21377" y="2056"/>
                </a:cubicBezTo>
                <a:close/>
                <a:moveTo>
                  <a:pt x="13309" y="2114"/>
                </a:moveTo>
                <a:cubicBezTo>
                  <a:pt x="13263" y="2114"/>
                  <a:pt x="13263" y="2184"/>
                  <a:pt x="13309" y="2184"/>
                </a:cubicBezTo>
                <a:cubicBezTo>
                  <a:pt x="13355" y="2184"/>
                  <a:pt x="13355" y="2114"/>
                  <a:pt x="13309" y="2114"/>
                </a:cubicBezTo>
                <a:close/>
                <a:moveTo>
                  <a:pt x="23949" y="2084"/>
                </a:moveTo>
                <a:cubicBezTo>
                  <a:pt x="23943" y="2084"/>
                  <a:pt x="23937" y="2086"/>
                  <a:pt x="23931" y="2090"/>
                </a:cubicBezTo>
                <a:cubicBezTo>
                  <a:pt x="23916" y="2100"/>
                  <a:pt x="23900" y="2111"/>
                  <a:pt x="23885" y="2120"/>
                </a:cubicBezTo>
                <a:cubicBezTo>
                  <a:pt x="23855" y="2142"/>
                  <a:pt x="23874" y="2188"/>
                  <a:pt x="23903" y="2188"/>
                </a:cubicBezTo>
                <a:cubicBezTo>
                  <a:pt x="23909" y="2188"/>
                  <a:pt x="23915" y="2187"/>
                  <a:pt x="23921" y="2182"/>
                </a:cubicBezTo>
                <a:cubicBezTo>
                  <a:pt x="23936" y="2172"/>
                  <a:pt x="23951" y="2161"/>
                  <a:pt x="23966" y="2152"/>
                </a:cubicBezTo>
                <a:cubicBezTo>
                  <a:pt x="23997" y="2130"/>
                  <a:pt x="23978" y="2084"/>
                  <a:pt x="23949" y="2084"/>
                </a:cubicBezTo>
                <a:close/>
                <a:moveTo>
                  <a:pt x="11250" y="2122"/>
                </a:moveTo>
                <a:cubicBezTo>
                  <a:pt x="11206" y="2122"/>
                  <a:pt x="11206" y="2194"/>
                  <a:pt x="11250" y="2194"/>
                </a:cubicBezTo>
                <a:cubicBezTo>
                  <a:pt x="11297" y="2194"/>
                  <a:pt x="11297" y="2122"/>
                  <a:pt x="11250" y="2122"/>
                </a:cubicBezTo>
                <a:close/>
                <a:moveTo>
                  <a:pt x="11537" y="2111"/>
                </a:moveTo>
                <a:cubicBezTo>
                  <a:pt x="11505" y="2111"/>
                  <a:pt x="11483" y="2159"/>
                  <a:pt x="11519" y="2177"/>
                </a:cubicBezTo>
                <a:cubicBezTo>
                  <a:pt x="11529" y="2182"/>
                  <a:pt x="11538" y="2187"/>
                  <a:pt x="11549" y="2193"/>
                </a:cubicBezTo>
                <a:cubicBezTo>
                  <a:pt x="11554" y="2195"/>
                  <a:pt x="11559" y="2196"/>
                  <a:pt x="11564" y="2196"/>
                </a:cubicBezTo>
                <a:cubicBezTo>
                  <a:pt x="11597" y="2196"/>
                  <a:pt x="11620" y="2148"/>
                  <a:pt x="11585" y="2131"/>
                </a:cubicBezTo>
                <a:cubicBezTo>
                  <a:pt x="11574" y="2126"/>
                  <a:pt x="11565" y="2120"/>
                  <a:pt x="11554" y="2115"/>
                </a:cubicBezTo>
                <a:cubicBezTo>
                  <a:pt x="11548" y="2112"/>
                  <a:pt x="11543" y="2111"/>
                  <a:pt x="11537" y="2111"/>
                </a:cubicBezTo>
                <a:close/>
                <a:moveTo>
                  <a:pt x="12684" y="2113"/>
                </a:moveTo>
                <a:cubicBezTo>
                  <a:pt x="12679" y="2113"/>
                  <a:pt x="12674" y="2113"/>
                  <a:pt x="12669" y="2114"/>
                </a:cubicBezTo>
                <a:cubicBezTo>
                  <a:pt x="12628" y="2122"/>
                  <a:pt x="12640" y="2182"/>
                  <a:pt x="12678" y="2183"/>
                </a:cubicBezTo>
                <a:cubicBezTo>
                  <a:pt x="12684" y="2193"/>
                  <a:pt x="12696" y="2198"/>
                  <a:pt x="12708" y="2198"/>
                </a:cubicBezTo>
                <a:cubicBezTo>
                  <a:pt x="12714" y="2198"/>
                  <a:pt x="12721" y="2196"/>
                  <a:pt x="12725" y="2194"/>
                </a:cubicBezTo>
                <a:cubicBezTo>
                  <a:pt x="12743" y="2183"/>
                  <a:pt x="12746" y="2162"/>
                  <a:pt x="12738" y="2145"/>
                </a:cubicBezTo>
                <a:cubicBezTo>
                  <a:pt x="12729" y="2122"/>
                  <a:pt x="12707" y="2113"/>
                  <a:pt x="12684" y="2113"/>
                </a:cubicBezTo>
                <a:close/>
                <a:moveTo>
                  <a:pt x="1791" y="2113"/>
                </a:moveTo>
                <a:cubicBezTo>
                  <a:pt x="1773" y="2113"/>
                  <a:pt x="1755" y="2125"/>
                  <a:pt x="1755" y="2148"/>
                </a:cubicBezTo>
                <a:lnTo>
                  <a:pt x="1755" y="2178"/>
                </a:lnTo>
                <a:cubicBezTo>
                  <a:pt x="1754" y="2201"/>
                  <a:pt x="1772" y="2213"/>
                  <a:pt x="1790" y="2213"/>
                </a:cubicBezTo>
                <a:cubicBezTo>
                  <a:pt x="1808" y="2213"/>
                  <a:pt x="1826" y="2201"/>
                  <a:pt x="1826" y="2178"/>
                </a:cubicBezTo>
                <a:lnTo>
                  <a:pt x="1826" y="2148"/>
                </a:lnTo>
                <a:cubicBezTo>
                  <a:pt x="1826" y="2125"/>
                  <a:pt x="1808" y="2113"/>
                  <a:pt x="1791" y="2113"/>
                </a:cubicBezTo>
                <a:close/>
                <a:moveTo>
                  <a:pt x="15337" y="2120"/>
                </a:moveTo>
                <a:cubicBezTo>
                  <a:pt x="15320" y="2120"/>
                  <a:pt x="15301" y="2131"/>
                  <a:pt x="15301" y="2154"/>
                </a:cubicBezTo>
                <a:lnTo>
                  <a:pt x="15301" y="2184"/>
                </a:lnTo>
                <a:cubicBezTo>
                  <a:pt x="15301" y="2207"/>
                  <a:pt x="15319" y="2219"/>
                  <a:pt x="15337" y="2219"/>
                </a:cubicBezTo>
                <a:cubicBezTo>
                  <a:pt x="15355" y="2219"/>
                  <a:pt x="15373" y="2207"/>
                  <a:pt x="15373" y="2184"/>
                </a:cubicBezTo>
                <a:lnTo>
                  <a:pt x="15373" y="2154"/>
                </a:lnTo>
                <a:cubicBezTo>
                  <a:pt x="15373" y="2131"/>
                  <a:pt x="15355" y="2120"/>
                  <a:pt x="15337" y="2120"/>
                </a:cubicBezTo>
                <a:close/>
                <a:moveTo>
                  <a:pt x="18761" y="2173"/>
                </a:moveTo>
                <a:cubicBezTo>
                  <a:pt x="18715" y="2173"/>
                  <a:pt x="18715" y="2243"/>
                  <a:pt x="18761" y="2243"/>
                </a:cubicBezTo>
                <a:lnTo>
                  <a:pt x="18776" y="2243"/>
                </a:lnTo>
                <a:cubicBezTo>
                  <a:pt x="18822" y="2243"/>
                  <a:pt x="18822" y="2173"/>
                  <a:pt x="18776" y="2173"/>
                </a:cubicBezTo>
                <a:close/>
                <a:moveTo>
                  <a:pt x="8156" y="2175"/>
                </a:moveTo>
                <a:cubicBezTo>
                  <a:pt x="8111" y="2175"/>
                  <a:pt x="8111" y="2246"/>
                  <a:pt x="8156" y="2246"/>
                </a:cubicBezTo>
                <a:cubicBezTo>
                  <a:pt x="8202" y="2246"/>
                  <a:pt x="8202" y="2175"/>
                  <a:pt x="8156" y="2175"/>
                </a:cubicBezTo>
                <a:close/>
                <a:moveTo>
                  <a:pt x="9147" y="2178"/>
                </a:moveTo>
                <a:cubicBezTo>
                  <a:pt x="9102" y="2178"/>
                  <a:pt x="9102" y="2248"/>
                  <a:pt x="9147" y="2248"/>
                </a:cubicBezTo>
                <a:cubicBezTo>
                  <a:pt x="9193" y="2248"/>
                  <a:pt x="9193" y="2178"/>
                  <a:pt x="9147" y="2178"/>
                </a:cubicBezTo>
                <a:close/>
                <a:moveTo>
                  <a:pt x="6403" y="2185"/>
                </a:moveTo>
                <a:cubicBezTo>
                  <a:pt x="6357" y="2185"/>
                  <a:pt x="6357" y="2257"/>
                  <a:pt x="6403" y="2257"/>
                </a:cubicBezTo>
                <a:cubicBezTo>
                  <a:pt x="6448" y="2257"/>
                  <a:pt x="6448" y="2185"/>
                  <a:pt x="6403" y="2185"/>
                </a:cubicBezTo>
                <a:close/>
                <a:moveTo>
                  <a:pt x="22533" y="2199"/>
                </a:moveTo>
                <a:cubicBezTo>
                  <a:pt x="22515" y="2199"/>
                  <a:pt x="22497" y="2210"/>
                  <a:pt x="22497" y="2232"/>
                </a:cubicBezTo>
                <a:lnTo>
                  <a:pt x="22497" y="2248"/>
                </a:lnTo>
                <a:cubicBezTo>
                  <a:pt x="22497" y="2271"/>
                  <a:pt x="22515" y="2283"/>
                  <a:pt x="22533" y="2283"/>
                </a:cubicBezTo>
                <a:cubicBezTo>
                  <a:pt x="22551" y="2283"/>
                  <a:pt x="22569" y="2271"/>
                  <a:pt x="22569" y="2248"/>
                </a:cubicBezTo>
                <a:lnTo>
                  <a:pt x="22569" y="2232"/>
                </a:lnTo>
                <a:cubicBezTo>
                  <a:pt x="22569" y="2210"/>
                  <a:pt x="22551" y="2199"/>
                  <a:pt x="22533" y="2199"/>
                </a:cubicBezTo>
                <a:close/>
                <a:moveTo>
                  <a:pt x="360" y="2193"/>
                </a:moveTo>
                <a:cubicBezTo>
                  <a:pt x="326" y="2193"/>
                  <a:pt x="316" y="2252"/>
                  <a:pt x="353" y="2264"/>
                </a:cubicBezTo>
                <a:cubicBezTo>
                  <a:pt x="369" y="2271"/>
                  <a:pt x="383" y="2276"/>
                  <a:pt x="397" y="2282"/>
                </a:cubicBezTo>
                <a:cubicBezTo>
                  <a:pt x="402" y="2283"/>
                  <a:pt x="407" y="2284"/>
                  <a:pt x="411" y="2284"/>
                </a:cubicBezTo>
                <a:cubicBezTo>
                  <a:pt x="445" y="2284"/>
                  <a:pt x="456" y="2228"/>
                  <a:pt x="417" y="2214"/>
                </a:cubicBezTo>
                <a:cubicBezTo>
                  <a:pt x="403" y="2208"/>
                  <a:pt x="387" y="2203"/>
                  <a:pt x="372" y="2196"/>
                </a:cubicBezTo>
                <a:cubicBezTo>
                  <a:pt x="368" y="2194"/>
                  <a:pt x="364" y="2193"/>
                  <a:pt x="360" y="2193"/>
                </a:cubicBezTo>
                <a:close/>
                <a:moveTo>
                  <a:pt x="23600" y="2216"/>
                </a:moveTo>
                <a:cubicBezTo>
                  <a:pt x="23573" y="2216"/>
                  <a:pt x="23549" y="2251"/>
                  <a:pt x="23574" y="2276"/>
                </a:cubicBezTo>
                <a:lnTo>
                  <a:pt x="23590" y="2292"/>
                </a:lnTo>
                <a:cubicBezTo>
                  <a:pt x="23597" y="2299"/>
                  <a:pt x="23606" y="2303"/>
                  <a:pt x="23614" y="2303"/>
                </a:cubicBezTo>
                <a:cubicBezTo>
                  <a:pt x="23641" y="2303"/>
                  <a:pt x="23665" y="2266"/>
                  <a:pt x="23639" y="2242"/>
                </a:cubicBezTo>
                <a:lnTo>
                  <a:pt x="23624" y="2226"/>
                </a:lnTo>
                <a:cubicBezTo>
                  <a:pt x="23616" y="2219"/>
                  <a:pt x="23608" y="2216"/>
                  <a:pt x="23600" y="2216"/>
                </a:cubicBezTo>
                <a:close/>
                <a:moveTo>
                  <a:pt x="8367" y="2236"/>
                </a:moveTo>
                <a:cubicBezTo>
                  <a:pt x="8321" y="2236"/>
                  <a:pt x="8321" y="2306"/>
                  <a:pt x="8367" y="2306"/>
                </a:cubicBezTo>
                <a:cubicBezTo>
                  <a:pt x="8412" y="2306"/>
                  <a:pt x="8412" y="2236"/>
                  <a:pt x="8367" y="2236"/>
                </a:cubicBezTo>
                <a:close/>
                <a:moveTo>
                  <a:pt x="46" y="2243"/>
                </a:moveTo>
                <a:cubicBezTo>
                  <a:pt x="0" y="2243"/>
                  <a:pt x="0" y="2314"/>
                  <a:pt x="46" y="2314"/>
                </a:cubicBezTo>
                <a:lnTo>
                  <a:pt x="62" y="2314"/>
                </a:lnTo>
                <a:cubicBezTo>
                  <a:pt x="108" y="2314"/>
                  <a:pt x="108" y="2243"/>
                  <a:pt x="62" y="2243"/>
                </a:cubicBezTo>
                <a:close/>
                <a:moveTo>
                  <a:pt x="15786" y="2226"/>
                </a:moveTo>
                <a:cubicBezTo>
                  <a:pt x="15759" y="2226"/>
                  <a:pt x="15735" y="2261"/>
                  <a:pt x="15760" y="2287"/>
                </a:cubicBezTo>
                <a:cubicBezTo>
                  <a:pt x="15771" y="2297"/>
                  <a:pt x="15781" y="2306"/>
                  <a:pt x="15792" y="2315"/>
                </a:cubicBezTo>
                <a:cubicBezTo>
                  <a:pt x="15799" y="2322"/>
                  <a:pt x="15807" y="2325"/>
                  <a:pt x="15815" y="2325"/>
                </a:cubicBezTo>
                <a:cubicBezTo>
                  <a:pt x="15843" y="2325"/>
                  <a:pt x="15868" y="2290"/>
                  <a:pt x="15842" y="2266"/>
                </a:cubicBezTo>
                <a:cubicBezTo>
                  <a:pt x="15832" y="2255"/>
                  <a:pt x="15821" y="2246"/>
                  <a:pt x="15811" y="2237"/>
                </a:cubicBezTo>
                <a:cubicBezTo>
                  <a:pt x="15803" y="2229"/>
                  <a:pt x="15794" y="2226"/>
                  <a:pt x="15786" y="2226"/>
                </a:cubicBezTo>
                <a:close/>
                <a:moveTo>
                  <a:pt x="3757" y="2284"/>
                </a:moveTo>
                <a:cubicBezTo>
                  <a:pt x="3712" y="2284"/>
                  <a:pt x="3712" y="2355"/>
                  <a:pt x="3758" y="2355"/>
                </a:cubicBezTo>
                <a:cubicBezTo>
                  <a:pt x="3803" y="2355"/>
                  <a:pt x="3803" y="2284"/>
                  <a:pt x="3758" y="2284"/>
                </a:cubicBezTo>
                <a:cubicBezTo>
                  <a:pt x="3758" y="2284"/>
                  <a:pt x="3757" y="2284"/>
                  <a:pt x="3757" y="2284"/>
                </a:cubicBezTo>
                <a:close/>
                <a:moveTo>
                  <a:pt x="5833" y="2275"/>
                </a:moveTo>
                <a:cubicBezTo>
                  <a:pt x="5823" y="2275"/>
                  <a:pt x="5814" y="2278"/>
                  <a:pt x="5807" y="2285"/>
                </a:cubicBezTo>
                <a:cubicBezTo>
                  <a:pt x="5802" y="2290"/>
                  <a:pt x="5796" y="2291"/>
                  <a:pt x="5790" y="2291"/>
                </a:cubicBezTo>
                <a:cubicBezTo>
                  <a:pt x="5787" y="2291"/>
                  <a:pt x="5784" y="2291"/>
                  <a:pt x="5781" y="2290"/>
                </a:cubicBezTo>
                <a:cubicBezTo>
                  <a:pt x="5778" y="2289"/>
                  <a:pt x="5775" y="2289"/>
                  <a:pt x="5772" y="2289"/>
                </a:cubicBezTo>
                <a:cubicBezTo>
                  <a:pt x="5734" y="2289"/>
                  <a:pt x="5720" y="2350"/>
                  <a:pt x="5761" y="2358"/>
                </a:cubicBezTo>
                <a:cubicBezTo>
                  <a:pt x="5770" y="2360"/>
                  <a:pt x="5778" y="2361"/>
                  <a:pt x="5786" y="2361"/>
                </a:cubicBezTo>
                <a:cubicBezTo>
                  <a:pt x="5812" y="2361"/>
                  <a:pt x="5836" y="2352"/>
                  <a:pt x="5856" y="2335"/>
                </a:cubicBezTo>
                <a:cubicBezTo>
                  <a:pt x="5871" y="2324"/>
                  <a:pt x="5870" y="2297"/>
                  <a:pt x="5856" y="2285"/>
                </a:cubicBezTo>
                <a:cubicBezTo>
                  <a:pt x="5850" y="2278"/>
                  <a:pt x="5841" y="2275"/>
                  <a:pt x="5833" y="2275"/>
                </a:cubicBezTo>
                <a:close/>
                <a:moveTo>
                  <a:pt x="7092" y="2248"/>
                </a:moveTo>
                <a:cubicBezTo>
                  <a:pt x="7084" y="2248"/>
                  <a:pt x="7076" y="2251"/>
                  <a:pt x="7068" y="2259"/>
                </a:cubicBezTo>
                <a:lnTo>
                  <a:pt x="7023" y="2304"/>
                </a:lnTo>
                <a:cubicBezTo>
                  <a:pt x="6998" y="2328"/>
                  <a:pt x="7022" y="2364"/>
                  <a:pt x="7049" y="2364"/>
                </a:cubicBezTo>
                <a:cubicBezTo>
                  <a:pt x="7057" y="2364"/>
                  <a:pt x="7066" y="2361"/>
                  <a:pt x="7074" y="2353"/>
                </a:cubicBezTo>
                <a:lnTo>
                  <a:pt x="7118" y="2309"/>
                </a:lnTo>
                <a:cubicBezTo>
                  <a:pt x="7143" y="2284"/>
                  <a:pt x="7118" y="2248"/>
                  <a:pt x="7092" y="2248"/>
                </a:cubicBezTo>
                <a:close/>
                <a:moveTo>
                  <a:pt x="11490" y="2305"/>
                </a:moveTo>
                <a:cubicBezTo>
                  <a:pt x="11445" y="2305"/>
                  <a:pt x="11446" y="2375"/>
                  <a:pt x="11491" y="2375"/>
                </a:cubicBezTo>
                <a:cubicBezTo>
                  <a:pt x="11537" y="2375"/>
                  <a:pt x="11537" y="2305"/>
                  <a:pt x="11491" y="2305"/>
                </a:cubicBezTo>
                <a:cubicBezTo>
                  <a:pt x="11491" y="2305"/>
                  <a:pt x="11491" y="2305"/>
                  <a:pt x="11490" y="2305"/>
                </a:cubicBezTo>
                <a:close/>
                <a:moveTo>
                  <a:pt x="14043" y="2311"/>
                </a:moveTo>
                <a:cubicBezTo>
                  <a:pt x="13999" y="2311"/>
                  <a:pt x="14000" y="2382"/>
                  <a:pt x="14044" y="2382"/>
                </a:cubicBezTo>
                <a:lnTo>
                  <a:pt x="14060" y="2382"/>
                </a:lnTo>
                <a:cubicBezTo>
                  <a:pt x="14106" y="2382"/>
                  <a:pt x="14106" y="2311"/>
                  <a:pt x="14060" y="2311"/>
                </a:cubicBezTo>
                <a:lnTo>
                  <a:pt x="14044" y="2311"/>
                </a:lnTo>
                <a:cubicBezTo>
                  <a:pt x="14044" y="2311"/>
                  <a:pt x="14044" y="2311"/>
                  <a:pt x="14043" y="2311"/>
                </a:cubicBezTo>
                <a:close/>
                <a:moveTo>
                  <a:pt x="14931" y="2297"/>
                </a:moveTo>
                <a:cubicBezTo>
                  <a:pt x="14904" y="2297"/>
                  <a:pt x="14880" y="2333"/>
                  <a:pt x="14905" y="2357"/>
                </a:cubicBezTo>
                <a:lnTo>
                  <a:pt x="14921" y="2373"/>
                </a:lnTo>
                <a:cubicBezTo>
                  <a:pt x="14929" y="2380"/>
                  <a:pt x="14937" y="2383"/>
                  <a:pt x="14945" y="2383"/>
                </a:cubicBezTo>
                <a:cubicBezTo>
                  <a:pt x="14972" y="2383"/>
                  <a:pt x="14996" y="2348"/>
                  <a:pt x="14970" y="2323"/>
                </a:cubicBezTo>
                <a:lnTo>
                  <a:pt x="14955" y="2308"/>
                </a:lnTo>
                <a:cubicBezTo>
                  <a:pt x="14947" y="2300"/>
                  <a:pt x="14939" y="2297"/>
                  <a:pt x="14931" y="2297"/>
                </a:cubicBezTo>
                <a:close/>
                <a:moveTo>
                  <a:pt x="14254" y="2327"/>
                </a:moveTo>
                <a:cubicBezTo>
                  <a:pt x="14210" y="2327"/>
                  <a:pt x="14209" y="2398"/>
                  <a:pt x="14254" y="2398"/>
                </a:cubicBezTo>
                <a:cubicBezTo>
                  <a:pt x="14300" y="2398"/>
                  <a:pt x="14300" y="2327"/>
                  <a:pt x="14254" y="2327"/>
                </a:cubicBezTo>
                <a:close/>
                <a:moveTo>
                  <a:pt x="11071" y="2254"/>
                </a:moveTo>
                <a:cubicBezTo>
                  <a:pt x="11024" y="2254"/>
                  <a:pt x="10994" y="2324"/>
                  <a:pt x="11044" y="2355"/>
                </a:cubicBezTo>
                <a:cubicBezTo>
                  <a:pt x="11068" y="2371"/>
                  <a:pt x="11093" y="2384"/>
                  <a:pt x="11118" y="2399"/>
                </a:cubicBezTo>
                <a:cubicBezTo>
                  <a:pt x="11128" y="2405"/>
                  <a:pt x="11137" y="2407"/>
                  <a:pt x="11145" y="2407"/>
                </a:cubicBezTo>
                <a:cubicBezTo>
                  <a:pt x="11191" y="2407"/>
                  <a:pt x="11221" y="2337"/>
                  <a:pt x="11173" y="2308"/>
                </a:cubicBezTo>
                <a:cubicBezTo>
                  <a:pt x="11148" y="2292"/>
                  <a:pt x="11124" y="2277"/>
                  <a:pt x="11099" y="2263"/>
                </a:cubicBezTo>
                <a:cubicBezTo>
                  <a:pt x="11089" y="2257"/>
                  <a:pt x="11079" y="2254"/>
                  <a:pt x="11071" y="2254"/>
                </a:cubicBezTo>
                <a:close/>
                <a:moveTo>
                  <a:pt x="16567" y="2285"/>
                </a:moveTo>
                <a:cubicBezTo>
                  <a:pt x="16561" y="2285"/>
                  <a:pt x="16556" y="2287"/>
                  <a:pt x="16550" y="2290"/>
                </a:cubicBezTo>
                <a:cubicBezTo>
                  <a:pt x="16534" y="2299"/>
                  <a:pt x="16525" y="2324"/>
                  <a:pt x="16537" y="2339"/>
                </a:cubicBezTo>
                <a:cubicBezTo>
                  <a:pt x="16552" y="2358"/>
                  <a:pt x="16567" y="2379"/>
                  <a:pt x="16582" y="2399"/>
                </a:cubicBezTo>
                <a:cubicBezTo>
                  <a:pt x="16590" y="2410"/>
                  <a:pt x="16601" y="2417"/>
                  <a:pt x="16613" y="2417"/>
                </a:cubicBezTo>
                <a:cubicBezTo>
                  <a:pt x="16619" y="2417"/>
                  <a:pt x="16624" y="2416"/>
                  <a:pt x="16630" y="2413"/>
                </a:cubicBezTo>
                <a:cubicBezTo>
                  <a:pt x="16646" y="2404"/>
                  <a:pt x="16655" y="2381"/>
                  <a:pt x="16643" y="2363"/>
                </a:cubicBezTo>
                <a:cubicBezTo>
                  <a:pt x="16628" y="2345"/>
                  <a:pt x="16613" y="2324"/>
                  <a:pt x="16598" y="2304"/>
                </a:cubicBezTo>
                <a:cubicBezTo>
                  <a:pt x="16590" y="2293"/>
                  <a:pt x="16579" y="2285"/>
                  <a:pt x="16567" y="2285"/>
                </a:cubicBezTo>
                <a:close/>
                <a:moveTo>
                  <a:pt x="17913" y="2286"/>
                </a:moveTo>
                <a:cubicBezTo>
                  <a:pt x="17897" y="2286"/>
                  <a:pt x="17881" y="2293"/>
                  <a:pt x="17870" y="2311"/>
                </a:cubicBezTo>
                <a:cubicBezTo>
                  <a:pt x="17861" y="2327"/>
                  <a:pt x="17851" y="2342"/>
                  <a:pt x="17843" y="2357"/>
                </a:cubicBezTo>
                <a:cubicBezTo>
                  <a:pt x="17818" y="2398"/>
                  <a:pt x="17855" y="2437"/>
                  <a:pt x="17892" y="2437"/>
                </a:cubicBezTo>
                <a:cubicBezTo>
                  <a:pt x="17908" y="2437"/>
                  <a:pt x="17923" y="2430"/>
                  <a:pt x="17934" y="2413"/>
                </a:cubicBezTo>
                <a:cubicBezTo>
                  <a:pt x="17944" y="2397"/>
                  <a:pt x="17953" y="2381"/>
                  <a:pt x="17961" y="2367"/>
                </a:cubicBezTo>
                <a:cubicBezTo>
                  <a:pt x="17987" y="2324"/>
                  <a:pt x="17950" y="2286"/>
                  <a:pt x="17913" y="2286"/>
                </a:cubicBezTo>
                <a:close/>
                <a:moveTo>
                  <a:pt x="2948" y="2308"/>
                </a:moveTo>
                <a:cubicBezTo>
                  <a:pt x="2930" y="2308"/>
                  <a:pt x="2910" y="2318"/>
                  <a:pt x="2901" y="2335"/>
                </a:cubicBezTo>
                <a:cubicBezTo>
                  <a:pt x="2896" y="2346"/>
                  <a:pt x="2891" y="2355"/>
                  <a:pt x="2885" y="2365"/>
                </a:cubicBezTo>
                <a:cubicBezTo>
                  <a:pt x="2874" y="2392"/>
                  <a:pt x="2880" y="2423"/>
                  <a:pt x="2905" y="2439"/>
                </a:cubicBezTo>
                <a:cubicBezTo>
                  <a:pt x="2913" y="2443"/>
                  <a:pt x="2922" y="2446"/>
                  <a:pt x="2931" y="2446"/>
                </a:cubicBezTo>
                <a:cubicBezTo>
                  <a:pt x="2950" y="2446"/>
                  <a:pt x="2969" y="2436"/>
                  <a:pt x="2979" y="2419"/>
                </a:cubicBezTo>
                <a:cubicBezTo>
                  <a:pt x="2984" y="2408"/>
                  <a:pt x="2989" y="2399"/>
                  <a:pt x="2994" y="2389"/>
                </a:cubicBezTo>
                <a:cubicBezTo>
                  <a:pt x="3007" y="2362"/>
                  <a:pt x="3001" y="2331"/>
                  <a:pt x="2974" y="2315"/>
                </a:cubicBezTo>
                <a:cubicBezTo>
                  <a:pt x="2967" y="2310"/>
                  <a:pt x="2958" y="2308"/>
                  <a:pt x="2948" y="2308"/>
                </a:cubicBezTo>
                <a:close/>
                <a:moveTo>
                  <a:pt x="13658" y="2354"/>
                </a:moveTo>
                <a:cubicBezTo>
                  <a:pt x="13635" y="2354"/>
                  <a:pt x="13610" y="2379"/>
                  <a:pt x="13624" y="2407"/>
                </a:cubicBezTo>
                <a:cubicBezTo>
                  <a:pt x="13629" y="2418"/>
                  <a:pt x="13635" y="2426"/>
                  <a:pt x="13640" y="2437"/>
                </a:cubicBezTo>
                <a:cubicBezTo>
                  <a:pt x="13646" y="2450"/>
                  <a:pt x="13657" y="2455"/>
                  <a:pt x="13667" y="2455"/>
                </a:cubicBezTo>
                <a:cubicBezTo>
                  <a:pt x="13691" y="2455"/>
                  <a:pt x="13715" y="2429"/>
                  <a:pt x="13702" y="2402"/>
                </a:cubicBezTo>
                <a:cubicBezTo>
                  <a:pt x="13697" y="2392"/>
                  <a:pt x="13691" y="2382"/>
                  <a:pt x="13686" y="2372"/>
                </a:cubicBezTo>
                <a:cubicBezTo>
                  <a:pt x="13680" y="2359"/>
                  <a:pt x="13669" y="2354"/>
                  <a:pt x="13658" y="2354"/>
                </a:cubicBezTo>
                <a:close/>
                <a:moveTo>
                  <a:pt x="19497" y="2358"/>
                </a:moveTo>
                <a:cubicBezTo>
                  <a:pt x="19488" y="2358"/>
                  <a:pt x="19479" y="2364"/>
                  <a:pt x="19479" y="2376"/>
                </a:cubicBezTo>
                <a:lnTo>
                  <a:pt x="19479" y="2450"/>
                </a:lnTo>
                <a:cubicBezTo>
                  <a:pt x="19479" y="2461"/>
                  <a:pt x="19488" y="2467"/>
                  <a:pt x="19497" y="2467"/>
                </a:cubicBezTo>
                <a:cubicBezTo>
                  <a:pt x="19506" y="2467"/>
                  <a:pt x="19515" y="2461"/>
                  <a:pt x="19515" y="2450"/>
                </a:cubicBezTo>
                <a:lnTo>
                  <a:pt x="19515" y="2376"/>
                </a:lnTo>
                <a:cubicBezTo>
                  <a:pt x="19515" y="2364"/>
                  <a:pt x="19506" y="2358"/>
                  <a:pt x="19497" y="2358"/>
                </a:cubicBezTo>
                <a:close/>
                <a:moveTo>
                  <a:pt x="4463" y="2436"/>
                </a:moveTo>
                <a:cubicBezTo>
                  <a:pt x="4418" y="2436"/>
                  <a:pt x="4418" y="2507"/>
                  <a:pt x="4463" y="2507"/>
                </a:cubicBezTo>
                <a:lnTo>
                  <a:pt x="4479" y="2507"/>
                </a:lnTo>
                <a:cubicBezTo>
                  <a:pt x="4525" y="2507"/>
                  <a:pt x="4525" y="2436"/>
                  <a:pt x="4479" y="2436"/>
                </a:cubicBezTo>
                <a:close/>
                <a:moveTo>
                  <a:pt x="13010" y="2335"/>
                </a:moveTo>
                <a:cubicBezTo>
                  <a:pt x="12969" y="2335"/>
                  <a:pt x="12932" y="2388"/>
                  <a:pt x="12970" y="2425"/>
                </a:cubicBezTo>
                <a:cubicBezTo>
                  <a:pt x="12995" y="2450"/>
                  <a:pt x="13020" y="2475"/>
                  <a:pt x="13044" y="2502"/>
                </a:cubicBezTo>
                <a:cubicBezTo>
                  <a:pt x="13055" y="2513"/>
                  <a:pt x="13068" y="2517"/>
                  <a:pt x="13080" y="2517"/>
                </a:cubicBezTo>
                <a:cubicBezTo>
                  <a:pt x="13121" y="2517"/>
                  <a:pt x="13158" y="2464"/>
                  <a:pt x="13120" y="2426"/>
                </a:cubicBezTo>
                <a:cubicBezTo>
                  <a:pt x="13095" y="2402"/>
                  <a:pt x="13072" y="2377"/>
                  <a:pt x="13046" y="2351"/>
                </a:cubicBezTo>
                <a:cubicBezTo>
                  <a:pt x="13035" y="2340"/>
                  <a:pt x="13022" y="2335"/>
                  <a:pt x="13010" y="2335"/>
                </a:cubicBezTo>
                <a:close/>
                <a:moveTo>
                  <a:pt x="10096" y="2388"/>
                </a:moveTo>
                <a:cubicBezTo>
                  <a:pt x="10055" y="2388"/>
                  <a:pt x="10018" y="2440"/>
                  <a:pt x="10056" y="2478"/>
                </a:cubicBezTo>
                <a:lnTo>
                  <a:pt x="10101" y="2523"/>
                </a:lnTo>
                <a:cubicBezTo>
                  <a:pt x="10112" y="2534"/>
                  <a:pt x="10125" y="2538"/>
                  <a:pt x="10137" y="2538"/>
                </a:cubicBezTo>
                <a:cubicBezTo>
                  <a:pt x="10177" y="2538"/>
                  <a:pt x="10214" y="2485"/>
                  <a:pt x="10177" y="2447"/>
                </a:cubicBezTo>
                <a:lnTo>
                  <a:pt x="10133" y="2403"/>
                </a:lnTo>
                <a:cubicBezTo>
                  <a:pt x="10121" y="2392"/>
                  <a:pt x="10109" y="2388"/>
                  <a:pt x="10096" y="2388"/>
                </a:cubicBezTo>
                <a:close/>
                <a:moveTo>
                  <a:pt x="19062" y="2459"/>
                </a:moveTo>
                <a:cubicBezTo>
                  <a:pt x="19044" y="2459"/>
                  <a:pt x="19027" y="2470"/>
                  <a:pt x="19027" y="2493"/>
                </a:cubicBezTo>
                <a:lnTo>
                  <a:pt x="19027" y="2509"/>
                </a:lnTo>
                <a:cubicBezTo>
                  <a:pt x="19026" y="2532"/>
                  <a:pt x="19043" y="2544"/>
                  <a:pt x="19061" y="2544"/>
                </a:cubicBezTo>
                <a:cubicBezTo>
                  <a:pt x="19079" y="2544"/>
                  <a:pt x="19097" y="2532"/>
                  <a:pt x="19097" y="2509"/>
                </a:cubicBezTo>
                <a:lnTo>
                  <a:pt x="19097" y="2493"/>
                </a:lnTo>
                <a:cubicBezTo>
                  <a:pt x="19097" y="2470"/>
                  <a:pt x="19079" y="2459"/>
                  <a:pt x="19062" y="2459"/>
                </a:cubicBezTo>
                <a:close/>
                <a:moveTo>
                  <a:pt x="831" y="2470"/>
                </a:moveTo>
                <a:cubicBezTo>
                  <a:pt x="806" y="2470"/>
                  <a:pt x="781" y="2496"/>
                  <a:pt x="796" y="2524"/>
                </a:cubicBezTo>
                <a:cubicBezTo>
                  <a:pt x="805" y="2539"/>
                  <a:pt x="816" y="2550"/>
                  <a:pt x="830" y="2557"/>
                </a:cubicBezTo>
                <a:cubicBezTo>
                  <a:pt x="835" y="2566"/>
                  <a:pt x="844" y="2572"/>
                  <a:pt x="857" y="2572"/>
                </a:cubicBezTo>
                <a:lnTo>
                  <a:pt x="878" y="2572"/>
                </a:lnTo>
                <a:cubicBezTo>
                  <a:pt x="880" y="2572"/>
                  <a:pt x="883" y="2571"/>
                  <a:pt x="885" y="2571"/>
                </a:cubicBezTo>
                <a:lnTo>
                  <a:pt x="887" y="2571"/>
                </a:lnTo>
                <a:cubicBezTo>
                  <a:pt x="889" y="2571"/>
                  <a:pt x="889" y="2570"/>
                  <a:pt x="889" y="2570"/>
                </a:cubicBezTo>
                <a:cubicBezTo>
                  <a:pt x="896" y="2567"/>
                  <a:pt x="901" y="2561"/>
                  <a:pt x="904" y="2555"/>
                </a:cubicBezTo>
                <a:cubicBezTo>
                  <a:pt x="907" y="2548"/>
                  <a:pt x="911" y="2541"/>
                  <a:pt x="911" y="2535"/>
                </a:cubicBezTo>
                <a:cubicBezTo>
                  <a:pt x="911" y="2525"/>
                  <a:pt x="906" y="2517"/>
                  <a:pt x="901" y="2511"/>
                </a:cubicBezTo>
                <a:cubicBezTo>
                  <a:pt x="896" y="2505"/>
                  <a:pt x="889" y="2501"/>
                  <a:pt x="879" y="2500"/>
                </a:cubicBezTo>
                <a:cubicBezTo>
                  <a:pt x="878" y="2500"/>
                  <a:pt x="876" y="2499"/>
                  <a:pt x="875" y="2499"/>
                </a:cubicBezTo>
                <a:cubicBezTo>
                  <a:pt x="868" y="2497"/>
                  <a:pt x="863" y="2492"/>
                  <a:pt x="860" y="2487"/>
                </a:cubicBezTo>
                <a:cubicBezTo>
                  <a:pt x="853" y="2475"/>
                  <a:pt x="842" y="2470"/>
                  <a:pt x="831" y="2470"/>
                </a:cubicBezTo>
                <a:close/>
                <a:moveTo>
                  <a:pt x="2317" y="2426"/>
                </a:moveTo>
                <a:cubicBezTo>
                  <a:pt x="2298" y="2426"/>
                  <a:pt x="2278" y="2437"/>
                  <a:pt x="2268" y="2452"/>
                </a:cubicBezTo>
                <a:cubicBezTo>
                  <a:pt x="2253" y="2481"/>
                  <a:pt x="2265" y="2509"/>
                  <a:pt x="2288" y="2526"/>
                </a:cubicBezTo>
                <a:cubicBezTo>
                  <a:pt x="2308" y="2541"/>
                  <a:pt x="2328" y="2556"/>
                  <a:pt x="2349" y="2571"/>
                </a:cubicBezTo>
                <a:cubicBezTo>
                  <a:pt x="2356" y="2576"/>
                  <a:pt x="2365" y="2578"/>
                  <a:pt x="2374" y="2578"/>
                </a:cubicBezTo>
                <a:cubicBezTo>
                  <a:pt x="2393" y="2578"/>
                  <a:pt x="2413" y="2567"/>
                  <a:pt x="2422" y="2551"/>
                </a:cubicBezTo>
                <a:cubicBezTo>
                  <a:pt x="2438" y="2524"/>
                  <a:pt x="2425" y="2494"/>
                  <a:pt x="2402" y="2478"/>
                </a:cubicBezTo>
                <a:cubicBezTo>
                  <a:pt x="2383" y="2462"/>
                  <a:pt x="2363" y="2447"/>
                  <a:pt x="2342" y="2434"/>
                </a:cubicBezTo>
                <a:cubicBezTo>
                  <a:pt x="2334" y="2428"/>
                  <a:pt x="2326" y="2426"/>
                  <a:pt x="2317" y="2426"/>
                </a:cubicBezTo>
                <a:close/>
                <a:moveTo>
                  <a:pt x="1503" y="2518"/>
                </a:moveTo>
                <a:cubicBezTo>
                  <a:pt x="1456" y="2518"/>
                  <a:pt x="1456" y="2589"/>
                  <a:pt x="1503" y="2589"/>
                </a:cubicBezTo>
                <a:lnTo>
                  <a:pt x="1518" y="2589"/>
                </a:lnTo>
                <a:cubicBezTo>
                  <a:pt x="1564" y="2589"/>
                  <a:pt x="1564" y="2518"/>
                  <a:pt x="1518" y="2518"/>
                </a:cubicBezTo>
                <a:close/>
                <a:moveTo>
                  <a:pt x="20847" y="2464"/>
                </a:moveTo>
                <a:cubicBezTo>
                  <a:pt x="20840" y="2464"/>
                  <a:pt x="20834" y="2465"/>
                  <a:pt x="20829" y="2468"/>
                </a:cubicBezTo>
                <a:cubicBezTo>
                  <a:pt x="20810" y="2479"/>
                  <a:pt x="20808" y="2500"/>
                  <a:pt x="20815" y="2517"/>
                </a:cubicBezTo>
                <a:cubicBezTo>
                  <a:pt x="20825" y="2541"/>
                  <a:pt x="20836" y="2567"/>
                  <a:pt x="20847" y="2592"/>
                </a:cubicBezTo>
                <a:cubicBezTo>
                  <a:pt x="20853" y="2603"/>
                  <a:pt x="20866" y="2609"/>
                  <a:pt x="20878" y="2609"/>
                </a:cubicBezTo>
                <a:cubicBezTo>
                  <a:pt x="20885" y="2609"/>
                  <a:pt x="20891" y="2608"/>
                  <a:pt x="20897" y="2604"/>
                </a:cubicBezTo>
                <a:cubicBezTo>
                  <a:pt x="20914" y="2594"/>
                  <a:pt x="20918" y="2573"/>
                  <a:pt x="20909" y="2556"/>
                </a:cubicBezTo>
                <a:cubicBezTo>
                  <a:pt x="20899" y="2531"/>
                  <a:pt x="20888" y="2507"/>
                  <a:pt x="20877" y="2482"/>
                </a:cubicBezTo>
                <a:cubicBezTo>
                  <a:pt x="20871" y="2469"/>
                  <a:pt x="20859" y="2464"/>
                  <a:pt x="20847" y="2464"/>
                </a:cubicBezTo>
                <a:close/>
                <a:moveTo>
                  <a:pt x="10605" y="2513"/>
                </a:moveTo>
                <a:cubicBezTo>
                  <a:pt x="10587" y="2513"/>
                  <a:pt x="10569" y="2524"/>
                  <a:pt x="10569" y="2547"/>
                </a:cubicBezTo>
                <a:lnTo>
                  <a:pt x="10569" y="2577"/>
                </a:lnTo>
                <a:cubicBezTo>
                  <a:pt x="10569" y="2600"/>
                  <a:pt x="10586" y="2612"/>
                  <a:pt x="10604" y="2612"/>
                </a:cubicBezTo>
                <a:cubicBezTo>
                  <a:pt x="10622" y="2612"/>
                  <a:pt x="10640" y="2600"/>
                  <a:pt x="10640" y="2577"/>
                </a:cubicBezTo>
                <a:lnTo>
                  <a:pt x="10640" y="2547"/>
                </a:lnTo>
                <a:cubicBezTo>
                  <a:pt x="10640" y="2524"/>
                  <a:pt x="10622" y="2513"/>
                  <a:pt x="10605" y="2513"/>
                </a:cubicBezTo>
                <a:close/>
                <a:moveTo>
                  <a:pt x="17392" y="2482"/>
                </a:moveTo>
                <a:cubicBezTo>
                  <a:pt x="17383" y="2482"/>
                  <a:pt x="17374" y="2484"/>
                  <a:pt x="17366" y="2488"/>
                </a:cubicBezTo>
                <a:cubicBezTo>
                  <a:pt x="17340" y="2504"/>
                  <a:pt x="17333" y="2535"/>
                  <a:pt x="17346" y="2561"/>
                </a:cubicBezTo>
                <a:cubicBezTo>
                  <a:pt x="17352" y="2572"/>
                  <a:pt x="17357" y="2581"/>
                  <a:pt x="17362" y="2592"/>
                </a:cubicBezTo>
                <a:cubicBezTo>
                  <a:pt x="17371" y="2609"/>
                  <a:pt x="17389" y="2618"/>
                  <a:pt x="17408" y="2618"/>
                </a:cubicBezTo>
                <a:cubicBezTo>
                  <a:pt x="17418" y="2618"/>
                  <a:pt x="17427" y="2616"/>
                  <a:pt x="17435" y="2612"/>
                </a:cubicBezTo>
                <a:cubicBezTo>
                  <a:pt x="17462" y="2596"/>
                  <a:pt x="17468" y="2565"/>
                  <a:pt x="17455" y="2538"/>
                </a:cubicBezTo>
                <a:cubicBezTo>
                  <a:pt x="17450" y="2528"/>
                  <a:pt x="17445" y="2518"/>
                  <a:pt x="17440" y="2508"/>
                </a:cubicBezTo>
                <a:cubicBezTo>
                  <a:pt x="17431" y="2491"/>
                  <a:pt x="17411" y="2482"/>
                  <a:pt x="17392" y="2482"/>
                </a:cubicBezTo>
                <a:close/>
                <a:moveTo>
                  <a:pt x="15217" y="2585"/>
                </a:moveTo>
                <a:cubicBezTo>
                  <a:pt x="15171" y="2585"/>
                  <a:pt x="15171" y="2656"/>
                  <a:pt x="15217" y="2656"/>
                </a:cubicBezTo>
                <a:cubicBezTo>
                  <a:pt x="15262" y="2656"/>
                  <a:pt x="15263" y="2585"/>
                  <a:pt x="15217" y="2585"/>
                </a:cubicBezTo>
                <a:close/>
                <a:moveTo>
                  <a:pt x="4748" y="2536"/>
                </a:moveTo>
                <a:cubicBezTo>
                  <a:pt x="4730" y="2536"/>
                  <a:pt x="4713" y="2545"/>
                  <a:pt x="4703" y="2562"/>
                </a:cubicBezTo>
                <a:cubicBezTo>
                  <a:pt x="4688" y="2587"/>
                  <a:pt x="4697" y="2623"/>
                  <a:pt x="4723" y="2636"/>
                </a:cubicBezTo>
                <a:cubicBezTo>
                  <a:pt x="4733" y="2641"/>
                  <a:pt x="4743" y="2646"/>
                  <a:pt x="4753" y="2651"/>
                </a:cubicBezTo>
                <a:cubicBezTo>
                  <a:pt x="4762" y="2656"/>
                  <a:pt x="4772" y="2659"/>
                  <a:pt x="4782" y="2659"/>
                </a:cubicBezTo>
                <a:cubicBezTo>
                  <a:pt x="4799" y="2659"/>
                  <a:pt x="4816" y="2650"/>
                  <a:pt x="4825" y="2633"/>
                </a:cubicBezTo>
                <a:cubicBezTo>
                  <a:pt x="4840" y="2609"/>
                  <a:pt x="4833" y="2572"/>
                  <a:pt x="4807" y="2559"/>
                </a:cubicBezTo>
                <a:cubicBezTo>
                  <a:pt x="4796" y="2554"/>
                  <a:pt x="4787" y="2549"/>
                  <a:pt x="4776" y="2544"/>
                </a:cubicBezTo>
                <a:cubicBezTo>
                  <a:pt x="4767" y="2539"/>
                  <a:pt x="4757" y="2536"/>
                  <a:pt x="4748" y="2536"/>
                </a:cubicBezTo>
                <a:close/>
                <a:moveTo>
                  <a:pt x="9175" y="2595"/>
                </a:moveTo>
                <a:cubicBezTo>
                  <a:pt x="9141" y="2595"/>
                  <a:pt x="9129" y="2651"/>
                  <a:pt x="9169" y="2665"/>
                </a:cubicBezTo>
                <a:cubicBezTo>
                  <a:pt x="9182" y="2670"/>
                  <a:pt x="9198" y="2676"/>
                  <a:pt x="9213" y="2682"/>
                </a:cubicBezTo>
                <a:cubicBezTo>
                  <a:pt x="9217" y="2683"/>
                  <a:pt x="9221" y="2684"/>
                  <a:pt x="9225" y="2684"/>
                </a:cubicBezTo>
                <a:cubicBezTo>
                  <a:pt x="9259" y="2684"/>
                  <a:pt x="9270" y="2627"/>
                  <a:pt x="9233" y="2614"/>
                </a:cubicBezTo>
                <a:cubicBezTo>
                  <a:pt x="9218" y="2609"/>
                  <a:pt x="9202" y="2603"/>
                  <a:pt x="9188" y="2597"/>
                </a:cubicBezTo>
                <a:cubicBezTo>
                  <a:pt x="9183" y="2595"/>
                  <a:pt x="9179" y="2595"/>
                  <a:pt x="9175" y="2595"/>
                </a:cubicBezTo>
                <a:close/>
                <a:moveTo>
                  <a:pt x="24410" y="2547"/>
                </a:moveTo>
                <a:cubicBezTo>
                  <a:pt x="24399" y="2547"/>
                  <a:pt x="24387" y="2552"/>
                  <a:pt x="24376" y="2562"/>
                </a:cubicBezTo>
                <a:lnTo>
                  <a:pt x="24345" y="2593"/>
                </a:lnTo>
                <a:cubicBezTo>
                  <a:pt x="24307" y="2630"/>
                  <a:pt x="24344" y="2685"/>
                  <a:pt x="24385" y="2685"/>
                </a:cubicBezTo>
                <a:cubicBezTo>
                  <a:pt x="24397" y="2685"/>
                  <a:pt x="24409" y="2680"/>
                  <a:pt x="24420" y="2669"/>
                </a:cubicBezTo>
                <a:lnTo>
                  <a:pt x="24450" y="2639"/>
                </a:lnTo>
                <a:cubicBezTo>
                  <a:pt x="24488" y="2602"/>
                  <a:pt x="24451" y="2547"/>
                  <a:pt x="24410" y="2547"/>
                </a:cubicBezTo>
                <a:close/>
                <a:moveTo>
                  <a:pt x="8861" y="2643"/>
                </a:moveTo>
                <a:cubicBezTo>
                  <a:pt x="8815" y="2643"/>
                  <a:pt x="8815" y="2713"/>
                  <a:pt x="8861" y="2713"/>
                </a:cubicBezTo>
                <a:lnTo>
                  <a:pt x="8877" y="2713"/>
                </a:lnTo>
                <a:cubicBezTo>
                  <a:pt x="8923" y="2713"/>
                  <a:pt x="8923" y="2643"/>
                  <a:pt x="8877" y="2643"/>
                </a:cubicBezTo>
                <a:close/>
                <a:moveTo>
                  <a:pt x="8063" y="2580"/>
                </a:moveTo>
                <a:cubicBezTo>
                  <a:pt x="8054" y="2580"/>
                  <a:pt x="8045" y="2583"/>
                  <a:pt x="8040" y="2591"/>
                </a:cubicBezTo>
                <a:cubicBezTo>
                  <a:pt x="8020" y="2615"/>
                  <a:pt x="7999" y="2640"/>
                  <a:pt x="7980" y="2665"/>
                </a:cubicBezTo>
                <a:cubicBezTo>
                  <a:pt x="7967" y="2681"/>
                  <a:pt x="7965" y="2701"/>
                  <a:pt x="7980" y="2714"/>
                </a:cubicBezTo>
                <a:cubicBezTo>
                  <a:pt x="7986" y="2721"/>
                  <a:pt x="7996" y="2725"/>
                  <a:pt x="8006" y="2725"/>
                </a:cubicBezTo>
                <a:cubicBezTo>
                  <a:pt x="8015" y="2725"/>
                  <a:pt x="8023" y="2722"/>
                  <a:pt x="8029" y="2714"/>
                </a:cubicBezTo>
                <a:cubicBezTo>
                  <a:pt x="8049" y="2690"/>
                  <a:pt x="8070" y="2665"/>
                  <a:pt x="8090" y="2640"/>
                </a:cubicBezTo>
                <a:cubicBezTo>
                  <a:pt x="8101" y="2625"/>
                  <a:pt x="8106" y="2604"/>
                  <a:pt x="8090" y="2591"/>
                </a:cubicBezTo>
                <a:cubicBezTo>
                  <a:pt x="8083" y="2584"/>
                  <a:pt x="8073" y="2580"/>
                  <a:pt x="8063" y="2580"/>
                </a:cubicBezTo>
                <a:close/>
                <a:moveTo>
                  <a:pt x="20128" y="2594"/>
                </a:moveTo>
                <a:cubicBezTo>
                  <a:pt x="20109" y="2594"/>
                  <a:pt x="20090" y="2604"/>
                  <a:pt x="20081" y="2620"/>
                </a:cubicBezTo>
                <a:cubicBezTo>
                  <a:pt x="20066" y="2646"/>
                  <a:pt x="20076" y="2677"/>
                  <a:pt x="20101" y="2693"/>
                </a:cubicBezTo>
                <a:cubicBezTo>
                  <a:pt x="20116" y="2704"/>
                  <a:pt x="20130" y="2713"/>
                  <a:pt x="20145" y="2724"/>
                </a:cubicBezTo>
                <a:cubicBezTo>
                  <a:pt x="20152" y="2729"/>
                  <a:pt x="20161" y="2731"/>
                  <a:pt x="20170" y="2731"/>
                </a:cubicBezTo>
                <a:cubicBezTo>
                  <a:pt x="20189" y="2731"/>
                  <a:pt x="20208" y="2721"/>
                  <a:pt x="20218" y="2704"/>
                </a:cubicBezTo>
                <a:cubicBezTo>
                  <a:pt x="20234" y="2678"/>
                  <a:pt x="20223" y="2646"/>
                  <a:pt x="20198" y="2631"/>
                </a:cubicBezTo>
                <a:cubicBezTo>
                  <a:pt x="20182" y="2620"/>
                  <a:pt x="20169" y="2612"/>
                  <a:pt x="20154" y="2601"/>
                </a:cubicBezTo>
                <a:cubicBezTo>
                  <a:pt x="20146" y="2596"/>
                  <a:pt x="20137" y="2594"/>
                  <a:pt x="20128" y="2594"/>
                </a:cubicBezTo>
                <a:close/>
                <a:moveTo>
                  <a:pt x="12570" y="2683"/>
                </a:moveTo>
                <a:cubicBezTo>
                  <a:pt x="12525" y="2683"/>
                  <a:pt x="12526" y="2754"/>
                  <a:pt x="12571" y="2754"/>
                </a:cubicBezTo>
                <a:cubicBezTo>
                  <a:pt x="12618" y="2754"/>
                  <a:pt x="12618" y="2683"/>
                  <a:pt x="12571" y="2683"/>
                </a:cubicBezTo>
                <a:cubicBezTo>
                  <a:pt x="12571" y="2683"/>
                  <a:pt x="12571" y="2683"/>
                  <a:pt x="12570" y="2683"/>
                </a:cubicBezTo>
                <a:close/>
                <a:moveTo>
                  <a:pt x="14646" y="2673"/>
                </a:moveTo>
                <a:cubicBezTo>
                  <a:pt x="14636" y="2673"/>
                  <a:pt x="14627" y="2676"/>
                  <a:pt x="14619" y="2683"/>
                </a:cubicBezTo>
                <a:cubicBezTo>
                  <a:pt x="14615" y="2687"/>
                  <a:pt x="14609" y="2690"/>
                  <a:pt x="14603" y="2690"/>
                </a:cubicBezTo>
                <a:cubicBezTo>
                  <a:pt x="14600" y="2690"/>
                  <a:pt x="14597" y="2689"/>
                  <a:pt x="14594" y="2688"/>
                </a:cubicBezTo>
                <a:cubicBezTo>
                  <a:pt x="14591" y="2687"/>
                  <a:pt x="14588" y="2687"/>
                  <a:pt x="14586" y="2687"/>
                </a:cubicBezTo>
                <a:cubicBezTo>
                  <a:pt x="14548" y="2687"/>
                  <a:pt x="14534" y="2748"/>
                  <a:pt x="14575" y="2756"/>
                </a:cubicBezTo>
                <a:cubicBezTo>
                  <a:pt x="14584" y="2759"/>
                  <a:pt x="14593" y="2760"/>
                  <a:pt x="14602" y="2760"/>
                </a:cubicBezTo>
                <a:cubicBezTo>
                  <a:pt x="14626" y="2760"/>
                  <a:pt x="14649" y="2750"/>
                  <a:pt x="14670" y="2733"/>
                </a:cubicBezTo>
                <a:cubicBezTo>
                  <a:pt x="14683" y="2722"/>
                  <a:pt x="14682" y="2695"/>
                  <a:pt x="14670" y="2683"/>
                </a:cubicBezTo>
                <a:cubicBezTo>
                  <a:pt x="14663" y="2676"/>
                  <a:pt x="14654" y="2673"/>
                  <a:pt x="14646" y="2673"/>
                </a:cubicBezTo>
                <a:close/>
                <a:moveTo>
                  <a:pt x="15906" y="2646"/>
                </a:moveTo>
                <a:cubicBezTo>
                  <a:pt x="15898" y="2646"/>
                  <a:pt x="15889" y="2649"/>
                  <a:pt x="15882" y="2657"/>
                </a:cubicBezTo>
                <a:lnTo>
                  <a:pt x="15838" y="2702"/>
                </a:lnTo>
                <a:cubicBezTo>
                  <a:pt x="15813" y="2727"/>
                  <a:pt x="15837" y="2762"/>
                  <a:pt x="15863" y="2762"/>
                </a:cubicBezTo>
                <a:cubicBezTo>
                  <a:pt x="15871" y="2762"/>
                  <a:pt x="15880" y="2759"/>
                  <a:pt x="15887" y="2751"/>
                </a:cubicBezTo>
                <a:lnTo>
                  <a:pt x="15932" y="2707"/>
                </a:lnTo>
                <a:cubicBezTo>
                  <a:pt x="15957" y="2682"/>
                  <a:pt x="15934" y="2646"/>
                  <a:pt x="15906" y="2646"/>
                </a:cubicBezTo>
                <a:close/>
                <a:moveTo>
                  <a:pt x="21781" y="2628"/>
                </a:moveTo>
                <a:cubicBezTo>
                  <a:pt x="21758" y="2628"/>
                  <a:pt x="21737" y="2644"/>
                  <a:pt x="21730" y="2666"/>
                </a:cubicBezTo>
                <a:cubicBezTo>
                  <a:pt x="21724" y="2682"/>
                  <a:pt x="21719" y="2697"/>
                  <a:pt x="21714" y="2711"/>
                </a:cubicBezTo>
                <a:cubicBezTo>
                  <a:pt x="21704" y="2738"/>
                  <a:pt x="21724" y="2770"/>
                  <a:pt x="21750" y="2776"/>
                </a:cubicBezTo>
                <a:cubicBezTo>
                  <a:pt x="21755" y="2778"/>
                  <a:pt x="21760" y="2778"/>
                  <a:pt x="21764" y="2778"/>
                </a:cubicBezTo>
                <a:cubicBezTo>
                  <a:pt x="21787" y="2778"/>
                  <a:pt x="21808" y="2761"/>
                  <a:pt x="21815" y="2739"/>
                </a:cubicBezTo>
                <a:cubicBezTo>
                  <a:pt x="21821" y="2724"/>
                  <a:pt x="21826" y="2709"/>
                  <a:pt x="21831" y="2695"/>
                </a:cubicBezTo>
                <a:cubicBezTo>
                  <a:pt x="21841" y="2669"/>
                  <a:pt x="21821" y="2639"/>
                  <a:pt x="21794" y="2629"/>
                </a:cubicBezTo>
                <a:cubicBezTo>
                  <a:pt x="21790" y="2628"/>
                  <a:pt x="21786" y="2628"/>
                  <a:pt x="21781" y="2628"/>
                </a:cubicBezTo>
                <a:close/>
                <a:moveTo>
                  <a:pt x="18264" y="2698"/>
                </a:moveTo>
                <a:cubicBezTo>
                  <a:pt x="18246" y="2698"/>
                  <a:pt x="18228" y="2710"/>
                  <a:pt x="18228" y="2732"/>
                </a:cubicBezTo>
                <a:lnTo>
                  <a:pt x="18228" y="2748"/>
                </a:lnTo>
                <a:cubicBezTo>
                  <a:pt x="18228" y="2770"/>
                  <a:pt x="18246" y="2782"/>
                  <a:pt x="18264" y="2782"/>
                </a:cubicBezTo>
                <a:cubicBezTo>
                  <a:pt x="18282" y="2782"/>
                  <a:pt x="18300" y="2770"/>
                  <a:pt x="18300" y="2748"/>
                </a:cubicBezTo>
                <a:lnTo>
                  <a:pt x="18300" y="2732"/>
                </a:lnTo>
                <a:cubicBezTo>
                  <a:pt x="18300" y="2710"/>
                  <a:pt x="18282" y="2698"/>
                  <a:pt x="18264" y="2698"/>
                </a:cubicBezTo>
                <a:close/>
                <a:moveTo>
                  <a:pt x="23582" y="2712"/>
                </a:moveTo>
                <a:cubicBezTo>
                  <a:pt x="23537" y="2712"/>
                  <a:pt x="23537" y="2782"/>
                  <a:pt x="23582" y="2782"/>
                </a:cubicBezTo>
                <a:lnTo>
                  <a:pt x="23612" y="2782"/>
                </a:lnTo>
                <a:cubicBezTo>
                  <a:pt x="23658" y="2782"/>
                  <a:pt x="23659" y="2712"/>
                  <a:pt x="23612" y="2712"/>
                </a:cubicBezTo>
                <a:close/>
                <a:moveTo>
                  <a:pt x="19005" y="2706"/>
                </a:moveTo>
                <a:cubicBezTo>
                  <a:pt x="18982" y="2706"/>
                  <a:pt x="18960" y="2712"/>
                  <a:pt x="18939" y="2723"/>
                </a:cubicBezTo>
                <a:cubicBezTo>
                  <a:pt x="18903" y="2740"/>
                  <a:pt x="18925" y="2788"/>
                  <a:pt x="18958" y="2788"/>
                </a:cubicBezTo>
                <a:cubicBezTo>
                  <a:pt x="18963" y="2788"/>
                  <a:pt x="18968" y="2787"/>
                  <a:pt x="18973" y="2785"/>
                </a:cubicBezTo>
                <a:cubicBezTo>
                  <a:pt x="18983" y="2780"/>
                  <a:pt x="18992" y="2778"/>
                  <a:pt x="19002" y="2778"/>
                </a:cubicBezTo>
                <a:cubicBezTo>
                  <a:pt x="19013" y="2778"/>
                  <a:pt x="19024" y="2780"/>
                  <a:pt x="19035" y="2786"/>
                </a:cubicBezTo>
                <a:cubicBezTo>
                  <a:pt x="19038" y="2786"/>
                  <a:pt x="19040" y="2787"/>
                  <a:pt x="19043" y="2787"/>
                </a:cubicBezTo>
                <a:cubicBezTo>
                  <a:pt x="19060" y="2787"/>
                  <a:pt x="19076" y="2774"/>
                  <a:pt x="19080" y="2759"/>
                </a:cubicBezTo>
                <a:cubicBezTo>
                  <a:pt x="19086" y="2738"/>
                  <a:pt x="19074" y="2723"/>
                  <a:pt x="19055" y="2716"/>
                </a:cubicBezTo>
                <a:cubicBezTo>
                  <a:pt x="19039" y="2710"/>
                  <a:pt x="19022" y="2706"/>
                  <a:pt x="19005" y="2706"/>
                </a:cubicBezTo>
                <a:close/>
                <a:moveTo>
                  <a:pt x="11762" y="2708"/>
                </a:moveTo>
                <a:cubicBezTo>
                  <a:pt x="11743" y="2708"/>
                  <a:pt x="11724" y="2717"/>
                  <a:pt x="11716" y="2734"/>
                </a:cubicBezTo>
                <a:cubicBezTo>
                  <a:pt x="11710" y="2745"/>
                  <a:pt x="11705" y="2754"/>
                  <a:pt x="11700" y="2765"/>
                </a:cubicBezTo>
                <a:cubicBezTo>
                  <a:pt x="11686" y="2791"/>
                  <a:pt x="11694" y="2822"/>
                  <a:pt x="11720" y="2838"/>
                </a:cubicBezTo>
                <a:cubicBezTo>
                  <a:pt x="11727" y="2843"/>
                  <a:pt x="11736" y="2845"/>
                  <a:pt x="11746" y="2845"/>
                </a:cubicBezTo>
                <a:cubicBezTo>
                  <a:pt x="11765" y="2845"/>
                  <a:pt x="11784" y="2836"/>
                  <a:pt x="11793" y="2818"/>
                </a:cubicBezTo>
                <a:cubicBezTo>
                  <a:pt x="11798" y="2809"/>
                  <a:pt x="11804" y="2798"/>
                  <a:pt x="11809" y="2788"/>
                </a:cubicBezTo>
                <a:cubicBezTo>
                  <a:pt x="11821" y="2761"/>
                  <a:pt x="11815" y="2730"/>
                  <a:pt x="11789" y="2714"/>
                </a:cubicBezTo>
                <a:cubicBezTo>
                  <a:pt x="11781" y="2710"/>
                  <a:pt x="11772" y="2708"/>
                  <a:pt x="11762" y="2708"/>
                </a:cubicBezTo>
                <a:close/>
                <a:moveTo>
                  <a:pt x="16778" y="2739"/>
                </a:moveTo>
                <a:cubicBezTo>
                  <a:pt x="16760" y="2739"/>
                  <a:pt x="16742" y="2751"/>
                  <a:pt x="16741" y="2774"/>
                </a:cubicBezTo>
                <a:cubicBezTo>
                  <a:pt x="16739" y="2811"/>
                  <a:pt x="16764" y="2842"/>
                  <a:pt x="16798" y="2853"/>
                </a:cubicBezTo>
                <a:cubicBezTo>
                  <a:pt x="16802" y="2854"/>
                  <a:pt x="16805" y="2854"/>
                  <a:pt x="16809" y="2854"/>
                </a:cubicBezTo>
                <a:cubicBezTo>
                  <a:pt x="16843" y="2854"/>
                  <a:pt x="16857" y="2796"/>
                  <a:pt x="16817" y="2782"/>
                </a:cubicBezTo>
                <a:cubicBezTo>
                  <a:pt x="16811" y="2780"/>
                  <a:pt x="16812" y="2777"/>
                  <a:pt x="16812" y="2774"/>
                </a:cubicBezTo>
                <a:cubicBezTo>
                  <a:pt x="16813" y="2751"/>
                  <a:pt x="16796" y="2739"/>
                  <a:pt x="16778" y="2739"/>
                </a:cubicBezTo>
                <a:close/>
                <a:moveTo>
                  <a:pt x="24652" y="2791"/>
                </a:moveTo>
                <a:cubicBezTo>
                  <a:pt x="24606" y="2791"/>
                  <a:pt x="24605" y="2861"/>
                  <a:pt x="24652" y="2861"/>
                </a:cubicBezTo>
                <a:cubicBezTo>
                  <a:pt x="24697" y="2861"/>
                  <a:pt x="24697" y="2791"/>
                  <a:pt x="24652" y="2791"/>
                </a:cubicBezTo>
                <a:close/>
                <a:moveTo>
                  <a:pt x="3817" y="2676"/>
                </a:moveTo>
                <a:cubicBezTo>
                  <a:pt x="3803" y="2676"/>
                  <a:pt x="3790" y="2683"/>
                  <a:pt x="3785" y="2701"/>
                </a:cubicBezTo>
                <a:cubicBezTo>
                  <a:pt x="3772" y="2748"/>
                  <a:pt x="3765" y="2796"/>
                  <a:pt x="3765" y="2844"/>
                </a:cubicBezTo>
                <a:cubicBezTo>
                  <a:pt x="3765" y="2867"/>
                  <a:pt x="3783" y="2879"/>
                  <a:pt x="3801" y="2879"/>
                </a:cubicBezTo>
                <a:cubicBezTo>
                  <a:pt x="3818" y="2879"/>
                  <a:pt x="3837" y="2867"/>
                  <a:pt x="3837" y="2844"/>
                </a:cubicBezTo>
                <a:cubicBezTo>
                  <a:pt x="3838" y="2802"/>
                  <a:pt x="3843" y="2760"/>
                  <a:pt x="3853" y="2720"/>
                </a:cubicBezTo>
                <a:cubicBezTo>
                  <a:pt x="3860" y="2693"/>
                  <a:pt x="3838" y="2676"/>
                  <a:pt x="3817" y="2676"/>
                </a:cubicBezTo>
                <a:close/>
                <a:moveTo>
                  <a:pt x="15424" y="2809"/>
                </a:moveTo>
                <a:cubicBezTo>
                  <a:pt x="15379" y="2809"/>
                  <a:pt x="15378" y="2880"/>
                  <a:pt x="15424" y="2880"/>
                </a:cubicBezTo>
                <a:lnTo>
                  <a:pt x="15454" y="2880"/>
                </a:lnTo>
                <a:cubicBezTo>
                  <a:pt x="15499" y="2880"/>
                  <a:pt x="15499" y="2809"/>
                  <a:pt x="15454" y="2809"/>
                </a:cubicBezTo>
                <a:close/>
                <a:moveTo>
                  <a:pt x="22981" y="2815"/>
                </a:moveTo>
                <a:cubicBezTo>
                  <a:pt x="22963" y="2815"/>
                  <a:pt x="22946" y="2826"/>
                  <a:pt x="22946" y="2849"/>
                </a:cubicBezTo>
                <a:lnTo>
                  <a:pt x="22946" y="2865"/>
                </a:lnTo>
                <a:cubicBezTo>
                  <a:pt x="22946" y="2888"/>
                  <a:pt x="22963" y="2900"/>
                  <a:pt x="22981" y="2900"/>
                </a:cubicBezTo>
                <a:cubicBezTo>
                  <a:pt x="22998" y="2900"/>
                  <a:pt x="23016" y="2888"/>
                  <a:pt x="23016" y="2865"/>
                </a:cubicBezTo>
                <a:lnTo>
                  <a:pt x="23016" y="2849"/>
                </a:lnTo>
                <a:cubicBezTo>
                  <a:pt x="23016" y="2826"/>
                  <a:pt x="22998" y="2815"/>
                  <a:pt x="22981" y="2815"/>
                </a:cubicBezTo>
                <a:close/>
                <a:moveTo>
                  <a:pt x="13278" y="2835"/>
                </a:moveTo>
                <a:cubicBezTo>
                  <a:pt x="13231" y="2835"/>
                  <a:pt x="13231" y="2906"/>
                  <a:pt x="13278" y="2906"/>
                </a:cubicBezTo>
                <a:lnTo>
                  <a:pt x="13293" y="2906"/>
                </a:lnTo>
                <a:cubicBezTo>
                  <a:pt x="13339" y="2906"/>
                  <a:pt x="13339" y="2835"/>
                  <a:pt x="13293" y="2835"/>
                </a:cubicBezTo>
                <a:close/>
                <a:moveTo>
                  <a:pt x="15755" y="2840"/>
                </a:moveTo>
                <a:cubicBezTo>
                  <a:pt x="15709" y="2840"/>
                  <a:pt x="15709" y="2911"/>
                  <a:pt x="15755" y="2911"/>
                </a:cubicBezTo>
                <a:lnTo>
                  <a:pt x="15785" y="2911"/>
                </a:lnTo>
                <a:cubicBezTo>
                  <a:pt x="15832" y="2911"/>
                  <a:pt x="15832" y="2840"/>
                  <a:pt x="15785" y="2840"/>
                </a:cubicBezTo>
                <a:close/>
                <a:moveTo>
                  <a:pt x="14852" y="2854"/>
                </a:moveTo>
                <a:cubicBezTo>
                  <a:pt x="14807" y="2854"/>
                  <a:pt x="14807" y="2924"/>
                  <a:pt x="14853" y="2924"/>
                </a:cubicBezTo>
                <a:cubicBezTo>
                  <a:pt x="14899" y="2924"/>
                  <a:pt x="14899" y="2854"/>
                  <a:pt x="14853" y="2854"/>
                </a:cubicBezTo>
                <a:cubicBezTo>
                  <a:pt x="14853" y="2854"/>
                  <a:pt x="14852" y="2854"/>
                  <a:pt x="14852" y="2854"/>
                </a:cubicBezTo>
                <a:close/>
                <a:moveTo>
                  <a:pt x="1683" y="2864"/>
                </a:moveTo>
                <a:cubicBezTo>
                  <a:pt x="1638" y="2864"/>
                  <a:pt x="1638" y="2934"/>
                  <a:pt x="1684" y="2934"/>
                </a:cubicBezTo>
                <a:lnTo>
                  <a:pt x="1699" y="2934"/>
                </a:lnTo>
                <a:cubicBezTo>
                  <a:pt x="1745" y="2934"/>
                  <a:pt x="1745" y="2864"/>
                  <a:pt x="1699" y="2864"/>
                </a:cubicBezTo>
                <a:lnTo>
                  <a:pt x="1684" y="2864"/>
                </a:lnTo>
                <a:cubicBezTo>
                  <a:pt x="1683" y="2864"/>
                  <a:pt x="1683" y="2864"/>
                  <a:pt x="1683" y="2864"/>
                </a:cubicBezTo>
                <a:close/>
                <a:moveTo>
                  <a:pt x="3081" y="2805"/>
                </a:moveTo>
                <a:cubicBezTo>
                  <a:pt x="3054" y="2805"/>
                  <a:pt x="3027" y="2823"/>
                  <a:pt x="3027" y="2858"/>
                </a:cubicBezTo>
                <a:lnTo>
                  <a:pt x="3027" y="2902"/>
                </a:lnTo>
                <a:cubicBezTo>
                  <a:pt x="3027" y="2936"/>
                  <a:pt x="3054" y="2954"/>
                  <a:pt x="3081" y="2954"/>
                </a:cubicBezTo>
                <a:cubicBezTo>
                  <a:pt x="3108" y="2954"/>
                  <a:pt x="3135" y="2936"/>
                  <a:pt x="3135" y="2902"/>
                </a:cubicBezTo>
                <a:lnTo>
                  <a:pt x="3135" y="2858"/>
                </a:lnTo>
                <a:cubicBezTo>
                  <a:pt x="3135" y="2823"/>
                  <a:pt x="3108" y="2805"/>
                  <a:pt x="3081" y="2805"/>
                </a:cubicBezTo>
                <a:close/>
                <a:moveTo>
                  <a:pt x="14987" y="2884"/>
                </a:moveTo>
                <a:cubicBezTo>
                  <a:pt x="14943" y="2884"/>
                  <a:pt x="14944" y="2954"/>
                  <a:pt x="14989" y="2954"/>
                </a:cubicBezTo>
                <a:cubicBezTo>
                  <a:pt x="15035" y="2954"/>
                  <a:pt x="15035" y="2884"/>
                  <a:pt x="14989" y="2884"/>
                </a:cubicBezTo>
                <a:cubicBezTo>
                  <a:pt x="14989" y="2884"/>
                  <a:pt x="14988" y="2884"/>
                  <a:pt x="14987" y="2884"/>
                </a:cubicBezTo>
                <a:close/>
                <a:moveTo>
                  <a:pt x="5425" y="2840"/>
                </a:moveTo>
                <a:cubicBezTo>
                  <a:pt x="5384" y="2840"/>
                  <a:pt x="5348" y="2893"/>
                  <a:pt x="5385" y="2931"/>
                </a:cubicBezTo>
                <a:lnTo>
                  <a:pt x="5401" y="2947"/>
                </a:lnTo>
                <a:cubicBezTo>
                  <a:pt x="5412" y="2958"/>
                  <a:pt x="5424" y="2962"/>
                  <a:pt x="5437" y="2962"/>
                </a:cubicBezTo>
                <a:cubicBezTo>
                  <a:pt x="5478" y="2962"/>
                  <a:pt x="5514" y="2909"/>
                  <a:pt x="5477" y="2871"/>
                </a:cubicBezTo>
                <a:lnTo>
                  <a:pt x="5461" y="2856"/>
                </a:lnTo>
                <a:cubicBezTo>
                  <a:pt x="5450" y="2845"/>
                  <a:pt x="5438" y="2840"/>
                  <a:pt x="5425" y="2840"/>
                </a:cubicBezTo>
                <a:close/>
                <a:moveTo>
                  <a:pt x="3442" y="2868"/>
                </a:moveTo>
                <a:cubicBezTo>
                  <a:pt x="3415" y="2868"/>
                  <a:pt x="3392" y="2903"/>
                  <a:pt x="3418" y="2928"/>
                </a:cubicBezTo>
                <a:cubicBezTo>
                  <a:pt x="3428" y="2939"/>
                  <a:pt x="3437" y="2948"/>
                  <a:pt x="3447" y="2958"/>
                </a:cubicBezTo>
                <a:cubicBezTo>
                  <a:pt x="3454" y="2965"/>
                  <a:pt x="3463" y="2968"/>
                  <a:pt x="3471" y="2968"/>
                </a:cubicBezTo>
                <a:cubicBezTo>
                  <a:pt x="3499" y="2968"/>
                  <a:pt x="3523" y="2933"/>
                  <a:pt x="3497" y="2908"/>
                </a:cubicBezTo>
                <a:cubicBezTo>
                  <a:pt x="3487" y="2898"/>
                  <a:pt x="3476" y="2889"/>
                  <a:pt x="3467" y="2879"/>
                </a:cubicBezTo>
                <a:cubicBezTo>
                  <a:pt x="3459" y="2871"/>
                  <a:pt x="3451" y="2868"/>
                  <a:pt x="3442" y="2868"/>
                </a:cubicBezTo>
                <a:close/>
                <a:moveTo>
                  <a:pt x="9645" y="2869"/>
                </a:moveTo>
                <a:cubicBezTo>
                  <a:pt x="9620" y="2869"/>
                  <a:pt x="9596" y="2895"/>
                  <a:pt x="9611" y="2923"/>
                </a:cubicBezTo>
                <a:cubicBezTo>
                  <a:pt x="9618" y="2939"/>
                  <a:pt x="9631" y="2949"/>
                  <a:pt x="9643" y="2957"/>
                </a:cubicBezTo>
                <a:cubicBezTo>
                  <a:pt x="9649" y="2965"/>
                  <a:pt x="9658" y="2971"/>
                  <a:pt x="9671" y="2971"/>
                </a:cubicBezTo>
                <a:lnTo>
                  <a:pt x="9692" y="2971"/>
                </a:lnTo>
                <a:cubicBezTo>
                  <a:pt x="9695" y="2971"/>
                  <a:pt x="9697" y="2970"/>
                  <a:pt x="9700" y="2970"/>
                </a:cubicBezTo>
                <a:lnTo>
                  <a:pt x="9701" y="2970"/>
                </a:lnTo>
                <a:cubicBezTo>
                  <a:pt x="9702" y="2970"/>
                  <a:pt x="9702" y="2969"/>
                  <a:pt x="9704" y="2969"/>
                </a:cubicBezTo>
                <a:cubicBezTo>
                  <a:pt x="9711" y="2966"/>
                  <a:pt x="9717" y="2961"/>
                  <a:pt x="9720" y="2954"/>
                </a:cubicBezTo>
                <a:cubicBezTo>
                  <a:pt x="9723" y="2948"/>
                  <a:pt x="9726" y="2941"/>
                  <a:pt x="9726" y="2934"/>
                </a:cubicBezTo>
                <a:cubicBezTo>
                  <a:pt x="9726" y="2924"/>
                  <a:pt x="9722" y="2917"/>
                  <a:pt x="9717" y="2911"/>
                </a:cubicBezTo>
                <a:cubicBezTo>
                  <a:pt x="9711" y="2904"/>
                  <a:pt x="9704" y="2901"/>
                  <a:pt x="9695" y="2899"/>
                </a:cubicBezTo>
                <a:cubicBezTo>
                  <a:pt x="9694" y="2899"/>
                  <a:pt x="9692" y="2898"/>
                  <a:pt x="9691" y="2898"/>
                </a:cubicBezTo>
                <a:cubicBezTo>
                  <a:pt x="9683" y="2897"/>
                  <a:pt x="9679" y="2891"/>
                  <a:pt x="9676" y="2886"/>
                </a:cubicBezTo>
                <a:cubicBezTo>
                  <a:pt x="9668" y="2874"/>
                  <a:pt x="9656" y="2869"/>
                  <a:pt x="9645" y="2869"/>
                </a:cubicBezTo>
                <a:close/>
                <a:moveTo>
                  <a:pt x="11131" y="2825"/>
                </a:moveTo>
                <a:cubicBezTo>
                  <a:pt x="11112" y="2825"/>
                  <a:pt x="11092" y="2836"/>
                  <a:pt x="11083" y="2853"/>
                </a:cubicBezTo>
                <a:cubicBezTo>
                  <a:pt x="11067" y="2880"/>
                  <a:pt x="11079" y="2908"/>
                  <a:pt x="11103" y="2926"/>
                </a:cubicBezTo>
                <a:cubicBezTo>
                  <a:pt x="11123" y="2942"/>
                  <a:pt x="11141" y="2955"/>
                  <a:pt x="11162" y="2970"/>
                </a:cubicBezTo>
                <a:cubicBezTo>
                  <a:pt x="11170" y="2975"/>
                  <a:pt x="11179" y="2978"/>
                  <a:pt x="11188" y="2978"/>
                </a:cubicBezTo>
                <a:cubicBezTo>
                  <a:pt x="11207" y="2978"/>
                  <a:pt x="11227" y="2967"/>
                  <a:pt x="11236" y="2950"/>
                </a:cubicBezTo>
                <a:cubicBezTo>
                  <a:pt x="11251" y="2923"/>
                  <a:pt x="11240" y="2895"/>
                  <a:pt x="11216" y="2877"/>
                </a:cubicBezTo>
                <a:cubicBezTo>
                  <a:pt x="11197" y="2861"/>
                  <a:pt x="11177" y="2846"/>
                  <a:pt x="11156" y="2833"/>
                </a:cubicBezTo>
                <a:cubicBezTo>
                  <a:pt x="11149" y="2827"/>
                  <a:pt x="11140" y="2825"/>
                  <a:pt x="11131" y="2825"/>
                </a:cubicBezTo>
                <a:close/>
                <a:moveTo>
                  <a:pt x="10317" y="2917"/>
                </a:moveTo>
                <a:cubicBezTo>
                  <a:pt x="10271" y="2917"/>
                  <a:pt x="10271" y="2987"/>
                  <a:pt x="10317" y="2987"/>
                </a:cubicBezTo>
                <a:lnTo>
                  <a:pt x="10333" y="2987"/>
                </a:lnTo>
                <a:cubicBezTo>
                  <a:pt x="10378" y="2987"/>
                  <a:pt x="10378" y="2917"/>
                  <a:pt x="10333" y="2917"/>
                </a:cubicBezTo>
                <a:close/>
                <a:moveTo>
                  <a:pt x="19436" y="2914"/>
                </a:moveTo>
                <a:cubicBezTo>
                  <a:pt x="19422" y="2914"/>
                  <a:pt x="19410" y="2932"/>
                  <a:pt x="19423" y="2944"/>
                </a:cubicBezTo>
                <a:cubicBezTo>
                  <a:pt x="19429" y="2950"/>
                  <a:pt x="19428" y="2955"/>
                  <a:pt x="19422" y="2963"/>
                </a:cubicBezTo>
                <a:cubicBezTo>
                  <a:pt x="19408" y="2973"/>
                  <a:pt x="19421" y="2991"/>
                  <a:pt x="19435" y="2991"/>
                </a:cubicBezTo>
                <a:cubicBezTo>
                  <a:pt x="19439" y="2991"/>
                  <a:pt x="19443" y="2990"/>
                  <a:pt x="19447" y="2987"/>
                </a:cubicBezTo>
                <a:cubicBezTo>
                  <a:pt x="19468" y="2970"/>
                  <a:pt x="19468" y="2937"/>
                  <a:pt x="19448" y="2919"/>
                </a:cubicBezTo>
                <a:cubicBezTo>
                  <a:pt x="19444" y="2915"/>
                  <a:pt x="19440" y="2914"/>
                  <a:pt x="19436" y="2914"/>
                </a:cubicBezTo>
                <a:close/>
                <a:moveTo>
                  <a:pt x="21959" y="2933"/>
                </a:moveTo>
                <a:cubicBezTo>
                  <a:pt x="21914" y="2933"/>
                  <a:pt x="21914" y="3005"/>
                  <a:pt x="21960" y="3005"/>
                </a:cubicBezTo>
                <a:cubicBezTo>
                  <a:pt x="22005" y="3005"/>
                  <a:pt x="22005" y="2933"/>
                  <a:pt x="21960" y="2933"/>
                </a:cubicBezTo>
                <a:cubicBezTo>
                  <a:pt x="21960" y="2933"/>
                  <a:pt x="21959" y="2933"/>
                  <a:pt x="21959" y="2933"/>
                </a:cubicBezTo>
                <a:close/>
                <a:moveTo>
                  <a:pt x="496" y="2950"/>
                </a:moveTo>
                <a:cubicBezTo>
                  <a:pt x="450" y="2950"/>
                  <a:pt x="450" y="3021"/>
                  <a:pt x="496" y="3021"/>
                </a:cubicBezTo>
                <a:cubicBezTo>
                  <a:pt x="542" y="3021"/>
                  <a:pt x="542" y="2950"/>
                  <a:pt x="496" y="2950"/>
                </a:cubicBezTo>
                <a:close/>
                <a:moveTo>
                  <a:pt x="13561" y="2936"/>
                </a:moveTo>
                <a:cubicBezTo>
                  <a:pt x="13544" y="2936"/>
                  <a:pt x="13527" y="2944"/>
                  <a:pt x="13516" y="2963"/>
                </a:cubicBezTo>
                <a:cubicBezTo>
                  <a:pt x="13504" y="2986"/>
                  <a:pt x="13511" y="3022"/>
                  <a:pt x="13535" y="3036"/>
                </a:cubicBezTo>
                <a:cubicBezTo>
                  <a:pt x="13546" y="3041"/>
                  <a:pt x="13555" y="3046"/>
                  <a:pt x="13566" y="3052"/>
                </a:cubicBezTo>
                <a:cubicBezTo>
                  <a:pt x="13574" y="3056"/>
                  <a:pt x="13584" y="3058"/>
                  <a:pt x="13593" y="3058"/>
                </a:cubicBezTo>
                <a:cubicBezTo>
                  <a:pt x="13611" y="3058"/>
                  <a:pt x="13629" y="3050"/>
                  <a:pt x="13639" y="3032"/>
                </a:cubicBezTo>
                <a:cubicBezTo>
                  <a:pt x="13654" y="3008"/>
                  <a:pt x="13645" y="2971"/>
                  <a:pt x="13619" y="2958"/>
                </a:cubicBezTo>
                <a:cubicBezTo>
                  <a:pt x="13609" y="2953"/>
                  <a:pt x="13600" y="2948"/>
                  <a:pt x="13590" y="2943"/>
                </a:cubicBezTo>
                <a:cubicBezTo>
                  <a:pt x="13581" y="2938"/>
                  <a:pt x="13571" y="2936"/>
                  <a:pt x="13561" y="2936"/>
                </a:cubicBezTo>
                <a:close/>
                <a:moveTo>
                  <a:pt x="6430" y="2964"/>
                </a:moveTo>
                <a:cubicBezTo>
                  <a:pt x="6362" y="2964"/>
                  <a:pt x="6361" y="3071"/>
                  <a:pt x="6430" y="3071"/>
                </a:cubicBezTo>
                <a:cubicBezTo>
                  <a:pt x="6500" y="3071"/>
                  <a:pt x="6500" y="2964"/>
                  <a:pt x="6430" y="2964"/>
                </a:cubicBezTo>
                <a:close/>
                <a:moveTo>
                  <a:pt x="8586" y="2988"/>
                </a:moveTo>
                <a:cubicBezTo>
                  <a:pt x="8552" y="2988"/>
                  <a:pt x="8541" y="3045"/>
                  <a:pt x="8579" y="3058"/>
                </a:cubicBezTo>
                <a:cubicBezTo>
                  <a:pt x="8594" y="3063"/>
                  <a:pt x="8609" y="3068"/>
                  <a:pt x="8623" y="3074"/>
                </a:cubicBezTo>
                <a:cubicBezTo>
                  <a:pt x="8628" y="3075"/>
                  <a:pt x="8632" y="3076"/>
                  <a:pt x="8636" y="3076"/>
                </a:cubicBezTo>
                <a:cubicBezTo>
                  <a:pt x="8671" y="3076"/>
                  <a:pt x="8682" y="3020"/>
                  <a:pt x="8643" y="3006"/>
                </a:cubicBezTo>
                <a:cubicBezTo>
                  <a:pt x="8629" y="3000"/>
                  <a:pt x="8613" y="2995"/>
                  <a:pt x="8599" y="2990"/>
                </a:cubicBezTo>
                <a:cubicBezTo>
                  <a:pt x="8594" y="2988"/>
                  <a:pt x="8590" y="2988"/>
                  <a:pt x="8586" y="2988"/>
                </a:cubicBezTo>
                <a:close/>
                <a:moveTo>
                  <a:pt x="17705" y="2994"/>
                </a:moveTo>
                <a:cubicBezTo>
                  <a:pt x="17670" y="2994"/>
                  <a:pt x="17660" y="3051"/>
                  <a:pt x="17698" y="3064"/>
                </a:cubicBezTo>
                <a:cubicBezTo>
                  <a:pt x="17714" y="3069"/>
                  <a:pt x="17729" y="3075"/>
                  <a:pt x="17743" y="3080"/>
                </a:cubicBezTo>
                <a:cubicBezTo>
                  <a:pt x="17748" y="3081"/>
                  <a:pt x="17751" y="3082"/>
                  <a:pt x="17755" y="3082"/>
                </a:cubicBezTo>
                <a:cubicBezTo>
                  <a:pt x="17790" y="3082"/>
                  <a:pt x="17802" y="3025"/>
                  <a:pt x="17762" y="3012"/>
                </a:cubicBezTo>
                <a:cubicBezTo>
                  <a:pt x="17747" y="3007"/>
                  <a:pt x="17733" y="3001"/>
                  <a:pt x="17718" y="2996"/>
                </a:cubicBezTo>
                <a:cubicBezTo>
                  <a:pt x="17714" y="2995"/>
                  <a:pt x="17709" y="2994"/>
                  <a:pt x="17705" y="2994"/>
                </a:cubicBezTo>
                <a:close/>
                <a:moveTo>
                  <a:pt x="24276" y="3000"/>
                </a:moveTo>
                <a:cubicBezTo>
                  <a:pt x="24270" y="3000"/>
                  <a:pt x="24264" y="3001"/>
                  <a:pt x="24257" y="3006"/>
                </a:cubicBezTo>
                <a:cubicBezTo>
                  <a:pt x="24242" y="3016"/>
                  <a:pt x="24228" y="3025"/>
                  <a:pt x="24213" y="3036"/>
                </a:cubicBezTo>
                <a:cubicBezTo>
                  <a:pt x="24180" y="3056"/>
                  <a:pt x="24200" y="3103"/>
                  <a:pt x="24230" y="3103"/>
                </a:cubicBezTo>
                <a:cubicBezTo>
                  <a:pt x="24236" y="3103"/>
                  <a:pt x="24243" y="3101"/>
                  <a:pt x="24249" y="3097"/>
                </a:cubicBezTo>
                <a:cubicBezTo>
                  <a:pt x="24265" y="3086"/>
                  <a:pt x="24278" y="3078"/>
                  <a:pt x="24293" y="3067"/>
                </a:cubicBezTo>
                <a:cubicBezTo>
                  <a:pt x="24325" y="3046"/>
                  <a:pt x="24306" y="3000"/>
                  <a:pt x="24276" y="3000"/>
                </a:cubicBezTo>
                <a:close/>
                <a:moveTo>
                  <a:pt x="20397" y="3033"/>
                </a:moveTo>
                <a:cubicBezTo>
                  <a:pt x="20352" y="3033"/>
                  <a:pt x="20352" y="3104"/>
                  <a:pt x="20397" y="3104"/>
                </a:cubicBezTo>
                <a:cubicBezTo>
                  <a:pt x="20397" y="3104"/>
                  <a:pt x="20398" y="3104"/>
                  <a:pt x="20398" y="3104"/>
                </a:cubicBezTo>
                <a:cubicBezTo>
                  <a:pt x="20442" y="3104"/>
                  <a:pt x="20443" y="3033"/>
                  <a:pt x="20397" y="3033"/>
                </a:cubicBezTo>
                <a:close/>
                <a:moveTo>
                  <a:pt x="18337" y="3043"/>
                </a:moveTo>
                <a:cubicBezTo>
                  <a:pt x="18293" y="3043"/>
                  <a:pt x="18292" y="3115"/>
                  <a:pt x="18338" y="3115"/>
                </a:cubicBezTo>
                <a:cubicBezTo>
                  <a:pt x="18385" y="3115"/>
                  <a:pt x="18385" y="3043"/>
                  <a:pt x="18338" y="3043"/>
                </a:cubicBezTo>
                <a:cubicBezTo>
                  <a:pt x="18338" y="3043"/>
                  <a:pt x="18338" y="3043"/>
                  <a:pt x="18337" y="3043"/>
                </a:cubicBezTo>
                <a:close/>
                <a:moveTo>
                  <a:pt x="18624" y="3030"/>
                </a:moveTo>
                <a:cubicBezTo>
                  <a:pt x="18592" y="3030"/>
                  <a:pt x="18570" y="3078"/>
                  <a:pt x="18606" y="3096"/>
                </a:cubicBezTo>
                <a:cubicBezTo>
                  <a:pt x="18616" y="3101"/>
                  <a:pt x="18625" y="3106"/>
                  <a:pt x="18636" y="3111"/>
                </a:cubicBezTo>
                <a:cubicBezTo>
                  <a:pt x="18642" y="3114"/>
                  <a:pt x="18647" y="3115"/>
                  <a:pt x="18652" y="3115"/>
                </a:cubicBezTo>
                <a:cubicBezTo>
                  <a:pt x="18685" y="3115"/>
                  <a:pt x="18707" y="3068"/>
                  <a:pt x="18672" y="3050"/>
                </a:cubicBezTo>
                <a:cubicBezTo>
                  <a:pt x="18661" y="3044"/>
                  <a:pt x="18652" y="3039"/>
                  <a:pt x="18641" y="3034"/>
                </a:cubicBezTo>
                <a:cubicBezTo>
                  <a:pt x="18635" y="3031"/>
                  <a:pt x="18630" y="3030"/>
                  <a:pt x="18624" y="3030"/>
                </a:cubicBezTo>
                <a:close/>
                <a:moveTo>
                  <a:pt x="19771" y="3031"/>
                </a:moveTo>
                <a:cubicBezTo>
                  <a:pt x="19767" y="3031"/>
                  <a:pt x="19762" y="3032"/>
                  <a:pt x="19757" y="3033"/>
                </a:cubicBezTo>
                <a:cubicBezTo>
                  <a:pt x="19716" y="3042"/>
                  <a:pt x="19729" y="3101"/>
                  <a:pt x="19766" y="3102"/>
                </a:cubicBezTo>
                <a:cubicBezTo>
                  <a:pt x="19771" y="3112"/>
                  <a:pt x="19783" y="3117"/>
                  <a:pt x="19795" y="3117"/>
                </a:cubicBezTo>
                <a:cubicBezTo>
                  <a:pt x="19801" y="3117"/>
                  <a:pt x="19808" y="3116"/>
                  <a:pt x="19813" y="3112"/>
                </a:cubicBezTo>
                <a:cubicBezTo>
                  <a:pt x="19831" y="3102"/>
                  <a:pt x="19834" y="3081"/>
                  <a:pt x="19826" y="3064"/>
                </a:cubicBezTo>
                <a:cubicBezTo>
                  <a:pt x="19817" y="3042"/>
                  <a:pt x="19794" y="3031"/>
                  <a:pt x="19771" y="3031"/>
                </a:cubicBezTo>
                <a:close/>
                <a:moveTo>
                  <a:pt x="22426" y="3040"/>
                </a:moveTo>
                <a:cubicBezTo>
                  <a:pt x="22408" y="3040"/>
                  <a:pt x="22391" y="3052"/>
                  <a:pt x="22391" y="3075"/>
                </a:cubicBezTo>
                <a:lnTo>
                  <a:pt x="22391" y="3105"/>
                </a:lnTo>
                <a:cubicBezTo>
                  <a:pt x="22390" y="3127"/>
                  <a:pt x="22407" y="3138"/>
                  <a:pt x="22425" y="3138"/>
                </a:cubicBezTo>
                <a:cubicBezTo>
                  <a:pt x="22442" y="3138"/>
                  <a:pt x="22460" y="3127"/>
                  <a:pt x="22461" y="3105"/>
                </a:cubicBezTo>
                <a:lnTo>
                  <a:pt x="22461" y="3075"/>
                </a:lnTo>
                <a:cubicBezTo>
                  <a:pt x="22461" y="3052"/>
                  <a:pt x="22443" y="3040"/>
                  <a:pt x="22426" y="3040"/>
                </a:cubicBezTo>
                <a:close/>
                <a:moveTo>
                  <a:pt x="15243" y="3095"/>
                </a:moveTo>
                <a:cubicBezTo>
                  <a:pt x="15197" y="3095"/>
                  <a:pt x="15197" y="3165"/>
                  <a:pt x="15243" y="3165"/>
                </a:cubicBezTo>
                <a:cubicBezTo>
                  <a:pt x="15289" y="3165"/>
                  <a:pt x="15289" y="3095"/>
                  <a:pt x="15243" y="3095"/>
                </a:cubicBezTo>
                <a:close/>
                <a:moveTo>
                  <a:pt x="16235" y="3097"/>
                </a:moveTo>
                <a:cubicBezTo>
                  <a:pt x="16190" y="3097"/>
                  <a:pt x="16189" y="3168"/>
                  <a:pt x="16235" y="3168"/>
                </a:cubicBezTo>
                <a:cubicBezTo>
                  <a:pt x="16280" y="3168"/>
                  <a:pt x="16280" y="3097"/>
                  <a:pt x="16235" y="3097"/>
                </a:cubicBezTo>
                <a:close/>
                <a:moveTo>
                  <a:pt x="15452" y="3154"/>
                </a:moveTo>
                <a:cubicBezTo>
                  <a:pt x="15406" y="3154"/>
                  <a:pt x="15406" y="3226"/>
                  <a:pt x="15452" y="3226"/>
                </a:cubicBezTo>
                <a:cubicBezTo>
                  <a:pt x="15453" y="3226"/>
                  <a:pt x="15453" y="3226"/>
                  <a:pt x="15453" y="3226"/>
                </a:cubicBezTo>
                <a:cubicBezTo>
                  <a:pt x="15498" y="3226"/>
                  <a:pt x="15499" y="3154"/>
                  <a:pt x="15452" y="3154"/>
                </a:cubicBezTo>
                <a:close/>
                <a:moveTo>
                  <a:pt x="12632" y="3075"/>
                </a:moveTo>
                <a:cubicBezTo>
                  <a:pt x="12618" y="3075"/>
                  <a:pt x="12604" y="3083"/>
                  <a:pt x="12600" y="3100"/>
                </a:cubicBezTo>
                <a:cubicBezTo>
                  <a:pt x="12586" y="3147"/>
                  <a:pt x="12580" y="3195"/>
                  <a:pt x="12580" y="3243"/>
                </a:cubicBezTo>
                <a:cubicBezTo>
                  <a:pt x="12579" y="3266"/>
                  <a:pt x="12597" y="3278"/>
                  <a:pt x="12615" y="3278"/>
                </a:cubicBezTo>
                <a:cubicBezTo>
                  <a:pt x="12632" y="3278"/>
                  <a:pt x="12650" y="3266"/>
                  <a:pt x="12650" y="3243"/>
                </a:cubicBezTo>
                <a:cubicBezTo>
                  <a:pt x="12652" y="3201"/>
                  <a:pt x="12657" y="3160"/>
                  <a:pt x="12668" y="3120"/>
                </a:cubicBezTo>
                <a:cubicBezTo>
                  <a:pt x="12675" y="3093"/>
                  <a:pt x="12653" y="3075"/>
                  <a:pt x="12632" y="3075"/>
                </a:cubicBezTo>
                <a:close/>
                <a:moveTo>
                  <a:pt x="18578" y="3225"/>
                </a:moveTo>
                <a:cubicBezTo>
                  <a:pt x="18532" y="3225"/>
                  <a:pt x="18532" y="3295"/>
                  <a:pt x="18578" y="3295"/>
                </a:cubicBezTo>
                <a:cubicBezTo>
                  <a:pt x="18624" y="3295"/>
                  <a:pt x="18624" y="3225"/>
                  <a:pt x="18578" y="3225"/>
                </a:cubicBezTo>
                <a:close/>
                <a:moveTo>
                  <a:pt x="21132" y="3231"/>
                </a:moveTo>
                <a:cubicBezTo>
                  <a:pt x="21086" y="3231"/>
                  <a:pt x="21086" y="3301"/>
                  <a:pt x="21132" y="3301"/>
                </a:cubicBezTo>
                <a:lnTo>
                  <a:pt x="21148" y="3301"/>
                </a:lnTo>
                <a:cubicBezTo>
                  <a:pt x="21193" y="3301"/>
                  <a:pt x="21193" y="3231"/>
                  <a:pt x="21148" y="3231"/>
                </a:cubicBezTo>
                <a:close/>
                <a:moveTo>
                  <a:pt x="21343" y="3247"/>
                </a:moveTo>
                <a:cubicBezTo>
                  <a:pt x="21297" y="3247"/>
                  <a:pt x="21297" y="3317"/>
                  <a:pt x="21343" y="3317"/>
                </a:cubicBezTo>
                <a:cubicBezTo>
                  <a:pt x="21389" y="3317"/>
                  <a:pt x="21389" y="3247"/>
                  <a:pt x="21343" y="3247"/>
                </a:cubicBezTo>
                <a:close/>
                <a:moveTo>
                  <a:pt x="18158" y="3174"/>
                </a:moveTo>
                <a:cubicBezTo>
                  <a:pt x="18111" y="3174"/>
                  <a:pt x="18081" y="3244"/>
                  <a:pt x="18131" y="3274"/>
                </a:cubicBezTo>
                <a:cubicBezTo>
                  <a:pt x="18155" y="3289"/>
                  <a:pt x="18180" y="3304"/>
                  <a:pt x="18205" y="3319"/>
                </a:cubicBezTo>
                <a:cubicBezTo>
                  <a:pt x="18214" y="3324"/>
                  <a:pt x="18223" y="3326"/>
                  <a:pt x="18232" y="3326"/>
                </a:cubicBezTo>
                <a:cubicBezTo>
                  <a:pt x="18278" y="3326"/>
                  <a:pt x="18309" y="3257"/>
                  <a:pt x="18260" y="3227"/>
                </a:cubicBezTo>
                <a:cubicBezTo>
                  <a:pt x="18236" y="3211"/>
                  <a:pt x="18211" y="3196"/>
                  <a:pt x="18185" y="3183"/>
                </a:cubicBezTo>
                <a:cubicBezTo>
                  <a:pt x="18176" y="3177"/>
                  <a:pt x="18166" y="3174"/>
                  <a:pt x="18158" y="3174"/>
                </a:cubicBezTo>
                <a:close/>
                <a:moveTo>
                  <a:pt x="3080" y="3181"/>
                </a:moveTo>
                <a:cubicBezTo>
                  <a:pt x="3056" y="3181"/>
                  <a:pt x="3036" y="3197"/>
                  <a:pt x="3028" y="3219"/>
                </a:cubicBezTo>
                <a:cubicBezTo>
                  <a:pt x="3023" y="3235"/>
                  <a:pt x="3017" y="3249"/>
                  <a:pt x="3012" y="3263"/>
                </a:cubicBezTo>
                <a:cubicBezTo>
                  <a:pt x="3004" y="3291"/>
                  <a:pt x="3023" y="3322"/>
                  <a:pt x="3049" y="3329"/>
                </a:cubicBezTo>
                <a:cubicBezTo>
                  <a:pt x="3053" y="3330"/>
                  <a:pt x="3057" y="3331"/>
                  <a:pt x="3062" y="3331"/>
                </a:cubicBezTo>
                <a:cubicBezTo>
                  <a:pt x="3086" y="3331"/>
                  <a:pt x="3107" y="3314"/>
                  <a:pt x="3115" y="3292"/>
                </a:cubicBezTo>
                <a:cubicBezTo>
                  <a:pt x="3120" y="3277"/>
                  <a:pt x="3125" y="3262"/>
                  <a:pt x="3130" y="3248"/>
                </a:cubicBezTo>
                <a:cubicBezTo>
                  <a:pt x="3140" y="3220"/>
                  <a:pt x="3120" y="3189"/>
                  <a:pt x="3094" y="3183"/>
                </a:cubicBezTo>
                <a:cubicBezTo>
                  <a:pt x="3089" y="3181"/>
                  <a:pt x="3084" y="3181"/>
                  <a:pt x="3080" y="3181"/>
                </a:cubicBezTo>
                <a:close/>
                <a:moveTo>
                  <a:pt x="10497" y="3263"/>
                </a:moveTo>
                <a:cubicBezTo>
                  <a:pt x="10452" y="3263"/>
                  <a:pt x="10450" y="3335"/>
                  <a:pt x="10497" y="3335"/>
                </a:cubicBezTo>
                <a:lnTo>
                  <a:pt x="10513" y="3335"/>
                </a:lnTo>
                <a:cubicBezTo>
                  <a:pt x="10559" y="3335"/>
                  <a:pt x="10559" y="3263"/>
                  <a:pt x="10513" y="3263"/>
                </a:cubicBezTo>
                <a:close/>
                <a:moveTo>
                  <a:pt x="11894" y="3205"/>
                </a:moveTo>
                <a:cubicBezTo>
                  <a:pt x="11868" y="3205"/>
                  <a:pt x="11841" y="3222"/>
                  <a:pt x="11841" y="3257"/>
                </a:cubicBezTo>
                <a:lnTo>
                  <a:pt x="11841" y="3301"/>
                </a:lnTo>
                <a:cubicBezTo>
                  <a:pt x="11841" y="3335"/>
                  <a:pt x="11868" y="3353"/>
                  <a:pt x="11895" y="3353"/>
                </a:cubicBezTo>
                <a:cubicBezTo>
                  <a:pt x="11922" y="3353"/>
                  <a:pt x="11948" y="3336"/>
                  <a:pt x="11948" y="3301"/>
                </a:cubicBezTo>
                <a:lnTo>
                  <a:pt x="11948" y="3257"/>
                </a:lnTo>
                <a:cubicBezTo>
                  <a:pt x="11948" y="3222"/>
                  <a:pt x="11921" y="3205"/>
                  <a:pt x="11894" y="3205"/>
                </a:cubicBezTo>
                <a:close/>
                <a:moveTo>
                  <a:pt x="14240" y="3240"/>
                </a:moveTo>
                <a:cubicBezTo>
                  <a:pt x="14199" y="3240"/>
                  <a:pt x="14162" y="3293"/>
                  <a:pt x="14199" y="3330"/>
                </a:cubicBezTo>
                <a:lnTo>
                  <a:pt x="14215" y="3346"/>
                </a:lnTo>
                <a:cubicBezTo>
                  <a:pt x="14226" y="3357"/>
                  <a:pt x="14239" y="3362"/>
                  <a:pt x="14251" y="3362"/>
                </a:cubicBezTo>
                <a:cubicBezTo>
                  <a:pt x="14292" y="3362"/>
                  <a:pt x="14329" y="3309"/>
                  <a:pt x="14292" y="3272"/>
                </a:cubicBezTo>
                <a:lnTo>
                  <a:pt x="14276" y="3256"/>
                </a:lnTo>
                <a:cubicBezTo>
                  <a:pt x="14265" y="3245"/>
                  <a:pt x="14252" y="3240"/>
                  <a:pt x="14240" y="3240"/>
                </a:cubicBezTo>
                <a:close/>
                <a:moveTo>
                  <a:pt x="12257" y="3267"/>
                </a:moveTo>
                <a:cubicBezTo>
                  <a:pt x="12230" y="3267"/>
                  <a:pt x="12206" y="3302"/>
                  <a:pt x="12230" y="3327"/>
                </a:cubicBezTo>
                <a:cubicBezTo>
                  <a:pt x="12240" y="3338"/>
                  <a:pt x="12251" y="3347"/>
                  <a:pt x="12260" y="3358"/>
                </a:cubicBezTo>
                <a:cubicBezTo>
                  <a:pt x="12268" y="3365"/>
                  <a:pt x="12276" y="3368"/>
                  <a:pt x="12284" y="3368"/>
                </a:cubicBezTo>
                <a:cubicBezTo>
                  <a:pt x="12312" y="3368"/>
                  <a:pt x="12336" y="3333"/>
                  <a:pt x="12310" y="3308"/>
                </a:cubicBezTo>
                <a:cubicBezTo>
                  <a:pt x="12299" y="3298"/>
                  <a:pt x="12289" y="3288"/>
                  <a:pt x="12280" y="3278"/>
                </a:cubicBezTo>
                <a:cubicBezTo>
                  <a:pt x="12273" y="3270"/>
                  <a:pt x="12265" y="3267"/>
                  <a:pt x="12257" y="3267"/>
                </a:cubicBezTo>
                <a:close/>
                <a:moveTo>
                  <a:pt x="7628" y="3226"/>
                </a:moveTo>
                <a:cubicBezTo>
                  <a:pt x="7607" y="3226"/>
                  <a:pt x="7585" y="3243"/>
                  <a:pt x="7590" y="3270"/>
                </a:cubicBezTo>
                <a:lnTo>
                  <a:pt x="7606" y="3345"/>
                </a:lnTo>
                <a:cubicBezTo>
                  <a:pt x="7610" y="3363"/>
                  <a:pt x="7623" y="3370"/>
                  <a:pt x="7637" y="3370"/>
                </a:cubicBezTo>
                <a:cubicBezTo>
                  <a:pt x="7657" y="3370"/>
                  <a:pt x="7680" y="3353"/>
                  <a:pt x="7674" y="3326"/>
                </a:cubicBezTo>
                <a:lnTo>
                  <a:pt x="7658" y="3252"/>
                </a:lnTo>
                <a:cubicBezTo>
                  <a:pt x="7655" y="3234"/>
                  <a:pt x="7642" y="3226"/>
                  <a:pt x="7628" y="3226"/>
                </a:cubicBezTo>
                <a:close/>
                <a:moveTo>
                  <a:pt x="8168" y="3301"/>
                </a:moveTo>
                <a:cubicBezTo>
                  <a:pt x="8122" y="3301"/>
                  <a:pt x="8122" y="3372"/>
                  <a:pt x="8168" y="3372"/>
                </a:cubicBezTo>
                <a:cubicBezTo>
                  <a:pt x="8213" y="3372"/>
                  <a:pt x="8213" y="3301"/>
                  <a:pt x="8168" y="3301"/>
                </a:cubicBezTo>
                <a:close/>
                <a:moveTo>
                  <a:pt x="20746" y="3274"/>
                </a:moveTo>
                <a:cubicBezTo>
                  <a:pt x="20722" y="3274"/>
                  <a:pt x="20698" y="3300"/>
                  <a:pt x="20711" y="3327"/>
                </a:cubicBezTo>
                <a:cubicBezTo>
                  <a:pt x="20716" y="3338"/>
                  <a:pt x="20722" y="3347"/>
                  <a:pt x="20727" y="3358"/>
                </a:cubicBezTo>
                <a:cubicBezTo>
                  <a:pt x="20734" y="3370"/>
                  <a:pt x="20744" y="3376"/>
                  <a:pt x="20755" y="3376"/>
                </a:cubicBezTo>
                <a:cubicBezTo>
                  <a:pt x="20778" y="3376"/>
                  <a:pt x="20803" y="3350"/>
                  <a:pt x="20789" y="3322"/>
                </a:cubicBezTo>
                <a:cubicBezTo>
                  <a:pt x="20784" y="3311"/>
                  <a:pt x="20778" y="3303"/>
                  <a:pt x="20773" y="3293"/>
                </a:cubicBezTo>
                <a:cubicBezTo>
                  <a:pt x="20766" y="3280"/>
                  <a:pt x="20756" y="3274"/>
                  <a:pt x="20746" y="3274"/>
                </a:cubicBezTo>
                <a:close/>
                <a:moveTo>
                  <a:pt x="5619" y="3310"/>
                </a:moveTo>
                <a:cubicBezTo>
                  <a:pt x="5572" y="3310"/>
                  <a:pt x="5572" y="3382"/>
                  <a:pt x="5619" y="3382"/>
                </a:cubicBezTo>
                <a:cubicBezTo>
                  <a:pt x="5665" y="3382"/>
                  <a:pt x="5665" y="3310"/>
                  <a:pt x="5619" y="3310"/>
                </a:cubicBezTo>
                <a:close/>
                <a:moveTo>
                  <a:pt x="4116" y="3291"/>
                </a:moveTo>
                <a:cubicBezTo>
                  <a:pt x="4089" y="3291"/>
                  <a:pt x="4065" y="3327"/>
                  <a:pt x="4090" y="3351"/>
                </a:cubicBezTo>
                <a:lnTo>
                  <a:pt x="4120" y="3382"/>
                </a:lnTo>
                <a:cubicBezTo>
                  <a:pt x="4128" y="3389"/>
                  <a:pt x="4136" y="3393"/>
                  <a:pt x="4144" y="3393"/>
                </a:cubicBezTo>
                <a:cubicBezTo>
                  <a:pt x="4171" y="3393"/>
                  <a:pt x="4196" y="3356"/>
                  <a:pt x="4170" y="3331"/>
                </a:cubicBezTo>
                <a:lnTo>
                  <a:pt x="4140" y="3301"/>
                </a:lnTo>
                <a:cubicBezTo>
                  <a:pt x="4133" y="3294"/>
                  <a:pt x="4124" y="3291"/>
                  <a:pt x="4116" y="3291"/>
                </a:cubicBezTo>
                <a:close/>
                <a:moveTo>
                  <a:pt x="2405" y="3271"/>
                </a:moveTo>
                <a:cubicBezTo>
                  <a:pt x="2377" y="3271"/>
                  <a:pt x="2353" y="3307"/>
                  <a:pt x="2378" y="3331"/>
                </a:cubicBezTo>
                <a:cubicBezTo>
                  <a:pt x="2398" y="3351"/>
                  <a:pt x="2418" y="3372"/>
                  <a:pt x="2439" y="3392"/>
                </a:cubicBezTo>
                <a:cubicBezTo>
                  <a:pt x="2446" y="3399"/>
                  <a:pt x="2455" y="3402"/>
                  <a:pt x="2462" y="3402"/>
                </a:cubicBezTo>
                <a:cubicBezTo>
                  <a:pt x="2490" y="3402"/>
                  <a:pt x="2513" y="3366"/>
                  <a:pt x="2488" y="3342"/>
                </a:cubicBezTo>
                <a:cubicBezTo>
                  <a:pt x="2467" y="3322"/>
                  <a:pt x="2449" y="3301"/>
                  <a:pt x="2429" y="3282"/>
                </a:cubicBezTo>
                <a:cubicBezTo>
                  <a:pt x="2421" y="3274"/>
                  <a:pt x="2413" y="3271"/>
                  <a:pt x="2405" y="3271"/>
                </a:cubicBezTo>
                <a:close/>
                <a:moveTo>
                  <a:pt x="4807" y="3304"/>
                </a:moveTo>
                <a:cubicBezTo>
                  <a:pt x="4738" y="3304"/>
                  <a:pt x="4738" y="3411"/>
                  <a:pt x="4807" y="3411"/>
                </a:cubicBezTo>
                <a:cubicBezTo>
                  <a:pt x="4807" y="3411"/>
                  <a:pt x="4808" y="3411"/>
                  <a:pt x="4809" y="3411"/>
                </a:cubicBezTo>
                <a:cubicBezTo>
                  <a:pt x="4875" y="3411"/>
                  <a:pt x="4875" y="3305"/>
                  <a:pt x="4807" y="3304"/>
                </a:cubicBezTo>
                <a:close/>
                <a:moveTo>
                  <a:pt x="9310" y="3350"/>
                </a:moveTo>
                <a:cubicBezTo>
                  <a:pt x="9264" y="3350"/>
                  <a:pt x="9264" y="3420"/>
                  <a:pt x="9310" y="3420"/>
                </a:cubicBezTo>
                <a:cubicBezTo>
                  <a:pt x="9355" y="3420"/>
                  <a:pt x="9355" y="3350"/>
                  <a:pt x="9310" y="3350"/>
                </a:cubicBezTo>
                <a:close/>
                <a:moveTo>
                  <a:pt x="20097" y="3255"/>
                </a:moveTo>
                <a:cubicBezTo>
                  <a:pt x="20056" y="3255"/>
                  <a:pt x="20019" y="3309"/>
                  <a:pt x="20057" y="3346"/>
                </a:cubicBezTo>
                <a:cubicBezTo>
                  <a:pt x="20082" y="3370"/>
                  <a:pt x="20107" y="3395"/>
                  <a:pt x="20132" y="3421"/>
                </a:cubicBezTo>
                <a:cubicBezTo>
                  <a:pt x="20143" y="3433"/>
                  <a:pt x="20155" y="3437"/>
                  <a:pt x="20168" y="3437"/>
                </a:cubicBezTo>
                <a:cubicBezTo>
                  <a:pt x="20208" y="3437"/>
                  <a:pt x="20244" y="3384"/>
                  <a:pt x="20207" y="3347"/>
                </a:cubicBezTo>
                <a:cubicBezTo>
                  <a:pt x="20182" y="3322"/>
                  <a:pt x="20158" y="3298"/>
                  <a:pt x="20133" y="3272"/>
                </a:cubicBezTo>
                <a:cubicBezTo>
                  <a:pt x="20122" y="3260"/>
                  <a:pt x="20109" y="3255"/>
                  <a:pt x="20097" y="3255"/>
                </a:cubicBezTo>
                <a:close/>
                <a:moveTo>
                  <a:pt x="408" y="3344"/>
                </a:moveTo>
                <a:cubicBezTo>
                  <a:pt x="394" y="3344"/>
                  <a:pt x="380" y="3351"/>
                  <a:pt x="374" y="3368"/>
                </a:cubicBezTo>
                <a:cubicBezTo>
                  <a:pt x="369" y="3384"/>
                  <a:pt x="364" y="3398"/>
                  <a:pt x="359" y="3413"/>
                </a:cubicBezTo>
                <a:cubicBezTo>
                  <a:pt x="350" y="3439"/>
                  <a:pt x="371" y="3457"/>
                  <a:pt x="393" y="3457"/>
                </a:cubicBezTo>
                <a:cubicBezTo>
                  <a:pt x="407" y="3457"/>
                  <a:pt x="421" y="3449"/>
                  <a:pt x="427" y="3432"/>
                </a:cubicBezTo>
                <a:cubicBezTo>
                  <a:pt x="432" y="3416"/>
                  <a:pt x="437" y="3403"/>
                  <a:pt x="442" y="3388"/>
                </a:cubicBezTo>
                <a:cubicBezTo>
                  <a:pt x="451" y="3361"/>
                  <a:pt x="429" y="3344"/>
                  <a:pt x="408" y="3344"/>
                </a:cubicBezTo>
                <a:close/>
                <a:moveTo>
                  <a:pt x="17183" y="3307"/>
                </a:moveTo>
                <a:cubicBezTo>
                  <a:pt x="17142" y="3307"/>
                  <a:pt x="17106" y="3360"/>
                  <a:pt x="17143" y="3398"/>
                </a:cubicBezTo>
                <a:lnTo>
                  <a:pt x="17188" y="3442"/>
                </a:lnTo>
                <a:cubicBezTo>
                  <a:pt x="17199" y="3453"/>
                  <a:pt x="17212" y="3458"/>
                  <a:pt x="17224" y="3458"/>
                </a:cubicBezTo>
                <a:cubicBezTo>
                  <a:pt x="17264" y="3458"/>
                  <a:pt x="17301" y="3405"/>
                  <a:pt x="17264" y="3368"/>
                </a:cubicBezTo>
                <a:lnTo>
                  <a:pt x="17220" y="3324"/>
                </a:lnTo>
                <a:cubicBezTo>
                  <a:pt x="17208" y="3312"/>
                  <a:pt x="17195" y="3307"/>
                  <a:pt x="17183" y="3307"/>
                </a:cubicBezTo>
                <a:close/>
                <a:moveTo>
                  <a:pt x="15245" y="3363"/>
                </a:moveTo>
                <a:cubicBezTo>
                  <a:pt x="15175" y="3363"/>
                  <a:pt x="15175" y="3471"/>
                  <a:pt x="15245" y="3471"/>
                </a:cubicBezTo>
                <a:cubicBezTo>
                  <a:pt x="15313" y="3471"/>
                  <a:pt x="15313" y="3363"/>
                  <a:pt x="15245" y="3363"/>
                </a:cubicBezTo>
                <a:close/>
                <a:moveTo>
                  <a:pt x="1803" y="3344"/>
                </a:moveTo>
                <a:cubicBezTo>
                  <a:pt x="1763" y="3344"/>
                  <a:pt x="1727" y="3398"/>
                  <a:pt x="1763" y="3435"/>
                </a:cubicBezTo>
                <a:cubicBezTo>
                  <a:pt x="1773" y="3445"/>
                  <a:pt x="1783" y="3455"/>
                  <a:pt x="1792" y="3465"/>
                </a:cubicBezTo>
                <a:cubicBezTo>
                  <a:pt x="1802" y="3477"/>
                  <a:pt x="1815" y="3481"/>
                  <a:pt x="1827" y="3481"/>
                </a:cubicBezTo>
                <a:cubicBezTo>
                  <a:pt x="1867" y="3481"/>
                  <a:pt x="1904" y="3428"/>
                  <a:pt x="1868" y="3390"/>
                </a:cubicBezTo>
                <a:cubicBezTo>
                  <a:pt x="1858" y="3380"/>
                  <a:pt x="1848" y="3369"/>
                  <a:pt x="1839" y="3361"/>
                </a:cubicBezTo>
                <a:cubicBezTo>
                  <a:pt x="1828" y="3349"/>
                  <a:pt x="1816" y="3344"/>
                  <a:pt x="1803" y="3344"/>
                </a:cubicBezTo>
                <a:close/>
                <a:moveTo>
                  <a:pt x="5170" y="3352"/>
                </a:moveTo>
                <a:cubicBezTo>
                  <a:pt x="5146" y="3352"/>
                  <a:pt x="5126" y="3368"/>
                  <a:pt x="5118" y="3390"/>
                </a:cubicBezTo>
                <a:cubicBezTo>
                  <a:pt x="5113" y="3405"/>
                  <a:pt x="5107" y="3420"/>
                  <a:pt x="5102" y="3435"/>
                </a:cubicBezTo>
                <a:cubicBezTo>
                  <a:pt x="5092" y="3462"/>
                  <a:pt x="5113" y="3494"/>
                  <a:pt x="5139" y="3500"/>
                </a:cubicBezTo>
                <a:cubicBezTo>
                  <a:pt x="5144" y="3501"/>
                  <a:pt x="5148" y="3502"/>
                  <a:pt x="5153" y="3502"/>
                </a:cubicBezTo>
                <a:cubicBezTo>
                  <a:pt x="5177" y="3502"/>
                  <a:pt x="5197" y="3485"/>
                  <a:pt x="5205" y="3463"/>
                </a:cubicBezTo>
                <a:cubicBezTo>
                  <a:pt x="5210" y="3449"/>
                  <a:pt x="5215" y="3434"/>
                  <a:pt x="5220" y="3419"/>
                </a:cubicBezTo>
                <a:cubicBezTo>
                  <a:pt x="5231" y="3392"/>
                  <a:pt x="5210" y="3361"/>
                  <a:pt x="5184" y="3353"/>
                </a:cubicBezTo>
                <a:cubicBezTo>
                  <a:pt x="5179" y="3352"/>
                  <a:pt x="5175" y="3352"/>
                  <a:pt x="5170" y="3352"/>
                </a:cubicBezTo>
                <a:close/>
                <a:moveTo>
                  <a:pt x="8571" y="3378"/>
                </a:moveTo>
                <a:cubicBezTo>
                  <a:pt x="8558" y="3378"/>
                  <a:pt x="8545" y="3386"/>
                  <a:pt x="8541" y="3404"/>
                </a:cubicBezTo>
                <a:lnTo>
                  <a:pt x="8526" y="3478"/>
                </a:lnTo>
                <a:cubicBezTo>
                  <a:pt x="8520" y="3506"/>
                  <a:pt x="8542" y="3523"/>
                  <a:pt x="8563" y="3523"/>
                </a:cubicBezTo>
                <a:cubicBezTo>
                  <a:pt x="8577" y="3523"/>
                  <a:pt x="8590" y="3515"/>
                  <a:pt x="8594" y="3498"/>
                </a:cubicBezTo>
                <a:lnTo>
                  <a:pt x="8609" y="3424"/>
                </a:lnTo>
                <a:cubicBezTo>
                  <a:pt x="8614" y="3396"/>
                  <a:pt x="8592" y="3378"/>
                  <a:pt x="8571" y="3378"/>
                </a:cubicBezTo>
                <a:close/>
                <a:moveTo>
                  <a:pt x="17691" y="3432"/>
                </a:moveTo>
                <a:cubicBezTo>
                  <a:pt x="17673" y="3432"/>
                  <a:pt x="17655" y="3443"/>
                  <a:pt x="17655" y="3467"/>
                </a:cubicBezTo>
                <a:lnTo>
                  <a:pt x="17655" y="3497"/>
                </a:lnTo>
                <a:cubicBezTo>
                  <a:pt x="17655" y="3519"/>
                  <a:pt x="17673" y="3531"/>
                  <a:pt x="17691" y="3531"/>
                </a:cubicBezTo>
                <a:cubicBezTo>
                  <a:pt x="17708" y="3531"/>
                  <a:pt x="17726" y="3519"/>
                  <a:pt x="17726" y="3497"/>
                </a:cubicBezTo>
                <a:lnTo>
                  <a:pt x="17726" y="3467"/>
                </a:lnTo>
                <a:cubicBezTo>
                  <a:pt x="17726" y="3443"/>
                  <a:pt x="17708" y="3432"/>
                  <a:pt x="17691" y="3432"/>
                </a:cubicBezTo>
                <a:close/>
                <a:moveTo>
                  <a:pt x="1233" y="3415"/>
                </a:moveTo>
                <a:cubicBezTo>
                  <a:pt x="1213" y="3415"/>
                  <a:pt x="1195" y="3425"/>
                  <a:pt x="1184" y="3441"/>
                </a:cubicBezTo>
                <a:cubicBezTo>
                  <a:pt x="1174" y="3457"/>
                  <a:pt x="1165" y="3472"/>
                  <a:pt x="1155" y="3486"/>
                </a:cubicBezTo>
                <a:cubicBezTo>
                  <a:pt x="1139" y="3509"/>
                  <a:pt x="1149" y="3545"/>
                  <a:pt x="1174" y="3560"/>
                </a:cubicBezTo>
                <a:cubicBezTo>
                  <a:pt x="1182" y="3565"/>
                  <a:pt x="1191" y="3567"/>
                  <a:pt x="1200" y="3567"/>
                </a:cubicBezTo>
                <a:cubicBezTo>
                  <a:pt x="1218" y="3567"/>
                  <a:pt x="1236" y="3557"/>
                  <a:pt x="1247" y="3540"/>
                </a:cubicBezTo>
                <a:cubicBezTo>
                  <a:pt x="1257" y="3524"/>
                  <a:pt x="1267" y="3509"/>
                  <a:pt x="1277" y="3495"/>
                </a:cubicBezTo>
                <a:cubicBezTo>
                  <a:pt x="1293" y="3472"/>
                  <a:pt x="1283" y="3436"/>
                  <a:pt x="1257" y="3421"/>
                </a:cubicBezTo>
                <a:cubicBezTo>
                  <a:pt x="1249" y="3417"/>
                  <a:pt x="1241" y="3415"/>
                  <a:pt x="1233" y="3415"/>
                </a:cubicBezTo>
                <a:close/>
                <a:moveTo>
                  <a:pt x="24726" y="3463"/>
                </a:moveTo>
                <a:cubicBezTo>
                  <a:pt x="24655" y="3463"/>
                  <a:pt x="24655" y="3571"/>
                  <a:pt x="24726" y="3571"/>
                </a:cubicBezTo>
                <a:cubicBezTo>
                  <a:pt x="24795" y="3571"/>
                  <a:pt x="24795" y="3463"/>
                  <a:pt x="24726" y="3463"/>
                </a:cubicBezTo>
                <a:close/>
                <a:moveTo>
                  <a:pt x="22304" y="3504"/>
                </a:moveTo>
                <a:cubicBezTo>
                  <a:pt x="22259" y="3504"/>
                  <a:pt x="22259" y="3575"/>
                  <a:pt x="22304" y="3575"/>
                </a:cubicBezTo>
                <a:cubicBezTo>
                  <a:pt x="22350" y="3575"/>
                  <a:pt x="22350" y="3504"/>
                  <a:pt x="22304" y="3504"/>
                </a:cubicBezTo>
                <a:close/>
                <a:moveTo>
                  <a:pt x="16262" y="3513"/>
                </a:moveTo>
                <a:cubicBezTo>
                  <a:pt x="16228" y="3513"/>
                  <a:pt x="16216" y="3572"/>
                  <a:pt x="16254" y="3584"/>
                </a:cubicBezTo>
                <a:cubicBezTo>
                  <a:pt x="16268" y="3589"/>
                  <a:pt x="16284" y="3594"/>
                  <a:pt x="16299" y="3602"/>
                </a:cubicBezTo>
                <a:cubicBezTo>
                  <a:pt x="16303" y="3603"/>
                  <a:pt x="16307" y="3604"/>
                  <a:pt x="16311" y="3604"/>
                </a:cubicBezTo>
                <a:cubicBezTo>
                  <a:pt x="16346" y="3604"/>
                  <a:pt x="16357" y="3546"/>
                  <a:pt x="16319" y="3534"/>
                </a:cubicBezTo>
                <a:cubicBezTo>
                  <a:pt x="16304" y="3528"/>
                  <a:pt x="16288" y="3523"/>
                  <a:pt x="16274" y="3516"/>
                </a:cubicBezTo>
                <a:cubicBezTo>
                  <a:pt x="16269" y="3514"/>
                  <a:pt x="16265" y="3513"/>
                  <a:pt x="16262" y="3513"/>
                </a:cubicBezTo>
                <a:close/>
                <a:moveTo>
                  <a:pt x="6128" y="3522"/>
                </a:moveTo>
                <a:cubicBezTo>
                  <a:pt x="6110" y="3522"/>
                  <a:pt x="6092" y="3534"/>
                  <a:pt x="6092" y="3557"/>
                </a:cubicBezTo>
                <a:lnTo>
                  <a:pt x="6092" y="3572"/>
                </a:lnTo>
                <a:cubicBezTo>
                  <a:pt x="6092" y="3595"/>
                  <a:pt x="6110" y="3607"/>
                  <a:pt x="6128" y="3607"/>
                </a:cubicBezTo>
                <a:cubicBezTo>
                  <a:pt x="6145" y="3607"/>
                  <a:pt x="6163" y="3595"/>
                  <a:pt x="6163" y="3572"/>
                </a:cubicBezTo>
                <a:lnTo>
                  <a:pt x="6163" y="3557"/>
                </a:lnTo>
                <a:cubicBezTo>
                  <a:pt x="6163" y="3534"/>
                  <a:pt x="6145" y="3522"/>
                  <a:pt x="6128" y="3522"/>
                </a:cubicBezTo>
                <a:close/>
                <a:moveTo>
                  <a:pt x="15948" y="3562"/>
                </a:moveTo>
                <a:cubicBezTo>
                  <a:pt x="15902" y="3562"/>
                  <a:pt x="15902" y="3632"/>
                  <a:pt x="15948" y="3632"/>
                </a:cubicBezTo>
                <a:lnTo>
                  <a:pt x="15964" y="3632"/>
                </a:lnTo>
                <a:cubicBezTo>
                  <a:pt x="15964" y="3632"/>
                  <a:pt x="15964" y="3632"/>
                  <a:pt x="15965" y="3632"/>
                </a:cubicBezTo>
                <a:cubicBezTo>
                  <a:pt x="16010" y="3632"/>
                  <a:pt x="16009" y="3562"/>
                  <a:pt x="15964" y="3562"/>
                </a:cubicBezTo>
                <a:close/>
                <a:moveTo>
                  <a:pt x="15149" y="3500"/>
                </a:moveTo>
                <a:cubicBezTo>
                  <a:pt x="15140" y="3500"/>
                  <a:pt x="15132" y="3503"/>
                  <a:pt x="15127" y="3511"/>
                </a:cubicBezTo>
                <a:cubicBezTo>
                  <a:pt x="15107" y="3536"/>
                  <a:pt x="15086" y="3561"/>
                  <a:pt x="15066" y="3586"/>
                </a:cubicBezTo>
                <a:cubicBezTo>
                  <a:pt x="15054" y="3602"/>
                  <a:pt x="15052" y="3620"/>
                  <a:pt x="15066" y="3635"/>
                </a:cubicBezTo>
                <a:cubicBezTo>
                  <a:pt x="15072" y="3641"/>
                  <a:pt x="15083" y="3645"/>
                  <a:pt x="15093" y="3645"/>
                </a:cubicBezTo>
                <a:cubicBezTo>
                  <a:pt x="15102" y="3645"/>
                  <a:pt x="15111" y="3642"/>
                  <a:pt x="15116" y="3635"/>
                </a:cubicBezTo>
                <a:cubicBezTo>
                  <a:pt x="15136" y="3610"/>
                  <a:pt x="15157" y="3586"/>
                  <a:pt x="15177" y="3561"/>
                </a:cubicBezTo>
                <a:cubicBezTo>
                  <a:pt x="15188" y="3545"/>
                  <a:pt x="15190" y="3525"/>
                  <a:pt x="15177" y="3511"/>
                </a:cubicBezTo>
                <a:cubicBezTo>
                  <a:pt x="15170" y="3504"/>
                  <a:pt x="15159" y="3500"/>
                  <a:pt x="15149" y="3500"/>
                </a:cubicBezTo>
                <a:close/>
                <a:moveTo>
                  <a:pt x="19657" y="3603"/>
                </a:moveTo>
                <a:cubicBezTo>
                  <a:pt x="19613" y="3603"/>
                  <a:pt x="19614" y="3673"/>
                  <a:pt x="19658" y="3673"/>
                </a:cubicBezTo>
                <a:cubicBezTo>
                  <a:pt x="19705" y="3673"/>
                  <a:pt x="19705" y="3603"/>
                  <a:pt x="19658" y="3603"/>
                </a:cubicBezTo>
                <a:cubicBezTo>
                  <a:pt x="19658" y="3603"/>
                  <a:pt x="19658" y="3603"/>
                  <a:pt x="19657" y="3603"/>
                </a:cubicBezTo>
                <a:close/>
                <a:moveTo>
                  <a:pt x="4055" y="3592"/>
                </a:moveTo>
                <a:cubicBezTo>
                  <a:pt x="4037" y="3592"/>
                  <a:pt x="4020" y="3603"/>
                  <a:pt x="4020" y="3626"/>
                </a:cubicBezTo>
                <a:lnTo>
                  <a:pt x="4020" y="3641"/>
                </a:lnTo>
                <a:cubicBezTo>
                  <a:pt x="4020" y="3664"/>
                  <a:pt x="4037" y="3676"/>
                  <a:pt x="4055" y="3676"/>
                </a:cubicBezTo>
                <a:cubicBezTo>
                  <a:pt x="4073" y="3676"/>
                  <a:pt x="4090" y="3664"/>
                  <a:pt x="4090" y="3641"/>
                </a:cubicBezTo>
                <a:lnTo>
                  <a:pt x="4090" y="3626"/>
                </a:lnTo>
                <a:cubicBezTo>
                  <a:pt x="4090" y="3603"/>
                  <a:pt x="4073" y="3592"/>
                  <a:pt x="4055" y="3592"/>
                </a:cubicBezTo>
                <a:close/>
                <a:moveTo>
                  <a:pt x="21734" y="3594"/>
                </a:moveTo>
                <a:cubicBezTo>
                  <a:pt x="21724" y="3594"/>
                  <a:pt x="21715" y="3597"/>
                  <a:pt x="21708" y="3604"/>
                </a:cubicBezTo>
                <a:cubicBezTo>
                  <a:pt x="21702" y="3608"/>
                  <a:pt x="21696" y="3609"/>
                  <a:pt x="21689" y="3609"/>
                </a:cubicBezTo>
                <a:cubicBezTo>
                  <a:pt x="21687" y="3609"/>
                  <a:pt x="21684" y="3609"/>
                  <a:pt x="21681" y="3609"/>
                </a:cubicBezTo>
                <a:cubicBezTo>
                  <a:pt x="21678" y="3608"/>
                  <a:pt x="21675" y="3608"/>
                  <a:pt x="21672" y="3608"/>
                </a:cubicBezTo>
                <a:cubicBezTo>
                  <a:pt x="21635" y="3608"/>
                  <a:pt x="21621" y="3668"/>
                  <a:pt x="21662" y="3677"/>
                </a:cubicBezTo>
                <a:cubicBezTo>
                  <a:pt x="21672" y="3680"/>
                  <a:pt x="21681" y="3681"/>
                  <a:pt x="21689" y="3681"/>
                </a:cubicBezTo>
                <a:cubicBezTo>
                  <a:pt x="21714" y="3681"/>
                  <a:pt x="21737" y="3671"/>
                  <a:pt x="21757" y="3654"/>
                </a:cubicBezTo>
                <a:cubicBezTo>
                  <a:pt x="21772" y="3641"/>
                  <a:pt x="21769" y="3615"/>
                  <a:pt x="21758" y="3604"/>
                </a:cubicBezTo>
                <a:cubicBezTo>
                  <a:pt x="21751" y="3597"/>
                  <a:pt x="21742" y="3594"/>
                  <a:pt x="21734" y="3594"/>
                </a:cubicBezTo>
                <a:close/>
                <a:moveTo>
                  <a:pt x="22992" y="3567"/>
                </a:moveTo>
                <a:cubicBezTo>
                  <a:pt x="22984" y="3567"/>
                  <a:pt x="22976" y="3570"/>
                  <a:pt x="22969" y="3578"/>
                </a:cubicBezTo>
                <a:lnTo>
                  <a:pt x="22925" y="3623"/>
                </a:lnTo>
                <a:cubicBezTo>
                  <a:pt x="22900" y="3647"/>
                  <a:pt x="22923" y="3682"/>
                  <a:pt x="22950" y="3682"/>
                </a:cubicBezTo>
                <a:cubicBezTo>
                  <a:pt x="22958" y="3682"/>
                  <a:pt x="22967" y="3679"/>
                  <a:pt x="22974" y="3672"/>
                </a:cubicBezTo>
                <a:lnTo>
                  <a:pt x="23019" y="3628"/>
                </a:lnTo>
                <a:cubicBezTo>
                  <a:pt x="23044" y="3602"/>
                  <a:pt x="23019" y="3567"/>
                  <a:pt x="22992" y="3567"/>
                </a:cubicBezTo>
                <a:close/>
                <a:moveTo>
                  <a:pt x="23623" y="3597"/>
                </a:moveTo>
                <a:cubicBezTo>
                  <a:pt x="23553" y="3597"/>
                  <a:pt x="23553" y="3704"/>
                  <a:pt x="23623" y="3704"/>
                </a:cubicBezTo>
                <a:cubicBezTo>
                  <a:pt x="23692" y="3703"/>
                  <a:pt x="23692" y="3597"/>
                  <a:pt x="23623" y="3597"/>
                </a:cubicBezTo>
                <a:close/>
                <a:moveTo>
                  <a:pt x="6457" y="3586"/>
                </a:moveTo>
                <a:cubicBezTo>
                  <a:pt x="6447" y="3586"/>
                  <a:pt x="6437" y="3592"/>
                  <a:pt x="6430" y="3605"/>
                </a:cubicBezTo>
                <a:cubicBezTo>
                  <a:pt x="6420" y="3625"/>
                  <a:pt x="6411" y="3646"/>
                  <a:pt x="6400" y="3666"/>
                </a:cubicBezTo>
                <a:cubicBezTo>
                  <a:pt x="6386" y="3694"/>
                  <a:pt x="6410" y="3720"/>
                  <a:pt x="6434" y="3720"/>
                </a:cubicBezTo>
                <a:cubicBezTo>
                  <a:pt x="6445" y="3720"/>
                  <a:pt x="6455" y="3714"/>
                  <a:pt x="6462" y="3701"/>
                </a:cubicBezTo>
                <a:cubicBezTo>
                  <a:pt x="6472" y="3681"/>
                  <a:pt x="6482" y="3660"/>
                  <a:pt x="6492" y="3640"/>
                </a:cubicBezTo>
                <a:cubicBezTo>
                  <a:pt x="6505" y="3612"/>
                  <a:pt x="6481" y="3586"/>
                  <a:pt x="6457" y="3586"/>
                </a:cubicBezTo>
                <a:close/>
                <a:moveTo>
                  <a:pt x="11894" y="3581"/>
                </a:moveTo>
                <a:cubicBezTo>
                  <a:pt x="11871" y="3581"/>
                  <a:pt x="11850" y="3597"/>
                  <a:pt x="11842" y="3619"/>
                </a:cubicBezTo>
                <a:cubicBezTo>
                  <a:pt x="11837" y="3635"/>
                  <a:pt x="11832" y="3650"/>
                  <a:pt x="11827" y="3664"/>
                </a:cubicBezTo>
                <a:cubicBezTo>
                  <a:pt x="11817" y="3691"/>
                  <a:pt x="11837" y="3722"/>
                  <a:pt x="11863" y="3729"/>
                </a:cubicBezTo>
                <a:cubicBezTo>
                  <a:pt x="11868" y="3731"/>
                  <a:pt x="11873" y="3731"/>
                  <a:pt x="11877" y="3731"/>
                </a:cubicBezTo>
                <a:cubicBezTo>
                  <a:pt x="11900" y="3731"/>
                  <a:pt x="11921" y="3715"/>
                  <a:pt x="11929" y="3693"/>
                </a:cubicBezTo>
                <a:cubicBezTo>
                  <a:pt x="11934" y="3677"/>
                  <a:pt x="11940" y="3662"/>
                  <a:pt x="11944" y="3649"/>
                </a:cubicBezTo>
                <a:cubicBezTo>
                  <a:pt x="11953" y="3620"/>
                  <a:pt x="11933" y="3589"/>
                  <a:pt x="11907" y="3583"/>
                </a:cubicBezTo>
                <a:cubicBezTo>
                  <a:pt x="11903" y="3582"/>
                  <a:pt x="11899" y="3581"/>
                  <a:pt x="11894" y="3581"/>
                </a:cubicBezTo>
                <a:close/>
                <a:moveTo>
                  <a:pt x="23940" y="3629"/>
                </a:moveTo>
                <a:cubicBezTo>
                  <a:pt x="23870" y="3629"/>
                  <a:pt x="23870" y="3736"/>
                  <a:pt x="23940" y="3736"/>
                </a:cubicBezTo>
                <a:lnTo>
                  <a:pt x="23984" y="3736"/>
                </a:lnTo>
                <a:cubicBezTo>
                  <a:pt x="24052" y="3735"/>
                  <a:pt x="24053" y="3629"/>
                  <a:pt x="23984" y="3629"/>
                </a:cubicBezTo>
                <a:close/>
                <a:moveTo>
                  <a:pt x="18850" y="3628"/>
                </a:moveTo>
                <a:cubicBezTo>
                  <a:pt x="18832" y="3628"/>
                  <a:pt x="18813" y="3638"/>
                  <a:pt x="18804" y="3655"/>
                </a:cubicBezTo>
                <a:cubicBezTo>
                  <a:pt x="18798" y="3666"/>
                  <a:pt x="18793" y="3675"/>
                  <a:pt x="18788" y="3685"/>
                </a:cubicBezTo>
                <a:cubicBezTo>
                  <a:pt x="18775" y="3712"/>
                  <a:pt x="18782" y="3743"/>
                  <a:pt x="18808" y="3759"/>
                </a:cubicBezTo>
                <a:cubicBezTo>
                  <a:pt x="18815" y="3763"/>
                  <a:pt x="18824" y="3765"/>
                  <a:pt x="18834" y="3765"/>
                </a:cubicBezTo>
                <a:cubicBezTo>
                  <a:pt x="18853" y="3765"/>
                  <a:pt x="18872" y="3756"/>
                  <a:pt x="18881" y="3739"/>
                </a:cubicBezTo>
                <a:cubicBezTo>
                  <a:pt x="18886" y="3728"/>
                  <a:pt x="18892" y="3719"/>
                  <a:pt x="18897" y="3708"/>
                </a:cubicBezTo>
                <a:cubicBezTo>
                  <a:pt x="18908" y="3682"/>
                  <a:pt x="18902" y="3651"/>
                  <a:pt x="18877" y="3635"/>
                </a:cubicBezTo>
                <a:cubicBezTo>
                  <a:pt x="18869" y="3630"/>
                  <a:pt x="18860" y="3628"/>
                  <a:pt x="18850" y="3628"/>
                </a:cubicBezTo>
                <a:close/>
                <a:moveTo>
                  <a:pt x="14433" y="3710"/>
                </a:moveTo>
                <a:cubicBezTo>
                  <a:pt x="14387" y="3710"/>
                  <a:pt x="14387" y="3781"/>
                  <a:pt x="14433" y="3781"/>
                </a:cubicBezTo>
                <a:cubicBezTo>
                  <a:pt x="14478" y="3781"/>
                  <a:pt x="14478" y="3710"/>
                  <a:pt x="14433" y="3710"/>
                </a:cubicBezTo>
                <a:close/>
                <a:moveTo>
                  <a:pt x="12930" y="3690"/>
                </a:moveTo>
                <a:cubicBezTo>
                  <a:pt x="12903" y="3690"/>
                  <a:pt x="12880" y="3726"/>
                  <a:pt x="12905" y="3750"/>
                </a:cubicBezTo>
                <a:lnTo>
                  <a:pt x="12935" y="3781"/>
                </a:lnTo>
                <a:cubicBezTo>
                  <a:pt x="12942" y="3788"/>
                  <a:pt x="12950" y="3791"/>
                  <a:pt x="12958" y="3791"/>
                </a:cubicBezTo>
                <a:cubicBezTo>
                  <a:pt x="12985" y="3791"/>
                  <a:pt x="13009" y="3755"/>
                  <a:pt x="12984" y="3730"/>
                </a:cubicBezTo>
                <a:cubicBezTo>
                  <a:pt x="12974" y="3720"/>
                  <a:pt x="12963" y="3712"/>
                  <a:pt x="12954" y="3701"/>
                </a:cubicBezTo>
                <a:cubicBezTo>
                  <a:pt x="12946" y="3693"/>
                  <a:pt x="12938" y="3690"/>
                  <a:pt x="12930" y="3690"/>
                </a:cubicBezTo>
                <a:close/>
                <a:moveTo>
                  <a:pt x="234" y="3699"/>
                </a:moveTo>
                <a:cubicBezTo>
                  <a:pt x="224" y="3699"/>
                  <a:pt x="213" y="3705"/>
                  <a:pt x="207" y="3718"/>
                </a:cubicBezTo>
                <a:cubicBezTo>
                  <a:pt x="201" y="3728"/>
                  <a:pt x="196" y="3738"/>
                  <a:pt x="191" y="3748"/>
                </a:cubicBezTo>
                <a:cubicBezTo>
                  <a:pt x="177" y="3776"/>
                  <a:pt x="202" y="3801"/>
                  <a:pt x="225" y="3801"/>
                </a:cubicBezTo>
                <a:cubicBezTo>
                  <a:pt x="236" y="3801"/>
                  <a:pt x="246" y="3796"/>
                  <a:pt x="252" y="3783"/>
                </a:cubicBezTo>
                <a:cubicBezTo>
                  <a:pt x="257" y="3772"/>
                  <a:pt x="262" y="3764"/>
                  <a:pt x="267" y="3754"/>
                </a:cubicBezTo>
                <a:cubicBezTo>
                  <a:pt x="282" y="3725"/>
                  <a:pt x="258" y="3699"/>
                  <a:pt x="234" y="3699"/>
                </a:cubicBezTo>
                <a:close/>
                <a:moveTo>
                  <a:pt x="11219" y="3671"/>
                </a:moveTo>
                <a:cubicBezTo>
                  <a:pt x="11191" y="3671"/>
                  <a:pt x="11168" y="3706"/>
                  <a:pt x="11193" y="3730"/>
                </a:cubicBezTo>
                <a:cubicBezTo>
                  <a:pt x="11213" y="3750"/>
                  <a:pt x="11233" y="3771"/>
                  <a:pt x="11254" y="3791"/>
                </a:cubicBezTo>
                <a:cubicBezTo>
                  <a:pt x="11261" y="3799"/>
                  <a:pt x="11269" y="3802"/>
                  <a:pt x="11277" y="3802"/>
                </a:cubicBezTo>
                <a:cubicBezTo>
                  <a:pt x="11304" y="3802"/>
                  <a:pt x="11328" y="3765"/>
                  <a:pt x="11303" y="3741"/>
                </a:cubicBezTo>
                <a:lnTo>
                  <a:pt x="11243" y="3681"/>
                </a:lnTo>
                <a:cubicBezTo>
                  <a:pt x="11235" y="3674"/>
                  <a:pt x="11227" y="3671"/>
                  <a:pt x="11219" y="3671"/>
                </a:cubicBezTo>
                <a:close/>
                <a:moveTo>
                  <a:pt x="13621" y="3703"/>
                </a:moveTo>
                <a:cubicBezTo>
                  <a:pt x="13553" y="3703"/>
                  <a:pt x="13551" y="3811"/>
                  <a:pt x="13621" y="3811"/>
                </a:cubicBezTo>
                <a:cubicBezTo>
                  <a:pt x="13690" y="3811"/>
                  <a:pt x="13690" y="3703"/>
                  <a:pt x="13621" y="3703"/>
                </a:cubicBezTo>
                <a:close/>
                <a:moveTo>
                  <a:pt x="24419" y="3725"/>
                </a:moveTo>
                <a:cubicBezTo>
                  <a:pt x="24412" y="3725"/>
                  <a:pt x="24405" y="3726"/>
                  <a:pt x="24397" y="3728"/>
                </a:cubicBezTo>
                <a:cubicBezTo>
                  <a:pt x="24375" y="3738"/>
                  <a:pt x="24359" y="3757"/>
                  <a:pt x="24366" y="3782"/>
                </a:cubicBezTo>
                <a:cubicBezTo>
                  <a:pt x="24371" y="3799"/>
                  <a:pt x="24389" y="3814"/>
                  <a:pt x="24408" y="3814"/>
                </a:cubicBezTo>
                <a:cubicBezTo>
                  <a:pt x="24411" y="3814"/>
                  <a:pt x="24414" y="3814"/>
                  <a:pt x="24417" y="3813"/>
                </a:cubicBezTo>
                <a:cubicBezTo>
                  <a:pt x="24425" y="3820"/>
                  <a:pt x="24436" y="3825"/>
                  <a:pt x="24446" y="3825"/>
                </a:cubicBezTo>
                <a:cubicBezTo>
                  <a:pt x="24453" y="3825"/>
                  <a:pt x="24459" y="3823"/>
                  <a:pt x="24466" y="3820"/>
                </a:cubicBezTo>
                <a:cubicBezTo>
                  <a:pt x="24486" y="3809"/>
                  <a:pt x="24496" y="3781"/>
                  <a:pt x="24482" y="3760"/>
                </a:cubicBezTo>
                <a:cubicBezTo>
                  <a:pt x="24468" y="3739"/>
                  <a:pt x="24445" y="3725"/>
                  <a:pt x="24419" y="3725"/>
                </a:cubicBezTo>
                <a:close/>
                <a:moveTo>
                  <a:pt x="20364" y="3755"/>
                </a:moveTo>
                <a:cubicBezTo>
                  <a:pt x="20318" y="3755"/>
                  <a:pt x="20318" y="3825"/>
                  <a:pt x="20364" y="3825"/>
                </a:cubicBezTo>
                <a:lnTo>
                  <a:pt x="20380" y="3825"/>
                </a:lnTo>
                <a:cubicBezTo>
                  <a:pt x="20426" y="3825"/>
                  <a:pt x="20426" y="3755"/>
                  <a:pt x="20380" y="3755"/>
                </a:cubicBezTo>
                <a:close/>
                <a:moveTo>
                  <a:pt x="7632" y="3707"/>
                </a:moveTo>
                <a:cubicBezTo>
                  <a:pt x="7623" y="3707"/>
                  <a:pt x="7614" y="3710"/>
                  <a:pt x="7606" y="3714"/>
                </a:cubicBezTo>
                <a:cubicBezTo>
                  <a:pt x="7595" y="3719"/>
                  <a:pt x="7587" y="3724"/>
                  <a:pt x="7576" y="3729"/>
                </a:cubicBezTo>
                <a:cubicBezTo>
                  <a:pt x="7550" y="3743"/>
                  <a:pt x="7543" y="3778"/>
                  <a:pt x="7557" y="3803"/>
                </a:cubicBezTo>
                <a:cubicBezTo>
                  <a:pt x="7567" y="3820"/>
                  <a:pt x="7585" y="3829"/>
                  <a:pt x="7603" y="3829"/>
                </a:cubicBezTo>
                <a:cubicBezTo>
                  <a:pt x="7612" y="3829"/>
                  <a:pt x="7621" y="3827"/>
                  <a:pt x="7630" y="3823"/>
                </a:cubicBezTo>
                <a:cubicBezTo>
                  <a:pt x="7640" y="3817"/>
                  <a:pt x="7650" y="3812"/>
                  <a:pt x="7660" y="3807"/>
                </a:cubicBezTo>
                <a:cubicBezTo>
                  <a:pt x="7686" y="3793"/>
                  <a:pt x="7693" y="3759"/>
                  <a:pt x="7679" y="3734"/>
                </a:cubicBezTo>
                <a:cubicBezTo>
                  <a:pt x="7669" y="3716"/>
                  <a:pt x="7651" y="3707"/>
                  <a:pt x="7632" y="3707"/>
                </a:cubicBezTo>
                <a:close/>
                <a:moveTo>
                  <a:pt x="2307" y="3720"/>
                </a:moveTo>
                <a:cubicBezTo>
                  <a:pt x="2296" y="3720"/>
                  <a:pt x="2285" y="3726"/>
                  <a:pt x="2279" y="3739"/>
                </a:cubicBezTo>
                <a:cubicBezTo>
                  <a:pt x="2268" y="3759"/>
                  <a:pt x="2259" y="3780"/>
                  <a:pt x="2249" y="3799"/>
                </a:cubicBezTo>
                <a:cubicBezTo>
                  <a:pt x="2236" y="3827"/>
                  <a:pt x="2261" y="3852"/>
                  <a:pt x="2284" y="3852"/>
                </a:cubicBezTo>
                <a:cubicBezTo>
                  <a:pt x="2294" y="3852"/>
                  <a:pt x="2304" y="3847"/>
                  <a:pt x="2310" y="3834"/>
                </a:cubicBezTo>
                <a:cubicBezTo>
                  <a:pt x="2321" y="3814"/>
                  <a:pt x="2330" y="3793"/>
                  <a:pt x="2341" y="3774"/>
                </a:cubicBezTo>
                <a:cubicBezTo>
                  <a:pt x="2355" y="3746"/>
                  <a:pt x="2330" y="3720"/>
                  <a:pt x="2307" y="3720"/>
                </a:cubicBezTo>
                <a:close/>
                <a:moveTo>
                  <a:pt x="9222" y="3743"/>
                </a:moveTo>
                <a:cubicBezTo>
                  <a:pt x="9209" y="3743"/>
                  <a:pt x="9195" y="3750"/>
                  <a:pt x="9190" y="3767"/>
                </a:cubicBezTo>
                <a:cubicBezTo>
                  <a:pt x="9185" y="3783"/>
                  <a:pt x="9179" y="3798"/>
                  <a:pt x="9174" y="3812"/>
                </a:cubicBezTo>
                <a:cubicBezTo>
                  <a:pt x="9165" y="3838"/>
                  <a:pt x="9186" y="3856"/>
                  <a:pt x="9208" y="3856"/>
                </a:cubicBezTo>
                <a:cubicBezTo>
                  <a:pt x="9222" y="3856"/>
                  <a:pt x="9236" y="3848"/>
                  <a:pt x="9242" y="3832"/>
                </a:cubicBezTo>
                <a:cubicBezTo>
                  <a:pt x="9247" y="3816"/>
                  <a:pt x="9253" y="3802"/>
                  <a:pt x="9258" y="3787"/>
                </a:cubicBezTo>
                <a:cubicBezTo>
                  <a:pt x="9266" y="3761"/>
                  <a:pt x="9244" y="3743"/>
                  <a:pt x="9222" y="3743"/>
                </a:cubicBezTo>
                <a:close/>
                <a:moveTo>
                  <a:pt x="10618" y="3742"/>
                </a:moveTo>
                <a:cubicBezTo>
                  <a:pt x="10578" y="3742"/>
                  <a:pt x="10542" y="3796"/>
                  <a:pt x="10578" y="3833"/>
                </a:cubicBezTo>
                <a:cubicBezTo>
                  <a:pt x="10586" y="3844"/>
                  <a:pt x="10597" y="3854"/>
                  <a:pt x="10606" y="3864"/>
                </a:cubicBezTo>
                <a:cubicBezTo>
                  <a:pt x="10617" y="3875"/>
                  <a:pt x="10629" y="3880"/>
                  <a:pt x="10641" y="3880"/>
                </a:cubicBezTo>
                <a:cubicBezTo>
                  <a:pt x="10682" y="3880"/>
                  <a:pt x="10719" y="3826"/>
                  <a:pt x="10683" y="3788"/>
                </a:cubicBezTo>
                <a:cubicBezTo>
                  <a:pt x="10672" y="3778"/>
                  <a:pt x="10663" y="3767"/>
                  <a:pt x="10653" y="3759"/>
                </a:cubicBezTo>
                <a:cubicBezTo>
                  <a:pt x="10642" y="3747"/>
                  <a:pt x="10630" y="3742"/>
                  <a:pt x="10618" y="3742"/>
                </a:cubicBezTo>
                <a:close/>
                <a:moveTo>
                  <a:pt x="16729" y="3789"/>
                </a:moveTo>
                <a:cubicBezTo>
                  <a:pt x="16705" y="3789"/>
                  <a:pt x="16681" y="3814"/>
                  <a:pt x="16697" y="3842"/>
                </a:cubicBezTo>
                <a:cubicBezTo>
                  <a:pt x="16704" y="3858"/>
                  <a:pt x="16717" y="3869"/>
                  <a:pt x="16729" y="3876"/>
                </a:cubicBezTo>
                <a:cubicBezTo>
                  <a:pt x="16735" y="3884"/>
                  <a:pt x="16744" y="3891"/>
                  <a:pt x="16757" y="3891"/>
                </a:cubicBezTo>
                <a:lnTo>
                  <a:pt x="16778" y="3891"/>
                </a:lnTo>
                <a:cubicBezTo>
                  <a:pt x="16781" y="3891"/>
                  <a:pt x="16783" y="3890"/>
                  <a:pt x="16786" y="3890"/>
                </a:cubicBezTo>
                <a:lnTo>
                  <a:pt x="16787" y="3890"/>
                </a:lnTo>
                <a:cubicBezTo>
                  <a:pt x="16788" y="3890"/>
                  <a:pt x="16788" y="3888"/>
                  <a:pt x="16789" y="3888"/>
                </a:cubicBezTo>
                <a:cubicBezTo>
                  <a:pt x="16797" y="3886"/>
                  <a:pt x="16803" y="3880"/>
                  <a:pt x="16805" y="3873"/>
                </a:cubicBezTo>
                <a:cubicBezTo>
                  <a:pt x="16809" y="3867"/>
                  <a:pt x="16812" y="3860"/>
                  <a:pt x="16812" y="3854"/>
                </a:cubicBezTo>
                <a:cubicBezTo>
                  <a:pt x="16812" y="3844"/>
                  <a:pt x="16808" y="3835"/>
                  <a:pt x="16803" y="3830"/>
                </a:cubicBezTo>
                <a:cubicBezTo>
                  <a:pt x="16794" y="3825"/>
                  <a:pt x="16787" y="3820"/>
                  <a:pt x="16776" y="3820"/>
                </a:cubicBezTo>
                <a:cubicBezTo>
                  <a:pt x="16775" y="3820"/>
                  <a:pt x="16773" y="3818"/>
                  <a:pt x="16772" y="3818"/>
                </a:cubicBezTo>
                <a:cubicBezTo>
                  <a:pt x="16765" y="3817"/>
                  <a:pt x="16761" y="3812"/>
                  <a:pt x="16758" y="3807"/>
                </a:cubicBezTo>
                <a:cubicBezTo>
                  <a:pt x="16751" y="3795"/>
                  <a:pt x="16740" y="3789"/>
                  <a:pt x="16729" y="3789"/>
                </a:cubicBezTo>
                <a:close/>
                <a:moveTo>
                  <a:pt x="18220" y="3745"/>
                </a:moveTo>
                <a:cubicBezTo>
                  <a:pt x="18201" y="3745"/>
                  <a:pt x="18179" y="3756"/>
                  <a:pt x="18170" y="3771"/>
                </a:cubicBezTo>
                <a:cubicBezTo>
                  <a:pt x="18154" y="3799"/>
                  <a:pt x="18166" y="3828"/>
                  <a:pt x="18190" y="3845"/>
                </a:cubicBezTo>
                <a:cubicBezTo>
                  <a:pt x="18210" y="3860"/>
                  <a:pt x="18228" y="3875"/>
                  <a:pt x="18249" y="3890"/>
                </a:cubicBezTo>
                <a:cubicBezTo>
                  <a:pt x="18257" y="3895"/>
                  <a:pt x="18265" y="3897"/>
                  <a:pt x="18274" y="3897"/>
                </a:cubicBezTo>
                <a:cubicBezTo>
                  <a:pt x="18294" y="3897"/>
                  <a:pt x="18314" y="3886"/>
                  <a:pt x="18323" y="3870"/>
                </a:cubicBezTo>
                <a:cubicBezTo>
                  <a:pt x="18338" y="3842"/>
                  <a:pt x="18327" y="3813"/>
                  <a:pt x="18303" y="3796"/>
                </a:cubicBezTo>
                <a:cubicBezTo>
                  <a:pt x="18284" y="3781"/>
                  <a:pt x="18264" y="3766"/>
                  <a:pt x="18243" y="3751"/>
                </a:cubicBezTo>
                <a:cubicBezTo>
                  <a:pt x="18237" y="3747"/>
                  <a:pt x="18229" y="3745"/>
                  <a:pt x="18220" y="3745"/>
                </a:cubicBezTo>
                <a:close/>
                <a:moveTo>
                  <a:pt x="13983" y="3752"/>
                </a:moveTo>
                <a:cubicBezTo>
                  <a:pt x="13960" y="3752"/>
                  <a:pt x="13940" y="3768"/>
                  <a:pt x="13932" y="3790"/>
                </a:cubicBezTo>
                <a:cubicBezTo>
                  <a:pt x="13927" y="3804"/>
                  <a:pt x="13922" y="3820"/>
                  <a:pt x="13917" y="3834"/>
                </a:cubicBezTo>
                <a:cubicBezTo>
                  <a:pt x="13906" y="3861"/>
                  <a:pt x="13927" y="3893"/>
                  <a:pt x="13953" y="3900"/>
                </a:cubicBezTo>
                <a:cubicBezTo>
                  <a:pt x="13958" y="3901"/>
                  <a:pt x="13962" y="3902"/>
                  <a:pt x="13966" y="3902"/>
                </a:cubicBezTo>
                <a:cubicBezTo>
                  <a:pt x="13990" y="3902"/>
                  <a:pt x="14011" y="3886"/>
                  <a:pt x="14018" y="3864"/>
                </a:cubicBezTo>
                <a:cubicBezTo>
                  <a:pt x="14024" y="3849"/>
                  <a:pt x="14030" y="3833"/>
                  <a:pt x="14034" y="3818"/>
                </a:cubicBezTo>
                <a:cubicBezTo>
                  <a:pt x="14044" y="3791"/>
                  <a:pt x="14023" y="3760"/>
                  <a:pt x="13997" y="3754"/>
                </a:cubicBezTo>
                <a:cubicBezTo>
                  <a:pt x="13993" y="3752"/>
                  <a:pt x="13988" y="3752"/>
                  <a:pt x="13983" y="3752"/>
                </a:cubicBezTo>
                <a:close/>
                <a:moveTo>
                  <a:pt x="17404" y="3837"/>
                </a:moveTo>
                <a:cubicBezTo>
                  <a:pt x="17358" y="3837"/>
                  <a:pt x="17358" y="3908"/>
                  <a:pt x="17404" y="3908"/>
                </a:cubicBezTo>
                <a:lnTo>
                  <a:pt x="17420" y="3908"/>
                </a:lnTo>
                <a:cubicBezTo>
                  <a:pt x="17465" y="3908"/>
                  <a:pt x="17465" y="3837"/>
                  <a:pt x="17420" y="3837"/>
                </a:cubicBezTo>
                <a:close/>
                <a:moveTo>
                  <a:pt x="6398" y="3853"/>
                </a:moveTo>
                <a:cubicBezTo>
                  <a:pt x="6352" y="3853"/>
                  <a:pt x="6352" y="3923"/>
                  <a:pt x="6398" y="3923"/>
                </a:cubicBezTo>
                <a:cubicBezTo>
                  <a:pt x="6443" y="3923"/>
                  <a:pt x="6443" y="3853"/>
                  <a:pt x="6398" y="3853"/>
                </a:cubicBezTo>
                <a:close/>
                <a:moveTo>
                  <a:pt x="6957" y="3813"/>
                </a:moveTo>
                <a:cubicBezTo>
                  <a:pt x="6930" y="3813"/>
                  <a:pt x="6904" y="3830"/>
                  <a:pt x="6904" y="3865"/>
                </a:cubicBezTo>
                <a:lnTo>
                  <a:pt x="6904" y="3895"/>
                </a:lnTo>
                <a:cubicBezTo>
                  <a:pt x="6904" y="3930"/>
                  <a:pt x="6931" y="3947"/>
                  <a:pt x="6958" y="3947"/>
                </a:cubicBezTo>
                <a:cubicBezTo>
                  <a:pt x="6985" y="3947"/>
                  <a:pt x="7012" y="3930"/>
                  <a:pt x="7012" y="3895"/>
                </a:cubicBezTo>
                <a:lnTo>
                  <a:pt x="7012" y="3865"/>
                </a:lnTo>
                <a:cubicBezTo>
                  <a:pt x="7011" y="3830"/>
                  <a:pt x="6984" y="3813"/>
                  <a:pt x="6957" y="3813"/>
                </a:cubicBezTo>
                <a:close/>
                <a:moveTo>
                  <a:pt x="7903" y="3862"/>
                </a:moveTo>
                <a:cubicBezTo>
                  <a:pt x="7886" y="3862"/>
                  <a:pt x="7868" y="3874"/>
                  <a:pt x="7868" y="3897"/>
                </a:cubicBezTo>
                <a:lnTo>
                  <a:pt x="7868" y="3913"/>
                </a:lnTo>
                <a:cubicBezTo>
                  <a:pt x="7868" y="3936"/>
                  <a:pt x="7886" y="3947"/>
                  <a:pt x="7903" y="3947"/>
                </a:cubicBezTo>
                <a:cubicBezTo>
                  <a:pt x="7921" y="3947"/>
                  <a:pt x="7939" y="3936"/>
                  <a:pt x="7939" y="3913"/>
                </a:cubicBezTo>
                <a:lnTo>
                  <a:pt x="7939" y="3897"/>
                </a:lnTo>
                <a:cubicBezTo>
                  <a:pt x="7939" y="3874"/>
                  <a:pt x="7921" y="3862"/>
                  <a:pt x="7903" y="3862"/>
                </a:cubicBezTo>
                <a:close/>
                <a:moveTo>
                  <a:pt x="3482" y="3839"/>
                </a:moveTo>
                <a:cubicBezTo>
                  <a:pt x="3473" y="3839"/>
                  <a:pt x="3464" y="3842"/>
                  <a:pt x="3455" y="3846"/>
                </a:cubicBezTo>
                <a:cubicBezTo>
                  <a:pt x="3445" y="3851"/>
                  <a:pt x="3435" y="3856"/>
                  <a:pt x="3425" y="3861"/>
                </a:cubicBezTo>
                <a:cubicBezTo>
                  <a:pt x="3399" y="3875"/>
                  <a:pt x="3392" y="3910"/>
                  <a:pt x="3405" y="3935"/>
                </a:cubicBezTo>
                <a:cubicBezTo>
                  <a:pt x="3415" y="3952"/>
                  <a:pt x="3434" y="3961"/>
                  <a:pt x="3452" y="3961"/>
                </a:cubicBezTo>
                <a:cubicBezTo>
                  <a:pt x="3461" y="3961"/>
                  <a:pt x="3470" y="3959"/>
                  <a:pt x="3478" y="3955"/>
                </a:cubicBezTo>
                <a:cubicBezTo>
                  <a:pt x="3489" y="3949"/>
                  <a:pt x="3498" y="3944"/>
                  <a:pt x="3509" y="3939"/>
                </a:cubicBezTo>
                <a:cubicBezTo>
                  <a:pt x="3535" y="3926"/>
                  <a:pt x="3541" y="3891"/>
                  <a:pt x="3529" y="3866"/>
                </a:cubicBezTo>
                <a:cubicBezTo>
                  <a:pt x="3518" y="3848"/>
                  <a:pt x="3500" y="3839"/>
                  <a:pt x="3482" y="3839"/>
                </a:cubicBezTo>
                <a:close/>
                <a:moveTo>
                  <a:pt x="5736" y="3928"/>
                </a:moveTo>
                <a:cubicBezTo>
                  <a:pt x="5713" y="3928"/>
                  <a:pt x="5714" y="3964"/>
                  <a:pt x="5736" y="3964"/>
                </a:cubicBezTo>
                <a:cubicBezTo>
                  <a:pt x="5760" y="3964"/>
                  <a:pt x="5760" y="3928"/>
                  <a:pt x="5736" y="3928"/>
                </a:cubicBezTo>
                <a:close/>
                <a:moveTo>
                  <a:pt x="4475" y="3864"/>
                </a:moveTo>
                <a:cubicBezTo>
                  <a:pt x="4448" y="3864"/>
                  <a:pt x="4424" y="3899"/>
                  <a:pt x="4449" y="3924"/>
                </a:cubicBezTo>
                <a:cubicBezTo>
                  <a:pt x="4458" y="3935"/>
                  <a:pt x="4467" y="3945"/>
                  <a:pt x="4478" y="3955"/>
                </a:cubicBezTo>
                <a:cubicBezTo>
                  <a:pt x="4485" y="3962"/>
                  <a:pt x="4493" y="3965"/>
                  <a:pt x="4501" y="3965"/>
                </a:cubicBezTo>
                <a:cubicBezTo>
                  <a:pt x="4528" y="3965"/>
                  <a:pt x="4553" y="3930"/>
                  <a:pt x="4528" y="3905"/>
                </a:cubicBezTo>
                <a:cubicBezTo>
                  <a:pt x="4518" y="3895"/>
                  <a:pt x="4508" y="3884"/>
                  <a:pt x="4499" y="3875"/>
                </a:cubicBezTo>
                <a:cubicBezTo>
                  <a:pt x="4491" y="3868"/>
                  <a:pt x="4483" y="3864"/>
                  <a:pt x="4475" y="3864"/>
                </a:cubicBezTo>
                <a:close/>
                <a:moveTo>
                  <a:pt x="10044" y="3814"/>
                </a:moveTo>
                <a:cubicBezTo>
                  <a:pt x="10026" y="3814"/>
                  <a:pt x="10008" y="3824"/>
                  <a:pt x="9997" y="3840"/>
                </a:cubicBezTo>
                <a:cubicBezTo>
                  <a:pt x="9987" y="3856"/>
                  <a:pt x="9978" y="3871"/>
                  <a:pt x="9967" y="3886"/>
                </a:cubicBezTo>
                <a:cubicBezTo>
                  <a:pt x="9952" y="3911"/>
                  <a:pt x="9965" y="3944"/>
                  <a:pt x="9987" y="3959"/>
                </a:cubicBezTo>
                <a:cubicBezTo>
                  <a:pt x="9995" y="3964"/>
                  <a:pt x="10004" y="3966"/>
                  <a:pt x="10013" y="3966"/>
                </a:cubicBezTo>
                <a:cubicBezTo>
                  <a:pt x="10032" y="3966"/>
                  <a:pt x="10050" y="3956"/>
                  <a:pt x="10060" y="3939"/>
                </a:cubicBezTo>
                <a:cubicBezTo>
                  <a:pt x="10071" y="3923"/>
                  <a:pt x="10080" y="3909"/>
                  <a:pt x="10091" y="3895"/>
                </a:cubicBezTo>
                <a:cubicBezTo>
                  <a:pt x="10106" y="3871"/>
                  <a:pt x="10096" y="3835"/>
                  <a:pt x="10071" y="3822"/>
                </a:cubicBezTo>
                <a:cubicBezTo>
                  <a:pt x="10062" y="3817"/>
                  <a:pt x="10053" y="3814"/>
                  <a:pt x="10044" y="3814"/>
                </a:cubicBezTo>
                <a:close/>
                <a:moveTo>
                  <a:pt x="20649" y="3856"/>
                </a:moveTo>
                <a:cubicBezTo>
                  <a:pt x="20631" y="3856"/>
                  <a:pt x="20615" y="3865"/>
                  <a:pt x="20604" y="3882"/>
                </a:cubicBezTo>
                <a:cubicBezTo>
                  <a:pt x="20590" y="3906"/>
                  <a:pt x="20598" y="3943"/>
                  <a:pt x="20624" y="3956"/>
                </a:cubicBezTo>
                <a:cubicBezTo>
                  <a:pt x="20635" y="3961"/>
                  <a:pt x="20643" y="3966"/>
                  <a:pt x="20654" y="3971"/>
                </a:cubicBezTo>
                <a:cubicBezTo>
                  <a:pt x="20663" y="3976"/>
                  <a:pt x="20673" y="3979"/>
                  <a:pt x="20682" y="3979"/>
                </a:cubicBezTo>
                <a:cubicBezTo>
                  <a:pt x="20700" y="3979"/>
                  <a:pt x="20717" y="3970"/>
                  <a:pt x="20727" y="3953"/>
                </a:cubicBezTo>
                <a:cubicBezTo>
                  <a:pt x="20742" y="3928"/>
                  <a:pt x="20734" y="3892"/>
                  <a:pt x="20708" y="3879"/>
                </a:cubicBezTo>
                <a:cubicBezTo>
                  <a:pt x="20698" y="3874"/>
                  <a:pt x="20687" y="3868"/>
                  <a:pt x="20678" y="3864"/>
                </a:cubicBezTo>
                <a:cubicBezTo>
                  <a:pt x="20669" y="3859"/>
                  <a:pt x="20659" y="3856"/>
                  <a:pt x="20649" y="3856"/>
                </a:cubicBezTo>
                <a:close/>
                <a:moveTo>
                  <a:pt x="8425" y="3887"/>
                </a:moveTo>
                <a:cubicBezTo>
                  <a:pt x="8401" y="3887"/>
                  <a:pt x="8377" y="3913"/>
                  <a:pt x="8390" y="3940"/>
                </a:cubicBezTo>
                <a:cubicBezTo>
                  <a:pt x="8396" y="3950"/>
                  <a:pt x="8401" y="3960"/>
                  <a:pt x="8406" y="3970"/>
                </a:cubicBezTo>
                <a:cubicBezTo>
                  <a:pt x="8413" y="3984"/>
                  <a:pt x="8423" y="3989"/>
                  <a:pt x="8434" y="3989"/>
                </a:cubicBezTo>
                <a:cubicBezTo>
                  <a:pt x="8457" y="3989"/>
                  <a:pt x="8482" y="3963"/>
                  <a:pt x="8468" y="3935"/>
                </a:cubicBezTo>
                <a:cubicBezTo>
                  <a:pt x="8463" y="3924"/>
                  <a:pt x="8458" y="3916"/>
                  <a:pt x="8452" y="3905"/>
                </a:cubicBezTo>
                <a:cubicBezTo>
                  <a:pt x="8446" y="3893"/>
                  <a:pt x="8435" y="3887"/>
                  <a:pt x="8425" y="3887"/>
                </a:cubicBezTo>
                <a:close/>
                <a:moveTo>
                  <a:pt x="15674" y="3906"/>
                </a:moveTo>
                <a:cubicBezTo>
                  <a:pt x="15639" y="3906"/>
                  <a:pt x="15628" y="3964"/>
                  <a:pt x="15666" y="3977"/>
                </a:cubicBezTo>
                <a:cubicBezTo>
                  <a:pt x="15681" y="3982"/>
                  <a:pt x="15696" y="3987"/>
                  <a:pt x="15711" y="3992"/>
                </a:cubicBezTo>
                <a:cubicBezTo>
                  <a:pt x="15715" y="3994"/>
                  <a:pt x="15720" y="3995"/>
                  <a:pt x="15723" y="3995"/>
                </a:cubicBezTo>
                <a:cubicBezTo>
                  <a:pt x="15757" y="3995"/>
                  <a:pt x="15768" y="3938"/>
                  <a:pt x="15730" y="3924"/>
                </a:cubicBezTo>
                <a:cubicBezTo>
                  <a:pt x="15716" y="3919"/>
                  <a:pt x="15701" y="3914"/>
                  <a:pt x="15686" y="3909"/>
                </a:cubicBezTo>
                <a:cubicBezTo>
                  <a:pt x="15682" y="3907"/>
                  <a:pt x="15677" y="3906"/>
                  <a:pt x="15674" y="3906"/>
                </a:cubicBezTo>
                <a:close/>
                <a:moveTo>
                  <a:pt x="14942" y="3922"/>
                </a:moveTo>
                <a:cubicBezTo>
                  <a:pt x="14924" y="3922"/>
                  <a:pt x="14907" y="3933"/>
                  <a:pt x="14907" y="3956"/>
                </a:cubicBezTo>
                <a:lnTo>
                  <a:pt x="14907" y="3971"/>
                </a:lnTo>
                <a:cubicBezTo>
                  <a:pt x="14907" y="3994"/>
                  <a:pt x="14925" y="4006"/>
                  <a:pt x="14942" y="4006"/>
                </a:cubicBezTo>
                <a:cubicBezTo>
                  <a:pt x="14960" y="4006"/>
                  <a:pt x="14978" y="3994"/>
                  <a:pt x="14978" y="3971"/>
                </a:cubicBezTo>
                <a:lnTo>
                  <a:pt x="14978" y="3956"/>
                </a:lnTo>
                <a:cubicBezTo>
                  <a:pt x="14978" y="3933"/>
                  <a:pt x="14960" y="3922"/>
                  <a:pt x="14942" y="3922"/>
                </a:cubicBezTo>
                <a:close/>
                <a:moveTo>
                  <a:pt x="12869" y="3991"/>
                </a:moveTo>
                <a:cubicBezTo>
                  <a:pt x="12851" y="3991"/>
                  <a:pt x="12833" y="4003"/>
                  <a:pt x="12833" y="4026"/>
                </a:cubicBezTo>
                <a:lnTo>
                  <a:pt x="12833" y="4042"/>
                </a:lnTo>
                <a:cubicBezTo>
                  <a:pt x="12833" y="4064"/>
                  <a:pt x="12851" y="4075"/>
                  <a:pt x="12869" y="4075"/>
                </a:cubicBezTo>
                <a:cubicBezTo>
                  <a:pt x="12887" y="4075"/>
                  <a:pt x="12905" y="4064"/>
                  <a:pt x="12905" y="4042"/>
                </a:cubicBezTo>
                <a:lnTo>
                  <a:pt x="12905" y="4026"/>
                </a:lnTo>
                <a:cubicBezTo>
                  <a:pt x="12905" y="4003"/>
                  <a:pt x="12887" y="3991"/>
                  <a:pt x="12869" y="3991"/>
                </a:cubicBezTo>
                <a:close/>
                <a:moveTo>
                  <a:pt x="2806" y="3946"/>
                </a:moveTo>
                <a:cubicBezTo>
                  <a:pt x="2779" y="3946"/>
                  <a:pt x="2752" y="3963"/>
                  <a:pt x="2752" y="3998"/>
                </a:cubicBezTo>
                <a:lnTo>
                  <a:pt x="2752" y="4028"/>
                </a:lnTo>
                <a:cubicBezTo>
                  <a:pt x="2753" y="4063"/>
                  <a:pt x="2780" y="4080"/>
                  <a:pt x="2806" y="4080"/>
                </a:cubicBezTo>
                <a:cubicBezTo>
                  <a:pt x="2833" y="4080"/>
                  <a:pt x="2859" y="4063"/>
                  <a:pt x="2859" y="4028"/>
                </a:cubicBezTo>
                <a:lnTo>
                  <a:pt x="2859" y="3998"/>
                </a:lnTo>
                <a:cubicBezTo>
                  <a:pt x="2859" y="3963"/>
                  <a:pt x="2832" y="3946"/>
                  <a:pt x="2806" y="3946"/>
                </a:cubicBezTo>
                <a:close/>
                <a:moveTo>
                  <a:pt x="3754" y="3997"/>
                </a:moveTo>
                <a:cubicBezTo>
                  <a:pt x="3736" y="3997"/>
                  <a:pt x="3718" y="4009"/>
                  <a:pt x="3718" y="4031"/>
                </a:cubicBezTo>
                <a:lnTo>
                  <a:pt x="3718" y="4047"/>
                </a:lnTo>
                <a:cubicBezTo>
                  <a:pt x="3718" y="4069"/>
                  <a:pt x="3735" y="4081"/>
                  <a:pt x="3753" y="4081"/>
                </a:cubicBezTo>
                <a:cubicBezTo>
                  <a:pt x="3771" y="4081"/>
                  <a:pt x="3789" y="4069"/>
                  <a:pt x="3789" y="4047"/>
                </a:cubicBezTo>
                <a:lnTo>
                  <a:pt x="3789" y="4031"/>
                </a:lnTo>
                <a:cubicBezTo>
                  <a:pt x="3789" y="4009"/>
                  <a:pt x="3772" y="3997"/>
                  <a:pt x="3754" y="3997"/>
                </a:cubicBezTo>
                <a:close/>
                <a:moveTo>
                  <a:pt x="5450" y="4091"/>
                </a:moveTo>
                <a:cubicBezTo>
                  <a:pt x="5442" y="4091"/>
                  <a:pt x="5433" y="4094"/>
                  <a:pt x="5426" y="4101"/>
                </a:cubicBezTo>
                <a:lnTo>
                  <a:pt x="5410" y="4117"/>
                </a:lnTo>
                <a:cubicBezTo>
                  <a:pt x="5385" y="4142"/>
                  <a:pt x="5410" y="4178"/>
                  <a:pt x="5437" y="4178"/>
                </a:cubicBezTo>
                <a:cubicBezTo>
                  <a:pt x="5445" y="4178"/>
                  <a:pt x="5453" y="4175"/>
                  <a:pt x="5460" y="4167"/>
                </a:cubicBezTo>
                <a:lnTo>
                  <a:pt x="5476" y="4152"/>
                </a:lnTo>
                <a:cubicBezTo>
                  <a:pt x="5501" y="4126"/>
                  <a:pt x="5477" y="4091"/>
                  <a:pt x="5450" y="4091"/>
                </a:cubicBezTo>
                <a:close/>
                <a:moveTo>
                  <a:pt x="8728" y="4099"/>
                </a:moveTo>
                <a:cubicBezTo>
                  <a:pt x="8723" y="4099"/>
                  <a:pt x="8718" y="4099"/>
                  <a:pt x="8713" y="4100"/>
                </a:cubicBezTo>
                <a:cubicBezTo>
                  <a:pt x="8672" y="4110"/>
                  <a:pt x="8684" y="4168"/>
                  <a:pt x="8722" y="4169"/>
                </a:cubicBezTo>
                <a:cubicBezTo>
                  <a:pt x="8727" y="4180"/>
                  <a:pt x="8739" y="4185"/>
                  <a:pt x="8751" y="4185"/>
                </a:cubicBezTo>
                <a:cubicBezTo>
                  <a:pt x="8757" y="4185"/>
                  <a:pt x="8763" y="4183"/>
                  <a:pt x="8769" y="4180"/>
                </a:cubicBezTo>
                <a:cubicBezTo>
                  <a:pt x="8788" y="4169"/>
                  <a:pt x="8790" y="4148"/>
                  <a:pt x="8782" y="4132"/>
                </a:cubicBezTo>
                <a:cubicBezTo>
                  <a:pt x="8773" y="4109"/>
                  <a:pt x="8750" y="4099"/>
                  <a:pt x="8728" y="4099"/>
                </a:cubicBezTo>
                <a:close/>
                <a:moveTo>
                  <a:pt x="508" y="4079"/>
                </a:moveTo>
                <a:cubicBezTo>
                  <a:pt x="483" y="4079"/>
                  <a:pt x="459" y="4104"/>
                  <a:pt x="477" y="4131"/>
                </a:cubicBezTo>
                <a:cubicBezTo>
                  <a:pt x="487" y="4146"/>
                  <a:pt x="497" y="4160"/>
                  <a:pt x="507" y="4175"/>
                </a:cubicBezTo>
                <a:cubicBezTo>
                  <a:pt x="515" y="4186"/>
                  <a:pt x="526" y="4191"/>
                  <a:pt x="537" y="4191"/>
                </a:cubicBezTo>
                <a:cubicBezTo>
                  <a:pt x="562" y="4191"/>
                  <a:pt x="586" y="4166"/>
                  <a:pt x="569" y="4139"/>
                </a:cubicBezTo>
                <a:cubicBezTo>
                  <a:pt x="559" y="4123"/>
                  <a:pt x="549" y="4110"/>
                  <a:pt x="539" y="4095"/>
                </a:cubicBezTo>
                <a:cubicBezTo>
                  <a:pt x="531" y="4084"/>
                  <a:pt x="519" y="4079"/>
                  <a:pt x="508" y="4079"/>
                </a:cubicBezTo>
                <a:close/>
                <a:moveTo>
                  <a:pt x="19718" y="3994"/>
                </a:moveTo>
                <a:cubicBezTo>
                  <a:pt x="19705" y="3994"/>
                  <a:pt x="19691" y="4002"/>
                  <a:pt x="19687" y="4019"/>
                </a:cubicBezTo>
                <a:cubicBezTo>
                  <a:pt x="19673" y="4066"/>
                  <a:pt x="19667" y="4115"/>
                  <a:pt x="19667" y="4163"/>
                </a:cubicBezTo>
                <a:cubicBezTo>
                  <a:pt x="19666" y="4186"/>
                  <a:pt x="19684" y="4198"/>
                  <a:pt x="19701" y="4198"/>
                </a:cubicBezTo>
                <a:cubicBezTo>
                  <a:pt x="19719" y="4198"/>
                  <a:pt x="19737" y="4186"/>
                  <a:pt x="19737" y="4163"/>
                </a:cubicBezTo>
                <a:cubicBezTo>
                  <a:pt x="19739" y="4121"/>
                  <a:pt x="19744" y="4079"/>
                  <a:pt x="19755" y="4038"/>
                </a:cubicBezTo>
                <a:cubicBezTo>
                  <a:pt x="19762" y="4012"/>
                  <a:pt x="19739" y="3994"/>
                  <a:pt x="19718" y="3994"/>
                </a:cubicBezTo>
                <a:close/>
                <a:moveTo>
                  <a:pt x="9048" y="4099"/>
                </a:moveTo>
                <a:cubicBezTo>
                  <a:pt x="9037" y="4099"/>
                  <a:pt x="9027" y="4104"/>
                  <a:pt x="9020" y="4117"/>
                </a:cubicBezTo>
                <a:cubicBezTo>
                  <a:pt x="9015" y="4128"/>
                  <a:pt x="9010" y="4137"/>
                  <a:pt x="9004" y="4147"/>
                </a:cubicBezTo>
                <a:cubicBezTo>
                  <a:pt x="8991" y="4174"/>
                  <a:pt x="9016" y="4200"/>
                  <a:pt x="9039" y="4200"/>
                </a:cubicBezTo>
                <a:cubicBezTo>
                  <a:pt x="9050" y="4200"/>
                  <a:pt x="9060" y="4195"/>
                  <a:pt x="9066" y="4183"/>
                </a:cubicBezTo>
                <a:cubicBezTo>
                  <a:pt x="9071" y="4173"/>
                  <a:pt x="9077" y="4163"/>
                  <a:pt x="9082" y="4153"/>
                </a:cubicBezTo>
                <a:cubicBezTo>
                  <a:pt x="9096" y="4125"/>
                  <a:pt x="9072" y="4099"/>
                  <a:pt x="9048" y="4099"/>
                </a:cubicBezTo>
                <a:close/>
                <a:moveTo>
                  <a:pt x="4789" y="4163"/>
                </a:moveTo>
                <a:cubicBezTo>
                  <a:pt x="4762" y="4163"/>
                  <a:pt x="4738" y="4199"/>
                  <a:pt x="4764" y="4223"/>
                </a:cubicBezTo>
                <a:lnTo>
                  <a:pt x="4779" y="4239"/>
                </a:lnTo>
                <a:cubicBezTo>
                  <a:pt x="4787" y="4246"/>
                  <a:pt x="4795" y="4250"/>
                  <a:pt x="4804" y="4250"/>
                </a:cubicBezTo>
                <a:cubicBezTo>
                  <a:pt x="4830" y="4250"/>
                  <a:pt x="4854" y="4214"/>
                  <a:pt x="4829" y="4189"/>
                </a:cubicBezTo>
                <a:lnTo>
                  <a:pt x="4813" y="4174"/>
                </a:lnTo>
                <a:cubicBezTo>
                  <a:pt x="4806" y="4166"/>
                  <a:pt x="4797" y="4163"/>
                  <a:pt x="4789" y="4163"/>
                </a:cubicBezTo>
                <a:close/>
                <a:moveTo>
                  <a:pt x="11121" y="4119"/>
                </a:moveTo>
                <a:cubicBezTo>
                  <a:pt x="11110" y="4119"/>
                  <a:pt x="11100" y="4125"/>
                  <a:pt x="11093" y="4138"/>
                </a:cubicBezTo>
                <a:cubicBezTo>
                  <a:pt x="11083" y="4158"/>
                  <a:pt x="11073" y="4179"/>
                  <a:pt x="11063" y="4199"/>
                </a:cubicBezTo>
                <a:cubicBezTo>
                  <a:pt x="11050" y="4226"/>
                  <a:pt x="11075" y="4251"/>
                  <a:pt x="11098" y="4251"/>
                </a:cubicBezTo>
                <a:cubicBezTo>
                  <a:pt x="11108" y="4251"/>
                  <a:pt x="11118" y="4246"/>
                  <a:pt x="11125" y="4233"/>
                </a:cubicBezTo>
                <a:cubicBezTo>
                  <a:pt x="11135" y="4214"/>
                  <a:pt x="11145" y="4194"/>
                  <a:pt x="11155" y="4174"/>
                </a:cubicBezTo>
                <a:cubicBezTo>
                  <a:pt x="11169" y="4146"/>
                  <a:pt x="11145" y="4119"/>
                  <a:pt x="11121" y="4119"/>
                </a:cubicBezTo>
                <a:close/>
                <a:moveTo>
                  <a:pt x="17583" y="4183"/>
                </a:moveTo>
                <a:cubicBezTo>
                  <a:pt x="17537" y="4183"/>
                  <a:pt x="17537" y="4253"/>
                  <a:pt x="17583" y="4253"/>
                </a:cubicBezTo>
                <a:lnTo>
                  <a:pt x="17599" y="4253"/>
                </a:lnTo>
                <a:cubicBezTo>
                  <a:pt x="17645" y="4253"/>
                  <a:pt x="17645" y="4183"/>
                  <a:pt x="17599" y="4183"/>
                </a:cubicBezTo>
                <a:close/>
                <a:moveTo>
                  <a:pt x="18982" y="4124"/>
                </a:moveTo>
                <a:cubicBezTo>
                  <a:pt x="18955" y="4124"/>
                  <a:pt x="18928" y="4141"/>
                  <a:pt x="18928" y="4176"/>
                </a:cubicBezTo>
                <a:lnTo>
                  <a:pt x="18928" y="4221"/>
                </a:lnTo>
                <a:cubicBezTo>
                  <a:pt x="18928" y="4255"/>
                  <a:pt x="18955" y="4273"/>
                  <a:pt x="18982" y="4273"/>
                </a:cubicBezTo>
                <a:cubicBezTo>
                  <a:pt x="19008" y="4273"/>
                  <a:pt x="19035" y="4255"/>
                  <a:pt x="19035" y="4221"/>
                </a:cubicBezTo>
                <a:lnTo>
                  <a:pt x="19035" y="4176"/>
                </a:lnTo>
                <a:cubicBezTo>
                  <a:pt x="19035" y="4141"/>
                  <a:pt x="19008" y="4124"/>
                  <a:pt x="18982" y="4124"/>
                </a:cubicBezTo>
                <a:close/>
                <a:moveTo>
                  <a:pt x="21327" y="4159"/>
                </a:moveTo>
                <a:cubicBezTo>
                  <a:pt x="21286" y="4159"/>
                  <a:pt x="21249" y="4212"/>
                  <a:pt x="21286" y="4249"/>
                </a:cubicBezTo>
                <a:lnTo>
                  <a:pt x="21302" y="4265"/>
                </a:lnTo>
                <a:cubicBezTo>
                  <a:pt x="21313" y="4276"/>
                  <a:pt x="21326" y="4281"/>
                  <a:pt x="21338" y="4281"/>
                </a:cubicBezTo>
                <a:cubicBezTo>
                  <a:pt x="21379" y="4281"/>
                  <a:pt x="21416" y="4227"/>
                  <a:pt x="21379" y="4190"/>
                </a:cubicBezTo>
                <a:lnTo>
                  <a:pt x="21363" y="4175"/>
                </a:lnTo>
                <a:cubicBezTo>
                  <a:pt x="21352" y="4164"/>
                  <a:pt x="21339" y="4159"/>
                  <a:pt x="21327" y="4159"/>
                </a:cubicBezTo>
                <a:close/>
                <a:moveTo>
                  <a:pt x="19344" y="4186"/>
                </a:moveTo>
                <a:cubicBezTo>
                  <a:pt x="19317" y="4186"/>
                  <a:pt x="19292" y="4222"/>
                  <a:pt x="19318" y="4247"/>
                </a:cubicBezTo>
                <a:cubicBezTo>
                  <a:pt x="19328" y="4257"/>
                  <a:pt x="19339" y="4267"/>
                  <a:pt x="19348" y="4277"/>
                </a:cubicBezTo>
                <a:cubicBezTo>
                  <a:pt x="19356" y="4284"/>
                  <a:pt x="19364" y="4287"/>
                  <a:pt x="19372" y="4287"/>
                </a:cubicBezTo>
                <a:cubicBezTo>
                  <a:pt x="19399" y="4287"/>
                  <a:pt x="19425" y="4251"/>
                  <a:pt x="19399" y="4227"/>
                </a:cubicBezTo>
                <a:cubicBezTo>
                  <a:pt x="19388" y="4217"/>
                  <a:pt x="19378" y="4207"/>
                  <a:pt x="19368" y="4197"/>
                </a:cubicBezTo>
                <a:cubicBezTo>
                  <a:pt x="19361" y="4189"/>
                  <a:pt x="19352" y="4186"/>
                  <a:pt x="19344" y="4186"/>
                </a:cubicBezTo>
                <a:close/>
                <a:moveTo>
                  <a:pt x="14715" y="4147"/>
                </a:moveTo>
                <a:cubicBezTo>
                  <a:pt x="14694" y="4147"/>
                  <a:pt x="14672" y="4164"/>
                  <a:pt x="14677" y="4190"/>
                </a:cubicBezTo>
                <a:lnTo>
                  <a:pt x="14693" y="4265"/>
                </a:lnTo>
                <a:cubicBezTo>
                  <a:pt x="14697" y="4283"/>
                  <a:pt x="14710" y="4290"/>
                  <a:pt x="14723" y="4290"/>
                </a:cubicBezTo>
                <a:cubicBezTo>
                  <a:pt x="14744" y="4290"/>
                  <a:pt x="14767" y="4273"/>
                  <a:pt x="14761" y="4247"/>
                </a:cubicBezTo>
                <a:lnTo>
                  <a:pt x="14745" y="4173"/>
                </a:lnTo>
                <a:cubicBezTo>
                  <a:pt x="14742" y="4155"/>
                  <a:pt x="14729" y="4147"/>
                  <a:pt x="14715" y="4147"/>
                </a:cubicBezTo>
                <a:close/>
                <a:moveTo>
                  <a:pt x="15255" y="4221"/>
                </a:moveTo>
                <a:cubicBezTo>
                  <a:pt x="15234" y="4221"/>
                  <a:pt x="15222" y="4236"/>
                  <a:pt x="15221" y="4253"/>
                </a:cubicBezTo>
                <a:cubicBezTo>
                  <a:pt x="15219" y="4252"/>
                  <a:pt x="15215" y="4252"/>
                  <a:pt x="15211" y="4252"/>
                </a:cubicBezTo>
                <a:cubicBezTo>
                  <a:pt x="15166" y="4252"/>
                  <a:pt x="15166" y="4322"/>
                  <a:pt x="15211" y="4322"/>
                </a:cubicBezTo>
                <a:cubicBezTo>
                  <a:pt x="15232" y="4322"/>
                  <a:pt x="15245" y="4307"/>
                  <a:pt x="15246" y="4290"/>
                </a:cubicBezTo>
                <a:cubicBezTo>
                  <a:pt x="15248" y="4291"/>
                  <a:pt x="15252" y="4291"/>
                  <a:pt x="15255" y="4291"/>
                </a:cubicBezTo>
                <a:cubicBezTo>
                  <a:pt x="15300" y="4291"/>
                  <a:pt x="15301" y="4221"/>
                  <a:pt x="15255" y="4221"/>
                </a:cubicBezTo>
                <a:close/>
                <a:moveTo>
                  <a:pt x="7940" y="4263"/>
                </a:moveTo>
                <a:cubicBezTo>
                  <a:pt x="7894" y="4263"/>
                  <a:pt x="7894" y="4333"/>
                  <a:pt x="7940" y="4333"/>
                </a:cubicBezTo>
                <a:cubicBezTo>
                  <a:pt x="7986" y="4333"/>
                  <a:pt x="7986" y="4263"/>
                  <a:pt x="7940" y="4263"/>
                </a:cubicBezTo>
                <a:close/>
                <a:moveTo>
                  <a:pt x="16397" y="4269"/>
                </a:moveTo>
                <a:cubicBezTo>
                  <a:pt x="16351" y="4269"/>
                  <a:pt x="16351" y="4340"/>
                  <a:pt x="16397" y="4340"/>
                </a:cubicBezTo>
                <a:cubicBezTo>
                  <a:pt x="16442" y="4340"/>
                  <a:pt x="16442" y="4269"/>
                  <a:pt x="16397" y="4269"/>
                </a:cubicBezTo>
                <a:close/>
                <a:moveTo>
                  <a:pt x="12297" y="4240"/>
                </a:moveTo>
                <a:cubicBezTo>
                  <a:pt x="12288" y="4240"/>
                  <a:pt x="12278" y="4242"/>
                  <a:pt x="12270" y="4247"/>
                </a:cubicBezTo>
                <a:cubicBezTo>
                  <a:pt x="12258" y="4252"/>
                  <a:pt x="12250" y="4257"/>
                  <a:pt x="12239" y="4263"/>
                </a:cubicBezTo>
                <a:cubicBezTo>
                  <a:pt x="12213" y="4275"/>
                  <a:pt x="12206" y="4311"/>
                  <a:pt x="12219" y="4336"/>
                </a:cubicBezTo>
                <a:cubicBezTo>
                  <a:pt x="12230" y="4354"/>
                  <a:pt x="12248" y="4362"/>
                  <a:pt x="12266" y="4362"/>
                </a:cubicBezTo>
                <a:cubicBezTo>
                  <a:pt x="12275" y="4362"/>
                  <a:pt x="12284" y="4360"/>
                  <a:pt x="12293" y="4356"/>
                </a:cubicBezTo>
                <a:cubicBezTo>
                  <a:pt x="12303" y="4351"/>
                  <a:pt x="12313" y="4345"/>
                  <a:pt x="12323" y="4340"/>
                </a:cubicBezTo>
                <a:cubicBezTo>
                  <a:pt x="12349" y="4327"/>
                  <a:pt x="12357" y="4290"/>
                  <a:pt x="12342" y="4267"/>
                </a:cubicBezTo>
                <a:cubicBezTo>
                  <a:pt x="12332" y="4249"/>
                  <a:pt x="12315" y="4240"/>
                  <a:pt x="12297" y="4240"/>
                </a:cubicBezTo>
                <a:close/>
                <a:moveTo>
                  <a:pt x="14550" y="4328"/>
                </a:moveTo>
                <a:cubicBezTo>
                  <a:pt x="14528" y="4328"/>
                  <a:pt x="14528" y="4363"/>
                  <a:pt x="14550" y="4363"/>
                </a:cubicBezTo>
                <a:cubicBezTo>
                  <a:pt x="14574" y="4363"/>
                  <a:pt x="14574" y="4328"/>
                  <a:pt x="14550" y="4328"/>
                </a:cubicBezTo>
                <a:close/>
                <a:moveTo>
                  <a:pt x="13290" y="4264"/>
                </a:moveTo>
                <a:cubicBezTo>
                  <a:pt x="13262" y="4264"/>
                  <a:pt x="13238" y="4299"/>
                  <a:pt x="13263" y="4324"/>
                </a:cubicBezTo>
                <a:cubicBezTo>
                  <a:pt x="13271" y="4333"/>
                  <a:pt x="13282" y="4345"/>
                  <a:pt x="13292" y="4354"/>
                </a:cubicBezTo>
                <a:cubicBezTo>
                  <a:pt x="13299" y="4362"/>
                  <a:pt x="13308" y="4365"/>
                  <a:pt x="13316" y="4365"/>
                </a:cubicBezTo>
                <a:cubicBezTo>
                  <a:pt x="13343" y="4365"/>
                  <a:pt x="13367" y="4329"/>
                  <a:pt x="13341" y="4305"/>
                </a:cubicBezTo>
                <a:cubicBezTo>
                  <a:pt x="13331" y="4294"/>
                  <a:pt x="13323" y="4284"/>
                  <a:pt x="13313" y="4274"/>
                </a:cubicBezTo>
                <a:cubicBezTo>
                  <a:pt x="13306" y="4267"/>
                  <a:pt x="13298" y="4264"/>
                  <a:pt x="13290" y="4264"/>
                </a:cubicBezTo>
                <a:close/>
                <a:moveTo>
                  <a:pt x="7212" y="4249"/>
                </a:moveTo>
                <a:cubicBezTo>
                  <a:pt x="7185" y="4249"/>
                  <a:pt x="7158" y="4266"/>
                  <a:pt x="7158" y="4300"/>
                </a:cubicBezTo>
                <a:lnTo>
                  <a:pt x="7158" y="4316"/>
                </a:lnTo>
                <a:cubicBezTo>
                  <a:pt x="7158" y="4351"/>
                  <a:pt x="7185" y="4368"/>
                  <a:pt x="7212" y="4368"/>
                </a:cubicBezTo>
                <a:cubicBezTo>
                  <a:pt x="7239" y="4368"/>
                  <a:pt x="7265" y="4351"/>
                  <a:pt x="7265" y="4316"/>
                </a:cubicBezTo>
                <a:lnTo>
                  <a:pt x="7265" y="4300"/>
                </a:lnTo>
                <a:cubicBezTo>
                  <a:pt x="7265" y="4266"/>
                  <a:pt x="7238" y="4249"/>
                  <a:pt x="7212" y="4249"/>
                </a:cubicBezTo>
                <a:close/>
                <a:moveTo>
                  <a:pt x="22332" y="4283"/>
                </a:moveTo>
                <a:cubicBezTo>
                  <a:pt x="22264" y="4283"/>
                  <a:pt x="22262" y="4389"/>
                  <a:pt x="22332" y="4389"/>
                </a:cubicBezTo>
                <a:cubicBezTo>
                  <a:pt x="22400" y="4389"/>
                  <a:pt x="22401" y="4283"/>
                  <a:pt x="22332" y="4283"/>
                </a:cubicBezTo>
                <a:close/>
                <a:moveTo>
                  <a:pt x="1230" y="4272"/>
                </a:moveTo>
                <a:cubicBezTo>
                  <a:pt x="1189" y="4272"/>
                  <a:pt x="1152" y="4325"/>
                  <a:pt x="1189" y="4362"/>
                </a:cubicBezTo>
                <a:lnTo>
                  <a:pt x="1205" y="4378"/>
                </a:lnTo>
                <a:cubicBezTo>
                  <a:pt x="1216" y="4389"/>
                  <a:pt x="1229" y="4394"/>
                  <a:pt x="1241" y="4394"/>
                </a:cubicBezTo>
                <a:cubicBezTo>
                  <a:pt x="1282" y="4394"/>
                  <a:pt x="1319" y="4341"/>
                  <a:pt x="1281" y="4304"/>
                </a:cubicBezTo>
                <a:lnTo>
                  <a:pt x="1266" y="4288"/>
                </a:lnTo>
                <a:cubicBezTo>
                  <a:pt x="1255" y="4277"/>
                  <a:pt x="1242" y="4272"/>
                  <a:pt x="1230" y="4272"/>
                </a:cubicBezTo>
                <a:close/>
                <a:moveTo>
                  <a:pt x="6231" y="4333"/>
                </a:moveTo>
                <a:cubicBezTo>
                  <a:pt x="6223" y="4333"/>
                  <a:pt x="6214" y="4336"/>
                  <a:pt x="6207" y="4343"/>
                </a:cubicBezTo>
                <a:lnTo>
                  <a:pt x="6192" y="4359"/>
                </a:lnTo>
                <a:cubicBezTo>
                  <a:pt x="6166" y="4383"/>
                  <a:pt x="6191" y="4419"/>
                  <a:pt x="6218" y="4419"/>
                </a:cubicBezTo>
                <a:cubicBezTo>
                  <a:pt x="6226" y="4419"/>
                  <a:pt x="6235" y="4416"/>
                  <a:pt x="6242" y="4409"/>
                </a:cubicBezTo>
                <a:lnTo>
                  <a:pt x="6258" y="4394"/>
                </a:lnTo>
                <a:cubicBezTo>
                  <a:pt x="6283" y="4369"/>
                  <a:pt x="6258" y="4333"/>
                  <a:pt x="6231" y="4333"/>
                </a:cubicBezTo>
                <a:close/>
                <a:moveTo>
                  <a:pt x="7843" y="4253"/>
                </a:moveTo>
                <a:cubicBezTo>
                  <a:pt x="7826" y="4253"/>
                  <a:pt x="7808" y="4265"/>
                  <a:pt x="7808" y="4288"/>
                </a:cubicBezTo>
                <a:lnTo>
                  <a:pt x="7808" y="4394"/>
                </a:lnTo>
                <a:cubicBezTo>
                  <a:pt x="7808" y="4417"/>
                  <a:pt x="7826" y="4428"/>
                  <a:pt x="7843" y="4428"/>
                </a:cubicBezTo>
                <a:cubicBezTo>
                  <a:pt x="7861" y="4428"/>
                  <a:pt x="7878" y="4417"/>
                  <a:pt x="7878" y="4394"/>
                </a:cubicBezTo>
                <a:lnTo>
                  <a:pt x="7878" y="4288"/>
                </a:lnTo>
                <a:cubicBezTo>
                  <a:pt x="7878" y="4265"/>
                  <a:pt x="7861" y="4253"/>
                  <a:pt x="7843" y="4253"/>
                </a:cubicBezTo>
                <a:close/>
                <a:moveTo>
                  <a:pt x="15658" y="4298"/>
                </a:moveTo>
                <a:cubicBezTo>
                  <a:pt x="15644" y="4298"/>
                  <a:pt x="15632" y="4305"/>
                  <a:pt x="15628" y="4322"/>
                </a:cubicBezTo>
                <a:lnTo>
                  <a:pt x="15613" y="4398"/>
                </a:lnTo>
                <a:cubicBezTo>
                  <a:pt x="15606" y="4425"/>
                  <a:pt x="15629" y="4443"/>
                  <a:pt x="15650" y="4443"/>
                </a:cubicBezTo>
                <a:cubicBezTo>
                  <a:pt x="15664" y="4443"/>
                  <a:pt x="15677" y="4435"/>
                  <a:pt x="15681" y="4417"/>
                </a:cubicBezTo>
                <a:lnTo>
                  <a:pt x="15696" y="4342"/>
                </a:lnTo>
                <a:cubicBezTo>
                  <a:pt x="15702" y="4316"/>
                  <a:pt x="15678" y="4298"/>
                  <a:pt x="15658" y="4298"/>
                </a:cubicBezTo>
                <a:close/>
                <a:moveTo>
                  <a:pt x="11621" y="4345"/>
                </a:moveTo>
                <a:cubicBezTo>
                  <a:pt x="11595" y="4345"/>
                  <a:pt x="11568" y="4363"/>
                  <a:pt x="11568" y="4398"/>
                </a:cubicBezTo>
                <a:lnTo>
                  <a:pt x="11568" y="4427"/>
                </a:lnTo>
                <a:cubicBezTo>
                  <a:pt x="11568" y="4461"/>
                  <a:pt x="11595" y="4479"/>
                  <a:pt x="11621" y="4479"/>
                </a:cubicBezTo>
                <a:cubicBezTo>
                  <a:pt x="11648" y="4479"/>
                  <a:pt x="11674" y="4462"/>
                  <a:pt x="11675" y="4427"/>
                </a:cubicBezTo>
                <a:lnTo>
                  <a:pt x="11675" y="4398"/>
                </a:lnTo>
                <a:cubicBezTo>
                  <a:pt x="11675" y="4363"/>
                  <a:pt x="11648" y="4345"/>
                  <a:pt x="11621" y="4345"/>
                </a:cubicBezTo>
                <a:close/>
                <a:moveTo>
                  <a:pt x="12567" y="4396"/>
                </a:moveTo>
                <a:cubicBezTo>
                  <a:pt x="12549" y="4396"/>
                  <a:pt x="12532" y="4407"/>
                  <a:pt x="12532" y="4430"/>
                </a:cubicBezTo>
                <a:lnTo>
                  <a:pt x="12532" y="4446"/>
                </a:lnTo>
                <a:cubicBezTo>
                  <a:pt x="12532" y="4469"/>
                  <a:pt x="12549" y="4481"/>
                  <a:pt x="12567" y="4481"/>
                </a:cubicBezTo>
                <a:cubicBezTo>
                  <a:pt x="12584" y="4481"/>
                  <a:pt x="12602" y="4469"/>
                  <a:pt x="12602" y="4446"/>
                </a:cubicBezTo>
                <a:lnTo>
                  <a:pt x="12602" y="4430"/>
                </a:lnTo>
                <a:cubicBezTo>
                  <a:pt x="12602" y="4407"/>
                  <a:pt x="12584" y="4396"/>
                  <a:pt x="12567" y="4396"/>
                </a:cubicBezTo>
                <a:close/>
                <a:moveTo>
                  <a:pt x="4263" y="4389"/>
                </a:moveTo>
                <a:cubicBezTo>
                  <a:pt x="4245" y="4389"/>
                  <a:pt x="4227" y="4401"/>
                  <a:pt x="4227" y="4424"/>
                </a:cubicBezTo>
                <a:lnTo>
                  <a:pt x="4227" y="4453"/>
                </a:lnTo>
                <a:cubicBezTo>
                  <a:pt x="4227" y="4476"/>
                  <a:pt x="4245" y="4488"/>
                  <a:pt x="4263" y="4488"/>
                </a:cubicBezTo>
                <a:cubicBezTo>
                  <a:pt x="4281" y="4488"/>
                  <a:pt x="4299" y="4476"/>
                  <a:pt x="4299" y="4453"/>
                </a:cubicBezTo>
                <a:lnTo>
                  <a:pt x="4299" y="4424"/>
                </a:lnTo>
                <a:cubicBezTo>
                  <a:pt x="4299" y="4401"/>
                  <a:pt x="4281" y="4389"/>
                  <a:pt x="4263" y="4389"/>
                </a:cubicBezTo>
                <a:close/>
                <a:moveTo>
                  <a:pt x="3060" y="4384"/>
                </a:moveTo>
                <a:cubicBezTo>
                  <a:pt x="3033" y="4384"/>
                  <a:pt x="3006" y="4401"/>
                  <a:pt x="3006" y="4436"/>
                </a:cubicBezTo>
                <a:lnTo>
                  <a:pt x="3006" y="4451"/>
                </a:lnTo>
                <a:cubicBezTo>
                  <a:pt x="3006" y="4485"/>
                  <a:pt x="3033" y="4502"/>
                  <a:pt x="3060" y="4502"/>
                </a:cubicBezTo>
                <a:cubicBezTo>
                  <a:pt x="3087" y="4502"/>
                  <a:pt x="3114" y="4485"/>
                  <a:pt x="3114" y="4451"/>
                </a:cubicBezTo>
                <a:lnTo>
                  <a:pt x="3114" y="4436"/>
                </a:lnTo>
                <a:cubicBezTo>
                  <a:pt x="3114" y="4401"/>
                  <a:pt x="3087" y="4384"/>
                  <a:pt x="3060" y="4384"/>
                </a:cubicBezTo>
                <a:close/>
                <a:moveTo>
                  <a:pt x="6670" y="4441"/>
                </a:moveTo>
                <a:cubicBezTo>
                  <a:pt x="6602" y="4442"/>
                  <a:pt x="6600" y="4548"/>
                  <a:pt x="6670" y="4548"/>
                </a:cubicBezTo>
                <a:cubicBezTo>
                  <a:pt x="6739" y="4548"/>
                  <a:pt x="6739" y="4441"/>
                  <a:pt x="6670" y="4441"/>
                </a:cubicBezTo>
                <a:close/>
                <a:moveTo>
                  <a:pt x="5043" y="4480"/>
                </a:moveTo>
                <a:cubicBezTo>
                  <a:pt x="4997" y="4480"/>
                  <a:pt x="4997" y="4551"/>
                  <a:pt x="5043" y="4551"/>
                </a:cubicBezTo>
                <a:cubicBezTo>
                  <a:pt x="5089" y="4551"/>
                  <a:pt x="5089" y="4480"/>
                  <a:pt x="5043" y="4480"/>
                </a:cubicBezTo>
                <a:close/>
                <a:moveTo>
                  <a:pt x="3692" y="4388"/>
                </a:moveTo>
                <a:cubicBezTo>
                  <a:pt x="3674" y="4388"/>
                  <a:pt x="3656" y="4399"/>
                  <a:pt x="3656" y="4422"/>
                </a:cubicBezTo>
                <a:lnTo>
                  <a:pt x="3656" y="4529"/>
                </a:lnTo>
                <a:cubicBezTo>
                  <a:pt x="3656" y="4551"/>
                  <a:pt x="3674" y="4563"/>
                  <a:pt x="3692" y="4563"/>
                </a:cubicBezTo>
                <a:cubicBezTo>
                  <a:pt x="3710" y="4563"/>
                  <a:pt x="3728" y="4551"/>
                  <a:pt x="3728" y="4529"/>
                </a:cubicBezTo>
                <a:lnTo>
                  <a:pt x="3728" y="4422"/>
                </a:lnTo>
                <a:cubicBezTo>
                  <a:pt x="3728" y="4399"/>
                  <a:pt x="3710" y="4388"/>
                  <a:pt x="3692" y="4388"/>
                </a:cubicBezTo>
                <a:close/>
                <a:moveTo>
                  <a:pt x="14264" y="4490"/>
                </a:moveTo>
                <a:cubicBezTo>
                  <a:pt x="14256" y="4490"/>
                  <a:pt x="14247" y="4493"/>
                  <a:pt x="14240" y="4500"/>
                </a:cubicBezTo>
                <a:lnTo>
                  <a:pt x="14225" y="4516"/>
                </a:lnTo>
                <a:cubicBezTo>
                  <a:pt x="14199" y="4540"/>
                  <a:pt x="14224" y="4576"/>
                  <a:pt x="14251" y="4576"/>
                </a:cubicBezTo>
                <a:cubicBezTo>
                  <a:pt x="14259" y="4576"/>
                  <a:pt x="14267" y="4573"/>
                  <a:pt x="14274" y="4566"/>
                </a:cubicBezTo>
                <a:lnTo>
                  <a:pt x="14289" y="4551"/>
                </a:lnTo>
                <a:cubicBezTo>
                  <a:pt x="14315" y="4526"/>
                  <a:pt x="14291" y="4490"/>
                  <a:pt x="14264" y="4490"/>
                </a:cubicBezTo>
                <a:close/>
                <a:moveTo>
                  <a:pt x="9324" y="4478"/>
                </a:moveTo>
                <a:cubicBezTo>
                  <a:pt x="9299" y="4478"/>
                  <a:pt x="9274" y="4503"/>
                  <a:pt x="9291" y="4530"/>
                </a:cubicBezTo>
                <a:cubicBezTo>
                  <a:pt x="9302" y="4546"/>
                  <a:pt x="9311" y="4560"/>
                  <a:pt x="9322" y="4574"/>
                </a:cubicBezTo>
                <a:cubicBezTo>
                  <a:pt x="9329" y="4586"/>
                  <a:pt x="9341" y="4591"/>
                  <a:pt x="9351" y="4591"/>
                </a:cubicBezTo>
                <a:cubicBezTo>
                  <a:pt x="9376" y="4591"/>
                  <a:pt x="9400" y="4565"/>
                  <a:pt x="9383" y="4539"/>
                </a:cubicBezTo>
                <a:cubicBezTo>
                  <a:pt x="9372" y="4525"/>
                  <a:pt x="9363" y="4509"/>
                  <a:pt x="9353" y="4494"/>
                </a:cubicBezTo>
                <a:cubicBezTo>
                  <a:pt x="9346" y="4483"/>
                  <a:pt x="9335" y="4478"/>
                  <a:pt x="9324" y="4478"/>
                </a:cubicBezTo>
                <a:close/>
                <a:moveTo>
                  <a:pt x="8361" y="4491"/>
                </a:moveTo>
                <a:cubicBezTo>
                  <a:pt x="8348" y="4491"/>
                  <a:pt x="8337" y="4509"/>
                  <a:pt x="8349" y="4521"/>
                </a:cubicBezTo>
                <a:cubicBezTo>
                  <a:pt x="8380" y="4556"/>
                  <a:pt x="8410" y="4592"/>
                  <a:pt x="8440" y="4625"/>
                </a:cubicBezTo>
                <a:cubicBezTo>
                  <a:pt x="8443" y="4629"/>
                  <a:pt x="8447" y="4631"/>
                  <a:pt x="8451" y="4631"/>
                </a:cubicBezTo>
                <a:cubicBezTo>
                  <a:pt x="8464" y="4631"/>
                  <a:pt x="8476" y="4613"/>
                  <a:pt x="8465" y="4600"/>
                </a:cubicBezTo>
                <a:cubicBezTo>
                  <a:pt x="8434" y="4566"/>
                  <a:pt x="8404" y="4531"/>
                  <a:pt x="8374" y="4497"/>
                </a:cubicBezTo>
                <a:cubicBezTo>
                  <a:pt x="8370" y="4493"/>
                  <a:pt x="8366" y="4491"/>
                  <a:pt x="8361" y="4491"/>
                </a:cubicBezTo>
                <a:close/>
                <a:moveTo>
                  <a:pt x="8777" y="4504"/>
                </a:moveTo>
                <a:cubicBezTo>
                  <a:pt x="8763" y="4504"/>
                  <a:pt x="8750" y="4512"/>
                  <a:pt x="8747" y="4530"/>
                </a:cubicBezTo>
                <a:cubicBezTo>
                  <a:pt x="8739" y="4565"/>
                  <a:pt x="8747" y="4597"/>
                  <a:pt x="8769" y="4624"/>
                </a:cubicBezTo>
                <a:cubicBezTo>
                  <a:pt x="8774" y="4632"/>
                  <a:pt x="8783" y="4635"/>
                  <a:pt x="8792" y="4635"/>
                </a:cubicBezTo>
                <a:cubicBezTo>
                  <a:pt x="8802" y="4635"/>
                  <a:pt x="8812" y="4631"/>
                  <a:pt x="8819" y="4624"/>
                </a:cubicBezTo>
                <a:cubicBezTo>
                  <a:pt x="8836" y="4613"/>
                  <a:pt x="8833" y="4592"/>
                  <a:pt x="8820" y="4576"/>
                </a:cubicBezTo>
                <a:cubicBezTo>
                  <a:pt x="8814" y="4568"/>
                  <a:pt x="8814" y="4558"/>
                  <a:pt x="8815" y="4550"/>
                </a:cubicBezTo>
                <a:cubicBezTo>
                  <a:pt x="8821" y="4522"/>
                  <a:pt x="8798" y="4504"/>
                  <a:pt x="8777" y="4504"/>
                </a:cubicBezTo>
                <a:close/>
                <a:moveTo>
                  <a:pt x="5553" y="4558"/>
                </a:moveTo>
                <a:cubicBezTo>
                  <a:pt x="5543" y="4558"/>
                  <a:pt x="5534" y="4563"/>
                  <a:pt x="5528" y="4571"/>
                </a:cubicBezTo>
                <a:cubicBezTo>
                  <a:pt x="5527" y="4570"/>
                  <a:pt x="5525" y="4570"/>
                  <a:pt x="5524" y="4570"/>
                </a:cubicBezTo>
                <a:cubicBezTo>
                  <a:pt x="5488" y="4570"/>
                  <a:pt x="5476" y="4628"/>
                  <a:pt x="5516" y="4641"/>
                </a:cubicBezTo>
                <a:cubicBezTo>
                  <a:pt x="5522" y="4643"/>
                  <a:pt x="5528" y="4644"/>
                  <a:pt x="5534" y="4644"/>
                </a:cubicBezTo>
                <a:cubicBezTo>
                  <a:pt x="5559" y="4644"/>
                  <a:pt x="5580" y="4626"/>
                  <a:pt x="5589" y="4603"/>
                </a:cubicBezTo>
                <a:cubicBezTo>
                  <a:pt x="5598" y="4584"/>
                  <a:pt x="5582" y="4563"/>
                  <a:pt x="5564" y="4560"/>
                </a:cubicBezTo>
                <a:cubicBezTo>
                  <a:pt x="5560" y="4559"/>
                  <a:pt x="5556" y="4558"/>
                  <a:pt x="5553" y="4558"/>
                </a:cubicBezTo>
                <a:close/>
                <a:moveTo>
                  <a:pt x="191" y="4542"/>
                </a:moveTo>
                <a:cubicBezTo>
                  <a:pt x="168" y="4542"/>
                  <a:pt x="143" y="4567"/>
                  <a:pt x="157" y="4595"/>
                </a:cubicBezTo>
                <a:cubicBezTo>
                  <a:pt x="163" y="4605"/>
                  <a:pt x="168" y="4615"/>
                  <a:pt x="173" y="4625"/>
                </a:cubicBezTo>
                <a:cubicBezTo>
                  <a:pt x="180" y="4638"/>
                  <a:pt x="190" y="4644"/>
                  <a:pt x="201" y="4644"/>
                </a:cubicBezTo>
                <a:cubicBezTo>
                  <a:pt x="225" y="4644"/>
                  <a:pt x="249" y="4618"/>
                  <a:pt x="235" y="4590"/>
                </a:cubicBezTo>
                <a:cubicBezTo>
                  <a:pt x="230" y="4579"/>
                  <a:pt x="224" y="4571"/>
                  <a:pt x="219" y="4560"/>
                </a:cubicBezTo>
                <a:cubicBezTo>
                  <a:pt x="213" y="4547"/>
                  <a:pt x="202" y="4542"/>
                  <a:pt x="191" y="4542"/>
                </a:cubicBezTo>
                <a:close/>
                <a:moveTo>
                  <a:pt x="18982" y="4499"/>
                </a:moveTo>
                <a:cubicBezTo>
                  <a:pt x="18958" y="4499"/>
                  <a:pt x="18937" y="4515"/>
                  <a:pt x="18929" y="4537"/>
                </a:cubicBezTo>
                <a:cubicBezTo>
                  <a:pt x="18924" y="4553"/>
                  <a:pt x="18919" y="4568"/>
                  <a:pt x="18914" y="4582"/>
                </a:cubicBezTo>
                <a:cubicBezTo>
                  <a:pt x="18904" y="4609"/>
                  <a:pt x="18924" y="4641"/>
                  <a:pt x="18950" y="4647"/>
                </a:cubicBezTo>
                <a:cubicBezTo>
                  <a:pt x="18955" y="4649"/>
                  <a:pt x="18960" y="4649"/>
                  <a:pt x="18964" y="4649"/>
                </a:cubicBezTo>
                <a:cubicBezTo>
                  <a:pt x="18988" y="4649"/>
                  <a:pt x="19008" y="4632"/>
                  <a:pt x="19016" y="4610"/>
                </a:cubicBezTo>
                <a:cubicBezTo>
                  <a:pt x="19021" y="4597"/>
                  <a:pt x="19027" y="4582"/>
                  <a:pt x="19032" y="4566"/>
                </a:cubicBezTo>
                <a:cubicBezTo>
                  <a:pt x="19040" y="4539"/>
                  <a:pt x="19021" y="4508"/>
                  <a:pt x="18995" y="4500"/>
                </a:cubicBezTo>
                <a:cubicBezTo>
                  <a:pt x="18991" y="4499"/>
                  <a:pt x="18986" y="4499"/>
                  <a:pt x="18982" y="4499"/>
                </a:cubicBezTo>
                <a:close/>
                <a:moveTo>
                  <a:pt x="13604" y="4563"/>
                </a:moveTo>
                <a:cubicBezTo>
                  <a:pt x="13577" y="4563"/>
                  <a:pt x="13553" y="4599"/>
                  <a:pt x="13577" y="4624"/>
                </a:cubicBezTo>
                <a:lnTo>
                  <a:pt x="13593" y="4640"/>
                </a:lnTo>
                <a:cubicBezTo>
                  <a:pt x="13600" y="4647"/>
                  <a:pt x="13608" y="4650"/>
                  <a:pt x="13616" y="4650"/>
                </a:cubicBezTo>
                <a:cubicBezTo>
                  <a:pt x="13644" y="4650"/>
                  <a:pt x="13668" y="4614"/>
                  <a:pt x="13643" y="4590"/>
                </a:cubicBezTo>
                <a:lnTo>
                  <a:pt x="13627" y="4574"/>
                </a:lnTo>
                <a:cubicBezTo>
                  <a:pt x="13620" y="4566"/>
                  <a:pt x="13612" y="4563"/>
                  <a:pt x="13604" y="4563"/>
                </a:cubicBezTo>
                <a:close/>
                <a:moveTo>
                  <a:pt x="2519" y="4576"/>
                </a:moveTo>
                <a:cubicBezTo>
                  <a:pt x="2451" y="4576"/>
                  <a:pt x="2451" y="4682"/>
                  <a:pt x="2519" y="4683"/>
                </a:cubicBezTo>
                <a:cubicBezTo>
                  <a:pt x="2588" y="4683"/>
                  <a:pt x="2588" y="4576"/>
                  <a:pt x="2519" y="4576"/>
                </a:cubicBezTo>
                <a:close/>
                <a:moveTo>
                  <a:pt x="21520" y="4629"/>
                </a:moveTo>
                <a:cubicBezTo>
                  <a:pt x="21474" y="4629"/>
                  <a:pt x="21474" y="4700"/>
                  <a:pt x="21520" y="4700"/>
                </a:cubicBezTo>
                <a:cubicBezTo>
                  <a:pt x="21565" y="4700"/>
                  <a:pt x="21564" y="4629"/>
                  <a:pt x="21520" y="4629"/>
                </a:cubicBezTo>
                <a:close/>
                <a:moveTo>
                  <a:pt x="20017" y="4611"/>
                </a:moveTo>
                <a:cubicBezTo>
                  <a:pt x="19990" y="4611"/>
                  <a:pt x="19966" y="4647"/>
                  <a:pt x="19992" y="4671"/>
                </a:cubicBezTo>
                <a:cubicBezTo>
                  <a:pt x="20001" y="4682"/>
                  <a:pt x="20011" y="4691"/>
                  <a:pt x="20022" y="4702"/>
                </a:cubicBezTo>
                <a:cubicBezTo>
                  <a:pt x="20029" y="4709"/>
                  <a:pt x="20037" y="4712"/>
                  <a:pt x="20045" y="4712"/>
                </a:cubicBezTo>
                <a:cubicBezTo>
                  <a:pt x="20072" y="4712"/>
                  <a:pt x="20096" y="4676"/>
                  <a:pt x="20071" y="4651"/>
                </a:cubicBezTo>
                <a:lnTo>
                  <a:pt x="20041" y="4621"/>
                </a:lnTo>
                <a:cubicBezTo>
                  <a:pt x="20033" y="4614"/>
                  <a:pt x="20025" y="4611"/>
                  <a:pt x="20017" y="4611"/>
                </a:cubicBezTo>
                <a:close/>
                <a:moveTo>
                  <a:pt x="4593" y="4630"/>
                </a:moveTo>
                <a:cubicBezTo>
                  <a:pt x="4575" y="4630"/>
                  <a:pt x="4557" y="4642"/>
                  <a:pt x="4556" y="4665"/>
                </a:cubicBezTo>
                <a:lnTo>
                  <a:pt x="4556" y="4681"/>
                </a:lnTo>
                <a:cubicBezTo>
                  <a:pt x="4556" y="4703"/>
                  <a:pt x="4574" y="4714"/>
                  <a:pt x="4592" y="4714"/>
                </a:cubicBezTo>
                <a:cubicBezTo>
                  <a:pt x="4610" y="4714"/>
                  <a:pt x="4628" y="4703"/>
                  <a:pt x="4628" y="4681"/>
                </a:cubicBezTo>
                <a:lnTo>
                  <a:pt x="4628" y="4665"/>
                </a:lnTo>
                <a:cubicBezTo>
                  <a:pt x="4628" y="4642"/>
                  <a:pt x="4610" y="4630"/>
                  <a:pt x="4593" y="4630"/>
                </a:cubicBezTo>
                <a:close/>
                <a:moveTo>
                  <a:pt x="18304" y="4591"/>
                </a:moveTo>
                <a:cubicBezTo>
                  <a:pt x="18277" y="4591"/>
                  <a:pt x="18254" y="4627"/>
                  <a:pt x="18279" y="4651"/>
                </a:cubicBezTo>
                <a:cubicBezTo>
                  <a:pt x="18299" y="4671"/>
                  <a:pt x="18320" y="4691"/>
                  <a:pt x="18338" y="4712"/>
                </a:cubicBezTo>
                <a:cubicBezTo>
                  <a:pt x="18346" y="4719"/>
                  <a:pt x="18354" y="4722"/>
                  <a:pt x="18362" y="4722"/>
                </a:cubicBezTo>
                <a:cubicBezTo>
                  <a:pt x="18390" y="4722"/>
                  <a:pt x="18414" y="4686"/>
                  <a:pt x="18389" y="4662"/>
                </a:cubicBezTo>
                <a:cubicBezTo>
                  <a:pt x="18369" y="4642"/>
                  <a:pt x="18349" y="4621"/>
                  <a:pt x="18328" y="4602"/>
                </a:cubicBezTo>
                <a:cubicBezTo>
                  <a:pt x="18320" y="4594"/>
                  <a:pt x="18312" y="4591"/>
                  <a:pt x="18304" y="4591"/>
                </a:cubicBezTo>
                <a:close/>
                <a:moveTo>
                  <a:pt x="20708" y="4624"/>
                </a:moveTo>
                <a:cubicBezTo>
                  <a:pt x="20638" y="4624"/>
                  <a:pt x="20638" y="4731"/>
                  <a:pt x="20708" y="4731"/>
                </a:cubicBezTo>
                <a:cubicBezTo>
                  <a:pt x="20776" y="4731"/>
                  <a:pt x="20777" y="4624"/>
                  <a:pt x="20708" y="4624"/>
                </a:cubicBezTo>
                <a:close/>
                <a:moveTo>
                  <a:pt x="5279" y="4626"/>
                </a:moveTo>
                <a:cubicBezTo>
                  <a:pt x="5211" y="4628"/>
                  <a:pt x="5210" y="4734"/>
                  <a:pt x="5279" y="4734"/>
                </a:cubicBezTo>
                <a:lnTo>
                  <a:pt x="5295" y="4734"/>
                </a:lnTo>
                <a:cubicBezTo>
                  <a:pt x="5364" y="4734"/>
                  <a:pt x="5364" y="4626"/>
                  <a:pt x="5295" y="4626"/>
                </a:cubicBezTo>
                <a:close/>
                <a:moveTo>
                  <a:pt x="16308" y="4663"/>
                </a:moveTo>
                <a:cubicBezTo>
                  <a:pt x="16294" y="4663"/>
                  <a:pt x="16280" y="4670"/>
                  <a:pt x="16275" y="4687"/>
                </a:cubicBezTo>
                <a:cubicBezTo>
                  <a:pt x="16269" y="4703"/>
                  <a:pt x="16264" y="4717"/>
                  <a:pt x="16259" y="4731"/>
                </a:cubicBezTo>
                <a:cubicBezTo>
                  <a:pt x="16251" y="4758"/>
                  <a:pt x="16272" y="4775"/>
                  <a:pt x="16294" y="4775"/>
                </a:cubicBezTo>
                <a:cubicBezTo>
                  <a:pt x="16308" y="4775"/>
                  <a:pt x="16322" y="4768"/>
                  <a:pt x="16327" y="4751"/>
                </a:cubicBezTo>
                <a:cubicBezTo>
                  <a:pt x="16332" y="4735"/>
                  <a:pt x="16338" y="4720"/>
                  <a:pt x="16343" y="4707"/>
                </a:cubicBezTo>
                <a:cubicBezTo>
                  <a:pt x="16352" y="4680"/>
                  <a:pt x="16330" y="4663"/>
                  <a:pt x="16308" y="4663"/>
                </a:cubicBezTo>
                <a:close/>
                <a:moveTo>
                  <a:pt x="10044" y="4670"/>
                </a:moveTo>
                <a:cubicBezTo>
                  <a:pt x="10003" y="4670"/>
                  <a:pt x="9967" y="4723"/>
                  <a:pt x="10004" y="4760"/>
                </a:cubicBezTo>
                <a:lnTo>
                  <a:pt x="10019" y="4776"/>
                </a:lnTo>
                <a:cubicBezTo>
                  <a:pt x="10031" y="4787"/>
                  <a:pt x="10043" y="4792"/>
                  <a:pt x="10055" y="4792"/>
                </a:cubicBezTo>
                <a:cubicBezTo>
                  <a:pt x="10096" y="4792"/>
                  <a:pt x="10133" y="4739"/>
                  <a:pt x="10096" y="4702"/>
                </a:cubicBezTo>
                <a:lnTo>
                  <a:pt x="10080" y="4686"/>
                </a:lnTo>
                <a:cubicBezTo>
                  <a:pt x="10069" y="4675"/>
                  <a:pt x="10056" y="4670"/>
                  <a:pt x="10044" y="4670"/>
                </a:cubicBezTo>
                <a:close/>
                <a:moveTo>
                  <a:pt x="17704" y="4661"/>
                </a:moveTo>
                <a:cubicBezTo>
                  <a:pt x="17663" y="4661"/>
                  <a:pt x="17627" y="4714"/>
                  <a:pt x="17665" y="4752"/>
                </a:cubicBezTo>
                <a:cubicBezTo>
                  <a:pt x="17675" y="4762"/>
                  <a:pt x="17684" y="4773"/>
                  <a:pt x="17693" y="4782"/>
                </a:cubicBezTo>
                <a:cubicBezTo>
                  <a:pt x="17704" y="4794"/>
                  <a:pt x="17716" y="4799"/>
                  <a:pt x="17729" y="4799"/>
                </a:cubicBezTo>
                <a:cubicBezTo>
                  <a:pt x="17769" y="4799"/>
                  <a:pt x="17806" y="4745"/>
                  <a:pt x="17770" y="4708"/>
                </a:cubicBezTo>
                <a:cubicBezTo>
                  <a:pt x="17759" y="4697"/>
                  <a:pt x="17750" y="4687"/>
                  <a:pt x="17740" y="4678"/>
                </a:cubicBezTo>
                <a:cubicBezTo>
                  <a:pt x="17729" y="4666"/>
                  <a:pt x="17716" y="4661"/>
                  <a:pt x="17704" y="4661"/>
                </a:cubicBezTo>
                <a:close/>
                <a:moveTo>
                  <a:pt x="4247" y="4719"/>
                </a:moveTo>
                <a:cubicBezTo>
                  <a:pt x="4229" y="4719"/>
                  <a:pt x="4212" y="4731"/>
                  <a:pt x="4212" y="4754"/>
                </a:cubicBezTo>
                <a:lnTo>
                  <a:pt x="4212" y="4770"/>
                </a:lnTo>
                <a:cubicBezTo>
                  <a:pt x="4212" y="4792"/>
                  <a:pt x="4229" y="4803"/>
                  <a:pt x="4247" y="4803"/>
                </a:cubicBezTo>
                <a:cubicBezTo>
                  <a:pt x="4265" y="4803"/>
                  <a:pt x="4283" y="4792"/>
                  <a:pt x="4283" y="4770"/>
                </a:cubicBezTo>
                <a:lnTo>
                  <a:pt x="4283" y="4754"/>
                </a:lnTo>
                <a:cubicBezTo>
                  <a:pt x="4283" y="4731"/>
                  <a:pt x="4265" y="4719"/>
                  <a:pt x="4247" y="4719"/>
                </a:cubicBezTo>
                <a:close/>
                <a:moveTo>
                  <a:pt x="15045" y="4733"/>
                </a:moveTo>
                <a:cubicBezTo>
                  <a:pt x="15037" y="4733"/>
                  <a:pt x="15028" y="4736"/>
                  <a:pt x="15021" y="4744"/>
                </a:cubicBezTo>
                <a:lnTo>
                  <a:pt x="15005" y="4759"/>
                </a:lnTo>
                <a:cubicBezTo>
                  <a:pt x="14980" y="4784"/>
                  <a:pt x="15004" y="4819"/>
                  <a:pt x="15031" y="4819"/>
                </a:cubicBezTo>
                <a:cubicBezTo>
                  <a:pt x="15039" y="4819"/>
                  <a:pt x="15047" y="4816"/>
                  <a:pt x="15054" y="4808"/>
                </a:cubicBezTo>
                <a:lnTo>
                  <a:pt x="15070" y="4793"/>
                </a:lnTo>
                <a:cubicBezTo>
                  <a:pt x="15096" y="4769"/>
                  <a:pt x="15072" y="4733"/>
                  <a:pt x="15045" y="4733"/>
                </a:cubicBezTo>
                <a:close/>
                <a:moveTo>
                  <a:pt x="21071" y="4671"/>
                </a:moveTo>
                <a:cubicBezTo>
                  <a:pt x="21047" y="4671"/>
                  <a:pt x="21027" y="4687"/>
                  <a:pt x="21019" y="4710"/>
                </a:cubicBezTo>
                <a:cubicBezTo>
                  <a:pt x="21014" y="4725"/>
                  <a:pt x="21009" y="4740"/>
                  <a:pt x="21004" y="4755"/>
                </a:cubicBezTo>
                <a:cubicBezTo>
                  <a:pt x="20993" y="4782"/>
                  <a:pt x="21014" y="4814"/>
                  <a:pt x="21040" y="4820"/>
                </a:cubicBezTo>
                <a:cubicBezTo>
                  <a:pt x="21045" y="4821"/>
                  <a:pt x="21050" y="4822"/>
                  <a:pt x="21054" y="4822"/>
                </a:cubicBezTo>
                <a:cubicBezTo>
                  <a:pt x="21078" y="4822"/>
                  <a:pt x="21098" y="4805"/>
                  <a:pt x="21106" y="4783"/>
                </a:cubicBezTo>
                <a:cubicBezTo>
                  <a:pt x="21111" y="4770"/>
                  <a:pt x="21117" y="4754"/>
                  <a:pt x="21122" y="4739"/>
                </a:cubicBezTo>
                <a:cubicBezTo>
                  <a:pt x="21132" y="4712"/>
                  <a:pt x="21111" y="4681"/>
                  <a:pt x="21085" y="4673"/>
                </a:cubicBezTo>
                <a:cubicBezTo>
                  <a:pt x="21080" y="4672"/>
                  <a:pt x="21075" y="4671"/>
                  <a:pt x="21071" y="4671"/>
                </a:cubicBezTo>
                <a:close/>
                <a:moveTo>
                  <a:pt x="1992" y="4707"/>
                </a:moveTo>
                <a:cubicBezTo>
                  <a:pt x="1988" y="4707"/>
                  <a:pt x="1983" y="4707"/>
                  <a:pt x="1978" y="4709"/>
                </a:cubicBezTo>
                <a:cubicBezTo>
                  <a:pt x="1962" y="4714"/>
                  <a:pt x="1948" y="4719"/>
                  <a:pt x="1933" y="4725"/>
                </a:cubicBezTo>
                <a:cubicBezTo>
                  <a:pt x="1906" y="4734"/>
                  <a:pt x="1889" y="4761"/>
                  <a:pt x="1896" y="4791"/>
                </a:cubicBezTo>
                <a:cubicBezTo>
                  <a:pt x="1903" y="4813"/>
                  <a:pt x="1926" y="4829"/>
                  <a:pt x="1949" y="4829"/>
                </a:cubicBezTo>
                <a:cubicBezTo>
                  <a:pt x="1953" y="4829"/>
                  <a:pt x="1958" y="4829"/>
                  <a:pt x="1962" y="4827"/>
                </a:cubicBezTo>
                <a:cubicBezTo>
                  <a:pt x="1978" y="4822"/>
                  <a:pt x="1993" y="4817"/>
                  <a:pt x="2006" y="4812"/>
                </a:cubicBezTo>
                <a:cubicBezTo>
                  <a:pt x="2035" y="4802"/>
                  <a:pt x="2051" y="4775"/>
                  <a:pt x="2043" y="4746"/>
                </a:cubicBezTo>
                <a:cubicBezTo>
                  <a:pt x="2037" y="4724"/>
                  <a:pt x="2015" y="4707"/>
                  <a:pt x="1992" y="4707"/>
                </a:cubicBezTo>
                <a:close/>
                <a:moveTo>
                  <a:pt x="17133" y="4733"/>
                </a:moveTo>
                <a:cubicBezTo>
                  <a:pt x="17114" y="4733"/>
                  <a:pt x="17096" y="4743"/>
                  <a:pt x="17086" y="4760"/>
                </a:cubicBezTo>
                <a:cubicBezTo>
                  <a:pt x="17075" y="4776"/>
                  <a:pt x="17066" y="4791"/>
                  <a:pt x="17055" y="4804"/>
                </a:cubicBezTo>
                <a:cubicBezTo>
                  <a:pt x="17039" y="4829"/>
                  <a:pt x="17050" y="4865"/>
                  <a:pt x="17075" y="4878"/>
                </a:cubicBezTo>
                <a:cubicBezTo>
                  <a:pt x="17084" y="4883"/>
                  <a:pt x="17093" y="4885"/>
                  <a:pt x="17102" y="4885"/>
                </a:cubicBezTo>
                <a:cubicBezTo>
                  <a:pt x="17120" y="4885"/>
                  <a:pt x="17138" y="4875"/>
                  <a:pt x="17148" y="4859"/>
                </a:cubicBezTo>
                <a:cubicBezTo>
                  <a:pt x="17159" y="4843"/>
                  <a:pt x="17168" y="4828"/>
                  <a:pt x="17179" y="4814"/>
                </a:cubicBezTo>
                <a:cubicBezTo>
                  <a:pt x="17194" y="4791"/>
                  <a:pt x="17184" y="4755"/>
                  <a:pt x="17159" y="4740"/>
                </a:cubicBezTo>
                <a:cubicBezTo>
                  <a:pt x="17150" y="4735"/>
                  <a:pt x="17141" y="4733"/>
                  <a:pt x="17133" y="4733"/>
                </a:cubicBezTo>
                <a:close/>
                <a:moveTo>
                  <a:pt x="13077" y="4789"/>
                </a:moveTo>
                <a:cubicBezTo>
                  <a:pt x="13060" y="4789"/>
                  <a:pt x="13042" y="4800"/>
                  <a:pt x="13042" y="4823"/>
                </a:cubicBezTo>
                <a:lnTo>
                  <a:pt x="13042" y="4854"/>
                </a:lnTo>
                <a:cubicBezTo>
                  <a:pt x="13042" y="4876"/>
                  <a:pt x="13060" y="4887"/>
                  <a:pt x="13077" y="4887"/>
                </a:cubicBezTo>
                <a:cubicBezTo>
                  <a:pt x="13095" y="4887"/>
                  <a:pt x="13113" y="4876"/>
                  <a:pt x="13113" y="4854"/>
                </a:cubicBezTo>
                <a:lnTo>
                  <a:pt x="13113" y="4823"/>
                </a:lnTo>
                <a:cubicBezTo>
                  <a:pt x="13113" y="4800"/>
                  <a:pt x="13095" y="4789"/>
                  <a:pt x="13077" y="4789"/>
                </a:cubicBezTo>
                <a:close/>
                <a:moveTo>
                  <a:pt x="7626" y="4791"/>
                </a:moveTo>
                <a:cubicBezTo>
                  <a:pt x="7616" y="4791"/>
                  <a:pt x="7605" y="4796"/>
                  <a:pt x="7598" y="4810"/>
                </a:cubicBezTo>
                <a:cubicBezTo>
                  <a:pt x="7593" y="4820"/>
                  <a:pt x="7588" y="4829"/>
                  <a:pt x="7583" y="4840"/>
                </a:cubicBezTo>
                <a:cubicBezTo>
                  <a:pt x="7568" y="4868"/>
                  <a:pt x="7593" y="4894"/>
                  <a:pt x="7617" y="4894"/>
                </a:cubicBezTo>
                <a:cubicBezTo>
                  <a:pt x="7627" y="4894"/>
                  <a:pt x="7638" y="4889"/>
                  <a:pt x="7645" y="4876"/>
                </a:cubicBezTo>
                <a:cubicBezTo>
                  <a:pt x="7650" y="4865"/>
                  <a:pt x="7655" y="4856"/>
                  <a:pt x="7660" y="4845"/>
                </a:cubicBezTo>
                <a:cubicBezTo>
                  <a:pt x="7675" y="4817"/>
                  <a:pt x="7650" y="4791"/>
                  <a:pt x="7626" y="4791"/>
                </a:cubicBezTo>
                <a:close/>
                <a:moveTo>
                  <a:pt x="689" y="4754"/>
                </a:moveTo>
                <a:cubicBezTo>
                  <a:pt x="668" y="4754"/>
                  <a:pt x="646" y="4772"/>
                  <a:pt x="652" y="4798"/>
                </a:cubicBezTo>
                <a:cubicBezTo>
                  <a:pt x="657" y="4823"/>
                  <a:pt x="661" y="4848"/>
                  <a:pt x="665" y="4872"/>
                </a:cubicBezTo>
                <a:cubicBezTo>
                  <a:pt x="669" y="4891"/>
                  <a:pt x="683" y="4899"/>
                  <a:pt x="697" y="4899"/>
                </a:cubicBezTo>
                <a:cubicBezTo>
                  <a:pt x="718" y="4899"/>
                  <a:pt x="740" y="4882"/>
                  <a:pt x="734" y="4855"/>
                </a:cubicBezTo>
                <a:cubicBezTo>
                  <a:pt x="728" y="4829"/>
                  <a:pt x="723" y="4804"/>
                  <a:pt x="720" y="4780"/>
                </a:cubicBezTo>
                <a:cubicBezTo>
                  <a:pt x="716" y="4762"/>
                  <a:pt x="703" y="4754"/>
                  <a:pt x="689" y="4754"/>
                </a:cubicBezTo>
                <a:close/>
                <a:moveTo>
                  <a:pt x="11874" y="4783"/>
                </a:moveTo>
                <a:cubicBezTo>
                  <a:pt x="11847" y="4783"/>
                  <a:pt x="11820" y="4800"/>
                  <a:pt x="11820" y="4835"/>
                </a:cubicBezTo>
                <a:lnTo>
                  <a:pt x="11820" y="4850"/>
                </a:lnTo>
                <a:cubicBezTo>
                  <a:pt x="11820" y="4885"/>
                  <a:pt x="11847" y="4902"/>
                  <a:pt x="11874" y="4902"/>
                </a:cubicBezTo>
                <a:cubicBezTo>
                  <a:pt x="11900" y="4902"/>
                  <a:pt x="11927" y="4885"/>
                  <a:pt x="11927" y="4850"/>
                </a:cubicBezTo>
                <a:lnTo>
                  <a:pt x="11927" y="4835"/>
                </a:lnTo>
                <a:cubicBezTo>
                  <a:pt x="11927" y="4800"/>
                  <a:pt x="11900" y="4783"/>
                  <a:pt x="11874" y="4783"/>
                </a:cubicBezTo>
                <a:close/>
                <a:moveTo>
                  <a:pt x="15512" y="4807"/>
                </a:moveTo>
                <a:cubicBezTo>
                  <a:pt x="15489" y="4807"/>
                  <a:pt x="15464" y="4833"/>
                  <a:pt x="15479" y="4861"/>
                </a:cubicBezTo>
                <a:cubicBezTo>
                  <a:pt x="15484" y="4871"/>
                  <a:pt x="15489" y="4881"/>
                  <a:pt x="15494" y="4891"/>
                </a:cubicBezTo>
                <a:cubicBezTo>
                  <a:pt x="15501" y="4904"/>
                  <a:pt x="15511" y="4909"/>
                  <a:pt x="15522" y="4909"/>
                </a:cubicBezTo>
                <a:cubicBezTo>
                  <a:pt x="15545" y="4909"/>
                  <a:pt x="15570" y="4884"/>
                  <a:pt x="15556" y="4856"/>
                </a:cubicBezTo>
                <a:cubicBezTo>
                  <a:pt x="15551" y="4845"/>
                  <a:pt x="15546" y="4836"/>
                  <a:pt x="15540" y="4825"/>
                </a:cubicBezTo>
                <a:cubicBezTo>
                  <a:pt x="15534" y="4812"/>
                  <a:pt x="15523" y="4807"/>
                  <a:pt x="15512" y="4807"/>
                </a:cubicBezTo>
                <a:close/>
                <a:moveTo>
                  <a:pt x="22029" y="4842"/>
                </a:moveTo>
                <a:cubicBezTo>
                  <a:pt x="22011" y="4842"/>
                  <a:pt x="21994" y="4854"/>
                  <a:pt x="21994" y="4877"/>
                </a:cubicBezTo>
                <a:lnTo>
                  <a:pt x="21994" y="4892"/>
                </a:lnTo>
                <a:cubicBezTo>
                  <a:pt x="21994" y="4915"/>
                  <a:pt x="22011" y="4927"/>
                  <a:pt x="22029" y="4927"/>
                </a:cubicBezTo>
                <a:cubicBezTo>
                  <a:pt x="22047" y="4927"/>
                  <a:pt x="22065" y="4915"/>
                  <a:pt x="22065" y="4892"/>
                </a:cubicBezTo>
                <a:lnTo>
                  <a:pt x="22065" y="4877"/>
                </a:lnTo>
                <a:cubicBezTo>
                  <a:pt x="22065" y="4854"/>
                  <a:pt x="22047" y="4842"/>
                  <a:pt x="22029" y="4842"/>
                </a:cubicBezTo>
                <a:close/>
                <a:moveTo>
                  <a:pt x="13858" y="4880"/>
                </a:moveTo>
                <a:cubicBezTo>
                  <a:pt x="13812" y="4880"/>
                  <a:pt x="13812" y="4950"/>
                  <a:pt x="13858" y="4950"/>
                </a:cubicBezTo>
                <a:cubicBezTo>
                  <a:pt x="13904" y="4950"/>
                  <a:pt x="13904" y="4880"/>
                  <a:pt x="13858" y="4880"/>
                </a:cubicBezTo>
                <a:close/>
                <a:moveTo>
                  <a:pt x="12506" y="4786"/>
                </a:moveTo>
                <a:cubicBezTo>
                  <a:pt x="12489" y="4786"/>
                  <a:pt x="12471" y="4797"/>
                  <a:pt x="12471" y="4820"/>
                </a:cubicBezTo>
                <a:lnTo>
                  <a:pt x="12471" y="4927"/>
                </a:lnTo>
                <a:cubicBezTo>
                  <a:pt x="12470" y="4949"/>
                  <a:pt x="12488" y="4961"/>
                  <a:pt x="12505" y="4961"/>
                </a:cubicBezTo>
                <a:cubicBezTo>
                  <a:pt x="12523" y="4961"/>
                  <a:pt x="12541" y="4949"/>
                  <a:pt x="12542" y="4927"/>
                </a:cubicBezTo>
                <a:lnTo>
                  <a:pt x="12542" y="4820"/>
                </a:lnTo>
                <a:cubicBezTo>
                  <a:pt x="12542" y="4797"/>
                  <a:pt x="12524" y="4786"/>
                  <a:pt x="12506" y="4786"/>
                </a:cubicBezTo>
                <a:close/>
                <a:moveTo>
                  <a:pt x="24391" y="4833"/>
                </a:moveTo>
                <a:cubicBezTo>
                  <a:pt x="24368" y="4833"/>
                  <a:pt x="24346" y="4849"/>
                  <a:pt x="24339" y="4871"/>
                </a:cubicBezTo>
                <a:cubicBezTo>
                  <a:pt x="24334" y="4886"/>
                  <a:pt x="24329" y="4902"/>
                  <a:pt x="24323" y="4916"/>
                </a:cubicBezTo>
                <a:cubicBezTo>
                  <a:pt x="24313" y="4944"/>
                  <a:pt x="24334" y="4975"/>
                  <a:pt x="24360" y="4981"/>
                </a:cubicBezTo>
                <a:cubicBezTo>
                  <a:pt x="24365" y="4983"/>
                  <a:pt x="24369" y="4983"/>
                  <a:pt x="24374" y="4983"/>
                </a:cubicBezTo>
                <a:cubicBezTo>
                  <a:pt x="24397" y="4983"/>
                  <a:pt x="24418" y="4967"/>
                  <a:pt x="24425" y="4945"/>
                </a:cubicBezTo>
                <a:cubicBezTo>
                  <a:pt x="24430" y="4930"/>
                  <a:pt x="24435" y="4914"/>
                  <a:pt x="24441" y="4901"/>
                </a:cubicBezTo>
                <a:cubicBezTo>
                  <a:pt x="24451" y="4872"/>
                  <a:pt x="24430" y="4841"/>
                  <a:pt x="24404" y="4835"/>
                </a:cubicBezTo>
                <a:cubicBezTo>
                  <a:pt x="24400" y="4834"/>
                  <a:pt x="24395" y="4833"/>
                  <a:pt x="24391" y="4833"/>
                </a:cubicBezTo>
                <a:close/>
                <a:moveTo>
                  <a:pt x="4756" y="4900"/>
                </a:moveTo>
                <a:cubicBezTo>
                  <a:pt x="4748" y="4900"/>
                  <a:pt x="4740" y="4903"/>
                  <a:pt x="4732" y="4911"/>
                </a:cubicBezTo>
                <a:lnTo>
                  <a:pt x="4717" y="4927"/>
                </a:lnTo>
                <a:cubicBezTo>
                  <a:pt x="4691" y="4952"/>
                  <a:pt x="4715" y="4987"/>
                  <a:pt x="4742" y="4987"/>
                </a:cubicBezTo>
                <a:cubicBezTo>
                  <a:pt x="4750" y="4987"/>
                  <a:pt x="4759" y="4984"/>
                  <a:pt x="4766" y="4976"/>
                </a:cubicBezTo>
                <a:lnTo>
                  <a:pt x="4782" y="4960"/>
                </a:lnTo>
                <a:cubicBezTo>
                  <a:pt x="4806" y="4936"/>
                  <a:pt x="4783" y="4900"/>
                  <a:pt x="4756" y="4900"/>
                </a:cubicBezTo>
                <a:close/>
                <a:moveTo>
                  <a:pt x="6210" y="4918"/>
                </a:moveTo>
                <a:cubicBezTo>
                  <a:pt x="6164" y="4918"/>
                  <a:pt x="6164" y="4990"/>
                  <a:pt x="6210" y="4990"/>
                </a:cubicBezTo>
                <a:lnTo>
                  <a:pt x="6226" y="4990"/>
                </a:lnTo>
                <a:cubicBezTo>
                  <a:pt x="6272" y="4990"/>
                  <a:pt x="6272" y="4918"/>
                  <a:pt x="6226" y="4918"/>
                </a:cubicBezTo>
                <a:close/>
                <a:moveTo>
                  <a:pt x="19955" y="4911"/>
                </a:moveTo>
                <a:cubicBezTo>
                  <a:pt x="19938" y="4911"/>
                  <a:pt x="19920" y="4922"/>
                  <a:pt x="19920" y="4945"/>
                </a:cubicBezTo>
                <a:lnTo>
                  <a:pt x="19920" y="4960"/>
                </a:lnTo>
                <a:cubicBezTo>
                  <a:pt x="19920" y="4983"/>
                  <a:pt x="19938" y="4995"/>
                  <a:pt x="19956" y="4995"/>
                </a:cubicBezTo>
                <a:cubicBezTo>
                  <a:pt x="19974" y="4995"/>
                  <a:pt x="19992" y="4983"/>
                  <a:pt x="19992" y="4960"/>
                </a:cubicBezTo>
                <a:lnTo>
                  <a:pt x="19992" y="4945"/>
                </a:lnTo>
                <a:cubicBezTo>
                  <a:pt x="19992" y="4922"/>
                  <a:pt x="19973" y="4911"/>
                  <a:pt x="19955" y="4911"/>
                </a:cubicBezTo>
                <a:close/>
                <a:moveTo>
                  <a:pt x="6826" y="4876"/>
                </a:moveTo>
                <a:cubicBezTo>
                  <a:pt x="6803" y="4876"/>
                  <a:pt x="6780" y="4892"/>
                  <a:pt x="6775" y="4914"/>
                </a:cubicBezTo>
                <a:cubicBezTo>
                  <a:pt x="6766" y="4944"/>
                  <a:pt x="6783" y="4971"/>
                  <a:pt x="6812" y="4980"/>
                </a:cubicBezTo>
                <a:cubicBezTo>
                  <a:pt x="6827" y="4986"/>
                  <a:pt x="6841" y="4991"/>
                  <a:pt x="6856" y="4995"/>
                </a:cubicBezTo>
                <a:cubicBezTo>
                  <a:pt x="6860" y="4996"/>
                  <a:pt x="6865" y="4997"/>
                  <a:pt x="6869" y="4997"/>
                </a:cubicBezTo>
                <a:cubicBezTo>
                  <a:pt x="6893" y="4997"/>
                  <a:pt x="6916" y="4980"/>
                  <a:pt x="6922" y="4958"/>
                </a:cubicBezTo>
                <a:cubicBezTo>
                  <a:pt x="6929" y="4929"/>
                  <a:pt x="6912" y="4901"/>
                  <a:pt x="6885" y="4892"/>
                </a:cubicBezTo>
                <a:cubicBezTo>
                  <a:pt x="6869" y="4887"/>
                  <a:pt x="6855" y="4882"/>
                  <a:pt x="6840" y="4878"/>
                </a:cubicBezTo>
                <a:cubicBezTo>
                  <a:pt x="6836" y="4876"/>
                  <a:pt x="6831" y="4876"/>
                  <a:pt x="6826" y="4876"/>
                </a:cubicBezTo>
                <a:close/>
                <a:moveTo>
                  <a:pt x="3477" y="4925"/>
                </a:moveTo>
                <a:cubicBezTo>
                  <a:pt x="3466" y="4925"/>
                  <a:pt x="3456" y="4930"/>
                  <a:pt x="3449" y="4944"/>
                </a:cubicBezTo>
                <a:cubicBezTo>
                  <a:pt x="3444" y="4954"/>
                  <a:pt x="3438" y="4964"/>
                  <a:pt x="3433" y="4974"/>
                </a:cubicBezTo>
                <a:cubicBezTo>
                  <a:pt x="3419" y="5001"/>
                  <a:pt x="3443" y="5027"/>
                  <a:pt x="3466" y="5027"/>
                </a:cubicBezTo>
                <a:cubicBezTo>
                  <a:pt x="3477" y="5027"/>
                  <a:pt x="3487" y="5021"/>
                  <a:pt x="3494" y="5009"/>
                </a:cubicBezTo>
                <a:cubicBezTo>
                  <a:pt x="3499" y="4998"/>
                  <a:pt x="3504" y="4990"/>
                  <a:pt x="3510" y="4979"/>
                </a:cubicBezTo>
                <a:cubicBezTo>
                  <a:pt x="3524" y="4951"/>
                  <a:pt x="3500" y="4925"/>
                  <a:pt x="3477" y="4925"/>
                </a:cubicBezTo>
                <a:close/>
                <a:moveTo>
                  <a:pt x="14366" y="4957"/>
                </a:moveTo>
                <a:cubicBezTo>
                  <a:pt x="14356" y="4957"/>
                  <a:pt x="14348" y="4962"/>
                  <a:pt x="14342" y="4970"/>
                </a:cubicBezTo>
                <a:cubicBezTo>
                  <a:pt x="14340" y="4970"/>
                  <a:pt x="14339" y="4969"/>
                  <a:pt x="14337" y="4969"/>
                </a:cubicBezTo>
                <a:cubicBezTo>
                  <a:pt x="14303" y="4969"/>
                  <a:pt x="14290" y="5028"/>
                  <a:pt x="14330" y="5040"/>
                </a:cubicBezTo>
                <a:cubicBezTo>
                  <a:pt x="14337" y="5042"/>
                  <a:pt x="14343" y="5043"/>
                  <a:pt x="14348" y="5043"/>
                </a:cubicBezTo>
                <a:cubicBezTo>
                  <a:pt x="14373" y="5043"/>
                  <a:pt x="14394" y="5026"/>
                  <a:pt x="14404" y="5002"/>
                </a:cubicBezTo>
                <a:cubicBezTo>
                  <a:pt x="14411" y="4984"/>
                  <a:pt x="14396" y="4964"/>
                  <a:pt x="14379" y="4959"/>
                </a:cubicBezTo>
                <a:cubicBezTo>
                  <a:pt x="14374" y="4958"/>
                  <a:pt x="14370" y="4957"/>
                  <a:pt x="14366" y="4957"/>
                </a:cubicBezTo>
                <a:close/>
                <a:moveTo>
                  <a:pt x="9006" y="4942"/>
                </a:moveTo>
                <a:cubicBezTo>
                  <a:pt x="8983" y="4942"/>
                  <a:pt x="8958" y="4967"/>
                  <a:pt x="8972" y="4996"/>
                </a:cubicBezTo>
                <a:cubicBezTo>
                  <a:pt x="8977" y="5006"/>
                  <a:pt x="8982" y="5016"/>
                  <a:pt x="8988" y="5026"/>
                </a:cubicBezTo>
                <a:cubicBezTo>
                  <a:pt x="8994" y="5039"/>
                  <a:pt x="9005" y="5044"/>
                  <a:pt x="9015" y="5044"/>
                </a:cubicBezTo>
                <a:cubicBezTo>
                  <a:pt x="9039" y="5044"/>
                  <a:pt x="9064" y="5019"/>
                  <a:pt x="9049" y="4991"/>
                </a:cubicBezTo>
                <a:cubicBezTo>
                  <a:pt x="9044" y="4980"/>
                  <a:pt x="9039" y="4971"/>
                  <a:pt x="9034" y="4960"/>
                </a:cubicBezTo>
                <a:cubicBezTo>
                  <a:pt x="9027" y="4947"/>
                  <a:pt x="9017" y="4942"/>
                  <a:pt x="9006" y="4942"/>
                </a:cubicBezTo>
                <a:close/>
                <a:moveTo>
                  <a:pt x="11334" y="4975"/>
                </a:moveTo>
                <a:cubicBezTo>
                  <a:pt x="11265" y="4975"/>
                  <a:pt x="11265" y="5082"/>
                  <a:pt x="11334" y="5082"/>
                </a:cubicBezTo>
                <a:cubicBezTo>
                  <a:pt x="11402" y="5082"/>
                  <a:pt x="11402" y="4975"/>
                  <a:pt x="11334" y="4975"/>
                </a:cubicBezTo>
                <a:close/>
                <a:moveTo>
                  <a:pt x="15817" y="5019"/>
                </a:moveTo>
                <a:cubicBezTo>
                  <a:pt x="15811" y="5019"/>
                  <a:pt x="15806" y="5020"/>
                  <a:pt x="15800" y="5021"/>
                </a:cubicBezTo>
                <a:cubicBezTo>
                  <a:pt x="15759" y="5030"/>
                  <a:pt x="15771" y="5089"/>
                  <a:pt x="15809" y="5090"/>
                </a:cubicBezTo>
                <a:cubicBezTo>
                  <a:pt x="15815" y="5100"/>
                  <a:pt x="15827" y="5106"/>
                  <a:pt x="15838" y="5106"/>
                </a:cubicBezTo>
                <a:cubicBezTo>
                  <a:pt x="15845" y="5106"/>
                  <a:pt x="15851" y="5104"/>
                  <a:pt x="15856" y="5101"/>
                </a:cubicBezTo>
                <a:cubicBezTo>
                  <a:pt x="15874" y="5090"/>
                  <a:pt x="15877" y="5069"/>
                  <a:pt x="15869" y="5053"/>
                </a:cubicBezTo>
                <a:cubicBezTo>
                  <a:pt x="15858" y="5030"/>
                  <a:pt x="15838" y="5019"/>
                  <a:pt x="15817" y="5019"/>
                </a:cubicBezTo>
                <a:close/>
                <a:moveTo>
                  <a:pt x="13406" y="5030"/>
                </a:moveTo>
                <a:cubicBezTo>
                  <a:pt x="13389" y="5030"/>
                  <a:pt x="13371" y="5041"/>
                  <a:pt x="13371" y="5064"/>
                </a:cubicBezTo>
                <a:lnTo>
                  <a:pt x="13371" y="5080"/>
                </a:lnTo>
                <a:cubicBezTo>
                  <a:pt x="13371" y="5103"/>
                  <a:pt x="13388" y="5114"/>
                  <a:pt x="13406" y="5114"/>
                </a:cubicBezTo>
                <a:cubicBezTo>
                  <a:pt x="13423" y="5114"/>
                  <a:pt x="13441" y="5103"/>
                  <a:pt x="13441" y="5080"/>
                </a:cubicBezTo>
                <a:lnTo>
                  <a:pt x="13441" y="5064"/>
                </a:lnTo>
                <a:cubicBezTo>
                  <a:pt x="13441" y="5041"/>
                  <a:pt x="13424" y="5030"/>
                  <a:pt x="13406" y="5030"/>
                </a:cubicBezTo>
                <a:close/>
                <a:moveTo>
                  <a:pt x="16135" y="5019"/>
                </a:moveTo>
                <a:cubicBezTo>
                  <a:pt x="16124" y="5019"/>
                  <a:pt x="16114" y="5025"/>
                  <a:pt x="16107" y="5038"/>
                </a:cubicBezTo>
                <a:cubicBezTo>
                  <a:pt x="16102" y="5048"/>
                  <a:pt x="16097" y="5058"/>
                  <a:pt x="16091" y="5068"/>
                </a:cubicBezTo>
                <a:cubicBezTo>
                  <a:pt x="16077" y="5096"/>
                  <a:pt x="16102" y="5121"/>
                  <a:pt x="16125" y="5121"/>
                </a:cubicBezTo>
                <a:cubicBezTo>
                  <a:pt x="16136" y="5121"/>
                  <a:pt x="16147" y="5116"/>
                  <a:pt x="16153" y="5103"/>
                </a:cubicBezTo>
                <a:cubicBezTo>
                  <a:pt x="16158" y="5092"/>
                  <a:pt x="16164" y="5082"/>
                  <a:pt x="16169" y="5074"/>
                </a:cubicBezTo>
                <a:cubicBezTo>
                  <a:pt x="16183" y="5045"/>
                  <a:pt x="16159" y="5019"/>
                  <a:pt x="16135" y="5019"/>
                </a:cubicBezTo>
                <a:close/>
                <a:moveTo>
                  <a:pt x="491" y="5024"/>
                </a:moveTo>
                <a:cubicBezTo>
                  <a:pt x="468" y="5024"/>
                  <a:pt x="444" y="5049"/>
                  <a:pt x="458" y="5077"/>
                </a:cubicBezTo>
                <a:cubicBezTo>
                  <a:pt x="463" y="5087"/>
                  <a:pt x="469" y="5097"/>
                  <a:pt x="474" y="5107"/>
                </a:cubicBezTo>
                <a:cubicBezTo>
                  <a:pt x="480" y="5120"/>
                  <a:pt x="491" y="5125"/>
                  <a:pt x="501" y="5125"/>
                </a:cubicBezTo>
                <a:cubicBezTo>
                  <a:pt x="525" y="5125"/>
                  <a:pt x="549" y="5100"/>
                  <a:pt x="535" y="5071"/>
                </a:cubicBezTo>
                <a:cubicBezTo>
                  <a:pt x="528" y="5061"/>
                  <a:pt x="524" y="5053"/>
                  <a:pt x="519" y="5042"/>
                </a:cubicBezTo>
                <a:cubicBezTo>
                  <a:pt x="512" y="5029"/>
                  <a:pt x="502" y="5024"/>
                  <a:pt x="491" y="5024"/>
                </a:cubicBezTo>
                <a:close/>
                <a:moveTo>
                  <a:pt x="70" y="5070"/>
                </a:moveTo>
                <a:cubicBezTo>
                  <a:pt x="57" y="5070"/>
                  <a:pt x="44" y="5089"/>
                  <a:pt x="57" y="5101"/>
                </a:cubicBezTo>
                <a:lnTo>
                  <a:pt x="102" y="5145"/>
                </a:lnTo>
                <a:cubicBezTo>
                  <a:pt x="105" y="5148"/>
                  <a:pt x="110" y="5150"/>
                  <a:pt x="113" y="5150"/>
                </a:cubicBezTo>
                <a:cubicBezTo>
                  <a:pt x="127" y="5150"/>
                  <a:pt x="138" y="5133"/>
                  <a:pt x="126" y="5121"/>
                </a:cubicBezTo>
                <a:lnTo>
                  <a:pt x="82" y="5076"/>
                </a:lnTo>
                <a:cubicBezTo>
                  <a:pt x="78" y="5072"/>
                  <a:pt x="74" y="5070"/>
                  <a:pt x="70" y="5070"/>
                </a:cubicBezTo>
                <a:close/>
                <a:moveTo>
                  <a:pt x="23276" y="5072"/>
                </a:moveTo>
                <a:cubicBezTo>
                  <a:pt x="23258" y="5072"/>
                  <a:pt x="23240" y="5084"/>
                  <a:pt x="23240" y="5107"/>
                </a:cubicBezTo>
                <a:lnTo>
                  <a:pt x="23240" y="5123"/>
                </a:lnTo>
                <a:cubicBezTo>
                  <a:pt x="23240" y="5146"/>
                  <a:pt x="23258" y="5157"/>
                  <a:pt x="23276" y="5157"/>
                </a:cubicBezTo>
                <a:cubicBezTo>
                  <a:pt x="23294" y="5157"/>
                  <a:pt x="23311" y="5146"/>
                  <a:pt x="23311" y="5123"/>
                </a:cubicBezTo>
                <a:lnTo>
                  <a:pt x="23311" y="5107"/>
                </a:lnTo>
                <a:cubicBezTo>
                  <a:pt x="23311" y="5084"/>
                  <a:pt x="23294" y="5072"/>
                  <a:pt x="23276" y="5072"/>
                </a:cubicBezTo>
                <a:close/>
                <a:moveTo>
                  <a:pt x="6729" y="5059"/>
                </a:moveTo>
                <a:cubicBezTo>
                  <a:pt x="6723" y="5059"/>
                  <a:pt x="6717" y="5061"/>
                  <a:pt x="6710" y="5065"/>
                </a:cubicBezTo>
                <a:cubicBezTo>
                  <a:pt x="6694" y="5076"/>
                  <a:pt x="6681" y="5085"/>
                  <a:pt x="6666" y="5096"/>
                </a:cubicBezTo>
                <a:cubicBezTo>
                  <a:pt x="6634" y="5117"/>
                  <a:pt x="6654" y="5163"/>
                  <a:pt x="6684" y="5163"/>
                </a:cubicBezTo>
                <a:cubicBezTo>
                  <a:pt x="6689" y="5163"/>
                  <a:pt x="6696" y="5161"/>
                  <a:pt x="6702" y="5157"/>
                </a:cubicBezTo>
                <a:cubicBezTo>
                  <a:pt x="6717" y="5147"/>
                  <a:pt x="6731" y="5137"/>
                  <a:pt x="6746" y="5127"/>
                </a:cubicBezTo>
                <a:cubicBezTo>
                  <a:pt x="6779" y="5106"/>
                  <a:pt x="6759" y="5059"/>
                  <a:pt x="6729" y="5059"/>
                </a:cubicBezTo>
                <a:close/>
                <a:moveTo>
                  <a:pt x="18209" y="5039"/>
                </a:moveTo>
                <a:cubicBezTo>
                  <a:pt x="18198" y="5039"/>
                  <a:pt x="18187" y="5045"/>
                  <a:pt x="18180" y="5058"/>
                </a:cubicBezTo>
                <a:cubicBezTo>
                  <a:pt x="18170" y="5077"/>
                  <a:pt x="18160" y="5098"/>
                  <a:pt x="18150" y="5118"/>
                </a:cubicBezTo>
                <a:cubicBezTo>
                  <a:pt x="18137" y="5146"/>
                  <a:pt x="18162" y="5172"/>
                  <a:pt x="18185" y="5172"/>
                </a:cubicBezTo>
                <a:cubicBezTo>
                  <a:pt x="18195" y="5172"/>
                  <a:pt x="18205" y="5166"/>
                  <a:pt x="18212" y="5153"/>
                </a:cubicBezTo>
                <a:cubicBezTo>
                  <a:pt x="18222" y="5133"/>
                  <a:pt x="18232" y="5112"/>
                  <a:pt x="18242" y="5092"/>
                </a:cubicBezTo>
                <a:cubicBezTo>
                  <a:pt x="18256" y="5064"/>
                  <a:pt x="18232" y="5039"/>
                  <a:pt x="18209" y="5039"/>
                </a:cubicBezTo>
                <a:close/>
                <a:moveTo>
                  <a:pt x="13062" y="5118"/>
                </a:moveTo>
                <a:cubicBezTo>
                  <a:pt x="13044" y="5118"/>
                  <a:pt x="13026" y="5129"/>
                  <a:pt x="13026" y="5152"/>
                </a:cubicBezTo>
                <a:lnTo>
                  <a:pt x="13026" y="5168"/>
                </a:lnTo>
                <a:cubicBezTo>
                  <a:pt x="13026" y="5191"/>
                  <a:pt x="13044" y="5202"/>
                  <a:pt x="13062" y="5202"/>
                </a:cubicBezTo>
                <a:cubicBezTo>
                  <a:pt x="13080" y="5202"/>
                  <a:pt x="13097" y="5191"/>
                  <a:pt x="13097" y="5168"/>
                </a:cubicBezTo>
                <a:lnTo>
                  <a:pt x="13097" y="5152"/>
                </a:lnTo>
                <a:cubicBezTo>
                  <a:pt x="13097" y="5129"/>
                  <a:pt x="13080" y="5118"/>
                  <a:pt x="13062" y="5118"/>
                </a:cubicBezTo>
                <a:close/>
                <a:moveTo>
                  <a:pt x="10805" y="5104"/>
                </a:moveTo>
                <a:cubicBezTo>
                  <a:pt x="10800" y="5104"/>
                  <a:pt x="10795" y="5104"/>
                  <a:pt x="10791" y="5106"/>
                </a:cubicBezTo>
                <a:cubicBezTo>
                  <a:pt x="10775" y="5111"/>
                  <a:pt x="10761" y="5116"/>
                  <a:pt x="10747" y="5122"/>
                </a:cubicBezTo>
                <a:cubicBezTo>
                  <a:pt x="10720" y="5131"/>
                  <a:pt x="10701" y="5158"/>
                  <a:pt x="10710" y="5187"/>
                </a:cubicBezTo>
                <a:cubicBezTo>
                  <a:pt x="10716" y="5208"/>
                  <a:pt x="10738" y="5226"/>
                  <a:pt x="10761" y="5226"/>
                </a:cubicBezTo>
                <a:cubicBezTo>
                  <a:pt x="10765" y="5226"/>
                  <a:pt x="10770" y="5225"/>
                  <a:pt x="10775" y="5223"/>
                </a:cubicBezTo>
                <a:cubicBezTo>
                  <a:pt x="10791" y="5218"/>
                  <a:pt x="10805" y="5213"/>
                  <a:pt x="10820" y="5208"/>
                </a:cubicBezTo>
                <a:cubicBezTo>
                  <a:pt x="10847" y="5199"/>
                  <a:pt x="10864" y="5171"/>
                  <a:pt x="10857" y="5143"/>
                </a:cubicBezTo>
                <a:cubicBezTo>
                  <a:pt x="10850" y="5121"/>
                  <a:pt x="10828" y="5104"/>
                  <a:pt x="10805" y="5104"/>
                </a:cubicBezTo>
                <a:close/>
                <a:moveTo>
                  <a:pt x="22296" y="5173"/>
                </a:moveTo>
                <a:cubicBezTo>
                  <a:pt x="22253" y="5173"/>
                  <a:pt x="22254" y="5243"/>
                  <a:pt x="22298" y="5243"/>
                </a:cubicBezTo>
                <a:cubicBezTo>
                  <a:pt x="22344" y="5243"/>
                  <a:pt x="22344" y="5173"/>
                  <a:pt x="22298" y="5173"/>
                </a:cubicBezTo>
                <a:cubicBezTo>
                  <a:pt x="22298" y="5173"/>
                  <a:pt x="22297" y="5173"/>
                  <a:pt x="22296" y="5173"/>
                </a:cubicBezTo>
                <a:close/>
                <a:moveTo>
                  <a:pt x="15027" y="5181"/>
                </a:moveTo>
                <a:cubicBezTo>
                  <a:pt x="14981" y="5181"/>
                  <a:pt x="14981" y="5253"/>
                  <a:pt x="15027" y="5253"/>
                </a:cubicBezTo>
                <a:cubicBezTo>
                  <a:pt x="15073" y="5253"/>
                  <a:pt x="15073" y="5181"/>
                  <a:pt x="15027" y="5181"/>
                </a:cubicBezTo>
                <a:close/>
                <a:moveTo>
                  <a:pt x="7360" y="5197"/>
                </a:moveTo>
                <a:cubicBezTo>
                  <a:pt x="7315" y="5197"/>
                  <a:pt x="7315" y="5268"/>
                  <a:pt x="7360" y="5268"/>
                </a:cubicBezTo>
                <a:lnTo>
                  <a:pt x="7390" y="5268"/>
                </a:lnTo>
                <a:cubicBezTo>
                  <a:pt x="7390" y="5268"/>
                  <a:pt x="7391" y="5268"/>
                  <a:pt x="7391" y="5268"/>
                </a:cubicBezTo>
                <a:cubicBezTo>
                  <a:pt x="7435" y="5268"/>
                  <a:pt x="7435" y="5197"/>
                  <a:pt x="7390" y="5197"/>
                </a:cubicBezTo>
                <a:close/>
                <a:moveTo>
                  <a:pt x="4246" y="5186"/>
                </a:moveTo>
                <a:cubicBezTo>
                  <a:pt x="4228" y="5186"/>
                  <a:pt x="4211" y="5197"/>
                  <a:pt x="4211" y="5220"/>
                </a:cubicBezTo>
                <a:lnTo>
                  <a:pt x="4211" y="5236"/>
                </a:lnTo>
                <a:cubicBezTo>
                  <a:pt x="4211" y="5258"/>
                  <a:pt x="4228" y="5270"/>
                  <a:pt x="4246" y="5270"/>
                </a:cubicBezTo>
                <a:cubicBezTo>
                  <a:pt x="4264" y="5270"/>
                  <a:pt x="4282" y="5258"/>
                  <a:pt x="4282" y="5236"/>
                </a:cubicBezTo>
                <a:lnTo>
                  <a:pt x="4282" y="5220"/>
                </a:lnTo>
                <a:cubicBezTo>
                  <a:pt x="4282" y="5197"/>
                  <a:pt x="4264" y="5186"/>
                  <a:pt x="4246" y="5186"/>
                </a:cubicBezTo>
                <a:close/>
                <a:moveTo>
                  <a:pt x="4907" y="5172"/>
                </a:moveTo>
                <a:cubicBezTo>
                  <a:pt x="4889" y="5172"/>
                  <a:pt x="4872" y="5184"/>
                  <a:pt x="4872" y="5207"/>
                </a:cubicBezTo>
                <a:lnTo>
                  <a:pt x="4872" y="5237"/>
                </a:lnTo>
                <a:cubicBezTo>
                  <a:pt x="4871" y="5260"/>
                  <a:pt x="4889" y="5272"/>
                  <a:pt x="4907" y="5272"/>
                </a:cubicBezTo>
                <a:cubicBezTo>
                  <a:pt x="4925" y="5272"/>
                  <a:pt x="4943" y="5260"/>
                  <a:pt x="4943" y="5237"/>
                </a:cubicBezTo>
                <a:lnTo>
                  <a:pt x="4943" y="5207"/>
                </a:lnTo>
                <a:cubicBezTo>
                  <a:pt x="4943" y="5184"/>
                  <a:pt x="4925" y="5172"/>
                  <a:pt x="4907" y="5172"/>
                </a:cubicBezTo>
                <a:close/>
                <a:moveTo>
                  <a:pt x="3930" y="5186"/>
                </a:moveTo>
                <a:cubicBezTo>
                  <a:pt x="3925" y="5186"/>
                  <a:pt x="3919" y="5187"/>
                  <a:pt x="3913" y="5190"/>
                </a:cubicBezTo>
                <a:cubicBezTo>
                  <a:pt x="3903" y="5195"/>
                  <a:pt x="3894" y="5200"/>
                  <a:pt x="3884" y="5206"/>
                </a:cubicBezTo>
                <a:cubicBezTo>
                  <a:pt x="3849" y="5224"/>
                  <a:pt x="3870" y="5272"/>
                  <a:pt x="3902" y="5272"/>
                </a:cubicBezTo>
                <a:cubicBezTo>
                  <a:pt x="3907" y="5272"/>
                  <a:pt x="3913" y="5270"/>
                  <a:pt x="3918" y="5267"/>
                </a:cubicBezTo>
                <a:cubicBezTo>
                  <a:pt x="3929" y="5262"/>
                  <a:pt x="3938" y="5256"/>
                  <a:pt x="3949" y="5252"/>
                </a:cubicBezTo>
                <a:cubicBezTo>
                  <a:pt x="3984" y="5234"/>
                  <a:pt x="3962" y="5186"/>
                  <a:pt x="3930" y="5186"/>
                </a:cubicBezTo>
                <a:close/>
                <a:moveTo>
                  <a:pt x="5537" y="5173"/>
                </a:moveTo>
                <a:cubicBezTo>
                  <a:pt x="5531" y="5173"/>
                  <a:pt x="5524" y="5175"/>
                  <a:pt x="5518" y="5179"/>
                </a:cubicBezTo>
                <a:cubicBezTo>
                  <a:pt x="5503" y="5190"/>
                  <a:pt x="5488" y="5200"/>
                  <a:pt x="5473" y="5210"/>
                </a:cubicBezTo>
                <a:cubicBezTo>
                  <a:pt x="5442" y="5231"/>
                  <a:pt x="5461" y="5277"/>
                  <a:pt x="5490" y="5277"/>
                </a:cubicBezTo>
                <a:cubicBezTo>
                  <a:pt x="5496" y="5277"/>
                  <a:pt x="5502" y="5275"/>
                  <a:pt x="5509" y="5270"/>
                </a:cubicBezTo>
                <a:cubicBezTo>
                  <a:pt x="5523" y="5260"/>
                  <a:pt x="5539" y="5250"/>
                  <a:pt x="5553" y="5241"/>
                </a:cubicBezTo>
                <a:cubicBezTo>
                  <a:pt x="5585" y="5219"/>
                  <a:pt x="5566" y="5173"/>
                  <a:pt x="5537" y="5173"/>
                </a:cubicBezTo>
                <a:close/>
                <a:moveTo>
                  <a:pt x="19384" y="5159"/>
                </a:moveTo>
                <a:cubicBezTo>
                  <a:pt x="19375" y="5159"/>
                  <a:pt x="19365" y="5162"/>
                  <a:pt x="19357" y="5166"/>
                </a:cubicBezTo>
                <a:cubicBezTo>
                  <a:pt x="19346" y="5171"/>
                  <a:pt x="19337" y="5176"/>
                  <a:pt x="19326" y="5181"/>
                </a:cubicBezTo>
                <a:cubicBezTo>
                  <a:pt x="19300" y="5195"/>
                  <a:pt x="19294" y="5230"/>
                  <a:pt x="19306" y="5255"/>
                </a:cubicBezTo>
                <a:cubicBezTo>
                  <a:pt x="19317" y="5272"/>
                  <a:pt x="19335" y="5281"/>
                  <a:pt x="19353" y="5281"/>
                </a:cubicBezTo>
                <a:cubicBezTo>
                  <a:pt x="19362" y="5281"/>
                  <a:pt x="19371" y="5279"/>
                  <a:pt x="19380" y="5275"/>
                </a:cubicBezTo>
                <a:cubicBezTo>
                  <a:pt x="19390" y="5269"/>
                  <a:pt x="19400" y="5264"/>
                  <a:pt x="19410" y="5259"/>
                </a:cubicBezTo>
                <a:cubicBezTo>
                  <a:pt x="19436" y="5246"/>
                  <a:pt x="19443" y="5210"/>
                  <a:pt x="19430" y="5186"/>
                </a:cubicBezTo>
                <a:cubicBezTo>
                  <a:pt x="19420" y="5168"/>
                  <a:pt x="19402" y="5159"/>
                  <a:pt x="19384" y="5159"/>
                </a:cubicBezTo>
                <a:close/>
                <a:moveTo>
                  <a:pt x="21637" y="5247"/>
                </a:moveTo>
                <a:cubicBezTo>
                  <a:pt x="21614" y="5247"/>
                  <a:pt x="21614" y="5283"/>
                  <a:pt x="21637" y="5283"/>
                </a:cubicBezTo>
                <a:cubicBezTo>
                  <a:pt x="21638" y="5283"/>
                  <a:pt x="21638" y="5283"/>
                  <a:pt x="21638" y="5283"/>
                </a:cubicBezTo>
                <a:cubicBezTo>
                  <a:pt x="21659" y="5283"/>
                  <a:pt x="21661" y="5248"/>
                  <a:pt x="21637" y="5247"/>
                </a:cubicBezTo>
                <a:close/>
                <a:moveTo>
                  <a:pt x="20375" y="5182"/>
                </a:moveTo>
                <a:cubicBezTo>
                  <a:pt x="20349" y="5182"/>
                  <a:pt x="20325" y="5218"/>
                  <a:pt x="20349" y="5243"/>
                </a:cubicBezTo>
                <a:cubicBezTo>
                  <a:pt x="20359" y="5254"/>
                  <a:pt x="20369" y="5264"/>
                  <a:pt x="20378" y="5274"/>
                </a:cubicBezTo>
                <a:cubicBezTo>
                  <a:pt x="20385" y="5281"/>
                  <a:pt x="20394" y="5284"/>
                  <a:pt x="20402" y="5284"/>
                </a:cubicBezTo>
                <a:cubicBezTo>
                  <a:pt x="20428" y="5284"/>
                  <a:pt x="20452" y="5249"/>
                  <a:pt x="20427" y="5223"/>
                </a:cubicBezTo>
                <a:cubicBezTo>
                  <a:pt x="20417" y="5213"/>
                  <a:pt x="20407" y="5202"/>
                  <a:pt x="20399" y="5194"/>
                </a:cubicBezTo>
                <a:cubicBezTo>
                  <a:pt x="20392" y="5186"/>
                  <a:pt x="20383" y="5182"/>
                  <a:pt x="20375" y="5182"/>
                </a:cubicBezTo>
                <a:close/>
                <a:moveTo>
                  <a:pt x="2579" y="5193"/>
                </a:moveTo>
                <a:cubicBezTo>
                  <a:pt x="2573" y="5193"/>
                  <a:pt x="2567" y="5195"/>
                  <a:pt x="2561" y="5199"/>
                </a:cubicBezTo>
                <a:cubicBezTo>
                  <a:pt x="2545" y="5210"/>
                  <a:pt x="2530" y="5218"/>
                  <a:pt x="2517" y="5229"/>
                </a:cubicBezTo>
                <a:cubicBezTo>
                  <a:pt x="2484" y="5250"/>
                  <a:pt x="2504" y="5296"/>
                  <a:pt x="2533" y="5296"/>
                </a:cubicBezTo>
                <a:cubicBezTo>
                  <a:pt x="2539" y="5296"/>
                  <a:pt x="2545" y="5294"/>
                  <a:pt x="2551" y="5290"/>
                </a:cubicBezTo>
                <a:cubicBezTo>
                  <a:pt x="2567" y="5280"/>
                  <a:pt x="2582" y="5270"/>
                  <a:pt x="2596" y="5260"/>
                </a:cubicBezTo>
                <a:cubicBezTo>
                  <a:pt x="2628" y="5240"/>
                  <a:pt x="2608" y="5193"/>
                  <a:pt x="2579" y="5193"/>
                </a:cubicBezTo>
                <a:close/>
                <a:moveTo>
                  <a:pt x="9505" y="5153"/>
                </a:moveTo>
                <a:cubicBezTo>
                  <a:pt x="9484" y="5153"/>
                  <a:pt x="9462" y="5171"/>
                  <a:pt x="9467" y="5197"/>
                </a:cubicBezTo>
                <a:cubicBezTo>
                  <a:pt x="9473" y="5222"/>
                  <a:pt x="9478" y="5247"/>
                  <a:pt x="9481" y="5273"/>
                </a:cubicBezTo>
                <a:cubicBezTo>
                  <a:pt x="9484" y="5291"/>
                  <a:pt x="9498" y="5299"/>
                  <a:pt x="9512" y="5299"/>
                </a:cubicBezTo>
                <a:cubicBezTo>
                  <a:pt x="9532" y="5299"/>
                  <a:pt x="9555" y="5281"/>
                  <a:pt x="9549" y="5254"/>
                </a:cubicBezTo>
                <a:cubicBezTo>
                  <a:pt x="9544" y="5229"/>
                  <a:pt x="9539" y="5204"/>
                  <a:pt x="9535" y="5179"/>
                </a:cubicBezTo>
                <a:cubicBezTo>
                  <a:pt x="9532" y="5161"/>
                  <a:pt x="9518" y="5153"/>
                  <a:pt x="9505" y="5153"/>
                </a:cubicBezTo>
                <a:close/>
                <a:moveTo>
                  <a:pt x="13571" y="5298"/>
                </a:moveTo>
                <a:cubicBezTo>
                  <a:pt x="13563" y="5298"/>
                  <a:pt x="13554" y="5301"/>
                  <a:pt x="13547" y="5309"/>
                </a:cubicBezTo>
                <a:lnTo>
                  <a:pt x="13532" y="5325"/>
                </a:lnTo>
                <a:cubicBezTo>
                  <a:pt x="13506" y="5350"/>
                  <a:pt x="13530" y="5385"/>
                  <a:pt x="13557" y="5385"/>
                </a:cubicBezTo>
                <a:cubicBezTo>
                  <a:pt x="13565" y="5385"/>
                  <a:pt x="13574" y="5382"/>
                  <a:pt x="13581" y="5374"/>
                </a:cubicBezTo>
                <a:lnTo>
                  <a:pt x="13597" y="5358"/>
                </a:lnTo>
                <a:cubicBezTo>
                  <a:pt x="13622" y="5334"/>
                  <a:pt x="13598" y="5298"/>
                  <a:pt x="13571" y="5298"/>
                </a:cubicBezTo>
                <a:close/>
                <a:moveTo>
                  <a:pt x="18707" y="5266"/>
                </a:moveTo>
                <a:cubicBezTo>
                  <a:pt x="18680" y="5266"/>
                  <a:pt x="18653" y="5283"/>
                  <a:pt x="18653" y="5318"/>
                </a:cubicBezTo>
                <a:lnTo>
                  <a:pt x="18653" y="5348"/>
                </a:lnTo>
                <a:cubicBezTo>
                  <a:pt x="18654" y="5382"/>
                  <a:pt x="18681" y="5399"/>
                  <a:pt x="18707" y="5399"/>
                </a:cubicBezTo>
                <a:cubicBezTo>
                  <a:pt x="18734" y="5399"/>
                  <a:pt x="18761" y="5382"/>
                  <a:pt x="18761" y="5348"/>
                </a:cubicBezTo>
                <a:lnTo>
                  <a:pt x="18761" y="5318"/>
                </a:lnTo>
                <a:cubicBezTo>
                  <a:pt x="18761" y="5283"/>
                  <a:pt x="18734" y="5266"/>
                  <a:pt x="18707" y="5266"/>
                </a:cubicBezTo>
                <a:close/>
                <a:moveTo>
                  <a:pt x="19655" y="5317"/>
                </a:moveTo>
                <a:cubicBezTo>
                  <a:pt x="19637" y="5317"/>
                  <a:pt x="19620" y="5328"/>
                  <a:pt x="19620" y="5351"/>
                </a:cubicBezTo>
                <a:lnTo>
                  <a:pt x="19620" y="5367"/>
                </a:lnTo>
                <a:cubicBezTo>
                  <a:pt x="19619" y="5389"/>
                  <a:pt x="19637" y="5400"/>
                  <a:pt x="19655" y="5400"/>
                </a:cubicBezTo>
                <a:cubicBezTo>
                  <a:pt x="19672" y="5400"/>
                  <a:pt x="19690" y="5389"/>
                  <a:pt x="19690" y="5367"/>
                </a:cubicBezTo>
                <a:lnTo>
                  <a:pt x="19690" y="5351"/>
                </a:lnTo>
                <a:cubicBezTo>
                  <a:pt x="19690" y="5328"/>
                  <a:pt x="19672" y="5317"/>
                  <a:pt x="19655" y="5317"/>
                </a:cubicBezTo>
                <a:close/>
                <a:moveTo>
                  <a:pt x="3208" y="5332"/>
                </a:moveTo>
                <a:cubicBezTo>
                  <a:pt x="3163" y="5332"/>
                  <a:pt x="3163" y="5404"/>
                  <a:pt x="3209" y="5404"/>
                </a:cubicBezTo>
                <a:lnTo>
                  <a:pt x="3239" y="5404"/>
                </a:lnTo>
                <a:cubicBezTo>
                  <a:pt x="3284" y="5404"/>
                  <a:pt x="3284" y="5332"/>
                  <a:pt x="3239" y="5332"/>
                </a:cubicBezTo>
                <a:lnTo>
                  <a:pt x="3209" y="5332"/>
                </a:lnTo>
                <a:cubicBezTo>
                  <a:pt x="3209" y="5332"/>
                  <a:pt x="3208" y="5332"/>
                  <a:pt x="3208" y="5332"/>
                </a:cubicBezTo>
                <a:close/>
                <a:moveTo>
                  <a:pt x="12290" y="5324"/>
                </a:moveTo>
                <a:cubicBezTo>
                  <a:pt x="12280" y="5324"/>
                  <a:pt x="12269" y="5330"/>
                  <a:pt x="12262" y="5343"/>
                </a:cubicBezTo>
                <a:cubicBezTo>
                  <a:pt x="12257" y="5353"/>
                  <a:pt x="12252" y="5363"/>
                  <a:pt x="12247" y="5373"/>
                </a:cubicBezTo>
                <a:cubicBezTo>
                  <a:pt x="12232" y="5401"/>
                  <a:pt x="12257" y="5426"/>
                  <a:pt x="12280" y="5426"/>
                </a:cubicBezTo>
                <a:cubicBezTo>
                  <a:pt x="12291" y="5426"/>
                  <a:pt x="12302" y="5421"/>
                  <a:pt x="12308" y="5409"/>
                </a:cubicBezTo>
                <a:cubicBezTo>
                  <a:pt x="12314" y="5398"/>
                  <a:pt x="12319" y="5389"/>
                  <a:pt x="12324" y="5378"/>
                </a:cubicBezTo>
                <a:cubicBezTo>
                  <a:pt x="12339" y="5350"/>
                  <a:pt x="12314" y="5324"/>
                  <a:pt x="12290" y="5324"/>
                </a:cubicBezTo>
                <a:close/>
                <a:moveTo>
                  <a:pt x="24957" y="5410"/>
                </a:moveTo>
                <a:cubicBezTo>
                  <a:pt x="24935" y="5410"/>
                  <a:pt x="24935" y="5445"/>
                  <a:pt x="24957" y="5445"/>
                </a:cubicBezTo>
                <a:cubicBezTo>
                  <a:pt x="24979" y="5445"/>
                  <a:pt x="24979" y="5410"/>
                  <a:pt x="24957" y="5410"/>
                </a:cubicBezTo>
                <a:close/>
                <a:moveTo>
                  <a:pt x="23696" y="5345"/>
                </a:moveTo>
                <a:cubicBezTo>
                  <a:pt x="23669" y="5345"/>
                  <a:pt x="23645" y="5381"/>
                  <a:pt x="23670" y="5406"/>
                </a:cubicBezTo>
                <a:cubicBezTo>
                  <a:pt x="23680" y="5416"/>
                  <a:pt x="23690" y="5427"/>
                  <a:pt x="23698" y="5436"/>
                </a:cubicBezTo>
                <a:cubicBezTo>
                  <a:pt x="23705" y="5444"/>
                  <a:pt x="23713" y="5447"/>
                  <a:pt x="23721" y="5447"/>
                </a:cubicBezTo>
                <a:cubicBezTo>
                  <a:pt x="23748" y="5447"/>
                  <a:pt x="23772" y="5411"/>
                  <a:pt x="23748" y="5386"/>
                </a:cubicBezTo>
                <a:cubicBezTo>
                  <a:pt x="23738" y="5375"/>
                  <a:pt x="23728" y="5365"/>
                  <a:pt x="23720" y="5356"/>
                </a:cubicBezTo>
                <a:cubicBezTo>
                  <a:pt x="23713" y="5349"/>
                  <a:pt x="23704" y="5345"/>
                  <a:pt x="23696" y="5345"/>
                </a:cubicBezTo>
                <a:close/>
                <a:moveTo>
                  <a:pt x="21351" y="5410"/>
                </a:moveTo>
                <a:cubicBezTo>
                  <a:pt x="21343" y="5410"/>
                  <a:pt x="21334" y="5413"/>
                  <a:pt x="21327" y="5420"/>
                </a:cubicBezTo>
                <a:lnTo>
                  <a:pt x="21312" y="5436"/>
                </a:lnTo>
                <a:cubicBezTo>
                  <a:pt x="21287" y="5461"/>
                  <a:pt x="21310" y="5496"/>
                  <a:pt x="21337" y="5496"/>
                </a:cubicBezTo>
                <a:cubicBezTo>
                  <a:pt x="21345" y="5496"/>
                  <a:pt x="21353" y="5493"/>
                  <a:pt x="21361" y="5485"/>
                </a:cubicBezTo>
                <a:lnTo>
                  <a:pt x="21376" y="5470"/>
                </a:lnTo>
                <a:cubicBezTo>
                  <a:pt x="21402" y="5445"/>
                  <a:pt x="21378" y="5410"/>
                  <a:pt x="21351" y="5410"/>
                </a:cubicBezTo>
                <a:close/>
                <a:moveTo>
                  <a:pt x="4199" y="5440"/>
                </a:moveTo>
                <a:cubicBezTo>
                  <a:pt x="4153" y="5440"/>
                  <a:pt x="4153" y="5510"/>
                  <a:pt x="4199" y="5510"/>
                </a:cubicBezTo>
                <a:lnTo>
                  <a:pt x="4215" y="5510"/>
                </a:lnTo>
                <a:cubicBezTo>
                  <a:pt x="4261" y="5510"/>
                  <a:pt x="4262" y="5440"/>
                  <a:pt x="4215" y="5440"/>
                </a:cubicBezTo>
                <a:close/>
                <a:moveTo>
                  <a:pt x="7869" y="5424"/>
                </a:moveTo>
                <a:cubicBezTo>
                  <a:pt x="7861" y="5424"/>
                  <a:pt x="7852" y="5427"/>
                  <a:pt x="7845" y="5435"/>
                </a:cubicBezTo>
                <a:lnTo>
                  <a:pt x="7829" y="5451"/>
                </a:lnTo>
                <a:cubicBezTo>
                  <a:pt x="7804" y="5476"/>
                  <a:pt x="7828" y="5511"/>
                  <a:pt x="7855" y="5511"/>
                </a:cubicBezTo>
                <a:cubicBezTo>
                  <a:pt x="7863" y="5511"/>
                  <a:pt x="7871" y="5507"/>
                  <a:pt x="7878" y="5500"/>
                </a:cubicBezTo>
                <a:lnTo>
                  <a:pt x="7894" y="5484"/>
                </a:lnTo>
                <a:cubicBezTo>
                  <a:pt x="7920" y="5460"/>
                  <a:pt x="7896" y="5424"/>
                  <a:pt x="7869" y="5424"/>
                </a:cubicBezTo>
                <a:close/>
                <a:moveTo>
                  <a:pt x="16409" y="5399"/>
                </a:moveTo>
                <a:cubicBezTo>
                  <a:pt x="16384" y="5399"/>
                  <a:pt x="16360" y="5424"/>
                  <a:pt x="16377" y="5451"/>
                </a:cubicBezTo>
                <a:cubicBezTo>
                  <a:pt x="16388" y="5466"/>
                  <a:pt x="16397" y="5480"/>
                  <a:pt x="16408" y="5495"/>
                </a:cubicBezTo>
                <a:cubicBezTo>
                  <a:pt x="16416" y="5506"/>
                  <a:pt x="16427" y="5511"/>
                  <a:pt x="16438" y="5511"/>
                </a:cubicBezTo>
                <a:cubicBezTo>
                  <a:pt x="16463" y="5511"/>
                  <a:pt x="16487" y="5486"/>
                  <a:pt x="16468" y="5459"/>
                </a:cubicBezTo>
                <a:cubicBezTo>
                  <a:pt x="16458" y="5443"/>
                  <a:pt x="16450" y="5430"/>
                  <a:pt x="16439" y="5415"/>
                </a:cubicBezTo>
                <a:cubicBezTo>
                  <a:pt x="16431" y="5404"/>
                  <a:pt x="16420" y="5399"/>
                  <a:pt x="16409" y="5399"/>
                </a:cubicBezTo>
                <a:close/>
                <a:moveTo>
                  <a:pt x="9306" y="5423"/>
                </a:moveTo>
                <a:cubicBezTo>
                  <a:pt x="9282" y="5423"/>
                  <a:pt x="9257" y="5449"/>
                  <a:pt x="9271" y="5477"/>
                </a:cubicBezTo>
                <a:cubicBezTo>
                  <a:pt x="9277" y="5487"/>
                  <a:pt x="9282" y="5496"/>
                  <a:pt x="9287" y="5506"/>
                </a:cubicBezTo>
                <a:cubicBezTo>
                  <a:pt x="9294" y="5519"/>
                  <a:pt x="9304" y="5524"/>
                  <a:pt x="9315" y="5524"/>
                </a:cubicBezTo>
                <a:cubicBezTo>
                  <a:pt x="9339" y="5524"/>
                  <a:pt x="9363" y="5499"/>
                  <a:pt x="9349" y="5472"/>
                </a:cubicBezTo>
                <a:cubicBezTo>
                  <a:pt x="9344" y="5461"/>
                  <a:pt x="9339" y="5452"/>
                  <a:pt x="9333" y="5441"/>
                </a:cubicBezTo>
                <a:cubicBezTo>
                  <a:pt x="9327" y="5429"/>
                  <a:pt x="9316" y="5423"/>
                  <a:pt x="9306" y="5423"/>
                </a:cubicBezTo>
                <a:close/>
                <a:moveTo>
                  <a:pt x="8884" y="5469"/>
                </a:moveTo>
                <a:cubicBezTo>
                  <a:pt x="8871" y="5469"/>
                  <a:pt x="8858" y="5487"/>
                  <a:pt x="8870" y="5500"/>
                </a:cubicBezTo>
                <a:lnTo>
                  <a:pt x="8914" y="5544"/>
                </a:lnTo>
                <a:cubicBezTo>
                  <a:pt x="8918" y="5547"/>
                  <a:pt x="8922" y="5549"/>
                  <a:pt x="8926" y="5549"/>
                </a:cubicBezTo>
                <a:cubicBezTo>
                  <a:pt x="8939" y="5549"/>
                  <a:pt x="8952" y="5532"/>
                  <a:pt x="8939" y="5520"/>
                </a:cubicBezTo>
                <a:lnTo>
                  <a:pt x="8894" y="5475"/>
                </a:lnTo>
                <a:cubicBezTo>
                  <a:pt x="8891" y="5471"/>
                  <a:pt x="8887" y="5469"/>
                  <a:pt x="8884" y="5469"/>
                </a:cubicBezTo>
                <a:close/>
                <a:moveTo>
                  <a:pt x="15449" y="5412"/>
                </a:moveTo>
                <a:cubicBezTo>
                  <a:pt x="15436" y="5412"/>
                  <a:pt x="15423" y="5429"/>
                  <a:pt x="15436" y="5442"/>
                </a:cubicBezTo>
                <a:cubicBezTo>
                  <a:pt x="15466" y="5475"/>
                  <a:pt x="15496" y="5510"/>
                  <a:pt x="15528" y="5546"/>
                </a:cubicBezTo>
                <a:cubicBezTo>
                  <a:pt x="15531" y="5550"/>
                  <a:pt x="15536" y="5552"/>
                  <a:pt x="15539" y="5552"/>
                </a:cubicBezTo>
                <a:cubicBezTo>
                  <a:pt x="15553" y="5552"/>
                  <a:pt x="15564" y="5534"/>
                  <a:pt x="15552" y="5521"/>
                </a:cubicBezTo>
                <a:cubicBezTo>
                  <a:pt x="15523" y="5487"/>
                  <a:pt x="15491" y="5452"/>
                  <a:pt x="15461" y="5417"/>
                </a:cubicBezTo>
                <a:cubicBezTo>
                  <a:pt x="15457" y="5413"/>
                  <a:pt x="15453" y="5412"/>
                  <a:pt x="15449" y="5412"/>
                </a:cubicBezTo>
                <a:close/>
                <a:moveTo>
                  <a:pt x="15864" y="5425"/>
                </a:moveTo>
                <a:cubicBezTo>
                  <a:pt x="15850" y="5425"/>
                  <a:pt x="15837" y="5433"/>
                  <a:pt x="15834" y="5451"/>
                </a:cubicBezTo>
                <a:cubicBezTo>
                  <a:pt x="15824" y="5485"/>
                  <a:pt x="15834" y="5517"/>
                  <a:pt x="15856" y="5545"/>
                </a:cubicBezTo>
                <a:cubicBezTo>
                  <a:pt x="15862" y="5553"/>
                  <a:pt x="15872" y="5556"/>
                  <a:pt x="15882" y="5556"/>
                </a:cubicBezTo>
                <a:cubicBezTo>
                  <a:pt x="15891" y="5556"/>
                  <a:pt x="15901" y="5552"/>
                  <a:pt x="15907" y="5546"/>
                </a:cubicBezTo>
                <a:cubicBezTo>
                  <a:pt x="15922" y="5531"/>
                  <a:pt x="15918" y="5510"/>
                  <a:pt x="15907" y="5496"/>
                </a:cubicBezTo>
                <a:cubicBezTo>
                  <a:pt x="15901" y="5488"/>
                  <a:pt x="15901" y="5479"/>
                  <a:pt x="15902" y="5470"/>
                </a:cubicBezTo>
                <a:cubicBezTo>
                  <a:pt x="15908" y="5443"/>
                  <a:pt x="15885" y="5425"/>
                  <a:pt x="15864" y="5425"/>
                </a:cubicBezTo>
                <a:close/>
                <a:moveTo>
                  <a:pt x="20691" y="5483"/>
                </a:moveTo>
                <a:cubicBezTo>
                  <a:pt x="20664" y="5483"/>
                  <a:pt x="20640" y="5518"/>
                  <a:pt x="20666" y="5543"/>
                </a:cubicBezTo>
                <a:lnTo>
                  <a:pt x="20682" y="5559"/>
                </a:lnTo>
                <a:cubicBezTo>
                  <a:pt x="20689" y="5566"/>
                  <a:pt x="20698" y="5569"/>
                  <a:pt x="20706" y="5569"/>
                </a:cubicBezTo>
                <a:cubicBezTo>
                  <a:pt x="20733" y="5569"/>
                  <a:pt x="20756" y="5534"/>
                  <a:pt x="20731" y="5509"/>
                </a:cubicBezTo>
                <a:lnTo>
                  <a:pt x="20715" y="5494"/>
                </a:lnTo>
                <a:cubicBezTo>
                  <a:pt x="20708" y="5486"/>
                  <a:pt x="20700" y="5483"/>
                  <a:pt x="20691" y="5483"/>
                </a:cubicBezTo>
                <a:close/>
                <a:moveTo>
                  <a:pt x="4515" y="5515"/>
                </a:moveTo>
                <a:cubicBezTo>
                  <a:pt x="4507" y="5515"/>
                  <a:pt x="4499" y="5519"/>
                  <a:pt x="4491" y="5526"/>
                </a:cubicBezTo>
                <a:lnTo>
                  <a:pt x="4476" y="5542"/>
                </a:lnTo>
                <a:cubicBezTo>
                  <a:pt x="4449" y="5566"/>
                  <a:pt x="4474" y="5602"/>
                  <a:pt x="4502" y="5602"/>
                </a:cubicBezTo>
                <a:cubicBezTo>
                  <a:pt x="4510" y="5602"/>
                  <a:pt x="4518" y="5599"/>
                  <a:pt x="4525" y="5592"/>
                </a:cubicBezTo>
                <a:lnTo>
                  <a:pt x="4541" y="5576"/>
                </a:lnTo>
                <a:cubicBezTo>
                  <a:pt x="4566" y="5551"/>
                  <a:pt x="4542" y="5515"/>
                  <a:pt x="4515" y="5515"/>
                </a:cubicBezTo>
                <a:close/>
                <a:moveTo>
                  <a:pt x="2066" y="5540"/>
                </a:moveTo>
                <a:cubicBezTo>
                  <a:pt x="2020" y="5540"/>
                  <a:pt x="2020" y="5610"/>
                  <a:pt x="2066" y="5610"/>
                </a:cubicBezTo>
                <a:cubicBezTo>
                  <a:pt x="2111" y="5610"/>
                  <a:pt x="2111" y="5540"/>
                  <a:pt x="2066" y="5540"/>
                </a:cubicBezTo>
                <a:close/>
                <a:moveTo>
                  <a:pt x="7793" y="5545"/>
                </a:moveTo>
                <a:cubicBezTo>
                  <a:pt x="7747" y="5545"/>
                  <a:pt x="7747" y="5615"/>
                  <a:pt x="7793" y="5615"/>
                </a:cubicBezTo>
                <a:cubicBezTo>
                  <a:pt x="7839" y="5615"/>
                  <a:pt x="7839" y="5545"/>
                  <a:pt x="7793" y="5545"/>
                </a:cubicBezTo>
                <a:close/>
                <a:moveTo>
                  <a:pt x="3718" y="5559"/>
                </a:moveTo>
                <a:cubicBezTo>
                  <a:pt x="3710" y="5559"/>
                  <a:pt x="3702" y="5562"/>
                  <a:pt x="3695" y="5569"/>
                </a:cubicBezTo>
                <a:lnTo>
                  <a:pt x="3679" y="5585"/>
                </a:lnTo>
                <a:cubicBezTo>
                  <a:pt x="3654" y="5611"/>
                  <a:pt x="3678" y="5646"/>
                  <a:pt x="3705" y="5646"/>
                </a:cubicBezTo>
                <a:cubicBezTo>
                  <a:pt x="3713" y="5646"/>
                  <a:pt x="3721" y="5643"/>
                  <a:pt x="3729" y="5635"/>
                </a:cubicBezTo>
                <a:cubicBezTo>
                  <a:pt x="3734" y="5629"/>
                  <a:pt x="3738" y="5625"/>
                  <a:pt x="3744" y="5619"/>
                </a:cubicBezTo>
                <a:cubicBezTo>
                  <a:pt x="3769" y="5594"/>
                  <a:pt x="3745" y="5559"/>
                  <a:pt x="3718" y="5559"/>
                </a:cubicBezTo>
                <a:close/>
                <a:moveTo>
                  <a:pt x="24669" y="5572"/>
                </a:moveTo>
                <a:cubicBezTo>
                  <a:pt x="24661" y="5572"/>
                  <a:pt x="24653" y="5575"/>
                  <a:pt x="24645" y="5582"/>
                </a:cubicBezTo>
                <a:lnTo>
                  <a:pt x="24629" y="5597"/>
                </a:lnTo>
                <a:cubicBezTo>
                  <a:pt x="24604" y="5622"/>
                  <a:pt x="24629" y="5657"/>
                  <a:pt x="24656" y="5657"/>
                </a:cubicBezTo>
                <a:cubicBezTo>
                  <a:pt x="24664" y="5657"/>
                  <a:pt x="24672" y="5654"/>
                  <a:pt x="24680" y="5647"/>
                </a:cubicBezTo>
                <a:lnTo>
                  <a:pt x="24695" y="5631"/>
                </a:lnTo>
                <a:cubicBezTo>
                  <a:pt x="24720" y="5607"/>
                  <a:pt x="24697" y="5572"/>
                  <a:pt x="24669" y="5572"/>
                </a:cubicBezTo>
                <a:close/>
                <a:moveTo>
                  <a:pt x="13060" y="5584"/>
                </a:moveTo>
                <a:cubicBezTo>
                  <a:pt x="13043" y="5584"/>
                  <a:pt x="13025" y="5595"/>
                  <a:pt x="13025" y="5618"/>
                </a:cubicBezTo>
                <a:lnTo>
                  <a:pt x="13025" y="5634"/>
                </a:lnTo>
                <a:cubicBezTo>
                  <a:pt x="13025" y="5657"/>
                  <a:pt x="13043" y="5668"/>
                  <a:pt x="13060" y="5668"/>
                </a:cubicBezTo>
                <a:cubicBezTo>
                  <a:pt x="13078" y="5668"/>
                  <a:pt x="13095" y="5657"/>
                  <a:pt x="13095" y="5634"/>
                </a:cubicBezTo>
                <a:lnTo>
                  <a:pt x="13095" y="5618"/>
                </a:lnTo>
                <a:cubicBezTo>
                  <a:pt x="13095" y="5595"/>
                  <a:pt x="13078" y="5584"/>
                  <a:pt x="13060" y="5584"/>
                </a:cubicBezTo>
                <a:close/>
                <a:moveTo>
                  <a:pt x="12744" y="5584"/>
                </a:moveTo>
                <a:cubicBezTo>
                  <a:pt x="12739" y="5584"/>
                  <a:pt x="12733" y="5585"/>
                  <a:pt x="12728" y="5588"/>
                </a:cubicBezTo>
                <a:cubicBezTo>
                  <a:pt x="12717" y="5593"/>
                  <a:pt x="12708" y="5598"/>
                  <a:pt x="12697" y="5604"/>
                </a:cubicBezTo>
                <a:cubicBezTo>
                  <a:pt x="12663" y="5622"/>
                  <a:pt x="12684" y="5670"/>
                  <a:pt x="12716" y="5670"/>
                </a:cubicBezTo>
                <a:cubicBezTo>
                  <a:pt x="12721" y="5670"/>
                  <a:pt x="12727" y="5668"/>
                  <a:pt x="12733" y="5665"/>
                </a:cubicBezTo>
                <a:cubicBezTo>
                  <a:pt x="12743" y="5660"/>
                  <a:pt x="12753" y="5655"/>
                  <a:pt x="12763" y="5650"/>
                </a:cubicBezTo>
                <a:cubicBezTo>
                  <a:pt x="12798" y="5632"/>
                  <a:pt x="12777" y="5584"/>
                  <a:pt x="12744" y="5584"/>
                </a:cubicBezTo>
                <a:close/>
                <a:moveTo>
                  <a:pt x="13721" y="5570"/>
                </a:moveTo>
                <a:cubicBezTo>
                  <a:pt x="13704" y="5570"/>
                  <a:pt x="13686" y="5582"/>
                  <a:pt x="13686" y="5605"/>
                </a:cubicBezTo>
                <a:lnTo>
                  <a:pt x="13686" y="5635"/>
                </a:lnTo>
                <a:cubicBezTo>
                  <a:pt x="13686" y="5658"/>
                  <a:pt x="13703" y="5670"/>
                  <a:pt x="13721" y="5670"/>
                </a:cubicBezTo>
                <a:cubicBezTo>
                  <a:pt x="13739" y="5670"/>
                  <a:pt x="13756" y="5658"/>
                  <a:pt x="13756" y="5635"/>
                </a:cubicBezTo>
                <a:lnTo>
                  <a:pt x="13756" y="5605"/>
                </a:lnTo>
                <a:cubicBezTo>
                  <a:pt x="13756" y="5582"/>
                  <a:pt x="13739" y="5570"/>
                  <a:pt x="13721" y="5570"/>
                </a:cubicBezTo>
                <a:close/>
                <a:moveTo>
                  <a:pt x="6780" y="5563"/>
                </a:moveTo>
                <a:cubicBezTo>
                  <a:pt x="6710" y="5563"/>
                  <a:pt x="6710" y="5671"/>
                  <a:pt x="6780" y="5671"/>
                </a:cubicBezTo>
                <a:cubicBezTo>
                  <a:pt x="6849" y="5671"/>
                  <a:pt x="6849" y="5563"/>
                  <a:pt x="6780" y="5563"/>
                </a:cubicBezTo>
                <a:close/>
                <a:moveTo>
                  <a:pt x="595" y="5627"/>
                </a:moveTo>
                <a:cubicBezTo>
                  <a:pt x="582" y="5627"/>
                  <a:pt x="569" y="5645"/>
                  <a:pt x="582" y="5657"/>
                </a:cubicBezTo>
                <a:lnTo>
                  <a:pt x="597" y="5673"/>
                </a:lnTo>
                <a:cubicBezTo>
                  <a:pt x="601" y="5677"/>
                  <a:pt x="605" y="5678"/>
                  <a:pt x="609" y="5678"/>
                </a:cubicBezTo>
                <a:cubicBezTo>
                  <a:pt x="622" y="5678"/>
                  <a:pt x="635" y="5660"/>
                  <a:pt x="623" y="5648"/>
                </a:cubicBezTo>
                <a:cubicBezTo>
                  <a:pt x="616" y="5642"/>
                  <a:pt x="611" y="5637"/>
                  <a:pt x="607" y="5632"/>
                </a:cubicBezTo>
                <a:cubicBezTo>
                  <a:pt x="603" y="5628"/>
                  <a:pt x="599" y="5627"/>
                  <a:pt x="595" y="5627"/>
                </a:cubicBezTo>
                <a:close/>
                <a:moveTo>
                  <a:pt x="11392" y="5592"/>
                </a:moveTo>
                <a:cubicBezTo>
                  <a:pt x="11386" y="5592"/>
                  <a:pt x="11380" y="5594"/>
                  <a:pt x="11374" y="5598"/>
                </a:cubicBezTo>
                <a:cubicBezTo>
                  <a:pt x="11358" y="5609"/>
                  <a:pt x="11344" y="5618"/>
                  <a:pt x="11329" y="5629"/>
                </a:cubicBezTo>
                <a:cubicBezTo>
                  <a:pt x="11297" y="5649"/>
                  <a:pt x="11317" y="5695"/>
                  <a:pt x="11347" y="5695"/>
                </a:cubicBezTo>
                <a:cubicBezTo>
                  <a:pt x="11352" y="5695"/>
                  <a:pt x="11358" y="5694"/>
                  <a:pt x="11365" y="5690"/>
                </a:cubicBezTo>
                <a:cubicBezTo>
                  <a:pt x="11380" y="5679"/>
                  <a:pt x="11395" y="5671"/>
                  <a:pt x="11409" y="5660"/>
                </a:cubicBezTo>
                <a:cubicBezTo>
                  <a:pt x="11441" y="5639"/>
                  <a:pt x="11421" y="5592"/>
                  <a:pt x="11392" y="5592"/>
                </a:cubicBezTo>
                <a:close/>
                <a:moveTo>
                  <a:pt x="17131" y="5590"/>
                </a:moveTo>
                <a:cubicBezTo>
                  <a:pt x="17090" y="5590"/>
                  <a:pt x="17054" y="5643"/>
                  <a:pt x="17091" y="5681"/>
                </a:cubicBezTo>
                <a:cubicBezTo>
                  <a:pt x="17096" y="5686"/>
                  <a:pt x="17101" y="5693"/>
                  <a:pt x="17106" y="5697"/>
                </a:cubicBezTo>
                <a:cubicBezTo>
                  <a:pt x="17117" y="5708"/>
                  <a:pt x="17130" y="5712"/>
                  <a:pt x="17142" y="5712"/>
                </a:cubicBezTo>
                <a:cubicBezTo>
                  <a:pt x="17183" y="5712"/>
                  <a:pt x="17220" y="5659"/>
                  <a:pt x="17183" y="5621"/>
                </a:cubicBezTo>
                <a:lnTo>
                  <a:pt x="17167" y="5606"/>
                </a:lnTo>
                <a:cubicBezTo>
                  <a:pt x="17156" y="5595"/>
                  <a:pt x="17143" y="5590"/>
                  <a:pt x="17131" y="5590"/>
                </a:cubicBezTo>
                <a:close/>
                <a:moveTo>
                  <a:pt x="142" y="5655"/>
                </a:moveTo>
                <a:cubicBezTo>
                  <a:pt x="98" y="5655"/>
                  <a:pt x="97" y="5724"/>
                  <a:pt x="144" y="5725"/>
                </a:cubicBezTo>
                <a:cubicBezTo>
                  <a:pt x="189" y="5725"/>
                  <a:pt x="189" y="5655"/>
                  <a:pt x="144" y="5655"/>
                </a:cubicBezTo>
                <a:cubicBezTo>
                  <a:pt x="143" y="5655"/>
                  <a:pt x="142" y="5655"/>
                  <a:pt x="142" y="5655"/>
                </a:cubicBezTo>
                <a:close/>
                <a:moveTo>
                  <a:pt x="1405" y="5597"/>
                </a:moveTo>
                <a:cubicBezTo>
                  <a:pt x="1378" y="5597"/>
                  <a:pt x="1354" y="5633"/>
                  <a:pt x="1380" y="5657"/>
                </a:cubicBezTo>
                <a:cubicBezTo>
                  <a:pt x="1399" y="5677"/>
                  <a:pt x="1419" y="5698"/>
                  <a:pt x="1440" y="5718"/>
                </a:cubicBezTo>
                <a:cubicBezTo>
                  <a:pt x="1447" y="5725"/>
                  <a:pt x="1455" y="5728"/>
                  <a:pt x="1463" y="5728"/>
                </a:cubicBezTo>
                <a:cubicBezTo>
                  <a:pt x="1491" y="5728"/>
                  <a:pt x="1515" y="5693"/>
                  <a:pt x="1490" y="5668"/>
                </a:cubicBezTo>
                <a:cubicBezTo>
                  <a:pt x="1470" y="5648"/>
                  <a:pt x="1450" y="5627"/>
                  <a:pt x="1429" y="5608"/>
                </a:cubicBezTo>
                <a:cubicBezTo>
                  <a:pt x="1422" y="5600"/>
                  <a:pt x="1413" y="5597"/>
                  <a:pt x="1405" y="5597"/>
                </a:cubicBezTo>
                <a:close/>
                <a:moveTo>
                  <a:pt x="24011" y="5644"/>
                </a:moveTo>
                <a:cubicBezTo>
                  <a:pt x="23984" y="5644"/>
                  <a:pt x="23960" y="5680"/>
                  <a:pt x="23985" y="5704"/>
                </a:cubicBezTo>
                <a:lnTo>
                  <a:pt x="24001" y="5720"/>
                </a:lnTo>
                <a:cubicBezTo>
                  <a:pt x="24008" y="5727"/>
                  <a:pt x="24017" y="5730"/>
                  <a:pt x="24025" y="5730"/>
                </a:cubicBezTo>
                <a:cubicBezTo>
                  <a:pt x="24052" y="5730"/>
                  <a:pt x="24076" y="5695"/>
                  <a:pt x="24051" y="5671"/>
                </a:cubicBezTo>
                <a:cubicBezTo>
                  <a:pt x="24045" y="5665"/>
                  <a:pt x="24041" y="5660"/>
                  <a:pt x="24035" y="5655"/>
                </a:cubicBezTo>
                <a:cubicBezTo>
                  <a:pt x="24028" y="5647"/>
                  <a:pt x="24019" y="5644"/>
                  <a:pt x="24011" y="5644"/>
                </a:cubicBezTo>
                <a:close/>
                <a:moveTo>
                  <a:pt x="22131" y="5652"/>
                </a:moveTo>
                <a:cubicBezTo>
                  <a:pt x="22123" y="5652"/>
                  <a:pt x="22115" y="5655"/>
                  <a:pt x="22108" y="5662"/>
                </a:cubicBezTo>
                <a:lnTo>
                  <a:pt x="22092" y="5678"/>
                </a:lnTo>
                <a:cubicBezTo>
                  <a:pt x="22067" y="5703"/>
                  <a:pt x="22091" y="5739"/>
                  <a:pt x="22118" y="5739"/>
                </a:cubicBezTo>
                <a:cubicBezTo>
                  <a:pt x="22126" y="5739"/>
                  <a:pt x="22134" y="5736"/>
                  <a:pt x="22141" y="5728"/>
                </a:cubicBezTo>
                <a:lnTo>
                  <a:pt x="22157" y="5713"/>
                </a:lnTo>
                <a:cubicBezTo>
                  <a:pt x="22183" y="5688"/>
                  <a:pt x="22158" y="5652"/>
                  <a:pt x="22131" y="5652"/>
                </a:cubicBezTo>
                <a:close/>
                <a:moveTo>
                  <a:pt x="3644" y="5678"/>
                </a:moveTo>
                <a:cubicBezTo>
                  <a:pt x="3598" y="5678"/>
                  <a:pt x="3598" y="5749"/>
                  <a:pt x="3644" y="5749"/>
                </a:cubicBezTo>
                <a:cubicBezTo>
                  <a:pt x="3644" y="5749"/>
                  <a:pt x="3644" y="5749"/>
                  <a:pt x="3645" y="5749"/>
                </a:cubicBezTo>
                <a:cubicBezTo>
                  <a:pt x="3688" y="5749"/>
                  <a:pt x="3690" y="5678"/>
                  <a:pt x="3644" y="5678"/>
                </a:cubicBezTo>
                <a:close/>
                <a:moveTo>
                  <a:pt x="5997" y="5636"/>
                </a:moveTo>
                <a:cubicBezTo>
                  <a:pt x="5985" y="5636"/>
                  <a:pt x="5972" y="5641"/>
                  <a:pt x="5961" y="5652"/>
                </a:cubicBezTo>
                <a:lnTo>
                  <a:pt x="5932" y="5682"/>
                </a:lnTo>
                <a:cubicBezTo>
                  <a:pt x="5893" y="5719"/>
                  <a:pt x="5930" y="5773"/>
                  <a:pt x="5971" y="5773"/>
                </a:cubicBezTo>
                <a:cubicBezTo>
                  <a:pt x="5983" y="5773"/>
                  <a:pt x="5995" y="5769"/>
                  <a:pt x="6006" y="5758"/>
                </a:cubicBezTo>
                <a:lnTo>
                  <a:pt x="6037" y="5728"/>
                </a:lnTo>
                <a:cubicBezTo>
                  <a:pt x="6074" y="5690"/>
                  <a:pt x="6038" y="5636"/>
                  <a:pt x="5997" y="5636"/>
                </a:cubicBezTo>
                <a:close/>
                <a:moveTo>
                  <a:pt x="7448" y="5708"/>
                </a:moveTo>
                <a:cubicBezTo>
                  <a:pt x="7402" y="5708"/>
                  <a:pt x="7402" y="5779"/>
                  <a:pt x="7448" y="5779"/>
                </a:cubicBezTo>
                <a:cubicBezTo>
                  <a:pt x="7494" y="5779"/>
                  <a:pt x="7494" y="5708"/>
                  <a:pt x="7448" y="5708"/>
                </a:cubicBezTo>
                <a:close/>
                <a:moveTo>
                  <a:pt x="984" y="5748"/>
                </a:moveTo>
                <a:cubicBezTo>
                  <a:pt x="971" y="5748"/>
                  <a:pt x="959" y="5767"/>
                  <a:pt x="971" y="5779"/>
                </a:cubicBezTo>
                <a:lnTo>
                  <a:pt x="987" y="5794"/>
                </a:lnTo>
                <a:cubicBezTo>
                  <a:pt x="991" y="5798"/>
                  <a:pt x="995" y="5799"/>
                  <a:pt x="999" y="5799"/>
                </a:cubicBezTo>
                <a:cubicBezTo>
                  <a:pt x="1012" y="5799"/>
                  <a:pt x="1023" y="5782"/>
                  <a:pt x="1011" y="5770"/>
                </a:cubicBezTo>
                <a:lnTo>
                  <a:pt x="995" y="5754"/>
                </a:lnTo>
                <a:cubicBezTo>
                  <a:pt x="992" y="5750"/>
                  <a:pt x="988" y="5748"/>
                  <a:pt x="984" y="5748"/>
                </a:cubicBezTo>
                <a:close/>
                <a:moveTo>
                  <a:pt x="12022" y="5731"/>
                </a:moveTo>
                <a:cubicBezTo>
                  <a:pt x="11977" y="5731"/>
                  <a:pt x="11978" y="5803"/>
                  <a:pt x="12022" y="5803"/>
                </a:cubicBezTo>
                <a:lnTo>
                  <a:pt x="12053" y="5803"/>
                </a:lnTo>
                <a:cubicBezTo>
                  <a:pt x="12099" y="5803"/>
                  <a:pt x="12099" y="5731"/>
                  <a:pt x="12053" y="5731"/>
                </a:cubicBezTo>
                <a:lnTo>
                  <a:pt x="12022" y="5731"/>
                </a:lnTo>
                <a:cubicBezTo>
                  <a:pt x="12022" y="5731"/>
                  <a:pt x="12022" y="5731"/>
                  <a:pt x="12022" y="5731"/>
                </a:cubicBezTo>
                <a:close/>
                <a:moveTo>
                  <a:pt x="8491" y="5736"/>
                </a:moveTo>
                <a:cubicBezTo>
                  <a:pt x="8446" y="5736"/>
                  <a:pt x="8446" y="5807"/>
                  <a:pt x="8491" y="5807"/>
                </a:cubicBezTo>
                <a:cubicBezTo>
                  <a:pt x="8537" y="5807"/>
                  <a:pt x="8538" y="5736"/>
                  <a:pt x="8491" y="5736"/>
                </a:cubicBezTo>
                <a:close/>
                <a:moveTo>
                  <a:pt x="20164" y="5708"/>
                </a:moveTo>
                <a:cubicBezTo>
                  <a:pt x="20147" y="5708"/>
                  <a:pt x="20129" y="5719"/>
                  <a:pt x="20129" y="5742"/>
                </a:cubicBezTo>
                <a:lnTo>
                  <a:pt x="20129" y="5772"/>
                </a:lnTo>
                <a:cubicBezTo>
                  <a:pt x="20129" y="5795"/>
                  <a:pt x="20147" y="5807"/>
                  <a:pt x="20164" y="5807"/>
                </a:cubicBezTo>
                <a:cubicBezTo>
                  <a:pt x="20182" y="5807"/>
                  <a:pt x="20200" y="5795"/>
                  <a:pt x="20200" y="5772"/>
                </a:cubicBezTo>
                <a:lnTo>
                  <a:pt x="20200" y="5742"/>
                </a:lnTo>
                <a:cubicBezTo>
                  <a:pt x="20200" y="5719"/>
                  <a:pt x="20182" y="5708"/>
                  <a:pt x="20164" y="5708"/>
                </a:cubicBezTo>
                <a:close/>
                <a:moveTo>
                  <a:pt x="18962" y="5702"/>
                </a:moveTo>
                <a:cubicBezTo>
                  <a:pt x="18935" y="5702"/>
                  <a:pt x="18908" y="5719"/>
                  <a:pt x="18908" y="5754"/>
                </a:cubicBezTo>
                <a:lnTo>
                  <a:pt x="18908" y="5770"/>
                </a:lnTo>
                <a:cubicBezTo>
                  <a:pt x="18908" y="5804"/>
                  <a:pt x="18935" y="5821"/>
                  <a:pt x="18962" y="5821"/>
                </a:cubicBezTo>
                <a:cubicBezTo>
                  <a:pt x="18988" y="5821"/>
                  <a:pt x="19015" y="5804"/>
                  <a:pt x="19016" y="5770"/>
                </a:cubicBezTo>
                <a:lnTo>
                  <a:pt x="19016" y="5754"/>
                </a:lnTo>
                <a:cubicBezTo>
                  <a:pt x="19016" y="5719"/>
                  <a:pt x="18989" y="5702"/>
                  <a:pt x="18962" y="5702"/>
                </a:cubicBezTo>
                <a:close/>
                <a:moveTo>
                  <a:pt x="22597" y="5767"/>
                </a:moveTo>
                <a:cubicBezTo>
                  <a:pt x="22588" y="5767"/>
                  <a:pt x="22580" y="5772"/>
                  <a:pt x="22579" y="5783"/>
                </a:cubicBezTo>
                <a:lnTo>
                  <a:pt x="22579" y="5805"/>
                </a:lnTo>
                <a:cubicBezTo>
                  <a:pt x="22579" y="5816"/>
                  <a:pt x="22588" y="5822"/>
                  <a:pt x="22597" y="5822"/>
                </a:cubicBezTo>
                <a:cubicBezTo>
                  <a:pt x="22606" y="5822"/>
                  <a:pt x="22615" y="5816"/>
                  <a:pt x="22615" y="5805"/>
                </a:cubicBezTo>
                <a:lnTo>
                  <a:pt x="22615" y="5783"/>
                </a:lnTo>
                <a:cubicBezTo>
                  <a:pt x="22615" y="5772"/>
                  <a:pt x="22606" y="5767"/>
                  <a:pt x="22597" y="5767"/>
                </a:cubicBezTo>
                <a:close/>
                <a:moveTo>
                  <a:pt x="7192" y="5783"/>
                </a:moveTo>
                <a:cubicBezTo>
                  <a:pt x="7147" y="5783"/>
                  <a:pt x="7147" y="5854"/>
                  <a:pt x="7192" y="5854"/>
                </a:cubicBezTo>
                <a:lnTo>
                  <a:pt x="7208" y="5854"/>
                </a:lnTo>
                <a:cubicBezTo>
                  <a:pt x="7253" y="5854"/>
                  <a:pt x="7254" y="5783"/>
                  <a:pt x="7208" y="5783"/>
                </a:cubicBezTo>
                <a:close/>
                <a:moveTo>
                  <a:pt x="20945" y="5800"/>
                </a:moveTo>
                <a:cubicBezTo>
                  <a:pt x="20899" y="5800"/>
                  <a:pt x="20899" y="5871"/>
                  <a:pt x="20945" y="5871"/>
                </a:cubicBezTo>
                <a:cubicBezTo>
                  <a:pt x="20991" y="5871"/>
                  <a:pt x="20991" y="5800"/>
                  <a:pt x="20945" y="5800"/>
                </a:cubicBezTo>
                <a:close/>
                <a:moveTo>
                  <a:pt x="19593" y="5705"/>
                </a:moveTo>
                <a:cubicBezTo>
                  <a:pt x="19576" y="5705"/>
                  <a:pt x="19558" y="5717"/>
                  <a:pt x="19558" y="5740"/>
                </a:cubicBezTo>
                <a:lnTo>
                  <a:pt x="19558" y="5846"/>
                </a:lnTo>
                <a:cubicBezTo>
                  <a:pt x="19558" y="5869"/>
                  <a:pt x="19576" y="5880"/>
                  <a:pt x="19593" y="5880"/>
                </a:cubicBezTo>
                <a:cubicBezTo>
                  <a:pt x="19611" y="5880"/>
                  <a:pt x="19629" y="5869"/>
                  <a:pt x="19629" y="5846"/>
                </a:cubicBezTo>
                <a:lnTo>
                  <a:pt x="19629" y="5740"/>
                </a:lnTo>
                <a:cubicBezTo>
                  <a:pt x="19629" y="5717"/>
                  <a:pt x="19611" y="5705"/>
                  <a:pt x="19593" y="5705"/>
                </a:cubicBezTo>
                <a:close/>
                <a:moveTo>
                  <a:pt x="6604" y="5810"/>
                </a:moveTo>
                <a:cubicBezTo>
                  <a:pt x="6599" y="5810"/>
                  <a:pt x="6593" y="5811"/>
                  <a:pt x="6588" y="5814"/>
                </a:cubicBezTo>
                <a:cubicBezTo>
                  <a:pt x="6577" y="5819"/>
                  <a:pt x="6568" y="5825"/>
                  <a:pt x="6557" y="5830"/>
                </a:cubicBezTo>
                <a:cubicBezTo>
                  <a:pt x="6522" y="5848"/>
                  <a:pt x="6543" y="5896"/>
                  <a:pt x="6576" y="5896"/>
                </a:cubicBezTo>
                <a:cubicBezTo>
                  <a:pt x="6581" y="5896"/>
                  <a:pt x="6587" y="5895"/>
                  <a:pt x="6593" y="5892"/>
                </a:cubicBezTo>
                <a:cubicBezTo>
                  <a:pt x="6603" y="5886"/>
                  <a:pt x="6613" y="5881"/>
                  <a:pt x="6623" y="5876"/>
                </a:cubicBezTo>
                <a:cubicBezTo>
                  <a:pt x="6659" y="5858"/>
                  <a:pt x="6637" y="5810"/>
                  <a:pt x="6604" y="5810"/>
                </a:cubicBezTo>
                <a:close/>
                <a:moveTo>
                  <a:pt x="13013" y="5839"/>
                </a:moveTo>
                <a:cubicBezTo>
                  <a:pt x="12968" y="5839"/>
                  <a:pt x="12969" y="5910"/>
                  <a:pt x="13014" y="5910"/>
                </a:cubicBezTo>
                <a:lnTo>
                  <a:pt x="13029" y="5910"/>
                </a:lnTo>
                <a:cubicBezTo>
                  <a:pt x="13074" y="5910"/>
                  <a:pt x="13074" y="5839"/>
                  <a:pt x="13029" y="5839"/>
                </a:cubicBezTo>
                <a:lnTo>
                  <a:pt x="13014" y="5839"/>
                </a:lnTo>
                <a:cubicBezTo>
                  <a:pt x="13013" y="5839"/>
                  <a:pt x="13013" y="5839"/>
                  <a:pt x="13013" y="5839"/>
                </a:cubicBezTo>
                <a:close/>
                <a:moveTo>
                  <a:pt x="3298" y="5841"/>
                </a:moveTo>
                <a:cubicBezTo>
                  <a:pt x="3252" y="5841"/>
                  <a:pt x="3252" y="5913"/>
                  <a:pt x="3298" y="5913"/>
                </a:cubicBezTo>
                <a:cubicBezTo>
                  <a:pt x="3298" y="5913"/>
                  <a:pt x="3299" y="5913"/>
                  <a:pt x="3299" y="5913"/>
                </a:cubicBezTo>
                <a:cubicBezTo>
                  <a:pt x="3342" y="5913"/>
                  <a:pt x="3344" y="5841"/>
                  <a:pt x="3298" y="5841"/>
                </a:cubicBezTo>
                <a:close/>
                <a:moveTo>
                  <a:pt x="6238" y="5880"/>
                </a:moveTo>
                <a:cubicBezTo>
                  <a:pt x="6192" y="5880"/>
                  <a:pt x="6192" y="5950"/>
                  <a:pt x="6238" y="5950"/>
                </a:cubicBezTo>
                <a:cubicBezTo>
                  <a:pt x="6284" y="5950"/>
                  <a:pt x="6284" y="5880"/>
                  <a:pt x="6238" y="5880"/>
                </a:cubicBezTo>
                <a:close/>
                <a:moveTo>
                  <a:pt x="21454" y="5876"/>
                </a:moveTo>
                <a:cubicBezTo>
                  <a:pt x="21443" y="5876"/>
                  <a:pt x="21435" y="5881"/>
                  <a:pt x="21428" y="5889"/>
                </a:cubicBezTo>
                <a:cubicBezTo>
                  <a:pt x="21426" y="5888"/>
                  <a:pt x="21425" y="5888"/>
                  <a:pt x="21423" y="5888"/>
                </a:cubicBezTo>
                <a:cubicBezTo>
                  <a:pt x="21389" y="5888"/>
                  <a:pt x="21376" y="5947"/>
                  <a:pt x="21416" y="5960"/>
                </a:cubicBezTo>
                <a:cubicBezTo>
                  <a:pt x="21422" y="5962"/>
                  <a:pt x="21428" y="5963"/>
                  <a:pt x="21434" y="5963"/>
                </a:cubicBezTo>
                <a:cubicBezTo>
                  <a:pt x="21459" y="5963"/>
                  <a:pt x="21480" y="5945"/>
                  <a:pt x="21490" y="5922"/>
                </a:cubicBezTo>
                <a:cubicBezTo>
                  <a:pt x="21497" y="5903"/>
                  <a:pt x="21483" y="5881"/>
                  <a:pt x="21464" y="5877"/>
                </a:cubicBezTo>
                <a:cubicBezTo>
                  <a:pt x="21461" y="5876"/>
                  <a:pt x="21457" y="5876"/>
                  <a:pt x="21454" y="5876"/>
                </a:cubicBezTo>
                <a:close/>
                <a:moveTo>
                  <a:pt x="16093" y="5862"/>
                </a:moveTo>
                <a:cubicBezTo>
                  <a:pt x="16069" y="5862"/>
                  <a:pt x="16044" y="5887"/>
                  <a:pt x="16059" y="5915"/>
                </a:cubicBezTo>
                <a:cubicBezTo>
                  <a:pt x="16064" y="5925"/>
                  <a:pt x="16069" y="5935"/>
                  <a:pt x="16075" y="5945"/>
                </a:cubicBezTo>
                <a:cubicBezTo>
                  <a:pt x="16081" y="5958"/>
                  <a:pt x="16092" y="5963"/>
                  <a:pt x="16102" y="5963"/>
                </a:cubicBezTo>
                <a:cubicBezTo>
                  <a:pt x="16126" y="5963"/>
                  <a:pt x="16151" y="5938"/>
                  <a:pt x="16136" y="5910"/>
                </a:cubicBezTo>
                <a:cubicBezTo>
                  <a:pt x="16131" y="5899"/>
                  <a:pt x="16126" y="5891"/>
                  <a:pt x="16121" y="5880"/>
                </a:cubicBezTo>
                <a:cubicBezTo>
                  <a:pt x="16114" y="5867"/>
                  <a:pt x="16104" y="5862"/>
                  <a:pt x="16093" y="5862"/>
                </a:cubicBezTo>
                <a:close/>
                <a:moveTo>
                  <a:pt x="23483" y="5869"/>
                </a:moveTo>
                <a:cubicBezTo>
                  <a:pt x="23466" y="5869"/>
                  <a:pt x="23449" y="5880"/>
                  <a:pt x="23449" y="5903"/>
                </a:cubicBezTo>
                <a:lnTo>
                  <a:pt x="23449" y="5934"/>
                </a:lnTo>
                <a:cubicBezTo>
                  <a:pt x="23449" y="5957"/>
                  <a:pt x="23466" y="5968"/>
                  <a:pt x="23484" y="5968"/>
                </a:cubicBezTo>
                <a:cubicBezTo>
                  <a:pt x="23501" y="5968"/>
                  <a:pt x="23519" y="5957"/>
                  <a:pt x="23519" y="5934"/>
                </a:cubicBezTo>
                <a:lnTo>
                  <a:pt x="23519" y="5903"/>
                </a:lnTo>
                <a:cubicBezTo>
                  <a:pt x="23519" y="5881"/>
                  <a:pt x="23501" y="5869"/>
                  <a:pt x="23483" y="5869"/>
                </a:cubicBezTo>
                <a:close/>
                <a:moveTo>
                  <a:pt x="23231" y="5948"/>
                </a:moveTo>
                <a:cubicBezTo>
                  <a:pt x="23209" y="5948"/>
                  <a:pt x="23208" y="5983"/>
                  <a:pt x="23231" y="5983"/>
                </a:cubicBezTo>
                <a:lnTo>
                  <a:pt x="23254" y="5983"/>
                </a:lnTo>
                <a:cubicBezTo>
                  <a:pt x="23276" y="5983"/>
                  <a:pt x="23276" y="5948"/>
                  <a:pt x="23254" y="5948"/>
                </a:cubicBezTo>
                <a:close/>
                <a:moveTo>
                  <a:pt x="3041" y="5917"/>
                </a:moveTo>
                <a:cubicBezTo>
                  <a:pt x="2995" y="5917"/>
                  <a:pt x="2995" y="5987"/>
                  <a:pt x="3041" y="5987"/>
                </a:cubicBezTo>
                <a:lnTo>
                  <a:pt x="3057" y="5987"/>
                </a:lnTo>
                <a:cubicBezTo>
                  <a:pt x="3103" y="5987"/>
                  <a:pt x="3103" y="5917"/>
                  <a:pt x="3057" y="5917"/>
                </a:cubicBezTo>
                <a:close/>
                <a:moveTo>
                  <a:pt x="13327" y="5914"/>
                </a:moveTo>
                <a:cubicBezTo>
                  <a:pt x="13319" y="5914"/>
                  <a:pt x="13311" y="5917"/>
                  <a:pt x="13304" y="5924"/>
                </a:cubicBezTo>
                <a:lnTo>
                  <a:pt x="13288" y="5940"/>
                </a:lnTo>
                <a:cubicBezTo>
                  <a:pt x="13263" y="5965"/>
                  <a:pt x="13288" y="6001"/>
                  <a:pt x="13315" y="6001"/>
                </a:cubicBezTo>
                <a:cubicBezTo>
                  <a:pt x="13323" y="6001"/>
                  <a:pt x="13331" y="5998"/>
                  <a:pt x="13338" y="5990"/>
                </a:cubicBezTo>
                <a:lnTo>
                  <a:pt x="13354" y="5974"/>
                </a:lnTo>
                <a:cubicBezTo>
                  <a:pt x="13380" y="5950"/>
                  <a:pt x="13355" y="5914"/>
                  <a:pt x="13327" y="5914"/>
                </a:cubicBezTo>
                <a:close/>
                <a:moveTo>
                  <a:pt x="18421" y="5894"/>
                </a:moveTo>
                <a:cubicBezTo>
                  <a:pt x="18352" y="5894"/>
                  <a:pt x="18352" y="6001"/>
                  <a:pt x="18421" y="6002"/>
                </a:cubicBezTo>
                <a:cubicBezTo>
                  <a:pt x="18490" y="6002"/>
                  <a:pt x="18490" y="5894"/>
                  <a:pt x="18421" y="5894"/>
                </a:cubicBezTo>
                <a:close/>
                <a:moveTo>
                  <a:pt x="10880" y="5939"/>
                </a:moveTo>
                <a:cubicBezTo>
                  <a:pt x="10835" y="5939"/>
                  <a:pt x="10835" y="6009"/>
                  <a:pt x="10880" y="6009"/>
                </a:cubicBezTo>
                <a:cubicBezTo>
                  <a:pt x="10926" y="6009"/>
                  <a:pt x="10926" y="5939"/>
                  <a:pt x="10880" y="5939"/>
                </a:cubicBezTo>
                <a:close/>
                <a:moveTo>
                  <a:pt x="2455" y="5944"/>
                </a:moveTo>
                <a:cubicBezTo>
                  <a:pt x="2449" y="5944"/>
                  <a:pt x="2444" y="5945"/>
                  <a:pt x="2438" y="5948"/>
                </a:cubicBezTo>
                <a:cubicBezTo>
                  <a:pt x="2428" y="5954"/>
                  <a:pt x="2418" y="5959"/>
                  <a:pt x="2408" y="5964"/>
                </a:cubicBezTo>
                <a:cubicBezTo>
                  <a:pt x="2372" y="5982"/>
                  <a:pt x="2394" y="6029"/>
                  <a:pt x="2426" y="6029"/>
                </a:cubicBezTo>
                <a:cubicBezTo>
                  <a:pt x="2432" y="6029"/>
                  <a:pt x="2437" y="6028"/>
                  <a:pt x="2443" y="6025"/>
                </a:cubicBezTo>
                <a:cubicBezTo>
                  <a:pt x="2454" y="6019"/>
                  <a:pt x="2462" y="6014"/>
                  <a:pt x="2473" y="6009"/>
                </a:cubicBezTo>
                <a:cubicBezTo>
                  <a:pt x="2508" y="5991"/>
                  <a:pt x="2486" y="5944"/>
                  <a:pt x="2455" y="5944"/>
                </a:cubicBezTo>
                <a:close/>
                <a:moveTo>
                  <a:pt x="24265" y="5961"/>
                </a:moveTo>
                <a:cubicBezTo>
                  <a:pt x="24219" y="5961"/>
                  <a:pt x="24219" y="6032"/>
                  <a:pt x="24265" y="6032"/>
                </a:cubicBezTo>
                <a:cubicBezTo>
                  <a:pt x="24310" y="6032"/>
                  <a:pt x="24310" y="5961"/>
                  <a:pt x="24265" y="5961"/>
                </a:cubicBezTo>
                <a:close/>
                <a:moveTo>
                  <a:pt x="20494" y="5949"/>
                </a:moveTo>
                <a:cubicBezTo>
                  <a:pt x="20477" y="5949"/>
                  <a:pt x="20459" y="5960"/>
                  <a:pt x="20459" y="5983"/>
                </a:cubicBezTo>
                <a:lnTo>
                  <a:pt x="20459" y="5999"/>
                </a:lnTo>
                <a:cubicBezTo>
                  <a:pt x="20459" y="6022"/>
                  <a:pt x="20477" y="6033"/>
                  <a:pt x="20494" y="6033"/>
                </a:cubicBezTo>
                <a:cubicBezTo>
                  <a:pt x="20512" y="6033"/>
                  <a:pt x="20530" y="6022"/>
                  <a:pt x="20530" y="5999"/>
                </a:cubicBezTo>
                <a:lnTo>
                  <a:pt x="20530" y="5983"/>
                </a:lnTo>
                <a:cubicBezTo>
                  <a:pt x="20530" y="5960"/>
                  <a:pt x="20512" y="5949"/>
                  <a:pt x="20494" y="5949"/>
                </a:cubicBezTo>
                <a:close/>
                <a:moveTo>
                  <a:pt x="12532" y="5957"/>
                </a:moveTo>
                <a:cubicBezTo>
                  <a:pt x="12524" y="5957"/>
                  <a:pt x="12516" y="5960"/>
                  <a:pt x="12509" y="5967"/>
                </a:cubicBezTo>
                <a:lnTo>
                  <a:pt x="12493" y="5983"/>
                </a:lnTo>
                <a:cubicBezTo>
                  <a:pt x="12468" y="6007"/>
                  <a:pt x="12492" y="6043"/>
                  <a:pt x="12520" y="6043"/>
                </a:cubicBezTo>
                <a:cubicBezTo>
                  <a:pt x="12528" y="6043"/>
                  <a:pt x="12536" y="6040"/>
                  <a:pt x="12543" y="6033"/>
                </a:cubicBezTo>
                <a:lnTo>
                  <a:pt x="12559" y="6017"/>
                </a:lnTo>
                <a:cubicBezTo>
                  <a:pt x="12584" y="5992"/>
                  <a:pt x="12559" y="5957"/>
                  <a:pt x="12532" y="5957"/>
                </a:cubicBezTo>
                <a:close/>
                <a:moveTo>
                  <a:pt x="9408" y="6026"/>
                </a:moveTo>
                <a:cubicBezTo>
                  <a:pt x="9395" y="6026"/>
                  <a:pt x="9383" y="6044"/>
                  <a:pt x="9395" y="6056"/>
                </a:cubicBezTo>
                <a:lnTo>
                  <a:pt x="9411" y="6072"/>
                </a:lnTo>
                <a:cubicBezTo>
                  <a:pt x="9414" y="6075"/>
                  <a:pt x="9419" y="6077"/>
                  <a:pt x="9422" y="6077"/>
                </a:cubicBezTo>
                <a:cubicBezTo>
                  <a:pt x="9436" y="6077"/>
                  <a:pt x="9448" y="6060"/>
                  <a:pt x="9435" y="6048"/>
                </a:cubicBezTo>
                <a:lnTo>
                  <a:pt x="9420" y="6032"/>
                </a:lnTo>
                <a:cubicBezTo>
                  <a:pt x="9417" y="6028"/>
                  <a:pt x="9412" y="6026"/>
                  <a:pt x="9408" y="6026"/>
                </a:cubicBezTo>
                <a:close/>
                <a:moveTo>
                  <a:pt x="8956" y="6053"/>
                </a:moveTo>
                <a:cubicBezTo>
                  <a:pt x="8910" y="6053"/>
                  <a:pt x="8910" y="6123"/>
                  <a:pt x="8956" y="6123"/>
                </a:cubicBezTo>
                <a:cubicBezTo>
                  <a:pt x="8957" y="6123"/>
                  <a:pt x="8957" y="6123"/>
                  <a:pt x="8957" y="6123"/>
                </a:cubicBezTo>
                <a:cubicBezTo>
                  <a:pt x="9002" y="6123"/>
                  <a:pt x="9003" y="6053"/>
                  <a:pt x="8956" y="6053"/>
                </a:cubicBezTo>
                <a:close/>
                <a:moveTo>
                  <a:pt x="20149" y="6039"/>
                </a:moveTo>
                <a:cubicBezTo>
                  <a:pt x="20131" y="6039"/>
                  <a:pt x="20113" y="6051"/>
                  <a:pt x="20113" y="6074"/>
                </a:cubicBezTo>
                <a:lnTo>
                  <a:pt x="20113" y="6090"/>
                </a:lnTo>
                <a:cubicBezTo>
                  <a:pt x="20113" y="6112"/>
                  <a:pt x="20131" y="6123"/>
                  <a:pt x="20149" y="6123"/>
                </a:cubicBezTo>
                <a:cubicBezTo>
                  <a:pt x="20167" y="6123"/>
                  <a:pt x="20184" y="6112"/>
                  <a:pt x="20184" y="6090"/>
                </a:cubicBezTo>
                <a:lnTo>
                  <a:pt x="20184" y="6074"/>
                </a:lnTo>
                <a:cubicBezTo>
                  <a:pt x="20184" y="6051"/>
                  <a:pt x="20167" y="6039"/>
                  <a:pt x="20149" y="6039"/>
                </a:cubicBezTo>
                <a:close/>
                <a:moveTo>
                  <a:pt x="24774" y="6038"/>
                </a:moveTo>
                <a:cubicBezTo>
                  <a:pt x="24763" y="6038"/>
                  <a:pt x="24755" y="6043"/>
                  <a:pt x="24748" y="6051"/>
                </a:cubicBezTo>
                <a:cubicBezTo>
                  <a:pt x="24746" y="6051"/>
                  <a:pt x="24745" y="6051"/>
                  <a:pt x="24743" y="6051"/>
                </a:cubicBezTo>
                <a:cubicBezTo>
                  <a:pt x="24708" y="6051"/>
                  <a:pt x="24695" y="6109"/>
                  <a:pt x="24735" y="6122"/>
                </a:cubicBezTo>
                <a:cubicBezTo>
                  <a:pt x="24741" y="6124"/>
                  <a:pt x="24747" y="6125"/>
                  <a:pt x="24753" y="6125"/>
                </a:cubicBezTo>
                <a:cubicBezTo>
                  <a:pt x="24779" y="6125"/>
                  <a:pt x="24801" y="6108"/>
                  <a:pt x="24809" y="6084"/>
                </a:cubicBezTo>
                <a:cubicBezTo>
                  <a:pt x="24817" y="6065"/>
                  <a:pt x="24801" y="6044"/>
                  <a:pt x="24784" y="6039"/>
                </a:cubicBezTo>
                <a:cubicBezTo>
                  <a:pt x="24781" y="6038"/>
                  <a:pt x="24777" y="6038"/>
                  <a:pt x="24774" y="6038"/>
                </a:cubicBezTo>
                <a:close/>
                <a:moveTo>
                  <a:pt x="10220" y="5996"/>
                </a:moveTo>
                <a:cubicBezTo>
                  <a:pt x="10193" y="5996"/>
                  <a:pt x="10168" y="6031"/>
                  <a:pt x="10193" y="6056"/>
                </a:cubicBezTo>
                <a:cubicBezTo>
                  <a:pt x="10213" y="6076"/>
                  <a:pt x="10233" y="6097"/>
                  <a:pt x="10254" y="6117"/>
                </a:cubicBezTo>
                <a:cubicBezTo>
                  <a:pt x="10261" y="6124"/>
                  <a:pt x="10270" y="6127"/>
                  <a:pt x="10278" y="6127"/>
                </a:cubicBezTo>
                <a:cubicBezTo>
                  <a:pt x="10305" y="6127"/>
                  <a:pt x="10329" y="6091"/>
                  <a:pt x="10303" y="6067"/>
                </a:cubicBezTo>
                <a:cubicBezTo>
                  <a:pt x="10285" y="6048"/>
                  <a:pt x="10265" y="6027"/>
                  <a:pt x="10244" y="6007"/>
                </a:cubicBezTo>
                <a:cubicBezTo>
                  <a:pt x="10236" y="5999"/>
                  <a:pt x="10228" y="5996"/>
                  <a:pt x="10220" y="5996"/>
                </a:cubicBezTo>
                <a:close/>
                <a:moveTo>
                  <a:pt x="17892" y="6024"/>
                </a:moveTo>
                <a:cubicBezTo>
                  <a:pt x="17887" y="6024"/>
                  <a:pt x="17882" y="6025"/>
                  <a:pt x="17878" y="6027"/>
                </a:cubicBezTo>
                <a:cubicBezTo>
                  <a:pt x="17862" y="6032"/>
                  <a:pt x="17848" y="6037"/>
                  <a:pt x="17834" y="6043"/>
                </a:cubicBezTo>
                <a:cubicBezTo>
                  <a:pt x="17806" y="6051"/>
                  <a:pt x="17788" y="6079"/>
                  <a:pt x="17797" y="6107"/>
                </a:cubicBezTo>
                <a:cubicBezTo>
                  <a:pt x="17803" y="6129"/>
                  <a:pt x="17825" y="6147"/>
                  <a:pt x="17848" y="6147"/>
                </a:cubicBezTo>
                <a:cubicBezTo>
                  <a:pt x="17852" y="6147"/>
                  <a:pt x="17857" y="6146"/>
                  <a:pt x="17862" y="6144"/>
                </a:cubicBezTo>
                <a:cubicBezTo>
                  <a:pt x="17878" y="6139"/>
                  <a:pt x="17892" y="6134"/>
                  <a:pt x="17907" y="6128"/>
                </a:cubicBezTo>
                <a:cubicBezTo>
                  <a:pt x="17934" y="6119"/>
                  <a:pt x="17951" y="6092"/>
                  <a:pt x="17944" y="6063"/>
                </a:cubicBezTo>
                <a:cubicBezTo>
                  <a:pt x="17937" y="6042"/>
                  <a:pt x="17915" y="6024"/>
                  <a:pt x="17892" y="6024"/>
                </a:cubicBezTo>
                <a:close/>
                <a:moveTo>
                  <a:pt x="12458" y="6077"/>
                </a:moveTo>
                <a:cubicBezTo>
                  <a:pt x="12412" y="6077"/>
                  <a:pt x="12412" y="6148"/>
                  <a:pt x="12458" y="6148"/>
                </a:cubicBezTo>
                <a:cubicBezTo>
                  <a:pt x="12503" y="6148"/>
                  <a:pt x="12503" y="6077"/>
                  <a:pt x="12458" y="6077"/>
                </a:cubicBezTo>
                <a:close/>
                <a:moveTo>
                  <a:pt x="22634" y="6085"/>
                </a:moveTo>
                <a:cubicBezTo>
                  <a:pt x="22624" y="6085"/>
                  <a:pt x="22614" y="6093"/>
                  <a:pt x="22618" y="6106"/>
                </a:cubicBezTo>
                <a:cubicBezTo>
                  <a:pt x="22622" y="6118"/>
                  <a:pt x="22625" y="6128"/>
                  <a:pt x="22627" y="6139"/>
                </a:cubicBezTo>
                <a:cubicBezTo>
                  <a:pt x="22630" y="6148"/>
                  <a:pt x="22637" y="6152"/>
                  <a:pt x="22645" y="6152"/>
                </a:cubicBezTo>
                <a:cubicBezTo>
                  <a:pt x="22655" y="6152"/>
                  <a:pt x="22666" y="6144"/>
                  <a:pt x="22662" y="6132"/>
                </a:cubicBezTo>
                <a:cubicBezTo>
                  <a:pt x="22658" y="6119"/>
                  <a:pt x="22655" y="6110"/>
                  <a:pt x="22652" y="6098"/>
                </a:cubicBezTo>
                <a:cubicBezTo>
                  <a:pt x="22650" y="6089"/>
                  <a:pt x="22642" y="6085"/>
                  <a:pt x="22634" y="6085"/>
                </a:cubicBezTo>
                <a:close/>
                <a:moveTo>
                  <a:pt x="22251" y="6143"/>
                </a:moveTo>
                <a:cubicBezTo>
                  <a:pt x="22229" y="6143"/>
                  <a:pt x="22229" y="6179"/>
                  <a:pt x="22251" y="6179"/>
                </a:cubicBezTo>
                <a:lnTo>
                  <a:pt x="22274" y="6179"/>
                </a:lnTo>
                <a:cubicBezTo>
                  <a:pt x="22295" y="6179"/>
                  <a:pt x="22295" y="6143"/>
                  <a:pt x="22274" y="6143"/>
                </a:cubicBezTo>
                <a:cubicBezTo>
                  <a:pt x="22270" y="6144"/>
                  <a:pt x="22266" y="6144"/>
                  <a:pt x="22262" y="6144"/>
                </a:cubicBezTo>
                <a:cubicBezTo>
                  <a:pt x="22259" y="6144"/>
                  <a:pt x="22255" y="6144"/>
                  <a:pt x="22251" y="6143"/>
                </a:cubicBezTo>
                <a:close/>
                <a:moveTo>
                  <a:pt x="7169" y="6075"/>
                </a:moveTo>
                <a:cubicBezTo>
                  <a:pt x="7101" y="6075"/>
                  <a:pt x="7100" y="6182"/>
                  <a:pt x="7169" y="6182"/>
                </a:cubicBezTo>
                <a:cubicBezTo>
                  <a:pt x="7237" y="6182"/>
                  <a:pt x="7238" y="6075"/>
                  <a:pt x="7169" y="6075"/>
                </a:cubicBezTo>
                <a:close/>
                <a:moveTo>
                  <a:pt x="5862" y="6089"/>
                </a:moveTo>
                <a:cubicBezTo>
                  <a:pt x="5856" y="6089"/>
                  <a:pt x="5850" y="6091"/>
                  <a:pt x="5844" y="6095"/>
                </a:cubicBezTo>
                <a:cubicBezTo>
                  <a:pt x="5828" y="6105"/>
                  <a:pt x="5813" y="6114"/>
                  <a:pt x="5799" y="6124"/>
                </a:cubicBezTo>
                <a:cubicBezTo>
                  <a:pt x="5766" y="6145"/>
                  <a:pt x="5787" y="6192"/>
                  <a:pt x="5816" y="6192"/>
                </a:cubicBezTo>
                <a:cubicBezTo>
                  <a:pt x="5822" y="6192"/>
                  <a:pt x="5828" y="6190"/>
                  <a:pt x="5834" y="6186"/>
                </a:cubicBezTo>
                <a:cubicBezTo>
                  <a:pt x="5850" y="6176"/>
                  <a:pt x="5865" y="6166"/>
                  <a:pt x="5879" y="6156"/>
                </a:cubicBezTo>
                <a:cubicBezTo>
                  <a:pt x="5911" y="6136"/>
                  <a:pt x="5891" y="6089"/>
                  <a:pt x="5862" y="6089"/>
                </a:cubicBezTo>
                <a:close/>
                <a:moveTo>
                  <a:pt x="23813" y="6111"/>
                </a:moveTo>
                <a:cubicBezTo>
                  <a:pt x="23795" y="6111"/>
                  <a:pt x="23778" y="6123"/>
                  <a:pt x="23778" y="6145"/>
                </a:cubicBezTo>
                <a:lnTo>
                  <a:pt x="23778" y="6161"/>
                </a:lnTo>
                <a:cubicBezTo>
                  <a:pt x="23778" y="6184"/>
                  <a:pt x="23795" y="6195"/>
                  <a:pt x="23813" y="6195"/>
                </a:cubicBezTo>
                <a:cubicBezTo>
                  <a:pt x="23830" y="6195"/>
                  <a:pt x="23848" y="6184"/>
                  <a:pt x="23848" y="6161"/>
                </a:cubicBezTo>
                <a:lnTo>
                  <a:pt x="23848" y="6145"/>
                </a:lnTo>
                <a:cubicBezTo>
                  <a:pt x="23848" y="6123"/>
                  <a:pt x="23830" y="6111"/>
                  <a:pt x="23813" y="6111"/>
                </a:cubicBezTo>
                <a:close/>
                <a:moveTo>
                  <a:pt x="9799" y="6149"/>
                </a:moveTo>
                <a:cubicBezTo>
                  <a:pt x="9785" y="6149"/>
                  <a:pt x="9773" y="6167"/>
                  <a:pt x="9785" y="6179"/>
                </a:cubicBezTo>
                <a:lnTo>
                  <a:pt x="9801" y="6194"/>
                </a:lnTo>
                <a:cubicBezTo>
                  <a:pt x="9804" y="6198"/>
                  <a:pt x="9808" y="6199"/>
                  <a:pt x="9812" y="6199"/>
                </a:cubicBezTo>
                <a:cubicBezTo>
                  <a:pt x="9825" y="6199"/>
                  <a:pt x="9838" y="6182"/>
                  <a:pt x="9826" y="6169"/>
                </a:cubicBezTo>
                <a:lnTo>
                  <a:pt x="9810" y="6154"/>
                </a:lnTo>
                <a:cubicBezTo>
                  <a:pt x="9806" y="6150"/>
                  <a:pt x="9802" y="6149"/>
                  <a:pt x="9799" y="6149"/>
                </a:cubicBezTo>
                <a:close/>
                <a:moveTo>
                  <a:pt x="5290" y="6055"/>
                </a:moveTo>
                <a:cubicBezTo>
                  <a:pt x="5286" y="6055"/>
                  <a:pt x="5281" y="6055"/>
                  <a:pt x="5277" y="6056"/>
                </a:cubicBezTo>
                <a:cubicBezTo>
                  <a:pt x="5251" y="6065"/>
                  <a:pt x="5231" y="6094"/>
                  <a:pt x="5240" y="6122"/>
                </a:cubicBezTo>
                <a:cubicBezTo>
                  <a:pt x="5246" y="6138"/>
                  <a:pt x="5251" y="6153"/>
                  <a:pt x="5254" y="6166"/>
                </a:cubicBezTo>
                <a:cubicBezTo>
                  <a:pt x="5262" y="6189"/>
                  <a:pt x="5282" y="6205"/>
                  <a:pt x="5305" y="6205"/>
                </a:cubicBezTo>
                <a:cubicBezTo>
                  <a:pt x="5310" y="6205"/>
                  <a:pt x="5315" y="6204"/>
                  <a:pt x="5320" y="6203"/>
                </a:cubicBezTo>
                <a:cubicBezTo>
                  <a:pt x="5346" y="6195"/>
                  <a:pt x="5366" y="6165"/>
                  <a:pt x="5357" y="6138"/>
                </a:cubicBezTo>
                <a:cubicBezTo>
                  <a:pt x="5351" y="6122"/>
                  <a:pt x="5346" y="6107"/>
                  <a:pt x="5342" y="6093"/>
                </a:cubicBezTo>
                <a:cubicBezTo>
                  <a:pt x="5334" y="6071"/>
                  <a:pt x="5313" y="6055"/>
                  <a:pt x="5290" y="6055"/>
                </a:cubicBezTo>
                <a:close/>
                <a:moveTo>
                  <a:pt x="16592" y="6074"/>
                </a:moveTo>
                <a:cubicBezTo>
                  <a:pt x="16571" y="6074"/>
                  <a:pt x="16549" y="6092"/>
                  <a:pt x="16554" y="6118"/>
                </a:cubicBezTo>
                <a:cubicBezTo>
                  <a:pt x="16560" y="6143"/>
                  <a:pt x="16565" y="6168"/>
                  <a:pt x="16568" y="6192"/>
                </a:cubicBezTo>
                <a:cubicBezTo>
                  <a:pt x="16571" y="6210"/>
                  <a:pt x="16584" y="6218"/>
                  <a:pt x="16598" y="6218"/>
                </a:cubicBezTo>
                <a:cubicBezTo>
                  <a:pt x="16619" y="6218"/>
                  <a:pt x="16641" y="6201"/>
                  <a:pt x="16636" y="6175"/>
                </a:cubicBezTo>
                <a:cubicBezTo>
                  <a:pt x="16631" y="6149"/>
                  <a:pt x="16626" y="6124"/>
                  <a:pt x="16622" y="6100"/>
                </a:cubicBezTo>
                <a:cubicBezTo>
                  <a:pt x="16619" y="6082"/>
                  <a:pt x="16605" y="6074"/>
                  <a:pt x="16592" y="6074"/>
                </a:cubicBezTo>
                <a:close/>
                <a:moveTo>
                  <a:pt x="1777" y="6152"/>
                </a:moveTo>
                <a:cubicBezTo>
                  <a:pt x="1774" y="6152"/>
                  <a:pt x="1771" y="6152"/>
                  <a:pt x="1769" y="6153"/>
                </a:cubicBezTo>
                <a:cubicBezTo>
                  <a:pt x="1743" y="6158"/>
                  <a:pt x="1718" y="6164"/>
                  <a:pt x="1694" y="6169"/>
                </a:cubicBezTo>
                <a:cubicBezTo>
                  <a:pt x="1652" y="6179"/>
                  <a:pt x="1666" y="6238"/>
                  <a:pt x="1703" y="6238"/>
                </a:cubicBezTo>
                <a:cubicBezTo>
                  <a:pt x="1706" y="6238"/>
                  <a:pt x="1709" y="6238"/>
                  <a:pt x="1712" y="6237"/>
                </a:cubicBezTo>
                <a:cubicBezTo>
                  <a:pt x="1737" y="6232"/>
                  <a:pt x="1762" y="6226"/>
                  <a:pt x="1786" y="6221"/>
                </a:cubicBezTo>
                <a:cubicBezTo>
                  <a:pt x="1830" y="6212"/>
                  <a:pt x="1815" y="6152"/>
                  <a:pt x="1777" y="6152"/>
                </a:cubicBezTo>
                <a:close/>
                <a:moveTo>
                  <a:pt x="4092" y="6196"/>
                </a:moveTo>
                <a:cubicBezTo>
                  <a:pt x="4088" y="6196"/>
                  <a:pt x="4084" y="6197"/>
                  <a:pt x="4081" y="6201"/>
                </a:cubicBezTo>
                <a:lnTo>
                  <a:pt x="4065" y="6216"/>
                </a:lnTo>
                <a:cubicBezTo>
                  <a:pt x="4052" y="6229"/>
                  <a:pt x="4064" y="6247"/>
                  <a:pt x="4078" y="6247"/>
                </a:cubicBezTo>
                <a:cubicBezTo>
                  <a:pt x="4082" y="6247"/>
                  <a:pt x="4086" y="6245"/>
                  <a:pt x="4090" y="6242"/>
                </a:cubicBezTo>
                <a:lnTo>
                  <a:pt x="4106" y="6226"/>
                </a:lnTo>
                <a:cubicBezTo>
                  <a:pt x="4119" y="6214"/>
                  <a:pt x="4106" y="6196"/>
                  <a:pt x="4092" y="6196"/>
                </a:cubicBezTo>
                <a:close/>
                <a:moveTo>
                  <a:pt x="6606" y="6176"/>
                </a:moveTo>
                <a:cubicBezTo>
                  <a:pt x="6589" y="6176"/>
                  <a:pt x="6571" y="6187"/>
                  <a:pt x="6571" y="6210"/>
                </a:cubicBezTo>
                <a:lnTo>
                  <a:pt x="6571" y="6239"/>
                </a:lnTo>
                <a:cubicBezTo>
                  <a:pt x="6571" y="6263"/>
                  <a:pt x="6588" y="6274"/>
                  <a:pt x="6606" y="6274"/>
                </a:cubicBezTo>
                <a:cubicBezTo>
                  <a:pt x="6623" y="6274"/>
                  <a:pt x="6641" y="6263"/>
                  <a:pt x="6641" y="6239"/>
                </a:cubicBezTo>
                <a:lnTo>
                  <a:pt x="6641" y="6210"/>
                </a:lnTo>
                <a:cubicBezTo>
                  <a:pt x="6642" y="6187"/>
                  <a:pt x="6624" y="6176"/>
                  <a:pt x="6606" y="6176"/>
                </a:cubicBezTo>
                <a:close/>
                <a:moveTo>
                  <a:pt x="23467" y="6200"/>
                </a:moveTo>
                <a:cubicBezTo>
                  <a:pt x="23450" y="6200"/>
                  <a:pt x="23432" y="6212"/>
                  <a:pt x="23432" y="6234"/>
                </a:cubicBezTo>
                <a:lnTo>
                  <a:pt x="23432" y="6250"/>
                </a:lnTo>
                <a:cubicBezTo>
                  <a:pt x="23432" y="6273"/>
                  <a:pt x="23449" y="6285"/>
                  <a:pt x="23467" y="6285"/>
                </a:cubicBezTo>
                <a:cubicBezTo>
                  <a:pt x="23485" y="6285"/>
                  <a:pt x="23502" y="6273"/>
                  <a:pt x="23502" y="6250"/>
                </a:cubicBezTo>
                <a:lnTo>
                  <a:pt x="23502" y="6234"/>
                </a:lnTo>
                <a:cubicBezTo>
                  <a:pt x="23503" y="6212"/>
                  <a:pt x="23485" y="6200"/>
                  <a:pt x="23467" y="6200"/>
                </a:cubicBezTo>
                <a:close/>
                <a:moveTo>
                  <a:pt x="20657" y="6219"/>
                </a:moveTo>
                <a:cubicBezTo>
                  <a:pt x="20649" y="6219"/>
                  <a:pt x="20641" y="6222"/>
                  <a:pt x="20634" y="6229"/>
                </a:cubicBezTo>
                <a:lnTo>
                  <a:pt x="20619" y="6245"/>
                </a:lnTo>
                <a:cubicBezTo>
                  <a:pt x="20593" y="6269"/>
                  <a:pt x="20617" y="6305"/>
                  <a:pt x="20645" y="6305"/>
                </a:cubicBezTo>
                <a:cubicBezTo>
                  <a:pt x="20653" y="6305"/>
                  <a:pt x="20661" y="6302"/>
                  <a:pt x="20668" y="6295"/>
                </a:cubicBezTo>
                <a:lnTo>
                  <a:pt x="20684" y="6279"/>
                </a:lnTo>
                <a:cubicBezTo>
                  <a:pt x="20709" y="6254"/>
                  <a:pt x="20685" y="6219"/>
                  <a:pt x="20657" y="6219"/>
                </a:cubicBezTo>
                <a:close/>
                <a:moveTo>
                  <a:pt x="12109" y="6243"/>
                </a:moveTo>
                <a:cubicBezTo>
                  <a:pt x="12065" y="6243"/>
                  <a:pt x="12066" y="6312"/>
                  <a:pt x="12110" y="6313"/>
                </a:cubicBezTo>
                <a:cubicBezTo>
                  <a:pt x="12157" y="6313"/>
                  <a:pt x="12157" y="6243"/>
                  <a:pt x="12110" y="6243"/>
                </a:cubicBezTo>
                <a:cubicBezTo>
                  <a:pt x="12110" y="6243"/>
                  <a:pt x="12110" y="6243"/>
                  <a:pt x="12109" y="6243"/>
                </a:cubicBezTo>
                <a:close/>
                <a:moveTo>
                  <a:pt x="4993" y="6208"/>
                </a:moveTo>
                <a:cubicBezTo>
                  <a:pt x="4924" y="6208"/>
                  <a:pt x="4924" y="6315"/>
                  <a:pt x="4994" y="6316"/>
                </a:cubicBezTo>
                <a:lnTo>
                  <a:pt x="5010" y="6316"/>
                </a:lnTo>
                <a:cubicBezTo>
                  <a:pt x="5079" y="6316"/>
                  <a:pt x="5079" y="6208"/>
                  <a:pt x="5010" y="6208"/>
                </a:cubicBezTo>
                <a:lnTo>
                  <a:pt x="4994" y="6208"/>
                </a:lnTo>
                <a:cubicBezTo>
                  <a:pt x="4994" y="6208"/>
                  <a:pt x="4993" y="6208"/>
                  <a:pt x="4993" y="6208"/>
                </a:cubicBezTo>
                <a:close/>
                <a:moveTo>
                  <a:pt x="22917" y="6194"/>
                </a:moveTo>
                <a:cubicBezTo>
                  <a:pt x="22900" y="6194"/>
                  <a:pt x="22883" y="6202"/>
                  <a:pt x="22873" y="6221"/>
                </a:cubicBezTo>
                <a:cubicBezTo>
                  <a:pt x="22861" y="6243"/>
                  <a:pt x="22866" y="6281"/>
                  <a:pt x="22893" y="6292"/>
                </a:cubicBezTo>
                <a:cubicBezTo>
                  <a:pt x="22919" y="6302"/>
                  <a:pt x="22942" y="6315"/>
                  <a:pt x="22967" y="6325"/>
                </a:cubicBezTo>
                <a:cubicBezTo>
                  <a:pt x="22976" y="6329"/>
                  <a:pt x="22985" y="6331"/>
                  <a:pt x="22994" y="6331"/>
                </a:cubicBezTo>
                <a:cubicBezTo>
                  <a:pt x="23012" y="6331"/>
                  <a:pt x="23029" y="6323"/>
                  <a:pt x="23039" y="6305"/>
                </a:cubicBezTo>
                <a:cubicBezTo>
                  <a:pt x="23051" y="6283"/>
                  <a:pt x="23046" y="6245"/>
                  <a:pt x="23019" y="6233"/>
                </a:cubicBezTo>
                <a:cubicBezTo>
                  <a:pt x="22994" y="6223"/>
                  <a:pt x="22971" y="6211"/>
                  <a:pt x="22946" y="6201"/>
                </a:cubicBezTo>
                <a:cubicBezTo>
                  <a:pt x="22937" y="6197"/>
                  <a:pt x="22927" y="6194"/>
                  <a:pt x="22917" y="6194"/>
                </a:cubicBezTo>
                <a:close/>
                <a:moveTo>
                  <a:pt x="19377" y="6244"/>
                </a:moveTo>
                <a:cubicBezTo>
                  <a:pt x="19366" y="6244"/>
                  <a:pt x="19356" y="6250"/>
                  <a:pt x="19349" y="6263"/>
                </a:cubicBezTo>
                <a:cubicBezTo>
                  <a:pt x="19344" y="6273"/>
                  <a:pt x="19339" y="6281"/>
                  <a:pt x="19334" y="6292"/>
                </a:cubicBezTo>
                <a:cubicBezTo>
                  <a:pt x="19319" y="6320"/>
                  <a:pt x="19344" y="6346"/>
                  <a:pt x="19368" y="6346"/>
                </a:cubicBezTo>
                <a:cubicBezTo>
                  <a:pt x="19378" y="6346"/>
                  <a:pt x="19389" y="6341"/>
                  <a:pt x="19395" y="6327"/>
                </a:cubicBezTo>
                <a:cubicBezTo>
                  <a:pt x="19401" y="6317"/>
                  <a:pt x="19406" y="6308"/>
                  <a:pt x="19411" y="6297"/>
                </a:cubicBezTo>
                <a:cubicBezTo>
                  <a:pt x="19425" y="6270"/>
                  <a:pt x="19401" y="6244"/>
                  <a:pt x="19377" y="6244"/>
                </a:cubicBezTo>
                <a:close/>
                <a:moveTo>
                  <a:pt x="1072" y="6323"/>
                </a:moveTo>
                <a:cubicBezTo>
                  <a:pt x="1050" y="6323"/>
                  <a:pt x="1050" y="6359"/>
                  <a:pt x="1072" y="6359"/>
                </a:cubicBezTo>
                <a:lnTo>
                  <a:pt x="1116" y="6359"/>
                </a:lnTo>
                <a:cubicBezTo>
                  <a:pt x="1140" y="6359"/>
                  <a:pt x="1140" y="6323"/>
                  <a:pt x="1116" y="6323"/>
                </a:cubicBezTo>
                <a:close/>
                <a:moveTo>
                  <a:pt x="11856" y="6317"/>
                </a:moveTo>
                <a:cubicBezTo>
                  <a:pt x="11810" y="6317"/>
                  <a:pt x="11810" y="6388"/>
                  <a:pt x="11856" y="6388"/>
                </a:cubicBezTo>
                <a:lnTo>
                  <a:pt x="11871" y="6388"/>
                </a:lnTo>
                <a:cubicBezTo>
                  <a:pt x="11916" y="6388"/>
                  <a:pt x="11917" y="6317"/>
                  <a:pt x="11871" y="6317"/>
                </a:cubicBezTo>
                <a:close/>
                <a:moveTo>
                  <a:pt x="11267" y="6343"/>
                </a:moveTo>
                <a:cubicBezTo>
                  <a:pt x="11261" y="6343"/>
                  <a:pt x="11256" y="6345"/>
                  <a:pt x="11250" y="6347"/>
                </a:cubicBezTo>
                <a:cubicBezTo>
                  <a:pt x="11240" y="6353"/>
                  <a:pt x="11231" y="6358"/>
                  <a:pt x="11220" y="6363"/>
                </a:cubicBezTo>
                <a:cubicBezTo>
                  <a:pt x="11186" y="6381"/>
                  <a:pt x="11206" y="6429"/>
                  <a:pt x="11239" y="6429"/>
                </a:cubicBezTo>
                <a:cubicBezTo>
                  <a:pt x="11244" y="6429"/>
                  <a:pt x="11250" y="6428"/>
                  <a:pt x="11256" y="6425"/>
                </a:cubicBezTo>
                <a:cubicBezTo>
                  <a:pt x="11266" y="6420"/>
                  <a:pt x="11276" y="6414"/>
                  <a:pt x="11286" y="6409"/>
                </a:cubicBezTo>
                <a:cubicBezTo>
                  <a:pt x="11322" y="6392"/>
                  <a:pt x="11300" y="6343"/>
                  <a:pt x="11267" y="6343"/>
                </a:cubicBezTo>
                <a:close/>
                <a:moveTo>
                  <a:pt x="16391" y="6342"/>
                </a:moveTo>
                <a:cubicBezTo>
                  <a:pt x="16368" y="6342"/>
                  <a:pt x="16343" y="6368"/>
                  <a:pt x="16357" y="6396"/>
                </a:cubicBezTo>
                <a:cubicBezTo>
                  <a:pt x="16363" y="6406"/>
                  <a:pt x="16368" y="6415"/>
                  <a:pt x="16373" y="6426"/>
                </a:cubicBezTo>
                <a:cubicBezTo>
                  <a:pt x="16380" y="6439"/>
                  <a:pt x="16391" y="6445"/>
                  <a:pt x="16402" y="6445"/>
                </a:cubicBezTo>
                <a:cubicBezTo>
                  <a:pt x="16425" y="6445"/>
                  <a:pt x="16449" y="6419"/>
                  <a:pt x="16435" y="6390"/>
                </a:cubicBezTo>
                <a:cubicBezTo>
                  <a:pt x="16430" y="6380"/>
                  <a:pt x="16424" y="6370"/>
                  <a:pt x="16419" y="6360"/>
                </a:cubicBezTo>
                <a:cubicBezTo>
                  <a:pt x="16413" y="6347"/>
                  <a:pt x="16402" y="6342"/>
                  <a:pt x="16391" y="6342"/>
                </a:cubicBezTo>
                <a:close/>
                <a:moveTo>
                  <a:pt x="6524" y="6381"/>
                </a:moveTo>
                <a:cubicBezTo>
                  <a:pt x="6478" y="6381"/>
                  <a:pt x="6478" y="6452"/>
                  <a:pt x="6524" y="6452"/>
                </a:cubicBezTo>
                <a:cubicBezTo>
                  <a:pt x="6524" y="6452"/>
                  <a:pt x="6524" y="6452"/>
                  <a:pt x="6525" y="6452"/>
                </a:cubicBezTo>
                <a:cubicBezTo>
                  <a:pt x="6569" y="6452"/>
                  <a:pt x="6568" y="6383"/>
                  <a:pt x="6524" y="6381"/>
                </a:cubicBezTo>
                <a:close/>
                <a:moveTo>
                  <a:pt x="23976" y="6380"/>
                </a:moveTo>
                <a:cubicBezTo>
                  <a:pt x="23968" y="6380"/>
                  <a:pt x="23960" y="6383"/>
                  <a:pt x="23953" y="6390"/>
                </a:cubicBezTo>
                <a:lnTo>
                  <a:pt x="23937" y="6406"/>
                </a:lnTo>
                <a:cubicBezTo>
                  <a:pt x="23912" y="6431"/>
                  <a:pt x="23937" y="6467"/>
                  <a:pt x="23964" y="6467"/>
                </a:cubicBezTo>
                <a:cubicBezTo>
                  <a:pt x="23972" y="6467"/>
                  <a:pt x="23980" y="6464"/>
                  <a:pt x="23987" y="6456"/>
                </a:cubicBezTo>
                <a:lnTo>
                  <a:pt x="24003" y="6441"/>
                </a:lnTo>
                <a:cubicBezTo>
                  <a:pt x="24028" y="6416"/>
                  <a:pt x="24003" y="6380"/>
                  <a:pt x="23976" y="6380"/>
                </a:cubicBezTo>
                <a:close/>
                <a:moveTo>
                  <a:pt x="15973" y="6391"/>
                </a:moveTo>
                <a:cubicBezTo>
                  <a:pt x="15960" y="6391"/>
                  <a:pt x="15947" y="6409"/>
                  <a:pt x="15959" y="6421"/>
                </a:cubicBezTo>
                <a:lnTo>
                  <a:pt x="16004" y="6465"/>
                </a:lnTo>
                <a:cubicBezTo>
                  <a:pt x="16008" y="6468"/>
                  <a:pt x="16011" y="6470"/>
                  <a:pt x="16015" y="6470"/>
                </a:cubicBezTo>
                <a:cubicBezTo>
                  <a:pt x="16028" y="6470"/>
                  <a:pt x="16041" y="6453"/>
                  <a:pt x="16028" y="6441"/>
                </a:cubicBezTo>
                <a:lnTo>
                  <a:pt x="15984" y="6396"/>
                </a:lnTo>
                <a:cubicBezTo>
                  <a:pt x="15981" y="6392"/>
                  <a:pt x="15977" y="6391"/>
                  <a:pt x="15973" y="6391"/>
                </a:cubicBezTo>
                <a:close/>
                <a:moveTo>
                  <a:pt x="3100" y="6448"/>
                </a:moveTo>
                <a:cubicBezTo>
                  <a:pt x="3096" y="6448"/>
                  <a:pt x="3092" y="6450"/>
                  <a:pt x="3089" y="6453"/>
                </a:cubicBezTo>
                <a:lnTo>
                  <a:pt x="3073" y="6469"/>
                </a:lnTo>
                <a:cubicBezTo>
                  <a:pt x="3060" y="6481"/>
                  <a:pt x="3073" y="6499"/>
                  <a:pt x="3087" y="6499"/>
                </a:cubicBezTo>
                <a:cubicBezTo>
                  <a:pt x="3090" y="6499"/>
                  <a:pt x="3095" y="6498"/>
                  <a:pt x="3098" y="6494"/>
                </a:cubicBezTo>
                <a:lnTo>
                  <a:pt x="3114" y="6478"/>
                </a:lnTo>
                <a:cubicBezTo>
                  <a:pt x="3126" y="6466"/>
                  <a:pt x="3113" y="6448"/>
                  <a:pt x="3100" y="6448"/>
                </a:cubicBezTo>
                <a:close/>
                <a:moveTo>
                  <a:pt x="14757" y="6456"/>
                </a:moveTo>
                <a:cubicBezTo>
                  <a:pt x="14740" y="6456"/>
                  <a:pt x="14722" y="6467"/>
                  <a:pt x="14722" y="6490"/>
                </a:cubicBezTo>
                <a:lnTo>
                  <a:pt x="14722" y="6506"/>
                </a:lnTo>
                <a:cubicBezTo>
                  <a:pt x="14722" y="6529"/>
                  <a:pt x="14740" y="6540"/>
                  <a:pt x="14757" y="6540"/>
                </a:cubicBezTo>
                <a:cubicBezTo>
                  <a:pt x="14775" y="6540"/>
                  <a:pt x="14792" y="6529"/>
                  <a:pt x="14792" y="6506"/>
                </a:cubicBezTo>
                <a:lnTo>
                  <a:pt x="14792" y="6490"/>
                </a:lnTo>
                <a:cubicBezTo>
                  <a:pt x="14793" y="6468"/>
                  <a:pt x="14775" y="6456"/>
                  <a:pt x="14757" y="6456"/>
                </a:cubicBezTo>
                <a:close/>
                <a:moveTo>
                  <a:pt x="6791" y="6484"/>
                </a:moveTo>
                <a:cubicBezTo>
                  <a:pt x="6746" y="6484"/>
                  <a:pt x="6746" y="6554"/>
                  <a:pt x="6792" y="6554"/>
                </a:cubicBezTo>
                <a:cubicBezTo>
                  <a:pt x="6838" y="6554"/>
                  <a:pt x="6838" y="6484"/>
                  <a:pt x="6792" y="6484"/>
                </a:cubicBezTo>
                <a:cubicBezTo>
                  <a:pt x="6792" y="6484"/>
                  <a:pt x="6791" y="6484"/>
                  <a:pt x="6791" y="6484"/>
                </a:cubicBezTo>
                <a:close/>
                <a:moveTo>
                  <a:pt x="5924" y="6499"/>
                </a:moveTo>
                <a:cubicBezTo>
                  <a:pt x="5879" y="6499"/>
                  <a:pt x="5879" y="6569"/>
                  <a:pt x="5924" y="6569"/>
                </a:cubicBezTo>
                <a:lnTo>
                  <a:pt x="5940" y="6569"/>
                </a:lnTo>
                <a:cubicBezTo>
                  <a:pt x="5986" y="6569"/>
                  <a:pt x="5986" y="6499"/>
                  <a:pt x="5940" y="6499"/>
                </a:cubicBezTo>
                <a:close/>
                <a:moveTo>
                  <a:pt x="6539" y="6455"/>
                </a:moveTo>
                <a:cubicBezTo>
                  <a:pt x="6516" y="6455"/>
                  <a:pt x="6493" y="6472"/>
                  <a:pt x="6488" y="6494"/>
                </a:cubicBezTo>
                <a:cubicBezTo>
                  <a:pt x="6480" y="6524"/>
                  <a:pt x="6499" y="6552"/>
                  <a:pt x="6525" y="6559"/>
                </a:cubicBezTo>
                <a:cubicBezTo>
                  <a:pt x="6540" y="6564"/>
                  <a:pt x="6554" y="6569"/>
                  <a:pt x="6569" y="6574"/>
                </a:cubicBezTo>
                <a:cubicBezTo>
                  <a:pt x="6574" y="6575"/>
                  <a:pt x="6579" y="6576"/>
                  <a:pt x="6583" y="6576"/>
                </a:cubicBezTo>
                <a:cubicBezTo>
                  <a:pt x="6607" y="6576"/>
                  <a:pt x="6629" y="6559"/>
                  <a:pt x="6635" y="6537"/>
                </a:cubicBezTo>
                <a:cubicBezTo>
                  <a:pt x="6642" y="6509"/>
                  <a:pt x="6625" y="6479"/>
                  <a:pt x="6598" y="6472"/>
                </a:cubicBezTo>
                <a:cubicBezTo>
                  <a:pt x="6582" y="6467"/>
                  <a:pt x="6568" y="6462"/>
                  <a:pt x="6553" y="6457"/>
                </a:cubicBezTo>
                <a:cubicBezTo>
                  <a:pt x="6548" y="6456"/>
                  <a:pt x="6543" y="6455"/>
                  <a:pt x="6539" y="6455"/>
                </a:cubicBezTo>
                <a:close/>
                <a:moveTo>
                  <a:pt x="20147" y="6504"/>
                </a:moveTo>
                <a:cubicBezTo>
                  <a:pt x="20130" y="6504"/>
                  <a:pt x="20112" y="6516"/>
                  <a:pt x="20112" y="6538"/>
                </a:cubicBezTo>
                <a:lnTo>
                  <a:pt x="20112" y="6554"/>
                </a:lnTo>
                <a:cubicBezTo>
                  <a:pt x="20111" y="6576"/>
                  <a:pt x="20129" y="6588"/>
                  <a:pt x="20147" y="6588"/>
                </a:cubicBezTo>
                <a:cubicBezTo>
                  <a:pt x="20165" y="6588"/>
                  <a:pt x="20182" y="6577"/>
                  <a:pt x="20182" y="6554"/>
                </a:cubicBezTo>
                <a:lnTo>
                  <a:pt x="20182" y="6538"/>
                </a:lnTo>
                <a:cubicBezTo>
                  <a:pt x="20182" y="6516"/>
                  <a:pt x="20165" y="6504"/>
                  <a:pt x="20147" y="6504"/>
                </a:cubicBezTo>
                <a:close/>
                <a:moveTo>
                  <a:pt x="19831" y="6505"/>
                </a:moveTo>
                <a:cubicBezTo>
                  <a:pt x="19826" y="6505"/>
                  <a:pt x="19820" y="6506"/>
                  <a:pt x="19815" y="6509"/>
                </a:cubicBezTo>
                <a:cubicBezTo>
                  <a:pt x="19804" y="6513"/>
                  <a:pt x="19795" y="6519"/>
                  <a:pt x="19784" y="6524"/>
                </a:cubicBezTo>
                <a:cubicBezTo>
                  <a:pt x="19750" y="6542"/>
                  <a:pt x="19770" y="6590"/>
                  <a:pt x="19803" y="6590"/>
                </a:cubicBezTo>
                <a:cubicBezTo>
                  <a:pt x="19808" y="6590"/>
                  <a:pt x="19814" y="6588"/>
                  <a:pt x="19820" y="6585"/>
                </a:cubicBezTo>
                <a:cubicBezTo>
                  <a:pt x="19830" y="6580"/>
                  <a:pt x="19840" y="6575"/>
                  <a:pt x="19850" y="6569"/>
                </a:cubicBezTo>
                <a:cubicBezTo>
                  <a:pt x="19885" y="6551"/>
                  <a:pt x="19864" y="6505"/>
                  <a:pt x="19831" y="6505"/>
                </a:cubicBezTo>
                <a:close/>
                <a:moveTo>
                  <a:pt x="20807" y="6491"/>
                </a:moveTo>
                <a:cubicBezTo>
                  <a:pt x="20790" y="6491"/>
                  <a:pt x="20772" y="6502"/>
                  <a:pt x="20772" y="6525"/>
                </a:cubicBezTo>
                <a:lnTo>
                  <a:pt x="20772" y="6556"/>
                </a:lnTo>
                <a:cubicBezTo>
                  <a:pt x="20772" y="6578"/>
                  <a:pt x="20790" y="6590"/>
                  <a:pt x="20807" y="6590"/>
                </a:cubicBezTo>
                <a:cubicBezTo>
                  <a:pt x="20825" y="6590"/>
                  <a:pt x="20842" y="6578"/>
                  <a:pt x="20842" y="6556"/>
                </a:cubicBezTo>
                <a:lnTo>
                  <a:pt x="20842" y="6525"/>
                </a:lnTo>
                <a:cubicBezTo>
                  <a:pt x="20842" y="6502"/>
                  <a:pt x="20825" y="6491"/>
                  <a:pt x="20807" y="6491"/>
                </a:cubicBezTo>
                <a:close/>
                <a:moveTo>
                  <a:pt x="3505" y="6540"/>
                </a:moveTo>
                <a:cubicBezTo>
                  <a:pt x="3492" y="6540"/>
                  <a:pt x="3480" y="6557"/>
                  <a:pt x="3492" y="6569"/>
                </a:cubicBezTo>
                <a:cubicBezTo>
                  <a:pt x="3498" y="6577"/>
                  <a:pt x="3503" y="6580"/>
                  <a:pt x="3508" y="6585"/>
                </a:cubicBezTo>
                <a:cubicBezTo>
                  <a:pt x="3511" y="6589"/>
                  <a:pt x="3515" y="6590"/>
                  <a:pt x="3519" y="6590"/>
                </a:cubicBezTo>
                <a:cubicBezTo>
                  <a:pt x="3533" y="6590"/>
                  <a:pt x="3545" y="6573"/>
                  <a:pt x="3533" y="6561"/>
                </a:cubicBezTo>
                <a:lnTo>
                  <a:pt x="3517" y="6545"/>
                </a:lnTo>
                <a:cubicBezTo>
                  <a:pt x="3513" y="6542"/>
                  <a:pt x="3509" y="6540"/>
                  <a:pt x="3505" y="6540"/>
                </a:cubicBezTo>
                <a:close/>
                <a:moveTo>
                  <a:pt x="18479" y="6512"/>
                </a:moveTo>
                <a:cubicBezTo>
                  <a:pt x="18473" y="6512"/>
                  <a:pt x="18467" y="6513"/>
                  <a:pt x="18461" y="6517"/>
                </a:cubicBezTo>
                <a:cubicBezTo>
                  <a:pt x="18445" y="6528"/>
                  <a:pt x="18431" y="6537"/>
                  <a:pt x="18416" y="6547"/>
                </a:cubicBezTo>
                <a:cubicBezTo>
                  <a:pt x="18385" y="6569"/>
                  <a:pt x="18404" y="6616"/>
                  <a:pt x="18433" y="6616"/>
                </a:cubicBezTo>
                <a:cubicBezTo>
                  <a:pt x="18439" y="6616"/>
                  <a:pt x="18445" y="6614"/>
                  <a:pt x="18452" y="6609"/>
                </a:cubicBezTo>
                <a:cubicBezTo>
                  <a:pt x="18467" y="6599"/>
                  <a:pt x="18482" y="6589"/>
                  <a:pt x="18496" y="6579"/>
                </a:cubicBezTo>
                <a:cubicBezTo>
                  <a:pt x="18528" y="6558"/>
                  <a:pt x="18508" y="6512"/>
                  <a:pt x="18479" y="6512"/>
                </a:cubicBezTo>
                <a:close/>
                <a:moveTo>
                  <a:pt x="10590" y="6551"/>
                </a:moveTo>
                <a:cubicBezTo>
                  <a:pt x="10588" y="6551"/>
                  <a:pt x="10585" y="6551"/>
                  <a:pt x="10582" y="6552"/>
                </a:cubicBezTo>
                <a:cubicBezTo>
                  <a:pt x="10558" y="6557"/>
                  <a:pt x="10533" y="6563"/>
                  <a:pt x="10508" y="6568"/>
                </a:cubicBezTo>
                <a:cubicBezTo>
                  <a:pt x="10467" y="6578"/>
                  <a:pt x="10479" y="6638"/>
                  <a:pt x="10517" y="6638"/>
                </a:cubicBezTo>
                <a:cubicBezTo>
                  <a:pt x="10520" y="6638"/>
                  <a:pt x="10523" y="6637"/>
                  <a:pt x="10527" y="6637"/>
                </a:cubicBezTo>
                <a:cubicBezTo>
                  <a:pt x="10552" y="6631"/>
                  <a:pt x="10576" y="6625"/>
                  <a:pt x="10601" y="6620"/>
                </a:cubicBezTo>
                <a:cubicBezTo>
                  <a:pt x="10644" y="6611"/>
                  <a:pt x="10629" y="6551"/>
                  <a:pt x="10590" y="6551"/>
                </a:cubicBezTo>
                <a:close/>
                <a:moveTo>
                  <a:pt x="6311" y="6553"/>
                </a:moveTo>
                <a:cubicBezTo>
                  <a:pt x="6242" y="6553"/>
                  <a:pt x="6242" y="6661"/>
                  <a:pt x="6311" y="6661"/>
                </a:cubicBezTo>
                <a:cubicBezTo>
                  <a:pt x="6380" y="6661"/>
                  <a:pt x="6380" y="6553"/>
                  <a:pt x="6311" y="6553"/>
                </a:cubicBezTo>
                <a:close/>
                <a:moveTo>
                  <a:pt x="12161" y="6612"/>
                </a:moveTo>
                <a:cubicBezTo>
                  <a:pt x="12157" y="6612"/>
                  <a:pt x="12153" y="6613"/>
                  <a:pt x="12149" y="6617"/>
                </a:cubicBezTo>
                <a:lnTo>
                  <a:pt x="12134" y="6632"/>
                </a:lnTo>
                <a:cubicBezTo>
                  <a:pt x="12121" y="6644"/>
                  <a:pt x="12132" y="6663"/>
                  <a:pt x="12146" y="6663"/>
                </a:cubicBezTo>
                <a:cubicBezTo>
                  <a:pt x="12150" y="6663"/>
                  <a:pt x="12154" y="6661"/>
                  <a:pt x="12158" y="6657"/>
                </a:cubicBezTo>
                <a:lnTo>
                  <a:pt x="12173" y="6642"/>
                </a:lnTo>
                <a:cubicBezTo>
                  <a:pt x="12187" y="6630"/>
                  <a:pt x="12174" y="6612"/>
                  <a:pt x="12161" y="6612"/>
                </a:cubicBezTo>
                <a:close/>
                <a:moveTo>
                  <a:pt x="7982" y="6547"/>
                </a:moveTo>
                <a:cubicBezTo>
                  <a:pt x="7970" y="6547"/>
                  <a:pt x="7957" y="6551"/>
                  <a:pt x="7946" y="6562"/>
                </a:cubicBezTo>
                <a:lnTo>
                  <a:pt x="7931" y="6578"/>
                </a:lnTo>
                <a:cubicBezTo>
                  <a:pt x="7893" y="6615"/>
                  <a:pt x="7928" y="6669"/>
                  <a:pt x="7970" y="6669"/>
                </a:cubicBezTo>
                <a:cubicBezTo>
                  <a:pt x="7982" y="6669"/>
                  <a:pt x="7995" y="6664"/>
                  <a:pt x="8006" y="6653"/>
                </a:cubicBezTo>
                <a:lnTo>
                  <a:pt x="8022" y="6638"/>
                </a:lnTo>
                <a:cubicBezTo>
                  <a:pt x="8059" y="6600"/>
                  <a:pt x="8023" y="6547"/>
                  <a:pt x="7982" y="6547"/>
                </a:cubicBezTo>
                <a:close/>
                <a:moveTo>
                  <a:pt x="7246" y="6608"/>
                </a:moveTo>
                <a:cubicBezTo>
                  <a:pt x="7238" y="6608"/>
                  <a:pt x="7230" y="6611"/>
                  <a:pt x="7222" y="6619"/>
                </a:cubicBezTo>
                <a:lnTo>
                  <a:pt x="7207" y="6634"/>
                </a:lnTo>
                <a:cubicBezTo>
                  <a:pt x="7182" y="6659"/>
                  <a:pt x="7205" y="6694"/>
                  <a:pt x="7233" y="6694"/>
                </a:cubicBezTo>
                <a:cubicBezTo>
                  <a:pt x="7241" y="6694"/>
                  <a:pt x="7249" y="6691"/>
                  <a:pt x="7257" y="6684"/>
                </a:cubicBezTo>
                <a:lnTo>
                  <a:pt x="7273" y="6668"/>
                </a:lnTo>
                <a:cubicBezTo>
                  <a:pt x="7298" y="6643"/>
                  <a:pt x="7273" y="6608"/>
                  <a:pt x="7246" y="6608"/>
                </a:cubicBezTo>
                <a:close/>
                <a:moveTo>
                  <a:pt x="4137" y="6566"/>
                </a:moveTo>
                <a:cubicBezTo>
                  <a:pt x="4132" y="6566"/>
                  <a:pt x="4127" y="6567"/>
                  <a:pt x="4123" y="6568"/>
                </a:cubicBezTo>
                <a:cubicBezTo>
                  <a:pt x="4098" y="6579"/>
                  <a:pt x="4073" y="6588"/>
                  <a:pt x="4048" y="6599"/>
                </a:cubicBezTo>
                <a:cubicBezTo>
                  <a:pt x="4022" y="6609"/>
                  <a:pt x="4002" y="6634"/>
                  <a:pt x="4012" y="6664"/>
                </a:cubicBezTo>
                <a:cubicBezTo>
                  <a:pt x="4017" y="6684"/>
                  <a:pt x="4038" y="6704"/>
                  <a:pt x="4061" y="6704"/>
                </a:cubicBezTo>
                <a:cubicBezTo>
                  <a:pt x="4067" y="6704"/>
                  <a:pt x="4072" y="6703"/>
                  <a:pt x="4078" y="6700"/>
                </a:cubicBezTo>
                <a:cubicBezTo>
                  <a:pt x="4102" y="6690"/>
                  <a:pt x="4127" y="6682"/>
                  <a:pt x="4152" y="6671"/>
                </a:cubicBezTo>
                <a:cubicBezTo>
                  <a:pt x="4178" y="6661"/>
                  <a:pt x="4198" y="6635"/>
                  <a:pt x="4189" y="6605"/>
                </a:cubicBezTo>
                <a:cubicBezTo>
                  <a:pt x="4182" y="6584"/>
                  <a:pt x="4159" y="6566"/>
                  <a:pt x="4137" y="6566"/>
                </a:cubicBezTo>
                <a:close/>
                <a:moveTo>
                  <a:pt x="19110" y="6651"/>
                </a:moveTo>
                <a:cubicBezTo>
                  <a:pt x="19064" y="6651"/>
                  <a:pt x="19065" y="6721"/>
                  <a:pt x="19111" y="6721"/>
                </a:cubicBezTo>
                <a:lnTo>
                  <a:pt x="19140" y="6721"/>
                </a:lnTo>
                <a:cubicBezTo>
                  <a:pt x="19186" y="6721"/>
                  <a:pt x="19186" y="6651"/>
                  <a:pt x="19140" y="6651"/>
                </a:cubicBezTo>
                <a:lnTo>
                  <a:pt x="19111" y="6651"/>
                </a:lnTo>
                <a:cubicBezTo>
                  <a:pt x="19110" y="6651"/>
                  <a:pt x="19110" y="6651"/>
                  <a:pt x="19110" y="6651"/>
                </a:cubicBezTo>
                <a:close/>
                <a:moveTo>
                  <a:pt x="2333" y="6655"/>
                </a:moveTo>
                <a:cubicBezTo>
                  <a:pt x="2287" y="6655"/>
                  <a:pt x="2287" y="6726"/>
                  <a:pt x="2333" y="6726"/>
                </a:cubicBezTo>
                <a:lnTo>
                  <a:pt x="2349" y="6726"/>
                </a:lnTo>
                <a:cubicBezTo>
                  <a:pt x="2393" y="6726"/>
                  <a:pt x="2394" y="6655"/>
                  <a:pt x="2349" y="6655"/>
                </a:cubicBezTo>
                <a:close/>
                <a:moveTo>
                  <a:pt x="15580" y="6656"/>
                </a:moveTo>
                <a:cubicBezTo>
                  <a:pt x="15534" y="6656"/>
                  <a:pt x="15534" y="6727"/>
                  <a:pt x="15580" y="6727"/>
                </a:cubicBezTo>
                <a:cubicBezTo>
                  <a:pt x="15625" y="6727"/>
                  <a:pt x="15625" y="6656"/>
                  <a:pt x="15580" y="6656"/>
                </a:cubicBezTo>
                <a:close/>
                <a:moveTo>
                  <a:pt x="8629" y="6624"/>
                </a:moveTo>
                <a:cubicBezTo>
                  <a:pt x="8559" y="6624"/>
                  <a:pt x="8559" y="6731"/>
                  <a:pt x="8629" y="6731"/>
                </a:cubicBezTo>
                <a:cubicBezTo>
                  <a:pt x="8696" y="6731"/>
                  <a:pt x="8696" y="6625"/>
                  <a:pt x="8629" y="6624"/>
                </a:cubicBezTo>
                <a:close/>
                <a:moveTo>
                  <a:pt x="23466" y="6665"/>
                </a:moveTo>
                <a:cubicBezTo>
                  <a:pt x="23448" y="6665"/>
                  <a:pt x="23430" y="6676"/>
                  <a:pt x="23430" y="6699"/>
                </a:cubicBezTo>
                <a:lnTo>
                  <a:pt x="23430" y="6715"/>
                </a:lnTo>
                <a:cubicBezTo>
                  <a:pt x="23430" y="6738"/>
                  <a:pt x="23448" y="6750"/>
                  <a:pt x="23465" y="6750"/>
                </a:cubicBezTo>
                <a:cubicBezTo>
                  <a:pt x="23483" y="6750"/>
                  <a:pt x="23501" y="6738"/>
                  <a:pt x="23501" y="6715"/>
                </a:cubicBezTo>
                <a:lnTo>
                  <a:pt x="23501" y="6699"/>
                </a:lnTo>
                <a:cubicBezTo>
                  <a:pt x="23502" y="6676"/>
                  <a:pt x="23484" y="6665"/>
                  <a:pt x="23466" y="6665"/>
                </a:cubicBezTo>
                <a:close/>
                <a:moveTo>
                  <a:pt x="24127" y="6653"/>
                </a:moveTo>
                <a:cubicBezTo>
                  <a:pt x="24109" y="6653"/>
                  <a:pt x="24092" y="6664"/>
                  <a:pt x="24092" y="6687"/>
                </a:cubicBezTo>
                <a:lnTo>
                  <a:pt x="24092" y="6716"/>
                </a:lnTo>
                <a:cubicBezTo>
                  <a:pt x="24092" y="6739"/>
                  <a:pt x="24109" y="6751"/>
                  <a:pt x="24127" y="6751"/>
                </a:cubicBezTo>
                <a:cubicBezTo>
                  <a:pt x="24144" y="6751"/>
                  <a:pt x="24162" y="6739"/>
                  <a:pt x="24162" y="6716"/>
                </a:cubicBezTo>
                <a:lnTo>
                  <a:pt x="24162" y="6687"/>
                </a:lnTo>
                <a:cubicBezTo>
                  <a:pt x="24162" y="6664"/>
                  <a:pt x="24144" y="6653"/>
                  <a:pt x="24127" y="6653"/>
                </a:cubicBezTo>
                <a:close/>
                <a:moveTo>
                  <a:pt x="23152" y="6667"/>
                </a:moveTo>
                <a:cubicBezTo>
                  <a:pt x="23147" y="6667"/>
                  <a:pt x="23141" y="6668"/>
                  <a:pt x="23135" y="6671"/>
                </a:cubicBezTo>
                <a:cubicBezTo>
                  <a:pt x="23125" y="6676"/>
                  <a:pt x="23115" y="6682"/>
                  <a:pt x="23105" y="6687"/>
                </a:cubicBezTo>
                <a:cubicBezTo>
                  <a:pt x="23069" y="6705"/>
                  <a:pt x="23090" y="6752"/>
                  <a:pt x="23123" y="6752"/>
                </a:cubicBezTo>
                <a:cubicBezTo>
                  <a:pt x="23129" y="6752"/>
                  <a:pt x="23135" y="6751"/>
                  <a:pt x="23141" y="6748"/>
                </a:cubicBezTo>
                <a:cubicBezTo>
                  <a:pt x="23151" y="6742"/>
                  <a:pt x="23161" y="6737"/>
                  <a:pt x="23171" y="6732"/>
                </a:cubicBezTo>
                <a:cubicBezTo>
                  <a:pt x="23206" y="6714"/>
                  <a:pt x="23184" y="6667"/>
                  <a:pt x="23152" y="6667"/>
                </a:cubicBezTo>
                <a:close/>
                <a:moveTo>
                  <a:pt x="1822" y="6684"/>
                </a:moveTo>
                <a:cubicBezTo>
                  <a:pt x="1778" y="6684"/>
                  <a:pt x="1776" y="6755"/>
                  <a:pt x="1822" y="6755"/>
                </a:cubicBezTo>
                <a:cubicBezTo>
                  <a:pt x="1868" y="6755"/>
                  <a:pt x="1868" y="6684"/>
                  <a:pt x="1822" y="6684"/>
                </a:cubicBezTo>
                <a:close/>
                <a:moveTo>
                  <a:pt x="14228" y="6648"/>
                </a:moveTo>
                <a:cubicBezTo>
                  <a:pt x="14159" y="6650"/>
                  <a:pt x="14159" y="6756"/>
                  <a:pt x="14228" y="6756"/>
                </a:cubicBezTo>
                <a:cubicBezTo>
                  <a:pt x="14298" y="6756"/>
                  <a:pt x="14298" y="6648"/>
                  <a:pt x="14228" y="6648"/>
                </a:cubicBezTo>
                <a:close/>
                <a:moveTo>
                  <a:pt x="8945" y="6655"/>
                </a:moveTo>
                <a:cubicBezTo>
                  <a:pt x="8874" y="6655"/>
                  <a:pt x="8874" y="6762"/>
                  <a:pt x="8945" y="6762"/>
                </a:cubicBezTo>
                <a:lnTo>
                  <a:pt x="8989" y="6762"/>
                </a:lnTo>
                <a:cubicBezTo>
                  <a:pt x="9057" y="6761"/>
                  <a:pt x="9057" y="6655"/>
                  <a:pt x="8989" y="6655"/>
                </a:cubicBezTo>
                <a:close/>
                <a:moveTo>
                  <a:pt x="22177" y="6656"/>
                </a:moveTo>
                <a:cubicBezTo>
                  <a:pt x="22173" y="6656"/>
                  <a:pt x="22168" y="6656"/>
                  <a:pt x="22164" y="6657"/>
                </a:cubicBezTo>
                <a:cubicBezTo>
                  <a:pt x="22152" y="6662"/>
                  <a:pt x="22143" y="6664"/>
                  <a:pt x="22131" y="6667"/>
                </a:cubicBezTo>
                <a:cubicBezTo>
                  <a:pt x="22104" y="6676"/>
                  <a:pt x="22087" y="6704"/>
                  <a:pt x="22092" y="6732"/>
                </a:cubicBezTo>
                <a:cubicBezTo>
                  <a:pt x="22097" y="6756"/>
                  <a:pt x="22120" y="6773"/>
                  <a:pt x="22144" y="6773"/>
                </a:cubicBezTo>
                <a:cubicBezTo>
                  <a:pt x="22149" y="6773"/>
                  <a:pt x="22153" y="6773"/>
                  <a:pt x="22157" y="6772"/>
                </a:cubicBezTo>
                <a:cubicBezTo>
                  <a:pt x="22170" y="6767"/>
                  <a:pt x="22178" y="6765"/>
                  <a:pt x="22190" y="6762"/>
                </a:cubicBezTo>
                <a:cubicBezTo>
                  <a:pt x="22218" y="6753"/>
                  <a:pt x="22238" y="6729"/>
                  <a:pt x="22229" y="6697"/>
                </a:cubicBezTo>
                <a:cubicBezTo>
                  <a:pt x="22224" y="6673"/>
                  <a:pt x="22201" y="6656"/>
                  <a:pt x="22177" y="6656"/>
                </a:cubicBezTo>
                <a:close/>
                <a:moveTo>
                  <a:pt x="3761" y="6735"/>
                </a:moveTo>
                <a:cubicBezTo>
                  <a:pt x="3745" y="6735"/>
                  <a:pt x="3735" y="6759"/>
                  <a:pt x="3753" y="6767"/>
                </a:cubicBezTo>
                <a:cubicBezTo>
                  <a:pt x="3763" y="6773"/>
                  <a:pt x="3772" y="6778"/>
                  <a:pt x="3782" y="6783"/>
                </a:cubicBezTo>
                <a:cubicBezTo>
                  <a:pt x="3785" y="6785"/>
                  <a:pt x="3788" y="6785"/>
                  <a:pt x="3791" y="6785"/>
                </a:cubicBezTo>
                <a:cubicBezTo>
                  <a:pt x="3807" y="6785"/>
                  <a:pt x="3818" y="6762"/>
                  <a:pt x="3801" y="6753"/>
                </a:cubicBezTo>
                <a:cubicBezTo>
                  <a:pt x="3790" y="6748"/>
                  <a:pt x="3781" y="6742"/>
                  <a:pt x="3771" y="6737"/>
                </a:cubicBezTo>
                <a:cubicBezTo>
                  <a:pt x="3767" y="6735"/>
                  <a:pt x="3764" y="6735"/>
                  <a:pt x="3761" y="6735"/>
                </a:cubicBezTo>
                <a:close/>
                <a:moveTo>
                  <a:pt x="7892" y="6731"/>
                </a:moveTo>
                <a:cubicBezTo>
                  <a:pt x="7874" y="6731"/>
                  <a:pt x="7856" y="6742"/>
                  <a:pt x="7856" y="6765"/>
                </a:cubicBezTo>
                <a:lnTo>
                  <a:pt x="7856" y="6795"/>
                </a:lnTo>
                <a:cubicBezTo>
                  <a:pt x="7856" y="6818"/>
                  <a:pt x="7874" y="6829"/>
                  <a:pt x="7892" y="6829"/>
                </a:cubicBezTo>
                <a:cubicBezTo>
                  <a:pt x="7910" y="6829"/>
                  <a:pt x="7927" y="6818"/>
                  <a:pt x="7927" y="6795"/>
                </a:cubicBezTo>
                <a:lnTo>
                  <a:pt x="7927" y="6765"/>
                </a:lnTo>
                <a:cubicBezTo>
                  <a:pt x="7927" y="6742"/>
                  <a:pt x="7910" y="6731"/>
                  <a:pt x="7892" y="6731"/>
                </a:cubicBezTo>
                <a:close/>
                <a:moveTo>
                  <a:pt x="20101" y="6758"/>
                </a:moveTo>
                <a:cubicBezTo>
                  <a:pt x="20054" y="6758"/>
                  <a:pt x="20054" y="6829"/>
                  <a:pt x="20101" y="6829"/>
                </a:cubicBezTo>
                <a:lnTo>
                  <a:pt x="20116" y="6829"/>
                </a:lnTo>
                <a:cubicBezTo>
                  <a:pt x="20161" y="6829"/>
                  <a:pt x="20161" y="6758"/>
                  <a:pt x="20116" y="6758"/>
                </a:cubicBezTo>
                <a:close/>
                <a:moveTo>
                  <a:pt x="9410" y="6730"/>
                </a:moveTo>
                <a:cubicBezTo>
                  <a:pt x="9401" y="6730"/>
                  <a:pt x="9391" y="6731"/>
                  <a:pt x="9381" y="6735"/>
                </a:cubicBezTo>
                <a:cubicBezTo>
                  <a:pt x="9354" y="6744"/>
                  <a:pt x="9334" y="6771"/>
                  <a:pt x="9344" y="6800"/>
                </a:cubicBezTo>
                <a:cubicBezTo>
                  <a:pt x="9349" y="6822"/>
                  <a:pt x="9372" y="6840"/>
                  <a:pt x="9396" y="6840"/>
                </a:cubicBezTo>
                <a:cubicBezTo>
                  <a:pt x="9399" y="6840"/>
                  <a:pt x="9402" y="6840"/>
                  <a:pt x="9406" y="6839"/>
                </a:cubicBezTo>
                <a:cubicBezTo>
                  <a:pt x="9416" y="6847"/>
                  <a:pt x="9429" y="6852"/>
                  <a:pt x="9442" y="6852"/>
                </a:cubicBezTo>
                <a:cubicBezTo>
                  <a:pt x="9450" y="6852"/>
                  <a:pt x="9458" y="6850"/>
                  <a:pt x="9466" y="6846"/>
                </a:cubicBezTo>
                <a:cubicBezTo>
                  <a:pt x="9490" y="6833"/>
                  <a:pt x="9503" y="6798"/>
                  <a:pt x="9486" y="6773"/>
                </a:cubicBezTo>
                <a:cubicBezTo>
                  <a:pt x="9469" y="6748"/>
                  <a:pt x="9440" y="6730"/>
                  <a:pt x="9410" y="6730"/>
                </a:cubicBezTo>
                <a:close/>
                <a:moveTo>
                  <a:pt x="1553" y="6745"/>
                </a:moveTo>
                <a:cubicBezTo>
                  <a:pt x="1528" y="6745"/>
                  <a:pt x="1504" y="6770"/>
                  <a:pt x="1521" y="6797"/>
                </a:cubicBezTo>
                <a:cubicBezTo>
                  <a:pt x="1532" y="6810"/>
                  <a:pt x="1540" y="6825"/>
                  <a:pt x="1551" y="6841"/>
                </a:cubicBezTo>
                <a:cubicBezTo>
                  <a:pt x="1558" y="6852"/>
                  <a:pt x="1569" y="6857"/>
                  <a:pt x="1580" y="6857"/>
                </a:cubicBezTo>
                <a:cubicBezTo>
                  <a:pt x="1605" y="6857"/>
                  <a:pt x="1630" y="6832"/>
                  <a:pt x="1613" y="6805"/>
                </a:cubicBezTo>
                <a:cubicBezTo>
                  <a:pt x="1602" y="6789"/>
                  <a:pt x="1593" y="6775"/>
                  <a:pt x="1582" y="6761"/>
                </a:cubicBezTo>
                <a:cubicBezTo>
                  <a:pt x="1575" y="6750"/>
                  <a:pt x="1564" y="6745"/>
                  <a:pt x="1553" y="6745"/>
                </a:cubicBezTo>
                <a:close/>
                <a:moveTo>
                  <a:pt x="5250" y="6754"/>
                </a:moveTo>
                <a:cubicBezTo>
                  <a:pt x="5244" y="6754"/>
                  <a:pt x="5237" y="6756"/>
                  <a:pt x="5231" y="6760"/>
                </a:cubicBezTo>
                <a:cubicBezTo>
                  <a:pt x="5216" y="6771"/>
                  <a:pt x="5201" y="6781"/>
                  <a:pt x="5186" y="6789"/>
                </a:cubicBezTo>
                <a:cubicBezTo>
                  <a:pt x="5155" y="6811"/>
                  <a:pt x="5174" y="6858"/>
                  <a:pt x="5203" y="6858"/>
                </a:cubicBezTo>
                <a:cubicBezTo>
                  <a:pt x="5209" y="6858"/>
                  <a:pt x="5215" y="6856"/>
                  <a:pt x="5221" y="6851"/>
                </a:cubicBezTo>
                <a:cubicBezTo>
                  <a:pt x="5236" y="6841"/>
                  <a:pt x="5252" y="6830"/>
                  <a:pt x="5267" y="6821"/>
                </a:cubicBezTo>
                <a:cubicBezTo>
                  <a:pt x="5298" y="6799"/>
                  <a:pt x="5279" y="6754"/>
                  <a:pt x="5250" y="6754"/>
                </a:cubicBezTo>
                <a:close/>
                <a:moveTo>
                  <a:pt x="14544" y="6758"/>
                </a:moveTo>
                <a:cubicBezTo>
                  <a:pt x="14475" y="6758"/>
                  <a:pt x="14475" y="6866"/>
                  <a:pt x="14544" y="6866"/>
                </a:cubicBezTo>
                <a:lnTo>
                  <a:pt x="14588" y="6866"/>
                </a:lnTo>
                <a:cubicBezTo>
                  <a:pt x="14656" y="6866"/>
                  <a:pt x="14656" y="6760"/>
                  <a:pt x="14588" y="6758"/>
                </a:cubicBezTo>
                <a:close/>
                <a:moveTo>
                  <a:pt x="14757" y="6788"/>
                </a:moveTo>
                <a:cubicBezTo>
                  <a:pt x="14743" y="6788"/>
                  <a:pt x="14729" y="6795"/>
                  <a:pt x="14723" y="6813"/>
                </a:cubicBezTo>
                <a:cubicBezTo>
                  <a:pt x="14718" y="6828"/>
                  <a:pt x="14713" y="6842"/>
                  <a:pt x="14707" y="6857"/>
                </a:cubicBezTo>
                <a:cubicBezTo>
                  <a:pt x="14699" y="6883"/>
                  <a:pt x="14720" y="6900"/>
                  <a:pt x="14742" y="6900"/>
                </a:cubicBezTo>
                <a:cubicBezTo>
                  <a:pt x="14756" y="6900"/>
                  <a:pt x="14770" y="6893"/>
                  <a:pt x="14776" y="6876"/>
                </a:cubicBezTo>
                <a:cubicBezTo>
                  <a:pt x="14781" y="6861"/>
                  <a:pt x="14786" y="6846"/>
                  <a:pt x="14791" y="6831"/>
                </a:cubicBezTo>
                <a:cubicBezTo>
                  <a:pt x="14800" y="6805"/>
                  <a:pt x="14779" y="6788"/>
                  <a:pt x="14757" y="6788"/>
                </a:cubicBezTo>
                <a:close/>
                <a:moveTo>
                  <a:pt x="7591" y="6819"/>
                </a:moveTo>
                <a:cubicBezTo>
                  <a:pt x="7564" y="6819"/>
                  <a:pt x="7540" y="6854"/>
                  <a:pt x="7566" y="6879"/>
                </a:cubicBezTo>
                <a:cubicBezTo>
                  <a:pt x="7571" y="6886"/>
                  <a:pt x="7576" y="6889"/>
                  <a:pt x="7582" y="6894"/>
                </a:cubicBezTo>
                <a:cubicBezTo>
                  <a:pt x="7589" y="6902"/>
                  <a:pt x="7598" y="6905"/>
                  <a:pt x="7606" y="6905"/>
                </a:cubicBezTo>
                <a:cubicBezTo>
                  <a:pt x="7633" y="6905"/>
                  <a:pt x="7656" y="6869"/>
                  <a:pt x="7631" y="6845"/>
                </a:cubicBezTo>
                <a:lnTo>
                  <a:pt x="7615" y="6829"/>
                </a:lnTo>
                <a:cubicBezTo>
                  <a:pt x="7608" y="6822"/>
                  <a:pt x="7600" y="6819"/>
                  <a:pt x="7591" y="6819"/>
                </a:cubicBezTo>
                <a:close/>
                <a:moveTo>
                  <a:pt x="20415" y="6834"/>
                </a:moveTo>
                <a:cubicBezTo>
                  <a:pt x="20407" y="6834"/>
                  <a:pt x="20399" y="6838"/>
                  <a:pt x="20392" y="6845"/>
                </a:cubicBezTo>
                <a:lnTo>
                  <a:pt x="20376" y="6861"/>
                </a:lnTo>
                <a:cubicBezTo>
                  <a:pt x="20351" y="6885"/>
                  <a:pt x="20375" y="6921"/>
                  <a:pt x="20402" y="6921"/>
                </a:cubicBezTo>
                <a:cubicBezTo>
                  <a:pt x="20410" y="6921"/>
                  <a:pt x="20419" y="6918"/>
                  <a:pt x="20426" y="6910"/>
                </a:cubicBezTo>
                <a:lnTo>
                  <a:pt x="20442" y="6894"/>
                </a:lnTo>
                <a:cubicBezTo>
                  <a:pt x="20467" y="6869"/>
                  <a:pt x="20442" y="6834"/>
                  <a:pt x="20415" y="6834"/>
                </a:cubicBezTo>
                <a:close/>
                <a:moveTo>
                  <a:pt x="3011" y="6804"/>
                </a:moveTo>
                <a:cubicBezTo>
                  <a:pt x="2970" y="6804"/>
                  <a:pt x="2933" y="6857"/>
                  <a:pt x="2970" y="6894"/>
                </a:cubicBezTo>
                <a:lnTo>
                  <a:pt x="2986" y="6910"/>
                </a:lnTo>
                <a:cubicBezTo>
                  <a:pt x="2997" y="6921"/>
                  <a:pt x="3010" y="6926"/>
                  <a:pt x="3022" y="6926"/>
                </a:cubicBezTo>
                <a:cubicBezTo>
                  <a:pt x="3063" y="6926"/>
                  <a:pt x="3100" y="6873"/>
                  <a:pt x="3062" y="6836"/>
                </a:cubicBezTo>
                <a:lnTo>
                  <a:pt x="3047" y="6820"/>
                </a:lnTo>
                <a:cubicBezTo>
                  <a:pt x="3036" y="6809"/>
                  <a:pt x="3023" y="6804"/>
                  <a:pt x="3011" y="6804"/>
                </a:cubicBezTo>
                <a:close/>
                <a:moveTo>
                  <a:pt x="17967" y="6858"/>
                </a:moveTo>
                <a:cubicBezTo>
                  <a:pt x="17922" y="6858"/>
                  <a:pt x="17922" y="6929"/>
                  <a:pt x="17967" y="6929"/>
                </a:cubicBezTo>
                <a:cubicBezTo>
                  <a:pt x="18013" y="6929"/>
                  <a:pt x="18013" y="6858"/>
                  <a:pt x="17967" y="6858"/>
                </a:cubicBezTo>
                <a:close/>
                <a:moveTo>
                  <a:pt x="2513" y="6865"/>
                </a:moveTo>
                <a:cubicBezTo>
                  <a:pt x="2467" y="6865"/>
                  <a:pt x="2467" y="6935"/>
                  <a:pt x="2513" y="6935"/>
                </a:cubicBezTo>
                <a:cubicBezTo>
                  <a:pt x="2514" y="6935"/>
                  <a:pt x="2514" y="6935"/>
                  <a:pt x="2514" y="6935"/>
                </a:cubicBezTo>
                <a:cubicBezTo>
                  <a:pt x="2560" y="6935"/>
                  <a:pt x="2559" y="6866"/>
                  <a:pt x="2513" y="6865"/>
                </a:cubicBezTo>
                <a:close/>
                <a:moveTo>
                  <a:pt x="21948" y="6812"/>
                </a:moveTo>
                <a:cubicBezTo>
                  <a:pt x="21936" y="6812"/>
                  <a:pt x="21924" y="6817"/>
                  <a:pt x="21913" y="6828"/>
                </a:cubicBezTo>
                <a:cubicBezTo>
                  <a:pt x="21904" y="6836"/>
                  <a:pt x="21898" y="6841"/>
                  <a:pt x="21892" y="6849"/>
                </a:cubicBezTo>
                <a:cubicBezTo>
                  <a:pt x="21855" y="6887"/>
                  <a:pt x="21890" y="6942"/>
                  <a:pt x="21930" y="6942"/>
                </a:cubicBezTo>
                <a:cubicBezTo>
                  <a:pt x="21942" y="6942"/>
                  <a:pt x="21955" y="6937"/>
                  <a:pt x="21966" y="6926"/>
                </a:cubicBezTo>
                <a:cubicBezTo>
                  <a:pt x="21974" y="6918"/>
                  <a:pt x="21981" y="6913"/>
                  <a:pt x="21987" y="6905"/>
                </a:cubicBezTo>
                <a:cubicBezTo>
                  <a:pt x="22025" y="6867"/>
                  <a:pt x="21989" y="6812"/>
                  <a:pt x="21948" y="6812"/>
                </a:cubicBezTo>
                <a:close/>
                <a:moveTo>
                  <a:pt x="4708" y="6858"/>
                </a:moveTo>
                <a:cubicBezTo>
                  <a:pt x="4705" y="6858"/>
                  <a:pt x="4701" y="6859"/>
                  <a:pt x="4698" y="6860"/>
                </a:cubicBezTo>
                <a:cubicBezTo>
                  <a:pt x="4678" y="6865"/>
                  <a:pt x="4659" y="6870"/>
                  <a:pt x="4638" y="6873"/>
                </a:cubicBezTo>
                <a:cubicBezTo>
                  <a:pt x="4596" y="6883"/>
                  <a:pt x="4609" y="6942"/>
                  <a:pt x="4647" y="6942"/>
                </a:cubicBezTo>
                <a:cubicBezTo>
                  <a:pt x="4650" y="6942"/>
                  <a:pt x="4653" y="6942"/>
                  <a:pt x="4656" y="6941"/>
                </a:cubicBezTo>
                <a:cubicBezTo>
                  <a:pt x="4676" y="6936"/>
                  <a:pt x="4696" y="6931"/>
                  <a:pt x="4717" y="6928"/>
                </a:cubicBezTo>
                <a:cubicBezTo>
                  <a:pt x="4757" y="6916"/>
                  <a:pt x="4745" y="6858"/>
                  <a:pt x="4708" y="6858"/>
                </a:cubicBezTo>
                <a:close/>
                <a:moveTo>
                  <a:pt x="2707" y="6847"/>
                </a:moveTo>
                <a:cubicBezTo>
                  <a:pt x="2639" y="6847"/>
                  <a:pt x="2638" y="6955"/>
                  <a:pt x="2707" y="6955"/>
                </a:cubicBezTo>
                <a:lnTo>
                  <a:pt x="2723" y="6955"/>
                </a:lnTo>
                <a:cubicBezTo>
                  <a:pt x="2792" y="6955"/>
                  <a:pt x="2792" y="6847"/>
                  <a:pt x="2723" y="6847"/>
                </a:cubicBezTo>
                <a:close/>
                <a:moveTo>
                  <a:pt x="5781" y="6809"/>
                </a:moveTo>
                <a:cubicBezTo>
                  <a:pt x="5777" y="6809"/>
                  <a:pt x="5772" y="6809"/>
                  <a:pt x="5767" y="6810"/>
                </a:cubicBezTo>
                <a:cubicBezTo>
                  <a:pt x="5741" y="6819"/>
                  <a:pt x="5720" y="6849"/>
                  <a:pt x="5731" y="6876"/>
                </a:cubicBezTo>
                <a:cubicBezTo>
                  <a:pt x="5736" y="6891"/>
                  <a:pt x="5741" y="6907"/>
                  <a:pt x="5746" y="6920"/>
                </a:cubicBezTo>
                <a:cubicBezTo>
                  <a:pt x="5754" y="6944"/>
                  <a:pt x="5774" y="6959"/>
                  <a:pt x="5797" y="6959"/>
                </a:cubicBezTo>
                <a:cubicBezTo>
                  <a:pt x="5802" y="6959"/>
                  <a:pt x="5807" y="6959"/>
                  <a:pt x="5812" y="6957"/>
                </a:cubicBezTo>
                <a:cubicBezTo>
                  <a:pt x="5839" y="6950"/>
                  <a:pt x="5859" y="6919"/>
                  <a:pt x="5849" y="6892"/>
                </a:cubicBezTo>
                <a:cubicBezTo>
                  <a:pt x="5844" y="6876"/>
                  <a:pt x="5839" y="6862"/>
                  <a:pt x="5833" y="6847"/>
                </a:cubicBezTo>
                <a:cubicBezTo>
                  <a:pt x="5825" y="6824"/>
                  <a:pt x="5805" y="6809"/>
                  <a:pt x="5781" y="6809"/>
                </a:cubicBezTo>
                <a:close/>
                <a:moveTo>
                  <a:pt x="19619" y="6877"/>
                </a:moveTo>
                <a:cubicBezTo>
                  <a:pt x="19611" y="6877"/>
                  <a:pt x="19603" y="6880"/>
                  <a:pt x="19596" y="6888"/>
                </a:cubicBezTo>
                <a:lnTo>
                  <a:pt x="19580" y="6904"/>
                </a:lnTo>
                <a:cubicBezTo>
                  <a:pt x="19555" y="6927"/>
                  <a:pt x="19580" y="6964"/>
                  <a:pt x="19607" y="6964"/>
                </a:cubicBezTo>
                <a:cubicBezTo>
                  <a:pt x="19615" y="6964"/>
                  <a:pt x="19623" y="6961"/>
                  <a:pt x="19630" y="6954"/>
                </a:cubicBezTo>
                <a:lnTo>
                  <a:pt x="19646" y="6938"/>
                </a:lnTo>
                <a:cubicBezTo>
                  <a:pt x="19671" y="6912"/>
                  <a:pt x="19646" y="6877"/>
                  <a:pt x="19619" y="6877"/>
                </a:cubicBezTo>
                <a:close/>
                <a:moveTo>
                  <a:pt x="154" y="6890"/>
                </a:moveTo>
                <a:cubicBezTo>
                  <a:pt x="136" y="6890"/>
                  <a:pt x="119" y="6902"/>
                  <a:pt x="119" y="6925"/>
                </a:cubicBezTo>
                <a:lnTo>
                  <a:pt x="119" y="6940"/>
                </a:lnTo>
                <a:cubicBezTo>
                  <a:pt x="119" y="6963"/>
                  <a:pt x="136" y="6975"/>
                  <a:pt x="154" y="6975"/>
                </a:cubicBezTo>
                <a:cubicBezTo>
                  <a:pt x="171" y="6975"/>
                  <a:pt x="189" y="6963"/>
                  <a:pt x="189" y="6940"/>
                </a:cubicBezTo>
                <a:lnTo>
                  <a:pt x="189" y="6925"/>
                </a:lnTo>
                <a:cubicBezTo>
                  <a:pt x="189" y="6902"/>
                  <a:pt x="171" y="6890"/>
                  <a:pt x="154" y="6890"/>
                </a:cubicBezTo>
                <a:close/>
                <a:moveTo>
                  <a:pt x="23419" y="6920"/>
                </a:moveTo>
                <a:cubicBezTo>
                  <a:pt x="23374" y="6920"/>
                  <a:pt x="23374" y="6992"/>
                  <a:pt x="23419" y="6992"/>
                </a:cubicBezTo>
                <a:lnTo>
                  <a:pt x="23435" y="6992"/>
                </a:lnTo>
                <a:cubicBezTo>
                  <a:pt x="23481" y="6992"/>
                  <a:pt x="23481" y="6920"/>
                  <a:pt x="23435" y="6920"/>
                </a:cubicBezTo>
                <a:close/>
                <a:moveTo>
                  <a:pt x="16496" y="6946"/>
                </a:moveTo>
                <a:cubicBezTo>
                  <a:pt x="16482" y="6946"/>
                  <a:pt x="16470" y="6964"/>
                  <a:pt x="16482" y="6976"/>
                </a:cubicBezTo>
                <a:lnTo>
                  <a:pt x="16498" y="6992"/>
                </a:lnTo>
                <a:cubicBezTo>
                  <a:pt x="16501" y="6995"/>
                  <a:pt x="16505" y="6997"/>
                  <a:pt x="16509" y="6997"/>
                </a:cubicBezTo>
                <a:cubicBezTo>
                  <a:pt x="16522" y="6997"/>
                  <a:pt x="16534" y="6979"/>
                  <a:pt x="16522" y="6967"/>
                </a:cubicBezTo>
                <a:lnTo>
                  <a:pt x="16507" y="6951"/>
                </a:lnTo>
                <a:cubicBezTo>
                  <a:pt x="16504" y="6947"/>
                  <a:pt x="16500" y="6946"/>
                  <a:pt x="16496" y="6946"/>
                </a:cubicBezTo>
                <a:close/>
                <a:moveTo>
                  <a:pt x="9289" y="6929"/>
                </a:moveTo>
                <a:cubicBezTo>
                  <a:pt x="9243" y="6929"/>
                  <a:pt x="9243" y="6999"/>
                  <a:pt x="9289" y="6999"/>
                </a:cubicBezTo>
                <a:lnTo>
                  <a:pt x="9409" y="6999"/>
                </a:lnTo>
                <a:cubicBezTo>
                  <a:pt x="9409" y="6999"/>
                  <a:pt x="9410" y="6999"/>
                  <a:pt x="9411" y="6999"/>
                </a:cubicBezTo>
                <a:cubicBezTo>
                  <a:pt x="9455" y="6999"/>
                  <a:pt x="9454" y="6929"/>
                  <a:pt x="9409" y="6929"/>
                </a:cubicBezTo>
                <a:close/>
                <a:moveTo>
                  <a:pt x="11573" y="6956"/>
                </a:moveTo>
                <a:cubicBezTo>
                  <a:pt x="11560" y="6956"/>
                  <a:pt x="11547" y="6974"/>
                  <a:pt x="11559" y="6986"/>
                </a:cubicBezTo>
                <a:cubicBezTo>
                  <a:pt x="11566" y="6992"/>
                  <a:pt x="11571" y="6997"/>
                  <a:pt x="11575" y="7002"/>
                </a:cubicBezTo>
                <a:cubicBezTo>
                  <a:pt x="11579" y="7006"/>
                  <a:pt x="11583" y="7007"/>
                  <a:pt x="11587" y="7007"/>
                </a:cubicBezTo>
                <a:cubicBezTo>
                  <a:pt x="11600" y="7007"/>
                  <a:pt x="11613" y="6989"/>
                  <a:pt x="11600" y="6977"/>
                </a:cubicBezTo>
                <a:lnTo>
                  <a:pt x="11585" y="6961"/>
                </a:lnTo>
                <a:cubicBezTo>
                  <a:pt x="11581" y="6958"/>
                  <a:pt x="11577" y="6956"/>
                  <a:pt x="11573" y="6956"/>
                </a:cubicBezTo>
                <a:close/>
                <a:moveTo>
                  <a:pt x="2225" y="6973"/>
                </a:moveTo>
                <a:cubicBezTo>
                  <a:pt x="2204" y="6973"/>
                  <a:pt x="2205" y="7008"/>
                  <a:pt x="2226" y="7008"/>
                </a:cubicBezTo>
                <a:cubicBezTo>
                  <a:pt x="2251" y="7008"/>
                  <a:pt x="2251" y="6973"/>
                  <a:pt x="2226" y="6973"/>
                </a:cubicBezTo>
                <a:cubicBezTo>
                  <a:pt x="2226" y="6973"/>
                  <a:pt x="2226" y="6973"/>
                  <a:pt x="2225" y="6973"/>
                </a:cubicBezTo>
                <a:close/>
                <a:moveTo>
                  <a:pt x="8476" y="6928"/>
                </a:moveTo>
                <a:cubicBezTo>
                  <a:pt x="8471" y="6928"/>
                  <a:pt x="8465" y="6929"/>
                  <a:pt x="8460" y="6932"/>
                </a:cubicBezTo>
                <a:cubicBezTo>
                  <a:pt x="8427" y="6949"/>
                  <a:pt x="8393" y="6956"/>
                  <a:pt x="8356" y="6956"/>
                </a:cubicBezTo>
                <a:cubicBezTo>
                  <a:pt x="8351" y="6956"/>
                  <a:pt x="8347" y="6956"/>
                  <a:pt x="8342" y="6956"/>
                </a:cubicBezTo>
                <a:cubicBezTo>
                  <a:pt x="8342" y="6956"/>
                  <a:pt x="8341" y="6956"/>
                  <a:pt x="8340" y="6956"/>
                </a:cubicBezTo>
                <a:cubicBezTo>
                  <a:pt x="8296" y="6956"/>
                  <a:pt x="8297" y="7025"/>
                  <a:pt x="8342" y="7026"/>
                </a:cubicBezTo>
                <a:cubicBezTo>
                  <a:pt x="8348" y="7027"/>
                  <a:pt x="8353" y="7027"/>
                  <a:pt x="8358" y="7027"/>
                </a:cubicBezTo>
                <a:cubicBezTo>
                  <a:pt x="8406" y="7027"/>
                  <a:pt x="8453" y="7014"/>
                  <a:pt x="8495" y="6993"/>
                </a:cubicBezTo>
                <a:cubicBezTo>
                  <a:pt x="8531" y="6976"/>
                  <a:pt x="8509" y="6928"/>
                  <a:pt x="8476" y="6928"/>
                </a:cubicBezTo>
                <a:close/>
                <a:moveTo>
                  <a:pt x="21387" y="6961"/>
                </a:moveTo>
                <a:cubicBezTo>
                  <a:pt x="21360" y="6961"/>
                  <a:pt x="21336" y="6996"/>
                  <a:pt x="21360" y="7022"/>
                </a:cubicBezTo>
                <a:cubicBezTo>
                  <a:pt x="21367" y="7029"/>
                  <a:pt x="21375" y="7032"/>
                  <a:pt x="21383" y="7032"/>
                </a:cubicBezTo>
                <a:cubicBezTo>
                  <a:pt x="21411" y="7032"/>
                  <a:pt x="21436" y="6997"/>
                  <a:pt x="21411" y="6972"/>
                </a:cubicBezTo>
                <a:cubicBezTo>
                  <a:pt x="21404" y="6964"/>
                  <a:pt x="21396" y="6961"/>
                  <a:pt x="21387" y="6961"/>
                </a:cubicBezTo>
                <a:close/>
                <a:moveTo>
                  <a:pt x="16043" y="6973"/>
                </a:moveTo>
                <a:cubicBezTo>
                  <a:pt x="15999" y="6973"/>
                  <a:pt x="15997" y="7044"/>
                  <a:pt x="16044" y="7044"/>
                </a:cubicBezTo>
                <a:cubicBezTo>
                  <a:pt x="16090" y="7044"/>
                  <a:pt x="16090" y="6973"/>
                  <a:pt x="16044" y="6973"/>
                </a:cubicBezTo>
                <a:cubicBezTo>
                  <a:pt x="16044" y="6973"/>
                  <a:pt x="16044" y="6973"/>
                  <a:pt x="16043" y="6973"/>
                </a:cubicBezTo>
                <a:close/>
                <a:moveTo>
                  <a:pt x="17307" y="6915"/>
                </a:moveTo>
                <a:cubicBezTo>
                  <a:pt x="17280" y="6915"/>
                  <a:pt x="17255" y="6952"/>
                  <a:pt x="17280" y="6976"/>
                </a:cubicBezTo>
                <a:cubicBezTo>
                  <a:pt x="17300" y="6996"/>
                  <a:pt x="17320" y="7017"/>
                  <a:pt x="17341" y="7036"/>
                </a:cubicBezTo>
                <a:cubicBezTo>
                  <a:pt x="17349" y="7043"/>
                  <a:pt x="17357" y="7047"/>
                  <a:pt x="17365" y="7047"/>
                </a:cubicBezTo>
                <a:cubicBezTo>
                  <a:pt x="17392" y="7047"/>
                  <a:pt x="17416" y="7011"/>
                  <a:pt x="17390" y="6986"/>
                </a:cubicBezTo>
                <a:cubicBezTo>
                  <a:pt x="17372" y="6967"/>
                  <a:pt x="17352" y="6946"/>
                  <a:pt x="17331" y="6926"/>
                </a:cubicBezTo>
                <a:cubicBezTo>
                  <a:pt x="17323" y="6918"/>
                  <a:pt x="17315" y="6915"/>
                  <a:pt x="17307" y="6915"/>
                </a:cubicBezTo>
                <a:close/>
                <a:moveTo>
                  <a:pt x="19545" y="6997"/>
                </a:moveTo>
                <a:cubicBezTo>
                  <a:pt x="19499" y="6997"/>
                  <a:pt x="19499" y="7067"/>
                  <a:pt x="19545" y="7067"/>
                </a:cubicBezTo>
                <a:cubicBezTo>
                  <a:pt x="19546" y="7067"/>
                  <a:pt x="19547" y="7067"/>
                  <a:pt x="19547" y="7067"/>
                </a:cubicBezTo>
                <a:cubicBezTo>
                  <a:pt x="19589" y="7067"/>
                  <a:pt x="19590" y="6998"/>
                  <a:pt x="19545" y="6997"/>
                </a:cubicBezTo>
                <a:close/>
                <a:moveTo>
                  <a:pt x="23734" y="6996"/>
                </a:moveTo>
                <a:cubicBezTo>
                  <a:pt x="23726" y="6996"/>
                  <a:pt x="23718" y="6999"/>
                  <a:pt x="23711" y="7006"/>
                </a:cubicBezTo>
                <a:lnTo>
                  <a:pt x="23695" y="7022"/>
                </a:lnTo>
                <a:cubicBezTo>
                  <a:pt x="23670" y="7047"/>
                  <a:pt x="23694" y="7082"/>
                  <a:pt x="23721" y="7082"/>
                </a:cubicBezTo>
                <a:cubicBezTo>
                  <a:pt x="23729" y="7082"/>
                  <a:pt x="23737" y="7079"/>
                  <a:pt x="23744" y="7071"/>
                </a:cubicBezTo>
                <a:lnTo>
                  <a:pt x="23760" y="7056"/>
                </a:lnTo>
                <a:cubicBezTo>
                  <a:pt x="23786" y="7031"/>
                  <a:pt x="23761" y="6996"/>
                  <a:pt x="23734" y="6996"/>
                </a:cubicBezTo>
                <a:close/>
                <a:moveTo>
                  <a:pt x="3549" y="7036"/>
                </a:moveTo>
                <a:cubicBezTo>
                  <a:pt x="3545" y="7036"/>
                  <a:pt x="3542" y="7037"/>
                  <a:pt x="3538" y="7041"/>
                </a:cubicBezTo>
                <a:lnTo>
                  <a:pt x="3522" y="7057"/>
                </a:lnTo>
                <a:cubicBezTo>
                  <a:pt x="3510" y="7069"/>
                  <a:pt x="3522" y="7087"/>
                  <a:pt x="3535" y="7087"/>
                </a:cubicBezTo>
                <a:cubicBezTo>
                  <a:pt x="3539" y="7087"/>
                  <a:pt x="3543" y="7085"/>
                  <a:pt x="3546" y="7082"/>
                </a:cubicBezTo>
                <a:lnTo>
                  <a:pt x="3562" y="7066"/>
                </a:lnTo>
                <a:cubicBezTo>
                  <a:pt x="3574" y="7054"/>
                  <a:pt x="3562" y="7036"/>
                  <a:pt x="3549" y="7036"/>
                </a:cubicBezTo>
                <a:close/>
                <a:moveTo>
                  <a:pt x="14889" y="7034"/>
                </a:moveTo>
                <a:cubicBezTo>
                  <a:pt x="14843" y="7034"/>
                  <a:pt x="14843" y="7104"/>
                  <a:pt x="14889" y="7104"/>
                </a:cubicBezTo>
                <a:lnTo>
                  <a:pt x="15009" y="7104"/>
                </a:lnTo>
                <a:cubicBezTo>
                  <a:pt x="15010" y="7104"/>
                  <a:pt x="15010" y="7104"/>
                  <a:pt x="15011" y="7104"/>
                </a:cubicBezTo>
                <a:cubicBezTo>
                  <a:pt x="15054" y="7104"/>
                  <a:pt x="15054" y="7034"/>
                  <a:pt x="15009" y="7034"/>
                </a:cubicBezTo>
                <a:close/>
                <a:moveTo>
                  <a:pt x="16886" y="7066"/>
                </a:moveTo>
                <a:cubicBezTo>
                  <a:pt x="16872" y="7066"/>
                  <a:pt x="16860" y="7084"/>
                  <a:pt x="16872" y="7096"/>
                </a:cubicBezTo>
                <a:lnTo>
                  <a:pt x="16888" y="7112"/>
                </a:lnTo>
                <a:cubicBezTo>
                  <a:pt x="16891" y="7116"/>
                  <a:pt x="16895" y="7118"/>
                  <a:pt x="16899" y="7118"/>
                </a:cubicBezTo>
                <a:cubicBezTo>
                  <a:pt x="16913" y="7118"/>
                  <a:pt x="16925" y="7100"/>
                  <a:pt x="16913" y="7087"/>
                </a:cubicBezTo>
                <a:lnTo>
                  <a:pt x="16897" y="7071"/>
                </a:lnTo>
                <a:cubicBezTo>
                  <a:pt x="16893" y="7068"/>
                  <a:pt x="16889" y="7066"/>
                  <a:pt x="16886" y="7066"/>
                </a:cubicBezTo>
                <a:close/>
                <a:moveTo>
                  <a:pt x="12205" y="6982"/>
                </a:moveTo>
                <a:cubicBezTo>
                  <a:pt x="12200" y="6982"/>
                  <a:pt x="12194" y="6983"/>
                  <a:pt x="12189" y="6985"/>
                </a:cubicBezTo>
                <a:cubicBezTo>
                  <a:pt x="12165" y="6996"/>
                  <a:pt x="12140" y="7004"/>
                  <a:pt x="12115" y="7015"/>
                </a:cubicBezTo>
                <a:cubicBezTo>
                  <a:pt x="12088" y="7025"/>
                  <a:pt x="12069" y="7050"/>
                  <a:pt x="12078" y="7081"/>
                </a:cubicBezTo>
                <a:cubicBezTo>
                  <a:pt x="12083" y="7101"/>
                  <a:pt x="12105" y="7120"/>
                  <a:pt x="12129" y="7120"/>
                </a:cubicBezTo>
                <a:cubicBezTo>
                  <a:pt x="12134" y="7120"/>
                  <a:pt x="12139" y="7119"/>
                  <a:pt x="12144" y="7117"/>
                </a:cubicBezTo>
                <a:cubicBezTo>
                  <a:pt x="12168" y="7107"/>
                  <a:pt x="12193" y="7097"/>
                  <a:pt x="12218" y="7087"/>
                </a:cubicBezTo>
                <a:cubicBezTo>
                  <a:pt x="12245" y="7077"/>
                  <a:pt x="12263" y="7051"/>
                  <a:pt x="12255" y="7022"/>
                </a:cubicBezTo>
                <a:cubicBezTo>
                  <a:pt x="12250" y="7002"/>
                  <a:pt x="12228" y="6982"/>
                  <a:pt x="12205" y="6982"/>
                </a:cubicBezTo>
                <a:close/>
                <a:moveTo>
                  <a:pt x="7771" y="7060"/>
                </a:moveTo>
                <a:cubicBezTo>
                  <a:pt x="7725" y="7060"/>
                  <a:pt x="7724" y="7130"/>
                  <a:pt x="7771" y="7130"/>
                </a:cubicBezTo>
                <a:cubicBezTo>
                  <a:pt x="7817" y="7130"/>
                  <a:pt x="7817" y="7060"/>
                  <a:pt x="7771" y="7060"/>
                </a:cubicBezTo>
                <a:close/>
                <a:moveTo>
                  <a:pt x="7322" y="6997"/>
                </a:moveTo>
                <a:cubicBezTo>
                  <a:pt x="7281" y="6997"/>
                  <a:pt x="7244" y="7050"/>
                  <a:pt x="7281" y="7087"/>
                </a:cubicBezTo>
                <a:lnTo>
                  <a:pt x="7311" y="7117"/>
                </a:lnTo>
                <a:cubicBezTo>
                  <a:pt x="7322" y="7128"/>
                  <a:pt x="7335" y="7133"/>
                  <a:pt x="7347" y="7133"/>
                </a:cubicBezTo>
                <a:cubicBezTo>
                  <a:pt x="7388" y="7133"/>
                  <a:pt x="7426" y="7079"/>
                  <a:pt x="7388" y="7043"/>
                </a:cubicBezTo>
                <a:lnTo>
                  <a:pt x="7358" y="7013"/>
                </a:lnTo>
                <a:cubicBezTo>
                  <a:pt x="7347" y="7002"/>
                  <a:pt x="7334" y="6997"/>
                  <a:pt x="7322" y="6997"/>
                </a:cubicBezTo>
                <a:close/>
                <a:moveTo>
                  <a:pt x="9993" y="7079"/>
                </a:moveTo>
                <a:cubicBezTo>
                  <a:pt x="9988" y="7079"/>
                  <a:pt x="9982" y="7080"/>
                  <a:pt x="9977" y="7083"/>
                </a:cubicBezTo>
                <a:cubicBezTo>
                  <a:pt x="9966" y="7088"/>
                  <a:pt x="9957" y="7093"/>
                  <a:pt x="9946" y="7099"/>
                </a:cubicBezTo>
                <a:cubicBezTo>
                  <a:pt x="9910" y="7117"/>
                  <a:pt x="9932" y="7165"/>
                  <a:pt x="9965" y="7165"/>
                </a:cubicBezTo>
                <a:cubicBezTo>
                  <a:pt x="9970" y="7165"/>
                  <a:pt x="9976" y="7163"/>
                  <a:pt x="9982" y="7160"/>
                </a:cubicBezTo>
                <a:cubicBezTo>
                  <a:pt x="9992" y="7155"/>
                  <a:pt x="10001" y="7150"/>
                  <a:pt x="10011" y="7145"/>
                </a:cubicBezTo>
                <a:cubicBezTo>
                  <a:pt x="10046" y="7127"/>
                  <a:pt x="10026" y="7079"/>
                  <a:pt x="9993" y="7079"/>
                </a:cubicBezTo>
                <a:close/>
                <a:moveTo>
                  <a:pt x="10559" y="7109"/>
                </a:moveTo>
                <a:cubicBezTo>
                  <a:pt x="10541" y="7109"/>
                  <a:pt x="10523" y="7121"/>
                  <a:pt x="10523" y="7144"/>
                </a:cubicBezTo>
                <a:lnTo>
                  <a:pt x="10523" y="7159"/>
                </a:lnTo>
                <a:cubicBezTo>
                  <a:pt x="10523" y="7182"/>
                  <a:pt x="10541" y="7194"/>
                  <a:pt x="10559" y="7194"/>
                </a:cubicBezTo>
                <a:cubicBezTo>
                  <a:pt x="10577" y="7194"/>
                  <a:pt x="10595" y="7182"/>
                  <a:pt x="10595" y="7159"/>
                </a:cubicBezTo>
                <a:lnTo>
                  <a:pt x="10595" y="7144"/>
                </a:lnTo>
                <a:cubicBezTo>
                  <a:pt x="10595" y="7121"/>
                  <a:pt x="10577" y="7109"/>
                  <a:pt x="10559" y="7109"/>
                </a:cubicBezTo>
                <a:close/>
                <a:moveTo>
                  <a:pt x="11829" y="7152"/>
                </a:moveTo>
                <a:cubicBezTo>
                  <a:pt x="11813" y="7152"/>
                  <a:pt x="11803" y="7175"/>
                  <a:pt x="11820" y="7184"/>
                </a:cubicBezTo>
                <a:cubicBezTo>
                  <a:pt x="11831" y="7190"/>
                  <a:pt x="11840" y="7195"/>
                  <a:pt x="11851" y="7200"/>
                </a:cubicBezTo>
                <a:cubicBezTo>
                  <a:pt x="11854" y="7202"/>
                  <a:pt x="11857" y="7202"/>
                  <a:pt x="11859" y="7202"/>
                </a:cubicBezTo>
                <a:cubicBezTo>
                  <a:pt x="11876" y="7202"/>
                  <a:pt x="11886" y="7179"/>
                  <a:pt x="11868" y="7170"/>
                </a:cubicBezTo>
                <a:cubicBezTo>
                  <a:pt x="11858" y="7165"/>
                  <a:pt x="11849" y="7159"/>
                  <a:pt x="11838" y="7154"/>
                </a:cubicBezTo>
                <a:cubicBezTo>
                  <a:pt x="11835" y="7153"/>
                  <a:pt x="11832" y="7152"/>
                  <a:pt x="11829" y="7152"/>
                </a:cubicBezTo>
                <a:close/>
                <a:moveTo>
                  <a:pt x="18794" y="7174"/>
                </a:moveTo>
                <a:cubicBezTo>
                  <a:pt x="18790" y="7174"/>
                  <a:pt x="18786" y="7176"/>
                  <a:pt x="18783" y="7179"/>
                </a:cubicBezTo>
                <a:lnTo>
                  <a:pt x="18767" y="7195"/>
                </a:lnTo>
                <a:cubicBezTo>
                  <a:pt x="18754" y="7207"/>
                  <a:pt x="18767" y="7224"/>
                  <a:pt x="18780" y="7224"/>
                </a:cubicBezTo>
                <a:cubicBezTo>
                  <a:pt x="18784" y="7224"/>
                  <a:pt x="18788" y="7223"/>
                  <a:pt x="18792" y="7219"/>
                </a:cubicBezTo>
                <a:lnTo>
                  <a:pt x="18808" y="7203"/>
                </a:lnTo>
                <a:cubicBezTo>
                  <a:pt x="18820" y="7191"/>
                  <a:pt x="18808" y="7174"/>
                  <a:pt x="18794" y="7174"/>
                </a:cubicBezTo>
                <a:close/>
                <a:moveTo>
                  <a:pt x="19200" y="7161"/>
                </a:moveTo>
                <a:cubicBezTo>
                  <a:pt x="19153" y="7161"/>
                  <a:pt x="19152" y="7233"/>
                  <a:pt x="19200" y="7233"/>
                </a:cubicBezTo>
                <a:cubicBezTo>
                  <a:pt x="19245" y="7233"/>
                  <a:pt x="19245" y="7161"/>
                  <a:pt x="19200" y="7161"/>
                </a:cubicBezTo>
                <a:close/>
                <a:moveTo>
                  <a:pt x="14076" y="7035"/>
                </a:moveTo>
                <a:cubicBezTo>
                  <a:pt x="14071" y="7035"/>
                  <a:pt x="14065" y="7036"/>
                  <a:pt x="14059" y="7039"/>
                </a:cubicBezTo>
                <a:cubicBezTo>
                  <a:pt x="14027" y="7054"/>
                  <a:pt x="13994" y="7063"/>
                  <a:pt x="13959" y="7063"/>
                </a:cubicBezTo>
                <a:cubicBezTo>
                  <a:pt x="13953" y="7063"/>
                  <a:pt x="13947" y="7062"/>
                  <a:pt x="13942" y="7062"/>
                </a:cubicBezTo>
                <a:cubicBezTo>
                  <a:pt x="13941" y="7062"/>
                  <a:pt x="13940" y="7062"/>
                  <a:pt x="13940" y="7062"/>
                </a:cubicBezTo>
                <a:cubicBezTo>
                  <a:pt x="13901" y="7062"/>
                  <a:pt x="13896" y="7118"/>
                  <a:pt x="13929" y="7130"/>
                </a:cubicBezTo>
                <a:cubicBezTo>
                  <a:pt x="13911" y="7137"/>
                  <a:pt x="13899" y="7156"/>
                  <a:pt x="13911" y="7179"/>
                </a:cubicBezTo>
                <a:cubicBezTo>
                  <a:pt x="13922" y="7195"/>
                  <a:pt x="13931" y="7209"/>
                  <a:pt x="13942" y="7223"/>
                </a:cubicBezTo>
                <a:cubicBezTo>
                  <a:pt x="13949" y="7235"/>
                  <a:pt x="13960" y="7239"/>
                  <a:pt x="13971" y="7239"/>
                </a:cubicBezTo>
                <a:cubicBezTo>
                  <a:pt x="13996" y="7239"/>
                  <a:pt x="14020" y="7215"/>
                  <a:pt x="14003" y="7188"/>
                </a:cubicBezTo>
                <a:cubicBezTo>
                  <a:pt x="13994" y="7174"/>
                  <a:pt x="13984" y="7158"/>
                  <a:pt x="13973" y="7144"/>
                </a:cubicBezTo>
                <a:cubicBezTo>
                  <a:pt x="13970" y="7139"/>
                  <a:pt x="13966" y="7135"/>
                  <a:pt x="13963" y="7133"/>
                </a:cubicBezTo>
                <a:cubicBezTo>
                  <a:pt x="14008" y="7132"/>
                  <a:pt x="14054" y="7118"/>
                  <a:pt x="14095" y="7099"/>
                </a:cubicBezTo>
                <a:cubicBezTo>
                  <a:pt x="14131" y="7082"/>
                  <a:pt x="14109" y="7035"/>
                  <a:pt x="14076" y="7035"/>
                </a:cubicBezTo>
                <a:close/>
                <a:moveTo>
                  <a:pt x="6494" y="7145"/>
                </a:moveTo>
                <a:cubicBezTo>
                  <a:pt x="6426" y="7145"/>
                  <a:pt x="6425" y="7253"/>
                  <a:pt x="6494" y="7253"/>
                </a:cubicBezTo>
                <a:cubicBezTo>
                  <a:pt x="6562" y="7250"/>
                  <a:pt x="6562" y="7145"/>
                  <a:pt x="6494" y="7145"/>
                </a:cubicBezTo>
                <a:close/>
                <a:moveTo>
                  <a:pt x="21682" y="7180"/>
                </a:moveTo>
                <a:cubicBezTo>
                  <a:pt x="21655" y="7180"/>
                  <a:pt x="21630" y="7215"/>
                  <a:pt x="21654" y="7240"/>
                </a:cubicBezTo>
                <a:cubicBezTo>
                  <a:pt x="21662" y="7248"/>
                  <a:pt x="21668" y="7255"/>
                  <a:pt x="21675" y="7261"/>
                </a:cubicBezTo>
                <a:cubicBezTo>
                  <a:pt x="21683" y="7268"/>
                  <a:pt x="21691" y="7271"/>
                  <a:pt x="21699" y="7271"/>
                </a:cubicBezTo>
                <a:cubicBezTo>
                  <a:pt x="21727" y="7271"/>
                  <a:pt x="21751" y="7237"/>
                  <a:pt x="21726" y="7212"/>
                </a:cubicBezTo>
                <a:lnTo>
                  <a:pt x="21705" y="7191"/>
                </a:lnTo>
                <a:cubicBezTo>
                  <a:pt x="21698" y="7183"/>
                  <a:pt x="21690" y="7180"/>
                  <a:pt x="21682" y="7180"/>
                </a:cubicBezTo>
                <a:close/>
                <a:moveTo>
                  <a:pt x="12983" y="7140"/>
                </a:moveTo>
                <a:cubicBezTo>
                  <a:pt x="12969" y="7140"/>
                  <a:pt x="12957" y="7158"/>
                  <a:pt x="12970" y="7171"/>
                </a:cubicBezTo>
                <a:cubicBezTo>
                  <a:pt x="13000" y="7205"/>
                  <a:pt x="13031" y="7240"/>
                  <a:pt x="13062" y="7275"/>
                </a:cubicBezTo>
                <a:cubicBezTo>
                  <a:pt x="13065" y="7278"/>
                  <a:pt x="13069" y="7280"/>
                  <a:pt x="13072" y="7280"/>
                </a:cubicBezTo>
                <a:cubicBezTo>
                  <a:pt x="13085" y="7280"/>
                  <a:pt x="13097" y="7262"/>
                  <a:pt x="13087" y="7249"/>
                </a:cubicBezTo>
                <a:cubicBezTo>
                  <a:pt x="13056" y="7216"/>
                  <a:pt x="13025" y="7180"/>
                  <a:pt x="12995" y="7146"/>
                </a:cubicBezTo>
                <a:cubicBezTo>
                  <a:pt x="12991" y="7142"/>
                  <a:pt x="12987" y="7140"/>
                  <a:pt x="12983" y="7140"/>
                </a:cubicBezTo>
                <a:close/>
                <a:moveTo>
                  <a:pt x="13400" y="7154"/>
                </a:moveTo>
                <a:cubicBezTo>
                  <a:pt x="13386" y="7154"/>
                  <a:pt x="13373" y="7161"/>
                  <a:pt x="13370" y="7179"/>
                </a:cubicBezTo>
                <a:cubicBezTo>
                  <a:pt x="13361" y="7214"/>
                  <a:pt x="13370" y="7245"/>
                  <a:pt x="13392" y="7273"/>
                </a:cubicBezTo>
                <a:cubicBezTo>
                  <a:pt x="13397" y="7281"/>
                  <a:pt x="13406" y="7284"/>
                  <a:pt x="13415" y="7284"/>
                </a:cubicBezTo>
                <a:cubicBezTo>
                  <a:pt x="13425" y="7284"/>
                  <a:pt x="13435" y="7280"/>
                  <a:pt x="13441" y="7273"/>
                </a:cubicBezTo>
                <a:cubicBezTo>
                  <a:pt x="13456" y="7259"/>
                  <a:pt x="13454" y="7238"/>
                  <a:pt x="13441" y="7223"/>
                </a:cubicBezTo>
                <a:cubicBezTo>
                  <a:pt x="13436" y="7218"/>
                  <a:pt x="13435" y="7207"/>
                  <a:pt x="13437" y="7198"/>
                </a:cubicBezTo>
                <a:cubicBezTo>
                  <a:pt x="13444" y="7171"/>
                  <a:pt x="13421" y="7154"/>
                  <a:pt x="13400" y="7154"/>
                </a:cubicBezTo>
                <a:close/>
                <a:moveTo>
                  <a:pt x="4559" y="7139"/>
                </a:moveTo>
                <a:cubicBezTo>
                  <a:pt x="4518" y="7139"/>
                  <a:pt x="4481" y="7192"/>
                  <a:pt x="4519" y="7229"/>
                </a:cubicBezTo>
                <a:lnTo>
                  <a:pt x="4563" y="7275"/>
                </a:lnTo>
                <a:cubicBezTo>
                  <a:pt x="4574" y="7286"/>
                  <a:pt x="4586" y="7290"/>
                  <a:pt x="4599" y="7290"/>
                </a:cubicBezTo>
                <a:cubicBezTo>
                  <a:pt x="4640" y="7290"/>
                  <a:pt x="4676" y="7237"/>
                  <a:pt x="4639" y="7200"/>
                </a:cubicBezTo>
                <a:lnTo>
                  <a:pt x="4594" y="7155"/>
                </a:lnTo>
                <a:cubicBezTo>
                  <a:pt x="4583" y="7144"/>
                  <a:pt x="4571" y="7139"/>
                  <a:pt x="4559" y="7139"/>
                </a:cubicBezTo>
                <a:close/>
                <a:moveTo>
                  <a:pt x="19695" y="7185"/>
                </a:moveTo>
                <a:cubicBezTo>
                  <a:pt x="19627" y="7185"/>
                  <a:pt x="19626" y="7292"/>
                  <a:pt x="19695" y="7292"/>
                </a:cubicBezTo>
                <a:lnTo>
                  <a:pt x="19711" y="7292"/>
                </a:lnTo>
                <a:cubicBezTo>
                  <a:pt x="19779" y="7292"/>
                  <a:pt x="19781" y="7185"/>
                  <a:pt x="19711" y="7185"/>
                </a:cubicBezTo>
                <a:close/>
                <a:moveTo>
                  <a:pt x="18941" y="7237"/>
                </a:moveTo>
                <a:cubicBezTo>
                  <a:pt x="18897" y="7237"/>
                  <a:pt x="18897" y="7307"/>
                  <a:pt x="18943" y="7307"/>
                </a:cubicBezTo>
                <a:lnTo>
                  <a:pt x="18958" y="7307"/>
                </a:lnTo>
                <a:cubicBezTo>
                  <a:pt x="19004" y="7307"/>
                  <a:pt x="19004" y="7237"/>
                  <a:pt x="18958" y="7237"/>
                </a:cubicBezTo>
                <a:lnTo>
                  <a:pt x="18943" y="7237"/>
                </a:lnTo>
                <a:cubicBezTo>
                  <a:pt x="18942" y="7237"/>
                  <a:pt x="18942" y="7237"/>
                  <a:pt x="18941" y="7237"/>
                </a:cubicBezTo>
                <a:close/>
                <a:moveTo>
                  <a:pt x="1611" y="7224"/>
                </a:moveTo>
                <a:cubicBezTo>
                  <a:pt x="1594" y="7224"/>
                  <a:pt x="1576" y="7236"/>
                  <a:pt x="1576" y="7259"/>
                </a:cubicBezTo>
                <a:lnTo>
                  <a:pt x="1576" y="7275"/>
                </a:lnTo>
                <a:cubicBezTo>
                  <a:pt x="1575" y="7298"/>
                  <a:pt x="1593" y="7309"/>
                  <a:pt x="1610" y="7309"/>
                </a:cubicBezTo>
                <a:cubicBezTo>
                  <a:pt x="1628" y="7309"/>
                  <a:pt x="1646" y="7298"/>
                  <a:pt x="1647" y="7275"/>
                </a:cubicBezTo>
                <a:lnTo>
                  <a:pt x="1647" y="7259"/>
                </a:lnTo>
                <a:cubicBezTo>
                  <a:pt x="1647" y="7236"/>
                  <a:pt x="1629" y="7224"/>
                  <a:pt x="1611" y="7224"/>
                </a:cubicBezTo>
                <a:close/>
                <a:moveTo>
                  <a:pt x="153" y="7221"/>
                </a:moveTo>
                <a:cubicBezTo>
                  <a:pt x="139" y="7221"/>
                  <a:pt x="125" y="7228"/>
                  <a:pt x="120" y="7245"/>
                </a:cubicBezTo>
                <a:cubicBezTo>
                  <a:pt x="114" y="7261"/>
                  <a:pt x="109" y="7276"/>
                  <a:pt x="104" y="7290"/>
                </a:cubicBezTo>
                <a:cubicBezTo>
                  <a:pt x="95" y="7316"/>
                  <a:pt x="117" y="7334"/>
                  <a:pt x="139" y="7334"/>
                </a:cubicBezTo>
                <a:cubicBezTo>
                  <a:pt x="153" y="7334"/>
                  <a:pt x="166" y="7327"/>
                  <a:pt x="172" y="7310"/>
                </a:cubicBezTo>
                <a:cubicBezTo>
                  <a:pt x="177" y="7294"/>
                  <a:pt x="183" y="7280"/>
                  <a:pt x="188" y="7265"/>
                </a:cubicBezTo>
                <a:cubicBezTo>
                  <a:pt x="197" y="7239"/>
                  <a:pt x="175" y="7221"/>
                  <a:pt x="153" y="7221"/>
                </a:cubicBezTo>
                <a:close/>
                <a:moveTo>
                  <a:pt x="15773" y="7302"/>
                </a:moveTo>
                <a:cubicBezTo>
                  <a:pt x="15751" y="7302"/>
                  <a:pt x="15751" y="7336"/>
                  <a:pt x="15773" y="7337"/>
                </a:cubicBezTo>
                <a:lnTo>
                  <a:pt x="15818" y="7337"/>
                </a:lnTo>
                <a:cubicBezTo>
                  <a:pt x="15842" y="7337"/>
                  <a:pt x="15842" y="7302"/>
                  <a:pt x="15818" y="7302"/>
                </a:cubicBezTo>
                <a:close/>
                <a:moveTo>
                  <a:pt x="18355" y="7262"/>
                </a:moveTo>
                <a:cubicBezTo>
                  <a:pt x="18350" y="7262"/>
                  <a:pt x="18344" y="7263"/>
                  <a:pt x="18338" y="7266"/>
                </a:cubicBezTo>
                <a:cubicBezTo>
                  <a:pt x="18328" y="7271"/>
                  <a:pt x="18320" y="7277"/>
                  <a:pt x="18309" y="7282"/>
                </a:cubicBezTo>
                <a:cubicBezTo>
                  <a:pt x="18274" y="7300"/>
                  <a:pt x="18295" y="7348"/>
                  <a:pt x="18327" y="7348"/>
                </a:cubicBezTo>
                <a:cubicBezTo>
                  <a:pt x="18332" y="7348"/>
                  <a:pt x="18338" y="7347"/>
                  <a:pt x="18344" y="7344"/>
                </a:cubicBezTo>
                <a:cubicBezTo>
                  <a:pt x="18354" y="7338"/>
                  <a:pt x="18364" y="7333"/>
                  <a:pt x="18374" y="7328"/>
                </a:cubicBezTo>
                <a:cubicBezTo>
                  <a:pt x="18409" y="7310"/>
                  <a:pt x="18388" y="7262"/>
                  <a:pt x="18355" y="7262"/>
                </a:cubicBezTo>
                <a:close/>
                <a:moveTo>
                  <a:pt x="5711" y="7217"/>
                </a:moveTo>
                <a:cubicBezTo>
                  <a:pt x="5699" y="7217"/>
                  <a:pt x="5687" y="7222"/>
                  <a:pt x="5676" y="7233"/>
                </a:cubicBezTo>
                <a:lnTo>
                  <a:pt x="5646" y="7263"/>
                </a:lnTo>
                <a:cubicBezTo>
                  <a:pt x="5608" y="7300"/>
                  <a:pt x="5644" y="7354"/>
                  <a:pt x="5685" y="7354"/>
                </a:cubicBezTo>
                <a:cubicBezTo>
                  <a:pt x="5697" y="7354"/>
                  <a:pt x="5709" y="7349"/>
                  <a:pt x="5720" y="7338"/>
                </a:cubicBezTo>
                <a:lnTo>
                  <a:pt x="5751" y="7308"/>
                </a:lnTo>
                <a:cubicBezTo>
                  <a:pt x="5788" y="7271"/>
                  <a:pt x="5752" y="7217"/>
                  <a:pt x="5711" y="7217"/>
                </a:cubicBezTo>
                <a:close/>
                <a:moveTo>
                  <a:pt x="12775" y="7274"/>
                </a:moveTo>
                <a:cubicBezTo>
                  <a:pt x="12772" y="7274"/>
                  <a:pt x="12769" y="7275"/>
                  <a:pt x="12765" y="7276"/>
                </a:cubicBezTo>
                <a:cubicBezTo>
                  <a:pt x="12746" y="7281"/>
                  <a:pt x="12726" y="7286"/>
                  <a:pt x="12706" y="7290"/>
                </a:cubicBezTo>
                <a:cubicBezTo>
                  <a:pt x="12664" y="7300"/>
                  <a:pt x="12677" y="7359"/>
                  <a:pt x="12714" y="7359"/>
                </a:cubicBezTo>
                <a:cubicBezTo>
                  <a:pt x="12717" y="7359"/>
                  <a:pt x="12720" y="7359"/>
                  <a:pt x="12723" y="7358"/>
                </a:cubicBezTo>
                <a:cubicBezTo>
                  <a:pt x="12743" y="7353"/>
                  <a:pt x="12763" y="7348"/>
                  <a:pt x="12784" y="7344"/>
                </a:cubicBezTo>
                <a:cubicBezTo>
                  <a:pt x="12825" y="7333"/>
                  <a:pt x="12813" y="7274"/>
                  <a:pt x="12775" y="7274"/>
                </a:cubicBezTo>
                <a:close/>
                <a:moveTo>
                  <a:pt x="975" y="7281"/>
                </a:moveTo>
                <a:cubicBezTo>
                  <a:pt x="964" y="7281"/>
                  <a:pt x="954" y="7287"/>
                  <a:pt x="947" y="7300"/>
                </a:cubicBezTo>
                <a:cubicBezTo>
                  <a:pt x="942" y="7310"/>
                  <a:pt x="937" y="7319"/>
                  <a:pt x="932" y="7329"/>
                </a:cubicBezTo>
                <a:cubicBezTo>
                  <a:pt x="917" y="7357"/>
                  <a:pt x="942" y="7383"/>
                  <a:pt x="965" y="7383"/>
                </a:cubicBezTo>
                <a:cubicBezTo>
                  <a:pt x="976" y="7383"/>
                  <a:pt x="987" y="7378"/>
                  <a:pt x="993" y="7365"/>
                </a:cubicBezTo>
                <a:cubicBezTo>
                  <a:pt x="999" y="7354"/>
                  <a:pt x="1004" y="7344"/>
                  <a:pt x="1009" y="7334"/>
                </a:cubicBezTo>
                <a:cubicBezTo>
                  <a:pt x="1023" y="7307"/>
                  <a:pt x="999" y="7281"/>
                  <a:pt x="975" y="7281"/>
                </a:cubicBezTo>
                <a:close/>
                <a:moveTo>
                  <a:pt x="2842" y="7395"/>
                </a:moveTo>
                <a:cubicBezTo>
                  <a:pt x="2818" y="7395"/>
                  <a:pt x="2818" y="7431"/>
                  <a:pt x="2842" y="7431"/>
                </a:cubicBezTo>
                <a:cubicBezTo>
                  <a:pt x="2865" y="7431"/>
                  <a:pt x="2865" y="7395"/>
                  <a:pt x="2842" y="7395"/>
                </a:cubicBezTo>
                <a:close/>
                <a:moveTo>
                  <a:pt x="14665" y="7320"/>
                </a:moveTo>
                <a:cubicBezTo>
                  <a:pt x="14624" y="7320"/>
                  <a:pt x="14588" y="7374"/>
                  <a:pt x="14625" y="7411"/>
                </a:cubicBezTo>
                <a:lnTo>
                  <a:pt x="14640" y="7426"/>
                </a:lnTo>
                <a:cubicBezTo>
                  <a:pt x="14651" y="7437"/>
                  <a:pt x="14664" y="7442"/>
                  <a:pt x="14676" y="7442"/>
                </a:cubicBezTo>
                <a:cubicBezTo>
                  <a:pt x="14717" y="7442"/>
                  <a:pt x="14754" y="7389"/>
                  <a:pt x="14717" y="7352"/>
                </a:cubicBezTo>
                <a:cubicBezTo>
                  <a:pt x="14712" y="7345"/>
                  <a:pt x="14706" y="7342"/>
                  <a:pt x="14701" y="7336"/>
                </a:cubicBezTo>
                <a:cubicBezTo>
                  <a:pt x="14690" y="7325"/>
                  <a:pt x="14678" y="7320"/>
                  <a:pt x="14665" y="7320"/>
                </a:cubicBezTo>
                <a:close/>
                <a:moveTo>
                  <a:pt x="17802" y="7427"/>
                </a:moveTo>
                <a:cubicBezTo>
                  <a:pt x="17798" y="7427"/>
                  <a:pt x="17794" y="7428"/>
                  <a:pt x="17791" y="7432"/>
                </a:cubicBezTo>
                <a:lnTo>
                  <a:pt x="17775" y="7447"/>
                </a:lnTo>
                <a:cubicBezTo>
                  <a:pt x="17761" y="7460"/>
                  <a:pt x="17773" y="7477"/>
                  <a:pt x="17787" y="7477"/>
                </a:cubicBezTo>
                <a:cubicBezTo>
                  <a:pt x="17791" y="7477"/>
                  <a:pt x="17795" y="7476"/>
                  <a:pt x="17799" y="7473"/>
                </a:cubicBezTo>
                <a:lnTo>
                  <a:pt x="17815" y="7457"/>
                </a:lnTo>
                <a:cubicBezTo>
                  <a:pt x="17828" y="7445"/>
                  <a:pt x="17816" y="7427"/>
                  <a:pt x="17802" y="7427"/>
                </a:cubicBezTo>
                <a:close/>
                <a:moveTo>
                  <a:pt x="11617" y="7452"/>
                </a:moveTo>
                <a:cubicBezTo>
                  <a:pt x="11613" y="7452"/>
                  <a:pt x="11609" y="7453"/>
                  <a:pt x="11606" y="7457"/>
                </a:cubicBezTo>
                <a:cubicBezTo>
                  <a:pt x="11600" y="7463"/>
                  <a:pt x="11595" y="7468"/>
                  <a:pt x="11590" y="7473"/>
                </a:cubicBezTo>
                <a:cubicBezTo>
                  <a:pt x="11577" y="7485"/>
                  <a:pt x="11590" y="7502"/>
                  <a:pt x="11603" y="7502"/>
                </a:cubicBezTo>
                <a:cubicBezTo>
                  <a:pt x="11607" y="7502"/>
                  <a:pt x="11611" y="7500"/>
                  <a:pt x="11615" y="7497"/>
                </a:cubicBezTo>
                <a:lnTo>
                  <a:pt x="11630" y="7481"/>
                </a:lnTo>
                <a:cubicBezTo>
                  <a:pt x="11642" y="7469"/>
                  <a:pt x="11630" y="7452"/>
                  <a:pt x="11617" y="7452"/>
                </a:cubicBezTo>
                <a:close/>
                <a:moveTo>
                  <a:pt x="2048" y="7372"/>
                </a:moveTo>
                <a:cubicBezTo>
                  <a:pt x="2030" y="7372"/>
                  <a:pt x="2010" y="7382"/>
                  <a:pt x="2000" y="7399"/>
                </a:cubicBezTo>
                <a:cubicBezTo>
                  <a:pt x="1984" y="7425"/>
                  <a:pt x="1995" y="7456"/>
                  <a:pt x="2020" y="7473"/>
                </a:cubicBezTo>
                <a:cubicBezTo>
                  <a:pt x="2036" y="7483"/>
                  <a:pt x="2050" y="7491"/>
                  <a:pt x="2064" y="7502"/>
                </a:cubicBezTo>
                <a:cubicBezTo>
                  <a:pt x="2072" y="7507"/>
                  <a:pt x="2080" y="7509"/>
                  <a:pt x="2089" y="7509"/>
                </a:cubicBezTo>
                <a:cubicBezTo>
                  <a:pt x="2108" y="7509"/>
                  <a:pt x="2127" y="7499"/>
                  <a:pt x="2137" y="7483"/>
                </a:cubicBezTo>
                <a:cubicBezTo>
                  <a:pt x="2153" y="7457"/>
                  <a:pt x="2143" y="7425"/>
                  <a:pt x="2119" y="7410"/>
                </a:cubicBezTo>
                <a:cubicBezTo>
                  <a:pt x="2103" y="7399"/>
                  <a:pt x="2088" y="7390"/>
                  <a:pt x="2073" y="7379"/>
                </a:cubicBezTo>
                <a:cubicBezTo>
                  <a:pt x="2066" y="7374"/>
                  <a:pt x="2057" y="7372"/>
                  <a:pt x="2048" y="7372"/>
                </a:cubicBezTo>
                <a:close/>
                <a:moveTo>
                  <a:pt x="10829" y="7439"/>
                </a:moveTo>
                <a:cubicBezTo>
                  <a:pt x="10783" y="7439"/>
                  <a:pt x="10783" y="7510"/>
                  <a:pt x="10829" y="7510"/>
                </a:cubicBezTo>
                <a:cubicBezTo>
                  <a:pt x="10873" y="7510"/>
                  <a:pt x="10874" y="7439"/>
                  <a:pt x="10829" y="7439"/>
                </a:cubicBezTo>
                <a:close/>
                <a:moveTo>
                  <a:pt x="9576" y="7409"/>
                </a:moveTo>
                <a:cubicBezTo>
                  <a:pt x="9553" y="7409"/>
                  <a:pt x="9528" y="7435"/>
                  <a:pt x="9542" y="7463"/>
                </a:cubicBezTo>
                <a:cubicBezTo>
                  <a:pt x="9547" y="7474"/>
                  <a:pt x="9552" y="7483"/>
                  <a:pt x="9557" y="7493"/>
                </a:cubicBezTo>
                <a:cubicBezTo>
                  <a:pt x="9564" y="7506"/>
                  <a:pt x="9574" y="7511"/>
                  <a:pt x="9585" y="7511"/>
                </a:cubicBezTo>
                <a:cubicBezTo>
                  <a:pt x="9608" y="7511"/>
                  <a:pt x="9632" y="7486"/>
                  <a:pt x="9618" y="7458"/>
                </a:cubicBezTo>
                <a:cubicBezTo>
                  <a:pt x="9613" y="7448"/>
                  <a:pt x="9608" y="7438"/>
                  <a:pt x="9604" y="7427"/>
                </a:cubicBezTo>
                <a:cubicBezTo>
                  <a:pt x="9597" y="7415"/>
                  <a:pt x="9587" y="7409"/>
                  <a:pt x="9576" y="7409"/>
                </a:cubicBezTo>
                <a:close/>
                <a:moveTo>
                  <a:pt x="5951" y="7460"/>
                </a:moveTo>
                <a:cubicBezTo>
                  <a:pt x="5907" y="7460"/>
                  <a:pt x="5906" y="7531"/>
                  <a:pt x="5951" y="7531"/>
                </a:cubicBezTo>
                <a:cubicBezTo>
                  <a:pt x="5997" y="7531"/>
                  <a:pt x="5997" y="7460"/>
                  <a:pt x="5951" y="7460"/>
                </a:cubicBezTo>
                <a:close/>
                <a:moveTo>
                  <a:pt x="20625" y="7478"/>
                </a:moveTo>
                <a:cubicBezTo>
                  <a:pt x="20579" y="7478"/>
                  <a:pt x="20579" y="7548"/>
                  <a:pt x="20625" y="7548"/>
                </a:cubicBezTo>
                <a:lnTo>
                  <a:pt x="20641" y="7548"/>
                </a:lnTo>
                <a:cubicBezTo>
                  <a:pt x="20687" y="7548"/>
                  <a:pt x="20687" y="7478"/>
                  <a:pt x="20641" y="7478"/>
                </a:cubicBezTo>
                <a:close/>
                <a:moveTo>
                  <a:pt x="21242" y="7433"/>
                </a:moveTo>
                <a:cubicBezTo>
                  <a:pt x="21219" y="7433"/>
                  <a:pt x="21196" y="7451"/>
                  <a:pt x="21191" y="7473"/>
                </a:cubicBezTo>
                <a:cubicBezTo>
                  <a:pt x="21183" y="7501"/>
                  <a:pt x="21199" y="7530"/>
                  <a:pt x="21228" y="7537"/>
                </a:cubicBezTo>
                <a:cubicBezTo>
                  <a:pt x="21243" y="7543"/>
                  <a:pt x="21258" y="7548"/>
                  <a:pt x="21272" y="7552"/>
                </a:cubicBezTo>
                <a:cubicBezTo>
                  <a:pt x="21277" y="7554"/>
                  <a:pt x="21282" y="7555"/>
                  <a:pt x="21286" y="7555"/>
                </a:cubicBezTo>
                <a:cubicBezTo>
                  <a:pt x="21310" y="7555"/>
                  <a:pt x="21333" y="7537"/>
                  <a:pt x="21338" y="7515"/>
                </a:cubicBezTo>
                <a:cubicBezTo>
                  <a:pt x="21345" y="7486"/>
                  <a:pt x="21328" y="7459"/>
                  <a:pt x="21301" y="7449"/>
                </a:cubicBezTo>
                <a:cubicBezTo>
                  <a:pt x="21285" y="7444"/>
                  <a:pt x="21271" y="7439"/>
                  <a:pt x="21256" y="7436"/>
                </a:cubicBezTo>
                <a:cubicBezTo>
                  <a:pt x="21251" y="7434"/>
                  <a:pt x="21246" y="7433"/>
                  <a:pt x="21242" y="7433"/>
                </a:cubicBezTo>
                <a:close/>
                <a:moveTo>
                  <a:pt x="17680" y="7471"/>
                </a:moveTo>
                <a:cubicBezTo>
                  <a:pt x="17677" y="7471"/>
                  <a:pt x="17674" y="7472"/>
                  <a:pt x="17671" y="7473"/>
                </a:cubicBezTo>
                <a:cubicBezTo>
                  <a:pt x="17646" y="7478"/>
                  <a:pt x="17621" y="7484"/>
                  <a:pt x="17597" y="7489"/>
                </a:cubicBezTo>
                <a:cubicBezTo>
                  <a:pt x="17554" y="7498"/>
                  <a:pt x="17566" y="7558"/>
                  <a:pt x="17605" y="7558"/>
                </a:cubicBezTo>
                <a:cubicBezTo>
                  <a:pt x="17608" y="7558"/>
                  <a:pt x="17611" y="7558"/>
                  <a:pt x="17615" y="7557"/>
                </a:cubicBezTo>
                <a:cubicBezTo>
                  <a:pt x="17640" y="7552"/>
                  <a:pt x="17665" y="7546"/>
                  <a:pt x="17689" y="7541"/>
                </a:cubicBezTo>
                <a:cubicBezTo>
                  <a:pt x="17731" y="7531"/>
                  <a:pt x="17717" y="7471"/>
                  <a:pt x="17680" y="7471"/>
                </a:cubicBezTo>
                <a:close/>
                <a:moveTo>
                  <a:pt x="18207" y="7518"/>
                </a:moveTo>
                <a:cubicBezTo>
                  <a:pt x="18193" y="7518"/>
                  <a:pt x="18182" y="7536"/>
                  <a:pt x="18194" y="7548"/>
                </a:cubicBezTo>
                <a:cubicBezTo>
                  <a:pt x="18199" y="7553"/>
                  <a:pt x="18205" y="7558"/>
                  <a:pt x="18210" y="7564"/>
                </a:cubicBezTo>
                <a:cubicBezTo>
                  <a:pt x="18213" y="7567"/>
                  <a:pt x="18217" y="7569"/>
                  <a:pt x="18221" y="7569"/>
                </a:cubicBezTo>
                <a:cubicBezTo>
                  <a:pt x="18234" y="7569"/>
                  <a:pt x="18246" y="7551"/>
                  <a:pt x="18234" y="7539"/>
                </a:cubicBezTo>
                <a:lnTo>
                  <a:pt x="18218" y="7523"/>
                </a:lnTo>
                <a:cubicBezTo>
                  <a:pt x="18214" y="7519"/>
                  <a:pt x="18211" y="7518"/>
                  <a:pt x="18207" y="7518"/>
                </a:cubicBezTo>
                <a:close/>
                <a:moveTo>
                  <a:pt x="3878" y="7451"/>
                </a:moveTo>
                <a:cubicBezTo>
                  <a:pt x="3859" y="7451"/>
                  <a:pt x="3840" y="7460"/>
                  <a:pt x="3831" y="7478"/>
                </a:cubicBezTo>
                <a:cubicBezTo>
                  <a:pt x="3826" y="7488"/>
                  <a:pt x="3821" y="7497"/>
                  <a:pt x="3816" y="7507"/>
                </a:cubicBezTo>
                <a:cubicBezTo>
                  <a:pt x="3802" y="7533"/>
                  <a:pt x="3807" y="7565"/>
                  <a:pt x="3834" y="7580"/>
                </a:cubicBezTo>
                <a:cubicBezTo>
                  <a:pt x="3843" y="7585"/>
                  <a:pt x="3853" y="7587"/>
                  <a:pt x="3863" y="7587"/>
                </a:cubicBezTo>
                <a:cubicBezTo>
                  <a:pt x="3881" y="7587"/>
                  <a:pt x="3900" y="7579"/>
                  <a:pt x="3908" y="7562"/>
                </a:cubicBezTo>
                <a:cubicBezTo>
                  <a:pt x="3913" y="7551"/>
                  <a:pt x="3918" y="7542"/>
                  <a:pt x="3924" y="7531"/>
                </a:cubicBezTo>
                <a:cubicBezTo>
                  <a:pt x="3937" y="7505"/>
                  <a:pt x="3932" y="7474"/>
                  <a:pt x="3905" y="7458"/>
                </a:cubicBezTo>
                <a:cubicBezTo>
                  <a:pt x="3897" y="7453"/>
                  <a:pt x="3887" y="7451"/>
                  <a:pt x="3878" y="7451"/>
                </a:cubicBezTo>
                <a:close/>
                <a:moveTo>
                  <a:pt x="3174" y="7512"/>
                </a:moveTo>
                <a:cubicBezTo>
                  <a:pt x="3146" y="7512"/>
                  <a:pt x="3122" y="7549"/>
                  <a:pt x="3147" y="7573"/>
                </a:cubicBezTo>
                <a:cubicBezTo>
                  <a:pt x="3157" y="7584"/>
                  <a:pt x="3167" y="7594"/>
                  <a:pt x="3178" y="7603"/>
                </a:cubicBezTo>
                <a:cubicBezTo>
                  <a:pt x="3185" y="7611"/>
                  <a:pt x="3193" y="7614"/>
                  <a:pt x="3201" y="7614"/>
                </a:cubicBezTo>
                <a:cubicBezTo>
                  <a:pt x="3228" y="7614"/>
                  <a:pt x="3253" y="7578"/>
                  <a:pt x="3227" y="7553"/>
                </a:cubicBezTo>
                <a:lnTo>
                  <a:pt x="3198" y="7523"/>
                </a:lnTo>
                <a:cubicBezTo>
                  <a:pt x="3190" y="7515"/>
                  <a:pt x="3182" y="7512"/>
                  <a:pt x="3174" y="7512"/>
                </a:cubicBezTo>
                <a:close/>
                <a:moveTo>
                  <a:pt x="22682" y="7523"/>
                </a:moveTo>
                <a:cubicBezTo>
                  <a:pt x="22670" y="7523"/>
                  <a:pt x="22658" y="7528"/>
                  <a:pt x="22647" y="7539"/>
                </a:cubicBezTo>
                <a:lnTo>
                  <a:pt x="22631" y="7554"/>
                </a:lnTo>
                <a:cubicBezTo>
                  <a:pt x="22594" y="7592"/>
                  <a:pt x="22630" y="7647"/>
                  <a:pt x="22671" y="7647"/>
                </a:cubicBezTo>
                <a:cubicBezTo>
                  <a:pt x="22683" y="7647"/>
                  <a:pt x="22695" y="7642"/>
                  <a:pt x="22706" y="7631"/>
                </a:cubicBezTo>
                <a:lnTo>
                  <a:pt x="22722" y="7615"/>
                </a:lnTo>
                <a:cubicBezTo>
                  <a:pt x="22759" y="7578"/>
                  <a:pt x="22723" y="7523"/>
                  <a:pt x="22682" y="7523"/>
                </a:cubicBezTo>
                <a:close/>
                <a:moveTo>
                  <a:pt x="21948" y="7586"/>
                </a:moveTo>
                <a:cubicBezTo>
                  <a:pt x="21940" y="7586"/>
                  <a:pt x="21932" y="7589"/>
                  <a:pt x="21924" y="7596"/>
                </a:cubicBezTo>
                <a:lnTo>
                  <a:pt x="21909" y="7612"/>
                </a:lnTo>
                <a:cubicBezTo>
                  <a:pt x="21882" y="7636"/>
                  <a:pt x="21907" y="7672"/>
                  <a:pt x="21935" y="7672"/>
                </a:cubicBezTo>
                <a:cubicBezTo>
                  <a:pt x="21942" y="7672"/>
                  <a:pt x="21951" y="7669"/>
                  <a:pt x="21958" y="7662"/>
                </a:cubicBezTo>
                <a:lnTo>
                  <a:pt x="21974" y="7646"/>
                </a:lnTo>
                <a:cubicBezTo>
                  <a:pt x="21999" y="7621"/>
                  <a:pt x="21975" y="7586"/>
                  <a:pt x="21948" y="7586"/>
                </a:cubicBezTo>
                <a:close/>
                <a:moveTo>
                  <a:pt x="18839" y="7544"/>
                </a:moveTo>
                <a:cubicBezTo>
                  <a:pt x="18834" y="7544"/>
                  <a:pt x="18829" y="7545"/>
                  <a:pt x="18825" y="7547"/>
                </a:cubicBezTo>
                <a:cubicBezTo>
                  <a:pt x="18799" y="7557"/>
                  <a:pt x="18774" y="7567"/>
                  <a:pt x="18750" y="7577"/>
                </a:cubicBezTo>
                <a:cubicBezTo>
                  <a:pt x="18724" y="7588"/>
                  <a:pt x="18704" y="7612"/>
                  <a:pt x="18713" y="7642"/>
                </a:cubicBezTo>
                <a:cubicBezTo>
                  <a:pt x="18719" y="7663"/>
                  <a:pt x="18741" y="7682"/>
                  <a:pt x="18763" y="7682"/>
                </a:cubicBezTo>
                <a:cubicBezTo>
                  <a:pt x="18768" y="7682"/>
                  <a:pt x="18773" y="7681"/>
                  <a:pt x="18778" y="7679"/>
                </a:cubicBezTo>
                <a:cubicBezTo>
                  <a:pt x="18804" y="7668"/>
                  <a:pt x="18829" y="7659"/>
                  <a:pt x="18853" y="7649"/>
                </a:cubicBezTo>
                <a:cubicBezTo>
                  <a:pt x="18879" y="7638"/>
                  <a:pt x="18899" y="7614"/>
                  <a:pt x="18891" y="7584"/>
                </a:cubicBezTo>
                <a:cubicBezTo>
                  <a:pt x="18884" y="7563"/>
                  <a:pt x="18861" y="7544"/>
                  <a:pt x="18839" y="7544"/>
                </a:cubicBezTo>
                <a:close/>
                <a:moveTo>
                  <a:pt x="13627" y="7591"/>
                </a:moveTo>
                <a:cubicBezTo>
                  <a:pt x="13603" y="7591"/>
                  <a:pt x="13578" y="7616"/>
                  <a:pt x="13593" y="7643"/>
                </a:cubicBezTo>
                <a:cubicBezTo>
                  <a:pt x="13598" y="7654"/>
                  <a:pt x="13603" y="7663"/>
                  <a:pt x="13609" y="7674"/>
                </a:cubicBezTo>
                <a:cubicBezTo>
                  <a:pt x="13615" y="7686"/>
                  <a:pt x="13626" y="7692"/>
                  <a:pt x="13636" y="7692"/>
                </a:cubicBezTo>
                <a:cubicBezTo>
                  <a:pt x="13660" y="7692"/>
                  <a:pt x="13685" y="7666"/>
                  <a:pt x="13670" y="7638"/>
                </a:cubicBezTo>
                <a:cubicBezTo>
                  <a:pt x="13665" y="7630"/>
                  <a:pt x="13660" y="7619"/>
                  <a:pt x="13655" y="7609"/>
                </a:cubicBezTo>
                <a:cubicBezTo>
                  <a:pt x="13648" y="7596"/>
                  <a:pt x="13637" y="7591"/>
                  <a:pt x="13627" y="7591"/>
                </a:cubicBezTo>
                <a:close/>
                <a:moveTo>
                  <a:pt x="17034" y="7632"/>
                </a:moveTo>
                <a:cubicBezTo>
                  <a:pt x="16989" y="7632"/>
                  <a:pt x="16989" y="7703"/>
                  <a:pt x="17034" y="7703"/>
                </a:cubicBezTo>
                <a:lnTo>
                  <a:pt x="17050" y="7703"/>
                </a:lnTo>
                <a:cubicBezTo>
                  <a:pt x="17050" y="7703"/>
                  <a:pt x="17051" y="7703"/>
                  <a:pt x="17051" y="7703"/>
                </a:cubicBezTo>
                <a:cubicBezTo>
                  <a:pt x="17096" y="7703"/>
                  <a:pt x="17096" y="7633"/>
                  <a:pt x="17050" y="7632"/>
                </a:cubicBezTo>
                <a:close/>
                <a:moveTo>
                  <a:pt x="12626" y="7556"/>
                </a:moveTo>
                <a:cubicBezTo>
                  <a:pt x="12585" y="7556"/>
                  <a:pt x="12549" y="7609"/>
                  <a:pt x="12586" y="7646"/>
                </a:cubicBezTo>
                <a:lnTo>
                  <a:pt x="12630" y="7690"/>
                </a:lnTo>
                <a:cubicBezTo>
                  <a:pt x="12641" y="7702"/>
                  <a:pt x="12654" y="7706"/>
                  <a:pt x="12666" y="7706"/>
                </a:cubicBezTo>
                <a:cubicBezTo>
                  <a:pt x="12707" y="7706"/>
                  <a:pt x="12744" y="7653"/>
                  <a:pt x="12707" y="7616"/>
                </a:cubicBezTo>
                <a:lnTo>
                  <a:pt x="12663" y="7572"/>
                </a:lnTo>
                <a:cubicBezTo>
                  <a:pt x="12651" y="7561"/>
                  <a:pt x="12639" y="7556"/>
                  <a:pt x="12626" y="7556"/>
                </a:cubicBezTo>
                <a:close/>
                <a:moveTo>
                  <a:pt x="7514" y="7645"/>
                </a:moveTo>
                <a:cubicBezTo>
                  <a:pt x="7468" y="7645"/>
                  <a:pt x="7468" y="7716"/>
                  <a:pt x="7514" y="7716"/>
                </a:cubicBezTo>
                <a:cubicBezTo>
                  <a:pt x="7559" y="7716"/>
                  <a:pt x="7559" y="7645"/>
                  <a:pt x="7514" y="7645"/>
                </a:cubicBezTo>
                <a:close/>
                <a:moveTo>
                  <a:pt x="16523" y="7662"/>
                </a:moveTo>
                <a:cubicBezTo>
                  <a:pt x="16478" y="7662"/>
                  <a:pt x="16478" y="7732"/>
                  <a:pt x="16524" y="7732"/>
                </a:cubicBezTo>
                <a:cubicBezTo>
                  <a:pt x="16570" y="7732"/>
                  <a:pt x="16570" y="7662"/>
                  <a:pt x="16524" y="7662"/>
                </a:cubicBezTo>
                <a:cubicBezTo>
                  <a:pt x="16524" y="7662"/>
                  <a:pt x="16523" y="7662"/>
                  <a:pt x="16523" y="7662"/>
                </a:cubicBezTo>
                <a:close/>
                <a:moveTo>
                  <a:pt x="8009" y="7628"/>
                </a:moveTo>
                <a:cubicBezTo>
                  <a:pt x="7940" y="7630"/>
                  <a:pt x="7940" y="7735"/>
                  <a:pt x="8009" y="7735"/>
                </a:cubicBezTo>
                <a:cubicBezTo>
                  <a:pt x="8079" y="7735"/>
                  <a:pt x="8079" y="7628"/>
                  <a:pt x="8009" y="7628"/>
                </a:cubicBezTo>
                <a:close/>
                <a:moveTo>
                  <a:pt x="6883" y="7656"/>
                </a:moveTo>
                <a:cubicBezTo>
                  <a:pt x="6814" y="7656"/>
                  <a:pt x="6814" y="7763"/>
                  <a:pt x="6883" y="7763"/>
                </a:cubicBezTo>
                <a:cubicBezTo>
                  <a:pt x="6951" y="7763"/>
                  <a:pt x="6951" y="7656"/>
                  <a:pt x="6883" y="7656"/>
                </a:cubicBezTo>
                <a:close/>
                <a:moveTo>
                  <a:pt x="9790" y="7712"/>
                </a:moveTo>
                <a:cubicBezTo>
                  <a:pt x="9786" y="7712"/>
                  <a:pt x="9782" y="7713"/>
                  <a:pt x="9779" y="7717"/>
                </a:cubicBezTo>
                <a:lnTo>
                  <a:pt x="9763" y="7732"/>
                </a:lnTo>
                <a:cubicBezTo>
                  <a:pt x="9750" y="7744"/>
                  <a:pt x="9762" y="7763"/>
                  <a:pt x="9776" y="7763"/>
                </a:cubicBezTo>
                <a:cubicBezTo>
                  <a:pt x="9780" y="7763"/>
                  <a:pt x="9784" y="7761"/>
                  <a:pt x="9788" y="7757"/>
                </a:cubicBezTo>
                <a:lnTo>
                  <a:pt x="9804" y="7742"/>
                </a:lnTo>
                <a:cubicBezTo>
                  <a:pt x="9816" y="7730"/>
                  <a:pt x="9803" y="7712"/>
                  <a:pt x="9790" y="7712"/>
                </a:cubicBezTo>
                <a:close/>
                <a:moveTo>
                  <a:pt x="18463" y="7713"/>
                </a:moveTo>
                <a:cubicBezTo>
                  <a:pt x="18447" y="7713"/>
                  <a:pt x="18436" y="7737"/>
                  <a:pt x="18454" y="7746"/>
                </a:cubicBezTo>
                <a:cubicBezTo>
                  <a:pt x="18464" y="7751"/>
                  <a:pt x="18474" y="7756"/>
                  <a:pt x="18484" y="7762"/>
                </a:cubicBezTo>
                <a:cubicBezTo>
                  <a:pt x="18487" y="7763"/>
                  <a:pt x="18490" y="7764"/>
                  <a:pt x="18493" y="7764"/>
                </a:cubicBezTo>
                <a:cubicBezTo>
                  <a:pt x="18509" y="7764"/>
                  <a:pt x="18519" y="7740"/>
                  <a:pt x="18503" y="7731"/>
                </a:cubicBezTo>
                <a:cubicBezTo>
                  <a:pt x="18492" y="7726"/>
                  <a:pt x="18483" y="7721"/>
                  <a:pt x="18473" y="7716"/>
                </a:cubicBezTo>
                <a:cubicBezTo>
                  <a:pt x="18469" y="7714"/>
                  <a:pt x="18466" y="7713"/>
                  <a:pt x="18463" y="7713"/>
                </a:cubicBezTo>
                <a:close/>
                <a:moveTo>
                  <a:pt x="5574" y="7669"/>
                </a:moveTo>
                <a:cubicBezTo>
                  <a:pt x="5569" y="7669"/>
                  <a:pt x="5563" y="7671"/>
                  <a:pt x="5557" y="7675"/>
                </a:cubicBezTo>
                <a:cubicBezTo>
                  <a:pt x="5541" y="7685"/>
                  <a:pt x="5526" y="7695"/>
                  <a:pt x="5513" y="7705"/>
                </a:cubicBezTo>
                <a:cubicBezTo>
                  <a:pt x="5480" y="7726"/>
                  <a:pt x="5500" y="7773"/>
                  <a:pt x="5529" y="7773"/>
                </a:cubicBezTo>
                <a:cubicBezTo>
                  <a:pt x="5535" y="7773"/>
                  <a:pt x="5541" y="7771"/>
                  <a:pt x="5547" y="7767"/>
                </a:cubicBezTo>
                <a:cubicBezTo>
                  <a:pt x="5563" y="7756"/>
                  <a:pt x="5578" y="7747"/>
                  <a:pt x="5592" y="7737"/>
                </a:cubicBezTo>
                <a:cubicBezTo>
                  <a:pt x="5624" y="7715"/>
                  <a:pt x="5604" y="7669"/>
                  <a:pt x="5574" y="7669"/>
                </a:cubicBezTo>
                <a:close/>
                <a:moveTo>
                  <a:pt x="5003" y="7636"/>
                </a:moveTo>
                <a:cubicBezTo>
                  <a:pt x="4999" y="7636"/>
                  <a:pt x="4994" y="7637"/>
                  <a:pt x="4990" y="7638"/>
                </a:cubicBezTo>
                <a:cubicBezTo>
                  <a:pt x="4964" y="7646"/>
                  <a:pt x="4944" y="7677"/>
                  <a:pt x="4953" y="7704"/>
                </a:cubicBezTo>
                <a:cubicBezTo>
                  <a:pt x="4959" y="7719"/>
                  <a:pt x="4964" y="7732"/>
                  <a:pt x="4968" y="7748"/>
                </a:cubicBezTo>
                <a:cubicBezTo>
                  <a:pt x="4975" y="7771"/>
                  <a:pt x="4995" y="7787"/>
                  <a:pt x="5018" y="7787"/>
                </a:cubicBezTo>
                <a:cubicBezTo>
                  <a:pt x="5023" y="7787"/>
                  <a:pt x="5028" y="7786"/>
                  <a:pt x="5033" y="7785"/>
                </a:cubicBezTo>
                <a:cubicBezTo>
                  <a:pt x="5059" y="7777"/>
                  <a:pt x="5079" y="7747"/>
                  <a:pt x="5070" y="7720"/>
                </a:cubicBezTo>
                <a:cubicBezTo>
                  <a:pt x="5064" y="7704"/>
                  <a:pt x="5059" y="7689"/>
                  <a:pt x="5055" y="7675"/>
                </a:cubicBezTo>
                <a:cubicBezTo>
                  <a:pt x="5048" y="7652"/>
                  <a:pt x="5027" y="7636"/>
                  <a:pt x="5003" y="7636"/>
                </a:cubicBezTo>
                <a:close/>
                <a:moveTo>
                  <a:pt x="22593" y="7709"/>
                </a:moveTo>
                <a:cubicBezTo>
                  <a:pt x="22576" y="7709"/>
                  <a:pt x="22558" y="7720"/>
                  <a:pt x="22558" y="7743"/>
                </a:cubicBezTo>
                <a:lnTo>
                  <a:pt x="22558" y="7773"/>
                </a:lnTo>
                <a:cubicBezTo>
                  <a:pt x="22558" y="7796"/>
                  <a:pt x="22576" y="7808"/>
                  <a:pt x="22593" y="7808"/>
                </a:cubicBezTo>
                <a:cubicBezTo>
                  <a:pt x="22611" y="7808"/>
                  <a:pt x="22628" y="7796"/>
                  <a:pt x="22628" y="7773"/>
                </a:cubicBezTo>
                <a:lnTo>
                  <a:pt x="22628" y="7743"/>
                </a:lnTo>
                <a:cubicBezTo>
                  <a:pt x="22628" y="7720"/>
                  <a:pt x="22611" y="7709"/>
                  <a:pt x="22593" y="7709"/>
                </a:cubicBezTo>
                <a:close/>
                <a:moveTo>
                  <a:pt x="8672" y="7690"/>
                </a:moveTo>
                <a:cubicBezTo>
                  <a:pt x="8631" y="7690"/>
                  <a:pt x="8595" y="7744"/>
                  <a:pt x="8632" y="7782"/>
                </a:cubicBezTo>
                <a:lnTo>
                  <a:pt x="8648" y="7797"/>
                </a:lnTo>
                <a:cubicBezTo>
                  <a:pt x="8659" y="7808"/>
                  <a:pt x="8672" y="7813"/>
                  <a:pt x="8684" y="7813"/>
                </a:cubicBezTo>
                <a:cubicBezTo>
                  <a:pt x="8725" y="7813"/>
                  <a:pt x="8762" y="7760"/>
                  <a:pt x="8725" y="7722"/>
                </a:cubicBezTo>
                <a:lnTo>
                  <a:pt x="8709" y="7706"/>
                </a:lnTo>
                <a:cubicBezTo>
                  <a:pt x="8697" y="7695"/>
                  <a:pt x="8685" y="7690"/>
                  <a:pt x="8672" y="7690"/>
                </a:cubicBezTo>
                <a:close/>
                <a:moveTo>
                  <a:pt x="600" y="7657"/>
                </a:moveTo>
                <a:cubicBezTo>
                  <a:pt x="582" y="7657"/>
                  <a:pt x="565" y="7668"/>
                  <a:pt x="566" y="7690"/>
                </a:cubicBezTo>
                <a:cubicBezTo>
                  <a:pt x="569" y="7735"/>
                  <a:pt x="587" y="7777"/>
                  <a:pt x="623" y="7806"/>
                </a:cubicBezTo>
                <a:cubicBezTo>
                  <a:pt x="630" y="7812"/>
                  <a:pt x="639" y="7816"/>
                  <a:pt x="649" y="7816"/>
                </a:cubicBezTo>
                <a:cubicBezTo>
                  <a:pt x="657" y="7816"/>
                  <a:pt x="665" y="7813"/>
                  <a:pt x="672" y="7806"/>
                </a:cubicBezTo>
                <a:cubicBezTo>
                  <a:pt x="685" y="7794"/>
                  <a:pt x="689" y="7769"/>
                  <a:pt x="673" y="7756"/>
                </a:cubicBezTo>
                <a:cubicBezTo>
                  <a:pt x="652" y="7740"/>
                  <a:pt x="638" y="7719"/>
                  <a:pt x="637" y="7690"/>
                </a:cubicBezTo>
                <a:cubicBezTo>
                  <a:pt x="636" y="7668"/>
                  <a:pt x="617" y="7657"/>
                  <a:pt x="600" y="7657"/>
                </a:cubicBezTo>
                <a:close/>
                <a:moveTo>
                  <a:pt x="10691" y="7725"/>
                </a:moveTo>
                <a:cubicBezTo>
                  <a:pt x="10622" y="7725"/>
                  <a:pt x="10622" y="7832"/>
                  <a:pt x="10691" y="7832"/>
                </a:cubicBezTo>
                <a:lnTo>
                  <a:pt x="10707" y="7832"/>
                </a:lnTo>
                <a:cubicBezTo>
                  <a:pt x="10777" y="7832"/>
                  <a:pt x="10777" y="7725"/>
                  <a:pt x="10707" y="7725"/>
                </a:cubicBezTo>
                <a:close/>
                <a:moveTo>
                  <a:pt x="16254" y="7723"/>
                </a:moveTo>
                <a:cubicBezTo>
                  <a:pt x="16230" y="7723"/>
                  <a:pt x="16206" y="7748"/>
                  <a:pt x="16222" y="7774"/>
                </a:cubicBezTo>
                <a:cubicBezTo>
                  <a:pt x="16233" y="7789"/>
                  <a:pt x="16242" y="7804"/>
                  <a:pt x="16253" y="7819"/>
                </a:cubicBezTo>
                <a:cubicBezTo>
                  <a:pt x="16260" y="7831"/>
                  <a:pt x="16271" y="7835"/>
                  <a:pt x="16282" y="7835"/>
                </a:cubicBezTo>
                <a:cubicBezTo>
                  <a:pt x="16307" y="7835"/>
                  <a:pt x="16332" y="7810"/>
                  <a:pt x="16314" y="7784"/>
                </a:cubicBezTo>
                <a:cubicBezTo>
                  <a:pt x="16304" y="7768"/>
                  <a:pt x="16295" y="7753"/>
                  <a:pt x="16284" y="7740"/>
                </a:cubicBezTo>
                <a:cubicBezTo>
                  <a:pt x="16276" y="7728"/>
                  <a:pt x="16265" y="7723"/>
                  <a:pt x="16254" y="7723"/>
                </a:cubicBezTo>
                <a:close/>
                <a:moveTo>
                  <a:pt x="19953" y="7731"/>
                </a:moveTo>
                <a:cubicBezTo>
                  <a:pt x="19947" y="7731"/>
                  <a:pt x="19940" y="7733"/>
                  <a:pt x="19934" y="7738"/>
                </a:cubicBezTo>
                <a:cubicBezTo>
                  <a:pt x="19919" y="7748"/>
                  <a:pt x="19904" y="7759"/>
                  <a:pt x="19889" y="7768"/>
                </a:cubicBezTo>
                <a:cubicBezTo>
                  <a:pt x="19857" y="7790"/>
                  <a:pt x="19877" y="7836"/>
                  <a:pt x="19906" y="7836"/>
                </a:cubicBezTo>
                <a:cubicBezTo>
                  <a:pt x="19912" y="7836"/>
                  <a:pt x="19918" y="7834"/>
                  <a:pt x="19925" y="7830"/>
                </a:cubicBezTo>
                <a:cubicBezTo>
                  <a:pt x="19939" y="7819"/>
                  <a:pt x="19955" y="7809"/>
                  <a:pt x="19970" y="7799"/>
                </a:cubicBezTo>
                <a:cubicBezTo>
                  <a:pt x="20001" y="7778"/>
                  <a:pt x="19982" y="7731"/>
                  <a:pt x="19953" y="7731"/>
                </a:cubicBezTo>
                <a:close/>
                <a:moveTo>
                  <a:pt x="3833" y="7724"/>
                </a:moveTo>
                <a:cubicBezTo>
                  <a:pt x="3806" y="7724"/>
                  <a:pt x="3780" y="7741"/>
                  <a:pt x="3780" y="7776"/>
                </a:cubicBezTo>
                <a:lnTo>
                  <a:pt x="3780" y="7806"/>
                </a:lnTo>
                <a:cubicBezTo>
                  <a:pt x="3780" y="7841"/>
                  <a:pt x="3807" y="7858"/>
                  <a:pt x="3833" y="7858"/>
                </a:cubicBezTo>
                <a:cubicBezTo>
                  <a:pt x="3860" y="7858"/>
                  <a:pt x="3887" y="7841"/>
                  <a:pt x="3887" y="7806"/>
                </a:cubicBezTo>
                <a:lnTo>
                  <a:pt x="3887" y="7776"/>
                </a:lnTo>
                <a:cubicBezTo>
                  <a:pt x="3886" y="7741"/>
                  <a:pt x="3860" y="7724"/>
                  <a:pt x="3833" y="7724"/>
                </a:cubicBezTo>
                <a:close/>
                <a:moveTo>
                  <a:pt x="6769" y="7840"/>
                </a:moveTo>
                <a:cubicBezTo>
                  <a:pt x="6747" y="7840"/>
                  <a:pt x="6747" y="7876"/>
                  <a:pt x="6770" y="7876"/>
                </a:cubicBezTo>
                <a:lnTo>
                  <a:pt x="6814" y="7876"/>
                </a:lnTo>
                <a:cubicBezTo>
                  <a:pt x="6838" y="7876"/>
                  <a:pt x="6838" y="7840"/>
                  <a:pt x="6814" y="7840"/>
                </a:cubicBezTo>
                <a:lnTo>
                  <a:pt x="6770" y="7840"/>
                </a:lnTo>
                <a:cubicBezTo>
                  <a:pt x="6770" y="7840"/>
                  <a:pt x="6769" y="7840"/>
                  <a:pt x="6769" y="7840"/>
                </a:cubicBezTo>
                <a:close/>
                <a:moveTo>
                  <a:pt x="22293" y="7797"/>
                </a:moveTo>
                <a:cubicBezTo>
                  <a:pt x="22266" y="7797"/>
                  <a:pt x="22242" y="7833"/>
                  <a:pt x="22267" y="7857"/>
                </a:cubicBezTo>
                <a:lnTo>
                  <a:pt x="22283" y="7873"/>
                </a:lnTo>
                <a:cubicBezTo>
                  <a:pt x="22290" y="7880"/>
                  <a:pt x="22298" y="7883"/>
                  <a:pt x="22306" y="7883"/>
                </a:cubicBezTo>
                <a:cubicBezTo>
                  <a:pt x="22333" y="7883"/>
                  <a:pt x="22358" y="7848"/>
                  <a:pt x="22333" y="7823"/>
                </a:cubicBezTo>
                <a:lnTo>
                  <a:pt x="22317" y="7808"/>
                </a:lnTo>
                <a:cubicBezTo>
                  <a:pt x="22310" y="7800"/>
                  <a:pt x="22301" y="7797"/>
                  <a:pt x="22293" y="7797"/>
                </a:cubicBezTo>
                <a:close/>
                <a:moveTo>
                  <a:pt x="17712" y="7781"/>
                </a:moveTo>
                <a:cubicBezTo>
                  <a:pt x="17671" y="7781"/>
                  <a:pt x="17635" y="7835"/>
                  <a:pt x="17672" y="7872"/>
                </a:cubicBezTo>
                <a:cubicBezTo>
                  <a:pt x="17677" y="7878"/>
                  <a:pt x="17683" y="7883"/>
                  <a:pt x="17688" y="7887"/>
                </a:cubicBezTo>
                <a:cubicBezTo>
                  <a:pt x="17699" y="7898"/>
                  <a:pt x="17711" y="7903"/>
                  <a:pt x="17723" y="7903"/>
                </a:cubicBezTo>
                <a:cubicBezTo>
                  <a:pt x="17764" y="7903"/>
                  <a:pt x="17802" y="7850"/>
                  <a:pt x="17764" y="7813"/>
                </a:cubicBezTo>
                <a:lnTo>
                  <a:pt x="17749" y="7797"/>
                </a:lnTo>
                <a:cubicBezTo>
                  <a:pt x="17737" y="7786"/>
                  <a:pt x="17725" y="7781"/>
                  <a:pt x="17712" y="7781"/>
                </a:cubicBezTo>
                <a:close/>
                <a:moveTo>
                  <a:pt x="377" y="7836"/>
                </a:moveTo>
                <a:cubicBezTo>
                  <a:pt x="332" y="7836"/>
                  <a:pt x="330" y="7907"/>
                  <a:pt x="377" y="7907"/>
                </a:cubicBezTo>
                <a:cubicBezTo>
                  <a:pt x="423" y="7907"/>
                  <a:pt x="423" y="7836"/>
                  <a:pt x="377" y="7836"/>
                </a:cubicBezTo>
                <a:close/>
                <a:moveTo>
                  <a:pt x="17214" y="7842"/>
                </a:moveTo>
                <a:cubicBezTo>
                  <a:pt x="17168" y="7842"/>
                  <a:pt x="17168" y="7914"/>
                  <a:pt x="17214" y="7914"/>
                </a:cubicBezTo>
                <a:cubicBezTo>
                  <a:pt x="17215" y="7914"/>
                  <a:pt x="17215" y="7914"/>
                  <a:pt x="17215" y="7914"/>
                </a:cubicBezTo>
                <a:cubicBezTo>
                  <a:pt x="17259" y="7914"/>
                  <a:pt x="17259" y="7844"/>
                  <a:pt x="17214" y="7842"/>
                </a:cubicBezTo>
                <a:close/>
                <a:moveTo>
                  <a:pt x="19409" y="7836"/>
                </a:moveTo>
                <a:cubicBezTo>
                  <a:pt x="19406" y="7836"/>
                  <a:pt x="19403" y="7836"/>
                  <a:pt x="19400" y="7837"/>
                </a:cubicBezTo>
                <a:cubicBezTo>
                  <a:pt x="19380" y="7842"/>
                  <a:pt x="19360" y="7848"/>
                  <a:pt x="19339" y="7852"/>
                </a:cubicBezTo>
                <a:cubicBezTo>
                  <a:pt x="19298" y="7861"/>
                  <a:pt x="19310" y="7921"/>
                  <a:pt x="19349" y="7921"/>
                </a:cubicBezTo>
                <a:cubicBezTo>
                  <a:pt x="19351" y="7921"/>
                  <a:pt x="19355" y="7921"/>
                  <a:pt x="19358" y="7920"/>
                </a:cubicBezTo>
                <a:cubicBezTo>
                  <a:pt x="19378" y="7915"/>
                  <a:pt x="19397" y="7909"/>
                  <a:pt x="19417" y="7905"/>
                </a:cubicBezTo>
                <a:cubicBezTo>
                  <a:pt x="19459" y="7895"/>
                  <a:pt x="19446" y="7836"/>
                  <a:pt x="19409" y="7836"/>
                </a:cubicBezTo>
                <a:close/>
                <a:moveTo>
                  <a:pt x="17409" y="7826"/>
                </a:moveTo>
                <a:cubicBezTo>
                  <a:pt x="17341" y="7826"/>
                  <a:pt x="17341" y="7933"/>
                  <a:pt x="17409" y="7933"/>
                </a:cubicBezTo>
                <a:lnTo>
                  <a:pt x="17425" y="7933"/>
                </a:lnTo>
                <a:cubicBezTo>
                  <a:pt x="17493" y="7933"/>
                  <a:pt x="17494" y="7826"/>
                  <a:pt x="17425" y="7826"/>
                </a:cubicBezTo>
                <a:close/>
                <a:moveTo>
                  <a:pt x="14125" y="7803"/>
                </a:moveTo>
                <a:cubicBezTo>
                  <a:pt x="14104" y="7803"/>
                  <a:pt x="14082" y="7820"/>
                  <a:pt x="14087" y="7847"/>
                </a:cubicBezTo>
                <a:cubicBezTo>
                  <a:pt x="14093" y="7872"/>
                  <a:pt x="14098" y="7897"/>
                  <a:pt x="14101" y="7921"/>
                </a:cubicBezTo>
                <a:cubicBezTo>
                  <a:pt x="14105" y="7939"/>
                  <a:pt x="14118" y="7947"/>
                  <a:pt x="14132" y="7947"/>
                </a:cubicBezTo>
                <a:cubicBezTo>
                  <a:pt x="14153" y="7947"/>
                  <a:pt x="14175" y="7929"/>
                  <a:pt x="14169" y="7903"/>
                </a:cubicBezTo>
                <a:cubicBezTo>
                  <a:pt x="14165" y="7878"/>
                  <a:pt x="14161" y="7853"/>
                  <a:pt x="14155" y="7829"/>
                </a:cubicBezTo>
                <a:cubicBezTo>
                  <a:pt x="14152" y="7811"/>
                  <a:pt x="14138" y="7803"/>
                  <a:pt x="14125" y="7803"/>
                </a:cubicBezTo>
                <a:close/>
                <a:moveTo>
                  <a:pt x="4749" y="7879"/>
                </a:moveTo>
                <a:cubicBezTo>
                  <a:pt x="4731" y="7879"/>
                  <a:pt x="4713" y="7891"/>
                  <a:pt x="4713" y="7914"/>
                </a:cubicBezTo>
                <a:lnTo>
                  <a:pt x="4713" y="7929"/>
                </a:lnTo>
                <a:cubicBezTo>
                  <a:pt x="4713" y="7952"/>
                  <a:pt x="4731" y="7964"/>
                  <a:pt x="4749" y="7964"/>
                </a:cubicBezTo>
                <a:cubicBezTo>
                  <a:pt x="4767" y="7964"/>
                  <a:pt x="4785" y="7952"/>
                  <a:pt x="4785" y="7929"/>
                </a:cubicBezTo>
                <a:lnTo>
                  <a:pt x="4785" y="7914"/>
                </a:lnTo>
                <a:cubicBezTo>
                  <a:pt x="4785" y="7891"/>
                  <a:pt x="4767" y="7879"/>
                  <a:pt x="4749" y="7879"/>
                </a:cubicBezTo>
                <a:close/>
                <a:moveTo>
                  <a:pt x="1399" y="7902"/>
                </a:moveTo>
                <a:cubicBezTo>
                  <a:pt x="1386" y="7902"/>
                  <a:pt x="1374" y="7919"/>
                  <a:pt x="1386" y="7931"/>
                </a:cubicBezTo>
                <a:lnTo>
                  <a:pt x="1417" y="7962"/>
                </a:lnTo>
                <a:cubicBezTo>
                  <a:pt x="1420" y="7965"/>
                  <a:pt x="1424" y="7967"/>
                  <a:pt x="1428" y="7967"/>
                </a:cubicBezTo>
                <a:cubicBezTo>
                  <a:pt x="1441" y="7967"/>
                  <a:pt x="1453" y="7949"/>
                  <a:pt x="1441" y="7937"/>
                </a:cubicBezTo>
                <a:lnTo>
                  <a:pt x="1411" y="7907"/>
                </a:lnTo>
                <a:cubicBezTo>
                  <a:pt x="1408" y="7904"/>
                  <a:pt x="1403" y="7902"/>
                  <a:pt x="1399" y="7902"/>
                </a:cubicBezTo>
                <a:close/>
                <a:moveTo>
                  <a:pt x="23990" y="7907"/>
                </a:moveTo>
                <a:cubicBezTo>
                  <a:pt x="23945" y="7907"/>
                  <a:pt x="23945" y="7977"/>
                  <a:pt x="23990" y="7977"/>
                </a:cubicBezTo>
                <a:lnTo>
                  <a:pt x="24111" y="7977"/>
                </a:lnTo>
                <a:cubicBezTo>
                  <a:pt x="24111" y="7977"/>
                  <a:pt x="24111" y="7977"/>
                  <a:pt x="24112" y="7977"/>
                </a:cubicBezTo>
                <a:cubicBezTo>
                  <a:pt x="24156" y="7977"/>
                  <a:pt x="24155" y="7907"/>
                  <a:pt x="24111" y="7907"/>
                </a:cubicBezTo>
                <a:close/>
                <a:moveTo>
                  <a:pt x="16927" y="7951"/>
                </a:moveTo>
                <a:cubicBezTo>
                  <a:pt x="16906" y="7951"/>
                  <a:pt x="16907" y="7986"/>
                  <a:pt x="16928" y="7987"/>
                </a:cubicBezTo>
                <a:cubicBezTo>
                  <a:pt x="16952" y="7987"/>
                  <a:pt x="16952" y="7951"/>
                  <a:pt x="16928" y="7951"/>
                </a:cubicBezTo>
                <a:cubicBezTo>
                  <a:pt x="16928" y="7951"/>
                  <a:pt x="16928" y="7951"/>
                  <a:pt x="16927" y="7951"/>
                </a:cubicBezTo>
                <a:close/>
                <a:moveTo>
                  <a:pt x="11946" y="7867"/>
                </a:moveTo>
                <a:cubicBezTo>
                  <a:pt x="11927" y="7867"/>
                  <a:pt x="11907" y="7876"/>
                  <a:pt x="11899" y="7894"/>
                </a:cubicBezTo>
                <a:cubicBezTo>
                  <a:pt x="11894" y="7904"/>
                  <a:pt x="11888" y="7914"/>
                  <a:pt x="11883" y="7924"/>
                </a:cubicBezTo>
                <a:cubicBezTo>
                  <a:pt x="11871" y="7950"/>
                  <a:pt x="11877" y="7982"/>
                  <a:pt x="11903" y="7997"/>
                </a:cubicBezTo>
                <a:cubicBezTo>
                  <a:pt x="11911" y="8002"/>
                  <a:pt x="11920" y="8005"/>
                  <a:pt x="11929" y="8005"/>
                </a:cubicBezTo>
                <a:cubicBezTo>
                  <a:pt x="11948" y="8005"/>
                  <a:pt x="11967" y="7995"/>
                  <a:pt x="11975" y="7977"/>
                </a:cubicBezTo>
                <a:cubicBezTo>
                  <a:pt x="11982" y="7967"/>
                  <a:pt x="11987" y="7958"/>
                  <a:pt x="11991" y="7947"/>
                </a:cubicBezTo>
                <a:cubicBezTo>
                  <a:pt x="12005" y="7921"/>
                  <a:pt x="11999" y="7889"/>
                  <a:pt x="11972" y="7874"/>
                </a:cubicBezTo>
                <a:cubicBezTo>
                  <a:pt x="11964" y="7869"/>
                  <a:pt x="11955" y="7867"/>
                  <a:pt x="11946" y="7867"/>
                </a:cubicBezTo>
                <a:close/>
                <a:moveTo>
                  <a:pt x="23178" y="7906"/>
                </a:moveTo>
                <a:cubicBezTo>
                  <a:pt x="23173" y="7906"/>
                  <a:pt x="23167" y="7907"/>
                  <a:pt x="23162" y="7910"/>
                </a:cubicBezTo>
                <a:cubicBezTo>
                  <a:pt x="23129" y="7927"/>
                  <a:pt x="23095" y="7935"/>
                  <a:pt x="23058" y="7935"/>
                </a:cubicBezTo>
                <a:cubicBezTo>
                  <a:pt x="23053" y="7935"/>
                  <a:pt x="23049" y="7935"/>
                  <a:pt x="23044" y="7935"/>
                </a:cubicBezTo>
                <a:cubicBezTo>
                  <a:pt x="23043" y="7934"/>
                  <a:pt x="23042" y="7934"/>
                  <a:pt x="23041" y="7934"/>
                </a:cubicBezTo>
                <a:cubicBezTo>
                  <a:pt x="22998" y="7934"/>
                  <a:pt x="22999" y="8004"/>
                  <a:pt x="23044" y="8005"/>
                </a:cubicBezTo>
                <a:cubicBezTo>
                  <a:pt x="23049" y="8005"/>
                  <a:pt x="23054" y="8005"/>
                  <a:pt x="23060" y="8005"/>
                </a:cubicBezTo>
                <a:cubicBezTo>
                  <a:pt x="23108" y="8005"/>
                  <a:pt x="23155" y="7992"/>
                  <a:pt x="23197" y="7971"/>
                </a:cubicBezTo>
                <a:cubicBezTo>
                  <a:pt x="23233" y="7954"/>
                  <a:pt x="23211" y="7906"/>
                  <a:pt x="23178" y="7906"/>
                </a:cubicBezTo>
                <a:close/>
                <a:moveTo>
                  <a:pt x="10661" y="7919"/>
                </a:moveTo>
                <a:cubicBezTo>
                  <a:pt x="10653" y="7919"/>
                  <a:pt x="10645" y="7922"/>
                  <a:pt x="10638" y="7929"/>
                </a:cubicBezTo>
                <a:lnTo>
                  <a:pt x="10622" y="7945"/>
                </a:lnTo>
                <a:cubicBezTo>
                  <a:pt x="10597" y="7970"/>
                  <a:pt x="10621" y="8005"/>
                  <a:pt x="10648" y="8005"/>
                </a:cubicBezTo>
                <a:cubicBezTo>
                  <a:pt x="10656" y="8005"/>
                  <a:pt x="10665" y="8002"/>
                  <a:pt x="10672" y="7994"/>
                </a:cubicBezTo>
                <a:lnTo>
                  <a:pt x="10688" y="7979"/>
                </a:lnTo>
                <a:cubicBezTo>
                  <a:pt x="10712" y="7954"/>
                  <a:pt x="10688" y="7919"/>
                  <a:pt x="10661" y="7919"/>
                </a:cubicBezTo>
                <a:close/>
                <a:moveTo>
                  <a:pt x="8798" y="7965"/>
                </a:moveTo>
                <a:cubicBezTo>
                  <a:pt x="8794" y="7965"/>
                  <a:pt x="8790" y="7967"/>
                  <a:pt x="8786" y="7970"/>
                </a:cubicBezTo>
                <a:lnTo>
                  <a:pt x="8771" y="7986"/>
                </a:lnTo>
                <a:cubicBezTo>
                  <a:pt x="8757" y="7998"/>
                  <a:pt x="8769" y="8016"/>
                  <a:pt x="8783" y="8016"/>
                </a:cubicBezTo>
                <a:cubicBezTo>
                  <a:pt x="8787" y="8016"/>
                  <a:pt x="8791" y="8014"/>
                  <a:pt x="8795" y="8010"/>
                </a:cubicBezTo>
                <a:lnTo>
                  <a:pt x="8811" y="7994"/>
                </a:lnTo>
                <a:cubicBezTo>
                  <a:pt x="8824" y="7982"/>
                  <a:pt x="8812" y="7965"/>
                  <a:pt x="8798" y="7965"/>
                </a:cubicBezTo>
                <a:close/>
                <a:moveTo>
                  <a:pt x="1682" y="7945"/>
                </a:moveTo>
                <a:cubicBezTo>
                  <a:pt x="1674" y="7945"/>
                  <a:pt x="1666" y="7948"/>
                  <a:pt x="1659" y="7955"/>
                </a:cubicBezTo>
                <a:lnTo>
                  <a:pt x="1643" y="7971"/>
                </a:lnTo>
                <a:cubicBezTo>
                  <a:pt x="1618" y="7996"/>
                  <a:pt x="1642" y="8031"/>
                  <a:pt x="1668" y="8031"/>
                </a:cubicBezTo>
                <a:cubicBezTo>
                  <a:pt x="1676" y="8031"/>
                  <a:pt x="1685" y="8028"/>
                  <a:pt x="1692" y="8020"/>
                </a:cubicBezTo>
                <a:lnTo>
                  <a:pt x="1708" y="8005"/>
                </a:lnTo>
                <a:cubicBezTo>
                  <a:pt x="1734" y="7980"/>
                  <a:pt x="1710" y="7945"/>
                  <a:pt x="1682" y="7945"/>
                </a:cubicBezTo>
                <a:close/>
                <a:moveTo>
                  <a:pt x="18250" y="8014"/>
                </a:moveTo>
                <a:cubicBezTo>
                  <a:pt x="18246" y="8014"/>
                  <a:pt x="18242" y="8016"/>
                  <a:pt x="18238" y="8019"/>
                </a:cubicBezTo>
                <a:lnTo>
                  <a:pt x="18222" y="8035"/>
                </a:lnTo>
                <a:cubicBezTo>
                  <a:pt x="18209" y="8047"/>
                  <a:pt x="18222" y="8065"/>
                  <a:pt x="18236" y="8065"/>
                </a:cubicBezTo>
                <a:cubicBezTo>
                  <a:pt x="18240" y="8065"/>
                  <a:pt x="18244" y="8064"/>
                  <a:pt x="18247" y="8060"/>
                </a:cubicBezTo>
                <a:lnTo>
                  <a:pt x="18263" y="8045"/>
                </a:lnTo>
                <a:cubicBezTo>
                  <a:pt x="18276" y="8032"/>
                  <a:pt x="18264" y="8014"/>
                  <a:pt x="18250" y="8014"/>
                </a:cubicBezTo>
                <a:close/>
                <a:moveTo>
                  <a:pt x="11621" y="8015"/>
                </a:moveTo>
                <a:cubicBezTo>
                  <a:pt x="11575" y="8015"/>
                  <a:pt x="11575" y="8086"/>
                  <a:pt x="11621" y="8086"/>
                </a:cubicBezTo>
                <a:lnTo>
                  <a:pt x="11637" y="8086"/>
                </a:lnTo>
                <a:cubicBezTo>
                  <a:pt x="11683" y="8086"/>
                  <a:pt x="11683" y="8015"/>
                  <a:pt x="11637" y="8015"/>
                </a:cubicBezTo>
                <a:close/>
                <a:moveTo>
                  <a:pt x="12237" y="7971"/>
                </a:moveTo>
                <a:cubicBezTo>
                  <a:pt x="12214" y="7971"/>
                  <a:pt x="12192" y="7988"/>
                  <a:pt x="12185" y="8010"/>
                </a:cubicBezTo>
                <a:cubicBezTo>
                  <a:pt x="12178" y="8039"/>
                  <a:pt x="12194" y="8068"/>
                  <a:pt x="12223" y="8076"/>
                </a:cubicBezTo>
                <a:cubicBezTo>
                  <a:pt x="12237" y="8081"/>
                  <a:pt x="12252" y="8086"/>
                  <a:pt x="12267" y="8091"/>
                </a:cubicBezTo>
                <a:cubicBezTo>
                  <a:pt x="12271" y="8092"/>
                  <a:pt x="12276" y="8093"/>
                  <a:pt x="12280" y="8093"/>
                </a:cubicBezTo>
                <a:cubicBezTo>
                  <a:pt x="12303" y="8093"/>
                  <a:pt x="12326" y="8076"/>
                  <a:pt x="12333" y="8054"/>
                </a:cubicBezTo>
                <a:cubicBezTo>
                  <a:pt x="12340" y="8025"/>
                  <a:pt x="12323" y="7996"/>
                  <a:pt x="12296" y="7988"/>
                </a:cubicBezTo>
                <a:cubicBezTo>
                  <a:pt x="12280" y="7983"/>
                  <a:pt x="12266" y="7977"/>
                  <a:pt x="12251" y="7973"/>
                </a:cubicBezTo>
                <a:cubicBezTo>
                  <a:pt x="12246" y="7972"/>
                  <a:pt x="12242" y="7971"/>
                  <a:pt x="12237" y="7971"/>
                </a:cubicBezTo>
                <a:close/>
                <a:moveTo>
                  <a:pt x="9203" y="8056"/>
                </a:moveTo>
                <a:cubicBezTo>
                  <a:pt x="9189" y="8056"/>
                  <a:pt x="9178" y="8074"/>
                  <a:pt x="9190" y="8086"/>
                </a:cubicBezTo>
                <a:cubicBezTo>
                  <a:pt x="9196" y="8092"/>
                  <a:pt x="9201" y="8097"/>
                  <a:pt x="9206" y="8102"/>
                </a:cubicBezTo>
                <a:cubicBezTo>
                  <a:pt x="9209" y="8106"/>
                  <a:pt x="9213" y="8107"/>
                  <a:pt x="9217" y="8107"/>
                </a:cubicBezTo>
                <a:cubicBezTo>
                  <a:pt x="9230" y="8107"/>
                  <a:pt x="9242" y="8089"/>
                  <a:pt x="9230" y="8077"/>
                </a:cubicBezTo>
                <a:lnTo>
                  <a:pt x="9214" y="8061"/>
                </a:lnTo>
                <a:cubicBezTo>
                  <a:pt x="9210" y="8058"/>
                  <a:pt x="9206" y="8056"/>
                  <a:pt x="9203" y="8056"/>
                </a:cubicBezTo>
                <a:close/>
                <a:moveTo>
                  <a:pt x="22473" y="8038"/>
                </a:moveTo>
                <a:cubicBezTo>
                  <a:pt x="22427" y="8038"/>
                  <a:pt x="22427" y="8108"/>
                  <a:pt x="22473" y="8108"/>
                </a:cubicBezTo>
                <a:cubicBezTo>
                  <a:pt x="22518" y="8108"/>
                  <a:pt x="22518" y="8038"/>
                  <a:pt x="22473" y="8038"/>
                </a:cubicBezTo>
                <a:close/>
                <a:moveTo>
                  <a:pt x="22025" y="7973"/>
                </a:moveTo>
                <a:cubicBezTo>
                  <a:pt x="21984" y="7973"/>
                  <a:pt x="21947" y="8026"/>
                  <a:pt x="21984" y="8064"/>
                </a:cubicBezTo>
                <a:lnTo>
                  <a:pt x="22014" y="8094"/>
                </a:lnTo>
                <a:cubicBezTo>
                  <a:pt x="22026" y="8105"/>
                  <a:pt x="22038" y="8110"/>
                  <a:pt x="22050" y="8110"/>
                </a:cubicBezTo>
                <a:cubicBezTo>
                  <a:pt x="22091" y="8110"/>
                  <a:pt x="22128" y="8056"/>
                  <a:pt x="22091" y="8019"/>
                </a:cubicBezTo>
                <a:cubicBezTo>
                  <a:pt x="22080" y="8009"/>
                  <a:pt x="22070" y="7999"/>
                  <a:pt x="22061" y="7989"/>
                </a:cubicBezTo>
                <a:cubicBezTo>
                  <a:pt x="22050" y="7978"/>
                  <a:pt x="22037" y="7973"/>
                  <a:pt x="22025" y="7973"/>
                </a:cubicBezTo>
                <a:close/>
                <a:moveTo>
                  <a:pt x="3245" y="7989"/>
                </a:moveTo>
                <a:cubicBezTo>
                  <a:pt x="3240" y="7989"/>
                  <a:pt x="3235" y="7990"/>
                  <a:pt x="3230" y="7992"/>
                </a:cubicBezTo>
                <a:cubicBezTo>
                  <a:pt x="3214" y="7997"/>
                  <a:pt x="3200" y="8003"/>
                  <a:pt x="3185" y="8008"/>
                </a:cubicBezTo>
                <a:cubicBezTo>
                  <a:pt x="3158" y="8017"/>
                  <a:pt x="3141" y="8045"/>
                  <a:pt x="3148" y="8073"/>
                </a:cubicBezTo>
                <a:cubicBezTo>
                  <a:pt x="3154" y="8094"/>
                  <a:pt x="3177" y="8112"/>
                  <a:pt x="3200" y="8112"/>
                </a:cubicBezTo>
                <a:cubicBezTo>
                  <a:pt x="3205" y="8112"/>
                  <a:pt x="3210" y="8111"/>
                  <a:pt x="3214" y="8109"/>
                </a:cubicBezTo>
                <a:cubicBezTo>
                  <a:pt x="3230" y="8104"/>
                  <a:pt x="3245" y="8099"/>
                  <a:pt x="3258" y="8094"/>
                </a:cubicBezTo>
                <a:cubicBezTo>
                  <a:pt x="3287" y="8085"/>
                  <a:pt x="3303" y="8057"/>
                  <a:pt x="3295" y="8029"/>
                </a:cubicBezTo>
                <a:cubicBezTo>
                  <a:pt x="3289" y="8007"/>
                  <a:pt x="3267" y="7989"/>
                  <a:pt x="3245" y="7989"/>
                </a:cubicBezTo>
                <a:close/>
                <a:moveTo>
                  <a:pt x="7272" y="7915"/>
                </a:moveTo>
                <a:cubicBezTo>
                  <a:pt x="7264" y="7915"/>
                  <a:pt x="7256" y="7918"/>
                  <a:pt x="7249" y="7926"/>
                </a:cubicBezTo>
                <a:cubicBezTo>
                  <a:pt x="7208" y="7970"/>
                  <a:pt x="7166" y="8014"/>
                  <a:pt x="7126" y="8059"/>
                </a:cubicBezTo>
                <a:cubicBezTo>
                  <a:pt x="7102" y="8084"/>
                  <a:pt x="7125" y="8120"/>
                  <a:pt x="7151" y="8120"/>
                </a:cubicBezTo>
                <a:cubicBezTo>
                  <a:pt x="7160" y="8120"/>
                  <a:pt x="7168" y="8117"/>
                  <a:pt x="7175" y="8108"/>
                </a:cubicBezTo>
                <a:cubicBezTo>
                  <a:pt x="7216" y="8065"/>
                  <a:pt x="7258" y="8020"/>
                  <a:pt x="7299" y="7976"/>
                </a:cubicBezTo>
                <a:cubicBezTo>
                  <a:pt x="7323" y="7951"/>
                  <a:pt x="7299" y="7915"/>
                  <a:pt x="7272" y="7915"/>
                </a:cubicBezTo>
                <a:close/>
                <a:moveTo>
                  <a:pt x="6506" y="8062"/>
                </a:moveTo>
                <a:cubicBezTo>
                  <a:pt x="6462" y="8062"/>
                  <a:pt x="6461" y="8134"/>
                  <a:pt x="6506" y="8134"/>
                </a:cubicBezTo>
                <a:cubicBezTo>
                  <a:pt x="6506" y="8134"/>
                  <a:pt x="6507" y="8134"/>
                  <a:pt x="6507" y="8134"/>
                </a:cubicBezTo>
                <a:cubicBezTo>
                  <a:pt x="6552" y="8134"/>
                  <a:pt x="6552" y="8062"/>
                  <a:pt x="6506" y="8062"/>
                </a:cubicBezTo>
                <a:close/>
                <a:moveTo>
                  <a:pt x="9000" y="8022"/>
                </a:moveTo>
                <a:cubicBezTo>
                  <a:pt x="8973" y="8022"/>
                  <a:pt x="8946" y="8040"/>
                  <a:pt x="8946" y="8075"/>
                </a:cubicBezTo>
                <a:lnTo>
                  <a:pt x="8946" y="8091"/>
                </a:lnTo>
                <a:cubicBezTo>
                  <a:pt x="8946" y="8125"/>
                  <a:pt x="8973" y="8142"/>
                  <a:pt x="9000" y="8142"/>
                </a:cubicBezTo>
                <a:cubicBezTo>
                  <a:pt x="9027" y="8142"/>
                  <a:pt x="9054" y="8125"/>
                  <a:pt x="9054" y="8091"/>
                </a:cubicBezTo>
                <a:lnTo>
                  <a:pt x="9054" y="8075"/>
                </a:lnTo>
                <a:cubicBezTo>
                  <a:pt x="9054" y="8040"/>
                  <a:pt x="9027" y="8022"/>
                  <a:pt x="9000" y="8022"/>
                </a:cubicBezTo>
                <a:close/>
                <a:moveTo>
                  <a:pt x="24694" y="8058"/>
                </a:moveTo>
                <a:cubicBezTo>
                  <a:pt x="24688" y="8058"/>
                  <a:pt x="24682" y="8059"/>
                  <a:pt x="24676" y="8062"/>
                </a:cubicBezTo>
                <a:cubicBezTo>
                  <a:pt x="24666" y="8068"/>
                  <a:pt x="24658" y="8073"/>
                  <a:pt x="24647" y="8078"/>
                </a:cubicBezTo>
                <a:cubicBezTo>
                  <a:pt x="24612" y="8096"/>
                  <a:pt x="24633" y="8144"/>
                  <a:pt x="24665" y="8144"/>
                </a:cubicBezTo>
                <a:cubicBezTo>
                  <a:pt x="24670" y="8144"/>
                  <a:pt x="24676" y="8143"/>
                  <a:pt x="24682" y="8140"/>
                </a:cubicBezTo>
                <a:cubicBezTo>
                  <a:pt x="24692" y="8135"/>
                  <a:pt x="24702" y="8129"/>
                  <a:pt x="24712" y="8124"/>
                </a:cubicBezTo>
                <a:cubicBezTo>
                  <a:pt x="24748" y="8106"/>
                  <a:pt x="24727" y="8058"/>
                  <a:pt x="24694" y="8058"/>
                </a:cubicBezTo>
                <a:close/>
                <a:moveTo>
                  <a:pt x="2766" y="8037"/>
                </a:moveTo>
                <a:cubicBezTo>
                  <a:pt x="2739" y="8037"/>
                  <a:pt x="2712" y="8054"/>
                  <a:pt x="2712" y="8089"/>
                </a:cubicBezTo>
                <a:lnTo>
                  <a:pt x="2712" y="8104"/>
                </a:lnTo>
                <a:cubicBezTo>
                  <a:pt x="2712" y="8139"/>
                  <a:pt x="2739" y="8157"/>
                  <a:pt x="2766" y="8157"/>
                </a:cubicBezTo>
                <a:cubicBezTo>
                  <a:pt x="2793" y="8157"/>
                  <a:pt x="2820" y="8139"/>
                  <a:pt x="2820" y="8104"/>
                </a:cubicBezTo>
                <a:lnTo>
                  <a:pt x="2820" y="8089"/>
                </a:lnTo>
                <a:cubicBezTo>
                  <a:pt x="2819" y="8054"/>
                  <a:pt x="2792" y="8037"/>
                  <a:pt x="2766" y="8037"/>
                </a:cubicBezTo>
                <a:close/>
                <a:moveTo>
                  <a:pt x="8249" y="8082"/>
                </a:moveTo>
                <a:cubicBezTo>
                  <a:pt x="8221" y="8082"/>
                  <a:pt x="8198" y="8118"/>
                  <a:pt x="8223" y="8143"/>
                </a:cubicBezTo>
                <a:lnTo>
                  <a:pt x="8239" y="8159"/>
                </a:lnTo>
                <a:cubicBezTo>
                  <a:pt x="8246" y="8166"/>
                  <a:pt x="8254" y="8169"/>
                  <a:pt x="8262" y="8169"/>
                </a:cubicBezTo>
                <a:cubicBezTo>
                  <a:pt x="8290" y="8169"/>
                  <a:pt x="8314" y="8133"/>
                  <a:pt x="8289" y="8108"/>
                </a:cubicBezTo>
                <a:lnTo>
                  <a:pt x="8273" y="8093"/>
                </a:lnTo>
                <a:cubicBezTo>
                  <a:pt x="8266" y="8085"/>
                  <a:pt x="8257" y="8082"/>
                  <a:pt x="8249" y="8082"/>
                </a:cubicBezTo>
                <a:close/>
                <a:moveTo>
                  <a:pt x="13927" y="8072"/>
                </a:moveTo>
                <a:cubicBezTo>
                  <a:pt x="13903" y="8072"/>
                  <a:pt x="13879" y="8098"/>
                  <a:pt x="13893" y="8125"/>
                </a:cubicBezTo>
                <a:cubicBezTo>
                  <a:pt x="13899" y="8136"/>
                  <a:pt x="13904" y="8145"/>
                  <a:pt x="13909" y="8156"/>
                </a:cubicBezTo>
                <a:cubicBezTo>
                  <a:pt x="13916" y="8168"/>
                  <a:pt x="13926" y="8174"/>
                  <a:pt x="13937" y="8174"/>
                </a:cubicBezTo>
                <a:cubicBezTo>
                  <a:pt x="13960" y="8174"/>
                  <a:pt x="13984" y="8148"/>
                  <a:pt x="13970" y="8120"/>
                </a:cubicBezTo>
                <a:cubicBezTo>
                  <a:pt x="13964" y="8109"/>
                  <a:pt x="13959" y="8101"/>
                  <a:pt x="13954" y="8091"/>
                </a:cubicBezTo>
                <a:cubicBezTo>
                  <a:pt x="13948" y="8078"/>
                  <a:pt x="13937" y="8072"/>
                  <a:pt x="13927" y="8072"/>
                </a:cubicBezTo>
                <a:close/>
                <a:moveTo>
                  <a:pt x="13679" y="8062"/>
                </a:moveTo>
                <a:cubicBezTo>
                  <a:pt x="13667" y="8062"/>
                  <a:pt x="13655" y="8066"/>
                  <a:pt x="13644" y="8077"/>
                </a:cubicBezTo>
                <a:lnTo>
                  <a:pt x="13628" y="8093"/>
                </a:lnTo>
                <a:cubicBezTo>
                  <a:pt x="13590" y="8132"/>
                  <a:pt x="13626" y="8185"/>
                  <a:pt x="13667" y="8185"/>
                </a:cubicBezTo>
                <a:cubicBezTo>
                  <a:pt x="13679" y="8185"/>
                  <a:pt x="13692" y="8180"/>
                  <a:pt x="13703" y="8169"/>
                </a:cubicBezTo>
                <a:lnTo>
                  <a:pt x="13719" y="8153"/>
                </a:lnTo>
                <a:cubicBezTo>
                  <a:pt x="13756" y="8115"/>
                  <a:pt x="13720" y="8062"/>
                  <a:pt x="13679" y="8062"/>
                </a:cubicBezTo>
                <a:close/>
                <a:moveTo>
                  <a:pt x="13506" y="8119"/>
                </a:moveTo>
                <a:cubicBezTo>
                  <a:pt x="13493" y="8119"/>
                  <a:pt x="13480" y="8137"/>
                  <a:pt x="13492" y="8149"/>
                </a:cubicBezTo>
                <a:lnTo>
                  <a:pt x="13537" y="8193"/>
                </a:lnTo>
                <a:cubicBezTo>
                  <a:pt x="13541" y="8197"/>
                  <a:pt x="13545" y="8199"/>
                  <a:pt x="13550" y="8199"/>
                </a:cubicBezTo>
                <a:cubicBezTo>
                  <a:pt x="13563" y="8199"/>
                  <a:pt x="13575" y="8181"/>
                  <a:pt x="13561" y="8169"/>
                </a:cubicBezTo>
                <a:lnTo>
                  <a:pt x="13517" y="8124"/>
                </a:lnTo>
                <a:cubicBezTo>
                  <a:pt x="13514" y="8121"/>
                  <a:pt x="13510" y="8119"/>
                  <a:pt x="13506" y="8119"/>
                </a:cubicBezTo>
                <a:close/>
                <a:moveTo>
                  <a:pt x="405" y="8121"/>
                </a:moveTo>
                <a:cubicBezTo>
                  <a:pt x="397" y="8121"/>
                  <a:pt x="389" y="8125"/>
                  <a:pt x="382" y="8133"/>
                </a:cubicBezTo>
                <a:lnTo>
                  <a:pt x="366" y="8148"/>
                </a:lnTo>
                <a:cubicBezTo>
                  <a:pt x="341" y="8173"/>
                  <a:pt x="366" y="8208"/>
                  <a:pt x="393" y="8208"/>
                </a:cubicBezTo>
                <a:cubicBezTo>
                  <a:pt x="401" y="8208"/>
                  <a:pt x="409" y="8205"/>
                  <a:pt x="416" y="8197"/>
                </a:cubicBezTo>
                <a:lnTo>
                  <a:pt x="432" y="8182"/>
                </a:lnTo>
                <a:cubicBezTo>
                  <a:pt x="457" y="8157"/>
                  <a:pt x="432" y="8121"/>
                  <a:pt x="405" y="8121"/>
                </a:cubicBezTo>
                <a:close/>
                <a:moveTo>
                  <a:pt x="12944" y="8124"/>
                </a:moveTo>
                <a:cubicBezTo>
                  <a:pt x="12936" y="8124"/>
                  <a:pt x="12928" y="8127"/>
                  <a:pt x="12920" y="8135"/>
                </a:cubicBezTo>
                <a:lnTo>
                  <a:pt x="12905" y="8150"/>
                </a:lnTo>
                <a:cubicBezTo>
                  <a:pt x="12879" y="8175"/>
                  <a:pt x="12903" y="8211"/>
                  <a:pt x="12931" y="8211"/>
                </a:cubicBezTo>
                <a:cubicBezTo>
                  <a:pt x="12938" y="8211"/>
                  <a:pt x="12947" y="8208"/>
                  <a:pt x="12954" y="8201"/>
                </a:cubicBezTo>
                <a:lnTo>
                  <a:pt x="12970" y="8185"/>
                </a:lnTo>
                <a:cubicBezTo>
                  <a:pt x="12995" y="8159"/>
                  <a:pt x="12971" y="8124"/>
                  <a:pt x="12944" y="8124"/>
                </a:cubicBezTo>
                <a:close/>
                <a:moveTo>
                  <a:pt x="9836" y="8082"/>
                </a:moveTo>
                <a:cubicBezTo>
                  <a:pt x="9831" y="8082"/>
                  <a:pt x="9825" y="8083"/>
                  <a:pt x="9820" y="8085"/>
                </a:cubicBezTo>
                <a:cubicBezTo>
                  <a:pt x="9795" y="8096"/>
                  <a:pt x="9770" y="8104"/>
                  <a:pt x="9746" y="8115"/>
                </a:cubicBezTo>
                <a:cubicBezTo>
                  <a:pt x="9720" y="8125"/>
                  <a:pt x="9700" y="8150"/>
                  <a:pt x="9709" y="8181"/>
                </a:cubicBezTo>
                <a:cubicBezTo>
                  <a:pt x="9715" y="8201"/>
                  <a:pt x="9736" y="8220"/>
                  <a:pt x="9759" y="8220"/>
                </a:cubicBezTo>
                <a:cubicBezTo>
                  <a:pt x="9764" y="8220"/>
                  <a:pt x="9769" y="8219"/>
                  <a:pt x="9774" y="8217"/>
                </a:cubicBezTo>
                <a:cubicBezTo>
                  <a:pt x="9799" y="8207"/>
                  <a:pt x="9825" y="8197"/>
                  <a:pt x="9849" y="8187"/>
                </a:cubicBezTo>
                <a:cubicBezTo>
                  <a:pt x="9875" y="8177"/>
                  <a:pt x="9895" y="8151"/>
                  <a:pt x="9886" y="8122"/>
                </a:cubicBezTo>
                <a:cubicBezTo>
                  <a:pt x="9880" y="8102"/>
                  <a:pt x="9858" y="8082"/>
                  <a:pt x="9836" y="8082"/>
                </a:cubicBezTo>
                <a:close/>
                <a:moveTo>
                  <a:pt x="21195" y="8122"/>
                </a:moveTo>
                <a:cubicBezTo>
                  <a:pt x="21125" y="8122"/>
                  <a:pt x="21125" y="8229"/>
                  <a:pt x="21195" y="8229"/>
                </a:cubicBezTo>
                <a:cubicBezTo>
                  <a:pt x="21264" y="8229"/>
                  <a:pt x="21264" y="8122"/>
                  <a:pt x="21195" y="8122"/>
                </a:cubicBezTo>
                <a:close/>
                <a:moveTo>
                  <a:pt x="6026" y="8134"/>
                </a:moveTo>
                <a:cubicBezTo>
                  <a:pt x="5956" y="8135"/>
                  <a:pt x="5956" y="8240"/>
                  <a:pt x="6026" y="8240"/>
                </a:cubicBezTo>
                <a:cubicBezTo>
                  <a:pt x="6095" y="8240"/>
                  <a:pt x="6095" y="8134"/>
                  <a:pt x="6026" y="8134"/>
                </a:cubicBezTo>
                <a:close/>
                <a:moveTo>
                  <a:pt x="8030" y="8170"/>
                </a:moveTo>
                <a:cubicBezTo>
                  <a:pt x="7985" y="8170"/>
                  <a:pt x="7985" y="8240"/>
                  <a:pt x="8030" y="8240"/>
                </a:cubicBezTo>
                <a:lnTo>
                  <a:pt x="8046" y="8240"/>
                </a:lnTo>
                <a:cubicBezTo>
                  <a:pt x="8046" y="8240"/>
                  <a:pt x="8047" y="8240"/>
                  <a:pt x="8048" y="8240"/>
                </a:cubicBezTo>
                <a:cubicBezTo>
                  <a:pt x="8091" y="8240"/>
                  <a:pt x="8091" y="8170"/>
                  <a:pt x="8046" y="8170"/>
                </a:cubicBezTo>
                <a:close/>
                <a:moveTo>
                  <a:pt x="3891" y="8175"/>
                </a:moveTo>
                <a:cubicBezTo>
                  <a:pt x="3845" y="8175"/>
                  <a:pt x="3845" y="8246"/>
                  <a:pt x="3891" y="8246"/>
                </a:cubicBezTo>
                <a:lnTo>
                  <a:pt x="3921" y="8246"/>
                </a:lnTo>
                <a:cubicBezTo>
                  <a:pt x="3922" y="8246"/>
                  <a:pt x="3923" y="8246"/>
                  <a:pt x="3923" y="8246"/>
                </a:cubicBezTo>
                <a:cubicBezTo>
                  <a:pt x="3968" y="8246"/>
                  <a:pt x="3967" y="8176"/>
                  <a:pt x="3921" y="8175"/>
                </a:cubicBezTo>
                <a:close/>
                <a:moveTo>
                  <a:pt x="19259" y="8116"/>
                </a:moveTo>
                <a:cubicBezTo>
                  <a:pt x="19218" y="8116"/>
                  <a:pt x="19181" y="8170"/>
                  <a:pt x="19218" y="8207"/>
                </a:cubicBezTo>
                <a:lnTo>
                  <a:pt x="19263" y="8251"/>
                </a:lnTo>
                <a:cubicBezTo>
                  <a:pt x="19275" y="8263"/>
                  <a:pt x="19288" y="8268"/>
                  <a:pt x="19300" y="8268"/>
                </a:cubicBezTo>
                <a:cubicBezTo>
                  <a:pt x="19341" y="8268"/>
                  <a:pt x="19377" y="8215"/>
                  <a:pt x="19339" y="8177"/>
                </a:cubicBezTo>
                <a:lnTo>
                  <a:pt x="19295" y="8133"/>
                </a:lnTo>
                <a:cubicBezTo>
                  <a:pt x="19284" y="8121"/>
                  <a:pt x="19271" y="8116"/>
                  <a:pt x="19259" y="8116"/>
                </a:cubicBezTo>
                <a:close/>
                <a:moveTo>
                  <a:pt x="795" y="8167"/>
                </a:moveTo>
                <a:cubicBezTo>
                  <a:pt x="784" y="8167"/>
                  <a:pt x="774" y="8173"/>
                  <a:pt x="767" y="8186"/>
                </a:cubicBezTo>
                <a:cubicBezTo>
                  <a:pt x="762" y="8196"/>
                  <a:pt x="757" y="8206"/>
                  <a:pt x="751" y="8216"/>
                </a:cubicBezTo>
                <a:cubicBezTo>
                  <a:pt x="737" y="8244"/>
                  <a:pt x="761" y="8269"/>
                  <a:pt x="784" y="8269"/>
                </a:cubicBezTo>
                <a:cubicBezTo>
                  <a:pt x="795" y="8269"/>
                  <a:pt x="806" y="8264"/>
                  <a:pt x="812" y="8251"/>
                </a:cubicBezTo>
                <a:cubicBezTo>
                  <a:pt x="817" y="8240"/>
                  <a:pt x="823" y="8232"/>
                  <a:pt x="828" y="8222"/>
                </a:cubicBezTo>
                <a:cubicBezTo>
                  <a:pt x="842" y="8193"/>
                  <a:pt x="818" y="8167"/>
                  <a:pt x="795" y="8167"/>
                </a:cubicBezTo>
                <a:close/>
                <a:moveTo>
                  <a:pt x="7520" y="8199"/>
                </a:moveTo>
                <a:cubicBezTo>
                  <a:pt x="7475" y="8199"/>
                  <a:pt x="7474" y="8270"/>
                  <a:pt x="7520" y="8270"/>
                </a:cubicBezTo>
                <a:cubicBezTo>
                  <a:pt x="7566" y="8270"/>
                  <a:pt x="7566" y="8199"/>
                  <a:pt x="7520" y="8199"/>
                </a:cubicBezTo>
                <a:close/>
                <a:moveTo>
                  <a:pt x="11900" y="8140"/>
                </a:moveTo>
                <a:cubicBezTo>
                  <a:pt x="11873" y="8140"/>
                  <a:pt x="11846" y="8158"/>
                  <a:pt x="11846" y="8192"/>
                </a:cubicBezTo>
                <a:lnTo>
                  <a:pt x="11846" y="8223"/>
                </a:lnTo>
                <a:cubicBezTo>
                  <a:pt x="11846" y="8257"/>
                  <a:pt x="11873" y="8274"/>
                  <a:pt x="11900" y="8274"/>
                </a:cubicBezTo>
                <a:cubicBezTo>
                  <a:pt x="11927" y="8274"/>
                  <a:pt x="11953" y="8257"/>
                  <a:pt x="11953" y="8223"/>
                </a:cubicBezTo>
                <a:lnTo>
                  <a:pt x="11953" y="8192"/>
                </a:lnTo>
                <a:cubicBezTo>
                  <a:pt x="11953" y="8158"/>
                  <a:pt x="11927" y="8140"/>
                  <a:pt x="11900" y="8140"/>
                </a:cubicBezTo>
                <a:close/>
                <a:moveTo>
                  <a:pt x="16313" y="8203"/>
                </a:moveTo>
                <a:cubicBezTo>
                  <a:pt x="16295" y="8203"/>
                  <a:pt x="16278" y="8214"/>
                  <a:pt x="16278" y="8237"/>
                </a:cubicBezTo>
                <a:lnTo>
                  <a:pt x="16278" y="8253"/>
                </a:lnTo>
                <a:cubicBezTo>
                  <a:pt x="16277" y="8276"/>
                  <a:pt x="16295" y="8287"/>
                  <a:pt x="16313" y="8287"/>
                </a:cubicBezTo>
                <a:cubicBezTo>
                  <a:pt x="16330" y="8287"/>
                  <a:pt x="16348" y="8276"/>
                  <a:pt x="16348" y="8253"/>
                </a:cubicBezTo>
                <a:lnTo>
                  <a:pt x="16348" y="8237"/>
                </a:lnTo>
                <a:cubicBezTo>
                  <a:pt x="16348" y="8214"/>
                  <a:pt x="16330" y="8203"/>
                  <a:pt x="16313" y="8203"/>
                </a:cubicBezTo>
                <a:close/>
                <a:moveTo>
                  <a:pt x="9460" y="8252"/>
                </a:moveTo>
                <a:cubicBezTo>
                  <a:pt x="9443" y="8252"/>
                  <a:pt x="9432" y="8275"/>
                  <a:pt x="9450" y="8284"/>
                </a:cubicBezTo>
                <a:cubicBezTo>
                  <a:pt x="9460" y="8290"/>
                  <a:pt x="9469" y="8295"/>
                  <a:pt x="9480" y="8300"/>
                </a:cubicBezTo>
                <a:cubicBezTo>
                  <a:pt x="9483" y="8302"/>
                  <a:pt x="9486" y="8302"/>
                  <a:pt x="9489" y="8302"/>
                </a:cubicBezTo>
                <a:cubicBezTo>
                  <a:pt x="9505" y="8302"/>
                  <a:pt x="9515" y="8279"/>
                  <a:pt x="9499" y="8270"/>
                </a:cubicBezTo>
                <a:cubicBezTo>
                  <a:pt x="9488" y="8265"/>
                  <a:pt x="9479" y="8259"/>
                  <a:pt x="9468" y="8254"/>
                </a:cubicBezTo>
                <a:cubicBezTo>
                  <a:pt x="9465" y="8253"/>
                  <a:pt x="9462" y="8252"/>
                  <a:pt x="9460" y="8252"/>
                </a:cubicBezTo>
                <a:close/>
                <a:moveTo>
                  <a:pt x="3531" y="8235"/>
                </a:moveTo>
                <a:cubicBezTo>
                  <a:pt x="3486" y="8235"/>
                  <a:pt x="3486" y="8306"/>
                  <a:pt x="3531" y="8306"/>
                </a:cubicBezTo>
                <a:cubicBezTo>
                  <a:pt x="3577" y="8306"/>
                  <a:pt x="3577" y="8235"/>
                  <a:pt x="3531" y="8235"/>
                </a:cubicBezTo>
                <a:close/>
                <a:moveTo>
                  <a:pt x="7648" y="8233"/>
                </a:moveTo>
                <a:cubicBezTo>
                  <a:pt x="7643" y="8233"/>
                  <a:pt x="7637" y="8234"/>
                  <a:pt x="7631" y="8237"/>
                </a:cubicBezTo>
                <a:cubicBezTo>
                  <a:pt x="7620" y="8243"/>
                  <a:pt x="7611" y="8248"/>
                  <a:pt x="7601" y="8253"/>
                </a:cubicBezTo>
                <a:cubicBezTo>
                  <a:pt x="7565" y="8271"/>
                  <a:pt x="7587" y="8318"/>
                  <a:pt x="7620" y="8318"/>
                </a:cubicBezTo>
                <a:cubicBezTo>
                  <a:pt x="7625" y="8318"/>
                  <a:pt x="7631" y="8317"/>
                  <a:pt x="7636" y="8314"/>
                </a:cubicBezTo>
                <a:cubicBezTo>
                  <a:pt x="7647" y="8309"/>
                  <a:pt x="7656" y="8303"/>
                  <a:pt x="7667" y="8298"/>
                </a:cubicBezTo>
                <a:cubicBezTo>
                  <a:pt x="7701" y="8280"/>
                  <a:pt x="7680" y="8233"/>
                  <a:pt x="7648" y="8233"/>
                </a:cubicBezTo>
                <a:close/>
                <a:moveTo>
                  <a:pt x="20412" y="8195"/>
                </a:moveTo>
                <a:cubicBezTo>
                  <a:pt x="20400" y="8195"/>
                  <a:pt x="20387" y="8200"/>
                  <a:pt x="20376" y="8211"/>
                </a:cubicBezTo>
                <a:lnTo>
                  <a:pt x="20346" y="8240"/>
                </a:lnTo>
                <a:cubicBezTo>
                  <a:pt x="20308" y="8279"/>
                  <a:pt x="20344" y="8332"/>
                  <a:pt x="20386" y="8332"/>
                </a:cubicBezTo>
                <a:cubicBezTo>
                  <a:pt x="20398" y="8332"/>
                  <a:pt x="20410" y="8328"/>
                  <a:pt x="20421" y="8317"/>
                </a:cubicBezTo>
                <a:lnTo>
                  <a:pt x="20450" y="8287"/>
                </a:lnTo>
                <a:cubicBezTo>
                  <a:pt x="20489" y="8249"/>
                  <a:pt x="20454" y="8195"/>
                  <a:pt x="20412" y="8195"/>
                </a:cubicBezTo>
                <a:close/>
                <a:moveTo>
                  <a:pt x="13589" y="8247"/>
                </a:moveTo>
                <a:cubicBezTo>
                  <a:pt x="13572" y="8247"/>
                  <a:pt x="13554" y="8258"/>
                  <a:pt x="13554" y="8281"/>
                </a:cubicBezTo>
                <a:lnTo>
                  <a:pt x="13554" y="8312"/>
                </a:lnTo>
                <a:cubicBezTo>
                  <a:pt x="13554" y="8335"/>
                  <a:pt x="13572" y="8346"/>
                  <a:pt x="13589" y="8346"/>
                </a:cubicBezTo>
                <a:cubicBezTo>
                  <a:pt x="13607" y="8346"/>
                  <a:pt x="13624" y="8335"/>
                  <a:pt x="13624" y="8312"/>
                </a:cubicBezTo>
                <a:lnTo>
                  <a:pt x="13624" y="8281"/>
                </a:lnTo>
                <a:cubicBezTo>
                  <a:pt x="13624" y="8258"/>
                  <a:pt x="13607" y="8247"/>
                  <a:pt x="13589" y="8247"/>
                </a:cubicBezTo>
                <a:close/>
                <a:moveTo>
                  <a:pt x="15677" y="8259"/>
                </a:moveTo>
                <a:cubicBezTo>
                  <a:pt x="15666" y="8259"/>
                  <a:pt x="15656" y="8264"/>
                  <a:pt x="15649" y="8277"/>
                </a:cubicBezTo>
                <a:cubicBezTo>
                  <a:pt x="15644" y="8288"/>
                  <a:pt x="15639" y="8297"/>
                  <a:pt x="15634" y="8307"/>
                </a:cubicBezTo>
                <a:cubicBezTo>
                  <a:pt x="15620" y="8335"/>
                  <a:pt x="15645" y="8361"/>
                  <a:pt x="15668" y="8361"/>
                </a:cubicBezTo>
                <a:cubicBezTo>
                  <a:pt x="15678" y="8361"/>
                  <a:pt x="15688" y="8356"/>
                  <a:pt x="15694" y="8343"/>
                </a:cubicBezTo>
                <a:cubicBezTo>
                  <a:pt x="15701" y="8333"/>
                  <a:pt x="15706" y="8323"/>
                  <a:pt x="15710" y="8313"/>
                </a:cubicBezTo>
                <a:cubicBezTo>
                  <a:pt x="15724" y="8285"/>
                  <a:pt x="15700" y="8259"/>
                  <a:pt x="15677" y="8259"/>
                </a:cubicBezTo>
                <a:close/>
                <a:moveTo>
                  <a:pt x="15106" y="8245"/>
                </a:moveTo>
                <a:cubicBezTo>
                  <a:pt x="15097" y="8245"/>
                  <a:pt x="15087" y="8246"/>
                  <a:pt x="15078" y="8250"/>
                </a:cubicBezTo>
                <a:cubicBezTo>
                  <a:pt x="15051" y="8260"/>
                  <a:pt x="15032" y="8285"/>
                  <a:pt x="15042" y="8316"/>
                </a:cubicBezTo>
                <a:cubicBezTo>
                  <a:pt x="15047" y="8337"/>
                  <a:pt x="15069" y="8355"/>
                  <a:pt x="15092" y="8355"/>
                </a:cubicBezTo>
                <a:cubicBezTo>
                  <a:pt x="15096" y="8355"/>
                  <a:pt x="15099" y="8354"/>
                  <a:pt x="15102" y="8354"/>
                </a:cubicBezTo>
                <a:cubicBezTo>
                  <a:pt x="15113" y="8362"/>
                  <a:pt x="15126" y="8368"/>
                  <a:pt x="15139" y="8368"/>
                </a:cubicBezTo>
                <a:cubicBezTo>
                  <a:pt x="15147" y="8368"/>
                  <a:pt x="15156" y="8365"/>
                  <a:pt x="15164" y="8361"/>
                </a:cubicBezTo>
                <a:cubicBezTo>
                  <a:pt x="15188" y="8348"/>
                  <a:pt x="15201" y="8313"/>
                  <a:pt x="15184" y="8288"/>
                </a:cubicBezTo>
                <a:cubicBezTo>
                  <a:pt x="15165" y="8263"/>
                  <a:pt x="15136" y="8245"/>
                  <a:pt x="15106" y="8245"/>
                </a:cubicBezTo>
                <a:close/>
                <a:moveTo>
                  <a:pt x="10946" y="8269"/>
                </a:moveTo>
                <a:cubicBezTo>
                  <a:pt x="10940" y="8269"/>
                  <a:pt x="10934" y="8271"/>
                  <a:pt x="10928" y="8275"/>
                </a:cubicBezTo>
                <a:cubicBezTo>
                  <a:pt x="10914" y="8285"/>
                  <a:pt x="10898" y="8296"/>
                  <a:pt x="10884" y="8305"/>
                </a:cubicBezTo>
                <a:cubicBezTo>
                  <a:pt x="10852" y="8327"/>
                  <a:pt x="10872" y="8373"/>
                  <a:pt x="10901" y="8373"/>
                </a:cubicBezTo>
                <a:cubicBezTo>
                  <a:pt x="10907" y="8373"/>
                  <a:pt x="10913" y="8371"/>
                  <a:pt x="10919" y="8366"/>
                </a:cubicBezTo>
                <a:cubicBezTo>
                  <a:pt x="10933" y="8356"/>
                  <a:pt x="10949" y="8345"/>
                  <a:pt x="10963" y="8337"/>
                </a:cubicBezTo>
                <a:cubicBezTo>
                  <a:pt x="10996" y="8316"/>
                  <a:pt x="10976" y="8269"/>
                  <a:pt x="10946" y="8269"/>
                </a:cubicBezTo>
                <a:close/>
                <a:moveTo>
                  <a:pt x="7251" y="8260"/>
                </a:moveTo>
                <a:cubicBezTo>
                  <a:pt x="7226" y="8260"/>
                  <a:pt x="7201" y="8285"/>
                  <a:pt x="7218" y="8312"/>
                </a:cubicBezTo>
                <a:cubicBezTo>
                  <a:pt x="7229" y="8327"/>
                  <a:pt x="7238" y="8342"/>
                  <a:pt x="7249" y="8356"/>
                </a:cubicBezTo>
                <a:cubicBezTo>
                  <a:pt x="7256" y="8368"/>
                  <a:pt x="7268" y="8373"/>
                  <a:pt x="7279" y="8373"/>
                </a:cubicBezTo>
                <a:cubicBezTo>
                  <a:pt x="7304" y="8373"/>
                  <a:pt x="7328" y="8348"/>
                  <a:pt x="7310" y="8321"/>
                </a:cubicBezTo>
                <a:cubicBezTo>
                  <a:pt x="7300" y="8305"/>
                  <a:pt x="7290" y="8291"/>
                  <a:pt x="7280" y="8276"/>
                </a:cubicBezTo>
                <a:cubicBezTo>
                  <a:pt x="7272" y="8265"/>
                  <a:pt x="7262" y="8260"/>
                  <a:pt x="7251" y="8260"/>
                </a:cubicBezTo>
                <a:close/>
                <a:moveTo>
                  <a:pt x="12817" y="8296"/>
                </a:moveTo>
                <a:cubicBezTo>
                  <a:pt x="12799" y="8296"/>
                  <a:pt x="12781" y="8307"/>
                  <a:pt x="12781" y="8329"/>
                </a:cubicBezTo>
                <a:lnTo>
                  <a:pt x="12781" y="8345"/>
                </a:lnTo>
                <a:cubicBezTo>
                  <a:pt x="12781" y="8368"/>
                  <a:pt x="12799" y="8380"/>
                  <a:pt x="12817" y="8380"/>
                </a:cubicBezTo>
                <a:cubicBezTo>
                  <a:pt x="12834" y="8380"/>
                  <a:pt x="12852" y="8368"/>
                  <a:pt x="12852" y="8345"/>
                </a:cubicBezTo>
                <a:lnTo>
                  <a:pt x="12852" y="8329"/>
                </a:lnTo>
                <a:cubicBezTo>
                  <a:pt x="12852" y="8307"/>
                  <a:pt x="12834" y="8296"/>
                  <a:pt x="12817" y="8296"/>
                </a:cubicBezTo>
                <a:close/>
                <a:moveTo>
                  <a:pt x="17544" y="8373"/>
                </a:moveTo>
                <a:cubicBezTo>
                  <a:pt x="17520" y="8373"/>
                  <a:pt x="17520" y="8408"/>
                  <a:pt x="17544" y="8408"/>
                </a:cubicBezTo>
                <a:cubicBezTo>
                  <a:pt x="17566" y="8408"/>
                  <a:pt x="17566" y="8373"/>
                  <a:pt x="17544" y="8373"/>
                </a:cubicBezTo>
                <a:close/>
                <a:moveTo>
                  <a:pt x="13290" y="8335"/>
                </a:moveTo>
                <a:cubicBezTo>
                  <a:pt x="13262" y="8335"/>
                  <a:pt x="13238" y="8371"/>
                  <a:pt x="13263" y="8395"/>
                </a:cubicBezTo>
                <a:lnTo>
                  <a:pt x="13279" y="8411"/>
                </a:lnTo>
                <a:cubicBezTo>
                  <a:pt x="13286" y="8419"/>
                  <a:pt x="13294" y="8422"/>
                  <a:pt x="13302" y="8422"/>
                </a:cubicBezTo>
                <a:cubicBezTo>
                  <a:pt x="13329" y="8422"/>
                  <a:pt x="13354" y="8387"/>
                  <a:pt x="13329" y="8361"/>
                </a:cubicBezTo>
                <a:lnTo>
                  <a:pt x="13313" y="8345"/>
                </a:lnTo>
                <a:cubicBezTo>
                  <a:pt x="13306" y="8338"/>
                  <a:pt x="13298" y="8335"/>
                  <a:pt x="13290" y="8335"/>
                </a:cubicBezTo>
                <a:close/>
                <a:moveTo>
                  <a:pt x="2239" y="8400"/>
                </a:moveTo>
                <a:cubicBezTo>
                  <a:pt x="2215" y="8400"/>
                  <a:pt x="2215" y="8434"/>
                  <a:pt x="2239" y="8434"/>
                </a:cubicBezTo>
                <a:lnTo>
                  <a:pt x="2255" y="8434"/>
                </a:lnTo>
                <a:cubicBezTo>
                  <a:pt x="2277" y="8434"/>
                  <a:pt x="2277" y="8401"/>
                  <a:pt x="2255" y="8400"/>
                </a:cubicBezTo>
                <a:close/>
                <a:moveTo>
                  <a:pt x="8709" y="8319"/>
                </a:moveTo>
                <a:cubicBezTo>
                  <a:pt x="8667" y="8319"/>
                  <a:pt x="8631" y="8372"/>
                  <a:pt x="8668" y="8410"/>
                </a:cubicBezTo>
                <a:cubicBezTo>
                  <a:pt x="8673" y="8416"/>
                  <a:pt x="8679" y="8421"/>
                  <a:pt x="8684" y="8426"/>
                </a:cubicBezTo>
                <a:cubicBezTo>
                  <a:pt x="8695" y="8437"/>
                  <a:pt x="8707" y="8441"/>
                  <a:pt x="8719" y="8441"/>
                </a:cubicBezTo>
                <a:cubicBezTo>
                  <a:pt x="8760" y="8441"/>
                  <a:pt x="8797" y="8388"/>
                  <a:pt x="8760" y="8350"/>
                </a:cubicBezTo>
                <a:lnTo>
                  <a:pt x="8745" y="8335"/>
                </a:lnTo>
                <a:cubicBezTo>
                  <a:pt x="8733" y="8324"/>
                  <a:pt x="8721" y="8319"/>
                  <a:pt x="8709" y="8319"/>
                </a:cubicBezTo>
                <a:close/>
                <a:moveTo>
                  <a:pt x="8211" y="8381"/>
                </a:moveTo>
                <a:cubicBezTo>
                  <a:pt x="8165" y="8381"/>
                  <a:pt x="8165" y="8452"/>
                  <a:pt x="8211" y="8452"/>
                </a:cubicBezTo>
                <a:cubicBezTo>
                  <a:pt x="8212" y="8452"/>
                  <a:pt x="8212" y="8452"/>
                  <a:pt x="8212" y="8452"/>
                </a:cubicBezTo>
                <a:cubicBezTo>
                  <a:pt x="8257" y="8452"/>
                  <a:pt x="8257" y="8381"/>
                  <a:pt x="8211" y="8381"/>
                </a:cubicBezTo>
                <a:close/>
                <a:moveTo>
                  <a:pt x="13114" y="8385"/>
                </a:moveTo>
                <a:cubicBezTo>
                  <a:pt x="13068" y="8385"/>
                  <a:pt x="13068" y="8455"/>
                  <a:pt x="13114" y="8455"/>
                </a:cubicBezTo>
                <a:cubicBezTo>
                  <a:pt x="13115" y="8455"/>
                  <a:pt x="13115" y="8455"/>
                  <a:pt x="13116" y="8455"/>
                </a:cubicBezTo>
                <a:cubicBezTo>
                  <a:pt x="13158" y="8455"/>
                  <a:pt x="13160" y="8385"/>
                  <a:pt x="13114" y="8385"/>
                </a:cubicBezTo>
                <a:close/>
                <a:moveTo>
                  <a:pt x="1790" y="8411"/>
                </a:moveTo>
                <a:cubicBezTo>
                  <a:pt x="1777" y="8411"/>
                  <a:pt x="1765" y="8430"/>
                  <a:pt x="1776" y="8443"/>
                </a:cubicBezTo>
                <a:cubicBezTo>
                  <a:pt x="1784" y="8453"/>
                  <a:pt x="1797" y="8458"/>
                  <a:pt x="1810" y="8458"/>
                </a:cubicBezTo>
                <a:cubicBezTo>
                  <a:pt x="1823" y="8458"/>
                  <a:pt x="1835" y="8453"/>
                  <a:pt x="1844" y="8444"/>
                </a:cubicBezTo>
                <a:cubicBezTo>
                  <a:pt x="1856" y="8431"/>
                  <a:pt x="1845" y="8413"/>
                  <a:pt x="1832" y="8413"/>
                </a:cubicBezTo>
                <a:cubicBezTo>
                  <a:pt x="1828" y="8413"/>
                  <a:pt x="1824" y="8415"/>
                  <a:pt x="1820" y="8418"/>
                </a:cubicBezTo>
                <a:cubicBezTo>
                  <a:pt x="1817" y="8422"/>
                  <a:pt x="1814" y="8423"/>
                  <a:pt x="1811" y="8423"/>
                </a:cubicBezTo>
                <a:cubicBezTo>
                  <a:pt x="1807" y="8423"/>
                  <a:pt x="1804" y="8421"/>
                  <a:pt x="1801" y="8417"/>
                </a:cubicBezTo>
                <a:cubicBezTo>
                  <a:pt x="1798" y="8413"/>
                  <a:pt x="1794" y="8411"/>
                  <a:pt x="1790" y="8411"/>
                </a:cubicBezTo>
                <a:close/>
                <a:moveTo>
                  <a:pt x="10405" y="8373"/>
                </a:moveTo>
                <a:cubicBezTo>
                  <a:pt x="10402" y="8373"/>
                  <a:pt x="10399" y="8374"/>
                  <a:pt x="10396" y="8374"/>
                </a:cubicBezTo>
                <a:cubicBezTo>
                  <a:pt x="10376" y="8380"/>
                  <a:pt x="10356" y="8385"/>
                  <a:pt x="10335" y="8389"/>
                </a:cubicBezTo>
                <a:cubicBezTo>
                  <a:pt x="10294" y="8399"/>
                  <a:pt x="10306" y="8459"/>
                  <a:pt x="10344" y="8459"/>
                </a:cubicBezTo>
                <a:cubicBezTo>
                  <a:pt x="10347" y="8459"/>
                  <a:pt x="10350" y="8458"/>
                  <a:pt x="10354" y="8457"/>
                </a:cubicBezTo>
                <a:cubicBezTo>
                  <a:pt x="10374" y="8452"/>
                  <a:pt x="10392" y="8447"/>
                  <a:pt x="10413" y="8443"/>
                </a:cubicBezTo>
                <a:cubicBezTo>
                  <a:pt x="10455" y="8433"/>
                  <a:pt x="10442" y="8373"/>
                  <a:pt x="10405" y="8373"/>
                </a:cubicBezTo>
                <a:close/>
                <a:moveTo>
                  <a:pt x="8405" y="8364"/>
                </a:moveTo>
                <a:cubicBezTo>
                  <a:pt x="8335" y="8364"/>
                  <a:pt x="8335" y="8471"/>
                  <a:pt x="8405" y="8471"/>
                </a:cubicBezTo>
                <a:lnTo>
                  <a:pt x="8421" y="8471"/>
                </a:lnTo>
                <a:cubicBezTo>
                  <a:pt x="8490" y="8471"/>
                  <a:pt x="8490" y="8364"/>
                  <a:pt x="8421" y="8364"/>
                </a:cubicBezTo>
                <a:close/>
                <a:moveTo>
                  <a:pt x="16748" y="8350"/>
                </a:moveTo>
                <a:cubicBezTo>
                  <a:pt x="16729" y="8350"/>
                  <a:pt x="16710" y="8360"/>
                  <a:pt x="16701" y="8377"/>
                </a:cubicBezTo>
                <a:cubicBezTo>
                  <a:pt x="16685" y="8403"/>
                  <a:pt x="16696" y="8434"/>
                  <a:pt x="16720" y="8450"/>
                </a:cubicBezTo>
                <a:cubicBezTo>
                  <a:pt x="16736" y="8460"/>
                  <a:pt x="16750" y="8470"/>
                  <a:pt x="16765" y="8480"/>
                </a:cubicBezTo>
                <a:cubicBezTo>
                  <a:pt x="16773" y="8485"/>
                  <a:pt x="16782" y="8488"/>
                  <a:pt x="16791" y="8488"/>
                </a:cubicBezTo>
                <a:cubicBezTo>
                  <a:pt x="16810" y="8488"/>
                  <a:pt x="16829" y="8477"/>
                  <a:pt x="16838" y="8460"/>
                </a:cubicBezTo>
                <a:cubicBezTo>
                  <a:pt x="16854" y="8434"/>
                  <a:pt x="16844" y="8403"/>
                  <a:pt x="16818" y="8387"/>
                </a:cubicBezTo>
                <a:cubicBezTo>
                  <a:pt x="16803" y="8377"/>
                  <a:pt x="16788" y="8368"/>
                  <a:pt x="16774" y="8358"/>
                </a:cubicBezTo>
                <a:cubicBezTo>
                  <a:pt x="16767" y="8353"/>
                  <a:pt x="16757" y="8350"/>
                  <a:pt x="16748" y="8350"/>
                </a:cubicBezTo>
                <a:close/>
                <a:moveTo>
                  <a:pt x="4705" y="8402"/>
                </a:moveTo>
                <a:cubicBezTo>
                  <a:pt x="4672" y="8402"/>
                  <a:pt x="4650" y="8450"/>
                  <a:pt x="4686" y="8468"/>
                </a:cubicBezTo>
                <a:cubicBezTo>
                  <a:pt x="4697" y="8473"/>
                  <a:pt x="4706" y="8478"/>
                  <a:pt x="4717" y="8483"/>
                </a:cubicBezTo>
                <a:cubicBezTo>
                  <a:pt x="4722" y="8486"/>
                  <a:pt x="4728" y="8488"/>
                  <a:pt x="4733" y="8488"/>
                </a:cubicBezTo>
                <a:cubicBezTo>
                  <a:pt x="4764" y="8488"/>
                  <a:pt x="4786" y="8440"/>
                  <a:pt x="4751" y="8422"/>
                </a:cubicBezTo>
                <a:cubicBezTo>
                  <a:pt x="4741" y="8416"/>
                  <a:pt x="4732" y="8411"/>
                  <a:pt x="4722" y="8406"/>
                </a:cubicBezTo>
                <a:cubicBezTo>
                  <a:pt x="4716" y="8403"/>
                  <a:pt x="4710" y="8402"/>
                  <a:pt x="4705" y="8402"/>
                </a:cubicBezTo>
                <a:close/>
                <a:moveTo>
                  <a:pt x="24277" y="8388"/>
                </a:moveTo>
                <a:cubicBezTo>
                  <a:pt x="24254" y="8388"/>
                  <a:pt x="24230" y="8413"/>
                  <a:pt x="24244" y="8442"/>
                </a:cubicBezTo>
                <a:cubicBezTo>
                  <a:pt x="24249" y="8452"/>
                  <a:pt x="24254" y="8460"/>
                  <a:pt x="24259" y="8471"/>
                </a:cubicBezTo>
                <a:cubicBezTo>
                  <a:pt x="24266" y="8484"/>
                  <a:pt x="24276" y="8489"/>
                  <a:pt x="24287" y="8489"/>
                </a:cubicBezTo>
                <a:cubicBezTo>
                  <a:pt x="24310" y="8489"/>
                  <a:pt x="24334" y="8464"/>
                  <a:pt x="24320" y="8436"/>
                </a:cubicBezTo>
                <a:cubicBezTo>
                  <a:pt x="24315" y="8426"/>
                  <a:pt x="24310" y="8416"/>
                  <a:pt x="24305" y="8406"/>
                </a:cubicBezTo>
                <a:cubicBezTo>
                  <a:pt x="24298" y="8393"/>
                  <a:pt x="24288" y="8388"/>
                  <a:pt x="24277" y="8388"/>
                </a:cubicBezTo>
                <a:close/>
                <a:moveTo>
                  <a:pt x="5852" y="8407"/>
                </a:moveTo>
                <a:cubicBezTo>
                  <a:pt x="5834" y="8407"/>
                  <a:pt x="5817" y="8418"/>
                  <a:pt x="5817" y="8442"/>
                </a:cubicBezTo>
                <a:lnTo>
                  <a:pt x="5817" y="8457"/>
                </a:lnTo>
                <a:cubicBezTo>
                  <a:pt x="5817" y="8480"/>
                  <a:pt x="5834" y="8491"/>
                  <a:pt x="5852" y="8491"/>
                </a:cubicBezTo>
                <a:cubicBezTo>
                  <a:pt x="5869" y="8491"/>
                  <a:pt x="5887" y="8480"/>
                  <a:pt x="5887" y="8457"/>
                </a:cubicBezTo>
                <a:lnTo>
                  <a:pt x="5887" y="8442"/>
                </a:lnTo>
                <a:cubicBezTo>
                  <a:pt x="5887" y="8418"/>
                  <a:pt x="5869" y="8407"/>
                  <a:pt x="5852" y="8407"/>
                </a:cubicBezTo>
                <a:close/>
                <a:moveTo>
                  <a:pt x="20654" y="8438"/>
                </a:moveTo>
                <a:cubicBezTo>
                  <a:pt x="20609" y="8438"/>
                  <a:pt x="20609" y="8510"/>
                  <a:pt x="20654" y="8510"/>
                </a:cubicBezTo>
                <a:cubicBezTo>
                  <a:pt x="20700" y="8510"/>
                  <a:pt x="20700" y="8438"/>
                  <a:pt x="20654" y="8438"/>
                </a:cubicBezTo>
                <a:close/>
                <a:moveTo>
                  <a:pt x="7924" y="8489"/>
                </a:moveTo>
                <a:cubicBezTo>
                  <a:pt x="7901" y="8489"/>
                  <a:pt x="7901" y="8523"/>
                  <a:pt x="7924" y="8523"/>
                </a:cubicBezTo>
                <a:cubicBezTo>
                  <a:pt x="7948" y="8523"/>
                  <a:pt x="7948" y="8489"/>
                  <a:pt x="7924" y="8489"/>
                </a:cubicBezTo>
                <a:close/>
                <a:moveTo>
                  <a:pt x="5497" y="8389"/>
                </a:moveTo>
                <a:cubicBezTo>
                  <a:pt x="5492" y="8389"/>
                  <a:pt x="5487" y="8390"/>
                  <a:pt x="5482" y="8391"/>
                </a:cubicBezTo>
                <a:cubicBezTo>
                  <a:pt x="5456" y="8400"/>
                  <a:pt x="5435" y="8429"/>
                  <a:pt x="5446" y="8457"/>
                </a:cubicBezTo>
                <a:cubicBezTo>
                  <a:pt x="5451" y="8473"/>
                  <a:pt x="5456" y="8487"/>
                  <a:pt x="5461" y="8501"/>
                </a:cubicBezTo>
                <a:cubicBezTo>
                  <a:pt x="5469" y="8524"/>
                  <a:pt x="5490" y="8540"/>
                  <a:pt x="5513" y="8540"/>
                </a:cubicBezTo>
                <a:cubicBezTo>
                  <a:pt x="5517" y="8540"/>
                  <a:pt x="5522" y="8539"/>
                  <a:pt x="5526" y="8538"/>
                </a:cubicBezTo>
                <a:cubicBezTo>
                  <a:pt x="5553" y="8530"/>
                  <a:pt x="5573" y="8500"/>
                  <a:pt x="5563" y="8473"/>
                </a:cubicBezTo>
                <a:cubicBezTo>
                  <a:pt x="5558" y="8457"/>
                  <a:pt x="5553" y="8443"/>
                  <a:pt x="5547" y="8428"/>
                </a:cubicBezTo>
                <a:cubicBezTo>
                  <a:pt x="5540" y="8406"/>
                  <a:pt x="5520" y="8389"/>
                  <a:pt x="5497" y="8389"/>
                </a:cubicBezTo>
                <a:close/>
                <a:moveTo>
                  <a:pt x="8141" y="8458"/>
                </a:moveTo>
                <a:cubicBezTo>
                  <a:pt x="8130" y="8458"/>
                  <a:pt x="8119" y="8463"/>
                  <a:pt x="8113" y="8476"/>
                </a:cubicBezTo>
                <a:cubicBezTo>
                  <a:pt x="8108" y="8487"/>
                  <a:pt x="8102" y="8496"/>
                  <a:pt x="8097" y="8506"/>
                </a:cubicBezTo>
                <a:cubicBezTo>
                  <a:pt x="8083" y="8535"/>
                  <a:pt x="8107" y="8560"/>
                  <a:pt x="8131" y="8560"/>
                </a:cubicBezTo>
                <a:cubicBezTo>
                  <a:pt x="8142" y="8560"/>
                  <a:pt x="8152" y="8555"/>
                  <a:pt x="8159" y="8542"/>
                </a:cubicBezTo>
                <a:cubicBezTo>
                  <a:pt x="8164" y="8532"/>
                  <a:pt x="8169" y="8522"/>
                  <a:pt x="8175" y="8512"/>
                </a:cubicBezTo>
                <a:cubicBezTo>
                  <a:pt x="8189" y="8484"/>
                  <a:pt x="8164" y="8458"/>
                  <a:pt x="8141" y="8458"/>
                </a:cubicBezTo>
                <a:close/>
                <a:moveTo>
                  <a:pt x="18579" y="8429"/>
                </a:moveTo>
                <a:cubicBezTo>
                  <a:pt x="18560" y="8429"/>
                  <a:pt x="18541" y="8438"/>
                  <a:pt x="18532" y="8455"/>
                </a:cubicBezTo>
                <a:cubicBezTo>
                  <a:pt x="18527" y="8466"/>
                  <a:pt x="18522" y="8475"/>
                  <a:pt x="18517" y="8486"/>
                </a:cubicBezTo>
                <a:cubicBezTo>
                  <a:pt x="18504" y="8512"/>
                  <a:pt x="18509" y="8543"/>
                  <a:pt x="18536" y="8559"/>
                </a:cubicBezTo>
                <a:cubicBezTo>
                  <a:pt x="18544" y="8564"/>
                  <a:pt x="18554" y="8566"/>
                  <a:pt x="18563" y="8566"/>
                </a:cubicBezTo>
                <a:cubicBezTo>
                  <a:pt x="18582" y="8566"/>
                  <a:pt x="18601" y="8557"/>
                  <a:pt x="18610" y="8539"/>
                </a:cubicBezTo>
                <a:cubicBezTo>
                  <a:pt x="18615" y="8528"/>
                  <a:pt x="18620" y="8520"/>
                  <a:pt x="18625" y="8510"/>
                </a:cubicBezTo>
                <a:cubicBezTo>
                  <a:pt x="18638" y="8483"/>
                  <a:pt x="18633" y="8452"/>
                  <a:pt x="18606" y="8436"/>
                </a:cubicBezTo>
                <a:cubicBezTo>
                  <a:pt x="18598" y="8432"/>
                  <a:pt x="18588" y="8429"/>
                  <a:pt x="18579" y="8429"/>
                </a:cubicBezTo>
                <a:close/>
                <a:moveTo>
                  <a:pt x="24444" y="8484"/>
                </a:moveTo>
                <a:cubicBezTo>
                  <a:pt x="24436" y="8484"/>
                  <a:pt x="24428" y="8487"/>
                  <a:pt x="24421" y="8495"/>
                </a:cubicBezTo>
                <a:lnTo>
                  <a:pt x="24405" y="8511"/>
                </a:lnTo>
                <a:cubicBezTo>
                  <a:pt x="24380" y="8535"/>
                  <a:pt x="24404" y="8570"/>
                  <a:pt x="24432" y="8570"/>
                </a:cubicBezTo>
                <a:cubicBezTo>
                  <a:pt x="24440" y="8570"/>
                  <a:pt x="24448" y="8567"/>
                  <a:pt x="24455" y="8560"/>
                </a:cubicBezTo>
                <a:lnTo>
                  <a:pt x="24471" y="8544"/>
                </a:lnTo>
                <a:cubicBezTo>
                  <a:pt x="24496" y="8519"/>
                  <a:pt x="24471" y="8484"/>
                  <a:pt x="24444" y="8484"/>
                </a:cubicBezTo>
                <a:close/>
                <a:moveTo>
                  <a:pt x="17875" y="8491"/>
                </a:moveTo>
                <a:cubicBezTo>
                  <a:pt x="17848" y="8491"/>
                  <a:pt x="17824" y="8527"/>
                  <a:pt x="17849" y="8552"/>
                </a:cubicBezTo>
                <a:cubicBezTo>
                  <a:pt x="17858" y="8562"/>
                  <a:pt x="17869" y="8572"/>
                  <a:pt x="17880" y="8581"/>
                </a:cubicBezTo>
                <a:cubicBezTo>
                  <a:pt x="17887" y="8589"/>
                  <a:pt x="17895" y="8592"/>
                  <a:pt x="17903" y="8592"/>
                </a:cubicBezTo>
                <a:cubicBezTo>
                  <a:pt x="17930" y="8592"/>
                  <a:pt x="17954" y="8556"/>
                  <a:pt x="17929" y="8532"/>
                </a:cubicBezTo>
                <a:lnTo>
                  <a:pt x="17898" y="8501"/>
                </a:lnTo>
                <a:cubicBezTo>
                  <a:pt x="17891" y="8494"/>
                  <a:pt x="17883" y="8491"/>
                  <a:pt x="17875" y="8491"/>
                </a:cubicBezTo>
                <a:close/>
                <a:moveTo>
                  <a:pt x="9246" y="8552"/>
                </a:moveTo>
                <a:cubicBezTo>
                  <a:pt x="9242" y="8552"/>
                  <a:pt x="9238" y="8554"/>
                  <a:pt x="9234" y="8558"/>
                </a:cubicBezTo>
                <a:lnTo>
                  <a:pt x="9218" y="8574"/>
                </a:lnTo>
                <a:cubicBezTo>
                  <a:pt x="9206" y="8586"/>
                  <a:pt x="9218" y="8603"/>
                  <a:pt x="9231" y="8603"/>
                </a:cubicBezTo>
                <a:cubicBezTo>
                  <a:pt x="9235" y="8603"/>
                  <a:pt x="9240" y="8602"/>
                  <a:pt x="9243" y="8598"/>
                </a:cubicBezTo>
                <a:lnTo>
                  <a:pt x="9259" y="8582"/>
                </a:lnTo>
                <a:cubicBezTo>
                  <a:pt x="9272" y="8571"/>
                  <a:pt x="9260" y="8552"/>
                  <a:pt x="9246" y="8552"/>
                </a:cubicBezTo>
                <a:close/>
                <a:moveTo>
                  <a:pt x="3906" y="8569"/>
                </a:moveTo>
                <a:cubicBezTo>
                  <a:pt x="3882" y="8569"/>
                  <a:pt x="3882" y="8605"/>
                  <a:pt x="3906" y="8605"/>
                </a:cubicBezTo>
                <a:cubicBezTo>
                  <a:pt x="3928" y="8605"/>
                  <a:pt x="3929" y="8569"/>
                  <a:pt x="3906" y="8569"/>
                </a:cubicBezTo>
                <a:close/>
                <a:moveTo>
                  <a:pt x="13468" y="8576"/>
                </a:moveTo>
                <a:cubicBezTo>
                  <a:pt x="13423" y="8576"/>
                  <a:pt x="13423" y="8647"/>
                  <a:pt x="13468" y="8647"/>
                </a:cubicBezTo>
                <a:cubicBezTo>
                  <a:pt x="13468" y="8647"/>
                  <a:pt x="13469" y="8647"/>
                  <a:pt x="13469" y="8647"/>
                </a:cubicBezTo>
                <a:cubicBezTo>
                  <a:pt x="13513" y="8647"/>
                  <a:pt x="13514" y="8576"/>
                  <a:pt x="13468" y="8576"/>
                </a:cubicBezTo>
                <a:close/>
                <a:moveTo>
                  <a:pt x="13019" y="8512"/>
                </a:moveTo>
                <a:cubicBezTo>
                  <a:pt x="12978" y="8512"/>
                  <a:pt x="12942" y="8565"/>
                  <a:pt x="12979" y="8602"/>
                </a:cubicBezTo>
                <a:lnTo>
                  <a:pt x="13009" y="8632"/>
                </a:lnTo>
                <a:cubicBezTo>
                  <a:pt x="13020" y="8643"/>
                  <a:pt x="13033" y="8648"/>
                  <a:pt x="13045" y="8648"/>
                </a:cubicBezTo>
                <a:cubicBezTo>
                  <a:pt x="13086" y="8648"/>
                  <a:pt x="13123" y="8595"/>
                  <a:pt x="13085" y="8558"/>
                </a:cubicBezTo>
                <a:cubicBezTo>
                  <a:pt x="13075" y="8548"/>
                  <a:pt x="13066" y="8537"/>
                  <a:pt x="13055" y="8527"/>
                </a:cubicBezTo>
                <a:cubicBezTo>
                  <a:pt x="13044" y="8516"/>
                  <a:pt x="13032" y="8512"/>
                  <a:pt x="13019" y="8512"/>
                </a:cubicBezTo>
                <a:close/>
                <a:moveTo>
                  <a:pt x="15691" y="8597"/>
                </a:moveTo>
                <a:cubicBezTo>
                  <a:pt x="15685" y="8597"/>
                  <a:pt x="15680" y="8598"/>
                  <a:pt x="15674" y="8601"/>
                </a:cubicBezTo>
                <a:cubicBezTo>
                  <a:pt x="15663" y="8606"/>
                  <a:pt x="15655" y="8611"/>
                  <a:pt x="15644" y="8616"/>
                </a:cubicBezTo>
                <a:cubicBezTo>
                  <a:pt x="15609" y="8634"/>
                  <a:pt x="15630" y="8683"/>
                  <a:pt x="15662" y="8683"/>
                </a:cubicBezTo>
                <a:cubicBezTo>
                  <a:pt x="15667" y="8683"/>
                  <a:pt x="15673" y="8681"/>
                  <a:pt x="15679" y="8678"/>
                </a:cubicBezTo>
                <a:cubicBezTo>
                  <a:pt x="15689" y="8673"/>
                  <a:pt x="15699" y="8668"/>
                  <a:pt x="15709" y="8663"/>
                </a:cubicBezTo>
                <a:cubicBezTo>
                  <a:pt x="15744" y="8645"/>
                  <a:pt x="15722" y="8597"/>
                  <a:pt x="15691" y="8597"/>
                </a:cubicBezTo>
                <a:close/>
                <a:moveTo>
                  <a:pt x="22217" y="8623"/>
                </a:moveTo>
                <a:cubicBezTo>
                  <a:pt x="22171" y="8623"/>
                  <a:pt x="22171" y="8694"/>
                  <a:pt x="22217" y="8694"/>
                </a:cubicBezTo>
                <a:cubicBezTo>
                  <a:pt x="22261" y="8694"/>
                  <a:pt x="22262" y="8623"/>
                  <a:pt x="22217" y="8623"/>
                </a:cubicBezTo>
                <a:close/>
                <a:moveTo>
                  <a:pt x="450" y="8589"/>
                </a:moveTo>
                <a:cubicBezTo>
                  <a:pt x="432" y="8589"/>
                  <a:pt x="414" y="8600"/>
                  <a:pt x="414" y="8623"/>
                </a:cubicBezTo>
                <a:lnTo>
                  <a:pt x="414" y="8668"/>
                </a:lnTo>
                <a:cubicBezTo>
                  <a:pt x="414" y="8690"/>
                  <a:pt x="432" y="8702"/>
                  <a:pt x="450" y="8702"/>
                </a:cubicBezTo>
                <a:cubicBezTo>
                  <a:pt x="467" y="8702"/>
                  <a:pt x="485" y="8690"/>
                  <a:pt x="485" y="8668"/>
                </a:cubicBezTo>
                <a:lnTo>
                  <a:pt x="485" y="8623"/>
                </a:lnTo>
                <a:cubicBezTo>
                  <a:pt x="486" y="8600"/>
                  <a:pt x="468" y="8589"/>
                  <a:pt x="450" y="8589"/>
                </a:cubicBezTo>
                <a:close/>
                <a:moveTo>
                  <a:pt x="22711" y="8607"/>
                </a:moveTo>
                <a:cubicBezTo>
                  <a:pt x="22643" y="8607"/>
                  <a:pt x="22642" y="8715"/>
                  <a:pt x="22711" y="8715"/>
                </a:cubicBezTo>
                <a:cubicBezTo>
                  <a:pt x="22779" y="8714"/>
                  <a:pt x="22780" y="8607"/>
                  <a:pt x="22711" y="8607"/>
                </a:cubicBezTo>
                <a:close/>
                <a:moveTo>
                  <a:pt x="14030" y="8675"/>
                </a:moveTo>
                <a:cubicBezTo>
                  <a:pt x="14016" y="8675"/>
                  <a:pt x="14004" y="8693"/>
                  <a:pt x="14016" y="8706"/>
                </a:cubicBezTo>
                <a:lnTo>
                  <a:pt x="14032" y="8721"/>
                </a:lnTo>
                <a:cubicBezTo>
                  <a:pt x="14035" y="8725"/>
                  <a:pt x="14039" y="8726"/>
                  <a:pt x="14043" y="8726"/>
                </a:cubicBezTo>
                <a:cubicBezTo>
                  <a:pt x="14057" y="8726"/>
                  <a:pt x="14069" y="8708"/>
                  <a:pt x="14057" y="8696"/>
                </a:cubicBezTo>
                <a:lnTo>
                  <a:pt x="14041" y="8680"/>
                </a:lnTo>
                <a:cubicBezTo>
                  <a:pt x="14038" y="8677"/>
                  <a:pt x="14034" y="8675"/>
                  <a:pt x="14030" y="8675"/>
                </a:cubicBezTo>
                <a:close/>
                <a:moveTo>
                  <a:pt x="21585" y="8633"/>
                </a:moveTo>
                <a:cubicBezTo>
                  <a:pt x="21516" y="8633"/>
                  <a:pt x="21516" y="8741"/>
                  <a:pt x="21585" y="8741"/>
                </a:cubicBezTo>
                <a:cubicBezTo>
                  <a:pt x="21653" y="8741"/>
                  <a:pt x="21653" y="8633"/>
                  <a:pt x="21585" y="8633"/>
                </a:cubicBezTo>
                <a:close/>
                <a:moveTo>
                  <a:pt x="5059" y="8602"/>
                </a:moveTo>
                <a:cubicBezTo>
                  <a:pt x="5050" y="8602"/>
                  <a:pt x="5040" y="8606"/>
                  <a:pt x="5034" y="8612"/>
                </a:cubicBezTo>
                <a:cubicBezTo>
                  <a:pt x="5020" y="8627"/>
                  <a:pt x="5021" y="8648"/>
                  <a:pt x="5034" y="8663"/>
                </a:cubicBezTo>
                <a:cubicBezTo>
                  <a:pt x="5055" y="8688"/>
                  <a:pt x="5075" y="8712"/>
                  <a:pt x="5096" y="8737"/>
                </a:cubicBezTo>
                <a:cubicBezTo>
                  <a:pt x="5101" y="8745"/>
                  <a:pt x="5110" y="8748"/>
                  <a:pt x="5119" y="8748"/>
                </a:cubicBezTo>
                <a:cubicBezTo>
                  <a:pt x="5129" y="8748"/>
                  <a:pt x="5139" y="8744"/>
                  <a:pt x="5146" y="8737"/>
                </a:cubicBezTo>
                <a:cubicBezTo>
                  <a:pt x="5160" y="8722"/>
                  <a:pt x="5159" y="8701"/>
                  <a:pt x="5146" y="8688"/>
                </a:cubicBezTo>
                <a:cubicBezTo>
                  <a:pt x="5125" y="8663"/>
                  <a:pt x="5105" y="8637"/>
                  <a:pt x="5084" y="8612"/>
                </a:cubicBezTo>
                <a:cubicBezTo>
                  <a:pt x="5078" y="8606"/>
                  <a:pt x="5069" y="8602"/>
                  <a:pt x="5059" y="8602"/>
                </a:cubicBezTo>
                <a:close/>
                <a:moveTo>
                  <a:pt x="20278" y="8646"/>
                </a:moveTo>
                <a:cubicBezTo>
                  <a:pt x="20272" y="8646"/>
                  <a:pt x="20266" y="8648"/>
                  <a:pt x="20260" y="8652"/>
                </a:cubicBezTo>
                <a:cubicBezTo>
                  <a:pt x="20244" y="8663"/>
                  <a:pt x="20229" y="8672"/>
                  <a:pt x="20216" y="8682"/>
                </a:cubicBezTo>
                <a:cubicBezTo>
                  <a:pt x="20183" y="8704"/>
                  <a:pt x="20202" y="8750"/>
                  <a:pt x="20231" y="8750"/>
                </a:cubicBezTo>
                <a:cubicBezTo>
                  <a:pt x="20237" y="8750"/>
                  <a:pt x="20244" y="8748"/>
                  <a:pt x="20250" y="8743"/>
                </a:cubicBezTo>
                <a:cubicBezTo>
                  <a:pt x="20266" y="8733"/>
                  <a:pt x="20281" y="8724"/>
                  <a:pt x="20295" y="8714"/>
                </a:cubicBezTo>
                <a:cubicBezTo>
                  <a:pt x="20327" y="8693"/>
                  <a:pt x="20307" y="8646"/>
                  <a:pt x="20278" y="8646"/>
                </a:cubicBezTo>
                <a:close/>
                <a:moveTo>
                  <a:pt x="19706" y="8615"/>
                </a:moveTo>
                <a:cubicBezTo>
                  <a:pt x="19702" y="8615"/>
                  <a:pt x="19697" y="8615"/>
                  <a:pt x="19693" y="8616"/>
                </a:cubicBezTo>
                <a:cubicBezTo>
                  <a:pt x="19667" y="8625"/>
                  <a:pt x="19647" y="8654"/>
                  <a:pt x="19656" y="8682"/>
                </a:cubicBezTo>
                <a:cubicBezTo>
                  <a:pt x="19661" y="8695"/>
                  <a:pt x="19666" y="8711"/>
                  <a:pt x="19671" y="8726"/>
                </a:cubicBezTo>
                <a:cubicBezTo>
                  <a:pt x="19678" y="8749"/>
                  <a:pt x="19699" y="8765"/>
                  <a:pt x="19722" y="8765"/>
                </a:cubicBezTo>
                <a:cubicBezTo>
                  <a:pt x="19726" y="8765"/>
                  <a:pt x="19731" y="8765"/>
                  <a:pt x="19736" y="8763"/>
                </a:cubicBezTo>
                <a:cubicBezTo>
                  <a:pt x="19762" y="8756"/>
                  <a:pt x="19782" y="8725"/>
                  <a:pt x="19773" y="8698"/>
                </a:cubicBezTo>
                <a:cubicBezTo>
                  <a:pt x="19767" y="8682"/>
                  <a:pt x="19762" y="8668"/>
                  <a:pt x="19758" y="8653"/>
                </a:cubicBezTo>
                <a:cubicBezTo>
                  <a:pt x="19751" y="8630"/>
                  <a:pt x="19730" y="8615"/>
                  <a:pt x="19706" y="8615"/>
                </a:cubicBezTo>
                <a:close/>
                <a:moveTo>
                  <a:pt x="12192" y="8659"/>
                </a:moveTo>
                <a:cubicBezTo>
                  <a:pt x="12122" y="8659"/>
                  <a:pt x="12122" y="8767"/>
                  <a:pt x="12192" y="8767"/>
                </a:cubicBezTo>
                <a:cubicBezTo>
                  <a:pt x="12260" y="8767"/>
                  <a:pt x="12260" y="8659"/>
                  <a:pt x="12192" y="8659"/>
                </a:cubicBezTo>
                <a:close/>
                <a:moveTo>
                  <a:pt x="3168" y="8733"/>
                </a:moveTo>
                <a:cubicBezTo>
                  <a:pt x="3145" y="8733"/>
                  <a:pt x="3145" y="8768"/>
                  <a:pt x="3168" y="8768"/>
                </a:cubicBezTo>
                <a:lnTo>
                  <a:pt x="3184" y="8768"/>
                </a:lnTo>
                <a:cubicBezTo>
                  <a:pt x="3206" y="8767"/>
                  <a:pt x="3206" y="8733"/>
                  <a:pt x="3184" y="8733"/>
                </a:cubicBezTo>
                <a:close/>
                <a:moveTo>
                  <a:pt x="13579" y="8701"/>
                </a:moveTo>
                <a:cubicBezTo>
                  <a:pt x="13533" y="8701"/>
                  <a:pt x="13533" y="8773"/>
                  <a:pt x="13579" y="8773"/>
                </a:cubicBezTo>
                <a:cubicBezTo>
                  <a:pt x="13580" y="8773"/>
                  <a:pt x="13580" y="8773"/>
                  <a:pt x="13580" y="8773"/>
                </a:cubicBezTo>
                <a:cubicBezTo>
                  <a:pt x="13623" y="8773"/>
                  <a:pt x="13623" y="8701"/>
                  <a:pt x="13579" y="8701"/>
                </a:cubicBezTo>
                <a:close/>
                <a:moveTo>
                  <a:pt x="14841" y="8645"/>
                </a:moveTo>
                <a:cubicBezTo>
                  <a:pt x="14813" y="8645"/>
                  <a:pt x="14790" y="8681"/>
                  <a:pt x="14815" y="8706"/>
                </a:cubicBezTo>
                <a:cubicBezTo>
                  <a:pt x="14834" y="8725"/>
                  <a:pt x="14854" y="8746"/>
                  <a:pt x="14875" y="8766"/>
                </a:cubicBezTo>
                <a:cubicBezTo>
                  <a:pt x="14882" y="8774"/>
                  <a:pt x="14891" y="8777"/>
                  <a:pt x="14899" y="8777"/>
                </a:cubicBezTo>
                <a:cubicBezTo>
                  <a:pt x="14926" y="8777"/>
                  <a:pt x="14951" y="8740"/>
                  <a:pt x="14925" y="8716"/>
                </a:cubicBezTo>
                <a:cubicBezTo>
                  <a:pt x="14905" y="8695"/>
                  <a:pt x="14886" y="8675"/>
                  <a:pt x="14865" y="8656"/>
                </a:cubicBezTo>
                <a:cubicBezTo>
                  <a:pt x="14857" y="8649"/>
                  <a:pt x="14849" y="8645"/>
                  <a:pt x="14841" y="8645"/>
                </a:cubicBezTo>
                <a:close/>
                <a:moveTo>
                  <a:pt x="24791" y="8695"/>
                </a:moveTo>
                <a:cubicBezTo>
                  <a:pt x="24763" y="8695"/>
                  <a:pt x="24739" y="8731"/>
                  <a:pt x="24764" y="8756"/>
                </a:cubicBezTo>
                <a:cubicBezTo>
                  <a:pt x="24770" y="8762"/>
                  <a:pt x="24775" y="8766"/>
                  <a:pt x="24780" y="8772"/>
                </a:cubicBezTo>
                <a:cubicBezTo>
                  <a:pt x="24787" y="8779"/>
                  <a:pt x="24796" y="8782"/>
                  <a:pt x="24804" y="8782"/>
                </a:cubicBezTo>
                <a:cubicBezTo>
                  <a:pt x="24831" y="8782"/>
                  <a:pt x="24856" y="8746"/>
                  <a:pt x="24830" y="8721"/>
                </a:cubicBezTo>
                <a:lnTo>
                  <a:pt x="24815" y="8706"/>
                </a:lnTo>
                <a:cubicBezTo>
                  <a:pt x="24807" y="8698"/>
                  <a:pt x="24799" y="8695"/>
                  <a:pt x="24791" y="8695"/>
                </a:cubicBezTo>
                <a:close/>
                <a:moveTo>
                  <a:pt x="23375" y="8669"/>
                </a:moveTo>
                <a:cubicBezTo>
                  <a:pt x="23334" y="8669"/>
                  <a:pt x="23297" y="8722"/>
                  <a:pt x="23334" y="8759"/>
                </a:cubicBezTo>
                <a:lnTo>
                  <a:pt x="23350" y="8775"/>
                </a:lnTo>
                <a:cubicBezTo>
                  <a:pt x="23361" y="8786"/>
                  <a:pt x="23374" y="8791"/>
                  <a:pt x="23386" y="8791"/>
                </a:cubicBezTo>
                <a:cubicBezTo>
                  <a:pt x="23427" y="8791"/>
                  <a:pt x="23464" y="8737"/>
                  <a:pt x="23427" y="8700"/>
                </a:cubicBezTo>
                <a:lnTo>
                  <a:pt x="23411" y="8685"/>
                </a:lnTo>
                <a:cubicBezTo>
                  <a:pt x="23400" y="8674"/>
                  <a:pt x="23387" y="8669"/>
                  <a:pt x="23375" y="8669"/>
                </a:cubicBezTo>
                <a:close/>
                <a:moveTo>
                  <a:pt x="15302" y="8634"/>
                </a:moveTo>
                <a:cubicBezTo>
                  <a:pt x="15284" y="8634"/>
                  <a:pt x="15267" y="8646"/>
                  <a:pt x="15268" y="8669"/>
                </a:cubicBezTo>
                <a:cubicBezTo>
                  <a:pt x="15270" y="8713"/>
                  <a:pt x="15289" y="8756"/>
                  <a:pt x="15325" y="8784"/>
                </a:cubicBezTo>
                <a:cubicBezTo>
                  <a:pt x="15332" y="8790"/>
                  <a:pt x="15342" y="8794"/>
                  <a:pt x="15351" y="8794"/>
                </a:cubicBezTo>
                <a:cubicBezTo>
                  <a:pt x="15359" y="8794"/>
                  <a:pt x="15367" y="8791"/>
                  <a:pt x="15374" y="8784"/>
                </a:cubicBezTo>
                <a:cubicBezTo>
                  <a:pt x="15387" y="8773"/>
                  <a:pt x="15389" y="8746"/>
                  <a:pt x="15374" y="8735"/>
                </a:cubicBezTo>
                <a:cubicBezTo>
                  <a:pt x="15353" y="8717"/>
                  <a:pt x="15340" y="8696"/>
                  <a:pt x="15339" y="8669"/>
                </a:cubicBezTo>
                <a:cubicBezTo>
                  <a:pt x="15338" y="8646"/>
                  <a:pt x="15319" y="8634"/>
                  <a:pt x="15302" y="8634"/>
                </a:cubicBezTo>
                <a:close/>
                <a:moveTo>
                  <a:pt x="6610" y="8696"/>
                </a:moveTo>
                <a:cubicBezTo>
                  <a:pt x="6592" y="8696"/>
                  <a:pt x="6574" y="8708"/>
                  <a:pt x="6574" y="8731"/>
                </a:cubicBezTo>
                <a:lnTo>
                  <a:pt x="6574" y="8761"/>
                </a:lnTo>
                <a:cubicBezTo>
                  <a:pt x="6573" y="8784"/>
                  <a:pt x="6591" y="8795"/>
                  <a:pt x="6609" y="8795"/>
                </a:cubicBezTo>
                <a:cubicBezTo>
                  <a:pt x="6627" y="8795"/>
                  <a:pt x="6645" y="8784"/>
                  <a:pt x="6645" y="8761"/>
                </a:cubicBezTo>
                <a:lnTo>
                  <a:pt x="6645" y="8731"/>
                </a:lnTo>
                <a:cubicBezTo>
                  <a:pt x="6645" y="8708"/>
                  <a:pt x="6627" y="8696"/>
                  <a:pt x="6610" y="8696"/>
                </a:cubicBezTo>
                <a:close/>
                <a:moveTo>
                  <a:pt x="10256" y="8656"/>
                </a:moveTo>
                <a:cubicBezTo>
                  <a:pt x="10215" y="8656"/>
                  <a:pt x="10178" y="8709"/>
                  <a:pt x="10215" y="8746"/>
                </a:cubicBezTo>
                <a:lnTo>
                  <a:pt x="10260" y="8790"/>
                </a:lnTo>
                <a:cubicBezTo>
                  <a:pt x="10271" y="8802"/>
                  <a:pt x="10284" y="8806"/>
                  <a:pt x="10296" y="8806"/>
                </a:cubicBezTo>
                <a:cubicBezTo>
                  <a:pt x="10337" y="8806"/>
                  <a:pt x="10374" y="8753"/>
                  <a:pt x="10337" y="8716"/>
                </a:cubicBezTo>
                <a:lnTo>
                  <a:pt x="10292" y="8672"/>
                </a:lnTo>
                <a:cubicBezTo>
                  <a:pt x="10281" y="8661"/>
                  <a:pt x="10268" y="8656"/>
                  <a:pt x="10256" y="8656"/>
                </a:cubicBezTo>
                <a:close/>
                <a:moveTo>
                  <a:pt x="7309" y="8739"/>
                </a:moveTo>
                <a:cubicBezTo>
                  <a:pt x="7291" y="8739"/>
                  <a:pt x="7274" y="8751"/>
                  <a:pt x="7274" y="8774"/>
                </a:cubicBezTo>
                <a:lnTo>
                  <a:pt x="7274" y="8789"/>
                </a:lnTo>
                <a:cubicBezTo>
                  <a:pt x="7273" y="8812"/>
                  <a:pt x="7290" y="8824"/>
                  <a:pt x="7308" y="8824"/>
                </a:cubicBezTo>
                <a:cubicBezTo>
                  <a:pt x="7326" y="8824"/>
                  <a:pt x="7343" y="8812"/>
                  <a:pt x="7344" y="8789"/>
                </a:cubicBezTo>
                <a:lnTo>
                  <a:pt x="7344" y="8774"/>
                </a:lnTo>
                <a:cubicBezTo>
                  <a:pt x="7344" y="8751"/>
                  <a:pt x="7326" y="8739"/>
                  <a:pt x="7309" y="8739"/>
                </a:cubicBezTo>
                <a:close/>
                <a:moveTo>
                  <a:pt x="900" y="8754"/>
                </a:moveTo>
                <a:cubicBezTo>
                  <a:pt x="854" y="8754"/>
                  <a:pt x="854" y="8825"/>
                  <a:pt x="900" y="8825"/>
                </a:cubicBezTo>
                <a:lnTo>
                  <a:pt x="916" y="8825"/>
                </a:lnTo>
                <a:cubicBezTo>
                  <a:pt x="961" y="8825"/>
                  <a:pt x="962" y="8754"/>
                  <a:pt x="916" y="8754"/>
                </a:cubicBezTo>
                <a:close/>
                <a:moveTo>
                  <a:pt x="2493" y="8760"/>
                </a:moveTo>
                <a:cubicBezTo>
                  <a:pt x="2481" y="8760"/>
                  <a:pt x="2468" y="8774"/>
                  <a:pt x="2476" y="8788"/>
                </a:cubicBezTo>
                <a:cubicBezTo>
                  <a:pt x="2481" y="8799"/>
                  <a:pt x="2486" y="8809"/>
                  <a:pt x="2491" y="8819"/>
                </a:cubicBezTo>
                <a:cubicBezTo>
                  <a:pt x="2495" y="8825"/>
                  <a:pt x="2500" y="8828"/>
                  <a:pt x="2505" y="8828"/>
                </a:cubicBezTo>
                <a:cubicBezTo>
                  <a:pt x="2517" y="8828"/>
                  <a:pt x="2529" y="8814"/>
                  <a:pt x="2522" y="8800"/>
                </a:cubicBezTo>
                <a:cubicBezTo>
                  <a:pt x="2517" y="8789"/>
                  <a:pt x="2511" y="8780"/>
                  <a:pt x="2506" y="8769"/>
                </a:cubicBezTo>
                <a:cubicBezTo>
                  <a:pt x="2503" y="8763"/>
                  <a:pt x="2498" y="8760"/>
                  <a:pt x="2493" y="8760"/>
                </a:cubicBezTo>
                <a:close/>
                <a:moveTo>
                  <a:pt x="18534" y="8702"/>
                </a:moveTo>
                <a:cubicBezTo>
                  <a:pt x="18507" y="8702"/>
                  <a:pt x="18480" y="8719"/>
                  <a:pt x="18480" y="8754"/>
                </a:cubicBezTo>
                <a:lnTo>
                  <a:pt x="18480" y="8784"/>
                </a:lnTo>
                <a:cubicBezTo>
                  <a:pt x="18480" y="8818"/>
                  <a:pt x="18507" y="8836"/>
                  <a:pt x="18534" y="8836"/>
                </a:cubicBezTo>
                <a:cubicBezTo>
                  <a:pt x="18561" y="8836"/>
                  <a:pt x="18588" y="8819"/>
                  <a:pt x="18588" y="8784"/>
                </a:cubicBezTo>
                <a:lnTo>
                  <a:pt x="18588" y="8754"/>
                </a:lnTo>
                <a:cubicBezTo>
                  <a:pt x="18588" y="8719"/>
                  <a:pt x="18561" y="8702"/>
                  <a:pt x="18534" y="8702"/>
                </a:cubicBezTo>
                <a:close/>
                <a:moveTo>
                  <a:pt x="6037" y="8705"/>
                </a:moveTo>
                <a:cubicBezTo>
                  <a:pt x="6018" y="8705"/>
                  <a:pt x="5999" y="8714"/>
                  <a:pt x="5990" y="8732"/>
                </a:cubicBezTo>
                <a:cubicBezTo>
                  <a:pt x="5985" y="8742"/>
                  <a:pt x="5980" y="8752"/>
                  <a:pt x="5975" y="8762"/>
                </a:cubicBezTo>
                <a:cubicBezTo>
                  <a:pt x="5961" y="8788"/>
                  <a:pt x="5966" y="8820"/>
                  <a:pt x="5995" y="8835"/>
                </a:cubicBezTo>
                <a:cubicBezTo>
                  <a:pt x="6002" y="8840"/>
                  <a:pt x="6011" y="8843"/>
                  <a:pt x="6021" y="8843"/>
                </a:cubicBezTo>
                <a:cubicBezTo>
                  <a:pt x="6039" y="8843"/>
                  <a:pt x="6059" y="8833"/>
                  <a:pt x="6068" y="8816"/>
                </a:cubicBezTo>
                <a:cubicBezTo>
                  <a:pt x="6073" y="8805"/>
                  <a:pt x="6078" y="8796"/>
                  <a:pt x="6084" y="8785"/>
                </a:cubicBezTo>
                <a:cubicBezTo>
                  <a:pt x="6096" y="8759"/>
                  <a:pt x="6090" y="8726"/>
                  <a:pt x="6064" y="8712"/>
                </a:cubicBezTo>
                <a:cubicBezTo>
                  <a:pt x="6056" y="8707"/>
                  <a:pt x="6046" y="8705"/>
                  <a:pt x="6037" y="8705"/>
                </a:cubicBezTo>
                <a:close/>
                <a:moveTo>
                  <a:pt x="14419" y="8798"/>
                </a:moveTo>
                <a:cubicBezTo>
                  <a:pt x="14406" y="8798"/>
                  <a:pt x="14395" y="8815"/>
                  <a:pt x="14407" y="8827"/>
                </a:cubicBezTo>
                <a:lnTo>
                  <a:pt x="14423" y="8843"/>
                </a:lnTo>
                <a:cubicBezTo>
                  <a:pt x="14426" y="8847"/>
                  <a:pt x="14430" y="8849"/>
                  <a:pt x="14434" y="8849"/>
                </a:cubicBezTo>
                <a:cubicBezTo>
                  <a:pt x="14447" y="8849"/>
                  <a:pt x="14459" y="8831"/>
                  <a:pt x="14447" y="8819"/>
                </a:cubicBezTo>
                <a:cubicBezTo>
                  <a:pt x="14441" y="8811"/>
                  <a:pt x="14436" y="8806"/>
                  <a:pt x="14431" y="8803"/>
                </a:cubicBezTo>
                <a:cubicBezTo>
                  <a:pt x="14427" y="8799"/>
                  <a:pt x="14423" y="8798"/>
                  <a:pt x="14419" y="8798"/>
                </a:cubicBezTo>
                <a:close/>
                <a:moveTo>
                  <a:pt x="5851" y="8738"/>
                </a:moveTo>
                <a:cubicBezTo>
                  <a:pt x="5837" y="8738"/>
                  <a:pt x="5823" y="8745"/>
                  <a:pt x="5818" y="8762"/>
                </a:cubicBezTo>
                <a:cubicBezTo>
                  <a:pt x="5812" y="8778"/>
                  <a:pt x="5807" y="8792"/>
                  <a:pt x="5802" y="8806"/>
                </a:cubicBezTo>
                <a:cubicBezTo>
                  <a:pt x="5793" y="8833"/>
                  <a:pt x="5815" y="8850"/>
                  <a:pt x="5836" y="8850"/>
                </a:cubicBezTo>
                <a:cubicBezTo>
                  <a:pt x="5850" y="8850"/>
                  <a:pt x="5864" y="8843"/>
                  <a:pt x="5870" y="8826"/>
                </a:cubicBezTo>
                <a:cubicBezTo>
                  <a:pt x="5875" y="8810"/>
                  <a:pt x="5880" y="8796"/>
                  <a:pt x="5886" y="8782"/>
                </a:cubicBezTo>
                <a:cubicBezTo>
                  <a:pt x="5895" y="8755"/>
                  <a:pt x="5873" y="8738"/>
                  <a:pt x="5851" y="8738"/>
                </a:cubicBezTo>
                <a:close/>
                <a:moveTo>
                  <a:pt x="8622" y="8775"/>
                </a:moveTo>
                <a:cubicBezTo>
                  <a:pt x="8614" y="8775"/>
                  <a:pt x="8606" y="8778"/>
                  <a:pt x="8599" y="8785"/>
                </a:cubicBezTo>
                <a:lnTo>
                  <a:pt x="8583" y="8801"/>
                </a:lnTo>
                <a:cubicBezTo>
                  <a:pt x="8556" y="8825"/>
                  <a:pt x="8581" y="8861"/>
                  <a:pt x="8609" y="8861"/>
                </a:cubicBezTo>
                <a:cubicBezTo>
                  <a:pt x="8617" y="8861"/>
                  <a:pt x="8625" y="8858"/>
                  <a:pt x="8632" y="8851"/>
                </a:cubicBezTo>
                <a:lnTo>
                  <a:pt x="8648" y="8835"/>
                </a:lnTo>
                <a:cubicBezTo>
                  <a:pt x="8674" y="8810"/>
                  <a:pt x="8649" y="8775"/>
                  <a:pt x="8622" y="8775"/>
                </a:cubicBezTo>
                <a:close/>
                <a:moveTo>
                  <a:pt x="11409" y="8735"/>
                </a:moveTo>
                <a:cubicBezTo>
                  <a:pt x="11397" y="8735"/>
                  <a:pt x="11384" y="8739"/>
                  <a:pt x="11373" y="8751"/>
                </a:cubicBezTo>
                <a:lnTo>
                  <a:pt x="11344" y="8780"/>
                </a:lnTo>
                <a:cubicBezTo>
                  <a:pt x="11306" y="8818"/>
                  <a:pt x="11342" y="8872"/>
                  <a:pt x="11383" y="8872"/>
                </a:cubicBezTo>
                <a:cubicBezTo>
                  <a:pt x="11395" y="8872"/>
                  <a:pt x="11407" y="8867"/>
                  <a:pt x="11418" y="8856"/>
                </a:cubicBezTo>
                <a:lnTo>
                  <a:pt x="11448" y="8826"/>
                </a:lnTo>
                <a:cubicBezTo>
                  <a:pt x="11486" y="8788"/>
                  <a:pt x="11450" y="8735"/>
                  <a:pt x="11409" y="8735"/>
                </a:cubicBezTo>
                <a:close/>
                <a:moveTo>
                  <a:pt x="15078" y="8814"/>
                </a:moveTo>
                <a:cubicBezTo>
                  <a:pt x="15032" y="8814"/>
                  <a:pt x="15032" y="8885"/>
                  <a:pt x="15078" y="8885"/>
                </a:cubicBezTo>
                <a:cubicBezTo>
                  <a:pt x="15124" y="8885"/>
                  <a:pt x="15124" y="8814"/>
                  <a:pt x="15078" y="8814"/>
                </a:cubicBezTo>
                <a:close/>
                <a:moveTo>
                  <a:pt x="6673" y="8796"/>
                </a:moveTo>
                <a:cubicBezTo>
                  <a:pt x="6662" y="8796"/>
                  <a:pt x="6652" y="8801"/>
                  <a:pt x="6645" y="8814"/>
                </a:cubicBezTo>
                <a:cubicBezTo>
                  <a:pt x="6640" y="8825"/>
                  <a:pt x="6635" y="8834"/>
                  <a:pt x="6629" y="8845"/>
                </a:cubicBezTo>
                <a:cubicBezTo>
                  <a:pt x="6616" y="8872"/>
                  <a:pt x="6640" y="8898"/>
                  <a:pt x="6663" y="8898"/>
                </a:cubicBezTo>
                <a:cubicBezTo>
                  <a:pt x="6674" y="8898"/>
                  <a:pt x="6685" y="8893"/>
                  <a:pt x="6691" y="8879"/>
                </a:cubicBezTo>
                <a:cubicBezTo>
                  <a:pt x="6697" y="8869"/>
                  <a:pt x="6702" y="8861"/>
                  <a:pt x="6707" y="8850"/>
                </a:cubicBezTo>
                <a:cubicBezTo>
                  <a:pt x="6721" y="8822"/>
                  <a:pt x="6697" y="8796"/>
                  <a:pt x="6673" y="8796"/>
                </a:cubicBezTo>
                <a:close/>
                <a:moveTo>
                  <a:pt x="14523" y="8827"/>
                </a:moveTo>
                <a:cubicBezTo>
                  <a:pt x="14477" y="8827"/>
                  <a:pt x="14477" y="8898"/>
                  <a:pt x="14523" y="8898"/>
                </a:cubicBezTo>
                <a:cubicBezTo>
                  <a:pt x="14568" y="8898"/>
                  <a:pt x="14568" y="8827"/>
                  <a:pt x="14523" y="8827"/>
                </a:cubicBezTo>
                <a:close/>
                <a:moveTo>
                  <a:pt x="1140" y="8830"/>
                </a:moveTo>
                <a:cubicBezTo>
                  <a:pt x="1094" y="8830"/>
                  <a:pt x="1094" y="8900"/>
                  <a:pt x="1140" y="8900"/>
                </a:cubicBezTo>
                <a:lnTo>
                  <a:pt x="1156" y="8900"/>
                </a:lnTo>
                <a:cubicBezTo>
                  <a:pt x="1202" y="8900"/>
                  <a:pt x="1202" y="8830"/>
                  <a:pt x="1156" y="8830"/>
                </a:cubicBezTo>
                <a:close/>
                <a:moveTo>
                  <a:pt x="19450" y="8857"/>
                </a:moveTo>
                <a:cubicBezTo>
                  <a:pt x="19433" y="8857"/>
                  <a:pt x="19415" y="8869"/>
                  <a:pt x="19415" y="8892"/>
                </a:cubicBezTo>
                <a:lnTo>
                  <a:pt x="19415" y="8908"/>
                </a:lnTo>
                <a:cubicBezTo>
                  <a:pt x="19415" y="8930"/>
                  <a:pt x="19433" y="8941"/>
                  <a:pt x="19450" y="8941"/>
                </a:cubicBezTo>
                <a:cubicBezTo>
                  <a:pt x="19468" y="8941"/>
                  <a:pt x="19486" y="8930"/>
                  <a:pt x="19486" y="8908"/>
                </a:cubicBezTo>
                <a:lnTo>
                  <a:pt x="19486" y="8892"/>
                </a:lnTo>
                <a:cubicBezTo>
                  <a:pt x="19486" y="8869"/>
                  <a:pt x="19468" y="8857"/>
                  <a:pt x="19450" y="8857"/>
                </a:cubicBezTo>
                <a:close/>
                <a:moveTo>
                  <a:pt x="16101" y="8879"/>
                </a:moveTo>
                <a:cubicBezTo>
                  <a:pt x="16088" y="8879"/>
                  <a:pt x="16076" y="8898"/>
                  <a:pt x="16088" y="8910"/>
                </a:cubicBezTo>
                <a:cubicBezTo>
                  <a:pt x="16097" y="8920"/>
                  <a:pt x="16107" y="8930"/>
                  <a:pt x="16118" y="8940"/>
                </a:cubicBezTo>
                <a:cubicBezTo>
                  <a:pt x="16121" y="8944"/>
                  <a:pt x="16125" y="8945"/>
                  <a:pt x="16129" y="8945"/>
                </a:cubicBezTo>
                <a:cubicBezTo>
                  <a:pt x="16142" y="8945"/>
                  <a:pt x="16155" y="8927"/>
                  <a:pt x="16143" y="8915"/>
                </a:cubicBezTo>
                <a:lnTo>
                  <a:pt x="16112" y="8885"/>
                </a:lnTo>
                <a:cubicBezTo>
                  <a:pt x="16109" y="8881"/>
                  <a:pt x="16105" y="8879"/>
                  <a:pt x="16101" y="8879"/>
                </a:cubicBezTo>
                <a:close/>
                <a:moveTo>
                  <a:pt x="8540" y="8911"/>
                </a:moveTo>
                <a:cubicBezTo>
                  <a:pt x="8516" y="8911"/>
                  <a:pt x="8516" y="8946"/>
                  <a:pt x="8540" y="8946"/>
                </a:cubicBezTo>
                <a:cubicBezTo>
                  <a:pt x="8563" y="8946"/>
                  <a:pt x="8563" y="8911"/>
                  <a:pt x="8540" y="8911"/>
                </a:cubicBezTo>
                <a:close/>
                <a:moveTo>
                  <a:pt x="24970" y="8936"/>
                </a:moveTo>
                <a:cubicBezTo>
                  <a:pt x="24925" y="8936"/>
                  <a:pt x="24925" y="9007"/>
                  <a:pt x="24970" y="9007"/>
                </a:cubicBezTo>
                <a:cubicBezTo>
                  <a:pt x="25016" y="9007"/>
                  <a:pt x="25016" y="8936"/>
                  <a:pt x="24970" y="8936"/>
                </a:cubicBezTo>
                <a:close/>
                <a:moveTo>
                  <a:pt x="24522" y="8873"/>
                </a:moveTo>
                <a:cubicBezTo>
                  <a:pt x="24481" y="8873"/>
                  <a:pt x="24444" y="8926"/>
                  <a:pt x="24482" y="8963"/>
                </a:cubicBezTo>
                <a:lnTo>
                  <a:pt x="24512" y="8994"/>
                </a:lnTo>
                <a:cubicBezTo>
                  <a:pt x="24523" y="9005"/>
                  <a:pt x="24535" y="9009"/>
                  <a:pt x="24548" y="9009"/>
                </a:cubicBezTo>
                <a:cubicBezTo>
                  <a:pt x="24588" y="9009"/>
                  <a:pt x="24625" y="8956"/>
                  <a:pt x="24587" y="8919"/>
                </a:cubicBezTo>
                <a:lnTo>
                  <a:pt x="24558" y="8889"/>
                </a:lnTo>
                <a:cubicBezTo>
                  <a:pt x="24547" y="8878"/>
                  <a:pt x="24534" y="8873"/>
                  <a:pt x="24522" y="8873"/>
                </a:cubicBezTo>
                <a:close/>
                <a:moveTo>
                  <a:pt x="16385" y="8923"/>
                </a:moveTo>
                <a:cubicBezTo>
                  <a:pt x="16377" y="8923"/>
                  <a:pt x="16368" y="8926"/>
                  <a:pt x="16361" y="8934"/>
                </a:cubicBezTo>
                <a:lnTo>
                  <a:pt x="16345" y="8950"/>
                </a:lnTo>
                <a:cubicBezTo>
                  <a:pt x="16319" y="8975"/>
                  <a:pt x="16344" y="9010"/>
                  <a:pt x="16370" y="9010"/>
                </a:cubicBezTo>
                <a:cubicBezTo>
                  <a:pt x="16379" y="9010"/>
                  <a:pt x="16387" y="9006"/>
                  <a:pt x="16394" y="8999"/>
                </a:cubicBezTo>
                <a:lnTo>
                  <a:pt x="16410" y="8983"/>
                </a:lnTo>
                <a:cubicBezTo>
                  <a:pt x="16435" y="8958"/>
                  <a:pt x="16412" y="8923"/>
                  <a:pt x="16385" y="8923"/>
                </a:cubicBezTo>
                <a:close/>
                <a:moveTo>
                  <a:pt x="7744" y="8888"/>
                </a:moveTo>
                <a:cubicBezTo>
                  <a:pt x="7725" y="8888"/>
                  <a:pt x="7706" y="8898"/>
                  <a:pt x="7697" y="8915"/>
                </a:cubicBezTo>
                <a:cubicBezTo>
                  <a:pt x="7681" y="8941"/>
                  <a:pt x="7692" y="8973"/>
                  <a:pt x="7716" y="8988"/>
                </a:cubicBezTo>
                <a:cubicBezTo>
                  <a:pt x="7732" y="8999"/>
                  <a:pt x="7746" y="9008"/>
                  <a:pt x="7761" y="9019"/>
                </a:cubicBezTo>
                <a:cubicBezTo>
                  <a:pt x="7768" y="9023"/>
                  <a:pt x="7777" y="9026"/>
                  <a:pt x="7785" y="9026"/>
                </a:cubicBezTo>
                <a:cubicBezTo>
                  <a:pt x="7804" y="9026"/>
                  <a:pt x="7824" y="9015"/>
                  <a:pt x="7834" y="8999"/>
                </a:cubicBezTo>
                <a:cubicBezTo>
                  <a:pt x="7850" y="8973"/>
                  <a:pt x="7839" y="8941"/>
                  <a:pt x="7814" y="8926"/>
                </a:cubicBezTo>
                <a:cubicBezTo>
                  <a:pt x="7799" y="8915"/>
                  <a:pt x="7784" y="8906"/>
                  <a:pt x="7770" y="8895"/>
                </a:cubicBezTo>
                <a:cubicBezTo>
                  <a:pt x="7763" y="8890"/>
                  <a:pt x="7754" y="8888"/>
                  <a:pt x="7744" y="8888"/>
                </a:cubicBezTo>
                <a:close/>
                <a:moveTo>
                  <a:pt x="15274" y="8926"/>
                </a:moveTo>
                <a:cubicBezTo>
                  <a:pt x="15251" y="8926"/>
                  <a:pt x="15226" y="8952"/>
                  <a:pt x="15240" y="8979"/>
                </a:cubicBezTo>
                <a:cubicBezTo>
                  <a:pt x="15245" y="8989"/>
                  <a:pt x="15250" y="8999"/>
                  <a:pt x="15255" y="9009"/>
                </a:cubicBezTo>
                <a:cubicBezTo>
                  <a:pt x="15262" y="9022"/>
                  <a:pt x="15272" y="9027"/>
                  <a:pt x="15282" y="9027"/>
                </a:cubicBezTo>
                <a:cubicBezTo>
                  <a:pt x="15305" y="9027"/>
                  <a:pt x="15330" y="9002"/>
                  <a:pt x="15316" y="8974"/>
                </a:cubicBezTo>
                <a:cubicBezTo>
                  <a:pt x="15311" y="8963"/>
                  <a:pt x="15306" y="8955"/>
                  <a:pt x="15300" y="8944"/>
                </a:cubicBezTo>
                <a:cubicBezTo>
                  <a:pt x="15295" y="8932"/>
                  <a:pt x="15284" y="8926"/>
                  <a:pt x="15274" y="8926"/>
                </a:cubicBezTo>
                <a:close/>
                <a:moveTo>
                  <a:pt x="11648" y="8977"/>
                </a:moveTo>
                <a:cubicBezTo>
                  <a:pt x="11603" y="8977"/>
                  <a:pt x="11602" y="9047"/>
                  <a:pt x="11648" y="9047"/>
                </a:cubicBezTo>
                <a:cubicBezTo>
                  <a:pt x="11695" y="9047"/>
                  <a:pt x="11695" y="8977"/>
                  <a:pt x="11648" y="8977"/>
                </a:cubicBezTo>
                <a:close/>
                <a:moveTo>
                  <a:pt x="3814" y="8911"/>
                </a:moveTo>
                <a:cubicBezTo>
                  <a:pt x="3795" y="8911"/>
                  <a:pt x="3776" y="8921"/>
                  <a:pt x="3766" y="8937"/>
                </a:cubicBezTo>
                <a:cubicBezTo>
                  <a:pt x="3751" y="8963"/>
                  <a:pt x="3761" y="8995"/>
                  <a:pt x="3786" y="9010"/>
                </a:cubicBezTo>
                <a:cubicBezTo>
                  <a:pt x="3811" y="9026"/>
                  <a:pt x="3834" y="9042"/>
                  <a:pt x="3860" y="9058"/>
                </a:cubicBezTo>
                <a:cubicBezTo>
                  <a:pt x="3868" y="9062"/>
                  <a:pt x="3877" y="9064"/>
                  <a:pt x="3886" y="9064"/>
                </a:cubicBezTo>
                <a:cubicBezTo>
                  <a:pt x="3905" y="9064"/>
                  <a:pt x="3924" y="9054"/>
                  <a:pt x="3933" y="9039"/>
                </a:cubicBezTo>
                <a:cubicBezTo>
                  <a:pt x="3949" y="9012"/>
                  <a:pt x="3938" y="8981"/>
                  <a:pt x="3913" y="8965"/>
                </a:cubicBezTo>
                <a:cubicBezTo>
                  <a:pt x="3889" y="8950"/>
                  <a:pt x="3865" y="8934"/>
                  <a:pt x="3840" y="8918"/>
                </a:cubicBezTo>
                <a:cubicBezTo>
                  <a:pt x="3832" y="8913"/>
                  <a:pt x="3823" y="8911"/>
                  <a:pt x="3814" y="8911"/>
                </a:cubicBezTo>
                <a:close/>
                <a:moveTo>
                  <a:pt x="7632" y="8938"/>
                </a:moveTo>
                <a:cubicBezTo>
                  <a:pt x="7611" y="8938"/>
                  <a:pt x="7590" y="8955"/>
                  <a:pt x="7597" y="8982"/>
                </a:cubicBezTo>
                <a:cubicBezTo>
                  <a:pt x="7608" y="9024"/>
                  <a:pt x="7635" y="9059"/>
                  <a:pt x="7674" y="9077"/>
                </a:cubicBezTo>
                <a:cubicBezTo>
                  <a:pt x="7680" y="9081"/>
                  <a:pt x="7686" y="9082"/>
                  <a:pt x="7691" y="9082"/>
                </a:cubicBezTo>
                <a:cubicBezTo>
                  <a:pt x="7723" y="9082"/>
                  <a:pt x="7743" y="9036"/>
                  <a:pt x="7708" y="9018"/>
                </a:cubicBezTo>
                <a:cubicBezTo>
                  <a:pt x="7686" y="9005"/>
                  <a:pt x="7671" y="8988"/>
                  <a:pt x="7666" y="8963"/>
                </a:cubicBezTo>
                <a:cubicBezTo>
                  <a:pt x="7660" y="8946"/>
                  <a:pt x="7647" y="8938"/>
                  <a:pt x="7632" y="8938"/>
                </a:cubicBezTo>
                <a:close/>
                <a:moveTo>
                  <a:pt x="4670" y="8945"/>
                </a:moveTo>
                <a:cubicBezTo>
                  <a:pt x="4667" y="8945"/>
                  <a:pt x="4664" y="8946"/>
                  <a:pt x="4661" y="8946"/>
                </a:cubicBezTo>
                <a:cubicBezTo>
                  <a:pt x="4644" y="8952"/>
                  <a:pt x="4630" y="8973"/>
                  <a:pt x="4636" y="8989"/>
                </a:cubicBezTo>
                <a:cubicBezTo>
                  <a:pt x="4646" y="9015"/>
                  <a:pt x="4656" y="9040"/>
                  <a:pt x="4666" y="9065"/>
                </a:cubicBezTo>
                <a:cubicBezTo>
                  <a:pt x="4673" y="9080"/>
                  <a:pt x="4685" y="9090"/>
                  <a:pt x="4700" y="9090"/>
                </a:cubicBezTo>
                <a:cubicBezTo>
                  <a:pt x="4703" y="9090"/>
                  <a:pt x="4706" y="9090"/>
                  <a:pt x="4709" y="9089"/>
                </a:cubicBezTo>
                <a:cubicBezTo>
                  <a:pt x="4727" y="9086"/>
                  <a:pt x="4743" y="9065"/>
                  <a:pt x="4734" y="9046"/>
                </a:cubicBezTo>
                <a:cubicBezTo>
                  <a:pt x="4724" y="9021"/>
                  <a:pt x="4714" y="8997"/>
                  <a:pt x="4704" y="8972"/>
                </a:cubicBezTo>
                <a:cubicBezTo>
                  <a:pt x="4698" y="8956"/>
                  <a:pt x="4686" y="8945"/>
                  <a:pt x="4670" y="8945"/>
                </a:cubicBezTo>
                <a:close/>
                <a:moveTo>
                  <a:pt x="17947" y="8968"/>
                </a:moveTo>
                <a:cubicBezTo>
                  <a:pt x="17942" y="8968"/>
                  <a:pt x="17937" y="8969"/>
                  <a:pt x="17932" y="8971"/>
                </a:cubicBezTo>
                <a:cubicBezTo>
                  <a:pt x="17916" y="8975"/>
                  <a:pt x="17902" y="8981"/>
                  <a:pt x="17887" y="8986"/>
                </a:cubicBezTo>
                <a:cubicBezTo>
                  <a:pt x="17860" y="8995"/>
                  <a:pt x="17843" y="9023"/>
                  <a:pt x="17850" y="9051"/>
                </a:cubicBezTo>
                <a:cubicBezTo>
                  <a:pt x="17855" y="9073"/>
                  <a:pt x="17878" y="9090"/>
                  <a:pt x="17902" y="9090"/>
                </a:cubicBezTo>
                <a:cubicBezTo>
                  <a:pt x="17906" y="9090"/>
                  <a:pt x="17911" y="9090"/>
                  <a:pt x="17916" y="9088"/>
                </a:cubicBezTo>
                <a:cubicBezTo>
                  <a:pt x="17932" y="9082"/>
                  <a:pt x="17946" y="9077"/>
                  <a:pt x="17960" y="9072"/>
                </a:cubicBezTo>
                <a:cubicBezTo>
                  <a:pt x="17988" y="9063"/>
                  <a:pt x="18005" y="9036"/>
                  <a:pt x="17997" y="9007"/>
                </a:cubicBezTo>
                <a:cubicBezTo>
                  <a:pt x="17991" y="8986"/>
                  <a:pt x="17969" y="8968"/>
                  <a:pt x="17947" y="8968"/>
                </a:cubicBezTo>
                <a:close/>
                <a:moveTo>
                  <a:pt x="21973" y="8893"/>
                </a:moveTo>
                <a:cubicBezTo>
                  <a:pt x="21965" y="8893"/>
                  <a:pt x="21957" y="8896"/>
                  <a:pt x="21951" y="8904"/>
                </a:cubicBezTo>
                <a:cubicBezTo>
                  <a:pt x="21910" y="8946"/>
                  <a:pt x="21868" y="8992"/>
                  <a:pt x="21827" y="9036"/>
                </a:cubicBezTo>
                <a:cubicBezTo>
                  <a:pt x="21803" y="9061"/>
                  <a:pt x="21827" y="9097"/>
                  <a:pt x="21854" y="9097"/>
                </a:cubicBezTo>
                <a:cubicBezTo>
                  <a:pt x="21862" y="9097"/>
                  <a:pt x="21870" y="9094"/>
                  <a:pt x="21877" y="9086"/>
                </a:cubicBezTo>
                <a:cubicBezTo>
                  <a:pt x="21918" y="9042"/>
                  <a:pt x="21960" y="8998"/>
                  <a:pt x="22000" y="8953"/>
                </a:cubicBezTo>
                <a:cubicBezTo>
                  <a:pt x="22024" y="8929"/>
                  <a:pt x="22000" y="8893"/>
                  <a:pt x="21973" y="8893"/>
                </a:cubicBezTo>
                <a:close/>
                <a:moveTo>
                  <a:pt x="3289" y="9049"/>
                </a:moveTo>
                <a:cubicBezTo>
                  <a:pt x="3276" y="9049"/>
                  <a:pt x="3264" y="9066"/>
                  <a:pt x="3276" y="9078"/>
                </a:cubicBezTo>
                <a:lnTo>
                  <a:pt x="3292" y="9094"/>
                </a:lnTo>
                <a:cubicBezTo>
                  <a:pt x="3295" y="9098"/>
                  <a:pt x="3299" y="9099"/>
                  <a:pt x="3303" y="9099"/>
                </a:cubicBezTo>
                <a:cubicBezTo>
                  <a:pt x="3316" y="9099"/>
                  <a:pt x="3328" y="9082"/>
                  <a:pt x="3316" y="9070"/>
                </a:cubicBezTo>
                <a:lnTo>
                  <a:pt x="3300" y="9054"/>
                </a:lnTo>
                <a:cubicBezTo>
                  <a:pt x="3297" y="9051"/>
                  <a:pt x="3293" y="9049"/>
                  <a:pt x="3289" y="9049"/>
                </a:cubicBezTo>
                <a:close/>
                <a:moveTo>
                  <a:pt x="9576" y="8968"/>
                </a:moveTo>
                <a:cubicBezTo>
                  <a:pt x="9557" y="8968"/>
                  <a:pt x="9537" y="8977"/>
                  <a:pt x="9528" y="8995"/>
                </a:cubicBezTo>
                <a:cubicBezTo>
                  <a:pt x="9523" y="9005"/>
                  <a:pt x="9518" y="9015"/>
                  <a:pt x="9512" y="9025"/>
                </a:cubicBezTo>
                <a:cubicBezTo>
                  <a:pt x="9500" y="9051"/>
                  <a:pt x="9505" y="9083"/>
                  <a:pt x="9532" y="9098"/>
                </a:cubicBezTo>
                <a:cubicBezTo>
                  <a:pt x="9540" y="9103"/>
                  <a:pt x="9550" y="9106"/>
                  <a:pt x="9559" y="9106"/>
                </a:cubicBezTo>
                <a:cubicBezTo>
                  <a:pt x="9578" y="9106"/>
                  <a:pt x="9597" y="9096"/>
                  <a:pt x="9606" y="9078"/>
                </a:cubicBezTo>
                <a:cubicBezTo>
                  <a:pt x="9611" y="9068"/>
                  <a:pt x="9616" y="9060"/>
                  <a:pt x="9621" y="9049"/>
                </a:cubicBezTo>
                <a:cubicBezTo>
                  <a:pt x="9633" y="9023"/>
                  <a:pt x="9628" y="8989"/>
                  <a:pt x="9601" y="8975"/>
                </a:cubicBezTo>
                <a:cubicBezTo>
                  <a:pt x="9594" y="8970"/>
                  <a:pt x="9585" y="8968"/>
                  <a:pt x="9576" y="8968"/>
                </a:cubicBezTo>
                <a:close/>
                <a:moveTo>
                  <a:pt x="21208" y="9041"/>
                </a:moveTo>
                <a:cubicBezTo>
                  <a:pt x="21162" y="9041"/>
                  <a:pt x="21162" y="9112"/>
                  <a:pt x="21208" y="9112"/>
                </a:cubicBezTo>
                <a:cubicBezTo>
                  <a:pt x="21208" y="9112"/>
                  <a:pt x="21208" y="9112"/>
                  <a:pt x="21209" y="9112"/>
                </a:cubicBezTo>
                <a:cubicBezTo>
                  <a:pt x="21254" y="9112"/>
                  <a:pt x="21254" y="9041"/>
                  <a:pt x="21208" y="9041"/>
                </a:cubicBezTo>
                <a:close/>
                <a:moveTo>
                  <a:pt x="1636" y="9042"/>
                </a:moveTo>
                <a:cubicBezTo>
                  <a:pt x="1591" y="9042"/>
                  <a:pt x="1591" y="9113"/>
                  <a:pt x="1637" y="9113"/>
                </a:cubicBezTo>
                <a:lnTo>
                  <a:pt x="1666" y="9113"/>
                </a:lnTo>
                <a:cubicBezTo>
                  <a:pt x="1712" y="9113"/>
                  <a:pt x="1712" y="9042"/>
                  <a:pt x="1666" y="9042"/>
                </a:cubicBezTo>
                <a:lnTo>
                  <a:pt x="1637" y="9042"/>
                </a:lnTo>
                <a:cubicBezTo>
                  <a:pt x="1636" y="9042"/>
                  <a:pt x="1636" y="9042"/>
                  <a:pt x="1636" y="9042"/>
                </a:cubicBezTo>
                <a:close/>
                <a:moveTo>
                  <a:pt x="23702" y="9001"/>
                </a:moveTo>
                <a:cubicBezTo>
                  <a:pt x="23675" y="9001"/>
                  <a:pt x="23649" y="9018"/>
                  <a:pt x="23649" y="9052"/>
                </a:cubicBezTo>
                <a:lnTo>
                  <a:pt x="23649" y="9068"/>
                </a:lnTo>
                <a:cubicBezTo>
                  <a:pt x="23649" y="9103"/>
                  <a:pt x="23676" y="9121"/>
                  <a:pt x="23703" y="9121"/>
                </a:cubicBezTo>
                <a:cubicBezTo>
                  <a:pt x="23730" y="9121"/>
                  <a:pt x="23757" y="9103"/>
                  <a:pt x="23757" y="9068"/>
                </a:cubicBezTo>
                <a:lnTo>
                  <a:pt x="23757" y="9052"/>
                </a:lnTo>
                <a:cubicBezTo>
                  <a:pt x="23756" y="9018"/>
                  <a:pt x="23729" y="9001"/>
                  <a:pt x="23702" y="9001"/>
                </a:cubicBezTo>
                <a:close/>
                <a:moveTo>
                  <a:pt x="8871" y="9029"/>
                </a:moveTo>
                <a:cubicBezTo>
                  <a:pt x="8844" y="9029"/>
                  <a:pt x="8820" y="9065"/>
                  <a:pt x="8845" y="9089"/>
                </a:cubicBezTo>
                <a:cubicBezTo>
                  <a:pt x="8854" y="9099"/>
                  <a:pt x="8865" y="9109"/>
                  <a:pt x="8876" y="9119"/>
                </a:cubicBezTo>
                <a:cubicBezTo>
                  <a:pt x="8883" y="9127"/>
                  <a:pt x="8891" y="9130"/>
                  <a:pt x="8899" y="9130"/>
                </a:cubicBezTo>
                <a:cubicBezTo>
                  <a:pt x="8926" y="9130"/>
                  <a:pt x="8950" y="9094"/>
                  <a:pt x="8925" y="9070"/>
                </a:cubicBezTo>
                <a:lnTo>
                  <a:pt x="8894" y="9040"/>
                </a:lnTo>
                <a:cubicBezTo>
                  <a:pt x="8887" y="9032"/>
                  <a:pt x="8879" y="9029"/>
                  <a:pt x="8871" y="9029"/>
                </a:cubicBezTo>
                <a:close/>
                <a:moveTo>
                  <a:pt x="17467" y="9015"/>
                </a:moveTo>
                <a:cubicBezTo>
                  <a:pt x="17440" y="9015"/>
                  <a:pt x="17413" y="9032"/>
                  <a:pt x="17413" y="9067"/>
                </a:cubicBezTo>
                <a:lnTo>
                  <a:pt x="17413" y="9083"/>
                </a:lnTo>
                <a:cubicBezTo>
                  <a:pt x="17413" y="9117"/>
                  <a:pt x="17440" y="9135"/>
                  <a:pt x="17467" y="9135"/>
                </a:cubicBezTo>
                <a:cubicBezTo>
                  <a:pt x="17494" y="9135"/>
                  <a:pt x="17520" y="9117"/>
                  <a:pt x="17520" y="9083"/>
                </a:cubicBezTo>
                <a:lnTo>
                  <a:pt x="17520" y="9067"/>
                </a:lnTo>
                <a:cubicBezTo>
                  <a:pt x="17520" y="9032"/>
                  <a:pt x="17494" y="9015"/>
                  <a:pt x="17467" y="9015"/>
                </a:cubicBezTo>
                <a:close/>
                <a:moveTo>
                  <a:pt x="22950" y="9061"/>
                </a:moveTo>
                <a:cubicBezTo>
                  <a:pt x="22923" y="9061"/>
                  <a:pt x="22900" y="9096"/>
                  <a:pt x="22925" y="9120"/>
                </a:cubicBezTo>
                <a:lnTo>
                  <a:pt x="22941" y="9136"/>
                </a:lnTo>
                <a:cubicBezTo>
                  <a:pt x="22948" y="9144"/>
                  <a:pt x="22957" y="9147"/>
                  <a:pt x="22965" y="9147"/>
                </a:cubicBezTo>
                <a:cubicBezTo>
                  <a:pt x="22992" y="9147"/>
                  <a:pt x="23015" y="9112"/>
                  <a:pt x="22990" y="9087"/>
                </a:cubicBezTo>
                <a:lnTo>
                  <a:pt x="22974" y="9071"/>
                </a:lnTo>
                <a:cubicBezTo>
                  <a:pt x="22967" y="9064"/>
                  <a:pt x="22958" y="9061"/>
                  <a:pt x="22950" y="9061"/>
                </a:cubicBezTo>
                <a:close/>
                <a:moveTo>
                  <a:pt x="15107" y="9099"/>
                </a:moveTo>
                <a:cubicBezTo>
                  <a:pt x="15099" y="9099"/>
                  <a:pt x="15091" y="9103"/>
                  <a:pt x="15084" y="9110"/>
                </a:cubicBezTo>
                <a:lnTo>
                  <a:pt x="15068" y="9126"/>
                </a:lnTo>
                <a:cubicBezTo>
                  <a:pt x="15043" y="9151"/>
                  <a:pt x="15067" y="9187"/>
                  <a:pt x="15094" y="9187"/>
                </a:cubicBezTo>
                <a:cubicBezTo>
                  <a:pt x="15102" y="9187"/>
                  <a:pt x="15110" y="9183"/>
                  <a:pt x="15117" y="9176"/>
                </a:cubicBezTo>
                <a:lnTo>
                  <a:pt x="15133" y="9160"/>
                </a:lnTo>
                <a:cubicBezTo>
                  <a:pt x="15159" y="9135"/>
                  <a:pt x="15134" y="9099"/>
                  <a:pt x="15107" y="9099"/>
                </a:cubicBezTo>
                <a:close/>
                <a:moveTo>
                  <a:pt x="6849" y="9116"/>
                </a:moveTo>
                <a:cubicBezTo>
                  <a:pt x="6832" y="9116"/>
                  <a:pt x="6814" y="9128"/>
                  <a:pt x="6814" y="9151"/>
                </a:cubicBezTo>
                <a:lnTo>
                  <a:pt x="6814" y="9166"/>
                </a:lnTo>
                <a:cubicBezTo>
                  <a:pt x="6813" y="9189"/>
                  <a:pt x="6831" y="9201"/>
                  <a:pt x="6849" y="9201"/>
                </a:cubicBezTo>
                <a:cubicBezTo>
                  <a:pt x="6867" y="9201"/>
                  <a:pt x="6885" y="9189"/>
                  <a:pt x="6885" y="9166"/>
                </a:cubicBezTo>
                <a:lnTo>
                  <a:pt x="6885" y="9151"/>
                </a:lnTo>
                <a:cubicBezTo>
                  <a:pt x="6885" y="9128"/>
                  <a:pt x="6867" y="9116"/>
                  <a:pt x="6849" y="9116"/>
                </a:cubicBezTo>
                <a:close/>
                <a:moveTo>
                  <a:pt x="2161" y="9105"/>
                </a:moveTo>
                <a:cubicBezTo>
                  <a:pt x="2144" y="9105"/>
                  <a:pt x="2126" y="9116"/>
                  <a:pt x="2126" y="9139"/>
                </a:cubicBezTo>
                <a:lnTo>
                  <a:pt x="2126" y="9170"/>
                </a:lnTo>
                <a:cubicBezTo>
                  <a:pt x="2126" y="9192"/>
                  <a:pt x="2144" y="9203"/>
                  <a:pt x="2161" y="9203"/>
                </a:cubicBezTo>
                <a:cubicBezTo>
                  <a:pt x="2179" y="9203"/>
                  <a:pt x="2197" y="9192"/>
                  <a:pt x="2197" y="9170"/>
                </a:cubicBezTo>
                <a:lnTo>
                  <a:pt x="2197" y="9139"/>
                </a:lnTo>
                <a:cubicBezTo>
                  <a:pt x="2197" y="9116"/>
                  <a:pt x="2179" y="9105"/>
                  <a:pt x="2161" y="9105"/>
                </a:cubicBezTo>
                <a:close/>
                <a:moveTo>
                  <a:pt x="296" y="9093"/>
                </a:moveTo>
                <a:cubicBezTo>
                  <a:pt x="284" y="9093"/>
                  <a:pt x="272" y="9098"/>
                  <a:pt x="261" y="9109"/>
                </a:cubicBezTo>
                <a:lnTo>
                  <a:pt x="245" y="9125"/>
                </a:lnTo>
                <a:cubicBezTo>
                  <a:pt x="208" y="9163"/>
                  <a:pt x="245" y="9217"/>
                  <a:pt x="285" y="9217"/>
                </a:cubicBezTo>
                <a:cubicBezTo>
                  <a:pt x="297" y="9217"/>
                  <a:pt x="309" y="9212"/>
                  <a:pt x="320" y="9201"/>
                </a:cubicBezTo>
                <a:lnTo>
                  <a:pt x="336" y="9185"/>
                </a:lnTo>
                <a:cubicBezTo>
                  <a:pt x="374" y="9147"/>
                  <a:pt x="337" y="9093"/>
                  <a:pt x="296" y="9093"/>
                </a:cubicBezTo>
                <a:close/>
                <a:moveTo>
                  <a:pt x="20726" y="9112"/>
                </a:moveTo>
                <a:cubicBezTo>
                  <a:pt x="20658" y="9113"/>
                  <a:pt x="20658" y="9219"/>
                  <a:pt x="20726" y="9219"/>
                </a:cubicBezTo>
                <a:cubicBezTo>
                  <a:pt x="20795" y="9219"/>
                  <a:pt x="20795" y="9112"/>
                  <a:pt x="20726" y="9112"/>
                </a:cubicBezTo>
                <a:close/>
                <a:moveTo>
                  <a:pt x="18594" y="9154"/>
                </a:moveTo>
                <a:cubicBezTo>
                  <a:pt x="18548" y="9154"/>
                  <a:pt x="18548" y="9224"/>
                  <a:pt x="18594" y="9224"/>
                </a:cubicBezTo>
                <a:lnTo>
                  <a:pt x="18624" y="9224"/>
                </a:lnTo>
                <a:cubicBezTo>
                  <a:pt x="18625" y="9224"/>
                  <a:pt x="18625" y="9224"/>
                  <a:pt x="18625" y="9224"/>
                </a:cubicBezTo>
                <a:cubicBezTo>
                  <a:pt x="18668" y="9224"/>
                  <a:pt x="18670" y="9154"/>
                  <a:pt x="18624" y="9154"/>
                </a:cubicBezTo>
                <a:close/>
                <a:moveTo>
                  <a:pt x="13210" y="9161"/>
                </a:moveTo>
                <a:cubicBezTo>
                  <a:pt x="13165" y="9161"/>
                  <a:pt x="13165" y="9232"/>
                  <a:pt x="13210" y="9232"/>
                </a:cubicBezTo>
                <a:cubicBezTo>
                  <a:pt x="13257" y="9232"/>
                  <a:pt x="13257" y="9161"/>
                  <a:pt x="13210" y="9161"/>
                </a:cubicBezTo>
                <a:close/>
                <a:moveTo>
                  <a:pt x="15496" y="9146"/>
                </a:moveTo>
                <a:cubicBezTo>
                  <a:pt x="15485" y="9146"/>
                  <a:pt x="15475" y="9151"/>
                  <a:pt x="15468" y="9164"/>
                </a:cubicBezTo>
                <a:cubicBezTo>
                  <a:pt x="15463" y="9175"/>
                  <a:pt x="15458" y="9183"/>
                  <a:pt x="15452" y="9194"/>
                </a:cubicBezTo>
                <a:cubicBezTo>
                  <a:pt x="15438" y="9221"/>
                  <a:pt x="15463" y="9247"/>
                  <a:pt x="15487" y="9247"/>
                </a:cubicBezTo>
                <a:cubicBezTo>
                  <a:pt x="15497" y="9247"/>
                  <a:pt x="15508" y="9242"/>
                  <a:pt x="15514" y="9229"/>
                </a:cubicBezTo>
                <a:cubicBezTo>
                  <a:pt x="15519" y="9219"/>
                  <a:pt x="15525" y="9209"/>
                  <a:pt x="15530" y="9199"/>
                </a:cubicBezTo>
                <a:cubicBezTo>
                  <a:pt x="15544" y="9171"/>
                  <a:pt x="15520" y="9146"/>
                  <a:pt x="15496" y="9146"/>
                </a:cubicBezTo>
                <a:close/>
                <a:moveTo>
                  <a:pt x="13707" y="9144"/>
                </a:moveTo>
                <a:cubicBezTo>
                  <a:pt x="13638" y="9144"/>
                  <a:pt x="13638" y="9251"/>
                  <a:pt x="13707" y="9251"/>
                </a:cubicBezTo>
                <a:cubicBezTo>
                  <a:pt x="13775" y="9251"/>
                  <a:pt x="13776" y="9144"/>
                  <a:pt x="13707" y="9144"/>
                </a:cubicBezTo>
                <a:close/>
                <a:moveTo>
                  <a:pt x="2551" y="9226"/>
                </a:moveTo>
                <a:cubicBezTo>
                  <a:pt x="2542" y="9226"/>
                  <a:pt x="2533" y="9232"/>
                  <a:pt x="2533" y="9244"/>
                </a:cubicBezTo>
                <a:lnTo>
                  <a:pt x="2533" y="9260"/>
                </a:lnTo>
                <a:cubicBezTo>
                  <a:pt x="2533" y="9271"/>
                  <a:pt x="2542" y="9277"/>
                  <a:pt x="2551" y="9277"/>
                </a:cubicBezTo>
                <a:cubicBezTo>
                  <a:pt x="2560" y="9277"/>
                  <a:pt x="2569" y="9271"/>
                  <a:pt x="2569" y="9260"/>
                </a:cubicBezTo>
                <a:lnTo>
                  <a:pt x="2569" y="9244"/>
                </a:lnTo>
                <a:cubicBezTo>
                  <a:pt x="2569" y="9232"/>
                  <a:pt x="2560" y="9226"/>
                  <a:pt x="2551" y="9226"/>
                </a:cubicBezTo>
                <a:close/>
                <a:moveTo>
                  <a:pt x="12581" y="9172"/>
                </a:moveTo>
                <a:cubicBezTo>
                  <a:pt x="12512" y="9172"/>
                  <a:pt x="12512" y="9280"/>
                  <a:pt x="12581" y="9280"/>
                </a:cubicBezTo>
                <a:cubicBezTo>
                  <a:pt x="12649" y="9280"/>
                  <a:pt x="12649" y="9172"/>
                  <a:pt x="12581" y="9172"/>
                </a:cubicBezTo>
                <a:close/>
                <a:moveTo>
                  <a:pt x="18232" y="9214"/>
                </a:moveTo>
                <a:cubicBezTo>
                  <a:pt x="18187" y="9214"/>
                  <a:pt x="18187" y="9285"/>
                  <a:pt x="18233" y="9285"/>
                </a:cubicBezTo>
                <a:cubicBezTo>
                  <a:pt x="18279" y="9285"/>
                  <a:pt x="18279" y="9214"/>
                  <a:pt x="18233" y="9214"/>
                </a:cubicBezTo>
                <a:cubicBezTo>
                  <a:pt x="18232" y="9214"/>
                  <a:pt x="18232" y="9214"/>
                  <a:pt x="18232" y="9214"/>
                </a:cubicBezTo>
                <a:close/>
                <a:moveTo>
                  <a:pt x="11273" y="9185"/>
                </a:moveTo>
                <a:cubicBezTo>
                  <a:pt x="11267" y="9185"/>
                  <a:pt x="11261" y="9186"/>
                  <a:pt x="11255" y="9191"/>
                </a:cubicBezTo>
                <a:cubicBezTo>
                  <a:pt x="11239" y="9201"/>
                  <a:pt x="11224" y="9209"/>
                  <a:pt x="11210" y="9220"/>
                </a:cubicBezTo>
                <a:cubicBezTo>
                  <a:pt x="11178" y="9241"/>
                  <a:pt x="11198" y="9288"/>
                  <a:pt x="11227" y="9288"/>
                </a:cubicBezTo>
                <a:cubicBezTo>
                  <a:pt x="11233" y="9288"/>
                  <a:pt x="11239" y="9286"/>
                  <a:pt x="11245" y="9282"/>
                </a:cubicBezTo>
                <a:cubicBezTo>
                  <a:pt x="11261" y="9271"/>
                  <a:pt x="11276" y="9262"/>
                  <a:pt x="11290" y="9251"/>
                </a:cubicBezTo>
                <a:cubicBezTo>
                  <a:pt x="11322" y="9231"/>
                  <a:pt x="11302" y="9185"/>
                  <a:pt x="11273" y="9185"/>
                </a:cubicBezTo>
                <a:close/>
                <a:moveTo>
                  <a:pt x="22350" y="9210"/>
                </a:moveTo>
                <a:cubicBezTo>
                  <a:pt x="22344" y="9210"/>
                  <a:pt x="22339" y="9212"/>
                  <a:pt x="22333" y="9215"/>
                </a:cubicBezTo>
                <a:cubicBezTo>
                  <a:pt x="22322" y="9220"/>
                  <a:pt x="22313" y="9225"/>
                  <a:pt x="22303" y="9230"/>
                </a:cubicBezTo>
                <a:cubicBezTo>
                  <a:pt x="22266" y="9248"/>
                  <a:pt x="22289" y="9296"/>
                  <a:pt x="22322" y="9296"/>
                </a:cubicBezTo>
                <a:cubicBezTo>
                  <a:pt x="22327" y="9296"/>
                  <a:pt x="22333" y="9295"/>
                  <a:pt x="22338" y="9292"/>
                </a:cubicBezTo>
                <a:cubicBezTo>
                  <a:pt x="22349" y="9287"/>
                  <a:pt x="22358" y="9282"/>
                  <a:pt x="22369" y="9276"/>
                </a:cubicBezTo>
                <a:cubicBezTo>
                  <a:pt x="22403" y="9258"/>
                  <a:pt x="22382" y="9210"/>
                  <a:pt x="22350" y="9210"/>
                </a:cubicBezTo>
                <a:close/>
                <a:moveTo>
                  <a:pt x="8354" y="9212"/>
                </a:moveTo>
                <a:cubicBezTo>
                  <a:pt x="8350" y="9212"/>
                  <a:pt x="8346" y="9212"/>
                  <a:pt x="8342" y="9214"/>
                </a:cubicBezTo>
                <a:cubicBezTo>
                  <a:pt x="8327" y="9219"/>
                  <a:pt x="8312" y="9224"/>
                  <a:pt x="8297" y="9229"/>
                </a:cubicBezTo>
                <a:cubicBezTo>
                  <a:pt x="8258" y="9243"/>
                  <a:pt x="8269" y="9299"/>
                  <a:pt x="8304" y="9299"/>
                </a:cubicBezTo>
                <a:cubicBezTo>
                  <a:pt x="8308" y="9299"/>
                  <a:pt x="8312" y="9299"/>
                  <a:pt x="8316" y="9297"/>
                </a:cubicBezTo>
                <a:cubicBezTo>
                  <a:pt x="8332" y="9292"/>
                  <a:pt x="8346" y="9287"/>
                  <a:pt x="8360" y="9282"/>
                </a:cubicBezTo>
                <a:cubicBezTo>
                  <a:pt x="8400" y="9270"/>
                  <a:pt x="8389" y="9212"/>
                  <a:pt x="8354" y="9212"/>
                </a:cubicBezTo>
                <a:close/>
                <a:moveTo>
                  <a:pt x="10703" y="9152"/>
                </a:moveTo>
                <a:cubicBezTo>
                  <a:pt x="10698" y="9152"/>
                  <a:pt x="10693" y="9152"/>
                  <a:pt x="10688" y="9154"/>
                </a:cubicBezTo>
                <a:cubicBezTo>
                  <a:pt x="10662" y="9161"/>
                  <a:pt x="10642" y="9192"/>
                  <a:pt x="10651" y="9219"/>
                </a:cubicBezTo>
                <a:cubicBezTo>
                  <a:pt x="10656" y="9235"/>
                  <a:pt x="10662" y="9249"/>
                  <a:pt x="10665" y="9264"/>
                </a:cubicBezTo>
                <a:cubicBezTo>
                  <a:pt x="10673" y="9287"/>
                  <a:pt x="10693" y="9302"/>
                  <a:pt x="10717" y="9302"/>
                </a:cubicBezTo>
                <a:cubicBezTo>
                  <a:pt x="10722" y="9302"/>
                  <a:pt x="10726" y="9302"/>
                  <a:pt x="10731" y="9301"/>
                </a:cubicBezTo>
                <a:cubicBezTo>
                  <a:pt x="10757" y="9292"/>
                  <a:pt x="10777" y="9262"/>
                  <a:pt x="10767" y="9235"/>
                </a:cubicBezTo>
                <a:cubicBezTo>
                  <a:pt x="10762" y="9219"/>
                  <a:pt x="10757" y="9204"/>
                  <a:pt x="10753" y="9191"/>
                </a:cubicBezTo>
                <a:cubicBezTo>
                  <a:pt x="10745" y="9167"/>
                  <a:pt x="10725" y="9152"/>
                  <a:pt x="10703" y="9152"/>
                </a:cubicBezTo>
                <a:close/>
                <a:moveTo>
                  <a:pt x="14369" y="9206"/>
                </a:moveTo>
                <a:cubicBezTo>
                  <a:pt x="14328" y="9206"/>
                  <a:pt x="14292" y="9259"/>
                  <a:pt x="14329" y="9296"/>
                </a:cubicBezTo>
                <a:lnTo>
                  <a:pt x="14345" y="9312"/>
                </a:lnTo>
                <a:cubicBezTo>
                  <a:pt x="14356" y="9323"/>
                  <a:pt x="14369" y="9328"/>
                  <a:pt x="14381" y="9328"/>
                </a:cubicBezTo>
                <a:cubicBezTo>
                  <a:pt x="14422" y="9328"/>
                  <a:pt x="14458" y="9275"/>
                  <a:pt x="14420" y="9238"/>
                </a:cubicBezTo>
                <a:lnTo>
                  <a:pt x="14405" y="9222"/>
                </a:lnTo>
                <a:cubicBezTo>
                  <a:pt x="14394" y="9211"/>
                  <a:pt x="14381" y="9206"/>
                  <a:pt x="14369" y="9206"/>
                </a:cubicBezTo>
                <a:close/>
                <a:moveTo>
                  <a:pt x="6297" y="9175"/>
                </a:moveTo>
                <a:cubicBezTo>
                  <a:pt x="6279" y="9175"/>
                  <a:pt x="6263" y="9186"/>
                  <a:pt x="6264" y="9208"/>
                </a:cubicBezTo>
                <a:cubicBezTo>
                  <a:pt x="6266" y="9251"/>
                  <a:pt x="6286" y="9293"/>
                  <a:pt x="6320" y="9324"/>
                </a:cubicBezTo>
                <a:cubicBezTo>
                  <a:pt x="6328" y="9330"/>
                  <a:pt x="6338" y="9333"/>
                  <a:pt x="6347" y="9333"/>
                </a:cubicBezTo>
                <a:cubicBezTo>
                  <a:pt x="6355" y="9333"/>
                  <a:pt x="6363" y="9331"/>
                  <a:pt x="6370" y="9324"/>
                </a:cubicBezTo>
                <a:cubicBezTo>
                  <a:pt x="6383" y="9311"/>
                  <a:pt x="6385" y="9286"/>
                  <a:pt x="6370" y="9274"/>
                </a:cubicBezTo>
                <a:cubicBezTo>
                  <a:pt x="6349" y="9257"/>
                  <a:pt x="6336" y="9236"/>
                  <a:pt x="6335" y="9208"/>
                </a:cubicBezTo>
                <a:cubicBezTo>
                  <a:pt x="6333" y="9186"/>
                  <a:pt x="6315" y="9175"/>
                  <a:pt x="6297" y="9175"/>
                </a:cubicBezTo>
                <a:close/>
                <a:moveTo>
                  <a:pt x="5468" y="9246"/>
                </a:moveTo>
                <a:cubicBezTo>
                  <a:pt x="5456" y="9246"/>
                  <a:pt x="5443" y="9254"/>
                  <a:pt x="5436" y="9265"/>
                </a:cubicBezTo>
                <a:cubicBezTo>
                  <a:pt x="5426" y="9283"/>
                  <a:pt x="5434" y="9302"/>
                  <a:pt x="5450" y="9313"/>
                </a:cubicBezTo>
                <a:cubicBezTo>
                  <a:pt x="5469" y="9329"/>
                  <a:pt x="5489" y="9344"/>
                  <a:pt x="5510" y="9358"/>
                </a:cubicBezTo>
                <a:cubicBezTo>
                  <a:pt x="5514" y="9361"/>
                  <a:pt x="5519" y="9363"/>
                  <a:pt x="5525" y="9363"/>
                </a:cubicBezTo>
                <a:cubicBezTo>
                  <a:pt x="5537" y="9363"/>
                  <a:pt x="5551" y="9355"/>
                  <a:pt x="5558" y="9345"/>
                </a:cubicBezTo>
                <a:cubicBezTo>
                  <a:pt x="5568" y="9327"/>
                  <a:pt x="5561" y="9308"/>
                  <a:pt x="5545" y="9296"/>
                </a:cubicBezTo>
                <a:cubicBezTo>
                  <a:pt x="5525" y="9281"/>
                  <a:pt x="5505" y="9266"/>
                  <a:pt x="5484" y="9251"/>
                </a:cubicBezTo>
                <a:cubicBezTo>
                  <a:pt x="5480" y="9248"/>
                  <a:pt x="5474" y="9246"/>
                  <a:pt x="5468" y="9246"/>
                </a:cubicBezTo>
                <a:close/>
                <a:moveTo>
                  <a:pt x="9530" y="9240"/>
                </a:moveTo>
                <a:cubicBezTo>
                  <a:pt x="9503" y="9240"/>
                  <a:pt x="9476" y="9258"/>
                  <a:pt x="9476" y="9292"/>
                </a:cubicBezTo>
                <a:lnTo>
                  <a:pt x="9476" y="9323"/>
                </a:lnTo>
                <a:cubicBezTo>
                  <a:pt x="9476" y="9357"/>
                  <a:pt x="9503" y="9374"/>
                  <a:pt x="9530" y="9374"/>
                </a:cubicBezTo>
                <a:cubicBezTo>
                  <a:pt x="9557" y="9374"/>
                  <a:pt x="9584" y="9357"/>
                  <a:pt x="9584" y="9323"/>
                </a:cubicBezTo>
                <a:lnTo>
                  <a:pt x="9584" y="9292"/>
                </a:lnTo>
                <a:cubicBezTo>
                  <a:pt x="9584" y="9258"/>
                  <a:pt x="9557" y="9240"/>
                  <a:pt x="9530" y="9240"/>
                </a:cubicBezTo>
                <a:close/>
                <a:moveTo>
                  <a:pt x="7042" y="9312"/>
                </a:moveTo>
                <a:cubicBezTo>
                  <a:pt x="6997" y="9312"/>
                  <a:pt x="6998" y="9382"/>
                  <a:pt x="7043" y="9382"/>
                </a:cubicBezTo>
                <a:lnTo>
                  <a:pt x="7074" y="9382"/>
                </a:lnTo>
                <a:cubicBezTo>
                  <a:pt x="7119" y="9382"/>
                  <a:pt x="7119" y="9312"/>
                  <a:pt x="7074" y="9312"/>
                </a:cubicBezTo>
                <a:lnTo>
                  <a:pt x="7043" y="9312"/>
                </a:lnTo>
                <a:cubicBezTo>
                  <a:pt x="7043" y="9312"/>
                  <a:pt x="7043" y="9312"/>
                  <a:pt x="7042" y="9312"/>
                </a:cubicBezTo>
                <a:close/>
                <a:moveTo>
                  <a:pt x="16939" y="9377"/>
                </a:moveTo>
                <a:cubicBezTo>
                  <a:pt x="16916" y="9377"/>
                  <a:pt x="16916" y="9413"/>
                  <a:pt x="16939" y="9413"/>
                </a:cubicBezTo>
                <a:lnTo>
                  <a:pt x="16955" y="9413"/>
                </a:lnTo>
                <a:cubicBezTo>
                  <a:pt x="16979" y="9413"/>
                  <a:pt x="16979" y="9377"/>
                  <a:pt x="16955" y="9377"/>
                </a:cubicBezTo>
                <a:close/>
                <a:moveTo>
                  <a:pt x="6072" y="9353"/>
                </a:moveTo>
                <a:cubicBezTo>
                  <a:pt x="6029" y="9353"/>
                  <a:pt x="6029" y="9423"/>
                  <a:pt x="6074" y="9423"/>
                </a:cubicBezTo>
                <a:cubicBezTo>
                  <a:pt x="6120" y="9423"/>
                  <a:pt x="6120" y="9353"/>
                  <a:pt x="6074" y="9353"/>
                </a:cubicBezTo>
                <a:cubicBezTo>
                  <a:pt x="6074" y="9353"/>
                  <a:pt x="6073" y="9353"/>
                  <a:pt x="6072" y="9353"/>
                </a:cubicBezTo>
                <a:close/>
                <a:moveTo>
                  <a:pt x="5519" y="9366"/>
                </a:moveTo>
                <a:cubicBezTo>
                  <a:pt x="5473" y="9366"/>
                  <a:pt x="5473" y="9437"/>
                  <a:pt x="5519" y="9437"/>
                </a:cubicBezTo>
                <a:cubicBezTo>
                  <a:pt x="5565" y="9437"/>
                  <a:pt x="5565" y="9366"/>
                  <a:pt x="5519" y="9366"/>
                </a:cubicBezTo>
                <a:close/>
                <a:moveTo>
                  <a:pt x="16491" y="9389"/>
                </a:moveTo>
                <a:cubicBezTo>
                  <a:pt x="16478" y="9389"/>
                  <a:pt x="16467" y="9407"/>
                  <a:pt x="16478" y="9420"/>
                </a:cubicBezTo>
                <a:cubicBezTo>
                  <a:pt x="16487" y="9431"/>
                  <a:pt x="16499" y="9437"/>
                  <a:pt x="16513" y="9437"/>
                </a:cubicBezTo>
                <a:cubicBezTo>
                  <a:pt x="16525" y="9437"/>
                  <a:pt x="16537" y="9432"/>
                  <a:pt x="16546" y="9422"/>
                </a:cubicBezTo>
                <a:cubicBezTo>
                  <a:pt x="16558" y="9409"/>
                  <a:pt x="16546" y="9391"/>
                  <a:pt x="16533" y="9391"/>
                </a:cubicBezTo>
                <a:cubicBezTo>
                  <a:pt x="16529" y="9391"/>
                  <a:pt x="16525" y="9393"/>
                  <a:pt x="16521" y="9397"/>
                </a:cubicBezTo>
                <a:cubicBezTo>
                  <a:pt x="16518" y="9400"/>
                  <a:pt x="16515" y="9401"/>
                  <a:pt x="16512" y="9401"/>
                </a:cubicBezTo>
                <a:cubicBezTo>
                  <a:pt x="16509" y="9401"/>
                  <a:pt x="16506" y="9399"/>
                  <a:pt x="16503" y="9396"/>
                </a:cubicBezTo>
                <a:cubicBezTo>
                  <a:pt x="16499" y="9391"/>
                  <a:pt x="16495" y="9389"/>
                  <a:pt x="16491" y="9389"/>
                </a:cubicBezTo>
                <a:close/>
                <a:moveTo>
                  <a:pt x="19406" y="9380"/>
                </a:moveTo>
                <a:cubicBezTo>
                  <a:pt x="19374" y="9380"/>
                  <a:pt x="19351" y="9427"/>
                  <a:pt x="19388" y="9445"/>
                </a:cubicBezTo>
                <a:cubicBezTo>
                  <a:pt x="19399" y="9450"/>
                  <a:pt x="19407" y="9456"/>
                  <a:pt x="19417" y="9461"/>
                </a:cubicBezTo>
                <a:cubicBezTo>
                  <a:pt x="19423" y="9464"/>
                  <a:pt x="19429" y="9465"/>
                  <a:pt x="19434" y="9465"/>
                </a:cubicBezTo>
                <a:cubicBezTo>
                  <a:pt x="19466" y="9465"/>
                  <a:pt x="19488" y="9418"/>
                  <a:pt x="19453" y="9400"/>
                </a:cubicBezTo>
                <a:cubicBezTo>
                  <a:pt x="19443" y="9395"/>
                  <a:pt x="19433" y="9390"/>
                  <a:pt x="19423" y="9384"/>
                </a:cubicBezTo>
                <a:cubicBezTo>
                  <a:pt x="19417" y="9381"/>
                  <a:pt x="19411" y="9380"/>
                  <a:pt x="19406" y="9380"/>
                </a:cubicBezTo>
                <a:close/>
                <a:moveTo>
                  <a:pt x="822" y="9353"/>
                </a:moveTo>
                <a:cubicBezTo>
                  <a:pt x="804" y="9353"/>
                  <a:pt x="786" y="9362"/>
                  <a:pt x="775" y="9379"/>
                </a:cubicBezTo>
                <a:cubicBezTo>
                  <a:pt x="763" y="9403"/>
                  <a:pt x="769" y="9439"/>
                  <a:pt x="795" y="9452"/>
                </a:cubicBezTo>
                <a:cubicBezTo>
                  <a:pt x="806" y="9458"/>
                  <a:pt x="815" y="9463"/>
                  <a:pt x="826" y="9468"/>
                </a:cubicBezTo>
                <a:cubicBezTo>
                  <a:pt x="834" y="9472"/>
                  <a:pt x="844" y="9474"/>
                  <a:pt x="853" y="9474"/>
                </a:cubicBezTo>
                <a:cubicBezTo>
                  <a:pt x="871" y="9474"/>
                  <a:pt x="889" y="9466"/>
                  <a:pt x="899" y="9448"/>
                </a:cubicBezTo>
                <a:cubicBezTo>
                  <a:pt x="914" y="9424"/>
                  <a:pt x="905" y="9388"/>
                  <a:pt x="879" y="9375"/>
                </a:cubicBezTo>
                <a:cubicBezTo>
                  <a:pt x="869" y="9370"/>
                  <a:pt x="859" y="9364"/>
                  <a:pt x="849" y="9359"/>
                </a:cubicBezTo>
                <a:cubicBezTo>
                  <a:pt x="840" y="9355"/>
                  <a:pt x="831" y="9353"/>
                  <a:pt x="822" y="9353"/>
                </a:cubicBezTo>
                <a:close/>
                <a:moveTo>
                  <a:pt x="10446" y="9394"/>
                </a:moveTo>
                <a:cubicBezTo>
                  <a:pt x="10429" y="9394"/>
                  <a:pt x="10411" y="9405"/>
                  <a:pt x="10411" y="9428"/>
                </a:cubicBezTo>
                <a:lnTo>
                  <a:pt x="10411" y="9444"/>
                </a:lnTo>
                <a:cubicBezTo>
                  <a:pt x="10411" y="9467"/>
                  <a:pt x="10429" y="9479"/>
                  <a:pt x="10446" y="9479"/>
                </a:cubicBezTo>
                <a:cubicBezTo>
                  <a:pt x="10464" y="9479"/>
                  <a:pt x="10481" y="9467"/>
                  <a:pt x="10481" y="9444"/>
                </a:cubicBezTo>
                <a:lnTo>
                  <a:pt x="10481" y="9428"/>
                </a:lnTo>
                <a:cubicBezTo>
                  <a:pt x="10481" y="9405"/>
                  <a:pt x="10464" y="9394"/>
                  <a:pt x="10446" y="9394"/>
                </a:cubicBezTo>
                <a:close/>
                <a:moveTo>
                  <a:pt x="7097" y="9418"/>
                </a:moveTo>
                <a:cubicBezTo>
                  <a:pt x="7084" y="9418"/>
                  <a:pt x="7072" y="9436"/>
                  <a:pt x="7084" y="9448"/>
                </a:cubicBezTo>
                <a:lnTo>
                  <a:pt x="7113" y="9479"/>
                </a:lnTo>
                <a:cubicBezTo>
                  <a:pt x="7117" y="9482"/>
                  <a:pt x="7121" y="9484"/>
                  <a:pt x="7125" y="9484"/>
                </a:cubicBezTo>
                <a:cubicBezTo>
                  <a:pt x="7138" y="9484"/>
                  <a:pt x="7151" y="9466"/>
                  <a:pt x="7139" y="9454"/>
                </a:cubicBezTo>
                <a:lnTo>
                  <a:pt x="7108" y="9423"/>
                </a:lnTo>
                <a:cubicBezTo>
                  <a:pt x="7105" y="9420"/>
                  <a:pt x="7101" y="9418"/>
                  <a:pt x="7097" y="9418"/>
                </a:cubicBezTo>
                <a:close/>
                <a:moveTo>
                  <a:pt x="3602" y="9456"/>
                </a:moveTo>
                <a:cubicBezTo>
                  <a:pt x="3580" y="9456"/>
                  <a:pt x="3580" y="9490"/>
                  <a:pt x="3603" y="9491"/>
                </a:cubicBezTo>
                <a:cubicBezTo>
                  <a:pt x="3627" y="9491"/>
                  <a:pt x="3627" y="9456"/>
                  <a:pt x="3603" y="9456"/>
                </a:cubicBezTo>
                <a:cubicBezTo>
                  <a:pt x="3603" y="9456"/>
                  <a:pt x="3602" y="9456"/>
                  <a:pt x="3602" y="9456"/>
                </a:cubicBezTo>
                <a:close/>
                <a:moveTo>
                  <a:pt x="14310" y="9411"/>
                </a:moveTo>
                <a:cubicBezTo>
                  <a:pt x="14241" y="9411"/>
                  <a:pt x="14241" y="9517"/>
                  <a:pt x="14310" y="9517"/>
                </a:cubicBezTo>
                <a:lnTo>
                  <a:pt x="14326" y="9517"/>
                </a:lnTo>
                <a:cubicBezTo>
                  <a:pt x="14394" y="9516"/>
                  <a:pt x="14394" y="9411"/>
                  <a:pt x="14326" y="9411"/>
                </a:cubicBezTo>
                <a:close/>
                <a:moveTo>
                  <a:pt x="20198" y="9368"/>
                </a:moveTo>
                <a:cubicBezTo>
                  <a:pt x="20194" y="9368"/>
                  <a:pt x="20189" y="9368"/>
                  <a:pt x="20184" y="9370"/>
                </a:cubicBezTo>
                <a:cubicBezTo>
                  <a:pt x="20158" y="9377"/>
                  <a:pt x="20137" y="9407"/>
                  <a:pt x="20148" y="9435"/>
                </a:cubicBezTo>
                <a:cubicBezTo>
                  <a:pt x="20153" y="9450"/>
                  <a:pt x="20158" y="9465"/>
                  <a:pt x="20162" y="9480"/>
                </a:cubicBezTo>
                <a:cubicBezTo>
                  <a:pt x="20170" y="9503"/>
                  <a:pt x="20191" y="9518"/>
                  <a:pt x="20215" y="9518"/>
                </a:cubicBezTo>
                <a:cubicBezTo>
                  <a:pt x="20219" y="9518"/>
                  <a:pt x="20224" y="9518"/>
                  <a:pt x="20228" y="9516"/>
                </a:cubicBezTo>
                <a:cubicBezTo>
                  <a:pt x="20254" y="9508"/>
                  <a:pt x="20275" y="9479"/>
                  <a:pt x="20265" y="9450"/>
                </a:cubicBezTo>
                <a:cubicBezTo>
                  <a:pt x="20260" y="9437"/>
                  <a:pt x="20254" y="9421"/>
                  <a:pt x="20249" y="9406"/>
                </a:cubicBezTo>
                <a:cubicBezTo>
                  <a:pt x="20241" y="9384"/>
                  <a:pt x="20221" y="9368"/>
                  <a:pt x="20198" y="9368"/>
                </a:cubicBezTo>
                <a:close/>
                <a:moveTo>
                  <a:pt x="22841" y="9436"/>
                </a:moveTo>
                <a:cubicBezTo>
                  <a:pt x="22831" y="9436"/>
                  <a:pt x="22820" y="9441"/>
                  <a:pt x="22814" y="9454"/>
                </a:cubicBezTo>
                <a:cubicBezTo>
                  <a:pt x="22809" y="9464"/>
                  <a:pt x="22803" y="9473"/>
                  <a:pt x="22798" y="9484"/>
                </a:cubicBezTo>
                <a:cubicBezTo>
                  <a:pt x="22784" y="9511"/>
                  <a:pt x="22808" y="9537"/>
                  <a:pt x="22831" y="9537"/>
                </a:cubicBezTo>
                <a:cubicBezTo>
                  <a:pt x="22842" y="9537"/>
                  <a:pt x="22852" y="9532"/>
                  <a:pt x="22859" y="9518"/>
                </a:cubicBezTo>
                <a:cubicBezTo>
                  <a:pt x="22864" y="9508"/>
                  <a:pt x="22869" y="9500"/>
                  <a:pt x="22875" y="9489"/>
                </a:cubicBezTo>
                <a:cubicBezTo>
                  <a:pt x="22889" y="9462"/>
                  <a:pt x="22865" y="9436"/>
                  <a:pt x="22841" y="9436"/>
                </a:cubicBezTo>
                <a:close/>
                <a:moveTo>
                  <a:pt x="7380" y="9460"/>
                </a:moveTo>
                <a:cubicBezTo>
                  <a:pt x="7372" y="9460"/>
                  <a:pt x="7364" y="9463"/>
                  <a:pt x="7356" y="9470"/>
                </a:cubicBezTo>
                <a:lnTo>
                  <a:pt x="7341" y="9486"/>
                </a:lnTo>
                <a:cubicBezTo>
                  <a:pt x="7315" y="9511"/>
                  <a:pt x="7340" y="9547"/>
                  <a:pt x="7367" y="9547"/>
                </a:cubicBezTo>
                <a:cubicBezTo>
                  <a:pt x="7375" y="9547"/>
                  <a:pt x="7383" y="9544"/>
                  <a:pt x="7390" y="9536"/>
                </a:cubicBezTo>
                <a:lnTo>
                  <a:pt x="7406" y="9521"/>
                </a:lnTo>
                <a:cubicBezTo>
                  <a:pt x="7431" y="9496"/>
                  <a:pt x="7407" y="9460"/>
                  <a:pt x="7380" y="9460"/>
                </a:cubicBezTo>
                <a:close/>
                <a:moveTo>
                  <a:pt x="18608" y="9548"/>
                </a:moveTo>
                <a:cubicBezTo>
                  <a:pt x="18584" y="9548"/>
                  <a:pt x="18584" y="9583"/>
                  <a:pt x="18608" y="9583"/>
                </a:cubicBezTo>
                <a:cubicBezTo>
                  <a:pt x="18631" y="9583"/>
                  <a:pt x="18631" y="9548"/>
                  <a:pt x="18608" y="9548"/>
                </a:cubicBezTo>
                <a:close/>
                <a:moveTo>
                  <a:pt x="24711" y="9523"/>
                </a:moveTo>
                <a:cubicBezTo>
                  <a:pt x="24668" y="9523"/>
                  <a:pt x="24668" y="9592"/>
                  <a:pt x="24712" y="9594"/>
                </a:cubicBezTo>
                <a:cubicBezTo>
                  <a:pt x="24758" y="9594"/>
                  <a:pt x="24758" y="9523"/>
                  <a:pt x="24712" y="9523"/>
                </a:cubicBezTo>
                <a:cubicBezTo>
                  <a:pt x="24712" y="9523"/>
                  <a:pt x="24711" y="9523"/>
                  <a:pt x="24711" y="9523"/>
                </a:cubicBezTo>
                <a:close/>
                <a:moveTo>
                  <a:pt x="7720" y="9480"/>
                </a:moveTo>
                <a:cubicBezTo>
                  <a:pt x="7699" y="9480"/>
                  <a:pt x="7677" y="9497"/>
                  <a:pt x="7682" y="9524"/>
                </a:cubicBezTo>
                <a:lnTo>
                  <a:pt x="7698" y="9599"/>
                </a:lnTo>
                <a:cubicBezTo>
                  <a:pt x="7702" y="9617"/>
                  <a:pt x="7715" y="9624"/>
                  <a:pt x="7729" y="9624"/>
                </a:cubicBezTo>
                <a:cubicBezTo>
                  <a:pt x="7750" y="9624"/>
                  <a:pt x="7772" y="9607"/>
                  <a:pt x="7766" y="9580"/>
                </a:cubicBezTo>
                <a:lnTo>
                  <a:pt x="7750" y="9506"/>
                </a:lnTo>
                <a:cubicBezTo>
                  <a:pt x="7747" y="9487"/>
                  <a:pt x="7734" y="9480"/>
                  <a:pt x="7720" y="9480"/>
                </a:cubicBezTo>
                <a:close/>
                <a:moveTo>
                  <a:pt x="8943" y="9504"/>
                </a:moveTo>
                <a:cubicBezTo>
                  <a:pt x="8938" y="9504"/>
                  <a:pt x="8933" y="9505"/>
                  <a:pt x="8928" y="9507"/>
                </a:cubicBezTo>
                <a:cubicBezTo>
                  <a:pt x="8912" y="9512"/>
                  <a:pt x="8898" y="9517"/>
                  <a:pt x="8883" y="9523"/>
                </a:cubicBezTo>
                <a:cubicBezTo>
                  <a:pt x="8856" y="9532"/>
                  <a:pt x="8839" y="9559"/>
                  <a:pt x="8846" y="9589"/>
                </a:cubicBezTo>
                <a:cubicBezTo>
                  <a:pt x="8851" y="9610"/>
                  <a:pt x="8873" y="9628"/>
                  <a:pt x="8896" y="9628"/>
                </a:cubicBezTo>
                <a:cubicBezTo>
                  <a:pt x="8901" y="9628"/>
                  <a:pt x="8906" y="9627"/>
                  <a:pt x="8911" y="9625"/>
                </a:cubicBezTo>
                <a:cubicBezTo>
                  <a:pt x="8927" y="9620"/>
                  <a:pt x="8942" y="9615"/>
                  <a:pt x="8956" y="9610"/>
                </a:cubicBezTo>
                <a:cubicBezTo>
                  <a:pt x="8983" y="9600"/>
                  <a:pt x="9001" y="9573"/>
                  <a:pt x="8993" y="9544"/>
                </a:cubicBezTo>
                <a:cubicBezTo>
                  <a:pt x="8987" y="9522"/>
                  <a:pt x="8965" y="9504"/>
                  <a:pt x="8943" y="9504"/>
                </a:cubicBezTo>
                <a:close/>
                <a:moveTo>
                  <a:pt x="12970" y="9431"/>
                </a:moveTo>
                <a:cubicBezTo>
                  <a:pt x="12962" y="9431"/>
                  <a:pt x="12954" y="9434"/>
                  <a:pt x="12946" y="9442"/>
                </a:cubicBezTo>
                <a:cubicBezTo>
                  <a:pt x="12906" y="9485"/>
                  <a:pt x="12864" y="9529"/>
                  <a:pt x="12823" y="9574"/>
                </a:cubicBezTo>
                <a:cubicBezTo>
                  <a:pt x="12799" y="9599"/>
                  <a:pt x="12823" y="9635"/>
                  <a:pt x="12849" y="9635"/>
                </a:cubicBezTo>
                <a:cubicBezTo>
                  <a:pt x="12857" y="9635"/>
                  <a:pt x="12866" y="9631"/>
                  <a:pt x="12873" y="9623"/>
                </a:cubicBezTo>
                <a:cubicBezTo>
                  <a:pt x="12914" y="9580"/>
                  <a:pt x="12956" y="9536"/>
                  <a:pt x="12996" y="9491"/>
                </a:cubicBezTo>
                <a:cubicBezTo>
                  <a:pt x="13020" y="9466"/>
                  <a:pt x="12996" y="9431"/>
                  <a:pt x="12970" y="9431"/>
                </a:cubicBezTo>
                <a:close/>
                <a:moveTo>
                  <a:pt x="24081" y="9532"/>
                </a:moveTo>
                <a:cubicBezTo>
                  <a:pt x="24013" y="9532"/>
                  <a:pt x="24013" y="9639"/>
                  <a:pt x="24081" y="9639"/>
                </a:cubicBezTo>
                <a:cubicBezTo>
                  <a:pt x="24151" y="9639"/>
                  <a:pt x="24151" y="9532"/>
                  <a:pt x="24081" y="9532"/>
                </a:cubicBezTo>
                <a:close/>
                <a:moveTo>
                  <a:pt x="12204" y="9579"/>
                </a:moveTo>
                <a:cubicBezTo>
                  <a:pt x="12158" y="9579"/>
                  <a:pt x="12158" y="9649"/>
                  <a:pt x="12204" y="9649"/>
                </a:cubicBezTo>
                <a:cubicBezTo>
                  <a:pt x="12250" y="9649"/>
                  <a:pt x="12250" y="9579"/>
                  <a:pt x="12204" y="9579"/>
                </a:cubicBezTo>
                <a:close/>
                <a:moveTo>
                  <a:pt x="14697" y="9540"/>
                </a:moveTo>
                <a:cubicBezTo>
                  <a:pt x="14670" y="9540"/>
                  <a:pt x="14644" y="9557"/>
                  <a:pt x="14644" y="9592"/>
                </a:cubicBezTo>
                <a:lnTo>
                  <a:pt x="14644" y="9608"/>
                </a:lnTo>
                <a:cubicBezTo>
                  <a:pt x="14644" y="9643"/>
                  <a:pt x="14670" y="9660"/>
                  <a:pt x="14697" y="9660"/>
                </a:cubicBezTo>
                <a:cubicBezTo>
                  <a:pt x="14724" y="9660"/>
                  <a:pt x="14750" y="9643"/>
                  <a:pt x="14750" y="9608"/>
                </a:cubicBezTo>
                <a:lnTo>
                  <a:pt x="14750" y="9592"/>
                </a:lnTo>
                <a:cubicBezTo>
                  <a:pt x="14750" y="9557"/>
                  <a:pt x="14724" y="9540"/>
                  <a:pt x="14697" y="9540"/>
                </a:cubicBezTo>
                <a:close/>
                <a:moveTo>
                  <a:pt x="1320" y="9548"/>
                </a:moveTo>
                <a:cubicBezTo>
                  <a:pt x="1279" y="9548"/>
                  <a:pt x="1242" y="9601"/>
                  <a:pt x="1280" y="9638"/>
                </a:cubicBezTo>
                <a:lnTo>
                  <a:pt x="1296" y="9654"/>
                </a:lnTo>
                <a:cubicBezTo>
                  <a:pt x="1307" y="9665"/>
                  <a:pt x="1320" y="9670"/>
                  <a:pt x="1332" y="9670"/>
                </a:cubicBezTo>
                <a:cubicBezTo>
                  <a:pt x="1373" y="9670"/>
                  <a:pt x="1409" y="9616"/>
                  <a:pt x="1372" y="9579"/>
                </a:cubicBezTo>
                <a:lnTo>
                  <a:pt x="1356" y="9564"/>
                </a:lnTo>
                <a:cubicBezTo>
                  <a:pt x="1345" y="9553"/>
                  <a:pt x="1332" y="9548"/>
                  <a:pt x="1320" y="9548"/>
                </a:cubicBezTo>
                <a:close/>
                <a:moveTo>
                  <a:pt x="8463" y="9553"/>
                </a:moveTo>
                <a:cubicBezTo>
                  <a:pt x="8437" y="9553"/>
                  <a:pt x="8410" y="9570"/>
                  <a:pt x="8410" y="9604"/>
                </a:cubicBezTo>
                <a:lnTo>
                  <a:pt x="8410" y="9620"/>
                </a:lnTo>
                <a:cubicBezTo>
                  <a:pt x="8410" y="9655"/>
                  <a:pt x="8437" y="9672"/>
                  <a:pt x="8464" y="9672"/>
                </a:cubicBezTo>
                <a:cubicBezTo>
                  <a:pt x="8491" y="9672"/>
                  <a:pt x="8517" y="9655"/>
                  <a:pt x="8517" y="9620"/>
                </a:cubicBezTo>
                <a:lnTo>
                  <a:pt x="8517" y="9604"/>
                </a:lnTo>
                <a:cubicBezTo>
                  <a:pt x="8517" y="9570"/>
                  <a:pt x="8490" y="9553"/>
                  <a:pt x="8463" y="9553"/>
                </a:cubicBezTo>
                <a:close/>
                <a:moveTo>
                  <a:pt x="3740" y="9605"/>
                </a:moveTo>
                <a:cubicBezTo>
                  <a:pt x="3728" y="9605"/>
                  <a:pt x="3716" y="9618"/>
                  <a:pt x="3723" y="9633"/>
                </a:cubicBezTo>
                <a:cubicBezTo>
                  <a:pt x="3729" y="9643"/>
                  <a:pt x="3734" y="9653"/>
                  <a:pt x="3739" y="9663"/>
                </a:cubicBezTo>
                <a:cubicBezTo>
                  <a:pt x="3742" y="9670"/>
                  <a:pt x="3747" y="9672"/>
                  <a:pt x="3753" y="9672"/>
                </a:cubicBezTo>
                <a:cubicBezTo>
                  <a:pt x="3764" y="9672"/>
                  <a:pt x="3777" y="9659"/>
                  <a:pt x="3770" y="9644"/>
                </a:cubicBezTo>
                <a:cubicBezTo>
                  <a:pt x="3763" y="9636"/>
                  <a:pt x="3758" y="9625"/>
                  <a:pt x="3754" y="9615"/>
                </a:cubicBezTo>
                <a:cubicBezTo>
                  <a:pt x="3750" y="9608"/>
                  <a:pt x="3745" y="9605"/>
                  <a:pt x="3740" y="9605"/>
                </a:cubicBezTo>
                <a:close/>
                <a:moveTo>
                  <a:pt x="3227" y="9554"/>
                </a:moveTo>
                <a:cubicBezTo>
                  <a:pt x="3218" y="9554"/>
                  <a:pt x="3208" y="9556"/>
                  <a:pt x="3200" y="9560"/>
                </a:cubicBezTo>
                <a:cubicBezTo>
                  <a:pt x="3189" y="9566"/>
                  <a:pt x="3180" y="9571"/>
                  <a:pt x="3169" y="9576"/>
                </a:cubicBezTo>
                <a:cubicBezTo>
                  <a:pt x="3143" y="9590"/>
                  <a:pt x="3137" y="9625"/>
                  <a:pt x="3150" y="9649"/>
                </a:cubicBezTo>
                <a:cubicBezTo>
                  <a:pt x="3161" y="9667"/>
                  <a:pt x="3179" y="9676"/>
                  <a:pt x="3197" y="9676"/>
                </a:cubicBezTo>
                <a:cubicBezTo>
                  <a:pt x="3206" y="9676"/>
                  <a:pt x="3215" y="9674"/>
                  <a:pt x="3224" y="9669"/>
                </a:cubicBezTo>
                <a:cubicBezTo>
                  <a:pt x="3234" y="9664"/>
                  <a:pt x="3243" y="9659"/>
                  <a:pt x="3253" y="9654"/>
                </a:cubicBezTo>
                <a:cubicBezTo>
                  <a:pt x="3279" y="9641"/>
                  <a:pt x="3287" y="9605"/>
                  <a:pt x="3273" y="9580"/>
                </a:cubicBezTo>
                <a:cubicBezTo>
                  <a:pt x="3262" y="9563"/>
                  <a:pt x="3245" y="9554"/>
                  <a:pt x="3227" y="9554"/>
                </a:cubicBezTo>
                <a:close/>
                <a:moveTo>
                  <a:pt x="4263" y="9570"/>
                </a:moveTo>
                <a:cubicBezTo>
                  <a:pt x="4195" y="9571"/>
                  <a:pt x="4194" y="9678"/>
                  <a:pt x="4263" y="9678"/>
                </a:cubicBezTo>
                <a:lnTo>
                  <a:pt x="4293" y="9678"/>
                </a:lnTo>
                <a:cubicBezTo>
                  <a:pt x="4361" y="9678"/>
                  <a:pt x="4362" y="9570"/>
                  <a:pt x="4293" y="9570"/>
                </a:cubicBezTo>
                <a:close/>
                <a:moveTo>
                  <a:pt x="6277" y="9581"/>
                </a:moveTo>
                <a:cubicBezTo>
                  <a:pt x="6259" y="9581"/>
                  <a:pt x="6242" y="9593"/>
                  <a:pt x="6242" y="9616"/>
                </a:cubicBezTo>
                <a:lnTo>
                  <a:pt x="6242" y="9646"/>
                </a:lnTo>
                <a:cubicBezTo>
                  <a:pt x="6242" y="9669"/>
                  <a:pt x="6259" y="9680"/>
                  <a:pt x="6277" y="9680"/>
                </a:cubicBezTo>
                <a:cubicBezTo>
                  <a:pt x="6294" y="9680"/>
                  <a:pt x="6312" y="9669"/>
                  <a:pt x="6312" y="9646"/>
                </a:cubicBezTo>
                <a:lnTo>
                  <a:pt x="6312" y="9616"/>
                </a:lnTo>
                <a:cubicBezTo>
                  <a:pt x="6312" y="9593"/>
                  <a:pt x="6294" y="9581"/>
                  <a:pt x="6277" y="9581"/>
                </a:cubicBezTo>
                <a:close/>
                <a:moveTo>
                  <a:pt x="15152" y="9567"/>
                </a:moveTo>
                <a:cubicBezTo>
                  <a:pt x="15134" y="9567"/>
                  <a:pt x="15116" y="9578"/>
                  <a:pt x="15116" y="9601"/>
                </a:cubicBezTo>
                <a:lnTo>
                  <a:pt x="15116" y="9646"/>
                </a:lnTo>
                <a:cubicBezTo>
                  <a:pt x="15116" y="9669"/>
                  <a:pt x="15134" y="9680"/>
                  <a:pt x="15152" y="9680"/>
                </a:cubicBezTo>
                <a:cubicBezTo>
                  <a:pt x="15169" y="9680"/>
                  <a:pt x="15187" y="9669"/>
                  <a:pt x="15187" y="9646"/>
                </a:cubicBezTo>
                <a:lnTo>
                  <a:pt x="15187" y="9601"/>
                </a:lnTo>
                <a:cubicBezTo>
                  <a:pt x="15187" y="9578"/>
                  <a:pt x="15169" y="9567"/>
                  <a:pt x="15152" y="9567"/>
                </a:cubicBezTo>
                <a:close/>
                <a:moveTo>
                  <a:pt x="13946" y="9597"/>
                </a:moveTo>
                <a:cubicBezTo>
                  <a:pt x="13919" y="9597"/>
                  <a:pt x="13895" y="9633"/>
                  <a:pt x="13921" y="9658"/>
                </a:cubicBezTo>
                <a:lnTo>
                  <a:pt x="13936" y="9674"/>
                </a:lnTo>
                <a:cubicBezTo>
                  <a:pt x="13944" y="9681"/>
                  <a:pt x="13952" y="9684"/>
                  <a:pt x="13960" y="9684"/>
                </a:cubicBezTo>
                <a:cubicBezTo>
                  <a:pt x="13987" y="9684"/>
                  <a:pt x="14011" y="9648"/>
                  <a:pt x="13986" y="9623"/>
                </a:cubicBezTo>
                <a:lnTo>
                  <a:pt x="13970" y="9608"/>
                </a:lnTo>
                <a:cubicBezTo>
                  <a:pt x="13963" y="9600"/>
                  <a:pt x="13954" y="9597"/>
                  <a:pt x="13946" y="9597"/>
                </a:cubicBezTo>
                <a:close/>
                <a:moveTo>
                  <a:pt x="6102" y="9636"/>
                </a:moveTo>
                <a:cubicBezTo>
                  <a:pt x="6094" y="9636"/>
                  <a:pt x="6086" y="9639"/>
                  <a:pt x="6079" y="9647"/>
                </a:cubicBezTo>
                <a:lnTo>
                  <a:pt x="6064" y="9663"/>
                </a:lnTo>
                <a:cubicBezTo>
                  <a:pt x="6038" y="9688"/>
                  <a:pt x="6063" y="9724"/>
                  <a:pt x="6090" y="9724"/>
                </a:cubicBezTo>
                <a:cubicBezTo>
                  <a:pt x="6095" y="9724"/>
                  <a:pt x="6101" y="9723"/>
                  <a:pt x="6106" y="9720"/>
                </a:cubicBezTo>
                <a:cubicBezTo>
                  <a:pt x="6112" y="9723"/>
                  <a:pt x="6119" y="9724"/>
                  <a:pt x="6126" y="9724"/>
                </a:cubicBezTo>
                <a:cubicBezTo>
                  <a:pt x="6144" y="9724"/>
                  <a:pt x="6162" y="9713"/>
                  <a:pt x="6162" y="9690"/>
                </a:cubicBezTo>
                <a:lnTo>
                  <a:pt x="6162" y="9675"/>
                </a:lnTo>
                <a:cubicBezTo>
                  <a:pt x="6162" y="9652"/>
                  <a:pt x="6144" y="9640"/>
                  <a:pt x="6126" y="9640"/>
                </a:cubicBezTo>
                <a:cubicBezTo>
                  <a:pt x="6124" y="9640"/>
                  <a:pt x="6121" y="9640"/>
                  <a:pt x="6118" y="9641"/>
                </a:cubicBezTo>
                <a:cubicBezTo>
                  <a:pt x="6113" y="9638"/>
                  <a:pt x="6108" y="9636"/>
                  <a:pt x="6102" y="9636"/>
                </a:cubicBezTo>
                <a:close/>
                <a:moveTo>
                  <a:pt x="19762" y="9581"/>
                </a:moveTo>
                <a:cubicBezTo>
                  <a:pt x="19752" y="9581"/>
                  <a:pt x="19742" y="9584"/>
                  <a:pt x="19736" y="9591"/>
                </a:cubicBezTo>
                <a:cubicBezTo>
                  <a:pt x="19721" y="9605"/>
                  <a:pt x="19723" y="9626"/>
                  <a:pt x="19736" y="9641"/>
                </a:cubicBezTo>
                <a:cubicBezTo>
                  <a:pt x="19757" y="9665"/>
                  <a:pt x="19777" y="9690"/>
                  <a:pt x="19798" y="9715"/>
                </a:cubicBezTo>
                <a:cubicBezTo>
                  <a:pt x="19803" y="9722"/>
                  <a:pt x="19812" y="9726"/>
                  <a:pt x="19821" y="9726"/>
                </a:cubicBezTo>
                <a:cubicBezTo>
                  <a:pt x="19831" y="9726"/>
                  <a:pt x="19840" y="9722"/>
                  <a:pt x="19847" y="9715"/>
                </a:cubicBezTo>
                <a:cubicBezTo>
                  <a:pt x="19862" y="9701"/>
                  <a:pt x="19861" y="9680"/>
                  <a:pt x="19847" y="9665"/>
                </a:cubicBezTo>
                <a:cubicBezTo>
                  <a:pt x="19826" y="9641"/>
                  <a:pt x="19807" y="9616"/>
                  <a:pt x="19786" y="9591"/>
                </a:cubicBezTo>
                <a:cubicBezTo>
                  <a:pt x="19780" y="9584"/>
                  <a:pt x="19771" y="9581"/>
                  <a:pt x="19762" y="9581"/>
                </a:cubicBezTo>
                <a:close/>
                <a:moveTo>
                  <a:pt x="5288" y="9605"/>
                </a:moveTo>
                <a:cubicBezTo>
                  <a:pt x="5252" y="9605"/>
                  <a:pt x="5215" y="9644"/>
                  <a:pt x="5238" y="9685"/>
                </a:cubicBezTo>
                <a:cubicBezTo>
                  <a:pt x="5258" y="9721"/>
                  <a:pt x="5290" y="9737"/>
                  <a:pt x="5329" y="9742"/>
                </a:cubicBezTo>
                <a:cubicBezTo>
                  <a:pt x="5331" y="9742"/>
                  <a:pt x="5333" y="9742"/>
                  <a:pt x="5335" y="9742"/>
                </a:cubicBezTo>
                <a:cubicBezTo>
                  <a:pt x="5361" y="9742"/>
                  <a:pt x="5383" y="9714"/>
                  <a:pt x="5383" y="9688"/>
                </a:cubicBezTo>
                <a:cubicBezTo>
                  <a:pt x="5383" y="9658"/>
                  <a:pt x="5361" y="9639"/>
                  <a:pt x="5333" y="9636"/>
                </a:cubicBezTo>
                <a:cubicBezTo>
                  <a:pt x="5331" y="9634"/>
                  <a:pt x="5331" y="9633"/>
                  <a:pt x="5330" y="9632"/>
                </a:cubicBezTo>
                <a:cubicBezTo>
                  <a:pt x="5320" y="9613"/>
                  <a:pt x="5305" y="9605"/>
                  <a:pt x="5288" y="9605"/>
                </a:cubicBezTo>
                <a:close/>
                <a:moveTo>
                  <a:pt x="17870" y="9711"/>
                </a:moveTo>
                <a:cubicBezTo>
                  <a:pt x="17848" y="9711"/>
                  <a:pt x="17846" y="9747"/>
                  <a:pt x="17870" y="9747"/>
                </a:cubicBezTo>
                <a:lnTo>
                  <a:pt x="17886" y="9747"/>
                </a:lnTo>
                <a:cubicBezTo>
                  <a:pt x="17908" y="9746"/>
                  <a:pt x="17909" y="9711"/>
                  <a:pt x="17886" y="9711"/>
                </a:cubicBezTo>
                <a:close/>
                <a:moveTo>
                  <a:pt x="4895" y="9681"/>
                </a:moveTo>
                <a:cubicBezTo>
                  <a:pt x="4849" y="9681"/>
                  <a:pt x="4849" y="9752"/>
                  <a:pt x="4895" y="9752"/>
                </a:cubicBezTo>
                <a:cubicBezTo>
                  <a:pt x="4940" y="9752"/>
                  <a:pt x="4940" y="9681"/>
                  <a:pt x="4895" y="9681"/>
                </a:cubicBezTo>
                <a:close/>
                <a:moveTo>
                  <a:pt x="11722" y="9649"/>
                </a:moveTo>
                <a:cubicBezTo>
                  <a:pt x="11654" y="9649"/>
                  <a:pt x="11654" y="9757"/>
                  <a:pt x="11722" y="9757"/>
                </a:cubicBezTo>
                <a:cubicBezTo>
                  <a:pt x="11791" y="9757"/>
                  <a:pt x="11791" y="9649"/>
                  <a:pt x="11722" y="9649"/>
                </a:cubicBezTo>
                <a:close/>
                <a:moveTo>
                  <a:pt x="9589" y="9693"/>
                </a:moveTo>
                <a:cubicBezTo>
                  <a:pt x="9543" y="9693"/>
                  <a:pt x="9543" y="9764"/>
                  <a:pt x="9589" y="9764"/>
                </a:cubicBezTo>
                <a:lnTo>
                  <a:pt x="9618" y="9764"/>
                </a:lnTo>
                <a:cubicBezTo>
                  <a:pt x="9664" y="9764"/>
                  <a:pt x="9664" y="9693"/>
                  <a:pt x="9618" y="9693"/>
                </a:cubicBezTo>
                <a:close/>
                <a:moveTo>
                  <a:pt x="24441" y="9686"/>
                </a:moveTo>
                <a:cubicBezTo>
                  <a:pt x="24424" y="9686"/>
                  <a:pt x="24406" y="9698"/>
                  <a:pt x="24406" y="9721"/>
                </a:cubicBezTo>
                <a:lnTo>
                  <a:pt x="24406" y="9736"/>
                </a:lnTo>
                <a:cubicBezTo>
                  <a:pt x="24406" y="9759"/>
                  <a:pt x="24424" y="9771"/>
                  <a:pt x="24441" y="9771"/>
                </a:cubicBezTo>
                <a:cubicBezTo>
                  <a:pt x="24459" y="9771"/>
                  <a:pt x="24476" y="9759"/>
                  <a:pt x="24476" y="9736"/>
                </a:cubicBezTo>
                <a:lnTo>
                  <a:pt x="24476" y="9721"/>
                </a:lnTo>
                <a:cubicBezTo>
                  <a:pt x="24476" y="9698"/>
                  <a:pt x="24459" y="9686"/>
                  <a:pt x="24441" y="9686"/>
                </a:cubicBezTo>
                <a:close/>
                <a:moveTo>
                  <a:pt x="21312" y="9673"/>
                </a:moveTo>
                <a:cubicBezTo>
                  <a:pt x="21294" y="9673"/>
                  <a:pt x="21276" y="9685"/>
                  <a:pt x="21276" y="9707"/>
                </a:cubicBezTo>
                <a:lnTo>
                  <a:pt x="21276" y="9737"/>
                </a:lnTo>
                <a:cubicBezTo>
                  <a:pt x="21276" y="9760"/>
                  <a:pt x="21294" y="9772"/>
                  <a:pt x="21312" y="9772"/>
                </a:cubicBezTo>
                <a:cubicBezTo>
                  <a:pt x="21329" y="9772"/>
                  <a:pt x="21347" y="9760"/>
                  <a:pt x="21347" y="9737"/>
                </a:cubicBezTo>
                <a:lnTo>
                  <a:pt x="21347" y="9707"/>
                </a:lnTo>
                <a:cubicBezTo>
                  <a:pt x="21347" y="9685"/>
                  <a:pt x="21329" y="9673"/>
                  <a:pt x="21312" y="9673"/>
                </a:cubicBezTo>
                <a:close/>
                <a:moveTo>
                  <a:pt x="6492" y="9683"/>
                </a:moveTo>
                <a:cubicBezTo>
                  <a:pt x="6481" y="9683"/>
                  <a:pt x="6470" y="9689"/>
                  <a:pt x="6464" y="9702"/>
                </a:cubicBezTo>
                <a:cubicBezTo>
                  <a:pt x="6459" y="9712"/>
                  <a:pt x="6453" y="9722"/>
                  <a:pt x="6448" y="9732"/>
                </a:cubicBezTo>
                <a:cubicBezTo>
                  <a:pt x="6434" y="9760"/>
                  <a:pt x="6459" y="9786"/>
                  <a:pt x="6483" y="9786"/>
                </a:cubicBezTo>
                <a:cubicBezTo>
                  <a:pt x="6493" y="9786"/>
                  <a:pt x="6504" y="9780"/>
                  <a:pt x="6510" y="9768"/>
                </a:cubicBezTo>
                <a:cubicBezTo>
                  <a:pt x="6515" y="9757"/>
                  <a:pt x="6521" y="9748"/>
                  <a:pt x="6526" y="9737"/>
                </a:cubicBezTo>
                <a:cubicBezTo>
                  <a:pt x="6540" y="9709"/>
                  <a:pt x="6515" y="9683"/>
                  <a:pt x="6492" y="9683"/>
                </a:cubicBezTo>
                <a:close/>
                <a:moveTo>
                  <a:pt x="2429" y="9708"/>
                </a:moveTo>
                <a:cubicBezTo>
                  <a:pt x="2423" y="9708"/>
                  <a:pt x="2418" y="9710"/>
                  <a:pt x="2414" y="9715"/>
                </a:cubicBezTo>
                <a:cubicBezTo>
                  <a:pt x="2401" y="9732"/>
                  <a:pt x="2386" y="9746"/>
                  <a:pt x="2366" y="9752"/>
                </a:cubicBezTo>
                <a:cubicBezTo>
                  <a:pt x="2347" y="9759"/>
                  <a:pt x="2353" y="9787"/>
                  <a:pt x="2369" y="9787"/>
                </a:cubicBezTo>
                <a:cubicBezTo>
                  <a:pt x="2371" y="9787"/>
                  <a:pt x="2373" y="9787"/>
                  <a:pt x="2375" y="9786"/>
                </a:cubicBezTo>
                <a:cubicBezTo>
                  <a:pt x="2403" y="9777"/>
                  <a:pt x="2428" y="9758"/>
                  <a:pt x="2444" y="9733"/>
                </a:cubicBezTo>
                <a:cubicBezTo>
                  <a:pt x="2453" y="9721"/>
                  <a:pt x="2441" y="9708"/>
                  <a:pt x="2429" y="9708"/>
                </a:cubicBezTo>
                <a:close/>
                <a:moveTo>
                  <a:pt x="15602" y="9731"/>
                </a:moveTo>
                <a:cubicBezTo>
                  <a:pt x="15556" y="9731"/>
                  <a:pt x="15556" y="9801"/>
                  <a:pt x="15602" y="9801"/>
                </a:cubicBezTo>
                <a:lnTo>
                  <a:pt x="15618" y="9801"/>
                </a:lnTo>
                <a:cubicBezTo>
                  <a:pt x="15619" y="9801"/>
                  <a:pt x="15619" y="9801"/>
                  <a:pt x="15620" y="9801"/>
                </a:cubicBezTo>
                <a:cubicBezTo>
                  <a:pt x="15664" y="9801"/>
                  <a:pt x="15663" y="9732"/>
                  <a:pt x="15618" y="9731"/>
                </a:cubicBezTo>
                <a:close/>
                <a:moveTo>
                  <a:pt x="17194" y="9739"/>
                </a:moveTo>
                <a:cubicBezTo>
                  <a:pt x="17182" y="9739"/>
                  <a:pt x="17170" y="9752"/>
                  <a:pt x="17178" y="9767"/>
                </a:cubicBezTo>
                <a:cubicBezTo>
                  <a:pt x="17183" y="9777"/>
                  <a:pt x="17188" y="9788"/>
                  <a:pt x="17193" y="9796"/>
                </a:cubicBezTo>
                <a:cubicBezTo>
                  <a:pt x="17197" y="9803"/>
                  <a:pt x="17202" y="9805"/>
                  <a:pt x="17207" y="9805"/>
                </a:cubicBezTo>
                <a:cubicBezTo>
                  <a:pt x="17218" y="9805"/>
                  <a:pt x="17230" y="9793"/>
                  <a:pt x="17223" y="9778"/>
                </a:cubicBezTo>
                <a:cubicBezTo>
                  <a:pt x="17218" y="9768"/>
                  <a:pt x="17212" y="9758"/>
                  <a:pt x="17207" y="9748"/>
                </a:cubicBezTo>
                <a:cubicBezTo>
                  <a:pt x="17204" y="9741"/>
                  <a:pt x="17199" y="9739"/>
                  <a:pt x="17194" y="9739"/>
                </a:cubicBezTo>
                <a:close/>
                <a:moveTo>
                  <a:pt x="14552" y="9696"/>
                </a:moveTo>
                <a:cubicBezTo>
                  <a:pt x="14512" y="9696"/>
                  <a:pt x="14475" y="9750"/>
                  <a:pt x="14513" y="9788"/>
                </a:cubicBezTo>
                <a:lnTo>
                  <a:pt x="14528" y="9803"/>
                </a:lnTo>
                <a:cubicBezTo>
                  <a:pt x="14539" y="9814"/>
                  <a:pt x="14552" y="9819"/>
                  <a:pt x="14564" y="9819"/>
                </a:cubicBezTo>
                <a:cubicBezTo>
                  <a:pt x="14605" y="9819"/>
                  <a:pt x="14642" y="9766"/>
                  <a:pt x="14604" y="9728"/>
                </a:cubicBezTo>
                <a:lnTo>
                  <a:pt x="14588" y="9712"/>
                </a:lnTo>
                <a:cubicBezTo>
                  <a:pt x="14577" y="9701"/>
                  <a:pt x="14565" y="9696"/>
                  <a:pt x="14552" y="9696"/>
                </a:cubicBezTo>
                <a:close/>
                <a:moveTo>
                  <a:pt x="20739" y="9682"/>
                </a:moveTo>
                <a:cubicBezTo>
                  <a:pt x="20720" y="9682"/>
                  <a:pt x="20702" y="9691"/>
                  <a:pt x="20693" y="9708"/>
                </a:cubicBezTo>
                <a:cubicBezTo>
                  <a:pt x="20688" y="9720"/>
                  <a:pt x="20683" y="9728"/>
                  <a:pt x="20678" y="9738"/>
                </a:cubicBezTo>
                <a:cubicBezTo>
                  <a:pt x="20664" y="9764"/>
                  <a:pt x="20671" y="9796"/>
                  <a:pt x="20698" y="9812"/>
                </a:cubicBezTo>
                <a:cubicBezTo>
                  <a:pt x="20706" y="9817"/>
                  <a:pt x="20715" y="9819"/>
                  <a:pt x="20725" y="9819"/>
                </a:cubicBezTo>
                <a:cubicBezTo>
                  <a:pt x="20743" y="9819"/>
                  <a:pt x="20762" y="9810"/>
                  <a:pt x="20771" y="9793"/>
                </a:cubicBezTo>
                <a:cubicBezTo>
                  <a:pt x="20776" y="9782"/>
                  <a:pt x="20781" y="9773"/>
                  <a:pt x="20786" y="9763"/>
                </a:cubicBezTo>
                <a:cubicBezTo>
                  <a:pt x="20799" y="9736"/>
                  <a:pt x="20794" y="9705"/>
                  <a:pt x="20767" y="9689"/>
                </a:cubicBezTo>
                <a:cubicBezTo>
                  <a:pt x="20759" y="9684"/>
                  <a:pt x="20749" y="9682"/>
                  <a:pt x="20739" y="9682"/>
                </a:cubicBezTo>
                <a:close/>
                <a:moveTo>
                  <a:pt x="9228" y="9752"/>
                </a:moveTo>
                <a:cubicBezTo>
                  <a:pt x="9182" y="9752"/>
                  <a:pt x="9183" y="9822"/>
                  <a:pt x="9229" y="9822"/>
                </a:cubicBezTo>
                <a:cubicBezTo>
                  <a:pt x="9275" y="9822"/>
                  <a:pt x="9275" y="9752"/>
                  <a:pt x="9229" y="9752"/>
                </a:cubicBezTo>
                <a:cubicBezTo>
                  <a:pt x="9228" y="9752"/>
                  <a:pt x="9228" y="9752"/>
                  <a:pt x="9228" y="9752"/>
                </a:cubicBezTo>
                <a:close/>
                <a:moveTo>
                  <a:pt x="13346" y="9749"/>
                </a:moveTo>
                <a:cubicBezTo>
                  <a:pt x="13340" y="9749"/>
                  <a:pt x="13335" y="9750"/>
                  <a:pt x="13329" y="9753"/>
                </a:cubicBezTo>
                <a:cubicBezTo>
                  <a:pt x="13318" y="9758"/>
                  <a:pt x="13309" y="9764"/>
                  <a:pt x="13298" y="9769"/>
                </a:cubicBezTo>
                <a:cubicBezTo>
                  <a:pt x="13262" y="9787"/>
                  <a:pt x="13285" y="9835"/>
                  <a:pt x="13318" y="9835"/>
                </a:cubicBezTo>
                <a:cubicBezTo>
                  <a:pt x="13323" y="9835"/>
                  <a:pt x="13328" y="9833"/>
                  <a:pt x="13334" y="9831"/>
                </a:cubicBezTo>
                <a:cubicBezTo>
                  <a:pt x="13345" y="9825"/>
                  <a:pt x="13354" y="9820"/>
                  <a:pt x="13364" y="9815"/>
                </a:cubicBezTo>
                <a:cubicBezTo>
                  <a:pt x="13399" y="9797"/>
                  <a:pt x="13378" y="9749"/>
                  <a:pt x="13346" y="9749"/>
                </a:cubicBezTo>
                <a:close/>
                <a:moveTo>
                  <a:pt x="23323" y="9753"/>
                </a:moveTo>
                <a:cubicBezTo>
                  <a:pt x="23315" y="9753"/>
                  <a:pt x="23307" y="9756"/>
                  <a:pt x="23299" y="9764"/>
                </a:cubicBezTo>
                <a:lnTo>
                  <a:pt x="23283" y="9779"/>
                </a:lnTo>
                <a:cubicBezTo>
                  <a:pt x="23258" y="9804"/>
                  <a:pt x="23283" y="9840"/>
                  <a:pt x="23310" y="9840"/>
                </a:cubicBezTo>
                <a:cubicBezTo>
                  <a:pt x="23318" y="9840"/>
                  <a:pt x="23326" y="9837"/>
                  <a:pt x="23333" y="9830"/>
                </a:cubicBezTo>
                <a:lnTo>
                  <a:pt x="23349" y="9814"/>
                </a:lnTo>
                <a:cubicBezTo>
                  <a:pt x="23374" y="9788"/>
                  <a:pt x="23351" y="9753"/>
                  <a:pt x="23323" y="9753"/>
                </a:cubicBezTo>
                <a:close/>
                <a:moveTo>
                  <a:pt x="3501" y="9689"/>
                </a:moveTo>
                <a:cubicBezTo>
                  <a:pt x="3461" y="9689"/>
                  <a:pt x="3424" y="9742"/>
                  <a:pt x="3460" y="9779"/>
                </a:cubicBezTo>
                <a:cubicBezTo>
                  <a:pt x="3486" y="9804"/>
                  <a:pt x="3509" y="9831"/>
                  <a:pt x="3534" y="9856"/>
                </a:cubicBezTo>
                <a:cubicBezTo>
                  <a:pt x="3545" y="9867"/>
                  <a:pt x="3557" y="9872"/>
                  <a:pt x="3570" y="9872"/>
                </a:cubicBezTo>
                <a:cubicBezTo>
                  <a:pt x="3610" y="9872"/>
                  <a:pt x="3647" y="9818"/>
                  <a:pt x="3609" y="9780"/>
                </a:cubicBezTo>
                <a:cubicBezTo>
                  <a:pt x="3585" y="9756"/>
                  <a:pt x="3561" y="9730"/>
                  <a:pt x="3536" y="9705"/>
                </a:cubicBezTo>
                <a:cubicBezTo>
                  <a:pt x="3525" y="9694"/>
                  <a:pt x="3513" y="9689"/>
                  <a:pt x="3501" y="9689"/>
                </a:cubicBezTo>
                <a:close/>
                <a:moveTo>
                  <a:pt x="15842" y="9809"/>
                </a:moveTo>
                <a:cubicBezTo>
                  <a:pt x="15796" y="9809"/>
                  <a:pt x="15796" y="9879"/>
                  <a:pt x="15842" y="9879"/>
                </a:cubicBezTo>
                <a:lnTo>
                  <a:pt x="15858" y="9879"/>
                </a:lnTo>
                <a:cubicBezTo>
                  <a:pt x="15903" y="9879"/>
                  <a:pt x="15903" y="9809"/>
                  <a:pt x="15858" y="9809"/>
                </a:cubicBezTo>
                <a:close/>
                <a:moveTo>
                  <a:pt x="7253" y="9779"/>
                </a:moveTo>
                <a:cubicBezTo>
                  <a:pt x="7232" y="9779"/>
                  <a:pt x="7210" y="9796"/>
                  <a:pt x="7217" y="9822"/>
                </a:cubicBezTo>
                <a:cubicBezTo>
                  <a:pt x="7222" y="9842"/>
                  <a:pt x="7228" y="9862"/>
                  <a:pt x="7233" y="9883"/>
                </a:cubicBezTo>
                <a:cubicBezTo>
                  <a:pt x="7237" y="9901"/>
                  <a:pt x="7251" y="9908"/>
                  <a:pt x="7264" y="9908"/>
                </a:cubicBezTo>
                <a:cubicBezTo>
                  <a:pt x="7285" y="9908"/>
                  <a:pt x="7307" y="9891"/>
                  <a:pt x="7301" y="9864"/>
                </a:cubicBezTo>
                <a:cubicBezTo>
                  <a:pt x="7296" y="9845"/>
                  <a:pt x="7290" y="9825"/>
                  <a:pt x="7285" y="9804"/>
                </a:cubicBezTo>
                <a:cubicBezTo>
                  <a:pt x="7281" y="9786"/>
                  <a:pt x="7267" y="9779"/>
                  <a:pt x="7253" y="9779"/>
                </a:cubicBezTo>
                <a:close/>
                <a:moveTo>
                  <a:pt x="327" y="9867"/>
                </a:moveTo>
                <a:cubicBezTo>
                  <a:pt x="310" y="9867"/>
                  <a:pt x="300" y="9891"/>
                  <a:pt x="318" y="9900"/>
                </a:cubicBezTo>
                <a:cubicBezTo>
                  <a:pt x="328" y="9905"/>
                  <a:pt x="338" y="9910"/>
                  <a:pt x="347" y="9916"/>
                </a:cubicBezTo>
                <a:cubicBezTo>
                  <a:pt x="350" y="9917"/>
                  <a:pt x="353" y="9918"/>
                  <a:pt x="356" y="9918"/>
                </a:cubicBezTo>
                <a:cubicBezTo>
                  <a:pt x="373" y="9918"/>
                  <a:pt x="383" y="9893"/>
                  <a:pt x="366" y="9885"/>
                </a:cubicBezTo>
                <a:cubicBezTo>
                  <a:pt x="355" y="9880"/>
                  <a:pt x="346" y="9875"/>
                  <a:pt x="336" y="9869"/>
                </a:cubicBezTo>
                <a:cubicBezTo>
                  <a:pt x="332" y="9868"/>
                  <a:pt x="330" y="9867"/>
                  <a:pt x="327" y="9867"/>
                </a:cubicBezTo>
                <a:close/>
                <a:moveTo>
                  <a:pt x="7935" y="9916"/>
                </a:moveTo>
                <a:cubicBezTo>
                  <a:pt x="7912" y="9916"/>
                  <a:pt x="7912" y="9951"/>
                  <a:pt x="7935" y="9951"/>
                </a:cubicBezTo>
                <a:lnTo>
                  <a:pt x="7950" y="9951"/>
                </a:lnTo>
                <a:cubicBezTo>
                  <a:pt x="7975" y="9951"/>
                  <a:pt x="7975" y="9916"/>
                  <a:pt x="7950" y="9916"/>
                </a:cubicBezTo>
                <a:close/>
                <a:moveTo>
                  <a:pt x="7487" y="9926"/>
                </a:moveTo>
                <a:cubicBezTo>
                  <a:pt x="7475" y="9926"/>
                  <a:pt x="7463" y="9945"/>
                  <a:pt x="7474" y="9957"/>
                </a:cubicBezTo>
                <a:cubicBezTo>
                  <a:pt x="7482" y="9968"/>
                  <a:pt x="7495" y="9973"/>
                  <a:pt x="7508" y="9973"/>
                </a:cubicBezTo>
                <a:cubicBezTo>
                  <a:pt x="7520" y="9973"/>
                  <a:pt x="7533" y="9968"/>
                  <a:pt x="7542" y="9958"/>
                </a:cubicBezTo>
                <a:cubicBezTo>
                  <a:pt x="7554" y="9946"/>
                  <a:pt x="7542" y="9929"/>
                  <a:pt x="7528" y="9929"/>
                </a:cubicBezTo>
                <a:cubicBezTo>
                  <a:pt x="7524" y="9929"/>
                  <a:pt x="7520" y="9931"/>
                  <a:pt x="7517" y="9934"/>
                </a:cubicBezTo>
                <a:cubicBezTo>
                  <a:pt x="7514" y="9937"/>
                  <a:pt x="7511" y="9939"/>
                  <a:pt x="7509" y="9939"/>
                </a:cubicBezTo>
                <a:cubicBezTo>
                  <a:pt x="7505" y="9939"/>
                  <a:pt x="7502" y="9936"/>
                  <a:pt x="7499" y="9932"/>
                </a:cubicBezTo>
                <a:cubicBezTo>
                  <a:pt x="7496" y="9928"/>
                  <a:pt x="7491" y="9926"/>
                  <a:pt x="7487" y="9926"/>
                </a:cubicBezTo>
                <a:close/>
                <a:moveTo>
                  <a:pt x="24472" y="9792"/>
                </a:moveTo>
                <a:cubicBezTo>
                  <a:pt x="24464" y="9792"/>
                  <a:pt x="24455" y="9795"/>
                  <a:pt x="24448" y="9803"/>
                </a:cubicBezTo>
                <a:cubicBezTo>
                  <a:pt x="24407" y="9846"/>
                  <a:pt x="24365" y="9890"/>
                  <a:pt x="24324" y="9935"/>
                </a:cubicBezTo>
                <a:cubicBezTo>
                  <a:pt x="24300" y="9960"/>
                  <a:pt x="24324" y="9996"/>
                  <a:pt x="24351" y="9996"/>
                </a:cubicBezTo>
                <a:cubicBezTo>
                  <a:pt x="24359" y="9996"/>
                  <a:pt x="24367" y="9993"/>
                  <a:pt x="24375" y="9985"/>
                </a:cubicBezTo>
                <a:cubicBezTo>
                  <a:pt x="24415" y="9942"/>
                  <a:pt x="24456" y="9898"/>
                  <a:pt x="24497" y="9853"/>
                </a:cubicBezTo>
                <a:cubicBezTo>
                  <a:pt x="24521" y="9828"/>
                  <a:pt x="24498" y="9792"/>
                  <a:pt x="24472" y="9792"/>
                </a:cubicBezTo>
                <a:close/>
                <a:moveTo>
                  <a:pt x="10402" y="9918"/>
                </a:moveTo>
                <a:cubicBezTo>
                  <a:pt x="10369" y="9918"/>
                  <a:pt x="10347" y="9966"/>
                  <a:pt x="10384" y="9984"/>
                </a:cubicBezTo>
                <a:cubicBezTo>
                  <a:pt x="10395" y="9989"/>
                  <a:pt x="10403" y="9994"/>
                  <a:pt x="10413" y="9999"/>
                </a:cubicBezTo>
                <a:cubicBezTo>
                  <a:pt x="10419" y="10002"/>
                  <a:pt x="10425" y="10004"/>
                  <a:pt x="10430" y="10004"/>
                </a:cubicBezTo>
                <a:cubicBezTo>
                  <a:pt x="10462" y="10004"/>
                  <a:pt x="10484" y="9956"/>
                  <a:pt x="10449" y="9938"/>
                </a:cubicBezTo>
                <a:cubicBezTo>
                  <a:pt x="10439" y="9932"/>
                  <a:pt x="10429" y="9927"/>
                  <a:pt x="10419" y="9922"/>
                </a:cubicBezTo>
                <a:cubicBezTo>
                  <a:pt x="10413" y="9919"/>
                  <a:pt x="10407" y="9918"/>
                  <a:pt x="10402" y="9918"/>
                </a:cubicBezTo>
                <a:close/>
                <a:moveTo>
                  <a:pt x="5676" y="9890"/>
                </a:moveTo>
                <a:cubicBezTo>
                  <a:pt x="5635" y="9890"/>
                  <a:pt x="5598" y="9943"/>
                  <a:pt x="5635" y="9982"/>
                </a:cubicBezTo>
                <a:cubicBezTo>
                  <a:pt x="5642" y="9987"/>
                  <a:pt x="5647" y="9992"/>
                  <a:pt x="5651" y="9997"/>
                </a:cubicBezTo>
                <a:cubicBezTo>
                  <a:pt x="5662" y="10008"/>
                  <a:pt x="5674" y="10013"/>
                  <a:pt x="5687" y="10013"/>
                </a:cubicBezTo>
                <a:cubicBezTo>
                  <a:pt x="5728" y="10013"/>
                  <a:pt x="5765" y="9960"/>
                  <a:pt x="5727" y="9922"/>
                </a:cubicBezTo>
                <a:lnTo>
                  <a:pt x="5712" y="9906"/>
                </a:lnTo>
                <a:cubicBezTo>
                  <a:pt x="5701" y="9895"/>
                  <a:pt x="5688" y="9890"/>
                  <a:pt x="5676" y="9890"/>
                </a:cubicBezTo>
                <a:close/>
                <a:moveTo>
                  <a:pt x="18516" y="9888"/>
                </a:moveTo>
                <a:cubicBezTo>
                  <a:pt x="18497" y="9888"/>
                  <a:pt x="18478" y="9898"/>
                  <a:pt x="18468" y="9916"/>
                </a:cubicBezTo>
                <a:cubicBezTo>
                  <a:pt x="18453" y="9942"/>
                  <a:pt x="18463" y="9973"/>
                  <a:pt x="18488" y="9989"/>
                </a:cubicBezTo>
                <a:cubicBezTo>
                  <a:pt x="18513" y="10005"/>
                  <a:pt x="18536" y="10020"/>
                  <a:pt x="18562" y="10036"/>
                </a:cubicBezTo>
                <a:cubicBezTo>
                  <a:pt x="18569" y="10041"/>
                  <a:pt x="18578" y="10043"/>
                  <a:pt x="18587" y="10043"/>
                </a:cubicBezTo>
                <a:cubicBezTo>
                  <a:pt x="18606" y="10043"/>
                  <a:pt x="18626" y="10033"/>
                  <a:pt x="18635" y="10016"/>
                </a:cubicBezTo>
                <a:cubicBezTo>
                  <a:pt x="18651" y="9990"/>
                  <a:pt x="18640" y="9958"/>
                  <a:pt x="18615" y="9943"/>
                </a:cubicBezTo>
                <a:cubicBezTo>
                  <a:pt x="18590" y="9927"/>
                  <a:pt x="18567" y="9911"/>
                  <a:pt x="18542" y="9896"/>
                </a:cubicBezTo>
                <a:cubicBezTo>
                  <a:pt x="18534" y="9891"/>
                  <a:pt x="18525" y="9888"/>
                  <a:pt x="18516" y="9888"/>
                </a:cubicBezTo>
                <a:close/>
                <a:moveTo>
                  <a:pt x="5306" y="9948"/>
                </a:moveTo>
                <a:cubicBezTo>
                  <a:pt x="5238" y="9948"/>
                  <a:pt x="5237" y="10056"/>
                  <a:pt x="5306" y="10056"/>
                </a:cubicBezTo>
                <a:lnTo>
                  <a:pt x="5322" y="10056"/>
                </a:lnTo>
                <a:cubicBezTo>
                  <a:pt x="5390" y="10056"/>
                  <a:pt x="5390" y="9948"/>
                  <a:pt x="5322" y="9948"/>
                </a:cubicBezTo>
                <a:close/>
                <a:moveTo>
                  <a:pt x="11195" y="9906"/>
                </a:moveTo>
                <a:cubicBezTo>
                  <a:pt x="11190" y="9906"/>
                  <a:pt x="11185" y="9907"/>
                  <a:pt x="11180" y="9908"/>
                </a:cubicBezTo>
                <a:cubicBezTo>
                  <a:pt x="11154" y="9916"/>
                  <a:pt x="11133" y="9946"/>
                  <a:pt x="11144" y="9973"/>
                </a:cubicBezTo>
                <a:cubicBezTo>
                  <a:pt x="11149" y="9989"/>
                  <a:pt x="11154" y="10004"/>
                  <a:pt x="11158" y="10018"/>
                </a:cubicBezTo>
                <a:cubicBezTo>
                  <a:pt x="11166" y="10041"/>
                  <a:pt x="11187" y="10057"/>
                  <a:pt x="11211" y="10057"/>
                </a:cubicBezTo>
                <a:cubicBezTo>
                  <a:pt x="11215" y="10057"/>
                  <a:pt x="11220" y="10056"/>
                  <a:pt x="11224" y="10055"/>
                </a:cubicBezTo>
                <a:cubicBezTo>
                  <a:pt x="11250" y="10046"/>
                  <a:pt x="11271" y="10016"/>
                  <a:pt x="11261" y="9989"/>
                </a:cubicBezTo>
                <a:cubicBezTo>
                  <a:pt x="11256" y="9974"/>
                  <a:pt x="11250" y="9958"/>
                  <a:pt x="11245" y="9945"/>
                </a:cubicBezTo>
                <a:cubicBezTo>
                  <a:pt x="11237" y="9922"/>
                  <a:pt x="11217" y="9906"/>
                  <a:pt x="11195" y="9906"/>
                </a:cubicBezTo>
                <a:close/>
                <a:moveTo>
                  <a:pt x="22334" y="9916"/>
                </a:moveTo>
                <a:cubicBezTo>
                  <a:pt x="22313" y="9916"/>
                  <a:pt x="22291" y="9933"/>
                  <a:pt x="22298" y="9960"/>
                </a:cubicBezTo>
                <a:cubicBezTo>
                  <a:pt x="22309" y="10001"/>
                  <a:pt x="22337" y="10037"/>
                  <a:pt x="22376" y="10056"/>
                </a:cubicBezTo>
                <a:cubicBezTo>
                  <a:pt x="22382" y="10059"/>
                  <a:pt x="22388" y="10061"/>
                  <a:pt x="22393" y="10061"/>
                </a:cubicBezTo>
                <a:cubicBezTo>
                  <a:pt x="22424" y="10061"/>
                  <a:pt x="22444" y="10013"/>
                  <a:pt x="22410" y="9995"/>
                </a:cubicBezTo>
                <a:cubicBezTo>
                  <a:pt x="22387" y="9984"/>
                  <a:pt x="22372" y="9967"/>
                  <a:pt x="22366" y="9942"/>
                </a:cubicBezTo>
                <a:cubicBezTo>
                  <a:pt x="22362" y="9924"/>
                  <a:pt x="22348" y="9916"/>
                  <a:pt x="22334" y="9916"/>
                </a:cubicBezTo>
                <a:close/>
                <a:moveTo>
                  <a:pt x="19372" y="9924"/>
                </a:moveTo>
                <a:cubicBezTo>
                  <a:pt x="19369" y="9924"/>
                  <a:pt x="19366" y="9924"/>
                  <a:pt x="19363" y="9925"/>
                </a:cubicBezTo>
                <a:cubicBezTo>
                  <a:pt x="19345" y="9930"/>
                  <a:pt x="19332" y="9951"/>
                  <a:pt x="19338" y="9968"/>
                </a:cubicBezTo>
                <a:cubicBezTo>
                  <a:pt x="19348" y="9993"/>
                  <a:pt x="19358" y="10018"/>
                  <a:pt x="19368" y="10042"/>
                </a:cubicBezTo>
                <a:cubicBezTo>
                  <a:pt x="19374" y="10058"/>
                  <a:pt x="19386" y="10069"/>
                  <a:pt x="19402" y="10069"/>
                </a:cubicBezTo>
                <a:cubicBezTo>
                  <a:pt x="19405" y="10069"/>
                  <a:pt x="19408" y="10068"/>
                  <a:pt x="19411" y="10067"/>
                </a:cubicBezTo>
                <a:cubicBezTo>
                  <a:pt x="19428" y="10063"/>
                  <a:pt x="19444" y="10041"/>
                  <a:pt x="19436" y="10024"/>
                </a:cubicBezTo>
                <a:cubicBezTo>
                  <a:pt x="19426" y="9999"/>
                  <a:pt x="19416" y="9974"/>
                  <a:pt x="19406" y="9950"/>
                </a:cubicBezTo>
                <a:cubicBezTo>
                  <a:pt x="19400" y="9934"/>
                  <a:pt x="19388" y="9924"/>
                  <a:pt x="19372" y="9924"/>
                </a:cubicBezTo>
                <a:close/>
                <a:moveTo>
                  <a:pt x="13839" y="9975"/>
                </a:moveTo>
                <a:cubicBezTo>
                  <a:pt x="13828" y="9975"/>
                  <a:pt x="13817" y="9980"/>
                  <a:pt x="13811" y="9993"/>
                </a:cubicBezTo>
                <a:cubicBezTo>
                  <a:pt x="13805" y="10004"/>
                  <a:pt x="13800" y="10013"/>
                  <a:pt x="13795" y="10023"/>
                </a:cubicBezTo>
                <a:cubicBezTo>
                  <a:pt x="13781" y="10050"/>
                  <a:pt x="13805" y="10076"/>
                  <a:pt x="13829" y="10076"/>
                </a:cubicBezTo>
                <a:cubicBezTo>
                  <a:pt x="13839" y="10076"/>
                  <a:pt x="13850" y="10071"/>
                  <a:pt x="13857" y="10058"/>
                </a:cubicBezTo>
                <a:cubicBezTo>
                  <a:pt x="13862" y="10048"/>
                  <a:pt x="13867" y="10039"/>
                  <a:pt x="13873" y="10029"/>
                </a:cubicBezTo>
                <a:cubicBezTo>
                  <a:pt x="13887" y="10001"/>
                  <a:pt x="13862" y="9975"/>
                  <a:pt x="13839" y="9975"/>
                </a:cubicBezTo>
                <a:close/>
                <a:moveTo>
                  <a:pt x="17991" y="10026"/>
                </a:moveTo>
                <a:cubicBezTo>
                  <a:pt x="17977" y="10026"/>
                  <a:pt x="17965" y="10044"/>
                  <a:pt x="17977" y="10056"/>
                </a:cubicBezTo>
                <a:lnTo>
                  <a:pt x="17993" y="10072"/>
                </a:lnTo>
                <a:cubicBezTo>
                  <a:pt x="17996" y="10076"/>
                  <a:pt x="18001" y="10077"/>
                  <a:pt x="18005" y="10077"/>
                </a:cubicBezTo>
                <a:cubicBezTo>
                  <a:pt x="18018" y="10077"/>
                  <a:pt x="18030" y="10059"/>
                  <a:pt x="18018" y="10046"/>
                </a:cubicBezTo>
                <a:lnTo>
                  <a:pt x="18002" y="10031"/>
                </a:lnTo>
                <a:cubicBezTo>
                  <a:pt x="17999" y="10027"/>
                  <a:pt x="17995" y="10026"/>
                  <a:pt x="17991" y="10026"/>
                </a:cubicBezTo>
                <a:close/>
                <a:moveTo>
                  <a:pt x="3059" y="10008"/>
                </a:moveTo>
                <a:cubicBezTo>
                  <a:pt x="3014" y="10008"/>
                  <a:pt x="3014" y="10078"/>
                  <a:pt x="3059" y="10078"/>
                </a:cubicBezTo>
                <a:lnTo>
                  <a:pt x="3075" y="10078"/>
                </a:lnTo>
                <a:cubicBezTo>
                  <a:pt x="3121" y="10078"/>
                  <a:pt x="3121" y="10008"/>
                  <a:pt x="3075" y="10008"/>
                </a:cubicBezTo>
                <a:close/>
                <a:moveTo>
                  <a:pt x="16338" y="10019"/>
                </a:moveTo>
                <a:cubicBezTo>
                  <a:pt x="16292" y="10019"/>
                  <a:pt x="16292" y="10089"/>
                  <a:pt x="16338" y="10089"/>
                </a:cubicBezTo>
                <a:lnTo>
                  <a:pt x="16368" y="10089"/>
                </a:lnTo>
                <a:cubicBezTo>
                  <a:pt x="16414" y="10089"/>
                  <a:pt x="16414" y="10019"/>
                  <a:pt x="16368" y="10019"/>
                </a:cubicBezTo>
                <a:close/>
                <a:moveTo>
                  <a:pt x="6832" y="10033"/>
                </a:moveTo>
                <a:cubicBezTo>
                  <a:pt x="6814" y="10033"/>
                  <a:pt x="6796" y="10044"/>
                  <a:pt x="6796" y="10067"/>
                </a:cubicBezTo>
                <a:lnTo>
                  <a:pt x="6796" y="10083"/>
                </a:lnTo>
                <a:cubicBezTo>
                  <a:pt x="6796" y="10106"/>
                  <a:pt x="6814" y="10118"/>
                  <a:pt x="6831" y="10118"/>
                </a:cubicBezTo>
                <a:cubicBezTo>
                  <a:pt x="6849" y="10118"/>
                  <a:pt x="6866" y="10106"/>
                  <a:pt x="6866" y="10083"/>
                </a:cubicBezTo>
                <a:lnTo>
                  <a:pt x="6866" y="10067"/>
                </a:lnTo>
                <a:cubicBezTo>
                  <a:pt x="6867" y="10044"/>
                  <a:pt x="6849" y="10033"/>
                  <a:pt x="6832" y="10033"/>
                </a:cubicBezTo>
                <a:close/>
                <a:moveTo>
                  <a:pt x="9604" y="10086"/>
                </a:moveTo>
                <a:cubicBezTo>
                  <a:pt x="9579" y="10086"/>
                  <a:pt x="9579" y="10121"/>
                  <a:pt x="9604" y="10121"/>
                </a:cubicBezTo>
                <a:cubicBezTo>
                  <a:pt x="9626" y="10121"/>
                  <a:pt x="9626" y="10086"/>
                  <a:pt x="9604" y="10086"/>
                </a:cubicBezTo>
                <a:close/>
                <a:moveTo>
                  <a:pt x="23471" y="10024"/>
                </a:moveTo>
                <a:cubicBezTo>
                  <a:pt x="23448" y="10024"/>
                  <a:pt x="23423" y="10049"/>
                  <a:pt x="23437" y="10078"/>
                </a:cubicBezTo>
                <a:cubicBezTo>
                  <a:pt x="23442" y="10088"/>
                  <a:pt x="23448" y="10098"/>
                  <a:pt x="23453" y="10108"/>
                </a:cubicBezTo>
                <a:cubicBezTo>
                  <a:pt x="23459" y="10121"/>
                  <a:pt x="23470" y="10126"/>
                  <a:pt x="23480" y="10126"/>
                </a:cubicBezTo>
                <a:cubicBezTo>
                  <a:pt x="23503" y="10126"/>
                  <a:pt x="23527" y="10101"/>
                  <a:pt x="23514" y="10073"/>
                </a:cubicBezTo>
                <a:cubicBezTo>
                  <a:pt x="23508" y="10062"/>
                  <a:pt x="23503" y="10053"/>
                  <a:pt x="23498" y="10042"/>
                </a:cubicBezTo>
                <a:cubicBezTo>
                  <a:pt x="23492" y="10029"/>
                  <a:pt x="23482" y="10024"/>
                  <a:pt x="23471" y="10024"/>
                </a:cubicBezTo>
                <a:close/>
                <a:moveTo>
                  <a:pt x="24439" y="10017"/>
                </a:moveTo>
                <a:cubicBezTo>
                  <a:pt x="24425" y="10017"/>
                  <a:pt x="24411" y="10024"/>
                  <a:pt x="24406" y="10041"/>
                </a:cubicBezTo>
                <a:cubicBezTo>
                  <a:pt x="24401" y="10057"/>
                  <a:pt x="24396" y="10072"/>
                  <a:pt x="24390" y="10086"/>
                </a:cubicBezTo>
                <a:cubicBezTo>
                  <a:pt x="24382" y="10112"/>
                  <a:pt x="24403" y="10130"/>
                  <a:pt x="24425" y="10130"/>
                </a:cubicBezTo>
                <a:cubicBezTo>
                  <a:pt x="24439" y="10130"/>
                  <a:pt x="24453" y="10122"/>
                  <a:pt x="24459" y="10105"/>
                </a:cubicBezTo>
                <a:cubicBezTo>
                  <a:pt x="24464" y="10089"/>
                  <a:pt x="24469" y="10075"/>
                  <a:pt x="24474" y="10061"/>
                </a:cubicBezTo>
                <a:cubicBezTo>
                  <a:pt x="24483" y="10035"/>
                  <a:pt x="24460" y="10017"/>
                  <a:pt x="24439" y="10017"/>
                </a:cubicBezTo>
                <a:close/>
                <a:moveTo>
                  <a:pt x="7899" y="10050"/>
                </a:moveTo>
                <a:cubicBezTo>
                  <a:pt x="7873" y="10050"/>
                  <a:pt x="7848" y="10085"/>
                  <a:pt x="7872" y="10110"/>
                </a:cubicBezTo>
                <a:lnTo>
                  <a:pt x="7888" y="10126"/>
                </a:lnTo>
                <a:cubicBezTo>
                  <a:pt x="7895" y="10134"/>
                  <a:pt x="7904" y="10137"/>
                  <a:pt x="7912" y="10137"/>
                </a:cubicBezTo>
                <a:cubicBezTo>
                  <a:pt x="7939" y="10137"/>
                  <a:pt x="7963" y="10101"/>
                  <a:pt x="7938" y="10077"/>
                </a:cubicBezTo>
                <a:lnTo>
                  <a:pt x="7922" y="10061"/>
                </a:lnTo>
                <a:cubicBezTo>
                  <a:pt x="7915" y="10054"/>
                  <a:pt x="7907" y="10050"/>
                  <a:pt x="7899" y="10050"/>
                </a:cubicBezTo>
                <a:close/>
                <a:moveTo>
                  <a:pt x="86" y="10060"/>
                </a:moveTo>
                <a:cubicBezTo>
                  <a:pt x="58" y="10060"/>
                  <a:pt x="33" y="10095"/>
                  <a:pt x="60" y="10120"/>
                </a:cubicBezTo>
                <a:cubicBezTo>
                  <a:pt x="70" y="10130"/>
                  <a:pt x="81" y="10140"/>
                  <a:pt x="91" y="10149"/>
                </a:cubicBezTo>
                <a:cubicBezTo>
                  <a:pt x="98" y="10156"/>
                  <a:pt x="106" y="10159"/>
                  <a:pt x="114" y="10159"/>
                </a:cubicBezTo>
                <a:cubicBezTo>
                  <a:pt x="142" y="10159"/>
                  <a:pt x="168" y="10123"/>
                  <a:pt x="141" y="10099"/>
                </a:cubicBezTo>
                <a:cubicBezTo>
                  <a:pt x="130" y="10088"/>
                  <a:pt x="120" y="10079"/>
                  <a:pt x="109" y="10071"/>
                </a:cubicBezTo>
                <a:cubicBezTo>
                  <a:pt x="102" y="10063"/>
                  <a:pt x="94" y="10060"/>
                  <a:pt x="86" y="10060"/>
                </a:cubicBezTo>
                <a:close/>
                <a:moveTo>
                  <a:pt x="21550" y="10095"/>
                </a:moveTo>
                <a:cubicBezTo>
                  <a:pt x="21533" y="10095"/>
                  <a:pt x="21515" y="10106"/>
                  <a:pt x="21515" y="10129"/>
                </a:cubicBezTo>
                <a:lnTo>
                  <a:pt x="21515" y="10145"/>
                </a:lnTo>
                <a:cubicBezTo>
                  <a:pt x="21515" y="10168"/>
                  <a:pt x="21532" y="10180"/>
                  <a:pt x="21550" y="10180"/>
                </a:cubicBezTo>
                <a:cubicBezTo>
                  <a:pt x="21567" y="10180"/>
                  <a:pt x="21585" y="10168"/>
                  <a:pt x="21585" y="10145"/>
                </a:cubicBezTo>
                <a:lnTo>
                  <a:pt x="21585" y="10129"/>
                </a:lnTo>
                <a:cubicBezTo>
                  <a:pt x="21585" y="10106"/>
                  <a:pt x="21568" y="10095"/>
                  <a:pt x="21550" y="10095"/>
                </a:cubicBezTo>
                <a:close/>
                <a:moveTo>
                  <a:pt x="16863" y="10082"/>
                </a:moveTo>
                <a:cubicBezTo>
                  <a:pt x="16845" y="10082"/>
                  <a:pt x="16828" y="10093"/>
                  <a:pt x="16828" y="10116"/>
                </a:cubicBezTo>
                <a:lnTo>
                  <a:pt x="16828" y="10146"/>
                </a:lnTo>
                <a:cubicBezTo>
                  <a:pt x="16828" y="10169"/>
                  <a:pt x="16845" y="10181"/>
                  <a:pt x="16863" y="10181"/>
                </a:cubicBezTo>
                <a:cubicBezTo>
                  <a:pt x="16880" y="10181"/>
                  <a:pt x="16898" y="10169"/>
                  <a:pt x="16898" y="10146"/>
                </a:cubicBezTo>
                <a:lnTo>
                  <a:pt x="16898" y="10116"/>
                </a:lnTo>
                <a:cubicBezTo>
                  <a:pt x="16898" y="10093"/>
                  <a:pt x="16880" y="10082"/>
                  <a:pt x="16863" y="10082"/>
                </a:cubicBezTo>
                <a:close/>
                <a:moveTo>
                  <a:pt x="24845" y="10109"/>
                </a:moveTo>
                <a:cubicBezTo>
                  <a:pt x="24840" y="10109"/>
                  <a:pt x="24834" y="10111"/>
                  <a:pt x="24828" y="10114"/>
                </a:cubicBezTo>
                <a:cubicBezTo>
                  <a:pt x="24820" y="10119"/>
                  <a:pt x="24809" y="10124"/>
                  <a:pt x="24799" y="10129"/>
                </a:cubicBezTo>
                <a:cubicBezTo>
                  <a:pt x="24764" y="10147"/>
                  <a:pt x="24785" y="10195"/>
                  <a:pt x="24817" y="10195"/>
                </a:cubicBezTo>
                <a:cubicBezTo>
                  <a:pt x="24822" y="10195"/>
                  <a:pt x="24828" y="10194"/>
                  <a:pt x="24834" y="10191"/>
                </a:cubicBezTo>
                <a:cubicBezTo>
                  <a:pt x="24844" y="10186"/>
                  <a:pt x="24853" y="10181"/>
                  <a:pt x="24864" y="10175"/>
                </a:cubicBezTo>
                <a:cubicBezTo>
                  <a:pt x="24899" y="10156"/>
                  <a:pt x="24878" y="10109"/>
                  <a:pt x="24845" y="10109"/>
                </a:cubicBezTo>
                <a:close/>
                <a:moveTo>
                  <a:pt x="14998" y="10073"/>
                </a:moveTo>
                <a:cubicBezTo>
                  <a:pt x="14986" y="10073"/>
                  <a:pt x="14974" y="10077"/>
                  <a:pt x="14963" y="10088"/>
                </a:cubicBezTo>
                <a:lnTo>
                  <a:pt x="14947" y="10104"/>
                </a:lnTo>
                <a:cubicBezTo>
                  <a:pt x="14910" y="10141"/>
                  <a:pt x="14946" y="10196"/>
                  <a:pt x="14987" y="10196"/>
                </a:cubicBezTo>
                <a:cubicBezTo>
                  <a:pt x="14999" y="10196"/>
                  <a:pt x="15011" y="10191"/>
                  <a:pt x="15022" y="10181"/>
                </a:cubicBezTo>
                <a:lnTo>
                  <a:pt x="15037" y="10165"/>
                </a:lnTo>
                <a:cubicBezTo>
                  <a:pt x="15075" y="10127"/>
                  <a:pt x="15039" y="10073"/>
                  <a:pt x="14998" y="10073"/>
                </a:cubicBezTo>
                <a:close/>
                <a:moveTo>
                  <a:pt x="14519" y="10102"/>
                </a:moveTo>
                <a:cubicBezTo>
                  <a:pt x="14451" y="10102"/>
                  <a:pt x="14450" y="10209"/>
                  <a:pt x="14519" y="10209"/>
                </a:cubicBezTo>
                <a:cubicBezTo>
                  <a:pt x="14588" y="10209"/>
                  <a:pt x="14588" y="10102"/>
                  <a:pt x="14519" y="10102"/>
                </a:cubicBezTo>
                <a:close/>
                <a:moveTo>
                  <a:pt x="6148" y="10104"/>
                </a:moveTo>
                <a:cubicBezTo>
                  <a:pt x="6130" y="10104"/>
                  <a:pt x="6112" y="10116"/>
                  <a:pt x="6112" y="10139"/>
                </a:cubicBezTo>
                <a:lnTo>
                  <a:pt x="6112" y="10183"/>
                </a:lnTo>
                <a:cubicBezTo>
                  <a:pt x="6112" y="10206"/>
                  <a:pt x="6130" y="10217"/>
                  <a:pt x="6148" y="10217"/>
                </a:cubicBezTo>
                <a:cubicBezTo>
                  <a:pt x="6165" y="10217"/>
                  <a:pt x="6183" y="10206"/>
                  <a:pt x="6183" y="10183"/>
                </a:cubicBezTo>
                <a:lnTo>
                  <a:pt x="6183" y="10139"/>
                </a:lnTo>
                <a:cubicBezTo>
                  <a:pt x="6184" y="10116"/>
                  <a:pt x="6166" y="10104"/>
                  <a:pt x="6148" y="10104"/>
                </a:cubicBezTo>
                <a:close/>
                <a:moveTo>
                  <a:pt x="866" y="10120"/>
                </a:moveTo>
                <a:cubicBezTo>
                  <a:pt x="860" y="10120"/>
                  <a:pt x="855" y="10122"/>
                  <a:pt x="849" y="10125"/>
                </a:cubicBezTo>
                <a:cubicBezTo>
                  <a:pt x="833" y="10134"/>
                  <a:pt x="825" y="10158"/>
                  <a:pt x="836" y="10173"/>
                </a:cubicBezTo>
                <a:cubicBezTo>
                  <a:pt x="852" y="10193"/>
                  <a:pt x="867" y="10214"/>
                  <a:pt x="880" y="10234"/>
                </a:cubicBezTo>
                <a:cubicBezTo>
                  <a:pt x="889" y="10245"/>
                  <a:pt x="900" y="10251"/>
                  <a:pt x="912" y="10251"/>
                </a:cubicBezTo>
                <a:cubicBezTo>
                  <a:pt x="917" y="10251"/>
                  <a:pt x="923" y="10250"/>
                  <a:pt x="929" y="10247"/>
                </a:cubicBezTo>
                <a:cubicBezTo>
                  <a:pt x="945" y="10238"/>
                  <a:pt x="954" y="10214"/>
                  <a:pt x="942" y="10198"/>
                </a:cubicBezTo>
                <a:cubicBezTo>
                  <a:pt x="926" y="10178"/>
                  <a:pt x="912" y="10160"/>
                  <a:pt x="898" y="10139"/>
                </a:cubicBezTo>
                <a:cubicBezTo>
                  <a:pt x="889" y="10128"/>
                  <a:pt x="878" y="10120"/>
                  <a:pt x="866" y="10120"/>
                </a:cubicBezTo>
                <a:close/>
                <a:moveTo>
                  <a:pt x="17254" y="10205"/>
                </a:moveTo>
                <a:cubicBezTo>
                  <a:pt x="17245" y="10205"/>
                  <a:pt x="17236" y="10211"/>
                  <a:pt x="17236" y="10222"/>
                </a:cubicBezTo>
                <a:lnTo>
                  <a:pt x="17236" y="10238"/>
                </a:lnTo>
                <a:cubicBezTo>
                  <a:pt x="17236" y="10250"/>
                  <a:pt x="17245" y="10255"/>
                  <a:pt x="17254" y="10255"/>
                </a:cubicBezTo>
                <a:cubicBezTo>
                  <a:pt x="17263" y="10255"/>
                  <a:pt x="17272" y="10250"/>
                  <a:pt x="17272" y="10238"/>
                </a:cubicBezTo>
                <a:lnTo>
                  <a:pt x="17272" y="10222"/>
                </a:lnTo>
                <a:cubicBezTo>
                  <a:pt x="17272" y="10211"/>
                  <a:pt x="17263" y="10205"/>
                  <a:pt x="17254" y="10205"/>
                </a:cubicBezTo>
                <a:close/>
                <a:moveTo>
                  <a:pt x="10757" y="10119"/>
                </a:moveTo>
                <a:cubicBezTo>
                  <a:pt x="10747" y="10119"/>
                  <a:pt x="10738" y="10122"/>
                  <a:pt x="10732" y="10129"/>
                </a:cubicBezTo>
                <a:cubicBezTo>
                  <a:pt x="10717" y="10144"/>
                  <a:pt x="10718" y="10165"/>
                  <a:pt x="10732" y="10178"/>
                </a:cubicBezTo>
                <a:cubicBezTo>
                  <a:pt x="10753" y="10204"/>
                  <a:pt x="10773" y="10229"/>
                  <a:pt x="10794" y="10254"/>
                </a:cubicBezTo>
                <a:cubicBezTo>
                  <a:pt x="10799" y="10261"/>
                  <a:pt x="10808" y="10264"/>
                  <a:pt x="10817" y="10264"/>
                </a:cubicBezTo>
                <a:cubicBezTo>
                  <a:pt x="10827" y="10264"/>
                  <a:pt x="10836" y="10260"/>
                  <a:pt x="10843" y="10254"/>
                </a:cubicBezTo>
                <a:cubicBezTo>
                  <a:pt x="10858" y="10239"/>
                  <a:pt x="10857" y="10218"/>
                  <a:pt x="10843" y="10204"/>
                </a:cubicBezTo>
                <a:cubicBezTo>
                  <a:pt x="10822" y="10178"/>
                  <a:pt x="10803" y="10153"/>
                  <a:pt x="10782" y="10129"/>
                </a:cubicBezTo>
                <a:cubicBezTo>
                  <a:pt x="10776" y="10122"/>
                  <a:pt x="10767" y="10119"/>
                  <a:pt x="10757" y="10119"/>
                </a:cubicBezTo>
                <a:close/>
                <a:moveTo>
                  <a:pt x="2212" y="10121"/>
                </a:moveTo>
                <a:cubicBezTo>
                  <a:pt x="2196" y="10121"/>
                  <a:pt x="2180" y="10129"/>
                  <a:pt x="2169" y="10146"/>
                </a:cubicBezTo>
                <a:cubicBezTo>
                  <a:pt x="2160" y="10162"/>
                  <a:pt x="2151" y="10177"/>
                  <a:pt x="2142" y="10192"/>
                </a:cubicBezTo>
                <a:cubicBezTo>
                  <a:pt x="2117" y="10233"/>
                  <a:pt x="2154" y="10272"/>
                  <a:pt x="2191" y="10272"/>
                </a:cubicBezTo>
                <a:cubicBezTo>
                  <a:pt x="2207" y="10272"/>
                  <a:pt x="2223" y="10265"/>
                  <a:pt x="2234" y="10247"/>
                </a:cubicBezTo>
                <a:cubicBezTo>
                  <a:pt x="2242" y="10231"/>
                  <a:pt x="2252" y="10215"/>
                  <a:pt x="2261" y="10202"/>
                </a:cubicBezTo>
                <a:cubicBezTo>
                  <a:pt x="2286" y="10160"/>
                  <a:pt x="2249" y="10121"/>
                  <a:pt x="2212" y="10121"/>
                </a:cubicBezTo>
                <a:close/>
                <a:moveTo>
                  <a:pt x="23056" y="10190"/>
                </a:moveTo>
                <a:cubicBezTo>
                  <a:pt x="23052" y="10190"/>
                  <a:pt x="23048" y="10191"/>
                  <a:pt x="23044" y="10192"/>
                </a:cubicBezTo>
                <a:cubicBezTo>
                  <a:pt x="23029" y="10197"/>
                  <a:pt x="23014" y="10203"/>
                  <a:pt x="22999" y="10208"/>
                </a:cubicBezTo>
                <a:cubicBezTo>
                  <a:pt x="22960" y="10221"/>
                  <a:pt x="22971" y="10278"/>
                  <a:pt x="23006" y="10278"/>
                </a:cubicBezTo>
                <a:cubicBezTo>
                  <a:pt x="23010" y="10278"/>
                  <a:pt x="23014" y="10277"/>
                  <a:pt x="23018" y="10276"/>
                </a:cubicBezTo>
                <a:cubicBezTo>
                  <a:pt x="23034" y="10271"/>
                  <a:pt x="23047" y="10265"/>
                  <a:pt x="23062" y="10260"/>
                </a:cubicBezTo>
                <a:cubicBezTo>
                  <a:pt x="23103" y="10248"/>
                  <a:pt x="23091" y="10190"/>
                  <a:pt x="23056" y="10190"/>
                </a:cubicBezTo>
                <a:close/>
                <a:moveTo>
                  <a:pt x="8866" y="10249"/>
                </a:moveTo>
                <a:cubicBezTo>
                  <a:pt x="8842" y="10249"/>
                  <a:pt x="8842" y="10283"/>
                  <a:pt x="8866" y="10283"/>
                </a:cubicBezTo>
                <a:lnTo>
                  <a:pt x="8882" y="10283"/>
                </a:lnTo>
                <a:cubicBezTo>
                  <a:pt x="8904" y="10283"/>
                  <a:pt x="8904" y="10249"/>
                  <a:pt x="8882" y="10249"/>
                </a:cubicBezTo>
                <a:close/>
                <a:moveTo>
                  <a:pt x="3796" y="10193"/>
                </a:moveTo>
                <a:cubicBezTo>
                  <a:pt x="3787" y="10193"/>
                  <a:pt x="3779" y="10199"/>
                  <a:pt x="3779" y="10210"/>
                </a:cubicBezTo>
                <a:lnTo>
                  <a:pt x="3779" y="10285"/>
                </a:lnTo>
                <a:cubicBezTo>
                  <a:pt x="3779" y="10297"/>
                  <a:pt x="3788" y="10303"/>
                  <a:pt x="3796" y="10303"/>
                </a:cubicBezTo>
                <a:cubicBezTo>
                  <a:pt x="3805" y="10303"/>
                  <a:pt x="3814" y="10297"/>
                  <a:pt x="3814" y="10285"/>
                </a:cubicBezTo>
                <a:lnTo>
                  <a:pt x="3814" y="10210"/>
                </a:lnTo>
                <a:cubicBezTo>
                  <a:pt x="3814" y="10199"/>
                  <a:pt x="3805" y="10193"/>
                  <a:pt x="3796" y="10193"/>
                </a:cubicBezTo>
                <a:close/>
                <a:moveTo>
                  <a:pt x="12307" y="10211"/>
                </a:moveTo>
                <a:cubicBezTo>
                  <a:pt x="12289" y="10211"/>
                  <a:pt x="12272" y="10222"/>
                  <a:pt x="12272" y="10246"/>
                </a:cubicBezTo>
                <a:lnTo>
                  <a:pt x="12272" y="10276"/>
                </a:lnTo>
                <a:cubicBezTo>
                  <a:pt x="12272" y="10299"/>
                  <a:pt x="12289" y="10310"/>
                  <a:pt x="12307" y="10310"/>
                </a:cubicBezTo>
                <a:cubicBezTo>
                  <a:pt x="12324" y="10310"/>
                  <a:pt x="12342" y="10299"/>
                  <a:pt x="12342" y="10276"/>
                </a:cubicBezTo>
                <a:lnTo>
                  <a:pt x="12342" y="10246"/>
                </a:lnTo>
                <a:cubicBezTo>
                  <a:pt x="12342" y="10222"/>
                  <a:pt x="12324" y="10211"/>
                  <a:pt x="12307" y="10211"/>
                </a:cubicBezTo>
                <a:close/>
                <a:moveTo>
                  <a:pt x="23774" y="10237"/>
                </a:moveTo>
                <a:cubicBezTo>
                  <a:pt x="23769" y="10237"/>
                  <a:pt x="23764" y="10237"/>
                  <a:pt x="23759" y="10238"/>
                </a:cubicBezTo>
                <a:cubicBezTo>
                  <a:pt x="23718" y="10247"/>
                  <a:pt x="23730" y="10306"/>
                  <a:pt x="23768" y="10307"/>
                </a:cubicBezTo>
                <a:cubicBezTo>
                  <a:pt x="23773" y="10317"/>
                  <a:pt x="23785" y="10322"/>
                  <a:pt x="23798" y="10322"/>
                </a:cubicBezTo>
                <a:cubicBezTo>
                  <a:pt x="23804" y="10322"/>
                  <a:pt x="23810" y="10320"/>
                  <a:pt x="23815" y="10318"/>
                </a:cubicBezTo>
                <a:cubicBezTo>
                  <a:pt x="23833" y="10307"/>
                  <a:pt x="23836" y="10286"/>
                  <a:pt x="23828" y="10270"/>
                </a:cubicBezTo>
                <a:cubicBezTo>
                  <a:pt x="23818" y="10247"/>
                  <a:pt x="23797" y="10237"/>
                  <a:pt x="23774" y="10237"/>
                </a:cubicBezTo>
                <a:close/>
                <a:moveTo>
                  <a:pt x="24093" y="10235"/>
                </a:moveTo>
                <a:cubicBezTo>
                  <a:pt x="24083" y="10235"/>
                  <a:pt x="24073" y="10240"/>
                  <a:pt x="24067" y="10252"/>
                </a:cubicBezTo>
                <a:cubicBezTo>
                  <a:pt x="24061" y="10262"/>
                  <a:pt x="24056" y="10272"/>
                  <a:pt x="24051" y="10282"/>
                </a:cubicBezTo>
                <a:cubicBezTo>
                  <a:pt x="24037" y="10310"/>
                  <a:pt x="24061" y="10336"/>
                  <a:pt x="24085" y="10336"/>
                </a:cubicBezTo>
                <a:cubicBezTo>
                  <a:pt x="24096" y="10336"/>
                  <a:pt x="24106" y="10331"/>
                  <a:pt x="24113" y="10318"/>
                </a:cubicBezTo>
                <a:cubicBezTo>
                  <a:pt x="24118" y="10307"/>
                  <a:pt x="24123" y="10298"/>
                  <a:pt x="24129" y="10287"/>
                </a:cubicBezTo>
                <a:cubicBezTo>
                  <a:pt x="24142" y="10260"/>
                  <a:pt x="24116" y="10235"/>
                  <a:pt x="24093" y="10235"/>
                </a:cubicBezTo>
                <a:close/>
                <a:moveTo>
                  <a:pt x="6598" y="10271"/>
                </a:moveTo>
                <a:cubicBezTo>
                  <a:pt x="6552" y="10271"/>
                  <a:pt x="6552" y="10341"/>
                  <a:pt x="6598" y="10341"/>
                </a:cubicBezTo>
                <a:lnTo>
                  <a:pt x="6614" y="10341"/>
                </a:lnTo>
                <a:cubicBezTo>
                  <a:pt x="6658" y="10341"/>
                  <a:pt x="6660" y="10271"/>
                  <a:pt x="6614" y="10271"/>
                </a:cubicBezTo>
                <a:close/>
                <a:moveTo>
                  <a:pt x="20170" y="10225"/>
                </a:moveTo>
                <a:cubicBezTo>
                  <a:pt x="20158" y="10225"/>
                  <a:pt x="20145" y="10233"/>
                  <a:pt x="20138" y="10243"/>
                </a:cubicBezTo>
                <a:cubicBezTo>
                  <a:pt x="20128" y="10261"/>
                  <a:pt x="20135" y="10280"/>
                  <a:pt x="20151" y="10292"/>
                </a:cubicBezTo>
                <a:cubicBezTo>
                  <a:pt x="20171" y="10307"/>
                  <a:pt x="20191" y="10322"/>
                  <a:pt x="20212" y="10336"/>
                </a:cubicBezTo>
                <a:cubicBezTo>
                  <a:pt x="20217" y="10340"/>
                  <a:pt x="20222" y="10341"/>
                  <a:pt x="20228" y="10341"/>
                </a:cubicBezTo>
                <a:cubicBezTo>
                  <a:pt x="20241" y="10341"/>
                  <a:pt x="20253" y="10334"/>
                  <a:pt x="20260" y="10323"/>
                </a:cubicBezTo>
                <a:cubicBezTo>
                  <a:pt x="20269" y="10304"/>
                  <a:pt x="20263" y="10286"/>
                  <a:pt x="20247" y="10275"/>
                </a:cubicBezTo>
                <a:cubicBezTo>
                  <a:pt x="20227" y="10259"/>
                  <a:pt x="20207" y="10244"/>
                  <a:pt x="20186" y="10230"/>
                </a:cubicBezTo>
                <a:cubicBezTo>
                  <a:pt x="20182" y="10226"/>
                  <a:pt x="20176" y="10225"/>
                  <a:pt x="20170" y="10225"/>
                </a:cubicBezTo>
                <a:close/>
                <a:moveTo>
                  <a:pt x="8189" y="10277"/>
                </a:moveTo>
                <a:cubicBezTo>
                  <a:pt x="8178" y="10277"/>
                  <a:pt x="8166" y="10290"/>
                  <a:pt x="8174" y="10304"/>
                </a:cubicBezTo>
                <a:cubicBezTo>
                  <a:pt x="8179" y="10315"/>
                  <a:pt x="8184" y="10324"/>
                  <a:pt x="8189" y="10335"/>
                </a:cubicBezTo>
                <a:cubicBezTo>
                  <a:pt x="8193" y="10341"/>
                  <a:pt x="8198" y="10344"/>
                  <a:pt x="8203" y="10344"/>
                </a:cubicBezTo>
                <a:cubicBezTo>
                  <a:pt x="8214" y="10344"/>
                  <a:pt x="8226" y="10331"/>
                  <a:pt x="8219" y="10317"/>
                </a:cubicBezTo>
                <a:cubicBezTo>
                  <a:pt x="8213" y="10306"/>
                  <a:pt x="8208" y="10297"/>
                  <a:pt x="8203" y="10286"/>
                </a:cubicBezTo>
                <a:cubicBezTo>
                  <a:pt x="8200" y="10280"/>
                  <a:pt x="8194" y="10277"/>
                  <a:pt x="8189" y="10277"/>
                </a:cubicBezTo>
                <a:close/>
                <a:moveTo>
                  <a:pt x="5547" y="10234"/>
                </a:moveTo>
                <a:cubicBezTo>
                  <a:pt x="5506" y="10234"/>
                  <a:pt x="5469" y="10287"/>
                  <a:pt x="5507" y="10324"/>
                </a:cubicBezTo>
                <a:lnTo>
                  <a:pt x="5523" y="10340"/>
                </a:lnTo>
                <a:cubicBezTo>
                  <a:pt x="5534" y="10351"/>
                  <a:pt x="5547" y="10355"/>
                  <a:pt x="5559" y="10355"/>
                </a:cubicBezTo>
                <a:cubicBezTo>
                  <a:pt x="5600" y="10355"/>
                  <a:pt x="5636" y="10303"/>
                  <a:pt x="5599" y="10265"/>
                </a:cubicBezTo>
                <a:lnTo>
                  <a:pt x="5583" y="10250"/>
                </a:lnTo>
                <a:cubicBezTo>
                  <a:pt x="5572" y="10239"/>
                  <a:pt x="5559" y="10234"/>
                  <a:pt x="5547" y="10234"/>
                </a:cubicBezTo>
                <a:close/>
                <a:moveTo>
                  <a:pt x="11736" y="10218"/>
                </a:moveTo>
                <a:cubicBezTo>
                  <a:pt x="11717" y="10218"/>
                  <a:pt x="11698" y="10228"/>
                  <a:pt x="11689" y="10246"/>
                </a:cubicBezTo>
                <a:cubicBezTo>
                  <a:pt x="11684" y="10256"/>
                  <a:pt x="11679" y="10265"/>
                  <a:pt x="11674" y="10276"/>
                </a:cubicBezTo>
                <a:cubicBezTo>
                  <a:pt x="11660" y="10302"/>
                  <a:pt x="11665" y="10335"/>
                  <a:pt x="11694" y="10349"/>
                </a:cubicBezTo>
                <a:cubicBezTo>
                  <a:pt x="11701" y="10354"/>
                  <a:pt x="11710" y="10356"/>
                  <a:pt x="11720" y="10356"/>
                </a:cubicBezTo>
                <a:cubicBezTo>
                  <a:pt x="11738" y="10356"/>
                  <a:pt x="11757" y="10347"/>
                  <a:pt x="11766" y="10329"/>
                </a:cubicBezTo>
                <a:cubicBezTo>
                  <a:pt x="11772" y="10319"/>
                  <a:pt x="11777" y="10309"/>
                  <a:pt x="11782" y="10299"/>
                </a:cubicBezTo>
                <a:cubicBezTo>
                  <a:pt x="11795" y="10273"/>
                  <a:pt x="11790" y="10241"/>
                  <a:pt x="11763" y="10226"/>
                </a:cubicBezTo>
                <a:cubicBezTo>
                  <a:pt x="11755" y="10221"/>
                  <a:pt x="11745" y="10218"/>
                  <a:pt x="11736" y="10218"/>
                </a:cubicBezTo>
                <a:close/>
                <a:moveTo>
                  <a:pt x="21745" y="10288"/>
                </a:moveTo>
                <a:cubicBezTo>
                  <a:pt x="21699" y="10288"/>
                  <a:pt x="21699" y="10360"/>
                  <a:pt x="21745" y="10360"/>
                </a:cubicBezTo>
                <a:lnTo>
                  <a:pt x="21775" y="10360"/>
                </a:lnTo>
                <a:cubicBezTo>
                  <a:pt x="21775" y="10360"/>
                  <a:pt x="21775" y="10360"/>
                  <a:pt x="21776" y="10360"/>
                </a:cubicBezTo>
                <a:cubicBezTo>
                  <a:pt x="21821" y="10360"/>
                  <a:pt x="21820" y="10291"/>
                  <a:pt x="21775" y="10288"/>
                </a:cubicBezTo>
                <a:close/>
                <a:moveTo>
                  <a:pt x="14319" y="10291"/>
                </a:moveTo>
                <a:cubicBezTo>
                  <a:pt x="14311" y="10291"/>
                  <a:pt x="14302" y="10294"/>
                  <a:pt x="14295" y="10301"/>
                </a:cubicBezTo>
                <a:lnTo>
                  <a:pt x="14279" y="10317"/>
                </a:lnTo>
                <a:cubicBezTo>
                  <a:pt x="14254" y="10342"/>
                  <a:pt x="14279" y="10377"/>
                  <a:pt x="14306" y="10377"/>
                </a:cubicBezTo>
                <a:cubicBezTo>
                  <a:pt x="14314" y="10377"/>
                  <a:pt x="14322" y="10373"/>
                  <a:pt x="14329" y="10366"/>
                </a:cubicBezTo>
                <a:lnTo>
                  <a:pt x="14345" y="10350"/>
                </a:lnTo>
                <a:cubicBezTo>
                  <a:pt x="14370" y="10326"/>
                  <a:pt x="14346" y="10291"/>
                  <a:pt x="14319" y="10291"/>
                </a:cubicBezTo>
                <a:close/>
                <a:moveTo>
                  <a:pt x="3361" y="10294"/>
                </a:moveTo>
                <a:cubicBezTo>
                  <a:pt x="3343" y="10294"/>
                  <a:pt x="3325" y="10305"/>
                  <a:pt x="3325" y="10328"/>
                </a:cubicBezTo>
                <a:lnTo>
                  <a:pt x="3325" y="10344"/>
                </a:lnTo>
                <a:cubicBezTo>
                  <a:pt x="3325" y="10367"/>
                  <a:pt x="3342" y="10379"/>
                  <a:pt x="3360" y="10379"/>
                </a:cubicBezTo>
                <a:cubicBezTo>
                  <a:pt x="3377" y="10379"/>
                  <a:pt x="3396" y="10367"/>
                  <a:pt x="3397" y="10344"/>
                </a:cubicBezTo>
                <a:lnTo>
                  <a:pt x="3397" y="10328"/>
                </a:lnTo>
                <a:cubicBezTo>
                  <a:pt x="3397" y="10305"/>
                  <a:pt x="3379" y="10294"/>
                  <a:pt x="3361" y="10294"/>
                </a:cubicBezTo>
                <a:close/>
                <a:moveTo>
                  <a:pt x="6838" y="10345"/>
                </a:moveTo>
                <a:cubicBezTo>
                  <a:pt x="6792" y="10345"/>
                  <a:pt x="6792" y="10415"/>
                  <a:pt x="6838" y="10415"/>
                </a:cubicBezTo>
                <a:lnTo>
                  <a:pt x="6854" y="10415"/>
                </a:lnTo>
                <a:cubicBezTo>
                  <a:pt x="6854" y="10415"/>
                  <a:pt x="6855" y="10415"/>
                  <a:pt x="6856" y="10415"/>
                </a:cubicBezTo>
                <a:cubicBezTo>
                  <a:pt x="6899" y="10415"/>
                  <a:pt x="6898" y="10345"/>
                  <a:pt x="6854" y="10345"/>
                </a:cubicBezTo>
                <a:close/>
                <a:moveTo>
                  <a:pt x="5146" y="10298"/>
                </a:moveTo>
                <a:cubicBezTo>
                  <a:pt x="5139" y="10298"/>
                  <a:pt x="5133" y="10300"/>
                  <a:pt x="5127" y="10303"/>
                </a:cubicBezTo>
                <a:cubicBezTo>
                  <a:pt x="5109" y="10314"/>
                  <a:pt x="5106" y="10335"/>
                  <a:pt x="5115" y="10351"/>
                </a:cubicBezTo>
                <a:cubicBezTo>
                  <a:pt x="5125" y="10376"/>
                  <a:pt x="5136" y="10402"/>
                  <a:pt x="5147" y="10427"/>
                </a:cubicBezTo>
                <a:cubicBezTo>
                  <a:pt x="5152" y="10438"/>
                  <a:pt x="5164" y="10444"/>
                  <a:pt x="5177" y="10444"/>
                </a:cubicBezTo>
                <a:cubicBezTo>
                  <a:pt x="5183" y="10444"/>
                  <a:pt x="5190" y="10443"/>
                  <a:pt x="5195" y="10439"/>
                </a:cubicBezTo>
                <a:cubicBezTo>
                  <a:pt x="5214" y="10429"/>
                  <a:pt x="5216" y="10408"/>
                  <a:pt x="5209" y="10391"/>
                </a:cubicBezTo>
                <a:cubicBezTo>
                  <a:pt x="5198" y="10366"/>
                  <a:pt x="5188" y="10341"/>
                  <a:pt x="5175" y="10317"/>
                </a:cubicBezTo>
                <a:cubicBezTo>
                  <a:pt x="5171" y="10304"/>
                  <a:pt x="5158" y="10298"/>
                  <a:pt x="5146" y="10298"/>
                </a:cubicBezTo>
                <a:close/>
                <a:moveTo>
                  <a:pt x="14038" y="10315"/>
                </a:moveTo>
                <a:cubicBezTo>
                  <a:pt x="13993" y="10315"/>
                  <a:pt x="13993" y="10386"/>
                  <a:pt x="14038" y="10386"/>
                </a:cubicBezTo>
                <a:cubicBezTo>
                  <a:pt x="14051" y="10386"/>
                  <a:pt x="14059" y="10381"/>
                  <a:pt x="14066" y="10372"/>
                </a:cubicBezTo>
                <a:cubicBezTo>
                  <a:pt x="14075" y="10406"/>
                  <a:pt x="14103" y="10432"/>
                  <a:pt x="14135" y="10442"/>
                </a:cubicBezTo>
                <a:cubicBezTo>
                  <a:pt x="14139" y="10444"/>
                  <a:pt x="14143" y="10444"/>
                  <a:pt x="14146" y="10444"/>
                </a:cubicBezTo>
                <a:cubicBezTo>
                  <a:pt x="14180" y="10444"/>
                  <a:pt x="14191" y="10387"/>
                  <a:pt x="14152" y="10374"/>
                </a:cubicBezTo>
                <a:cubicBezTo>
                  <a:pt x="14137" y="10369"/>
                  <a:pt x="14131" y="10356"/>
                  <a:pt x="14130" y="10341"/>
                </a:cubicBezTo>
                <a:cubicBezTo>
                  <a:pt x="14128" y="10325"/>
                  <a:pt x="14111" y="10315"/>
                  <a:pt x="14096" y="10315"/>
                </a:cubicBezTo>
                <a:cubicBezTo>
                  <a:pt x="14093" y="10315"/>
                  <a:pt x="14090" y="10316"/>
                  <a:pt x="14087" y="10317"/>
                </a:cubicBezTo>
                <a:cubicBezTo>
                  <a:pt x="14078" y="10319"/>
                  <a:pt x="14072" y="10324"/>
                  <a:pt x="14067" y="10330"/>
                </a:cubicBezTo>
                <a:cubicBezTo>
                  <a:pt x="14062" y="10322"/>
                  <a:pt x="14052" y="10315"/>
                  <a:pt x="14038" y="10315"/>
                </a:cubicBezTo>
                <a:close/>
                <a:moveTo>
                  <a:pt x="1692" y="10316"/>
                </a:moveTo>
                <a:cubicBezTo>
                  <a:pt x="1683" y="10316"/>
                  <a:pt x="1673" y="10319"/>
                  <a:pt x="1665" y="10323"/>
                </a:cubicBezTo>
                <a:cubicBezTo>
                  <a:pt x="1639" y="10339"/>
                  <a:pt x="1632" y="10370"/>
                  <a:pt x="1645" y="10396"/>
                </a:cubicBezTo>
                <a:cubicBezTo>
                  <a:pt x="1650" y="10407"/>
                  <a:pt x="1655" y="10416"/>
                  <a:pt x="1661" y="10427"/>
                </a:cubicBezTo>
                <a:cubicBezTo>
                  <a:pt x="1670" y="10444"/>
                  <a:pt x="1688" y="10453"/>
                  <a:pt x="1707" y="10453"/>
                </a:cubicBezTo>
                <a:cubicBezTo>
                  <a:pt x="1716" y="10453"/>
                  <a:pt x="1726" y="10450"/>
                  <a:pt x="1734" y="10446"/>
                </a:cubicBezTo>
                <a:cubicBezTo>
                  <a:pt x="1760" y="10430"/>
                  <a:pt x="1768" y="10398"/>
                  <a:pt x="1754" y="10372"/>
                </a:cubicBezTo>
                <a:cubicBezTo>
                  <a:pt x="1749" y="10362"/>
                  <a:pt x="1743" y="10351"/>
                  <a:pt x="1738" y="10343"/>
                </a:cubicBezTo>
                <a:cubicBezTo>
                  <a:pt x="1730" y="10325"/>
                  <a:pt x="1711" y="10316"/>
                  <a:pt x="1692" y="10316"/>
                </a:cubicBezTo>
                <a:close/>
                <a:moveTo>
                  <a:pt x="15523" y="10331"/>
                </a:moveTo>
                <a:cubicBezTo>
                  <a:pt x="15505" y="10331"/>
                  <a:pt x="15488" y="10339"/>
                  <a:pt x="15477" y="10357"/>
                </a:cubicBezTo>
                <a:cubicBezTo>
                  <a:pt x="15465" y="10382"/>
                  <a:pt x="15472" y="10417"/>
                  <a:pt x="15497" y="10430"/>
                </a:cubicBezTo>
                <a:cubicBezTo>
                  <a:pt x="15508" y="10435"/>
                  <a:pt x="15517" y="10440"/>
                  <a:pt x="15528" y="10446"/>
                </a:cubicBezTo>
                <a:cubicBezTo>
                  <a:pt x="15537" y="10450"/>
                  <a:pt x="15546" y="10453"/>
                  <a:pt x="15556" y="10453"/>
                </a:cubicBezTo>
                <a:cubicBezTo>
                  <a:pt x="15574" y="10453"/>
                  <a:pt x="15591" y="10444"/>
                  <a:pt x="15601" y="10427"/>
                </a:cubicBezTo>
                <a:cubicBezTo>
                  <a:pt x="15615" y="10403"/>
                  <a:pt x="15607" y="10366"/>
                  <a:pt x="15581" y="10353"/>
                </a:cubicBezTo>
                <a:cubicBezTo>
                  <a:pt x="15571" y="10348"/>
                  <a:pt x="15561" y="10343"/>
                  <a:pt x="15551" y="10338"/>
                </a:cubicBezTo>
                <a:cubicBezTo>
                  <a:pt x="15542" y="10333"/>
                  <a:pt x="15532" y="10331"/>
                  <a:pt x="15523" y="10331"/>
                </a:cubicBezTo>
                <a:close/>
                <a:moveTo>
                  <a:pt x="18304" y="10433"/>
                </a:moveTo>
                <a:cubicBezTo>
                  <a:pt x="18281" y="10433"/>
                  <a:pt x="18281" y="10469"/>
                  <a:pt x="18304" y="10469"/>
                </a:cubicBezTo>
                <a:cubicBezTo>
                  <a:pt x="18326" y="10469"/>
                  <a:pt x="18327" y="10433"/>
                  <a:pt x="18304" y="10433"/>
                </a:cubicBezTo>
                <a:close/>
                <a:moveTo>
                  <a:pt x="14654" y="10405"/>
                </a:moveTo>
                <a:cubicBezTo>
                  <a:pt x="14627" y="10405"/>
                  <a:pt x="14604" y="10441"/>
                  <a:pt x="14629" y="10466"/>
                </a:cubicBezTo>
                <a:lnTo>
                  <a:pt x="14645" y="10481"/>
                </a:lnTo>
                <a:cubicBezTo>
                  <a:pt x="14652" y="10489"/>
                  <a:pt x="14660" y="10492"/>
                  <a:pt x="14668" y="10492"/>
                </a:cubicBezTo>
                <a:cubicBezTo>
                  <a:pt x="14696" y="10492"/>
                  <a:pt x="14720" y="10456"/>
                  <a:pt x="14695" y="10432"/>
                </a:cubicBezTo>
                <a:lnTo>
                  <a:pt x="14679" y="10416"/>
                </a:lnTo>
                <a:cubicBezTo>
                  <a:pt x="14671" y="10408"/>
                  <a:pt x="14663" y="10405"/>
                  <a:pt x="14654" y="10405"/>
                </a:cubicBezTo>
                <a:close/>
                <a:moveTo>
                  <a:pt x="4429" y="10428"/>
                </a:moveTo>
                <a:cubicBezTo>
                  <a:pt x="4410" y="10428"/>
                  <a:pt x="4391" y="10438"/>
                  <a:pt x="4381" y="10455"/>
                </a:cubicBezTo>
                <a:cubicBezTo>
                  <a:pt x="4366" y="10481"/>
                  <a:pt x="4376" y="10513"/>
                  <a:pt x="4400" y="10528"/>
                </a:cubicBezTo>
                <a:cubicBezTo>
                  <a:pt x="4416" y="10539"/>
                  <a:pt x="4431" y="10548"/>
                  <a:pt x="4445" y="10559"/>
                </a:cubicBezTo>
                <a:cubicBezTo>
                  <a:pt x="4453" y="10564"/>
                  <a:pt x="4461" y="10566"/>
                  <a:pt x="4470" y="10566"/>
                </a:cubicBezTo>
                <a:cubicBezTo>
                  <a:pt x="4489" y="10566"/>
                  <a:pt x="4509" y="10556"/>
                  <a:pt x="4519" y="10539"/>
                </a:cubicBezTo>
                <a:cubicBezTo>
                  <a:pt x="4533" y="10513"/>
                  <a:pt x="4523" y="10482"/>
                  <a:pt x="4499" y="10466"/>
                </a:cubicBezTo>
                <a:cubicBezTo>
                  <a:pt x="4483" y="10455"/>
                  <a:pt x="4468" y="10446"/>
                  <a:pt x="4455" y="10435"/>
                </a:cubicBezTo>
                <a:cubicBezTo>
                  <a:pt x="4447" y="10430"/>
                  <a:pt x="4438" y="10428"/>
                  <a:pt x="4429" y="10428"/>
                </a:cubicBezTo>
                <a:close/>
                <a:moveTo>
                  <a:pt x="9512" y="10426"/>
                </a:moveTo>
                <a:cubicBezTo>
                  <a:pt x="9493" y="10426"/>
                  <a:pt x="9474" y="10436"/>
                  <a:pt x="9464" y="10453"/>
                </a:cubicBezTo>
                <a:cubicBezTo>
                  <a:pt x="9449" y="10479"/>
                  <a:pt x="9459" y="10510"/>
                  <a:pt x="9484" y="10526"/>
                </a:cubicBezTo>
                <a:cubicBezTo>
                  <a:pt x="9509" y="10542"/>
                  <a:pt x="9532" y="10558"/>
                  <a:pt x="9557" y="10573"/>
                </a:cubicBezTo>
                <a:cubicBezTo>
                  <a:pt x="9566" y="10578"/>
                  <a:pt x="9575" y="10581"/>
                  <a:pt x="9584" y="10581"/>
                </a:cubicBezTo>
                <a:cubicBezTo>
                  <a:pt x="9603" y="10581"/>
                  <a:pt x="9622" y="10571"/>
                  <a:pt x="9631" y="10554"/>
                </a:cubicBezTo>
                <a:cubicBezTo>
                  <a:pt x="9647" y="10527"/>
                  <a:pt x="9636" y="10496"/>
                  <a:pt x="9611" y="10480"/>
                </a:cubicBezTo>
                <a:cubicBezTo>
                  <a:pt x="9586" y="10464"/>
                  <a:pt x="9563" y="10449"/>
                  <a:pt x="9538" y="10433"/>
                </a:cubicBezTo>
                <a:cubicBezTo>
                  <a:pt x="9529" y="10428"/>
                  <a:pt x="9520" y="10426"/>
                  <a:pt x="9512" y="10426"/>
                </a:cubicBezTo>
                <a:close/>
                <a:moveTo>
                  <a:pt x="13330" y="10454"/>
                </a:moveTo>
                <a:cubicBezTo>
                  <a:pt x="13309" y="10454"/>
                  <a:pt x="13287" y="10472"/>
                  <a:pt x="13294" y="10498"/>
                </a:cubicBezTo>
                <a:cubicBezTo>
                  <a:pt x="13305" y="10540"/>
                  <a:pt x="13333" y="10576"/>
                  <a:pt x="13372" y="10594"/>
                </a:cubicBezTo>
                <a:cubicBezTo>
                  <a:pt x="13378" y="10598"/>
                  <a:pt x="13383" y="10599"/>
                  <a:pt x="13389" y="10599"/>
                </a:cubicBezTo>
                <a:cubicBezTo>
                  <a:pt x="13420" y="10599"/>
                  <a:pt x="13440" y="10551"/>
                  <a:pt x="13406" y="10534"/>
                </a:cubicBezTo>
                <a:cubicBezTo>
                  <a:pt x="13383" y="10522"/>
                  <a:pt x="13368" y="10505"/>
                  <a:pt x="13362" y="10480"/>
                </a:cubicBezTo>
                <a:cubicBezTo>
                  <a:pt x="13358" y="10462"/>
                  <a:pt x="13344" y="10454"/>
                  <a:pt x="13330" y="10454"/>
                </a:cubicBezTo>
                <a:close/>
                <a:moveTo>
                  <a:pt x="22423" y="10458"/>
                </a:moveTo>
                <a:cubicBezTo>
                  <a:pt x="22402" y="10458"/>
                  <a:pt x="22380" y="10476"/>
                  <a:pt x="22385" y="10502"/>
                </a:cubicBezTo>
                <a:lnTo>
                  <a:pt x="22401" y="10577"/>
                </a:lnTo>
                <a:cubicBezTo>
                  <a:pt x="22405" y="10595"/>
                  <a:pt x="22418" y="10602"/>
                  <a:pt x="22432" y="10602"/>
                </a:cubicBezTo>
                <a:cubicBezTo>
                  <a:pt x="22453" y="10602"/>
                  <a:pt x="22475" y="10585"/>
                  <a:pt x="22469" y="10559"/>
                </a:cubicBezTo>
                <a:cubicBezTo>
                  <a:pt x="22463" y="10534"/>
                  <a:pt x="22458" y="10507"/>
                  <a:pt x="22453" y="10484"/>
                </a:cubicBezTo>
                <a:cubicBezTo>
                  <a:pt x="22450" y="10466"/>
                  <a:pt x="22436" y="10458"/>
                  <a:pt x="22423" y="10458"/>
                </a:cubicBezTo>
                <a:close/>
                <a:moveTo>
                  <a:pt x="10368" y="10460"/>
                </a:moveTo>
                <a:cubicBezTo>
                  <a:pt x="10365" y="10460"/>
                  <a:pt x="10362" y="10460"/>
                  <a:pt x="10359" y="10461"/>
                </a:cubicBezTo>
                <a:cubicBezTo>
                  <a:pt x="10341" y="10467"/>
                  <a:pt x="10327" y="10488"/>
                  <a:pt x="10334" y="10505"/>
                </a:cubicBezTo>
                <a:cubicBezTo>
                  <a:pt x="10344" y="10529"/>
                  <a:pt x="10354" y="10555"/>
                  <a:pt x="10364" y="10580"/>
                </a:cubicBezTo>
                <a:cubicBezTo>
                  <a:pt x="10370" y="10595"/>
                  <a:pt x="10383" y="10606"/>
                  <a:pt x="10398" y="10606"/>
                </a:cubicBezTo>
                <a:cubicBezTo>
                  <a:pt x="10401" y="10606"/>
                  <a:pt x="10404" y="10606"/>
                  <a:pt x="10407" y="10605"/>
                </a:cubicBezTo>
                <a:cubicBezTo>
                  <a:pt x="10424" y="10601"/>
                  <a:pt x="10440" y="10580"/>
                  <a:pt x="10432" y="10561"/>
                </a:cubicBezTo>
                <a:cubicBezTo>
                  <a:pt x="10422" y="10537"/>
                  <a:pt x="10412" y="10512"/>
                  <a:pt x="10402" y="10486"/>
                </a:cubicBezTo>
                <a:cubicBezTo>
                  <a:pt x="10396" y="10471"/>
                  <a:pt x="10383" y="10460"/>
                  <a:pt x="10368" y="10460"/>
                </a:cubicBezTo>
                <a:close/>
                <a:moveTo>
                  <a:pt x="6081" y="10464"/>
                </a:moveTo>
                <a:cubicBezTo>
                  <a:pt x="6057" y="10464"/>
                  <a:pt x="6036" y="10480"/>
                  <a:pt x="6028" y="10502"/>
                </a:cubicBezTo>
                <a:cubicBezTo>
                  <a:pt x="6023" y="10518"/>
                  <a:pt x="6018" y="10533"/>
                  <a:pt x="6012" y="10547"/>
                </a:cubicBezTo>
                <a:cubicBezTo>
                  <a:pt x="6003" y="10574"/>
                  <a:pt x="6023" y="10606"/>
                  <a:pt x="6049" y="10612"/>
                </a:cubicBezTo>
                <a:cubicBezTo>
                  <a:pt x="6054" y="10614"/>
                  <a:pt x="6059" y="10615"/>
                  <a:pt x="6064" y="10615"/>
                </a:cubicBezTo>
                <a:cubicBezTo>
                  <a:pt x="6088" y="10615"/>
                  <a:pt x="6107" y="10598"/>
                  <a:pt x="6115" y="10576"/>
                </a:cubicBezTo>
                <a:cubicBezTo>
                  <a:pt x="6120" y="10560"/>
                  <a:pt x="6126" y="10545"/>
                  <a:pt x="6131" y="10532"/>
                </a:cubicBezTo>
                <a:cubicBezTo>
                  <a:pt x="6139" y="10503"/>
                  <a:pt x="6120" y="10472"/>
                  <a:pt x="6094" y="10466"/>
                </a:cubicBezTo>
                <a:cubicBezTo>
                  <a:pt x="6090" y="10464"/>
                  <a:pt x="6085" y="10464"/>
                  <a:pt x="6081" y="10464"/>
                </a:cubicBezTo>
                <a:close/>
                <a:moveTo>
                  <a:pt x="8987" y="10564"/>
                </a:moveTo>
                <a:cubicBezTo>
                  <a:pt x="8973" y="10564"/>
                  <a:pt x="8961" y="10582"/>
                  <a:pt x="8973" y="10594"/>
                </a:cubicBezTo>
                <a:cubicBezTo>
                  <a:pt x="8978" y="10601"/>
                  <a:pt x="8983" y="10605"/>
                  <a:pt x="8989" y="10610"/>
                </a:cubicBezTo>
                <a:cubicBezTo>
                  <a:pt x="8992" y="10614"/>
                  <a:pt x="8996" y="10615"/>
                  <a:pt x="9000" y="10615"/>
                </a:cubicBezTo>
                <a:cubicBezTo>
                  <a:pt x="9014" y="10615"/>
                  <a:pt x="9026" y="10597"/>
                  <a:pt x="9014" y="10585"/>
                </a:cubicBezTo>
                <a:lnTo>
                  <a:pt x="8998" y="10569"/>
                </a:lnTo>
                <a:cubicBezTo>
                  <a:pt x="8995" y="10566"/>
                  <a:pt x="8991" y="10564"/>
                  <a:pt x="8987" y="10564"/>
                </a:cubicBezTo>
                <a:close/>
                <a:moveTo>
                  <a:pt x="2563" y="10532"/>
                </a:moveTo>
                <a:cubicBezTo>
                  <a:pt x="2546" y="10532"/>
                  <a:pt x="2528" y="10544"/>
                  <a:pt x="2528" y="10566"/>
                </a:cubicBezTo>
                <a:lnTo>
                  <a:pt x="2528" y="10582"/>
                </a:lnTo>
                <a:cubicBezTo>
                  <a:pt x="2528" y="10605"/>
                  <a:pt x="2545" y="10616"/>
                  <a:pt x="2563" y="10616"/>
                </a:cubicBezTo>
                <a:cubicBezTo>
                  <a:pt x="2581" y="10616"/>
                  <a:pt x="2598" y="10605"/>
                  <a:pt x="2598" y="10582"/>
                </a:cubicBezTo>
                <a:lnTo>
                  <a:pt x="2598" y="10566"/>
                </a:lnTo>
                <a:cubicBezTo>
                  <a:pt x="2598" y="10544"/>
                  <a:pt x="2581" y="10532"/>
                  <a:pt x="2563" y="10532"/>
                </a:cubicBezTo>
                <a:close/>
                <a:moveTo>
                  <a:pt x="7879" y="10547"/>
                </a:moveTo>
                <a:cubicBezTo>
                  <a:pt x="7835" y="10547"/>
                  <a:pt x="7836" y="10617"/>
                  <a:pt x="7881" y="10617"/>
                </a:cubicBezTo>
                <a:lnTo>
                  <a:pt x="7912" y="10617"/>
                </a:lnTo>
                <a:cubicBezTo>
                  <a:pt x="7957" y="10617"/>
                  <a:pt x="7957" y="10547"/>
                  <a:pt x="7912" y="10547"/>
                </a:cubicBezTo>
                <a:lnTo>
                  <a:pt x="7881" y="10547"/>
                </a:lnTo>
                <a:cubicBezTo>
                  <a:pt x="7881" y="10547"/>
                  <a:pt x="7880" y="10547"/>
                  <a:pt x="7879" y="10547"/>
                </a:cubicBezTo>
                <a:close/>
                <a:moveTo>
                  <a:pt x="3304" y="10540"/>
                </a:moveTo>
                <a:cubicBezTo>
                  <a:pt x="3281" y="10540"/>
                  <a:pt x="3259" y="10545"/>
                  <a:pt x="3237" y="10556"/>
                </a:cubicBezTo>
                <a:cubicBezTo>
                  <a:pt x="3203" y="10573"/>
                  <a:pt x="3224" y="10621"/>
                  <a:pt x="3257" y="10621"/>
                </a:cubicBezTo>
                <a:cubicBezTo>
                  <a:pt x="3262" y="10621"/>
                  <a:pt x="3267" y="10620"/>
                  <a:pt x="3273" y="10617"/>
                </a:cubicBezTo>
                <a:cubicBezTo>
                  <a:pt x="3282" y="10613"/>
                  <a:pt x="3291" y="10611"/>
                  <a:pt x="3301" y="10611"/>
                </a:cubicBezTo>
                <a:cubicBezTo>
                  <a:pt x="3312" y="10611"/>
                  <a:pt x="3323" y="10614"/>
                  <a:pt x="3335" y="10618"/>
                </a:cubicBezTo>
                <a:cubicBezTo>
                  <a:pt x="3338" y="10620"/>
                  <a:pt x="3342" y="10621"/>
                  <a:pt x="3345" y="10621"/>
                </a:cubicBezTo>
                <a:cubicBezTo>
                  <a:pt x="3360" y="10621"/>
                  <a:pt x="3374" y="10608"/>
                  <a:pt x="3378" y="10594"/>
                </a:cubicBezTo>
                <a:cubicBezTo>
                  <a:pt x="3384" y="10573"/>
                  <a:pt x="3371" y="10556"/>
                  <a:pt x="3355" y="10549"/>
                </a:cubicBezTo>
                <a:cubicBezTo>
                  <a:pt x="3338" y="10543"/>
                  <a:pt x="3321" y="10540"/>
                  <a:pt x="3304" y="10540"/>
                </a:cubicBezTo>
                <a:close/>
                <a:moveTo>
                  <a:pt x="7332" y="10559"/>
                </a:moveTo>
                <a:cubicBezTo>
                  <a:pt x="7286" y="10559"/>
                  <a:pt x="7286" y="10629"/>
                  <a:pt x="7332" y="10629"/>
                </a:cubicBezTo>
                <a:cubicBezTo>
                  <a:pt x="7336" y="10629"/>
                  <a:pt x="7339" y="10628"/>
                  <a:pt x="7343" y="10628"/>
                </a:cubicBezTo>
                <a:cubicBezTo>
                  <a:pt x="7350" y="10628"/>
                  <a:pt x="7356" y="10629"/>
                  <a:pt x="7363" y="10629"/>
                </a:cubicBezTo>
                <a:cubicBezTo>
                  <a:pt x="7409" y="10629"/>
                  <a:pt x="7409" y="10559"/>
                  <a:pt x="7363" y="10559"/>
                </a:cubicBezTo>
                <a:close/>
                <a:moveTo>
                  <a:pt x="16022" y="10526"/>
                </a:moveTo>
                <a:cubicBezTo>
                  <a:pt x="15981" y="10526"/>
                  <a:pt x="15944" y="10579"/>
                  <a:pt x="15981" y="10616"/>
                </a:cubicBezTo>
                <a:lnTo>
                  <a:pt x="15997" y="10632"/>
                </a:lnTo>
                <a:cubicBezTo>
                  <a:pt x="16008" y="10643"/>
                  <a:pt x="16021" y="10648"/>
                  <a:pt x="16033" y="10648"/>
                </a:cubicBezTo>
                <a:cubicBezTo>
                  <a:pt x="16074" y="10648"/>
                  <a:pt x="16111" y="10595"/>
                  <a:pt x="16074" y="10558"/>
                </a:cubicBezTo>
                <a:lnTo>
                  <a:pt x="16058" y="10542"/>
                </a:lnTo>
                <a:cubicBezTo>
                  <a:pt x="16047" y="10531"/>
                  <a:pt x="16034" y="10526"/>
                  <a:pt x="16022" y="10526"/>
                </a:cubicBezTo>
                <a:close/>
                <a:moveTo>
                  <a:pt x="18440" y="10583"/>
                </a:moveTo>
                <a:cubicBezTo>
                  <a:pt x="18429" y="10583"/>
                  <a:pt x="18417" y="10597"/>
                  <a:pt x="18424" y="10611"/>
                </a:cubicBezTo>
                <a:cubicBezTo>
                  <a:pt x="18430" y="10622"/>
                  <a:pt x="18435" y="10631"/>
                  <a:pt x="18440" y="10642"/>
                </a:cubicBezTo>
                <a:cubicBezTo>
                  <a:pt x="18443" y="10648"/>
                  <a:pt x="18448" y="10651"/>
                  <a:pt x="18453" y="10651"/>
                </a:cubicBezTo>
                <a:cubicBezTo>
                  <a:pt x="18465" y="10651"/>
                  <a:pt x="18477" y="10637"/>
                  <a:pt x="18469" y="10623"/>
                </a:cubicBezTo>
                <a:cubicBezTo>
                  <a:pt x="18464" y="10612"/>
                  <a:pt x="18459" y="10602"/>
                  <a:pt x="18454" y="10592"/>
                </a:cubicBezTo>
                <a:cubicBezTo>
                  <a:pt x="18450" y="10586"/>
                  <a:pt x="18445" y="10583"/>
                  <a:pt x="18440" y="10583"/>
                </a:cubicBezTo>
                <a:close/>
                <a:moveTo>
                  <a:pt x="17930" y="10533"/>
                </a:moveTo>
                <a:cubicBezTo>
                  <a:pt x="17921" y="10533"/>
                  <a:pt x="17911" y="10535"/>
                  <a:pt x="17903" y="10539"/>
                </a:cubicBezTo>
                <a:cubicBezTo>
                  <a:pt x="17892" y="10544"/>
                  <a:pt x="17883" y="10549"/>
                  <a:pt x="17872" y="10555"/>
                </a:cubicBezTo>
                <a:cubicBezTo>
                  <a:pt x="17846" y="10568"/>
                  <a:pt x="17840" y="10603"/>
                  <a:pt x="17853" y="10628"/>
                </a:cubicBezTo>
                <a:cubicBezTo>
                  <a:pt x="17864" y="10645"/>
                  <a:pt x="17882" y="10654"/>
                  <a:pt x="17900" y="10654"/>
                </a:cubicBezTo>
                <a:cubicBezTo>
                  <a:pt x="17909" y="10654"/>
                  <a:pt x="17918" y="10652"/>
                  <a:pt x="17927" y="10648"/>
                </a:cubicBezTo>
                <a:cubicBezTo>
                  <a:pt x="17937" y="10643"/>
                  <a:pt x="17946" y="10637"/>
                  <a:pt x="17956" y="10632"/>
                </a:cubicBezTo>
                <a:cubicBezTo>
                  <a:pt x="17982" y="10618"/>
                  <a:pt x="17990" y="10584"/>
                  <a:pt x="17976" y="10559"/>
                </a:cubicBezTo>
                <a:cubicBezTo>
                  <a:pt x="17965" y="10541"/>
                  <a:pt x="17948" y="10533"/>
                  <a:pt x="17930" y="10533"/>
                </a:cubicBezTo>
                <a:close/>
                <a:moveTo>
                  <a:pt x="18965" y="10548"/>
                </a:moveTo>
                <a:cubicBezTo>
                  <a:pt x="18897" y="10549"/>
                  <a:pt x="18897" y="10655"/>
                  <a:pt x="18965" y="10655"/>
                </a:cubicBezTo>
                <a:lnTo>
                  <a:pt x="18995" y="10655"/>
                </a:lnTo>
                <a:cubicBezTo>
                  <a:pt x="19064" y="10655"/>
                  <a:pt x="19064" y="10548"/>
                  <a:pt x="18995" y="10548"/>
                </a:cubicBezTo>
                <a:close/>
                <a:moveTo>
                  <a:pt x="20977" y="10559"/>
                </a:moveTo>
                <a:cubicBezTo>
                  <a:pt x="20960" y="10559"/>
                  <a:pt x="20942" y="10570"/>
                  <a:pt x="20942" y="10592"/>
                </a:cubicBezTo>
                <a:lnTo>
                  <a:pt x="20942" y="10623"/>
                </a:lnTo>
                <a:cubicBezTo>
                  <a:pt x="20942" y="10646"/>
                  <a:pt x="20960" y="10657"/>
                  <a:pt x="20977" y="10657"/>
                </a:cubicBezTo>
                <a:cubicBezTo>
                  <a:pt x="20995" y="10657"/>
                  <a:pt x="21013" y="10646"/>
                  <a:pt x="21013" y="10623"/>
                </a:cubicBezTo>
                <a:lnTo>
                  <a:pt x="21013" y="10592"/>
                </a:lnTo>
                <a:cubicBezTo>
                  <a:pt x="21013" y="10570"/>
                  <a:pt x="20995" y="10559"/>
                  <a:pt x="20977" y="10559"/>
                </a:cubicBezTo>
                <a:close/>
                <a:moveTo>
                  <a:pt x="1076" y="10574"/>
                </a:moveTo>
                <a:cubicBezTo>
                  <a:pt x="1058" y="10574"/>
                  <a:pt x="1039" y="10585"/>
                  <a:pt x="1038" y="10608"/>
                </a:cubicBezTo>
                <a:cubicBezTo>
                  <a:pt x="1036" y="10645"/>
                  <a:pt x="1061" y="10676"/>
                  <a:pt x="1097" y="10687"/>
                </a:cubicBezTo>
                <a:cubicBezTo>
                  <a:pt x="1101" y="10688"/>
                  <a:pt x="1105" y="10688"/>
                  <a:pt x="1108" y="10688"/>
                </a:cubicBezTo>
                <a:cubicBezTo>
                  <a:pt x="1143" y="10688"/>
                  <a:pt x="1156" y="10630"/>
                  <a:pt x="1115" y="10617"/>
                </a:cubicBezTo>
                <a:cubicBezTo>
                  <a:pt x="1109" y="10615"/>
                  <a:pt x="1110" y="10612"/>
                  <a:pt x="1110" y="10608"/>
                </a:cubicBezTo>
                <a:cubicBezTo>
                  <a:pt x="1111" y="10585"/>
                  <a:pt x="1094" y="10574"/>
                  <a:pt x="1076" y="10574"/>
                </a:cubicBezTo>
                <a:close/>
                <a:moveTo>
                  <a:pt x="20827" y="10618"/>
                </a:moveTo>
                <a:cubicBezTo>
                  <a:pt x="20810" y="10618"/>
                  <a:pt x="20792" y="10630"/>
                  <a:pt x="20792" y="10653"/>
                </a:cubicBezTo>
                <a:lnTo>
                  <a:pt x="20792" y="10669"/>
                </a:lnTo>
                <a:cubicBezTo>
                  <a:pt x="20792" y="10692"/>
                  <a:pt x="20809" y="10703"/>
                  <a:pt x="20827" y="10703"/>
                </a:cubicBezTo>
                <a:cubicBezTo>
                  <a:pt x="20845" y="10703"/>
                  <a:pt x="20862" y="10692"/>
                  <a:pt x="20862" y="10669"/>
                </a:cubicBezTo>
                <a:lnTo>
                  <a:pt x="20862" y="10653"/>
                </a:lnTo>
                <a:cubicBezTo>
                  <a:pt x="20863" y="10630"/>
                  <a:pt x="20845" y="10618"/>
                  <a:pt x="20827" y="10618"/>
                </a:cubicBezTo>
                <a:close/>
                <a:moveTo>
                  <a:pt x="12547" y="10633"/>
                </a:moveTo>
                <a:cubicBezTo>
                  <a:pt x="12529" y="10633"/>
                  <a:pt x="12511" y="10645"/>
                  <a:pt x="12511" y="10668"/>
                </a:cubicBezTo>
                <a:lnTo>
                  <a:pt x="12511" y="10683"/>
                </a:lnTo>
                <a:cubicBezTo>
                  <a:pt x="12511" y="10706"/>
                  <a:pt x="12528" y="10717"/>
                  <a:pt x="12546" y="10717"/>
                </a:cubicBezTo>
                <a:cubicBezTo>
                  <a:pt x="12563" y="10717"/>
                  <a:pt x="12581" y="10706"/>
                  <a:pt x="12581" y="10683"/>
                </a:cubicBezTo>
                <a:lnTo>
                  <a:pt x="12581" y="10668"/>
                </a:lnTo>
                <a:cubicBezTo>
                  <a:pt x="12581" y="10645"/>
                  <a:pt x="12564" y="10633"/>
                  <a:pt x="12547" y="10633"/>
                </a:cubicBezTo>
                <a:close/>
                <a:moveTo>
                  <a:pt x="7859" y="10620"/>
                </a:moveTo>
                <a:cubicBezTo>
                  <a:pt x="7841" y="10620"/>
                  <a:pt x="7824" y="10631"/>
                  <a:pt x="7824" y="10654"/>
                </a:cubicBezTo>
                <a:lnTo>
                  <a:pt x="7824" y="10684"/>
                </a:lnTo>
                <a:cubicBezTo>
                  <a:pt x="7824" y="10708"/>
                  <a:pt x="7841" y="10719"/>
                  <a:pt x="7859" y="10719"/>
                </a:cubicBezTo>
                <a:cubicBezTo>
                  <a:pt x="7876" y="10719"/>
                  <a:pt x="7894" y="10708"/>
                  <a:pt x="7894" y="10684"/>
                </a:cubicBezTo>
                <a:lnTo>
                  <a:pt x="7894" y="10654"/>
                </a:lnTo>
                <a:cubicBezTo>
                  <a:pt x="7894" y="10631"/>
                  <a:pt x="7876" y="10620"/>
                  <a:pt x="7859" y="10620"/>
                </a:cubicBezTo>
                <a:close/>
                <a:moveTo>
                  <a:pt x="19992" y="10582"/>
                </a:moveTo>
                <a:cubicBezTo>
                  <a:pt x="19956" y="10582"/>
                  <a:pt x="19918" y="10620"/>
                  <a:pt x="19941" y="10662"/>
                </a:cubicBezTo>
                <a:cubicBezTo>
                  <a:pt x="19960" y="10697"/>
                  <a:pt x="19993" y="10715"/>
                  <a:pt x="20032" y="10719"/>
                </a:cubicBezTo>
                <a:cubicBezTo>
                  <a:pt x="20034" y="10719"/>
                  <a:pt x="20036" y="10719"/>
                  <a:pt x="20038" y="10719"/>
                </a:cubicBezTo>
                <a:cubicBezTo>
                  <a:pt x="20064" y="10719"/>
                  <a:pt x="20086" y="10692"/>
                  <a:pt x="20086" y="10666"/>
                </a:cubicBezTo>
                <a:cubicBezTo>
                  <a:pt x="20086" y="10636"/>
                  <a:pt x="20064" y="10617"/>
                  <a:pt x="20036" y="10612"/>
                </a:cubicBezTo>
                <a:cubicBezTo>
                  <a:pt x="20035" y="10611"/>
                  <a:pt x="20035" y="10610"/>
                  <a:pt x="20033" y="10608"/>
                </a:cubicBezTo>
                <a:cubicBezTo>
                  <a:pt x="20023" y="10590"/>
                  <a:pt x="20008" y="10582"/>
                  <a:pt x="19992" y="10582"/>
                </a:cubicBezTo>
                <a:close/>
                <a:moveTo>
                  <a:pt x="24368" y="10614"/>
                </a:moveTo>
                <a:cubicBezTo>
                  <a:pt x="24343" y="10614"/>
                  <a:pt x="24319" y="10639"/>
                  <a:pt x="24336" y="10666"/>
                </a:cubicBezTo>
                <a:cubicBezTo>
                  <a:pt x="24346" y="10681"/>
                  <a:pt x="24356" y="10696"/>
                  <a:pt x="24366" y="10711"/>
                </a:cubicBezTo>
                <a:cubicBezTo>
                  <a:pt x="24374" y="10722"/>
                  <a:pt x="24385" y="10727"/>
                  <a:pt x="24396" y="10727"/>
                </a:cubicBezTo>
                <a:cubicBezTo>
                  <a:pt x="24421" y="10727"/>
                  <a:pt x="24446" y="10701"/>
                  <a:pt x="24428" y="10675"/>
                </a:cubicBezTo>
                <a:cubicBezTo>
                  <a:pt x="24419" y="10659"/>
                  <a:pt x="24408" y="10645"/>
                  <a:pt x="24398" y="10631"/>
                </a:cubicBezTo>
                <a:cubicBezTo>
                  <a:pt x="24390" y="10619"/>
                  <a:pt x="24379" y="10614"/>
                  <a:pt x="24368" y="10614"/>
                </a:cubicBezTo>
                <a:close/>
                <a:moveTo>
                  <a:pt x="19596" y="10659"/>
                </a:moveTo>
                <a:cubicBezTo>
                  <a:pt x="19551" y="10659"/>
                  <a:pt x="19551" y="10730"/>
                  <a:pt x="19596" y="10730"/>
                </a:cubicBezTo>
                <a:cubicBezTo>
                  <a:pt x="19642" y="10730"/>
                  <a:pt x="19642" y="10659"/>
                  <a:pt x="19596" y="10659"/>
                </a:cubicBezTo>
                <a:close/>
                <a:moveTo>
                  <a:pt x="5994" y="10610"/>
                </a:moveTo>
                <a:cubicBezTo>
                  <a:pt x="5982" y="10610"/>
                  <a:pt x="5970" y="10615"/>
                  <a:pt x="5959" y="10626"/>
                </a:cubicBezTo>
                <a:cubicBezTo>
                  <a:pt x="5954" y="10632"/>
                  <a:pt x="5949" y="10637"/>
                  <a:pt x="5943" y="10642"/>
                </a:cubicBezTo>
                <a:cubicBezTo>
                  <a:pt x="5906" y="10679"/>
                  <a:pt x="5942" y="10732"/>
                  <a:pt x="5983" y="10732"/>
                </a:cubicBezTo>
                <a:cubicBezTo>
                  <a:pt x="5995" y="10732"/>
                  <a:pt x="6007" y="10728"/>
                  <a:pt x="6018" y="10717"/>
                </a:cubicBezTo>
                <a:lnTo>
                  <a:pt x="6033" y="10701"/>
                </a:lnTo>
                <a:cubicBezTo>
                  <a:pt x="6071" y="10664"/>
                  <a:pt x="6035" y="10610"/>
                  <a:pt x="5994" y="10610"/>
                </a:cubicBezTo>
                <a:close/>
                <a:moveTo>
                  <a:pt x="7280" y="10650"/>
                </a:moveTo>
                <a:cubicBezTo>
                  <a:pt x="7262" y="10650"/>
                  <a:pt x="7244" y="10662"/>
                  <a:pt x="7244" y="10684"/>
                </a:cubicBezTo>
                <a:lnTo>
                  <a:pt x="7244" y="10700"/>
                </a:lnTo>
                <a:cubicBezTo>
                  <a:pt x="7244" y="10723"/>
                  <a:pt x="7262" y="10735"/>
                  <a:pt x="7280" y="10735"/>
                </a:cubicBezTo>
                <a:cubicBezTo>
                  <a:pt x="7298" y="10735"/>
                  <a:pt x="7316" y="10723"/>
                  <a:pt x="7316" y="10700"/>
                </a:cubicBezTo>
                <a:lnTo>
                  <a:pt x="7316" y="10684"/>
                </a:lnTo>
                <a:cubicBezTo>
                  <a:pt x="7316" y="10662"/>
                  <a:pt x="7298" y="10650"/>
                  <a:pt x="7280" y="10650"/>
                </a:cubicBezTo>
                <a:close/>
                <a:moveTo>
                  <a:pt x="55" y="10675"/>
                </a:moveTo>
                <a:cubicBezTo>
                  <a:pt x="9" y="10675"/>
                  <a:pt x="9" y="10746"/>
                  <a:pt x="55" y="10746"/>
                </a:cubicBezTo>
                <a:lnTo>
                  <a:pt x="84" y="10746"/>
                </a:lnTo>
                <a:cubicBezTo>
                  <a:pt x="129" y="10746"/>
                  <a:pt x="130" y="10675"/>
                  <a:pt x="84" y="10675"/>
                </a:cubicBezTo>
                <a:close/>
                <a:moveTo>
                  <a:pt x="5515" y="10639"/>
                </a:moveTo>
                <a:cubicBezTo>
                  <a:pt x="5447" y="10639"/>
                  <a:pt x="5446" y="10747"/>
                  <a:pt x="5515" y="10747"/>
                </a:cubicBezTo>
                <a:cubicBezTo>
                  <a:pt x="5583" y="10747"/>
                  <a:pt x="5584" y="10639"/>
                  <a:pt x="5515" y="10639"/>
                </a:cubicBezTo>
                <a:close/>
                <a:moveTo>
                  <a:pt x="17132" y="10686"/>
                </a:moveTo>
                <a:cubicBezTo>
                  <a:pt x="17126" y="10686"/>
                  <a:pt x="17121" y="10688"/>
                  <a:pt x="17117" y="10694"/>
                </a:cubicBezTo>
                <a:cubicBezTo>
                  <a:pt x="17104" y="10711"/>
                  <a:pt x="17089" y="10723"/>
                  <a:pt x="17069" y="10731"/>
                </a:cubicBezTo>
                <a:cubicBezTo>
                  <a:pt x="17050" y="10737"/>
                  <a:pt x="17056" y="10765"/>
                  <a:pt x="17072" y="10765"/>
                </a:cubicBezTo>
                <a:cubicBezTo>
                  <a:pt x="17074" y="10765"/>
                  <a:pt x="17076" y="10765"/>
                  <a:pt x="17078" y="10764"/>
                </a:cubicBezTo>
                <a:cubicBezTo>
                  <a:pt x="17105" y="10754"/>
                  <a:pt x="17128" y="10737"/>
                  <a:pt x="17147" y="10712"/>
                </a:cubicBezTo>
                <a:cubicBezTo>
                  <a:pt x="17156" y="10699"/>
                  <a:pt x="17144" y="10686"/>
                  <a:pt x="17132" y="10686"/>
                </a:cubicBezTo>
                <a:close/>
                <a:moveTo>
                  <a:pt x="23406" y="10628"/>
                </a:moveTo>
                <a:cubicBezTo>
                  <a:pt x="23393" y="10628"/>
                  <a:pt x="23381" y="10645"/>
                  <a:pt x="23393" y="10658"/>
                </a:cubicBezTo>
                <a:cubicBezTo>
                  <a:pt x="23423" y="10692"/>
                  <a:pt x="23455" y="10727"/>
                  <a:pt x="23485" y="10762"/>
                </a:cubicBezTo>
                <a:cubicBezTo>
                  <a:pt x="23489" y="10766"/>
                  <a:pt x="23493" y="10768"/>
                  <a:pt x="23497" y="10768"/>
                </a:cubicBezTo>
                <a:cubicBezTo>
                  <a:pt x="23510" y="10768"/>
                  <a:pt x="23522" y="10750"/>
                  <a:pt x="23510" y="10737"/>
                </a:cubicBezTo>
                <a:cubicBezTo>
                  <a:pt x="23480" y="10702"/>
                  <a:pt x="23449" y="10668"/>
                  <a:pt x="23418" y="10633"/>
                </a:cubicBezTo>
                <a:cubicBezTo>
                  <a:pt x="23415" y="10629"/>
                  <a:pt x="23410" y="10628"/>
                  <a:pt x="23406" y="10628"/>
                </a:cubicBezTo>
                <a:close/>
                <a:moveTo>
                  <a:pt x="23825" y="10642"/>
                </a:moveTo>
                <a:cubicBezTo>
                  <a:pt x="23811" y="10642"/>
                  <a:pt x="23798" y="10650"/>
                  <a:pt x="23794" y="10668"/>
                </a:cubicBezTo>
                <a:cubicBezTo>
                  <a:pt x="23786" y="10702"/>
                  <a:pt x="23794" y="10734"/>
                  <a:pt x="23816" y="10762"/>
                </a:cubicBezTo>
                <a:cubicBezTo>
                  <a:pt x="23822" y="10769"/>
                  <a:pt x="23830" y="10773"/>
                  <a:pt x="23840" y="10773"/>
                </a:cubicBezTo>
                <a:cubicBezTo>
                  <a:pt x="23850" y="10773"/>
                  <a:pt x="23860" y="10769"/>
                  <a:pt x="23867" y="10762"/>
                </a:cubicBezTo>
                <a:cubicBezTo>
                  <a:pt x="23880" y="10747"/>
                  <a:pt x="23878" y="10726"/>
                  <a:pt x="23867" y="10712"/>
                </a:cubicBezTo>
                <a:cubicBezTo>
                  <a:pt x="23861" y="10705"/>
                  <a:pt x="23859" y="10695"/>
                  <a:pt x="23862" y="10687"/>
                </a:cubicBezTo>
                <a:cubicBezTo>
                  <a:pt x="23869" y="10660"/>
                  <a:pt x="23846" y="10642"/>
                  <a:pt x="23825" y="10642"/>
                </a:cubicBezTo>
                <a:close/>
                <a:moveTo>
                  <a:pt x="8249" y="10743"/>
                </a:moveTo>
                <a:cubicBezTo>
                  <a:pt x="8240" y="10743"/>
                  <a:pt x="8231" y="10749"/>
                  <a:pt x="8231" y="10760"/>
                </a:cubicBezTo>
                <a:lnTo>
                  <a:pt x="8231" y="10776"/>
                </a:lnTo>
                <a:cubicBezTo>
                  <a:pt x="8231" y="10788"/>
                  <a:pt x="8240" y="10794"/>
                  <a:pt x="8249" y="10794"/>
                </a:cubicBezTo>
                <a:cubicBezTo>
                  <a:pt x="8257" y="10794"/>
                  <a:pt x="8266" y="10788"/>
                  <a:pt x="8266" y="10776"/>
                </a:cubicBezTo>
                <a:lnTo>
                  <a:pt x="8266" y="10760"/>
                </a:lnTo>
                <a:cubicBezTo>
                  <a:pt x="8267" y="10749"/>
                  <a:pt x="8258" y="10743"/>
                  <a:pt x="8249" y="10743"/>
                </a:cubicBezTo>
                <a:close/>
                <a:moveTo>
                  <a:pt x="14052" y="10728"/>
                </a:moveTo>
                <a:cubicBezTo>
                  <a:pt x="14048" y="10728"/>
                  <a:pt x="14044" y="10729"/>
                  <a:pt x="14040" y="10731"/>
                </a:cubicBezTo>
                <a:cubicBezTo>
                  <a:pt x="14024" y="10736"/>
                  <a:pt x="14010" y="10741"/>
                  <a:pt x="13995" y="10746"/>
                </a:cubicBezTo>
                <a:cubicBezTo>
                  <a:pt x="13956" y="10759"/>
                  <a:pt x="13967" y="10816"/>
                  <a:pt x="14003" y="10816"/>
                </a:cubicBezTo>
                <a:cubicBezTo>
                  <a:pt x="14006" y="10816"/>
                  <a:pt x="14010" y="10816"/>
                  <a:pt x="14014" y="10814"/>
                </a:cubicBezTo>
                <a:cubicBezTo>
                  <a:pt x="14030" y="10809"/>
                  <a:pt x="14043" y="10804"/>
                  <a:pt x="14058" y="10799"/>
                </a:cubicBezTo>
                <a:cubicBezTo>
                  <a:pt x="14097" y="10785"/>
                  <a:pt x="14086" y="10728"/>
                  <a:pt x="14052" y="10728"/>
                </a:cubicBezTo>
                <a:close/>
                <a:moveTo>
                  <a:pt x="3735" y="10748"/>
                </a:moveTo>
                <a:cubicBezTo>
                  <a:pt x="3721" y="10748"/>
                  <a:pt x="3709" y="10766"/>
                  <a:pt x="3722" y="10779"/>
                </a:cubicBezTo>
                <a:cubicBezTo>
                  <a:pt x="3729" y="10785"/>
                  <a:pt x="3728" y="10791"/>
                  <a:pt x="3721" y="10797"/>
                </a:cubicBezTo>
                <a:cubicBezTo>
                  <a:pt x="3706" y="10808"/>
                  <a:pt x="3720" y="10826"/>
                  <a:pt x="3734" y="10826"/>
                </a:cubicBezTo>
                <a:cubicBezTo>
                  <a:pt x="3738" y="10826"/>
                  <a:pt x="3742" y="10825"/>
                  <a:pt x="3745" y="10822"/>
                </a:cubicBezTo>
                <a:cubicBezTo>
                  <a:pt x="3766" y="10805"/>
                  <a:pt x="3766" y="10771"/>
                  <a:pt x="3748" y="10754"/>
                </a:cubicBezTo>
                <a:cubicBezTo>
                  <a:pt x="3743" y="10750"/>
                  <a:pt x="3739" y="10748"/>
                  <a:pt x="3735" y="10748"/>
                </a:cubicBezTo>
                <a:close/>
                <a:moveTo>
                  <a:pt x="6259" y="10767"/>
                </a:moveTo>
                <a:cubicBezTo>
                  <a:pt x="6213" y="10767"/>
                  <a:pt x="6211" y="10837"/>
                  <a:pt x="6259" y="10837"/>
                </a:cubicBezTo>
                <a:cubicBezTo>
                  <a:pt x="6305" y="10837"/>
                  <a:pt x="6305" y="10767"/>
                  <a:pt x="6259" y="10767"/>
                </a:cubicBezTo>
                <a:close/>
                <a:moveTo>
                  <a:pt x="18203" y="10666"/>
                </a:moveTo>
                <a:cubicBezTo>
                  <a:pt x="18163" y="10666"/>
                  <a:pt x="18126" y="10718"/>
                  <a:pt x="18162" y="10756"/>
                </a:cubicBezTo>
                <a:cubicBezTo>
                  <a:pt x="18187" y="10781"/>
                  <a:pt x="18211" y="10807"/>
                  <a:pt x="18236" y="10832"/>
                </a:cubicBezTo>
                <a:cubicBezTo>
                  <a:pt x="18247" y="10844"/>
                  <a:pt x="18260" y="10849"/>
                  <a:pt x="18272" y="10849"/>
                </a:cubicBezTo>
                <a:cubicBezTo>
                  <a:pt x="18313" y="10849"/>
                  <a:pt x="18348" y="10795"/>
                  <a:pt x="18311" y="10758"/>
                </a:cubicBezTo>
                <a:cubicBezTo>
                  <a:pt x="18286" y="10733"/>
                  <a:pt x="18263" y="10706"/>
                  <a:pt x="18238" y="10681"/>
                </a:cubicBezTo>
                <a:cubicBezTo>
                  <a:pt x="18227" y="10670"/>
                  <a:pt x="18215" y="10666"/>
                  <a:pt x="18203" y="10666"/>
                </a:cubicBezTo>
                <a:close/>
                <a:moveTo>
                  <a:pt x="11166" y="10763"/>
                </a:moveTo>
                <a:cubicBezTo>
                  <a:pt x="11153" y="10763"/>
                  <a:pt x="11141" y="10770"/>
                  <a:pt x="11134" y="10781"/>
                </a:cubicBezTo>
                <a:cubicBezTo>
                  <a:pt x="11124" y="10800"/>
                  <a:pt x="11131" y="10817"/>
                  <a:pt x="11147" y="10830"/>
                </a:cubicBezTo>
                <a:cubicBezTo>
                  <a:pt x="11167" y="10846"/>
                  <a:pt x="11187" y="10859"/>
                  <a:pt x="11207" y="10874"/>
                </a:cubicBezTo>
                <a:cubicBezTo>
                  <a:pt x="11213" y="10878"/>
                  <a:pt x="11218" y="10879"/>
                  <a:pt x="11224" y="10879"/>
                </a:cubicBezTo>
                <a:cubicBezTo>
                  <a:pt x="11237" y="10879"/>
                  <a:pt x="11249" y="10872"/>
                  <a:pt x="11256" y="10861"/>
                </a:cubicBezTo>
                <a:cubicBezTo>
                  <a:pt x="11266" y="10843"/>
                  <a:pt x="11259" y="10825"/>
                  <a:pt x="11242" y="10812"/>
                </a:cubicBezTo>
                <a:cubicBezTo>
                  <a:pt x="11223" y="10797"/>
                  <a:pt x="11203" y="10783"/>
                  <a:pt x="11182" y="10768"/>
                </a:cubicBezTo>
                <a:cubicBezTo>
                  <a:pt x="11177" y="10765"/>
                  <a:pt x="11171" y="10763"/>
                  <a:pt x="11166" y="10763"/>
                </a:cubicBezTo>
                <a:close/>
                <a:moveTo>
                  <a:pt x="21955" y="10757"/>
                </a:moveTo>
                <a:cubicBezTo>
                  <a:pt x="21934" y="10757"/>
                  <a:pt x="21912" y="10774"/>
                  <a:pt x="21919" y="10801"/>
                </a:cubicBezTo>
                <a:cubicBezTo>
                  <a:pt x="21924" y="10821"/>
                  <a:pt x="21930" y="10839"/>
                  <a:pt x="21935" y="10860"/>
                </a:cubicBezTo>
                <a:cubicBezTo>
                  <a:pt x="21939" y="10879"/>
                  <a:pt x="21953" y="10887"/>
                  <a:pt x="21967" y="10887"/>
                </a:cubicBezTo>
                <a:cubicBezTo>
                  <a:pt x="21988" y="10887"/>
                  <a:pt x="22010" y="10869"/>
                  <a:pt x="22003" y="10843"/>
                </a:cubicBezTo>
                <a:cubicBezTo>
                  <a:pt x="21998" y="10823"/>
                  <a:pt x="21992" y="10804"/>
                  <a:pt x="21987" y="10782"/>
                </a:cubicBezTo>
                <a:cubicBezTo>
                  <a:pt x="21983" y="10764"/>
                  <a:pt x="21969" y="10757"/>
                  <a:pt x="21955" y="10757"/>
                </a:cubicBezTo>
                <a:close/>
                <a:moveTo>
                  <a:pt x="15029" y="10846"/>
                </a:moveTo>
                <a:cubicBezTo>
                  <a:pt x="15012" y="10846"/>
                  <a:pt x="15002" y="10869"/>
                  <a:pt x="15020" y="10878"/>
                </a:cubicBezTo>
                <a:cubicBezTo>
                  <a:pt x="15030" y="10883"/>
                  <a:pt x="15039" y="10889"/>
                  <a:pt x="15049" y="10894"/>
                </a:cubicBezTo>
                <a:cubicBezTo>
                  <a:pt x="15052" y="10895"/>
                  <a:pt x="15055" y="10896"/>
                  <a:pt x="15058" y="10896"/>
                </a:cubicBezTo>
                <a:cubicBezTo>
                  <a:pt x="15074" y="10896"/>
                  <a:pt x="15085" y="10872"/>
                  <a:pt x="15068" y="10864"/>
                </a:cubicBezTo>
                <a:cubicBezTo>
                  <a:pt x="15057" y="10858"/>
                  <a:pt x="15048" y="10853"/>
                  <a:pt x="15037" y="10848"/>
                </a:cubicBezTo>
                <a:cubicBezTo>
                  <a:pt x="15034" y="10846"/>
                  <a:pt x="15032" y="10846"/>
                  <a:pt x="15029" y="10846"/>
                </a:cubicBezTo>
                <a:close/>
                <a:moveTo>
                  <a:pt x="12741" y="10828"/>
                </a:moveTo>
                <a:cubicBezTo>
                  <a:pt x="12695" y="10828"/>
                  <a:pt x="12695" y="10899"/>
                  <a:pt x="12741" y="10899"/>
                </a:cubicBezTo>
                <a:lnTo>
                  <a:pt x="12770" y="10899"/>
                </a:lnTo>
                <a:cubicBezTo>
                  <a:pt x="12817" y="10899"/>
                  <a:pt x="12817" y="10828"/>
                  <a:pt x="12770" y="10828"/>
                </a:cubicBezTo>
                <a:close/>
                <a:moveTo>
                  <a:pt x="2005" y="10828"/>
                </a:moveTo>
                <a:cubicBezTo>
                  <a:pt x="1971" y="10828"/>
                  <a:pt x="1958" y="10885"/>
                  <a:pt x="1997" y="10898"/>
                </a:cubicBezTo>
                <a:cubicBezTo>
                  <a:pt x="2014" y="10903"/>
                  <a:pt x="2027" y="10909"/>
                  <a:pt x="2042" y="10914"/>
                </a:cubicBezTo>
                <a:cubicBezTo>
                  <a:pt x="2046" y="10915"/>
                  <a:pt x="2050" y="10916"/>
                  <a:pt x="2054" y="10916"/>
                </a:cubicBezTo>
                <a:cubicBezTo>
                  <a:pt x="2088" y="10916"/>
                  <a:pt x="2101" y="10858"/>
                  <a:pt x="2062" y="10846"/>
                </a:cubicBezTo>
                <a:cubicBezTo>
                  <a:pt x="2046" y="10841"/>
                  <a:pt x="2032" y="10835"/>
                  <a:pt x="2017" y="10830"/>
                </a:cubicBezTo>
                <a:cubicBezTo>
                  <a:pt x="2013" y="10829"/>
                  <a:pt x="2009" y="10828"/>
                  <a:pt x="2005" y="10828"/>
                </a:cubicBezTo>
                <a:close/>
                <a:moveTo>
                  <a:pt x="4696" y="10868"/>
                </a:moveTo>
                <a:cubicBezTo>
                  <a:pt x="4650" y="10868"/>
                  <a:pt x="4650" y="10938"/>
                  <a:pt x="4696" y="10938"/>
                </a:cubicBezTo>
                <a:cubicBezTo>
                  <a:pt x="4741" y="10938"/>
                  <a:pt x="4741" y="10868"/>
                  <a:pt x="4696" y="10868"/>
                </a:cubicBezTo>
                <a:close/>
                <a:moveTo>
                  <a:pt x="14427" y="10824"/>
                </a:moveTo>
                <a:cubicBezTo>
                  <a:pt x="14415" y="10824"/>
                  <a:pt x="14402" y="10832"/>
                  <a:pt x="14396" y="10843"/>
                </a:cubicBezTo>
                <a:cubicBezTo>
                  <a:pt x="14385" y="10860"/>
                  <a:pt x="14393" y="10879"/>
                  <a:pt x="14409" y="10891"/>
                </a:cubicBezTo>
                <a:cubicBezTo>
                  <a:pt x="14429" y="10907"/>
                  <a:pt x="14449" y="10921"/>
                  <a:pt x="14470" y="10936"/>
                </a:cubicBezTo>
                <a:cubicBezTo>
                  <a:pt x="14474" y="10939"/>
                  <a:pt x="14480" y="10941"/>
                  <a:pt x="14485" y="10941"/>
                </a:cubicBezTo>
                <a:cubicBezTo>
                  <a:pt x="14498" y="10941"/>
                  <a:pt x="14512" y="10933"/>
                  <a:pt x="14518" y="10922"/>
                </a:cubicBezTo>
                <a:cubicBezTo>
                  <a:pt x="14528" y="10904"/>
                  <a:pt x="14520" y="10886"/>
                  <a:pt x="14504" y="10874"/>
                </a:cubicBezTo>
                <a:cubicBezTo>
                  <a:pt x="14484" y="10858"/>
                  <a:pt x="14465" y="10844"/>
                  <a:pt x="14445" y="10830"/>
                </a:cubicBezTo>
                <a:cubicBezTo>
                  <a:pt x="14439" y="10826"/>
                  <a:pt x="14434" y="10824"/>
                  <a:pt x="14427" y="10824"/>
                </a:cubicBezTo>
                <a:close/>
                <a:moveTo>
                  <a:pt x="2637" y="10877"/>
                </a:moveTo>
                <a:cubicBezTo>
                  <a:pt x="2591" y="10877"/>
                  <a:pt x="2591" y="10947"/>
                  <a:pt x="2637" y="10947"/>
                </a:cubicBezTo>
                <a:cubicBezTo>
                  <a:pt x="2682" y="10947"/>
                  <a:pt x="2682" y="10877"/>
                  <a:pt x="2637" y="10877"/>
                </a:cubicBezTo>
                <a:close/>
                <a:moveTo>
                  <a:pt x="2924" y="10865"/>
                </a:moveTo>
                <a:cubicBezTo>
                  <a:pt x="2891" y="10865"/>
                  <a:pt x="2869" y="10913"/>
                  <a:pt x="2905" y="10931"/>
                </a:cubicBezTo>
                <a:cubicBezTo>
                  <a:pt x="2916" y="10936"/>
                  <a:pt x="2925" y="10941"/>
                  <a:pt x="2936" y="10946"/>
                </a:cubicBezTo>
                <a:cubicBezTo>
                  <a:pt x="2941" y="10949"/>
                  <a:pt x="2946" y="10950"/>
                  <a:pt x="2951" y="10950"/>
                </a:cubicBezTo>
                <a:cubicBezTo>
                  <a:pt x="2983" y="10950"/>
                  <a:pt x="3006" y="10902"/>
                  <a:pt x="2970" y="10885"/>
                </a:cubicBezTo>
                <a:cubicBezTo>
                  <a:pt x="2960" y="10879"/>
                  <a:pt x="2951" y="10874"/>
                  <a:pt x="2941" y="10869"/>
                </a:cubicBezTo>
                <a:cubicBezTo>
                  <a:pt x="2935" y="10866"/>
                  <a:pt x="2929" y="10865"/>
                  <a:pt x="2924" y="10865"/>
                </a:cubicBezTo>
                <a:close/>
                <a:moveTo>
                  <a:pt x="4069" y="10866"/>
                </a:moveTo>
                <a:cubicBezTo>
                  <a:pt x="4064" y="10866"/>
                  <a:pt x="4059" y="10867"/>
                  <a:pt x="4054" y="10868"/>
                </a:cubicBezTo>
                <a:cubicBezTo>
                  <a:pt x="4015" y="10877"/>
                  <a:pt x="4026" y="10936"/>
                  <a:pt x="4064" y="10937"/>
                </a:cubicBezTo>
                <a:cubicBezTo>
                  <a:pt x="4070" y="10947"/>
                  <a:pt x="4082" y="10952"/>
                  <a:pt x="4093" y="10952"/>
                </a:cubicBezTo>
                <a:cubicBezTo>
                  <a:pt x="4099" y="10952"/>
                  <a:pt x="4106" y="10950"/>
                  <a:pt x="4111" y="10947"/>
                </a:cubicBezTo>
                <a:cubicBezTo>
                  <a:pt x="4130" y="10937"/>
                  <a:pt x="4132" y="10916"/>
                  <a:pt x="4125" y="10899"/>
                </a:cubicBezTo>
                <a:cubicBezTo>
                  <a:pt x="4114" y="10877"/>
                  <a:pt x="4093" y="10866"/>
                  <a:pt x="4069" y="10866"/>
                </a:cubicBezTo>
                <a:close/>
                <a:moveTo>
                  <a:pt x="6724" y="10874"/>
                </a:moveTo>
                <a:cubicBezTo>
                  <a:pt x="6706" y="10874"/>
                  <a:pt x="6688" y="10886"/>
                  <a:pt x="6688" y="10909"/>
                </a:cubicBezTo>
                <a:lnTo>
                  <a:pt x="6688" y="10938"/>
                </a:lnTo>
                <a:cubicBezTo>
                  <a:pt x="6688" y="10961"/>
                  <a:pt x="6706" y="10973"/>
                  <a:pt x="6724" y="10973"/>
                </a:cubicBezTo>
                <a:cubicBezTo>
                  <a:pt x="6742" y="10973"/>
                  <a:pt x="6759" y="10961"/>
                  <a:pt x="6759" y="10938"/>
                </a:cubicBezTo>
                <a:lnTo>
                  <a:pt x="6759" y="10909"/>
                </a:lnTo>
                <a:cubicBezTo>
                  <a:pt x="6759" y="10886"/>
                  <a:pt x="6742" y="10874"/>
                  <a:pt x="6724" y="10874"/>
                </a:cubicBezTo>
                <a:close/>
                <a:moveTo>
                  <a:pt x="5093" y="10852"/>
                </a:moveTo>
                <a:cubicBezTo>
                  <a:pt x="5090" y="10852"/>
                  <a:pt x="5087" y="10852"/>
                  <a:pt x="5084" y="10853"/>
                </a:cubicBezTo>
                <a:cubicBezTo>
                  <a:pt x="5075" y="10856"/>
                  <a:pt x="5069" y="10861"/>
                  <a:pt x="5064" y="10868"/>
                </a:cubicBezTo>
                <a:cubicBezTo>
                  <a:pt x="5059" y="10858"/>
                  <a:pt x="5049" y="10852"/>
                  <a:pt x="5036" y="10852"/>
                </a:cubicBezTo>
                <a:cubicBezTo>
                  <a:pt x="4990" y="10852"/>
                  <a:pt x="4990" y="10922"/>
                  <a:pt x="5036" y="10922"/>
                </a:cubicBezTo>
                <a:cubicBezTo>
                  <a:pt x="5048" y="10922"/>
                  <a:pt x="5057" y="10917"/>
                  <a:pt x="5063" y="10910"/>
                </a:cubicBezTo>
                <a:cubicBezTo>
                  <a:pt x="5073" y="10942"/>
                  <a:pt x="5100" y="10968"/>
                  <a:pt x="5132" y="10979"/>
                </a:cubicBezTo>
                <a:cubicBezTo>
                  <a:pt x="5137" y="10980"/>
                  <a:pt x="5141" y="10981"/>
                  <a:pt x="5144" y="10981"/>
                </a:cubicBezTo>
                <a:cubicBezTo>
                  <a:pt x="5176" y="10981"/>
                  <a:pt x="5187" y="10925"/>
                  <a:pt x="5149" y="10911"/>
                </a:cubicBezTo>
                <a:cubicBezTo>
                  <a:pt x="5133" y="10905"/>
                  <a:pt x="5128" y="10893"/>
                  <a:pt x="5127" y="10878"/>
                </a:cubicBezTo>
                <a:cubicBezTo>
                  <a:pt x="5125" y="10862"/>
                  <a:pt x="5108" y="10852"/>
                  <a:pt x="5093" y="10852"/>
                </a:cubicBezTo>
                <a:close/>
                <a:moveTo>
                  <a:pt x="14066" y="10899"/>
                </a:moveTo>
                <a:cubicBezTo>
                  <a:pt x="14058" y="10899"/>
                  <a:pt x="14050" y="10902"/>
                  <a:pt x="14042" y="10910"/>
                </a:cubicBezTo>
                <a:lnTo>
                  <a:pt x="14027" y="10925"/>
                </a:lnTo>
                <a:cubicBezTo>
                  <a:pt x="14002" y="10950"/>
                  <a:pt x="14025" y="10986"/>
                  <a:pt x="14052" y="10986"/>
                </a:cubicBezTo>
                <a:cubicBezTo>
                  <a:pt x="14061" y="10986"/>
                  <a:pt x="14069" y="10982"/>
                  <a:pt x="14077" y="10975"/>
                </a:cubicBezTo>
                <a:lnTo>
                  <a:pt x="14091" y="10959"/>
                </a:lnTo>
                <a:cubicBezTo>
                  <a:pt x="14117" y="10934"/>
                  <a:pt x="14093" y="10899"/>
                  <a:pt x="14066" y="10899"/>
                </a:cubicBezTo>
                <a:close/>
                <a:moveTo>
                  <a:pt x="20377" y="10869"/>
                </a:moveTo>
                <a:cubicBezTo>
                  <a:pt x="20337" y="10869"/>
                  <a:pt x="20300" y="10922"/>
                  <a:pt x="20337" y="10959"/>
                </a:cubicBezTo>
                <a:lnTo>
                  <a:pt x="20353" y="10975"/>
                </a:lnTo>
                <a:cubicBezTo>
                  <a:pt x="20364" y="10986"/>
                  <a:pt x="20377" y="10991"/>
                  <a:pt x="20389" y="10991"/>
                </a:cubicBezTo>
                <a:cubicBezTo>
                  <a:pt x="20430" y="10991"/>
                  <a:pt x="20466" y="10937"/>
                  <a:pt x="20428" y="10900"/>
                </a:cubicBezTo>
                <a:lnTo>
                  <a:pt x="20413" y="10885"/>
                </a:lnTo>
                <a:cubicBezTo>
                  <a:pt x="20402" y="10874"/>
                  <a:pt x="20389" y="10869"/>
                  <a:pt x="20377" y="10869"/>
                </a:cubicBezTo>
                <a:close/>
                <a:moveTo>
                  <a:pt x="6520" y="10869"/>
                </a:moveTo>
                <a:cubicBezTo>
                  <a:pt x="6501" y="10869"/>
                  <a:pt x="6484" y="10877"/>
                  <a:pt x="6473" y="10895"/>
                </a:cubicBezTo>
                <a:cubicBezTo>
                  <a:pt x="6461" y="10919"/>
                  <a:pt x="6467" y="10956"/>
                  <a:pt x="6493" y="10968"/>
                </a:cubicBezTo>
                <a:cubicBezTo>
                  <a:pt x="6504" y="10974"/>
                  <a:pt x="6513" y="10979"/>
                  <a:pt x="6524" y="10984"/>
                </a:cubicBezTo>
                <a:cubicBezTo>
                  <a:pt x="6532" y="10989"/>
                  <a:pt x="6542" y="10991"/>
                  <a:pt x="6551" y="10991"/>
                </a:cubicBezTo>
                <a:cubicBezTo>
                  <a:pt x="6569" y="10991"/>
                  <a:pt x="6586" y="10982"/>
                  <a:pt x="6597" y="10964"/>
                </a:cubicBezTo>
                <a:cubicBezTo>
                  <a:pt x="6611" y="10941"/>
                  <a:pt x="6603" y="10904"/>
                  <a:pt x="6577" y="10891"/>
                </a:cubicBezTo>
                <a:cubicBezTo>
                  <a:pt x="6567" y="10886"/>
                  <a:pt x="6557" y="10880"/>
                  <a:pt x="6547" y="10875"/>
                </a:cubicBezTo>
                <a:cubicBezTo>
                  <a:pt x="6538" y="10871"/>
                  <a:pt x="6529" y="10869"/>
                  <a:pt x="6520" y="10869"/>
                </a:cubicBezTo>
                <a:close/>
                <a:moveTo>
                  <a:pt x="533" y="10932"/>
                </a:moveTo>
                <a:cubicBezTo>
                  <a:pt x="487" y="10932"/>
                  <a:pt x="487" y="11003"/>
                  <a:pt x="533" y="11003"/>
                </a:cubicBezTo>
                <a:cubicBezTo>
                  <a:pt x="580" y="11003"/>
                  <a:pt x="580" y="10932"/>
                  <a:pt x="533" y="10932"/>
                </a:cubicBezTo>
                <a:close/>
                <a:moveTo>
                  <a:pt x="9301" y="10971"/>
                </a:moveTo>
                <a:cubicBezTo>
                  <a:pt x="9277" y="10971"/>
                  <a:pt x="9277" y="11006"/>
                  <a:pt x="9301" y="11006"/>
                </a:cubicBezTo>
                <a:cubicBezTo>
                  <a:pt x="9324" y="11006"/>
                  <a:pt x="9324" y="10971"/>
                  <a:pt x="9301" y="10971"/>
                </a:cubicBezTo>
                <a:close/>
                <a:moveTo>
                  <a:pt x="5651" y="10943"/>
                </a:moveTo>
                <a:cubicBezTo>
                  <a:pt x="5623" y="10943"/>
                  <a:pt x="5600" y="10979"/>
                  <a:pt x="5625" y="11004"/>
                </a:cubicBezTo>
                <a:lnTo>
                  <a:pt x="5641" y="11020"/>
                </a:lnTo>
                <a:cubicBezTo>
                  <a:pt x="5648" y="11027"/>
                  <a:pt x="5656" y="11030"/>
                  <a:pt x="5664" y="11030"/>
                </a:cubicBezTo>
                <a:cubicBezTo>
                  <a:pt x="5691" y="11030"/>
                  <a:pt x="5716" y="10994"/>
                  <a:pt x="5691" y="10969"/>
                </a:cubicBezTo>
                <a:lnTo>
                  <a:pt x="5675" y="10954"/>
                </a:lnTo>
                <a:cubicBezTo>
                  <a:pt x="5667" y="10946"/>
                  <a:pt x="5659" y="10943"/>
                  <a:pt x="5651" y="10943"/>
                </a:cubicBezTo>
                <a:close/>
                <a:moveTo>
                  <a:pt x="17761" y="10985"/>
                </a:moveTo>
                <a:cubicBezTo>
                  <a:pt x="17715" y="10985"/>
                  <a:pt x="17715" y="11056"/>
                  <a:pt x="17761" y="11056"/>
                </a:cubicBezTo>
                <a:lnTo>
                  <a:pt x="17777" y="11056"/>
                </a:lnTo>
                <a:cubicBezTo>
                  <a:pt x="17823" y="11056"/>
                  <a:pt x="17823" y="10985"/>
                  <a:pt x="17777" y="10985"/>
                </a:cubicBezTo>
                <a:close/>
                <a:moveTo>
                  <a:pt x="21533" y="11011"/>
                </a:moveTo>
                <a:cubicBezTo>
                  <a:pt x="21515" y="11011"/>
                  <a:pt x="21497" y="11023"/>
                  <a:pt x="21497" y="11046"/>
                </a:cubicBezTo>
                <a:lnTo>
                  <a:pt x="21497" y="11062"/>
                </a:lnTo>
                <a:cubicBezTo>
                  <a:pt x="21497" y="11085"/>
                  <a:pt x="21515" y="11096"/>
                  <a:pt x="21533" y="11096"/>
                </a:cubicBezTo>
                <a:cubicBezTo>
                  <a:pt x="21550" y="11096"/>
                  <a:pt x="21568" y="11085"/>
                  <a:pt x="21568" y="11062"/>
                </a:cubicBezTo>
                <a:lnTo>
                  <a:pt x="21568" y="11046"/>
                </a:lnTo>
                <a:cubicBezTo>
                  <a:pt x="21568" y="11023"/>
                  <a:pt x="21550" y="11011"/>
                  <a:pt x="21533" y="11011"/>
                </a:cubicBezTo>
                <a:close/>
                <a:moveTo>
                  <a:pt x="22601" y="11029"/>
                </a:moveTo>
                <a:cubicBezTo>
                  <a:pt x="22573" y="11029"/>
                  <a:pt x="22550" y="11065"/>
                  <a:pt x="22575" y="11089"/>
                </a:cubicBezTo>
                <a:lnTo>
                  <a:pt x="22591" y="11105"/>
                </a:lnTo>
                <a:cubicBezTo>
                  <a:pt x="22598" y="11112"/>
                  <a:pt x="22606" y="11115"/>
                  <a:pt x="22614" y="11115"/>
                </a:cubicBezTo>
                <a:cubicBezTo>
                  <a:pt x="22642" y="11115"/>
                  <a:pt x="22666" y="11080"/>
                  <a:pt x="22641" y="11055"/>
                </a:cubicBezTo>
                <a:cubicBezTo>
                  <a:pt x="22636" y="11048"/>
                  <a:pt x="22630" y="11043"/>
                  <a:pt x="22625" y="11040"/>
                </a:cubicBezTo>
                <a:cubicBezTo>
                  <a:pt x="22617" y="11032"/>
                  <a:pt x="22609" y="11029"/>
                  <a:pt x="22601" y="11029"/>
                </a:cubicBezTo>
                <a:close/>
                <a:moveTo>
                  <a:pt x="2878" y="11057"/>
                </a:moveTo>
                <a:cubicBezTo>
                  <a:pt x="2832" y="11057"/>
                  <a:pt x="2832" y="11129"/>
                  <a:pt x="2878" y="11129"/>
                </a:cubicBezTo>
                <a:cubicBezTo>
                  <a:pt x="2923" y="11129"/>
                  <a:pt x="2923" y="11057"/>
                  <a:pt x="2878" y="11057"/>
                </a:cubicBezTo>
                <a:close/>
                <a:moveTo>
                  <a:pt x="5430" y="11066"/>
                </a:moveTo>
                <a:cubicBezTo>
                  <a:pt x="5384" y="11066"/>
                  <a:pt x="5384" y="11136"/>
                  <a:pt x="5430" y="11136"/>
                </a:cubicBezTo>
                <a:lnTo>
                  <a:pt x="5446" y="11136"/>
                </a:lnTo>
                <a:cubicBezTo>
                  <a:pt x="5492" y="11136"/>
                  <a:pt x="5492" y="11066"/>
                  <a:pt x="5446" y="11066"/>
                </a:cubicBezTo>
                <a:close/>
                <a:moveTo>
                  <a:pt x="14787" y="11038"/>
                </a:moveTo>
                <a:cubicBezTo>
                  <a:pt x="14759" y="11038"/>
                  <a:pt x="14735" y="11074"/>
                  <a:pt x="14761" y="11098"/>
                </a:cubicBezTo>
                <a:cubicBezTo>
                  <a:pt x="14771" y="11109"/>
                  <a:pt x="14782" y="11118"/>
                  <a:pt x="14792" y="11127"/>
                </a:cubicBezTo>
                <a:cubicBezTo>
                  <a:pt x="14800" y="11134"/>
                  <a:pt x="14808" y="11137"/>
                  <a:pt x="14816" y="11137"/>
                </a:cubicBezTo>
                <a:cubicBezTo>
                  <a:pt x="14844" y="11137"/>
                  <a:pt x="14869" y="11102"/>
                  <a:pt x="14843" y="11077"/>
                </a:cubicBezTo>
                <a:cubicBezTo>
                  <a:pt x="14832" y="11067"/>
                  <a:pt x="14822" y="11057"/>
                  <a:pt x="14811" y="11048"/>
                </a:cubicBezTo>
                <a:cubicBezTo>
                  <a:pt x="14804" y="11041"/>
                  <a:pt x="14795" y="11038"/>
                  <a:pt x="14787" y="11038"/>
                </a:cubicBezTo>
                <a:close/>
                <a:moveTo>
                  <a:pt x="13417" y="10995"/>
                </a:moveTo>
                <a:cubicBezTo>
                  <a:pt x="13397" y="10995"/>
                  <a:pt x="13375" y="11013"/>
                  <a:pt x="13380" y="11040"/>
                </a:cubicBezTo>
                <a:lnTo>
                  <a:pt x="13396" y="11114"/>
                </a:lnTo>
                <a:cubicBezTo>
                  <a:pt x="13399" y="11132"/>
                  <a:pt x="13412" y="11139"/>
                  <a:pt x="13426" y="11139"/>
                </a:cubicBezTo>
                <a:cubicBezTo>
                  <a:pt x="13446" y="11139"/>
                  <a:pt x="13469" y="11122"/>
                  <a:pt x="13463" y="11095"/>
                </a:cubicBezTo>
                <a:cubicBezTo>
                  <a:pt x="13459" y="11071"/>
                  <a:pt x="13454" y="11047"/>
                  <a:pt x="13448" y="11021"/>
                </a:cubicBezTo>
                <a:cubicBezTo>
                  <a:pt x="13444" y="11003"/>
                  <a:pt x="13431" y="10995"/>
                  <a:pt x="13417" y="10995"/>
                </a:cubicBezTo>
                <a:close/>
                <a:moveTo>
                  <a:pt x="5639" y="11081"/>
                </a:moveTo>
                <a:cubicBezTo>
                  <a:pt x="5596" y="11081"/>
                  <a:pt x="5595" y="11152"/>
                  <a:pt x="5641" y="11152"/>
                </a:cubicBezTo>
                <a:cubicBezTo>
                  <a:pt x="5687" y="11152"/>
                  <a:pt x="5687" y="11081"/>
                  <a:pt x="5641" y="11081"/>
                </a:cubicBezTo>
                <a:cubicBezTo>
                  <a:pt x="5640" y="11081"/>
                  <a:pt x="5639" y="11081"/>
                  <a:pt x="5639" y="11081"/>
                </a:cubicBezTo>
                <a:close/>
                <a:moveTo>
                  <a:pt x="2458" y="11009"/>
                </a:moveTo>
                <a:cubicBezTo>
                  <a:pt x="2412" y="11009"/>
                  <a:pt x="2381" y="11079"/>
                  <a:pt x="2430" y="11109"/>
                </a:cubicBezTo>
                <a:cubicBezTo>
                  <a:pt x="2455" y="11124"/>
                  <a:pt x="2479" y="11139"/>
                  <a:pt x="2504" y="11153"/>
                </a:cubicBezTo>
                <a:cubicBezTo>
                  <a:pt x="2514" y="11159"/>
                  <a:pt x="2523" y="11161"/>
                  <a:pt x="2532" y="11161"/>
                </a:cubicBezTo>
                <a:cubicBezTo>
                  <a:pt x="2578" y="11161"/>
                  <a:pt x="2608" y="11091"/>
                  <a:pt x="2560" y="11062"/>
                </a:cubicBezTo>
                <a:cubicBezTo>
                  <a:pt x="2534" y="11046"/>
                  <a:pt x="2509" y="11031"/>
                  <a:pt x="2485" y="11017"/>
                </a:cubicBezTo>
                <a:cubicBezTo>
                  <a:pt x="2476" y="11011"/>
                  <a:pt x="2467" y="11009"/>
                  <a:pt x="2458" y="11009"/>
                </a:cubicBezTo>
                <a:close/>
                <a:moveTo>
                  <a:pt x="24052" y="11078"/>
                </a:moveTo>
                <a:cubicBezTo>
                  <a:pt x="24028" y="11078"/>
                  <a:pt x="24004" y="11103"/>
                  <a:pt x="24019" y="11131"/>
                </a:cubicBezTo>
                <a:cubicBezTo>
                  <a:pt x="24024" y="11141"/>
                  <a:pt x="24029" y="11151"/>
                  <a:pt x="24034" y="11161"/>
                </a:cubicBezTo>
                <a:cubicBezTo>
                  <a:pt x="24041" y="11174"/>
                  <a:pt x="24051" y="11179"/>
                  <a:pt x="24062" y="11179"/>
                </a:cubicBezTo>
                <a:cubicBezTo>
                  <a:pt x="24085" y="11179"/>
                  <a:pt x="24109" y="11154"/>
                  <a:pt x="24095" y="11125"/>
                </a:cubicBezTo>
                <a:cubicBezTo>
                  <a:pt x="24090" y="11115"/>
                  <a:pt x="24085" y="11106"/>
                  <a:pt x="24079" y="11095"/>
                </a:cubicBezTo>
                <a:cubicBezTo>
                  <a:pt x="24073" y="11083"/>
                  <a:pt x="24062" y="11078"/>
                  <a:pt x="24052" y="11078"/>
                </a:cubicBezTo>
                <a:close/>
                <a:moveTo>
                  <a:pt x="7018" y="11064"/>
                </a:moveTo>
                <a:cubicBezTo>
                  <a:pt x="6977" y="11064"/>
                  <a:pt x="6940" y="11117"/>
                  <a:pt x="6977" y="11155"/>
                </a:cubicBezTo>
                <a:lnTo>
                  <a:pt x="6993" y="11171"/>
                </a:lnTo>
                <a:cubicBezTo>
                  <a:pt x="7004" y="11182"/>
                  <a:pt x="7017" y="11186"/>
                  <a:pt x="7029" y="11186"/>
                </a:cubicBezTo>
                <a:cubicBezTo>
                  <a:pt x="7070" y="11186"/>
                  <a:pt x="7107" y="11133"/>
                  <a:pt x="7069" y="11095"/>
                </a:cubicBezTo>
                <a:lnTo>
                  <a:pt x="7054" y="11079"/>
                </a:lnTo>
                <a:cubicBezTo>
                  <a:pt x="7043" y="11068"/>
                  <a:pt x="7030" y="11064"/>
                  <a:pt x="7018" y="11064"/>
                </a:cubicBezTo>
                <a:close/>
                <a:moveTo>
                  <a:pt x="9438" y="11122"/>
                </a:moveTo>
                <a:cubicBezTo>
                  <a:pt x="9426" y="11122"/>
                  <a:pt x="9414" y="11135"/>
                  <a:pt x="9421" y="11149"/>
                </a:cubicBezTo>
                <a:cubicBezTo>
                  <a:pt x="9427" y="11160"/>
                  <a:pt x="9432" y="11168"/>
                  <a:pt x="9437" y="11179"/>
                </a:cubicBezTo>
                <a:cubicBezTo>
                  <a:pt x="9440" y="11186"/>
                  <a:pt x="9446" y="11188"/>
                  <a:pt x="9451" y="11188"/>
                </a:cubicBezTo>
                <a:cubicBezTo>
                  <a:pt x="9462" y="11188"/>
                  <a:pt x="9474" y="11175"/>
                  <a:pt x="9467" y="11161"/>
                </a:cubicBezTo>
                <a:cubicBezTo>
                  <a:pt x="9460" y="11151"/>
                  <a:pt x="9455" y="11141"/>
                  <a:pt x="9452" y="11131"/>
                </a:cubicBezTo>
                <a:cubicBezTo>
                  <a:pt x="9448" y="11124"/>
                  <a:pt x="9443" y="11122"/>
                  <a:pt x="9438" y="11122"/>
                </a:cubicBezTo>
                <a:close/>
                <a:moveTo>
                  <a:pt x="8924" y="11071"/>
                </a:moveTo>
                <a:cubicBezTo>
                  <a:pt x="8915" y="11071"/>
                  <a:pt x="8906" y="11073"/>
                  <a:pt x="8898" y="11077"/>
                </a:cubicBezTo>
                <a:cubicBezTo>
                  <a:pt x="8887" y="11083"/>
                  <a:pt x="8878" y="11088"/>
                  <a:pt x="8867" y="11093"/>
                </a:cubicBezTo>
                <a:cubicBezTo>
                  <a:pt x="8841" y="11106"/>
                  <a:pt x="8835" y="11141"/>
                  <a:pt x="8847" y="11166"/>
                </a:cubicBezTo>
                <a:cubicBezTo>
                  <a:pt x="8858" y="11184"/>
                  <a:pt x="8876" y="11193"/>
                  <a:pt x="8895" y="11193"/>
                </a:cubicBezTo>
                <a:cubicBezTo>
                  <a:pt x="8904" y="11193"/>
                  <a:pt x="8913" y="11190"/>
                  <a:pt x="8921" y="11186"/>
                </a:cubicBezTo>
                <a:cubicBezTo>
                  <a:pt x="8931" y="11181"/>
                  <a:pt x="8940" y="11176"/>
                  <a:pt x="8951" y="11171"/>
                </a:cubicBezTo>
                <a:cubicBezTo>
                  <a:pt x="8977" y="11157"/>
                  <a:pt x="8983" y="11121"/>
                  <a:pt x="8971" y="11097"/>
                </a:cubicBezTo>
                <a:cubicBezTo>
                  <a:pt x="8960" y="11080"/>
                  <a:pt x="8943" y="11071"/>
                  <a:pt x="8924" y="11071"/>
                </a:cubicBezTo>
                <a:close/>
                <a:moveTo>
                  <a:pt x="9961" y="11088"/>
                </a:moveTo>
                <a:cubicBezTo>
                  <a:pt x="9893" y="11088"/>
                  <a:pt x="9891" y="11194"/>
                  <a:pt x="9961" y="11195"/>
                </a:cubicBezTo>
                <a:lnTo>
                  <a:pt x="9991" y="11195"/>
                </a:lnTo>
                <a:cubicBezTo>
                  <a:pt x="10059" y="11195"/>
                  <a:pt x="10060" y="11088"/>
                  <a:pt x="9991" y="11088"/>
                </a:cubicBezTo>
                <a:close/>
                <a:moveTo>
                  <a:pt x="13931" y="11109"/>
                </a:moveTo>
                <a:cubicBezTo>
                  <a:pt x="13904" y="11109"/>
                  <a:pt x="13880" y="11144"/>
                  <a:pt x="13905" y="11168"/>
                </a:cubicBezTo>
                <a:lnTo>
                  <a:pt x="13921" y="11184"/>
                </a:lnTo>
                <a:cubicBezTo>
                  <a:pt x="13928" y="11192"/>
                  <a:pt x="13937" y="11195"/>
                  <a:pt x="13945" y="11195"/>
                </a:cubicBezTo>
                <a:cubicBezTo>
                  <a:pt x="13972" y="11195"/>
                  <a:pt x="13996" y="11160"/>
                  <a:pt x="13970" y="11135"/>
                </a:cubicBezTo>
                <a:lnTo>
                  <a:pt x="13954" y="11119"/>
                </a:lnTo>
                <a:cubicBezTo>
                  <a:pt x="13947" y="11112"/>
                  <a:pt x="13939" y="11109"/>
                  <a:pt x="13931" y="11109"/>
                </a:cubicBezTo>
                <a:close/>
                <a:moveTo>
                  <a:pt x="11975" y="11096"/>
                </a:moveTo>
                <a:cubicBezTo>
                  <a:pt x="11957" y="11096"/>
                  <a:pt x="11940" y="11108"/>
                  <a:pt x="11940" y="11131"/>
                </a:cubicBezTo>
                <a:lnTo>
                  <a:pt x="11940" y="11161"/>
                </a:lnTo>
                <a:cubicBezTo>
                  <a:pt x="11939" y="11184"/>
                  <a:pt x="11956" y="11196"/>
                  <a:pt x="11974" y="11196"/>
                </a:cubicBezTo>
                <a:cubicBezTo>
                  <a:pt x="11992" y="11196"/>
                  <a:pt x="12010" y="11185"/>
                  <a:pt x="12010" y="11161"/>
                </a:cubicBezTo>
                <a:lnTo>
                  <a:pt x="12010" y="11131"/>
                </a:lnTo>
                <a:cubicBezTo>
                  <a:pt x="12010" y="11108"/>
                  <a:pt x="11992" y="11096"/>
                  <a:pt x="11975" y="11096"/>
                </a:cubicBezTo>
                <a:close/>
                <a:moveTo>
                  <a:pt x="5043" y="11107"/>
                </a:moveTo>
                <a:cubicBezTo>
                  <a:pt x="5020" y="11107"/>
                  <a:pt x="4995" y="11133"/>
                  <a:pt x="5009" y="11161"/>
                </a:cubicBezTo>
                <a:cubicBezTo>
                  <a:pt x="5015" y="11172"/>
                  <a:pt x="5019" y="11181"/>
                  <a:pt x="5026" y="11191"/>
                </a:cubicBezTo>
                <a:cubicBezTo>
                  <a:pt x="5032" y="11204"/>
                  <a:pt x="5043" y="11209"/>
                  <a:pt x="5053" y="11209"/>
                </a:cubicBezTo>
                <a:cubicBezTo>
                  <a:pt x="5077" y="11209"/>
                  <a:pt x="5101" y="11184"/>
                  <a:pt x="5086" y="11156"/>
                </a:cubicBezTo>
                <a:cubicBezTo>
                  <a:pt x="5081" y="11145"/>
                  <a:pt x="5076" y="11136"/>
                  <a:pt x="5071" y="11125"/>
                </a:cubicBezTo>
                <a:cubicBezTo>
                  <a:pt x="5064" y="11113"/>
                  <a:pt x="5054" y="11107"/>
                  <a:pt x="5043" y="11107"/>
                </a:cubicBezTo>
                <a:close/>
                <a:moveTo>
                  <a:pt x="15568" y="11099"/>
                </a:moveTo>
                <a:cubicBezTo>
                  <a:pt x="15563" y="11099"/>
                  <a:pt x="15557" y="11100"/>
                  <a:pt x="15551" y="11103"/>
                </a:cubicBezTo>
                <a:cubicBezTo>
                  <a:pt x="15535" y="11113"/>
                  <a:pt x="15526" y="11136"/>
                  <a:pt x="15538" y="11152"/>
                </a:cubicBezTo>
                <a:cubicBezTo>
                  <a:pt x="15554" y="11172"/>
                  <a:pt x="15568" y="11193"/>
                  <a:pt x="15582" y="11212"/>
                </a:cubicBezTo>
                <a:cubicBezTo>
                  <a:pt x="15590" y="11223"/>
                  <a:pt x="15601" y="11230"/>
                  <a:pt x="15613" y="11230"/>
                </a:cubicBezTo>
                <a:cubicBezTo>
                  <a:pt x="15619" y="11230"/>
                  <a:pt x="15625" y="11228"/>
                  <a:pt x="15630" y="11225"/>
                </a:cubicBezTo>
                <a:cubicBezTo>
                  <a:pt x="15646" y="11216"/>
                  <a:pt x="15656" y="11193"/>
                  <a:pt x="15644" y="11177"/>
                </a:cubicBezTo>
                <a:cubicBezTo>
                  <a:pt x="15629" y="11157"/>
                  <a:pt x="15614" y="11137"/>
                  <a:pt x="15599" y="11116"/>
                </a:cubicBezTo>
                <a:cubicBezTo>
                  <a:pt x="15591" y="11105"/>
                  <a:pt x="15580" y="11099"/>
                  <a:pt x="15568" y="11099"/>
                </a:cubicBezTo>
                <a:close/>
                <a:moveTo>
                  <a:pt x="11824" y="11157"/>
                </a:moveTo>
                <a:cubicBezTo>
                  <a:pt x="11806" y="11157"/>
                  <a:pt x="11789" y="11168"/>
                  <a:pt x="11789" y="11191"/>
                </a:cubicBezTo>
                <a:lnTo>
                  <a:pt x="11789" y="11207"/>
                </a:lnTo>
                <a:cubicBezTo>
                  <a:pt x="11789" y="11230"/>
                  <a:pt x="11806" y="11241"/>
                  <a:pt x="11824" y="11241"/>
                </a:cubicBezTo>
                <a:cubicBezTo>
                  <a:pt x="11842" y="11241"/>
                  <a:pt x="11859" y="11230"/>
                  <a:pt x="11859" y="11207"/>
                </a:cubicBezTo>
                <a:lnTo>
                  <a:pt x="11859" y="11191"/>
                </a:lnTo>
                <a:cubicBezTo>
                  <a:pt x="11859" y="11168"/>
                  <a:pt x="11842" y="11157"/>
                  <a:pt x="11824" y="11157"/>
                </a:cubicBezTo>
                <a:close/>
                <a:moveTo>
                  <a:pt x="16913" y="11099"/>
                </a:moveTo>
                <a:cubicBezTo>
                  <a:pt x="16897" y="11099"/>
                  <a:pt x="16882" y="11106"/>
                  <a:pt x="16871" y="11123"/>
                </a:cubicBezTo>
                <a:cubicBezTo>
                  <a:pt x="16861" y="11139"/>
                  <a:pt x="16853" y="11155"/>
                  <a:pt x="16844" y="11168"/>
                </a:cubicBezTo>
                <a:cubicBezTo>
                  <a:pt x="16819" y="11211"/>
                  <a:pt x="16856" y="11249"/>
                  <a:pt x="16892" y="11249"/>
                </a:cubicBezTo>
                <a:cubicBezTo>
                  <a:pt x="16908" y="11249"/>
                  <a:pt x="16924" y="11242"/>
                  <a:pt x="16935" y="11224"/>
                </a:cubicBezTo>
                <a:cubicBezTo>
                  <a:pt x="16944" y="11208"/>
                  <a:pt x="16954" y="11193"/>
                  <a:pt x="16963" y="11178"/>
                </a:cubicBezTo>
                <a:cubicBezTo>
                  <a:pt x="16987" y="11137"/>
                  <a:pt x="16950" y="11099"/>
                  <a:pt x="16913" y="11099"/>
                </a:cubicBezTo>
                <a:close/>
                <a:moveTo>
                  <a:pt x="10986" y="11119"/>
                </a:moveTo>
                <a:cubicBezTo>
                  <a:pt x="10950" y="11119"/>
                  <a:pt x="10913" y="11158"/>
                  <a:pt x="10936" y="11199"/>
                </a:cubicBezTo>
                <a:cubicBezTo>
                  <a:pt x="10956" y="11235"/>
                  <a:pt x="10989" y="11252"/>
                  <a:pt x="11026" y="11256"/>
                </a:cubicBezTo>
                <a:cubicBezTo>
                  <a:pt x="11028" y="11257"/>
                  <a:pt x="11030" y="11257"/>
                  <a:pt x="11032" y="11257"/>
                </a:cubicBezTo>
                <a:cubicBezTo>
                  <a:pt x="11059" y="11257"/>
                  <a:pt x="11081" y="11229"/>
                  <a:pt x="11081" y="11203"/>
                </a:cubicBezTo>
                <a:cubicBezTo>
                  <a:pt x="11081" y="11173"/>
                  <a:pt x="11058" y="11155"/>
                  <a:pt x="11030" y="11150"/>
                </a:cubicBezTo>
                <a:cubicBezTo>
                  <a:pt x="11029" y="11147"/>
                  <a:pt x="11029" y="11146"/>
                  <a:pt x="11028" y="11145"/>
                </a:cubicBezTo>
                <a:cubicBezTo>
                  <a:pt x="11018" y="11127"/>
                  <a:pt x="11002" y="11119"/>
                  <a:pt x="10986" y="11119"/>
                </a:cubicBezTo>
                <a:close/>
                <a:moveTo>
                  <a:pt x="10591" y="11198"/>
                </a:moveTo>
                <a:cubicBezTo>
                  <a:pt x="10546" y="11198"/>
                  <a:pt x="10546" y="11268"/>
                  <a:pt x="10591" y="11268"/>
                </a:cubicBezTo>
                <a:cubicBezTo>
                  <a:pt x="10638" y="11268"/>
                  <a:pt x="10638" y="11198"/>
                  <a:pt x="10591" y="11198"/>
                </a:cubicBezTo>
                <a:close/>
                <a:moveTo>
                  <a:pt x="4396" y="11089"/>
                </a:moveTo>
                <a:cubicBezTo>
                  <a:pt x="4355" y="11089"/>
                  <a:pt x="4319" y="11142"/>
                  <a:pt x="4356" y="11179"/>
                </a:cubicBezTo>
                <a:cubicBezTo>
                  <a:pt x="4381" y="11204"/>
                  <a:pt x="4405" y="11229"/>
                  <a:pt x="4431" y="11255"/>
                </a:cubicBezTo>
                <a:cubicBezTo>
                  <a:pt x="4442" y="11266"/>
                  <a:pt x="4454" y="11271"/>
                  <a:pt x="4466" y="11271"/>
                </a:cubicBezTo>
                <a:cubicBezTo>
                  <a:pt x="4507" y="11271"/>
                  <a:pt x="4544" y="11218"/>
                  <a:pt x="4507" y="11181"/>
                </a:cubicBezTo>
                <a:cubicBezTo>
                  <a:pt x="4482" y="11156"/>
                  <a:pt x="4457" y="11130"/>
                  <a:pt x="4432" y="11105"/>
                </a:cubicBezTo>
                <a:cubicBezTo>
                  <a:pt x="4421" y="11094"/>
                  <a:pt x="4408" y="11089"/>
                  <a:pt x="4396" y="11089"/>
                </a:cubicBezTo>
                <a:close/>
                <a:moveTo>
                  <a:pt x="18498" y="11171"/>
                </a:moveTo>
                <a:cubicBezTo>
                  <a:pt x="18489" y="11171"/>
                  <a:pt x="18480" y="11177"/>
                  <a:pt x="18480" y="11188"/>
                </a:cubicBezTo>
                <a:lnTo>
                  <a:pt x="18480" y="11263"/>
                </a:lnTo>
                <a:cubicBezTo>
                  <a:pt x="18480" y="11274"/>
                  <a:pt x="18489" y="11280"/>
                  <a:pt x="18498" y="11280"/>
                </a:cubicBezTo>
                <a:cubicBezTo>
                  <a:pt x="18507" y="11280"/>
                  <a:pt x="18515" y="11275"/>
                  <a:pt x="18515" y="11263"/>
                </a:cubicBezTo>
                <a:lnTo>
                  <a:pt x="18515" y="11188"/>
                </a:lnTo>
                <a:cubicBezTo>
                  <a:pt x="18515" y="11177"/>
                  <a:pt x="18507" y="11171"/>
                  <a:pt x="18498" y="11171"/>
                </a:cubicBezTo>
                <a:close/>
                <a:moveTo>
                  <a:pt x="1482" y="11142"/>
                </a:moveTo>
                <a:cubicBezTo>
                  <a:pt x="1441" y="11142"/>
                  <a:pt x="1404" y="11195"/>
                  <a:pt x="1441" y="11233"/>
                </a:cubicBezTo>
                <a:lnTo>
                  <a:pt x="1486" y="11277"/>
                </a:lnTo>
                <a:cubicBezTo>
                  <a:pt x="1497" y="11288"/>
                  <a:pt x="1510" y="11293"/>
                  <a:pt x="1522" y="11293"/>
                </a:cubicBezTo>
                <a:cubicBezTo>
                  <a:pt x="1563" y="11293"/>
                  <a:pt x="1599" y="11240"/>
                  <a:pt x="1561" y="11203"/>
                </a:cubicBezTo>
                <a:lnTo>
                  <a:pt x="1517" y="11158"/>
                </a:lnTo>
                <a:cubicBezTo>
                  <a:pt x="1506" y="11147"/>
                  <a:pt x="1494" y="11142"/>
                  <a:pt x="1482" y="11142"/>
                </a:cubicBezTo>
                <a:close/>
                <a:moveTo>
                  <a:pt x="8126" y="11224"/>
                </a:moveTo>
                <a:cubicBezTo>
                  <a:pt x="8121" y="11224"/>
                  <a:pt x="8115" y="11226"/>
                  <a:pt x="8112" y="11231"/>
                </a:cubicBezTo>
                <a:cubicBezTo>
                  <a:pt x="8098" y="11249"/>
                  <a:pt x="8082" y="11262"/>
                  <a:pt x="8064" y="11268"/>
                </a:cubicBezTo>
                <a:cubicBezTo>
                  <a:pt x="8045" y="11276"/>
                  <a:pt x="8050" y="11304"/>
                  <a:pt x="8066" y="11304"/>
                </a:cubicBezTo>
                <a:cubicBezTo>
                  <a:pt x="8068" y="11304"/>
                  <a:pt x="8070" y="11303"/>
                  <a:pt x="8072" y="11303"/>
                </a:cubicBezTo>
                <a:cubicBezTo>
                  <a:pt x="8101" y="11293"/>
                  <a:pt x="8124" y="11275"/>
                  <a:pt x="8142" y="11250"/>
                </a:cubicBezTo>
                <a:cubicBezTo>
                  <a:pt x="8151" y="11237"/>
                  <a:pt x="8138" y="11224"/>
                  <a:pt x="8126" y="11224"/>
                </a:cubicBezTo>
                <a:close/>
                <a:moveTo>
                  <a:pt x="18061" y="11272"/>
                </a:moveTo>
                <a:cubicBezTo>
                  <a:pt x="18044" y="11272"/>
                  <a:pt x="18026" y="11284"/>
                  <a:pt x="18026" y="11307"/>
                </a:cubicBezTo>
                <a:lnTo>
                  <a:pt x="18026" y="11322"/>
                </a:lnTo>
                <a:cubicBezTo>
                  <a:pt x="18026" y="11345"/>
                  <a:pt x="18044" y="11356"/>
                  <a:pt x="18061" y="11356"/>
                </a:cubicBezTo>
                <a:cubicBezTo>
                  <a:pt x="18079" y="11356"/>
                  <a:pt x="18096" y="11345"/>
                  <a:pt x="18096" y="11322"/>
                </a:cubicBezTo>
                <a:lnTo>
                  <a:pt x="18096" y="11307"/>
                </a:lnTo>
                <a:cubicBezTo>
                  <a:pt x="18096" y="11284"/>
                  <a:pt x="18079" y="11272"/>
                  <a:pt x="18061" y="11272"/>
                </a:cubicBezTo>
                <a:close/>
                <a:moveTo>
                  <a:pt x="1990" y="11267"/>
                </a:moveTo>
                <a:cubicBezTo>
                  <a:pt x="1972" y="11267"/>
                  <a:pt x="1954" y="11278"/>
                  <a:pt x="1954" y="11301"/>
                </a:cubicBezTo>
                <a:lnTo>
                  <a:pt x="1954" y="11331"/>
                </a:lnTo>
                <a:cubicBezTo>
                  <a:pt x="1954" y="11354"/>
                  <a:pt x="1972" y="11365"/>
                  <a:pt x="1990" y="11365"/>
                </a:cubicBezTo>
                <a:cubicBezTo>
                  <a:pt x="2007" y="11365"/>
                  <a:pt x="2025" y="11354"/>
                  <a:pt x="2025" y="11331"/>
                </a:cubicBezTo>
                <a:lnTo>
                  <a:pt x="2025" y="11301"/>
                </a:lnTo>
                <a:cubicBezTo>
                  <a:pt x="2025" y="11278"/>
                  <a:pt x="2007" y="11267"/>
                  <a:pt x="1990" y="11267"/>
                </a:cubicBezTo>
                <a:close/>
                <a:moveTo>
                  <a:pt x="9199" y="11205"/>
                </a:moveTo>
                <a:cubicBezTo>
                  <a:pt x="9159" y="11205"/>
                  <a:pt x="9122" y="11258"/>
                  <a:pt x="9158" y="11296"/>
                </a:cubicBezTo>
                <a:cubicBezTo>
                  <a:pt x="9182" y="11320"/>
                  <a:pt x="9207" y="11347"/>
                  <a:pt x="9232" y="11372"/>
                </a:cubicBezTo>
                <a:cubicBezTo>
                  <a:pt x="9243" y="11383"/>
                  <a:pt x="9255" y="11388"/>
                  <a:pt x="9268" y="11388"/>
                </a:cubicBezTo>
                <a:cubicBezTo>
                  <a:pt x="9308" y="11388"/>
                  <a:pt x="9344" y="11334"/>
                  <a:pt x="9307" y="11297"/>
                </a:cubicBezTo>
                <a:cubicBezTo>
                  <a:pt x="9282" y="11272"/>
                  <a:pt x="9259" y="11246"/>
                  <a:pt x="9234" y="11221"/>
                </a:cubicBezTo>
                <a:cubicBezTo>
                  <a:pt x="9223" y="11210"/>
                  <a:pt x="9211" y="11205"/>
                  <a:pt x="9199" y="11205"/>
                </a:cubicBezTo>
                <a:close/>
                <a:moveTo>
                  <a:pt x="6601" y="11339"/>
                </a:moveTo>
                <a:cubicBezTo>
                  <a:pt x="6557" y="11339"/>
                  <a:pt x="6556" y="11409"/>
                  <a:pt x="6602" y="11409"/>
                </a:cubicBezTo>
                <a:cubicBezTo>
                  <a:pt x="6647" y="11409"/>
                  <a:pt x="6647" y="11339"/>
                  <a:pt x="6602" y="11339"/>
                </a:cubicBezTo>
                <a:cubicBezTo>
                  <a:pt x="6602" y="11339"/>
                  <a:pt x="6602" y="11339"/>
                  <a:pt x="6601" y="11339"/>
                </a:cubicBezTo>
                <a:close/>
                <a:moveTo>
                  <a:pt x="19848" y="11277"/>
                </a:moveTo>
                <a:cubicBezTo>
                  <a:pt x="19841" y="11277"/>
                  <a:pt x="19835" y="11278"/>
                  <a:pt x="19829" y="11282"/>
                </a:cubicBezTo>
                <a:cubicBezTo>
                  <a:pt x="19810" y="11292"/>
                  <a:pt x="19808" y="11313"/>
                  <a:pt x="19816" y="11330"/>
                </a:cubicBezTo>
                <a:cubicBezTo>
                  <a:pt x="19826" y="11355"/>
                  <a:pt x="19837" y="11380"/>
                  <a:pt x="19849" y="11404"/>
                </a:cubicBezTo>
                <a:cubicBezTo>
                  <a:pt x="19854" y="11417"/>
                  <a:pt x="19866" y="11422"/>
                  <a:pt x="19879" y="11422"/>
                </a:cubicBezTo>
                <a:cubicBezTo>
                  <a:pt x="19885" y="11422"/>
                  <a:pt x="19892" y="11421"/>
                  <a:pt x="19897" y="11418"/>
                </a:cubicBezTo>
                <a:cubicBezTo>
                  <a:pt x="19915" y="11407"/>
                  <a:pt x="19918" y="11386"/>
                  <a:pt x="19910" y="11370"/>
                </a:cubicBezTo>
                <a:cubicBezTo>
                  <a:pt x="19899" y="11344"/>
                  <a:pt x="19889" y="11319"/>
                  <a:pt x="19877" y="11294"/>
                </a:cubicBezTo>
                <a:cubicBezTo>
                  <a:pt x="19873" y="11283"/>
                  <a:pt x="19860" y="11277"/>
                  <a:pt x="19848" y="11277"/>
                </a:cubicBezTo>
                <a:close/>
                <a:moveTo>
                  <a:pt x="12951" y="11294"/>
                </a:moveTo>
                <a:cubicBezTo>
                  <a:pt x="12930" y="11294"/>
                  <a:pt x="12908" y="11311"/>
                  <a:pt x="12915" y="11337"/>
                </a:cubicBezTo>
                <a:cubicBezTo>
                  <a:pt x="12920" y="11357"/>
                  <a:pt x="12926" y="11377"/>
                  <a:pt x="12931" y="11398"/>
                </a:cubicBezTo>
                <a:cubicBezTo>
                  <a:pt x="12935" y="11416"/>
                  <a:pt x="12948" y="11424"/>
                  <a:pt x="12962" y="11424"/>
                </a:cubicBezTo>
                <a:cubicBezTo>
                  <a:pt x="12983" y="11424"/>
                  <a:pt x="13005" y="11406"/>
                  <a:pt x="12999" y="11380"/>
                </a:cubicBezTo>
                <a:cubicBezTo>
                  <a:pt x="12994" y="11360"/>
                  <a:pt x="12988" y="11340"/>
                  <a:pt x="12983" y="11319"/>
                </a:cubicBezTo>
                <a:cubicBezTo>
                  <a:pt x="12978" y="11302"/>
                  <a:pt x="12965" y="11294"/>
                  <a:pt x="12951" y="11294"/>
                </a:cubicBezTo>
                <a:close/>
                <a:moveTo>
                  <a:pt x="16395" y="11294"/>
                </a:moveTo>
                <a:cubicBezTo>
                  <a:pt x="16385" y="11294"/>
                  <a:pt x="16375" y="11297"/>
                  <a:pt x="16367" y="11301"/>
                </a:cubicBezTo>
                <a:cubicBezTo>
                  <a:pt x="16341" y="11317"/>
                  <a:pt x="16334" y="11349"/>
                  <a:pt x="16347" y="11375"/>
                </a:cubicBezTo>
                <a:cubicBezTo>
                  <a:pt x="16352" y="11385"/>
                  <a:pt x="16357" y="11394"/>
                  <a:pt x="16363" y="11404"/>
                </a:cubicBezTo>
                <a:cubicBezTo>
                  <a:pt x="16372" y="11422"/>
                  <a:pt x="16390" y="11431"/>
                  <a:pt x="16409" y="11431"/>
                </a:cubicBezTo>
                <a:cubicBezTo>
                  <a:pt x="16418" y="11431"/>
                  <a:pt x="16428" y="11429"/>
                  <a:pt x="16436" y="11424"/>
                </a:cubicBezTo>
                <a:cubicBezTo>
                  <a:pt x="16462" y="11408"/>
                  <a:pt x="16468" y="11377"/>
                  <a:pt x="16456" y="11351"/>
                </a:cubicBezTo>
                <a:cubicBezTo>
                  <a:pt x="16451" y="11340"/>
                  <a:pt x="16445" y="11330"/>
                  <a:pt x="16440" y="11320"/>
                </a:cubicBezTo>
                <a:cubicBezTo>
                  <a:pt x="16431" y="11303"/>
                  <a:pt x="16413" y="11294"/>
                  <a:pt x="16395" y="11294"/>
                </a:cubicBezTo>
                <a:close/>
                <a:moveTo>
                  <a:pt x="24549" y="11290"/>
                </a:moveTo>
                <a:cubicBezTo>
                  <a:pt x="24528" y="11290"/>
                  <a:pt x="24506" y="11307"/>
                  <a:pt x="24512" y="11334"/>
                </a:cubicBezTo>
                <a:cubicBezTo>
                  <a:pt x="24517" y="11358"/>
                  <a:pt x="24522" y="11383"/>
                  <a:pt x="24527" y="11408"/>
                </a:cubicBezTo>
                <a:cubicBezTo>
                  <a:pt x="24530" y="11426"/>
                  <a:pt x="24543" y="11434"/>
                  <a:pt x="24557" y="11434"/>
                </a:cubicBezTo>
                <a:cubicBezTo>
                  <a:pt x="24577" y="11434"/>
                  <a:pt x="24600" y="11417"/>
                  <a:pt x="24595" y="11391"/>
                </a:cubicBezTo>
                <a:cubicBezTo>
                  <a:pt x="24591" y="11365"/>
                  <a:pt x="24585" y="11340"/>
                  <a:pt x="24580" y="11315"/>
                </a:cubicBezTo>
                <a:cubicBezTo>
                  <a:pt x="24576" y="11297"/>
                  <a:pt x="24563" y="11290"/>
                  <a:pt x="24549" y="11290"/>
                </a:cubicBezTo>
                <a:close/>
                <a:moveTo>
                  <a:pt x="561" y="11347"/>
                </a:moveTo>
                <a:cubicBezTo>
                  <a:pt x="526" y="11347"/>
                  <a:pt x="516" y="11405"/>
                  <a:pt x="553" y="11418"/>
                </a:cubicBezTo>
                <a:cubicBezTo>
                  <a:pt x="567" y="11423"/>
                  <a:pt x="583" y="11428"/>
                  <a:pt x="597" y="11435"/>
                </a:cubicBezTo>
                <a:cubicBezTo>
                  <a:pt x="602" y="11436"/>
                  <a:pt x="607" y="11437"/>
                  <a:pt x="611" y="11437"/>
                </a:cubicBezTo>
                <a:cubicBezTo>
                  <a:pt x="646" y="11437"/>
                  <a:pt x="656" y="11380"/>
                  <a:pt x="617" y="11366"/>
                </a:cubicBezTo>
                <a:cubicBezTo>
                  <a:pt x="603" y="11361"/>
                  <a:pt x="587" y="11356"/>
                  <a:pt x="573" y="11350"/>
                </a:cubicBezTo>
                <a:cubicBezTo>
                  <a:pt x="569" y="11348"/>
                  <a:pt x="565" y="11347"/>
                  <a:pt x="561" y="11347"/>
                </a:cubicBezTo>
                <a:close/>
                <a:moveTo>
                  <a:pt x="246" y="11397"/>
                </a:moveTo>
                <a:cubicBezTo>
                  <a:pt x="201" y="11397"/>
                  <a:pt x="201" y="11467"/>
                  <a:pt x="246" y="11467"/>
                </a:cubicBezTo>
                <a:lnTo>
                  <a:pt x="262" y="11467"/>
                </a:lnTo>
                <a:cubicBezTo>
                  <a:pt x="307" y="11467"/>
                  <a:pt x="308" y="11397"/>
                  <a:pt x="262" y="11397"/>
                </a:cubicBezTo>
                <a:close/>
                <a:moveTo>
                  <a:pt x="5426" y="11362"/>
                </a:moveTo>
                <a:cubicBezTo>
                  <a:pt x="5413" y="11362"/>
                  <a:pt x="5400" y="11370"/>
                  <a:pt x="5393" y="11380"/>
                </a:cubicBezTo>
                <a:cubicBezTo>
                  <a:pt x="5383" y="11398"/>
                  <a:pt x="5390" y="11417"/>
                  <a:pt x="5406" y="11428"/>
                </a:cubicBezTo>
                <a:cubicBezTo>
                  <a:pt x="5426" y="11444"/>
                  <a:pt x="5446" y="11459"/>
                  <a:pt x="5467" y="11472"/>
                </a:cubicBezTo>
                <a:cubicBezTo>
                  <a:pt x="5472" y="11476"/>
                  <a:pt x="5478" y="11478"/>
                  <a:pt x="5483" y="11478"/>
                </a:cubicBezTo>
                <a:cubicBezTo>
                  <a:pt x="5496" y="11478"/>
                  <a:pt x="5508" y="11470"/>
                  <a:pt x="5515" y="11460"/>
                </a:cubicBezTo>
                <a:cubicBezTo>
                  <a:pt x="5525" y="11441"/>
                  <a:pt x="5518" y="11423"/>
                  <a:pt x="5502" y="11411"/>
                </a:cubicBezTo>
                <a:cubicBezTo>
                  <a:pt x="5482" y="11396"/>
                  <a:pt x="5462" y="11381"/>
                  <a:pt x="5441" y="11366"/>
                </a:cubicBezTo>
                <a:cubicBezTo>
                  <a:pt x="5437" y="11363"/>
                  <a:pt x="5432" y="11362"/>
                  <a:pt x="5426" y="11362"/>
                </a:cubicBezTo>
                <a:close/>
                <a:moveTo>
                  <a:pt x="3956" y="11438"/>
                </a:moveTo>
                <a:cubicBezTo>
                  <a:pt x="3912" y="11438"/>
                  <a:pt x="3913" y="11508"/>
                  <a:pt x="3958" y="11508"/>
                </a:cubicBezTo>
                <a:cubicBezTo>
                  <a:pt x="4004" y="11508"/>
                  <a:pt x="4004" y="11438"/>
                  <a:pt x="3958" y="11438"/>
                </a:cubicBezTo>
                <a:cubicBezTo>
                  <a:pt x="3957" y="11438"/>
                  <a:pt x="3957" y="11438"/>
                  <a:pt x="3956" y="11438"/>
                </a:cubicBezTo>
                <a:close/>
                <a:moveTo>
                  <a:pt x="6024" y="11383"/>
                </a:moveTo>
                <a:cubicBezTo>
                  <a:pt x="6007" y="11383"/>
                  <a:pt x="5997" y="11407"/>
                  <a:pt x="6013" y="11415"/>
                </a:cubicBezTo>
                <a:cubicBezTo>
                  <a:pt x="6023" y="11419"/>
                  <a:pt x="6030" y="11424"/>
                  <a:pt x="6039" y="11428"/>
                </a:cubicBezTo>
                <a:cubicBezTo>
                  <a:pt x="6036" y="11428"/>
                  <a:pt x="6033" y="11427"/>
                  <a:pt x="6031" y="11427"/>
                </a:cubicBezTo>
                <a:cubicBezTo>
                  <a:pt x="6022" y="11427"/>
                  <a:pt x="6013" y="11431"/>
                  <a:pt x="6005" y="11438"/>
                </a:cubicBezTo>
                <a:cubicBezTo>
                  <a:pt x="5999" y="11442"/>
                  <a:pt x="5993" y="11443"/>
                  <a:pt x="5986" y="11443"/>
                </a:cubicBezTo>
                <a:cubicBezTo>
                  <a:pt x="5984" y="11443"/>
                  <a:pt x="5981" y="11443"/>
                  <a:pt x="5979" y="11443"/>
                </a:cubicBezTo>
                <a:cubicBezTo>
                  <a:pt x="5976" y="11442"/>
                  <a:pt x="5973" y="11442"/>
                  <a:pt x="5970" y="11442"/>
                </a:cubicBezTo>
                <a:cubicBezTo>
                  <a:pt x="5931" y="11442"/>
                  <a:pt x="5917" y="11502"/>
                  <a:pt x="5959" y="11511"/>
                </a:cubicBezTo>
                <a:cubicBezTo>
                  <a:pt x="5968" y="11513"/>
                  <a:pt x="5977" y="11514"/>
                  <a:pt x="5985" y="11514"/>
                </a:cubicBezTo>
                <a:cubicBezTo>
                  <a:pt x="6010" y="11514"/>
                  <a:pt x="6033" y="11505"/>
                  <a:pt x="6053" y="11487"/>
                </a:cubicBezTo>
                <a:cubicBezTo>
                  <a:pt x="6068" y="11475"/>
                  <a:pt x="6066" y="11449"/>
                  <a:pt x="6053" y="11437"/>
                </a:cubicBezTo>
                <a:cubicBezTo>
                  <a:pt x="6050" y="11435"/>
                  <a:pt x="6049" y="11433"/>
                  <a:pt x="6047" y="11432"/>
                </a:cubicBezTo>
                <a:lnTo>
                  <a:pt x="6047" y="11432"/>
                </a:lnTo>
                <a:cubicBezTo>
                  <a:pt x="6048" y="11433"/>
                  <a:pt x="6049" y="11433"/>
                  <a:pt x="6050" y="11433"/>
                </a:cubicBezTo>
                <a:cubicBezTo>
                  <a:pt x="6069" y="11433"/>
                  <a:pt x="6081" y="11409"/>
                  <a:pt x="6063" y="11401"/>
                </a:cubicBezTo>
                <a:cubicBezTo>
                  <a:pt x="6052" y="11396"/>
                  <a:pt x="6043" y="11391"/>
                  <a:pt x="6032" y="11385"/>
                </a:cubicBezTo>
                <a:cubicBezTo>
                  <a:pt x="6029" y="11384"/>
                  <a:pt x="6027" y="11383"/>
                  <a:pt x="6024" y="11383"/>
                </a:cubicBezTo>
                <a:close/>
                <a:moveTo>
                  <a:pt x="7292" y="11402"/>
                </a:moveTo>
                <a:cubicBezTo>
                  <a:pt x="7284" y="11402"/>
                  <a:pt x="7276" y="11405"/>
                  <a:pt x="7268" y="11413"/>
                </a:cubicBezTo>
                <a:lnTo>
                  <a:pt x="7223" y="11457"/>
                </a:lnTo>
                <a:cubicBezTo>
                  <a:pt x="7197" y="11481"/>
                  <a:pt x="7223" y="11517"/>
                  <a:pt x="7250" y="11517"/>
                </a:cubicBezTo>
                <a:cubicBezTo>
                  <a:pt x="7258" y="11517"/>
                  <a:pt x="7266" y="11514"/>
                  <a:pt x="7274" y="11507"/>
                </a:cubicBezTo>
                <a:lnTo>
                  <a:pt x="7318" y="11462"/>
                </a:lnTo>
                <a:cubicBezTo>
                  <a:pt x="7344" y="11437"/>
                  <a:pt x="7319" y="11402"/>
                  <a:pt x="7292" y="11402"/>
                </a:cubicBezTo>
                <a:close/>
                <a:moveTo>
                  <a:pt x="5061" y="11439"/>
                </a:moveTo>
                <a:cubicBezTo>
                  <a:pt x="5053" y="11439"/>
                  <a:pt x="5044" y="11442"/>
                  <a:pt x="5037" y="11449"/>
                </a:cubicBezTo>
                <a:lnTo>
                  <a:pt x="5021" y="11465"/>
                </a:lnTo>
                <a:cubicBezTo>
                  <a:pt x="4996" y="11490"/>
                  <a:pt x="5020" y="11525"/>
                  <a:pt x="5047" y="11525"/>
                </a:cubicBezTo>
                <a:cubicBezTo>
                  <a:pt x="5055" y="11525"/>
                  <a:pt x="5063" y="11522"/>
                  <a:pt x="5071" y="11514"/>
                </a:cubicBezTo>
                <a:lnTo>
                  <a:pt x="5086" y="11498"/>
                </a:lnTo>
                <a:cubicBezTo>
                  <a:pt x="5112" y="11473"/>
                  <a:pt x="5088" y="11439"/>
                  <a:pt x="5061" y="11439"/>
                </a:cubicBezTo>
                <a:close/>
                <a:moveTo>
                  <a:pt x="11373" y="11406"/>
                </a:moveTo>
                <a:cubicBezTo>
                  <a:pt x="11332" y="11406"/>
                  <a:pt x="11296" y="11459"/>
                  <a:pt x="11333" y="11496"/>
                </a:cubicBezTo>
                <a:lnTo>
                  <a:pt x="11349" y="11512"/>
                </a:lnTo>
                <a:cubicBezTo>
                  <a:pt x="11360" y="11523"/>
                  <a:pt x="11372" y="11528"/>
                  <a:pt x="11385" y="11528"/>
                </a:cubicBezTo>
                <a:cubicBezTo>
                  <a:pt x="11425" y="11528"/>
                  <a:pt x="11461" y="11475"/>
                  <a:pt x="11424" y="11438"/>
                </a:cubicBezTo>
                <a:lnTo>
                  <a:pt x="11409" y="11422"/>
                </a:lnTo>
                <a:cubicBezTo>
                  <a:pt x="11398" y="11411"/>
                  <a:pt x="11385" y="11406"/>
                  <a:pt x="11373" y="11406"/>
                </a:cubicBezTo>
                <a:close/>
                <a:moveTo>
                  <a:pt x="19130" y="11406"/>
                </a:moveTo>
                <a:cubicBezTo>
                  <a:pt x="19112" y="11406"/>
                  <a:pt x="19092" y="11416"/>
                  <a:pt x="19082" y="11433"/>
                </a:cubicBezTo>
                <a:cubicBezTo>
                  <a:pt x="19067" y="11460"/>
                  <a:pt x="19077" y="11491"/>
                  <a:pt x="19102" y="11507"/>
                </a:cubicBezTo>
                <a:cubicBezTo>
                  <a:pt x="19118" y="11517"/>
                  <a:pt x="19133" y="11527"/>
                  <a:pt x="19147" y="11537"/>
                </a:cubicBezTo>
                <a:cubicBezTo>
                  <a:pt x="19155" y="11542"/>
                  <a:pt x="19163" y="11545"/>
                  <a:pt x="19172" y="11545"/>
                </a:cubicBezTo>
                <a:cubicBezTo>
                  <a:pt x="19191" y="11545"/>
                  <a:pt x="19211" y="11534"/>
                  <a:pt x="19221" y="11517"/>
                </a:cubicBezTo>
                <a:cubicBezTo>
                  <a:pt x="19234" y="11491"/>
                  <a:pt x="19224" y="11460"/>
                  <a:pt x="19201" y="11444"/>
                </a:cubicBezTo>
                <a:cubicBezTo>
                  <a:pt x="19185" y="11433"/>
                  <a:pt x="19170" y="11424"/>
                  <a:pt x="19156" y="11414"/>
                </a:cubicBezTo>
                <a:cubicBezTo>
                  <a:pt x="19148" y="11409"/>
                  <a:pt x="19139" y="11406"/>
                  <a:pt x="19130" y="11406"/>
                </a:cubicBezTo>
                <a:close/>
                <a:moveTo>
                  <a:pt x="20781" y="11441"/>
                </a:moveTo>
                <a:cubicBezTo>
                  <a:pt x="20758" y="11441"/>
                  <a:pt x="20737" y="11458"/>
                  <a:pt x="20730" y="11480"/>
                </a:cubicBezTo>
                <a:cubicBezTo>
                  <a:pt x="20725" y="11495"/>
                  <a:pt x="20720" y="11509"/>
                  <a:pt x="20714" y="11524"/>
                </a:cubicBezTo>
                <a:cubicBezTo>
                  <a:pt x="20705" y="11551"/>
                  <a:pt x="20725" y="11582"/>
                  <a:pt x="20751" y="11590"/>
                </a:cubicBezTo>
                <a:cubicBezTo>
                  <a:pt x="20755" y="11591"/>
                  <a:pt x="20760" y="11591"/>
                  <a:pt x="20764" y="11591"/>
                </a:cubicBezTo>
                <a:cubicBezTo>
                  <a:pt x="20788" y="11591"/>
                  <a:pt x="20809" y="11575"/>
                  <a:pt x="20816" y="11553"/>
                </a:cubicBezTo>
                <a:cubicBezTo>
                  <a:pt x="20821" y="11537"/>
                  <a:pt x="20826" y="11523"/>
                  <a:pt x="20832" y="11508"/>
                </a:cubicBezTo>
                <a:cubicBezTo>
                  <a:pt x="20841" y="11482"/>
                  <a:pt x="20821" y="11450"/>
                  <a:pt x="20795" y="11443"/>
                </a:cubicBezTo>
                <a:cubicBezTo>
                  <a:pt x="20790" y="11442"/>
                  <a:pt x="20786" y="11441"/>
                  <a:pt x="20781" y="11441"/>
                </a:cubicBezTo>
                <a:close/>
                <a:moveTo>
                  <a:pt x="8757" y="11523"/>
                </a:moveTo>
                <a:cubicBezTo>
                  <a:pt x="8711" y="11523"/>
                  <a:pt x="8711" y="11593"/>
                  <a:pt x="8757" y="11593"/>
                </a:cubicBezTo>
                <a:lnTo>
                  <a:pt x="8773" y="11593"/>
                </a:lnTo>
                <a:cubicBezTo>
                  <a:pt x="8774" y="11593"/>
                  <a:pt x="8774" y="11593"/>
                  <a:pt x="8775" y="11593"/>
                </a:cubicBezTo>
                <a:cubicBezTo>
                  <a:pt x="8819" y="11593"/>
                  <a:pt x="8818" y="11523"/>
                  <a:pt x="8773" y="11523"/>
                </a:cubicBezTo>
                <a:close/>
                <a:moveTo>
                  <a:pt x="22583" y="11524"/>
                </a:moveTo>
                <a:cubicBezTo>
                  <a:pt x="22537" y="11524"/>
                  <a:pt x="22537" y="11594"/>
                  <a:pt x="22583" y="11594"/>
                </a:cubicBezTo>
                <a:lnTo>
                  <a:pt x="22613" y="11594"/>
                </a:lnTo>
                <a:cubicBezTo>
                  <a:pt x="22613" y="11594"/>
                  <a:pt x="22613" y="11594"/>
                  <a:pt x="22614" y="11594"/>
                </a:cubicBezTo>
                <a:cubicBezTo>
                  <a:pt x="22659" y="11594"/>
                  <a:pt x="22658" y="11524"/>
                  <a:pt x="22613" y="11524"/>
                </a:cubicBezTo>
                <a:close/>
                <a:moveTo>
                  <a:pt x="17265" y="11510"/>
                </a:moveTo>
                <a:cubicBezTo>
                  <a:pt x="17248" y="11510"/>
                  <a:pt x="17230" y="11521"/>
                  <a:pt x="17230" y="11545"/>
                </a:cubicBezTo>
                <a:lnTo>
                  <a:pt x="17230" y="11560"/>
                </a:lnTo>
                <a:cubicBezTo>
                  <a:pt x="17230" y="11583"/>
                  <a:pt x="17248" y="11595"/>
                  <a:pt x="17265" y="11595"/>
                </a:cubicBezTo>
                <a:cubicBezTo>
                  <a:pt x="17283" y="11595"/>
                  <a:pt x="17300" y="11583"/>
                  <a:pt x="17300" y="11560"/>
                </a:cubicBezTo>
                <a:lnTo>
                  <a:pt x="17300" y="11545"/>
                </a:lnTo>
                <a:cubicBezTo>
                  <a:pt x="17300" y="11521"/>
                  <a:pt x="17283" y="11510"/>
                  <a:pt x="17265" y="11510"/>
                </a:cubicBezTo>
                <a:close/>
                <a:moveTo>
                  <a:pt x="18006" y="11518"/>
                </a:moveTo>
                <a:cubicBezTo>
                  <a:pt x="17983" y="11518"/>
                  <a:pt x="17960" y="11524"/>
                  <a:pt x="17939" y="11534"/>
                </a:cubicBezTo>
                <a:cubicBezTo>
                  <a:pt x="17904" y="11551"/>
                  <a:pt x="17926" y="11600"/>
                  <a:pt x="17959" y="11600"/>
                </a:cubicBezTo>
                <a:cubicBezTo>
                  <a:pt x="17964" y="11600"/>
                  <a:pt x="17969" y="11599"/>
                  <a:pt x="17975" y="11596"/>
                </a:cubicBezTo>
                <a:cubicBezTo>
                  <a:pt x="17985" y="11591"/>
                  <a:pt x="17994" y="11589"/>
                  <a:pt x="18003" y="11589"/>
                </a:cubicBezTo>
                <a:cubicBezTo>
                  <a:pt x="18014" y="11589"/>
                  <a:pt x="18024" y="11592"/>
                  <a:pt x="18036" y="11597"/>
                </a:cubicBezTo>
                <a:cubicBezTo>
                  <a:pt x="18039" y="11599"/>
                  <a:pt x="18043" y="11599"/>
                  <a:pt x="18047" y="11599"/>
                </a:cubicBezTo>
                <a:cubicBezTo>
                  <a:pt x="18062" y="11599"/>
                  <a:pt x="18076" y="11586"/>
                  <a:pt x="18080" y="11572"/>
                </a:cubicBezTo>
                <a:cubicBezTo>
                  <a:pt x="18086" y="11551"/>
                  <a:pt x="18073" y="11534"/>
                  <a:pt x="18056" y="11528"/>
                </a:cubicBezTo>
                <a:cubicBezTo>
                  <a:pt x="18040" y="11521"/>
                  <a:pt x="18023" y="11518"/>
                  <a:pt x="18006" y="11518"/>
                </a:cubicBezTo>
                <a:close/>
                <a:moveTo>
                  <a:pt x="3148" y="11463"/>
                </a:moveTo>
                <a:cubicBezTo>
                  <a:pt x="3130" y="11463"/>
                  <a:pt x="3110" y="11473"/>
                  <a:pt x="3101" y="11490"/>
                </a:cubicBezTo>
                <a:cubicBezTo>
                  <a:pt x="3096" y="11501"/>
                  <a:pt x="3091" y="11509"/>
                  <a:pt x="3085" y="11519"/>
                </a:cubicBezTo>
                <a:cubicBezTo>
                  <a:pt x="3073" y="11546"/>
                  <a:pt x="3079" y="11577"/>
                  <a:pt x="3105" y="11593"/>
                </a:cubicBezTo>
                <a:cubicBezTo>
                  <a:pt x="3114" y="11598"/>
                  <a:pt x="3123" y="11600"/>
                  <a:pt x="3133" y="11600"/>
                </a:cubicBezTo>
                <a:cubicBezTo>
                  <a:pt x="3152" y="11600"/>
                  <a:pt x="3170" y="11591"/>
                  <a:pt x="3179" y="11574"/>
                </a:cubicBezTo>
                <a:cubicBezTo>
                  <a:pt x="3184" y="11563"/>
                  <a:pt x="3189" y="11554"/>
                  <a:pt x="3194" y="11543"/>
                </a:cubicBezTo>
                <a:cubicBezTo>
                  <a:pt x="3208" y="11517"/>
                  <a:pt x="3201" y="11485"/>
                  <a:pt x="3174" y="11470"/>
                </a:cubicBezTo>
                <a:cubicBezTo>
                  <a:pt x="3167" y="11465"/>
                  <a:pt x="3158" y="11463"/>
                  <a:pt x="3148" y="11463"/>
                </a:cubicBezTo>
                <a:close/>
                <a:moveTo>
                  <a:pt x="12528" y="11550"/>
                </a:moveTo>
                <a:cubicBezTo>
                  <a:pt x="12511" y="11550"/>
                  <a:pt x="12493" y="11561"/>
                  <a:pt x="12493" y="11584"/>
                </a:cubicBezTo>
                <a:lnTo>
                  <a:pt x="12493" y="11600"/>
                </a:lnTo>
                <a:cubicBezTo>
                  <a:pt x="12493" y="11623"/>
                  <a:pt x="12511" y="11634"/>
                  <a:pt x="12528" y="11634"/>
                </a:cubicBezTo>
                <a:cubicBezTo>
                  <a:pt x="12546" y="11634"/>
                  <a:pt x="12564" y="11623"/>
                  <a:pt x="12564" y="11600"/>
                </a:cubicBezTo>
                <a:lnTo>
                  <a:pt x="12564" y="11584"/>
                </a:lnTo>
                <a:cubicBezTo>
                  <a:pt x="12564" y="11561"/>
                  <a:pt x="12546" y="11550"/>
                  <a:pt x="12528" y="11550"/>
                </a:cubicBezTo>
                <a:close/>
                <a:moveTo>
                  <a:pt x="13597" y="11565"/>
                </a:moveTo>
                <a:cubicBezTo>
                  <a:pt x="13569" y="11565"/>
                  <a:pt x="13546" y="11601"/>
                  <a:pt x="13571" y="11626"/>
                </a:cubicBezTo>
                <a:lnTo>
                  <a:pt x="13587" y="11642"/>
                </a:lnTo>
                <a:cubicBezTo>
                  <a:pt x="13594" y="11649"/>
                  <a:pt x="13602" y="11652"/>
                  <a:pt x="13610" y="11652"/>
                </a:cubicBezTo>
                <a:cubicBezTo>
                  <a:pt x="13637" y="11652"/>
                  <a:pt x="13662" y="11616"/>
                  <a:pt x="13637" y="11592"/>
                </a:cubicBezTo>
                <a:cubicBezTo>
                  <a:pt x="13629" y="11586"/>
                  <a:pt x="13625" y="11581"/>
                  <a:pt x="13621" y="11576"/>
                </a:cubicBezTo>
                <a:cubicBezTo>
                  <a:pt x="13613" y="11569"/>
                  <a:pt x="13605" y="11565"/>
                  <a:pt x="13597" y="11565"/>
                </a:cubicBezTo>
                <a:close/>
                <a:moveTo>
                  <a:pt x="4662" y="11590"/>
                </a:moveTo>
                <a:cubicBezTo>
                  <a:pt x="4618" y="11590"/>
                  <a:pt x="4619" y="11660"/>
                  <a:pt x="4664" y="11660"/>
                </a:cubicBezTo>
                <a:lnTo>
                  <a:pt x="4680" y="11660"/>
                </a:lnTo>
                <a:cubicBezTo>
                  <a:pt x="4725" y="11660"/>
                  <a:pt x="4725" y="11590"/>
                  <a:pt x="4680" y="11590"/>
                </a:cubicBezTo>
                <a:lnTo>
                  <a:pt x="4664" y="11590"/>
                </a:lnTo>
                <a:cubicBezTo>
                  <a:pt x="4664" y="11590"/>
                  <a:pt x="4663" y="11590"/>
                  <a:pt x="4662" y="11590"/>
                </a:cubicBezTo>
                <a:close/>
                <a:moveTo>
                  <a:pt x="24352" y="11559"/>
                </a:moveTo>
                <a:cubicBezTo>
                  <a:pt x="24328" y="11559"/>
                  <a:pt x="24304" y="11585"/>
                  <a:pt x="24318" y="11613"/>
                </a:cubicBezTo>
                <a:cubicBezTo>
                  <a:pt x="24323" y="11623"/>
                  <a:pt x="24329" y="11633"/>
                  <a:pt x="24334" y="11643"/>
                </a:cubicBezTo>
                <a:cubicBezTo>
                  <a:pt x="24340" y="11656"/>
                  <a:pt x="24351" y="11661"/>
                  <a:pt x="24362" y="11661"/>
                </a:cubicBezTo>
                <a:cubicBezTo>
                  <a:pt x="24385" y="11661"/>
                  <a:pt x="24410" y="11635"/>
                  <a:pt x="24396" y="11607"/>
                </a:cubicBezTo>
                <a:cubicBezTo>
                  <a:pt x="24388" y="11597"/>
                  <a:pt x="24383" y="11587"/>
                  <a:pt x="24380" y="11577"/>
                </a:cubicBezTo>
                <a:cubicBezTo>
                  <a:pt x="24373" y="11565"/>
                  <a:pt x="24363" y="11559"/>
                  <a:pt x="24352" y="11559"/>
                </a:cubicBezTo>
                <a:close/>
                <a:moveTo>
                  <a:pt x="15777" y="11552"/>
                </a:moveTo>
                <a:cubicBezTo>
                  <a:pt x="15759" y="11552"/>
                  <a:pt x="15741" y="11563"/>
                  <a:pt x="15740" y="11586"/>
                </a:cubicBezTo>
                <a:cubicBezTo>
                  <a:pt x="15738" y="11623"/>
                  <a:pt x="15762" y="11655"/>
                  <a:pt x="15798" y="11665"/>
                </a:cubicBezTo>
                <a:cubicBezTo>
                  <a:pt x="15802" y="11666"/>
                  <a:pt x="15806" y="11667"/>
                  <a:pt x="15809" y="11667"/>
                </a:cubicBezTo>
                <a:cubicBezTo>
                  <a:pt x="15845" y="11667"/>
                  <a:pt x="15856" y="11607"/>
                  <a:pt x="15817" y="11596"/>
                </a:cubicBezTo>
                <a:cubicBezTo>
                  <a:pt x="15811" y="11593"/>
                  <a:pt x="15812" y="11591"/>
                  <a:pt x="15812" y="11586"/>
                </a:cubicBezTo>
                <a:cubicBezTo>
                  <a:pt x="15813" y="11563"/>
                  <a:pt x="15795" y="11552"/>
                  <a:pt x="15777" y="11552"/>
                </a:cubicBezTo>
                <a:close/>
                <a:moveTo>
                  <a:pt x="5784" y="11576"/>
                </a:moveTo>
                <a:cubicBezTo>
                  <a:pt x="5756" y="11576"/>
                  <a:pt x="5731" y="11612"/>
                  <a:pt x="5757" y="11637"/>
                </a:cubicBezTo>
                <a:cubicBezTo>
                  <a:pt x="5767" y="11647"/>
                  <a:pt x="5778" y="11656"/>
                  <a:pt x="5788" y="11665"/>
                </a:cubicBezTo>
                <a:cubicBezTo>
                  <a:pt x="5796" y="11672"/>
                  <a:pt x="5804" y="11675"/>
                  <a:pt x="5812" y="11675"/>
                </a:cubicBezTo>
                <a:cubicBezTo>
                  <a:pt x="5840" y="11675"/>
                  <a:pt x="5864" y="11640"/>
                  <a:pt x="5839" y="11616"/>
                </a:cubicBezTo>
                <a:cubicBezTo>
                  <a:pt x="5828" y="11605"/>
                  <a:pt x="5818" y="11596"/>
                  <a:pt x="5807" y="11586"/>
                </a:cubicBezTo>
                <a:cubicBezTo>
                  <a:pt x="5800" y="11579"/>
                  <a:pt x="5792" y="11576"/>
                  <a:pt x="5784" y="11576"/>
                </a:cubicBezTo>
                <a:close/>
                <a:moveTo>
                  <a:pt x="23931" y="11607"/>
                </a:moveTo>
                <a:cubicBezTo>
                  <a:pt x="23917" y="11607"/>
                  <a:pt x="23905" y="11625"/>
                  <a:pt x="23917" y="11637"/>
                </a:cubicBezTo>
                <a:lnTo>
                  <a:pt x="23962" y="11681"/>
                </a:lnTo>
                <a:cubicBezTo>
                  <a:pt x="23966" y="11684"/>
                  <a:pt x="23970" y="11686"/>
                  <a:pt x="23974" y="11686"/>
                </a:cubicBezTo>
                <a:cubicBezTo>
                  <a:pt x="23987" y="11686"/>
                  <a:pt x="24000" y="11669"/>
                  <a:pt x="23987" y="11656"/>
                </a:cubicBezTo>
                <a:lnTo>
                  <a:pt x="23942" y="11612"/>
                </a:lnTo>
                <a:cubicBezTo>
                  <a:pt x="23939" y="11608"/>
                  <a:pt x="23935" y="11607"/>
                  <a:pt x="23931" y="11607"/>
                </a:cubicBezTo>
                <a:close/>
                <a:moveTo>
                  <a:pt x="14425" y="11622"/>
                </a:moveTo>
                <a:cubicBezTo>
                  <a:pt x="14379" y="11622"/>
                  <a:pt x="14379" y="11692"/>
                  <a:pt x="14425" y="11692"/>
                </a:cubicBezTo>
                <a:lnTo>
                  <a:pt x="14455" y="11692"/>
                </a:lnTo>
                <a:cubicBezTo>
                  <a:pt x="14501" y="11692"/>
                  <a:pt x="14501" y="11622"/>
                  <a:pt x="14455" y="11622"/>
                </a:cubicBezTo>
                <a:close/>
                <a:moveTo>
                  <a:pt x="21982" y="11628"/>
                </a:moveTo>
                <a:cubicBezTo>
                  <a:pt x="21964" y="11628"/>
                  <a:pt x="21946" y="11640"/>
                  <a:pt x="21946" y="11663"/>
                </a:cubicBezTo>
                <a:lnTo>
                  <a:pt x="21946" y="11679"/>
                </a:lnTo>
                <a:cubicBezTo>
                  <a:pt x="21946" y="11701"/>
                  <a:pt x="21964" y="11712"/>
                  <a:pt x="21982" y="11712"/>
                </a:cubicBezTo>
                <a:cubicBezTo>
                  <a:pt x="22000" y="11712"/>
                  <a:pt x="22018" y="11701"/>
                  <a:pt x="22018" y="11679"/>
                </a:cubicBezTo>
                <a:lnTo>
                  <a:pt x="22018" y="11663"/>
                </a:lnTo>
                <a:cubicBezTo>
                  <a:pt x="22018" y="11640"/>
                  <a:pt x="22000" y="11628"/>
                  <a:pt x="21982" y="11628"/>
                </a:cubicBezTo>
                <a:close/>
                <a:moveTo>
                  <a:pt x="1029" y="11624"/>
                </a:moveTo>
                <a:cubicBezTo>
                  <a:pt x="1005" y="11624"/>
                  <a:pt x="980" y="11649"/>
                  <a:pt x="995" y="11677"/>
                </a:cubicBezTo>
                <a:cubicBezTo>
                  <a:pt x="1004" y="11692"/>
                  <a:pt x="1015" y="11703"/>
                  <a:pt x="1029" y="11711"/>
                </a:cubicBezTo>
                <a:cubicBezTo>
                  <a:pt x="1034" y="11718"/>
                  <a:pt x="1043" y="11726"/>
                  <a:pt x="1056" y="11726"/>
                </a:cubicBezTo>
                <a:lnTo>
                  <a:pt x="1077" y="11726"/>
                </a:lnTo>
                <a:cubicBezTo>
                  <a:pt x="1079" y="11726"/>
                  <a:pt x="1082" y="11724"/>
                  <a:pt x="1085" y="11724"/>
                </a:cubicBezTo>
                <a:lnTo>
                  <a:pt x="1086" y="11724"/>
                </a:lnTo>
                <a:cubicBezTo>
                  <a:pt x="1088" y="11724"/>
                  <a:pt x="1088" y="11723"/>
                  <a:pt x="1089" y="11723"/>
                </a:cubicBezTo>
                <a:cubicBezTo>
                  <a:pt x="1096" y="11721"/>
                  <a:pt x="1101" y="11714"/>
                  <a:pt x="1104" y="11708"/>
                </a:cubicBezTo>
                <a:cubicBezTo>
                  <a:pt x="1109" y="11702"/>
                  <a:pt x="1111" y="11695"/>
                  <a:pt x="1111" y="11688"/>
                </a:cubicBezTo>
                <a:cubicBezTo>
                  <a:pt x="1111" y="11678"/>
                  <a:pt x="1107" y="11670"/>
                  <a:pt x="1101" y="11665"/>
                </a:cubicBezTo>
                <a:cubicBezTo>
                  <a:pt x="1093" y="11660"/>
                  <a:pt x="1087" y="11655"/>
                  <a:pt x="1076" y="11655"/>
                </a:cubicBezTo>
                <a:cubicBezTo>
                  <a:pt x="1074" y="11655"/>
                  <a:pt x="1073" y="11653"/>
                  <a:pt x="1072" y="11653"/>
                </a:cubicBezTo>
                <a:cubicBezTo>
                  <a:pt x="1064" y="11651"/>
                  <a:pt x="1060" y="11646"/>
                  <a:pt x="1057" y="11642"/>
                </a:cubicBezTo>
                <a:cubicBezTo>
                  <a:pt x="1050" y="11629"/>
                  <a:pt x="1040" y="11624"/>
                  <a:pt x="1029" y="11624"/>
                </a:cubicBezTo>
                <a:close/>
                <a:moveTo>
                  <a:pt x="2517" y="11580"/>
                </a:moveTo>
                <a:cubicBezTo>
                  <a:pt x="2497" y="11580"/>
                  <a:pt x="2477" y="11591"/>
                  <a:pt x="2467" y="11607"/>
                </a:cubicBezTo>
                <a:cubicBezTo>
                  <a:pt x="2452" y="11635"/>
                  <a:pt x="2464" y="11664"/>
                  <a:pt x="2487" y="11681"/>
                </a:cubicBezTo>
                <a:cubicBezTo>
                  <a:pt x="2507" y="11696"/>
                  <a:pt x="2527" y="11711"/>
                  <a:pt x="2548" y="11726"/>
                </a:cubicBezTo>
                <a:cubicBezTo>
                  <a:pt x="2555" y="11730"/>
                  <a:pt x="2563" y="11733"/>
                  <a:pt x="2571" y="11733"/>
                </a:cubicBezTo>
                <a:cubicBezTo>
                  <a:pt x="2591" y="11733"/>
                  <a:pt x="2612" y="11721"/>
                  <a:pt x="2621" y="11706"/>
                </a:cubicBezTo>
                <a:cubicBezTo>
                  <a:pt x="2637" y="11679"/>
                  <a:pt x="2624" y="11649"/>
                  <a:pt x="2601" y="11633"/>
                </a:cubicBezTo>
                <a:cubicBezTo>
                  <a:pt x="2582" y="11617"/>
                  <a:pt x="2562" y="11602"/>
                  <a:pt x="2541" y="11587"/>
                </a:cubicBezTo>
                <a:cubicBezTo>
                  <a:pt x="2534" y="11582"/>
                  <a:pt x="2525" y="11580"/>
                  <a:pt x="2517" y="11580"/>
                </a:cubicBezTo>
                <a:close/>
                <a:moveTo>
                  <a:pt x="13854" y="11665"/>
                </a:moveTo>
                <a:cubicBezTo>
                  <a:pt x="13808" y="11665"/>
                  <a:pt x="13808" y="11736"/>
                  <a:pt x="13854" y="11736"/>
                </a:cubicBezTo>
                <a:cubicBezTo>
                  <a:pt x="13900" y="11736"/>
                  <a:pt x="13900" y="11665"/>
                  <a:pt x="13854" y="11665"/>
                </a:cubicBezTo>
                <a:close/>
                <a:moveTo>
                  <a:pt x="1703" y="11670"/>
                </a:moveTo>
                <a:cubicBezTo>
                  <a:pt x="1658" y="11670"/>
                  <a:pt x="1658" y="11741"/>
                  <a:pt x="1703" y="11741"/>
                </a:cubicBezTo>
                <a:lnTo>
                  <a:pt x="1718" y="11741"/>
                </a:lnTo>
                <a:cubicBezTo>
                  <a:pt x="1719" y="11741"/>
                  <a:pt x="1719" y="11741"/>
                  <a:pt x="1719" y="11741"/>
                </a:cubicBezTo>
                <a:cubicBezTo>
                  <a:pt x="1764" y="11741"/>
                  <a:pt x="1764" y="11670"/>
                  <a:pt x="1718" y="11670"/>
                </a:cubicBezTo>
                <a:close/>
                <a:moveTo>
                  <a:pt x="13989" y="11695"/>
                </a:moveTo>
                <a:cubicBezTo>
                  <a:pt x="13943" y="11695"/>
                  <a:pt x="13943" y="11766"/>
                  <a:pt x="13989" y="11766"/>
                </a:cubicBezTo>
                <a:cubicBezTo>
                  <a:pt x="13989" y="11766"/>
                  <a:pt x="13990" y="11766"/>
                  <a:pt x="13991" y="11766"/>
                </a:cubicBezTo>
                <a:cubicBezTo>
                  <a:pt x="14035" y="11766"/>
                  <a:pt x="14034" y="11695"/>
                  <a:pt x="13989" y="11695"/>
                </a:cubicBezTo>
                <a:close/>
                <a:moveTo>
                  <a:pt x="6564" y="11637"/>
                </a:moveTo>
                <a:cubicBezTo>
                  <a:pt x="6559" y="11637"/>
                  <a:pt x="6553" y="11639"/>
                  <a:pt x="6547" y="11642"/>
                </a:cubicBezTo>
                <a:cubicBezTo>
                  <a:pt x="6531" y="11650"/>
                  <a:pt x="6522" y="11674"/>
                  <a:pt x="6534" y="11690"/>
                </a:cubicBezTo>
                <a:cubicBezTo>
                  <a:pt x="6550" y="11710"/>
                  <a:pt x="6563" y="11731"/>
                  <a:pt x="6578" y="11750"/>
                </a:cubicBezTo>
                <a:cubicBezTo>
                  <a:pt x="6585" y="11761"/>
                  <a:pt x="6597" y="11768"/>
                  <a:pt x="6610" y="11768"/>
                </a:cubicBezTo>
                <a:cubicBezTo>
                  <a:pt x="6615" y="11768"/>
                  <a:pt x="6621" y="11767"/>
                  <a:pt x="6626" y="11763"/>
                </a:cubicBezTo>
                <a:cubicBezTo>
                  <a:pt x="6642" y="11754"/>
                  <a:pt x="6651" y="11731"/>
                  <a:pt x="6640" y="11715"/>
                </a:cubicBezTo>
                <a:cubicBezTo>
                  <a:pt x="6624" y="11695"/>
                  <a:pt x="6610" y="11674"/>
                  <a:pt x="6595" y="11655"/>
                </a:cubicBezTo>
                <a:cubicBezTo>
                  <a:pt x="6587" y="11644"/>
                  <a:pt x="6576" y="11637"/>
                  <a:pt x="6564" y="11637"/>
                </a:cubicBezTo>
                <a:close/>
                <a:moveTo>
                  <a:pt x="7909" y="11638"/>
                </a:moveTo>
                <a:cubicBezTo>
                  <a:pt x="7893" y="11638"/>
                  <a:pt x="7877" y="11645"/>
                  <a:pt x="7867" y="11663"/>
                </a:cubicBezTo>
                <a:cubicBezTo>
                  <a:pt x="7857" y="11679"/>
                  <a:pt x="7849" y="11694"/>
                  <a:pt x="7839" y="11708"/>
                </a:cubicBezTo>
                <a:cubicBezTo>
                  <a:pt x="7815" y="11750"/>
                  <a:pt x="7852" y="11789"/>
                  <a:pt x="7888" y="11789"/>
                </a:cubicBezTo>
                <a:cubicBezTo>
                  <a:pt x="7904" y="11789"/>
                  <a:pt x="7920" y="11781"/>
                  <a:pt x="7931" y="11763"/>
                </a:cubicBezTo>
                <a:cubicBezTo>
                  <a:pt x="7940" y="11748"/>
                  <a:pt x="7949" y="11732"/>
                  <a:pt x="7959" y="11717"/>
                </a:cubicBezTo>
                <a:cubicBezTo>
                  <a:pt x="7983" y="11677"/>
                  <a:pt x="7946" y="11638"/>
                  <a:pt x="7909" y="11638"/>
                </a:cubicBezTo>
                <a:close/>
                <a:moveTo>
                  <a:pt x="18436" y="11726"/>
                </a:moveTo>
                <a:cubicBezTo>
                  <a:pt x="18422" y="11726"/>
                  <a:pt x="18410" y="11743"/>
                  <a:pt x="18424" y="11755"/>
                </a:cubicBezTo>
                <a:cubicBezTo>
                  <a:pt x="18431" y="11762"/>
                  <a:pt x="18430" y="11769"/>
                  <a:pt x="18422" y="11774"/>
                </a:cubicBezTo>
                <a:cubicBezTo>
                  <a:pt x="18408" y="11786"/>
                  <a:pt x="18422" y="11803"/>
                  <a:pt x="18436" y="11803"/>
                </a:cubicBezTo>
                <a:cubicBezTo>
                  <a:pt x="18440" y="11803"/>
                  <a:pt x="18444" y="11802"/>
                  <a:pt x="18447" y="11799"/>
                </a:cubicBezTo>
                <a:cubicBezTo>
                  <a:pt x="18468" y="11781"/>
                  <a:pt x="18468" y="11749"/>
                  <a:pt x="18448" y="11731"/>
                </a:cubicBezTo>
                <a:cubicBezTo>
                  <a:pt x="18445" y="11728"/>
                  <a:pt x="18440" y="11726"/>
                  <a:pt x="18436" y="11726"/>
                </a:cubicBezTo>
                <a:close/>
                <a:moveTo>
                  <a:pt x="4926" y="11647"/>
                </a:moveTo>
                <a:cubicBezTo>
                  <a:pt x="4899" y="11647"/>
                  <a:pt x="4876" y="11683"/>
                  <a:pt x="4901" y="11707"/>
                </a:cubicBezTo>
                <a:lnTo>
                  <a:pt x="4906" y="11712"/>
                </a:lnTo>
                <a:cubicBezTo>
                  <a:pt x="4905" y="11713"/>
                  <a:pt x="4903" y="11714"/>
                  <a:pt x="4903" y="11716"/>
                </a:cubicBezTo>
                <a:cubicBezTo>
                  <a:pt x="4890" y="11739"/>
                  <a:pt x="4897" y="11776"/>
                  <a:pt x="4922" y="11790"/>
                </a:cubicBezTo>
                <a:cubicBezTo>
                  <a:pt x="4932" y="11795"/>
                  <a:pt x="4942" y="11800"/>
                  <a:pt x="4952" y="11805"/>
                </a:cubicBezTo>
                <a:cubicBezTo>
                  <a:pt x="4961" y="11810"/>
                  <a:pt x="4971" y="11812"/>
                  <a:pt x="4980" y="11812"/>
                </a:cubicBezTo>
                <a:cubicBezTo>
                  <a:pt x="4998" y="11812"/>
                  <a:pt x="5015" y="11803"/>
                  <a:pt x="5026" y="11785"/>
                </a:cubicBezTo>
                <a:cubicBezTo>
                  <a:pt x="5039" y="11762"/>
                  <a:pt x="5032" y="11725"/>
                  <a:pt x="5006" y="11712"/>
                </a:cubicBezTo>
                <a:cubicBezTo>
                  <a:pt x="4995" y="11707"/>
                  <a:pt x="4986" y="11702"/>
                  <a:pt x="4976" y="11697"/>
                </a:cubicBezTo>
                <a:cubicBezTo>
                  <a:pt x="4977" y="11688"/>
                  <a:pt x="4974" y="11681"/>
                  <a:pt x="4966" y="11672"/>
                </a:cubicBezTo>
                <a:lnTo>
                  <a:pt x="4950" y="11658"/>
                </a:lnTo>
                <a:cubicBezTo>
                  <a:pt x="4943" y="11650"/>
                  <a:pt x="4934" y="11647"/>
                  <a:pt x="4926" y="11647"/>
                </a:cubicBezTo>
                <a:close/>
                <a:moveTo>
                  <a:pt x="20961" y="11745"/>
                </a:moveTo>
                <a:cubicBezTo>
                  <a:pt x="20914" y="11745"/>
                  <a:pt x="20914" y="11816"/>
                  <a:pt x="20961" y="11816"/>
                </a:cubicBezTo>
                <a:cubicBezTo>
                  <a:pt x="21007" y="11816"/>
                  <a:pt x="21007" y="11745"/>
                  <a:pt x="20961" y="11745"/>
                </a:cubicBezTo>
                <a:close/>
                <a:moveTo>
                  <a:pt x="9494" y="11708"/>
                </a:moveTo>
                <a:cubicBezTo>
                  <a:pt x="9485" y="11708"/>
                  <a:pt x="9476" y="11714"/>
                  <a:pt x="9476" y="11726"/>
                </a:cubicBezTo>
                <a:lnTo>
                  <a:pt x="9476" y="11800"/>
                </a:lnTo>
                <a:cubicBezTo>
                  <a:pt x="9476" y="11812"/>
                  <a:pt x="9485" y="11817"/>
                  <a:pt x="9494" y="11817"/>
                </a:cubicBezTo>
                <a:cubicBezTo>
                  <a:pt x="9502" y="11817"/>
                  <a:pt x="9511" y="11812"/>
                  <a:pt x="9511" y="11800"/>
                </a:cubicBezTo>
                <a:lnTo>
                  <a:pt x="9511" y="11726"/>
                </a:lnTo>
                <a:cubicBezTo>
                  <a:pt x="9511" y="11714"/>
                  <a:pt x="9502" y="11708"/>
                  <a:pt x="9494" y="11708"/>
                </a:cubicBezTo>
                <a:close/>
                <a:moveTo>
                  <a:pt x="16708" y="11806"/>
                </a:moveTo>
                <a:cubicBezTo>
                  <a:pt x="16673" y="11806"/>
                  <a:pt x="16660" y="11863"/>
                  <a:pt x="16699" y="11876"/>
                </a:cubicBezTo>
                <a:cubicBezTo>
                  <a:pt x="16715" y="11881"/>
                  <a:pt x="16729" y="11886"/>
                  <a:pt x="16744" y="11891"/>
                </a:cubicBezTo>
                <a:cubicBezTo>
                  <a:pt x="16748" y="11893"/>
                  <a:pt x="16752" y="11894"/>
                  <a:pt x="16756" y="11894"/>
                </a:cubicBezTo>
                <a:cubicBezTo>
                  <a:pt x="16790" y="11894"/>
                  <a:pt x="16803" y="11836"/>
                  <a:pt x="16764" y="11823"/>
                </a:cubicBezTo>
                <a:cubicBezTo>
                  <a:pt x="16748" y="11818"/>
                  <a:pt x="16734" y="11813"/>
                  <a:pt x="16719" y="11807"/>
                </a:cubicBezTo>
                <a:cubicBezTo>
                  <a:pt x="16715" y="11806"/>
                  <a:pt x="16711" y="11806"/>
                  <a:pt x="16708" y="11806"/>
                </a:cubicBezTo>
                <a:close/>
                <a:moveTo>
                  <a:pt x="9058" y="11810"/>
                </a:moveTo>
                <a:cubicBezTo>
                  <a:pt x="9041" y="11810"/>
                  <a:pt x="9023" y="11822"/>
                  <a:pt x="9023" y="11844"/>
                </a:cubicBezTo>
                <a:lnTo>
                  <a:pt x="9023" y="11860"/>
                </a:lnTo>
                <a:cubicBezTo>
                  <a:pt x="9023" y="11882"/>
                  <a:pt x="9040" y="11894"/>
                  <a:pt x="9058" y="11894"/>
                </a:cubicBezTo>
                <a:cubicBezTo>
                  <a:pt x="9075" y="11894"/>
                  <a:pt x="9093" y="11882"/>
                  <a:pt x="9093" y="11860"/>
                </a:cubicBezTo>
                <a:lnTo>
                  <a:pt x="9093" y="11844"/>
                </a:lnTo>
                <a:cubicBezTo>
                  <a:pt x="9093" y="11822"/>
                  <a:pt x="9076" y="11810"/>
                  <a:pt x="9058" y="11810"/>
                </a:cubicBezTo>
                <a:close/>
                <a:moveTo>
                  <a:pt x="19399" y="11846"/>
                </a:moveTo>
                <a:cubicBezTo>
                  <a:pt x="19353" y="11846"/>
                  <a:pt x="19353" y="11916"/>
                  <a:pt x="19399" y="11916"/>
                </a:cubicBezTo>
                <a:cubicBezTo>
                  <a:pt x="19443" y="11916"/>
                  <a:pt x="19443" y="11846"/>
                  <a:pt x="19399" y="11846"/>
                </a:cubicBezTo>
                <a:close/>
                <a:moveTo>
                  <a:pt x="17338" y="11855"/>
                </a:moveTo>
                <a:cubicBezTo>
                  <a:pt x="17294" y="11855"/>
                  <a:pt x="17293" y="11926"/>
                  <a:pt x="17338" y="11926"/>
                </a:cubicBezTo>
                <a:cubicBezTo>
                  <a:pt x="17384" y="11926"/>
                  <a:pt x="17384" y="11855"/>
                  <a:pt x="17338" y="11855"/>
                </a:cubicBezTo>
                <a:close/>
                <a:moveTo>
                  <a:pt x="17624" y="11843"/>
                </a:moveTo>
                <a:cubicBezTo>
                  <a:pt x="17591" y="11843"/>
                  <a:pt x="17569" y="11891"/>
                  <a:pt x="17605" y="11909"/>
                </a:cubicBezTo>
                <a:cubicBezTo>
                  <a:pt x="17616" y="11914"/>
                  <a:pt x="17625" y="11920"/>
                  <a:pt x="17636" y="11925"/>
                </a:cubicBezTo>
                <a:cubicBezTo>
                  <a:pt x="17641" y="11927"/>
                  <a:pt x="17646" y="11928"/>
                  <a:pt x="17651" y="11928"/>
                </a:cubicBezTo>
                <a:cubicBezTo>
                  <a:pt x="17685" y="11928"/>
                  <a:pt x="17708" y="11880"/>
                  <a:pt x="17671" y="11863"/>
                </a:cubicBezTo>
                <a:cubicBezTo>
                  <a:pt x="17661" y="11858"/>
                  <a:pt x="17651" y="11853"/>
                  <a:pt x="17641" y="11847"/>
                </a:cubicBezTo>
                <a:cubicBezTo>
                  <a:pt x="17635" y="11844"/>
                  <a:pt x="17629" y="11843"/>
                  <a:pt x="17624" y="11843"/>
                </a:cubicBezTo>
                <a:close/>
                <a:moveTo>
                  <a:pt x="18772" y="11845"/>
                </a:moveTo>
                <a:cubicBezTo>
                  <a:pt x="18767" y="11845"/>
                  <a:pt x="18761" y="11845"/>
                  <a:pt x="18756" y="11846"/>
                </a:cubicBezTo>
                <a:cubicBezTo>
                  <a:pt x="18716" y="11855"/>
                  <a:pt x="18728" y="11914"/>
                  <a:pt x="18766" y="11915"/>
                </a:cubicBezTo>
                <a:cubicBezTo>
                  <a:pt x="18771" y="11925"/>
                  <a:pt x="18783" y="11930"/>
                  <a:pt x="18795" y="11930"/>
                </a:cubicBezTo>
                <a:cubicBezTo>
                  <a:pt x="18801" y="11930"/>
                  <a:pt x="18808" y="11928"/>
                  <a:pt x="18813" y="11926"/>
                </a:cubicBezTo>
                <a:cubicBezTo>
                  <a:pt x="18831" y="11915"/>
                  <a:pt x="18834" y="11894"/>
                  <a:pt x="18826" y="11878"/>
                </a:cubicBezTo>
                <a:cubicBezTo>
                  <a:pt x="18816" y="11855"/>
                  <a:pt x="18794" y="11845"/>
                  <a:pt x="18772" y="11845"/>
                </a:cubicBezTo>
                <a:close/>
                <a:moveTo>
                  <a:pt x="23538" y="11872"/>
                </a:moveTo>
                <a:cubicBezTo>
                  <a:pt x="23492" y="11872"/>
                  <a:pt x="23492" y="11943"/>
                  <a:pt x="23538" y="11943"/>
                </a:cubicBezTo>
                <a:cubicBezTo>
                  <a:pt x="23584" y="11943"/>
                  <a:pt x="23584" y="11872"/>
                  <a:pt x="23538" y="11872"/>
                </a:cubicBezTo>
                <a:close/>
                <a:moveTo>
                  <a:pt x="21425" y="11852"/>
                </a:moveTo>
                <a:cubicBezTo>
                  <a:pt x="21408" y="11852"/>
                  <a:pt x="21390" y="11864"/>
                  <a:pt x="21390" y="11886"/>
                </a:cubicBezTo>
                <a:lnTo>
                  <a:pt x="21390" y="11916"/>
                </a:lnTo>
                <a:cubicBezTo>
                  <a:pt x="21390" y="11939"/>
                  <a:pt x="21408" y="11951"/>
                  <a:pt x="21425" y="11951"/>
                </a:cubicBezTo>
                <a:cubicBezTo>
                  <a:pt x="21443" y="11951"/>
                  <a:pt x="21460" y="11939"/>
                  <a:pt x="21460" y="11916"/>
                </a:cubicBezTo>
                <a:lnTo>
                  <a:pt x="21460" y="11886"/>
                </a:lnTo>
                <a:cubicBezTo>
                  <a:pt x="21460" y="11864"/>
                  <a:pt x="21443" y="11852"/>
                  <a:pt x="21425" y="11852"/>
                </a:cubicBezTo>
                <a:close/>
                <a:moveTo>
                  <a:pt x="10843" y="11814"/>
                </a:moveTo>
                <a:cubicBezTo>
                  <a:pt x="10837" y="11814"/>
                  <a:pt x="10830" y="11815"/>
                  <a:pt x="10825" y="11818"/>
                </a:cubicBezTo>
                <a:cubicBezTo>
                  <a:pt x="10806" y="11828"/>
                  <a:pt x="10804" y="11849"/>
                  <a:pt x="10811" y="11867"/>
                </a:cubicBezTo>
                <a:cubicBezTo>
                  <a:pt x="10822" y="11891"/>
                  <a:pt x="10832" y="11916"/>
                  <a:pt x="10845" y="11942"/>
                </a:cubicBezTo>
                <a:cubicBezTo>
                  <a:pt x="10850" y="11953"/>
                  <a:pt x="10862" y="11959"/>
                  <a:pt x="10875" y="11959"/>
                </a:cubicBezTo>
                <a:cubicBezTo>
                  <a:pt x="10881" y="11959"/>
                  <a:pt x="10888" y="11957"/>
                  <a:pt x="10893" y="11954"/>
                </a:cubicBezTo>
                <a:cubicBezTo>
                  <a:pt x="10911" y="11944"/>
                  <a:pt x="10914" y="11924"/>
                  <a:pt x="10906" y="11906"/>
                </a:cubicBezTo>
                <a:cubicBezTo>
                  <a:pt x="10895" y="11881"/>
                  <a:pt x="10885" y="11857"/>
                  <a:pt x="10873" y="11832"/>
                </a:cubicBezTo>
                <a:cubicBezTo>
                  <a:pt x="10868" y="11819"/>
                  <a:pt x="10856" y="11814"/>
                  <a:pt x="10843" y="11814"/>
                </a:cubicBezTo>
                <a:close/>
                <a:moveTo>
                  <a:pt x="7390" y="11832"/>
                </a:moveTo>
                <a:cubicBezTo>
                  <a:pt x="7380" y="11832"/>
                  <a:pt x="7371" y="11834"/>
                  <a:pt x="7363" y="11838"/>
                </a:cubicBezTo>
                <a:cubicBezTo>
                  <a:pt x="7337" y="11854"/>
                  <a:pt x="7330" y="11885"/>
                  <a:pt x="7343" y="11911"/>
                </a:cubicBezTo>
                <a:cubicBezTo>
                  <a:pt x="7348" y="11922"/>
                  <a:pt x="7353" y="11931"/>
                  <a:pt x="7359" y="11942"/>
                </a:cubicBezTo>
                <a:cubicBezTo>
                  <a:pt x="7368" y="11959"/>
                  <a:pt x="7386" y="11968"/>
                  <a:pt x="7405" y="11968"/>
                </a:cubicBezTo>
                <a:cubicBezTo>
                  <a:pt x="7414" y="11968"/>
                  <a:pt x="7424" y="11966"/>
                  <a:pt x="7432" y="11961"/>
                </a:cubicBezTo>
                <a:cubicBezTo>
                  <a:pt x="7458" y="11946"/>
                  <a:pt x="7464" y="11914"/>
                  <a:pt x="7452" y="11888"/>
                </a:cubicBezTo>
                <a:cubicBezTo>
                  <a:pt x="7447" y="11879"/>
                  <a:pt x="7441" y="11868"/>
                  <a:pt x="7436" y="11858"/>
                </a:cubicBezTo>
                <a:cubicBezTo>
                  <a:pt x="7427" y="11840"/>
                  <a:pt x="7408" y="11832"/>
                  <a:pt x="7390" y="11832"/>
                </a:cubicBezTo>
                <a:close/>
                <a:moveTo>
                  <a:pt x="14244" y="11906"/>
                </a:moveTo>
                <a:cubicBezTo>
                  <a:pt x="14198" y="11906"/>
                  <a:pt x="14198" y="11977"/>
                  <a:pt x="14244" y="11977"/>
                </a:cubicBezTo>
                <a:cubicBezTo>
                  <a:pt x="14245" y="11977"/>
                  <a:pt x="14245" y="11977"/>
                  <a:pt x="14245" y="11977"/>
                </a:cubicBezTo>
                <a:cubicBezTo>
                  <a:pt x="14289" y="11977"/>
                  <a:pt x="14289" y="11906"/>
                  <a:pt x="14244" y="11906"/>
                </a:cubicBezTo>
                <a:close/>
                <a:moveTo>
                  <a:pt x="15235" y="11909"/>
                </a:moveTo>
                <a:cubicBezTo>
                  <a:pt x="15189" y="11909"/>
                  <a:pt x="15189" y="11979"/>
                  <a:pt x="15235" y="11979"/>
                </a:cubicBezTo>
                <a:cubicBezTo>
                  <a:pt x="15236" y="11979"/>
                  <a:pt x="15236" y="11979"/>
                  <a:pt x="15236" y="11979"/>
                </a:cubicBezTo>
                <a:cubicBezTo>
                  <a:pt x="15282" y="11979"/>
                  <a:pt x="15281" y="11909"/>
                  <a:pt x="15235" y="11909"/>
                </a:cubicBezTo>
                <a:close/>
                <a:moveTo>
                  <a:pt x="4018" y="11829"/>
                </a:moveTo>
                <a:cubicBezTo>
                  <a:pt x="4004" y="11829"/>
                  <a:pt x="3990" y="11837"/>
                  <a:pt x="3985" y="11854"/>
                </a:cubicBezTo>
                <a:cubicBezTo>
                  <a:pt x="3973" y="11901"/>
                  <a:pt x="3965" y="11949"/>
                  <a:pt x="3965" y="11998"/>
                </a:cubicBezTo>
                <a:cubicBezTo>
                  <a:pt x="3965" y="12021"/>
                  <a:pt x="3983" y="12032"/>
                  <a:pt x="4001" y="12032"/>
                </a:cubicBezTo>
                <a:cubicBezTo>
                  <a:pt x="4019" y="12032"/>
                  <a:pt x="4037" y="12021"/>
                  <a:pt x="4037" y="11998"/>
                </a:cubicBezTo>
                <a:cubicBezTo>
                  <a:pt x="4038" y="11956"/>
                  <a:pt x="4043" y="11914"/>
                  <a:pt x="4053" y="11873"/>
                </a:cubicBezTo>
                <a:cubicBezTo>
                  <a:pt x="4062" y="11846"/>
                  <a:pt x="4039" y="11829"/>
                  <a:pt x="4018" y="11829"/>
                </a:cubicBezTo>
                <a:close/>
                <a:moveTo>
                  <a:pt x="14454" y="11968"/>
                </a:moveTo>
                <a:cubicBezTo>
                  <a:pt x="14408" y="11968"/>
                  <a:pt x="14408" y="12038"/>
                  <a:pt x="14454" y="12038"/>
                </a:cubicBezTo>
                <a:cubicBezTo>
                  <a:pt x="14499" y="12038"/>
                  <a:pt x="14499" y="11968"/>
                  <a:pt x="14454" y="11968"/>
                </a:cubicBezTo>
                <a:close/>
                <a:moveTo>
                  <a:pt x="10126" y="11945"/>
                </a:moveTo>
                <a:cubicBezTo>
                  <a:pt x="10108" y="11945"/>
                  <a:pt x="10088" y="11955"/>
                  <a:pt x="10078" y="11972"/>
                </a:cubicBezTo>
                <a:cubicBezTo>
                  <a:pt x="10062" y="11998"/>
                  <a:pt x="10073" y="12029"/>
                  <a:pt x="10098" y="12045"/>
                </a:cubicBezTo>
                <a:cubicBezTo>
                  <a:pt x="10114" y="12056"/>
                  <a:pt x="10128" y="12064"/>
                  <a:pt x="10143" y="12075"/>
                </a:cubicBezTo>
                <a:cubicBezTo>
                  <a:pt x="10151" y="12080"/>
                  <a:pt x="10159" y="12082"/>
                  <a:pt x="10168" y="12082"/>
                </a:cubicBezTo>
                <a:cubicBezTo>
                  <a:pt x="10187" y="12082"/>
                  <a:pt x="10207" y="12072"/>
                  <a:pt x="10216" y="12056"/>
                </a:cubicBezTo>
                <a:cubicBezTo>
                  <a:pt x="10230" y="12030"/>
                  <a:pt x="10220" y="11998"/>
                  <a:pt x="10197" y="11982"/>
                </a:cubicBezTo>
                <a:cubicBezTo>
                  <a:pt x="10181" y="11972"/>
                  <a:pt x="10166" y="11963"/>
                  <a:pt x="10151" y="11952"/>
                </a:cubicBezTo>
                <a:cubicBezTo>
                  <a:pt x="10144" y="11947"/>
                  <a:pt x="10135" y="11945"/>
                  <a:pt x="10126" y="11945"/>
                </a:cubicBezTo>
                <a:close/>
                <a:moveTo>
                  <a:pt x="1883" y="12017"/>
                </a:moveTo>
                <a:cubicBezTo>
                  <a:pt x="1837" y="12017"/>
                  <a:pt x="1837" y="12088"/>
                  <a:pt x="1883" y="12088"/>
                </a:cubicBezTo>
                <a:lnTo>
                  <a:pt x="1899" y="12088"/>
                </a:lnTo>
                <a:cubicBezTo>
                  <a:pt x="1944" y="12088"/>
                  <a:pt x="1944" y="12017"/>
                  <a:pt x="1899" y="12017"/>
                </a:cubicBezTo>
                <a:close/>
                <a:moveTo>
                  <a:pt x="17578" y="12036"/>
                </a:moveTo>
                <a:cubicBezTo>
                  <a:pt x="17532" y="12036"/>
                  <a:pt x="17532" y="12106"/>
                  <a:pt x="17578" y="12106"/>
                </a:cubicBezTo>
                <a:cubicBezTo>
                  <a:pt x="17624" y="12106"/>
                  <a:pt x="17625" y="12036"/>
                  <a:pt x="17578" y="12036"/>
                </a:cubicBezTo>
                <a:close/>
                <a:moveTo>
                  <a:pt x="3281" y="11959"/>
                </a:moveTo>
                <a:cubicBezTo>
                  <a:pt x="3254" y="11959"/>
                  <a:pt x="3227" y="11976"/>
                  <a:pt x="3227" y="12011"/>
                </a:cubicBezTo>
                <a:lnTo>
                  <a:pt x="3227" y="12056"/>
                </a:lnTo>
                <a:cubicBezTo>
                  <a:pt x="3227" y="12090"/>
                  <a:pt x="3254" y="12108"/>
                  <a:pt x="3281" y="12108"/>
                </a:cubicBezTo>
                <a:cubicBezTo>
                  <a:pt x="3308" y="12108"/>
                  <a:pt x="3335" y="12090"/>
                  <a:pt x="3335" y="12056"/>
                </a:cubicBezTo>
                <a:lnTo>
                  <a:pt x="3335" y="12011"/>
                </a:lnTo>
                <a:cubicBezTo>
                  <a:pt x="3335" y="11977"/>
                  <a:pt x="3308" y="11959"/>
                  <a:pt x="3281" y="11959"/>
                </a:cubicBezTo>
                <a:close/>
                <a:moveTo>
                  <a:pt x="20133" y="12043"/>
                </a:moveTo>
                <a:cubicBezTo>
                  <a:pt x="20087" y="12043"/>
                  <a:pt x="20087" y="12114"/>
                  <a:pt x="20133" y="12114"/>
                </a:cubicBezTo>
                <a:lnTo>
                  <a:pt x="20149" y="12114"/>
                </a:lnTo>
                <a:cubicBezTo>
                  <a:pt x="20193" y="12114"/>
                  <a:pt x="20195" y="12043"/>
                  <a:pt x="20149" y="12043"/>
                </a:cubicBezTo>
                <a:close/>
                <a:moveTo>
                  <a:pt x="5626" y="11994"/>
                </a:moveTo>
                <a:cubicBezTo>
                  <a:pt x="5585" y="11994"/>
                  <a:pt x="5548" y="12047"/>
                  <a:pt x="5586" y="12084"/>
                </a:cubicBezTo>
                <a:cubicBezTo>
                  <a:pt x="5591" y="12090"/>
                  <a:pt x="5597" y="12095"/>
                  <a:pt x="5602" y="12100"/>
                </a:cubicBezTo>
                <a:cubicBezTo>
                  <a:pt x="5613" y="12111"/>
                  <a:pt x="5625" y="12115"/>
                  <a:pt x="5637" y="12115"/>
                </a:cubicBezTo>
                <a:cubicBezTo>
                  <a:pt x="5678" y="12115"/>
                  <a:pt x="5714" y="12063"/>
                  <a:pt x="5677" y="12025"/>
                </a:cubicBezTo>
                <a:lnTo>
                  <a:pt x="5661" y="12010"/>
                </a:lnTo>
                <a:cubicBezTo>
                  <a:pt x="5650" y="11999"/>
                  <a:pt x="5638" y="11994"/>
                  <a:pt x="5626" y="11994"/>
                </a:cubicBezTo>
                <a:close/>
                <a:moveTo>
                  <a:pt x="3642" y="12021"/>
                </a:moveTo>
                <a:cubicBezTo>
                  <a:pt x="3615" y="12021"/>
                  <a:pt x="3591" y="12056"/>
                  <a:pt x="3617" y="12082"/>
                </a:cubicBezTo>
                <a:cubicBezTo>
                  <a:pt x="3627" y="12092"/>
                  <a:pt x="3638" y="12101"/>
                  <a:pt x="3646" y="12111"/>
                </a:cubicBezTo>
                <a:cubicBezTo>
                  <a:pt x="3653" y="12118"/>
                  <a:pt x="3662" y="12121"/>
                  <a:pt x="3670" y="12121"/>
                </a:cubicBezTo>
                <a:cubicBezTo>
                  <a:pt x="3698" y="12121"/>
                  <a:pt x="3722" y="12086"/>
                  <a:pt x="3696" y="12062"/>
                </a:cubicBezTo>
                <a:cubicBezTo>
                  <a:pt x="3686" y="12052"/>
                  <a:pt x="3675" y="12042"/>
                  <a:pt x="3666" y="12032"/>
                </a:cubicBezTo>
                <a:cubicBezTo>
                  <a:pt x="3659" y="12024"/>
                  <a:pt x="3650" y="12021"/>
                  <a:pt x="3642" y="12021"/>
                </a:cubicBezTo>
                <a:close/>
                <a:moveTo>
                  <a:pt x="11778" y="11979"/>
                </a:moveTo>
                <a:cubicBezTo>
                  <a:pt x="11754" y="11979"/>
                  <a:pt x="11733" y="11995"/>
                  <a:pt x="11726" y="12017"/>
                </a:cubicBezTo>
                <a:cubicBezTo>
                  <a:pt x="11721" y="12033"/>
                  <a:pt x="11716" y="12047"/>
                  <a:pt x="11710" y="12062"/>
                </a:cubicBezTo>
                <a:cubicBezTo>
                  <a:pt x="11701" y="12089"/>
                  <a:pt x="11721" y="12121"/>
                  <a:pt x="11747" y="12127"/>
                </a:cubicBezTo>
                <a:cubicBezTo>
                  <a:pt x="11752" y="12128"/>
                  <a:pt x="11756" y="12129"/>
                  <a:pt x="11761" y="12129"/>
                </a:cubicBezTo>
                <a:cubicBezTo>
                  <a:pt x="11784" y="12129"/>
                  <a:pt x="11805" y="12112"/>
                  <a:pt x="11812" y="12090"/>
                </a:cubicBezTo>
                <a:cubicBezTo>
                  <a:pt x="11817" y="12075"/>
                  <a:pt x="11822" y="12061"/>
                  <a:pt x="11828" y="12046"/>
                </a:cubicBezTo>
                <a:cubicBezTo>
                  <a:pt x="11837" y="12020"/>
                  <a:pt x="11817" y="11989"/>
                  <a:pt x="11791" y="11980"/>
                </a:cubicBezTo>
                <a:cubicBezTo>
                  <a:pt x="11787" y="11979"/>
                  <a:pt x="11782" y="11979"/>
                  <a:pt x="11778" y="11979"/>
                </a:cubicBezTo>
                <a:close/>
                <a:moveTo>
                  <a:pt x="20343" y="12059"/>
                </a:moveTo>
                <a:cubicBezTo>
                  <a:pt x="20297" y="12059"/>
                  <a:pt x="20298" y="12130"/>
                  <a:pt x="20344" y="12130"/>
                </a:cubicBezTo>
                <a:cubicBezTo>
                  <a:pt x="20390" y="12130"/>
                  <a:pt x="20390" y="12059"/>
                  <a:pt x="20344" y="12059"/>
                </a:cubicBezTo>
                <a:cubicBezTo>
                  <a:pt x="20343" y="12059"/>
                  <a:pt x="20343" y="12059"/>
                  <a:pt x="20343" y="12059"/>
                </a:cubicBezTo>
                <a:close/>
                <a:moveTo>
                  <a:pt x="8261" y="12047"/>
                </a:moveTo>
                <a:cubicBezTo>
                  <a:pt x="8243" y="12047"/>
                  <a:pt x="8225" y="12059"/>
                  <a:pt x="8225" y="12082"/>
                </a:cubicBezTo>
                <a:lnTo>
                  <a:pt x="8226" y="12098"/>
                </a:lnTo>
                <a:cubicBezTo>
                  <a:pt x="8225" y="12120"/>
                  <a:pt x="8242" y="12131"/>
                  <a:pt x="8260" y="12131"/>
                </a:cubicBezTo>
                <a:cubicBezTo>
                  <a:pt x="8278" y="12131"/>
                  <a:pt x="8296" y="12120"/>
                  <a:pt x="8296" y="12098"/>
                </a:cubicBezTo>
                <a:lnTo>
                  <a:pt x="8296" y="12082"/>
                </a:lnTo>
                <a:cubicBezTo>
                  <a:pt x="8296" y="12059"/>
                  <a:pt x="8278" y="12047"/>
                  <a:pt x="8261" y="12047"/>
                </a:cubicBezTo>
                <a:close/>
                <a:moveTo>
                  <a:pt x="13579" y="12062"/>
                </a:moveTo>
                <a:cubicBezTo>
                  <a:pt x="13533" y="12062"/>
                  <a:pt x="13533" y="12132"/>
                  <a:pt x="13579" y="12132"/>
                </a:cubicBezTo>
                <a:lnTo>
                  <a:pt x="13609" y="12132"/>
                </a:lnTo>
                <a:cubicBezTo>
                  <a:pt x="13655" y="12132"/>
                  <a:pt x="13655" y="12062"/>
                  <a:pt x="13609" y="12062"/>
                </a:cubicBezTo>
                <a:close/>
                <a:moveTo>
                  <a:pt x="9001" y="12056"/>
                </a:moveTo>
                <a:cubicBezTo>
                  <a:pt x="8979" y="12056"/>
                  <a:pt x="8956" y="12062"/>
                  <a:pt x="8935" y="12073"/>
                </a:cubicBezTo>
                <a:cubicBezTo>
                  <a:pt x="8900" y="12090"/>
                  <a:pt x="8922" y="12138"/>
                  <a:pt x="8955" y="12138"/>
                </a:cubicBezTo>
                <a:cubicBezTo>
                  <a:pt x="8960" y="12138"/>
                  <a:pt x="8965" y="12137"/>
                  <a:pt x="8971" y="12134"/>
                </a:cubicBezTo>
                <a:cubicBezTo>
                  <a:pt x="8980" y="12130"/>
                  <a:pt x="8990" y="12127"/>
                  <a:pt x="8999" y="12127"/>
                </a:cubicBezTo>
                <a:cubicBezTo>
                  <a:pt x="9010" y="12127"/>
                  <a:pt x="9020" y="12130"/>
                  <a:pt x="9032" y="12135"/>
                </a:cubicBezTo>
                <a:cubicBezTo>
                  <a:pt x="9035" y="12137"/>
                  <a:pt x="9038" y="12137"/>
                  <a:pt x="9042" y="12137"/>
                </a:cubicBezTo>
                <a:cubicBezTo>
                  <a:pt x="9057" y="12137"/>
                  <a:pt x="9072" y="12124"/>
                  <a:pt x="9076" y="12110"/>
                </a:cubicBezTo>
                <a:cubicBezTo>
                  <a:pt x="9082" y="12089"/>
                  <a:pt x="9068" y="12074"/>
                  <a:pt x="9052" y="12066"/>
                </a:cubicBezTo>
                <a:cubicBezTo>
                  <a:pt x="9035" y="12059"/>
                  <a:pt x="9018" y="12056"/>
                  <a:pt x="9001" y="12056"/>
                </a:cubicBezTo>
                <a:close/>
                <a:moveTo>
                  <a:pt x="17158" y="11987"/>
                </a:moveTo>
                <a:cubicBezTo>
                  <a:pt x="17112" y="11987"/>
                  <a:pt x="17082" y="12057"/>
                  <a:pt x="17131" y="12087"/>
                </a:cubicBezTo>
                <a:cubicBezTo>
                  <a:pt x="17155" y="12103"/>
                  <a:pt x="17180" y="12117"/>
                  <a:pt x="17205" y="12131"/>
                </a:cubicBezTo>
                <a:cubicBezTo>
                  <a:pt x="17214" y="12137"/>
                  <a:pt x="17224" y="12139"/>
                  <a:pt x="17232" y="12139"/>
                </a:cubicBezTo>
                <a:cubicBezTo>
                  <a:pt x="17279" y="12139"/>
                  <a:pt x="17310" y="12069"/>
                  <a:pt x="17259" y="12040"/>
                </a:cubicBezTo>
                <a:cubicBezTo>
                  <a:pt x="17235" y="12024"/>
                  <a:pt x="17210" y="12010"/>
                  <a:pt x="17185" y="11995"/>
                </a:cubicBezTo>
                <a:cubicBezTo>
                  <a:pt x="17176" y="11989"/>
                  <a:pt x="17167" y="11987"/>
                  <a:pt x="17158" y="11987"/>
                </a:cubicBezTo>
                <a:close/>
                <a:moveTo>
                  <a:pt x="696" y="12104"/>
                </a:moveTo>
                <a:cubicBezTo>
                  <a:pt x="650" y="12104"/>
                  <a:pt x="650" y="12174"/>
                  <a:pt x="696" y="12174"/>
                </a:cubicBezTo>
                <a:cubicBezTo>
                  <a:pt x="742" y="12174"/>
                  <a:pt x="742" y="12104"/>
                  <a:pt x="696" y="12104"/>
                </a:cubicBezTo>
                <a:close/>
                <a:moveTo>
                  <a:pt x="19746" y="12087"/>
                </a:moveTo>
                <a:cubicBezTo>
                  <a:pt x="19722" y="12087"/>
                  <a:pt x="19698" y="12113"/>
                  <a:pt x="19713" y="12141"/>
                </a:cubicBezTo>
                <a:cubicBezTo>
                  <a:pt x="19718" y="12150"/>
                  <a:pt x="19723" y="12158"/>
                  <a:pt x="19729" y="12171"/>
                </a:cubicBezTo>
                <a:cubicBezTo>
                  <a:pt x="19735" y="12183"/>
                  <a:pt x="19746" y="12189"/>
                  <a:pt x="19756" y="12189"/>
                </a:cubicBezTo>
                <a:cubicBezTo>
                  <a:pt x="19780" y="12189"/>
                  <a:pt x="19804" y="12163"/>
                  <a:pt x="19789" y="12135"/>
                </a:cubicBezTo>
                <a:cubicBezTo>
                  <a:pt x="19784" y="12125"/>
                  <a:pt x="19779" y="12115"/>
                  <a:pt x="19774" y="12105"/>
                </a:cubicBezTo>
                <a:cubicBezTo>
                  <a:pt x="19767" y="12092"/>
                  <a:pt x="19757" y="12087"/>
                  <a:pt x="19746" y="12087"/>
                </a:cubicBezTo>
                <a:close/>
                <a:moveTo>
                  <a:pt x="6774" y="12090"/>
                </a:moveTo>
                <a:cubicBezTo>
                  <a:pt x="6756" y="12090"/>
                  <a:pt x="6737" y="12102"/>
                  <a:pt x="6736" y="12125"/>
                </a:cubicBezTo>
                <a:cubicBezTo>
                  <a:pt x="6734" y="12162"/>
                  <a:pt x="6759" y="12193"/>
                  <a:pt x="6794" y="12203"/>
                </a:cubicBezTo>
                <a:cubicBezTo>
                  <a:pt x="6797" y="12204"/>
                  <a:pt x="6801" y="12205"/>
                  <a:pt x="6804" y="12205"/>
                </a:cubicBezTo>
                <a:cubicBezTo>
                  <a:pt x="6840" y="12205"/>
                  <a:pt x="6853" y="12146"/>
                  <a:pt x="6813" y="12134"/>
                </a:cubicBezTo>
                <a:cubicBezTo>
                  <a:pt x="6807" y="12131"/>
                  <a:pt x="6808" y="12129"/>
                  <a:pt x="6808" y="12125"/>
                </a:cubicBezTo>
                <a:cubicBezTo>
                  <a:pt x="6809" y="12102"/>
                  <a:pt x="6791" y="12090"/>
                  <a:pt x="6774" y="12090"/>
                </a:cubicBezTo>
                <a:close/>
                <a:moveTo>
                  <a:pt x="24454" y="12163"/>
                </a:moveTo>
                <a:cubicBezTo>
                  <a:pt x="24441" y="12163"/>
                  <a:pt x="24428" y="12181"/>
                  <a:pt x="24441" y="12193"/>
                </a:cubicBezTo>
                <a:lnTo>
                  <a:pt x="24456" y="12209"/>
                </a:lnTo>
                <a:cubicBezTo>
                  <a:pt x="24460" y="12212"/>
                  <a:pt x="24464" y="12214"/>
                  <a:pt x="24468" y="12214"/>
                </a:cubicBezTo>
                <a:cubicBezTo>
                  <a:pt x="24481" y="12214"/>
                  <a:pt x="24494" y="12196"/>
                  <a:pt x="24482" y="12184"/>
                </a:cubicBezTo>
                <a:lnTo>
                  <a:pt x="24466" y="12168"/>
                </a:lnTo>
                <a:cubicBezTo>
                  <a:pt x="24462" y="12164"/>
                  <a:pt x="24458" y="12163"/>
                  <a:pt x="24454" y="12163"/>
                </a:cubicBezTo>
                <a:close/>
                <a:moveTo>
                  <a:pt x="6631" y="12117"/>
                </a:moveTo>
                <a:cubicBezTo>
                  <a:pt x="6561" y="12117"/>
                  <a:pt x="6561" y="12224"/>
                  <a:pt x="6631" y="12224"/>
                </a:cubicBezTo>
                <a:cubicBezTo>
                  <a:pt x="6699" y="12224"/>
                  <a:pt x="6699" y="12119"/>
                  <a:pt x="6631" y="12117"/>
                </a:cubicBezTo>
                <a:close/>
                <a:moveTo>
                  <a:pt x="5419" y="12160"/>
                </a:moveTo>
                <a:cubicBezTo>
                  <a:pt x="5374" y="12160"/>
                  <a:pt x="5375" y="12231"/>
                  <a:pt x="5421" y="12231"/>
                </a:cubicBezTo>
                <a:lnTo>
                  <a:pt x="5451" y="12231"/>
                </a:lnTo>
                <a:cubicBezTo>
                  <a:pt x="5497" y="12231"/>
                  <a:pt x="5497" y="12161"/>
                  <a:pt x="5451" y="12161"/>
                </a:cubicBezTo>
                <a:lnTo>
                  <a:pt x="5421" y="12161"/>
                </a:lnTo>
                <a:cubicBezTo>
                  <a:pt x="5420" y="12160"/>
                  <a:pt x="5419" y="12160"/>
                  <a:pt x="5419" y="12160"/>
                </a:cubicBezTo>
                <a:close/>
                <a:moveTo>
                  <a:pt x="19098" y="12067"/>
                </a:moveTo>
                <a:cubicBezTo>
                  <a:pt x="19057" y="12067"/>
                  <a:pt x="19020" y="12120"/>
                  <a:pt x="19058" y="12157"/>
                </a:cubicBezTo>
                <a:cubicBezTo>
                  <a:pt x="19082" y="12183"/>
                  <a:pt x="19107" y="12208"/>
                  <a:pt x="19133" y="12234"/>
                </a:cubicBezTo>
                <a:cubicBezTo>
                  <a:pt x="19144" y="12245"/>
                  <a:pt x="19156" y="12249"/>
                  <a:pt x="19168" y="12249"/>
                </a:cubicBezTo>
                <a:cubicBezTo>
                  <a:pt x="19209" y="12249"/>
                  <a:pt x="19246" y="12196"/>
                  <a:pt x="19208" y="12158"/>
                </a:cubicBezTo>
                <a:cubicBezTo>
                  <a:pt x="19184" y="12134"/>
                  <a:pt x="19159" y="12108"/>
                  <a:pt x="19134" y="12083"/>
                </a:cubicBezTo>
                <a:cubicBezTo>
                  <a:pt x="19123" y="12072"/>
                  <a:pt x="19110" y="12067"/>
                  <a:pt x="19098" y="12067"/>
                </a:cubicBezTo>
                <a:close/>
                <a:moveTo>
                  <a:pt x="12978" y="12165"/>
                </a:moveTo>
                <a:cubicBezTo>
                  <a:pt x="12960" y="12165"/>
                  <a:pt x="12942" y="12176"/>
                  <a:pt x="12942" y="12199"/>
                </a:cubicBezTo>
                <a:lnTo>
                  <a:pt x="12942" y="12215"/>
                </a:lnTo>
                <a:cubicBezTo>
                  <a:pt x="12942" y="12238"/>
                  <a:pt x="12960" y="12250"/>
                  <a:pt x="12978" y="12250"/>
                </a:cubicBezTo>
                <a:cubicBezTo>
                  <a:pt x="12996" y="12250"/>
                  <a:pt x="13014" y="12238"/>
                  <a:pt x="13014" y="12215"/>
                </a:cubicBezTo>
                <a:lnTo>
                  <a:pt x="13014" y="12199"/>
                </a:lnTo>
                <a:cubicBezTo>
                  <a:pt x="13014" y="12176"/>
                  <a:pt x="12996" y="12165"/>
                  <a:pt x="12978" y="12165"/>
                </a:cubicBezTo>
                <a:close/>
                <a:moveTo>
                  <a:pt x="24003" y="12189"/>
                </a:moveTo>
                <a:cubicBezTo>
                  <a:pt x="23957" y="12189"/>
                  <a:pt x="23957" y="12260"/>
                  <a:pt x="24003" y="12260"/>
                </a:cubicBezTo>
                <a:cubicBezTo>
                  <a:pt x="24048" y="12260"/>
                  <a:pt x="24048" y="12189"/>
                  <a:pt x="24003" y="12189"/>
                </a:cubicBezTo>
                <a:close/>
                <a:moveTo>
                  <a:pt x="5752" y="12190"/>
                </a:moveTo>
                <a:cubicBezTo>
                  <a:pt x="5707" y="12190"/>
                  <a:pt x="5707" y="12261"/>
                  <a:pt x="5752" y="12261"/>
                </a:cubicBezTo>
                <a:lnTo>
                  <a:pt x="5782" y="12261"/>
                </a:lnTo>
                <a:cubicBezTo>
                  <a:pt x="5782" y="12261"/>
                  <a:pt x="5783" y="12261"/>
                  <a:pt x="5783" y="12261"/>
                </a:cubicBezTo>
                <a:cubicBezTo>
                  <a:pt x="5827" y="12261"/>
                  <a:pt x="5828" y="12190"/>
                  <a:pt x="5782" y="12190"/>
                </a:cubicBezTo>
                <a:close/>
                <a:moveTo>
                  <a:pt x="16185" y="12121"/>
                </a:moveTo>
                <a:cubicBezTo>
                  <a:pt x="16144" y="12121"/>
                  <a:pt x="16107" y="12174"/>
                  <a:pt x="16144" y="12211"/>
                </a:cubicBezTo>
                <a:lnTo>
                  <a:pt x="16189" y="12256"/>
                </a:lnTo>
                <a:cubicBezTo>
                  <a:pt x="16200" y="12267"/>
                  <a:pt x="16212" y="12271"/>
                  <a:pt x="16224" y="12271"/>
                </a:cubicBezTo>
                <a:cubicBezTo>
                  <a:pt x="16265" y="12271"/>
                  <a:pt x="16302" y="12219"/>
                  <a:pt x="16264" y="12181"/>
                </a:cubicBezTo>
                <a:lnTo>
                  <a:pt x="16220" y="12136"/>
                </a:lnTo>
                <a:cubicBezTo>
                  <a:pt x="16209" y="12125"/>
                  <a:pt x="16197" y="12121"/>
                  <a:pt x="16185" y="12121"/>
                </a:cubicBezTo>
                <a:close/>
                <a:moveTo>
                  <a:pt x="4850" y="12203"/>
                </a:moveTo>
                <a:cubicBezTo>
                  <a:pt x="4804" y="12203"/>
                  <a:pt x="4804" y="12274"/>
                  <a:pt x="4850" y="12274"/>
                </a:cubicBezTo>
                <a:cubicBezTo>
                  <a:pt x="4850" y="12274"/>
                  <a:pt x="4851" y="12274"/>
                  <a:pt x="4852" y="12274"/>
                </a:cubicBezTo>
                <a:cubicBezTo>
                  <a:pt x="4896" y="12274"/>
                  <a:pt x="4895" y="12203"/>
                  <a:pt x="4850" y="12203"/>
                </a:cubicBezTo>
                <a:close/>
                <a:moveTo>
                  <a:pt x="4985" y="12234"/>
                </a:moveTo>
                <a:cubicBezTo>
                  <a:pt x="4940" y="12234"/>
                  <a:pt x="4939" y="12304"/>
                  <a:pt x="4985" y="12304"/>
                </a:cubicBezTo>
                <a:cubicBezTo>
                  <a:pt x="5031" y="12304"/>
                  <a:pt x="5031" y="12234"/>
                  <a:pt x="4985" y="12234"/>
                </a:cubicBezTo>
                <a:close/>
                <a:moveTo>
                  <a:pt x="24845" y="12284"/>
                </a:moveTo>
                <a:cubicBezTo>
                  <a:pt x="24832" y="12284"/>
                  <a:pt x="24819" y="12302"/>
                  <a:pt x="24831" y="12315"/>
                </a:cubicBezTo>
                <a:lnTo>
                  <a:pt x="24847" y="12330"/>
                </a:lnTo>
                <a:cubicBezTo>
                  <a:pt x="24851" y="12334"/>
                  <a:pt x="24855" y="12335"/>
                  <a:pt x="24859" y="12335"/>
                </a:cubicBezTo>
                <a:cubicBezTo>
                  <a:pt x="24872" y="12335"/>
                  <a:pt x="24885" y="12317"/>
                  <a:pt x="24872" y="12305"/>
                </a:cubicBezTo>
                <a:cubicBezTo>
                  <a:pt x="24867" y="12299"/>
                  <a:pt x="24862" y="12295"/>
                  <a:pt x="24857" y="12289"/>
                </a:cubicBezTo>
                <a:cubicBezTo>
                  <a:pt x="24853" y="12286"/>
                  <a:pt x="24849" y="12284"/>
                  <a:pt x="24845" y="12284"/>
                </a:cubicBezTo>
                <a:close/>
                <a:moveTo>
                  <a:pt x="9433" y="12264"/>
                </a:moveTo>
                <a:cubicBezTo>
                  <a:pt x="9419" y="12264"/>
                  <a:pt x="9406" y="12282"/>
                  <a:pt x="9420" y="12294"/>
                </a:cubicBezTo>
                <a:cubicBezTo>
                  <a:pt x="9427" y="12300"/>
                  <a:pt x="9425" y="12307"/>
                  <a:pt x="9418" y="12312"/>
                </a:cubicBezTo>
                <a:cubicBezTo>
                  <a:pt x="9404" y="12323"/>
                  <a:pt x="9417" y="12341"/>
                  <a:pt x="9432" y="12341"/>
                </a:cubicBezTo>
                <a:cubicBezTo>
                  <a:pt x="9436" y="12341"/>
                  <a:pt x="9440" y="12340"/>
                  <a:pt x="9443" y="12337"/>
                </a:cubicBezTo>
                <a:cubicBezTo>
                  <a:pt x="9464" y="12320"/>
                  <a:pt x="9464" y="12287"/>
                  <a:pt x="9444" y="12268"/>
                </a:cubicBezTo>
                <a:cubicBezTo>
                  <a:pt x="9441" y="12265"/>
                  <a:pt x="9437" y="12264"/>
                  <a:pt x="9433" y="12264"/>
                </a:cubicBezTo>
                <a:close/>
                <a:moveTo>
                  <a:pt x="16692" y="12245"/>
                </a:moveTo>
                <a:cubicBezTo>
                  <a:pt x="16674" y="12245"/>
                  <a:pt x="16656" y="12256"/>
                  <a:pt x="16656" y="12279"/>
                </a:cubicBezTo>
                <a:lnTo>
                  <a:pt x="16656" y="12309"/>
                </a:lnTo>
                <a:cubicBezTo>
                  <a:pt x="16656" y="12332"/>
                  <a:pt x="16674" y="12344"/>
                  <a:pt x="16692" y="12344"/>
                </a:cubicBezTo>
                <a:cubicBezTo>
                  <a:pt x="16709" y="12344"/>
                  <a:pt x="16727" y="12332"/>
                  <a:pt x="16727" y="12309"/>
                </a:cubicBezTo>
                <a:lnTo>
                  <a:pt x="16727" y="12279"/>
                </a:lnTo>
                <a:cubicBezTo>
                  <a:pt x="16727" y="12256"/>
                  <a:pt x="16709" y="12245"/>
                  <a:pt x="16692" y="12245"/>
                </a:cubicBezTo>
                <a:close/>
                <a:moveTo>
                  <a:pt x="11956" y="12283"/>
                </a:moveTo>
                <a:cubicBezTo>
                  <a:pt x="11910" y="12283"/>
                  <a:pt x="11910" y="12353"/>
                  <a:pt x="11956" y="12353"/>
                </a:cubicBezTo>
                <a:cubicBezTo>
                  <a:pt x="12002" y="12353"/>
                  <a:pt x="12002" y="12283"/>
                  <a:pt x="11956" y="12283"/>
                </a:cubicBezTo>
                <a:close/>
                <a:moveTo>
                  <a:pt x="21303" y="12316"/>
                </a:moveTo>
                <a:cubicBezTo>
                  <a:pt x="21258" y="12316"/>
                  <a:pt x="21258" y="12387"/>
                  <a:pt x="21303" y="12387"/>
                </a:cubicBezTo>
                <a:cubicBezTo>
                  <a:pt x="21303" y="12387"/>
                  <a:pt x="21304" y="12387"/>
                  <a:pt x="21304" y="12387"/>
                </a:cubicBezTo>
                <a:cubicBezTo>
                  <a:pt x="21349" y="12387"/>
                  <a:pt x="21349" y="12316"/>
                  <a:pt x="21303" y="12316"/>
                </a:cubicBezTo>
                <a:close/>
                <a:moveTo>
                  <a:pt x="15262" y="12326"/>
                </a:moveTo>
                <a:cubicBezTo>
                  <a:pt x="15228" y="12326"/>
                  <a:pt x="15218" y="12383"/>
                  <a:pt x="15255" y="12396"/>
                </a:cubicBezTo>
                <a:cubicBezTo>
                  <a:pt x="15269" y="12401"/>
                  <a:pt x="15285" y="12407"/>
                  <a:pt x="15299" y="12413"/>
                </a:cubicBezTo>
                <a:cubicBezTo>
                  <a:pt x="15304" y="12415"/>
                  <a:pt x="15308" y="12416"/>
                  <a:pt x="15312" y="12416"/>
                </a:cubicBezTo>
                <a:cubicBezTo>
                  <a:pt x="15346" y="12416"/>
                  <a:pt x="15358" y="12359"/>
                  <a:pt x="15319" y="12345"/>
                </a:cubicBezTo>
                <a:cubicBezTo>
                  <a:pt x="15305" y="12340"/>
                  <a:pt x="15289" y="12334"/>
                  <a:pt x="15274" y="12328"/>
                </a:cubicBezTo>
                <a:cubicBezTo>
                  <a:pt x="15270" y="12327"/>
                  <a:pt x="15266" y="12326"/>
                  <a:pt x="15262" y="12326"/>
                </a:cubicBezTo>
                <a:close/>
                <a:moveTo>
                  <a:pt x="7703" y="12344"/>
                </a:moveTo>
                <a:cubicBezTo>
                  <a:pt x="7669" y="12344"/>
                  <a:pt x="7656" y="12401"/>
                  <a:pt x="7695" y="12414"/>
                </a:cubicBezTo>
                <a:cubicBezTo>
                  <a:pt x="7711" y="12419"/>
                  <a:pt x="7725" y="12425"/>
                  <a:pt x="7740" y="12430"/>
                </a:cubicBezTo>
                <a:cubicBezTo>
                  <a:pt x="7744" y="12431"/>
                  <a:pt x="7748" y="12432"/>
                  <a:pt x="7752" y="12432"/>
                </a:cubicBezTo>
                <a:cubicBezTo>
                  <a:pt x="7786" y="12432"/>
                  <a:pt x="7798" y="12375"/>
                  <a:pt x="7760" y="12362"/>
                </a:cubicBezTo>
                <a:cubicBezTo>
                  <a:pt x="7744" y="12356"/>
                  <a:pt x="7729" y="12351"/>
                  <a:pt x="7715" y="12346"/>
                </a:cubicBezTo>
                <a:cubicBezTo>
                  <a:pt x="7711" y="12345"/>
                  <a:pt x="7707" y="12344"/>
                  <a:pt x="7703" y="12344"/>
                </a:cubicBezTo>
                <a:close/>
                <a:moveTo>
                  <a:pt x="14948" y="12373"/>
                </a:moveTo>
                <a:cubicBezTo>
                  <a:pt x="14902" y="12373"/>
                  <a:pt x="14902" y="12444"/>
                  <a:pt x="14948" y="12444"/>
                </a:cubicBezTo>
                <a:lnTo>
                  <a:pt x="14964" y="12444"/>
                </a:lnTo>
                <a:cubicBezTo>
                  <a:pt x="14964" y="12444"/>
                  <a:pt x="14965" y="12444"/>
                  <a:pt x="14965" y="12444"/>
                </a:cubicBezTo>
                <a:cubicBezTo>
                  <a:pt x="15010" y="12444"/>
                  <a:pt x="15010" y="12373"/>
                  <a:pt x="14964" y="12373"/>
                </a:cubicBezTo>
                <a:close/>
                <a:moveTo>
                  <a:pt x="10392" y="12384"/>
                </a:moveTo>
                <a:cubicBezTo>
                  <a:pt x="10347" y="12384"/>
                  <a:pt x="10347" y="12455"/>
                  <a:pt x="10392" y="12455"/>
                </a:cubicBezTo>
                <a:cubicBezTo>
                  <a:pt x="10439" y="12455"/>
                  <a:pt x="10439" y="12384"/>
                  <a:pt x="10392" y="12384"/>
                </a:cubicBezTo>
                <a:close/>
                <a:moveTo>
                  <a:pt x="14151" y="12311"/>
                </a:moveTo>
                <a:cubicBezTo>
                  <a:pt x="14142" y="12311"/>
                  <a:pt x="14133" y="12314"/>
                  <a:pt x="14127" y="12321"/>
                </a:cubicBezTo>
                <a:cubicBezTo>
                  <a:pt x="14108" y="12346"/>
                  <a:pt x="14087" y="12371"/>
                  <a:pt x="14067" y="12396"/>
                </a:cubicBezTo>
                <a:cubicBezTo>
                  <a:pt x="14056" y="12412"/>
                  <a:pt x="14053" y="12431"/>
                  <a:pt x="14067" y="12445"/>
                </a:cubicBezTo>
                <a:cubicBezTo>
                  <a:pt x="14074" y="12453"/>
                  <a:pt x="14084" y="12456"/>
                  <a:pt x="14093" y="12456"/>
                </a:cubicBezTo>
                <a:cubicBezTo>
                  <a:pt x="14102" y="12456"/>
                  <a:pt x="14111" y="12453"/>
                  <a:pt x="14117" y="12445"/>
                </a:cubicBezTo>
                <a:cubicBezTo>
                  <a:pt x="14137" y="12420"/>
                  <a:pt x="14157" y="12396"/>
                  <a:pt x="14177" y="12371"/>
                </a:cubicBezTo>
                <a:cubicBezTo>
                  <a:pt x="14189" y="12355"/>
                  <a:pt x="14192" y="12335"/>
                  <a:pt x="14177" y="12321"/>
                </a:cubicBezTo>
                <a:cubicBezTo>
                  <a:pt x="14171" y="12315"/>
                  <a:pt x="14161" y="12311"/>
                  <a:pt x="14151" y="12311"/>
                </a:cubicBezTo>
                <a:close/>
                <a:moveTo>
                  <a:pt x="8334" y="12393"/>
                </a:moveTo>
                <a:cubicBezTo>
                  <a:pt x="8289" y="12393"/>
                  <a:pt x="8289" y="12464"/>
                  <a:pt x="8334" y="12464"/>
                </a:cubicBezTo>
                <a:cubicBezTo>
                  <a:pt x="8380" y="12464"/>
                  <a:pt x="8380" y="12393"/>
                  <a:pt x="8334" y="12393"/>
                </a:cubicBezTo>
                <a:close/>
                <a:moveTo>
                  <a:pt x="8621" y="12379"/>
                </a:moveTo>
                <a:cubicBezTo>
                  <a:pt x="8588" y="12379"/>
                  <a:pt x="8566" y="12427"/>
                  <a:pt x="8603" y="12445"/>
                </a:cubicBezTo>
                <a:cubicBezTo>
                  <a:pt x="8614" y="12451"/>
                  <a:pt x="8622" y="12456"/>
                  <a:pt x="8632" y="12461"/>
                </a:cubicBezTo>
                <a:cubicBezTo>
                  <a:pt x="8638" y="12464"/>
                  <a:pt x="8644" y="12465"/>
                  <a:pt x="8649" y="12465"/>
                </a:cubicBezTo>
                <a:cubicBezTo>
                  <a:pt x="8681" y="12465"/>
                  <a:pt x="8703" y="12417"/>
                  <a:pt x="8668" y="12399"/>
                </a:cubicBezTo>
                <a:cubicBezTo>
                  <a:pt x="8658" y="12394"/>
                  <a:pt x="8648" y="12389"/>
                  <a:pt x="8638" y="12384"/>
                </a:cubicBezTo>
                <a:cubicBezTo>
                  <a:pt x="8632" y="12381"/>
                  <a:pt x="8626" y="12379"/>
                  <a:pt x="8621" y="12379"/>
                </a:cubicBezTo>
                <a:close/>
                <a:moveTo>
                  <a:pt x="9767" y="12382"/>
                </a:moveTo>
                <a:cubicBezTo>
                  <a:pt x="9762" y="12382"/>
                  <a:pt x="9757" y="12383"/>
                  <a:pt x="9752" y="12384"/>
                </a:cubicBezTo>
                <a:cubicBezTo>
                  <a:pt x="9711" y="12393"/>
                  <a:pt x="9724" y="12452"/>
                  <a:pt x="9762" y="12454"/>
                </a:cubicBezTo>
                <a:cubicBezTo>
                  <a:pt x="9767" y="12463"/>
                  <a:pt x="9780" y="12468"/>
                  <a:pt x="9792" y="12468"/>
                </a:cubicBezTo>
                <a:cubicBezTo>
                  <a:pt x="9798" y="12468"/>
                  <a:pt x="9804" y="12467"/>
                  <a:pt x="9809" y="12464"/>
                </a:cubicBezTo>
                <a:cubicBezTo>
                  <a:pt x="9827" y="12454"/>
                  <a:pt x="9830" y="12433"/>
                  <a:pt x="9821" y="12415"/>
                </a:cubicBezTo>
                <a:cubicBezTo>
                  <a:pt x="9812" y="12393"/>
                  <a:pt x="9790" y="12382"/>
                  <a:pt x="9767" y="12382"/>
                </a:cubicBezTo>
                <a:close/>
                <a:moveTo>
                  <a:pt x="3280" y="12333"/>
                </a:moveTo>
                <a:cubicBezTo>
                  <a:pt x="3257" y="12333"/>
                  <a:pt x="3236" y="12350"/>
                  <a:pt x="3229" y="12372"/>
                </a:cubicBezTo>
                <a:cubicBezTo>
                  <a:pt x="3224" y="12388"/>
                  <a:pt x="3218" y="12403"/>
                  <a:pt x="3213" y="12417"/>
                </a:cubicBezTo>
                <a:cubicBezTo>
                  <a:pt x="3204" y="12444"/>
                  <a:pt x="3224" y="12476"/>
                  <a:pt x="3250" y="12482"/>
                </a:cubicBezTo>
                <a:cubicBezTo>
                  <a:pt x="3255" y="12484"/>
                  <a:pt x="3259" y="12484"/>
                  <a:pt x="3264" y="12484"/>
                </a:cubicBezTo>
                <a:cubicBezTo>
                  <a:pt x="3287" y="12484"/>
                  <a:pt x="3307" y="12467"/>
                  <a:pt x="3315" y="12445"/>
                </a:cubicBezTo>
                <a:cubicBezTo>
                  <a:pt x="3320" y="12430"/>
                  <a:pt x="3325" y="12415"/>
                  <a:pt x="3331" y="12401"/>
                </a:cubicBezTo>
                <a:cubicBezTo>
                  <a:pt x="3340" y="12373"/>
                  <a:pt x="3320" y="12342"/>
                  <a:pt x="3294" y="12335"/>
                </a:cubicBezTo>
                <a:cubicBezTo>
                  <a:pt x="3289" y="12334"/>
                  <a:pt x="3285" y="12333"/>
                  <a:pt x="3280" y="12333"/>
                </a:cubicBezTo>
                <a:close/>
                <a:moveTo>
                  <a:pt x="18659" y="12415"/>
                </a:moveTo>
                <a:cubicBezTo>
                  <a:pt x="18614" y="12415"/>
                  <a:pt x="18614" y="12486"/>
                  <a:pt x="18660" y="12486"/>
                </a:cubicBezTo>
                <a:cubicBezTo>
                  <a:pt x="18705" y="12486"/>
                  <a:pt x="18705" y="12415"/>
                  <a:pt x="18660" y="12415"/>
                </a:cubicBezTo>
                <a:cubicBezTo>
                  <a:pt x="18660" y="12415"/>
                  <a:pt x="18659" y="12415"/>
                  <a:pt x="18659" y="12415"/>
                </a:cubicBezTo>
                <a:close/>
                <a:moveTo>
                  <a:pt x="12421" y="12390"/>
                </a:moveTo>
                <a:cubicBezTo>
                  <a:pt x="12404" y="12390"/>
                  <a:pt x="12386" y="12401"/>
                  <a:pt x="12386" y="12425"/>
                </a:cubicBezTo>
                <a:lnTo>
                  <a:pt x="12386" y="12455"/>
                </a:lnTo>
                <a:cubicBezTo>
                  <a:pt x="12386" y="12478"/>
                  <a:pt x="12404" y="12489"/>
                  <a:pt x="12421" y="12489"/>
                </a:cubicBezTo>
                <a:cubicBezTo>
                  <a:pt x="12439" y="12489"/>
                  <a:pt x="12456" y="12478"/>
                  <a:pt x="12456" y="12455"/>
                </a:cubicBezTo>
                <a:lnTo>
                  <a:pt x="12456" y="12425"/>
                </a:lnTo>
                <a:cubicBezTo>
                  <a:pt x="12456" y="12401"/>
                  <a:pt x="12439" y="12390"/>
                  <a:pt x="12421" y="12390"/>
                </a:cubicBezTo>
                <a:close/>
                <a:moveTo>
                  <a:pt x="20735" y="12406"/>
                </a:moveTo>
                <a:cubicBezTo>
                  <a:pt x="20726" y="12406"/>
                  <a:pt x="20716" y="12409"/>
                  <a:pt x="20708" y="12415"/>
                </a:cubicBezTo>
                <a:cubicBezTo>
                  <a:pt x="20703" y="12420"/>
                  <a:pt x="20697" y="12422"/>
                  <a:pt x="20691" y="12422"/>
                </a:cubicBezTo>
                <a:cubicBezTo>
                  <a:pt x="20688" y="12422"/>
                  <a:pt x="20685" y="12421"/>
                  <a:pt x="20682" y="12420"/>
                </a:cubicBezTo>
                <a:cubicBezTo>
                  <a:pt x="20679" y="12420"/>
                  <a:pt x="20676" y="12419"/>
                  <a:pt x="20673" y="12419"/>
                </a:cubicBezTo>
                <a:cubicBezTo>
                  <a:pt x="20634" y="12419"/>
                  <a:pt x="20620" y="12481"/>
                  <a:pt x="20662" y="12488"/>
                </a:cubicBezTo>
                <a:cubicBezTo>
                  <a:pt x="20671" y="12491"/>
                  <a:pt x="20680" y="12492"/>
                  <a:pt x="20689" y="12492"/>
                </a:cubicBezTo>
                <a:cubicBezTo>
                  <a:pt x="20714" y="12492"/>
                  <a:pt x="20736" y="12482"/>
                  <a:pt x="20756" y="12465"/>
                </a:cubicBezTo>
                <a:cubicBezTo>
                  <a:pt x="20771" y="12454"/>
                  <a:pt x="20769" y="12428"/>
                  <a:pt x="20756" y="12415"/>
                </a:cubicBezTo>
                <a:cubicBezTo>
                  <a:pt x="20751" y="12409"/>
                  <a:pt x="20743" y="12406"/>
                  <a:pt x="20735" y="12406"/>
                </a:cubicBezTo>
                <a:close/>
                <a:moveTo>
                  <a:pt x="21994" y="12378"/>
                </a:moveTo>
                <a:cubicBezTo>
                  <a:pt x="21986" y="12378"/>
                  <a:pt x="21978" y="12382"/>
                  <a:pt x="21970" y="12389"/>
                </a:cubicBezTo>
                <a:lnTo>
                  <a:pt x="21925" y="12434"/>
                </a:lnTo>
                <a:cubicBezTo>
                  <a:pt x="21901" y="12459"/>
                  <a:pt x="21925" y="12494"/>
                  <a:pt x="21952" y="12494"/>
                </a:cubicBezTo>
                <a:cubicBezTo>
                  <a:pt x="21960" y="12494"/>
                  <a:pt x="21968" y="12491"/>
                  <a:pt x="21976" y="12483"/>
                </a:cubicBezTo>
                <a:lnTo>
                  <a:pt x="22020" y="12439"/>
                </a:lnTo>
                <a:cubicBezTo>
                  <a:pt x="22045" y="12414"/>
                  <a:pt x="22021" y="12378"/>
                  <a:pt x="21994" y="12378"/>
                </a:cubicBezTo>
                <a:close/>
                <a:moveTo>
                  <a:pt x="5240" y="12444"/>
                </a:moveTo>
                <a:cubicBezTo>
                  <a:pt x="5194" y="12444"/>
                  <a:pt x="5194" y="12515"/>
                  <a:pt x="5240" y="12515"/>
                </a:cubicBezTo>
                <a:cubicBezTo>
                  <a:pt x="5285" y="12515"/>
                  <a:pt x="5285" y="12444"/>
                  <a:pt x="5240" y="12444"/>
                </a:cubicBezTo>
                <a:close/>
                <a:moveTo>
                  <a:pt x="6231" y="12447"/>
                </a:moveTo>
                <a:cubicBezTo>
                  <a:pt x="6185" y="12447"/>
                  <a:pt x="6185" y="12518"/>
                  <a:pt x="6231" y="12518"/>
                </a:cubicBezTo>
                <a:cubicBezTo>
                  <a:pt x="6232" y="12518"/>
                  <a:pt x="6232" y="12518"/>
                  <a:pt x="6232" y="12518"/>
                </a:cubicBezTo>
                <a:cubicBezTo>
                  <a:pt x="6277" y="12518"/>
                  <a:pt x="6277" y="12447"/>
                  <a:pt x="6231" y="12447"/>
                </a:cubicBezTo>
                <a:close/>
                <a:moveTo>
                  <a:pt x="5817" y="12464"/>
                </a:moveTo>
                <a:cubicBezTo>
                  <a:pt x="5773" y="12464"/>
                  <a:pt x="5772" y="12535"/>
                  <a:pt x="5819" y="12535"/>
                </a:cubicBezTo>
                <a:cubicBezTo>
                  <a:pt x="5865" y="12535"/>
                  <a:pt x="5865" y="12464"/>
                  <a:pt x="5819" y="12464"/>
                </a:cubicBezTo>
                <a:cubicBezTo>
                  <a:pt x="5818" y="12464"/>
                  <a:pt x="5817" y="12464"/>
                  <a:pt x="5817" y="12464"/>
                </a:cubicBezTo>
                <a:close/>
                <a:moveTo>
                  <a:pt x="4317" y="12446"/>
                </a:moveTo>
                <a:cubicBezTo>
                  <a:pt x="4290" y="12446"/>
                  <a:pt x="4265" y="12482"/>
                  <a:pt x="4290" y="12506"/>
                </a:cubicBezTo>
                <a:lnTo>
                  <a:pt x="4321" y="12536"/>
                </a:lnTo>
                <a:cubicBezTo>
                  <a:pt x="4328" y="12543"/>
                  <a:pt x="4336" y="12546"/>
                  <a:pt x="4344" y="12546"/>
                </a:cubicBezTo>
                <a:cubicBezTo>
                  <a:pt x="4371" y="12546"/>
                  <a:pt x="4395" y="12511"/>
                  <a:pt x="4371" y="12486"/>
                </a:cubicBezTo>
                <a:lnTo>
                  <a:pt x="4340" y="12456"/>
                </a:lnTo>
                <a:cubicBezTo>
                  <a:pt x="4333" y="12449"/>
                  <a:pt x="4325" y="12446"/>
                  <a:pt x="4317" y="12446"/>
                </a:cubicBezTo>
                <a:close/>
                <a:moveTo>
                  <a:pt x="2604" y="12425"/>
                </a:moveTo>
                <a:cubicBezTo>
                  <a:pt x="2577" y="12425"/>
                  <a:pt x="2552" y="12461"/>
                  <a:pt x="2577" y="12485"/>
                </a:cubicBezTo>
                <a:cubicBezTo>
                  <a:pt x="2597" y="12504"/>
                  <a:pt x="2617" y="12525"/>
                  <a:pt x="2638" y="12545"/>
                </a:cubicBezTo>
                <a:cubicBezTo>
                  <a:pt x="2646" y="12552"/>
                  <a:pt x="2654" y="12555"/>
                  <a:pt x="2662" y="12555"/>
                </a:cubicBezTo>
                <a:cubicBezTo>
                  <a:pt x="2689" y="12555"/>
                  <a:pt x="2713" y="12520"/>
                  <a:pt x="2687" y="12496"/>
                </a:cubicBezTo>
                <a:cubicBezTo>
                  <a:pt x="2668" y="12476"/>
                  <a:pt x="2649" y="12455"/>
                  <a:pt x="2628" y="12435"/>
                </a:cubicBezTo>
                <a:cubicBezTo>
                  <a:pt x="2620" y="12428"/>
                  <a:pt x="2612" y="12425"/>
                  <a:pt x="2604" y="12425"/>
                </a:cubicBezTo>
                <a:close/>
                <a:moveTo>
                  <a:pt x="5007" y="12459"/>
                </a:moveTo>
                <a:cubicBezTo>
                  <a:pt x="4938" y="12459"/>
                  <a:pt x="4938" y="12566"/>
                  <a:pt x="5007" y="12566"/>
                </a:cubicBezTo>
                <a:cubicBezTo>
                  <a:pt x="5075" y="12565"/>
                  <a:pt x="5075" y="12459"/>
                  <a:pt x="5007" y="12459"/>
                </a:cubicBezTo>
                <a:close/>
                <a:moveTo>
                  <a:pt x="17850" y="12441"/>
                </a:moveTo>
                <a:cubicBezTo>
                  <a:pt x="17831" y="12441"/>
                  <a:pt x="17812" y="12450"/>
                  <a:pt x="17803" y="12467"/>
                </a:cubicBezTo>
                <a:cubicBezTo>
                  <a:pt x="17798" y="12478"/>
                  <a:pt x="17793" y="12487"/>
                  <a:pt x="17787" y="12498"/>
                </a:cubicBezTo>
                <a:cubicBezTo>
                  <a:pt x="17775" y="12524"/>
                  <a:pt x="17781" y="12555"/>
                  <a:pt x="17807" y="12571"/>
                </a:cubicBezTo>
                <a:cubicBezTo>
                  <a:pt x="17815" y="12576"/>
                  <a:pt x="17824" y="12578"/>
                  <a:pt x="17833" y="12578"/>
                </a:cubicBezTo>
                <a:cubicBezTo>
                  <a:pt x="17852" y="12578"/>
                  <a:pt x="17872" y="12569"/>
                  <a:pt x="17881" y="12551"/>
                </a:cubicBezTo>
                <a:cubicBezTo>
                  <a:pt x="17886" y="12541"/>
                  <a:pt x="17891" y="12532"/>
                  <a:pt x="17896" y="12522"/>
                </a:cubicBezTo>
                <a:cubicBezTo>
                  <a:pt x="17909" y="12496"/>
                  <a:pt x="17903" y="12462"/>
                  <a:pt x="17876" y="12449"/>
                </a:cubicBezTo>
                <a:cubicBezTo>
                  <a:pt x="17869" y="12444"/>
                  <a:pt x="17859" y="12441"/>
                  <a:pt x="17850" y="12441"/>
                </a:cubicBezTo>
                <a:close/>
                <a:moveTo>
                  <a:pt x="608" y="12496"/>
                </a:moveTo>
                <a:cubicBezTo>
                  <a:pt x="594" y="12496"/>
                  <a:pt x="580" y="12504"/>
                  <a:pt x="573" y="12522"/>
                </a:cubicBezTo>
                <a:cubicBezTo>
                  <a:pt x="568" y="12538"/>
                  <a:pt x="563" y="12551"/>
                  <a:pt x="558" y="12566"/>
                </a:cubicBezTo>
                <a:cubicBezTo>
                  <a:pt x="549" y="12592"/>
                  <a:pt x="571" y="12610"/>
                  <a:pt x="592" y="12610"/>
                </a:cubicBezTo>
                <a:cubicBezTo>
                  <a:pt x="606" y="12610"/>
                  <a:pt x="620" y="12603"/>
                  <a:pt x="626" y="12586"/>
                </a:cubicBezTo>
                <a:cubicBezTo>
                  <a:pt x="631" y="12570"/>
                  <a:pt x="636" y="12555"/>
                  <a:pt x="641" y="12541"/>
                </a:cubicBezTo>
                <a:cubicBezTo>
                  <a:pt x="651" y="12514"/>
                  <a:pt x="630" y="12496"/>
                  <a:pt x="608" y="12496"/>
                </a:cubicBezTo>
                <a:close/>
                <a:moveTo>
                  <a:pt x="2003" y="12496"/>
                </a:moveTo>
                <a:cubicBezTo>
                  <a:pt x="1962" y="12496"/>
                  <a:pt x="1926" y="12550"/>
                  <a:pt x="1962" y="12587"/>
                </a:cubicBezTo>
                <a:cubicBezTo>
                  <a:pt x="1973" y="12597"/>
                  <a:pt x="1982" y="12608"/>
                  <a:pt x="1991" y="12617"/>
                </a:cubicBezTo>
                <a:cubicBezTo>
                  <a:pt x="2002" y="12629"/>
                  <a:pt x="2014" y="12633"/>
                  <a:pt x="2026" y="12633"/>
                </a:cubicBezTo>
                <a:cubicBezTo>
                  <a:pt x="2066" y="12633"/>
                  <a:pt x="2103" y="12580"/>
                  <a:pt x="2067" y="12543"/>
                </a:cubicBezTo>
                <a:cubicBezTo>
                  <a:pt x="2058" y="12532"/>
                  <a:pt x="2048" y="12522"/>
                  <a:pt x="2038" y="12513"/>
                </a:cubicBezTo>
                <a:cubicBezTo>
                  <a:pt x="2027" y="12501"/>
                  <a:pt x="2015" y="12496"/>
                  <a:pt x="2003" y="12496"/>
                </a:cubicBezTo>
                <a:close/>
                <a:moveTo>
                  <a:pt x="19364" y="12567"/>
                </a:moveTo>
                <a:cubicBezTo>
                  <a:pt x="19318" y="12567"/>
                  <a:pt x="19318" y="12638"/>
                  <a:pt x="19364" y="12638"/>
                </a:cubicBezTo>
                <a:lnTo>
                  <a:pt x="19380" y="12638"/>
                </a:lnTo>
                <a:cubicBezTo>
                  <a:pt x="19426" y="12638"/>
                  <a:pt x="19426" y="12567"/>
                  <a:pt x="19380" y="12567"/>
                </a:cubicBezTo>
                <a:close/>
                <a:moveTo>
                  <a:pt x="8575" y="12574"/>
                </a:moveTo>
                <a:cubicBezTo>
                  <a:pt x="8530" y="12574"/>
                  <a:pt x="8530" y="12645"/>
                  <a:pt x="8575" y="12645"/>
                </a:cubicBezTo>
                <a:cubicBezTo>
                  <a:pt x="8575" y="12645"/>
                  <a:pt x="8576" y="12645"/>
                  <a:pt x="8576" y="12645"/>
                </a:cubicBezTo>
                <a:cubicBezTo>
                  <a:pt x="8621" y="12645"/>
                  <a:pt x="8621" y="12574"/>
                  <a:pt x="8575" y="12574"/>
                </a:cubicBezTo>
                <a:close/>
                <a:moveTo>
                  <a:pt x="11128" y="12581"/>
                </a:moveTo>
                <a:cubicBezTo>
                  <a:pt x="11082" y="12581"/>
                  <a:pt x="11082" y="12651"/>
                  <a:pt x="11128" y="12651"/>
                </a:cubicBezTo>
                <a:lnTo>
                  <a:pt x="11144" y="12651"/>
                </a:lnTo>
                <a:cubicBezTo>
                  <a:pt x="11144" y="12651"/>
                  <a:pt x="11145" y="12651"/>
                  <a:pt x="11145" y="12651"/>
                </a:cubicBezTo>
                <a:cubicBezTo>
                  <a:pt x="11189" y="12651"/>
                  <a:pt x="11188" y="12581"/>
                  <a:pt x="11144" y="12581"/>
                </a:cubicBezTo>
                <a:close/>
                <a:moveTo>
                  <a:pt x="5451" y="12504"/>
                </a:moveTo>
                <a:cubicBezTo>
                  <a:pt x="5431" y="12504"/>
                  <a:pt x="5421" y="12518"/>
                  <a:pt x="5416" y="12532"/>
                </a:cubicBezTo>
                <a:cubicBezTo>
                  <a:pt x="5409" y="12519"/>
                  <a:pt x="5397" y="12509"/>
                  <a:pt x="5384" y="12506"/>
                </a:cubicBezTo>
                <a:cubicBezTo>
                  <a:pt x="5379" y="12505"/>
                  <a:pt x="5375" y="12504"/>
                  <a:pt x="5370" y="12504"/>
                </a:cubicBezTo>
                <a:cubicBezTo>
                  <a:pt x="5347" y="12504"/>
                  <a:pt x="5326" y="12521"/>
                  <a:pt x="5319" y="12543"/>
                </a:cubicBezTo>
                <a:cubicBezTo>
                  <a:pt x="5314" y="12557"/>
                  <a:pt x="5308" y="12572"/>
                  <a:pt x="5303" y="12587"/>
                </a:cubicBezTo>
                <a:cubicBezTo>
                  <a:pt x="5293" y="12614"/>
                  <a:pt x="5314" y="12646"/>
                  <a:pt x="5340" y="12653"/>
                </a:cubicBezTo>
                <a:cubicBezTo>
                  <a:pt x="5344" y="12654"/>
                  <a:pt x="5349" y="12655"/>
                  <a:pt x="5353" y="12655"/>
                </a:cubicBezTo>
                <a:cubicBezTo>
                  <a:pt x="5376" y="12655"/>
                  <a:pt x="5397" y="12638"/>
                  <a:pt x="5405" y="12616"/>
                </a:cubicBezTo>
                <a:cubicBezTo>
                  <a:pt x="5410" y="12602"/>
                  <a:pt x="5415" y="12586"/>
                  <a:pt x="5421" y="12571"/>
                </a:cubicBezTo>
                <a:cubicBezTo>
                  <a:pt x="5422" y="12569"/>
                  <a:pt x="5424" y="12565"/>
                  <a:pt x="5424" y="12562"/>
                </a:cubicBezTo>
                <a:cubicBezTo>
                  <a:pt x="5429" y="12571"/>
                  <a:pt x="5437" y="12576"/>
                  <a:pt x="5450" y="12576"/>
                </a:cubicBezTo>
                <a:cubicBezTo>
                  <a:pt x="5495" y="12575"/>
                  <a:pt x="5495" y="12504"/>
                  <a:pt x="5451" y="12504"/>
                </a:cubicBezTo>
                <a:close/>
                <a:moveTo>
                  <a:pt x="11337" y="12597"/>
                </a:moveTo>
                <a:cubicBezTo>
                  <a:pt x="11293" y="12597"/>
                  <a:pt x="11293" y="12667"/>
                  <a:pt x="11338" y="12669"/>
                </a:cubicBezTo>
                <a:cubicBezTo>
                  <a:pt x="11385" y="12669"/>
                  <a:pt x="11385" y="12597"/>
                  <a:pt x="11338" y="12597"/>
                </a:cubicBezTo>
                <a:cubicBezTo>
                  <a:pt x="11338" y="12597"/>
                  <a:pt x="11338" y="12597"/>
                  <a:pt x="11337" y="12597"/>
                </a:cubicBezTo>
                <a:close/>
                <a:moveTo>
                  <a:pt x="8155" y="12525"/>
                </a:moveTo>
                <a:cubicBezTo>
                  <a:pt x="8109" y="12525"/>
                  <a:pt x="8079" y="12595"/>
                  <a:pt x="8128" y="12625"/>
                </a:cubicBezTo>
                <a:cubicBezTo>
                  <a:pt x="8153" y="12640"/>
                  <a:pt x="8177" y="12655"/>
                  <a:pt x="8202" y="12670"/>
                </a:cubicBezTo>
                <a:cubicBezTo>
                  <a:pt x="8211" y="12675"/>
                  <a:pt x="8220" y="12678"/>
                  <a:pt x="8229" y="12678"/>
                </a:cubicBezTo>
                <a:cubicBezTo>
                  <a:pt x="8275" y="12678"/>
                  <a:pt x="8306" y="12607"/>
                  <a:pt x="8257" y="12577"/>
                </a:cubicBezTo>
                <a:cubicBezTo>
                  <a:pt x="8232" y="12562"/>
                  <a:pt x="8207" y="12548"/>
                  <a:pt x="8182" y="12533"/>
                </a:cubicBezTo>
                <a:cubicBezTo>
                  <a:pt x="8173" y="12528"/>
                  <a:pt x="8164" y="12525"/>
                  <a:pt x="8155" y="12525"/>
                </a:cubicBezTo>
                <a:close/>
                <a:moveTo>
                  <a:pt x="24884" y="12599"/>
                </a:moveTo>
                <a:cubicBezTo>
                  <a:pt x="24874" y="12599"/>
                  <a:pt x="24864" y="12605"/>
                  <a:pt x="24858" y="12617"/>
                </a:cubicBezTo>
                <a:cubicBezTo>
                  <a:pt x="24852" y="12628"/>
                  <a:pt x="24847" y="12637"/>
                  <a:pt x="24842" y="12648"/>
                </a:cubicBezTo>
                <a:cubicBezTo>
                  <a:pt x="24828" y="12675"/>
                  <a:pt x="24852" y="12701"/>
                  <a:pt x="24876" y="12701"/>
                </a:cubicBezTo>
                <a:cubicBezTo>
                  <a:pt x="24887" y="12701"/>
                  <a:pt x="24897" y="12695"/>
                  <a:pt x="24904" y="12682"/>
                </a:cubicBezTo>
                <a:cubicBezTo>
                  <a:pt x="24909" y="12672"/>
                  <a:pt x="24914" y="12663"/>
                  <a:pt x="24919" y="12653"/>
                </a:cubicBezTo>
                <a:cubicBezTo>
                  <a:pt x="24932" y="12625"/>
                  <a:pt x="24908" y="12599"/>
                  <a:pt x="24884" y="12599"/>
                </a:cubicBezTo>
                <a:close/>
                <a:moveTo>
                  <a:pt x="15731" y="12601"/>
                </a:moveTo>
                <a:cubicBezTo>
                  <a:pt x="15707" y="12601"/>
                  <a:pt x="15682" y="12626"/>
                  <a:pt x="15697" y="12654"/>
                </a:cubicBezTo>
                <a:cubicBezTo>
                  <a:pt x="15706" y="12670"/>
                  <a:pt x="15717" y="12680"/>
                  <a:pt x="15730" y="12687"/>
                </a:cubicBezTo>
                <a:cubicBezTo>
                  <a:pt x="15735" y="12696"/>
                  <a:pt x="15745" y="12702"/>
                  <a:pt x="15758" y="12702"/>
                </a:cubicBezTo>
                <a:lnTo>
                  <a:pt x="15779" y="12702"/>
                </a:lnTo>
                <a:cubicBezTo>
                  <a:pt x="15781" y="12702"/>
                  <a:pt x="15784" y="12701"/>
                  <a:pt x="15787" y="12701"/>
                </a:cubicBezTo>
                <a:lnTo>
                  <a:pt x="15788" y="12701"/>
                </a:lnTo>
                <a:cubicBezTo>
                  <a:pt x="15789" y="12701"/>
                  <a:pt x="15789" y="12700"/>
                  <a:pt x="15791" y="12700"/>
                </a:cubicBezTo>
                <a:cubicBezTo>
                  <a:pt x="15798" y="12697"/>
                  <a:pt x="15803" y="12692"/>
                  <a:pt x="15806" y="12685"/>
                </a:cubicBezTo>
                <a:cubicBezTo>
                  <a:pt x="15810" y="12679"/>
                  <a:pt x="15813" y="12672"/>
                  <a:pt x="15813" y="12665"/>
                </a:cubicBezTo>
                <a:cubicBezTo>
                  <a:pt x="15813" y="12655"/>
                  <a:pt x="15809" y="12648"/>
                  <a:pt x="15803" y="12641"/>
                </a:cubicBezTo>
                <a:cubicBezTo>
                  <a:pt x="15796" y="12638"/>
                  <a:pt x="15788" y="12633"/>
                  <a:pt x="15777" y="12632"/>
                </a:cubicBezTo>
                <a:cubicBezTo>
                  <a:pt x="15776" y="12632"/>
                  <a:pt x="15775" y="12630"/>
                  <a:pt x="15773" y="12630"/>
                </a:cubicBezTo>
                <a:cubicBezTo>
                  <a:pt x="15766" y="12629"/>
                  <a:pt x="15761" y="12624"/>
                  <a:pt x="15759" y="12618"/>
                </a:cubicBezTo>
                <a:cubicBezTo>
                  <a:pt x="15752" y="12606"/>
                  <a:pt x="15742" y="12601"/>
                  <a:pt x="15731" y="12601"/>
                </a:cubicBezTo>
                <a:close/>
                <a:moveTo>
                  <a:pt x="17218" y="12558"/>
                </a:moveTo>
                <a:cubicBezTo>
                  <a:pt x="17199" y="12558"/>
                  <a:pt x="17179" y="12569"/>
                  <a:pt x="17169" y="12586"/>
                </a:cubicBezTo>
                <a:cubicBezTo>
                  <a:pt x="17154" y="12613"/>
                  <a:pt x="17165" y="12642"/>
                  <a:pt x="17189" y="12659"/>
                </a:cubicBezTo>
                <a:cubicBezTo>
                  <a:pt x="17209" y="12675"/>
                  <a:pt x="17228" y="12690"/>
                  <a:pt x="17249" y="12703"/>
                </a:cubicBezTo>
                <a:cubicBezTo>
                  <a:pt x="17256" y="12708"/>
                  <a:pt x="17265" y="12710"/>
                  <a:pt x="17274" y="12710"/>
                </a:cubicBezTo>
                <a:cubicBezTo>
                  <a:pt x="17293" y="12710"/>
                  <a:pt x="17314" y="12700"/>
                  <a:pt x="17322" y="12684"/>
                </a:cubicBezTo>
                <a:cubicBezTo>
                  <a:pt x="17338" y="12656"/>
                  <a:pt x="17326" y="12628"/>
                  <a:pt x="17303" y="12611"/>
                </a:cubicBezTo>
                <a:cubicBezTo>
                  <a:pt x="17284" y="12595"/>
                  <a:pt x="17264" y="12581"/>
                  <a:pt x="17243" y="12566"/>
                </a:cubicBezTo>
                <a:cubicBezTo>
                  <a:pt x="17235" y="12561"/>
                  <a:pt x="17227" y="12558"/>
                  <a:pt x="17218" y="12558"/>
                </a:cubicBezTo>
                <a:close/>
                <a:moveTo>
                  <a:pt x="16405" y="12649"/>
                </a:moveTo>
                <a:cubicBezTo>
                  <a:pt x="16358" y="12649"/>
                  <a:pt x="16358" y="12719"/>
                  <a:pt x="16405" y="12719"/>
                </a:cubicBezTo>
                <a:lnTo>
                  <a:pt x="16420" y="12719"/>
                </a:lnTo>
                <a:cubicBezTo>
                  <a:pt x="16466" y="12719"/>
                  <a:pt x="16466" y="12649"/>
                  <a:pt x="16420" y="12649"/>
                </a:cubicBezTo>
                <a:close/>
                <a:moveTo>
                  <a:pt x="1430" y="12569"/>
                </a:moveTo>
                <a:cubicBezTo>
                  <a:pt x="1412" y="12569"/>
                  <a:pt x="1394" y="12579"/>
                  <a:pt x="1383" y="12596"/>
                </a:cubicBezTo>
                <a:cubicBezTo>
                  <a:pt x="1373" y="12612"/>
                  <a:pt x="1364" y="12627"/>
                  <a:pt x="1354" y="12640"/>
                </a:cubicBezTo>
                <a:cubicBezTo>
                  <a:pt x="1338" y="12664"/>
                  <a:pt x="1349" y="12700"/>
                  <a:pt x="1373" y="12714"/>
                </a:cubicBezTo>
                <a:cubicBezTo>
                  <a:pt x="1381" y="12718"/>
                  <a:pt x="1390" y="12720"/>
                  <a:pt x="1398" y="12720"/>
                </a:cubicBezTo>
                <a:cubicBezTo>
                  <a:pt x="1417" y="12720"/>
                  <a:pt x="1435" y="12711"/>
                  <a:pt x="1446" y="12695"/>
                </a:cubicBezTo>
                <a:cubicBezTo>
                  <a:pt x="1456" y="12679"/>
                  <a:pt x="1466" y="12664"/>
                  <a:pt x="1476" y="12650"/>
                </a:cubicBezTo>
                <a:cubicBezTo>
                  <a:pt x="1492" y="12627"/>
                  <a:pt x="1482" y="12591"/>
                  <a:pt x="1456" y="12576"/>
                </a:cubicBezTo>
                <a:cubicBezTo>
                  <a:pt x="1448" y="12571"/>
                  <a:pt x="1439" y="12569"/>
                  <a:pt x="1430" y="12569"/>
                </a:cubicBezTo>
                <a:close/>
                <a:moveTo>
                  <a:pt x="10742" y="12624"/>
                </a:moveTo>
                <a:cubicBezTo>
                  <a:pt x="10718" y="12624"/>
                  <a:pt x="10694" y="12650"/>
                  <a:pt x="10709" y="12677"/>
                </a:cubicBezTo>
                <a:cubicBezTo>
                  <a:pt x="10714" y="12687"/>
                  <a:pt x="10719" y="12698"/>
                  <a:pt x="10725" y="12707"/>
                </a:cubicBezTo>
                <a:cubicBezTo>
                  <a:pt x="10731" y="12720"/>
                  <a:pt x="10741" y="12725"/>
                  <a:pt x="10752" y="12725"/>
                </a:cubicBezTo>
                <a:cubicBezTo>
                  <a:pt x="10775" y="12725"/>
                  <a:pt x="10800" y="12700"/>
                  <a:pt x="10785" y="12672"/>
                </a:cubicBezTo>
                <a:cubicBezTo>
                  <a:pt x="10780" y="12661"/>
                  <a:pt x="10775" y="12653"/>
                  <a:pt x="10770" y="12642"/>
                </a:cubicBezTo>
                <a:cubicBezTo>
                  <a:pt x="10763" y="12630"/>
                  <a:pt x="10752" y="12624"/>
                  <a:pt x="10742" y="12624"/>
                </a:cubicBezTo>
                <a:close/>
                <a:moveTo>
                  <a:pt x="6328" y="12676"/>
                </a:moveTo>
                <a:cubicBezTo>
                  <a:pt x="6310" y="12676"/>
                  <a:pt x="6292" y="12687"/>
                  <a:pt x="6292" y="12711"/>
                </a:cubicBezTo>
                <a:lnTo>
                  <a:pt x="6292" y="12726"/>
                </a:lnTo>
                <a:cubicBezTo>
                  <a:pt x="6292" y="12749"/>
                  <a:pt x="6310" y="12760"/>
                  <a:pt x="6328" y="12760"/>
                </a:cubicBezTo>
                <a:cubicBezTo>
                  <a:pt x="6346" y="12760"/>
                  <a:pt x="6363" y="12749"/>
                  <a:pt x="6363" y="12726"/>
                </a:cubicBezTo>
                <a:lnTo>
                  <a:pt x="6363" y="12711"/>
                </a:lnTo>
                <a:cubicBezTo>
                  <a:pt x="6363" y="12687"/>
                  <a:pt x="6346" y="12676"/>
                  <a:pt x="6328" y="12676"/>
                </a:cubicBezTo>
                <a:close/>
                <a:moveTo>
                  <a:pt x="10094" y="12605"/>
                </a:moveTo>
                <a:cubicBezTo>
                  <a:pt x="10053" y="12605"/>
                  <a:pt x="10016" y="12659"/>
                  <a:pt x="10053" y="12696"/>
                </a:cubicBezTo>
                <a:cubicBezTo>
                  <a:pt x="10078" y="12720"/>
                  <a:pt x="10103" y="12745"/>
                  <a:pt x="10128" y="12771"/>
                </a:cubicBezTo>
                <a:cubicBezTo>
                  <a:pt x="10139" y="12783"/>
                  <a:pt x="10152" y="12787"/>
                  <a:pt x="10164" y="12787"/>
                </a:cubicBezTo>
                <a:cubicBezTo>
                  <a:pt x="10205" y="12787"/>
                  <a:pt x="10241" y="12734"/>
                  <a:pt x="10204" y="12697"/>
                </a:cubicBezTo>
                <a:cubicBezTo>
                  <a:pt x="10180" y="12671"/>
                  <a:pt x="10155" y="12646"/>
                  <a:pt x="10129" y="12621"/>
                </a:cubicBezTo>
                <a:cubicBezTo>
                  <a:pt x="10118" y="12610"/>
                  <a:pt x="10106" y="12605"/>
                  <a:pt x="10094" y="12605"/>
                </a:cubicBezTo>
                <a:close/>
                <a:moveTo>
                  <a:pt x="19649" y="12668"/>
                </a:moveTo>
                <a:cubicBezTo>
                  <a:pt x="19631" y="12668"/>
                  <a:pt x="19614" y="12676"/>
                  <a:pt x="19604" y="12695"/>
                </a:cubicBezTo>
                <a:cubicBezTo>
                  <a:pt x="19590" y="12718"/>
                  <a:pt x="19599" y="12755"/>
                  <a:pt x="19624" y="12768"/>
                </a:cubicBezTo>
                <a:cubicBezTo>
                  <a:pt x="19634" y="12773"/>
                  <a:pt x="19643" y="12779"/>
                  <a:pt x="19653" y="12784"/>
                </a:cubicBezTo>
                <a:cubicBezTo>
                  <a:pt x="19662" y="12788"/>
                  <a:pt x="19672" y="12790"/>
                  <a:pt x="19681" y="12790"/>
                </a:cubicBezTo>
                <a:cubicBezTo>
                  <a:pt x="19699" y="12790"/>
                  <a:pt x="19716" y="12782"/>
                  <a:pt x="19727" y="12764"/>
                </a:cubicBezTo>
                <a:cubicBezTo>
                  <a:pt x="19741" y="12740"/>
                  <a:pt x="19734" y="12703"/>
                  <a:pt x="19708" y="12691"/>
                </a:cubicBezTo>
                <a:cubicBezTo>
                  <a:pt x="19697" y="12685"/>
                  <a:pt x="19688" y="12680"/>
                  <a:pt x="19677" y="12675"/>
                </a:cubicBezTo>
                <a:cubicBezTo>
                  <a:pt x="19668" y="12670"/>
                  <a:pt x="19658" y="12668"/>
                  <a:pt x="19649" y="12668"/>
                </a:cubicBezTo>
                <a:close/>
                <a:moveTo>
                  <a:pt x="21901" y="12698"/>
                </a:moveTo>
                <a:cubicBezTo>
                  <a:pt x="21877" y="12698"/>
                  <a:pt x="21852" y="12723"/>
                  <a:pt x="21867" y="12750"/>
                </a:cubicBezTo>
                <a:cubicBezTo>
                  <a:pt x="21872" y="12761"/>
                  <a:pt x="21877" y="12770"/>
                  <a:pt x="21882" y="12781"/>
                </a:cubicBezTo>
                <a:cubicBezTo>
                  <a:pt x="21889" y="12793"/>
                  <a:pt x="21900" y="12799"/>
                  <a:pt x="21910" y="12799"/>
                </a:cubicBezTo>
                <a:cubicBezTo>
                  <a:pt x="21934" y="12799"/>
                  <a:pt x="21958" y="12773"/>
                  <a:pt x="21943" y="12745"/>
                </a:cubicBezTo>
                <a:cubicBezTo>
                  <a:pt x="21937" y="12735"/>
                  <a:pt x="21932" y="12726"/>
                  <a:pt x="21929" y="12716"/>
                </a:cubicBezTo>
                <a:cubicBezTo>
                  <a:pt x="21922" y="12703"/>
                  <a:pt x="21911" y="12698"/>
                  <a:pt x="21901" y="12698"/>
                </a:cubicBezTo>
                <a:close/>
                <a:moveTo>
                  <a:pt x="14674" y="12720"/>
                </a:moveTo>
                <a:cubicBezTo>
                  <a:pt x="14640" y="12720"/>
                  <a:pt x="14629" y="12777"/>
                  <a:pt x="14667" y="12790"/>
                </a:cubicBezTo>
                <a:cubicBezTo>
                  <a:pt x="14681" y="12795"/>
                  <a:pt x="14697" y="12801"/>
                  <a:pt x="14712" y="12806"/>
                </a:cubicBezTo>
                <a:cubicBezTo>
                  <a:pt x="14716" y="12807"/>
                  <a:pt x="14720" y="12808"/>
                  <a:pt x="14724" y="12808"/>
                </a:cubicBezTo>
                <a:cubicBezTo>
                  <a:pt x="14758" y="12808"/>
                  <a:pt x="14770" y="12752"/>
                  <a:pt x="14732" y="12738"/>
                </a:cubicBezTo>
                <a:cubicBezTo>
                  <a:pt x="14717" y="12733"/>
                  <a:pt x="14701" y="12727"/>
                  <a:pt x="14687" y="12722"/>
                </a:cubicBezTo>
                <a:cubicBezTo>
                  <a:pt x="14682" y="12720"/>
                  <a:pt x="14678" y="12720"/>
                  <a:pt x="14674" y="12720"/>
                </a:cubicBezTo>
                <a:close/>
                <a:moveTo>
                  <a:pt x="7179" y="12658"/>
                </a:moveTo>
                <a:cubicBezTo>
                  <a:pt x="7138" y="12658"/>
                  <a:pt x="7101" y="12711"/>
                  <a:pt x="7139" y="12748"/>
                </a:cubicBezTo>
                <a:lnTo>
                  <a:pt x="7184" y="12792"/>
                </a:lnTo>
                <a:cubicBezTo>
                  <a:pt x="7195" y="12804"/>
                  <a:pt x="7208" y="12809"/>
                  <a:pt x="7221" y="12809"/>
                </a:cubicBezTo>
                <a:cubicBezTo>
                  <a:pt x="7261" y="12809"/>
                  <a:pt x="7296" y="12756"/>
                  <a:pt x="7259" y="12718"/>
                </a:cubicBezTo>
                <a:lnTo>
                  <a:pt x="7215" y="12674"/>
                </a:lnTo>
                <a:cubicBezTo>
                  <a:pt x="7204" y="12663"/>
                  <a:pt x="7191" y="12658"/>
                  <a:pt x="7179" y="12658"/>
                </a:cubicBezTo>
                <a:close/>
                <a:moveTo>
                  <a:pt x="4255" y="12745"/>
                </a:moveTo>
                <a:cubicBezTo>
                  <a:pt x="4238" y="12745"/>
                  <a:pt x="4220" y="12757"/>
                  <a:pt x="4220" y="12780"/>
                </a:cubicBezTo>
                <a:lnTo>
                  <a:pt x="4220" y="12795"/>
                </a:lnTo>
                <a:cubicBezTo>
                  <a:pt x="4220" y="12818"/>
                  <a:pt x="4238" y="12830"/>
                  <a:pt x="4255" y="12830"/>
                </a:cubicBezTo>
                <a:cubicBezTo>
                  <a:pt x="4273" y="12830"/>
                  <a:pt x="4290" y="12818"/>
                  <a:pt x="4290" y="12795"/>
                </a:cubicBezTo>
                <a:lnTo>
                  <a:pt x="4290" y="12780"/>
                </a:lnTo>
                <a:cubicBezTo>
                  <a:pt x="4290" y="12757"/>
                  <a:pt x="4273" y="12745"/>
                  <a:pt x="4255" y="12745"/>
                </a:cubicBezTo>
                <a:close/>
                <a:moveTo>
                  <a:pt x="7688" y="12783"/>
                </a:moveTo>
                <a:cubicBezTo>
                  <a:pt x="7670" y="12783"/>
                  <a:pt x="7652" y="12794"/>
                  <a:pt x="7652" y="12817"/>
                </a:cubicBezTo>
                <a:lnTo>
                  <a:pt x="7652" y="12848"/>
                </a:lnTo>
                <a:cubicBezTo>
                  <a:pt x="7652" y="12871"/>
                  <a:pt x="7670" y="12882"/>
                  <a:pt x="7688" y="12882"/>
                </a:cubicBezTo>
                <a:cubicBezTo>
                  <a:pt x="7705" y="12882"/>
                  <a:pt x="7723" y="12871"/>
                  <a:pt x="7723" y="12848"/>
                </a:cubicBezTo>
                <a:lnTo>
                  <a:pt x="7723" y="12817"/>
                </a:lnTo>
                <a:cubicBezTo>
                  <a:pt x="7723" y="12794"/>
                  <a:pt x="7705" y="12783"/>
                  <a:pt x="7688" y="12783"/>
                </a:cubicBezTo>
                <a:close/>
                <a:moveTo>
                  <a:pt x="12298" y="12855"/>
                </a:moveTo>
                <a:cubicBezTo>
                  <a:pt x="12255" y="12855"/>
                  <a:pt x="12254" y="12925"/>
                  <a:pt x="12299" y="12926"/>
                </a:cubicBezTo>
                <a:cubicBezTo>
                  <a:pt x="12345" y="12926"/>
                  <a:pt x="12345" y="12855"/>
                  <a:pt x="12299" y="12855"/>
                </a:cubicBezTo>
                <a:cubicBezTo>
                  <a:pt x="12299" y="12855"/>
                  <a:pt x="12298" y="12855"/>
                  <a:pt x="12298" y="12855"/>
                </a:cubicBezTo>
                <a:close/>
                <a:moveTo>
                  <a:pt x="113" y="12853"/>
                </a:moveTo>
                <a:cubicBezTo>
                  <a:pt x="108" y="12853"/>
                  <a:pt x="104" y="12853"/>
                  <a:pt x="99" y="12854"/>
                </a:cubicBezTo>
                <a:cubicBezTo>
                  <a:pt x="58" y="12863"/>
                  <a:pt x="70" y="12922"/>
                  <a:pt x="108" y="12923"/>
                </a:cubicBezTo>
                <a:cubicBezTo>
                  <a:pt x="113" y="12933"/>
                  <a:pt x="125" y="12939"/>
                  <a:pt x="137" y="12939"/>
                </a:cubicBezTo>
                <a:cubicBezTo>
                  <a:pt x="144" y="12939"/>
                  <a:pt x="150" y="12937"/>
                  <a:pt x="155" y="12934"/>
                </a:cubicBezTo>
                <a:cubicBezTo>
                  <a:pt x="173" y="12923"/>
                  <a:pt x="176" y="12902"/>
                  <a:pt x="168" y="12885"/>
                </a:cubicBezTo>
                <a:cubicBezTo>
                  <a:pt x="158" y="12863"/>
                  <a:pt x="136" y="12853"/>
                  <a:pt x="113" y="12853"/>
                </a:cubicBezTo>
                <a:close/>
                <a:moveTo>
                  <a:pt x="6258" y="12863"/>
                </a:moveTo>
                <a:cubicBezTo>
                  <a:pt x="6224" y="12863"/>
                  <a:pt x="6214" y="12921"/>
                  <a:pt x="6251" y="12934"/>
                </a:cubicBezTo>
                <a:cubicBezTo>
                  <a:pt x="6265" y="12939"/>
                  <a:pt x="6281" y="12944"/>
                  <a:pt x="6295" y="12951"/>
                </a:cubicBezTo>
                <a:cubicBezTo>
                  <a:pt x="6300" y="12953"/>
                  <a:pt x="6304" y="12954"/>
                  <a:pt x="6308" y="12954"/>
                </a:cubicBezTo>
                <a:cubicBezTo>
                  <a:pt x="6343" y="12954"/>
                  <a:pt x="6354" y="12897"/>
                  <a:pt x="6315" y="12883"/>
                </a:cubicBezTo>
                <a:cubicBezTo>
                  <a:pt x="6301" y="12878"/>
                  <a:pt x="6285" y="12873"/>
                  <a:pt x="6270" y="12866"/>
                </a:cubicBezTo>
                <a:cubicBezTo>
                  <a:pt x="6266" y="12864"/>
                  <a:pt x="6262" y="12863"/>
                  <a:pt x="6258" y="12863"/>
                </a:cubicBezTo>
                <a:close/>
                <a:moveTo>
                  <a:pt x="434" y="12852"/>
                </a:moveTo>
                <a:cubicBezTo>
                  <a:pt x="424" y="12852"/>
                  <a:pt x="413" y="12858"/>
                  <a:pt x="407" y="12871"/>
                </a:cubicBezTo>
                <a:cubicBezTo>
                  <a:pt x="401" y="12881"/>
                  <a:pt x="396" y="12891"/>
                  <a:pt x="391" y="12901"/>
                </a:cubicBezTo>
                <a:cubicBezTo>
                  <a:pt x="377" y="12929"/>
                  <a:pt x="401" y="12955"/>
                  <a:pt x="425" y="12955"/>
                </a:cubicBezTo>
                <a:cubicBezTo>
                  <a:pt x="436" y="12955"/>
                  <a:pt x="446" y="12950"/>
                  <a:pt x="453" y="12937"/>
                </a:cubicBezTo>
                <a:cubicBezTo>
                  <a:pt x="458" y="12926"/>
                  <a:pt x="463" y="12917"/>
                  <a:pt x="469" y="12906"/>
                </a:cubicBezTo>
                <a:cubicBezTo>
                  <a:pt x="481" y="12878"/>
                  <a:pt x="457" y="12852"/>
                  <a:pt x="434" y="12852"/>
                </a:cubicBezTo>
                <a:close/>
                <a:moveTo>
                  <a:pt x="23987" y="12868"/>
                </a:moveTo>
                <a:cubicBezTo>
                  <a:pt x="23981" y="12868"/>
                  <a:pt x="23975" y="12870"/>
                  <a:pt x="23968" y="12874"/>
                </a:cubicBezTo>
                <a:cubicBezTo>
                  <a:pt x="23953" y="12884"/>
                  <a:pt x="23938" y="12894"/>
                  <a:pt x="23924" y="12904"/>
                </a:cubicBezTo>
                <a:cubicBezTo>
                  <a:pt x="23892" y="12924"/>
                  <a:pt x="23911" y="12971"/>
                  <a:pt x="23941" y="12971"/>
                </a:cubicBezTo>
                <a:cubicBezTo>
                  <a:pt x="23947" y="12971"/>
                  <a:pt x="23953" y="12969"/>
                  <a:pt x="23959" y="12965"/>
                </a:cubicBezTo>
                <a:cubicBezTo>
                  <a:pt x="23975" y="12955"/>
                  <a:pt x="23989" y="12946"/>
                  <a:pt x="24004" y="12936"/>
                </a:cubicBezTo>
                <a:cubicBezTo>
                  <a:pt x="24036" y="12914"/>
                  <a:pt x="24016" y="12868"/>
                  <a:pt x="23987" y="12868"/>
                </a:cubicBezTo>
                <a:close/>
                <a:moveTo>
                  <a:pt x="5944" y="12913"/>
                </a:moveTo>
                <a:cubicBezTo>
                  <a:pt x="5898" y="12913"/>
                  <a:pt x="5898" y="12984"/>
                  <a:pt x="5944" y="12984"/>
                </a:cubicBezTo>
                <a:lnTo>
                  <a:pt x="5960" y="12984"/>
                </a:lnTo>
                <a:cubicBezTo>
                  <a:pt x="6005" y="12984"/>
                  <a:pt x="6006" y="12913"/>
                  <a:pt x="5960" y="12913"/>
                </a:cubicBezTo>
                <a:close/>
                <a:moveTo>
                  <a:pt x="5147" y="12850"/>
                </a:moveTo>
                <a:cubicBezTo>
                  <a:pt x="5138" y="12850"/>
                  <a:pt x="5129" y="12853"/>
                  <a:pt x="5123" y="12860"/>
                </a:cubicBezTo>
                <a:cubicBezTo>
                  <a:pt x="5104" y="12885"/>
                  <a:pt x="5083" y="12911"/>
                  <a:pt x="5063" y="12936"/>
                </a:cubicBezTo>
                <a:cubicBezTo>
                  <a:pt x="5052" y="12951"/>
                  <a:pt x="5049" y="12970"/>
                  <a:pt x="5063" y="12985"/>
                </a:cubicBezTo>
                <a:cubicBezTo>
                  <a:pt x="5070" y="12992"/>
                  <a:pt x="5080" y="12996"/>
                  <a:pt x="5089" y="12996"/>
                </a:cubicBezTo>
                <a:cubicBezTo>
                  <a:pt x="5098" y="12996"/>
                  <a:pt x="5107" y="12993"/>
                  <a:pt x="5113" y="12985"/>
                </a:cubicBezTo>
                <a:cubicBezTo>
                  <a:pt x="5132" y="12960"/>
                  <a:pt x="5153" y="12936"/>
                  <a:pt x="5173" y="12911"/>
                </a:cubicBezTo>
                <a:cubicBezTo>
                  <a:pt x="5185" y="12895"/>
                  <a:pt x="5188" y="12875"/>
                  <a:pt x="5173" y="12860"/>
                </a:cubicBezTo>
                <a:cubicBezTo>
                  <a:pt x="5167" y="12854"/>
                  <a:pt x="5157" y="12850"/>
                  <a:pt x="5147" y="12850"/>
                </a:cubicBezTo>
                <a:close/>
                <a:moveTo>
                  <a:pt x="2507" y="12873"/>
                </a:moveTo>
                <a:cubicBezTo>
                  <a:pt x="2497" y="12873"/>
                  <a:pt x="2486" y="12878"/>
                  <a:pt x="2480" y="12891"/>
                </a:cubicBezTo>
                <a:cubicBezTo>
                  <a:pt x="2469" y="12911"/>
                  <a:pt x="2460" y="12932"/>
                  <a:pt x="2450" y="12951"/>
                </a:cubicBezTo>
                <a:cubicBezTo>
                  <a:pt x="2435" y="12979"/>
                  <a:pt x="2460" y="13005"/>
                  <a:pt x="2483" y="13005"/>
                </a:cubicBezTo>
                <a:cubicBezTo>
                  <a:pt x="2494" y="13005"/>
                  <a:pt x="2505" y="12999"/>
                  <a:pt x="2511" y="12986"/>
                </a:cubicBezTo>
                <a:cubicBezTo>
                  <a:pt x="2522" y="12967"/>
                  <a:pt x="2530" y="12946"/>
                  <a:pt x="2541" y="12926"/>
                </a:cubicBezTo>
                <a:cubicBezTo>
                  <a:pt x="2554" y="12899"/>
                  <a:pt x="2530" y="12873"/>
                  <a:pt x="2507" y="12873"/>
                </a:cubicBezTo>
                <a:close/>
                <a:moveTo>
                  <a:pt x="18719" y="12807"/>
                </a:moveTo>
                <a:cubicBezTo>
                  <a:pt x="18705" y="12807"/>
                  <a:pt x="18692" y="12814"/>
                  <a:pt x="18687" y="12832"/>
                </a:cubicBezTo>
                <a:cubicBezTo>
                  <a:pt x="18674" y="12879"/>
                  <a:pt x="18667" y="12927"/>
                  <a:pt x="18667" y="12976"/>
                </a:cubicBezTo>
                <a:cubicBezTo>
                  <a:pt x="18667" y="12999"/>
                  <a:pt x="18685" y="13010"/>
                  <a:pt x="18703" y="13010"/>
                </a:cubicBezTo>
                <a:cubicBezTo>
                  <a:pt x="18721" y="13010"/>
                  <a:pt x="18739" y="12999"/>
                  <a:pt x="18739" y="12976"/>
                </a:cubicBezTo>
                <a:cubicBezTo>
                  <a:pt x="18740" y="12934"/>
                  <a:pt x="18745" y="12892"/>
                  <a:pt x="18755" y="12852"/>
                </a:cubicBezTo>
                <a:cubicBezTo>
                  <a:pt x="18762" y="12825"/>
                  <a:pt x="18740" y="12807"/>
                  <a:pt x="18719" y="12807"/>
                </a:cubicBezTo>
                <a:close/>
                <a:moveTo>
                  <a:pt x="9656" y="12953"/>
                </a:moveTo>
                <a:cubicBezTo>
                  <a:pt x="9610" y="12953"/>
                  <a:pt x="9610" y="13023"/>
                  <a:pt x="9656" y="13023"/>
                </a:cubicBezTo>
                <a:cubicBezTo>
                  <a:pt x="9701" y="13023"/>
                  <a:pt x="9701" y="12953"/>
                  <a:pt x="9656" y="12953"/>
                </a:cubicBezTo>
                <a:close/>
                <a:moveTo>
                  <a:pt x="11730" y="12944"/>
                </a:moveTo>
                <a:cubicBezTo>
                  <a:pt x="11721" y="12944"/>
                  <a:pt x="11711" y="12947"/>
                  <a:pt x="11704" y="12954"/>
                </a:cubicBezTo>
                <a:cubicBezTo>
                  <a:pt x="11698" y="12958"/>
                  <a:pt x="11692" y="12959"/>
                  <a:pt x="11685" y="12959"/>
                </a:cubicBezTo>
                <a:cubicBezTo>
                  <a:pt x="11683" y="12959"/>
                  <a:pt x="11680" y="12959"/>
                  <a:pt x="11678" y="12959"/>
                </a:cubicBezTo>
                <a:cubicBezTo>
                  <a:pt x="11675" y="12958"/>
                  <a:pt x="11672" y="12958"/>
                  <a:pt x="11669" y="12958"/>
                </a:cubicBezTo>
                <a:cubicBezTo>
                  <a:pt x="11630" y="12958"/>
                  <a:pt x="11616" y="13018"/>
                  <a:pt x="11658" y="13027"/>
                </a:cubicBezTo>
                <a:cubicBezTo>
                  <a:pt x="11667" y="13029"/>
                  <a:pt x="11676" y="13031"/>
                  <a:pt x="11685" y="13031"/>
                </a:cubicBezTo>
                <a:cubicBezTo>
                  <a:pt x="11710" y="13031"/>
                  <a:pt x="11732" y="13021"/>
                  <a:pt x="11752" y="13004"/>
                </a:cubicBezTo>
                <a:cubicBezTo>
                  <a:pt x="11766" y="12991"/>
                  <a:pt x="11765" y="12965"/>
                  <a:pt x="11752" y="12954"/>
                </a:cubicBezTo>
                <a:cubicBezTo>
                  <a:pt x="11746" y="12947"/>
                  <a:pt x="11738" y="12944"/>
                  <a:pt x="11730" y="12944"/>
                </a:cubicBezTo>
                <a:close/>
                <a:moveTo>
                  <a:pt x="12990" y="12916"/>
                </a:moveTo>
                <a:cubicBezTo>
                  <a:pt x="12982" y="12916"/>
                  <a:pt x="12974" y="12919"/>
                  <a:pt x="12966" y="12926"/>
                </a:cubicBezTo>
                <a:lnTo>
                  <a:pt x="12921" y="12970"/>
                </a:lnTo>
                <a:cubicBezTo>
                  <a:pt x="12896" y="12996"/>
                  <a:pt x="12921" y="13031"/>
                  <a:pt x="12948" y="13031"/>
                </a:cubicBezTo>
                <a:cubicBezTo>
                  <a:pt x="12956" y="13031"/>
                  <a:pt x="12964" y="13028"/>
                  <a:pt x="12972" y="13021"/>
                </a:cubicBezTo>
                <a:lnTo>
                  <a:pt x="13016" y="12976"/>
                </a:lnTo>
                <a:cubicBezTo>
                  <a:pt x="13041" y="12951"/>
                  <a:pt x="13017" y="12916"/>
                  <a:pt x="12990" y="12916"/>
                </a:cubicBezTo>
                <a:close/>
                <a:moveTo>
                  <a:pt x="16584" y="12995"/>
                </a:moveTo>
                <a:cubicBezTo>
                  <a:pt x="16539" y="12995"/>
                  <a:pt x="16539" y="13067"/>
                  <a:pt x="16584" y="13067"/>
                </a:cubicBezTo>
                <a:lnTo>
                  <a:pt x="16599" y="13067"/>
                </a:lnTo>
                <a:cubicBezTo>
                  <a:pt x="16646" y="13067"/>
                  <a:pt x="16646" y="12995"/>
                  <a:pt x="16599" y="12995"/>
                </a:cubicBezTo>
                <a:close/>
                <a:moveTo>
                  <a:pt x="24618" y="13005"/>
                </a:moveTo>
                <a:cubicBezTo>
                  <a:pt x="24572" y="13005"/>
                  <a:pt x="24572" y="13075"/>
                  <a:pt x="24618" y="13075"/>
                </a:cubicBezTo>
                <a:lnTo>
                  <a:pt x="24648" y="13075"/>
                </a:lnTo>
                <a:cubicBezTo>
                  <a:pt x="24649" y="13075"/>
                  <a:pt x="24649" y="13075"/>
                  <a:pt x="24650" y="13075"/>
                </a:cubicBezTo>
                <a:cubicBezTo>
                  <a:pt x="24694" y="13075"/>
                  <a:pt x="24694" y="13005"/>
                  <a:pt x="24648" y="13005"/>
                </a:cubicBezTo>
                <a:close/>
                <a:moveTo>
                  <a:pt x="6598" y="13006"/>
                </a:moveTo>
                <a:cubicBezTo>
                  <a:pt x="6552" y="13006"/>
                  <a:pt x="6552" y="13077"/>
                  <a:pt x="6598" y="13077"/>
                </a:cubicBezTo>
                <a:cubicBezTo>
                  <a:pt x="6644" y="13077"/>
                  <a:pt x="6644" y="13006"/>
                  <a:pt x="6598" y="13006"/>
                </a:cubicBezTo>
                <a:close/>
                <a:moveTo>
                  <a:pt x="17982" y="12938"/>
                </a:moveTo>
                <a:cubicBezTo>
                  <a:pt x="17955" y="12938"/>
                  <a:pt x="17929" y="12955"/>
                  <a:pt x="17929" y="12989"/>
                </a:cubicBezTo>
                <a:lnTo>
                  <a:pt x="17929" y="13033"/>
                </a:lnTo>
                <a:cubicBezTo>
                  <a:pt x="17929" y="13068"/>
                  <a:pt x="17956" y="13086"/>
                  <a:pt x="17983" y="13086"/>
                </a:cubicBezTo>
                <a:cubicBezTo>
                  <a:pt x="18010" y="13086"/>
                  <a:pt x="18037" y="13068"/>
                  <a:pt x="18037" y="13033"/>
                </a:cubicBezTo>
                <a:lnTo>
                  <a:pt x="18037" y="12989"/>
                </a:lnTo>
                <a:cubicBezTo>
                  <a:pt x="18036" y="12955"/>
                  <a:pt x="18009" y="12938"/>
                  <a:pt x="17982" y="12938"/>
                </a:cubicBezTo>
                <a:close/>
                <a:moveTo>
                  <a:pt x="20328" y="12972"/>
                </a:moveTo>
                <a:cubicBezTo>
                  <a:pt x="20287" y="12972"/>
                  <a:pt x="20250" y="13025"/>
                  <a:pt x="20287" y="13063"/>
                </a:cubicBezTo>
                <a:lnTo>
                  <a:pt x="20303" y="13078"/>
                </a:lnTo>
                <a:cubicBezTo>
                  <a:pt x="20314" y="13089"/>
                  <a:pt x="20326" y="13094"/>
                  <a:pt x="20338" y="13094"/>
                </a:cubicBezTo>
                <a:cubicBezTo>
                  <a:pt x="20379" y="13094"/>
                  <a:pt x="20416" y="13041"/>
                  <a:pt x="20379" y="13004"/>
                </a:cubicBezTo>
                <a:lnTo>
                  <a:pt x="20363" y="12988"/>
                </a:lnTo>
                <a:cubicBezTo>
                  <a:pt x="20352" y="12977"/>
                  <a:pt x="20340" y="12972"/>
                  <a:pt x="20328" y="12972"/>
                </a:cubicBezTo>
                <a:close/>
                <a:moveTo>
                  <a:pt x="18344" y="12999"/>
                </a:moveTo>
                <a:cubicBezTo>
                  <a:pt x="18317" y="12999"/>
                  <a:pt x="18293" y="13034"/>
                  <a:pt x="18317" y="13059"/>
                </a:cubicBezTo>
                <a:cubicBezTo>
                  <a:pt x="18328" y="13070"/>
                  <a:pt x="18338" y="13079"/>
                  <a:pt x="18348" y="13090"/>
                </a:cubicBezTo>
                <a:cubicBezTo>
                  <a:pt x="18355" y="13097"/>
                  <a:pt x="18364" y="13100"/>
                  <a:pt x="18372" y="13100"/>
                </a:cubicBezTo>
                <a:cubicBezTo>
                  <a:pt x="18399" y="13100"/>
                  <a:pt x="18424" y="13065"/>
                  <a:pt x="18398" y="13041"/>
                </a:cubicBezTo>
                <a:cubicBezTo>
                  <a:pt x="18388" y="13030"/>
                  <a:pt x="18377" y="13021"/>
                  <a:pt x="18368" y="13010"/>
                </a:cubicBezTo>
                <a:cubicBezTo>
                  <a:pt x="18361" y="13003"/>
                  <a:pt x="18352" y="12999"/>
                  <a:pt x="18344" y="12999"/>
                </a:cubicBezTo>
                <a:close/>
                <a:moveTo>
                  <a:pt x="13717" y="12958"/>
                </a:moveTo>
                <a:cubicBezTo>
                  <a:pt x="13696" y="12958"/>
                  <a:pt x="13674" y="12975"/>
                  <a:pt x="13680" y="13002"/>
                </a:cubicBezTo>
                <a:lnTo>
                  <a:pt x="13695" y="13076"/>
                </a:lnTo>
                <a:cubicBezTo>
                  <a:pt x="13699" y="13094"/>
                  <a:pt x="13712" y="13102"/>
                  <a:pt x="13726" y="13102"/>
                </a:cubicBezTo>
                <a:cubicBezTo>
                  <a:pt x="13747" y="13102"/>
                  <a:pt x="13769" y="13085"/>
                  <a:pt x="13764" y="13058"/>
                </a:cubicBezTo>
                <a:cubicBezTo>
                  <a:pt x="13756" y="13033"/>
                  <a:pt x="13752" y="13009"/>
                  <a:pt x="13748" y="12984"/>
                </a:cubicBezTo>
                <a:cubicBezTo>
                  <a:pt x="13744" y="12966"/>
                  <a:pt x="13731" y="12958"/>
                  <a:pt x="13717" y="12958"/>
                </a:cubicBezTo>
                <a:close/>
                <a:moveTo>
                  <a:pt x="14256" y="13033"/>
                </a:moveTo>
                <a:cubicBezTo>
                  <a:pt x="14210" y="13033"/>
                  <a:pt x="14210" y="13104"/>
                  <a:pt x="14256" y="13104"/>
                </a:cubicBezTo>
                <a:cubicBezTo>
                  <a:pt x="14256" y="13104"/>
                  <a:pt x="14257" y="13104"/>
                  <a:pt x="14257" y="13104"/>
                </a:cubicBezTo>
                <a:cubicBezTo>
                  <a:pt x="14302" y="13104"/>
                  <a:pt x="14302" y="13033"/>
                  <a:pt x="14256" y="13033"/>
                </a:cubicBezTo>
                <a:close/>
                <a:moveTo>
                  <a:pt x="8846" y="12978"/>
                </a:moveTo>
                <a:cubicBezTo>
                  <a:pt x="8827" y="12978"/>
                  <a:pt x="8808" y="12987"/>
                  <a:pt x="8799" y="13005"/>
                </a:cubicBezTo>
                <a:cubicBezTo>
                  <a:pt x="8794" y="13015"/>
                  <a:pt x="8789" y="13025"/>
                  <a:pt x="8783" y="13035"/>
                </a:cubicBezTo>
                <a:cubicBezTo>
                  <a:pt x="8771" y="13061"/>
                  <a:pt x="8777" y="13093"/>
                  <a:pt x="8803" y="13109"/>
                </a:cubicBezTo>
                <a:cubicBezTo>
                  <a:pt x="8811" y="13113"/>
                  <a:pt x="8820" y="13115"/>
                  <a:pt x="8829" y="13115"/>
                </a:cubicBezTo>
                <a:cubicBezTo>
                  <a:pt x="8848" y="13115"/>
                  <a:pt x="8867" y="13106"/>
                  <a:pt x="8877" y="13089"/>
                </a:cubicBezTo>
                <a:cubicBezTo>
                  <a:pt x="8882" y="13078"/>
                  <a:pt x="8887" y="13069"/>
                  <a:pt x="8892" y="13058"/>
                </a:cubicBezTo>
                <a:cubicBezTo>
                  <a:pt x="8905" y="13033"/>
                  <a:pt x="8899" y="13001"/>
                  <a:pt x="8872" y="12985"/>
                </a:cubicBezTo>
                <a:cubicBezTo>
                  <a:pt x="8864" y="12980"/>
                  <a:pt x="8855" y="12978"/>
                  <a:pt x="8846" y="12978"/>
                </a:cubicBezTo>
                <a:close/>
                <a:moveTo>
                  <a:pt x="3682" y="12994"/>
                </a:moveTo>
                <a:cubicBezTo>
                  <a:pt x="3673" y="12994"/>
                  <a:pt x="3664" y="12997"/>
                  <a:pt x="3655" y="13001"/>
                </a:cubicBezTo>
                <a:cubicBezTo>
                  <a:pt x="3645" y="13006"/>
                  <a:pt x="3635" y="13011"/>
                  <a:pt x="3625" y="13016"/>
                </a:cubicBezTo>
                <a:cubicBezTo>
                  <a:pt x="3599" y="13030"/>
                  <a:pt x="3592" y="13065"/>
                  <a:pt x="3606" y="13090"/>
                </a:cubicBezTo>
                <a:cubicBezTo>
                  <a:pt x="3617" y="13107"/>
                  <a:pt x="3634" y="13116"/>
                  <a:pt x="3653" y="13116"/>
                </a:cubicBezTo>
                <a:cubicBezTo>
                  <a:pt x="3662" y="13116"/>
                  <a:pt x="3671" y="13114"/>
                  <a:pt x="3679" y="13110"/>
                </a:cubicBezTo>
                <a:cubicBezTo>
                  <a:pt x="3690" y="13104"/>
                  <a:pt x="3698" y="13099"/>
                  <a:pt x="3709" y="13094"/>
                </a:cubicBezTo>
                <a:cubicBezTo>
                  <a:pt x="3735" y="13080"/>
                  <a:pt x="3742" y="13046"/>
                  <a:pt x="3729" y="13021"/>
                </a:cubicBezTo>
                <a:cubicBezTo>
                  <a:pt x="3718" y="13003"/>
                  <a:pt x="3701" y="12994"/>
                  <a:pt x="3682" y="12994"/>
                </a:cubicBezTo>
                <a:close/>
                <a:moveTo>
                  <a:pt x="5937" y="13082"/>
                </a:moveTo>
                <a:cubicBezTo>
                  <a:pt x="5913" y="13082"/>
                  <a:pt x="5913" y="13117"/>
                  <a:pt x="5937" y="13117"/>
                </a:cubicBezTo>
                <a:cubicBezTo>
                  <a:pt x="5959" y="13117"/>
                  <a:pt x="5959" y="13082"/>
                  <a:pt x="5937" y="13082"/>
                </a:cubicBezTo>
                <a:close/>
                <a:moveTo>
                  <a:pt x="4676" y="13017"/>
                </a:moveTo>
                <a:cubicBezTo>
                  <a:pt x="4649" y="13017"/>
                  <a:pt x="4624" y="13053"/>
                  <a:pt x="4650" y="13078"/>
                </a:cubicBezTo>
                <a:cubicBezTo>
                  <a:pt x="4660" y="13089"/>
                  <a:pt x="4669" y="13099"/>
                  <a:pt x="4678" y="13109"/>
                </a:cubicBezTo>
                <a:cubicBezTo>
                  <a:pt x="4685" y="13116"/>
                  <a:pt x="4693" y="13120"/>
                  <a:pt x="4701" y="13120"/>
                </a:cubicBezTo>
                <a:cubicBezTo>
                  <a:pt x="4727" y="13120"/>
                  <a:pt x="4752" y="13083"/>
                  <a:pt x="4728" y="13058"/>
                </a:cubicBezTo>
                <a:cubicBezTo>
                  <a:pt x="4718" y="13048"/>
                  <a:pt x="4708" y="13037"/>
                  <a:pt x="4699" y="13028"/>
                </a:cubicBezTo>
                <a:cubicBezTo>
                  <a:pt x="4692" y="13021"/>
                  <a:pt x="4683" y="13017"/>
                  <a:pt x="4676" y="13017"/>
                </a:cubicBezTo>
                <a:close/>
                <a:moveTo>
                  <a:pt x="15398" y="13082"/>
                </a:moveTo>
                <a:cubicBezTo>
                  <a:pt x="15352" y="13082"/>
                  <a:pt x="15352" y="13153"/>
                  <a:pt x="15398" y="13153"/>
                </a:cubicBezTo>
                <a:cubicBezTo>
                  <a:pt x="15444" y="13153"/>
                  <a:pt x="15444" y="13082"/>
                  <a:pt x="15398" y="13082"/>
                </a:cubicBezTo>
                <a:close/>
                <a:moveTo>
                  <a:pt x="10359" y="13105"/>
                </a:moveTo>
                <a:cubicBezTo>
                  <a:pt x="10314" y="13105"/>
                  <a:pt x="10314" y="13177"/>
                  <a:pt x="10360" y="13177"/>
                </a:cubicBezTo>
                <a:lnTo>
                  <a:pt x="10376" y="13177"/>
                </a:lnTo>
                <a:cubicBezTo>
                  <a:pt x="10422" y="13177"/>
                  <a:pt x="10422" y="13105"/>
                  <a:pt x="10376" y="13105"/>
                </a:cubicBezTo>
                <a:lnTo>
                  <a:pt x="10360" y="13105"/>
                </a:lnTo>
                <a:cubicBezTo>
                  <a:pt x="10360" y="13105"/>
                  <a:pt x="10359" y="13105"/>
                  <a:pt x="10359" y="13105"/>
                </a:cubicBezTo>
                <a:close/>
                <a:moveTo>
                  <a:pt x="21332" y="13095"/>
                </a:moveTo>
                <a:cubicBezTo>
                  <a:pt x="21264" y="13095"/>
                  <a:pt x="21262" y="13203"/>
                  <a:pt x="21332" y="13203"/>
                </a:cubicBezTo>
                <a:cubicBezTo>
                  <a:pt x="21401" y="13201"/>
                  <a:pt x="21401" y="13095"/>
                  <a:pt x="21332" y="13095"/>
                </a:cubicBezTo>
                <a:close/>
                <a:moveTo>
                  <a:pt x="3007" y="13100"/>
                </a:moveTo>
                <a:cubicBezTo>
                  <a:pt x="2980" y="13100"/>
                  <a:pt x="2953" y="13117"/>
                  <a:pt x="2953" y="13152"/>
                </a:cubicBezTo>
                <a:lnTo>
                  <a:pt x="2953" y="13182"/>
                </a:lnTo>
                <a:cubicBezTo>
                  <a:pt x="2953" y="13216"/>
                  <a:pt x="2980" y="13234"/>
                  <a:pt x="3007" y="13234"/>
                </a:cubicBezTo>
                <a:cubicBezTo>
                  <a:pt x="3034" y="13234"/>
                  <a:pt x="3061" y="13216"/>
                  <a:pt x="3061" y="13182"/>
                </a:cubicBezTo>
                <a:lnTo>
                  <a:pt x="3061" y="13152"/>
                </a:lnTo>
                <a:cubicBezTo>
                  <a:pt x="3060" y="13117"/>
                  <a:pt x="3033" y="13100"/>
                  <a:pt x="3007" y="13100"/>
                </a:cubicBezTo>
                <a:close/>
                <a:moveTo>
                  <a:pt x="3953" y="13149"/>
                </a:moveTo>
                <a:cubicBezTo>
                  <a:pt x="3935" y="13149"/>
                  <a:pt x="3917" y="13161"/>
                  <a:pt x="3917" y="13184"/>
                </a:cubicBezTo>
                <a:lnTo>
                  <a:pt x="3917" y="13200"/>
                </a:lnTo>
                <a:cubicBezTo>
                  <a:pt x="3917" y="13223"/>
                  <a:pt x="3935" y="13234"/>
                  <a:pt x="3953" y="13234"/>
                </a:cubicBezTo>
                <a:cubicBezTo>
                  <a:pt x="3971" y="13234"/>
                  <a:pt x="3988" y="13223"/>
                  <a:pt x="3988" y="13200"/>
                </a:cubicBezTo>
                <a:lnTo>
                  <a:pt x="3988" y="13184"/>
                </a:lnTo>
                <a:cubicBezTo>
                  <a:pt x="3988" y="13161"/>
                  <a:pt x="3971" y="13149"/>
                  <a:pt x="3953" y="13149"/>
                </a:cubicBezTo>
                <a:close/>
                <a:moveTo>
                  <a:pt x="6727" y="13139"/>
                </a:moveTo>
                <a:cubicBezTo>
                  <a:pt x="6703" y="13139"/>
                  <a:pt x="6678" y="13164"/>
                  <a:pt x="6693" y="13192"/>
                </a:cubicBezTo>
                <a:cubicBezTo>
                  <a:pt x="6702" y="13208"/>
                  <a:pt x="6713" y="13219"/>
                  <a:pt x="6726" y="13226"/>
                </a:cubicBezTo>
                <a:cubicBezTo>
                  <a:pt x="6731" y="13234"/>
                  <a:pt x="6741" y="13241"/>
                  <a:pt x="6754" y="13241"/>
                </a:cubicBezTo>
                <a:lnTo>
                  <a:pt x="6775" y="13241"/>
                </a:lnTo>
                <a:cubicBezTo>
                  <a:pt x="6777" y="13241"/>
                  <a:pt x="6780" y="13240"/>
                  <a:pt x="6782" y="13240"/>
                </a:cubicBezTo>
                <a:lnTo>
                  <a:pt x="6783" y="13240"/>
                </a:lnTo>
                <a:cubicBezTo>
                  <a:pt x="6785" y="13240"/>
                  <a:pt x="6785" y="13237"/>
                  <a:pt x="6787" y="13237"/>
                </a:cubicBezTo>
                <a:cubicBezTo>
                  <a:pt x="6794" y="13235"/>
                  <a:pt x="6799" y="13230"/>
                  <a:pt x="6802" y="13224"/>
                </a:cubicBezTo>
                <a:cubicBezTo>
                  <a:pt x="6807" y="13216"/>
                  <a:pt x="6809" y="13210"/>
                  <a:pt x="6809" y="13204"/>
                </a:cubicBezTo>
                <a:cubicBezTo>
                  <a:pt x="6809" y="13193"/>
                  <a:pt x="6804" y="13185"/>
                  <a:pt x="6799" y="13180"/>
                </a:cubicBezTo>
                <a:cubicBezTo>
                  <a:pt x="6791" y="13175"/>
                  <a:pt x="6783" y="13171"/>
                  <a:pt x="6773" y="13169"/>
                </a:cubicBezTo>
                <a:cubicBezTo>
                  <a:pt x="6772" y="13169"/>
                  <a:pt x="6771" y="13168"/>
                  <a:pt x="6770" y="13168"/>
                </a:cubicBezTo>
                <a:cubicBezTo>
                  <a:pt x="6761" y="13167"/>
                  <a:pt x="6757" y="13162"/>
                  <a:pt x="6755" y="13157"/>
                </a:cubicBezTo>
                <a:cubicBezTo>
                  <a:pt x="6748" y="13144"/>
                  <a:pt x="6738" y="13139"/>
                  <a:pt x="6727" y="13139"/>
                </a:cubicBezTo>
                <a:close/>
                <a:moveTo>
                  <a:pt x="8214" y="13097"/>
                </a:moveTo>
                <a:cubicBezTo>
                  <a:pt x="8195" y="13097"/>
                  <a:pt x="8175" y="13108"/>
                  <a:pt x="8165" y="13124"/>
                </a:cubicBezTo>
                <a:cubicBezTo>
                  <a:pt x="8150" y="13152"/>
                  <a:pt x="8161" y="13180"/>
                  <a:pt x="8185" y="13198"/>
                </a:cubicBezTo>
                <a:cubicBezTo>
                  <a:pt x="8205" y="13213"/>
                  <a:pt x="8224" y="13227"/>
                  <a:pt x="8245" y="13242"/>
                </a:cubicBezTo>
                <a:cubicBezTo>
                  <a:pt x="8252" y="13247"/>
                  <a:pt x="8261" y="13249"/>
                  <a:pt x="8270" y="13249"/>
                </a:cubicBezTo>
                <a:cubicBezTo>
                  <a:pt x="8289" y="13249"/>
                  <a:pt x="8309" y="13238"/>
                  <a:pt x="8318" y="13222"/>
                </a:cubicBezTo>
                <a:cubicBezTo>
                  <a:pt x="8334" y="13194"/>
                  <a:pt x="8322" y="13166"/>
                  <a:pt x="8299" y="13148"/>
                </a:cubicBezTo>
                <a:cubicBezTo>
                  <a:pt x="8279" y="13133"/>
                  <a:pt x="8260" y="13119"/>
                  <a:pt x="8239" y="13104"/>
                </a:cubicBezTo>
                <a:cubicBezTo>
                  <a:pt x="8231" y="13099"/>
                  <a:pt x="8223" y="13097"/>
                  <a:pt x="8214" y="13097"/>
                </a:cubicBezTo>
                <a:close/>
                <a:moveTo>
                  <a:pt x="14659" y="13110"/>
                </a:moveTo>
                <a:cubicBezTo>
                  <a:pt x="14645" y="13110"/>
                  <a:pt x="14633" y="13118"/>
                  <a:pt x="14629" y="13136"/>
                </a:cubicBezTo>
                <a:lnTo>
                  <a:pt x="14613" y="13210"/>
                </a:lnTo>
                <a:cubicBezTo>
                  <a:pt x="14607" y="13237"/>
                  <a:pt x="14630" y="13255"/>
                  <a:pt x="14651" y="13255"/>
                </a:cubicBezTo>
                <a:cubicBezTo>
                  <a:pt x="14665" y="13255"/>
                  <a:pt x="14678" y="13248"/>
                  <a:pt x="14681" y="13230"/>
                </a:cubicBezTo>
                <a:lnTo>
                  <a:pt x="14697" y="13156"/>
                </a:lnTo>
                <a:cubicBezTo>
                  <a:pt x="14703" y="13128"/>
                  <a:pt x="14680" y="13110"/>
                  <a:pt x="14659" y="13110"/>
                </a:cubicBezTo>
                <a:close/>
                <a:moveTo>
                  <a:pt x="7400" y="13187"/>
                </a:moveTo>
                <a:cubicBezTo>
                  <a:pt x="7354" y="13187"/>
                  <a:pt x="7354" y="13257"/>
                  <a:pt x="7400" y="13257"/>
                </a:cubicBezTo>
                <a:lnTo>
                  <a:pt x="7416" y="13257"/>
                </a:lnTo>
                <a:cubicBezTo>
                  <a:pt x="7417" y="13257"/>
                  <a:pt x="7417" y="13257"/>
                  <a:pt x="7417" y="13257"/>
                </a:cubicBezTo>
                <a:cubicBezTo>
                  <a:pt x="7462" y="13257"/>
                  <a:pt x="7462" y="13187"/>
                  <a:pt x="7416" y="13187"/>
                </a:cubicBezTo>
                <a:close/>
                <a:moveTo>
                  <a:pt x="23475" y="13211"/>
                </a:moveTo>
                <a:cubicBezTo>
                  <a:pt x="23429" y="13211"/>
                  <a:pt x="23429" y="13282"/>
                  <a:pt x="23475" y="13282"/>
                </a:cubicBezTo>
                <a:cubicBezTo>
                  <a:pt x="23475" y="13283"/>
                  <a:pt x="23475" y="13283"/>
                  <a:pt x="23476" y="13283"/>
                </a:cubicBezTo>
                <a:cubicBezTo>
                  <a:pt x="23521" y="13283"/>
                  <a:pt x="23521" y="13211"/>
                  <a:pt x="23475" y="13211"/>
                </a:cubicBezTo>
                <a:close/>
                <a:moveTo>
                  <a:pt x="10645" y="13206"/>
                </a:moveTo>
                <a:cubicBezTo>
                  <a:pt x="10627" y="13206"/>
                  <a:pt x="10610" y="13215"/>
                  <a:pt x="10600" y="13232"/>
                </a:cubicBezTo>
                <a:cubicBezTo>
                  <a:pt x="10587" y="13256"/>
                  <a:pt x="10595" y="13293"/>
                  <a:pt x="10620" y="13306"/>
                </a:cubicBezTo>
                <a:cubicBezTo>
                  <a:pt x="10630" y="13311"/>
                  <a:pt x="10639" y="13316"/>
                  <a:pt x="10649" y="13321"/>
                </a:cubicBezTo>
                <a:cubicBezTo>
                  <a:pt x="10658" y="13326"/>
                  <a:pt x="10668" y="13328"/>
                  <a:pt x="10678" y="13328"/>
                </a:cubicBezTo>
                <a:cubicBezTo>
                  <a:pt x="10695" y="13328"/>
                  <a:pt x="10712" y="13320"/>
                  <a:pt x="10722" y="13302"/>
                </a:cubicBezTo>
                <a:cubicBezTo>
                  <a:pt x="10737" y="13278"/>
                  <a:pt x="10730" y="13242"/>
                  <a:pt x="10704" y="13229"/>
                </a:cubicBezTo>
                <a:cubicBezTo>
                  <a:pt x="10692" y="13224"/>
                  <a:pt x="10684" y="13218"/>
                  <a:pt x="10673" y="13213"/>
                </a:cubicBezTo>
                <a:cubicBezTo>
                  <a:pt x="10664" y="13209"/>
                  <a:pt x="10654" y="13206"/>
                  <a:pt x="10645" y="13206"/>
                </a:cubicBezTo>
                <a:close/>
                <a:moveTo>
                  <a:pt x="710" y="13232"/>
                </a:moveTo>
                <a:cubicBezTo>
                  <a:pt x="685" y="13232"/>
                  <a:pt x="660" y="13257"/>
                  <a:pt x="678" y="13284"/>
                </a:cubicBezTo>
                <a:cubicBezTo>
                  <a:pt x="687" y="13299"/>
                  <a:pt x="697" y="13314"/>
                  <a:pt x="707" y="13329"/>
                </a:cubicBezTo>
                <a:cubicBezTo>
                  <a:pt x="715" y="13340"/>
                  <a:pt x="726" y="13345"/>
                  <a:pt x="737" y="13345"/>
                </a:cubicBezTo>
                <a:cubicBezTo>
                  <a:pt x="762" y="13345"/>
                  <a:pt x="787" y="13319"/>
                  <a:pt x="769" y="13293"/>
                </a:cubicBezTo>
                <a:cubicBezTo>
                  <a:pt x="759" y="13278"/>
                  <a:pt x="748" y="13264"/>
                  <a:pt x="739" y="13248"/>
                </a:cubicBezTo>
                <a:cubicBezTo>
                  <a:pt x="731" y="13237"/>
                  <a:pt x="720" y="13232"/>
                  <a:pt x="710" y="13232"/>
                </a:cubicBezTo>
                <a:close/>
                <a:moveTo>
                  <a:pt x="5650" y="13244"/>
                </a:moveTo>
                <a:cubicBezTo>
                  <a:pt x="5642" y="13244"/>
                  <a:pt x="5633" y="13247"/>
                  <a:pt x="5625" y="13255"/>
                </a:cubicBezTo>
                <a:lnTo>
                  <a:pt x="5609" y="13270"/>
                </a:lnTo>
                <a:cubicBezTo>
                  <a:pt x="5584" y="13294"/>
                  <a:pt x="5609" y="13330"/>
                  <a:pt x="5637" y="13330"/>
                </a:cubicBezTo>
                <a:cubicBezTo>
                  <a:pt x="5643" y="13330"/>
                  <a:pt x="5649" y="13328"/>
                  <a:pt x="5655" y="13324"/>
                </a:cubicBezTo>
                <a:lnTo>
                  <a:pt x="5663" y="13329"/>
                </a:lnTo>
                <a:cubicBezTo>
                  <a:pt x="5677" y="13334"/>
                  <a:pt x="5693" y="13339"/>
                  <a:pt x="5708" y="13344"/>
                </a:cubicBezTo>
                <a:cubicBezTo>
                  <a:pt x="5712" y="13346"/>
                  <a:pt x="5716" y="13347"/>
                  <a:pt x="5720" y="13347"/>
                </a:cubicBezTo>
                <a:cubicBezTo>
                  <a:pt x="5754" y="13347"/>
                  <a:pt x="5765" y="13288"/>
                  <a:pt x="5727" y="13276"/>
                </a:cubicBezTo>
                <a:cubicBezTo>
                  <a:pt x="5713" y="13271"/>
                  <a:pt x="5697" y="13266"/>
                  <a:pt x="5682" y="13260"/>
                </a:cubicBezTo>
                <a:cubicBezTo>
                  <a:pt x="5681" y="13258"/>
                  <a:pt x="5678" y="13258"/>
                  <a:pt x="5677" y="13258"/>
                </a:cubicBezTo>
                <a:cubicBezTo>
                  <a:pt x="5671" y="13250"/>
                  <a:pt x="5661" y="13244"/>
                  <a:pt x="5650" y="13244"/>
                </a:cubicBezTo>
                <a:close/>
                <a:moveTo>
                  <a:pt x="22003" y="13301"/>
                </a:moveTo>
                <a:cubicBezTo>
                  <a:pt x="21990" y="13301"/>
                  <a:pt x="21977" y="13318"/>
                  <a:pt x="21989" y="13331"/>
                </a:cubicBezTo>
                <a:lnTo>
                  <a:pt x="22005" y="13346"/>
                </a:lnTo>
                <a:cubicBezTo>
                  <a:pt x="22009" y="13350"/>
                  <a:pt x="22013" y="13352"/>
                  <a:pt x="22017" y="13352"/>
                </a:cubicBezTo>
                <a:cubicBezTo>
                  <a:pt x="22030" y="13352"/>
                  <a:pt x="22042" y="13333"/>
                  <a:pt x="22030" y="13321"/>
                </a:cubicBezTo>
                <a:lnTo>
                  <a:pt x="22014" y="13306"/>
                </a:lnTo>
                <a:cubicBezTo>
                  <a:pt x="22011" y="13302"/>
                  <a:pt x="22007" y="13301"/>
                  <a:pt x="22003" y="13301"/>
                </a:cubicBezTo>
                <a:close/>
                <a:moveTo>
                  <a:pt x="165" y="13260"/>
                </a:moveTo>
                <a:cubicBezTo>
                  <a:pt x="151" y="13260"/>
                  <a:pt x="138" y="13267"/>
                  <a:pt x="134" y="13285"/>
                </a:cubicBezTo>
                <a:cubicBezTo>
                  <a:pt x="126" y="13320"/>
                  <a:pt x="134" y="13352"/>
                  <a:pt x="156" y="13379"/>
                </a:cubicBezTo>
                <a:cubicBezTo>
                  <a:pt x="162" y="13386"/>
                  <a:pt x="171" y="13390"/>
                  <a:pt x="180" y="13390"/>
                </a:cubicBezTo>
                <a:cubicBezTo>
                  <a:pt x="190" y="13390"/>
                  <a:pt x="200" y="13386"/>
                  <a:pt x="207" y="13379"/>
                </a:cubicBezTo>
                <a:cubicBezTo>
                  <a:pt x="220" y="13364"/>
                  <a:pt x="218" y="13344"/>
                  <a:pt x="207" y="13330"/>
                </a:cubicBezTo>
                <a:cubicBezTo>
                  <a:pt x="201" y="13323"/>
                  <a:pt x="199" y="13314"/>
                  <a:pt x="202" y="13304"/>
                </a:cubicBezTo>
                <a:cubicBezTo>
                  <a:pt x="209" y="13278"/>
                  <a:pt x="186" y="13260"/>
                  <a:pt x="165" y="13260"/>
                </a:cubicBezTo>
                <a:close/>
                <a:moveTo>
                  <a:pt x="22816" y="13271"/>
                </a:moveTo>
                <a:cubicBezTo>
                  <a:pt x="22788" y="13271"/>
                  <a:pt x="22765" y="13306"/>
                  <a:pt x="22790" y="13331"/>
                </a:cubicBezTo>
                <a:cubicBezTo>
                  <a:pt x="22810" y="13351"/>
                  <a:pt x="22829" y="13372"/>
                  <a:pt x="22850" y="13391"/>
                </a:cubicBezTo>
                <a:cubicBezTo>
                  <a:pt x="22858" y="13399"/>
                  <a:pt x="22866" y="13402"/>
                  <a:pt x="22874" y="13402"/>
                </a:cubicBezTo>
                <a:cubicBezTo>
                  <a:pt x="22901" y="13402"/>
                  <a:pt x="22925" y="13366"/>
                  <a:pt x="22900" y="13341"/>
                </a:cubicBezTo>
                <a:cubicBezTo>
                  <a:pt x="22879" y="13321"/>
                  <a:pt x="22859" y="13300"/>
                  <a:pt x="22840" y="13281"/>
                </a:cubicBezTo>
                <a:cubicBezTo>
                  <a:pt x="22832" y="13274"/>
                  <a:pt x="22824" y="13271"/>
                  <a:pt x="22816" y="13271"/>
                </a:cubicBezTo>
                <a:close/>
                <a:moveTo>
                  <a:pt x="4989" y="13318"/>
                </a:moveTo>
                <a:cubicBezTo>
                  <a:pt x="4963" y="13318"/>
                  <a:pt x="4939" y="13353"/>
                  <a:pt x="4964" y="13378"/>
                </a:cubicBezTo>
                <a:lnTo>
                  <a:pt x="4979" y="13394"/>
                </a:lnTo>
                <a:cubicBezTo>
                  <a:pt x="4987" y="13401"/>
                  <a:pt x="4995" y="13404"/>
                  <a:pt x="5003" y="13404"/>
                </a:cubicBezTo>
                <a:cubicBezTo>
                  <a:pt x="5031" y="13404"/>
                  <a:pt x="5055" y="13369"/>
                  <a:pt x="5029" y="13344"/>
                </a:cubicBezTo>
                <a:lnTo>
                  <a:pt x="5013" y="13329"/>
                </a:lnTo>
                <a:cubicBezTo>
                  <a:pt x="5006" y="13321"/>
                  <a:pt x="4997" y="13318"/>
                  <a:pt x="4989" y="13318"/>
                </a:cubicBezTo>
                <a:close/>
                <a:moveTo>
                  <a:pt x="17982" y="13312"/>
                </a:moveTo>
                <a:cubicBezTo>
                  <a:pt x="17958" y="13312"/>
                  <a:pt x="17938" y="13329"/>
                  <a:pt x="17930" y="13351"/>
                </a:cubicBezTo>
                <a:cubicBezTo>
                  <a:pt x="17925" y="13366"/>
                  <a:pt x="17919" y="13381"/>
                  <a:pt x="17914" y="13395"/>
                </a:cubicBezTo>
                <a:cubicBezTo>
                  <a:pt x="17906" y="13423"/>
                  <a:pt x="17925" y="13454"/>
                  <a:pt x="17951" y="13461"/>
                </a:cubicBezTo>
                <a:cubicBezTo>
                  <a:pt x="17955" y="13462"/>
                  <a:pt x="17960" y="13462"/>
                  <a:pt x="17964" y="13462"/>
                </a:cubicBezTo>
                <a:cubicBezTo>
                  <a:pt x="17988" y="13462"/>
                  <a:pt x="18009" y="13446"/>
                  <a:pt x="18017" y="13424"/>
                </a:cubicBezTo>
                <a:cubicBezTo>
                  <a:pt x="18022" y="13408"/>
                  <a:pt x="18027" y="13394"/>
                  <a:pt x="18033" y="13379"/>
                </a:cubicBezTo>
                <a:cubicBezTo>
                  <a:pt x="18042" y="13352"/>
                  <a:pt x="18022" y="13320"/>
                  <a:pt x="17996" y="13314"/>
                </a:cubicBezTo>
                <a:cubicBezTo>
                  <a:pt x="17991" y="13313"/>
                  <a:pt x="17986" y="13312"/>
                  <a:pt x="17982" y="13312"/>
                </a:cubicBezTo>
                <a:close/>
                <a:moveTo>
                  <a:pt x="22393" y="13422"/>
                </a:moveTo>
                <a:cubicBezTo>
                  <a:pt x="22380" y="13422"/>
                  <a:pt x="22368" y="13440"/>
                  <a:pt x="22380" y="13452"/>
                </a:cubicBezTo>
                <a:lnTo>
                  <a:pt x="22396" y="13468"/>
                </a:lnTo>
                <a:cubicBezTo>
                  <a:pt x="22399" y="13472"/>
                  <a:pt x="22403" y="13473"/>
                  <a:pt x="22407" y="13473"/>
                </a:cubicBezTo>
                <a:cubicBezTo>
                  <a:pt x="22421" y="13473"/>
                  <a:pt x="22432" y="13456"/>
                  <a:pt x="22421" y="13444"/>
                </a:cubicBezTo>
                <a:lnTo>
                  <a:pt x="22405" y="13428"/>
                </a:lnTo>
                <a:cubicBezTo>
                  <a:pt x="22401" y="13424"/>
                  <a:pt x="22397" y="13422"/>
                  <a:pt x="22393" y="13422"/>
                </a:cubicBezTo>
                <a:close/>
                <a:moveTo>
                  <a:pt x="20520" y="13441"/>
                </a:moveTo>
                <a:cubicBezTo>
                  <a:pt x="20473" y="13441"/>
                  <a:pt x="20473" y="13512"/>
                  <a:pt x="20520" y="13512"/>
                </a:cubicBezTo>
                <a:cubicBezTo>
                  <a:pt x="20565" y="13512"/>
                  <a:pt x="20565" y="13441"/>
                  <a:pt x="20520" y="13441"/>
                </a:cubicBezTo>
                <a:close/>
                <a:moveTo>
                  <a:pt x="19018" y="13422"/>
                </a:moveTo>
                <a:cubicBezTo>
                  <a:pt x="18991" y="13422"/>
                  <a:pt x="18967" y="13458"/>
                  <a:pt x="18992" y="13483"/>
                </a:cubicBezTo>
                <a:lnTo>
                  <a:pt x="19023" y="13513"/>
                </a:lnTo>
                <a:cubicBezTo>
                  <a:pt x="19030" y="13520"/>
                  <a:pt x="19038" y="13524"/>
                  <a:pt x="19046" y="13524"/>
                </a:cubicBezTo>
                <a:cubicBezTo>
                  <a:pt x="19072" y="13524"/>
                  <a:pt x="19096" y="13488"/>
                  <a:pt x="19072" y="13463"/>
                </a:cubicBezTo>
                <a:lnTo>
                  <a:pt x="19042" y="13433"/>
                </a:lnTo>
                <a:cubicBezTo>
                  <a:pt x="19035" y="13426"/>
                  <a:pt x="19026" y="13422"/>
                  <a:pt x="19018" y="13422"/>
                </a:cubicBezTo>
                <a:close/>
                <a:moveTo>
                  <a:pt x="17305" y="13403"/>
                </a:moveTo>
                <a:cubicBezTo>
                  <a:pt x="17278" y="13403"/>
                  <a:pt x="17254" y="13438"/>
                  <a:pt x="17279" y="13463"/>
                </a:cubicBezTo>
                <a:cubicBezTo>
                  <a:pt x="17299" y="13483"/>
                  <a:pt x="17319" y="13504"/>
                  <a:pt x="17340" y="13523"/>
                </a:cubicBezTo>
                <a:cubicBezTo>
                  <a:pt x="17347" y="13531"/>
                  <a:pt x="17355" y="13534"/>
                  <a:pt x="17363" y="13534"/>
                </a:cubicBezTo>
                <a:cubicBezTo>
                  <a:pt x="17390" y="13534"/>
                  <a:pt x="17414" y="13498"/>
                  <a:pt x="17389" y="13473"/>
                </a:cubicBezTo>
                <a:cubicBezTo>
                  <a:pt x="17369" y="13454"/>
                  <a:pt x="17351" y="13433"/>
                  <a:pt x="17330" y="13413"/>
                </a:cubicBezTo>
                <a:cubicBezTo>
                  <a:pt x="17322" y="13406"/>
                  <a:pt x="17313" y="13403"/>
                  <a:pt x="17305" y="13403"/>
                </a:cubicBezTo>
                <a:close/>
                <a:moveTo>
                  <a:pt x="19709" y="13436"/>
                </a:moveTo>
                <a:cubicBezTo>
                  <a:pt x="19639" y="13436"/>
                  <a:pt x="19639" y="13544"/>
                  <a:pt x="19709" y="13544"/>
                </a:cubicBezTo>
                <a:cubicBezTo>
                  <a:pt x="19777" y="13543"/>
                  <a:pt x="19777" y="13436"/>
                  <a:pt x="19709" y="13436"/>
                </a:cubicBezTo>
                <a:close/>
                <a:moveTo>
                  <a:pt x="1430" y="13425"/>
                </a:moveTo>
                <a:cubicBezTo>
                  <a:pt x="1389" y="13425"/>
                  <a:pt x="1352" y="13478"/>
                  <a:pt x="1390" y="13515"/>
                </a:cubicBezTo>
                <a:lnTo>
                  <a:pt x="1406" y="13531"/>
                </a:lnTo>
                <a:cubicBezTo>
                  <a:pt x="1417" y="13542"/>
                  <a:pt x="1430" y="13547"/>
                  <a:pt x="1442" y="13547"/>
                </a:cubicBezTo>
                <a:cubicBezTo>
                  <a:pt x="1482" y="13547"/>
                  <a:pt x="1519" y="13494"/>
                  <a:pt x="1482" y="13456"/>
                </a:cubicBezTo>
                <a:cubicBezTo>
                  <a:pt x="1476" y="13450"/>
                  <a:pt x="1471" y="13446"/>
                  <a:pt x="1466" y="13441"/>
                </a:cubicBezTo>
                <a:cubicBezTo>
                  <a:pt x="1455" y="13430"/>
                  <a:pt x="1442" y="13425"/>
                  <a:pt x="1430" y="13425"/>
                </a:cubicBezTo>
                <a:close/>
                <a:moveTo>
                  <a:pt x="9715" y="13345"/>
                </a:moveTo>
                <a:cubicBezTo>
                  <a:pt x="9701" y="13345"/>
                  <a:pt x="9688" y="13353"/>
                  <a:pt x="9683" y="13370"/>
                </a:cubicBezTo>
                <a:cubicBezTo>
                  <a:pt x="9670" y="13418"/>
                  <a:pt x="9663" y="13466"/>
                  <a:pt x="9663" y="13514"/>
                </a:cubicBezTo>
                <a:cubicBezTo>
                  <a:pt x="9663" y="13537"/>
                  <a:pt x="9681" y="13549"/>
                  <a:pt x="9699" y="13549"/>
                </a:cubicBezTo>
                <a:cubicBezTo>
                  <a:pt x="9716" y="13549"/>
                  <a:pt x="9735" y="13537"/>
                  <a:pt x="9735" y="13514"/>
                </a:cubicBezTo>
                <a:cubicBezTo>
                  <a:pt x="9736" y="13472"/>
                  <a:pt x="9741" y="13430"/>
                  <a:pt x="9751" y="13389"/>
                </a:cubicBezTo>
                <a:cubicBezTo>
                  <a:pt x="9759" y="13363"/>
                  <a:pt x="9737" y="13345"/>
                  <a:pt x="9715" y="13345"/>
                </a:cubicBezTo>
                <a:close/>
                <a:moveTo>
                  <a:pt x="6430" y="13487"/>
                </a:moveTo>
                <a:cubicBezTo>
                  <a:pt x="6422" y="13487"/>
                  <a:pt x="6414" y="13490"/>
                  <a:pt x="6406" y="13497"/>
                </a:cubicBezTo>
                <a:lnTo>
                  <a:pt x="6391" y="13513"/>
                </a:lnTo>
                <a:cubicBezTo>
                  <a:pt x="6366" y="13538"/>
                  <a:pt x="6390" y="13573"/>
                  <a:pt x="6417" y="13573"/>
                </a:cubicBezTo>
                <a:cubicBezTo>
                  <a:pt x="6425" y="13573"/>
                  <a:pt x="6434" y="13570"/>
                  <a:pt x="6441" y="13562"/>
                </a:cubicBezTo>
                <a:lnTo>
                  <a:pt x="6457" y="13546"/>
                </a:lnTo>
                <a:cubicBezTo>
                  <a:pt x="6482" y="13522"/>
                  <a:pt x="6457" y="13487"/>
                  <a:pt x="6430" y="13487"/>
                </a:cubicBezTo>
                <a:close/>
                <a:moveTo>
                  <a:pt x="24706" y="13515"/>
                </a:moveTo>
                <a:cubicBezTo>
                  <a:pt x="24660" y="13515"/>
                  <a:pt x="24660" y="13586"/>
                  <a:pt x="24706" y="13586"/>
                </a:cubicBezTo>
                <a:cubicBezTo>
                  <a:pt x="24706" y="13586"/>
                  <a:pt x="24706" y="13586"/>
                  <a:pt x="24707" y="13586"/>
                </a:cubicBezTo>
                <a:cubicBezTo>
                  <a:pt x="24752" y="13586"/>
                  <a:pt x="24751" y="13517"/>
                  <a:pt x="24706" y="13515"/>
                </a:cubicBezTo>
                <a:close/>
                <a:moveTo>
                  <a:pt x="15309" y="13474"/>
                </a:moveTo>
                <a:cubicBezTo>
                  <a:pt x="15295" y="13474"/>
                  <a:pt x="15281" y="13482"/>
                  <a:pt x="15275" y="13498"/>
                </a:cubicBezTo>
                <a:cubicBezTo>
                  <a:pt x="15270" y="13514"/>
                  <a:pt x="15265" y="13529"/>
                  <a:pt x="15261" y="13543"/>
                </a:cubicBezTo>
                <a:cubicBezTo>
                  <a:pt x="15252" y="13569"/>
                  <a:pt x="15273" y="13587"/>
                  <a:pt x="15295" y="13587"/>
                </a:cubicBezTo>
                <a:cubicBezTo>
                  <a:pt x="15308" y="13587"/>
                  <a:pt x="15322" y="13580"/>
                  <a:pt x="15328" y="13562"/>
                </a:cubicBezTo>
                <a:cubicBezTo>
                  <a:pt x="15334" y="13546"/>
                  <a:pt x="15339" y="13532"/>
                  <a:pt x="15343" y="13518"/>
                </a:cubicBezTo>
                <a:cubicBezTo>
                  <a:pt x="15352" y="13492"/>
                  <a:pt x="15330" y="13474"/>
                  <a:pt x="15309" y="13474"/>
                </a:cubicBezTo>
                <a:close/>
                <a:moveTo>
                  <a:pt x="7580" y="13533"/>
                </a:moveTo>
                <a:cubicBezTo>
                  <a:pt x="7535" y="13533"/>
                  <a:pt x="7535" y="13603"/>
                  <a:pt x="7580" y="13603"/>
                </a:cubicBezTo>
                <a:lnTo>
                  <a:pt x="7595" y="13603"/>
                </a:lnTo>
                <a:cubicBezTo>
                  <a:pt x="7641" y="13603"/>
                  <a:pt x="7641" y="13533"/>
                  <a:pt x="7595" y="13533"/>
                </a:cubicBezTo>
                <a:close/>
                <a:moveTo>
                  <a:pt x="16704" y="13475"/>
                </a:moveTo>
                <a:cubicBezTo>
                  <a:pt x="16664" y="13475"/>
                  <a:pt x="16628" y="13528"/>
                  <a:pt x="16664" y="13565"/>
                </a:cubicBezTo>
                <a:cubicBezTo>
                  <a:pt x="16675" y="13576"/>
                  <a:pt x="16683" y="13586"/>
                  <a:pt x="16693" y="13596"/>
                </a:cubicBezTo>
                <a:cubicBezTo>
                  <a:pt x="16703" y="13607"/>
                  <a:pt x="16716" y="13612"/>
                  <a:pt x="16728" y="13612"/>
                </a:cubicBezTo>
                <a:cubicBezTo>
                  <a:pt x="16768" y="13612"/>
                  <a:pt x="16805" y="13558"/>
                  <a:pt x="16769" y="13520"/>
                </a:cubicBezTo>
                <a:cubicBezTo>
                  <a:pt x="16760" y="13510"/>
                  <a:pt x="16749" y="13499"/>
                  <a:pt x="16740" y="13491"/>
                </a:cubicBezTo>
                <a:cubicBezTo>
                  <a:pt x="16729" y="13479"/>
                  <a:pt x="16717" y="13475"/>
                  <a:pt x="16704" y="13475"/>
                </a:cubicBezTo>
                <a:close/>
                <a:moveTo>
                  <a:pt x="8978" y="13475"/>
                </a:moveTo>
                <a:cubicBezTo>
                  <a:pt x="8951" y="13475"/>
                  <a:pt x="8924" y="13493"/>
                  <a:pt x="8924" y="13528"/>
                </a:cubicBezTo>
                <a:lnTo>
                  <a:pt x="8924" y="13572"/>
                </a:lnTo>
                <a:cubicBezTo>
                  <a:pt x="8924" y="13606"/>
                  <a:pt x="8950" y="13623"/>
                  <a:pt x="8977" y="13623"/>
                </a:cubicBezTo>
                <a:cubicBezTo>
                  <a:pt x="9004" y="13623"/>
                  <a:pt x="9031" y="13606"/>
                  <a:pt x="9031" y="13572"/>
                </a:cubicBezTo>
                <a:lnTo>
                  <a:pt x="9031" y="13528"/>
                </a:lnTo>
                <a:cubicBezTo>
                  <a:pt x="9032" y="13493"/>
                  <a:pt x="9005" y="13475"/>
                  <a:pt x="8978" y="13475"/>
                </a:cubicBezTo>
                <a:close/>
                <a:moveTo>
                  <a:pt x="11324" y="13510"/>
                </a:moveTo>
                <a:cubicBezTo>
                  <a:pt x="11283" y="13510"/>
                  <a:pt x="11246" y="13563"/>
                  <a:pt x="11283" y="13601"/>
                </a:cubicBezTo>
                <a:lnTo>
                  <a:pt x="11299" y="13617"/>
                </a:lnTo>
                <a:cubicBezTo>
                  <a:pt x="11310" y="13628"/>
                  <a:pt x="11322" y="13632"/>
                  <a:pt x="11334" y="13632"/>
                </a:cubicBezTo>
                <a:cubicBezTo>
                  <a:pt x="11375" y="13632"/>
                  <a:pt x="11412" y="13579"/>
                  <a:pt x="11375" y="13541"/>
                </a:cubicBezTo>
                <a:lnTo>
                  <a:pt x="11359" y="13526"/>
                </a:lnTo>
                <a:cubicBezTo>
                  <a:pt x="11348" y="13515"/>
                  <a:pt x="11336" y="13510"/>
                  <a:pt x="11324" y="13510"/>
                </a:cubicBezTo>
                <a:close/>
                <a:moveTo>
                  <a:pt x="20072" y="13484"/>
                </a:moveTo>
                <a:cubicBezTo>
                  <a:pt x="20048" y="13484"/>
                  <a:pt x="20028" y="13500"/>
                  <a:pt x="20020" y="13522"/>
                </a:cubicBezTo>
                <a:cubicBezTo>
                  <a:pt x="20015" y="13536"/>
                  <a:pt x="20009" y="13552"/>
                  <a:pt x="20004" y="13566"/>
                </a:cubicBezTo>
                <a:cubicBezTo>
                  <a:pt x="19994" y="13594"/>
                  <a:pt x="20015" y="13625"/>
                  <a:pt x="20041" y="13632"/>
                </a:cubicBezTo>
                <a:cubicBezTo>
                  <a:pt x="20045" y="13634"/>
                  <a:pt x="20050" y="13634"/>
                  <a:pt x="20054" y="13634"/>
                </a:cubicBezTo>
                <a:cubicBezTo>
                  <a:pt x="20078" y="13634"/>
                  <a:pt x="20099" y="13618"/>
                  <a:pt x="20107" y="13596"/>
                </a:cubicBezTo>
                <a:cubicBezTo>
                  <a:pt x="20112" y="13581"/>
                  <a:pt x="20117" y="13565"/>
                  <a:pt x="20123" y="13551"/>
                </a:cubicBezTo>
                <a:cubicBezTo>
                  <a:pt x="20133" y="13524"/>
                  <a:pt x="20112" y="13492"/>
                  <a:pt x="20086" y="13486"/>
                </a:cubicBezTo>
                <a:cubicBezTo>
                  <a:pt x="20081" y="13484"/>
                  <a:pt x="20076" y="13484"/>
                  <a:pt x="20072" y="13484"/>
                </a:cubicBezTo>
                <a:close/>
                <a:moveTo>
                  <a:pt x="9341" y="13536"/>
                </a:moveTo>
                <a:cubicBezTo>
                  <a:pt x="9313" y="13536"/>
                  <a:pt x="9288" y="13572"/>
                  <a:pt x="9313" y="13597"/>
                </a:cubicBezTo>
                <a:cubicBezTo>
                  <a:pt x="9324" y="13607"/>
                  <a:pt x="9334" y="13617"/>
                  <a:pt x="9344" y="13627"/>
                </a:cubicBezTo>
                <a:cubicBezTo>
                  <a:pt x="9351" y="13634"/>
                  <a:pt x="9359" y="13637"/>
                  <a:pt x="9367" y="13637"/>
                </a:cubicBezTo>
                <a:cubicBezTo>
                  <a:pt x="9395" y="13637"/>
                  <a:pt x="9420" y="13601"/>
                  <a:pt x="9394" y="13577"/>
                </a:cubicBezTo>
                <a:cubicBezTo>
                  <a:pt x="9383" y="13566"/>
                  <a:pt x="9373" y="13557"/>
                  <a:pt x="9364" y="13546"/>
                </a:cubicBezTo>
                <a:cubicBezTo>
                  <a:pt x="9357" y="13539"/>
                  <a:pt x="9349" y="13536"/>
                  <a:pt x="9341" y="13536"/>
                </a:cubicBezTo>
                <a:close/>
                <a:moveTo>
                  <a:pt x="4712" y="13497"/>
                </a:moveTo>
                <a:cubicBezTo>
                  <a:pt x="4691" y="13497"/>
                  <a:pt x="4669" y="13514"/>
                  <a:pt x="4675" y="13540"/>
                </a:cubicBezTo>
                <a:lnTo>
                  <a:pt x="4690" y="13615"/>
                </a:lnTo>
                <a:cubicBezTo>
                  <a:pt x="4694" y="13633"/>
                  <a:pt x="4707" y="13640"/>
                  <a:pt x="4720" y="13640"/>
                </a:cubicBezTo>
                <a:cubicBezTo>
                  <a:pt x="4741" y="13640"/>
                  <a:pt x="4763" y="13623"/>
                  <a:pt x="4758" y="13597"/>
                </a:cubicBezTo>
                <a:lnTo>
                  <a:pt x="4743" y="13522"/>
                </a:lnTo>
                <a:cubicBezTo>
                  <a:pt x="4739" y="13504"/>
                  <a:pt x="4726" y="13497"/>
                  <a:pt x="4712" y="13497"/>
                </a:cubicBezTo>
                <a:close/>
                <a:moveTo>
                  <a:pt x="4464" y="13542"/>
                </a:moveTo>
                <a:cubicBezTo>
                  <a:pt x="4446" y="13542"/>
                  <a:pt x="4428" y="13554"/>
                  <a:pt x="4428" y="13577"/>
                </a:cubicBezTo>
                <a:lnTo>
                  <a:pt x="4428" y="13607"/>
                </a:lnTo>
                <a:cubicBezTo>
                  <a:pt x="4428" y="13630"/>
                  <a:pt x="4446" y="13642"/>
                  <a:pt x="4464" y="13642"/>
                </a:cubicBezTo>
                <a:cubicBezTo>
                  <a:pt x="4481" y="13642"/>
                  <a:pt x="4499" y="13630"/>
                  <a:pt x="4499" y="13607"/>
                </a:cubicBezTo>
                <a:lnTo>
                  <a:pt x="4499" y="13577"/>
                </a:lnTo>
                <a:cubicBezTo>
                  <a:pt x="4499" y="13554"/>
                  <a:pt x="4481" y="13542"/>
                  <a:pt x="4464" y="13542"/>
                </a:cubicBezTo>
                <a:close/>
                <a:moveTo>
                  <a:pt x="3261" y="13537"/>
                </a:moveTo>
                <a:cubicBezTo>
                  <a:pt x="3234" y="13537"/>
                  <a:pt x="3208" y="13554"/>
                  <a:pt x="3208" y="13588"/>
                </a:cubicBezTo>
                <a:lnTo>
                  <a:pt x="3208" y="13604"/>
                </a:lnTo>
                <a:cubicBezTo>
                  <a:pt x="3208" y="13639"/>
                  <a:pt x="3235" y="13657"/>
                  <a:pt x="3261" y="13657"/>
                </a:cubicBezTo>
                <a:cubicBezTo>
                  <a:pt x="3288" y="13657"/>
                  <a:pt x="3315" y="13639"/>
                  <a:pt x="3315" y="13604"/>
                </a:cubicBezTo>
                <a:lnTo>
                  <a:pt x="3315" y="13588"/>
                </a:lnTo>
                <a:cubicBezTo>
                  <a:pt x="3314" y="13554"/>
                  <a:pt x="3287" y="13537"/>
                  <a:pt x="3261" y="13537"/>
                </a:cubicBezTo>
                <a:close/>
                <a:moveTo>
                  <a:pt x="24450" y="13590"/>
                </a:moveTo>
                <a:cubicBezTo>
                  <a:pt x="24404" y="13590"/>
                  <a:pt x="24404" y="13661"/>
                  <a:pt x="24450" y="13661"/>
                </a:cubicBezTo>
                <a:lnTo>
                  <a:pt x="24466" y="13661"/>
                </a:lnTo>
                <a:cubicBezTo>
                  <a:pt x="24466" y="13661"/>
                  <a:pt x="24466" y="13661"/>
                  <a:pt x="24467" y="13661"/>
                </a:cubicBezTo>
                <a:cubicBezTo>
                  <a:pt x="24511" y="13661"/>
                  <a:pt x="24512" y="13590"/>
                  <a:pt x="24466" y="13590"/>
                </a:cubicBezTo>
                <a:close/>
                <a:moveTo>
                  <a:pt x="6393" y="13620"/>
                </a:moveTo>
                <a:cubicBezTo>
                  <a:pt x="6348" y="13620"/>
                  <a:pt x="6348" y="13691"/>
                  <a:pt x="6394" y="13691"/>
                </a:cubicBezTo>
                <a:cubicBezTo>
                  <a:pt x="6440" y="13691"/>
                  <a:pt x="6440" y="13620"/>
                  <a:pt x="6394" y="13620"/>
                </a:cubicBezTo>
                <a:cubicBezTo>
                  <a:pt x="6393" y="13620"/>
                  <a:pt x="6393" y="13620"/>
                  <a:pt x="6393" y="13620"/>
                </a:cubicBezTo>
                <a:close/>
                <a:moveTo>
                  <a:pt x="16132" y="13546"/>
                </a:moveTo>
                <a:cubicBezTo>
                  <a:pt x="16113" y="13546"/>
                  <a:pt x="16096" y="13556"/>
                  <a:pt x="16085" y="13573"/>
                </a:cubicBezTo>
                <a:cubicBezTo>
                  <a:pt x="16075" y="13588"/>
                  <a:pt x="16065" y="13603"/>
                  <a:pt x="16055" y="13618"/>
                </a:cubicBezTo>
                <a:cubicBezTo>
                  <a:pt x="16039" y="13641"/>
                  <a:pt x="16049" y="13676"/>
                  <a:pt x="16075" y="13691"/>
                </a:cubicBezTo>
                <a:cubicBezTo>
                  <a:pt x="16083" y="13696"/>
                  <a:pt x="16092" y="13698"/>
                  <a:pt x="16101" y="13698"/>
                </a:cubicBezTo>
                <a:cubicBezTo>
                  <a:pt x="16119" y="13698"/>
                  <a:pt x="16137" y="13688"/>
                  <a:pt x="16148" y="13671"/>
                </a:cubicBezTo>
                <a:cubicBezTo>
                  <a:pt x="16158" y="13655"/>
                  <a:pt x="16168" y="13641"/>
                  <a:pt x="16178" y="13627"/>
                </a:cubicBezTo>
                <a:cubicBezTo>
                  <a:pt x="16194" y="13603"/>
                  <a:pt x="16184" y="13567"/>
                  <a:pt x="16158" y="13554"/>
                </a:cubicBezTo>
                <a:cubicBezTo>
                  <a:pt x="16150" y="13549"/>
                  <a:pt x="16141" y="13546"/>
                  <a:pt x="16132" y="13546"/>
                </a:cubicBezTo>
                <a:close/>
                <a:moveTo>
                  <a:pt x="23862" y="13618"/>
                </a:moveTo>
                <a:cubicBezTo>
                  <a:pt x="23856" y="13618"/>
                  <a:pt x="23851" y="13619"/>
                  <a:pt x="23846" y="13622"/>
                </a:cubicBezTo>
                <a:cubicBezTo>
                  <a:pt x="23835" y="13627"/>
                  <a:pt x="23826" y="13632"/>
                  <a:pt x="23815" y="13638"/>
                </a:cubicBezTo>
                <a:cubicBezTo>
                  <a:pt x="23780" y="13656"/>
                  <a:pt x="23801" y="13703"/>
                  <a:pt x="23833" y="13703"/>
                </a:cubicBezTo>
                <a:cubicBezTo>
                  <a:pt x="23839" y="13703"/>
                  <a:pt x="23844" y="13701"/>
                  <a:pt x="23850" y="13698"/>
                </a:cubicBezTo>
                <a:cubicBezTo>
                  <a:pt x="23861" y="13693"/>
                  <a:pt x="23870" y="13688"/>
                  <a:pt x="23880" y="13683"/>
                </a:cubicBezTo>
                <a:cubicBezTo>
                  <a:pt x="23916" y="13666"/>
                  <a:pt x="23894" y="13618"/>
                  <a:pt x="23862" y="13618"/>
                </a:cubicBezTo>
                <a:close/>
                <a:moveTo>
                  <a:pt x="5252" y="13572"/>
                </a:moveTo>
                <a:cubicBezTo>
                  <a:pt x="5215" y="13572"/>
                  <a:pt x="5207" y="13618"/>
                  <a:pt x="5231" y="13636"/>
                </a:cubicBezTo>
                <a:cubicBezTo>
                  <a:pt x="5199" y="13649"/>
                  <a:pt x="5204" y="13704"/>
                  <a:pt x="5243" y="13706"/>
                </a:cubicBezTo>
                <a:cubicBezTo>
                  <a:pt x="5280" y="13706"/>
                  <a:pt x="5289" y="13660"/>
                  <a:pt x="5264" y="13641"/>
                </a:cubicBezTo>
                <a:cubicBezTo>
                  <a:pt x="5296" y="13628"/>
                  <a:pt x="5293" y="13572"/>
                  <a:pt x="5252" y="13572"/>
                </a:cubicBezTo>
                <a:close/>
                <a:moveTo>
                  <a:pt x="3893" y="13541"/>
                </a:moveTo>
                <a:cubicBezTo>
                  <a:pt x="3875" y="13541"/>
                  <a:pt x="3858" y="13553"/>
                  <a:pt x="3858" y="13576"/>
                </a:cubicBezTo>
                <a:lnTo>
                  <a:pt x="3858" y="13682"/>
                </a:lnTo>
                <a:cubicBezTo>
                  <a:pt x="3858" y="13705"/>
                  <a:pt x="3875" y="13716"/>
                  <a:pt x="3893" y="13716"/>
                </a:cubicBezTo>
                <a:cubicBezTo>
                  <a:pt x="3910" y="13716"/>
                  <a:pt x="3928" y="13705"/>
                  <a:pt x="3928" y="13682"/>
                </a:cubicBezTo>
                <a:lnTo>
                  <a:pt x="3928" y="13576"/>
                </a:lnTo>
                <a:cubicBezTo>
                  <a:pt x="3928" y="13553"/>
                  <a:pt x="3910" y="13541"/>
                  <a:pt x="3893" y="13541"/>
                </a:cubicBezTo>
                <a:close/>
                <a:moveTo>
                  <a:pt x="14513" y="13620"/>
                </a:moveTo>
                <a:cubicBezTo>
                  <a:pt x="14489" y="13620"/>
                  <a:pt x="14465" y="13646"/>
                  <a:pt x="14480" y="13674"/>
                </a:cubicBezTo>
                <a:cubicBezTo>
                  <a:pt x="14485" y="13685"/>
                  <a:pt x="14491" y="13693"/>
                  <a:pt x="14496" y="13704"/>
                </a:cubicBezTo>
                <a:cubicBezTo>
                  <a:pt x="14502" y="13716"/>
                  <a:pt x="14512" y="13722"/>
                  <a:pt x="14523" y="13722"/>
                </a:cubicBezTo>
                <a:cubicBezTo>
                  <a:pt x="14546" y="13722"/>
                  <a:pt x="14570" y="13696"/>
                  <a:pt x="14557" y="13669"/>
                </a:cubicBezTo>
                <a:cubicBezTo>
                  <a:pt x="14551" y="13659"/>
                  <a:pt x="14546" y="13649"/>
                  <a:pt x="14541" y="13639"/>
                </a:cubicBezTo>
                <a:cubicBezTo>
                  <a:pt x="14534" y="13626"/>
                  <a:pt x="14524" y="13620"/>
                  <a:pt x="14513" y="13620"/>
                </a:cubicBezTo>
                <a:close/>
                <a:moveTo>
                  <a:pt x="21030" y="13654"/>
                </a:moveTo>
                <a:cubicBezTo>
                  <a:pt x="21012" y="13654"/>
                  <a:pt x="20994" y="13665"/>
                  <a:pt x="20994" y="13688"/>
                </a:cubicBezTo>
                <a:lnTo>
                  <a:pt x="20994" y="13704"/>
                </a:lnTo>
                <a:cubicBezTo>
                  <a:pt x="20994" y="13727"/>
                  <a:pt x="21012" y="13738"/>
                  <a:pt x="21030" y="13738"/>
                </a:cubicBezTo>
                <a:cubicBezTo>
                  <a:pt x="21048" y="13738"/>
                  <a:pt x="21065" y="13727"/>
                  <a:pt x="21065" y="13704"/>
                </a:cubicBezTo>
                <a:lnTo>
                  <a:pt x="21065" y="13688"/>
                </a:lnTo>
                <a:cubicBezTo>
                  <a:pt x="21065" y="13665"/>
                  <a:pt x="21048" y="13654"/>
                  <a:pt x="21030" y="13654"/>
                </a:cubicBezTo>
                <a:close/>
                <a:moveTo>
                  <a:pt x="12328" y="13633"/>
                </a:moveTo>
                <a:cubicBezTo>
                  <a:pt x="12258" y="13633"/>
                  <a:pt x="12258" y="13740"/>
                  <a:pt x="12328" y="13740"/>
                </a:cubicBezTo>
                <a:cubicBezTo>
                  <a:pt x="12396" y="13740"/>
                  <a:pt x="12396" y="13633"/>
                  <a:pt x="12328" y="13633"/>
                </a:cubicBezTo>
                <a:close/>
                <a:moveTo>
                  <a:pt x="5655" y="13649"/>
                </a:moveTo>
                <a:cubicBezTo>
                  <a:pt x="5641" y="13649"/>
                  <a:pt x="5629" y="13656"/>
                  <a:pt x="5625" y="13674"/>
                </a:cubicBezTo>
                <a:lnTo>
                  <a:pt x="5609" y="13749"/>
                </a:lnTo>
                <a:cubicBezTo>
                  <a:pt x="5603" y="13775"/>
                  <a:pt x="5626" y="13793"/>
                  <a:pt x="5647" y="13793"/>
                </a:cubicBezTo>
                <a:cubicBezTo>
                  <a:pt x="5661" y="13793"/>
                  <a:pt x="5673" y="13786"/>
                  <a:pt x="5677" y="13769"/>
                </a:cubicBezTo>
                <a:lnTo>
                  <a:pt x="5693" y="13693"/>
                </a:lnTo>
                <a:cubicBezTo>
                  <a:pt x="5699" y="13667"/>
                  <a:pt x="5676" y="13649"/>
                  <a:pt x="5655" y="13649"/>
                </a:cubicBezTo>
                <a:close/>
                <a:moveTo>
                  <a:pt x="5755" y="13710"/>
                </a:moveTo>
                <a:cubicBezTo>
                  <a:pt x="5744" y="13710"/>
                  <a:pt x="5736" y="13714"/>
                  <a:pt x="5729" y="13722"/>
                </a:cubicBezTo>
                <a:cubicBezTo>
                  <a:pt x="5727" y="13722"/>
                  <a:pt x="5726" y="13722"/>
                  <a:pt x="5724" y="13722"/>
                </a:cubicBezTo>
                <a:cubicBezTo>
                  <a:pt x="5690" y="13722"/>
                  <a:pt x="5677" y="13781"/>
                  <a:pt x="5717" y="13793"/>
                </a:cubicBezTo>
                <a:cubicBezTo>
                  <a:pt x="5723" y="13795"/>
                  <a:pt x="5729" y="13796"/>
                  <a:pt x="5735" y="13796"/>
                </a:cubicBezTo>
                <a:cubicBezTo>
                  <a:pt x="5759" y="13796"/>
                  <a:pt x="5779" y="13778"/>
                  <a:pt x="5790" y="13755"/>
                </a:cubicBezTo>
                <a:cubicBezTo>
                  <a:pt x="5797" y="13737"/>
                  <a:pt x="5781" y="13716"/>
                  <a:pt x="5765" y="13711"/>
                </a:cubicBezTo>
                <a:cubicBezTo>
                  <a:pt x="5762" y="13710"/>
                  <a:pt x="5758" y="13710"/>
                  <a:pt x="5755" y="13710"/>
                </a:cubicBezTo>
                <a:close/>
                <a:moveTo>
                  <a:pt x="392" y="13695"/>
                </a:moveTo>
                <a:cubicBezTo>
                  <a:pt x="368" y="13695"/>
                  <a:pt x="344" y="13721"/>
                  <a:pt x="359" y="13749"/>
                </a:cubicBezTo>
                <a:cubicBezTo>
                  <a:pt x="364" y="13759"/>
                  <a:pt x="369" y="13769"/>
                  <a:pt x="374" y="13779"/>
                </a:cubicBezTo>
                <a:cubicBezTo>
                  <a:pt x="381" y="13791"/>
                  <a:pt x="391" y="13797"/>
                  <a:pt x="402" y="13797"/>
                </a:cubicBezTo>
                <a:cubicBezTo>
                  <a:pt x="425" y="13797"/>
                  <a:pt x="449" y="13772"/>
                  <a:pt x="435" y="13743"/>
                </a:cubicBezTo>
                <a:cubicBezTo>
                  <a:pt x="430" y="13734"/>
                  <a:pt x="425" y="13724"/>
                  <a:pt x="419" y="13713"/>
                </a:cubicBezTo>
                <a:cubicBezTo>
                  <a:pt x="413" y="13700"/>
                  <a:pt x="402" y="13695"/>
                  <a:pt x="392" y="13695"/>
                </a:cubicBezTo>
                <a:close/>
                <a:moveTo>
                  <a:pt x="18956" y="13724"/>
                </a:moveTo>
                <a:cubicBezTo>
                  <a:pt x="18938" y="13724"/>
                  <a:pt x="18920" y="13735"/>
                  <a:pt x="18920" y="13758"/>
                </a:cubicBezTo>
                <a:lnTo>
                  <a:pt x="18920" y="13774"/>
                </a:lnTo>
                <a:cubicBezTo>
                  <a:pt x="18920" y="13796"/>
                  <a:pt x="18938" y="13808"/>
                  <a:pt x="18955" y="13808"/>
                </a:cubicBezTo>
                <a:cubicBezTo>
                  <a:pt x="18973" y="13808"/>
                  <a:pt x="18991" y="13796"/>
                  <a:pt x="18991" y="13774"/>
                </a:cubicBezTo>
                <a:lnTo>
                  <a:pt x="18991" y="13758"/>
                </a:lnTo>
                <a:cubicBezTo>
                  <a:pt x="18992" y="13735"/>
                  <a:pt x="18974" y="13724"/>
                  <a:pt x="18956" y="13724"/>
                </a:cubicBezTo>
                <a:close/>
                <a:moveTo>
                  <a:pt x="2719" y="13729"/>
                </a:moveTo>
                <a:cubicBezTo>
                  <a:pt x="2651" y="13729"/>
                  <a:pt x="2650" y="13837"/>
                  <a:pt x="2719" y="13837"/>
                </a:cubicBezTo>
                <a:cubicBezTo>
                  <a:pt x="2789" y="13837"/>
                  <a:pt x="2789" y="13729"/>
                  <a:pt x="2719" y="13729"/>
                </a:cubicBezTo>
                <a:close/>
                <a:moveTo>
                  <a:pt x="4792" y="13783"/>
                </a:moveTo>
                <a:cubicBezTo>
                  <a:pt x="4774" y="13783"/>
                  <a:pt x="4756" y="13795"/>
                  <a:pt x="4756" y="13818"/>
                </a:cubicBezTo>
                <a:lnTo>
                  <a:pt x="4756" y="13834"/>
                </a:lnTo>
                <a:cubicBezTo>
                  <a:pt x="4756" y="13857"/>
                  <a:pt x="4774" y="13868"/>
                  <a:pt x="4792" y="13868"/>
                </a:cubicBezTo>
                <a:cubicBezTo>
                  <a:pt x="4810" y="13868"/>
                  <a:pt x="4828" y="13857"/>
                  <a:pt x="4828" y="13834"/>
                </a:cubicBezTo>
                <a:lnTo>
                  <a:pt x="4828" y="13818"/>
                </a:lnTo>
                <a:cubicBezTo>
                  <a:pt x="4828" y="13795"/>
                  <a:pt x="4810" y="13783"/>
                  <a:pt x="4792" y="13783"/>
                </a:cubicBezTo>
                <a:close/>
                <a:moveTo>
                  <a:pt x="23186" y="13825"/>
                </a:moveTo>
                <a:cubicBezTo>
                  <a:pt x="23183" y="13825"/>
                  <a:pt x="23180" y="13826"/>
                  <a:pt x="23177" y="13826"/>
                </a:cubicBezTo>
                <a:cubicBezTo>
                  <a:pt x="23152" y="13831"/>
                  <a:pt x="23128" y="13838"/>
                  <a:pt x="23103" y="13843"/>
                </a:cubicBezTo>
                <a:cubicBezTo>
                  <a:pt x="23061" y="13853"/>
                  <a:pt x="23074" y="13912"/>
                  <a:pt x="23112" y="13912"/>
                </a:cubicBezTo>
                <a:cubicBezTo>
                  <a:pt x="23115" y="13912"/>
                  <a:pt x="23118" y="13912"/>
                  <a:pt x="23121" y="13911"/>
                </a:cubicBezTo>
                <a:cubicBezTo>
                  <a:pt x="23146" y="13906"/>
                  <a:pt x="23171" y="13900"/>
                  <a:pt x="23196" y="13894"/>
                </a:cubicBezTo>
                <a:cubicBezTo>
                  <a:pt x="23237" y="13885"/>
                  <a:pt x="23224" y="13825"/>
                  <a:pt x="23186" y="13825"/>
                </a:cubicBezTo>
                <a:close/>
                <a:moveTo>
                  <a:pt x="14815" y="13831"/>
                </a:moveTo>
                <a:cubicBezTo>
                  <a:pt x="14810" y="13831"/>
                  <a:pt x="14805" y="13832"/>
                  <a:pt x="14801" y="13832"/>
                </a:cubicBezTo>
                <a:cubicBezTo>
                  <a:pt x="14760" y="13842"/>
                  <a:pt x="14771" y="13901"/>
                  <a:pt x="14810" y="13902"/>
                </a:cubicBezTo>
                <a:cubicBezTo>
                  <a:pt x="14815" y="13912"/>
                  <a:pt x="14827" y="13917"/>
                  <a:pt x="14839" y="13917"/>
                </a:cubicBezTo>
                <a:cubicBezTo>
                  <a:pt x="14845" y="13917"/>
                  <a:pt x="14851" y="13915"/>
                  <a:pt x="14856" y="13912"/>
                </a:cubicBezTo>
                <a:cubicBezTo>
                  <a:pt x="14875" y="13902"/>
                  <a:pt x="14877" y="13881"/>
                  <a:pt x="14870" y="13864"/>
                </a:cubicBezTo>
                <a:cubicBezTo>
                  <a:pt x="14860" y="13841"/>
                  <a:pt x="14838" y="13831"/>
                  <a:pt x="14815" y="13831"/>
                </a:cubicBezTo>
                <a:close/>
                <a:moveTo>
                  <a:pt x="15135" y="13831"/>
                </a:moveTo>
                <a:cubicBezTo>
                  <a:pt x="15125" y="13831"/>
                  <a:pt x="15115" y="13836"/>
                  <a:pt x="15109" y="13849"/>
                </a:cubicBezTo>
                <a:cubicBezTo>
                  <a:pt x="15103" y="13860"/>
                  <a:pt x="15098" y="13869"/>
                  <a:pt x="15093" y="13880"/>
                </a:cubicBezTo>
                <a:cubicBezTo>
                  <a:pt x="15079" y="13908"/>
                  <a:pt x="15103" y="13934"/>
                  <a:pt x="15126" y="13934"/>
                </a:cubicBezTo>
                <a:cubicBezTo>
                  <a:pt x="15137" y="13934"/>
                  <a:pt x="15147" y="13928"/>
                  <a:pt x="15154" y="13915"/>
                </a:cubicBezTo>
                <a:cubicBezTo>
                  <a:pt x="15159" y="13905"/>
                  <a:pt x="15164" y="13895"/>
                  <a:pt x="15169" y="13885"/>
                </a:cubicBezTo>
                <a:cubicBezTo>
                  <a:pt x="15183" y="13857"/>
                  <a:pt x="15158" y="13831"/>
                  <a:pt x="15135" y="13831"/>
                </a:cubicBezTo>
                <a:close/>
                <a:moveTo>
                  <a:pt x="4447" y="13872"/>
                </a:moveTo>
                <a:cubicBezTo>
                  <a:pt x="4429" y="13872"/>
                  <a:pt x="4411" y="13884"/>
                  <a:pt x="4411" y="13907"/>
                </a:cubicBezTo>
                <a:lnTo>
                  <a:pt x="4411" y="13923"/>
                </a:lnTo>
                <a:cubicBezTo>
                  <a:pt x="4411" y="13946"/>
                  <a:pt x="4428" y="13957"/>
                  <a:pt x="4446" y="13957"/>
                </a:cubicBezTo>
                <a:cubicBezTo>
                  <a:pt x="4464" y="13957"/>
                  <a:pt x="4482" y="13946"/>
                  <a:pt x="4482" y="13923"/>
                </a:cubicBezTo>
                <a:lnTo>
                  <a:pt x="4482" y="13907"/>
                </a:lnTo>
                <a:cubicBezTo>
                  <a:pt x="4482" y="13884"/>
                  <a:pt x="4465" y="13872"/>
                  <a:pt x="4447" y="13872"/>
                </a:cubicBezTo>
                <a:close/>
                <a:moveTo>
                  <a:pt x="2192" y="13860"/>
                </a:moveTo>
                <a:cubicBezTo>
                  <a:pt x="2188" y="13860"/>
                  <a:pt x="2183" y="13861"/>
                  <a:pt x="2178" y="13863"/>
                </a:cubicBezTo>
                <a:cubicBezTo>
                  <a:pt x="2163" y="13868"/>
                  <a:pt x="2148" y="13873"/>
                  <a:pt x="2134" y="13879"/>
                </a:cubicBezTo>
                <a:cubicBezTo>
                  <a:pt x="2106" y="13887"/>
                  <a:pt x="2089" y="13915"/>
                  <a:pt x="2098" y="13944"/>
                </a:cubicBezTo>
                <a:cubicBezTo>
                  <a:pt x="2104" y="13965"/>
                  <a:pt x="2125" y="13983"/>
                  <a:pt x="2148" y="13983"/>
                </a:cubicBezTo>
                <a:cubicBezTo>
                  <a:pt x="2153" y="13983"/>
                  <a:pt x="2158" y="13982"/>
                  <a:pt x="2163" y="13980"/>
                </a:cubicBezTo>
                <a:cubicBezTo>
                  <a:pt x="2178" y="13975"/>
                  <a:pt x="2193" y="13970"/>
                  <a:pt x="2208" y="13964"/>
                </a:cubicBezTo>
                <a:cubicBezTo>
                  <a:pt x="2234" y="13955"/>
                  <a:pt x="2252" y="13927"/>
                  <a:pt x="2244" y="13900"/>
                </a:cubicBezTo>
                <a:cubicBezTo>
                  <a:pt x="2237" y="13878"/>
                  <a:pt x="2215" y="13860"/>
                  <a:pt x="2192" y="13860"/>
                </a:cubicBezTo>
                <a:close/>
                <a:moveTo>
                  <a:pt x="17208" y="13851"/>
                </a:moveTo>
                <a:cubicBezTo>
                  <a:pt x="17197" y="13851"/>
                  <a:pt x="17187" y="13857"/>
                  <a:pt x="17181" y="13869"/>
                </a:cubicBezTo>
                <a:cubicBezTo>
                  <a:pt x="17170" y="13889"/>
                  <a:pt x="17162" y="13910"/>
                  <a:pt x="17150" y="13929"/>
                </a:cubicBezTo>
                <a:cubicBezTo>
                  <a:pt x="17137" y="13957"/>
                  <a:pt x="17161" y="13983"/>
                  <a:pt x="17185" y="13983"/>
                </a:cubicBezTo>
                <a:cubicBezTo>
                  <a:pt x="17195" y="13983"/>
                  <a:pt x="17206" y="13978"/>
                  <a:pt x="17212" y="13964"/>
                </a:cubicBezTo>
                <a:cubicBezTo>
                  <a:pt x="17223" y="13945"/>
                  <a:pt x="17232" y="13924"/>
                  <a:pt x="17243" y="13905"/>
                </a:cubicBezTo>
                <a:cubicBezTo>
                  <a:pt x="17256" y="13877"/>
                  <a:pt x="17231" y="13851"/>
                  <a:pt x="17208" y="13851"/>
                </a:cubicBezTo>
                <a:close/>
                <a:moveTo>
                  <a:pt x="8978" y="13849"/>
                </a:moveTo>
                <a:cubicBezTo>
                  <a:pt x="8955" y="13849"/>
                  <a:pt x="8934" y="13865"/>
                  <a:pt x="8926" y="13887"/>
                </a:cubicBezTo>
                <a:cubicBezTo>
                  <a:pt x="8921" y="13903"/>
                  <a:pt x="8915" y="13917"/>
                  <a:pt x="8910" y="13932"/>
                </a:cubicBezTo>
                <a:cubicBezTo>
                  <a:pt x="8902" y="13959"/>
                  <a:pt x="8921" y="13991"/>
                  <a:pt x="8947" y="13997"/>
                </a:cubicBezTo>
                <a:cubicBezTo>
                  <a:pt x="8952" y="13998"/>
                  <a:pt x="8956" y="13999"/>
                  <a:pt x="8961" y="13999"/>
                </a:cubicBezTo>
                <a:cubicBezTo>
                  <a:pt x="8985" y="13999"/>
                  <a:pt x="9005" y="13982"/>
                  <a:pt x="9013" y="13960"/>
                </a:cubicBezTo>
                <a:cubicBezTo>
                  <a:pt x="9018" y="13945"/>
                  <a:pt x="9023" y="13931"/>
                  <a:pt x="9028" y="13916"/>
                </a:cubicBezTo>
                <a:cubicBezTo>
                  <a:pt x="9038" y="13890"/>
                  <a:pt x="9018" y="13859"/>
                  <a:pt x="8992" y="13850"/>
                </a:cubicBezTo>
                <a:cubicBezTo>
                  <a:pt x="8987" y="13849"/>
                  <a:pt x="8983" y="13849"/>
                  <a:pt x="8978" y="13849"/>
                </a:cubicBezTo>
                <a:close/>
                <a:moveTo>
                  <a:pt x="11515" y="13979"/>
                </a:moveTo>
                <a:cubicBezTo>
                  <a:pt x="11469" y="13979"/>
                  <a:pt x="11469" y="14049"/>
                  <a:pt x="11515" y="14049"/>
                </a:cubicBezTo>
                <a:cubicBezTo>
                  <a:pt x="11516" y="14049"/>
                  <a:pt x="11517" y="14049"/>
                  <a:pt x="11517" y="14049"/>
                </a:cubicBezTo>
                <a:cubicBezTo>
                  <a:pt x="11560" y="14049"/>
                  <a:pt x="11560" y="13979"/>
                  <a:pt x="11515" y="13979"/>
                </a:cubicBezTo>
                <a:close/>
                <a:moveTo>
                  <a:pt x="889" y="13908"/>
                </a:moveTo>
                <a:cubicBezTo>
                  <a:pt x="868" y="13908"/>
                  <a:pt x="846" y="13925"/>
                  <a:pt x="852" y="13951"/>
                </a:cubicBezTo>
                <a:cubicBezTo>
                  <a:pt x="857" y="13976"/>
                  <a:pt x="862" y="14001"/>
                  <a:pt x="867" y="14026"/>
                </a:cubicBezTo>
                <a:cubicBezTo>
                  <a:pt x="870" y="14044"/>
                  <a:pt x="883" y="14052"/>
                  <a:pt x="897" y="14052"/>
                </a:cubicBezTo>
                <a:cubicBezTo>
                  <a:pt x="917" y="14052"/>
                  <a:pt x="940" y="14034"/>
                  <a:pt x="935" y="14007"/>
                </a:cubicBezTo>
                <a:cubicBezTo>
                  <a:pt x="931" y="13984"/>
                  <a:pt x="925" y="13958"/>
                  <a:pt x="920" y="13933"/>
                </a:cubicBezTo>
                <a:cubicBezTo>
                  <a:pt x="916" y="13915"/>
                  <a:pt x="903" y="13908"/>
                  <a:pt x="889" y="13908"/>
                </a:cubicBezTo>
                <a:close/>
                <a:moveTo>
                  <a:pt x="21300" y="13984"/>
                </a:moveTo>
                <a:cubicBezTo>
                  <a:pt x="21254" y="13984"/>
                  <a:pt x="21254" y="14055"/>
                  <a:pt x="21300" y="14055"/>
                </a:cubicBezTo>
                <a:cubicBezTo>
                  <a:pt x="21345" y="14055"/>
                  <a:pt x="21345" y="13984"/>
                  <a:pt x="21300" y="13984"/>
                </a:cubicBezTo>
                <a:close/>
                <a:moveTo>
                  <a:pt x="10014" y="13960"/>
                </a:moveTo>
                <a:cubicBezTo>
                  <a:pt x="9987" y="13960"/>
                  <a:pt x="9963" y="13997"/>
                  <a:pt x="9988" y="14021"/>
                </a:cubicBezTo>
                <a:lnTo>
                  <a:pt x="10018" y="14051"/>
                </a:lnTo>
                <a:cubicBezTo>
                  <a:pt x="10026" y="14059"/>
                  <a:pt x="10034" y="14062"/>
                  <a:pt x="10042" y="14062"/>
                </a:cubicBezTo>
                <a:cubicBezTo>
                  <a:pt x="10068" y="14062"/>
                  <a:pt x="10092" y="14026"/>
                  <a:pt x="10068" y="14001"/>
                </a:cubicBezTo>
                <a:lnTo>
                  <a:pt x="10037" y="13971"/>
                </a:lnTo>
                <a:cubicBezTo>
                  <a:pt x="10030" y="13963"/>
                  <a:pt x="10022" y="13960"/>
                  <a:pt x="10014" y="13960"/>
                </a:cubicBezTo>
                <a:close/>
                <a:moveTo>
                  <a:pt x="14028" y="13995"/>
                </a:moveTo>
                <a:cubicBezTo>
                  <a:pt x="13983" y="13995"/>
                  <a:pt x="13983" y="14065"/>
                  <a:pt x="14028" y="14065"/>
                </a:cubicBezTo>
                <a:cubicBezTo>
                  <a:pt x="14074" y="14065"/>
                  <a:pt x="14074" y="13995"/>
                  <a:pt x="14028" y="13995"/>
                </a:cubicBezTo>
                <a:close/>
                <a:moveTo>
                  <a:pt x="8302" y="13939"/>
                </a:moveTo>
                <a:cubicBezTo>
                  <a:pt x="8274" y="13939"/>
                  <a:pt x="8250" y="13976"/>
                  <a:pt x="8275" y="14000"/>
                </a:cubicBezTo>
                <a:cubicBezTo>
                  <a:pt x="8295" y="14020"/>
                  <a:pt x="8315" y="14041"/>
                  <a:pt x="8336" y="14060"/>
                </a:cubicBezTo>
                <a:cubicBezTo>
                  <a:pt x="8344" y="14068"/>
                  <a:pt x="8352" y="14071"/>
                  <a:pt x="8360" y="14071"/>
                </a:cubicBezTo>
                <a:cubicBezTo>
                  <a:pt x="8387" y="14071"/>
                  <a:pt x="8410" y="14035"/>
                  <a:pt x="8385" y="14011"/>
                </a:cubicBezTo>
                <a:cubicBezTo>
                  <a:pt x="8365" y="13991"/>
                  <a:pt x="8346" y="13970"/>
                  <a:pt x="8326" y="13950"/>
                </a:cubicBezTo>
                <a:cubicBezTo>
                  <a:pt x="8318" y="13943"/>
                  <a:pt x="8310" y="13939"/>
                  <a:pt x="8302" y="13939"/>
                </a:cubicBezTo>
                <a:close/>
                <a:moveTo>
                  <a:pt x="10705" y="13974"/>
                </a:moveTo>
                <a:cubicBezTo>
                  <a:pt x="10634" y="13974"/>
                  <a:pt x="10634" y="14081"/>
                  <a:pt x="10705" y="14081"/>
                </a:cubicBezTo>
                <a:cubicBezTo>
                  <a:pt x="10773" y="14081"/>
                  <a:pt x="10773" y="13974"/>
                  <a:pt x="10705" y="13974"/>
                </a:cubicBezTo>
                <a:close/>
                <a:moveTo>
                  <a:pt x="18384" y="13972"/>
                </a:moveTo>
                <a:cubicBezTo>
                  <a:pt x="18375" y="13972"/>
                  <a:pt x="18366" y="13975"/>
                  <a:pt x="18357" y="13979"/>
                </a:cubicBezTo>
                <a:cubicBezTo>
                  <a:pt x="18347" y="13984"/>
                  <a:pt x="18337" y="13990"/>
                  <a:pt x="18327" y="13995"/>
                </a:cubicBezTo>
                <a:cubicBezTo>
                  <a:pt x="18301" y="14007"/>
                  <a:pt x="18294" y="14043"/>
                  <a:pt x="18307" y="14068"/>
                </a:cubicBezTo>
                <a:cubicBezTo>
                  <a:pt x="18318" y="14086"/>
                  <a:pt x="18335" y="14094"/>
                  <a:pt x="18353" y="14094"/>
                </a:cubicBezTo>
                <a:cubicBezTo>
                  <a:pt x="18362" y="14094"/>
                  <a:pt x="18372" y="14092"/>
                  <a:pt x="18380" y="14088"/>
                </a:cubicBezTo>
                <a:cubicBezTo>
                  <a:pt x="18391" y="14083"/>
                  <a:pt x="18400" y="14078"/>
                  <a:pt x="18411" y="14072"/>
                </a:cubicBezTo>
                <a:cubicBezTo>
                  <a:pt x="18437" y="14059"/>
                  <a:pt x="18443" y="14023"/>
                  <a:pt x="18431" y="13999"/>
                </a:cubicBezTo>
                <a:cubicBezTo>
                  <a:pt x="18420" y="13982"/>
                  <a:pt x="18403" y="13972"/>
                  <a:pt x="18384" y="13972"/>
                </a:cubicBezTo>
                <a:close/>
                <a:moveTo>
                  <a:pt x="20638" y="14060"/>
                </a:moveTo>
                <a:cubicBezTo>
                  <a:pt x="20615" y="14060"/>
                  <a:pt x="20615" y="14095"/>
                  <a:pt x="20638" y="14095"/>
                </a:cubicBezTo>
                <a:cubicBezTo>
                  <a:pt x="20661" y="14095"/>
                  <a:pt x="20661" y="14060"/>
                  <a:pt x="20638" y="14060"/>
                </a:cubicBezTo>
                <a:close/>
                <a:moveTo>
                  <a:pt x="19377" y="13996"/>
                </a:moveTo>
                <a:cubicBezTo>
                  <a:pt x="19350" y="13996"/>
                  <a:pt x="19325" y="14031"/>
                  <a:pt x="19350" y="14057"/>
                </a:cubicBezTo>
                <a:cubicBezTo>
                  <a:pt x="19362" y="14067"/>
                  <a:pt x="19370" y="14078"/>
                  <a:pt x="19380" y="14086"/>
                </a:cubicBezTo>
                <a:cubicBezTo>
                  <a:pt x="19387" y="14094"/>
                  <a:pt x="19395" y="14097"/>
                  <a:pt x="19403" y="14097"/>
                </a:cubicBezTo>
                <a:cubicBezTo>
                  <a:pt x="19430" y="14097"/>
                  <a:pt x="19453" y="14062"/>
                  <a:pt x="19429" y="14037"/>
                </a:cubicBezTo>
                <a:cubicBezTo>
                  <a:pt x="19420" y="14026"/>
                  <a:pt x="19410" y="14016"/>
                  <a:pt x="19401" y="14006"/>
                </a:cubicBezTo>
                <a:cubicBezTo>
                  <a:pt x="19393" y="13999"/>
                  <a:pt x="19385" y="13996"/>
                  <a:pt x="19377" y="13996"/>
                </a:cubicBezTo>
                <a:close/>
                <a:moveTo>
                  <a:pt x="6305" y="14013"/>
                </a:moveTo>
                <a:cubicBezTo>
                  <a:pt x="6291" y="14013"/>
                  <a:pt x="6276" y="14021"/>
                  <a:pt x="6270" y="14038"/>
                </a:cubicBezTo>
                <a:cubicBezTo>
                  <a:pt x="6265" y="14054"/>
                  <a:pt x="6260" y="14068"/>
                  <a:pt x="6254" y="14082"/>
                </a:cubicBezTo>
                <a:cubicBezTo>
                  <a:pt x="6246" y="14109"/>
                  <a:pt x="6268" y="14126"/>
                  <a:pt x="6290" y="14126"/>
                </a:cubicBezTo>
                <a:cubicBezTo>
                  <a:pt x="6303" y="14126"/>
                  <a:pt x="6317" y="14119"/>
                  <a:pt x="6323" y="14102"/>
                </a:cubicBezTo>
                <a:cubicBezTo>
                  <a:pt x="6328" y="14086"/>
                  <a:pt x="6333" y="14071"/>
                  <a:pt x="6338" y="14058"/>
                </a:cubicBezTo>
                <a:cubicBezTo>
                  <a:pt x="6348" y="14031"/>
                  <a:pt x="6327" y="14013"/>
                  <a:pt x="6305" y="14013"/>
                </a:cubicBezTo>
                <a:close/>
                <a:moveTo>
                  <a:pt x="4956" y="14053"/>
                </a:moveTo>
                <a:cubicBezTo>
                  <a:pt x="4948" y="14053"/>
                  <a:pt x="4940" y="14057"/>
                  <a:pt x="4932" y="14064"/>
                </a:cubicBezTo>
                <a:lnTo>
                  <a:pt x="4917" y="14080"/>
                </a:lnTo>
                <a:cubicBezTo>
                  <a:pt x="4892" y="14105"/>
                  <a:pt x="4916" y="14141"/>
                  <a:pt x="4943" y="14141"/>
                </a:cubicBezTo>
                <a:cubicBezTo>
                  <a:pt x="4951" y="14141"/>
                  <a:pt x="4959" y="14137"/>
                  <a:pt x="4966" y="14130"/>
                </a:cubicBezTo>
                <a:lnTo>
                  <a:pt x="4982" y="14114"/>
                </a:lnTo>
                <a:cubicBezTo>
                  <a:pt x="5007" y="14088"/>
                  <a:pt x="4984" y="14053"/>
                  <a:pt x="4956" y="14053"/>
                </a:cubicBezTo>
                <a:close/>
                <a:moveTo>
                  <a:pt x="7701" y="14011"/>
                </a:moveTo>
                <a:cubicBezTo>
                  <a:pt x="7660" y="14011"/>
                  <a:pt x="7624" y="14065"/>
                  <a:pt x="7660" y="14102"/>
                </a:cubicBezTo>
                <a:cubicBezTo>
                  <a:pt x="7671" y="14112"/>
                  <a:pt x="7679" y="14123"/>
                  <a:pt x="7689" y="14132"/>
                </a:cubicBezTo>
                <a:cubicBezTo>
                  <a:pt x="7699" y="14144"/>
                  <a:pt x="7712" y="14149"/>
                  <a:pt x="7724" y="14149"/>
                </a:cubicBezTo>
                <a:cubicBezTo>
                  <a:pt x="7764" y="14149"/>
                  <a:pt x="7801" y="14095"/>
                  <a:pt x="7765" y="14058"/>
                </a:cubicBezTo>
                <a:cubicBezTo>
                  <a:pt x="7756" y="14048"/>
                  <a:pt x="7746" y="14038"/>
                  <a:pt x="7736" y="14027"/>
                </a:cubicBezTo>
                <a:cubicBezTo>
                  <a:pt x="7725" y="14016"/>
                  <a:pt x="7713" y="14011"/>
                  <a:pt x="7701" y="14011"/>
                </a:cubicBezTo>
                <a:close/>
                <a:moveTo>
                  <a:pt x="270" y="14224"/>
                </a:moveTo>
                <a:cubicBezTo>
                  <a:pt x="257" y="14224"/>
                  <a:pt x="245" y="14242"/>
                  <a:pt x="257" y="14254"/>
                </a:cubicBezTo>
                <a:lnTo>
                  <a:pt x="302" y="14299"/>
                </a:lnTo>
                <a:cubicBezTo>
                  <a:pt x="306" y="14302"/>
                  <a:pt x="310" y="14304"/>
                  <a:pt x="314" y="14304"/>
                </a:cubicBezTo>
                <a:cubicBezTo>
                  <a:pt x="327" y="14304"/>
                  <a:pt x="340" y="14286"/>
                  <a:pt x="327" y="14274"/>
                </a:cubicBezTo>
                <a:lnTo>
                  <a:pt x="282" y="14230"/>
                </a:lnTo>
                <a:cubicBezTo>
                  <a:pt x="278" y="14226"/>
                  <a:pt x="274" y="14224"/>
                  <a:pt x="270" y="14224"/>
                </a:cubicBezTo>
                <a:close/>
              </a:path>
            </a:pathLst>
          </a:custGeom>
          <a:solidFill>
            <a:srgbClr val="FFFFFF">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 name="Google Shape;425;p25"/>
          <p:cNvGrpSpPr/>
          <p:nvPr/>
        </p:nvGrpSpPr>
        <p:grpSpPr>
          <a:xfrm flipH="1">
            <a:off x="3825348" y="2062437"/>
            <a:ext cx="5318665" cy="3163412"/>
            <a:chOff x="0" y="2062437"/>
            <a:chExt cx="5318665" cy="3163412"/>
          </a:xfrm>
        </p:grpSpPr>
        <p:sp>
          <p:nvSpPr>
            <p:cNvPr id="426" name="Google Shape;426;p25"/>
            <p:cNvSpPr/>
            <p:nvPr/>
          </p:nvSpPr>
          <p:spPr>
            <a:xfrm>
              <a:off x="7" y="2144783"/>
              <a:ext cx="5079927" cy="2998717"/>
            </a:xfrm>
            <a:custGeom>
              <a:avLst/>
              <a:gdLst/>
              <a:ahLst/>
              <a:cxnLst/>
              <a:rect l="l" t="t" r="r" b="b"/>
              <a:pathLst>
                <a:path w="36088" h="21303" extrusionOk="0">
                  <a:moveTo>
                    <a:pt x="0" y="1"/>
                  </a:moveTo>
                  <a:lnTo>
                    <a:pt x="0" y="21302"/>
                  </a:lnTo>
                  <a:lnTo>
                    <a:pt x="36088" y="21302"/>
                  </a:lnTo>
                  <a:cubicBezTo>
                    <a:pt x="35193" y="19045"/>
                    <a:pt x="31856" y="18367"/>
                    <a:pt x="27040" y="18367"/>
                  </a:cubicBezTo>
                  <a:cubicBezTo>
                    <a:pt x="23903" y="18367"/>
                    <a:pt x="20140" y="18654"/>
                    <a:pt x="16015" y="18980"/>
                  </a:cubicBezTo>
                  <a:cubicBezTo>
                    <a:pt x="15102" y="19052"/>
                    <a:pt x="14247" y="19087"/>
                    <a:pt x="13445" y="19087"/>
                  </a:cubicBezTo>
                  <a:cubicBezTo>
                    <a:pt x="5060" y="19087"/>
                    <a:pt x="2624" y="15183"/>
                    <a:pt x="3461" y="8070"/>
                  </a:cubicBezTo>
                  <a:cubicBezTo>
                    <a:pt x="4379" y="277"/>
                    <a:pt x="2" y="1"/>
                    <a:pt x="2" y="1"/>
                  </a:cubicBez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0" y="2062437"/>
              <a:ext cx="5318665" cy="3163412"/>
            </a:xfrm>
            <a:custGeom>
              <a:avLst/>
              <a:gdLst/>
              <a:ahLst/>
              <a:cxnLst/>
              <a:rect l="l" t="t" r="r" b="b"/>
              <a:pathLst>
                <a:path w="37784" h="22473" extrusionOk="0">
                  <a:moveTo>
                    <a:pt x="3" y="1"/>
                  </a:moveTo>
                  <a:lnTo>
                    <a:pt x="0" y="70"/>
                  </a:lnTo>
                  <a:cubicBezTo>
                    <a:pt x="13" y="72"/>
                    <a:pt x="1268" y="165"/>
                    <a:pt x="2307" y="1413"/>
                  </a:cubicBezTo>
                  <a:cubicBezTo>
                    <a:pt x="3537" y="2887"/>
                    <a:pt x="3967" y="5280"/>
                    <a:pt x="3588" y="8526"/>
                  </a:cubicBezTo>
                  <a:cubicBezTo>
                    <a:pt x="3097" y="12719"/>
                    <a:pt x="3731" y="15661"/>
                    <a:pt x="5523" y="17522"/>
                  </a:cubicBezTo>
                  <a:cubicBezTo>
                    <a:pt x="7228" y="19291"/>
                    <a:pt x="10041" y="20162"/>
                    <a:pt x="14079" y="20162"/>
                  </a:cubicBezTo>
                  <a:cubicBezTo>
                    <a:pt x="14918" y="20162"/>
                    <a:pt x="15810" y="20125"/>
                    <a:pt x="16756" y="20050"/>
                  </a:cubicBezTo>
                  <a:cubicBezTo>
                    <a:pt x="20755" y="19731"/>
                    <a:pt x="24863" y="19405"/>
                    <a:pt x="28290" y="19405"/>
                  </a:cubicBezTo>
                  <a:cubicBezTo>
                    <a:pt x="29167" y="19405"/>
                    <a:pt x="29999" y="19426"/>
                    <a:pt x="30773" y="19475"/>
                  </a:cubicBezTo>
                  <a:cubicBezTo>
                    <a:pt x="34805" y="19726"/>
                    <a:pt x="37013" y="20678"/>
                    <a:pt x="37720" y="22473"/>
                  </a:cubicBezTo>
                  <a:lnTo>
                    <a:pt x="37784" y="22447"/>
                  </a:lnTo>
                  <a:cubicBezTo>
                    <a:pt x="37065" y="20624"/>
                    <a:pt x="34839" y="19658"/>
                    <a:pt x="30776" y="19406"/>
                  </a:cubicBezTo>
                  <a:cubicBezTo>
                    <a:pt x="30000" y="19357"/>
                    <a:pt x="29165" y="19336"/>
                    <a:pt x="28286" y="19336"/>
                  </a:cubicBezTo>
                  <a:cubicBezTo>
                    <a:pt x="24857" y="19336"/>
                    <a:pt x="20749" y="19662"/>
                    <a:pt x="16749" y="19980"/>
                  </a:cubicBezTo>
                  <a:cubicBezTo>
                    <a:pt x="15803" y="20055"/>
                    <a:pt x="14911" y="20092"/>
                    <a:pt x="14073" y="20092"/>
                  </a:cubicBezTo>
                  <a:cubicBezTo>
                    <a:pt x="10058" y="20092"/>
                    <a:pt x="7264" y="19229"/>
                    <a:pt x="5573" y="17474"/>
                  </a:cubicBezTo>
                  <a:cubicBezTo>
                    <a:pt x="3794" y="15628"/>
                    <a:pt x="3169" y="12704"/>
                    <a:pt x="3656" y="8534"/>
                  </a:cubicBezTo>
                  <a:cubicBezTo>
                    <a:pt x="4036" y="5268"/>
                    <a:pt x="3601" y="2856"/>
                    <a:pt x="2358" y="1367"/>
                  </a:cubicBezTo>
                  <a:cubicBezTo>
                    <a:pt x="1299" y="98"/>
                    <a:pt x="17" y="2"/>
                    <a:pt x="3" y="1"/>
                  </a:cubicBez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25"/>
          <p:cNvGrpSpPr/>
          <p:nvPr/>
        </p:nvGrpSpPr>
        <p:grpSpPr>
          <a:xfrm rot="5400000" flipH="1">
            <a:off x="6780449" y="-930138"/>
            <a:ext cx="1432782" cy="3294344"/>
            <a:chOff x="7227671" y="11"/>
            <a:chExt cx="1915484" cy="4404203"/>
          </a:xfrm>
        </p:grpSpPr>
        <p:sp>
          <p:nvSpPr>
            <p:cNvPr id="429" name="Google Shape;429;p25"/>
            <p:cNvSpPr/>
            <p:nvPr/>
          </p:nvSpPr>
          <p:spPr>
            <a:xfrm>
              <a:off x="7471853" y="422"/>
              <a:ext cx="1671303" cy="4112309"/>
            </a:xfrm>
            <a:custGeom>
              <a:avLst/>
              <a:gdLst/>
              <a:ahLst/>
              <a:cxnLst/>
              <a:rect l="l" t="t" r="r" b="b"/>
              <a:pathLst>
                <a:path w="11873" h="29214" extrusionOk="0">
                  <a:moveTo>
                    <a:pt x="274" y="1"/>
                  </a:moveTo>
                  <a:cubicBezTo>
                    <a:pt x="274" y="1"/>
                    <a:pt x="0" y="2214"/>
                    <a:pt x="4493" y="2489"/>
                  </a:cubicBezTo>
                  <a:cubicBezTo>
                    <a:pt x="8986" y="2764"/>
                    <a:pt x="11277" y="8349"/>
                    <a:pt x="9170" y="14175"/>
                  </a:cubicBezTo>
                  <a:cubicBezTo>
                    <a:pt x="7061" y="20000"/>
                    <a:pt x="7882" y="28800"/>
                    <a:pt x="11872" y="29213"/>
                  </a:cubicBezTo>
                  <a:lnTo>
                    <a:pt x="11872" y="1"/>
                  </a:ln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7227671" y="11"/>
              <a:ext cx="1909654" cy="4404203"/>
            </a:xfrm>
            <a:custGeom>
              <a:avLst/>
              <a:gdLst/>
              <a:ahLst/>
              <a:cxnLst/>
              <a:rect l="l" t="t" r="r" b="b"/>
              <a:pathLst>
                <a:path w="12890" h="29728" extrusionOk="0">
                  <a:moveTo>
                    <a:pt x="66" y="1"/>
                  </a:moveTo>
                  <a:lnTo>
                    <a:pt x="66" y="1"/>
                  </a:lnTo>
                  <a:cubicBezTo>
                    <a:pt x="63" y="22"/>
                    <a:pt x="0" y="535"/>
                    <a:pt x="472" y="1107"/>
                  </a:cubicBezTo>
                  <a:cubicBezTo>
                    <a:pt x="953" y="1690"/>
                    <a:pt x="2086" y="2417"/>
                    <a:pt x="4747" y="2568"/>
                  </a:cubicBezTo>
                  <a:cubicBezTo>
                    <a:pt x="6719" y="2679"/>
                    <a:pt x="8402" y="3670"/>
                    <a:pt x="9486" y="5361"/>
                  </a:cubicBezTo>
                  <a:cubicBezTo>
                    <a:pt x="11012" y="7744"/>
                    <a:pt x="11157" y="11122"/>
                    <a:pt x="9871" y="14397"/>
                  </a:cubicBezTo>
                  <a:cubicBezTo>
                    <a:pt x="9040" y="16514"/>
                    <a:pt x="8598" y="19060"/>
                    <a:pt x="8627" y="21565"/>
                  </a:cubicBezTo>
                  <a:cubicBezTo>
                    <a:pt x="8656" y="24097"/>
                    <a:pt x="9168" y="26301"/>
                    <a:pt x="10069" y="27767"/>
                  </a:cubicBezTo>
                  <a:cubicBezTo>
                    <a:pt x="10801" y="28959"/>
                    <a:pt x="11747" y="29618"/>
                    <a:pt x="12879" y="29727"/>
                  </a:cubicBezTo>
                  <a:lnTo>
                    <a:pt x="12890" y="29659"/>
                  </a:lnTo>
                  <a:cubicBezTo>
                    <a:pt x="11780" y="29553"/>
                    <a:pt x="10852" y="28905"/>
                    <a:pt x="10131" y="27732"/>
                  </a:cubicBezTo>
                  <a:cubicBezTo>
                    <a:pt x="9238" y="26275"/>
                    <a:pt x="8730" y="24086"/>
                    <a:pt x="8699" y="21565"/>
                  </a:cubicBezTo>
                  <a:cubicBezTo>
                    <a:pt x="8669" y="19069"/>
                    <a:pt x="9109" y="16533"/>
                    <a:pt x="9938" y="14423"/>
                  </a:cubicBezTo>
                  <a:cubicBezTo>
                    <a:pt x="11231" y="11127"/>
                    <a:pt x="11087" y="7727"/>
                    <a:pt x="9547" y="5324"/>
                  </a:cubicBezTo>
                  <a:cubicBezTo>
                    <a:pt x="8450" y="3615"/>
                    <a:pt x="6748" y="2611"/>
                    <a:pt x="4752" y="2499"/>
                  </a:cubicBezTo>
                  <a:cubicBezTo>
                    <a:pt x="2119" y="2349"/>
                    <a:pt x="1002" y="1637"/>
                    <a:pt x="528" y="1065"/>
                  </a:cubicBezTo>
                  <a:cubicBezTo>
                    <a:pt x="74" y="517"/>
                    <a:pt x="133" y="14"/>
                    <a:pt x="135" y="9"/>
                  </a:cubicBezTo>
                  <a:lnTo>
                    <a:pt x="66" y="1"/>
                  </a:ln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 name="Google Shape;431;p25"/>
          <p:cNvSpPr/>
          <p:nvPr/>
        </p:nvSpPr>
        <p:spPr>
          <a:xfrm flipH="1">
            <a:off x="0" y="0"/>
            <a:ext cx="1868762" cy="2392131"/>
          </a:xfrm>
          <a:custGeom>
            <a:avLst/>
            <a:gdLst/>
            <a:ahLst/>
            <a:cxnLst/>
            <a:rect l="l" t="t" r="r" b="b"/>
            <a:pathLst>
              <a:path w="13040" h="16692" extrusionOk="0">
                <a:moveTo>
                  <a:pt x="7" y="0"/>
                </a:moveTo>
                <a:lnTo>
                  <a:pt x="0" y="5"/>
                </a:lnTo>
                <a:cubicBezTo>
                  <a:pt x="5" y="11"/>
                  <a:pt x="463" y="666"/>
                  <a:pt x="1444" y="1238"/>
                </a:cubicBezTo>
                <a:cubicBezTo>
                  <a:pt x="2020" y="1573"/>
                  <a:pt x="2661" y="1817"/>
                  <a:pt x="3351" y="1958"/>
                </a:cubicBezTo>
                <a:cubicBezTo>
                  <a:pt x="3835" y="2059"/>
                  <a:pt x="4344" y="2109"/>
                  <a:pt x="4873" y="2109"/>
                </a:cubicBezTo>
                <a:cubicBezTo>
                  <a:pt x="5283" y="2109"/>
                  <a:pt x="5706" y="2079"/>
                  <a:pt x="6138" y="2018"/>
                </a:cubicBezTo>
                <a:cubicBezTo>
                  <a:pt x="6663" y="1945"/>
                  <a:pt x="7150" y="1909"/>
                  <a:pt x="7597" y="1909"/>
                </a:cubicBezTo>
                <a:cubicBezTo>
                  <a:pt x="9040" y="1909"/>
                  <a:pt x="10080" y="2286"/>
                  <a:pt x="10701" y="3036"/>
                </a:cubicBezTo>
                <a:cubicBezTo>
                  <a:pt x="11113" y="3536"/>
                  <a:pt x="11334" y="4202"/>
                  <a:pt x="11356" y="5019"/>
                </a:cubicBezTo>
                <a:cubicBezTo>
                  <a:pt x="11380" y="5861"/>
                  <a:pt x="11193" y="6872"/>
                  <a:pt x="10801" y="8026"/>
                </a:cubicBezTo>
                <a:cubicBezTo>
                  <a:pt x="10380" y="9270"/>
                  <a:pt x="10107" y="10305"/>
                  <a:pt x="9963" y="11194"/>
                </a:cubicBezTo>
                <a:cubicBezTo>
                  <a:pt x="9809" y="12158"/>
                  <a:pt x="9806" y="12963"/>
                  <a:pt x="9955" y="13655"/>
                </a:cubicBezTo>
                <a:cubicBezTo>
                  <a:pt x="10109" y="14378"/>
                  <a:pt x="10427" y="14971"/>
                  <a:pt x="10927" y="15468"/>
                </a:cubicBezTo>
                <a:cubicBezTo>
                  <a:pt x="11436" y="15976"/>
                  <a:pt x="12126" y="16375"/>
                  <a:pt x="13037" y="16692"/>
                </a:cubicBezTo>
                <a:lnTo>
                  <a:pt x="13040" y="16682"/>
                </a:lnTo>
                <a:cubicBezTo>
                  <a:pt x="11249" y="16061"/>
                  <a:pt x="10272" y="15097"/>
                  <a:pt x="9962" y="13652"/>
                </a:cubicBezTo>
                <a:cubicBezTo>
                  <a:pt x="9678" y="12326"/>
                  <a:pt x="9940" y="10593"/>
                  <a:pt x="10809" y="8028"/>
                </a:cubicBezTo>
                <a:cubicBezTo>
                  <a:pt x="11201" y="6873"/>
                  <a:pt x="11388" y="5861"/>
                  <a:pt x="11365" y="5018"/>
                </a:cubicBezTo>
                <a:cubicBezTo>
                  <a:pt x="11343" y="4200"/>
                  <a:pt x="11121" y="3531"/>
                  <a:pt x="10707" y="3031"/>
                </a:cubicBezTo>
                <a:cubicBezTo>
                  <a:pt x="10299" y="2539"/>
                  <a:pt x="9701" y="2201"/>
                  <a:pt x="8928" y="2033"/>
                </a:cubicBezTo>
                <a:cubicBezTo>
                  <a:pt x="8530" y="1946"/>
                  <a:pt x="8083" y="1902"/>
                  <a:pt x="7591" y="1902"/>
                </a:cubicBezTo>
                <a:cubicBezTo>
                  <a:pt x="7143" y="1902"/>
                  <a:pt x="6657" y="1938"/>
                  <a:pt x="6137" y="2011"/>
                </a:cubicBezTo>
                <a:cubicBezTo>
                  <a:pt x="5693" y="2073"/>
                  <a:pt x="5276" y="2100"/>
                  <a:pt x="4886" y="2100"/>
                </a:cubicBezTo>
                <a:cubicBezTo>
                  <a:pt x="3311" y="2100"/>
                  <a:pt x="2173" y="1655"/>
                  <a:pt x="1447" y="1231"/>
                </a:cubicBezTo>
                <a:cubicBezTo>
                  <a:pt x="469" y="660"/>
                  <a:pt x="11" y="7"/>
                  <a:pt x="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35712" y="3868304"/>
            <a:ext cx="756341" cy="170946"/>
          </a:xfrm>
          <a:custGeom>
            <a:avLst/>
            <a:gdLst/>
            <a:ahLst/>
            <a:cxnLst/>
            <a:rect l="l" t="t" r="r" b="b"/>
            <a:pathLst>
              <a:path w="14375" h="3249" extrusionOk="0">
                <a:moveTo>
                  <a:pt x="4492" y="0"/>
                </a:moveTo>
                <a:cubicBezTo>
                  <a:pt x="1788" y="0"/>
                  <a:pt x="0" y="418"/>
                  <a:pt x="0" y="418"/>
                </a:cubicBezTo>
                <a:cubicBezTo>
                  <a:pt x="1503" y="2212"/>
                  <a:pt x="5417" y="3249"/>
                  <a:pt x="8960" y="3249"/>
                </a:cubicBezTo>
                <a:cubicBezTo>
                  <a:pt x="11108" y="3249"/>
                  <a:pt x="13119" y="2868"/>
                  <a:pt x="14375" y="2043"/>
                </a:cubicBezTo>
                <a:cubicBezTo>
                  <a:pt x="10745" y="410"/>
                  <a:pt x="7169" y="0"/>
                  <a:pt x="44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867602" y="3868304"/>
            <a:ext cx="756446" cy="170946"/>
          </a:xfrm>
          <a:custGeom>
            <a:avLst/>
            <a:gdLst/>
            <a:ahLst/>
            <a:cxnLst/>
            <a:rect l="l" t="t" r="r" b="b"/>
            <a:pathLst>
              <a:path w="14377" h="3249" extrusionOk="0">
                <a:moveTo>
                  <a:pt x="9885" y="0"/>
                </a:moveTo>
                <a:cubicBezTo>
                  <a:pt x="7208" y="0"/>
                  <a:pt x="3631" y="410"/>
                  <a:pt x="0" y="2043"/>
                </a:cubicBezTo>
                <a:cubicBezTo>
                  <a:pt x="1255" y="2868"/>
                  <a:pt x="3266" y="3249"/>
                  <a:pt x="5414" y="3249"/>
                </a:cubicBezTo>
                <a:cubicBezTo>
                  <a:pt x="8957" y="3249"/>
                  <a:pt x="12871" y="2212"/>
                  <a:pt x="14377" y="418"/>
                </a:cubicBezTo>
                <a:cubicBezTo>
                  <a:pt x="14377" y="418"/>
                  <a:pt x="12590"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a:off x="847977" y="2762186"/>
            <a:ext cx="988268" cy="2392930"/>
          </a:xfrm>
          <a:custGeom>
            <a:avLst/>
            <a:gdLst/>
            <a:ahLst/>
            <a:cxnLst/>
            <a:rect l="l" t="t" r="r" b="b"/>
            <a:pathLst>
              <a:path w="18783" h="45480" extrusionOk="0">
                <a:moveTo>
                  <a:pt x="10347" y="0"/>
                </a:moveTo>
                <a:cubicBezTo>
                  <a:pt x="10347" y="0"/>
                  <a:pt x="7563" y="1807"/>
                  <a:pt x="5588" y="2107"/>
                </a:cubicBezTo>
                <a:cubicBezTo>
                  <a:pt x="4930" y="2208"/>
                  <a:pt x="4219" y="2242"/>
                  <a:pt x="3563" y="2242"/>
                </a:cubicBezTo>
                <a:cubicBezTo>
                  <a:pt x="2251" y="2242"/>
                  <a:pt x="1161" y="2107"/>
                  <a:pt x="1161" y="2107"/>
                </a:cubicBezTo>
                <a:lnTo>
                  <a:pt x="1161" y="2107"/>
                </a:lnTo>
                <a:cubicBezTo>
                  <a:pt x="1161" y="2108"/>
                  <a:pt x="2665" y="11369"/>
                  <a:pt x="1" y="14043"/>
                </a:cubicBezTo>
                <a:cubicBezTo>
                  <a:pt x="347" y="14833"/>
                  <a:pt x="1239" y="17622"/>
                  <a:pt x="1615" y="21611"/>
                </a:cubicBezTo>
                <a:cubicBezTo>
                  <a:pt x="1990" y="25601"/>
                  <a:pt x="3798" y="45479"/>
                  <a:pt x="3798" y="45479"/>
                </a:cubicBezTo>
                <a:lnTo>
                  <a:pt x="18782" y="45479"/>
                </a:lnTo>
                <a:cubicBezTo>
                  <a:pt x="18782" y="45479"/>
                  <a:pt x="15468" y="34409"/>
                  <a:pt x="14566" y="30043"/>
                </a:cubicBezTo>
                <a:cubicBezTo>
                  <a:pt x="13662" y="25677"/>
                  <a:pt x="12004" y="13102"/>
                  <a:pt x="12004" y="13102"/>
                </a:cubicBezTo>
                <a:lnTo>
                  <a:pt x="10347" y="0"/>
                </a:ln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821828" y="1875997"/>
            <a:ext cx="733032" cy="1678682"/>
          </a:xfrm>
          <a:custGeom>
            <a:avLst/>
            <a:gdLst/>
            <a:ahLst/>
            <a:cxnLst/>
            <a:rect l="l" t="t" r="r" b="b"/>
            <a:pathLst>
              <a:path w="13932" h="31905" extrusionOk="0">
                <a:moveTo>
                  <a:pt x="4558" y="1"/>
                </a:moveTo>
                <a:cubicBezTo>
                  <a:pt x="4447" y="1"/>
                  <a:pt x="4334" y="19"/>
                  <a:pt x="4217" y="54"/>
                </a:cubicBezTo>
                <a:cubicBezTo>
                  <a:pt x="3467" y="279"/>
                  <a:pt x="3467" y="1335"/>
                  <a:pt x="3467" y="1335"/>
                </a:cubicBezTo>
                <a:cubicBezTo>
                  <a:pt x="3467" y="1335"/>
                  <a:pt x="3180" y="1259"/>
                  <a:pt x="2815" y="1259"/>
                </a:cubicBezTo>
                <a:cubicBezTo>
                  <a:pt x="2154" y="1259"/>
                  <a:pt x="1234" y="1509"/>
                  <a:pt x="1281" y="2917"/>
                </a:cubicBezTo>
                <a:cubicBezTo>
                  <a:pt x="1433" y="4347"/>
                  <a:pt x="1658" y="5251"/>
                  <a:pt x="1658" y="5251"/>
                </a:cubicBezTo>
                <a:cubicBezTo>
                  <a:pt x="1658" y="5251"/>
                  <a:pt x="1608" y="5243"/>
                  <a:pt x="1526" y="5243"/>
                </a:cubicBezTo>
                <a:cubicBezTo>
                  <a:pt x="1182" y="5243"/>
                  <a:pt x="274" y="5377"/>
                  <a:pt x="152" y="6767"/>
                </a:cubicBezTo>
                <a:cubicBezTo>
                  <a:pt x="1" y="8490"/>
                  <a:pt x="152" y="21342"/>
                  <a:pt x="152" y="21342"/>
                </a:cubicBezTo>
                <a:lnTo>
                  <a:pt x="152" y="30095"/>
                </a:lnTo>
                <a:cubicBezTo>
                  <a:pt x="152" y="30095"/>
                  <a:pt x="604" y="31825"/>
                  <a:pt x="1961" y="31901"/>
                </a:cubicBezTo>
                <a:cubicBezTo>
                  <a:pt x="2000" y="31903"/>
                  <a:pt x="2040" y="31904"/>
                  <a:pt x="2081" y="31904"/>
                </a:cubicBezTo>
                <a:cubicBezTo>
                  <a:pt x="3473" y="31904"/>
                  <a:pt x="6100" y="30698"/>
                  <a:pt x="6100" y="30698"/>
                </a:cubicBezTo>
                <a:lnTo>
                  <a:pt x="13931" y="19028"/>
                </a:lnTo>
                <a:lnTo>
                  <a:pt x="13931" y="13529"/>
                </a:lnTo>
                <a:cubicBezTo>
                  <a:pt x="13931" y="13529"/>
                  <a:pt x="12561" y="8483"/>
                  <a:pt x="11928" y="7356"/>
                </a:cubicBezTo>
                <a:cubicBezTo>
                  <a:pt x="11298" y="6225"/>
                  <a:pt x="8810" y="1558"/>
                  <a:pt x="7759" y="1484"/>
                </a:cubicBezTo>
                <a:cubicBezTo>
                  <a:pt x="7535" y="1466"/>
                  <a:pt x="7357" y="1452"/>
                  <a:pt x="7211" y="1452"/>
                </a:cubicBezTo>
                <a:cubicBezTo>
                  <a:pt x="6771" y="1452"/>
                  <a:pt x="6630" y="1579"/>
                  <a:pt x="6402" y="2088"/>
                </a:cubicBezTo>
                <a:cubicBezTo>
                  <a:pt x="5702" y="559"/>
                  <a:pt x="5164" y="1"/>
                  <a:pt x="4558" y="1"/>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1120574" y="2452917"/>
            <a:ext cx="512312" cy="958961"/>
          </a:xfrm>
          <a:custGeom>
            <a:avLst/>
            <a:gdLst/>
            <a:ahLst/>
            <a:cxnLst/>
            <a:rect l="l" t="t" r="r" b="b"/>
            <a:pathLst>
              <a:path w="9737" h="18226" extrusionOk="0">
                <a:moveTo>
                  <a:pt x="7517" y="0"/>
                </a:moveTo>
                <a:cubicBezTo>
                  <a:pt x="7517" y="0"/>
                  <a:pt x="6097" y="1453"/>
                  <a:pt x="6473" y="4518"/>
                </a:cubicBezTo>
                <a:cubicBezTo>
                  <a:pt x="6183" y="5987"/>
                  <a:pt x="4945" y="5966"/>
                  <a:pt x="3996" y="7687"/>
                </a:cubicBezTo>
                <a:cubicBezTo>
                  <a:pt x="3047" y="9407"/>
                  <a:pt x="0" y="11075"/>
                  <a:pt x="722" y="18225"/>
                </a:cubicBezTo>
                <a:cubicBezTo>
                  <a:pt x="3775" y="12403"/>
                  <a:pt x="9737" y="7226"/>
                  <a:pt x="9563" y="7008"/>
                </a:cubicBezTo>
                <a:cubicBezTo>
                  <a:pt x="9389" y="6789"/>
                  <a:pt x="7517" y="0"/>
                  <a:pt x="7517" y="0"/>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1107104" y="2373732"/>
            <a:ext cx="649690" cy="1127329"/>
          </a:xfrm>
          <a:custGeom>
            <a:avLst/>
            <a:gdLst/>
            <a:ahLst/>
            <a:cxnLst/>
            <a:rect l="l" t="t" r="r" b="b"/>
            <a:pathLst>
              <a:path w="12348" h="21426" extrusionOk="0">
                <a:moveTo>
                  <a:pt x="9137" y="0"/>
                </a:moveTo>
                <a:cubicBezTo>
                  <a:pt x="6133" y="0"/>
                  <a:pt x="7454" y="5425"/>
                  <a:pt x="7454" y="5425"/>
                </a:cubicBezTo>
                <a:lnTo>
                  <a:pt x="7380" y="8361"/>
                </a:lnTo>
                <a:cubicBezTo>
                  <a:pt x="0" y="10094"/>
                  <a:pt x="680" y="21238"/>
                  <a:pt x="680" y="21238"/>
                </a:cubicBezTo>
                <a:cubicBezTo>
                  <a:pt x="680" y="21238"/>
                  <a:pt x="1862" y="21425"/>
                  <a:pt x="3251" y="21425"/>
                </a:cubicBezTo>
                <a:cubicBezTo>
                  <a:pt x="4645" y="21425"/>
                  <a:pt x="6248" y="21237"/>
                  <a:pt x="7077" y="20483"/>
                </a:cubicBezTo>
                <a:cubicBezTo>
                  <a:pt x="7605" y="18977"/>
                  <a:pt x="12348" y="10470"/>
                  <a:pt x="12348" y="9867"/>
                </a:cubicBezTo>
                <a:cubicBezTo>
                  <a:pt x="12348" y="9265"/>
                  <a:pt x="11145" y="3694"/>
                  <a:pt x="10617" y="3015"/>
                </a:cubicBezTo>
                <a:cubicBezTo>
                  <a:pt x="10234" y="2522"/>
                  <a:pt x="10091" y="1307"/>
                  <a:pt x="10040" y="687"/>
                </a:cubicBezTo>
                <a:cubicBezTo>
                  <a:pt x="10021" y="452"/>
                  <a:pt x="9870" y="247"/>
                  <a:pt x="9651" y="159"/>
                </a:cubicBezTo>
                <a:lnTo>
                  <a:pt x="9262" y="3"/>
                </a:lnTo>
                <a:cubicBezTo>
                  <a:pt x="9220" y="1"/>
                  <a:pt x="9178" y="0"/>
                  <a:pt x="9137" y="0"/>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909010" y="2611655"/>
            <a:ext cx="538830" cy="103652"/>
          </a:xfrm>
          <a:custGeom>
            <a:avLst/>
            <a:gdLst/>
            <a:ahLst/>
            <a:cxnLst/>
            <a:rect l="l" t="t" r="r" b="b"/>
            <a:pathLst>
              <a:path w="10241" h="1970" fill="none" extrusionOk="0">
                <a:moveTo>
                  <a:pt x="1" y="1969"/>
                </a:moveTo>
                <a:cubicBezTo>
                  <a:pt x="1" y="1969"/>
                  <a:pt x="5637" y="394"/>
                  <a:pt x="10241" y="1"/>
                </a:cubicBezTo>
              </a:path>
            </a:pathLst>
          </a:custGeom>
          <a:noFill/>
          <a:ln w="975" cap="flat" cmpd="sng">
            <a:solidFill>
              <a:srgbClr val="C1544E"/>
            </a:solidFill>
            <a:prstDash val="solid"/>
            <a:miter lim="204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1142619" y="2373732"/>
            <a:ext cx="451858" cy="1038147"/>
          </a:xfrm>
          <a:custGeom>
            <a:avLst/>
            <a:gdLst/>
            <a:ahLst/>
            <a:cxnLst/>
            <a:rect l="l" t="t" r="r" b="b"/>
            <a:pathLst>
              <a:path w="8588" h="19731" extrusionOk="0">
                <a:moveTo>
                  <a:pt x="8462" y="0"/>
                </a:moveTo>
                <a:cubicBezTo>
                  <a:pt x="5458" y="0"/>
                  <a:pt x="6779" y="5425"/>
                  <a:pt x="6779" y="5425"/>
                </a:cubicBezTo>
                <a:lnTo>
                  <a:pt x="6705" y="8361"/>
                </a:lnTo>
                <a:cubicBezTo>
                  <a:pt x="1013" y="9695"/>
                  <a:pt x="113" y="16629"/>
                  <a:pt x="1" y="19730"/>
                </a:cubicBezTo>
                <a:cubicBezTo>
                  <a:pt x="623" y="11084"/>
                  <a:pt x="8004" y="8273"/>
                  <a:pt x="8004" y="8273"/>
                </a:cubicBezTo>
                <a:cubicBezTo>
                  <a:pt x="8004" y="8273"/>
                  <a:pt x="7834" y="7107"/>
                  <a:pt x="7834" y="4615"/>
                </a:cubicBezTo>
                <a:cubicBezTo>
                  <a:pt x="6576" y="2800"/>
                  <a:pt x="8587" y="3"/>
                  <a:pt x="8587" y="3"/>
                </a:cubicBezTo>
                <a:cubicBezTo>
                  <a:pt x="8545" y="1"/>
                  <a:pt x="8503" y="0"/>
                  <a:pt x="8462" y="0"/>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821722" y="2180215"/>
            <a:ext cx="87236" cy="1354257"/>
          </a:xfrm>
          <a:custGeom>
            <a:avLst/>
            <a:gdLst/>
            <a:ahLst/>
            <a:cxnLst/>
            <a:rect l="l" t="t" r="r" b="b"/>
            <a:pathLst>
              <a:path w="1658" h="25739" extrusionOk="0">
                <a:moveTo>
                  <a:pt x="463" y="1"/>
                </a:moveTo>
                <a:lnTo>
                  <a:pt x="463" y="1"/>
                </a:lnTo>
                <a:cubicBezTo>
                  <a:pt x="308" y="226"/>
                  <a:pt x="191" y="539"/>
                  <a:pt x="152" y="983"/>
                </a:cubicBezTo>
                <a:cubicBezTo>
                  <a:pt x="1" y="2704"/>
                  <a:pt x="152" y="15558"/>
                  <a:pt x="152" y="15558"/>
                </a:cubicBezTo>
                <a:lnTo>
                  <a:pt x="152" y="24313"/>
                </a:lnTo>
                <a:cubicBezTo>
                  <a:pt x="152" y="24313"/>
                  <a:pt x="387" y="25207"/>
                  <a:pt x="1024" y="25739"/>
                </a:cubicBezTo>
                <a:cubicBezTo>
                  <a:pt x="1259" y="25086"/>
                  <a:pt x="1331" y="24302"/>
                  <a:pt x="1022" y="23408"/>
                </a:cubicBezTo>
                <a:cubicBezTo>
                  <a:pt x="82" y="20697"/>
                  <a:pt x="1658" y="11059"/>
                  <a:pt x="1658" y="11059"/>
                </a:cubicBezTo>
                <a:cubicBezTo>
                  <a:pt x="1658" y="11059"/>
                  <a:pt x="756" y="7671"/>
                  <a:pt x="498" y="5412"/>
                </a:cubicBezTo>
                <a:cubicBezTo>
                  <a:pt x="299" y="3679"/>
                  <a:pt x="406" y="1104"/>
                  <a:pt x="463" y="1"/>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1145618" y="2405669"/>
            <a:ext cx="370462" cy="955909"/>
          </a:xfrm>
          <a:custGeom>
            <a:avLst/>
            <a:gdLst/>
            <a:ahLst/>
            <a:cxnLst/>
            <a:rect l="l" t="t" r="r" b="b"/>
            <a:pathLst>
              <a:path w="7041" h="18168" fill="none" extrusionOk="0">
                <a:moveTo>
                  <a:pt x="7041" y="0"/>
                </a:moveTo>
                <a:cubicBezTo>
                  <a:pt x="7041" y="0"/>
                  <a:pt x="6010" y="1406"/>
                  <a:pt x="6603" y="4215"/>
                </a:cubicBezTo>
                <a:cubicBezTo>
                  <a:pt x="6887" y="7022"/>
                  <a:pt x="6648" y="7754"/>
                  <a:pt x="6648" y="7754"/>
                </a:cubicBezTo>
                <a:cubicBezTo>
                  <a:pt x="6648" y="7754"/>
                  <a:pt x="834" y="8077"/>
                  <a:pt x="1" y="18168"/>
                </a:cubicBezTo>
              </a:path>
            </a:pathLst>
          </a:custGeom>
          <a:solidFill>
            <a:srgbClr val="6F6F6F">
              <a:alpha val="32700"/>
            </a:srgbClr>
          </a:solidFill>
          <a:ln w="975" cap="flat" cmpd="sng">
            <a:solidFill>
              <a:srgbClr val="C1544E"/>
            </a:solidFill>
            <a:prstDash val="solid"/>
            <a:miter lim="204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1158561" y="1985699"/>
            <a:ext cx="205882" cy="634958"/>
          </a:xfrm>
          <a:custGeom>
            <a:avLst/>
            <a:gdLst/>
            <a:ahLst/>
            <a:cxnLst/>
            <a:rect l="l" t="t" r="r" b="b"/>
            <a:pathLst>
              <a:path w="3913" h="12068" fill="none" extrusionOk="0">
                <a:moveTo>
                  <a:pt x="0" y="1"/>
                </a:moveTo>
                <a:cubicBezTo>
                  <a:pt x="0" y="1"/>
                  <a:pt x="389" y="3060"/>
                  <a:pt x="1355" y="4443"/>
                </a:cubicBezTo>
                <a:cubicBezTo>
                  <a:pt x="2261" y="6652"/>
                  <a:pt x="2711" y="7755"/>
                  <a:pt x="2711" y="7755"/>
                </a:cubicBezTo>
                <a:cubicBezTo>
                  <a:pt x="2711" y="7755"/>
                  <a:pt x="3501" y="11094"/>
                  <a:pt x="3912" y="12068"/>
                </a:cubicBezTo>
              </a:path>
            </a:pathLst>
          </a:custGeom>
          <a:noFill/>
          <a:ln w="975" cap="flat" cmpd="sng">
            <a:solidFill>
              <a:srgbClr val="C1544E"/>
            </a:solidFill>
            <a:prstDash val="solid"/>
            <a:miter lim="204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1004085" y="1945975"/>
            <a:ext cx="186362" cy="702463"/>
          </a:xfrm>
          <a:custGeom>
            <a:avLst/>
            <a:gdLst/>
            <a:ahLst/>
            <a:cxnLst/>
            <a:rect l="l" t="t" r="r" b="b"/>
            <a:pathLst>
              <a:path w="3542" h="13351" fill="none" extrusionOk="0">
                <a:moveTo>
                  <a:pt x="0" y="1"/>
                </a:moveTo>
                <a:cubicBezTo>
                  <a:pt x="0" y="1"/>
                  <a:pt x="1349" y="6409"/>
                  <a:pt x="2619" y="8884"/>
                </a:cubicBezTo>
                <a:cubicBezTo>
                  <a:pt x="2589" y="11192"/>
                  <a:pt x="3542" y="13351"/>
                  <a:pt x="3542" y="13351"/>
                </a:cubicBezTo>
              </a:path>
            </a:pathLst>
          </a:custGeom>
          <a:noFill/>
          <a:ln w="975" cap="flat" cmpd="sng">
            <a:solidFill>
              <a:srgbClr val="C1544E"/>
            </a:solidFill>
            <a:prstDash val="solid"/>
            <a:miter lim="204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915113" y="2715254"/>
            <a:ext cx="534253" cy="297643"/>
          </a:xfrm>
          <a:custGeom>
            <a:avLst/>
            <a:gdLst/>
            <a:ahLst/>
            <a:cxnLst/>
            <a:rect l="l" t="t" r="r" b="b"/>
            <a:pathLst>
              <a:path w="10154" h="5657" extrusionOk="0">
                <a:moveTo>
                  <a:pt x="10134" y="0"/>
                </a:moveTo>
                <a:cubicBezTo>
                  <a:pt x="5811" y="0"/>
                  <a:pt x="791" y="2701"/>
                  <a:pt x="791" y="2701"/>
                </a:cubicBezTo>
                <a:cubicBezTo>
                  <a:pt x="97" y="3045"/>
                  <a:pt x="1" y="5656"/>
                  <a:pt x="707" y="5656"/>
                </a:cubicBezTo>
                <a:cubicBezTo>
                  <a:pt x="831" y="5656"/>
                  <a:pt x="980" y="5575"/>
                  <a:pt x="1155" y="5387"/>
                </a:cubicBezTo>
                <a:cubicBezTo>
                  <a:pt x="2326" y="4131"/>
                  <a:pt x="4889" y="2128"/>
                  <a:pt x="10153" y="0"/>
                </a:cubicBezTo>
                <a:cubicBezTo>
                  <a:pt x="10147" y="0"/>
                  <a:pt x="10140" y="0"/>
                  <a:pt x="10134" y="0"/>
                </a:cubicBezTo>
                <a:close/>
              </a:path>
            </a:pathLst>
          </a:custGeom>
          <a:solidFill>
            <a:srgbClr val="C15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176588" y="2762186"/>
            <a:ext cx="988268" cy="2392930"/>
          </a:xfrm>
          <a:custGeom>
            <a:avLst/>
            <a:gdLst/>
            <a:ahLst/>
            <a:cxnLst/>
            <a:rect l="l" t="t" r="r" b="b"/>
            <a:pathLst>
              <a:path w="18783" h="45480" extrusionOk="0">
                <a:moveTo>
                  <a:pt x="8436" y="0"/>
                </a:moveTo>
                <a:lnTo>
                  <a:pt x="6779" y="13102"/>
                </a:lnTo>
                <a:cubicBezTo>
                  <a:pt x="6779" y="13102"/>
                  <a:pt x="5122" y="25677"/>
                  <a:pt x="4219" y="30043"/>
                </a:cubicBezTo>
                <a:cubicBezTo>
                  <a:pt x="3315" y="34411"/>
                  <a:pt x="1" y="45479"/>
                  <a:pt x="1" y="45479"/>
                </a:cubicBezTo>
                <a:lnTo>
                  <a:pt x="14985" y="45479"/>
                </a:lnTo>
                <a:cubicBezTo>
                  <a:pt x="14985" y="45479"/>
                  <a:pt x="16794" y="25601"/>
                  <a:pt x="17170" y="21611"/>
                </a:cubicBezTo>
                <a:cubicBezTo>
                  <a:pt x="17545" y="17622"/>
                  <a:pt x="18439" y="14833"/>
                  <a:pt x="18782" y="14043"/>
                </a:cubicBezTo>
                <a:cubicBezTo>
                  <a:pt x="16117" y="11369"/>
                  <a:pt x="17622" y="2108"/>
                  <a:pt x="17622" y="2107"/>
                </a:cubicBezTo>
                <a:lnTo>
                  <a:pt x="17622" y="2107"/>
                </a:lnTo>
                <a:cubicBezTo>
                  <a:pt x="17622" y="2107"/>
                  <a:pt x="16532" y="2242"/>
                  <a:pt x="15220" y="2242"/>
                </a:cubicBezTo>
                <a:cubicBezTo>
                  <a:pt x="14564" y="2242"/>
                  <a:pt x="13853" y="2208"/>
                  <a:pt x="13195" y="2107"/>
                </a:cubicBezTo>
                <a:cubicBezTo>
                  <a:pt x="11221" y="1807"/>
                  <a:pt x="8436" y="0"/>
                  <a:pt x="8436" y="0"/>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04795" y="1875997"/>
            <a:ext cx="733032" cy="1678682"/>
          </a:xfrm>
          <a:custGeom>
            <a:avLst/>
            <a:gdLst/>
            <a:ahLst/>
            <a:cxnLst/>
            <a:rect l="l" t="t" r="r" b="b"/>
            <a:pathLst>
              <a:path w="13932" h="31905" extrusionOk="0">
                <a:moveTo>
                  <a:pt x="9374" y="1"/>
                </a:moveTo>
                <a:cubicBezTo>
                  <a:pt x="8769" y="1"/>
                  <a:pt x="8230" y="559"/>
                  <a:pt x="7530" y="2088"/>
                </a:cubicBezTo>
                <a:cubicBezTo>
                  <a:pt x="7304" y="1579"/>
                  <a:pt x="7162" y="1452"/>
                  <a:pt x="6722" y="1452"/>
                </a:cubicBezTo>
                <a:cubicBezTo>
                  <a:pt x="6577" y="1452"/>
                  <a:pt x="6399" y="1466"/>
                  <a:pt x="6175" y="1484"/>
                </a:cubicBezTo>
                <a:cubicBezTo>
                  <a:pt x="5122" y="1558"/>
                  <a:pt x="2636" y="6225"/>
                  <a:pt x="2004" y="7356"/>
                </a:cubicBezTo>
                <a:cubicBezTo>
                  <a:pt x="1372" y="8483"/>
                  <a:pt x="1" y="13529"/>
                  <a:pt x="1" y="13529"/>
                </a:cubicBezTo>
                <a:lnTo>
                  <a:pt x="1" y="19028"/>
                </a:lnTo>
                <a:lnTo>
                  <a:pt x="7833" y="30698"/>
                </a:lnTo>
                <a:cubicBezTo>
                  <a:pt x="7833" y="30698"/>
                  <a:pt x="10459" y="31904"/>
                  <a:pt x="11851" y="31904"/>
                </a:cubicBezTo>
                <a:cubicBezTo>
                  <a:pt x="11892" y="31904"/>
                  <a:pt x="11933" y="31903"/>
                  <a:pt x="11972" y="31901"/>
                </a:cubicBezTo>
                <a:cubicBezTo>
                  <a:pt x="13328" y="31825"/>
                  <a:pt x="13780" y="30095"/>
                  <a:pt x="13780" y="30095"/>
                </a:cubicBezTo>
                <a:lnTo>
                  <a:pt x="13780" y="21342"/>
                </a:lnTo>
                <a:cubicBezTo>
                  <a:pt x="13780" y="21342"/>
                  <a:pt x="13932" y="8490"/>
                  <a:pt x="13780" y="6767"/>
                </a:cubicBezTo>
                <a:cubicBezTo>
                  <a:pt x="13658" y="5377"/>
                  <a:pt x="12750" y="5243"/>
                  <a:pt x="12406" y="5243"/>
                </a:cubicBezTo>
                <a:cubicBezTo>
                  <a:pt x="12324" y="5243"/>
                  <a:pt x="12274" y="5251"/>
                  <a:pt x="12274" y="5251"/>
                </a:cubicBezTo>
                <a:cubicBezTo>
                  <a:pt x="12274" y="5251"/>
                  <a:pt x="12499" y="4347"/>
                  <a:pt x="12651" y="2917"/>
                </a:cubicBezTo>
                <a:cubicBezTo>
                  <a:pt x="12698" y="1509"/>
                  <a:pt x="11778" y="1259"/>
                  <a:pt x="11117" y="1259"/>
                </a:cubicBezTo>
                <a:cubicBezTo>
                  <a:pt x="10752" y="1259"/>
                  <a:pt x="10466" y="1335"/>
                  <a:pt x="10466" y="1335"/>
                </a:cubicBezTo>
                <a:cubicBezTo>
                  <a:pt x="10466" y="1335"/>
                  <a:pt x="10466" y="279"/>
                  <a:pt x="9715" y="54"/>
                </a:cubicBezTo>
                <a:cubicBezTo>
                  <a:pt x="9598" y="19"/>
                  <a:pt x="9485" y="1"/>
                  <a:pt x="9374" y="1"/>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6662" y="2452917"/>
            <a:ext cx="512312" cy="958961"/>
          </a:xfrm>
          <a:custGeom>
            <a:avLst/>
            <a:gdLst/>
            <a:ahLst/>
            <a:cxnLst/>
            <a:rect l="l" t="t" r="r" b="b"/>
            <a:pathLst>
              <a:path w="9737" h="18226" extrusionOk="0">
                <a:moveTo>
                  <a:pt x="2220" y="0"/>
                </a:moveTo>
                <a:cubicBezTo>
                  <a:pt x="2220" y="0"/>
                  <a:pt x="348" y="6789"/>
                  <a:pt x="174" y="7008"/>
                </a:cubicBezTo>
                <a:cubicBezTo>
                  <a:pt x="0" y="7226"/>
                  <a:pt x="5962" y="12403"/>
                  <a:pt x="9015" y="18225"/>
                </a:cubicBezTo>
                <a:cubicBezTo>
                  <a:pt x="9737" y="11075"/>
                  <a:pt x="6691" y="9407"/>
                  <a:pt x="5741" y="7687"/>
                </a:cubicBezTo>
                <a:cubicBezTo>
                  <a:pt x="4792" y="5966"/>
                  <a:pt x="3554" y="5987"/>
                  <a:pt x="3264" y="4518"/>
                </a:cubicBezTo>
                <a:cubicBezTo>
                  <a:pt x="3640" y="1453"/>
                  <a:pt x="2220" y="0"/>
                  <a:pt x="2220" y="0"/>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a:off x="-97140" y="2373732"/>
            <a:ext cx="649690" cy="1127329"/>
          </a:xfrm>
          <a:custGeom>
            <a:avLst/>
            <a:gdLst/>
            <a:ahLst/>
            <a:cxnLst/>
            <a:rect l="l" t="t" r="r" b="b"/>
            <a:pathLst>
              <a:path w="12348" h="21426" extrusionOk="0">
                <a:moveTo>
                  <a:pt x="3213" y="0"/>
                </a:moveTo>
                <a:cubicBezTo>
                  <a:pt x="3172" y="0"/>
                  <a:pt x="3130" y="1"/>
                  <a:pt x="3088" y="3"/>
                </a:cubicBezTo>
                <a:lnTo>
                  <a:pt x="2699" y="159"/>
                </a:lnTo>
                <a:cubicBezTo>
                  <a:pt x="2478" y="247"/>
                  <a:pt x="2327" y="452"/>
                  <a:pt x="2310" y="687"/>
                </a:cubicBezTo>
                <a:cubicBezTo>
                  <a:pt x="2259" y="1307"/>
                  <a:pt x="2116" y="2522"/>
                  <a:pt x="1731" y="3015"/>
                </a:cubicBezTo>
                <a:cubicBezTo>
                  <a:pt x="1206" y="3694"/>
                  <a:pt x="1" y="9265"/>
                  <a:pt x="1" y="9867"/>
                </a:cubicBezTo>
                <a:cubicBezTo>
                  <a:pt x="1" y="10470"/>
                  <a:pt x="4745" y="18977"/>
                  <a:pt x="5271" y="20483"/>
                </a:cubicBezTo>
                <a:cubicBezTo>
                  <a:pt x="6100" y="21237"/>
                  <a:pt x="7703" y="21425"/>
                  <a:pt x="9097" y="21425"/>
                </a:cubicBezTo>
                <a:cubicBezTo>
                  <a:pt x="10488" y="21425"/>
                  <a:pt x="11671" y="21238"/>
                  <a:pt x="11671" y="21238"/>
                </a:cubicBezTo>
                <a:cubicBezTo>
                  <a:pt x="11671" y="21238"/>
                  <a:pt x="12348" y="10094"/>
                  <a:pt x="4970" y="8361"/>
                </a:cubicBezTo>
                <a:lnTo>
                  <a:pt x="4894" y="5425"/>
                </a:lnTo>
                <a:cubicBezTo>
                  <a:pt x="4894" y="5425"/>
                  <a:pt x="6215" y="0"/>
                  <a:pt x="3213" y="0"/>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211813" y="2611655"/>
            <a:ext cx="538830" cy="103652"/>
          </a:xfrm>
          <a:custGeom>
            <a:avLst/>
            <a:gdLst/>
            <a:ahLst/>
            <a:cxnLst/>
            <a:rect l="l" t="t" r="r" b="b"/>
            <a:pathLst>
              <a:path w="10241" h="1970" fill="none" extrusionOk="0">
                <a:moveTo>
                  <a:pt x="10240" y="1969"/>
                </a:moveTo>
                <a:cubicBezTo>
                  <a:pt x="10240" y="1969"/>
                  <a:pt x="4604" y="394"/>
                  <a:pt x="0" y="1"/>
                </a:cubicBezTo>
              </a:path>
            </a:pathLst>
          </a:custGeom>
          <a:noFill/>
          <a:ln w="975" cap="flat" cmpd="sng">
            <a:solidFill>
              <a:srgbClr val="C1544E"/>
            </a:solidFill>
            <a:prstDash val="solid"/>
            <a:miter lim="204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65071" y="2373732"/>
            <a:ext cx="451858" cy="1038147"/>
          </a:xfrm>
          <a:custGeom>
            <a:avLst/>
            <a:gdLst/>
            <a:ahLst/>
            <a:cxnLst/>
            <a:rect l="l" t="t" r="r" b="b"/>
            <a:pathLst>
              <a:path w="8588" h="19731" extrusionOk="0">
                <a:moveTo>
                  <a:pt x="126" y="0"/>
                </a:moveTo>
                <a:cubicBezTo>
                  <a:pt x="85" y="0"/>
                  <a:pt x="43" y="1"/>
                  <a:pt x="1" y="3"/>
                </a:cubicBezTo>
                <a:cubicBezTo>
                  <a:pt x="1" y="3"/>
                  <a:pt x="2012" y="2800"/>
                  <a:pt x="754" y="4615"/>
                </a:cubicBezTo>
                <a:cubicBezTo>
                  <a:pt x="754" y="7107"/>
                  <a:pt x="584" y="8273"/>
                  <a:pt x="584" y="8273"/>
                </a:cubicBezTo>
                <a:cubicBezTo>
                  <a:pt x="584" y="8273"/>
                  <a:pt x="7966" y="11084"/>
                  <a:pt x="8588" y="19730"/>
                </a:cubicBezTo>
                <a:cubicBezTo>
                  <a:pt x="8475" y="16629"/>
                  <a:pt x="7575" y="9695"/>
                  <a:pt x="1883" y="8361"/>
                </a:cubicBezTo>
                <a:lnTo>
                  <a:pt x="1809" y="5425"/>
                </a:lnTo>
                <a:cubicBezTo>
                  <a:pt x="1809" y="5425"/>
                  <a:pt x="3130" y="0"/>
                  <a:pt x="126" y="0"/>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750587" y="2180215"/>
            <a:ext cx="87236" cy="1354257"/>
          </a:xfrm>
          <a:custGeom>
            <a:avLst/>
            <a:gdLst/>
            <a:ahLst/>
            <a:cxnLst/>
            <a:rect l="l" t="t" r="r" b="b"/>
            <a:pathLst>
              <a:path w="1658" h="25739" extrusionOk="0">
                <a:moveTo>
                  <a:pt x="1195" y="1"/>
                </a:moveTo>
                <a:lnTo>
                  <a:pt x="1195" y="1"/>
                </a:lnTo>
                <a:cubicBezTo>
                  <a:pt x="1252" y="1104"/>
                  <a:pt x="1359" y="3679"/>
                  <a:pt x="1160" y="5412"/>
                </a:cubicBezTo>
                <a:cubicBezTo>
                  <a:pt x="903" y="7671"/>
                  <a:pt x="0" y="11059"/>
                  <a:pt x="0" y="11059"/>
                </a:cubicBezTo>
                <a:cubicBezTo>
                  <a:pt x="0" y="11059"/>
                  <a:pt x="1576" y="20697"/>
                  <a:pt x="637" y="23408"/>
                </a:cubicBezTo>
                <a:cubicBezTo>
                  <a:pt x="330" y="24302"/>
                  <a:pt x="399" y="25086"/>
                  <a:pt x="632" y="25739"/>
                </a:cubicBezTo>
                <a:cubicBezTo>
                  <a:pt x="1271" y="25207"/>
                  <a:pt x="1506" y="24313"/>
                  <a:pt x="1506" y="24313"/>
                </a:cubicBezTo>
                <a:lnTo>
                  <a:pt x="1506" y="15558"/>
                </a:lnTo>
                <a:cubicBezTo>
                  <a:pt x="1506" y="15558"/>
                  <a:pt x="1658" y="2704"/>
                  <a:pt x="1506" y="983"/>
                </a:cubicBezTo>
                <a:cubicBezTo>
                  <a:pt x="1467" y="539"/>
                  <a:pt x="1351" y="226"/>
                  <a:pt x="1195" y="1"/>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a:off x="143467" y="2405669"/>
            <a:ext cx="370462" cy="955909"/>
          </a:xfrm>
          <a:custGeom>
            <a:avLst/>
            <a:gdLst/>
            <a:ahLst/>
            <a:cxnLst/>
            <a:rect l="l" t="t" r="r" b="b"/>
            <a:pathLst>
              <a:path w="7041" h="18168" fill="none" extrusionOk="0">
                <a:moveTo>
                  <a:pt x="0" y="0"/>
                </a:moveTo>
                <a:cubicBezTo>
                  <a:pt x="0" y="0"/>
                  <a:pt x="1031" y="1406"/>
                  <a:pt x="438" y="4215"/>
                </a:cubicBezTo>
                <a:cubicBezTo>
                  <a:pt x="154" y="7022"/>
                  <a:pt x="393" y="7754"/>
                  <a:pt x="393" y="7754"/>
                </a:cubicBezTo>
                <a:cubicBezTo>
                  <a:pt x="393" y="7754"/>
                  <a:pt x="6208" y="8077"/>
                  <a:pt x="7040" y="18168"/>
                </a:cubicBezTo>
              </a:path>
            </a:pathLst>
          </a:custGeom>
          <a:solidFill>
            <a:srgbClr val="6F6F6F">
              <a:alpha val="32700"/>
            </a:srgbClr>
          </a:solidFill>
          <a:ln w="975" cap="flat" cmpd="sng">
            <a:solidFill>
              <a:srgbClr val="C1544E"/>
            </a:solidFill>
            <a:prstDash val="solid"/>
            <a:miter lim="204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295102" y="1985699"/>
            <a:ext cx="205882" cy="634958"/>
          </a:xfrm>
          <a:custGeom>
            <a:avLst/>
            <a:gdLst/>
            <a:ahLst/>
            <a:cxnLst/>
            <a:rect l="l" t="t" r="r" b="b"/>
            <a:pathLst>
              <a:path w="3913" h="12068" fill="none" extrusionOk="0">
                <a:moveTo>
                  <a:pt x="3913" y="1"/>
                </a:moveTo>
                <a:cubicBezTo>
                  <a:pt x="3913" y="1"/>
                  <a:pt x="3524" y="3060"/>
                  <a:pt x="2558" y="4443"/>
                </a:cubicBezTo>
                <a:cubicBezTo>
                  <a:pt x="1652" y="6652"/>
                  <a:pt x="1202" y="7755"/>
                  <a:pt x="1202" y="7755"/>
                </a:cubicBezTo>
                <a:cubicBezTo>
                  <a:pt x="1202" y="7755"/>
                  <a:pt x="412" y="11094"/>
                  <a:pt x="1" y="12068"/>
                </a:cubicBezTo>
              </a:path>
            </a:pathLst>
          </a:custGeom>
          <a:noFill/>
          <a:ln w="975" cap="flat" cmpd="sng">
            <a:solidFill>
              <a:srgbClr val="C1544E"/>
            </a:solidFill>
            <a:prstDash val="solid"/>
            <a:miter lim="204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469099" y="1945975"/>
            <a:ext cx="186362" cy="702463"/>
          </a:xfrm>
          <a:custGeom>
            <a:avLst/>
            <a:gdLst/>
            <a:ahLst/>
            <a:cxnLst/>
            <a:rect l="l" t="t" r="r" b="b"/>
            <a:pathLst>
              <a:path w="3542" h="13351" fill="none" extrusionOk="0">
                <a:moveTo>
                  <a:pt x="3542" y="1"/>
                </a:moveTo>
                <a:cubicBezTo>
                  <a:pt x="3542" y="1"/>
                  <a:pt x="2193" y="6409"/>
                  <a:pt x="923" y="8884"/>
                </a:cubicBezTo>
                <a:cubicBezTo>
                  <a:pt x="954" y="11192"/>
                  <a:pt x="0" y="13351"/>
                  <a:pt x="0" y="13351"/>
                </a:cubicBezTo>
              </a:path>
            </a:pathLst>
          </a:custGeom>
          <a:noFill/>
          <a:ln w="975" cap="flat" cmpd="sng">
            <a:solidFill>
              <a:srgbClr val="C1544E"/>
            </a:solidFill>
            <a:prstDash val="solid"/>
            <a:miter lim="204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a:off x="210182" y="2715254"/>
            <a:ext cx="534305" cy="297643"/>
          </a:xfrm>
          <a:custGeom>
            <a:avLst/>
            <a:gdLst/>
            <a:ahLst/>
            <a:cxnLst/>
            <a:rect l="l" t="t" r="r" b="b"/>
            <a:pathLst>
              <a:path w="10155" h="5657" extrusionOk="0">
                <a:moveTo>
                  <a:pt x="20" y="0"/>
                </a:moveTo>
                <a:cubicBezTo>
                  <a:pt x="14" y="0"/>
                  <a:pt x="7" y="0"/>
                  <a:pt x="1" y="0"/>
                </a:cubicBezTo>
                <a:cubicBezTo>
                  <a:pt x="5263" y="2128"/>
                  <a:pt x="7828" y="4131"/>
                  <a:pt x="8997" y="5387"/>
                </a:cubicBezTo>
                <a:cubicBezTo>
                  <a:pt x="9172" y="5575"/>
                  <a:pt x="9322" y="5656"/>
                  <a:pt x="9446" y="5656"/>
                </a:cubicBezTo>
                <a:cubicBezTo>
                  <a:pt x="10154" y="5656"/>
                  <a:pt x="10059" y="3045"/>
                  <a:pt x="9363" y="2701"/>
                </a:cubicBezTo>
                <a:cubicBezTo>
                  <a:pt x="9363" y="2701"/>
                  <a:pt x="4343" y="0"/>
                  <a:pt x="20" y="0"/>
                </a:cubicBezTo>
                <a:close/>
              </a:path>
            </a:pathLst>
          </a:custGeom>
          <a:solidFill>
            <a:srgbClr val="C15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a:off x="1197864" y="3699200"/>
            <a:ext cx="63664" cy="276492"/>
          </a:xfrm>
          <a:custGeom>
            <a:avLst/>
            <a:gdLst/>
            <a:ahLst/>
            <a:cxnLst/>
            <a:rect l="l" t="t" r="r" b="b"/>
            <a:pathLst>
              <a:path w="1210" h="5255" fill="none" extrusionOk="0">
                <a:moveTo>
                  <a:pt x="0" y="1"/>
                </a:moveTo>
                <a:lnTo>
                  <a:pt x="1209" y="5255"/>
                </a:lnTo>
              </a:path>
            </a:pathLst>
          </a:custGeom>
          <a:solidFill>
            <a:srgbClr val="6F6F6F">
              <a:alpha val="32700"/>
            </a:srgbClr>
          </a:solidFill>
          <a:ln w="975" cap="flat" cmpd="sng">
            <a:solidFill>
              <a:srgbClr val="C1544E"/>
            </a:solidFill>
            <a:prstDash val="solid"/>
            <a:miter lim="204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5"/>
          <p:cNvSpPr/>
          <p:nvPr/>
        </p:nvSpPr>
        <p:spPr>
          <a:xfrm>
            <a:off x="392334" y="3699200"/>
            <a:ext cx="63875" cy="276492"/>
          </a:xfrm>
          <a:custGeom>
            <a:avLst/>
            <a:gdLst/>
            <a:ahLst/>
            <a:cxnLst/>
            <a:rect l="l" t="t" r="r" b="b"/>
            <a:pathLst>
              <a:path w="1214" h="5255" fill="none" extrusionOk="0">
                <a:moveTo>
                  <a:pt x="1214" y="1"/>
                </a:moveTo>
                <a:lnTo>
                  <a:pt x="0" y="5255"/>
                </a:lnTo>
              </a:path>
            </a:pathLst>
          </a:custGeom>
          <a:solidFill>
            <a:srgbClr val="6F6F6F">
              <a:alpha val="32700"/>
            </a:srgbClr>
          </a:solidFill>
          <a:ln w="975" cap="flat" cmpd="sng">
            <a:solidFill>
              <a:srgbClr val="C1544E"/>
            </a:solidFill>
            <a:prstDash val="solid"/>
            <a:miter lim="204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5"/>
          <p:cNvSpPr/>
          <p:nvPr/>
        </p:nvSpPr>
        <p:spPr>
          <a:xfrm>
            <a:off x="-245671" y="4224294"/>
            <a:ext cx="1049038" cy="930707"/>
          </a:xfrm>
          <a:custGeom>
            <a:avLst/>
            <a:gdLst/>
            <a:ahLst/>
            <a:cxnLst/>
            <a:rect l="l" t="t" r="r" b="b"/>
            <a:pathLst>
              <a:path w="19938" h="17689" extrusionOk="0">
                <a:moveTo>
                  <a:pt x="3967" y="1"/>
                </a:moveTo>
                <a:cubicBezTo>
                  <a:pt x="1614" y="3551"/>
                  <a:pt x="0" y="17688"/>
                  <a:pt x="0" y="17688"/>
                </a:cubicBezTo>
                <a:lnTo>
                  <a:pt x="18027" y="17688"/>
                </a:lnTo>
                <a:cubicBezTo>
                  <a:pt x="19938" y="4770"/>
                  <a:pt x="18935" y="2509"/>
                  <a:pt x="18935" y="2509"/>
                </a:cubicBezTo>
                <a:cubicBezTo>
                  <a:pt x="18935" y="2509"/>
                  <a:pt x="15294" y="1212"/>
                  <a:pt x="39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5"/>
          <p:cNvSpPr/>
          <p:nvPr/>
        </p:nvSpPr>
        <p:spPr>
          <a:xfrm>
            <a:off x="-36949" y="4224294"/>
            <a:ext cx="840314" cy="930707"/>
          </a:xfrm>
          <a:custGeom>
            <a:avLst/>
            <a:gdLst/>
            <a:ahLst/>
            <a:cxnLst/>
            <a:rect l="l" t="t" r="r" b="b"/>
            <a:pathLst>
              <a:path w="15971" h="17689" extrusionOk="0">
                <a:moveTo>
                  <a:pt x="0" y="1"/>
                </a:moveTo>
                <a:cubicBezTo>
                  <a:pt x="0" y="1"/>
                  <a:pt x="3922" y="2859"/>
                  <a:pt x="8311" y="4234"/>
                </a:cubicBezTo>
                <a:cubicBezTo>
                  <a:pt x="11595" y="5261"/>
                  <a:pt x="10520" y="13570"/>
                  <a:pt x="9774" y="17688"/>
                </a:cubicBezTo>
                <a:lnTo>
                  <a:pt x="14060" y="17688"/>
                </a:lnTo>
                <a:cubicBezTo>
                  <a:pt x="15971" y="4768"/>
                  <a:pt x="14968" y="2509"/>
                  <a:pt x="14968" y="2509"/>
                </a:cubicBezTo>
                <a:cubicBezTo>
                  <a:pt x="14968" y="2509"/>
                  <a:pt x="11327" y="1212"/>
                  <a:pt x="0" y="1"/>
                </a:cubicBezTo>
                <a:close/>
              </a:path>
            </a:pathLst>
          </a:custGeom>
          <a:solidFill>
            <a:srgbClr val="F9E9E9">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a:off x="-47209" y="3890297"/>
            <a:ext cx="876987" cy="481690"/>
          </a:xfrm>
          <a:custGeom>
            <a:avLst/>
            <a:gdLst/>
            <a:ahLst/>
            <a:cxnLst/>
            <a:rect l="l" t="t" r="r" b="b"/>
            <a:pathLst>
              <a:path w="16668" h="9155" extrusionOk="0">
                <a:moveTo>
                  <a:pt x="1576" y="0"/>
                </a:moveTo>
                <a:cubicBezTo>
                  <a:pt x="1576" y="0"/>
                  <a:pt x="1" y="1688"/>
                  <a:pt x="195" y="6349"/>
                </a:cubicBezTo>
                <a:cubicBezTo>
                  <a:pt x="3698" y="8653"/>
                  <a:pt x="8020" y="9155"/>
                  <a:pt x="11117" y="9155"/>
                </a:cubicBezTo>
                <a:cubicBezTo>
                  <a:pt x="13503" y="9155"/>
                  <a:pt x="15163" y="8857"/>
                  <a:pt x="15163" y="8857"/>
                </a:cubicBezTo>
                <a:cubicBezTo>
                  <a:pt x="15163" y="8857"/>
                  <a:pt x="16667" y="3045"/>
                  <a:pt x="15951" y="1625"/>
                </a:cubicBezTo>
                <a:lnTo>
                  <a:pt x="15951" y="1625"/>
                </a:lnTo>
                <a:cubicBezTo>
                  <a:pt x="14627" y="1719"/>
                  <a:pt x="13401" y="1760"/>
                  <a:pt x="12272" y="1760"/>
                </a:cubicBezTo>
                <a:cubicBezTo>
                  <a:pt x="4858" y="1760"/>
                  <a:pt x="1576" y="0"/>
                  <a:pt x="1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a:off x="856290" y="4224294"/>
            <a:ext cx="1049038" cy="930707"/>
          </a:xfrm>
          <a:custGeom>
            <a:avLst/>
            <a:gdLst/>
            <a:ahLst/>
            <a:cxnLst/>
            <a:rect l="l" t="t" r="r" b="b"/>
            <a:pathLst>
              <a:path w="19938" h="17689" extrusionOk="0">
                <a:moveTo>
                  <a:pt x="15971" y="1"/>
                </a:moveTo>
                <a:cubicBezTo>
                  <a:pt x="4643" y="1212"/>
                  <a:pt x="1003" y="2509"/>
                  <a:pt x="1003" y="2509"/>
                </a:cubicBezTo>
                <a:cubicBezTo>
                  <a:pt x="1003" y="2509"/>
                  <a:pt x="0" y="4770"/>
                  <a:pt x="1911" y="17688"/>
                </a:cubicBezTo>
                <a:lnTo>
                  <a:pt x="19938" y="17688"/>
                </a:lnTo>
                <a:cubicBezTo>
                  <a:pt x="19938" y="17688"/>
                  <a:pt x="18324" y="3551"/>
                  <a:pt x="159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a:off x="856185" y="4224294"/>
            <a:ext cx="840314" cy="930707"/>
          </a:xfrm>
          <a:custGeom>
            <a:avLst/>
            <a:gdLst/>
            <a:ahLst/>
            <a:cxnLst/>
            <a:rect l="l" t="t" r="r" b="b"/>
            <a:pathLst>
              <a:path w="15971" h="17689" extrusionOk="0">
                <a:moveTo>
                  <a:pt x="15971" y="1"/>
                </a:moveTo>
                <a:lnTo>
                  <a:pt x="15971" y="1"/>
                </a:lnTo>
                <a:cubicBezTo>
                  <a:pt x="4645" y="1212"/>
                  <a:pt x="1003" y="2509"/>
                  <a:pt x="1003" y="2509"/>
                </a:cubicBezTo>
                <a:cubicBezTo>
                  <a:pt x="1003" y="2509"/>
                  <a:pt x="0" y="4768"/>
                  <a:pt x="1911" y="17688"/>
                </a:cubicBezTo>
                <a:lnTo>
                  <a:pt x="6197" y="17688"/>
                </a:lnTo>
                <a:cubicBezTo>
                  <a:pt x="5451" y="13570"/>
                  <a:pt x="4377" y="5261"/>
                  <a:pt x="7660" y="4234"/>
                </a:cubicBezTo>
                <a:cubicBezTo>
                  <a:pt x="12049" y="2859"/>
                  <a:pt x="15971" y="1"/>
                  <a:pt x="15971" y="1"/>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a:off x="829930" y="3890297"/>
            <a:ext cx="876829" cy="481690"/>
          </a:xfrm>
          <a:custGeom>
            <a:avLst/>
            <a:gdLst/>
            <a:ahLst/>
            <a:cxnLst/>
            <a:rect l="l" t="t" r="r" b="b"/>
            <a:pathLst>
              <a:path w="16665" h="9155" extrusionOk="0">
                <a:moveTo>
                  <a:pt x="15093" y="0"/>
                </a:moveTo>
                <a:cubicBezTo>
                  <a:pt x="15093" y="0"/>
                  <a:pt x="11811" y="1760"/>
                  <a:pt x="4396" y="1760"/>
                </a:cubicBezTo>
                <a:cubicBezTo>
                  <a:pt x="3267" y="1760"/>
                  <a:pt x="2041" y="1719"/>
                  <a:pt x="716" y="1625"/>
                </a:cubicBezTo>
                <a:lnTo>
                  <a:pt x="716" y="1625"/>
                </a:lnTo>
                <a:cubicBezTo>
                  <a:pt x="0" y="3045"/>
                  <a:pt x="1502" y="8857"/>
                  <a:pt x="1502" y="8857"/>
                </a:cubicBezTo>
                <a:cubicBezTo>
                  <a:pt x="1502" y="8857"/>
                  <a:pt x="3162" y="9155"/>
                  <a:pt x="5548" y="9155"/>
                </a:cubicBezTo>
                <a:cubicBezTo>
                  <a:pt x="8645" y="9155"/>
                  <a:pt x="12967" y="8653"/>
                  <a:pt x="16470" y="6349"/>
                </a:cubicBezTo>
                <a:cubicBezTo>
                  <a:pt x="16664" y="1688"/>
                  <a:pt x="15093" y="0"/>
                  <a:pt x="15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a:off x="1416057" y="3890297"/>
            <a:ext cx="489162" cy="1264707"/>
          </a:xfrm>
          <a:custGeom>
            <a:avLst/>
            <a:gdLst/>
            <a:ahLst/>
            <a:cxnLst/>
            <a:rect l="l" t="t" r="r" b="b"/>
            <a:pathLst>
              <a:path w="9297" h="24037" extrusionOk="0">
                <a:moveTo>
                  <a:pt x="3949" y="0"/>
                </a:moveTo>
                <a:cubicBezTo>
                  <a:pt x="3949" y="0"/>
                  <a:pt x="2699" y="669"/>
                  <a:pt x="0" y="1183"/>
                </a:cubicBezTo>
                <a:cubicBezTo>
                  <a:pt x="368" y="3249"/>
                  <a:pt x="907" y="6772"/>
                  <a:pt x="632" y="8395"/>
                </a:cubicBezTo>
                <a:cubicBezTo>
                  <a:pt x="2511" y="10596"/>
                  <a:pt x="4665" y="19924"/>
                  <a:pt x="5600" y="24036"/>
                </a:cubicBezTo>
                <a:lnTo>
                  <a:pt x="9297" y="24036"/>
                </a:lnTo>
                <a:cubicBezTo>
                  <a:pt x="9297" y="24036"/>
                  <a:pt x="7683" y="9899"/>
                  <a:pt x="5330" y="6349"/>
                </a:cubicBezTo>
                <a:cubicBezTo>
                  <a:pt x="5522" y="1688"/>
                  <a:pt x="3949" y="0"/>
                  <a:pt x="3949" y="0"/>
                </a:cubicBezTo>
                <a:close/>
              </a:path>
            </a:pathLst>
          </a:custGeom>
          <a:solidFill>
            <a:srgbClr val="F9E9E9">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a:off x="909010" y="3727770"/>
            <a:ext cx="636063" cy="255762"/>
          </a:xfrm>
          <a:custGeom>
            <a:avLst/>
            <a:gdLst/>
            <a:ahLst/>
            <a:cxnLst/>
            <a:rect l="l" t="t" r="r" b="b"/>
            <a:pathLst>
              <a:path w="12089" h="4861" extrusionOk="0">
                <a:moveTo>
                  <a:pt x="1" y="0"/>
                </a:moveTo>
                <a:cubicBezTo>
                  <a:pt x="93" y="479"/>
                  <a:pt x="281" y="1747"/>
                  <a:pt x="580" y="4816"/>
                </a:cubicBezTo>
                <a:cubicBezTo>
                  <a:pt x="1271" y="4847"/>
                  <a:pt x="1937" y="4860"/>
                  <a:pt x="2575" y="4860"/>
                </a:cubicBezTo>
                <a:cubicBezTo>
                  <a:pt x="8521" y="4860"/>
                  <a:pt x="12088" y="3671"/>
                  <a:pt x="12088" y="3671"/>
                </a:cubicBezTo>
                <a:lnTo>
                  <a:pt x="11865" y="2142"/>
                </a:lnTo>
                <a:cubicBezTo>
                  <a:pt x="10876" y="2263"/>
                  <a:pt x="9943" y="2315"/>
                  <a:pt x="9068" y="2315"/>
                </a:cubicBezTo>
                <a:cubicBezTo>
                  <a:pt x="3247" y="2315"/>
                  <a:pt x="1" y="0"/>
                  <a:pt x="1" y="0"/>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a:off x="114582" y="3727770"/>
            <a:ext cx="636063" cy="255762"/>
          </a:xfrm>
          <a:custGeom>
            <a:avLst/>
            <a:gdLst/>
            <a:ahLst/>
            <a:cxnLst/>
            <a:rect l="l" t="t" r="r" b="b"/>
            <a:pathLst>
              <a:path w="12089" h="4861" extrusionOk="0">
                <a:moveTo>
                  <a:pt x="12088" y="0"/>
                </a:moveTo>
                <a:cubicBezTo>
                  <a:pt x="12088" y="0"/>
                  <a:pt x="8843" y="2315"/>
                  <a:pt x="3021" y="2315"/>
                </a:cubicBezTo>
                <a:cubicBezTo>
                  <a:pt x="2146" y="2315"/>
                  <a:pt x="1213" y="2263"/>
                  <a:pt x="224" y="2142"/>
                </a:cubicBezTo>
                <a:lnTo>
                  <a:pt x="1" y="3671"/>
                </a:lnTo>
                <a:cubicBezTo>
                  <a:pt x="1" y="3671"/>
                  <a:pt x="3569" y="4860"/>
                  <a:pt x="9515" y="4860"/>
                </a:cubicBezTo>
                <a:cubicBezTo>
                  <a:pt x="10153" y="4860"/>
                  <a:pt x="10818" y="4847"/>
                  <a:pt x="11509" y="4816"/>
                </a:cubicBezTo>
                <a:cubicBezTo>
                  <a:pt x="11810" y="1747"/>
                  <a:pt x="11996" y="479"/>
                  <a:pt x="12088" y="0"/>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a:off x="948313" y="3961747"/>
            <a:ext cx="753499" cy="410187"/>
          </a:xfrm>
          <a:custGeom>
            <a:avLst/>
            <a:gdLst/>
            <a:ahLst/>
            <a:cxnLst/>
            <a:rect l="l" t="t" r="r" b="b"/>
            <a:pathLst>
              <a:path w="14321" h="7796" extrusionOk="0">
                <a:moveTo>
                  <a:pt x="13577" y="1"/>
                </a:moveTo>
                <a:cubicBezTo>
                  <a:pt x="12258" y="754"/>
                  <a:pt x="8739" y="2196"/>
                  <a:pt x="1179" y="2196"/>
                </a:cubicBezTo>
                <a:cubicBezTo>
                  <a:pt x="955" y="2196"/>
                  <a:pt x="727" y="2195"/>
                  <a:pt x="496" y="2192"/>
                </a:cubicBezTo>
                <a:cubicBezTo>
                  <a:pt x="495" y="2192"/>
                  <a:pt x="493" y="2192"/>
                  <a:pt x="492" y="2192"/>
                </a:cubicBezTo>
                <a:cubicBezTo>
                  <a:pt x="216" y="2192"/>
                  <a:pt x="1" y="2425"/>
                  <a:pt x="17" y="2695"/>
                </a:cubicBezTo>
                <a:cubicBezTo>
                  <a:pt x="31" y="2943"/>
                  <a:pt x="234" y="3135"/>
                  <a:pt x="481" y="3139"/>
                </a:cubicBezTo>
                <a:cubicBezTo>
                  <a:pt x="767" y="3144"/>
                  <a:pt x="1182" y="3148"/>
                  <a:pt x="1693" y="3148"/>
                </a:cubicBezTo>
                <a:cubicBezTo>
                  <a:pt x="3999" y="3148"/>
                  <a:pt x="8252" y="3063"/>
                  <a:pt x="11339" y="2505"/>
                </a:cubicBezTo>
                <a:lnTo>
                  <a:pt x="11339" y="2505"/>
                </a:lnTo>
                <a:cubicBezTo>
                  <a:pt x="8794" y="3765"/>
                  <a:pt x="6611" y="4414"/>
                  <a:pt x="5367" y="4637"/>
                </a:cubicBezTo>
                <a:cubicBezTo>
                  <a:pt x="5115" y="4684"/>
                  <a:pt x="4946" y="4915"/>
                  <a:pt x="4982" y="5169"/>
                </a:cubicBezTo>
                <a:cubicBezTo>
                  <a:pt x="5018" y="5405"/>
                  <a:pt x="5216" y="5571"/>
                  <a:pt x="5447" y="5571"/>
                </a:cubicBezTo>
                <a:cubicBezTo>
                  <a:pt x="5470" y="5571"/>
                  <a:pt x="5494" y="5570"/>
                  <a:pt x="5519" y="5566"/>
                </a:cubicBezTo>
                <a:cubicBezTo>
                  <a:pt x="6932" y="5355"/>
                  <a:pt x="11159" y="4690"/>
                  <a:pt x="12280" y="4023"/>
                </a:cubicBezTo>
                <a:lnTo>
                  <a:pt x="12280" y="4023"/>
                </a:lnTo>
                <a:cubicBezTo>
                  <a:pt x="10138" y="5660"/>
                  <a:pt x="6298" y="6730"/>
                  <a:pt x="2998" y="7113"/>
                </a:cubicBezTo>
                <a:cubicBezTo>
                  <a:pt x="2802" y="7135"/>
                  <a:pt x="2664" y="7323"/>
                  <a:pt x="2705" y="7518"/>
                </a:cubicBezTo>
                <a:lnTo>
                  <a:pt x="2705" y="7522"/>
                </a:lnTo>
                <a:cubicBezTo>
                  <a:pt x="2738" y="7679"/>
                  <a:pt x="2873" y="7790"/>
                  <a:pt x="3033" y="7794"/>
                </a:cubicBezTo>
                <a:cubicBezTo>
                  <a:pt x="3126" y="7795"/>
                  <a:pt x="3220" y="7795"/>
                  <a:pt x="3316" y="7795"/>
                </a:cubicBezTo>
                <a:cubicBezTo>
                  <a:pt x="6412" y="7795"/>
                  <a:pt x="10725" y="7293"/>
                  <a:pt x="14220" y="4991"/>
                </a:cubicBezTo>
                <a:cubicBezTo>
                  <a:pt x="14320" y="2607"/>
                  <a:pt x="13958" y="1001"/>
                  <a:pt x="13577" y="1"/>
                </a:cubicBezTo>
                <a:close/>
              </a:path>
            </a:pathLst>
          </a:custGeom>
          <a:solidFill>
            <a:srgbClr val="F9E9E9">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a:off x="-42210" y="3961747"/>
            <a:ext cx="753447" cy="410187"/>
          </a:xfrm>
          <a:custGeom>
            <a:avLst/>
            <a:gdLst/>
            <a:ahLst/>
            <a:cxnLst/>
            <a:rect l="l" t="t" r="r" b="b"/>
            <a:pathLst>
              <a:path w="14320" h="7796" extrusionOk="0">
                <a:moveTo>
                  <a:pt x="741" y="1"/>
                </a:moveTo>
                <a:cubicBezTo>
                  <a:pt x="362" y="1001"/>
                  <a:pt x="0" y="2607"/>
                  <a:pt x="100" y="4991"/>
                </a:cubicBezTo>
                <a:cubicBezTo>
                  <a:pt x="3597" y="7293"/>
                  <a:pt x="7909" y="7795"/>
                  <a:pt x="11004" y="7795"/>
                </a:cubicBezTo>
                <a:cubicBezTo>
                  <a:pt x="11100" y="7795"/>
                  <a:pt x="11194" y="7795"/>
                  <a:pt x="11287" y="7794"/>
                </a:cubicBezTo>
                <a:cubicBezTo>
                  <a:pt x="11447" y="7790"/>
                  <a:pt x="11582" y="7679"/>
                  <a:pt x="11615" y="7522"/>
                </a:cubicBezTo>
                <a:lnTo>
                  <a:pt x="11615" y="7518"/>
                </a:lnTo>
                <a:cubicBezTo>
                  <a:pt x="11656" y="7323"/>
                  <a:pt x="11519" y="7135"/>
                  <a:pt x="11320" y="7113"/>
                </a:cubicBezTo>
                <a:cubicBezTo>
                  <a:pt x="8022" y="6730"/>
                  <a:pt x="4180" y="5660"/>
                  <a:pt x="2040" y="4023"/>
                </a:cubicBezTo>
                <a:lnTo>
                  <a:pt x="2040" y="4023"/>
                </a:lnTo>
                <a:cubicBezTo>
                  <a:pt x="3161" y="4690"/>
                  <a:pt x="7388" y="5355"/>
                  <a:pt x="8802" y="5566"/>
                </a:cubicBezTo>
                <a:cubicBezTo>
                  <a:pt x="8826" y="5570"/>
                  <a:pt x="8849" y="5571"/>
                  <a:pt x="8873" y="5571"/>
                </a:cubicBezTo>
                <a:cubicBezTo>
                  <a:pt x="9102" y="5571"/>
                  <a:pt x="9302" y="5405"/>
                  <a:pt x="9336" y="5169"/>
                </a:cubicBezTo>
                <a:cubicBezTo>
                  <a:pt x="9374" y="4915"/>
                  <a:pt x="9205" y="4684"/>
                  <a:pt x="8953" y="4637"/>
                </a:cubicBezTo>
                <a:cubicBezTo>
                  <a:pt x="7707" y="4414"/>
                  <a:pt x="5526" y="3765"/>
                  <a:pt x="2981" y="2505"/>
                </a:cubicBezTo>
                <a:lnTo>
                  <a:pt x="2981" y="2505"/>
                </a:lnTo>
                <a:cubicBezTo>
                  <a:pt x="6068" y="3063"/>
                  <a:pt x="10320" y="3148"/>
                  <a:pt x="12626" y="3148"/>
                </a:cubicBezTo>
                <a:cubicBezTo>
                  <a:pt x="13136" y="3148"/>
                  <a:pt x="13551" y="3144"/>
                  <a:pt x="13837" y="3139"/>
                </a:cubicBezTo>
                <a:cubicBezTo>
                  <a:pt x="14086" y="3135"/>
                  <a:pt x="14287" y="2943"/>
                  <a:pt x="14303" y="2695"/>
                </a:cubicBezTo>
                <a:cubicBezTo>
                  <a:pt x="14319" y="2425"/>
                  <a:pt x="14102" y="2192"/>
                  <a:pt x="13828" y="2192"/>
                </a:cubicBezTo>
                <a:cubicBezTo>
                  <a:pt x="13827" y="2192"/>
                  <a:pt x="13826" y="2192"/>
                  <a:pt x="13824" y="2192"/>
                </a:cubicBezTo>
                <a:cubicBezTo>
                  <a:pt x="13593" y="2195"/>
                  <a:pt x="13365" y="2196"/>
                  <a:pt x="13141" y="2196"/>
                </a:cubicBezTo>
                <a:cubicBezTo>
                  <a:pt x="5581" y="2196"/>
                  <a:pt x="2062" y="754"/>
                  <a:pt x="741" y="1"/>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a:off x="-245566" y="3890297"/>
            <a:ext cx="489162" cy="1264707"/>
          </a:xfrm>
          <a:custGeom>
            <a:avLst/>
            <a:gdLst/>
            <a:ahLst/>
            <a:cxnLst/>
            <a:rect l="l" t="t" r="r" b="b"/>
            <a:pathLst>
              <a:path w="9297" h="24037" extrusionOk="0">
                <a:moveTo>
                  <a:pt x="5348" y="0"/>
                </a:moveTo>
                <a:cubicBezTo>
                  <a:pt x="5348" y="0"/>
                  <a:pt x="3775" y="1688"/>
                  <a:pt x="3967" y="6349"/>
                </a:cubicBezTo>
                <a:cubicBezTo>
                  <a:pt x="1615" y="9899"/>
                  <a:pt x="0" y="24036"/>
                  <a:pt x="0" y="24036"/>
                </a:cubicBezTo>
                <a:lnTo>
                  <a:pt x="3699" y="24036"/>
                </a:lnTo>
                <a:cubicBezTo>
                  <a:pt x="4632" y="19924"/>
                  <a:pt x="6789" y="10596"/>
                  <a:pt x="8665" y="8395"/>
                </a:cubicBezTo>
                <a:cubicBezTo>
                  <a:pt x="8391" y="6772"/>
                  <a:pt x="8929" y="3249"/>
                  <a:pt x="9297" y="1183"/>
                </a:cubicBezTo>
                <a:cubicBezTo>
                  <a:pt x="6598" y="669"/>
                  <a:pt x="5348" y="0"/>
                  <a:pt x="5348" y="0"/>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1368441" y="3451438"/>
            <a:ext cx="111070" cy="94233"/>
          </a:xfrm>
          <a:custGeom>
            <a:avLst/>
            <a:gdLst/>
            <a:ahLst/>
            <a:cxnLst/>
            <a:rect l="l" t="t" r="r" b="b"/>
            <a:pathLst>
              <a:path w="2111" h="1791" fill="none" extrusionOk="0">
                <a:moveTo>
                  <a:pt x="2110" y="0"/>
                </a:moveTo>
                <a:cubicBezTo>
                  <a:pt x="2110" y="0"/>
                  <a:pt x="1335" y="1314"/>
                  <a:pt x="1" y="1790"/>
                </a:cubicBezTo>
              </a:path>
            </a:pathLst>
          </a:custGeom>
          <a:noFill/>
          <a:ln w="975" cap="flat" cmpd="sng">
            <a:solidFill>
              <a:srgbClr val="C1544E"/>
            </a:solidFill>
            <a:prstDash val="solid"/>
            <a:miter lim="204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180034" y="3451438"/>
            <a:ext cx="124382" cy="83026"/>
          </a:xfrm>
          <a:custGeom>
            <a:avLst/>
            <a:gdLst/>
            <a:ahLst/>
            <a:cxnLst/>
            <a:rect l="l" t="t" r="r" b="b"/>
            <a:pathLst>
              <a:path w="2364" h="1578" fill="none" extrusionOk="0">
                <a:moveTo>
                  <a:pt x="1" y="0"/>
                </a:moveTo>
                <a:cubicBezTo>
                  <a:pt x="1" y="0"/>
                  <a:pt x="1052" y="1484"/>
                  <a:pt x="2364" y="1578"/>
                </a:cubicBezTo>
              </a:path>
            </a:pathLst>
          </a:custGeom>
          <a:noFill/>
          <a:ln w="975" cap="flat" cmpd="sng">
            <a:solidFill>
              <a:srgbClr val="C1544E"/>
            </a:solidFill>
            <a:prstDash val="solid"/>
            <a:miter lim="204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a:off x="-97350" y="2724516"/>
            <a:ext cx="1854047" cy="510050"/>
          </a:xfrm>
          <a:custGeom>
            <a:avLst/>
            <a:gdLst/>
            <a:ahLst/>
            <a:cxnLst/>
            <a:rect l="l" t="t" r="r" b="b"/>
            <a:pathLst>
              <a:path w="35238" h="9694" extrusionOk="0">
                <a:moveTo>
                  <a:pt x="34601" y="1"/>
                </a:moveTo>
                <a:lnTo>
                  <a:pt x="520" y="514"/>
                </a:lnTo>
                <a:cubicBezTo>
                  <a:pt x="224" y="1826"/>
                  <a:pt x="1" y="3004"/>
                  <a:pt x="1" y="3264"/>
                </a:cubicBezTo>
                <a:cubicBezTo>
                  <a:pt x="1" y="3571"/>
                  <a:pt x="1234" y="5934"/>
                  <a:pt x="2513" y="8375"/>
                </a:cubicBezTo>
                <a:cubicBezTo>
                  <a:pt x="6430" y="9315"/>
                  <a:pt x="10065" y="9693"/>
                  <a:pt x="13378" y="9693"/>
                </a:cubicBezTo>
                <a:cubicBezTo>
                  <a:pt x="27038" y="9693"/>
                  <a:pt x="35238" y="3264"/>
                  <a:pt x="35238" y="3264"/>
                </a:cubicBezTo>
                <a:cubicBezTo>
                  <a:pt x="35238" y="2971"/>
                  <a:pt x="34953" y="1506"/>
                  <a:pt x="34601" y="1"/>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25"/>
          <p:cNvGrpSpPr/>
          <p:nvPr/>
        </p:nvGrpSpPr>
        <p:grpSpPr>
          <a:xfrm>
            <a:off x="-323991" y="1682102"/>
            <a:ext cx="2669022" cy="1492816"/>
            <a:chOff x="-2437891" y="2722297"/>
            <a:chExt cx="1974567" cy="1133842"/>
          </a:xfrm>
        </p:grpSpPr>
        <p:sp>
          <p:nvSpPr>
            <p:cNvPr id="474" name="Google Shape;474;p25"/>
            <p:cNvSpPr/>
            <p:nvPr/>
          </p:nvSpPr>
          <p:spPr>
            <a:xfrm>
              <a:off x="-1336586" y="2722297"/>
              <a:ext cx="873262" cy="589944"/>
            </a:xfrm>
            <a:custGeom>
              <a:avLst/>
              <a:gdLst/>
              <a:ahLst/>
              <a:cxnLst/>
              <a:rect l="l" t="t" r="r" b="b"/>
              <a:pathLst>
                <a:path w="9179" h="6201" extrusionOk="0">
                  <a:moveTo>
                    <a:pt x="5966" y="1"/>
                  </a:moveTo>
                  <a:cubicBezTo>
                    <a:pt x="5569" y="1"/>
                    <a:pt x="5212" y="98"/>
                    <a:pt x="4964" y="300"/>
                  </a:cubicBezTo>
                  <a:cubicBezTo>
                    <a:pt x="4003" y="1083"/>
                    <a:pt x="2980" y="662"/>
                    <a:pt x="2047" y="1235"/>
                  </a:cubicBezTo>
                  <a:cubicBezTo>
                    <a:pt x="1114" y="1803"/>
                    <a:pt x="1535" y="2947"/>
                    <a:pt x="1656" y="3610"/>
                  </a:cubicBezTo>
                  <a:cubicBezTo>
                    <a:pt x="1767" y="4217"/>
                    <a:pt x="496" y="4242"/>
                    <a:pt x="279" y="4242"/>
                  </a:cubicBezTo>
                  <a:cubicBezTo>
                    <a:pt x="259" y="4242"/>
                    <a:pt x="248" y="4242"/>
                    <a:pt x="248" y="4242"/>
                  </a:cubicBezTo>
                  <a:lnTo>
                    <a:pt x="248" y="4242"/>
                  </a:lnTo>
                  <a:cubicBezTo>
                    <a:pt x="0" y="5006"/>
                    <a:pt x="398" y="5664"/>
                    <a:pt x="1172" y="5664"/>
                  </a:cubicBezTo>
                  <a:cubicBezTo>
                    <a:pt x="1221" y="5664"/>
                    <a:pt x="1272" y="5661"/>
                    <a:pt x="1325" y="5656"/>
                  </a:cubicBezTo>
                  <a:cubicBezTo>
                    <a:pt x="1572" y="5526"/>
                    <a:pt x="1830" y="5475"/>
                    <a:pt x="2103" y="5475"/>
                  </a:cubicBezTo>
                  <a:cubicBezTo>
                    <a:pt x="3128" y="5475"/>
                    <a:pt x="4350" y="6200"/>
                    <a:pt x="5909" y="6200"/>
                  </a:cubicBezTo>
                  <a:cubicBezTo>
                    <a:pt x="5955" y="6200"/>
                    <a:pt x="6002" y="6199"/>
                    <a:pt x="6049" y="6198"/>
                  </a:cubicBezTo>
                  <a:cubicBezTo>
                    <a:pt x="8095" y="6139"/>
                    <a:pt x="9179" y="4244"/>
                    <a:pt x="8847" y="2272"/>
                  </a:cubicBezTo>
                  <a:cubicBezTo>
                    <a:pt x="8600" y="808"/>
                    <a:pt x="7111" y="1"/>
                    <a:pt x="5966" y="1"/>
                  </a:cubicBezTo>
                  <a:close/>
                </a:path>
              </a:pathLst>
            </a:custGeom>
            <a:solidFill>
              <a:srgbClr val="DC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a:off x="-1179230" y="2845785"/>
              <a:ext cx="715715" cy="466456"/>
            </a:xfrm>
            <a:custGeom>
              <a:avLst/>
              <a:gdLst/>
              <a:ahLst/>
              <a:cxnLst/>
              <a:rect l="l" t="t" r="r" b="b"/>
              <a:pathLst>
                <a:path w="7523" h="4903" extrusionOk="0">
                  <a:moveTo>
                    <a:pt x="6795" y="0"/>
                  </a:moveTo>
                  <a:cubicBezTo>
                    <a:pt x="6795" y="4"/>
                    <a:pt x="6897" y="2723"/>
                    <a:pt x="4951" y="3378"/>
                  </a:cubicBezTo>
                  <a:cubicBezTo>
                    <a:pt x="4182" y="3636"/>
                    <a:pt x="3370" y="3665"/>
                    <a:pt x="2622" y="3665"/>
                  </a:cubicBezTo>
                  <a:cubicBezTo>
                    <a:pt x="2408" y="3665"/>
                    <a:pt x="2199" y="3663"/>
                    <a:pt x="1998" y="3663"/>
                  </a:cubicBezTo>
                  <a:cubicBezTo>
                    <a:pt x="1122" y="3663"/>
                    <a:pt x="394" y="3707"/>
                    <a:pt x="27" y="4188"/>
                  </a:cubicBezTo>
                  <a:cubicBezTo>
                    <a:pt x="16" y="4204"/>
                    <a:pt x="6" y="4217"/>
                    <a:pt x="0" y="4229"/>
                  </a:cubicBezTo>
                  <a:cubicBezTo>
                    <a:pt x="143" y="4193"/>
                    <a:pt x="290" y="4177"/>
                    <a:pt x="442" y="4177"/>
                  </a:cubicBezTo>
                  <a:cubicBezTo>
                    <a:pt x="1465" y="4177"/>
                    <a:pt x="2689" y="4902"/>
                    <a:pt x="4248" y="4902"/>
                  </a:cubicBezTo>
                  <a:cubicBezTo>
                    <a:pt x="4295" y="4902"/>
                    <a:pt x="4343" y="4901"/>
                    <a:pt x="4391" y="4900"/>
                  </a:cubicBezTo>
                  <a:cubicBezTo>
                    <a:pt x="6441" y="4839"/>
                    <a:pt x="7523" y="2944"/>
                    <a:pt x="7191" y="974"/>
                  </a:cubicBezTo>
                  <a:cubicBezTo>
                    <a:pt x="7130" y="608"/>
                    <a:pt x="6989" y="280"/>
                    <a:pt x="6795" y="0"/>
                  </a:cubicBez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a:off x="-2437891" y="3032919"/>
              <a:ext cx="1444940" cy="823220"/>
            </a:xfrm>
            <a:custGeom>
              <a:avLst/>
              <a:gdLst/>
              <a:ahLst/>
              <a:cxnLst/>
              <a:rect l="l" t="t" r="r" b="b"/>
              <a:pathLst>
                <a:path w="15188" h="8653" extrusionOk="0">
                  <a:moveTo>
                    <a:pt x="9583" y="0"/>
                  </a:moveTo>
                  <a:cubicBezTo>
                    <a:pt x="9153" y="0"/>
                    <a:pt x="8732" y="171"/>
                    <a:pt x="7845" y="433"/>
                  </a:cubicBezTo>
                  <a:cubicBezTo>
                    <a:pt x="6784" y="748"/>
                    <a:pt x="5471" y="880"/>
                    <a:pt x="3582" y="880"/>
                  </a:cubicBezTo>
                  <a:cubicBezTo>
                    <a:pt x="3115" y="880"/>
                    <a:pt x="2612" y="872"/>
                    <a:pt x="2069" y="856"/>
                  </a:cubicBezTo>
                  <a:cubicBezTo>
                    <a:pt x="2039" y="856"/>
                    <a:pt x="2009" y="855"/>
                    <a:pt x="1980" y="855"/>
                  </a:cubicBezTo>
                  <a:cubicBezTo>
                    <a:pt x="1" y="855"/>
                    <a:pt x="266" y="2804"/>
                    <a:pt x="504" y="4136"/>
                  </a:cubicBezTo>
                  <a:cubicBezTo>
                    <a:pt x="744" y="5491"/>
                    <a:pt x="2280" y="7807"/>
                    <a:pt x="4402" y="8441"/>
                  </a:cubicBezTo>
                  <a:cubicBezTo>
                    <a:pt x="4903" y="8591"/>
                    <a:pt x="5389" y="8653"/>
                    <a:pt x="5866" y="8653"/>
                  </a:cubicBezTo>
                  <a:cubicBezTo>
                    <a:pt x="7408" y="8653"/>
                    <a:pt x="8869" y="8005"/>
                    <a:pt x="10523" y="7567"/>
                  </a:cubicBezTo>
                  <a:cubicBezTo>
                    <a:pt x="12692" y="6994"/>
                    <a:pt x="15188" y="4858"/>
                    <a:pt x="14797" y="3475"/>
                  </a:cubicBezTo>
                  <a:cubicBezTo>
                    <a:pt x="14134" y="1188"/>
                    <a:pt x="10282" y="134"/>
                    <a:pt x="10282" y="134"/>
                  </a:cubicBezTo>
                  <a:cubicBezTo>
                    <a:pt x="10009" y="42"/>
                    <a:pt x="9795" y="0"/>
                    <a:pt x="9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p:nvPr/>
          </p:nvSpPr>
          <p:spPr>
            <a:xfrm>
              <a:off x="-1087803" y="2896398"/>
              <a:ext cx="200739" cy="140042"/>
            </a:xfrm>
            <a:custGeom>
              <a:avLst/>
              <a:gdLst/>
              <a:ahLst/>
              <a:cxnLst/>
              <a:rect l="l" t="t" r="r" b="b"/>
              <a:pathLst>
                <a:path w="2110" h="1472" extrusionOk="0">
                  <a:moveTo>
                    <a:pt x="1813" y="0"/>
                  </a:moveTo>
                  <a:lnTo>
                    <a:pt x="1807" y="8"/>
                  </a:lnTo>
                  <a:cubicBezTo>
                    <a:pt x="1811" y="10"/>
                    <a:pt x="2100" y="250"/>
                    <a:pt x="2061" y="581"/>
                  </a:cubicBezTo>
                  <a:cubicBezTo>
                    <a:pt x="2028" y="861"/>
                    <a:pt x="1770" y="1123"/>
                    <a:pt x="1296" y="1354"/>
                  </a:cubicBezTo>
                  <a:cubicBezTo>
                    <a:pt x="1145" y="1426"/>
                    <a:pt x="1003" y="1461"/>
                    <a:pt x="869" y="1461"/>
                  </a:cubicBezTo>
                  <a:cubicBezTo>
                    <a:pt x="766" y="1461"/>
                    <a:pt x="668" y="1440"/>
                    <a:pt x="576" y="1399"/>
                  </a:cubicBezTo>
                  <a:cubicBezTo>
                    <a:pt x="168" y="1215"/>
                    <a:pt x="11" y="685"/>
                    <a:pt x="7" y="679"/>
                  </a:cubicBezTo>
                  <a:lnTo>
                    <a:pt x="1" y="683"/>
                  </a:lnTo>
                  <a:cubicBezTo>
                    <a:pt x="1" y="687"/>
                    <a:pt x="160" y="1221"/>
                    <a:pt x="569" y="1406"/>
                  </a:cubicBezTo>
                  <a:cubicBezTo>
                    <a:pt x="666" y="1451"/>
                    <a:pt x="764" y="1471"/>
                    <a:pt x="866" y="1471"/>
                  </a:cubicBezTo>
                  <a:cubicBezTo>
                    <a:pt x="1003" y="1471"/>
                    <a:pt x="1146" y="1434"/>
                    <a:pt x="1300" y="1361"/>
                  </a:cubicBezTo>
                  <a:cubicBezTo>
                    <a:pt x="1776" y="1127"/>
                    <a:pt x="2036" y="863"/>
                    <a:pt x="2069" y="581"/>
                  </a:cubicBezTo>
                  <a:cubicBezTo>
                    <a:pt x="2110" y="248"/>
                    <a:pt x="1815" y="2"/>
                    <a:pt x="1813" y="0"/>
                  </a:cubicBezTo>
                  <a:close/>
                </a:path>
              </a:pathLst>
            </a:custGeom>
            <a:solidFill>
              <a:srgbClr val="4B4747">
                <a:alpha val="4380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5"/>
            <p:cNvSpPr/>
            <p:nvPr/>
          </p:nvSpPr>
          <p:spPr>
            <a:xfrm>
              <a:off x="-1057645" y="2913903"/>
              <a:ext cx="120824" cy="56131"/>
            </a:xfrm>
            <a:custGeom>
              <a:avLst/>
              <a:gdLst/>
              <a:ahLst/>
              <a:cxnLst/>
              <a:rect l="l" t="t" r="r" b="b"/>
              <a:pathLst>
                <a:path w="1270" h="590" extrusionOk="0">
                  <a:moveTo>
                    <a:pt x="1130" y="0"/>
                  </a:moveTo>
                  <a:lnTo>
                    <a:pt x="1130" y="0"/>
                  </a:lnTo>
                  <a:cubicBezTo>
                    <a:pt x="0" y="344"/>
                    <a:pt x="73" y="589"/>
                    <a:pt x="439" y="589"/>
                  </a:cubicBezTo>
                  <a:cubicBezTo>
                    <a:pt x="521" y="589"/>
                    <a:pt x="618" y="577"/>
                    <a:pt x="719" y="551"/>
                  </a:cubicBezTo>
                  <a:cubicBezTo>
                    <a:pt x="1269" y="407"/>
                    <a:pt x="1130" y="0"/>
                    <a:pt x="1130" y="0"/>
                  </a:cubicBez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5"/>
            <p:cNvSpPr/>
            <p:nvPr/>
          </p:nvSpPr>
          <p:spPr>
            <a:xfrm>
              <a:off x="-848629" y="2762540"/>
              <a:ext cx="275612" cy="89048"/>
            </a:xfrm>
            <a:custGeom>
              <a:avLst/>
              <a:gdLst/>
              <a:ahLst/>
              <a:cxnLst/>
              <a:rect l="l" t="t" r="r" b="b"/>
              <a:pathLst>
                <a:path w="2897" h="936" extrusionOk="0">
                  <a:moveTo>
                    <a:pt x="1042" y="1"/>
                  </a:moveTo>
                  <a:cubicBezTo>
                    <a:pt x="429" y="1"/>
                    <a:pt x="1" y="185"/>
                    <a:pt x="437" y="300"/>
                  </a:cubicBezTo>
                  <a:cubicBezTo>
                    <a:pt x="437" y="300"/>
                    <a:pt x="448" y="300"/>
                    <a:pt x="468" y="300"/>
                  </a:cubicBezTo>
                  <a:cubicBezTo>
                    <a:pt x="671" y="300"/>
                    <a:pt x="1796" y="325"/>
                    <a:pt x="2423" y="873"/>
                  </a:cubicBezTo>
                  <a:cubicBezTo>
                    <a:pt x="2512" y="916"/>
                    <a:pt x="2577" y="935"/>
                    <a:pt x="2621" y="935"/>
                  </a:cubicBezTo>
                  <a:cubicBezTo>
                    <a:pt x="2896" y="935"/>
                    <a:pt x="2385" y="214"/>
                    <a:pt x="1642" y="61"/>
                  </a:cubicBezTo>
                  <a:cubicBezTo>
                    <a:pt x="1438" y="18"/>
                    <a:pt x="1231" y="1"/>
                    <a:pt x="1042" y="1"/>
                  </a:cubicBezTo>
                  <a:close/>
                </a:path>
              </a:pathLst>
            </a:custGeom>
            <a:solidFill>
              <a:srgbClr val="F9E9E9">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5"/>
            <p:cNvSpPr/>
            <p:nvPr/>
          </p:nvSpPr>
          <p:spPr>
            <a:xfrm>
              <a:off x="-1691542" y="3073257"/>
              <a:ext cx="515642" cy="405569"/>
            </a:xfrm>
            <a:custGeom>
              <a:avLst/>
              <a:gdLst/>
              <a:ahLst/>
              <a:cxnLst/>
              <a:rect l="l" t="t" r="r" b="b"/>
              <a:pathLst>
                <a:path w="5420" h="4263" extrusionOk="0">
                  <a:moveTo>
                    <a:pt x="2" y="1"/>
                  </a:moveTo>
                  <a:lnTo>
                    <a:pt x="0" y="15"/>
                  </a:lnTo>
                  <a:cubicBezTo>
                    <a:pt x="2" y="15"/>
                    <a:pt x="364" y="42"/>
                    <a:pt x="806" y="191"/>
                  </a:cubicBezTo>
                  <a:cubicBezTo>
                    <a:pt x="1215" y="332"/>
                    <a:pt x="1776" y="615"/>
                    <a:pt x="2130" y="1157"/>
                  </a:cubicBezTo>
                  <a:cubicBezTo>
                    <a:pt x="2189" y="1249"/>
                    <a:pt x="2255" y="1347"/>
                    <a:pt x="2320" y="1449"/>
                  </a:cubicBezTo>
                  <a:cubicBezTo>
                    <a:pt x="3016" y="2530"/>
                    <a:pt x="4065" y="4156"/>
                    <a:pt x="5416" y="4262"/>
                  </a:cubicBezTo>
                  <a:lnTo>
                    <a:pt x="5420" y="4246"/>
                  </a:lnTo>
                  <a:cubicBezTo>
                    <a:pt x="4078" y="4140"/>
                    <a:pt x="3028" y="2513"/>
                    <a:pt x="2335" y="1439"/>
                  </a:cubicBezTo>
                  <a:cubicBezTo>
                    <a:pt x="2269" y="1335"/>
                    <a:pt x="2208" y="1239"/>
                    <a:pt x="2146" y="1147"/>
                  </a:cubicBezTo>
                  <a:cubicBezTo>
                    <a:pt x="1786" y="600"/>
                    <a:pt x="1224" y="318"/>
                    <a:pt x="814" y="177"/>
                  </a:cubicBezTo>
                  <a:cubicBezTo>
                    <a:pt x="368" y="25"/>
                    <a:pt x="8" y="1"/>
                    <a:pt x="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5"/>
            <p:cNvSpPr/>
            <p:nvPr/>
          </p:nvSpPr>
          <p:spPr>
            <a:xfrm>
              <a:off x="-1800759" y="3097802"/>
              <a:ext cx="318138" cy="676709"/>
            </a:xfrm>
            <a:custGeom>
              <a:avLst/>
              <a:gdLst/>
              <a:ahLst/>
              <a:cxnLst/>
              <a:rect l="l" t="t" r="r" b="b"/>
              <a:pathLst>
                <a:path w="3344" h="7113" extrusionOk="0">
                  <a:moveTo>
                    <a:pt x="11" y="1"/>
                  </a:moveTo>
                  <a:lnTo>
                    <a:pt x="0" y="11"/>
                  </a:lnTo>
                  <a:cubicBezTo>
                    <a:pt x="11" y="21"/>
                    <a:pt x="921" y="813"/>
                    <a:pt x="1746" y="2079"/>
                  </a:cubicBezTo>
                  <a:cubicBezTo>
                    <a:pt x="2505" y="3247"/>
                    <a:pt x="3343" y="5068"/>
                    <a:pt x="3024" y="7110"/>
                  </a:cubicBezTo>
                  <a:lnTo>
                    <a:pt x="3039" y="7112"/>
                  </a:lnTo>
                  <a:cubicBezTo>
                    <a:pt x="3180" y="6210"/>
                    <a:pt x="3108" y="5273"/>
                    <a:pt x="2826" y="4330"/>
                  </a:cubicBezTo>
                  <a:cubicBezTo>
                    <a:pt x="2601" y="3575"/>
                    <a:pt x="2241" y="2816"/>
                    <a:pt x="1758" y="2071"/>
                  </a:cubicBezTo>
                  <a:cubicBezTo>
                    <a:pt x="931" y="803"/>
                    <a:pt x="21" y="9"/>
                    <a:pt x="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5"/>
            <p:cNvSpPr/>
            <p:nvPr/>
          </p:nvSpPr>
          <p:spPr>
            <a:xfrm>
              <a:off x="-2001213" y="3115117"/>
              <a:ext cx="469881" cy="397387"/>
            </a:xfrm>
            <a:custGeom>
              <a:avLst/>
              <a:gdLst/>
              <a:ahLst/>
              <a:cxnLst/>
              <a:rect l="l" t="t" r="r" b="b"/>
              <a:pathLst>
                <a:path w="4939" h="4177" extrusionOk="0">
                  <a:moveTo>
                    <a:pt x="14" y="1"/>
                  </a:moveTo>
                  <a:lnTo>
                    <a:pt x="0" y="5"/>
                  </a:lnTo>
                  <a:cubicBezTo>
                    <a:pt x="123" y="488"/>
                    <a:pt x="460" y="1009"/>
                    <a:pt x="1001" y="1551"/>
                  </a:cubicBezTo>
                  <a:cubicBezTo>
                    <a:pt x="1430" y="1987"/>
                    <a:pt x="1993" y="2435"/>
                    <a:pt x="2668" y="2887"/>
                  </a:cubicBezTo>
                  <a:cubicBezTo>
                    <a:pt x="3818" y="3655"/>
                    <a:pt x="4918" y="4170"/>
                    <a:pt x="4929" y="4176"/>
                  </a:cubicBezTo>
                  <a:lnTo>
                    <a:pt x="4939" y="4160"/>
                  </a:lnTo>
                  <a:cubicBezTo>
                    <a:pt x="4929" y="4156"/>
                    <a:pt x="3832" y="3638"/>
                    <a:pt x="2680" y="2871"/>
                  </a:cubicBezTo>
                  <a:cubicBezTo>
                    <a:pt x="2005" y="2421"/>
                    <a:pt x="1442" y="1971"/>
                    <a:pt x="1013" y="1539"/>
                  </a:cubicBezTo>
                  <a:cubicBezTo>
                    <a:pt x="473" y="999"/>
                    <a:pt x="137" y="481"/>
                    <a:pt x="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5"/>
            <p:cNvSpPr/>
            <p:nvPr/>
          </p:nvSpPr>
          <p:spPr>
            <a:xfrm>
              <a:off x="-2107291" y="3116069"/>
              <a:ext cx="88763" cy="682703"/>
            </a:xfrm>
            <a:custGeom>
              <a:avLst/>
              <a:gdLst/>
              <a:ahLst/>
              <a:cxnLst/>
              <a:rect l="l" t="t" r="r" b="b"/>
              <a:pathLst>
                <a:path w="933" h="7176" extrusionOk="0">
                  <a:moveTo>
                    <a:pt x="16" y="1"/>
                  </a:moveTo>
                  <a:lnTo>
                    <a:pt x="2" y="7"/>
                  </a:lnTo>
                  <a:cubicBezTo>
                    <a:pt x="6" y="15"/>
                    <a:pt x="456" y="887"/>
                    <a:pt x="677" y="2202"/>
                  </a:cubicBezTo>
                  <a:cubicBezTo>
                    <a:pt x="882" y="3414"/>
                    <a:pt x="933" y="5259"/>
                    <a:pt x="0" y="7168"/>
                  </a:cubicBezTo>
                  <a:lnTo>
                    <a:pt x="12" y="7176"/>
                  </a:lnTo>
                  <a:cubicBezTo>
                    <a:pt x="428" y="6333"/>
                    <a:pt x="683" y="5429"/>
                    <a:pt x="777" y="4494"/>
                  </a:cubicBezTo>
                  <a:cubicBezTo>
                    <a:pt x="851" y="3745"/>
                    <a:pt x="825" y="2972"/>
                    <a:pt x="694" y="2200"/>
                  </a:cubicBezTo>
                  <a:cubicBezTo>
                    <a:pt x="471" y="883"/>
                    <a:pt x="21" y="11"/>
                    <a:pt x="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5"/>
            <p:cNvSpPr/>
            <p:nvPr/>
          </p:nvSpPr>
          <p:spPr>
            <a:xfrm>
              <a:off x="-2326486" y="3127771"/>
              <a:ext cx="162018" cy="632851"/>
            </a:xfrm>
            <a:custGeom>
              <a:avLst/>
              <a:gdLst/>
              <a:ahLst/>
              <a:cxnLst/>
              <a:rect l="l" t="t" r="r" b="b"/>
              <a:pathLst>
                <a:path w="1703" h="6652" extrusionOk="0">
                  <a:moveTo>
                    <a:pt x="15" y="1"/>
                  </a:moveTo>
                  <a:lnTo>
                    <a:pt x="0" y="3"/>
                  </a:lnTo>
                  <a:cubicBezTo>
                    <a:pt x="0" y="15"/>
                    <a:pt x="84" y="1249"/>
                    <a:pt x="332" y="2677"/>
                  </a:cubicBezTo>
                  <a:cubicBezTo>
                    <a:pt x="479" y="3516"/>
                    <a:pt x="653" y="4258"/>
                    <a:pt x="849" y="4882"/>
                  </a:cubicBezTo>
                  <a:cubicBezTo>
                    <a:pt x="1095" y="5662"/>
                    <a:pt x="1379" y="6257"/>
                    <a:pt x="1690" y="6652"/>
                  </a:cubicBezTo>
                  <a:lnTo>
                    <a:pt x="1703" y="6640"/>
                  </a:lnTo>
                  <a:cubicBezTo>
                    <a:pt x="1001" y="5746"/>
                    <a:pt x="577" y="3990"/>
                    <a:pt x="348" y="2673"/>
                  </a:cubicBezTo>
                  <a:cubicBezTo>
                    <a:pt x="101" y="1245"/>
                    <a:pt x="19" y="13"/>
                    <a:pt x="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5"/>
            <p:cNvSpPr/>
            <p:nvPr/>
          </p:nvSpPr>
          <p:spPr>
            <a:xfrm>
              <a:off x="-1153543" y="2811250"/>
              <a:ext cx="125200" cy="591276"/>
            </a:xfrm>
            <a:custGeom>
              <a:avLst/>
              <a:gdLst/>
              <a:ahLst/>
              <a:cxnLst/>
              <a:rect l="l" t="t" r="r" b="b"/>
              <a:pathLst>
                <a:path w="1316" h="6215" extrusionOk="0">
                  <a:moveTo>
                    <a:pt x="883" y="0"/>
                  </a:moveTo>
                  <a:cubicBezTo>
                    <a:pt x="880" y="0"/>
                    <a:pt x="877" y="2"/>
                    <a:pt x="876" y="5"/>
                  </a:cubicBezTo>
                  <a:cubicBezTo>
                    <a:pt x="872" y="9"/>
                    <a:pt x="571" y="422"/>
                    <a:pt x="350" y="967"/>
                  </a:cubicBezTo>
                  <a:cubicBezTo>
                    <a:pt x="221" y="1286"/>
                    <a:pt x="145" y="1589"/>
                    <a:pt x="129" y="1865"/>
                  </a:cubicBezTo>
                  <a:cubicBezTo>
                    <a:pt x="104" y="2209"/>
                    <a:pt x="172" y="2513"/>
                    <a:pt x="323" y="2769"/>
                  </a:cubicBezTo>
                  <a:cubicBezTo>
                    <a:pt x="917" y="3768"/>
                    <a:pt x="1316" y="5265"/>
                    <a:pt x="487" y="6198"/>
                  </a:cubicBezTo>
                  <a:cubicBezTo>
                    <a:pt x="483" y="6202"/>
                    <a:pt x="483" y="6206"/>
                    <a:pt x="489" y="6212"/>
                  </a:cubicBezTo>
                  <a:cubicBezTo>
                    <a:pt x="491" y="6212"/>
                    <a:pt x="493" y="6214"/>
                    <a:pt x="497" y="6214"/>
                  </a:cubicBezTo>
                  <a:cubicBezTo>
                    <a:pt x="499" y="6214"/>
                    <a:pt x="501" y="6214"/>
                    <a:pt x="503" y="6208"/>
                  </a:cubicBezTo>
                  <a:cubicBezTo>
                    <a:pt x="866" y="5803"/>
                    <a:pt x="1025" y="5234"/>
                    <a:pt x="964" y="4570"/>
                  </a:cubicBezTo>
                  <a:cubicBezTo>
                    <a:pt x="911" y="3986"/>
                    <a:pt x="692" y="3342"/>
                    <a:pt x="340" y="2757"/>
                  </a:cubicBezTo>
                  <a:cubicBezTo>
                    <a:pt x="0" y="2186"/>
                    <a:pt x="170" y="1470"/>
                    <a:pt x="368" y="971"/>
                  </a:cubicBezTo>
                  <a:cubicBezTo>
                    <a:pt x="585" y="433"/>
                    <a:pt x="888" y="19"/>
                    <a:pt x="890" y="15"/>
                  </a:cubicBezTo>
                  <a:cubicBezTo>
                    <a:pt x="892" y="13"/>
                    <a:pt x="892" y="5"/>
                    <a:pt x="888" y="3"/>
                  </a:cubicBezTo>
                  <a:cubicBezTo>
                    <a:pt x="887" y="1"/>
                    <a:pt x="885"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3"/>
        <p:cNvGrpSpPr/>
        <p:nvPr/>
      </p:nvGrpSpPr>
      <p:grpSpPr>
        <a:xfrm>
          <a:off x="0" y="0"/>
          <a:ext cx="0" cy="0"/>
          <a:chOff x="0" y="0"/>
          <a:chExt cx="0" cy="0"/>
        </a:xfrm>
      </p:grpSpPr>
      <p:sp>
        <p:nvSpPr>
          <p:cNvPr id="184" name="Google Shape;184;p15"/>
          <p:cNvSpPr/>
          <p:nvPr/>
        </p:nvSpPr>
        <p:spPr>
          <a:xfrm>
            <a:off x="74632" y="0"/>
            <a:ext cx="8994753" cy="5143506"/>
          </a:xfrm>
          <a:custGeom>
            <a:avLst/>
            <a:gdLst/>
            <a:ahLst/>
            <a:cxnLst/>
            <a:rect l="l" t="t" r="r" b="b"/>
            <a:pathLst>
              <a:path w="25016" h="14305" extrusionOk="0">
                <a:moveTo>
                  <a:pt x="9513" y="0"/>
                </a:moveTo>
                <a:cubicBezTo>
                  <a:pt x="9468" y="0"/>
                  <a:pt x="9468" y="71"/>
                  <a:pt x="9513" y="71"/>
                </a:cubicBezTo>
                <a:lnTo>
                  <a:pt x="9529" y="71"/>
                </a:lnTo>
                <a:cubicBezTo>
                  <a:pt x="9575" y="71"/>
                  <a:pt x="9575" y="0"/>
                  <a:pt x="9529" y="0"/>
                </a:cubicBezTo>
                <a:close/>
                <a:moveTo>
                  <a:pt x="16079" y="1"/>
                </a:moveTo>
                <a:cubicBezTo>
                  <a:pt x="16033" y="1"/>
                  <a:pt x="16033" y="72"/>
                  <a:pt x="16079" y="72"/>
                </a:cubicBezTo>
                <a:cubicBezTo>
                  <a:pt x="16125" y="72"/>
                  <a:pt x="16125" y="1"/>
                  <a:pt x="16079" y="1"/>
                </a:cubicBezTo>
                <a:close/>
                <a:moveTo>
                  <a:pt x="11106" y="7"/>
                </a:moveTo>
                <a:cubicBezTo>
                  <a:pt x="11094" y="7"/>
                  <a:pt x="11082" y="20"/>
                  <a:pt x="11089" y="35"/>
                </a:cubicBezTo>
                <a:cubicBezTo>
                  <a:pt x="11094" y="45"/>
                  <a:pt x="11100" y="56"/>
                  <a:pt x="11105" y="64"/>
                </a:cubicBezTo>
                <a:cubicBezTo>
                  <a:pt x="11108" y="71"/>
                  <a:pt x="11113" y="73"/>
                  <a:pt x="11119" y="73"/>
                </a:cubicBezTo>
                <a:cubicBezTo>
                  <a:pt x="11130" y="73"/>
                  <a:pt x="11142" y="60"/>
                  <a:pt x="11135" y="46"/>
                </a:cubicBezTo>
                <a:cubicBezTo>
                  <a:pt x="11130" y="36"/>
                  <a:pt x="11125" y="26"/>
                  <a:pt x="11119" y="16"/>
                </a:cubicBezTo>
                <a:cubicBezTo>
                  <a:pt x="11116" y="9"/>
                  <a:pt x="11111" y="7"/>
                  <a:pt x="11106" y="7"/>
                </a:cubicBezTo>
                <a:close/>
                <a:moveTo>
                  <a:pt x="15523" y="15"/>
                </a:moveTo>
                <a:cubicBezTo>
                  <a:pt x="15476" y="15"/>
                  <a:pt x="15476" y="85"/>
                  <a:pt x="15523" y="85"/>
                </a:cubicBezTo>
                <a:cubicBezTo>
                  <a:pt x="15523" y="85"/>
                  <a:pt x="15524" y="85"/>
                  <a:pt x="15524" y="85"/>
                </a:cubicBezTo>
                <a:cubicBezTo>
                  <a:pt x="15568" y="85"/>
                  <a:pt x="15567" y="16"/>
                  <a:pt x="15523" y="15"/>
                </a:cubicBezTo>
                <a:close/>
                <a:moveTo>
                  <a:pt x="17236" y="21"/>
                </a:moveTo>
                <a:cubicBezTo>
                  <a:pt x="17228" y="21"/>
                  <a:pt x="17220" y="24"/>
                  <a:pt x="17212" y="31"/>
                </a:cubicBezTo>
                <a:lnTo>
                  <a:pt x="17197" y="47"/>
                </a:lnTo>
                <a:cubicBezTo>
                  <a:pt x="17171" y="72"/>
                  <a:pt x="17196" y="107"/>
                  <a:pt x="17224" y="107"/>
                </a:cubicBezTo>
                <a:cubicBezTo>
                  <a:pt x="17231" y="107"/>
                  <a:pt x="17240" y="104"/>
                  <a:pt x="17247" y="97"/>
                </a:cubicBezTo>
                <a:lnTo>
                  <a:pt x="17263" y="82"/>
                </a:lnTo>
                <a:cubicBezTo>
                  <a:pt x="17288" y="56"/>
                  <a:pt x="17263" y="21"/>
                  <a:pt x="17236" y="21"/>
                </a:cubicBezTo>
                <a:close/>
                <a:moveTo>
                  <a:pt x="2352" y="74"/>
                </a:moveTo>
                <a:cubicBezTo>
                  <a:pt x="2343" y="74"/>
                  <a:pt x="2334" y="79"/>
                  <a:pt x="2334" y="90"/>
                </a:cubicBezTo>
                <a:lnTo>
                  <a:pt x="2334" y="106"/>
                </a:lnTo>
                <a:cubicBezTo>
                  <a:pt x="2334" y="118"/>
                  <a:pt x="2343" y="124"/>
                  <a:pt x="2352" y="124"/>
                </a:cubicBezTo>
                <a:cubicBezTo>
                  <a:pt x="2361" y="124"/>
                  <a:pt x="2370" y="118"/>
                  <a:pt x="2370" y="106"/>
                </a:cubicBezTo>
                <a:lnTo>
                  <a:pt x="2370" y="90"/>
                </a:lnTo>
                <a:cubicBezTo>
                  <a:pt x="2370" y="79"/>
                  <a:pt x="2361" y="74"/>
                  <a:pt x="2352" y="74"/>
                </a:cubicBezTo>
                <a:close/>
                <a:moveTo>
                  <a:pt x="20450" y="44"/>
                </a:moveTo>
                <a:cubicBezTo>
                  <a:pt x="20433" y="44"/>
                  <a:pt x="20415" y="56"/>
                  <a:pt x="20415" y="79"/>
                </a:cubicBezTo>
                <a:lnTo>
                  <a:pt x="20415" y="94"/>
                </a:lnTo>
                <a:cubicBezTo>
                  <a:pt x="20415" y="117"/>
                  <a:pt x="20432" y="129"/>
                  <a:pt x="20450" y="129"/>
                </a:cubicBezTo>
                <a:cubicBezTo>
                  <a:pt x="20467" y="129"/>
                  <a:pt x="20485" y="117"/>
                  <a:pt x="20485" y="94"/>
                </a:cubicBezTo>
                <a:lnTo>
                  <a:pt x="20485" y="79"/>
                </a:lnTo>
                <a:cubicBezTo>
                  <a:pt x="20485" y="56"/>
                  <a:pt x="20468" y="44"/>
                  <a:pt x="20450" y="44"/>
                </a:cubicBezTo>
                <a:close/>
                <a:moveTo>
                  <a:pt x="17100" y="68"/>
                </a:moveTo>
                <a:cubicBezTo>
                  <a:pt x="17087" y="68"/>
                  <a:pt x="17075" y="86"/>
                  <a:pt x="17087" y="98"/>
                </a:cubicBezTo>
                <a:lnTo>
                  <a:pt x="17117" y="129"/>
                </a:lnTo>
                <a:cubicBezTo>
                  <a:pt x="17120" y="132"/>
                  <a:pt x="17124" y="134"/>
                  <a:pt x="17128" y="134"/>
                </a:cubicBezTo>
                <a:cubicBezTo>
                  <a:pt x="17142" y="134"/>
                  <a:pt x="17154" y="116"/>
                  <a:pt x="17142" y="104"/>
                </a:cubicBezTo>
                <a:lnTo>
                  <a:pt x="17112" y="73"/>
                </a:lnTo>
                <a:cubicBezTo>
                  <a:pt x="17108" y="69"/>
                  <a:pt x="17104" y="68"/>
                  <a:pt x="17100" y="68"/>
                </a:cubicBezTo>
                <a:close/>
                <a:moveTo>
                  <a:pt x="9753" y="76"/>
                </a:moveTo>
                <a:cubicBezTo>
                  <a:pt x="9708" y="76"/>
                  <a:pt x="9708" y="147"/>
                  <a:pt x="9753" y="147"/>
                </a:cubicBezTo>
                <a:lnTo>
                  <a:pt x="9769" y="147"/>
                </a:lnTo>
                <a:cubicBezTo>
                  <a:pt x="9815" y="147"/>
                  <a:pt x="9815" y="76"/>
                  <a:pt x="9769" y="76"/>
                </a:cubicBezTo>
                <a:close/>
                <a:moveTo>
                  <a:pt x="8154" y="60"/>
                </a:moveTo>
                <a:cubicBezTo>
                  <a:pt x="8150" y="60"/>
                  <a:pt x="8146" y="60"/>
                  <a:pt x="8142" y="62"/>
                </a:cubicBezTo>
                <a:cubicBezTo>
                  <a:pt x="8126" y="67"/>
                  <a:pt x="8112" y="72"/>
                  <a:pt x="8097" y="78"/>
                </a:cubicBezTo>
                <a:cubicBezTo>
                  <a:pt x="8058" y="91"/>
                  <a:pt x="8069" y="148"/>
                  <a:pt x="8104" y="148"/>
                </a:cubicBezTo>
                <a:cubicBezTo>
                  <a:pt x="8108" y="148"/>
                  <a:pt x="8112" y="147"/>
                  <a:pt x="8116" y="146"/>
                </a:cubicBezTo>
                <a:cubicBezTo>
                  <a:pt x="8132" y="140"/>
                  <a:pt x="8145" y="135"/>
                  <a:pt x="8160" y="130"/>
                </a:cubicBezTo>
                <a:cubicBezTo>
                  <a:pt x="8201" y="117"/>
                  <a:pt x="8189" y="60"/>
                  <a:pt x="8154" y="60"/>
                </a:cubicBezTo>
                <a:close/>
                <a:moveTo>
                  <a:pt x="17384" y="110"/>
                </a:moveTo>
                <a:cubicBezTo>
                  <a:pt x="17376" y="110"/>
                  <a:pt x="17367" y="113"/>
                  <a:pt x="17360" y="120"/>
                </a:cubicBezTo>
                <a:lnTo>
                  <a:pt x="17345" y="136"/>
                </a:lnTo>
                <a:cubicBezTo>
                  <a:pt x="17319" y="161"/>
                  <a:pt x="17344" y="197"/>
                  <a:pt x="17371" y="197"/>
                </a:cubicBezTo>
                <a:cubicBezTo>
                  <a:pt x="17379" y="197"/>
                  <a:pt x="17387" y="194"/>
                  <a:pt x="17395" y="186"/>
                </a:cubicBezTo>
                <a:lnTo>
                  <a:pt x="17410" y="171"/>
                </a:lnTo>
                <a:cubicBezTo>
                  <a:pt x="17435" y="145"/>
                  <a:pt x="17411" y="110"/>
                  <a:pt x="17384" y="110"/>
                </a:cubicBezTo>
                <a:close/>
                <a:moveTo>
                  <a:pt x="5268" y="93"/>
                </a:moveTo>
                <a:cubicBezTo>
                  <a:pt x="5255" y="93"/>
                  <a:pt x="5243" y="100"/>
                  <a:pt x="5236" y="111"/>
                </a:cubicBezTo>
                <a:cubicBezTo>
                  <a:pt x="5226" y="129"/>
                  <a:pt x="5233" y="148"/>
                  <a:pt x="5249" y="160"/>
                </a:cubicBezTo>
                <a:cubicBezTo>
                  <a:pt x="5269" y="176"/>
                  <a:pt x="5289" y="190"/>
                  <a:pt x="5309" y="204"/>
                </a:cubicBezTo>
                <a:cubicBezTo>
                  <a:pt x="5315" y="208"/>
                  <a:pt x="5320" y="210"/>
                  <a:pt x="5326" y="210"/>
                </a:cubicBezTo>
                <a:cubicBezTo>
                  <a:pt x="5339" y="210"/>
                  <a:pt x="5351" y="202"/>
                  <a:pt x="5358" y="192"/>
                </a:cubicBezTo>
                <a:cubicBezTo>
                  <a:pt x="5368" y="173"/>
                  <a:pt x="5361" y="155"/>
                  <a:pt x="5345" y="142"/>
                </a:cubicBezTo>
                <a:cubicBezTo>
                  <a:pt x="5325" y="127"/>
                  <a:pt x="5305" y="113"/>
                  <a:pt x="5284" y="98"/>
                </a:cubicBezTo>
                <a:cubicBezTo>
                  <a:pt x="5279" y="95"/>
                  <a:pt x="5273" y="93"/>
                  <a:pt x="5268" y="93"/>
                </a:cubicBezTo>
                <a:close/>
                <a:moveTo>
                  <a:pt x="6843" y="158"/>
                </a:moveTo>
                <a:cubicBezTo>
                  <a:pt x="6797" y="158"/>
                  <a:pt x="6797" y="229"/>
                  <a:pt x="6843" y="229"/>
                </a:cubicBezTo>
                <a:lnTo>
                  <a:pt x="6873" y="229"/>
                </a:lnTo>
                <a:cubicBezTo>
                  <a:pt x="6919" y="229"/>
                  <a:pt x="6919" y="158"/>
                  <a:pt x="6873" y="158"/>
                </a:cubicBezTo>
                <a:close/>
                <a:moveTo>
                  <a:pt x="18947" y="153"/>
                </a:moveTo>
                <a:cubicBezTo>
                  <a:pt x="18942" y="153"/>
                  <a:pt x="18937" y="154"/>
                  <a:pt x="18932" y="156"/>
                </a:cubicBezTo>
                <a:cubicBezTo>
                  <a:pt x="18918" y="161"/>
                  <a:pt x="18902" y="167"/>
                  <a:pt x="18887" y="172"/>
                </a:cubicBezTo>
                <a:cubicBezTo>
                  <a:pt x="18860" y="181"/>
                  <a:pt x="18843" y="208"/>
                  <a:pt x="18851" y="237"/>
                </a:cubicBezTo>
                <a:cubicBezTo>
                  <a:pt x="18858" y="258"/>
                  <a:pt x="18879" y="276"/>
                  <a:pt x="18901" y="276"/>
                </a:cubicBezTo>
                <a:cubicBezTo>
                  <a:pt x="18906" y="276"/>
                  <a:pt x="18912" y="275"/>
                  <a:pt x="18917" y="273"/>
                </a:cubicBezTo>
                <a:cubicBezTo>
                  <a:pt x="18931" y="268"/>
                  <a:pt x="18946" y="263"/>
                  <a:pt x="18961" y="258"/>
                </a:cubicBezTo>
                <a:cubicBezTo>
                  <a:pt x="18988" y="249"/>
                  <a:pt x="19006" y="221"/>
                  <a:pt x="18997" y="193"/>
                </a:cubicBezTo>
                <a:cubicBezTo>
                  <a:pt x="18991" y="171"/>
                  <a:pt x="18970" y="153"/>
                  <a:pt x="18947" y="153"/>
                </a:cubicBezTo>
                <a:close/>
                <a:moveTo>
                  <a:pt x="22974" y="81"/>
                </a:moveTo>
                <a:cubicBezTo>
                  <a:pt x="22966" y="81"/>
                  <a:pt x="22957" y="84"/>
                  <a:pt x="22950" y="92"/>
                </a:cubicBezTo>
                <a:cubicBezTo>
                  <a:pt x="22909" y="135"/>
                  <a:pt x="22867" y="179"/>
                  <a:pt x="22826" y="224"/>
                </a:cubicBezTo>
                <a:cubicBezTo>
                  <a:pt x="22802" y="249"/>
                  <a:pt x="22826" y="285"/>
                  <a:pt x="22853" y="285"/>
                </a:cubicBezTo>
                <a:cubicBezTo>
                  <a:pt x="22861" y="285"/>
                  <a:pt x="22869" y="282"/>
                  <a:pt x="22877" y="273"/>
                </a:cubicBezTo>
                <a:cubicBezTo>
                  <a:pt x="22916" y="230"/>
                  <a:pt x="22958" y="186"/>
                  <a:pt x="22999" y="141"/>
                </a:cubicBezTo>
                <a:cubicBezTo>
                  <a:pt x="23023" y="117"/>
                  <a:pt x="23000" y="81"/>
                  <a:pt x="22974" y="81"/>
                </a:cubicBezTo>
                <a:close/>
                <a:moveTo>
                  <a:pt x="22206" y="229"/>
                </a:moveTo>
                <a:cubicBezTo>
                  <a:pt x="22161" y="229"/>
                  <a:pt x="22161" y="300"/>
                  <a:pt x="22207" y="300"/>
                </a:cubicBezTo>
                <a:cubicBezTo>
                  <a:pt x="22253" y="300"/>
                  <a:pt x="22253" y="229"/>
                  <a:pt x="22207" y="229"/>
                </a:cubicBezTo>
                <a:cubicBezTo>
                  <a:pt x="22207" y="229"/>
                  <a:pt x="22207" y="229"/>
                  <a:pt x="22206" y="229"/>
                </a:cubicBezTo>
                <a:close/>
                <a:moveTo>
                  <a:pt x="24701" y="189"/>
                </a:moveTo>
                <a:cubicBezTo>
                  <a:pt x="24675" y="189"/>
                  <a:pt x="24648" y="207"/>
                  <a:pt x="24648" y="241"/>
                </a:cubicBezTo>
                <a:lnTo>
                  <a:pt x="24648" y="257"/>
                </a:lnTo>
                <a:cubicBezTo>
                  <a:pt x="24648" y="291"/>
                  <a:pt x="24675" y="309"/>
                  <a:pt x="24702" y="309"/>
                </a:cubicBezTo>
                <a:cubicBezTo>
                  <a:pt x="24728" y="309"/>
                  <a:pt x="24755" y="291"/>
                  <a:pt x="24755" y="257"/>
                </a:cubicBezTo>
                <a:lnTo>
                  <a:pt x="24755" y="241"/>
                </a:lnTo>
                <a:cubicBezTo>
                  <a:pt x="24755" y="207"/>
                  <a:pt x="24728" y="189"/>
                  <a:pt x="24701" y="189"/>
                </a:cubicBezTo>
                <a:close/>
                <a:moveTo>
                  <a:pt x="12428" y="156"/>
                </a:moveTo>
                <a:cubicBezTo>
                  <a:pt x="12409" y="156"/>
                  <a:pt x="12390" y="166"/>
                  <a:pt x="12381" y="183"/>
                </a:cubicBezTo>
                <a:cubicBezTo>
                  <a:pt x="12365" y="210"/>
                  <a:pt x="12376" y="241"/>
                  <a:pt x="12401" y="257"/>
                </a:cubicBezTo>
                <a:cubicBezTo>
                  <a:pt x="12425" y="272"/>
                  <a:pt x="12449" y="288"/>
                  <a:pt x="12473" y="304"/>
                </a:cubicBezTo>
                <a:cubicBezTo>
                  <a:pt x="12481" y="308"/>
                  <a:pt x="12490" y="311"/>
                  <a:pt x="12499" y="311"/>
                </a:cubicBezTo>
                <a:cubicBezTo>
                  <a:pt x="12518" y="311"/>
                  <a:pt x="12538" y="300"/>
                  <a:pt x="12546" y="284"/>
                </a:cubicBezTo>
                <a:cubicBezTo>
                  <a:pt x="12562" y="258"/>
                  <a:pt x="12552" y="226"/>
                  <a:pt x="12527" y="211"/>
                </a:cubicBezTo>
                <a:cubicBezTo>
                  <a:pt x="12502" y="195"/>
                  <a:pt x="12479" y="179"/>
                  <a:pt x="12454" y="163"/>
                </a:cubicBezTo>
                <a:cubicBezTo>
                  <a:pt x="12446" y="158"/>
                  <a:pt x="12437" y="156"/>
                  <a:pt x="12428" y="156"/>
                </a:cubicBezTo>
                <a:close/>
                <a:moveTo>
                  <a:pt x="18467" y="202"/>
                </a:moveTo>
                <a:cubicBezTo>
                  <a:pt x="18440" y="202"/>
                  <a:pt x="18414" y="219"/>
                  <a:pt x="18414" y="255"/>
                </a:cubicBezTo>
                <a:lnTo>
                  <a:pt x="18414" y="270"/>
                </a:lnTo>
                <a:cubicBezTo>
                  <a:pt x="18414" y="305"/>
                  <a:pt x="18441" y="322"/>
                  <a:pt x="18467" y="322"/>
                </a:cubicBezTo>
                <a:cubicBezTo>
                  <a:pt x="18494" y="322"/>
                  <a:pt x="18521" y="305"/>
                  <a:pt x="18521" y="270"/>
                </a:cubicBezTo>
                <a:lnTo>
                  <a:pt x="18521" y="255"/>
                </a:lnTo>
                <a:cubicBezTo>
                  <a:pt x="18520" y="219"/>
                  <a:pt x="18493" y="202"/>
                  <a:pt x="18467" y="202"/>
                </a:cubicBezTo>
                <a:close/>
                <a:moveTo>
                  <a:pt x="622" y="200"/>
                </a:moveTo>
                <a:cubicBezTo>
                  <a:pt x="604" y="200"/>
                  <a:pt x="587" y="209"/>
                  <a:pt x="576" y="226"/>
                </a:cubicBezTo>
                <a:cubicBezTo>
                  <a:pt x="563" y="250"/>
                  <a:pt x="570" y="287"/>
                  <a:pt x="596" y="300"/>
                </a:cubicBezTo>
                <a:cubicBezTo>
                  <a:pt x="607" y="305"/>
                  <a:pt x="616" y="310"/>
                  <a:pt x="627" y="315"/>
                </a:cubicBezTo>
                <a:cubicBezTo>
                  <a:pt x="636" y="320"/>
                  <a:pt x="645" y="322"/>
                  <a:pt x="655" y="322"/>
                </a:cubicBezTo>
                <a:cubicBezTo>
                  <a:pt x="673" y="322"/>
                  <a:pt x="690" y="314"/>
                  <a:pt x="700" y="296"/>
                </a:cubicBezTo>
                <a:cubicBezTo>
                  <a:pt x="714" y="272"/>
                  <a:pt x="706" y="236"/>
                  <a:pt x="680" y="223"/>
                </a:cubicBezTo>
                <a:cubicBezTo>
                  <a:pt x="670" y="218"/>
                  <a:pt x="660" y="213"/>
                  <a:pt x="650" y="207"/>
                </a:cubicBezTo>
                <a:cubicBezTo>
                  <a:pt x="641" y="203"/>
                  <a:pt x="631" y="200"/>
                  <a:pt x="622" y="200"/>
                </a:cubicBezTo>
                <a:close/>
                <a:moveTo>
                  <a:pt x="16246" y="184"/>
                </a:moveTo>
                <a:cubicBezTo>
                  <a:pt x="16225" y="184"/>
                  <a:pt x="16204" y="201"/>
                  <a:pt x="16211" y="227"/>
                </a:cubicBezTo>
                <a:cubicBezTo>
                  <a:pt x="16221" y="270"/>
                  <a:pt x="16248" y="305"/>
                  <a:pt x="16288" y="324"/>
                </a:cubicBezTo>
                <a:cubicBezTo>
                  <a:pt x="16294" y="327"/>
                  <a:pt x="16300" y="328"/>
                  <a:pt x="16305" y="328"/>
                </a:cubicBezTo>
                <a:cubicBezTo>
                  <a:pt x="16336" y="328"/>
                  <a:pt x="16357" y="281"/>
                  <a:pt x="16322" y="263"/>
                </a:cubicBezTo>
                <a:cubicBezTo>
                  <a:pt x="16300" y="251"/>
                  <a:pt x="16284" y="235"/>
                  <a:pt x="16279" y="210"/>
                </a:cubicBezTo>
                <a:cubicBezTo>
                  <a:pt x="16274" y="192"/>
                  <a:pt x="16260" y="184"/>
                  <a:pt x="16246" y="184"/>
                </a:cubicBezTo>
                <a:close/>
                <a:moveTo>
                  <a:pt x="23951" y="247"/>
                </a:moveTo>
                <a:cubicBezTo>
                  <a:pt x="23924" y="247"/>
                  <a:pt x="23900" y="284"/>
                  <a:pt x="23925" y="308"/>
                </a:cubicBezTo>
                <a:lnTo>
                  <a:pt x="23941" y="324"/>
                </a:lnTo>
                <a:cubicBezTo>
                  <a:pt x="23948" y="331"/>
                  <a:pt x="23956" y="334"/>
                  <a:pt x="23964" y="334"/>
                </a:cubicBezTo>
                <a:cubicBezTo>
                  <a:pt x="23991" y="334"/>
                  <a:pt x="24014" y="299"/>
                  <a:pt x="23990" y="273"/>
                </a:cubicBezTo>
                <a:lnTo>
                  <a:pt x="23975" y="258"/>
                </a:lnTo>
                <a:cubicBezTo>
                  <a:pt x="23967" y="250"/>
                  <a:pt x="23959" y="247"/>
                  <a:pt x="23951" y="247"/>
                </a:cubicBezTo>
                <a:close/>
                <a:moveTo>
                  <a:pt x="3403" y="302"/>
                </a:moveTo>
                <a:cubicBezTo>
                  <a:pt x="3379" y="302"/>
                  <a:pt x="3379" y="336"/>
                  <a:pt x="3403" y="336"/>
                </a:cubicBezTo>
                <a:cubicBezTo>
                  <a:pt x="3426" y="336"/>
                  <a:pt x="3426" y="302"/>
                  <a:pt x="3403" y="302"/>
                </a:cubicBezTo>
                <a:close/>
                <a:moveTo>
                  <a:pt x="13286" y="191"/>
                </a:moveTo>
                <a:cubicBezTo>
                  <a:pt x="13283" y="191"/>
                  <a:pt x="13280" y="192"/>
                  <a:pt x="13276" y="193"/>
                </a:cubicBezTo>
                <a:cubicBezTo>
                  <a:pt x="13259" y="198"/>
                  <a:pt x="13245" y="219"/>
                  <a:pt x="13251" y="236"/>
                </a:cubicBezTo>
                <a:cubicBezTo>
                  <a:pt x="13262" y="261"/>
                  <a:pt x="13271" y="286"/>
                  <a:pt x="13282" y="310"/>
                </a:cubicBezTo>
                <a:cubicBezTo>
                  <a:pt x="13288" y="326"/>
                  <a:pt x="13300" y="336"/>
                  <a:pt x="13315" y="336"/>
                </a:cubicBezTo>
                <a:cubicBezTo>
                  <a:pt x="13318" y="336"/>
                  <a:pt x="13321" y="336"/>
                  <a:pt x="13325" y="335"/>
                </a:cubicBezTo>
                <a:cubicBezTo>
                  <a:pt x="13340" y="331"/>
                  <a:pt x="13356" y="310"/>
                  <a:pt x="13350" y="292"/>
                </a:cubicBezTo>
                <a:cubicBezTo>
                  <a:pt x="13339" y="267"/>
                  <a:pt x="13330" y="242"/>
                  <a:pt x="13319" y="218"/>
                </a:cubicBezTo>
                <a:cubicBezTo>
                  <a:pt x="13313" y="202"/>
                  <a:pt x="13301" y="191"/>
                  <a:pt x="13286" y="191"/>
                </a:cubicBezTo>
                <a:close/>
                <a:moveTo>
                  <a:pt x="11903" y="294"/>
                </a:moveTo>
                <a:cubicBezTo>
                  <a:pt x="11890" y="294"/>
                  <a:pt x="11877" y="313"/>
                  <a:pt x="11889" y="325"/>
                </a:cubicBezTo>
                <a:lnTo>
                  <a:pt x="11905" y="340"/>
                </a:lnTo>
                <a:cubicBezTo>
                  <a:pt x="11909" y="344"/>
                  <a:pt x="11913" y="346"/>
                  <a:pt x="11917" y="346"/>
                </a:cubicBezTo>
                <a:cubicBezTo>
                  <a:pt x="11930" y="346"/>
                  <a:pt x="11942" y="327"/>
                  <a:pt x="11930" y="315"/>
                </a:cubicBezTo>
                <a:lnTo>
                  <a:pt x="11915" y="300"/>
                </a:lnTo>
                <a:cubicBezTo>
                  <a:pt x="11911" y="296"/>
                  <a:pt x="11907" y="294"/>
                  <a:pt x="11903" y="294"/>
                </a:cubicBezTo>
                <a:close/>
                <a:moveTo>
                  <a:pt x="10249" y="288"/>
                </a:moveTo>
                <a:cubicBezTo>
                  <a:pt x="10204" y="288"/>
                  <a:pt x="10204" y="359"/>
                  <a:pt x="10250" y="359"/>
                </a:cubicBezTo>
                <a:lnTo>
                  <a:pt x="10280" y="359"/>
                </a:lnTo>
                <a:cubicBezTo>
                  <a:pt x="10326" y="359"/>
                  <a:pt x="10326" y="288"/>
                  <a:pt x="10280" y="288"/>
                </a:cubicBezTo>
                <a:lnTo>
                  <a:pt x="10250" y="288"/>
                </a:lnTo>
                <a:cubicBezTo>
                  <a:pt x="10250" y="288"/>
                  <a:pt x="10249" y="288"/>
                  <a:pt x="10249" y="288"/>
                </a:cubicBezTo>
                <a:close/>
                <a:moveTo>
                  <a:pt x="16106" y="287"/>
                </a:moveTo>
                <a:cubicBezTo>
                  <a:pt x="16098" y="287"/>
                  <a:pt x="16090" y="290"/>
                  <a:pt x="16083" y="298"/>
                </a:cubicBezTo>
                <a:lnTo>
                  <a:pt x="16067" y="313"/>
                </a:lnTo>
                <a:cubicBezTo>
                  <a:pt x="16043" y="337"/>
                  <a:pt x="16067" y="373"/>
                  <a:pt x="16093" y="373"/>
                </a:cubicBezTo>
                <a:cubicBezTo>
                  <a:pt x="16101" y="373"/>
                  <a:pt x="16109" y="370"/>
                  <a:pt x="16116" y="362"/>
                </a:cubicBezTo>
                <a:lnTo>
                  <a:pt x="16132" y="347"/>
                </a:lnTo>
                <a:cubicBezTo>
                  <a:pt x="16157" y="322"/>
                  <a:pt x="16133" y="287"/>
                  <a:pt x="16106" y="287"/>
                </a:cubicBezTo>
                <a:close/>
                <a:moveTo>
                  <a:pt x="21726" y="299"/>
                </a:moveTo>
                <a:cubicBezTo>
                  <a:pt x="21657" y="299"/>
                  <a:pt x="21657" y="406"/>
                  <a:pt x="21726" y="406"/>
                </a:cubicBezTo>
                <a:cubicBezTo>
                  <a:pt x="21796" y="406"/>
                  <a:pt x="21796" y="299"/>
                  <a:pt x="21726" y="299"/>
                </a:cubicBezTo>
                <a:close/>
                <a:moveTo>
                  <a:pt x="19592" y="342"/>
                </a:moveTo>
                <a:cubicBezTo>
                  <a:pt x="19546" y="342"/>
                  <a:pt x="19546" y="413"/>
                  <a:pt x="19592" y="413"/>
                </a:cubicBezTo>
                <a:lnTo>
                  <a:pt x="19622" y="413"/>
                </a:lnTo>
                <a:cubicBezTo>
                  <a:pt x="19668" y="413"/>
                  <a:pt x="19668" y="342"/>
                  <a:pt x="19622" y="342"/>
                </a:cubicBezTo>
                <a:close/>
                <a:moveTo>
                  <a:pt x="16495" y="332"/>
                </a:moveTo>
                <a:cubicBezTo>
                  <a:pt x="16485" y="332"/>
                  <a:pt x="16474" y="338"/>
                  <a:pt x="16467" y="351"/>
                </a:cubicBezTo>
                <a:cubicBezTo>
                  <a:pt x="16462" y="361"/>
                  <a:pt x="16457" y="371"/>
                  <a:pt x="16452" y="381"/>
                </a:cubicBezTo>
                <a:cubicBezTo>
                  <a:pt x="16437" y="409"/>
                  <a:pt x="16462" y="435"/>
                  <a:pt x="16486" y="435"/>
                </a:cubicBezTo>
                <a:cubicBezTo>
                  <a:pt x="16497" y="435"/>
                  <a:pt x="16507" y="430"/>
                  <a:pt x="16514" y="417"/>
                </a:cubicBezTo>
                <a:cubicBezTo>
                  <a:pt x="16519" y="406"/>
                  <a:pt x="16524" y="397"/>
                  <a:pt x="16529" y="387"/>
                </a:cubicBezTo>
                <a:cubicBezTo>
                  <a:pt x="16544" y="358"/>
                  <a:pt x="16519" y="332"/>
                  <a:pt x="16495" y="332"/>
                </a:cubicBezTo>
                <a:close/>
                <a:moveTo>
                  <a:pt x="15463" y="362"/>
                </a:moveTo>
                <a:cubicBezTo>
                  <a:pt x="15445" y="362"/>
                  <a:pt x="15427" y="374"/>
                  <a:pt x="15427" y="397"/>
                </a:cubicBezTo>
                <a:lnTo>
                  <a:pt x="15427" y="413"/>
                </a:lnTo>
                <a:cubicBezTo>
                  <a:pt x="15427" y="436"/>
                  <a:pt x="15444" y="447"/>
                  <a:pt x="15462" y="447"/>
                </a:cubicBezTo>
                <a:cubicBezTo>
                  <a:pt x="15480" y="447"/>
                  <a:pt x="15498" y="436"/>
                  <a:pt x="15498" y="413"/>
                </a:cubicBezTo>
                <a:lnTo>
                  <a:pt x="15498" y="397"/>
                </a:lnTo>
                <a:cubicBezTo>
                  <a:pt x="15498" y="374"/>
                  <a:pt x="15481" y="362"/>
                  <a:pt x="15463" y="362"/>
                </a:cubicBezTo>
                <a:close/>
                <a:moveTo>
                  <a:pt x="10775" y="350"/>
                </a:moveTo>
                <a:cubicBezTo>
                  <a:pt x="10757" y="350"/>
                  <a:pt x="10739" y="361"/>
                  <a:pt x="10739" y="383"/>
                </a:cubicBezTo>
                <a:lnTo>
                  <a:pt x="10739" y="414"/>
                </a:lnTo>
                <a:cubicBezTo>
                  <a:pt x="10740" y="437"/>
                  <a:pt x="10758" y="448"/>
                  <a:pt x="10775" y="448"/>
                </a:cubicBezTo>
                <a:cubicBezTo>
                  <a:pt x="10793" y="448"/>
                  <a:pt x="10810" y="437"/>
                  <a:pt x="10810" y="414"/>
                </a:cubicBezTo>
                <a:lnTo>
                  <a:pt x="10810" y="383"/>
                </a:lnTo>
                <a:cubicBezTo>
                  <a:pt x="10810" y="361"/>
                  <a:pt x="10793" y="350"/>
                  <a:pt x="10775" y="350"/>
                </a:cubicBezTo>
                <a:close/>
                <a:moveTo>
                  <a:pt x="8912" y="340"/>
                </a:moveTo>
                <a:cubicBezTo>
                  <a:pt x="8900" y="340"/>
                  <a:pt x="8887" y="344"/>
                  <a:pt x="8877" y="355"/>
                </a:cubicBezTo>
                <a:lnTo>
                  <a:pt x="8861" y="371"/>
                </a:lnTo>
                <a:cubicBezTo>
                  <a:pt x="8822" y="409"/>
                  <a:pt x="8859" y="462"/>
                  <a:pt x="8899" y="462"/>
                </a:cubicBezTo>
                <a:cubicBezTo>
                  <a:pt x="8912" y="462"/>
                  <a:pt x="8924" y="458"/>
                  <a:pt x="8935" y="446"/>
                </a:cubicBezTo>
                <a:lnTo>
                  <a:pt x="8951" y="431"/>
                </a:lnTo>
                <a:cubicBezTo>
                  <a:pt x="8988" y="393"/>
                  <a:pt x="8952" y="340"/>
                  <a:pt x="8912" y="340"/>
                </a:cubicBezTo>
                <a:close/>
                <a:moveTo>
                  <a:pt x="19232" y="401"/>
                </a:moveTo>
                <a:cubicBezTo>
                  <a:pt x="19186" y="401"/>
                  <a:pt x="19186" y="471"/>
                  <a:pt x="19232" y="471"/>
                </a:cubicBezTo>
                <a:cubicBezTo>
                  <a:pt x="19232" y="471"/>
                  <a:pt x="19233" y="471"/>
                  <a:pt x="19233" y="471"/>
                </a:cubicBezTo>
                <a:cubicBezTo>
                  <a:pt x="19278" y="471"/>
                  <a:pt x="19278" y="401"/>
                  <a:pt x="19232" y="401"/>
                </a:cubicBezTo>
                <a:close/>
                <a:moveTo>
                  <a:pt x="7519" y="327"/>
                </a:moveTo>
                <a:cubicBezTo>
                  <a:pt x="7499" y="327"/>
                  <a:pt x="7477" y="344"/>
                  <a:pt x="7482" y="371"/>
                </a:cubicBezTo>
                <a:lnTo>
                  <a:pt x="7498" y="445"/>
                </a:lnTo>
                <a:cubicBezTo>
                  <a:pt x="7501" y="464"/>
                  <a:pt x="7514" y="472"/>
                  <a:pt x="7528" y="472"/>
                </a:cubicBezTo>
                <a:cubicBezTo>
                  <a:pt x="7549" y="472"/>
                  <a:pt x="7571" y="454"/>
                  <a:pt x="7566" y="427"/>
                </a:cubicBezTo>
                <a:lnTo>
                  <a:pt x="7550" y="352"/>
                </a:lnTo>
                <a:cubicBezTo>
                  <a:pt x="7547" y="334"/>
                  <a:pt x="7533" y="327"/>
                  <a:pt x="7519" y="327"/>
                </a:cubicBezTo>
                <a:close/>
                <a:moveTo>
                  <a:pt x="8431" y="370"/>
                </a:moveTo>
                <a:cubicBezTo>
                  <a:pt x="8363" y="370"/>
                  <a:pt x="8361" y="477"/>
                  <a:pt x="8431" y="477"/>
                </a:cubicBezTo>
                <a:cubicBezTo>
                  <a:pt x="8500" y="477"/>
                  <a:pt x="8500" y="370"/>
                  <a:pt x="8431" y="370"/>
                </a:cubicBezTo>
                <a:close/>
                <a:moveTo>
                  <a:pt x="23349" y="398"/>
                </a:moveTo>
                <a:cubicBezTo>
                  <a:pt x="23344" y="398"/>
                  <a:pt x="23338" y="399"/>
                  <a:pt x="23332" y="402"/>
                </a:cubicBezTo>
                <a:cubicBezTo>
                  <a:pt x="23322" y="409"/>
                  <a:pt x="23311" y="414"/>
                  <a:pt x="23302" y="418"/>
                </a:cubicBezTo>
                <a:cubicBezTo>
                  <a:pt x="23267" y="436"/>
                  <a:pt x="23288" y="484"/>
                  <a:pt x="23321" y="484"/>
                </a:cubicBezTo>
                <a:cubicBezTo>
                  <a:pt x="23326" y="484"/>
                  <a:pt x="23332" y="483"/>
                  <a:pt x="23338" y="480"/>
                </a:cubicBezTo>
                <a:cubicBezTo>
                  <a:pt x="23348" y="475"/>
                  <a:pt x="23356" y="469"/>
                  <a:pt x="23367" y="464"/>
                </a:cubicBezTo>
                <a:cubicBezTo>
                  <a:pt x="23402" y="446"/>
                  <a:pt x="23381" y="398"/>
                  <a:pt x="23349" y="398"/>
                </a:cubicBezTo>
                <a:close/>
                <a:moveTo>
                  <a:pt x="1120" y="394"/>
                </a:moveTo>
                <a:cubicBezTo>
                  <a:pt x="1079" y="394"/>
                  <a:pt x="1042" y="447"/>
                  <a:pt x="1079" y="485"/>
                </a:cubicBezTo>
                <a:cubicBezTo>
                  <a:pt x="1087" y="491"/>
                  <a:pt x="1090" y="497"/>
                  <a:pt x="1095" y="501"/>
                </a:cubicBezTo>
                <a:cubicBezTo>
                  <a:pt x="1106" y="512"/>
                  <a:pt x="1119" y="516"/>
                  <a:pt x="1131" y="516"/>
                </a:cubicBezTo>
                <a:cubicBezTo>
                  <a:pt x="1172" y="516"/>
                  <a:pt x="1209" y="463"/>
                  <a:pt x="1171" y="425"/>
                </a:cubicBezTo>
                <a:lnTo>
                  <a:pt x="1156" y="410"/>
                </a:lnTo>
                <a:cubicBezTo>
                  <a:pt x="1145" y="399"/>
                  <a:pt x="1132" y="394"/>
                  <a:pt x="1120" y="394"/>
                </a:cubicBezTo>
                <a:close/>
                <a:moveTo>
                  <a:pt x="3538" y="451"/>
                </a:moveTo>
                <a:cubicBezTo>
                  <a:pt x="3527" y="451"/>
                  <a:pt x="3515" y="463"/>
                  <a:pt x="3522" y="478"/>
                </a:cubicBezTo>
                <a:cubicBezTo>
                  <a:pt x="3528" y="488"/>
                  <a:pt x="3533" y="499"/>
                  <a:pt x="3538" y="508"/>
                </a:cubicBezTo>
                <a:cubicBezTo>
                  <a:pt x="3541" y="515"/>
                  <a:pt x="3547" y="517"/>
                  <a:pt x="3552" y="517"/>
                </a:cubicBezTo>
                <a:cubicBezTo>
                  <a:pt x="3563" y="517"/>
                  <a:pt x="3574" y="505"/>
                  <a:pt x="3567" y="490"/>
                </a:cubicBezTo>
                <a:cubicBezTo>
                  <a:pt x="3562" y="480"/>
                  <a:pt x="3557" y="470"/>
                  <a:pt x="3552" y="460"/>
                </a:cubicBezTo>
                <a:cubicBezTo>
                  <a:pt x="3548" y="453"/>
                  <a:pt x="3543" y="451"/>
                  <a:pt x="3538" y="451"/>
                </a:cubicBezTo>
                <a:close/>
                <a:moveTo>
                  <a:pt x="3028" y="401"/>
                </a:moveTo>
                <a:cubicBezTo>
                  <a:pt x="3018" y="401"/>
                  <a:pt x="3009" y="403"/>
                  <a:pt x="3001" y="408"/>
                </a:cubicBezTo>
                <a:cubicBezTo>
                  <a:pt x="2990" y="413"/>
                  <a:pt x="2981" y="418"/>
                  <a:pt x="2970" y="423"/>
                </a:cubicBezTo>
                <a:cubicBezTo>
                  <a:pt x="2944" y="436"/>
                  <a:pt x="2938" y="472"/>
                  <a:pt x="2951" y="497"/>
                </a:cubicBezTo>
                <a:cubicBezTo>
                  <a:pt x="2962" y="514"/>
                  <a:pt x="2979" y="523"/>
                  <a:pt x="2998" y="523"/>
                </a:cubicBezTo>
                <a:cubicBezTo>
                  <a:pt x="3007" y="523"/>
                  <a:pt x="3016" y="521"/>
                  <a:pt x="3025" y="516"/>
                </a:cubicBezTo>
                <a:cubicBezTo>
                  <a:pt x="3035" y="511"/>
                  <a:pt x="3044" y="506"/>
                  <a:pt x="3054" y="501"/>
                </a:cubicBezTo>
                <a:cubicBezTo>
                  <a:pt x="3080" y="487"/>
                  <a:pt x="3088" y="452"/>
                  <a:pt x="3074" y="427"/>
                </a:cubicBezTo>
                <a:cubicBezTo>
                  <a:pt x="3063" y="410"/>
                  <a:pt x="3046" y="401"/>
                  <a:pt x="3028" y="401"/>
                </a:cubicBezTo>
                <a:close/>
                <a:moveTo>
                  <a:pt x="11165" y="473"/>
                </a:moveTo>
                <a:cubicBezTo>
                  <a:pt x="11156" y="473"/>
                  <a:pt x="11147" y="479"/>
                  <a:pt x="11147" y="490"/>
                </a:cubicBezTo>
                <a:lnTo>
                  <a:pt x="11147" y="506"/>
                </a:lnTo>
                <a:cubicBezTo>
                  <a:pt x="11147" y="517"/>
                  <a:pt x="11156" y="523"/>
                  <a:pt x="11165" y="523"/>
                </a:cubicBezTo>
                <a:cubicBezTo>
                  <a:pt x="11174" y="523"/>
                  <a:pt x="11182" y="517"/>
                  <a:pt x="11182" y="506"/>
                </a:cubicBezTo>
                <a:lnTo>
                  <a:pt x="11182" y="490"/>
                </a:lnTo>
                <a:cubicBezTo>
                  <a:pt x="11183" y="479"/>
                  <a:pt x="11174" y="473"/>
                  <a:pt x="11165" y="473"/>
                </a:cubicBezTo>
                <a:close/>
                <a:moveTo>
                  <a:pt x="4064" y="418"/>
                </a:moveTo>
                <a:cubicBezTo>
                  <a:pt x="3995" y="418"/>
                  <a:pt x="3995" y="525"/>
                  <a:pt x="4064" y="525"/>
                </a:cubicBezTo>
                <a:lnTo>
                  <a:pt x="4094" y="525"/>
                </a:lnTo>
                <a:cubicBezTo>
                  <a:pt x="4163" y="525"/>
                  <a:pt x="4163" y="418"/>
                  <a:pt x="4094" y="418"/>
                </a:cubicBezTo>
                <a:close/>
                <a:moveTo>
                  <a:pt x="6077" y="428"/>
                </a:moveTo>
                <a:cubicBezTo>
                  <a:pt x="6059" y="428"/>
                  <a:pt x="6042" y="439"/>
                  <a:pt x="6042" y="462"/>
                </a:cubicBezTo>
                <a:lnTo>
                  <a:pt x="6042" y="492"/>
                </a:lnTo>
                <a:cubicBezTo>
                  <a:pt x="6042" y="515"/>
                  <a:pt x="6059" y="527"/>
                  <a:pt x="6077" y="527"/>
                </a:cubicBezTo>
                <a:cubicBezTo>
                  <a:pt x="6094" y="527"/>
                  <a:pt x="6112" y="515"/>
                  <a:pt x="6112" y="492"/>
                </a:cubicBezTo>
                <a:lnTo>
                  <a:pt x="6112" y="462"/>
                </a:lnTo>
                <a:cubicBezTo>
                  <a:pt x="6112" y="439"/>
                  <a:pt x="6094" y="428"/>
                  <a:pt x="6077" y="428"/>
                </a:cubicBezTo>
                <a:close/>
                <a:moveTo>
                  <a:pt x="16968" y="459"/>
                </a:moveTo>
                <a:cubicBezTo>
                  <a:pt x="16964" y="459"/>
                  <a:pt x="16960" y="459"/>
                  <a:pt x="16956" y="461"/>
                </a:cubicBezTo>
                <a:cubicBezTo>
                  <a:pt x="16940" y="466"/>
                  <a:pt x="16926" y="471"/>
                  <a:pt x="16912" y="477"/>
                </a:cubicBezTo>
                <a:cubicBezTo>
                  <a:pt x="16873" y="490"/>
                  <a:pt x="16884" y="547"/>
                  <a:pt x="16918" y="547"/>
                </a:cubicBezTo>
                <a:cubicBezTo>
                  <a:pt x="16921" y="547"/>
                  <a:pt x="16925" y="546"/>
                  <a:pt x="16929" y="545"/>
                </a:cubicBezTo>
                <a:cubicBezTo>
                  <a:pt x="16945" y="540"/>
                  <a:pt x="16960" y="534"/>
                  <a:pt x="16974" y="529"/>
                </a:cubicBezTo>
                <a:cubicBezTo>
                  <a:pt x="17014" y="516"/>
                  <a:pt x="17004" y="459"/>
                  <a:pt x="16968" y="459"/>
                </a:cubicBezTo>
                <a:close/>
                <a:moveTo>
                  <a:pt x="5926" y="487"/>
                </a:moveTo>
                <a:cubicBezTo>
                  <a:pt x="5908" y="487"/>
                  <a:pt x="5891" y="499"/>
                  <a:pt x="5891" y="522"/>
                </a:cubicBezTo>
                <a:lnTo>
                  <a:pt x="5891" y="537"/>
                </a:lnTo>
                <a:cubicBezTo>
                  <a:pt x="5891" y="560"/>
                  <a:pt x="5908" y="571"/>
                  <a:pt x="5926" y="571"/>
                </a:cubicBezTo>
                <a:cubicBezTo>
                  <a:pt x="5944" y="571"/>
                  <a:pt x="5961" y="560"/>
                  <a:pt x="5961" y="537"/>
                </a:cubicBezTo>
                <a:lnTo>
                  <a:pt x="5961" y="522"/>
                </a:lnTo>
                <a:cubicBezTo>
                  <a:pt x="5961" y="499"/>
                  <a:pt x="5944" y="487"/>
                  <a:pt x="5926" y="487"/>
                </a:cubicBezTo>
                <a:close/>
                <a:moveTo>
                  <a:pt x="5090" y="451"/>
                </a:moveTo>
                <a:cubicBezTo>
                  <a:pt x="5054" y="451"/>
                  <a:pt x="5016" y="490"/>
                  <a:pt x="5039" y="531"/>
                </a:cubicBezTo>
                <a:cubicBezTo>
                  <a:pt x="5059" y="567"/>
                  <a:pt x="5092" y="585"/>
                  <a:pt x="5130" y="588"/>
                </a:cubicBezTo>
                <a:cubicBezTo>
                  <a:pt x="5132" y="588"/>
                  <a:pt x="5134" y="588"/>
                  <a:pt x="5136" y="588"/>
                </a:cubicBezTo>
                <a:cubicBezTo>
                  <a:pt x="5162" y="588"/>
                  <a:pt x="5184" y="560"/>
                  <a:pt x="5184" y="534"/>
                </a:cubicBezTo>
                <a:cubicBezTo>
                  <a:pt x="5184" y="504"/>
                  <a:pt x="5162" y="486"/>
                  <a:pt x="5133" y="481"/>
                </a:cubicBezTo>
                <a:cubicBezTo>
                  <a:pt x="5132" y="479"/>
                  <a:pt x="5132" y="478"/>
                  <a:pt x="5131" y="477"/>
                </a:cubicBezTo>
                <a:cubicBezTo>
                  <a:pt x="5121" y="459"/>
                  <a:pt x="5106" y="451"/>
                  <a:pt x="5090" y="451"/>
                </a:cubicBezTo>
                <a:close/>
                <a:moveTo>
                  <a:pt x="4694" y="528"/>
                </a:moveTo>
                <a:cubicBezTo>
                  <a:pt x="4648" y="528"/>
                  <a:pt x="4648" y="598"/>
                  <a:pt x="4694" y="598"/>
                </a:cubicBezTo>
                <a:cubicBezTo>
                  <a:pt x="4740" y="598"/>
                  <a:pt x="4740" y="528"/>
                  <a:pt x="4694" y="528"/>
                </a:cubicBezTo>
                <a:close/>
                <a:moveTo>
                  <a:pt x="17939" y="566"/>
                </a:moveTo>
                <a:cubicBezTo>
                  <a:pt x="17917" y="566"/>
                  <a:pt x="17917" y="601"/>
                  <a:pt x="17939" y="601"/>
                </a:cubicBezTo>
                <a:lnTo>
                  <a:pt x="17955" y="601"/>
                </a:lnTo>
                <a:cubicBezTo>
                  <a:pt x="17979" y="601"/>
                  <a:pt x="17979" y="566"/>
                  <a:pt x="17955" y="566"/>
                </a:cubicBezTo>
                <a:close/>
                <a:moveTo>
                  <a:pt x="14082" y="491"/>
                </a:moveTo>
                <a:cubicBezTo>
                  <a:pt x="14069" y="491"/>
                  <a:pt x="14056" y="498"/>
                  <a:pt x="14051" y="509"/>
                </a:cubicBezTo>
                <a:cubicBezTo>
                  <a:pt x="14040" y="528"/>
                  <a:pt x="14047" y="546"/>
                  <a:pt x="14063" y="558"/>
                </a:cubicBezTo>
                <a:cubicBezTo>
                  <a:pt x="14083" y="574"/>
                  <a:pt x="14103" y="588"/>
                  <a:pt x="14123" y="602"/>
                </a:cubicBezTo>
                <a:cubicBezTo>
                  <a:pt x="14128" y="606"/>
                  <a:pt x="14134" y="608"/>
                  <a:pt x="14140" y="608"/>
                </a:cubicBezTo>
                <a:cubicBezTo>
                  <a:pt x="14153" y="608"/>
                  <a:pt x="14166" y="600"/>
                  <a:pt x="14172" y="590"/>
                </a:cubicBezTo>
                <a:cubicBezTo>
                  <a:pt x="14183" y="571"/>
                  <a:pt x="14174" y="553"/>
                  <a:pt x="14159" y="541"/>
                </a:cubicBezTo>
                <a:cubicBezTo>
                  <a:pt x="14139" y="525"/>
                  <a:pt x="14120" y="511"/>
                  <a:pt x="14099" y="497"/>
                </a:cubicBezTo>
                <a:cubicBezTo>
                  <a:pt x="14094" y="493"/>
                  <a:pt x="14088" y="491"/>
                  <a:pt x="14082" y="491"/>
                </a:cubicBezTo>
                <a:close/>
                <a:moveTo>
                  <a:pt x="17492" y="577"/>
                </a:moveTo>
                <a:cubicBezTo>
                  <a:pt x="17479" y="577"/>
                  <a:pt x="17467" y="595"/>
                  <a:pt x="17478" y="608"/>
                </a:cubicBezTo>
                <a:cubicBezTo>
                  <a:pt x="17487" y="619"/>
                  <a:pt x="17500" y="624"/>
                  <a:pt x="17512" y="624"/>
                </a:cubicBezTo>
                <a:cubicBezTo>
                  <a:pt x="17525" y="624"/>
                  <a:pt x="17538" y="619"/>
                  <a:pt x="17546" y="609"/>
                </a:cubicBezTo>
                <a:cubicBezTo>
                  <a:pt x="17558" y="596"/>
                  <a:pt x="17546" y="578"/>
                  <a:pt x="17533" y="578"/>
                </a:cubicBezTo>
                <a:cubicBezTo>
                  <a:pt x="17529" y="578"/>
                  <a:pt x="17525" y="580"/>
                  <a:pt x="17521" y="585"/>
                </a:cubicBezTo>
                <a:cubicBezTo>
                  <a:pt x="17519" y="587"/>
                  <a:pt x="17516" y="589"/>
                  <a:pt x="17513" y="589"/>
                </a:cubicBezTo>
                <a:cubicBezTo>
                  <a:pt x="17510" y="589"/>
                  <a:pt x="17506" y="587"/>
                  <a:pt x="17504" y="582"/>
                </a:cubicBezTo>
                <a:cubicBezTo>
                  <a:pt x="17500" y="578"/>
                  <a:pt x="17496" y="577"/>
                  <a:pt x="17492" y="577"/>
                </a:cubicBezTo>
                <a:close/>
                <a:moveTo>
                  <a:pt x="15655" y="558"/>
                </a:moveTo>
                <a:cubicBezTo>
                  <a:pt x="15613" y="558"/>
                  <a:pt x="15613" y="629"/>
                  <a:pt x="15657" y="629"/>
                </a:cubicBezTo>
                <a:lnTo>
                  <a:pt x="15687" y="629"/>
                </a:lnTo>
                <a:cubicBezTo>
                  <a:pt x="15733" y="629"/>
                  <a:pt x="15733" y="558"/>
                  <a:pt x="15687" y="558"/>
                </a:cubicBezTo>
                <a:lnTo>
                  <a:pt x="15657" y="558"/>
                </a:lnTo>
                <a:cubicBezTo>
                  <a:pt x="15656" y="558"/>
                  <a:pt x="15655" y="558"/>
                  <a:pt x="15655" y="558"/>
                </a:cubicBezTo>
                <a:close/>
                <a:moveTo>
                  <a:pt x="2229" y="554"/>
                </a:moveTo>
                <a:cubicBezTo>
                  <a:pt x="2224" y="554"/>
                  <a:pt x="2219" y="556"/>
                  <a:pt x="2215" y="562"/>
                </a:cubicBezTo>
                <a:cubicBezTo>
                  <a:pt x="2202" y="579"/>
                  <a:pt x="2187" y="592"/>
                  <a:pt x="2167" y="598"/>
                </a:cubicBezTo>
                <a:cubicBezTo>
                  <a:pt x="2147" y="607"/>
                  <a:pt x="2152" y="635"/>
                  <a:pt x="2168" y="635"/>
                </a:cubicBezTo>
                <a:cubicBezTo>
                  <a:pt x="2170" y="635"/>
                  <a:pt x="2172" y="635"/>
                  <a:pt x="2174" y="634"/>
                </a:cubicBezTo>
                <a:cubicBezTo>
                  <a:pt x="2203" y="622"/>
                  <a:pt x="2225" y="606"/>
                  <a:pt x="2245" y="580"/>
                </a:cubicBezTo>
                <a:cubicBezTo>
                  <a:pt x="2254" y="567"/>
                  <a:pt x="2242" y="554"/>
                  <a:pt x="2229" y="554"/>
                </a:cubicBezTo>
                <a:close/>
                <a:moveTo>
                  <a:pt x="20405" y="568"/>
                </a:moveTo>
                <a:cubicBezTo>
                  <a:pt x="20372" y="568"/>
                  <a:pt x="20351" y="616"/>
                  <a:pt x="20386" y="634"/>
                </a:cubicBezTo>
                <a:cubicBezTo>
                  <a:pt x="20397" y="639"/>
                  <a:pt x="20406" y="644"/>
                  <a:pt x="20417" y="650"/>
                </a:cubicBezTo>
                <a:cubicBezTo>
                  <a:pt x="20422" y="652"/>
                  <a:pt x="20428" y="654"/>
                  <a:pt x="20433" y="654"/>
                </a:cubicBezTo>
                <a:cubicBezTo>
                  <a:pt x="20465" y="654"/>
                  <a:pt x="20488" y="605"/>
                  <a:pt x="20452" y="588"/>
                </a:cubicBezTo>
                <a:cubicBezTo>
                  <a:pt x="20442" y="582"/>
                  <a:pt x="20433" y="577"/>
                  <a:pt x="20422" y="572"/>
                </a:cubicBezTo>
                <a:cubicBezTo>
                  <a:pt x="20416" y="569"/>
                  <a:pt x="20411" y="568"/>
                  <a:pt x="20405" y="568"/>
                </a:cubicBezTo>
                <a:close/>
                <a:moveTo>
                  <a:pt x="15310" y="597"/>
                </a:moveTo>
                <a:cubicBezTo>
                  <a:pt x="15242" y="597"/>
                  <a:pt x="15241" y="703"/>
                  <a:pt x="15310" y="705"/>
                </a:cubicBezTo>
                <a:lnTo>
                  <a:pt x="15326" y="705"/>
                </a:lnTo>
                <a:cubicBezTo>
                  <a:pt x="15395" y="705"/>
                  <a:pt x="15395" y="597"/>
                  <a:pt x="15326" y="597"/>
                </a:cubicBezTo>
                <a:close/>
                <a:moveTo>
                  <a:pt x="21196" y="555"/>
                </a:moveTo>
                <a:cubicBezTo>
                  <a:pt x="21192" y="555"/>
                  <a:pt x="21187" y="555"/>
                  <a:pt x="21183" y="556"/>
                </a:cubicBezTo>
                <a:cubicBezTo>
                  <a:pt x="21156" y="565"/>
                  <a:pt x="21136" y="595"/>
                  <a:pt x="21146" y="622"/>
                </a:cubicBezTo>
                <a:cubicBezTo>
                  <a:pt x="21150" y="637"/>
                  <a:pt x="21156" y="653"/>
                  <a:pt x="21162" y="666"/>
                </a:cubicBezTo>
                <a:cubicBezTo>
                  <a:pt x="21169" y="690"/>
                  <a:pt x="21189" y="705"/>
                  <a:pt x="21213" y="705"/>
                </a:cubicBezTo>
                <a:cubicBezTo>
                  <a:pt x="21218" y="705"/>
                  <a:pt x="21223" y="704"/>
                  <a:pt x="21228" y="703"/>
                </a:cubicBezTo>
                <a:cubicBezTo>
                  <a:pt x="21254" y="696"/>
                  <a:pt x="21275" y="665"/>
                  <a:pt x="21264" y="638"/>
                </a:cubicBezTo>
                <a:cubicBezTo>
                  <a:pt x="21259" y="622"/>
                  <a:pt x="21254" y="608"/>
                  <a:pt x="21249" y="593"/>
                </a:cubicBezTo>
                <a:cubicBezTo>
                  <a:pt x="21241" y="570"/>
                  <a:pt x="21220" y="555"/>
                  <a:pt x="21196" y="555"/>
                </a:cubicBezTo>
                <a:close/>
                <a:moveTo>
                  <a:pt x="8011" y="581"/>
                </a:moveTo>
                <a:cubicBezTo>
                  <a:pt x="8007" y="581"/>
                  <a:pt x="8005" y="582"/>
                  <a:pt x="8002" y="582"/>
                </a:cubicBezTo>
                <a:cubicBezTo>
                  <a:pt x="7992" y="586"/>
                  <a:pt x="7986" y="591"/>
                  <a:pt x="7982" y="597"/>
                </a:cubicBezTo>
                <a:cubicBezTo>
                  <a:pt x="7975" y="588"/>
                  <a:pt x="7965" y="581"/>
                  <a:pt x="7950" y="581"/>
                </a:cubicBezTo>
                <a:cubicBezTo>
                  <a:pt x="7904" y="581"/>
                  <a:pt x="7904" y="653"/>
                  <a:pt x="7950" y="653"/>
                </a:cubicBezTo>
                <a:cubicBezTo>
                  <a:pt x="7962" y="653"/>
                  <a:pt x="7971" y="647"/>
                  <a:pt x="7978" y="639"/>
                </a:cubicBezTo>
                <a:cubicBezTo>
                  <a:pt x="7987" y="672"/>
                  <a:pt x="8014" y="698"/>
                  <a:pt x="8047" y="708"/>
                </a:cubicBezTo>
                <a:cubicBezTo>
                  <a:pt x="8051" y="710"/>
                  <a:pt x="8055" y="710"/>
                  <a:pt x="8059" y="710"/>
                </a:cubicBezTo>
                <a:cubicBezTo>
                  <a:pt x="8094" y="710"/>
                  <a:pt x="8105" y="653"/>
                  <a:pt x="8067" y="640"/>
                </a:cubicBezTo>
                <a:cubicBezTo>
                  <a:pt x="8051" y="635"/>
                  <a:pt x="8046" y="622"/>
                  <a:pt x="8045" y="608"/>
                </a:cubicBezTo>
                <a:cubicBezTo>
                  <a:pt x="8042" y="591"/>
                  <a:pt x="8025" y="581"/>
                  <a:pt x="8011" y="581"/>
                </a:cubicBezTo>
                <a:close/>
                <a:moveTo>
                  <a:pt x="3302" y="535"/>
                </a:moveTo>
                <a:cubicBezTo>
                  <a:pt x="3262" y="535"/>
                  <a:pt x="3225" y="588"/>
                  <a:pt x="3261" y="626"/>
                </a:cubicBezTo>
                <a:cubicBezTo>
                  <a:pt x="3284" y="651"/>
                  <a:pt x="3310" y="677"/>
                  <a:pt x="3335" y="702"/>
                </a:cubicBezTo>
                <a:cubicBezTo>
                  <a:pt x="3346" y="713"/>
                  <a:pt x="3358" y="718"/>
                  <a:pt x="3370" y="718"/>
                </a:cubicBezTo>
                <a:cubicBezTo>
                  <a:pt x="3410" y="718"/>
                  <a:pt x="3447" y="665"/>
                  <a:pt x="3410" y="628"/>
                </a:cubicBezTo>
                <a:cubicBezTo>
                  <a:pt x="3385" y="602"/>
                  <a:pt x="3362" y="576"/>
                  <a:pt x="3337" y="551"/>
                </a:cubicBezTo>
                <a:cubicBezTo>
                  <a:pt x="3326" y="540"/>
                  <a:pt x="3314" y="535"/>
                  <a:pt x="3302" y="535"/>
                </a:cubicBezTo>
                <a:close/>
                <a:moveTo>
                  <a:pt x="9437" y="600"/>
                </a:moveTo>
                <a:cubicBezTo>
                  <a:pt x="9419" y="600"/>
                  <a:pt x="9401" y="609"/>
                  <a:pt x="9391" y="626"/>
                </a:cubicBezTo>
                <a:cubicBezTo>
                  <a:pt x="9376" y="650"/>
                  <a:pt x="9385" y="686"/>
                  <a:pt x="9411" y="700"/>
                </a:cubicBezTo>
                <a:cubicBezTo>
                  <a:pt x="9421" y="705"/>
                  <a:pt x="9431" y="710"/>
                  <a:pt x="9441" y="716"/>
                </a:cubicBezTo>
                <a:cubicBezTo>
                  <a:pt x="9450" y="720"/>
                  <a:pt x="9459" y="722"/>
                  <a:pt x="9468" y="722"/>
                </a:cubicBezTo>
                <a:cubicBezTo>
                  <a:pt x="9486" y="722"/>
                  <a:pt x="9504" y="713"/>
                  <a:pt x="9515" y="696"/>
                </a:cubicBezTo>
                <a:cubicBezTo>
                  <a:pt x="9528" y="672"/>
                  <a:pt x="9521" y="635"/>
                  <a:pt x="9495" y="622"/>
                </a:cubicBezTo>
                <a:cubicBezTo>
                  <a:pt x="9484" y="617"/>
                  <a:pt x="9475" y="612"/>
                  <a:pt x="9464" y="607"/>
                </a:cubicBezTo>
                <a:cubicBezTo>
                  <a:pt x="9456" y="602"/>
                  <a:pt x="9446" y="600"/>
                  <a:pt x="9437" y="600"/>
                </a:cubicBezTo>
                <a:close/>
                <a:moveTo>
                  <a:pt x="23841" y="623"/>
                </a:moveTo>
                <a:cubicBezTo>
                  <a:pt x="23831" y="623"/>
                  <a:pt x="23820" y="629"/>
                  <a:pt x="23814" y="642"/>
                </a:cubicBezTo>
                <a:cubicBezTo>
                  <a:pt x="23809" y="653"/>
                  <a:pt x="23803" y="661"/>
                  <a:pt x="23799" y="672"/>
                </a:cubicBezTo>
                <a:cubicBezTo>
                  <a:pt x="23784" y="700"/>
                  <a:pt x="23808" y="726"/>
                  <a:pt x="23832" y="726"/>
                </a:cubicBezTo>
                <a:cubicBezTo>
                  <a:pt x="23842" y="726"/>
                  <a:pt x="23853" y="720"/>
                  <a:pt x="23859" y="707"/>
                </a:cubicBezTo>
                <a:cubicBezTo>
                  <a:pt x="23865" y="697"/>
                  <a:pt x="23870" y="687"/>
                  <a:pt x="23875" y="677"/>
                </a:cubicBezTo>
                <a:cubicBezTo>
                  <a:pt x="23889" y="649"/>
                  <a:pt x="23864" y="623"/>
                  <a:pt x="23841" y="623"/>
                </a:cubicBezTo>
                <a:close/>
                <a:moveTo>
                  <a:pt x="12217" y="701"/>
                </a:moveTo>
                <a:cubicBezTo>
                  <a:pt x="12194" y="701"/>
                  <a:pt x="12194" y="736"/>
                  <a:pt x="12217" y="736"/>
                </a:cubicBezTo>
                <a:cubicBezTo>
                  <a:pt x="12240" y="736"/>
                  <a:pt x="12240" y="701"/>
                  <a:pt x="12217" y="701"/>
                </a:cubicBezTo>
                <a:close/>
                <a:moveTo>
                  <a:pt x="7054" y="625"/>
                </a:moveTo>
                <a:cubicBezTo>
                  <a:pt x="7033" y="625"/>
                  <a:pt x="7011" y="642"/>
                  <a:pt x="7018" y="669"/>
                </a:cubicBezTo>
                <a:cubicBezTo>
                  <a:pt x="7023" y="689"/>
                  <a:pt x="7029" y="708"/>
                  <a:pt x="7034" y="729"/>
                </a:cubicBezTo>
                <a:cubicBezTo>
                  <a:pt x="7038" y="747"/>
                  <a:pt x="7052" y="755"/>
                  <a:pt x="7066" y="755"/>
                </a:cubicBezTo>
                <a:cubicBezTo>
                  <a:pt x="7087" y="755"/>
                  <a:pt x="7109" y="738"/>
                  <a:pt x="7102" y="711"/>
                </a:cubicBezTo>
                <a:cubicBezTo>
                  <a:pt x="7097" y="691"/>
                  <a:pt x="7091" y="670"/>
                  <a:pt x="7086" y="651"/>
                </a:cubicBezTo>
                <a:cubicBezTo>
                  <a:pt x="7082" y="633"/>
                  <a:pt x="7068" y="625"/>
                  <a:pt x="7054" y="625"/>
                </a:cubicBezTo>
                <a:close/>
                <a:moveTo>
                  <a:pt x="8566" y="673"/>
                </a:moveTo>
                <a:cubicBezTo>
                  <a:pt x="8540" y="673"/>
                  <a:pt x="8516" y="708"/>
                  <a:pt x="8541" y="733"/>
                </a:cubicBezTo>
                <a:lnTo>
                  <a:pt x="8557" y="749"/>
                </a:lnTo>
                <a:cubicBezTo>
                  <a:pt x="8564" y="756"/>
                  <a:pt x="8573" y="760"/>
                  <a:pt x="8581" y="760"/>
                </a:cubicBezTo>
                <a:cubicBezTo>
                  <a:pt x="8608" y="760"/>
                  <a:pt x="8632" y="724"/>
                  <a:pt x="8606" y="700"/>
                </a:cubicBezTo>
                <a:lnTo>
                  <a:pt x="8591" y="684"/>
                </a:lnTo>
                <a:cubicBezTo>
                  <a:pt x="8583" y="676"/>
                  <a:pt x="8575" y="673"/>
                  <a:pt x="8566" y="673"/>
                </a:cubicBezTo>
                <a:close/>
                <a:moveTo>
                  <a:pt x="127" y="713"/>
                </a:moveTo>
                <a:cubicBezTo>
                  <a:pt x="110" y="713"/>
                  <a:pt x="100" y="738"/>
                  <a:pt x="118" y="745"/>
                </a:cubicBezTo>
                <a:cubicBezTo>
                  <a:pt x="128" y="750"/>
                  <a:pt x="136" y="755"/>
                  <a:pt x="147" y="761"/>
                </a:cubicBezTo>
                <a:cubicBezTo>
                  <a:pt x="150" y="763"/>
                  <a:pt x="154" y="763"/>
                  <a:pt x="157" y="763"/>
                </a:cubicBezTo>
                <a:cubicBezTo>
                  <a:pt x="173" y="763"/>
                  <a:pt x="183" y="740"/>
                  <a:pt x="166" y="731"/>
                </a:cubicBezTo>
                <a:cubicBezTo>
                  <a:pt x="155" y="726"/>
                  <a:pt x="146" y="721"/>
                  <a:pt x="135" y="716"/>
                </a:cubicBezTo>
                <a:cubicBezTo>
                  <a:pt x="132" y="714"/>
                  <a:pt x="130" y="713"/>
                  <a:pt x="127" y="713"/>
                </a:cubicBezTo>
                <a:close/>
                <a:moveTo>
                  <a:pt x="19606" y="734"/>
                </a:moveTo>
                <a:cubicBezTo>
                  <a:pt x="19583" y="734"/>
                  <a:pt x="19583" y="770"/>
                  <a:pt x="19606" y="770"/>
                </a:cubicBezTo>
                <a:cubicBezTo>
                  <a:pt x="19630" y="770"/>
                  <a:pt x="19630" y="734"/>
                  <a:pt x="19606" y="734"/>
                </a:cubicBezTo>
                <a:close/>
                <a:moveTo>
                  <a:pt x="5477" y="738"/>
                </a:moveTo>
                <a:cubicBezTo>
                  <a:pt x="5436" y="738"/>
                  <a:pt x="5399" y="790"/>
                  <a:pt x="5436" y="828"/>
                </a:cubicBezTo>
                <a:cubicBezTo>
                  <a:pt x="5441" y="834"/>
                  <a:pt x="5447" y="838"/>
                  <a:pt x="5452" y="843"/>
                </a:cubicBezTo>
                <a:cubicBezTo>
                  <a:pt x="5463" y="854"/>
                  <a:pt x="5475" y="859"/>
                  <a:pt x="5488" y="859"/>
                </a:cubicBezTo>
                <a:cubicBezTo>
                  <a:pt x="5529" y="859"/>
                  <a:pt x="5566" y="806"/>
                  <a:pt x="5528" y="769"/>
                </a:cubicBezTo>
                <a:lnTo>
                  <a:pt x="5513" y="753"/>
                </a:lnTo>
                <a:cubicBezTo>
                  <a:pt x="5501" y="742"/>
                  <a:pt x="5489" y="738"/>
                  <a:pt x="5477" y="738"/>
                </a:cubicBezTo>
                <a:close/>
                <a:moveTo>
                  <a:pt x="16152" y="755"/>
                </a:moveTo>
                <a:cubicBezTo>
                  <a:pt x="16134" y="755"/>
                  <a:pt x="16116" y="767"/>
                  <a:pt x="16116" y="790"/>
                </a:cubicBezTo>
                <a:lnTo>
                  <a:pt x="16116" y="834"/>
                </a:lnTo>
                <a:cubicBezTo>
                  <a:pt x="16116" y="857"/>
                  <a:pt x="16134" y="868"/>
                  <a:pt x="16152" y="868"/>
                </a:cubicBezTo>
                <a:cubicBezTo>
                  <a:pt x="16170" y="868"/>
                  <a:pt x="16188" y="857"/>
                  <a:pt x="16188" y="834"/>
                </a:cubicBezTo>
                <a:lnTo>
                  <a:pt x="16188" y="790"/>
                </a:lnTo>
                <a:cubicBezTo>
                  <a:pt x="16188" y="767"/>
                  <a:pt x="16170" y="755"/>
                  <a:pt x="16152" y="755"/>
                </a:cubicBezTo>
                <a:close/>
                <a:moveTo>
                  <a:pt x="16334" y="726"/>
                </a:moveTo>
                <a:cubicBezTo>
                  <a:pt x="16313" y="726"/>
                  <a:pt x="16291" y="744"/>
                  <a:pt x="16296" y="770"/>
                </a:cubicBezTo>
                <a:lnTo>
                  <a:pt x="16311" y="844"/>
                </a:lnTo>
                <a:cubicBezTo>
                  <a:pt x="16315" y="863"/>
                  <a:pt x="16328" y="871"/>
                  <a:pt x="16342" y="871"/>
                </a:cubicBezTo>
                <a:cubicBezTo>
                  <a:pt x="16363" y="871"/>
                  <a:pt x="16385" y="853"/>
                  <a:pt x="16379" y="827"/>
                </a:cubicBezTo>
                <a:lnTo>
                  <a:pt x="16364" y="752"/>
                </a:lnTo>
                <a:cubicBezTo>
                  <a:pt x="16360" y="734"/>
                  <a:pt x="16347" y="726"/>
                  <a:pt x="16334" y="726"/>
                </a:cubicBezTo>
                <a:close/>
                <a:moveTo>
                  <a:pt x="20761" y="768"/>
                </a:moveTo>
                <a:cubicBezTo>
                  <a:pt x="20751" y="768"/>
                  <a:pt x="20742" y="772"/>
                  <a:pt x="20735" y="779"/>
                </a:cubicBezTo>
                <a:cubicBezTo>
                  <a:pt x="20721" y="794"/>
                  <a:pt x="20722" y="815"/>
                  <a:pt x="20735" y="829"/>
                </a:cubicBezTo>
                <a:cubicBezTo>
                  <a:pt x="20756" y="854"/>
                  <a:pt x="20776" y="879"/>
                  <a:pt x="20797" y="904"/>
                </a:cubicBezTo>
                <a:cubicBezTo>
                  <a:pt x="20803" y="911"/>
                  <a:pt x="20812" y="914"/>
                  <a:pt x="20821" y="914"/>
                </a:cubicBezTo>
                <a:cubicBezTo>
                  <a:pt x="20831" y="914"/>
                  <a:pt x="20841" y="910"/>
                  <a:pt x="20846" y="904"/>
                </a:cubicBezTo>
                <a:cubicBezTo>
                  <a:pt x="20861" y="889"/>
                  <a:pt x="20860" y="868"/>
                  <a:pt x="20846" y="854"/>
                </a:cubicBezTo>
                <a:cubicBezTo>
                  <a:pt x="20825" y="829"/>
                  <a:pt x="20806" y="804"/>
                  <a:pt x="20785" y="779"/>
                </a:cubicBezTo>
                <a:cubicBezTo>
                  <a:pt x="20779" y="772"/>
                  <a:pt x="20770" y="768"/>
                  <a:pt x="20761" y="768"/>
                </a:cubicBezTo>
                <a:close/>
                <a:moveTo>
                  <a:pt x="9934" y="794"/>
                </a:moveTo>
                <a:cubicBezTo>
                  <a:pt x="9893" y="794"/>
                  <a:pt x="9857" y="847"/>
                  <a:pt x="9894" y="884"/>
                </a:cubicBezTo>
                <a:lnTo>
                  <a:pt x="9909" y="900"/>
                </a:lnTo>
                <a:cubicBezTo>
                  <a:pt x="9921" y="911"/>
                  <a:pt x="9933" y="916"/>
                  <a:pt x="9946" y="916"/>
                </a:cubicBezTo>
                <a:cubicBezTo>
                  <a:pt x="9986" y="916"/>
                  <a:pt x="10023" y="863"/>
                  <a:pt x="9985" y="826"/>
                </a:cubicBezTo>
                <a:lnTo>
                  <a:pt x="9970" y="810"/>
                </a:lnTo>
                <a:cubicBezTo>
                  <a:pt x="9959" y="798"/>
                  <a:pt x="9946" y="794"/>
                  <a:pt x="9934" y="794"/>
                </a:cubicBezTo>
                <a:close/>
                <a:moveTo>
                  <a:pt x="12354" y="851"/>
                </a:moveTo>
                <a:cubicBezTo>
                  <a:pt x="12342" y="851"/>
                  <a:pt x="12330" y="864"/>
                  <a:pt x="12337" y="879"/>
                </a:cubicBezTo>
                <a:cubicBezTo>
                  <a:pt x="12342" y="889"/>
                  <a:pt x="12348" y="899"/>
                  <a:pt x="12352" y="909"/>
                </a:cubicBezTo>
                <a:cubicBezTo>
                  <a:pt x="12356" y="916"/>
                  <a:pt x="12361" y="918"/>
                  <a:pt x="12366" y="918"/>
                </a:cubicBezTo>
                <a:cubicBezTo>
                  <a:pt x="12378" y="918"/>
                  <a:pt x="12390" y="905"/>
                  <a:pt x="12383" y="890"/>
                </a:cubicBezTo>
                <a:cubicBezTo>
                  <a:pt x="12377" y="880"/>
                  <a:pt x="12371" y="870"/>
                  <a:pt x="12367" y="860"/>
                </a:cubicBezTo>
                <a:cubicBezTo>
                  <a:pt x="12364" y="854"/>
                  <a:pt x="12359" y="851"/>
                  <a:pt x="12354" y="851"/>
                </a:cubicBezTo>
                <a:close/>
                <a:moveTo>
                  <a:pt x="11842" y="801"/>
                </a:moveTo>
                <a:cubicBezTo>
                  <a:pt x="11833" y="801"/>
                  <a:pt x="11824" y="804"/>
                  <a:pt x="11815" y="808"/>
                </a:cubicBezTo>
                <a:cubicBezTo>
                  <a:pt x="11805" y="813"/>
                  <a:pt x="11795" y="818"/>
                  <a:pt x="11785" y="823"/>
                </a:cubicBezTo>
                <a:cubicBezTo>
                  <a:pt x="11758" y="837"/>
                  <a:pt x="11752" y="872"/>
                  <a:pt x="11765" y="897"/>
                </a:cubicBezTo>
                <a:cubicBezTo>
                  <a:pt x="11775" y="914"/>
                  <a:pt x="11793" y="923"/>
                  <a:pt x="11811" y="923"/>
                </a:cubicBezTo>
                <a:cubicBezTo>
                  <a:pt x="11820" y="923"/>
                  <a:pt x="11829" y="921"/>
                  <a:pt x="11838" y="917"/>
                </a:cubicBezTo>
                <a:cubicBezTo>
                  <a:pt x="11848" y="910"/>
                  <a:pt x="11858" y="905"/>
                  <a:pt x="11868" y="901"/>
                </a:cubicBezTo>
                <a:cubicBezTo>
                  <a:pt x="11895" y="888"/>
                  <a:pt x="11901" y="853"/>
                  <a:pt x="11888" y="828"/>
                </a:cubicBezTo>
                <a:cubicBezTo>
                  <a:pt x="11878" y="810"/>
                  <a:pt x="11860" y="801"/>
                  <a:pt x="11842" y="801"/>
                </a:cubicBezTo>
                <a:close/>
                <a:moveTo>
                  <a:pt x="2859" y="854"/>
                </a:moveTo>
                <a:cubicBezTo>
                  <a:pt x="2813" y="854"/>
                  <a:pt x="2813" y="925"/>
                  <a:pt x="2859" y="925"/>
                </a:cubicBezTo>
                <a:lnTo>
                  <a:pt x="2875" y="925"/>
                </a:lnTo>
                <a:cubicBezTo>
                  <a:pt x="2921" y="925"/>
                  <a:pt x="2921" y="854"/>
                  <a:pt x="2875" y="854"/>
                </a:cubicBezTo>
                <a:close/>
                <a:moveTo>
                  <a:pt x="12877" y="817"/>
                </a:moveTo>
                <a:cubicBezTo>
                  <a:pt x="12809" y="817"/>
                  <a:pt x="12809" y="925"/>
                  <a:pt x="12877" y="925"/>
                </a:cubicBezTo>
                <a:lnTo>
                  <a:pt x="12907" y="925"/>
                </a:lnTo>
                <a:cubicBezTo>
                  <a:pt x="12975" y="925"/>
                  <a:pt x="12977" y="817"/>
                  <a:pt x="12907" y="817"/>
                </a:cubicBezTo>
                <a:close/>
                <a:moveTo>
                  <a:pt x="14891" y="828"/>
                </a:moveTo>
                <a:cubicBezTo>
                  <a:pt x="14873" y="828"/>
                  <a:pt x="14855" y="839"/>
                  <a:pt x="14855" y="862"/>
                </a:cubicBezTo>
                <a:lnTo>
                  <a:pt x="14855" y="892"/>
                </a:lnTo>
                <a:cubicBezTo>
                  <a:pt x="14855" y="915"/>
                  <a:pt x="14872" y="926"/>
                  <a:pt x="14890" y="926"/>
                </a:cubicBezTo>
                <a:cubicBezTo>
                  <a:pt x="14908" y="926"/>
                  <a:pt x="14926" y="915"/>
                  <a:pt x="14926" y="892"/>
                </a:cubicBezTo>
                <a:lnTo>
                  <a:pt x="14926" y="862"/>
                </a:lnTo>
                <a:cubicBezTo>
                  <a:pt x="14926" y="839"/>
                  <a:pt x="14909" y="828"/>
                  <a:pt x="14891" y="828"/>
                </a:cubicBezTo>
                <a:close/>
                <a:moveTo>
                  <a:pt x="18870" y="899"/>
                </a:moveTo>
                <a:cubicBezTo>
                  <a:pt x="18845" y="899"/>
                  <a:pt x="18845" y="933"/>
                  <a:pt x="18870" y="933"/>
                </a:cubicBezTo>
                <a:lnTo>
                  <a:pt x="18885" y="933"/>
                </a:lnTo>
                <a:cubicBezTo>
                  <a:pt x="18908" y="933"/>
                  <a:pt x="18908" y="899"/>
                  <a:pt x="18885" y="899"/>
                </a:cubicBezTo>
                <a:close/>
                <a:moveTo>
                  <a:pt x="22310" y="861"/>
                </a:moveTo>
                <a:cubicBezTo>
                  <a:pt x="22293" y="861"/>
                  <a:pt x="22275" y="873"/>
                  <a:pt x="22275" y="896"/>
                </a:cubicBezTo>
                <a:lnTo>
                  <a:pt x="22275" y="926"/>
                </a:lnTo>
                <a:cubicBezTo>
                  <a:pt x="22275" y="949"/>
                  <a:pt x="22293" y="961"/>
                  <a:pt x="22310" y="961"/>
                </a:cubicBezTo>
                <a:cubicBezTo>
                  <a:pt x="22328" y="961"/>
                  <a:pt x="22346" y="949"/>
                  <a:pt x="22346" y="926"/>
                </a:cubicBezTo>
                <a:lnTo>
                  <a:pt x="22346" y="896"/>
                </a:lnTo>
                <a:cubicBezTo>
                  <a:pt x="22346" y="873"/>
                  <a:pt x="22328" y="861"/>
                  <a:pt x="22310" y="861"/>
                </a:cubicBezTo>
                <a:close/>
                <a:moveTo>
                  <a:pt x="6632" y="880"/>
                </a:moveTo>
                <a:cubicBezTo>
                  <a:pt x="6615" y="880"/>
                  <a:pt x="6597" y="892"/>
                  <a:pt x="6597" y="915"/>
                </a:cubicBezTo>
                <a:lnTo>
                  <a:pt x="6597" y="930"/>
                </a:lnTo>
                <a:cubicBezTo>
                  <a:pt x="6596" y="952"/>
                  <a:pt x="6613" y="963"/>
                  <a:pt x="6631" y="963"/>
                </a:cubicBezTo>
                <a:cubicBezTo>
                  <a:pt x="6649" y="963"/>
                  <a:pt x="6667" y="952"/>
                  <a:pt x="6667" y="930"/>
                </a:cubicBezTo>
                <a:lnTo>
                  <a:pt x="6667" y="915"/>
                </a:lnTo>
                <a:cubicBezTo>
                  <a:pt x="6667" y="892"/>
                  <a:pt x="6650" y="880"/>
                  <a:pt x="6632" y="880"/>
                </a:cubicBezTo>
                <a:close/>
                <a:moveTo>
                  <a:pt x="14740" y="886"/>
                </a:moveTo>
                <a:cubicBezTo>
                  <a:pt x="14723" y="886"/>
                  <a:pt x="14705" y="898"/>
                  <a:pt x="14705" y="921"/>
                </a:cubicBezTo>
                <a:lnTo>
                  <a:pt x="14705" y="937"/>
                </a:lnTo>
                <a:cubicBezTo>
                  <a:pt x="14705" y="960"/>
                  <a:pt x="14723" y="971"/>
                  <a:pt x="14740" y="971"/>
                </a:cubicBezTo>
                <a:cubicBezTo>
                  <a:pt x="14758" y="971"/>
                  <a:pt x="14776" y="960"/>
                  <a:pt x="14776" y="937"/>
                </a:cubicBezTo>
                <a:lnTo>
                  <a:pt x="14776" y="921"/>
                </a:lnTo>
                <a:cubicBezTo>
                  <a:pt x="14776" y="898"/>
                  <a:pt x="14758" y="886"/>
                  <a:pt x="14740" y="886"/>
                </a:cubicBezTo>
                <a:close/>
                <a:moveTo>
                  <a:pt x="7699" y="897"/>
                </a:moveTo>
                <a:cubicBezTo>
                  <a:pt x="7672" y="897"/>
                  <a:pt x="7648" y="932"/>
                  <a:pt x="7673" y="958"/>
                </a:cubicBezTo>
                <a:lnTo>
                  <a:pt x="7689" y="973"/>
                </a:lnTo>
                <a:cubicBezTo>
                  <a:pt x="7696" y="981"/>
                  <a:pt x="7704" y="984"/>
                  <a:pt x="7712" y="984"/>
                </a:cubicBezTo>
                <a:cubicBezTo>
                  <a:pt x="7740" y="984"/>
                  <a:pt x="7764" y="947"/>
                  <a:pt x="7739" y="923"/>
                </a:cubicBezTo>
                <a:lnTo>
                  <a:pt x="7723" y="907"/>
                </a:lnTo>
                <a:cubicBezTo>
                  <a:pt x="7716" y="900"/>
                  <a:pt x="7707" y="897"/>
                  <a:pt x="7699" y="897"/>
                </a:cubicBezTo>
                <a:close/>
                <a:moveTo>
                  <a:pt x="13904" y="850"/>
                </a:moveTo>
                <a:cubicBezTo>
                  <a:pt x="13868" y="850"/>
                  <a:pt x="13830" y="889"/>
                  <a:pt x="13854" y="931"/>
                </a:cubicBezTo>
                <a:cubicBezTo>
                  <a:pt x="13874" y="967"/>
                  <a:pt x="13905" y="984"/>
                  <a:pt x="13944" y="988"/>
                </a:cubicBezTo>
                <a:cubicBezTo>
                  <a:pt x="13945" y="988"/>
                  <a:pt x="13947" y="988"/>
                  <a:pt x="13948" y="988"/>
                </a:cubicBezTo>
                <a:cubicBezTo>
                  <a:pt x="13976" y="988"/>
                  <a:pt x="13998" y="960"/>
                  <a:pt x="13998" y="933"/>
                </a:cubicBezTo>
                <a:cubicBezTo>
                  <a:pt x="13998" y="904"/>
                  <a:pt x="13975" y="885"/>
                  <a:pt x="13948" y="880"/>
                </a:cubicBezTo>
                <a:cubicBezTo>
                  <a:pt x="13947" y="879"/>
                  <a:pt x="13947" y="878"/>
                  <a:pt x="13946" y="876"/>
                </a:cubicBezTo>
                <a:cubicBezTo>
                  <a:pt x="13936" y="857"/>
                  <a:pt x="13920" y="850"/>
                  <a:pt x="13904" y="850"/>
                </a:cubicBezTo>
                <a:close/>
                <a:moveTo>
                  <a:pt x="16602" y="920"/>
                </a:moveTo>
                <a:cubicBezTo>
                  <a:pt x="16555" y="920"/>
                  <a:pt x="16555" y="990"/>
                  <a:pt x="16602" y="990"/>
                </a:cubicBezTo>
                <a:lnTo>
                  <a:pt x="16617" y="990"/>
                </a:lnTo>
                <a:cubicBezTo>
                  <a:pt x="16618" y="990"/>
                  <a:pt x="16618" y="990"/>
                  <a:pt x="16618" y="990"/>
                </a:cubicBezTo>
                <a:cubicBezTo>
                  <a:pt x="16662" y="990"/>
                  <a:pt x="16662" y="920"/>
                  <a:pt x="16617" y="920"/>
                </a:cubicBezTo>
                <a:close/>
                <a:moveTo>
                  <a:pt x="18192" y="927"/>
                </a:moveTo>
                <a:cubicBezTo>
                  <a:pt x="18181" y="927"/>
                  <a:pt x="18169" y="940"/>
                  <a:pt x="18176" y="954"/>
                </a:cubicBezTo>
                <a:cubicBezTo>
                  <a:pt x="18181" y="965"/>
                  <a:pt x="18187" y="974"/>
                  <a:pt x="18192" y="985"/>
                </a:cubicBezTo>
                <a:cubicBezTo>
                  <a:pt x="18195" y="991"/>
                  <a:pt x="18200" y="994"/>
                  <a:pt x="18206" y="994"/>
                </a:cubicBezTo>
                <a:cubicBezTo>
                  <a:pt x="18217" y="994"/>
                  <a:pt x="18229" y="981"/>
                  <a:pt x="18222" y="967"/>
                </a:cubicBezTo>
                <a:cubicBezTo>
                  <a:pt x="18217" y="956"/>
                  <a:pt x="18212" y="947"/>
                  <a:pt x="18206" y="937"/>
                </a:cubicBezTo>
                <a:cubicBezTo>
                  <a:pt x="18203" y="930"/>
                  <a:pt x="18198" y="927"/>
                  <a:pt x="18192" y="927"/>
                </a:cubicBezTo>
                <a:close/>
                <a:moveTo>
                  <a:pt x="13508" y="927"/>
                </a:moveTo>
                <a:cubicBezTo>
                  <a:pt x="13462" y="927"/>
                  <a:pt x="13462" y="998"/>
                  <a:pt x="13508" y="998"/>
                </a:cubicBezTo>
                <a:cubicBezTo>
                  <a:pt x="13554" y="998"/>
                  <a:pt x="13554" y="927"/>
                  <a:pt x="13508" y="927"/>
                </a:cubicBezTo>
                <a:close/>
                <a:moveTo>
                  <a:pt x="15552" y="884"/>
                </a:moveTo>
                <a:cubicBezTo>
                  <a:pt x="15511" y="884"/>
                  <a:pt x="15474" y="937"/>
                  <a:pt x="15511" y="974"/>
                </a:cubicBezTo>
                <a:lnTo>
                  <a:pt x="15527" y="990"/>
                </a:lnTo>
                <a:cubicBezTo>
                  <a:pt x="15538" y="1001"/>
                  <a:pt x="15551" y="1006"/>
                  <a:pt x="15563" y="1006"/>
                </a:cubicBezTo>
                <a:cubicBezTo>
                  <a:pt x="15604" y="1006"/>
                  <a:pt x="15640" y="953"/>
                  <a:pt x="15603" y="916"/>
                </a:cubicBezTo>
                <a:lnTo>
                  <a:pt x="15587" y="900"/>
                </a:lnTo>
                <a:cubicBezTo>
                  <a:pt x="15576" y="889"/>
                  <a:pt x="15564" y="884"/>
                  <a:pt x="15552" y="884"/>
                </a:cubicBezTo>
                <a:close/>
                <a:moveTo>
                  <a:pt x="21737" y="870"/>
                </a:moveTo>
                <a:cubicBezTo>
                  <a:pt x="21719" y="870"/>
                  <a:pt x="21700" y="880"/>
                  <a:pt x="21691" y="897"/>
                </a:cubicBezTo>
                <a:cubicBezTo>
                  <a:pt x="21686" y="907"/>
                  <a:pt x="21680" y="917"/>
                  <a:pt x="21675" y="927"/>
                </a:cubicBezTo>
                <a:cubicBezTo>
                  <a:pt x="21662" y="953"/>
                  <a:pt x="21668" y="985"/>
                  <a:pt x="21695" y="1000"/>
                </a:cubicBezTo>
                <a:cubicBezTo>
                  <a:pt x="21703" y="1005"/>
                  <a:pt x="21712" y="1008"/>
                  <a:pt x="21722" y="1008"/>
                </a:cubicBezTo>
                <a:cubicBezTo>
                  <a:pt x="21741" y="1008"/>
                  <a:pt x="21760" y="998"/>
                  <a:pt x="21768" y="981"/>
                </a:cubicBezTo>
                <a:cubicBezTo>
                  <a:pt x="21774" y="970"/>
                  <a:pt x="21779" y="962"/>
                  <a:pt x="21784" y="951"/>
                </a:cubicBezTo>
                <a:cubicBezTo>
                  <a:pt x="21798" y="925"/>
                  <a:pt x="21792" y="894"/>
                  <a:pt x="21764" y="878"/>
                </a:cubicBezTo>
                <a:cubicBezTo>
                  <a:pt x="21756" y="873"/>
                  <a:pt x="21747" y="870"/>
                  <a:pt x="21737" y="870"/>
                </a:cubicBezTo>
                <a:close/>
                <a:moveTo>
                  <a:pt x="24322" y="940"/>
                </a:moveTo>
                <a:cubicBezTo>
                  <a:pt x="24314" y="940"/>
                  <a:pt x="24306" y="944"/>
                  <a:pt x="24298" y="951"/>
                </a:cubicBezTo>
                <a:lnTo>
                  <a:pt x="24283" y="967"/>
                </a:lnTo>
                <a:cubicBezTo>
                  <a:pt x="24258" y="992"/>
                  <a:pt x="24282" y="1027"/>
                  <a:pt x="24309" y="1027"/>
                </a:cubicBezTo>
                <a:cubicBezTo>
                  <a:pt x="24317" y="1027"/>
                  <a:pt x="24326" y="1024"/>
                  <a:pt x="24333" y="1016"/>
                </a:cubicBezTo>
                <a:lnTo>
                  <a:pt x="24349" y="1000"/>
                </a:lnTo>
                <a:cubicBezTo>
                  <a:pt x="24374" y="976"/>
                  <a:pt x="24349" y="940"/>
                  <a:pt x="24322" y="940"/>
                </a:cubicBezTo>
                <a:close/>
                <a:moveTo>
                  <a:pt x="11044" y="954"/>
                </a:moveTo>
                <a:cubicBezTo>
                  <a:pt x="11038" y="954"/>
                  <a:pt x="11033" y="956"/>
                  <a:pt x="11029" y="962"/>
                </a:cubicBezTo>
                <a:cubicBezTo>
                  <a:pt x="11016" y="978"/>
                  <a:pt x="11000" y="991"/>
                  <a:pt x="10981" y="998"/>
                </a:cubicBezTo>
                <a:cubicBezTo>
                  <a:pt x="10961" y="1006"/>
                  <a:pt x="10966" y="1034"/>
                  <a:pt x="10982" y="1034"/>
                </a:cubicBezTo>
                <a:cubicBezTo>
                  <a:pt x="10984" y="1034"/>
                  <a:pt x="10986" y="1034"/>
                  <a:pt x="10989" y="1033"/>
                </a:cubicBezTo>
                <a:cubicBezTo>
                  <a:pt x="11018" y="1021"/>
                  <a:pt x="11041" y="1005"/>
                  <a:pt x="11060" y="980"/>
                </a:cubicBezTo>
                <a:cubicBezTo>
                  <a:pt x="11069" y="967"/>
                  <a:pt x="11056" y="954"/>
                  <a:pt x="11044" y="954"/>
                </a:cubicBezTo>
                <a:close/>
                <a:moveTo>
                  <a:pt x="16840" y="995"/>
                </a:moveTo>
                <a:cubicBezTo>
                  <a:pt x="16795" y="995"/>
                  <a:pt x="16795" y="1066"/>
                  <a:pt x="16840" y="1066"/>
                </a:cubicBezTo>
                <a:lnTo>
                  <a:pt x="16856" y="1066"/>
                </a:lnTo>
                <a:cubicBezTo>
                  <a:pt x="16902" y="1066"/>
                  <a:pt x="16902" y="995"/>
                  <a:pt x="16856" y="995"/>
                </a:cubicBezTo>
                <a:close/>
                <a:moveTo>
                  <a:pt x="666" y="967"/>
                </a:moveTo>
                <a:cubicBezTo>
                  <a:pt x="661" y="967"/>
                  <a:pt x="655" y="969"/>
                  <a:pt x="649" y="972"/>
                </a:cubicBezTo>
                <a:cubicBezTo>
                  <a:pt x="633" y="981"/>
                  <a:pt x="624" y="1005"/>
                  <a:pt x="636" y="1020"/>
                </a:cubicBezTo>
                <a:cubicBezTo>
                  <a:pt x="652" y="1040"/>
                  <a:pt x="665" y="1061"/>
                  <a:pt x="680" y="1080"/>
                </a:cubicBezTo>
                <a:cubicBezTo>
                  <a:pt x="688" y="1091"/>
                  <a:pt x="700" y="1098"/>
                  <a:pt x="712" y="1098"/>
                </a:cubicBezTo>
                <a:cubicBezTo>
                  <a:pt x="717" y="1098"/>
                  <a:pt x="723" y="1097"/>
                  <a:pt x="728" y="1094"/>
                </a:cubicBezTo>
                <a:cubicBezTo>
                  <a:pt x="744" y="1085"/>
                  <a:pt x="753" y="1061"/>
                  <a:pt x="742" y="1046"/>
                </a:cubicBezTo>
                <a:cubicBezTo>
                  <a:pt x="726" y="1026"/>
                  <a:pt x="712" y="1005"/>
                  <a:pt x="697" y="985"/>
                </a:cubicBezTo>
                <a:cubicBezTo>
                  <a:pt x="689" y="974"/>
                  <a:pt x="678" y="967"/>
                  <a:pt x="666" y="967"/>
                </a:cubicBezTo>
                <a:close/>
                <a:moveTo>
                  <a:pt x="12116" y="935"/>
                </a:moveTo>
                <a:cubicBezTo>
                  <a:pt x="12076" y="935"/>
                  <a:pt x="12040" y="988"/>
                  <a:pt x="12076" y="1026"/>
                </a:cubicBezTo>
                <a:cubicBezTo>
                  <a:pt x="12099" y="1051"/>
                  <a:pt x="12124" y="1075"/>
                  <a:pt x="12149" y="1101"/>
                </a:cubicBezTo>
                <a:cubicBezTo>
                  <a:pt x="12160" y="1112"/>
                  <a:pt x="12172" y="1117"/>
                  <a:pt x="12184" y="1117"/>
                </a:cubicBezTo>
                <a:cubicBezTo>
                  <a:pt x="12225" y="1117"/>
                  <a:pt x="12261" y="1064"/>
                  <a:pt x="12225" y="1027"/>
                </a:cubicBezTo>
                <a:cubicBezTo>
                  <a:pt x="12200" y="1002"/>
                  <a:pt x="12176" y="975"/>
                  <a:pt x="12151" y="951"/>
                </a:cubicBezTo>
                <a:cubicBezTo>
                  <a:pt x="12141" y="940"/>
                  <a:pt x="12128" y="935"/>
                  <a:pt x="12116" y="935"/>
                </a:cubicBezTo>
                <a:close/>
                <a:moveTo>
                  <a:pt x="2013" y="968"/>
                </a:moveTo>
                <a:cubicBezTo>
                  <a:pt x="1997" y="968"/>
                  <a:pt x="1981" y="975"/>
                  <a:pt x="1970" y="993"/>
                </a:cubicBezTo>
                <a:cubicBezTo>
                  <a:pt x="1961" y="1009"/>
                  <a:pt x="1952" y="1025"/>
                  <a:pt x="1943" y="1038"/>
                </a:cubicBezTo>
                <a:cubicBezTo>
                  <a:pt x="1917" y="1080"/>
                  <a:pt x="1954" y="1119"/>
                  <a:pt x="1991" y="1119"/>
                </a:cubicBezTo>
                <a:cubicBezTo>
                  <a:pt x="2007" y="1119"/>
                  <a:pt x="2024" y="1112"/>
                  <a:pt x="2035" y="1094"/>
                </a:cubicBezTo>
                <a:cubicBezTo>
                  <a:pt x="2043" y="1078"/>
                  <a:pt x="2053" y="1062"/>
                  <a:pt x="2062" y="1048"/>
                </a:cubicBezTo>
                <a:cubicBezTo>
                  <a:pt x="2087" y="1007"/>
                  <a:pt x="2050" y="968"/>
                  <a:pt x="2013" y="968"/>
                </a:cubicBezTo>
                <a:close/>
                <a:moveTo>
                  <a:pt x="3596" y="1039"/>
                </a:moveTo>
                <a:cubicBezTo>
                  <a:pt x="3587" y="1039"/>
                  <a:pt x="3578" y="1045"/>
                  <a:pt x="3578" y="1057"/>
                </a:cubicBezTo>
                <a:lnTo>
                  <a:pt x="3578" y="1131"/>
                </a:lnTo>
                <a:cubicBezTo>
                  <a:pt x="3578" y="1142"/>
                  <a:pt x="3587" y="1148"/>
                  <a:pt x="3596" y="1148"/>
                </a:cubicBezTo>
                <a:cubicBezTo>
                  <a:pt x="3605" y="1148"/>
                  <a:pt x="3613" y="1142"/>
                  <a:pt x="3613" y="1131"/>
                </a:cubicBezTo>
                <a:lnTo>
                  <a:pt x="3613" y="1057"/>
                </a:lnTo>
                <a:cubicBezTo>
                  <a:pt x="3613" y="1045"/>
                  <a:pt x="3605" y="1039"/>
                  <a:pt x="3596" y="1039"/>
                </a:cubicBezTo>
                <a:close/>
                <a:moveTo>
                  <a:pt x="15868" y="1025"/>
                </a:moveTo>
                <a:cubicBezTo>
                  <a:pt x="15847" y="1025"/>
                  <a:pt x="15826" y="1042"/>
                  <a:pt x="15833" y="1069"/>
                </a:cubicBezTo>
                <a:cubicBezTo>
                  <a:pt x="15838" y="1088"/>
                  <a:pt x="15843" y="1108"/>
                  <a:pt x="15848" y="1129"/>
                </a:cubicBezTo>
                <a:cubicBezTo>
                  <a:pt x="15853" y="1147"/>
                  <a:pt x="15867" y="1155"/>
                  <a:pt x="15881" y="1155"/>
                </a:cubicBezTo>
                <a:cubicBezTo>
                  <a:pt x="15902" y="1155"/>
                  <a:pt x="15923" y="1137"/>
                  <a:pt x="15916" y="1110"/>
                </a:cubicBezTo>
                <a:cubicBezTo>
                  <a:pt x="15910" y="1091"/>
                  <a:pt x="15906" y="1070"/>
                  <a:pt x="15901" y="1051"/>
                </a:cubicBezTo>
                <a:cubicBezTo>
                  <a:pt x="15896" y="1033"/>
                  <a:pt x="15882" y="1025"/>
                  <a:pt x="15868" y="1025"/>
                </a:cubicBezTo>
                <a:close/>
                <a:moveTo>
                  <a:pt x="8941" y="1113"/>
                </a:moveTo>
                <a:cubicBezTo>
                  <a:pt x="8925" y="1113"/>
                  <a:pt x="8914" y="1137"/>
                  <a:pt x="8931" y="1145"/>
                </a:cubicBezTo>
                <a:cubicBezTo>
                  <a:pt x="8942" y="1150"/>
                  <a:pt x="8951" y="1156"/>
                  <a:pt x="8961" y="1161"/>
                </a:cubicBezTo>
                <a:cubicBezTo>
                  <a:pt x="8964" y="1162"/>
                  <a:pt x="8967" y="1163"/>
                  <a:pt x="8970" y="1163"/>
                </a:cubicBezTo>
                <a:cubicBezTo>
                  <a:pt x="8986" y="1163"/>
                  <a:pt x="8996" y="1139"/>
                  <a:pt x="8980" y="1130"/>
                </a:cubicBezTo>
                <a:cubicBezTo>
                  <a:pt x="8970" y="1125"/>
                  <a:pt x="8960" y="1120"/>
                  <a:pt x="8950" y="1115"/>
                </a:cubicBezTo>
                <a:cubicBezTo>
                  <a:pt x="8947" y="1113"/>
                  <a:pt x="8944" y="1113"/>
                  <a:pt x="8941" y="1113"/>
                </a:cubicBezTo>
                <a:close/>
                <a:moveTo>
                  <a:pt x="8342" y="1091"/>
                </a:moveTo>
                <a:cubicBezTo>
                  <a:pt x="8329" y="1091"/>
                  <a:pt x="8315" y="1099"/>
                  <a:pt x="8309" y="1109"/>
                </a:cubicBezTo>
                <a:cubicBezTo>
                  <a:pt x="8299" y="1127"/>
                  <a:pt x="8307" y="1146"/>
                  <a:pt x="8322" y="1158"/>
                </a:cubicBezTo>
                <a:cubicBezTo>
                  <a:pt x="8342" y="1173"/>
                  <a:pt x="8361" y="1188"/>
                  <a:pt x="8382" y="1203"/>
                </a:cubicBezTo>
                <a:cubicBezTo>
                  <a:pt x="8387" y="1206"/>
                  <a:pt x="8393" y="1208"/>
                  <a:pt x="8398" y="1208"/>
                </a:cubicBezTo>
                <a:cubicBezTo>
                  <a:pt x="8411" y="1208"/>
                  <a:pt x="8425" y="1200"/>
                  <a:pt x="8431" y="1189"/>
                </a:cubicBezTo>
                <a:cubicBezTo>
                  <a:pt x="8442" y="1171"/>
                  <a:pt x="8433" y="1152"/>
                  <a:pt x="8418" y="1141"/>
                </a:cubicBezTo>
                <a:cubicBezTo>
                  <a:pt x="8398" y="1125"/>
                  <a:pt x="8379" y="1110"/>
                  <a:pt x="8358" y="1096"/>
                </a:cubicBezTo>
                <a:cubicBezTo>
                  <a:pt x="8353" y="1093"/>
                  <a:pt x="8348" y="1091"/>
                  <a:pt x="8342" y="1091"/>
                </a:cubicBezTo>
                <a:close/>
                <a:moveTo>
                  <a:pt x="3160" y="1141"/>
                </a:moveTo>
                <a:cubicBezTo>
                  <a:pt x="3143" y="1141"/>
                  <a:pt x="3125" y="1152"/>
                  <a:pt x="3125" y="1174"/>
                </a:cubicBezTo>
                <a:lnTo>
                  <a:pt x="3125" y="1190"/>
                </a:lnTo>
                <a:cubicBezTo>
                  <a:pt x="3125" y="1213"/>
                  <a:pt x="3143" y="1225"/>
                  <a:pt x="3160" y="1225"/>
                </a:cubicBezTo>
                <a:cubicBezTo>
                  <a:pt x="3178" y="1225"/>
                  <a:pt x="3195" y="1213"/>
                  <a:pt x="3195" y="1190"/>
                </a:cubicBezTo>
                <a:lnTo>
                  <a:pt x="3195" y="1174"/>
                </a:lnTo>
                <a:cubicBezTo>
                  <a:pt x="3195" y="1152"/>
                  <a:pt x="3178" y="1141"/>
                  <a:pt x="3160" y="1141"/>
                </a:cubicBezTo>
                <a:close/>
                <a:moveTo>
                  <a:pt x="19516" y="1076"/>
                </a:moveTo>
                <a:cubicBezTo>
                  <a:pt x="19497" y="1076"/>
                  <a:pt x="19479" y="1086"/>
                  <a:pt x="19469" y="1103"/>
                </a:cubicBezTo>
                <a:cubicBezTo>
                  <a:pt x="19453" y="1129"/>
                  <a:pt x="19464" y="1161"/>
                  <a:pt x="19489" y="1176"/>
                </a:cubicBezTo>
                <a:cubicBezTo>
                  <a:pt x="19514" y="1192"/>
                  <a:pt x="19537" y="1208"/>
                  <a:pt x="19562" y="1224"/>
                </a:cubicBezTo>
                <a:cubicBezTo>
                  <a:pt x="19569" y="1228"/>
                  <a:pt x="19577" y="1230"/>
                  <a:pt x="19586" y="1230"/>
                </a:cubicBezTo>
                <a:cubicBezTo>
                  <a:pt x="19605" y="1230"/>
                  <a:pt x="19625" y="1220"/>
                  <a:pt x="19635" y="1204"/>
                </a:cubicBezTo>
                <a:cubicBezTo>
                  <a:pt x="19651" y="1178"/>
                  <a:pt x="19641" y="1146"/>
                  <a:pt x="19615" y="1130"/>
                </a:cubicBezTo>
                <a:cubicBezTo>
                  <a:pt x="19590" y="1115"/>
                  <a:pt x="19567" y="1099"/>
                  <a:pt x="19542" y="1083"/>
                </a:cubicBezTo>
                <a:cubicBezTo>
                  <a:pt x="19534" y="1078"/>
                  <a:pt x="19525" y="1076"/>
                  <a:pt x="19516" y="1076"/>
                </a:cubicBezTo>
                <a:close/>
                <a:moveTo>
                  <a:pt x="23334" y="1104"/>
                </a:moveTo>
                <a:cubicBezTo>
                  <a:pt x="23313" y="1104"/>
                  <a:pt x="23290" y="1122"/>
                  <a:pt x="23297" y="1148"/>
                </a:cubicBezTo>
                <a:cubicBezTo>
                  <a:pt x="23307" y="1190"/>
                  <a:pt x="23334" y="1226"/>
                  <a:pt x="23374" y="1245"/>
                </a:cubicBezTo>
                <a:cubicBezTo>
                  <a:pt x="23380" y="1248"/>
                  <a:pt x="23385" y="1249"/>
                  <a:pt x="23391" y="1249"/>
                </a:cubicBezTo>
                <a:cubicBezTo>
                  <a:pt x="23423" y="1249"/>
                  <a:pt x="23445" y="1201"/>
                  <a:pt x="23409" y="1183"/>
                </a:cubicBezTo>
                <a:cubicBezTo>
                  <a:pt x="23387" y="1171"/>
                  <a:pt x="23371" y="1153"/>
                  <a:pt x="23366" y="1129"/>
                </a:cubicBezTo>
                <a:cubicBezTo>
                  <a:pt x="23361" y="1112"/>
                  <a:pt x="23348" y="1104"/>
                  <a:pt x="23334" y="1104"/>
                </a:cubicBezTo>
                <a:close/>
                <a:moveTo>
                  <a:pt x="7978" y="1168"/>
                </a:moveTo>
                <a:cubicBezTo>
                  <a:pt x="7970" y="1168"/>
                  <a:pt x="7962" y="1171"/>
                  <a:pt x="7955" y="1179"/>
                </a:cubicBezTo>
                <a:lnTo>
                  <a:pt x="7939" y="1194"/>
                </a:lnTo>
                <a:cubicBezTo>
                  <a:pt x="7914" y="1219"/>
                  <a:pt x="7938" y="1255"/>
                  <a:pt x="7965" y="1255"/>
                </a:cubicBezTo>
                <a:cubicBezTo>
                  <a:pt x="7973" y="1255"/>
                  <a:pt x="7981" y="1252"/>
                  <a:pt x="7988" y="1245"/>
                </a:cubicBezTo>
                <a:cubicBezTo>
                  <a:pt x="7993" y="1239"/>
                  <a:pt x="7999" y="1232"/>
                  <a:pt x="8004" y="1229"/>
                </a:cubicBezTo>
                <a:cubicBezTo>
                  <a:pt x="8030" y="1203"/>
                  <a:pt x="8005" y="1168"/>
                  <a:pt x="7978" y="1168"/>
                </a:cubicBezTo>
                <a:close/>
                <a:moveTo>
                  <a:pt x="20371" y="1110"/>
                </a:moveTo>
                <a:cubicBezTo>
                  <a:pt x="20368" y="1110"/>
                  <a:pt x="20365" y="1111"/>
                  <a:pt x="20362" y="1112"/>
                </a:cubicBezTo>
                <a:cubicBezTo>
                  <a:pt x="20347" y="1116"/>
                  <a:pt x="20331" y="1137"/>
                  <a:pt x="20337" y="1156"/>
                </a:cubicBezTo>
                <a:cubicBezTo>
                  <a:pt x="20348" y="1180"/>
                  <a:pt x="20357" y="1205"/>
                  <a:pt x="20368" y="1230"/>
                </a:cubicBezTo>
                <a:cubicBezTo>
                  <a:pt x="20374" y="1245"/>
                  <a:pt x="20386" y="1256"/>
                  <a:pt x="20402" y="1256"/>
                </a:cubicBezTo>
                <a:cubicBezTo>
                  <a:pt x="20404" y="1256"/>
                  <a:pt x="20407" y="1256"/>
                  <a:pt x="20411" y="1255"/>
                </a:cubicBezTo>
                <a:cubicBezTo>
                  <a:pt x="20427" y="1250"/>
                  <a:pt x="20442" y="1229"/>
                  <a:pt x="20436" y="1211"/>
                </a:cubicBezTo>
                <a:cubicBezTo>
                  <a:pt x="20425" y="1187"/>
                  <a:pt x="20416" y="1162"/>
                  <a:pt x="20405" y="1137"/>
                </a:cubicBezTo>
                <a:cubicBezTo>
                  <a:pt x="20398" y="1122"/>
                  <a:pt x="20386" y="1110"/>
                  <a:pt x="20371" y="1110"/>
                </a:cubicBezTo>
                <a:close/>
                <a:moveTo>
                  <a:pt x="14291" y="1137"/>
                </a:moveTo>
                <a:cubicBezTo>
                  <a:pt x="14250" y="1137"/>
                  <a:pt x="14214" y="1190"/>
                  <a:pt x="14251" y="1227"/>
                </a:cubicBezTo>
                <a:lnTo>
                  <a:pt x="14266" y="1242"/>
                </a:lnTo>
                <a:cubicBezTo>
                  <a:pt x="14278" y="1254"/>
                  <a:pt x="14290" y="1258"/>
                  <a:pt x="14302" y="1258"/>
                </a:cubicBezTo>
                <a:cubicBezTo>
                  <a:pt x="14343" y="1258"/>
                  <a:pt x="14380" y="1205"/>
                  <a:pt x="14342" y="1168"/>
                </a:cubicBezTo>
                <a:lnTo>
                  <a:pt x="14326" y="1152"/>
                </a:lnTo>
                <a:cubicBezTo>
                  <a:pt x="14315" y="1141"/>
                  <a:pt x="14303" y="1137"/>
                  <a:pt x="14291" y="1137"/>
                </a:cubicBezTo>
                <a:close/>
                <a:moveTo>
                  <a:pt x="18990" y="1214"/>
                </a:moveTo>
                <a:cubicBezTo>
                  <a:pt x="18977" y="1214"/>
                  <a:pt x="18964" y="1232"/>
                  <a:pt x="18976" y="1245"/>
                </a:cubicBezTo>
                <a:lnTo>
                  <a:pt x="18992" y="1260"/>
                </a:lnTo>
                <a:cubicBezTo>
                  <a:pt x="18996" y="1263"/>
                  <a:pt x="18999" y="1265"/>
                  <a:pt x="19003" y="1265"/>
                </a:cubicBezTo>
                <a:cubicBezTo>
                  <a:pt x="19017" y="1265"/>
                  <a:pt x="19030" y="1247"/>
                  <a:pt x="19017" y="1235"/>
                </a:cubicBezTo>
                <a:lnTo>
                  <a:pt x="19002" y="1219"/>
                </a:lnTo>
                <a:cubicBezTo>
                  <a:pt x="18998" y="1216"/>
                  <a:pt x="18994" y="1214"/>
                  <a:pt x="18990" y="1214"/>
                </a:cubicBezTo>
                <a:close/>
                <a:moveTo>
                  <a:pt x="17335" y="1208"/>
                </a:moveTo>
                <a:cubicBezTo>
                  <a:pt x="17291" y="1208"/>
                  <a:pt x="17292" y="1278"/>
                  <a:pt x="17337" y="1278"/>
                </a:cubicBezTo>
                <a:lnTo>
                  <a:pt x="17367" y="1278"/>
                </a:lnTo>
                <a:cubicBezTo>
                  <a:pt x="17413" y="1278"/>
                  <a:pt x="17413" y="1208"/>
                  <a:pt x="17367" y="1208"/>
                </a:cubicBezTo>
                <a:lnTo>
                  <a:pt x="17337" y="1208"/>
                </a:lnTo>
                <a:cubicBezTo>
                  <a:pt x="17336" y="1208"/>
                  <a:pt x="17336" y="1208"/>
                  <a:pt x="17335" y="1208"/>
                </a:cubicBezTo>
                <a:close/>
                <a:moveTo>
                  <a:pt x="4945" y="1146"/>
                </a:moveTo>
                <a:cubicBezTo>
                  <a:pt x="4939" y="1146"/>
                  <a:pt x="4932" y="1147"/>
                  <a:pt x="4927" y="1150"/>
                </a:cubicBezTo>
                <a:cubicBezTo>
                  <a:pt x="4908" y="1161"/>
                  <a:pt x="4906" y="1182"/>
                  <a:pt x="4913" y="1198"/>
                </a:cubicBezTo>
                <a:cubicBezTo>
                  <a:pt x="4924" y="1224"/>
                  <a:pt x="4934" y="1248"/>
                  <a:pt x="4947" y="1273"/>
                </a:cubicBezTo>
                <a:cubicBezTo>
                  <a:pt x="4952" y="1285"/>
                  <a:pt x="4964" y="1291"/>
                  <a:pt x="4977" y="1291"/>
                </a:cubicBezTo>
                <a:cubicBezTo>
                  <a:pt x="4983" y="1291"/>
                  <a:pt x="4990" y="1289"/>
                  <a:pt x="4995" y="1286"/>
                </a:cubicBezTo>
                <a:cubicBezTo>
                  <a:pt x="5013" y="1276"/>
                  <a:pt x="5016" y="1255"/>
                  <a:pt x="5008" y="1237"/>
                </a:cubicBezTo>
                <a:cubicBezTo>
                  <a:pt x="4997" y="1213"/>
                  <a:pt x="4987" y="1188"/>
                  <a:pt x="4975" y="1163"/>
                </a:cubicBezTo>
                <a:cubicBezTo>
                  <a:pt x="4970" y="1152"/>
                  <a:pt x="4958" y="1146"/>
                  <a:pt x="4945" y="1146"/>
                </a:cubicBezTo>
                <a:close/>
                <a:moveTo>
                  <a:pt x="1492" y="1163"/>
                </a:moveTo>
                <a:cubicBezTo>
                  <a:pt x="1483" y="1163"/>
                  <a:pt x="1474" y="1165"/>
                  <a:pt x="1466" y="1169"/>
                </a:cubicBezTo>
                <a:cubicBezTo>
                  <a:pt x="1440" y="1185"/>
                  <a:pt x="1433" y="1216"/>
                  <a:pt x="1446" y="1242"/>
                </a:cubicBezTo>
                <a:cubicBezTo>
                  <a:pt x="1451" y="1253"/>
                  <a:pt x="1456" y="1262"/>
                  <a:pt x="1462" y="1273"/>
                </a:cubicBezTo>
                <a:cubicBezTo>
                  <a:pt x="1471" y="1290"/>
                  <a:pt x="1490" y="1299"/>
                  <a:pt x="1509" y="1299"/>
                </a:cubicBezTo>
                <a:cubicBezTo>
                  <a:pt x="1518" y="1299"/>
                  <a:pt x="1527" y="1297"/>
                  <a:pt x="1535" y="1293"/>
                </a:cubicBezTo>
                <a:cubicBezTo>
                  <a:pt x="1561" y="1277"/>
                  <a:pt x="1569" y="1246"/>
                  <a:pt x="1555" y="1219"/>
                </a:cubicBezTo>
                <a:cubicBezTo>
                  <a:pt x="1550" y="1209"/>
                  <a:pt x="1544" y="1200"/>
                  <a:pt x="1539" y="1189"/>
                </a:cubicBezTo>
                <a:cubicBezTo>
                  <a:pt x="1530" y="1171"/>
                  <a:pt x="1511" y="1163"/>
                  <a:pt x="1492" y="1163"/>
                </a:cubicBezTo>
                <a:close/>
                <a:moveTo>
                  <a:pt x="11674" y="1253"/>
                </a:moveTo>
                <a:cubicBezTo>
                  <a:pt x="11628" y="1253"/>
                  <a:pt x="11628" y="1324"/>
                  <a:pt x="11674" y="1324"/>
                </a:cubicBezTo>
                <a:lnTo>
                  <a:pt x="11689" y="1324"/>
                </a:lnTo>
                <a:cubicBezTo>
                  <a:pt x="11734" y="1324"/>
                  <a:pt x="11734" y="1253"/>
                  <a:pt x="11689" y="1253"/>
                </a:cubicBezTo>
                <a:close/>
                <a:moveTo>
                  <a:pt x="22550" y="1282"/>
                </a:moveTo>
                <a:cubicBezTo>
                  <a:pt x="22533" y="1282"/>
                  <a:pt x="22515" y="1293"/>
                  <a:pt x="22515" y="1316"/>
                </a:cubicBezTo>
                <a:lnTo>
                  <a:pt x="22515" y="1331"/>
                </a:lnTo>
                <a:cubicBezTo>
                  <a:pt x="22515" y="1355"/>
                  <a:pt x="22533" y="1366"/>
                  <a:pt x="22550" y="1366"/>
                </a:cubicBezTo>
                <a:cubicBezTo>
                  <a:pt x="22568" y="1366"/>
                  <a:pt x="22585" y="1355"/>
                  <a:pt x="22585" y="1331"/>
                </a:cubicBezTo>
                <a:lnTo>
                  <a:pt x="22585" y="1316"/>
                </a:lnTo>
                <a:cubicBezTo>
                  <a:pt x="22585" y="1293"/>
                  <a:pt x="22568" y="1282"/>
                  <a:pt x="22550" y="1282"/>
                </a:cubicBezTo>
                <a:close/>
                <a:moveTo>
                  <a:pt x="17863" y="1270"/>
                </a:moveTo>
                <a:cubicBezTo>
                  <a:pt x="17845" y="1270"/>
                  <a:pt x="17827" y="1281"/>
                  <a:pt x="17827" y="1304"/>
                </a:cubicBezTo>
                <a:lnTo>
                  <a:pt x="17827" y="1335"/>
                </a:lnTo>
                <a:cubicBezTo>
                  <a:pt x="17827" y="1358"/>
                  <a:pt x="17845" y="1369"/>
                  <a:pt x="17862" y="1369"/>
                </a:cubicBezTo>
                <a:cubicBezTo>
                  <a:pt x="17880" y="1369"/>
                  <a:pt x="17897" y="1358"/>
                  <a:pt x="17897" y="1335"/>
                </a:cubicBezTo>
                <a:lnTo>
                  <a:pt x="17897" y="1304"/>
                </a:lnTo>
                <a:cubicBezTo>
                  <a:pt x="17898" y="1281"/>
                  <a:pt x="17880" y="1270"/>
                  <a:pt x="17863" y="1270"/>
                </a:cubicBezTo>
                <a:close/>
                <a:moveTo>
                  <a:pt x="16512" y="1295"/>
                </a:moveTo>
                <a:cubicBezTo>
                  <a:pt x="16485" y="1295"/>
                  <a:pt x="16460" y="1331"/>
                  <a:pt x="16486" y="1356"/>
                </a:cubicBezTo>
                <a:cubicBezTo>
                  <a:pt x="16493" y="1362"/>
                  <a:pt x="16497" y="1367"/>
                  <a:pt x="16502" y="1371"/>
                </a:cubicBezTo>
                <a:cubicBezTo>
                  <a:pt x="16509" y="1379"/>
                  <a:pt x="16517" y="1382"/>
                  <a:pt x="16525" y="1382"/>
                </a:cubicBezTo>
                <a:cubicBezTo>
                  <a:pt x="16553" y="1382"/>
                  <a:pt x="16576" y="1345"/>
                  <a:pt x="16551" y="1321"/>
                </a:cubicBezTo>
                <a:lnTo>
                  <a:pt x="16536" y="1305"/>
                </a:lnTo>
                <a:cubicBezTo>
                  <a:pt x="16528" y="1298"/>
                  <a:pt x="16520" y="1295"/>
                  <a:pt x="16512" y="1295"/>
                </a:cubicBezTo>
                <a:close/>
                <a:moveTo>
                  <a:pt x="15998" y="1260"/>
                </a:moveTo>
                <a:cubicBezTo>
                  <a:pt x="15986" y="1260"/>
                  <a:pt x="15973" y="1265"/>
                  <a:pt x="15962" y="1276"/>
                </a:cubicBezTo>
                <a:lnTo>
                  <a:pt x="15947" y="1292"/>
                </a:lnTo>
                <a:cubicBezTo>
                  <a:pt x="15909" y="1329"/>
                  <a:pt x="15945" y="1383"/>
                  <a:pt x="15986" y="1383"/>
                </a:cubicBezTo>
                <a:cubicBezTo>
                  <a:pt x="15998" y="1383"/>
                  <a:pt x="16010" y="1378"/>
                  <a:pt x="16021" y="1367"/>
                </a:cubicBezTo>
                <a:lnTo>
                  <a:pt x="16037" y="1351"/>
                </a:lnTo>
                <a:cubicBezTo>
                  <a:pt x="16075" y="1314"/>
                  <a:pt x="16039" y="1260"/>
                  <a:pt x="15998" y="1260"/>
                </a:cubicBezTo>
                <a:close/>
                <a:moveTo>
                  <a:pt x="15445" y="1279"/>
                </a:moveTo>
                <a:cubicBezTo>
                  <a:pt x="15427" y="1279"/>
                  <a:pt x="15409" y="1291"/>
                  <a:pt x="15409" y="1314"/>
                </a:cubicBezTo>
                <a:lnTo>
                  <a:pt x="15409" y="1329"/>
                </a:lnTo>
                <a:cubicBezTo>
                  <a:pt x="15409" y="1352"/>
                  <a:pt x="15427" y="1363"/>
                  <a:pt x="15445" y="1363"/>
                </a:cubicBezTo>
                <a:cubicBezTo>
                  <a:pt x="15453" y="1363"/>
                  <a:pt x="15461" y="1361"/>
                  <a:pt x="15468" y="1356"/>
                </a:cubicBezTo>
                <a:cubicBezTo>
                  <a:pt x="15473" y="1378"/>
                  <a:pt x="15489" y="1396"/>
                  <a:pt x="15518" y="1396"/>
                </a:cubicBezTo>
                <a:cubicBezTo>
                  <a:pt x="15587" y="1396"/>
                  <a:pt x="15587" y="1289"/>
                  <a:pt x="15518" y="1289"/>
                </a:cubicBezTo>
                <a:cubicBezTo>
                  <a:pt x="15502" y="1289"/>
                  <a:pt x="15488" y="1295"/>
                  <a:pt x="15481" y="1305"/>
                </a:cubicBezTo>
                <a:cubicBezTo>
                  <a:pt x="15477" y="1288"/>
                  <a:pt x="15461" y="1279"/>
                  <a:pt x="15445" y="1279"/>
                </a:cubicBezTo>
                <a:close/>
                <a:moveTo>
                  <a:pt x="8699" y="1308"/>
                </a:moveTo>
                <a:cubicBezTo>
                  <a:pt x="8672" y="1308"/>
                  <a:pt x="8647" y="1343"/>
                  <a:pt x="8673" y="1367"/>
                </a:cubicBezTo>
                <a:cubicBezTo>
                  <a:pt x="8684" y="1375"/>
                  <a:pt x="8694" y="1386"/>
                  <a:pt x="8705" y="1396"/>
                </a:cubicBezTo>
                <a:cubicBezTo>
                  <a:pt x="8712" y="1403"/>
                  <a:pt x="8720" y="1406"/>
                  <a:pt x="8728" y="1406"/>
                </a:cubicBezTo>
                <a:cubicBezTo>
                  <a:pt x="8756" y="1406"/>
                  <a:pt x="8781" y="1371"/>
                  <a:pt x="8755" y="1346"/>
                </a:cubicBezTo>
                <a:cubicBezTo>
                  <a:pt x="8745" y="1336"/>
                  <a:pt x="8734" y="1326"/>
                  <a:pt x="8724" y="1318"/>
                </a:cubicBezTo>
                <a:cubicBezTo>
                  <a:pt x="8716" y="1311"/>
                  <a:pt x="8708" y="1308"/>
                  <a:pt x="8699" y="1308"/>
                </a:cubicBezTo>
                <a:close/>
                <a:moveTo>
                  <a:pt x="4227" y="1274"/>
                </a:moveTo>
                <a:cubicBezTo>
                  <a:pt x="4208" y="1274"/>
                  <a:pt x="4189" y="1284"/>
                  <a:pt x="4179" y="1300"/>
                </a:cubicBezTo>
                <a:cubicBezTo>
                  <a:pt x="4164" y="1326"/>
                  <a:pt x="4175" y="1358"/>
                  <a:pt x="4199" y="1373"/>
                </a:cubicBezTo>
                <a:cubicBezTo>
                  <a:pt x="4215" y="1384"/>
                  <a:pt x="4229" y="1393"/>
                  <a:pt x="4243" y="1404"/>
                </a:cubicBezTo>
                <a:cubicBezTo>
                  <a:pt x="4251" y="1409"/>
                  <a:pt x="4260" y="1411"/>
                  <a:pt x="4269" y="1411"/>
                </a:cubicBezTo>
                <a:cubicBezTo>
                  <a:pt x="4288" y="1411"/>
                  <a:pt x="4307" y="1401"/>
                  <a:pt x="4316" y="1384"/>
                </a:cubicBezTo>
                <a:cubicBezTo>
                  <a:pt x="4332" y="1358"/>
                  <a:pt x="4322" y="1326"/>
                  <a:pt x="4298" y="1311"/>
                </a:cubicBezTo>
                <a:cubicBezTo>
                  <a:pt x="4282" y="1300"/>
                  <a:pt x="4267" y="1292"/>
                  <a:pt x="4252" y="1281"/>
                </a:cubicBezTo>
                <a:cubicBezTo>
                  <a:pt x="4245" y="1276"/>
                  <a:pt x="4236" y="1274"/>
                  <a:pt x="4227" y="1274"/>
                </a:cubicBezTo>
                <a:close/>
                <a:moveTo>
                  <a:pt x="18253" y="1393"/>
                </a:moveTo>
                <a:cubicBezTo>
                  <a:pt x="18244" y="1393"/>
                  <a:pt x="18236" y="1399"/>
                  <a:pt x="18236" y="1410"/>
                </a:cubicBezTo>
                <a:lnTo>
                  <a:pt x="18236" y="1426"/>
                </a:lnTo>
                <a:cubicBezTo>
                  <a:pt x="18236" y="1438"/>
                  <a:pt x="18244" y="1444"/>
                  <a:pt x="18253" y="1444"/>
                </a:cubicBezTo>
                <a:cubicBezTo>
                  <a:pt x="18262" y="1444"/>
                  <a:pt x="18270" y="1438"/>
                  <a:pt x="18270" y="1426"/>
                </a:cubicBezTo>
                <a:lnTo>
                  <a:pt x="18270" y="1410"/>
                </a:lnTo>
                <a:cubicBezTo>
                  <a:pt x="18270" y="1399"/>
                  <a:pt x="18262" y="1393"/>
                  <a:pt x="18253" y="1393"/>
                </a:cubicBezTo>
                <a:close/>
                <a:moveTo>
                  <a:pt x="5879" y="1311"/>
                </a:moveTo>
                <a:cubicBezTo>
                  <a:pt x="5856" y="1311"/>
                  <a:pt x="5836" y="1327"/>
                  <a:pt x="5828" y="1349"/>
                </a:cubicBezTo>
                <a:cubicBezTo>
                  <a:pt x="5823" y="1365"/>
                  <a:pt x="5818" y="1379"/>
                  <a:pt x="5812" y="1393"/>
                </a:cubicBezTo>
                <a:cubicBezTo>
                  <a:pt x="5803" y="1421"/>
                  <a:pt x="5823" y="1452"/>
                  <a:pt x="5849" y="1459"/>
                </a:cubicBezTo>
                <a:cubicBezTo>
                  <a:pt x="5854" y="1461"/>
                  <a:pt x="5859" y="1461"/>
                  <a:pt x="5864" y="1461"/>
                </a:cubicBezTo>
                <a:cubicBezTo>
                  <a:pt x="5888" y="1461"/>
                  <a:pt x="5907" y="1445"/>
                  <a:pt x="5914" y="1423"/>
                </a:cubicBezTo>
                <a:cubicBezTo>
                  <a:pt x="5919" y="1407"/>
                  <a:pt x="5924" y="1392"/>
                  <a:pt x="5930" y="1378"/>
                </a:cubicBezTo>
                <a:cubicBezTo>
                  <a:pt x="5939" y="1350"/>
                  <a:pt x="5919" y="1319"/>
                  <a:pt x="5893" y="1313"/>
                </a:cubicBezTo>
                <a:cubicBezTo>
                  <a:pt x="5888" y="1311"/>
                  <a:pt x="5884" y="1311"/>
                  <a:pt x="5879" y="1311"/>
                </a:cubicBezTo>
                <a:close/>
                <a:moveTo>
                  <a:pt x="2364" y="1379"/>
                </a:moveTo>
                <a:cubicBezTo>
                  <a:pt x="2346" y="1379"/>
                  <a:pt x="2328" y="1390"/>
                  <a:pt x="2328" y="1413"/>
                </a:cubicBezTo>
                <a:lnTo>
                  <a:pt x="2328" y="1429"/>
                </a:lnTo>
                <a:cubicBezTo>
                  <a:pt x="2328" y="1452"/>
                  <a:pt x="2346" y="1463"/>
                  <a:pt x="2363" y="1463"/>
                </a:cubicBezTo>
                <a:cubicBezTo>
                  <a:pt x="2381" y="1463"/>
                  <a:pt x="2398" y="1452"/>
                  <a:pt x="2398" y="1429"/>
                </a:cubicBezTo>
                <a:lnTo>
                  <a:pt x="2398" y="1413"/>
                </a:lnTo>
                <a:cubicBezTo>
                  <a:pt x="2399" y="1390"/>
                  <a:pt x="2381" y="1379"/>
                  <a:pt x="2364" y="1379"/>
                </a:cubicBezTo>
                <a:close/>
                <a:moveTo>
                  <a:pt x="7843" y="1377"/>
                </a:moveTo>
                <a:cubicBezTo>
                  <a:pt x="7816" y="1377"/>
                  <a:pt x="7792" y="1413"/>
                  <a:pt x="7817" y="1438"/>
                </a:cubicBezTo>
                <a:lnTo>
                  <a:pt x="7833" y="1454"/>
                </a:lnTo>
                <a:cubicBezTo>
                  <a:pt x="7840" y="1461"/>
                  <a:pt x="7849" y="1464"/>
                  <a:pt x="7857" y="1464"/>
                </a:cubicBezTo>
                <a:cubicBezTo>
                  <a:pt x="7884" y="1464"/>
                  <a:pt x="7908" y="1428"/>
                  <a:pt x="7882" y="1404"/>
                </a:cubicBezTo>
                <a:lnTo>
                  <a:pt x="7867" y="1388"/>
                </a:lnTo>
                <a:cubicBezTo>
                  <a:pt x="7859" y="1381"/>
                  <a:pt x="7851" y="1377"/>
                  <a:pt x="7843" y="1377"/>
                </a:cubicBezTo>
                <a:close/>
                <a:moveTo>
                  <a:pt x="7681" y="1393"/>
                </a:moveTo>
                <a:cubicBezTo>
                  <a:pt x="7636" y="1393"/>
                  <a:pt x="7637" y="1465"/>
                  <a:pt x="7682" y="1465"/>
                </a:cubicBezTo>
                <a:lnTo>
                  <a:pt x="7713" y="1465"/>
                </a:lnTo>
                <a:cubicBezTo>
                  <a:pt x="7758" y="1465"/>
                  <a:pt x="7758" y="1393"/>
                  <a:pt x="7713" y="1393"/>
                </a:cubicBezTo>
                <a:lnTo>
                  <a:pt x="7682" y="1393"/>
                </a:lnTo>
                <a:cubicBezTo>
                  <a:pt x="7682" y="1393"/>
                  <a:pt x="7682" y="1393"/>
                  <a:pt x="7681" y="1393"/>
                </a:cubicBezTo>
                <a:close/>
                <a:moveTo>
                  <a:pt x="24056" y="1379"/>
                </a:moveTo>
                <a:cubicBezTo>
                  <a:pt x="24053" y="1379"/>
                  <a:pt x="24049" y="1379"/>
                  <a:pt x="24045" y="1381"/>
                </a:cubicBezTo>
                <a:cubicBezTo>
                  <a:pt x="24029" y="1386"/>
                  <a:pt x="24014" y="1391"/>
                  <a:pt x="24000" y="1396"/>
                </a:cubicBezTo>
                <a:cubicBezTo>
                  <a:pt x="23960" y="1408"/>
                  <a:pt x="23971" y="1466"/>
                  <a:pt x="24007" y="1466"/>
                </a:cubicBezTo>
                <a:cubicBezTo>
                  <a:pt x="24011" y="1466"/>
                  <a:pt x="24015" y="1466"/>
                  <a:pt x="24019" y="1465"/>
                </a:cubicBezTo>
                <a:cubicBezTo>
                  <a:pt x="24034" y="1459"/>
                  <a:pt x="24048" y="1454"/>
                  <a:pt x="24063" y="1449"/>
                </a:cubicBezTo>
                <a:cubicBezTo>
                  <a:pt x="24101" y="1436"/>
                  <a:pt x="24091" y="1379"/>
                  <a:pt x="24056" y="1379"/>
                </a:cubicBezTo>
                <a:close/>
                <a:moveTo>
                  <a:pt x="3103" y="1386"/>
                </a:moveTo>
                <a:cubicBezTo>
                  <a:pt x="3081" y="1386"/>
                  <a:pt x="3058" y="1392"/>
                  <a:pt x="3037" y="1403"/>
                </a:cubicBezTo>
                <a:cubicBezTo>
                  <a:pt x="3002" y="1420"/>
                  <a:pt x="3024" y="1468"/>
                  <a:pt x="3057" y="1468"/>
                </a:cubicBezTo>
                <a:cubicBezTo>
                  <a:pt x="3062" y="1468"/>
                  <a:pt x="3067" y="1467"/>
                  <a:pt x="3073" y="1465"/>
                </a:cubicBezTo>
                <a:cubicBezTo>
                  <a:pt x="3083" y="1460"/>
                  <a:pt x="3092" y="1458"/>
                  <a:pt x="3101" y="1458"/>
                </a:cubicBezTo>
                <a:cubicBezTo>
                  <a:pt x="3112" y="1458"/>
                  <a:pt x="3123" y="1461"/>
                  <a:pt x="3135" y="1466"/>
                </a:cubicBezTo>
                <a:cubicBezTo>
                  <a:pt x="3138" y="1467"/>
                  <a:pt x="3141" y="1467"/>
                  <a:pt x="3144" y="1467"/>
                </a:cubicBezTo>
                <a:cubicBezTo>
                  <a:pt x="3159" y="1467"/>
                  <a:pt x="3175" y="1454"/>
                  <a:pt x="3179" y="1439"/>
                </a:cubicBezTo>
                <a:cubicBezTo>
                  <a:pt x="3185" y="1418"/>
                  <a:pt x="3172" y="1403"/>
                  <a:pt x="3154" y="1396"/>
                </a:cubicBezTo>
                <a:cubicBezTo>
                  <a:pt x="3137" y="1390"/>
                  <a:pt x="3120" y="1386"/>
                  <a:pt x="3103" y="1386"/>
                </a:cubicBezTo>
                <a:close/>
                <a:moveTo>
                  <a:pt x="9480" y="1366"/>
                </a:moveTo>
                <a:cubicBezTo>
                  <a:pt x="9475" y="1366"/>
                  <a:pt x="9469" y="1368"/>
                  <a:pt x="9463" y="1371"/>
                </a:cubicBezTo>
                <a:cubicBezTo>
                  <a:pt x="9447" y="1380"/>
                  <a:pt x="9438" y="1404"/>
                  <a:pt x="9450" y="1419"/>
                </a:cubicBezTo>
                <a:cubicBezTo>
                  <a:pt x="9465" y="1439"/>
                  <a:pt x="9480" y="1460"/>
                  <a:pt x="9495" y="1480"/>
                </a:cubicBezTo>
                <a:cubicBezTo>
                  <a:pt x="9502" y="1491"/>
                  <a:pt x="9514" y="1498"/>
                  <a:pt x="9526" y="1498"/>
                </a:cubicBezTo>
                <a:cubicBezTo>
                  <a:pt x="9531" y="1498"/>
                  <a:pt x="9537" y="1496"/>
                  <a:pt x="9543" y="1493"/>
                </a:cubicBezTo>
                <a:cubicBezTo>
                  <a:pt x="9559" y="1483"/>
                  <a:pt x="9568" y="1460"/>
                  <a:pt x="9556" y="1445"/>
                </a:cubicBezTo>
                <a:cubicBezTo>
                  <a:pt x="9541" y="1425"/>
                  <a:pt x="9526" y="1405"/>
                  <a:pt x="9511" y="1384"/>
                </a:cubicBezTo>
                <a:cubicBezTo>
                  <a:pt x="9504" y="1373"/>
                  <a:pt x="9492" y="1366"/>
                  <a:pt x="9480" y="1366"/>
                </a:cubicBezTo>
                <a:close/>
                <a:moveTo>
                  <a:pt x="10826" y="1366"/>
                </a:moveTo>
                <a:cubicBezTo>
                  <a:pt x="10810" y="1366"/>
                  <a:pt x="10794" y="1374"/>
                  <a:pt x="10783" y="1391"/>
                </a:cubicBezTo>
                <a:cubicBezTo>
                  <a:pt x="10774" y="1407"/>
                  <a:pt x="10764" y="1423"/>
                  <a:pt x="10756" y="1436"/>
                </a:cubicBezTo>
                <a:cubicBezTo>
                  <a:pt x="10731" y="1479"/>
                  <a:pt x="10767" y="1518"/>
                  <a:pt x="10804" y="1518"/>
                </a:cubicBezTo>
                <a:cubicBezTo>
                  <a:pt x="10820" y="1518"/>
                  <a:pt x="10836" y="1510"/>
                  <a:pt x="10847" y="1492"/>
                </a:cubicBezTo>
                <a:cubicBezTo>
                  <a:pt x="10857" y="1476"/>
                  <a:pt x="10866" y="1460"/>
                  <a:pt x="10874" y="1446"/>
                </a:cubicBezTo>
                <a:cubicBezTo>
                  <a:pt x="10899" y="1405"/>
                  <a:pt x="10862" y="1366"/>
                  <a:pt x="10826" y="1366"/>
                </a:cubicBezTo>
                <a:close/>
                <a:moveTo>
                  <a:pt x="21167" y="1412"/>
                </a:moveTo>
                <a:cubicBezTo>
                  <a:pt x="21155" y="1412"/>
                  <a:pt x="21142" y="1419"/>
                  <a:pt x="21136" y="1430"/>
                </a:cubicBezTo>
                <a:cubicBezTo>
                  <a:pt x="21127" y="1449"/>
                  <a:pt x="21134" y="1467"/>
                  <a:pt x="21149" y="1478"/>
                </a:cubicBezTo>
                <a:cubicBezTo>
                  <a:pt x="21169" y="1494"/>
                  <a:pt x="21188" y="1509"/>
                  <a:pt x="21209" y="1523"/>
                </a:cubicBezTo>
                <a:cubicBezTo>
                  <a:pt x="21214" y="1527"/>
                  <a:pt x="21219" y="1528"/>
                  <a:pt x="21225" y="1528"/>
                </a:cubicBezTo>
                <a:cubicBezTo>
                  <a:pt x="21238" y="1528"/>
                  <a:pt x="21251" y="1520"/>
                  <a:pt x="21257" y="1510"/>
                </a:cubicBezTo>
                <a:cubicBezTo>
                  <a:pt x="21269" y="1492"/>
                  <a:pt x="21260" y="1473"/>
                  <a:pt x="21244" y="1461"/>
                </a:cubicBezTo>
                <a:cubicBezTo>
                  <a:pt x="21225" y="1446"/>
                  <a:pt x="21205" y="1431"/>
                  <a:pt x="21184" y="1417"/>
                </a:cubicBezTo>
                <a:cubicBezTo>
                  <a:pt x="21179" y="1413"/>
                  <a:pt x="21173" y="1412"/>
                  <a:pt x="21167" y="1412"/>
                </a:cubicBezTo>
                <a:close/>
                <a:moveTo>
                  <a:pt x="877" y="1421"/>
                </a:moveTo>
                <a:cubicBezTo>
                  <a:pt x="859" y="1421"/>
                  <a:pt x="840" y="1432"/>
                  <a:pt x="839" y="1455"/>
                </a:cubicBezTo>
                <a:cubicBezTo>
                  <a:pt x="837" y="1491"/>
                  <a:pt x="862" y="1522"/>
                  <a:pt x="896" y="1533"/>
                </a:cubicBezTo>
                <a:cubicBezTo>
                  <a:pt x="900" y="1534"/>
                  <a:pt x="904" y="1534"/>
                  <a:pt x="907" y="1534"/>
                </a:cubicBezTo>
                <a:cubicBezTo>
                  <a:pt x="943" y="1534"/>
                  <a:pt x="955" y="1476"/>
                  <a:pt x="916" y="1465"/>
                </a:cubicBezTo>
                <a:cubicBezTo>
                  <a:pt x="910" y="1461"/>
                  <a:pt x="911" y="1459"/>
                  <a:pt x="911" y="1455"/>
                </a:cubicBezTo>
                <a:cubicBezTo>
                  <a:pt x="912" y="1432"/>
                  <a:pt x="895" y="1421"/>
                  <a:pt x="877" y="1421"/>
                </a:cubicBezTo>
                <a:close/>
                <a:moveTo>
                  <a:pt x="12410" y="1439"/>
                </a:moveTo>
                <a:cubicBezTo>
                  <a:pt x="12401" y="1439"/>
                  <a:pt x="12392" y="1444"/>
                  <a:pt x="12392" y="1455"/>
                </a:cubicBezTo>
                <a:lnTo>
                  <a:pt x="12392" y="1529"/>
                </a:lnTo>
                <a:cubicBezTo>
                  <a:pt x="12392" y="1541"/>
                  <a:pt x="12402" y="1547"/>
                  <a:pt x="12411" y="1547"/>
                </a:cubicBezTo>
                <a:cubicBezTo>
                  <a:pt x="12419" y="1547"/>
                  <a:pt x="12428" y="1541"/>
                  <a:pt x="12428" y="1529"/>
                </a:cubicBezTo>
                <a:lnTo>
                  <a:pt x="12428" y="1455"/>
                </a:lnTo>
                <a:cubicBezTo>
                  <a:pt x="12428" y="1444"/>
                  <a:pt x="12419" y="1439"/>
                  <a:pt x="12410" y="1439"/>
                </a:cubicBezTo>
                <a:close/>
                <a:moveTo>
                  <a:pt x="22746" y="1477"/>
                </a:moveTo>
                <a:cubicBezTo>
                  <a:pt x="22700" y="1477"/>
                  <a:pt x="22700" y="1548"/>
                  <a:pt x="22746" y="1548"/>
                </a:cubicBezTo>
                <a:lnTo>
                  <a:pt x="22775" y="1548"/>
                </a:lnTo>
                <a:cubicBezTo>
                  <a:pt x="22775" y="1548"/>
                  <a:pt x="22776" y="1548"/>
                  <a:pt x="22776" y="1548"/>
                </a:cubicBezTo>
                <a:cubicBezTo>
                  <a:pt x="22821" y="1548"/>
                  <a:pt x="22821" y="1477"/>
                  <a:pt x="22775" y="1477"/>
                </a:cubicBezTo>
                <a:close/>
                <a:moveTo>
                  <a:pt x="7080" y="1497"/>
                </a:moveTo>
                <a:cubicBezTo>
                  <a:pt x="7062" y="1497"/>
                  <a:pt x="7044" y="1508"/>
                  <a:pt x="7044" y="1531"/>
                </a:cubicBezTo>
                <a:lnTo>
                  <a:pt x="7044" y="1546"/>
                </a:lnTo>
                <a:cubicBezTo>
                  <a:pt x="7044" y="1569"/>
                  <a:pt x="7062" y="1581"/>
                  <a:pt x="7080" y="1581"/>
                </a:cubicBezTo>
                <a:cubicBezTo>
                  <a:pt x="7098" y="1581"/>
                  <a:pt x="7116" y="1569"/>
                  <a:pt x="7116" y="1546"/>
                </a:cubicBezTo>
                <a:lnTo>
                  <a:pt x="7116" y="1531"/>
                </a:lnTo>
                <a:cubicBezTo>
                  <a:pt x="7116" y="1508"/>
                  <a:pt x="7098" y="1497"/>
                  <a:pt x="7080" y="1497"/>
                </a:cubicBezTo>
                <a:close/>
                <a:moveTo>
                  <a:pt x="11975" y="1540"/>
                </a:moveTo>
                <a:cubicBezTo>
                  <a:pt x="11957" y="1540"/>
                  <a:pt x="11940" y="1551"/>
                  <a:pt x="11940" y="1575"/>
                </a:cubicBezTo>
                <a:lnTo>
                  <a:pt x="11940" y="1590"/>
                </a:lnTo>
                <a:cubicBezTo>
                  <a:pt x="11939" y="1613"/>
                  <a:pt x="11956" y="1624"/>
                  <a:pt x="11974" y="1624"/>
                </a:cubicBezTo>
                <a:cubicBezTo>
                  <a:pt x="11992" y="1624"/>
                  <a:pt x="12010" y="1613"/>
                  <a:pt x="12010" y="1590"/>
                </a:cubicBezTo>
                <a:lnTo>
                  <a:pt x="12010" y="1575"/>
                </a:lnTo>
                <a:cubicBezTo>
                  <a:pt x="12010" y="1551"/>
                  <a:pt x="11992" y="1540"/>
                  <a:pt x="11975" y="1540"/>
                </a:cubicBezTo>
                <a:close/>
                <a:moveTo>
                  <a:pt x="15098" y="1502"/>
                </a:moveTo>
                <a:cubicBezTo>
                  <a:pt x="15095" y="1502"/>
                  <a:pt x="15092" y="1502"/>
                  <a:pt x="15089" y="1503"/>
                </a:cubicBezTo>
                <a:cubicBezTo>
                  <a:pt x="15079" y="1506"/>
                  <a:pt x="15073" y="1512"/>
                  <a:pt x="15069" y="1518"/>
                </a:cubicBezTo>
                <a:cubicBezTo>
                  <a:pt x="15064" y="1509"/>
                  <a:pt x="15053" y="1502"/>
                  <a:pt x="15041" y="1502"/>
                </a:cubicBezTo>
                <a:cubicBezTo>
                  <a:pt x="15040" y="1502"/>
                  <a:pt x="15040" y="1502"/>
                  <a:pt x="15040" y="1502"/>
                </a:cubicBezTo>
                <a:cubicBezTo>
                  <a:pt x="14991" y="1502"/>
                  <a:pt x="14992" y="1571"/>
                  <a:pt x="15037" y="1572"/>
                </a:cubicBezTo>
                <a:cubicBezTo>
                  <a:pt x="15049" y="1572"/>
                  <a:pt x="15058" y="1567"/>
                  <a:pt x="15065" y="1560"/>
                </a:cubicBezTo>
                <a:cubicBezTo>
                  <a:pt x="15074" y="1592"/>
                  <a:pt x="15101" y="1619"/>
                  <a:pt x="15135" y="1629"/>
                </a:cubicBezTo>
                <a:cubicBezTo>
                  <a:pt x="15139" y="1631"/>
                  <a:pt x="15143" y="1631"/>
                  <a:pt x="15147" y="1631"/>
                </a:cubicBezTo>
                <a:cubicBezTo>
                  <a:pt x="15181" y="1631"/>
                  <a:pt x="15193" y="1574"/>
                  <a:pt x="15154" y="1561"/>
                </a:cubicBezTo>
                <a:cubicBezTo>
                  <a:pt x="15138" y="1556"/>
                  <a:pt x="15133" y="1543"/>
                  <a:pt x="15132" y="1528"/>
                </a:cubicBezTo>
                <a:cubicBezTo>
                  <a:pt x="15130" y="1512"/>
                  <a:pt x="15113" y="1502"/>
                  <a:pt x="15098" y="1502"/>
                </a:cubicBezTo>
                <a:close/>
                <a:moveTo>
                  <a:pt x="16524" y="1519"/>
                </a:moveTo>
                <a:cubicBezTo>
                  <a:pt x="16506" y="1519"/>
                  <a:pt x="16488" y="1528"/>
                  <a:pt x="16478" y="1545"/>
                </a:cubicBezTo>
                <a:cubicBezTo>
                  <a:pt x="16463" y="1569"/>
                  <a:pt x="16472" y="1606"/>
                  <a:pt x="16498" y="1619"/>
                </a:cubicBezTo>
                <a:cubicBezTo>
                  <a:pt x="16508" y="1624"/>
                  <a:pt x="16518" y="1629"/>
                  <a:pt x="16528" y="1634"/>
                </a:cubicBezTo>
                <a:cubicBezTo>
                  <a:pt x="16537" y="1639"/>
                  <a:pt x="16546" y="1641"/>
                  <a:pt x="16555" y="1641"/>
                </a:cubicBezTo>
                <a:cubicBezTo>
                  <a:pt x="16573" y="1641"/>
                  <a:pt x="16591" y="1632"/>
                  <a:pt x="16602" y="1614"/>
                </a:cubicBezTo>
                <a:cubicBezTo>
                  <a:pt x="16615" y="1591"/>
                  <a:pt x="16608" y="1555"/>
                  <a:pt x="16582" y="1541"/>
                </a:cubicBezTo>
                <a:cubicBezTo>
                  <a:pt x="16571" y="1536"/>
                  <a:pt x="16562" y="1531"/>
                  <a:pt x="16551" y="1525"/>
                </a:cubicBezTo>
                <a:cubicBezTo>
                  <a:pt x="16543" y="1521"/>
                  <a:pt x="16533" y="1519"/>
                  <a:pt x="16524" y="1519"/>
                </a:cubicBezTo>
                <a:close/>
                <a:moveTo>
                  <a:pt x="19304" y="1622"/>
                </a:moveTo>
                <a:cubicBezTo>
                  <a:pt x="19280" y="1622"/>
                  <a:pt x="19280" y="1656"/>
                  <a:pt x="19304" y="1656"/>
                </a:cubicBezTo>
                <a:cubicBezTo>
                  <a:pt x="19327" y="1656"/>
                  <a:pt x="19327" y="1622"/>
                  <a:pt x="19304" y="1622"/>
                </a:cubicBezTo>
                <a:close/>
                <a:moveTo>
                  <a:pt x="3535" y="1596"/>
                </a:moveTo>
                <a:cubicBezTo>
                  <a:pt x="3521" y="1596"/>
                  <a:pt x="3508" y="1614"/>
                  <a:pt x="3522" y="1625"/>
                </a:cubicBezTo>
                <a:cubicBezTo>
                  <a:pt x="3529" y="1632"/>
                  <a:pt x="3529" y="1637"/>
                  <a:pt x="3520" y="1644"/>
                </a:cubicBezTo>
                <a:cubicBezTo>
                  <a:pt x="3506" y="1655"/>
                  <a:pt x="3519" y="1672"/>
                  <a:pt x="3534" y="1672"/>
                </a:cubicBezTo>
                <a:cubicBezTo>
                  <a:pt x="3538" y="1672"/>
                  <a:pt x="3542" y="1671"/>
                  <a:pt x="3545" y="1669"/>
                </a:cubicBezTo>
                <a:cubicBezTo>
                  <a:pt x="3566" y="1651"/>
                  <a:pt x="3566" y="1619"/>
                  <a:pt x="3546" y="1601"/>
                </a:cubicBezTo>
                <a:cubicBezTo>
                  <a:pt x="3543" y="1597"/>
                  <a:pt x="3539" y="1596"/>
                  <a:pt x="3535" y="1596"/>
                </a:cubicBezTo>
                <a:close/>
                <a:moveTo>
                  <a:pt x="15654" y="1592"/>
                </a:moveTo>
                <a:cubicBezTo>
                  <a:pt x="15627" y="1592"/>
                  <a:pt x="15603" y="1629"/>
                  <a:pt x="15628" y="1653"/>
                </a:cubicBezTo>
                <a:lnTo>
                  <a:pt x="15644" y="1669"/>
                </a:lnTo>
                <a:cubicBezTo>
                  <a:pt x="15651" y="1676"/>
                  <a:pt x="15659" y="1679"/>
                  <a:pt x="15667" y="1679"/>
                </a:cubicBezTo>
                <a:cubicBezTo>
                  <a:pt x="15694" y="1679"/>
                  <a:pt x="15719" y="1644"/>
                  <a:pt x="15693" y="1619"/>
                </a:cubicBezTo>
                <a:lnTo>
                  <a:pt x="15678" y="1603"/>
                </a:lnTo>
                <a:cubicBezTo>
                  <a:pt x="15670" y="1596"/>
                  <a:pt x="15662" y="1592"/>
                  <a:pt x="15654" y="1592"/>
                </a:cubicBezTo>
                <a:close/>
                <a:moveTo>
                  <a:pt x="6059" y="1613"/>
                </a:moveTo>
                <a:cubicBezTo>
                  <a:pt x="6012" y="1613"/>
                  <a:pt x="6012" y="1685"/>
                  <a:pt x="6059" y="1685"/>
                </a:cubicBezTo>
                <a:cubicBezTo>
                  <a:pt x="6105" y="1685"/>
                  <a:pt x="6105" y="1613"/>
                  <a:pt x="6059" y="1613"/>
                </a:cubicBezTo>
                <a:close/>
                <a:moveTo>
                  <a:pt x="13759" y="1545"/>
                </a:moveTo>
                <a:cubicBezTo>
                  <a:pt x="13753" y="1545"/>
                  <a:pt x="13747" y="1546"/>
                  <a:pt x="13742" y="1549"/>
                </a:cubicBezTo>
                <a:cubicBezTo>
                  <a:pt x="13723" y="1560"/>
                  <a:pt x="13721" y="1581"/>
                  <a:pt x="13728" y="1598"/>
                </a:cubicBezTo>
                <a:cubicBezTo>
                  <a:pt x="13738" y="1623"/>
                  <a:pt x="13749" y="1648"/>
                  <a:pt x="13760" y="1672"/>
                </a:cubicBezTo>
                <a:cubicBezTo>
                  <a:pt x="13766" y="1684"/>
                  <a:pt x="13779" y="1689"/>
                  <a:pt x="13792" y="1689"/>
                </a:cubicBezTo>
                <a:cubicBezTo>
                  <a:pt x="13798" y="1689"/>
                  <a:pt x="13804" y="1688"/>
                  <a:pt x="13809" y="1686"/>
                </a:cubicBezTo>
                <a:cubicBezTo>
                  <a:pt x="13827" y="1675"/>
                  <a:pt x="13831" y="1654"/>
                  <a:pt x="13822" y="1637"/>
                </a:cubicBezTo>
                <a:cubicBezTo>
                  <a:pt x="13812" y="1612"/>
                  <a:pt x="13801" y="1587"/>
                  <a:pt x="13790" y="1562"/>
                </a:cubicBezTo>
                <a:cubicBezTo>
                  <a:pt x="13784" y="1550"/>
                  <a:pt x="13772" y="1545"/>
                  <a:pt x="13759" y="1545"/>
                </a:cubicBezTo>
                <a:close/>
                <a:moveTo>
                  <a:pt x="10307" y="1562"/>
                </a:moveTo>
                <a:cubicBezTo>
                  <a:pt x="10298" y="1562"/>
                  <a:pt x="10288" y="1565"/>
                  <a:pt x="10280" y="1569"/>
                </a:cubicBezTo>
                <a:cubicBezTo>
                  <a:pt x="10254" y="1585"/>
                  <a:pt x="10247" y="1616"/>
                  <a:pt x="10260" y="1643"/>
                </a:cubicBezTo>
                <a:cubicBezTo>
                  <a:pt x="10266" y="1653"/>
                  <a:pt x="10271" y="1661"/>
                  <a:pt x="10276" y="1672"/>
                </a:cubicBezTo>
                <a:cubicBezTo>
                  <a:pt x="10285" y="1690"/>
                  <a:pt x="10303" y="1699"/>
                  <a:pt x="10322" y="1699"/>
                </a:cubicBezTo>
                <a:cubicBezTo>
                  <a:pt x="10332" y="1699"/>
                  <a:pt x="10341" y="1696"/>
                  <a:pt x="10349" y="1692"/>
                </a:cubicBezTo>
                <a:cubicBezTo>
                  <a:pt x="10376" y="1676"/>
                  <a:pt x="10382" y="1645"/>
                  <a:pt x="10369" y="1619"/>
                </a:cubicBezTo>
                <a:cubicBezTo>
                  <a:pt x="10364" y="1608"/>
                  <a:pt x="10359" y="1599"/>
                  <a:pt x="10354" y="1588"/>
                </a:cubicBezTo>
                <a:cubicBezTo>
                  <a:pt x="10344" y="1571"/>
                  <a:pt x="10325" y="1562"/>
                  <a:pt x="10307" y="1562"/>
                </a:cubicBezTo>
                <a:close/>
                <a:moveTo>
                  <a:pt x="1804" y="1675"/>
                </a:moveTo>
                <a:cubicBezTo>
                  <a:pt x="1770" y="1675"/>
                  <a:pt x="1758" y="1733"/>
                  <a:pt x="1797" y="1745"/>
                </a:cubicBezTo>
                <a:cubicBezTo>
                  <a:pt x="1813" y="1751"/>
                  <a:pt x="1827" y="1756"/>
                  <a:pt x="1842" y="1761"/>
                </a:cubicBezTo>
                <a:cubicBezTo>
                  <a:pt x="1846" y="1762"/>
                  <a:pt x="1850" y="1763"/>
                  <a:pt x="1854" y="1763"/>
                </a:cubicBezTo>
                <a:cubicBezTo>
                  <a:pt x="1888" y="1763"/>
                  <a:pt x="1901" y="1706"/>
                  <a:pt x="1862" y="1693"/>
                </a:cubicBezTo>
                <a:cubicBezTo>
                  <a:pt x="1846" y="1688"/>
                  <a:pt x="1831" y="1682"/>
                  <a:pt x="1817" y="1677"/>
                </a:cubicBezTo>
                <a:cubicBezTo>
                  <a:pt x="1812" y="1676"/>
                  <a:pt x="1808" y="1675"/>
                  <a:pt x="1804" y="1675"/>
                </a:cubicBezTo>
                <a:close/>
                <a:moveTo>
                  <a:pt x="4497" y="1714"/>
                </a:moveTo>
                <a:cubicBezTo>
                  <a:pt x="4450" y="1714"/>
                  <a:pt x="4450" y="1785"/>
                  <a:pt x="4497" y="1785"/>
                </a:cubicBezTo>
                <a:cubicBezTo>
                  <a:pt x="4541" y="1785"/>
                  <a:pt x="4542" y="1714"/>
                  <a:pt x="4497" y="1714"/>
                </a:cubicBezTo>
                <a:close/>
                <a:moveTo>
                  <a:pt x="23422" y="1646"/>
                </a:moveTo>
                <a:cubicBezTo>
                  <a:pt x="23401" y="1646"/>
                  <a:pt x="23379" y="1663"/>
                  <a:pt x="23385" y="1690"/>
                </a:cubicBezTo>
                <a:lnTo>
                  <a:pt x="23400" y="1764"/>
                </a:lnTo>
                <a:cubicBezTo>
                  <a:pt x="23404" y="1782"/>
                  <a:pt x="23417" y="1789"/>
                  <a:pt x="23431" y="1789"/>
                </a:cubicBezTo>
                <a:cubicBezTo>
                  <a:pt x="23451" y="1789"/>
                  <a:pt x="23474" y="1772"/>
                  <a:pt x="23469" y="1745"/>
                </a:cubicBezTo>
                <a:cubicBezTo>
                  <a:pt x="23461" y="1721"/>
                  <a:pt x="23457" y="1696"/>
                  <a:pt x="23453" y="1671"/>
                </a:cubicBezTo>
                <a:cubicBezTo>
                  <a:pt x="23449" y="1653"/>
                  <a:pt x="23436" y="1646"/>
                  <a:pt x="23422" y="1646"/>
                </a:cubicBezTo>
                <a:close/>
                <a:moveTo>
                  <a:pt x="2436" y="1723"/>
                </a:moveTo>
                <a:cubicBezTo>
                  <a:pt x="2392" y="1723"/>
                  <a:pt x="2391" y="1795"/>
                  <a:pt x="2436" y="1795"/>
                </a:cubicBezTo>
                <a:cubicBezTo>
                  <a:pt x="2482" y="1795"/>
                  <a:pt x="2482" y="1723"/>
                  <a:pt x="2436" y="1723"/>
                </a:cubicBezTo>
                <a:close/>
                <a:moveTo>
                  <a:pt x="2722" y="1712"/>
                </a:moveTo>
                <a:cubicBezTo>
                  <a:pt x="2691" y="1712"/>
                  <a:pt x="2669" y="1759"/>
                  <a:pt x="2703" y="1777"/>
                </a:cubicBezTo>
                <a:cubicBezTo>
                  <a:pt x="2714" y="1782"/>
                  <a:pt x="2723" y="1787"/>
                  <a:pt x="2733" y="1792"/>
                </a:cubicBezTo>
                <a:cubicBezTo>
                  <a:pt x="2739" y="1795"/>
                  <a:pt x="2745" y="1797"/>
                  <a:pt x="2751" y="1797"/>
                </a:cubicBezTo>
                <a:cubicBezTo>
                  <a:pt x="2783" y="1797"/>
                  <a:pt x="2805" y="1750"/>
                  <a:pt x="2769" y="1732"/>
                </a:cubicBezTo>
                <a:cubicBezTo>
                  <a:pt x="2759" y="1726"/>
                  <a:pt x="2749" y="1721"/>
                  <a:pt x="2739" y="1716"/>
                </a:cubicBezTo>
                <a:cubicBezTo>
                  <a:pt x="2733" y="1713"/>
                  <a:pt x="2728" y="1712"/>
                  <a:pt x="2722" y="1712"/>
                </a:cubicBezTo>
                <a:close/>
                <a:moveTo>
                  <a:pt x="3870" y="1712"/>
                </a:moveTo>
                <a:cubicBezTo>
                  <a:pt x="3865" y="1712"/>
                  <a:pt x="3860" y="1713"/>
                  <a:pt x="3855" y="1714"/>
                </a:cubicBezTo>
                <a:cubicBezTo>
                  <a:pt x="3816" y="1723"/>
                  <a:pt x="3827" y="1782"/>
                  <a:pt x="3865" y="1784"/>
                </a:cubicBezTo>
                <a:cubicBezTo>
                  <a:pt x="3871" y="1794"/>
                  <a:pt x="3883" y="1799"/>
                  <a:pt x="3894" y="1799"/>
                </a:cubicBezTo>
                <a:cubicBezTo>
                  <a:pt x="3900" y="1799"/>
                  <a:pt x="3907" y="1798"/>
                  <a:pt x="3912" y="1795"/>
                </a:cubicBezTo>
                <a:cubicBezTo>
                  <a:pt x="3931" y="1784"/>
                  <a:pt x="3933" y="1763"/>
                  <a:pt x="3926" y="1745"/>
                </a:cubicBezTo>
                <a:cubicBezTo>
                  <a:pt x="3915" y="1723"/>
                  <a:pt x="3892" y="1712"/>
                  <a:pt x="3870" y="1712"/>
                </a:cubicBezTo>
                <a:close/>
                <a:moveTo>
                  <a:pt x="13042" y="1674"/>
                </a:moveTo>
                <a:cubicBezTo>
                  <a:pt x="13024" y="1674"/>
                  <a:pt x="13005" y="1684"/>
                  <a:pt x="12995" y="1701"/>
                </a:cubicBezTo>
                <a:cubicBezTo>
                  <a:pt x="12979" y="1727"/>
                  <a:pt x="12989" y="1759"/>
                  <a:pt x="13015" y="1775"/>
                </a:cubicBezTo>
                <a:cubicBezTo>
                  <a:pt x="13030" y="1785"/>
                  <a:pt x="13045" y="1795"/>
                  <a:pt x="13059" y="1805"/>
                </a:cubicBezTo>
                <a:cubicBezTo>
                  <a:pt x="13066" y="1810"/>
                  <a:pt x="13075" y="1812"/>
                  <a:pt x="13084" y="1812"/>
                </a:cubicBezTo>
                <a:cubicBezTo>
                  <a:pt x="13103" y="1812"/>
                  <a:pt x="13123" y="1802"/>
                  <a:pt x="13132" y="1785"/>
                </a:cubicBezTo>
                <a:cubicBezTo>
                  <a:pt x="13147" y="1759"/>
                  <a:pt x="13136" y="1727"/>
                  <a:pt x="13113" y="1712"/>
                </a:cubicBezTo>
                <a:cubicBezTo>
                  <a:pt x="13097" y="1701"/>
                  <a:pt x="13083" y="1692"/>
                  <a:pt x="13068" y="1681"/>
                </a:cubicBezTo>
                <a:cubicBezTo>
                  <a:pt x="13060" y="1676"/>
                  <a:pt x="13051" y="1674"/>
                  <a:pt x="13042" y="1674"/>
                </a:cubicBezTo>
                <a:close/>
                <a:moveTo>
                  <a:pt x="6525" y="1720"/>
                </a:moveTo>
                <a:cubicBezTo>
                  <a:pt x="6507" y="1720"/>
                  <a:pt x="6489" y="1732"/>
                  <a:pt x="6489" y="1755"/>
                </a:cubicBezTo>
                <a:lnTo>
                  <a:pt x="6489" y="1785"/>
                </a:lnTo>
                <a:cubicBezTo>
                  <a:pt x="6489" y="1808"/>
                  <a:pt x="6506" y="1820"/>
                  <a:pt x="6524" y="1820"/>
                </a:cubicBezTo>
                <a:cubicBezTo>
                  <a:pt x="6541" y="1820"/>
                  <a:pt x="6559" y="1808"/>
                  <a:pt x="6560" y="1785"/>
                </a:cubicBezTo>
                <a:lnTo>
                  <a:pt x="6560" y="1755"/>
                </a:lnTo>
                <a:cubicBezTo>
                  <a:pt x="6560" y="1732"/>
                  <a:pt x="6543" y="1720"/>
                  <a:pt x="6525" y="1720"/>
                </a:cubicBezTo>
                <a:close/>
                <a:moveTo>
                  <a:pt x="17021" y="1714"/>
                </a:moveTo>
                <a:cubicBezTo>
                  <a:pt x="16980" y="1714"/>
                  <a:pt x="16944" y="1767"/>
                  <a:pt x="16981" y="1805"/>
                </a:cubicBezTo>
                <a:cubicBezTo>
                  <a:pt x="16987" y="1810"/>
                  <a:pt x="16991" y="1815"/>
                  <a:pt x="16996" y="1821"/>
                </a:cubicBezTo>
                <a:cubicBezTo>
                  <a:pt x="17007" y="1832"/>
                  <a:pt x="17020" y="1836"/>
                  <a:pt x="17032" y="1836"/>
                </a:cubicBezTo>
                <a:cubicBezTo>
                  <a:pt x="17073" y="1836"/>
                  <a:pt x="17110" y="1783"/>
                  <a:pt x="17073" y="1745"/>
                </a:cubicBezTo>
                <a:lnTo>
                  <a:pt x="17057" y="1730"/>
                </a:lnTo>
                <a:cubicBezTo>
                  <a:pt x="17046" y="1719"/>
                  <a:pt x="17033" y="1714"/>
                  <a:pt x="17021" y="1714"/>
                </a:cubicBezTo>
                <a:close/>
                <a:moveTo>
                  <a:pt x="19438" y="1770"/>
                </a:moveTo>
                <a:cubicBezTo>
                  <a:pt x="19426" y="1770"/>
                  <a:pt x="19414" y="1783"/>
                  <a:pt x="19422" y="1798"/>
                </a:cubicBezTo>
                <a:cubicBezTo>
                  <a:pt x="19428" y="1808"/>
                  <a:pt x="19433" y="1818"/>
                  <a:pt x="19437" y="1828"/>
                </a:cubicBezTo>
                <a:cubicBezTo>
                  <a:pt x="19441" y="1835"/>
                  <a:pt x="19446" y="1837"/>
                  <a:pt x="19451" y="1837"/>
                </a:cubicBezTo>
                <a:cubicBezTo>
                  <a:pt x="19463" y="1837"/>
                  <a:pt x="19475" y="1825"/>
                  <a:pt x="19468" y="1810"/>
                </a:cubicBezTo>
                <a:cubicBezTo>
                  <a:pt x="19463" y="1800"/>
                  <a:pt x="19457" y="1790"/>
                  <a:pt x="19452" y="1780"/>
                </a:cubicBezTo>
                <a:cubicBezTo>
                  <a:pt x="19449" y="1773"/>
                  <a:pt x="19443" y="1770"/>
                  <a:pt x="19438" y="1770"/>
                </a:cubicBezTo>
                <a:close/>
                <a:moveTo>
                  <a:pt x="18929" y="1721"/>
                </a:moveTo>
                <a:cubicBezTo>
                  <a:pt x="18920" y="1721"/>
                  <a:pt x="18911" y="1723"/>
                  <a:pt x="18902" y="1727"/>
                </a:cubicBezTo>
                <a:cubicBezTo>
                  <a:pt x="18892" y="1733"/>
                  <a:pt x="18882" y="1738"/>
                  <a:pt x="18872" y="1743"/>
                </a:cubicBezTo>
                <a:cubicBezTo>
                  <a:pt x="18845" y="1756"/>
                  <a:pt x="18839" y="1791"/>
                  <a:pt x="18852" y="1817"/>
                </a:cubicBezTo>
                <a:cubicBezTo>
                  <a:pt x="18862" y="1834"/>
                  <a:pt x="18880" y="1843"/>
                  <a:pt x="18898" y="1843"/>
                </a:cubicBezTo>
                <a:cubicBezTo>
                  <a:pt x="18907" y="1843"/>
                  <a:pt x="18916" y="1841"/>
                  <a:pt x="18925" y="1836"/>
                </a:cubicBezTo>
                <a:cubicBezTo>
                  <a:pt x="18936" y="1831"/>
                  <a:pt x="18945" y="1826"/>
                  <a:pt x="18955" y="1821"/>
                </a:cubicBezTo>
                <a:cubicBezTo>
                  <a:pt x="18982" y="1807"/>
                  <a:pt x="18988" y="1771"/>
                  <a:pt x="18975" y="1747"/>
                </a:cubicBezTo>
                <a:cubicBezTo>
                  <a:pt x="18965" y="1730"/>
                  <a:pt x="18947" y="1721"/>
                  <a:pt x="18929" y="1721"/>
                </a:cubicBezTo>
                <a:close/>
                <a:moveTo>
                  <a:pt x="19965" y="1737"/>
                </a:moveTo>
                <a:cubicBezTo>
                  <a:pt x="19896" y="1737"/>
                  <a:pt x="19896" y="1844"/>
                  <a:pt x="19965" y="1844"/>
                </a:cubicBezTo>
                <a:lnTo>
                  <a:pt x="19996" y="1844"/>
                </a:lnTo>
                <a:cubicBezTo>
                  <a:pt x="20065" y="1844"/>
                  <a:pt x="20065" y="1737"/>
                  <a:pt x="19996" y="1737"/>
                </a:cubicBezTo>
                <a:close/>
                <a:moveTo>
                  <a:pt x="21978" y="1746"/>
                </a:moveTo>
                <a:cubicBezTo>
                  <a:pt x="21960" y="1746"/>
                  <a:pt x="21942" y="1758"/>
                  <a:pt x="21942" y="1781"/>
                </a:cubicBezTo>
                <a:lnTo>
                  <a:pt x="21942" y="1811"/>
                </a:lnTo>
                <a:cubicBezTo>
                  <a:pt x="21942" y="1834"/>
                  <a:pt x="21960" y="1846"/>
                  <a:pt x="21978" y="1846"/>
                </a:cubicBezTo>
                <a:cubicBezTo>
                  <a:pt x="21996" y="1846"/>
                  <a:pt x="22013" y="1834"/>
                  <a:pt x="22013" y="1811"/>
                </a:cubicBezTo>
                <a:lnTo>
                  <a:pt x="22013" y="1781"/>
                </a:lnTo>
                <a:cubicBezTo>
                  <a:pt x="22013" y="1758"/>
                  <a:pt x="21996" y="1746"/>
                  <a:pt x="21978" y="1746"/>
                </a:cubicBezTo>
                <a:close/>
                <a:moveTo>
                  <a:pt x="333" y="1779"/>
                </a:moveTo>
                <a:cubicBezTo>
                  <a:pt x="288" y="1779"/>
                  <a:pt x="287" y="1849"/>
                  <a:pt x="333" y="1849"/>
                </a:cubicBezTo>
                <a:cubicBezTo>
                  <a:pt x="380" y="1849"/>
                  <a:pt x="380" y="1779"/>
                  <a:pt x="333" y="1779"/>
                </a:cubicBezTo>
                <a:close/>
                <a:moveTo>
                  <a:pt x="14694" y="1710"/>
                </a:moveTo>
                <a:cubicBezTo>
                  <a:pt x="14670" y="1710"/>
                  <a:pt x="14649" y="1727"/>
                  <a:pt x="14641" y="1748"/>
                </a:cubicBezTo>
                <a:cubicBezTo>
                  <a:pt x="14636" y="1764"/>
                  <a:pt x="14631" y="1779"/>
                  <a:pt x="14627" y="1792"/>
                </a:cubicBezTo>
                <a:cubicBezTo>
                  <a:pt x="14617" y="1821"/>
                  <a:pt x="14637" y="1852"/>
                  <a:pt x="14663" y="1858"/>
                </a:cubicBezTo>
                <a:cubicBezTo>
                  <a:pt x="14668" y="1860"/>
                  <a:pt x="14672" y="1860"/>
                  <a:pt x="14676" y="1860"/>
                </a:cubicBezTo>
                <a:cubicBezTo>
                  <a:pt x="14700" y="1860"/>
                  <a:pt x="14720" y="1844"/>
                  <a:pt x="14728" y="1822"/>
                </a:cubicBezTo>
                <a:cubicBezTo>
                  <a:pt x="14734" y="1806"/>
                  <a:pt x="14739" y="1791"/>
                  <a:pt x="14744" y="1777"/>
                </a:cubicBezTo>
                <a:cubicBezTo>
                  <a:pt x="14754" y="1749"/>
                  <a:pt x="14734" y="1718"/>
                  <a:pt x="14707" y="1712"/>
                </a:cubicBezTo>
                <a:cubicBezTo>
                  <a:pt x="14703" y="1710"/>
                  <a:pt x="14698" y="1710"/>
                  <a:pt x="14694" y="1710"/>
                </a:cubicBezTo>
                <a:close/>
                <a:moveTo>
                  <a:pt x="11177" y="1778"/>
                </a:moveTo>
                <a:cubicBezTo>
                  <a:pt x="11159" y="1778"/>
                  <a:pt x="11141" y="1789"/>
                  <a:pt x="11141" y="1812"/>
                </a:cubicBezTo>
                <a:lnTo>
                  <a:pt x="11141" y="1828"/>
                </a:lnTo>
                <a:cubicBezTo>
                  <a:pt x="11141" y="1851"/>
                  <a:pt x="11159" y="1863"/>
                  <a:pt x="11177" y="1863"/>
                </a:cubicBezTo>
                <a:cubicBezTo>
                  <a:pt x="11195" y="1863"/>
                  <a:pt x="11213" y="1851"/>
                  <a:pt x="11213" y="1828"/>
                </a:cubicBezTo>
                <a:lnTo>
                  <a:pt x="11213" y="1812"/>
                </a:lnTo>
                <a:cubicBezTo>
                  <a:pt x="11213" y="1789"/>
                  <a:pt x="11195" y="1778"/>
                  <a:pt x="11177" y="1778"/>
                </a:cubicBezTo>
                <a:close/>
                <a:moveTo>
                  <a:pt x="16494" y="1792"/>
                </a:moveTo>
                <a:cubicBezTo>
                  <a:pt x="16451" y="1792"/>
                  <a:pt x="16450" y="1864"/>
                  <a:pt x="16495" y="1864"/>
                </a:cubicBezTo>
                <a:lnTo>
                  <a:pt x="16525" y="1864"/>
                </a:lnTo>
                <a:cubicBezTo>
                  <a:pt x="16571" y="1864"/>
                  <a:pt x="16571" y="1792"/>
                  <a:pt x="16525" y="1792"/>
                </a:cubicBezTo>
                <a:lnTo>
                  <a:pt x="16495" y="1792"/>
                </a:lnTo>
                <a:cubicBezTo>
                  <a:pt x="16494" y="1792"/>
                  <a:pt x="16494" y="1792"/>
                  <a:pt x="16494" y="1792"/>
                </a:cubicBezTo>
                <a:close/>
                <a:moveTo>
                  <a:pt x="11919" y="1786"/>
                </a:moveTo>
                <a:cubicBezTo>
                  <a:pt x="11896" y="1786"/>
                  <a:pt x="11873" y="1792"/>
                  <a:pt x="11852" y="1802"/>
                </a:cubicBezTo>
                <a:cubicBezTo>
                  <a:pt x="11816" y="1819"/>
                  <a:pt x="11838" y="1868"/>
                  <a:pt x="11871" y="1868"/>
                </a:cubicBezTo>
                <a:cubicBezTo>
                  <a:pt x="11876" y="1868"/>
                  <a:pt x="11881" y="1866"/>
                  <a:pt x="11886" y="1864"/>
                </a:cubicBezTo>
                <a:cubicBezTo>
                  <a:pt x="11896" y="1859"/>
                  <a:pt x="11905" y="1857"/>
                  <a:pt x="11915" y="1857"/>
                </a:cubicBezTo>
                <a:cubicBezTo>
                  <a:pt x="11926" y="1857"/>
                  <a:pt x="11937" y="1860"/>
                  <a:pt x="11948" y="1865"/>
                </a:cubicBezTo>
                <a:cubicBezTo>
                  <a:pt x="11951" y="1866"/>
                  <a:pt x="11954" y="1866"/>
                  <a:pt x="11957" y="1866"/>
                </a:cubicBezTo>
                <a:cubicBezTo>
                  <a:pt x="11973" y="1866"/>
                  <a:pt x="11989" y="1853"/>
                  <a:pt x="11993" y="1840"/>
                </a:cubicBezTo>
                <a:cubicBezTo>
                  <a:pt x="11999" y="1819"/>
                  <a:pt x="11987" y="1803"/>
                  <a:pt x="11968" y="1796"/>
                </a:cubicBezTo>
                <a:cubicBezTo>
                  <a:pt x="11952" y="1789"/>
                  <a:pt x="11935" y="1786"/>
                  <a:pt x="11919" y="1786"/>
                </a:cubicBezTo>
                <a:close/>
                <a:moveTo>
                  <a:pt x="21827" y="1806"/>
                </a:moveTo>
                <a:cubicBezTo>
                  <a:pt x="21810" y="1806"/>
                  <a:pt x="21792" y="1817"/>
                  <a:pt x="21792" y="1840"/>
                </a:cubicBezTo>
                <a:lnTo>
                  <a:pt x="21792" y="1855"/>
                </a:lnTo>
                <a:cubicBezTo>
                  <a:pt x="21792" y="1878"/>
                  <a:pt x="21810" y="1890"/>
                  <a:pt x="21827" y="1890"/>
                </a:cubicBezTo>
                <a:cubicBezTo>
                  <a:pt x="21845" y="1890"/>
                  <a:pt x="21863" y="1878"/>
                  <a:pt x="21863" y="1855"/>
                </a:cubicBezTo>
                <a:lnTo>
                  <a:pt x="21863" y="1840"/>
                </a:lnTo>
                <a:cubicBezTo>
                  <a:pt x="21863" y="1817"/>
                  <a:pt x="21845" y="1806"/>
                  <a:pt x="21827" y="1806"/>
                </a:cubicBezTo>
                <a:close/>
                <a:moveTo>
                  <a:pt x="24624" y="1829"/>
                </a:moveTo>
                <a:cubicBezTo>
                  <a:pt x="24579" y="1829"/>
                  <a:pt x="24579" y="1900"/>
                  <a:pt x="24624" y="1900"/>
                </a:cubicBezTo>
                <a:lnTo>
                  <a:pt x="24640" y="1900"/>
                </a:lnTo>
                <a:cubicBezTo>
                  <a:pt x="24686" y="1900"/>
                  <a:pt x="24686" y="1829"/>
                  <a:pt x="24640" y="1829"/>
                </a:cubicBezTo>
                <a:close/>
                <a:moveTo>
                  <a:pt x="20990" y="1770"/>
                </a:moveTo>
                <a:cubicBezTo>
                  <a:pt x="20954" y="1770"/>
                  <a:pt x="20917" y="1809"/>
                  <a:pt x="20940" y="1850"/>
                </a:cubicBezTo>
                <a:cubicBezTo>
                  <a:pt x="20960" y="1886"/>
                  <a:pt x="20991" y="1902"/>
                  <a:pt x="21030" y="1907"/>
                </a:cubicBezTo>
                <a:cubicBezTo>
                  <a:pt x="21032" y="1907"/>
                  <a:pt x="21033" y="1907"/>
                  <a:pt x="21035" y="1907"/>
                </a:cubicBezTo>
                <a:cubicBezTo>
                  <a:pt x="21062" y="1907"/>
                  <a:pt x="21083" y="1879"/>
                  <a:pt x="21083" y="1853"/>
                </a:cubicBezTo>
                <a:cubicBezTo>
                  <a:pt x="21083" y="1823"/>
                  <a:pt x="21061" y="1805"/>
                  <a:pt x="21034" y="1799"/>
                </a:cubicBezTo>
                <a:cubicBezTo>
                  <a:pt x="21033" y="1798"/>
                  <a:pt x="21033" y="1797"/>
                  <a:pt x="21031" y="1796"/>
                </a:cubicBezTo>
                <a:cubicBezTo>
                  <a:pt x="21021" y="1777"/>
                  <a:pt x="21005" y="1770"/>
                  <a:pt x="20990" y="1770"/>
                </a:cubicBezTo>
                <a:close/>
                <a:moveTo>
                  <a:pt x="20595" y="1847"/>
                </a:moveTo>
                <a:cubicBezTo>
                  <a:pt x="20549" y="1847"/>
                  <a:pt x="20549" y="1917"/>
                  <a:pt x="20595" y="1917"/>
                </a:cubicBezTo>
                <a:cubicBezTo>
                  <a:pt x="20595" y="1917"/>
                  <a:pt x="20596" y="1917"/>
                  <a:pt x="20596" y="1917"/>
                </a:cubicBezTo>
                <a:cubicBezTo>
                  <a:pt x="20641" y="1917"/>
                  <a:pt x="20641" y="1847"/>
                  <a:pt x="20595" y="1847"/>
                </a:cubicBezTo>
                <a:close/>
                <a:moveTo>
                  <a:pt x="9691" y="1820"/>
                </a:moveTo>
                <a:cubicBezTo>
                  <a:pt x="9673" y="1820"/>
                  <a:pt x="9654" y="1831"/>
                  <a:pt x="9654" y="1854"/>
                </a:cubicBezTo>
                <a:cubicBezTo>
                  <a:pt x="9652" y="1890"/>
                  <a:pt x="9675" y="1921"/>
                  <a:pt x="9710" y="1932"/>
                </a:cubicBezTo>
                <a:cubicBezTo>
                  <a:pt x="9714" y="1933"/>
                  <a:pt x="9718" y="1934"/>
                  <a:pt x="9722" y="1934"/>
                </a:cubicBezTo>
                <a:cubicBezTo>
                  <a:pt x="9757" y="1934"/>
                  <a:pt x="9769" y="1875"/>
                  <a:pt x="9730" y="1864"/>
                </a:cubicBezTo>
                <a:cubicBezTo>
                  <a:pt x="9723" y="1861"/>
                  <a:pt x="9725" y="1858"/>
                  <a:pt x="9725" y="1854"/>
                </a:cubicBezTo>
                <a:cubicBezTo>
                  <a:pt x="9726" y="1831"/>
                  <a:pt x="9709" y="1820"/>
                  <a:pt x="9691" y="1820"/>
                </a:cubicBezTo>
                <a:close/>
                <a:moveTo>
                  <a:pt x="18130" y="1873"/>
                </a:moveTo>
                <a:cubicBezTo>
                  <a:pt x="18125" y="1873"/>
                  <a:pt x="18120" y="1875"/>
                  <a:pt x="18116" y="1880"/>
                </a:cubicBezTo>
                <a:cubicBezTo>
                  <a:pt x="18103" y="1899"/>
                  <a:pt x="18086" y="1912"/>
                  <a:pt x="18066" y="1918"/>
                </a:cubicBezTo>
                <a:cubicBezTo>
                  <a:pt x="18047" y="1926"/>
                  <a:pt x="18053" y="1954"/>
                  <a:pt x="18070" y="1954"/>
                </a:cubicBezTo>
                <a:cubicBezTo>
                  <a:pt x="18072" y="1954"/>
                  <a:pt x="18073" y="1953"/>
                  <a:pt x="18075" y="1953"/>
                </a:cubicBezTo>
                <a:cubicBezTo>
                  <a:pt x="18105" y="1941"/>
                  <a:pt x="18127" y="1923"/>
                  <a:pt x="18147" y="1899"/>
                </a:cubicBezTo>
                <a:cubicBezTo>
                  <a:pt x="18156" y="1886"/>
                  <a:pt x="18143" y="1873"/>
                  <a:pt x="18130" y="1873"/>
                </a:cubicBezTo>
                <a:close/>
                <a:moveTo>
                  <a:pt x="8337" y="1890"/>
                </a:moveTo>
                <a:cubicBezTo>
                  <a:pt x="8291" y="1890"/>
                  <a:pt x="8291" y="1960"/>
                  <a:pt x="8337" y="1960"/>
                </a:cubicBezTo>
                <a:lnTo>
                  <a:pt x="8367" y="1960"/>
                </a:lnTo>
                <a:cubicBezTo>
                  <a:pt x="8368" y="1960"/>
                  <a:pt x="8369" y="1960"/>
                  <a:pt x="8369" y="1960"/>
                </a:cubicBezTo>
                <a:cubicBezTo>
                  <a:pt x="8413" y="1960"/>
                  <a:pt x="8414" y="1890"/>
                  <a:pt x="8367" y="1890"/>
                </a:cubicBezTo>
                <a:close/>
                <a:moveTo>
                  <a:pt x="2676" y="1906"/>
                </a:moveTo>
                <a:cubicBezTo>
                  <a:pt x="2632" y="1906"/>
                  <a:pt x="2632" y="1976"/>
                  <a:pt x="2677" y="1976"/>
                </a:cubicBezTo>
                <a:cubicBezTo>
                  <a:pt x="2723" y="1976"/>
                  <a:pt x="2723" y="1906"/>
                  <a:pt x="2677" y="1906"/>
                </a:cubicBezTo>
                <a:cubicBezTo>
                  <a:pt x="2677" y="1906"/>
                  <a:pt x="2676" y="1906"/>
                  <a:pt x="2676" y="1906"/>
                </a:cubicBezTo>
                <a:close/>
                <a:moveTo>
                  <a:pt x="15895" y="1896"/>
                </a:moveTo>
                <a:cubicBezTo>
                  <a:pt x="15877" y="1896"/>
                  <a:pt x="15859" y="1908"/>
                  <a:pt x="15859" y="1931"/>
                </a:cubicBezTo>
                <a:lnTo>
                  <a:pt x="15859" y="1946"/>
                </a:lnTo>
                <a:cubicBezTo>
                  <a:pt x="15859" y="1969"/>
                  <a:pt x="15876" y="1980"/>
                  <a:pt x="15894" y="1980"/>
                </a:cubicBezTo>
                <a:cubicBezTo>
                  <a:pt x="15911" y="1980"/>
                  <a:pt x="15929" y="1969"/>
                  <a:pt x="15929" y="1946"/>
                </a:cubicBezTo>
                <a:lnTo>
                  <a:pt x="15929" y="1931"/>
                </a:lnTo>
                <a:cubicBezTo>
                  <a:pt x="15930" y="1908"/>
                  <a:pt x="15912" y="1896"/>
                  <a:pt x="15895" y="1896"/>
                </a:cubicBezTo>
                <a:close/>
                <a:moveTo>
                  <a:pt x="5231" y="1912"/>
                </a:moveTo>
                <a:cubicBezTo>
                  <a:pt x="5185" y="1912"/>
                  <a:pt x="5185" y="1983"/>
                  <a:pt x="5231" y="1983"/>
                </a:cubicBezTo>
                <a:lnTo>
                  <a:pt x="5247" y="1983"/>
                </a:lnTo>
                <a:cubicBezTo>
                  <a:pt x="5293" y="1983"/>
                  <a:pt x="5293" y="1912"/>
                  <a:pt x="5247" y="1912"/>
                </a:cubicBezTo>
                <a:close/>
                <a:moveTo>
                  <a:pt x="8668" y="1921"/>
                </a:moveTo>
                <a:cubicBezTo>
                  <a:pt x="8622" y="1921"/>
                  <a:pt x="8622" y="1991"/>
                  <a:pt x="8668" y="1991"/>
                </a:cubicBezTo>
                <a:lnTo>
                  <a:pt x="8698" y="1991"/>
                </a:lnTo>
                <a:cubicBezTo>
                  <a:pt x="8745" y="1991"/>
                  <a:pt x="8745" y="1921"/>
                  <a:pt x="8698" y="1921"/>
                </a:cubicBezTo>
                <a:close/>
                <a:moveTo>
                  <a:pt x="5441" y="1928"/>
                </a:moveTo>
                <a:cubicBezTo>
                  <a:pt x="5395" y="1928"/>
                  <a:pt x="5395" y="1999"/>
                  <a:pt x="5441" y="1999"/>
                </a:cubicBezTo>
                <a:cubicBezTo>
                  <a:pt x="5488" y="1999"/>
                  <a:pt x="5488" y="1928"/>
                  <a:pt x="5441" y="1928"/>
                </a:cubicBezTo>
                <a:close/>
                <a:moveTo>
                  <a:pt x="7766" y="1933"/>
                </a:moveTo>
                <a:cubicBezTo>
                  <a:pt x="7720" y="1933"/>
                  <a:pt x="7720" y="2004"/>
                  <a:pt x="7766" y="2004"/>
                </a:cubicBezTo>
                <a:cubicBezTo>
                  <a:pt x="7812" y="2004"/>
                  <a:pt x="7812" y="1933"/>
                  <a:pt x="7766" y="1933"/>
                </a:cubicBezTo>
                <a:close/>
                <a:moveTo>
                  <a:pt x="2256" y="1855"/>
                </a:moveTo>
                <a:cubicBezTo>
                  <a:pt x="2210" y="1855"/>
                  <a:pt x="2180" y="1926"/>
                  <a:pt x="2230" y="1955"/>
                </a:cubicBezTo>
                <a:cubicBezTo>
                  <a:pt x="2255" y="1971"/>
                  <a:pt x="2279" y="1985"/>
                  <a:pt x="2304" y="2000"/>
                </a:cubicBezTo>
                <a:cubicBezTo>
                  <a:pt x="2313" y="2005"/>
                  <a:pt x="2322" y="2008"/>
                  <a:pt x="2330" y="2008"/>
                </a:cubicBezTo>
                <a:cubicBezTo>
                  <a:pt x="2377" y="2008"/>
                  <a:pt x="2408" y="1938"/>
                  <a:pt x="2359" y="1908"/>
                </a:cubicBezTo>
                <a:cubicBezTo>
                  <a:pt x="2334" y="1892"/>
                  <a:pt x="2309" y="1877"/>
                  <a:pt x="2284" y="1864"/>
                </a:cubicBezTo>
                <a:cubicBezTo>
                  <a:pt x="2274" y="1858"/>
                  <a:pt x="2265" y="1855"/>
                  <a:pt x="2256" y="1855"/>
                </a:cubicBezTo>
                <a:close/>
                <a:moveTo>
                  <a:pt x="7902" y="1964"/>
                </a:moveTo>
                <a:cubicBezTo>
                  <a:pt x="7856" y="1964"/>
                  <a:pt x="7856" y="2035"/>
                  <a:pt x="7902" y="2035"/>
                </a:cubicBezTo>
                <a:cubicBezTo>
                  <a:pt x="7946" y="2035"/>
                  <a:pt x="7948" y="1964"/>
                  <a:pt x="7902" y="1964"/>
                </a:cubicBezTo>
                <a:close/>
                <a:moveTo>
                  <a:pt x="19202" y="1855"/>
                </a:moveTo>
                <a:cubicBezTo>
                  <a:pt x="19162" y="1855"/>
                  <a:pt x="19124" y="1908"/>
                  <a:pt x="19161" y="1946"/>
                </a:cubicBezTo>
                <a:cubicBezTo>
                  <a:pt x="19186" y="1971"/>
                  <a:pt x="19211" y="1996"/>
                  <a:pt x="19234" y="2022"/>
                </a:cubicBezTo>
                <a:cubicBezTo>
                  <a:pt x="19245" y="2033"/>
                  <a:pt x="19257" y="2037"/>
                  <a:pt x="19269" y="2037"/>
                </a:cubicBezTo>
                <a:cubicBezTo>
                  <a:pt x="19310" y="2037"/>
                  <a:pt x="19347" y="1985"/>
                  <a:pt x="19311" y="1947"/>
                </a:cubicBezTo>
                <a:cubicBezTo>
                  <a:pt x="19285" y="1922"/>
                  <a:pt x="19262" y="1896"/>
                  <a:pt x="19237" y="1871"/>
                </a:cubicBezTo>
                <a:cubicBezTo>
                  <a:pt x="19227" y="1860"/>
                  <a:pt x="19214" y="1855"/>
                  <a:pt x="19202" y="1855"/>
                </a:cubicBezTo>
                <a:close/>
                <a:moveTo>
                  <a:pt x="4844" y="1955"/>
                </a:moveTo>
                <a:cubicBezTo>
                  <a:pt x="4821" y="1955"/>
                  <a:pt x="4797" y="1980"/>
                  <a:pt x="4811" y="2007"/>
                </a:cubicBezTo>
                <a:cubicBezTo>
                  <a:pt x="4816" y="2018"/>
                  <a:pt x="4821" y="2027"/>
                  <a:pt x="4827" y="2038"/>
                </a:cubicBezTo>
                <a:cubicBezTo>
                  <a:pt x="4833" y="2051"/>
                  <a:pt x="4844" y="2056"/>
                  <a:pt x="4854" y="2056"/>
                </a:cubicBezTo>
                <a:cubicBezTo>
                  <a:pt x="4878" y="2056"/>
                  <a:pt x="4902" y="2030"/>
                  <a:pt x="4887" y="2002"/>
                </a:cubicBezTo>
                <a:cubicBezTo>
                  <a:pt x="4882" y="1991"/>
                  <a:pt x="4877" y="1983"/>
                  <a:pt x="4872" y="1973"/>
                </a:cubicBezTo>
                <a:cubicBezTo>
                  <a:pt x="4865" y="1960"/>
                  <a:pt x="4855" y="1955"/>
                  <a:pt x="4844" y="1955"/>
                </a:cubicBezTo>
                <a:close/>
                <a:moveTo>
                  <a:pt x="12349" y="1995"/>
                </a:moveTo>
                <a:cubicBezTo>
                  <a:pt x="12335" y="1995"/>
                  <a:pt x="12323" y="2014"/>
                  <a:pt x="12336" y="2025"/>
                </a:cubicBezTo>
                <a:cubicBezTo>
                  <a:pt x="12342" y="2031"/>
                  <a:pt x="12341" y="2037"/>
                  <a:pt x="12335" y="2043"/>
                </a:cubicBezTo>
                <a:cubicBezTo>
                  <a:pt x="12320" y="2054"/>
                  <a:pt x="12333" y="2071"/>
                  <a:pt x="12348" y="2071"/>
                </a:cubicBezTo>
                <a:cubicBezTo>
                  <a:pt x="12352" y="2071"/>
                  <a:pt x="12356" y="2070"/>
                  <a:pt x="12360" y="2068"/>
                </a:cubicBezTo>
                <a:cubicBezTo>
                  <a:pt x="12381" y="2051"/>
                  <a:pt x="12381" y="2018"/>
                  <a:pt x="12361" y="2000"/>
                </a:cubicBezTo>
                <a:cubicBezTo>
                  <a:pt x="12357" y="1996"/>
                  <a:pt x="12353" y="1995"/>
                  <a:pt x="12349" y="1995"/>
                </a:cubicBezTo>
                <a:close/>
                <a:moveTo>
                  <a:pt x="22953" y="1944"/>
                </a:moveTo>
                <a:cubicBezTo>
                  <a:pt x="22932" y="1944"/>
                  <a:pt x="22911" y="1961"/>
                  <a:pt x="22919" y="1987"/>
                </a:cubicBezTo>
                <a:cubicBezTo>
                  <a:pt x="22924" y="2007"/>
                  <a:pt x="22929" y="2027"/>
                  <a:pt x="22934" y="2048"/>
                </a:cubicBezTo>
                <a:cubicBezTo>
                  <a:pt x="22938" y="2066"/>
                  <a:pt x="22952" y="2074"/>
                  <a:pt x="22966" y="2074"/>
                </a:cubicBezTo>
                <a:cubicBezTo>
                  <a:pt x="22987" y="2074"/>
                  <a:pt x="23009" y="2057"/>
                  <a:pt x="23002" y="2030"/>
                </a:cubicBezTo>
                <a:cubicBezTo>
                  <a:pt x="22997" y="2010"/>
                  <a:pt x="22991" y="1990"/>
                  <a:pt x="22987" y="1969"/>
                </a:cubicBezTo>
                <a:cubicBezTo>
                  <a:pt x="22982" y="1952"/>
                  <a:pt x="22968" y="1944"/>
                  <a:pt x="22953" y="1944"/>
                </a:cubicBezTo>
                <a:close/>
                <a:moveTo>
                  <a:pt x="16028" y="2033"/>
                </a:moveTo>
                <a:cubicBezTo>
                  <a:pt x="16011" y="2033"/>
                  <a:pt x="16000" y="2056"/>
                  <a:pt x="16018" y="2065"/>
                </a:cubicBezTo>
                <a:cubicBezTo>
                  <a:pt x="16028" y="2070"/>
                  <a:pt x="16038" y="2075"/>
                  <a:pt x="16048" y="2081"/>
                </a:cubicBezTo>
                <a:cubicBezTo>
                  <a:pt x="16051" y="2082"/>
                  <a:pt x="16054" y="2083"/>
                  <a:pt x="16057" y="2083"/>
                </a:cubicBezTo>
                <a:cubicBezTo>
                  <a:pt x="16073" y="2083"/>
                  <a:pt x="16083" y="2058"/>
                  <a:pt x="16067" y="2051"/>
                </a:cubicBezTo>
                <a:cubicBezTo>
                  <a:pt x="16057" y="2046"/>
                  <a:pt x="16047" y="2041"/>
                  <a:pt x="16037" y="2035"/>
                </a:cubicBezTo>
                <a:cubicBezTo>
                  <a:pt x="16034" y="2034"/>
                  <a:pt x="16031" y="2033"/>
                  <a:pt x="16028" y="2033"/>
                </a:cubicBezTo>
                <a:close/>
                <a:moveTo>
                  <a:pt x="14873" y="2012"/>
                </a:moveTo>
                <a:cubicBezTo>
                  <a:pt x="14827" y="2012"/>
                  <a:pt x="14827" y="2084"/>
                  <a:pt x="14873" y="2084"/>
                </a:cubicBezTo>
                <a:cubicBezTo>
                  <a:pt x="14918" y="2084"/>
                  <a:pt x="14918" y="2012"/>
                  <a:pt x="14873" y="2012"/>
                </a:cubicBezTo>
                <a:close/>
                <a:moveTo>
                  <a:pt x="4196" y="1936"/>
                </a:moveTo>
                <a:cubicBezTo>
                  <a:pt x="4155" y="1936"/>
                  <a:pt x="4120" y="1990"/>
                  <a:pt x="4156" y="2027"/>
                </a:cubicBezTo>
                <a:cubicBezTo>
                  <a:pt x="4180" y="2052"/>
                  <a:pt x="4205" y="2077"/>
                  <a:pt x="4230" y="2104"/>
                </a:cubicBezTo>
                <a:cubicBezTo>
                  <a:pt x="4241" y="2115"/>
                  <a:pt x="4254" y="2119"/>
                  <a:pt x="4266" y="2119"/>
                </a:cubicBezTo>
                <a:cubicBezTo>
                  <a:pt x="4307" y="2119"/>
                  <a:pt x="4344" y="2066"/>
                  <a:pt x="4306" y="2028"/>
                </a:cubicBezTo>
                <a:cubicBezTo>
                  <a:pt x="4282" y="2004"/>
                  <a:pt x="4257" y="1979"/>
                  <a:pt x="4232" y="1953"/>
                </a:cubicBezTo>
                <a:cubicBezTo>
                  <a:pt x="4220" y="1941"/>
                  <a:pt x="4208" y="1936"/>
                  <a:pt x="4196" y="1936"/>
                </a:cubicBezTo>
                <a:close/>
                <a:moveTo>
                  <a:pt x="15429" y="2012"/>
                </a:moveTo>
                <a:cubicBezTo>
                  <a:pt x="15416" y="2012"/>
                  <a:pt x="15403" y="2019"/>
                  <a:pt x="15397" y="2030"/>
                </a:cubicBezTo>
                <a:cubicBezTo>
                  <a:pt x="15386" y="2048"/>
                  <a:pt x="15394" y="2067"/>
                  <a:pt x="15409" y="2078"/>
                </a:cubicBezTo>
                <a:cubicBezTo>
                  <a:pt x="15429" y="2094"/>
                  <a:pt x="15449" y="2109"/>
                  <a:pt x="15470" y="2122"/>
                </a:cubicBezTo>
                <a:cubicBezTo>
                  <a:pt x="15475" y="2126"/>
                  <a:pt x="15481" y="2128"/>
                  <a:pt x="15486" y="2128"/>
                </a:cubicBezTo>
                <a:cubicBezTo>
                  <a:pt x="15499" y="2128"/>
                  <a:pt x="15512" y="2121"/>
                  <a:pt x="15518" y="2110"/>
                </a:cubicBezTo>
                <a:cubicBezTo>
                  <a:pt x="15529" y="2091"/>
                  <a:pt x="15520" y="2073"/>
                  <a:pt x="15505" y="2062"/>
                </a:cubicBezTo>
                <a:cubicBezTo>
                  <a:pt x="15485" y="2046"/>
                  <a:pt x="15466" y="2031"/>
                  <a:pt x="15445" y="2017"/>
                </a:cubicBezTo>
                <a:cubicBezTo>
                  <a:pt x="15440" y="2013"/>
                  <a:pt x="15435" y="2012"/>
                  <a:pt x="15429" y="2012"/>
                </a:cubicBezTo>
                <a:close/>
                <a:moveTo>
                  <a:pt x="1282" y="1989"/>
                </a:moveTo>
                <a:cubicBezTo>
                  <a:pt x="1241" y="1989"/>
                  <a:pt x="1205" y="2042"/>
                  <a:pt x="1242" y="2079"/>
                </a:cubicBezTo>
                <a:lnTo>
                  <a:pt x="1287" y="2125"/>
                </a:lnTo>
                <a:cubicBezTo>
                  <a:pt x="1298" y="2136"/>
                  <a:pt x="1310" y="2140"/>
                  <a:pt x="1322" y="2140"/>
                </a:cubicBezTo>
                <a:cubicBezTo>
                  <a:pt x="1363" y="2140"/>
                  <a:pt x="1400" y="2087"/>
                  <a:pt x="1362" y="2049"/>
                </a:cubicBezTo>
                <a:lnTo>
                  <a:pt x="1318" y="2005"/>
                </a:lnTo>
                <a:cubicBezTo>
                  <a:pt x="1307" y="1993"/>
                  <a:pt x="1294" y="1989"/>
                  <a:pt x="1282" y="1989"/>
                </a:cubicBezTo>
                <a:close/>
                <a:moveTo>
                  <a:pt x="10619" y="2075"/>
                </a:moveTo>
                <a:cubicBezTo>
                  <a:pt x="10583" y="2075"/>
                  <a:pt x="10573" y="2132"/>
                  <a:pt x="10611" y="2145"/>
                </a:cubicBezTo>
                <a:cubicBezTo>
                  <a:pt x="10627" y="2151"/>
                  <a:pt x="10642" y="2156"/>
                  <a:pt x="10656" y="2161"/>
                </a:cubicBezTo>
                <a:cubicBezTo>
                  <a:pt x="10660" y="2162"/>
                  <a:pt x="10664" y="2163"/>
                  <a:pt x="10667" y="2163"/>
                </a:cubicBezTo>
                <a:cubicBezTo>
                  <a:pt x="10702" y="2163"/>
                  <a:pt x="10715" y="2105"/>
                  <a:pt x="10675" y="2093"/>
                </a:cubicBezTo>
                <a:cubicBezTo>
                  <a:pt x="10660" y="2088"/>
                  <a:pt x="10646" y="2083"/>
                  <a:pt x="10631" y="2077"/>
                </a:cubicBezTo>
                <a:cubicBezTo>
                  <a:pt x="10627" y="2076"/>
                  <a:pt x="10622" y="2075"/>
                  <a:pt x="10619" y="2075"/>
                </a:cubicBezTo>
                <a:close/>
                <a:moveTo>
                  <a:pt x="15065" y="2086"/>
                </a:moveTo>
                <a:cubicBezTo>
                  <a:pt x="15057" y="2086"/>
                  <a:pt x="15049" y="2089"/>
                  <a:pt x="15042" y="2096"/>
                </a:cubicBezTo>
                <a:lnTo>
                  <a:pt x="15026" y="2112"/>
                </a:lnTo>
                <a:cubicBezTo>
                  <a:pt x="15001" y="2138"/>
                  <a:pt x="15025" y="2173"/>
                  <a:pt x="15052" y="2173"/>
                </a:cubicBezTo>
                <a:cubicBezTo>
                  <a:pt x="15060" y="2173"/>
                  <a:pt x="15068" y="2170"/>
                  <a:pt x="15075" y="2162"/>
                </a:cubicBezTo>
                <a:lnTo>
                  <a:pt x="15091" y="2147"/>
                </a:lnTo>
                <a:cubicBezTo>
                  <a:pt x="15117" y="2121"/>
                  <a:pt x="15092" y="2086"/>
                  <a:pt x="15065" y="2086"/>
                </a:cubicBezTo>
                <a:close/>
                <a:moveTo>
                  <a:pt x="21377" y="2056"/>
                </a:moveTo>
                <a:cubicBezTo>
                  <a:pt x="21337" y="2056"/>
                  <a:pt x="21301" y="2109"/>
                  <a:pt x="21338" y="2147"/>
                </a:cubicBezTo>
                <a:cubicBezTo>
                  <a:pt x="21343" y="2153"/>
                  <a:pt x="21348" y="2157"/>
                  <a:pt x="21353" y="2162"/>
                </a:cubicBezTo>
                <a:cubicBezTo>
                  <a:pt x="21364" y="2173"/>
                  <a:pt x="21377" y="2178"/>
                  <a:pt x="21389" y="2178"/>
                </a:cubicBezTo>
                <a:cubicBezTo>
                  <a:pt x="21430" y="2178"/>
                  <a:pt x="21467" y="2125"/>
                  <a:pt x="21429" y="2088"/>
                </a:cubicBezTo>
                <a:lnTo>
                  <a:pt x="21413" y="2072"/>
                </a:lnTo>
                <a:cubicBezTo>
                  <a:pt x="21402" y="2061"/>
                  <a:pt x="21390" y="2056"/>
                  <a:pt x="21377" y="2056"/>
                </a:cubicBezTo>
                <a:close/>
                <a:moveTo>
                  <a:pt x="13309" y="2114"/>
                </a:moveTo>
                <a:cubicBezTo>
                  <a:pt x="13263" y="2114"/>
                  <a:pt x="13263" y="2184"/>
                  <a:pt x="13309" y="2184"/>
                </a:cubicBezTo>
                <a:cubicBezTo>
                  <a:pt x="13355" y="2184"/>
                  <a:pt x="13355" y="2114"/>
                  <a:pt x="13309" y="2114"/>
                </a:cubicBezTo>
                <a:close/>
                <a:moveTo>
                  <a:pt x="23949" y="2084"/>
                </a:moveTo>
                <a:cubicBezTo>
                  <a:pt x="23943" y="2084"/>
                  <a:pt x="23937" y="2086"/>
                  <a:pt x="23931" y="2090"/>
                </a:cubicBezTo>
                <a:cubicBezTo>
                  <a:pt x="23916" y="2100"/>
                  <a:pt x="23900" y="2111"/>
                  <a:pt x="23885" y="2120"/>
                </a:cubicBezTo>
                <a:cubicBezTo>
                  <a:pt x="23855" y="2142"/>
                  <a:pt x="23874" y="2188"/>
                  <a:pt x="23903" y="2188"/>
                </a:cubicBezTo>
                <a:cubicBezTo>
                  <a:pt x="23909" y="2188"/>
                  <a:pt x="23915" y="2187"/>
                  <a:pt x="23921" y="2182"/>
                </a:cubicBezTo>
                <a:cubicBezTo>
                  <a:pt x="23936" y="2172"/>
                  <a:pt x="23951" y="2161"/>
                  <a:pt x="23966" y="2152"/>
                </a:cubicBezTo>
                <a:cubicBezTo>
                  <a:pt x="23997" y="2130"/>
                  <a:pt x="23978" y="2084"/>
                  <a:pt x="23949" y="2084"/>
                </a:cubicBezTo>
                <a:close/>
                <a:moveTo>
                  <a:pt x="11250" y="2122"/>
                </a:moveTo>
                <a:cubicBezTo>
                  <a:pt x="11206" y="2122"/>
                  <a:pt x="11206" y="2194"/>
                  <a:pt x="11250" y="2194"/>
                </a:cubicBezTo>
                <a:cubicBezTo>
                  <a:pt x="11297" y="2194"/>
                  <a:pt x="11297" y="2122"/>
                  <a:pt x="11250" y="2122"/>
                </a:cubicBezTo>
                <a:close/>
                <a:moveTo>
                  <a:pt x="11537" y="2111"/>
                </a:moveTo>
                <a:cubicBezTo>
                  <a:pt x="11505" y="2111"/>
                  <a:pt x="11483" y="2159"/>
                  <a:pt x="11519" y="2177"/>
                </a:cubicBezTo>
                <a:cubicBezTo>
                  <a:pt x="11529" y="2182"/>
                  <a:pt x="11538" y="2187"/>
                  <a:pt x="11549" y="2193"/>
                </a:cubicBezTo>
                <a:cubicBezTo>
                  <a:pt x="11554" y="2195"/>
                  <a:pt x="11559" y="2196"/>
                  <a:pt x="11564" y="2196"/>
                </a:cubicBezTo>
                <a:cubicBezTo>
                  <a:pt x="11597" y="2196"/>
                  <a:pt x="11620" y="2148"/>
                  <a:pt x="11585" y="2131"/>
                </a:cubicBezTo>
                <a:cubicBezTo>
                  <a:pt x="11574" y="2126"/>
                  <a:pt x="11565" y="2120"/>
                  <a:pt x="11554" y="2115"/>
                </a:cubicBezTo>
                <a:cubicBezTo>
                  <a:pt x="11548" y="2112"/>
                  <a:pt x="11543" y="2111"/>
                  <a:pt x="11537" y="2111"/>
                </a:cubicBezTo>
                <a:close/>
                <a:moveTo>
                  <a:pt x="12684" y="2113"/>
                </a:moveTo>
                <a:cubicBezTo>
                  <a:pt x="12679" y="2113"/>
                  <a:pt x="12674" y="2113"/>
                  <a:pt x="12669" y="2114"/>
                </a:cubicBezTo>
                <a:cubicBezTo>
                  <a:pt x="12628" y="2122"/>
                  <a:pt x="12640" y="2182"/>
                  <a:pt x="12678" y="2183"/>
                </a:cubicBezTo>
                <a:cubicBezTo>
                  <a:pt x="12684" y="2193"/>
                  <a:pt x="12696" y="2198"/>
                  <a:pt x="12708" y="2198"/>
                </a:cubicBezTo>
                <a:cubicBezTo>
                  <a:pt x="12714" y="2198"/>
                  <a:pt x="12721" y="2196"/>
                  <a:pt x="12725" y="2194"/>
                </a:cubicBezTo>
                <a:cubicBezTo>
                  <a:pt x="12743" y="2183"/>
                  <a:pt x="12746" y="2162"/>
                  <a:pt x="12738" y="2145"/>
                </a:cubicBezTo>
                <a:cubicBezTo>
                  <a:pt x="12729" y="2122"/>
                  <a:pt x="12707" y="2113"/>
                  <a:pt x="12684" y="2113"/>
                </a:cubicBezTo>
                <a:close/>
                <a:moveTo>
                  <a:pt x="1791" y="2113"/>
                </a:moveTo>
                <a:cubicBezTo>
                  <a:pt x="1773" y="2113"/>
                  <a:pt x="1755" y="2125"/>
                  <a:pt x="1755" y="2148"/>
                </a:cubicBezTo>
                <a:lnTo>
                  <a:pt x="1755" y="2178"/>
                </a:lnTo>
                <a:cubicBezTo>
                  <a:pt x="1754" y="2201"/>
                  <a:pt x="1772" y="2213"/>
                  <a:pt x="1790" y="2213"/>
                </a:cubicBezTo>
                <a:cubicBezTo>
                  <a:pt x="1808" y="2213"/>
                  <a:pt x="1826" y="2201"/>
                  <a:pt x="1826" y="2178"/>
                </a:cubicBezTo>
                <a:lnTo>
                  <a:pt x="1826" y="2148"/>
                </a:lnTo>
                <a:cubicBezTo>
                  <a:pt x="1826" y="2125"/>
                  <a:pt x="1808" y="2113"/>
                  <a:pt x="1791" y="2113"/>
                </a:cubicBezTo>
                <a:close/>
                <a:moveTo>
                  <a:pt x="15337" y="2120"/>
                </a:moveTo>
                <a:cubicBezTo>
                  <a:pt x="15320" y="2120"/>
                  <a:pt x="15301" y="2131"/>
                  <a:pt x="15301" y="2154"/>
                </a:cubicBezTo>
                <a:lnTo>
                  <a:pt x="15301" y="2184"/>
                </a:lnTo>
                <a:cubicBezTo>
                  <a:pt x="15301" y="2207"/>
                  <a:pt x="15319" y="2219"/>
                  <a:pt x="15337" y="2219"/>
                </a:cubicBezTo>
                <a:cubicBezTo>
                  <a:pt x="15355" y="2219"/>
                  <a:pt x="15373" y="2207"/>
                  <a:pt x="15373" y="2184"/>
                </a:cubicBezTo>
                <a:lnTo>
                  <a:pt x="15373" y="2154"/>
                </a:lnTo>
                <a:cubicBezTo>
                  <a:pt x="15373" y="2131"/>
                  <a:pt x="15355" y="2120"/>
                  <a:pt x="15337" y="2120"/>
                </a:cubicBezTo>
                <a:close/>
                <a:moveTo>
                  <a:pt x="18761" y="2173"/>
                </a:moveTo>
                <a:cubicBezTo>
                  <a:pt x="18715" y="2173"/>
                  <a:pt x="18715" y="2243"/>
                  <a:pt x="18761" y="2243"/>
                </a:cubicBezTo>
                <a:lnTo>
                  <a:pt x="18776" y="2243"/>
                </a:lnTo>
                <a:cubicBezTo>
                  <a:pt x="18822" y="2243"/>
                  <a:pt x="18822" y="2173"/>
                  <a:pt x="18776" y="2173"/>
                </a:cubicBezTo>
                <a:close/>
                <a:moveTo>
                  <a:pt x="8156" y="2175"/>
                </a:moveTo>
                <a:cubicBezTo>
                  <a:pt x="8111" y="2175"/>
                  <a:pt x="8111" y="2246"/>
                  <a:pt x="8156" y="2246"/>
                </a:cubicBezTo>
                <a:cubicBezTo>
                  <a:pt x="8202" y="2246"/>
                  <a:pt x="8202" y="2175"/>
                  <a:pt x="8156" y="2175"/>
                </a:cubicBezTo>
                <a:close/>
                <a:moveTo>
                  <a:pt x="9147" y="2178"/>
                </a:moveTo>
                <a:cubicBezTo>
                  <a:pt x="9102" y="2178"/>
                  <a:pt x="9102" y="2248"/>
                  <a:pt x="9147" y="2248"/>
                </a:cubicBezTo>
                <a:cubicBezTo>
                  <a:pt x="9193" y="2248"/>
                  <a:pt x="9193" y="2178"/>
                  <a:pt x="9147" y="2178"/>
                </a:cubicBezTo>
                <a:close/>
                <a:moveTo>
                  <a:pt x="6403" y="2185"/>
                </a:moveTo>
                <a:cubicBezTo>
                  <a:pt x="6357" y="2185"/>
                  <a:pt x="6357" y="2257"/>
                  <a:pt x="6403" y="2257"/>
                </a:cubicBezTo>
                <a:cubicBezTo>
                  <a:pt x="6448" y="2257"/>
                  <a:pt x="6448" y="2185"/>
                  <a:pt x="6403" y="2185"/>
                </a:cubicBezTo>
                <a:close/>
                <a:moveTo>
                  <a:pt x="22533" y="2199"/>
                </a:moveTo>
                <a:cubicBezTo>
                  <a:pt x="22515" y="2199"/>
                  <a:pt x="22497" y="2210"/>
                  <a:pt x="22497" y="2232"/>
                </a:cubicBezTo>
                <a:lnTo>
                  <a:pt x="22497" y="2248"/>
                </a:lnTo>
                <a:cubicBezTo>
                  <a:pt x="22497" y="2271"/>
                  <a:pt x="22515" y="2283"/>
                  <a:pt x="22533" y="2283"/>
                </a:cubicBezTo>
                <a:cubicBezTo>
                  <a:pt x="22551" y="2283"/>
                  <a:pt x="22569" y="2271"/>
                  <a:pt x="22569" y="2248"/>
                </a:cubicBezTo>
                <a:lnTo>
                  <a:pt x="22569" y="2232"/>
                </a:lnTo>
                <a:cubicBezTo>
                  <a:pt x="22569" y="2210"/>
                  <a:pt x="22551" y="2199"/>
                  <a:pt x="22533" y="2199"/>
                </a:cubicBezTo>
                <a:close/>
                <a:moveTo>
                  <a:pt x="360" y="2193"/>
                </a:moveTo>
                <a:cubicBezTo>
                  <a:pt x="326" y="2193"/>
                  <a:pt x="316" y="2252"/>
                  <a:pt x="353" y="2264"/>
                </a:cubicBezTo>
                <a:cubicBezTo>
                  <a:pt x="369" y="2271"/>
                  <a:pt x="383" y="2276"/>
                  <a:pt x="397" y="2282"/>
                </a:cubicBezTo>
                <a:cubicBezTo>
                  <a:pt x="402" y="2283"/>
                  <a:pt x="407" y="2284"/>
                  <a:pt x="411" y="2284"/>
                </a:cubicBezTo>
                <a:cubicBezTo>
                  <a:pt x="445" y="2284"/>
                  <a:pt x="456" y="2228"/>
                  <a:pt x="417" y="2214"/>
                </a:cubicBezTo>
                <a:cubicBezTo>
                  <a:pt x="403" y="2208"/>
                  <a:pt x="387" y="2203"/>
                  <a:pt x="372" y="2196"/>
                </a:cubicBezTo>
                <a:cubicBezTo>
                  <a:pt x="368" y="2194"/>
                  <a:pt x="364" y="2193"/>
                  <a:pt x="360" y="2193"/>
                </a:cubicBezTo>
                <a:close/>
                <a:moveTo>
                  <a:pt x="23600" y="2216"/>
                </a:moveTo>
                <a:cubicBezTo>
                  <a:pt x="23573" y="2216"/>
                  <a:pt x="23549" y="2251"/>
                  <a:pt x="23574" y="2276"/>
                </a:cubicBezTo>
                <a:lnTo>
                  <a:pt x="23590" y="2292"/>
                </a:lnTo>
                <a:cubicBezTo>
                  <a:pt x="23597" y="2299"/>
                  <a:pt x="23606" y="2303"/>
                  <a:pt x="23614" y="2303"/>
                </a:cubicBezTo>
                <a:cubicBezTo>
                  <a:pt x="23641" y="2303"/>
                  <a:pt x="23665" y="2266"/>
                  <a:pt x="23639" y="2242"/>
                </a:cubicBezTo>
                <a:lnTo>
                  <a:pt x="23624" y="2226"/>
                </a:lnTo>
                <a:cubicBezTo>
                  <a:pt x="23616" y="2219"/>
                  <a:pt x="23608" y="2216"/>
                  <a:pt x="23600" y="2216"/>
                </a:cubicBezTo>
                <a:close/>
                <a:moveTo>
                  <a:pt x="8367" y="2236"/>
                </a:moveTo>
                <a:cubicBezTo>
                  <a:pt x="8321" y="2236"/>
                  <a:pt x="8321" y="2306"/>
                  <a:pt x="8367" y="2306"/>
                </a:cubicBezTo>
                <a:cubicBezTo>
                  <a:pt x="8412" y="2306"/>
                  <a:pt x="8412" y="2236"/>
                  <a:pt x="8367" y="2236"/>
                </a:cubicBezTo>
                <a:close/>
                <a:moveTo>
                  <a:pt x="46" y="2243"/>
                </a:moveTo>
                <a:cubicBezTo>
                  <a:pt x="0" y="2243"/>
                  <a:pt x="0" y="2314"/>
                  <a:pt x="46" y="2314"/>
                </a:cubicBezTo>
                <a:lnTo>
                  <a:pt x="62" y="2314"/>
                </a:lnTo>
                <a:cubicBezTo>
                  <a:pt x="108" y="2314"/>
                  <a:pt x="108" y="2243"/>
                  <a:pt x="62" y="2243"/>
                </a:cubicBezTo>
                <a:close/>
                <a:moveTo>
                  <a:pt x="15786" y="2226"/>
                </a:moveTo>
                <a:cubicBezTo>
                  <a:pt x="15759" y="2226"/>
                  <a:pt x="15735" y="2261"/>
                  <a:pt x="15760" y="2287"/>
                </a:cubicBezTo>
                <a:cubicBezTo>
                  <a:pt x="15771" y="2297"/>
                  <a:pt x="15781" y="2306"/>
                  <a:pt x="15792" y="2315"/>
                </a:cubicBezTo>
                <a:cubicBezTo>
                  <a:pt x="15799" y="2322"/>
                  <a:pt x="15807" y="2325"/>
                  <a:pt x="15815" y="2325"/>
                </a:cubicBezTo>
                <a:cubicBezTo>
                  <a:pt x="15843" y="2325"/>
                  <a:pt x="15868" y="2290"/>
                  <a:pt x="15842" y="2266"/>
                </a:cubicBezTo>
                <a:cubicBezTo>
                  <a:pt x="15832" y="2255"/>
                  <a:pt x="15821" y="2246"/>
                  <a:pt x="15811" y="2237"/>
                </a:cubicBezTo>
                <a:cubicBezTo>
                  <a:pt x="15803" y="2229"/>
                  <a:pt x="15794" y="2226"/>
                  <a:pt x="15786" y="2226"/>
                </a:cubicBezTo>
                <a:close/>
                <a:moveTo>
                  <a:pt x="3757" y="2284"/>
                </a:moveTo>
                <a:cubicBezTo>
                  <a:pt x="3712" y="2284"/>
                  <a:pt x="3712" y="2355"/>
                  <a:pt x="3758" y="2355"/>
                </a:cubicBezTo>
                <a:cubicBezTo>
                  <a:pt x="3803" y="2355"/>
                  <a:pt x="3803" y="2284"/>
                  <a:pt x="3758" y="2284"/>
                </a:cubicBezTo>
                <a:cubicBezTo>
                  <a:pt x="3758" y="2284"/>
                  <a:pt x="3757" y="2284"/>
                  <a:pt x="3757" y="2284"/>
                </a:cubicBezTo>
                <a:close/>
                <a:moveTo>
                  <a:pt x="5833" y="2275"/>
                </a:moveTo>
                <a:cubicBezTo>
                  <a:pt x="5823" y="2275"/>
                  <a:pt x="5814" y="2278"/>
                  <a:pt x="5807" y="2285"/>
                </a:cubicBezTo>
                <a:cubicBezTo>
                  <a:pt x="5802" y="2290"/>
                  <a:pt x="5796" y="2291"/>
                  <a:pt x="5790" y="2291"/>
                </a:cubicBezTo>
                <a:cubicBezTo>
                  <a:pt x="5787" y="2291"/>
                  <a:pt x="5784" y="2291"/>
                  <a:pt x="5781" y="2290"/>
                </a:cubicBezTo>
                <a:cubicBezTo>
                  <a:pt x="5778" y="2289"/>
                  <a:pt x="5775" y="2289"/>
                  <a:pt x="5772" y="2289"/>
                </a:cubicBezTo>
                <a:cubicBezTo>
                  <a:pt x="5734" y="2289"/>
                  <a:pt x="5720" y="2350"/>
                  <a:pt x="5761" y="2358"/>
                </a:cubicBezTo>
                <a:cubicBezTo>
                  <a:pt x="5770" y="2360"/>
                  <a:pt x="5778" y="2361"/>
                  <a:pt x="5786" y="2361"/>
                </a:cubicBezTo>
                <a:cubicBezTo>
                  <a:pt x="5812" y="2361"/>
                  <a:pt x="5836" y="2352"/>
                  <a:pt x="5856" y="2335"/>
                </a:cubicBezTo>
                <a:cubicBezTo>
                  <a:pt x="5871" y="2324"/>
                  <a:pt x="5870" y="2297"/>
                  <a:pt x="5856" y="2285"/>
                </a:cubicBezTo>
                <a:cubicBezTo>
                  <a:pt x="5850" y="2278"/>
                  <a:pt x="5841" y="2275"/>
                  <a:pt x="5833" y="2275"/>
                </a:cubicBezTo>
                <a:close/>
                <a:moveTo>
                  <a:pt x="7092" y="2248"/>
                </a:moveTo>
                <a:cubicBezTo>
                  <a:pt x="7084" y="2248"/>
                  <a:pt x="7076" y="2251"/>
                  <a:pt x="7068" y="2259"/>
                </a:cubicBezTo>
                <a:lnTo>
                  <a:pt x="7023" y="2304"/>
                </a:lnTo>
                <a:cubicBezTo>
                  <a:pt x="6998" y="2328"/>
                  <a:pt x="7022" y="2364"/>
                  <a:pt x="7049" y="2364"/>
                </a:cubicBezTo>
                <a:cubicBezTo>
                  <a:pt x="7057" y="2364"/>
                  <a:pt x="7066" y="2361"/>
                  <a:pt x="7074" y="2353"/>
                </a:cubicBezTo>
                <a:lnTo>
                  <a:pt x="7118" y="2309"/>
                </a:lnTo>
                <a:cubicBezTo>
                  <a:pt x="7143" y="2284"/>
                  <a:pt x="7118" y="2248"/>
                  <a:pt x="7092" y="2248"/>
                </a:cubicBezTo>
                <a:close/>
                <a:moveTo>
                  <a:pt x="11490" y="2305"/>
                </a:moveTo>
                <a:cubicBezTo>
                  <a:pt x="11445" y="2305"/>
                  <a:pt x="11446" y="2375"/>
                  <a:pt x="11491" y="2375"/>
                </a:cubicBezTo>
                <a:cubicBezTo>
                  <a:pt x="11537" y="2375"/>
                  <a:pt x="11537" y="2305"/>
                  <a:pt x="11491" y="2305"/>
                </a:cubicBezTo>
                <a:cubicBezTo>
                  <a:pt x="11491" y="2305"/>
                  <a:pt x="11491" y="2305"/>
                  <a:pt x="11490" y="2305"/>
                </a:cubicBezTo>
                <a:close/>
                <a:moveTo>
                  <a:pt x="14043" y="2311"/>
                </a:moveTo>
                <a:cubicBezTo>
                  <a:pt x="13999" y="2311"/>
                  <a:pt x="14000" y="2382"/>
                  <a:pt x="14044" y="2382"/>
                </a:cubicBezTo>
                <a:lnTo>
                  <a:pt x="14060" y="2382"/>
                </a:lnTo>
                <a:cubicBezTo>
                  <a:pt x="14106" y="2382"/>
                  <a:pt x="14106" y="2311"/>
                  <a:pt x="14060" y="2311"/>
                </a:cubicBezTo>
                <a:lnTo>
                  <a:pt x="14044" y="2311"/>
                </a:lnTo>
                <a:cubicBezTo>
                  <a:pt x="14044" y="2311"/>
                  <a:pt x="14044" y="2311"/>
                  <a:pt x="14043" y="2311"/>
                </a:cubicBezTo>
                <a:close/>
                <a:moveTo>
                  <a:pt x="14931" y="2297"/>
                </a:moveTo>
                <a:cubicBezTo>
                  <a:pt x="14904" y="2297"/>
                  <a:pt x="14880" y="2333"/>
                  <a:pt x="14905" y="2357"/>
                </a:cubicBezTo>
                <a:lnTo>
                  <a:pt x="14921" y="2373"/>
                </a:lnTo>
                <a:cubicBezTo>
                  <a:pt x="14929" y="2380"/>
                  <a:pt x="14937" y="2383"/>
                  <a:pt x="14945" y="2383"/>
                </a:cubicBezTo>
                <a:cubicBezTo>
                  <a:pt x="14972" y="2383"/>
                  <a:pt x="14996" y="2348"/>
                  <a:pt x="14970" y="2323"/>
                </a:cubicBezTo>
                <a:lnTo>
                  <a:pt x="14955" y="2308"/>
                </a:lnTo>
                <a:cubicBezTo>
                  <a:pt x="14947" y="2300"/>
                  <a:pt x="14939" y="2297"/>
                  <a:pt x="14931" y="2297"/>
                </a:cubicBezTo>
                <a:close/>
                <a:moveTo>
                  <a:pt x="14254" y="2327"/>
                </a:moveTo>
                <a:cubicBezTo>
                  <a:pt x="14210" y="2327"/>
                  <a:pt x="14209" y="2398"/>
                  <a:pt x="14254" y="2398"/>
                </a:cubicBezTo>
                <a:cubicBezTo>
                  <a:pt x="14300" y="2398"/>
                  <a:pt x="14300" y="2327"/>
                  <a:pt x="14254" y="2327"/>
                </a:cubicBezTo>
                <a:close/>
                <a:moveTo>
                  <a:pt x="11071" y="2254"/>
                </a:moveTo>
                <a:cubicBezTo>
                  <a:pt x="11024" y="2254"/>
                  <a:pt x="10994" y="2324"/>
                  <a:pt x="11044" y="2355"/>
                </a:cubicBezTo>
                <a:cubicBezTo>
                  <a:pt x="11068" y="2371"/>
                  <a:pt x="11093" y="2384"/>
                  <a:pt x="11118" y="2399"/>
                </a:cubicBezTo>
                <a:cubicBezTo>
                  <a:pt x="11128" y="2405"/>
                  <a:pt x="11137" y="2407"/>
                  <a:pt x="11145" y="2407"/>
                </a:cubicBezTo>
                <a:cubicBezTo>
                  <a:pt x="11191" y="2407"/>
                  <a:pt x="11221" y="2337"/>
                  <a:pt x="11173" y="2308"/>
                </a:cubicBezTo>
                <a:cubicBezTo>
                  <a:pt x="11148" y="2292"/>
                  <a:pt x="11124" y="2277"/>
                  <a:pt x="11099" y="2263"/>
                </a:cubicBezTo>
                <a:cubicBezTo>
                  <a:pt x="11089" y="2257"/>
                  <a:pt x="11079" y="2254"/>
                  <a:pt x="11071" y="2254"/>
                </a:cubicBezTo>
                <a:close/>
                <a:moveTo>
                  <a:pt x="16567" y="2285"/>
                </a:moveTo>
                <a:cubicBezTo>
                  <a:pt x="16561" y="2285"/>
                  <a:pt x="16556" y="2287"/>
                  <a:pt x="16550" y="2290"/>
                </a:cubicBezTo>
                <a:cubicBezTo>
                  <a:pt x="16534" y="2299"/>
                  <a:pt x="16525" y="2324"/>
                  <a:pt x="16537" y="2339"/>
                </a:cubicBezTo>
                <a:cubicBezTo>
                  <a:pt x="16552" y="2358"/>
                  <a:pt x="16567" y="2379"/>
                  <a:pt x="16582" y="2399"/>
                </a:cubicBezTo>
                <a:cubicBezTo>
                  <a:pt x="16590" y="2410"/>
                  <a:pt x="16601" y="2417"/>
                  <a:pt x="16613" y="2417"/>
                </a:cubicBezTo>
                <a:cubicBezTo>
                  <a:pt x="16619" y="2417"/>
                  <a:pt x="16624" y="2416"/>
                  <a:pt x="16630" y="2413"/>
                </a:cubicBezTo>
                <a:cubicBezTo>
                  <a:pt x="16646" y="2404"/>
                  <a:pt x="16655" y="2381"/>
                  <a:pt x="16643" y="2363"/>
                </a:cubicBezTo>
                <a:cubicBezTo>
                  <a:pt x="16628" y="2345"/>
                  <a:pt x="16613" y="2324"/>
                  <a:pt x="16598" y="2304"/>
                </a:cubicBezTo>
                <a:cubicBezTo>
                  <a:pt x="16590" y="2293"/>
                  <a:pt x="16579" y="2285"/>
                  <a:pt x="16567" y="2285"/>
                </a:cubicBezTo>
                <a:close/>
                <a:moveTo>
                  <a:pt x="17913" y="2286"/>
                </a:moveTo>
                <a:cubicBezTo>
                  <a:pt x="17897" y="2286"/>
                  <a:pt x="17881" y="2293"/>
                  <a:pt x="17870" y="2311"/>
                </a:cubicBezTo>
                <a:cubicBezTo>
                  <a:pt x="17861" y="2327"/>
                  <a:pt x="17851" y="2342"/>
                  <a:pt x="17843" y="2357"/>
                </a:cubicBezTo>
                <a:cubicBezTo>
                  <a:pt x="17818" y="2398"/>
                  <a:pt x="17855" y="2437"/>
                  <a:pt x="17892" y="2437"/>
                </a:cubicBezTo>
                <a:cubicBezTo>
                  <a:pt x="17908" y="2437"/>
                  <a:pt x="17923" y="2430"/>
                  <a:pt x="17934" y="2413"/>
                </a:cubicBezTo>
                <a:cubicBezTo>
                  <a:pt x="17944" y="2397"/>
                  <a:pt x="17953" y="2381"/>
                  <a:pt x="17961" y="2367"/>
                </a:cubicBezTo>
                <a:cubicBezTo>
                  <a:pt x="17987" y="2324"/>
                  <a:pt x="17950" y="2286"/>
                  <a:pt x="17913" y="2286"/>
                </a:cubicBezTo>
                <a:close/>
                <a:moveTo>
                  <a:pt x="2948" y="2308"/>
                </a:moveTo>
                <a:cubicBezTo>
                  <a:pt x="2930" y="2308"/>
                  <a:pt x="2910" y="2318"/>
                  <a:pt x="2901" y="2335"/>
                </a:cubicBezTo>
                <a:cubicBezTo>
                  <a:pt x="2896" y="2346"/>
                  <a:pt x="2891" y="2355"/>
                  <a:pt x="2885" y="2365"/>
                </a:cubicBezTo>
                <a:cubicBezTo>
                  <a:pt x="2874" y="2392"/>
                  <a:pt x="2880" y="2423"/>
                  <a:pt x="2905" y="2439"/>
                </a:cubicBezTo>
                <a:cubicBezTo>
                  <a:pt x="2913" y="2443"/>
                  <a:pt x="2922" y="2446"/>
                  <a:pt x="2931" y="2446"/>
                </a:cubicBezTo>
                <a:cubicBezTo>
                  <a:pt x="2950" y="2446"/>
                  <a:pt x="2969" y="2436"/>
                  <a:pt x="2979" y="2419"/>
                </a:cubicBezTo>
                <a:cubicBezTo>
                  <a:pt x="2984" y="2408"/>
                  <a:pt x="2989" y="2399"/>
                  <a:pt x="2994" y="2389"/>
                </a:cubicBezTo>
                <a:cubicBezTo>
                  <a:pt x="3007" y="2362"/>
                  <a:pt x="3001" y="2331"/>
                  <a:pt x="2974" y="2315"/>
                </a:cubicBezTo>
                <a:cubicBezTo>
                  <a:pt x="2967" y="2310"/>
                  <a:pt x="2958" y="2308"/>
                  <a:pt x="2948" y="2308"/>
                </a:cubicBezTo>
                <a:close/>
                <a:moveTo>
                  <a:pt x="13658" y="2354"/>
                </a:moveTo>
                <a:cubicBezTo>
                  <a:pt x="13635" y="2354"/>
                  <a:pt x="13610" y="2379"/>
                  <a:pt x="13624" y="2407"/>
                </a:cubicBezTo>
                <a:cubicBezTo>
                  <a:pt x="13629" y="2418"/>
                  <a:pt x="13635" y="2426"/>
                  <a:pt x="13640" y="2437"/>
                </a:cubicBezTo>
                <a:cubicBezTo>
                  <a:pt x="13646" y="2450"/>
                  <a:pt x="13657" y="2455"/>
                  <a:pt x="13667" y="2455"/>
                </a:cubicBezTo>
                <a:cubicBezTo>
                  <a:pt x="13691" y="2455"/>
                  <a:pt x="13715" y="2429"/>
                  <a:pt x="13702" y="2402"/>
                </a:cubicBezTo>
                <a:cubicBezTo>
                  <a:pt x="13697" y="2392"/>
                  <a:pt x="13691" y="2382"/>
                  <a:pt x="13686" y="2372"/>
                </a:cubicBezTo>
                <a:cubicBezTo>
                  <a:pt x="13680" y="2359"/>
                  <a:pt x="13669" y="2354"/>
                  <a:pt x="13658" y="2354"/>
                </a:cubicBezTo>
                <a:close/>
                <a:moveTo>
                  <a:pt x="19497" y="2358"/>
                </a:moveTo>
                <a:cubicBezTo>
                  <a:pt x="19488" y="2358"/>
                  <a:pt x="19479" y="2364"/>
                  <a:pt x="19479" y="2376"/>
                </a:cubicBezTo>
                <a:lnTo>
                  <a:pt x="19479" y="2450"/>
                </a:lnTo>
                <a:cubicBezTo>
                  <a:pt x="19479" y="2461"/>
                  <a:pt x="19488" y="2467"/>
                  <a:pt x="19497" y="2467"/>
                </a:cubicBezTo>
                <a:cubicBezTo>
                  <a:pt x="19506" y="2467"/>
                  <a:pt x="19515" y="2461"/>
                  <a:pt x="19515" y="2450"/>
                </a:cubicBezTo>
                <a:lnTo>
                  <a:pt x="19515" y="2376"/>
                </a:lnTo>
                <a:cubicBezTo>
                  <a:pt x="19515" y="2364"/>
                  <a:pt x="19506" y="2358"/>
                  <a:pt x="19497" y="2358"/>
                </a:cubicBezTo>
                <a:close/>
                <a:moveTo>
                  <a:pt x="4463" y="2436"/>
                </a:moveTo>
                <a:cubicBezTo>
                  <a:pt x="4418" y="2436"/>
                  <a:pt x="4418" y="2507"/>
                  <a:pt x="4463" y="2507"/>
                </a:cubicBezTo>
                <a:lnTo>
                  <a:pt x="4479" y="2507"/>
                </a:lnTo>
                <a:cubicBezTo>
                  <a:pt x="4525" y="2507"/>
                  <a:pt x="4525" y="2436"/>
                  <a:pt x="4479" y="2436"/>
                </a:cubicBezTo>
                <a:close/>
                <a:moveTo>
                  <a:pt x="13010" y="2335"/>
                </a:moveTo>
                <a:cubicBezTo>
                  <a:pt x="12969" y="2335"/>
                  <a:pt x="12932" y="2388"/>
                  <a:pt x="12970" y="2425"/>
                </a:cubicBezTo>
                <a:cubicBezTo>
                  <a:pt x="12995" y="2450"/>
                  <a:pt x="13020" y="2475"/>
                  <a:pt x="13044" y="2502"/>
                </a:cubicBezTo>
                <a:cubicBezTo>
                  <a:pt x="13055" y="2513"/>
                  <a:pt x="13068" y="2517"/>
                  <a:pt x="13080" y="2517"/>
                </a:cubicBezTo>
                <a:cubicBezTo>
                  <a:pt x="13121" y="2517"/>
                  <a:pt x="13158" y="2464"/>
                  <a:pt x="13120" y="2426"/>
                </a:cubicBezTo>
                <a:cubicBezTo>
                  <a:pt x="13095" y="2402"/>
                  <a:pt x="13072" y="2377"/>
                  <a:pt x="13046" y="2351"/>
                </a:cubicBezTo>
                <a:cubicBezTo>
                  <a:pt x="13035" y="2340"/>
                  <a:pt x="13022" y="2335"/>
                  <a:pt x="13010" y="2335"/>
                </a:cubicBezTo>
                <a:close/>
                <a:moveTo>
                  <a:pt x="10096" y="2388"/>
                </a:moveTo>
                <a:cubicBezTo>
                  <a:pt x="10055" y="2388"/>
                  <a:pt x="10018" y="2440"/>
                  <a:pt x="10056" y="2478"/>
                </a:cubicBezTo>
                <a:lnTo>
                  <a:pt x="10101" y="2523"/>
                </a:lnTo>
                <a:cubicBezTo>
                  <a:pt x="10112" y="2534"/>
                  <a:pt x="10125" y="2538"/>
                  <a:pt x="10137" y="2538"/>
                </a:cubicBezTo>
                <a:cubicBezTo>
                  <a:pt x="10177" y="2538"/>
                  <a:pt x="10214" y="2485"/>
                  <a:pt x="10177" y="2447"/>
                </a:cubicBezTo>
                <a:lnTo>
                  <a:pt x="10133" y="2403"/>
                </a:lnTo>
                <a:cubicBezTo>
                  <a:pt x="10121" y="2392"/>
                  <a:pt x="10109" y="2388"/>
                  <a:pt x="10096" y="2388"/>
                </a:cubicBezTo>
                <a:close/>
                <a:moveTo>
                  <a:pt x="19062" y="2459"/>
                </a:moveTo>
                <a:cubicBezTo>
                  <a:pt x="19044" y="2459"/>
                  <a:pt x="19027" y="2470"/>
                  <a:pt x="19027" y="2493"/>
                </a:cubicBezTo>
                <a:lnTo>
                  <a:pt x="19027" y="2509"/>
                </a:lnTo>
                <a:cubicBezTo>
                  <a:pt x="19026" y="2532"/>
                  <a:pt x="19043" y="2544"/>
                  <a:pt x="19061" y="2544"/>
                </a:cubicBezTo>
                <a:cubicBezTo>
                  <a:pt x="19079" y="2544"/>
                  <a:pt x="19097" y="2532"/>
                  <a:pt x="19097" y="2509"/>
                </a:cubicBezTo>
                <a:lnTo>
                  <a:pt x="19097" y="2493"/>
                </a:lnTo>
                <a:cubicBezTo>
                  <a:pt x="19097" y="2470"/>
                  <a:pt x="19079" y="2459"/>
                  <a:pt x="19062" y="2459"/>
                </a:cubicBezTo>
                <a:close/>
                <a:moveTo>
                  <a:pt x="831" y="2470"/>
                </a:moveTo>
                <a:cubicBezTo>
                  <a:pt x="806" y="2470"/>
                  <a:pt x="781" y="2496"/>
                  <a:pt x="796" y="2524"/>
                </a:cubicBezTo>
                <a:cubicBezTo>
                  <a:pt x="805" y="2539"/>
                  <a:pt x="816" y="2550"/>
                  <a:pt x="830" y="2557"/>
                </a:cubicBezTo>
                <a:cubicBezTo>
                  <a:pt x="835" y="2566"/>
                  <a:pt x="844" y="2572"/>
                  <a:pt x="857" y="2572"/>
                </a:cubicBezTo>
                <a:lnTo>
                  <a:pt x="878" y="2572"/>
                </a:lnTo>
                <a:cubicBezTo>
                  <a:pt x="880" y="2572"/>
                  <a:pt x="883" y="2571"/>
                  <a:pt x="885" y="2571"/>
                </a:cubicBezTo>
                <a:lnTo>
                  <a:pt x="887" y="2571"/>
                </a:lnTo>
                <a:cubicBezTo>
                  <a:pt x="889" y="2571"/>
                  <a:pt x="889" y="2570"/>
                  <a:pt x="889" y="2570"/>
                </a:cubicBezTo>
                <a:cubicBezTo>
                  <a:pt x="896" y="2567"/>
                  <a:pt x="901" y="2561"/>
                  <a:pt x="904" y="2555"/>
                </a:cubicBezTo>
                <a:cubicBezTo>
                  <a:pt x="907" y="2548"/>
                  <a:pt x="911" y="2541"/>
                  <a:pt x="911" y="2535"/>
                </a:cubicBezTo>
                <a:cubicBezTo>
                  <a:pt x="911" y="2525"/>
                  <a:pt x="906" y="2517"/>
                  <a:pt x="901" y="2511"/>
                </a:cubicBezTo>
                <a:cubicBezTo>
                  <a:pt x="896" y="2505"/>
                  <a:pt x="889" y="2501"/>
                  <a:pt x="879" y="2500"/>
                </a:cubicBezTo>
                <a:cubicBezTo>
                  <a:pt x="878" y="2500"/>
                  <a:pt x="876" y="2499"/>
                  <a:pt x="875" y="2499"/>
                </a:cubicBezTo>
                <a:cubicBezTo>
                  <a:pt x="868" y="2497"/>
                  <a:pt x="863" y="2492"/>
                  <a:pt x="860" y="2487"/>
                </a:cubicBezTo>
                <a:cubicBezTo>
                  <a:pt x="853" y="2475"/>
                  <a:pt x="842" y="2470"/>
                  <a:pt x="831" y="2470"/>
                </a:cubicBezTo>
                <a:close/>
                <a:moveTo>
                  <a:pt x="2317" y="2426"/>
                </a:moveTo>
                <a:cubicBezTo>
                  <a:pt x="2298" y="2426"/>
                  <a:pt x="2278" y="2437"/>
                  <a:pt x="2268" y="2452"/>
                </a:cubicBezTo>
                <a:cubicBezTo>
                  <a:pt x="2253" y="2481"/>
                  <a:pt x="2265" y="2509"/>
                  <a:pt x="2288" y="2526"/>
                </a:cubicBezTo>
                <a:cubicBezTo>
                  <a:pt x="2308" y="2541"/>
                  <a:pt x="2328" y="2556"/>
                  <a:pt x="2349" y="2571"/>
                </a:cubicBezTo>
                <a:cubicBezTo>
                  <a:pt x="2356" y="2576"/>
                  <a:pt x="2365" y="2578"/>
                  <a:pt x="2374" y="2578"/>
                </a:cubicBezTo>
                <a:cubicBezTo>
                  <a:pt x="2393" y="2578"/>
                  <a:pt x="2413" y="2567"/>
                  <a:pt x="2422" y="2551"/>
                </a:cubicBezTo>
                <a:cubicBezTo>
                  <a:pt x="2438" y="2524"/>
                  <a:pt x="2425" y="2494"/>
                  <a:pt x="2402" y="2478"/>
                </a:cubicBezTo>
                <a:cubicBezTo>
                  <a:pt x="2383" y="2462"/>
                  <a:pt x="2363" y="2447"/>
                  <a:pt x="2342" y="2434"/>
                </a:cubicBezTo>
                <a:cubicBezTo>
                  <a:pt x="2334" y="2428"/>
                  <a:pt x="2326" y="2426"/>
                  <a:pt x="2317" y="2426"/>
                </a:cubicBezTo>
                <a:close/>
                <a:moveTo>
                  <a:pt x="1503" y="2518"/>
                </a:moveTo>
                <a:cubicBezTo>
                  <a:pt x="1456" y="2518"/>
                  <a:pt x="1456" y="2589"/>
                  <a:pt x="1503" y="2589"/>
                </a:cubicBezTo>
                <a:lnTo>
                  <a:pt x="1518" y="2589"/>
                </a:lnTo>
                <a:cubicBezTo>
                  <a:pt x="1564" y="2589"/>
                  <a:pt x="1564" y="2518"/>
                  <a:pt x="1518" y="2518"/>
                </a:cubicBezTo>
                <a:close/>
                <a:moveTo>
                  <a:pt x="20847" y="2464"/>
                </a:moveTo>
                <a:cubicBezTo>
                  <a:pt x="20840" y="2464"/>
                  <a:pt x="20834" y="2465"/>
                  <a:pt x="20829" y="2468"/>
                </a:cubicBezTo>
                <a:cubicBezTo>
                  <a:pt x="20810" y="2479"/>
                  <a:pt x="20808" y="2500"/>
                  <a:pt x="20815" y="2517"/>
                </a:cubicBezTo>
                <a:cubicBezTo>
                  <a:pt x="20825" y="2541"/>
                  <a:pt x="20836" y="2567"/>
                  <a:pt x="20847" y="2592"/>
                </a:cubicBezTo>
                <a:cubicBezTo>
                  <a:pt x="20853" y="2603"/>
                  <a:pt x="20866" y="2609"/>
                  <a:pt x="20878" y="2609"/>
                </a:cubicBezTo>
                <a:cubicBezTo>
                  <a:pt x="20885" y="2609"/>
                  <a:pt x="20891" y="2608"/>
                  <a:pt x="20897" y="2604"/>
                </a:cubicBezTo>
                <a:cubicBezTo>
                  <a:pt x="20914" y="2594"/>
                  <a:pt x="20918" y="2573"/>
                  <a:pt x="20909" y="2556"/>
                </a:cubicBezTo>
                <a:cubicBezTo>
                  <a:pt x="20899" y="2531"/>
                  <a:pt x="20888" y="2507"/>
                  <a:pt x="20877" y="2482"/>
                </a:cubicBezTo>
                <a:cubicBezTo>
                  <a:pt x="20871" y="2469"/>
                  <a:pt x="20859" y="2464"/>
                  <a:pt x="20847" y="2464"/>
                </a:cubicBezTo>
                <a:close/>
                <a:moveTo>
                  <a:pt x="10605" y="2513"/>
                </a:moveTo>
                <a:cubicBezTo>
                  <a:pt x="10587" y="2513"/>
                  <a:pt x="10569" y="2524"/>
                  <a:pt x="10569" y="2547"/>
                </a:cubicBezTo>
                <a:lnTo>
                  <a:pt x="10569" y="2577"/>
                </a:lnTo>
                <a:cubicBezTo>
                  <a:pt x="10569" y="2600"/>
                  <a:pt x="10586" y="2612"/>
                  <a:pt x="10604" y="2612"/>
                </a:cubicBezTo>
                <a:cubicBezTo>
                  <a:pt x="10622" y="2612"/>
                  <a:pt x="10640" y="2600"/>
                  <a:pt x="10640" y="2577"/>
                </a:cubicBezTo>
                <a:lnTo>
                  <a:pt x="10640" y="2547"/>
                </a:lnTo>
                <a:cubicBezTo>
                  <a:pt x="10640" y="2524"/>
                  <a:pt x="10622" y="2513"/>
                  <a:pt x="10605" y="2513"/>
                </a:cubicBezTo>
                <a:close/>
                <a:moveTo>
                  <a:pt x="17392" y="2482"/>
                </a:moveTo>
                <a:cubicBezTo>
                  <a:pt x="17383" y="2482"/>
                  <a:pt x="17374" y="2484"/>
                  <a:pt x="17366" y="2488"/>
                </a:cubicBezTo>
                <a:cubicBezTo>
                  <a:pt x="17340" y="2504"/>
                  <a:pt x="17333" y="2535"/>
                  <a:pt x="17346" y="2561"/>
                </a:cubicBezTo>
                <a:cubicBezTo>
                  <a:pt x="17352" y="2572"/>
                  <a:pt x="17357" y="2581"/>
                  <a:pt x="17362" y="2592"/>
                </a:cubicBezTo>
                <a:cubicBezTo>
                  <a:pt x="17371" y="2609"/>
                  <a:pt x="17389" y="2618"/>
                  <a:pt x="17408" y="2618"/>
                </a:cubicBezTo>
                <a:cubicBezTo>
                  <a:pt x="17418" y="2618"/>
                  <a:pt x="17427" y="2616"/>
                  <a:pt x="17435" y="2612"/>
                </a:cubicBezTo>
                <a:cubicBezTo>
                  <a:pt x="17462" y="2596"/>
                  <a:pt x="17468" y="2565"/>
                  <a:pt x="17455" y="2538"/>
                </a:cubicBezTo>
                <a:cubicBezTo>
                  <a:pt x="17450" y="2528"/>
                  <a:pt x="17445" y="2518"/>
                  <a:pt x="17440" y="2508"/>
                </a:cubicBezTo>
                <a:cubicBezTo>
                  <a:pt x="17431" y="2491"/>
                  <a:pt x="17411" y="2482"/>
                  <a:pt x="17392" y="2482"/>
                </a:cubicBezTo>
                <a:close/>
                <a:moveTo>
                  <a:pt x="15217" y="2585"/>
                </a:moveTo>
                <a:cubicBezTo>
                  <a:pt x="15171" y="2585"/>
                  <a:pt x="15171" y="2656"/>
                  <a:pt x="15217" y="2656"/>
                </a:cubicBezTo>
                <a:cubicBezTo>
                  <a:pt x="15262" y="2656"/>
                  <a:pt x="15263" y="2585"/>
                  <a:pt x="15217" y="2585"/>
                </a:cubicBezTo>
                <a:close/>
                <a:moveTo>
                  <a:pt x="4748" y="2536"/>
                </a:moveTo>
                <a:cubicBezTo>
                  <a:pt x="4730" y="2536"/>
                  <a:pt x="4713" y="2545"/>
                  <a:pt x="4703" y="2562"/>
                </a:cubicBezTo>
                <a:cubicBezTo>
                  <a:pt x="4688" y="2587"/>
                  <a:pt x="4697" y="2623"/>
                  <a:pt x="4723" y="2636"/>
                </a:cubicBezTo>
                <a:cubicBezTo>
                  <a:pt x="4733" y="2641"/>
                  <a:pt x="4743" y="2646"/>
                  <a:pt x="4753" y="2651"/>
                </a:cubicBezTo>
                <a:cubicBezTo>
                  <a:pt x="4762" y="2656"/>
                  <a:pt x="4772" y="2659"/>
                  <a:pt x="4782" y="2659"/>
                </a:cubicBezTo>
                <a:cubicBezTo>
                  <a:pt x="4799" y="2659"/>
                  <a:pt x="4816" y="2650"/>
                  <a:pt x="4825" y="2633"/>
                </a:cubicBezTo>
                <a:cubicBezTo>
                  <a:pt x="4840" y="2609"/>
                  <a:pt x="4833" y="2572"/>
                  <a:pt x="4807" y="2559"/>
                </a:cubicBezTo>
                <a:cubicBezTo>
                  <a:pt x="4796" y="2554"/>
                  <a:pt x="4787" y="2549"/>
                  <a:pt x="4776" y="2544"/>
                </a:cubicBezTo>
                <a:cubicBezTo>
                  <a:pt x="4767" y="2539"/>
                  <a:pt x="4757" y="2536"/>
                  <a:pt x="4748" y="2536"/>
                </a:cubicBezTo>
                <a:close/>
                <a:moveTo>
                  <a:pt x="9175" y="2595"/>
                </a:moveTo>
                <a:cubicBezTo>
                  <a:pt x="9141" y="2595"/>
                  <a:pt x="9129" y="2651"/>
                  <a:pt x="9169" y="2665"/>
                </a:cubicBezTo>
                <a:cubicBezTo>
                  <a:pt x="9182" y="2670"/>
                  <a:pt x="9198" y="2676"/>
                  <a:pt x="9213" y="2682"/>
                </a:cubicBezTo>
                <a:cubicBezTo>
                  <a:pt x="9217" y="2683"/>
                  <a:pt x="9221" y="2684"/>
                  <a:pt x="9225" y="2684"/>
                </a:cubicBezTo>
                <a:cubicBezTo>
                  <a:pt x="9259" y="2684"/>
                  <a:pt x="9270" y="2627"/>
                  <a:pt x="9233" y="2614"/>
                </a:cubicBezTo>
                <a:cubicBezTo>
                  <a:pt x="9218" y="2609"/>
                  <a:pt x="9202" y="2603"/>
                  <a:pt x="9188" y="2597"/>
                </a:cubicBezTo>
                <a:cubicBezTo>
                  <a:pt x="9183" y="2595"/>
                  <a:pt x="9179" y="2595"/>
                  <a:pt x="9175" y="2595"/>
                </a:cubicBezTo>
                <a:close/>
                <a:moveTo>
                  <a:pt x="24410" y="2547"/>
                </a:moveTo>
                <a:cubicBezTo>
                  <a:pt x="24399" y="2547"/>
                  <a:pt x="24387" y="2552"/>
                  <a:pt x="24376" y="2562"/>
                </a:cubicBezTo>
                <a:lnTo>
                  <a:pt x="24345" y="2593"/>
                </a:lnTo>
                <a:cubicBezTo>
                  <a:pt x="24307" y="2630"/>
                  <a:pt x="24344" y="2685"/>
                  <a:pt x="24385" y="2685"/>
                </a:cubicBezTo>
                <a:cubicBezTo>
                  <a:pt x="24397" y="2685"/>
                  <a:pt x="24409" y="2680"/>
                  <a:pt x="24420" y="2669"/>
                </a:cubicBezTo>
                <a:lnTo>
                  <a:pt x="24450" y="2639"/>
                </a:lnTo>
                <a:cubicBezTo>
                  <a:pt x="24488" y="2602"/>
                  <a:pt x="24451" y="2547"/>
                  <a:pt x="24410" y="2547"/>
                </a:cubicBezTo>
                <a:close/>
                <a:moveTo>
                  <a:pt x="8861" y="2643"/>
                </a:moveTo>
                <a:cubicBezTo>
                  <a:pt x="8815" y="2643"/>
                  <a:pt x="8815" y="2713"/>
                  <a:pt x="8861" y="2713"/>
                </a:cubicBezTo>
                <a:lnTo>
                  <a:pt x="8877" y="2713"/>
                </a:lnTo>
                <a:cubicBezTo>
                  <a:pt x="8923" y="2713"/>
                  <a:pt x="8923" y="2643"/>
                  <a:pt x="8877" y="2643"/>
                </a:cubicBezTo>
                <a:close/>
                <a:moveTo>
                  <a:pt x="8063" y="2580"/>
                </a:moveTo>
                <a:cubicBezTo>
                  <a:pt x="8054" y="2580"/>
                  <a:pt x="8045" y="2583"/>
                  <a:pt x="8040" y="2591"/>
                </a:cubicBezTo>
                <a:cubicBezTo>
                  <a:pt x="8020" y="2615"/>
                  <a:pt x="7999" y="2640"/>
                  <a:pt x="7980" y="2665"/>
                </a:cubicBezTo>
                <a:cubicBezTo>
                  <a:pt x="7967" y="2681"/>
                  <a:pt x="7965" y="2701"/>
                  <a:pt x="7980" y="2714"/>
                </a:cubicBezTo>
                <a:cubicBezTo>
                  <a:pt x="7986" y="2721"/>
                  <a:pt x="7996" y="2725"/>
                  <a:pt x="8006" y="2725"/>
                </a:cubicBezTo>
                <a:cubicBezTo>
                  <a:pt x="8015" y="2725"/>
                  <a:pt x="8023" y="2722"/>
                  <a:pt x="8029" y="2714"/>
                </a:cubicBezTo>
                <a:cubicBezTo>
                  <a:pt x="8049" y="2690"/>
                  <a:pt x="8070" y="2665"/>
                  <a:pt x="8090" y="2640"/>
                </a:cubicBezTo>
                <a:cubicBezTo>
                  <a:pt x="8101" y="2625"/>
                  <a:pt x="8106" y="2604"/>
                  <a:pt x="8090" y="2591"/>
                </a:cubicBezTo>
                <a:cubicBezTo>
                  <a:pt x="8083" y="2584"/>
                  <a:pt x="8073" y="2580"/>
                  <a:pt x="8063" y="2580"/>
                </a:cubicBezTo>
                <a:close/>
                <a:moveTo>
                  <a:pt x="20128" y="2594"/>
                </a:moveTo>
                <a:cubicBezTo>
                  <a:pt x="20109" y="2594"/>
                  <a:pt x="20090" y="2604"/>
                  <a:pt x="20081" y="2620"/>
                </a:cubicBezTo>
                <a:cubicBezTo>
                  <a:pt x="20066" y="2646"/>
                  <a:pt x="20076" y="2677"/>
                  <a:pt x="20101" y="2693"/>
                </a:cubicBezTo>
                <a:cubicBezTo>
                  <a:pt x="20116" y="2704"/>
                  <a:pt x="20130" y="2713"/>
                  <a:pt x="20145" y="2724"/>
                </a:cubicBezTo>
                <a:cubicBezTo>
                  <a:pt x="20152" y="2729"/>
                  <a:pt x="20161" y="2731"/>
                  <a:pt x="20170" y="2731"/>
                </a:cubicBezTo>
                <a:cubicBezTo>
                  <a:pt x="20189" y="2731"/>
                  <a:pt x="20208" y="2721"/>
                  <a:pt x="20218" y="2704"/>
                </a:cubicBezTo>
                <a:cubicBezTo>
                  <a:pt x="20234" y="2678"/>
                  <a:pt x="20223" y="2646"/>
                  <a:pt x="20198" y="2631"/>
                </a:cubicBezTo>
                <a:cubicBezTo>
                  <a:pt x="20182" y="2620"/>
                  <a:pt x="20169" y="2612"/>
                  <a:pt x="20154" y="2601"/>
                </a:cubicBezTo>
                <a:cubicBezTo>
                  <a:pt x="20146" y="2596"/>
                  <a:pt x="20137" y="2594"/>
                  <a:pt x="20128" y="2594"/>
                </a:cubicBezTo>
                <a:close/>
                <a:moveTo>
                  <a:pt x="12570" y="2683"/>
                </a:moveTo>
                <a:cubicBezTo>
                  <a:pt x="12525" y="2683"/>
                  <a:pt x="12526" y="2754"/>
                  <a:pt x="12571" y="2754"/>
                </a:cubicBezTo>
                <a:cubicBezTo>
                  <a:pt x="12618" y="2754"/>
                  <a:pt x="12618" y="2683"/>
                  <a:pt x="12571" y="2683"/>
                </a:cubicBezTo>
                <a:cubicBezTo>
                  <a:pt x="12571" y="2683"/>
                  <a:pt x="12571" y="2683"/>
                  <a:pt x="12570" y="2683"/>
                </a:cubicBezTo>
                <a:close/>
                <a:moveTo>
                  <a:pt x="14646" y="2673"/>
                </a:moveTo>
                <a:cubicBezTo>
                  <a:pt x="14636" y="2673"/>
                  <a:pt x="14627" y="2676"/>
                  <a:pt x="14619" y="2683"/>
                </a:cubicBezTo>
                <a:cubicBezTo>
                  <a:pt x="14615" y="2687"/>
                  <a:pt x="14609" y="2690"/>
                  <a:pt x="14603" y="2690"/>
                </a:cubicBezTo>
                <a:cubicBezTo>
                  <a:pt x="14600" y="2690"/>
                  <a:pt x="14597" y="2689"/>
                  <a:pt x="14594" y="2688"/>
                </a:cubicBezTo>
                <a:cubicBezTo>
                  <a:pt x="14591" y="2687"/>
                  <a:pt x="14588" y="2687"/>
                  <a:pt x="14586" y="2687"/>
                </a:cubicBezTo>
                <a:cubicBezTo>
                  <a:pt x="14548" y="2687"/>
                  <a:pt x="14534" y="2748"/>
                  <a:pt x="14575" y="2756"/>
                </a:cubicBezTo>
                <a:cubicBezTo>
                  <a:pt x="14584" y="2759"/>
                  <a:pt x="14593" y="2760"/>
                  <a:pt x="14602" y="2760"/>
                </a:cubicBezTo>
                <a:cubicBezTo>
                  <a:pt x="14626" y="2760"/>
                  <a:pt x="14649" y="2750"/>
                  <a:pt x="14670" y="2733"/>
                </a:cubicBezTo>
                <a:cubicBezTo>
                  <a:pt x="14683" y="2722"/>
                  <a:pt x="14682" y="2695"/>
                  <a:pt x="14670" y="2683"/>
                </a:cubicBezTo>
                <a:cubicBezTo>
                  <a:pt x="14663" y="2676"/>
                  <a:pt x="14654" y="2673"/>
                  <a:pt x="14646" y="2673"/>
                </a:cubicBezTo>
                <a:close/>
                <a:moveTo>
                  <a:pt x="15906" y="2646"/>
                </a:moveTo>
                <a:cubicBezTo>
                  <a:pt x="15898" y="2646"/>
                  <a:pt x="15889" y="2649"/>
                  <a:pt x="15882" y="2657"/>
                </a:cubicBezTo>
                <a:lnTo>
                  <a:pt x="15838" y="2702"/>
                </a:lnTo>
                <a:cubicBezTo>
                  <a:pt x="15813" y="2727"/>
                  <a:pt x="15837" y="2762"/>
                  <a:pt x="15863" y="2762"/>
                </a:cubicBezTo>
                <a:cubicBezTo>
                  <a:pt x="15871" y="2762"/>
                  <a:pt x="15880" y="2759"/>
                  <a:pt x="15887" y="2751"/>
                </a:cubicBezTo>
                <a:lnTo>
                  <a:pt x="15932" y="2707"/>
                </a:lnTo>
                <a:cubicBezTo>
                  <a:pt x="15957" y="2682"/>
                  <a:pt x="15934" y="2646"/>
                  <a:pt x="15906" y="2646"/>
                </a:cubicBezTo>
                <a:close/>
                <a:moveTo>
                  <a:pt x="21781" y="2628"/>
                </a:moveTo>
                <a:cubicBezTo>
                  <a:pt x="21758" y="2628"/>
                  <a:pt x="21737" y="2644"/>
                  <a:pt x="21730" y="2666"/>
                </a:cubicBezTo>
                <a:cubicBezTo>
                  <a:pt x="21724" y="2682"/>
                  <a:pt x="21719" y="2697"/>
                  <a:pt x="21714" y="2711"/>
                </a:cubicBezTo>
                <a:cubicBezTo>
                  <a:pt x="21704" y="2738"/>
                  <a:pt x="21724" y="2770"/>
                  <a:pt x="21750" y="2776"/>
                </a:cubicBezTo>
                <a:cubicBezTo>
                  <a:pt x="21755" y="2778"/>
                  <a:pt x="21760" y="2778"/>
                  <a:pt x="21764" y="2778"/>
                </a:cubicBezTo>
                <a:cubicBezTo>
                  <a:pt x="21787" y="2778"/>
                  <a:pt x="21808" y="2761"/>
                  <a:pt x="21815" y="2739"/>
                </a:cubicBezTo>
                <a:cubicBezTo>
                  <a:pt x="21821" y="2724"/>
                  <a:pt x="21826" y="2709"/>
                  <a:pt x="21831" y="2695"/>
                </a:cubicBezTo>
                <a:cubicBezTo>
                  <a:pt x="21841" y="2669"/>
                  <a:pt x="21821" y="2639"/>
                  <a:pt x="21794" y="2629"/>
                </a:cubicBezTo>
                <a:cubicBezTo>
                  <a:pt x="21790" y="2628"/>
                  <a:pt x="21786" y="2628"/>
                  <a:pt x="21781" y="2628"/>
                </a:cubicBezTo>
                <a:close/>
                <a:moveTo>
                  <a:pt x="18264" y="2698"/>
                </a:moveTo>
                <a:cubicBezTo>
                  <a:pt x="18246" y="2698"/>
                  <a:pt x="18228" y="2710"/>
                  <a:pt x="18228" y="2732"/>
                </a:cubicBezTo>
                <a:lnTo>
                  <a:pt x="18228" y="2748"/>
                </a:lnTo>
                <a:cubicBezTo>
                  <a:pt x="18228" y="2770"/>
                  <a:pt x="18246" y="2782"/>
                  <a:pt x="18264" y="2782"/>
                </a:cubicBezTo>
                <a:cubicBezTo>
                  <a:pt x="18282" y="2782"/>
                  <a:pt x="18300" y="2770"/>
                  <a:pt x="18300" y="2748"/>
                </a:cubicBezTo>
                <a:lnTo>
                  <a:pt x="18300" y="2732"/>
                </a:lnTo>
                <a:cubicBezTo>
                  <a:pt x="18300" y="2710"/>
                  <a:pt x="18282" y="2698"/>
                  <a:pt x="18264" y="2698"/>
                </a:cubicBezTo>
                <a:close/>
                <a:moveTo>
                  <a:pt x="23582" y="2712"/>
                </a:moveTo>
                <a:cubicBezTo>
                  <a:pt x="23537" y="2712"/>
                  <a:pt x="23537" y="2782"/>
                  <a:pt x="23582" y="2782"/>
                </a:cubicBezTo>
                <a:lnTo>
                  <a:pt x="23612" y="2782"/>
                </a:lnTo>
                <a:cubicBezTo>
                  <a:pt x="23658" y="2782"/>
                  <a:pt x="23659" y="2712"/>
                  <a:pt x="23612" y="2712"/>
                </a:cubicBezTo>
                <a:close/>
                <a:moveTo>
                  <a:pt x="19005" y="2706"/>
                </a:moveTo>
                <a:cubicBezTo>
                  <a:pt x="18982" y="2706"/>
                  <a:pt x="18960" y="2712"/>
                  <a:pt x="18939" y="2723"/>
                </a:cubicBezTo>
                <a:cubicBezTo>
                  <a:pt x="18903" y="2740"/>
                  <a:pt x="18925" y="2788"/>
                  <a:pt x="18958" y="2788"/>
                </a:cubicBezTo>
                <a:cubicBezTo>
                  <a:pt x="18963" y="2788"/>
                  <a:pt x="18968" y="2787"/>
                  <a:pt x="18973" y="2785"/>
                </a:cubicBezTo>
                <a:cubicBezTo>
                  <a:pt x="18983" y="2780"/>
                  <a:pt x="18992" y="2778"/>
                  <a:pt x="19002" y="2778"/>
                </a:cubicBezTo>
                <a:cubicBezTo>
                  <a:pt x="19013" y="2778"/>
                  <a:pt x="19024" y="2780"/>
                  <a:pt x="19035" y="2786"/>
                </a:cubicBezTo>
                <a:cubicBezTo>
                  <a:pt x="19038" y="2786"/>
                  <a:pt x="19040" y="2787"/>
                  <a:pt x="19043" y="2787"/>
                </a:cubicBezTo>
                <a:cubicBezTo>
                  <a:pt x="19060" y="2787"/>
                  <a:pt x="19076" y="2774"/>
                  <a:pt x="19080" y="2759"/>
                </a:cubicBezTo>
                <a:cubicBezTo>
                  <a:pt x="19086" y="2738"/>
                  <a:pt x="19074" y="2723"/>
                  <a:pt x="19055" y="2716"/>
                </a:cubicBezTo>
                <a:cubicBezTo>
                  <a:pt x="19039" y="2710"/>
                  <a:pt x="19022" y="2706"/>
                  <a:pt x="19005" y="2706"/>
                </a:cubicBezTo>
                <a:close/>
                <a:moveTo>
                  <a:pt x="11762" y="2708"/>
                </a:moveTo>
                <a:cubicBezTo>
                  <a:pt x="11743" y="2708"/>
                  <a:pt x="11724" y="2717"/>
                  <a:pt x="11716" y="2734"/>
                </a:cubicBezTo>
                <a:cubicBezTo>
                  <a:pt x="11710" y="2745"/>
                  <a:pt x="11705" y="2754"/>
                  <a:pt x="11700" y="2765"/>
                </a:cubicBezTo>
                <a:cubicBezTo>
                  <a:pt x="11686" y="2791"/>
                  <a:pt x="11694" y="2822"/>
                  <a:pt x="11720" y="2838"/>
                </a:cubicBezTo>
                <a:cubicBezTo>
                  <a:pt x="11727" y="2843"/>
                  <a:pt x="11736" y="2845"/>
                  <a:pt x="11746" y="2845"/>
                </a:cubicBezTo>
                <a:cubicBezTo>
                  <a:pt x="11765" y="2845"/>
                  <a:pt x="11784" y="2836"/>
                  <a:pt x="11793" y="2818"/>
                </a:cubicBezTo>
                <a:cubicBezTo>
                  <a:pt x="11798" y="2809"/>
                  <a:pt x="11804" y="2798"/>
                  <a:pt x="11809" y="2788"/>
                </a:cubicBezTo>
                <a:cubicBezTo>
                  <a:pt x="11821" y="2761"/>
                  <a:pt x="11815" y="2730"/>
                  <a:pt x="11789" y="2714"/>
                </a:cubicBezTo>
                <a:cubicBezTo>
                  <a:pt x="11781" y="2710"/>
                  <a:pt x="11772" y="2708"/>
                  <a:pt x="11762" y="2708"/>
                </a:cubicBezTo>
                <a:close/>
                <a:moveTo>
                  <a:pt x="16778" y="2739"/>
                </a:moveTo>
                <a:cubicBezTo>
                  <a:pt x="16760" y="2739"/>
                  <a:pt x="16742" y="2751"/>
                  <a:pt x="16741" y="2774"/>
                </a:cubicBezTo>
                <a:cubicBezTo>
                  <a:pt x="16739" y="2811"/>
                  <a:pt x="16764" y="2842"/>
                  <a:pt x="16798" y="2853"/>
                </a:cubicBezTo>
                <a:cubicBezTo>
                  <a:pt x="16802" y="2854"/>
                  <a:pt x="16805" y="2854"/>
                  <a:pt x="16809" y="2854"/>
                </a:cubicBezTo>
                <a:cubicBezTo>
                  <a:pt x="16843" y="2854"/>
                  <a:pt x="16857" y="2796"/>
                  <a:pt x="16817" y="2782"/>
                </a:cubicBezTo>
                <a:cubicBezTo>
                  <a:pt x="16811" y="2780"/>
                  <a:pt x="16812" y="2777"/>
                  <a:pt x="16812" y="2774"/>
                </a:cubicBezTo>
                <a:cubicBezTo>
                  <a:pt x="16813" y="2751"/>
                  <a:pt x="16796" y="2739"/>
                  <a:pt x="16778" y="2739"/>
                </a:cubicBezTo>
                <a:close/>
                <a:moveTo>
                  <a:pt x="24652" y="2791"/>
                </a:moveTo>
                <a:cubicBezTo>
                  <a:pt x="24606" y="2791"/>
                  <a:pt x="24605" y="2861"/>
                  <a:pt x="24652" y="2861"/>
                </a:cubicBezTo>
                <a:cubicBezTo>
                  <a:pt x="24697" y="2861"/>
                  <a:pt x="24697" y="2791"/>
                  <a:pt x="24652" y="2791"/>
                </a:cubicBezTo>
                <a:close/>
                <a:moveTo>
                  <a:pt x="3817" y="2676"/>
                </a:moveTo>
                <a:cubicBezTo>
                  <a:pt x="3803" y="2676"/>
                  <a:pt x="3790" y="2683"/>
                  <a:pt x="3785" y="2701"/>
                </a:cubicBezTo>
                <a:cubicBezTo>
                  <a:pt x="3772" y="2748"/>
                  <a:pt x="3765" y="2796"/>
                  <a:pt x="3765" y="2844"/>
                </a:cubicBezTo>
                <a:cubicBezTo>
                  <a:pt x="3765" y="2867"/>
                  <a:pt x="3783" y="2879"/>
                  <a:pt x="3801" y="2879"/>
                </a:cubicBezTo>
                <a:cubicBezTo>
                  <a:pt x="3818" y="2879"/>
                  <a:pt x="3837" y="2867"/>
                  <a:pt x="3837" y="2844"/>
                </a:cubicBezTo>
                <a:cubicBezTo>
                  <a:pt x="3838" y="2802"/>
                  <a:pt x="3843" y="2760"/>
                  <a:pt x="3853" y="2720"/>
                </a:cubicBezTo>
                <a:cubicBezTo>
                  <a:pt x="3860" y="2693"/>
                  <a:pt x="3838" y="2676"/>
                  <a:pt x="3817" y="2676"/>
                </a:cubicBezTo>
                <a:close/>
                <a:moveTo>
                  <a:pt x="15424" y="2809"/>
                </a:moveTo>
                <a:cubicBezTo>
                  <a:pt x="15379" y="2809"/>
                  <a:pt x="15378" y="2880"/>
                  <a:pt x="15424" y="2880"/>
                </a:cubicBezTo>
                <a:lnTo>
                  <a:pt x="15454" y="2880"/>
                </a:lnTo>
                <a:cubicBezTo>
                  <a:pt x="15499" y="2880"/>
                  <a:pt x="15499" y="2809"/>
                  <a:pt x="15454" y="2809"/>
                </a:cubicBezTo>
                <a:close/>
                <a:moveTo>
                  <a:pt x="22981" y="2815"/>
                </a:moveTo>
                <a:cubicBezTo>
                  <a:pt x="22963" y="2815"/>
                  <a:pt x="22946" y="2826"/>
                  <a:pt x="22946" y="2849"/>
                </a:cubicBezTo>
                <a:lnTo>
                  <a:pt x="22946" y="2865"/>
                </a:lnTo>
                <a:cubicBezTo>
                  <a:pt x="22946" y="2888"/>
                  <a:pt x="22963" y="2900"/>
                  <a:pt x="22981" y="2900"/>
                </a:cubicBezTo>
                <a:cubicBezTo>
                  <a:pt x="22998" y="2900"/>
                  <a:pt x="23016" y="2888"/>
                  <a:pt x="23016" y="2865"/>
                </a:cubicBezTo>
                <a:lnTo>
                  <a:pt x="23016" y="2849"/>
                </a:lnTo>
                <a:cubicBezTo>
                  <a:pt x="23016" y="2826"/>
                  <a:pt x="22998" y="2815"/>
                  <a:pt x="22981" y="2815"/>
                </a:cubicBezTo>
                <a:close/>
                <a:moveTo>
                  <a:pt x="13278" y="2835"/>
                </a:moveTo>
                <a:cubicBezTo>
                  <a:pt x="13231" y="2835"/>
                  <a:pt x="13231" y="2906"/>
                  <a:pt x="13278" y="2906"/>
                </a:cubicBezTo>
                <a:lnTo>
                  <a:pt x="13293" y="2906"/>
                </a:lnTo>
                <a:cubicBezTo>
                  <a:pt x="13339" y="2906"/>
                  <a:pt x="13339" y="2835"/>
                  <a:pt x="13293" y="2835"/>
                </a:cubicBezTo>
                <a:close/>
                <a:moveTo>
                  <a:pt x="15755" y="2840"/>
                </a:moveTo>
                <a:cubicBezTo>
                  <a:pt x="15709" y="2840"/>
                  <a:pt x="15709" y="2911"/>
                  <a:pt x="15755" y="2911"/>
                </a:cubicBezTo>
                <a:lnTo>
                  <a:pt x="15785" y="2911"/>
                </a:lnTo>
                <a:cubicBezTo>
                  <a:pt x="15832" y="2911"/>
                  <a:pt x="15832" y="2840"/>
                  <a:pt x="15785" y="2840"/>
                </a:cubicBezTo>
                <a:close/>
                <a:moveTo>
                  <a:pt x="14852" y="2854"/>
                </a:moveTo>
                <a:cubicBezTo>
                  <a:pt x="14807" y="2854"/>
                  <a:pt x="14807" y="2924"/>
                  <a:pt x="14853" y="2924"/>
                </a:cubicBezTo>
                <a:cubicBezTo>
                  <a:pt x="14899" y="2924"/>
                  <a:pt x="14899" y="2854"/>
                  <a:pt x="14853" y="2854"/>
                </a:cubicBezTo>
                <a:cubicBezTo>
                  <a:pt x="14853" y="2854"/>
                  <a:pt x="14852" y="2854"/>
                  <a:pt x="14852" y="2854"/>
                </a:cubicBezTo>
                <a:close/>
                <a:moveTo>
                  <a:pt x="1683" y="2864"/>
                </a:moveTo>
                <a:cubicBezTo>
                  <a:pt x="1638" y="2864"/>
                  <a:pt x="1638" y="2934"/>
                  <a:pt x="1684" y="2934"/>
                </a:cubicBezTo>
                <a:lnTo>
                  <a:pt x="1699" y="2934"/>
                </a:lnTo>
                <a:cubicBezTo>
                  <a:pt x="1745" y="2934"/>
                  <a:pt x="1745" y="2864"/>
                  <a:pt x="1699" y="2864"/>
                </a:cubicBezTo>
                <a:lnTo>
                  <a:pt x="1684" y="2864"/>
                </a:lnTo>
                <a:cubicBezTo>
                  <a:pt x="1683" y="2864"/>
                  <a:pt x="1683" y="2864"/>
                  <a:pt x="1683" y="2864"/>
                </a:cubicBezTo>
                <a:close/>
                <a:moveTo>
                  <a:pt x="3081" y="2805"/>
                </a:moveTo>
                <a:cubicBezTo>
                  <a:pt x="3054" y="2805"/>
                  <a:pt x="3027" y="2823"/>
                  <a:pt x="3027" y="2858"/>
                </a:cubicBezTo>
                <a:lnTo>
                  <a:pt x="3027" y="2902"/>
                </a:lnTo>
                <a:cubicBezTo>
                  <a:pt x="3027" y="2936"/>
                  <a:pt x="3054" y="2954"/>
                  <a:pt x="3081" y="2954"/>
                </a:cubicBezTo>
                <a:cubicBezTo>
                  <a:pt x="3108" y="2954"/>
                  <a:pt x="3135" y="2936"/>
                  <a:pt x="3135" y="2902"/>
                </a:cubicBezTo>
                <a:lnTo>
                  <a:pt x="3135" y="2858"/>
                </a:lnTo>
                <a:cubicBezTo>
                  <a:pt x="3135" y="2823"/>
                  <a:pt x="3108" y="2805"/>
                  <a:pt x="3081" y="2805"/>
                </a:cubicBezTo>
                <a:close/>
                <a:moveTo>
                  <a:pt x="14987" y="2884"/>
                </a:moveTo>
                <a:cubicBezTo>
                  <a:pt x="14943" y="2884"/>
                  <a:pt x="14944" y="2954"/>
                  <a:pt x="14989" y="2954"/>
                </a:cubicBezTo>
                <a:cubicBezTo>
                  <a:pt x="15035" y="2954"/>
                  <a:pt x="15035" y="2884"/>
                  <a:pt x="14989" y="2884"/>
                </a:cubicBezTo>
                <a:cubicBezTo>
                  <a:pt x="14989" y="2884"/>
                  <a:pt x="14988" y="2884"/>
                  <a:pt x="14987" y="2884"/>
                </a:cubicBezTo>
                <a:close/>
                <a:moveTo>
                  <a:pt x="5425" y="2840"/>
                </a:moveTo>
                <a:cubicBezTo>
                  <a:pt x="5384" y="2840"/>
                  <a:pt x="5348" y="2893"/>
                  <a:pt x="5385" y="2931"/>
                </a:cubicBezTo>
                <a:lnTo>
                  <a:pt x="5401" y="2947"/>
                </a:lnTo>
                <a:cubicBezTo>
                  <a:pt x="5412" y="2958"/>
                  <a:pt x="5424" y="2962"/>
                  <a:pt x="5437" y="2962"/>
                </a:cubicBezTo>
                <a:cubicBezTo>
                  <a:pt x="5478" y="2962"/>
                  <a:pt x="5514" y="2909"/>
                  <a:pt x="5477" y="2871"/>
                </a:cubicBezTo>
                <a:lnTo>
                  <a:pt x="5461" y="2856"/>
                </a:lnTo>
                <a:cubicBezTo>
                  <a:pt x="5450" y="2845"/>
                  <a:pt x="5438" y="2840"/>
                  <a:pt x="5425" y="2840"/>
                </a:cubicBezTo>
                <a:close/>
                <a:moveTo>
                  <a:pt x="3442" y="2868"/>
                </a:moveTo>
                <a:cubicBezTo>
                  <a:pt x="3415" y="2868"/>
                  <a:pt x="3392" y="2903"/>
                  <a:pt x="3418" y="2928"/>
                </a:cubicBezTo>
                <a:cubicBezTo>
                  <a:pt x="3428" y="2939"/>
                  <a:pt x="3437" y="2948"/>
                  <a:pt x="3447" y="2958"/>
                </a:cubicBezTo>
                <a:cubicBezTo>
                  <a:pt x="3454" y="2965"/>
                  <a:pt x="3463" y="2968"/>
                  <a:pt x="3471" y="2968"/>
                </a:cubicBezTo>
                <a:cubicBezTo>
                  <a:pt x="3499" y="2968"/>
                  <a:pt x="3523" y="2933"/>
                  <a:pt x="3497" y="2908"/>
                </a:cubicBezTo>
                <a:cubicBezTo>
                  <a:pt x="3487" y="2898"/>
                  <a:pt x="3476" y="2889"/>
                  <a:pt x="3467" y="2879"/>
                </a:cubicBezTo>
                <a:cubicBezTo>
                  <a:pt x="3459" y="2871"/>
                  <a:pt x="3451" y="2868"/>
                  <a:pt x="3442" y="2868"/>
                </a:cubicBezTo>
                <a:close/>
                <a:moveTo>
                  <a:pt x="9645" y="2869"/>
                </a:moveTo>
                <a:cubicBezTo>
                  <a:pt x="9620" y="2869"/>
                  <a:pt x="9596" y="2895"/>
                  <a:pt x="9611" y="2923"/>
                </a:cubicBezTo>
                <a:cubicBezTo>
                  <a:pt x="9618" y="2939"/>
                  <a:pt x="9631" y="2949"/>
                  <a:pt x="9643" y="2957"/>
                </a:cubicBezTo>
                <a:cubicBezTo>
                  <a:pt x="9649" y="2965"/>
                  <a:pt x="9658" y="2971"/>
                  <a:pt x="9671" y="2971"/>
                </a:cubicBezTo>
                <a:lnTo>
                  <a:pt x="9692" y="2971"/>
                </a:lnTo>
                <a:cubicBezTo>
                  <a:pt x="9695" y="2971"/>
                  <a:pt x="9697" y="2970"/>
                  <a:pt x="9700" y="2970"/>
                </a:cubicBezTo>
                <a:lnTo>
                  <a:pt x="9701" y="2970"/>
                </a:lnTo>
                <a:cubicBezTo>
                  <a:pt x="9702" y="2970"/>
                  <a:pt x="9702" y="2969"/>
                  <a:pt x="9704" y="2969"/>
                </a:cubicBezTo>
                <a:cubicBezTo>
                  <a:pt x="9711" y="2966"/>
                  <a:pt x="9717" y="2961"/>
                  <a:pt x="9720" y="2954"/>
                </a:cubicBezTo>
                <a:cubicBezTo>
                  <a:pt x="9723" y="2948"/>
                  <a:pt x="9726" y="2941"/>
                  <a:pt x="9726" y="2934"/>
                </a:cubicBezTo>
                <a:cubicBezTo>
                  <a:pt x="9726" y="2924"/>
                  <a:pt x="9722" y="2917"/>
                  <a:pt x="9717" y="2911"/>
                </a:cubicBezTo>
                <a:cubicBezTo>
                  <a:pt x="9711" y="2904"/>
                  <a:pt x="9704" y="2901"/>
                  <a:pt x="9695" y="2899"/>
                </a:cubicBezTo>
                <a:cubicBezTo>
                  <a:pt x="9694" y="2899"/>
                  <a:pt x="9692" y="2898"/>
                  <a:pt x="9691" y="2898"/>
                </a:cubicBezTo>
                <a:cubicBezTo>
                  <a:pt x="9683" y="2897"/>
                  <a:pt x="9679" y="2891"/>
                  <a:pt x="9676" y="2886"/>
                </a:cubicBezTo>
                <a:cubicBezTo>
                  <a:pt x="9668" y="2874"/>
                  <a:pt x="9656" y="2869"/>
                  <a:pt x="9645" y="2869"/>
                </a:cubicBezTo>
                <a:close/>
                <a:moveTo>
                  <a:pt x="11131" y="2825"/>
                </a:moveTo>
                <a:cubicBezTo>
                  <a:pt x="11112" y="2825"/>
                  <a:pt x="11092" y="2836"/>
                  <a:pt x="11083" y="2853"/>
                </a:cubicBezTo>
                <a:cubicBezTo>
                  <a:pt x="11067" y="2880"/>
                  <a:pt x="11079" y="2908"/>
                  <a:pt x="11103" y="2926"/>
                </a:cubicBezTo>
                <a:cubicBezTo>
                  <a:pt x="11123" y="2942"/>
                  <a:pt x="11141" y="2955"/>
                  <a:pt x="11162" y="2970"/>
                </a:cubicBezTo>
                <a:cubicBezTo>
                  <a:pt x="11170" y="2975"/>
                  <a:pt x="11179" y="2978"/>
                  <a:pt x="11188" y="2978"/>
                </a:cubicBezTo>
                <a:cubicBezTo>
                  <a:pt x="11207" y="2978"/>
                  <a:pt x="11227" y="2967"/>
                  <a:pt x="11236" y="2950"/>
                </a:cubicBezTo>
                <a:cubicBezTo>
                  <a:pt x="11251" y="2923"/>
                  <a:pt x="11240" y="2895"/>
                  <a:pt x="11216" y="2877"/>
                </a:cubicBezTo>
                <a:cubicBezTo>
                  <a:pt x="11197" y="2861"/>
                  <a:pt x="11177" y="2846"/>
                  <a:pt x="11156" y="2833"/>
                </a:cubicBezTo>
                <a:cubicBezTo>
                  <a:pt x="11149" y="2827"/>
                  <a:pt x="11140" y="2825"/>
                  <a:pt x="11131" y="2825"/>
                </a:cubicBezTo>
                <a:close/>
                <a:moveTo>
                  <a:pt x="10317" y="2917"/>
                </a:moveTo>
                <a:cubicBezTo>
                  <a:pt x="10271" y="2917"/>
                  <a:pt x="10271" y="2987"/>
                  <a:pt x="10317" y="2987"/>
                </a:cubicBezTo>
                <a:lnTo>
                  <a:pt x="10333" y="2987"/>
                </a:lnTo>
                <a:cubicBezTo>
                  <a:pt x="10378" y="2987"/>
                  <a:pt x="10378" y="2917"/>
                  <a:pt x="10333" y="2917"/>
                </a:cubicBezTo>
                <a:close/>
                <a:moveTo>
                  <a:pt x="19436" y="2914"/>
                </a:moveTo>
                <a:cubicBezTo>
                  <a:pt x="19422" y="2914"/>
                  <a:pt x="19410" y="2932"/>
                  <a:pt x="19423" y="2944"/>
                </a:cubicBezTo>
                <a:cubicBezTo>
                  <a:pt x="19429" y="2950"/>
                  <a:pt x="19428" y="2955"/>
                  <a:pt x="19422" y="2963"/>
                </a:cubicBezTo>
                <a:cubicBezTo>
                  <a:pt x="19408" y="2973"/>
                  <a:pt x="19421" y="2991"/>
                  <a:pt x="19435" y="2991"/>
                </a:cubicBezTo>
                <a:cubicBezTo>
                  <a:pt x="19439" y="2991"/>
                  <a:pt x="19443" y="2990"/>
                  <a:pt x="19447" y="2987"/>
                </a:cubicBezTo>
                <a:cubicBezTo>
                  <a:pt x="19468" y="2970"/>
                  <a:pt x="19468" y="2937"/>
                  <a:pt x="19448" y="2919"/>
                </a:cubicBezTo>
                <a:cubicBezTo>
                  <a:pt x="19444" y="2915"/>
                  <a:pt x="19440" y="2914"/>
                  <a:pt x="19436" y="2914"/>
                </a:cubicBezTo>
                <a:close/>
                <a:moveTo>
                  <a:pt x="21959" y="2933"/>
                </a:moveTo>
                <a:cubicBezTo>
                  <a:pt x="21914" y="2933"/>
                  <a:pt x="21914" y="3005"/>
                  <a:pt x="21960" y="3005"/>
                </a:cubicBezTo>
                <a:cubicBezTo>
                  <a:pt x="22005" y="3005"/>
                  <a:pt x="22005" y="2933"/>
                  <a:pt x="21960" y="2933"/>
                </a:cubicBezTo>
                <a:cubicBezTo>
                  <a:pt x="21960" y="2933"/>
                  <a:pt x="21959" y="2933"/>
                  <a:pt x="21959" y="2933"/>
                </a:cubicBezTo>
                <a:close/>
                <a:moveTo>
                  <a:pt x="496" y="2950"/>
                </a:moveTo>
                <a:cubicBezTo>
                  <a:pt x="450" y="2950"/>
                  <a:pt x="450" y="3021"/>
                  <a:pt x="496" y="3021"/>
                </a:cubicBezTo>
                <a:cubicBezTo>
                  <a:pt x="542" y="3021"/>
                  <a:pt x="542" y="2950"/>
                  <a:pt x="496" y="2950"/>
                </a:cubicBezTo>
                <a:close/>
                <a:moveTo>
                  <a:pt x="13561" y="2936"/>
                </a:moveTo>
                <a:cubicBezTo>
                  <a:pt x="13544" y="2936"/>
                  <a:pt x="13527" y="2944"/>
                  <a:pt x="13516" y="2963"/>
                </a:cubicBezTo>
                <a:cubicBezTo>
                  <a:pt x="13504" y="2986"/>
                  <a:pt x="13511" y="3022"/>
                  <a:pt x="13535" y="3036"/>
                </a:cubicBezTo>
                <a:cubicBezTo>
                  <a:pt x="13546" y="3041"/>
                  <a:pt x="13555" y="3046"/>
                  <a:pt x="13566" y="3052"/>
                </a:cubicBezTo>
                <a:cubicBezTo>
                  <a:pt x="13574" y="3056"/>
                  <a:pt x="13584" y="3058"/>
                  <a:pt x="13593" y="3058"/>
                </a:cubicBezTo>
                <a:cubicBezTo>
                  <a:pt x="13611" y="3058"/>
                  <a:pt x="13629" y="3050"/>
                  <a:pt x="13639" y="3032"/>
                </a:cubicBezTo>
                <a:cubicBezTo>
                  <a:pt x="13654" y="3008"/>
                  <a:pt x="13645" y="2971"/>
                  <a:pt x="13619" y="2958"/>
                </a:cubicBezTo>
                <a:cubicBezTo>
                  <a:pt x="13609" y="2953"/>
                  <a:pt x="13600" y="2948"/>
                  <a:pt x="13590" y="2943"/>
                </a:cubicBezTo>
                <a:cubicBezTo>
                  <a:pt x="13581" y="2938"/>
                  <a:pt x="13571" y="2936"/>
                  <a:pt x="13561" y="2936"/>
                </a:cubicBezTo>
                <a:close/>
                <a:moveTo>
                  <a:pt x="6430" y="2964"/>
                </a:moveTo>
                <a:cubicBezTo>
                  <a:pt x="6362" y="2964"/>
                  <a:pt x="6361" y="3071"/>
                  <a:pt x="6430" y="3071"/>
                </a:cubicBezTo>
                <a:cubicBezTo>
                  <a:pt x="6500" y="3071"/>
                  <a:pt x="6500" y="2964"/>
                  <a:pt x="6430" y="2964"/>
                </a:cubicBezTo>
                <a:close/>
                <a:moveTo>
                  <a:pt x="8586" y="2988"/>
                </a:moveTo>
                <a:cubicBezTo>
                  <a:pt x="8552" y="2988"/>
                  <a:pt x="8541" y="3045"/>
                  <a:pt x="8579" y="3058"/>
                </a:cubicBezTo>
                <a:cubicBezTo>
                  <a:pt x="8594" y="3063"/>
                  <a:pt x="8609" y="3068"/>
                  <a:pt x="8623" y="3074"/>
                </a:cubicBezTo>
                <a:cubicBezTo>
                  <a:pt x="8628" y="3075"/>
                  <a:pt x="8632" y="3076"/>
                  <a:pt x="8636" y="3076"/>
                </a:cubicBezTo>
                <a:cubicBezTo>
                  <a:pt x="8671" y="3076"/>
                  <a:pt x="8682" y="3020"/>
                  <a:pt x="8643" y="3006"/>
                </a:cubicBezTo>
                <a:cubicBezTo>
                  <a:pt x="8629" y="3000"/>
                  <a:pt x="8613" y="2995"/>
                  <a:pt x="8599" y="2990"/>
                </a:cubicBezTo>
                <a:cubicBezTo>
                  <a:pt x="8594" y="2988"/>
                  <a:pt x="8590" y="2988"/>
                  <a:pt x="8586" y="2988"/>
                </a:cubicBezTo>
                <a:close/>
                <a:moveTo>
                  <a:pt x="17705" y="2994"/>
                </a:moveTo>
                <a:cubicBezTo>
                  <a:pt x="17670" y="2994"/>
                  <a:pt x="17660" y="3051"/>
                  <a:pt x="17698" y="3064"/>
                </a:cubicBezTo>
                <a:cubicBezTo>
                  <a:pt x="17714" y="3069"/>
                  <a:pt x="17729" y="3075"/>
                  <a:pt x="17743" y="3080"/>
                </a:cubicBezTo>
                <a:cubicBezTo>
                  <a:pt x="17748" y="3081"/>
                  <a:pt x="17751" y="3082"/>
                  <a:pt x="17755" y="3082"/>
                </a:cubicBezTo>
                <a:cubicBezTo>
                  <a:pt x="17790" y="3082"/>
                  <a:pt x="17802" y="3025"/>
                  <a:pt x="17762" y="3012"/>
                </a:cubicBezTo>
                <a:cubicBezTo>
                  <a:pt x="17747" y="3007"/>
                  <a:pt x="17733" y="3001"/>
                  <a:pt x="17718" y="2996"/>
                </a:cubicBezTo>
                <a:cubicBezTo>
                  <a:pt x="17714" y="2995"/>
                  <a:pt x="17709" y="2994"/>
                  <a:pt x="17705" y="2994"/>
                </a:cubicBezTo>
                <a:close/>
                <a:moveTo>
                  <a:pt x="24276" y="3000"/>
                </a:moveTo>
                <a:cubicBezTo>
                  <a:pt x="24270" y="3000"/>
                  <a:pt x="24264" y="3001"/>
                  <a:pt x="24257" y="3006"/>
                </a:cubicBezTo>
                <a:cubicBezTo>
                  <a:pt x="24242" y="3016"/>
                  <a:pt x="24228" y="3025"/>
                  <a:pt x="24213" y="3036"/>
                </a:cubicBezTo>
                <a:cubicBezTo>
                  <a:pt x="24180" y="3056"/>
                  <a:pt x="24200" y="3103"/>
                  <a:pt x="24230" y="3103"/>
                </a:cubicBezTo>
                <a:cubicBezTo>
                  <a:pt x="24236" y="3103"/>
                  <a:pt x="24243" y="3101"/>
                  <a:pt x="24249" y="3097"/>
                </a:cubicBezTo>
                <a:cubicBezTo>
                  <a:pt x="24265" y="3086"/>
                  <a:pt x="24278" y="3078"/>
                  <a:pt x="24293" y="3067"/>
                </a:cubicBezTo>
                <a:cubicBezTo>
                  <a:pt x="24325" y="3046"/>
                  <a:pt x="24306" y="3000"/>
                  <a:pt x="24276" y="3000"/>
                </a:cubicBezTo>
                <a:close/>
                <a:moveTo>
                  <a:pt x="20397" y="3033"/>
                </a:moveTo>
                <a:cubicBezTo>
                  <a:pt x="20352" y="3033"/>
                  <a:pt x="20352" y="3104"/>
                  <a:pt x="20397" y="3104"/>
                </a:cubicBezTo>
                <a:cubicBezTo>
                  <a:pt x="20397" y="3104"/>
                  <a:pt x="20398" y="3104"/>
                  <a:pt x="20398" y="3104"/>
                </a:cubicBezTo>
                <a:cubicBezTo>
                  <a:pt x="20442" y="3104"/>
                  <a:pt x="20443" y="3033"/>
                  <a:pt x="20397" y="3033"/>
                </a:cubicBezTo>
                <a:close/>
                <a:moveTo>
                  <a:pt x="18337" y="3043"/>
                </a:moveTo>
                <a:cubicBezTo>
                  <a:pt x="18293" y="3043"/>
                  <a:pt x="18292" y="3115"/>
                  <a:pt x="18338" y="3115"/>
                </a:cubicBezTo>
                <a:cubicBezTo>
                  <a:pt x="18385" y="3115"/>
                  <a:pt x="18385" y="3043"/>
                  <a:pt x="18338" y="3043"/>
                </a:cubicBezTo>
                <a:cubicBezTo>
                  <a:pt x="18338" y="3043"/>
                  <a:pt x="18338" y="3043"/>
                  <a:pt x="18337" y="3043"/>
                </a:cubicBezTo>
                <a:close/>
                <a:moveTo>
                  <a:pt x="18624" y="3030"/>
                </a:moveTo>
                <a:cubicBezTo>
                  <a:pt x="18592" y="3030"/>
                  <a:pt x="18570" y="3078"/>
                  <a:pt x="18606" y="3096"/>
                </a:cubicBezTo>
                <a:cubicBezTo>
                  <a:pt x="18616" y="3101"/>
                  <a:pt x="18625" y="3106"/>
                  <a:pt x="18636" y="3111"/>
                </a:cubicBezTo>
                <a:cubicBezTo>
                  <a:pt x="18642" y="3114"/>
                  <a:pt x="18647" y="3115"/>
                  <a:pt x="18652" y="3115"/>
                </a:cubicBezTo>
                <a:cubicBezTo>
                  <a:pt x="18685" y="3115"/>
                  <a:pt x="18707" y="3068"/>
                  <a:pt x="18672" y="3050"/>
                </a:cubicBezTo>
                <a:cubicBezTo>
                  <a:pt x="18661" y="3044"/>
                  <a:pt x="18652" y="3039"/>
                  <a:pt x="18641" y="3034"/>
                </a:cubicBezTo>
                <a:cubicBezTo>
                  <a:pt x="18635" y="3031"/>
                  <a:pt x="18630" y="3030"/>
                  <a:pt x="18624" y="3030"/>
                </a:cubicBezTo>
                <a:close/>
                <a:moveTo>
                  <a:pt x="19771" y="3031"/>
                </a:moveTo>
                <a:cubicBezTo>
                  <a:pt x="19767" y="3031"/>
                  <a:pt x="19762" y="3032"/>
                  <a:pt x="19757" y="3033"/>
                </a:cubicBezTo>
                <a:cubicBezTo>
                  <a:pt x="19716" y="3042"/>
                  <a:pt x="19729" y="3101"/>
                  <a:pt x="19766" y="3102"/>
                </a:cubicBezTo>
                <a:cubicBezTo>
                  <a:pt x="19771" y="3112"/>
                  <a:pt x="19783" y="3117"/>
                  <a:pt x="19795" y="3117"/>
                </a:cubicBezTo>
                <a:cubicBezTo>
                  <a:pt x="19801" y="3117"/>
                  <a:pt x="19808" y="3116"/>
                  <a:pt x="19813" y="3112"/>
                </a:cubicBezTo>
                <a:cubicBezTo>
                  <a:pt x="19831" y="3102"/>
                  <a:pt x="19834" y="3081"/>
                  <a:pt x="19826" y="3064"/>
                </a:cubicBezTo>
                <a:cubicBezTo>
                  <a:pt x="19817" y="3042"/>
                  <a:pt x="19794" y="3031"/>
                  <a:pt x="19771" y="3031"/>
                </a:cubicBezTo>
                <a:close/>
                <a:moveTo>
                  <a:pt x="22426" y="3040"/>
                </a:moveTo>
                <a:cubicBezTo>
                  <a:pt x="22408" y="3040"/>
                  <a:pt x="22391" y="3052"/>
                  <a:pt x="22391" y="3075"/>
                </a:cubicBezTo>
                <a:lnTo>
                  <a:pt x="22391" y="3105"/>
                </a:lnTo>
                <a:cubicBezTo>
                  <a:pt x="22390" y="3127"/>
                  <a:pt x="22407" y="3138"/>
                  <a:pt x="22425" y="3138"/>
                </a:cubicBezTo>
                <a:cubicBezTo>
                  <a:pt x="22442" y="3138"/>
                  <a:pt x="22460" y="3127"/>
                  <a:pt x="22461" y="3105"/>
                </a:cubicBezTo>
                <a:lnTo>
                  <a:pt x="22461" y="3075"/>
                </a:lnTo>
                <a:cubicBezTo>
                  <a:pt x="22461" y="3052"/>
                  <a:pt x="22443" y="3040"/>
                  <a:pt x="22426" y="3040"/>
                </a:cubicBezTo>
                <a:close/>
                <a:moveTo>
                  <a:pt x="15243" y="3095"/>
                </a:moveTo>
                <a:cubicBezTo>
                  <a:pt x="15197" y="3095"/>
                  <a:pt x="15197" y="3165"/>
                  <a:pt x="15243" y="3165"/>
                </a:cubicBezTo>
                <a:cubicBezTo>
                  <a:pt x="15289" y="3165"/>
                  <a:pt x="15289" y="3095"/>
                  <a:pt x="15243" y="3095"/>
                </a:cubicBezTo>
                <a:close/>
                <a:moveTo>
                  <a:pt x="16235" y="3097"/>
                </a:moveTo>
                <a:cubicBezTo>
                  <a:pt x="16190" y="3097"/>
                  <a:pt x="16189" y="3168"/>
                  <a:pt x="16235" y="3168"/>
                </a:cubicBezTo>
                <a:cubicBezTo>
                  <a:pt x="16280" y="3168"/>
                  <a:pt x="16280" y="3097"/>
                  <a:pt x="16235" y="3097"/>
                </a:cubicBezTo>
                <a:close/>
                <a:moveTo>
                  <a:pt x="15452" y="3154"/>
                </a:moveTo>
                <a:cubicBezTo>
                  <a:pt x="15406" y="3154"/>
                  <a:pt x="15406" y="3226"/>
                  <a:pt x="15452" y="3226"/>
                </a:cubicBezTo>
                <a:cubicBezTo>
                  <a:pt x="15453" y="3226"/>
                  <a:pt x="15453" y="3226"/>
                  <a:pt x="15453" y="3226"/>
                </a:cubicBezTo>
                <a:cubicBezTo>
                  <a:pt x="15498" y="3226"/>
                  <a:pt x="15499" y="3154"/>
                  <a:pt x="15452" y="3154"/>
                </a:cubicBezTo>
                <a:close/>
                <a:moveTo>
                  <a:pt x="12632" y="3075"/>
                </a:moveTo>
                <a:cubicBezTo>
                  <a:pt x="12618" y="3075"/>
                  <a:pt x="12604" y="3083"/>
                  <a:pt x="12600" y="3100"/>
                </a:cubicBezTo>
                <a:cubicBezTo>
                  <a:pt x="12586" y="3147"/>
                  <a:pt x="12580" y="3195"/>
                  <a:pt x="12580" y="3243"/>
                </a:cubicBezTo>
                <a:cubicBezTo>
                  <a:pt x="12579" y="3266"/>
                  <a:pt x="12597" y="3278"/>
                  <a:pt x="12615" y="3278"/>
                </a:cubicBezTo>
                <a:cubicBezTo>
                  <a:pt x="12632" y="3278"/>
                  <a:pt x="12650" y="3266"/>
                  <a:pt x="12650" y="3243"/>
                </a:cubicBezTo>
                <a:cubicBezTo>
                  <a:pt x="12652" y="3201"/>
                  <a:pt x="12657" y="3160"/>
                  <a:pt x="12668" y="3120"/>
                </a:cubicBezTo>
                <a:cubicBezTo>
                  <a:pt x="12675" y="3093"/>
                  <a:pt x="12653" y="3075"/>
                  <a:pt x="12632" y="3075"/>
                </a:cubicBezTo>
                <a:close/>
                <a:moveTo>
                  <a:pt x="18578" y="3225"/>
                </a:moveTo>
                <a:cubicBezTo>
                  <a:pt x="18532" y="3225"/>
                  <a:pt x="18532" y="3295"/>
                  <a:pt x="18578" y="3295"/>
                </a:cubicBezTo>
                <a:cubicBezTo>
                  <a:pt x="18624" y="3295"/>
                  <a:pt x="18624" y="3225"/>
                  <a:pt x="18578" y="3225"/>
                </a:cubicBezTo>
                <a:close/>
                <a:moveTo>
                  <a:pt x="21132" y="3231"/>
                </a:moveTo>
                <a:cubicBezTo>
                  <a:pt x="21086" y="3231"/>
                  <a:pt x="21086" y="3301"/>
                  <a:pt x="21132" y="3301"/>
                </a:cubicBezTo>
                <a:lnTo>
                  <a:pt x="21148" y="3301"/>
                </a:lnTo>
                <a:cubicBezTo>
                  <a:pt x="21193" y="3301"/>
                  <a:pt x="21193" y="3231"/>
                  <a:pt x="21148" y="3231"/>
                </a:cubicBezTo>
                <a:close/>
                <a:moveTo>
                  <a:pt x="21343" y="3247"/>
                </a:moveTo>
                <a:cubicBezTo>
                  <a:pt x="21297" y="3247"/>
                  <a:pt x="21297" y="3317"/>
                  <a:pt x="21343" y="3317"/>
                </a:cubicBezTo>
                <a:cubicBezTo>
                  <a:pt x="21389" y="3317"/>
                  <a:pt x="21389" y="3247"/>
                  <a:pt x="21343" y="3247"/>
                </a:cubicBezTo>
                <a:close/>
                <a:moveTo>
                  <a:pt x="18158" y="3174"/>
                </a:moveTo>
                <a:cubicBezTo>
                  <a:pt x="18111" y="3174"/>
                  <a:pt x="18081" y="3244"/>
                  <a:pt x="18131" y="3274"/>
                </a:cubicBezTo>
                <a:cubicBezTo>
                  <a:pt x="18155" y="3289"/>
                  <a:pt x="18180" y="3304"/>
                  <a:pt x="18205" y="3319"/>
                </a:cubicBezTo>
                <a:cubicBezTo>
                  <a:pt x="18214" y="3324"/>
                  <a:pt x="18223" y="3326"/>
                  <a:pt x="18232" y="3326"/>
                </a:cubicBezTo>
                <a:cubicBezTo>
                  <a:pt x="18278" y="3326"/>
                  <a:pt x="18309" y="3257"/>
                  <a:pt x="18260" y="3227"/>
                </a:cubicBezTo>
                <a:cubicBezTo>
                  <a:pt x="18236" y="3211"/>
                  <a:pt x="18211" y="3196"/>
                  <a:pt x="18185" y="3183"/>
                </a:cubicBezTo>
                <a:cubicBezTo>
                  <a:pt x="18176" y="3177"/>
                  <a:pt x="18166" y="3174"/>
                  <a:pt x="18158" y="3174"/>
                </a:cubicBezTo>
                <a:close/>
                <a:moveTo>
                  <a:pt x="3080" y="3181"/>
                </a:moveTo>
                <a:cubicBezTo>
                  <a:pt x="3056" y="3181"/>
                  <a:pt x="3036" y="3197"/>
                  <a:pt x="3028" y="3219"/>
                </a:cubicBezTo>
                <a:cubicBezTo>
                  <a:pt x="3023" y="3235"/>
                  <a:pt x="3017" y="3249"/>
                  <a:pt x="3012" y="3263"/>
                </a:cubicBezTo>
                <a:cubicBezTo>
                  <a:pt x="3004" y="3291"/>
                  <a:pt x="3023" y="3322"/>
                  <a:pt x="3049" y="3329"/>
                </a:cubicBezTo>
                <a:cubicBezTo>
                  <a:pt x="3053" y="3330"/>
                  <a:pt x="3057" y="3331"/>
                  <a:pt x="3062" y="3331"/>
                </a:cubicBezTo>
                <a:cubicBezTo>
                  <a:pt x="3086" y="3331"/>
                  <a:pt x="3107" y="3314"/>
                  <a:pt x="3115" y="3292"/>
                </a:cubicBezTo>
                <a:cubicBezTo>
                  <a:pt x="3120" y="3277"/>
                  <a:pt x="3125" y="3262"/>
                  <a:pt x="3130" y="3248"/>
                </a:cubicBezTo>
                <a:cubicBezTo>
                  <a:pt x="3140" y="3220"/>
                  <a:pt x="3120" y="3189"/>
                  <a:pt x="3094" y="3183"/>
                </a:cubicBezTo>
                <a:cubicBezTo>
                  <a:pt x="3089" y="3181"/>
                  <a:pt x="3084" y="3181"/>
                  <a:pt x="3080" y="3181"/>
                </a:cubicBezTo>
                <a:close/>
                <a:moveTo>
                  <a:pt x="10497" y="3263"/>
                </a:moveTo>
                <a:cubicBezTo>
                  <a:pt x="10452" y="3263"/>
                  <a:pt x="10450" y="3335"/>
                  <a:pt x="10497" y="3335"/>
                </a:cubicBezTo>
                <a:lnTo>
                  <a:pt x="10513" y="3335"/>
                </a:lnTo>
                <a:cubicBezTo>
                  <a:pt x="10559" y="3335"/>
                  <a:pt x="10559" y="3263"/>
                  <a:pt x="10513" y="3263"/>
                </a:cubicBezTo>
                <a:close/>
                <a:moveTo>
                  <a:pt x="11894" y="3205"/>
                </a:moveTo>
                <a:cubicBezTo>
                  <a:pt x="11868" y="3205"/>
                  <a:pt x="11841" y="3222"/>
                  <a:pt x="11841" y="3257"/>
                </a:cubicBezTo>
                <a:lnTo>
                  <a:pt x="11841" y="3301"/>
                </a:lnTo>
                <a:cubicBezTo>
                  <a:pt x="11841" y="3335"/>
                  <a:pt x="11868" y="3353"/>
                  <a:pt x="11895" y="3353"/>
                </a:cubicBezTo>
                <a:cubicBezTo>
                  <a:pt x="11922" y="3353"/>
                  <a:pt x="11948" y="3336"/>
                  <a:pt x="11948" y="3301"/>
                </a:cubicBezTo>
                <a:lnTo>
                  <a:pt x="11948" y="3257"/>
                </a:lnTo>
                <a:cubicBezTo>
                  <a:pt x="11948" y="3222"/>
                  <a:pt x="11921" y="3205"/>
                  <a:pt x="11894" y="3205"/>
                </a:cubicBezTo>
                <a:close/>
                <a:moveTo>
                  <a:pt x="14240" y="3240"/>
                </a:moveTo>
                <a:cubicBezTo>
                  <a:pt x="14199" y="3240"/>
                  <a:pt x="14162" y="3293"/>
                  <a:pt x="14199" y="3330"/>
                </a:cubicBezTo>
                <a:lnTo>
                  <a:pt x="14215" y="3346"/>
                </a:lnTo>
                <a:cubicBezTo>
                  <a:pt x="14226" y="3357"/>
                  <a:pt x="14239" y="3362"/>
                  <a:pt x="14251" y="3362"/>
                </a:cubicBezTo>
                <a:cubicBezTo>
                  <a:pt x="14292" y="3362"/>
                  <a:pt x="14329" y="3309"/>
                  <a:pt x="14292" y="3272"/>
                </a:cubicBezTo>
                <a:lnTo>
                  <a:pt x="14276" y="3256"/>
                </a:lnTo>
                <a:cubicBezTo>
                  <a:pt x="14265" y="3245"/>
                  <a:pt x="14252" y="3240"/>
                  <a:pt x="14240" y="3240"/>
                </a:cubicBezTo>
                <a:close/>
                <a:moveTo>
                  <a:pt x="12257" y="3267"/>
                </a:moveTo>
                <a:cubicBezTo>
                  <a:pt x="12230" y="3267"/>
                  <a:pt x="12206" y="3302"/>
                  <a:pt x="12230" y="3327"/>
                </a:cubicBezTo>
                <a:cubicBezTo>
                  <a:pt x="12240" y="3338"/>
                  <a:pt x="12251" y="3347"/>
                  <a:pt x="12260" y="3358"/>
                </a:cubicBezTo>
                <a:cubicBezTo>
                  <a:pt x="12268" y="3365"/>
                  <a:pt x="12276" y="3368"/>
                  <a:pt x="12284" y="3368"/>
                </a:cubicBezTo>
                <a:cubicBezTo>
                  <a:pt x="12312" y="3368"/>
                  <a:pt x="12336" y="3333"/>
                  <a:pt x="12310" y="3308"/>
                </a:cubicBezTo>
                <a:cubicBezTo>
                  <a:pt x="12299" y="3298"/>
                  <a:pt x="12289" y="3288"/>
                  <a:pt x="12280" y="3278"/>
                </a:cubicBezTo>
                <a:cubicBezTo>
                  <a:pt x="12273" y="3270"/>
                  <a:pt x="12265" y="3267"/>
                  <a:pt x="12257" y="3267"/>
                </a:cubicBezTo>
                <a:close/>
                <a:moveTo>
                  <a:pt x="7628" y="3226"/>
                </a:moveTo>
                <a:cubicBezTo>
                  <a:pt x="7607" y="3226"/>
                  <a:pt x="7585" y="3243"/>
                  <a:pt x="7590" y="3270"/>
                </a:cubicBezTo>
                <a:lnTo>
                  <a:pt x="7606" y="3345"/>
                </a:lnTo>
                <a:cubicBezTo>
                  <a:pt x="7610" y="3363"/>
                  <a:pt x="7623" y="3370"/>
                  <a:pt x="7637" y="3370"/>
                </a:cubicBezTo>
                <a:cubicBezTo>
                  <a:pt x="7657" y="3370"/>
                  <a:pt x="7680" y="3353"/>
                  <a:pt x="7674" y="3326"/>
                </a:cubicBezTo>
                <a:lnTo>
                  <a:pt x="7658" y="3252"/>
                </a:lnTo>
                <a:cubicBezTo>
                  <a:pt x="7655" y="3234"/>
                  <a:pt x="7642" y="3226"/>
                  <a:pt x="7628" y="3226"/>
                </a:cubicBezTo>
                <a:close/>
                <a:moveTo>
                  <a:pt x="8168" y="3301"/>
                </a:moveTo>
                <a:cubicBezTo>
                  <a:pt x="8122" y="3301"/>
                  <a:pt x="8122" y="3372"/>
                  <a:pt x="8168" y="3372"/>
                </a:cubicBezTo>
                <a:cubicBezTo>
                  <a:pt x="8213" y="3372"/>
                  <a:pt x="8213" y="3301"/>
                  <a:pt x="8168" y="3301"/>
                </a:cubicBezTo>
                <a:close/>
                <a:moveTo>
                  <a:pt x="20746" y="3274"/>
                </a:moveTo>
                <a:cubicBezTo>
                  <a:pt x="20722" y="3274"/>
                  <a:pt x="20698" y="3300"/>
                  <a:pt x="20711" y="3327"/>
                </a:cubicBezTo>
                <a:cubicBezTo>
                  <a:pt x="20716" y="3338"/>
                  <a:pt x="20722" y="3347"/>
                  <a:pt x="20727" y="3358"/>
                </a:cubicBezTo>
                <a:cubicBezTo>
                  <a:pt x="20734" y="3370"/>
                  <a:pt x="20744" y="3376"/>
                  <a:pt x="20755" y="3376"/>
                </a:cubicBezTo>
                <a:cubicBezTo>
                  <a:pt x="20778" y="3376"/>
                  <a:pt x="20803" y="3350"/>
                  <a:pt x="20789" y="3322"/>
                </a:cubicBezTo>
                <a:cubicBezTo>
                  <a:pt x="20784" y="3311"/>
                  <a:pt x="20778" y="3303"/>
                  <a:pt x="20773" y="3293"/>
                </a:cubicBezTo>
                <a:cubicBezTo>
                  <a:pt x="20766" y="3280"/>
                  <a:pt x="20756" y="3274"/>
                  <a:pt x="20746" y="3274"/>
                </a:cubicBezTo>
                <a:close/>
                <a:moveTo>
                  <a:pt x="5619" y="3310"/>
                </a:moveTo>
                <a:cubicBezTo>
                  <a:pt x="5572" y="3310"/>
                  <a:pt x="5572" y="3382"/>
                  <a:pt x="5619" y="3382"/>
                </a:cubicBezTo>
                <a:cubicBezTo>
                  <a:pt x="5665" y="3382"/>
                  <a:pt x="5665" y="3310"/>
                  <a:pt x="5619" y="3310"/>
                </a:cubicBezTo>
                <a:close/>
                <a:moveTo>
                  <a:pt x="4116" y="3291"/>
                </a:moveTo>
                <a:cubicBezTo>
                  <a:pt x="4089" y="3291"/>
                  <a:pt x="4065" y="3327"/>
                  <a:pt x="4090" y="3351"/>
                </a:cubicBezTo>
                <a:lnTo>
                  <a:pt x="4120" y="3382"/>
                </a:lnTo>
                <a:cubicBezTo>
                  <a:pt x="4128" y="3389"/>
                  <a:pt x="4136" y="3393"/>
                  <a:pt x="4144" y="3393"/>
                </a:cubicBezTo>
                <a:cubicBezTo>
                  <a:pt x="4171" y="3393"/>
                  <a:pt x="4196" y="3356"/>
                  <a:pt x="4170" y="3331"/>
                </a:cubicBezTo>
                <a:lnTo>
                  <a:pt x="4140" y="3301"/>
                </a:lnTo>
                <a:cubicBezTo>
                  <a:pt x="4133" y="3294"/>
                  <a:pt x="4124" y="3291"/>
                  <a:pt x="4116" y="3291"/>
                </a:cubicBezTo>
                <a:close/>
                <a:moveTo>
                  <a:pt x="2405" y="3271"/>
                </a:moveTo>
                <a:cubicBezTo>
                  <a:pt x="2377" y="3271"/>
                  <a:pt x="2353" y="3307"/>
                  <a:pt x="2378" y="3331"/>
                </a:cubicBezTo>
                <a:cubicBezTo>
                  <a:pt x="2398" y="3351"/>
                  <a:pt x="2418" y="3372"/>
                  <a:pt x="2439" y="3392"/>
                </a:cubicBezTo>
                <a:cubicBezTo>
                  <a:pt x="2446" y="3399"/>
                  <a:pt x="2455" y="3402"/>
                  <a:pt x="2462" y="3402"/>
                </a:cubicBezTo>
                <a:cubicBezTo>
                  <a:pt x="2490" y="3402"/>
                  <a:pt x="2513" y="3366"/>
                  <a:pt x="2488" y="3342"/>
                </a:cubicBezTo>
                <a:cubicBezTo>
                  <a:pt x="2467" y="3322"/>
                  <a:pt x="2449" y="3301"/>
                  <a:pt x="2429" y="3282"/>
                </a:cubicBezTo>
                <a:cubicBezTo>
                  <a:pt x="2421" y="3274"/>
                  <a:pt x="2413" y="3271"/>
                  <a:pt x="2405" y="3271"/>
                </a:cubicBezTo>
                <a:close/>
                <a:moveTo>
                  <a:pt x="4807" y="3304"/>
                </a:moveTo>
                <a:cubicBezTo>
                  <a:pt x="4738" y="3304"/>
                  <a:pt x="4738" y="3411"/>
                  <a:pt x="4807" y="3411"/>
                </a:cubicBezTo>
                <a:cubicBezTo>
                  <a:pt x="4807" y="3411"/>
                  <a:pt x="4808" y="3411"/>
                  <a:pt x="4809" y="3411"/>
                </a:cubicBezTo>
                <a:cubicBezTo>
                  <a:pt x="4875" y="3411"/>
                  <a:pt x="4875" y="3305"/>
                  <a:pt x="4807" y="3304"/>
                </a:cubicBezTo>
                <a:close/>
                <a:moveTo>
                  <a:pt x="9310" y="3350"/>
                </a:moveTo>
                <a:cubicBezTo>
                  <a:pt x="9264" y="3350"/>
                  <a:pt x="9264" y="3420"/>
                  <a:pt x="9310" y="3420"/>
                </a:cubicBezTo>
                <a:cubicBezTo>
                  <a:pt x="9355" y="3420"/>
                  <a:pt x="9355" y="3350"/>
                  <a:pt x="9310" y="3350"/>
                </a:cubicBezTo>
                <a:close/>
                <a:moveTo>
                  <a:pt x="20097" y="3255"/>
                </a:moveTo>
                <a:cubicBezTo>
                  <a:pt x="20056" y="3255"/>
                  <a:pt x="20019" y="3309"/>
                  <a:pt x="20057" y="3346"/>
                </a:cubicBezTo>
                <a:cubicBezTo>
                  <a:pt x="20082" y="3370"/>
                  <a:pt x="20107" y="3395"/>
                  <a:pt x="20132" y="3421"/>
                </a:cubicBezTo>
                <a:cubicBezTo>
                  <a:pt x="20143" y="3433"/>
                  <a:pt x="20155" y="3437"/>
                  <a:pt x="20168" y="3437"/>
                </a:cubicBezTo>
                <a:cubicBezTo>
                  <a:pt x="20208" y="3437"/>
                  <a:pt x="20244" y="3384"/>
                  <a:pt x="20207" y="3347"/>
                </a:cubicBezTo>
                <a:cubicBezTo>
                  <a:pt x="20182" y="3322"/>
                  <a:pt x="20158" y="3298"/>
                  <a:pt x="20133" y="3272"/>
                </a:cubicBezTo>
                <a:cubicBezTo>
                  <a:pt x="20122" y="3260"/>
                  <a:pt x="20109" y="3255"/>
                  <a:pt x="20097" y="3255"/>
                </a:cubicBezTo>
                <a:close/>
                <a:moveTo>
                  <a:pt x="408" y="3344"/>
                </a:moveTo>
                <a:cubicBezTo>
                  <a:pt x="394" y="3344"/>
                  <a:pt x="380" y="3351"/>
                  <a:pt x="374" y="3368"/>
                </a:cubicBezTo>
                <a:cubicBezTo>
                  <a:pt x="369" y="3384"/>
                  <a:pt x="364" y="3398"/>
                  <a:pt x="359" y="3413"/>
                </a:cubicBezTo>
                <a:cubicBezTo>
                  <a:pt x="350" y="3439"/>
                  <a:pt x="371" y="3457"/>
                  <a:pt x="393" y="3457"/>
                </a:cubicBezTo>
                <a:cubicBezTo>
                  <a:pt x="407" y="3457"/>
                  <a:pt x="421" y="3449"/>
                  <a:pt x="427" y="3432"/>
                </a:cubicBezTo>
                <a:cubicBezTo>
                  <a:pt x="432" y="3416"/>
                  <a:pt x="437" y="3403"/>
                  <a:pt x="442" y="3388"/>
                </a:cubicBezTo>
                <a:cubicBezTo>
                  <a:pt x="451" y="3361"/>
                  <a:pt x="429" y="3344"/>
                  <a:pt x="408" y="3344"/>
                </a:cubicBezTo>
                <a:close/>
                <a:moveTo>
                  <a:pt x="17183" y="3307"/>
                </a:moveTo>
                <a:cubicBezTo>
                  <a:pt x="17142" y="3307"/>
                  <a:pt x="17106" y="3360"/>
                  <a:pt x="17143" y="3398"/>
                </a:cubicBezTo>
                <a:lnTo>
                  <a:pt x="17188" y="3442"/>
                </a:lnTo>
                <a:cubicBezTo>
                  <a:pt x="17199" y="3453"/>
                  <a:pt x="17212" y="3458"/>
                  <a:pt x="17224" y="3458"/>
                </a:cubicBezTo>
                <a:cubicBezTo>
                  <a:pt x="17264" y="3458"/>
                  <a:pt x="17301" y="3405"/>
                  <a:pt x="17264" y="3368"/>
                </a:cubicBezTo>
                <a:lnTo>
                  <a:pt x="17220" y="3324"/>
                </a:lnTo>
                <a:cubicBezTo>
                  <a:pt x="17208" y="3312"/>
                  <a:pt x="17195" y="3307"/>
                  <a:pt x="17183" y="3307"/>
                </a:cubicBezTo>
                <a:close/>
                <a:moveTo>
                  <a:pt x="15245" y="3363"/>
                </a:moveTo>
                <a:cubicBezTo>
                  <a:pt x="15175" y="3363"/>
                  <a:pt x="15175" y="3471"/>
                  <a:pt x="15245" y="3471"/>
                </a:cubicBezTo>
                <a:cubicBezTo>
                  <a:pt x="15313" y="3471"/>
                  <a:pt x="15313" y="3363"/>
                  <a:pt x="15245" y="3363"/>
                </a:cubicBezTo>
                <a:close/>
                <a:moveTo>
                  <a:pt x="1803" y="3344"/>
                </a:moveTo>
                <a:cubicBezTo>
                  <a:pt x="1763" y="3344"/>
                  <a:pt x="1727" y="3398"/>
                  <a:pt x="1763" y="3435"/>
                </a:cubicBezTo>
                <a:cubicBezTo>
                  <a:pt x="1773" y="3445"/>
                  <a:pt x="1783" y="3455"/>
                  <a:pt x="1792" y="3465"/>
                </a:cubicBezTo>
                <a:cubicBezTo>
                  <a:pt x="1802" y="3477"/>
                  <a:pt x="1815" y="3481"/>
                  <a:pt x="1827" y="3481"/>
                </a:cubicBezTo>
                <a:cubicBezTo>
                  <a:pt x="1867" y="3481"/>
                  <a:pt x="1904" y="3428"/>
                  <a:pt x="1868" y="3390"/>
                </a:cubicBezTo>
                <a:cubicBezTo>
                  <a:pt x="1858" y="3380"/>
                  <a:pt x="1848" y="3369"/>
                  <a:pt x="1839" y="3361"/>
                </a:cubicBezTo>
                <a:cubicBezTo>
                  <a:pt x="1828" y="3349"/>
                  <a:pt x="1816" y="3344"/>
                  <a:pt x="1803" y="3344"/>
                </a:cubicBezTo>
                <a:close/>
                <a:moveTo>
                  <a:pt x="5170" y="3352"/>
                </a:moveTo>
                <a:cubicBezTo>
                  <a:pt x="5146" y="3352"/>
                  <a:pt x="5126" y="3368"/>
                  <a:pt x="5118" y="3390"/>
                </a:cubicBezTo>
                <a:cubicBezTo>
                  <a:pt x="5113" y="3405"/>
                  <a:pt x="5107" y="3420"/>
                  <a:pt x="5102" y="3435"/>
                </a:cubicBezTo>
                <a:cubicBezTo>
                  <a:pt x="5092" y="3462"/>
                  <a:pt x="5113" y="3494"/>
                  <a:pt x="5139" y="3500"/>
                </a:cubicBezTo>
                <a:cubicBezTo>
                  <a:pt x="5144" y="3501"/>
                  <a:pt x="5148" y="3502"/>
                  <a:pt x="5153" y="3502"/>
                </a:cubicBezTo>
                <a:cubicBezTo>
                  <a:pt x="5177" y="3502"/>
                  <a:pt x="5197" y="3485"/>
                  <a:pt x="5205" y="3463"/>
                </a:cubicBezTo>
                <a:cubicBezTo>
                  <a:pt x="5210" y="3449"/>
                  <a:pt x="5215" y="3434"/>
                  <a:pt x="5220" y="3419"/>
                </a:cubicBezTo>
                <a:cubicBezTo>
                  <a:pt x="5231" y="3392"/>
                  <a:pt x="5210" y="3361"/>
                  <a:pt x="5184" y="3353"/>
                </a:cubicBezTo>
                <a:cubicBezTo>
                  <a:pt x="5179" y="3352"/>
                  <a:pt x="5175" y="3352"/>
                  <a:pt x="5170" y="3352"/>
                </a:cubicBezTo>
                <a:close/>
                <a:moveTo>
                  <a:pt x="8571" y="3378"/>
                </a:moveTo>
                <a:cubicBezTo>
                  <a:pt x="8558" y="3378"/>
                  <a:pt x="8545" y="3386"/>
                  <a:pt x="8541" y="3404"/>
                </a:cubicBezTo>
                <a:lnTo>
                  <a:pt x="8526" y="3478"/>
                </a:lnTo>
                <a:cubicBezTo>
                  <a:pt x="8520" y="3506"/>
                  <a:pt x="8542" y="3523"/>
                  <a:pt x="8563" y="3523"/>
                </a:cubicBezTo>
                <a:cubicBezTo>
                  <a:pt x="8577" y="3523"/>
                  <a:pt x="8590" y="3515"/>
                  <a:pt x="8594" y="3498"/>
                </a:cubicBezTo>
                <a:lnTo>
                  <a:pt x="8609" y="3424"/>
                </a:lnTo>
                <a:cubicBezTo>
                  <a:pt x="8614" y="3396"/>
                  <a:pt x="8592" y="3378"/>
                  <a:pt x="8571" y="3378"/>
                </a:cubicBezTo>
                <a:close/>
                <a:moveTo>
                  <a:pt x="17691" y="3432"/>
                </a:moveTo>
                <a:cubicBezTo>
                  <a:pt x="17673" y="3432"/>
                  <a:pt x="17655" y="3443"/>
                  <a:pt x="17655" y="3467"/>
                </a:cubicBezTo>
                <a:lnTo>
                  <a:pt x="17655" y="3497"/>
                </a:lnTo>
                <a:cubicBezTo>
                  <a:pt x="17655" y="3519"/>
                  <a:pt x="17673" y="3531"/>
                  <a:pt x="17691" y="3531"/>
                </a:cubicBezTo>
                <a:cubicBezTo>
                  <a:pt x="17708" y="3531"/>
                  <a:pt x="17726" y="3519"/>
                  <a:pt x="17726" y="3497"/>
                </a:cubicBezTo>
                <a:lnTo>
                  <a:pt x="17726" y="3467"/>
                </a:lnTo>
                <a:cubicBezTo>
                  <a:pt x="17726" y="3443"/>
                  <a:pt x="17708" y="3432"/>
                  <a:pt x="17691" y="3432"/>
                </a:cubicBezTo>
                <a:close/>
                <a:moveTo>
                  <a:pt x="1233" y="3415"/>
                </a:moveTo>
                <a:cubicBezTo>
                  <a:pt x="1213" y="3415"/>
                  <a:pt x="1195" y="3425"/>
                  <a:pt x="1184" y="3441"/>
                </a:cubicBezTo>
                <a:cubicBezTo>
                  <a:pt x="1174" y="3457"/>
                  <a:pt x="1165" y="3472"/>
                  <a:pt x="1155" y="3486"/>
                </a:cubicBezTo>
                <a:cubicBezTo>
                  <a:pt x="1139" y="3509"/>
                  <a:pt x="1149" y="3545"/>
                  <a:pt x="1174" y="3560"/>
                </a:cubicBezTo>
                <a:cubicBezTo>
                  <a:pt x="1182" y="3565"/>
                  <a:pt x="1191" y="3567"/>
                  <a:pt x="1200" y="3567"/>
                </a:cubicBezTo>
                <a:cubicBezTo>
                  <a:pt x="1218" y="3567"/>
                  <a:pt x="1236" y="3557"/>
                  <a:pt x="1247" y="3540"/>
                </a:cubicBezTo>
                <a:cubicBezTo>
                  <a:pt x="1257" y="3524"/>
                  <a:pt x="1267" y="3509"/>
                  <a:pt x="1277" y="3495"/>
                </a:cubicBezTo>
                <a:cubicBezTo>
                  <a:pt x="1293" y="3472"/>
                  <a:pt x="1283" y="3436"/>
                  <a:pt x="1257" y="3421"/>
                </a:cubicBezTo>
                <a:cubicBezTo>
                  <a:pt x="1249" y="3417"/>
                  <a:pt x="1241" y="3415"/>
                  <a:pt x="1233" y="3415"/>
                </a:cubicBezTo>
                <a:close/>
                <a:moveTo>
                  <a:pt x="24726" y="3463"/>
                </a:moveTo>
                <a:cubicBezTo>
                  <a:pt x="24655" y="3463"/>
                  <a:pt x="24655" y="3571"/>
                  <a:pt x="24726" y="3571"/>
                </a:cubicBezTo>
                <a:cubicBezTo>
                  <a:pt x="24795" y="3571"/>
                  <a:pt x="24795" y="3463"/>
                  <a:pt x="24726" y="3463"/>
                </a:cubicBezTo>
                <a:close/>
                <a:moveTo>
                  <a:pt x="22304" y="3504"/>
                </a:moveTo>
                <a:cubicBezTo>
                  <a:pt x="22259" y="3504"/>
                  <a:pt x="22259" y="3575"/>
                  <a:pt x="22304" y="3575"/>
                </a:cubicBezTo>
                <a:cubicBezTo>
                  <a:pt x="22350" y="3575"/>
                  <a:pt x="22350" y="3504"/>
                  <a:pt x="22304" y="3504"/>
                </a:cubicBezTo>
                <a:close/>
                <a:moveTo>
                  <a:pt x="16262" y="3513"/>
                </a:moveTo>
                <a:cubicBezTo>
                  <a:pt x="16228" y="3513"/>
                  <a:pt x="16216" y="3572"/>
                  <a:pt x="16254" y="3584"/>
                </a:cubicBezTo>
                <a:cubicBezTo>
                  <a:pt x="16268" y="3589"/>
                  <a:pt x="16284" y="3594"/>
                  <a:pt x="16299" y="3602"/>
                </a:cubicBezTo>
                <a:cubicBezTo>
                  <a:pt x="16303" y="3603"/>
                  <a:pt x="16307" y="3604"/>
                  <a:pt x="16311" y="3604"/>
                </a:cubicBezTo>
                <a:cubicBezTo>
                  <a:pt x="16346" y="3604"/>
                  <a:pt x="16357" y="3546"/>
                  <a:pt x="16319" y="3534"/>
                </a:cubicBezTo>
                <a:cubicBezTo>
                  <a:pt x="16304" y="3528"/>
                  <a:pt x="16288" y="3523"/>
                  <a:pt x="16274" y="3516"/>
                </a:cubicBezTo>
                <a:cubicBezTo>
                  <a:pt x="16269" y="3514"/>
                  <a:pt x="16265" y="3513"/>
                  <a:pt x="16262" y="3513"/>
                </a:cubicBezTo>
                <a:close/>
                <a:moveTo>
                  <a:pt x="6128" y="3522"/>
                </a:moveTo>
                <a:cubicBezTo>
                  <a:pt x="6110" y="3522"/>
                  <a:pt x="6092" y="3534"/>
                  <a:pt x="6092" y="3557"/>
                </a:cubicBezTo>
                <a:lnTo>
                  <a:pt x="6092" y="3572"/>
                </a:lnTo>
                <a:cubicBezTo>
                  <a:pt x="6092" y="3595"/>
                  <a:pt x="6110" y="3607"/>
                  <a:pt x="6128" y="3607"/>
                </a:cubicBezTo>
                <a:cubicBezTo>
                  <a:pt x="6145" y="3607"/>
                  <a:pt x="6163" y="3595"/>
                  <a:pt x="6163" y="3572"/>
                </a:cubicBezTo>
                <a:lnTo>
                  <a:pt x="6163" y="3557"/>
                </a:lnTo>
                <a:cubicBezTo>
                  <a:pt x="6163" y="3534"/>
                  <a:pt x="6145" y="3522"/>
                  <a:pt x="6128" y="3522"/>
                </a:cubicBezTo>
                <a:close/>
                <a:moveTo>
                  <a:pt x="15948" y="3562"/>
                </a:moveTo>
                <a:cubicBezTo>
                  <a:pt x="15902" y="3562"/>
                  <a:pt x="15902" y="3632"/>
                  <a:pt x="15948" y="3632"/>
                </a:cubicBezTo>
                <a:lnTo>
                  <a:pt x="15964" y="3632"/>
                </a:lnTo>
                <a:cubicBezTo>
                  <a:pt x="15964" y="3632"/>
                  <a:pt x="15964" y="3632"/>
                  <a:pt x="15965" y="3632"/>
                </a:cubicBezTo>
                <a:cubicBezTo>
                  <a:pt x="16010" y="3632"/>
                  <a:pt x="16009" y="3562"/>
                  <a:pt x="15964" y="3562"/>
                </a:cubicBezTo>
                <a:close/>
                <a:moveTo>
                  <a:pt x="15149" y="3500"/>
                </a:moveTo>
                <a:cubicBezTo>
                  <a:pt x="15140" y="3500"/>
                  <a:pt x="15132" y="3503"/>
                  <a:pt x="15127" y="3511"/>
                </a:cubicBezTo>
                <a:cubicBezTo>
                  <a:pt x="15107" y="3536"/>
                  <a:pt x="15086" y="3561"/>
                  <a:pt x="15066" y="3586"/>
                </a:cubicBezTo>
                <a:cubicBezTo>
                  <a:pt x="15054" y="3602"/>
                  <a:pt x="15052" y="3620"/>
                  <a:pt x="15066" y="3635"/>
                </a:cubicBezTo>
                <a:cubicBezTo>
                  <a:pt x="15072" y="3641"/>
                  <a:pt x="15083" y="3645"/>
                  <a:pt x="15093" y="3645"/>
                </a:cubicBezTo>
                <a:cubicBezTo>
                  <a:pt x="15102" y="3645"/>
                  <a:pt x="15111" y="3642"/>
                  <a:pt x="15116" y="3635"/>
                </a:cubicBezTo>
                <a:cubicBezTo>
                  <a:pt x="15136" y="3610"/>
                  <a:pt x="15157" y="3586"/>
                  <a:pt x="15177" y="3561"/>
                </a:cubicBezTo>
                <a:cubicBezTo>
                  <a:pt x="15188" y="3545"/>
                  <a:pt x="15190" y="3525"/>
                  <a:pt x="15177" y="3511"/>
                </a:cubicBezTo>
                <a:cubicBezTo>
                  <a:pt x="15170" y="3504"/>
                  <a:pt x="15159" y="3500"/>
                  <a:pt x="15149" y="3500"/>
                </a:cubicBezTo>
                <a:close/>
                <a:moveTo>
                  <a:pt x="19657" y="3603"/>
                </a:moveTo>
                <a:cubicBezTo>
                  <a:pt x="19613" y="3603"/>
                  <a:pt x="19614" y="3673"/>
                  <a:pt x="19658" y="3673"/>
                </a:cubicBezTo>
                <a:cubicBezTo>
                  <a:pt x="19705" y="3673"/>
                  <a:pt x="19705" y="3603"/>
                  <a:pt x="19658" y="3603"/>
                </a:cubicBezTo>
                <a:cubicBezTo>
                  <a:pt x="19658" y="3603"/>
                  <a:pt x="19658" y="3603"/>
                  <a:pt x="19657" y="3603"/>
                </a:cubicBezTo>
                <a:close/>
                <a:moveTo>
                  <a:pt x="4055" y="3592"/>
                </a:moveTo>
                <a:cubicBezTo>
                  <a:pt x="4037" y="3592"/>
                  <a:pt x="4020" y="3603"/>
                  <a:pt x="4020" y="3626"/>
                </a:cubicBezTo>
                <a:lnTo>
                  <a:pt x="4020" y="3641"/>
                </a:lnTo>
                <a:cubicBezTo>
                  <a:pt x="4020" y="3664"/>
                  <a:pt x="4037" y="3676"/>
                  <a:pt x="4055" y="3676"/>
                </a:cubicBezTo>
                <a:cubicBezTo>
                  <a:pt x="4073" y="3676"/>
                  <a:pt x="4090" y="3664"/>
                  <a:pt x="4090" y="3641"/>
                </a:cubicBezTo>
                <a:lnTo>
                  <a:pt x="4090" y="3626"/>
                </a:lnTo>
                <a:cubicBezTo>
                  <a:pt x="4090" y="3603"/>
                  <a:pt x="4073" y="3592"/>
                  <a:pt x="4055" y="3592"/>
                </a:cubicBezTo>
                <a:close/>
                <a:moveTo>
                  <a:pt x="21734" y="3594"/>
                </a:moveTo>
                <a:cubicBezTo>
                  <a:pt x="21724" y="3594"/>
                  <a:pt x="21715" y="3597"/>
                  <a:pt x="21708" y="3604"/>
                </a:cubicBezTo>
                <a:cubicBezTo>
                  <a:pt x="21702" y="3608"/>
                  <a:pt x="21696" y="3609"/>
                  <a:pt x="21689" y="3609"/>
                </a:cubicBezTo>
                <a:cubicBezTo>
                  <a:pt x="21687" y="3609"/>
                  <a:pt x="21684" y="3609"/>
                  <a:pt x="21681" y="3609"/>
                </a:cubicBezTo>
                <a:cubicBezTo>
                  <a:pt x="21678" y="3608"/>
                  <a:pt x="21675" y="3608"/>
                  <a:pt x="21672" y="3608"/>
                </a:cubicBezTo>
                <a:cubicBezTo>
                  <a:pt x="21635" y="3608"/>
                  <a:pt x="21621" y="3668"/>
                  <a:pt x="21662" y="3677"/>
                </a:cubicBezTo>
                <a:cubicBezTo>
                  <a:pt x="21672" y="3680"/>
                  <a:pt x="21681" y="3681"/>
                  <a:pt x="21689" y="3681"/>
                </a:cubicBezTo>
                <a:cubicBezTo>
                  <a:pt x="21714" y="3681"/>
                  <a:pt x="21737" y="3671"/>
                  <a:pt x="21757" y="3654"/>
                </a:cubicBezTo>
                <a:cubicBezTo>
                  <a:pt x="21772" y="3641"/>
                  <a:pt x="21769" y="3615"/>
                  <a:pt x="21758" y="3604"/>
                </a:cubicBezTo>
                <a:cubicBezTo>
                  <a:pt x="21751" y="3597"/>
                  <a:pt x="21742" y="3594"/>
                  <a:pt x="21734" y="3594"/>
                </a:cubicBezTo>
                <a:close/>
                <a:moveTo>
                  <a:pt x="22992" y="3567"/>
                </a:moveTo>
                <a:cubicBezTo>
                  <a:pt x="22984" y="3567"/>
                  <a:pt x="22976" y="3570"/>
                  <a:pt x="22969" y="3578"/>
                </a:cubicBezTo>
                <a:lnTo>
                  <a:pt x="22925" y="3623"/>
                </a:lnTo>
                <a:cubicBezTo>
                  <a:pt x="22900" y="3647"/>
                  <a:pt x="22923" y="3682"/>
                  <a:pt x="22950" y="3682"/>
                </a:cubicBezTo>
                <a:cubicBezTo>
                  <a:pt x="22958" y="3682"/>
                  <a:pt x="22967" y="3679"/>
                  <a:pt x="22974" y="3672"/>
                </a:cubicBezTo>
                <a:lnTo>
                  <a:pt x="23019" y="3628"/>
                </a:lnTo>
                <a:cubicBezTo>
                  <a:pt x="23044" y="3602"/>
                  <a:pt x="23019" y="3567"/>
                  <a:pt x="22992" y="3567"/>
                </a:cubicBezTo>
                <a:close/>
                <a:moveTo>
                  <a:pt x="23623" y="3597"/>
                </a:moveTo>
                <a:cubicBezTo>
                  <a:pt x="23553" y="3597"/>
                  <a:pt x="23553" y="3704"/>
                  <a:pt x="23623" y="3704"/>
                </a:cubicBezTo>
                <a:cubicBezTo>
                  <a:pt x="23692" y="3703"/>
                  <a:pt x="23692" y="3597"/>
                  <a:pt x="23623" y="3597"/>
                </a:cubicBezTo>
                <a:close/>
                <a:moveTo>
                  <a:pt x="6457" y="3586"/>
                </a:moveTo>
                <a:cubicBezTo>
                  <a:pt x="6447" y="3586"/>
                  <a:pt x="6437" y="3592"/>
                  <a:pt x="6430" y="3605"/>
                </a:cubicBezTo>
                <a:cubicBezTo>
                  <a:pt x="6420" y="3625"/>
                  <a:pt x="6411" y="3646"/>
                  <a:pt x="6400" y="3666"/>
                </a:cubicBezTo>
                <a:cubicBezTo>
                  <a:pt x="6386" y="3694"/>
                  <a:pt x="6410" y="3720"/>
                  <a:pt x="6434" y="3720"/>
                </a:cubicBezTo>
                <a:cubicBezTo>
                  <a:pt x="6445" y="3720"/>
                  <a:pt x="6455" y="3714"/>
                  <a:pt x="6462" y="3701"/>
                </a:cubicBezTo>
                <a:cubicBezTo>
                  <a:pt x="6472" y="3681"/>
                  <a:pt x="6482" y="3660"/>
                  <a:pt x="6492" y="3640"/>
                </a:cubicBezTo>
                <a:cubicBezTo>
                  <a:pt x="6505" y="3612"/>
                  <a:pt x="6481" y="3586"/>
                  <a:pt x="6457" y="3586"/>
                </a:cubicBezTo>
                <a:close/>
                <a:moveTo>
                  <a:pt x="11894" y="3581"/>
                </a:moveTo>
                <a:cubicBezTo>
                  <a:pt x="11871" y="3581"/>
                  <a:pt x="11850" y="3597"/>
                  <a:pt x="11842" y="3619"/>
                </a:cubicBezTo>
                <a:cubicBezTo>
                  <a:pt x="11837" y="3635"/>
                  <a:pt x="11832" y="3650"/>
                  <a:pt x="11827" y="3664"/>
                </a:cubicBezTo>
                <a:cubicBezTo>
                  <a:pt x="11817" y="3691"/>
                  <a:pt x="11837" y="3722"/>
                  <a:pt x="11863" y="3729"/>
                </a:cubicBezTo>
                <a:cubicBezTo>
                  <a:pt x="11868" y="3731"/>
                  <a:pt x="11873" y="3731"/>
                  <a:pt x="11877" y="3731"/>
                </a:cubicBezTo>
                <a:cubicBezTo>
                  <a:pt x="11900" y="3731"/>
                  <a:pt x="11921" y="3715"/>
                  <a:pt x="11929" y="3693"/>
                </a:cubicBezTo>
                <a:cubicBezTo>
                  <a:pt x="11934" y="3677"/>
                  <a:pt x="11940" y="3662"/>
                  <a:pt x="11944" y="3649"/>
                </a:cubicBezTo>
                <a:cubicBezTo>
                  <a:pt x="11953" y="3620"/>
                  <a:pt x="11933" y="3589"/>
                  <a:pt x="11907" y="3583"/>
                </a:cubicBezTo>
                <a:cubicBezTo>
                  <a:pt x="11903" y="3582"/>
                  <a:pt x="11899" y="3581"/>
                  <a:pt x="11894" y="3581"/>
                </a:cubicBezTo>
                <a:close/>
                <a:moveTo>
                  <a:pt x="23940" y="3629"/>
                </a:moveTo>
                <a:cubicBezTo>
                  <a:pt x="23870" y="3629"/>
                  <a:pt x="23870" y="3736"/>
                  <a:pt x="23940" y="3736"/>
                </a:cubicBezTo>
                <a:lnTo>
                  <a:pt x="23984" y="3736"/>
                </a:lnTo>
                <a:cubicBezTo>
                  <a:pt x="24052" y="3735"/>
                  <a:pt x="24053" y="3629"/>
                  <a:pt x="23984" y="3629"/>
                </a:cubicBezTo>
                <a:close/>
                <a:moveTo>
                  <a:pt x="18850" y="3628"/>
                </a:moveTo>
                <a:cubicBezTo>
                  <a:pt x="18832" y="3628"/>
                  <a:pt x="18813" y="3638"/>
                  <a:pt x="18804" y="3655"/>
                </a:cubicBezTo>
                <a:cubicBezTo>
                  <a:pt x="18798" y="3666"/>
                  <a:pt x="18793" y="3675"/>
                  <a:pt x="18788" y="3685"/>
                </a:cubicBezTo>
                <a:cubicBezTo>
                  <a:pt x="18775" y="3712"/>
                  <a:pt x="18782" y="3743"/>
                  <a:pt x="18808" y="3759"/>
                </a:cubicBezTo>
                <a:cubicBezTo>
                  <a:pt x="18815" y="3763"/>
                  <a:pt x="18824" y="3765"/>
                  <a:pt x="18834" y="3765"/>
                </a:cubicBezTo>
                <a:cubicBezTo>
                  <a:pt x="18853" y="3765"/>
                  <a:pt x="18872" y="3756"/>
                  <a:pt x="18881" y="3739"/>
                </a:cubicBezTo>
                <a:cubicBezTo>
                  <a:pt x="18886" y="3728"/>
                  <a:pt x="18892" y="3719"/>
                  <a:pt x="18897" y="3708"/>
                </a:cubicBezTo>
                <a:cubicBezTo>
                  <a:pt x="18908" y="3682"/>
                  <a:pt x="18902" y="3651"/>
                  <a:pt x="18877" y="3635"/>
                </a:cubicBezTo>
                <a:cubicBezTo>
                  <a:pt x="18869" y="3630"/>
                  <a:pt x="18860" y="3628"/>
                  <a:pt x="18850" y="3628"/>
                </a:cubicBezTo>
                <a:close/>
                <a:moveTo>
                  <a:pt x="14433" y="3710"/>
                </a:moveTo>
                <a:cubicBezTo>
                  <a:pt x="14387" y="3710"/>
                  <a:pt x="14387" y="3781"/>
                  <a:pt x="14433" y="3781"/>
                </a:cubicBezTo>
                <a:cubicBezTo>
                  <a:pt x="14478" y="3781"/>
                  <a:pt x="14478" y="3710"/>
                  <a:pt x="14433" y="3710"/>
                </a:cubicBezTo>
                <a:close/>
                <a:moveTo>
                  <a:pt x="12930" y="3690"/>
                </a:moveTo>
                <a:cubicBezTo>
                  <a:pt x="12903" y="3690"/>
                  <a:pt x="12880" y="3726"/>
                  <a:pt x="12905" y="3750"/>
                </a:cubicBezTo>
                <a:lnTo>
                  <a:pt x="12935" y="3781"/>
                </a:lnTo>
                <a:cubicBezTo>
                  <a:pt x="12942" y="3788"/>
                  <a:pt x="12950" y="3791"/>
                  <a:pt x="12958" y="3791"/>
                </a:cubicBezTo>
                <a:cubicBezTo>
                  <a:pt x="12985" y="3791"/>
                  <a:pt x="13009" y="3755"/>
                  <a:pt x="12984" y="3730"/>
                </a:cubicBezTo>
                <a:cubicBezTo>
                  <a:pt x="12974" y="3720"/>
                  <a:pt x="12963" y="3712"/>
                  <a:pt x="12954" y="3701"/>
                </a:cubicBezTo>
                <a:cubicBezTo>
                  <a:pt x="12946" y="3693"/>
                  <a:pt x="12938" y="3690"/>
                  <a:pt x="12930" y="3690"/>
                </a:cubicBezTo>
                <a:close/>
                <a:moveTo>
                  <a:pt x="234" y="3699"/>
                </a:moveTo>
                <a:cubicBezTo>
                  <a:pt x="224" y="3699"/>
                  <a:pt x="213" y="3705"/>
                  <a:pt x="207" y="3718"/>
                </a:cubicBezTo>
                <a:cubicBezTo>
                  <a:pt x="201" y="3728"/>
                  <a:pt x="196" y="3738"/>
                  <a:pt x="191" y="3748"/>
                </a:cubicBezTo>
                <a:cubicBezTo>
                  <a:pt x="177" y="3776"/>
                  <a:pt x="202" y="3801"/>
                  <a:pt x="225" y="3801"/>
                </a:cubicBezTo>
                <a:cubicBezTo>
                  <a:pt x="236" y="3801"/>
                  <a:pt x="246" y="3796"/>
                  <a:pt x="252" y="3783"/>
                </a:cubicBezTo>
                <a:cubicBezTo>
                  <a:pt x="257" y="3772"/>
                  <a:pt x="262" y="3764"/>
                  <a:pt x="267" y="3754"/>
                </a:cubicBezTo>
                <a:cubicBezTo>
                  <a:pt x="282" y="3725"/>
                  <a:pt x="258" y="3699"/>
                  <a:pt x="234" y="3699"/>
                </a:cubicBezTo>
                <a:close/>
                <a:moveTo>
                  <a:pt x="11219" y="3671"/>
                </a:moveTo>
                <a:cubicBezTo>
                  <a:pt x="11191" y="3671"/>
                  <a:pt x="11168" y="3706"/>
                  <a:pt x="11193" y="3730"/>
                </a:cubicBezTo>
                <a:cubicBezTo>
                  <a:pt x="11213" y="3750"/>
                  <a:pt x="11233" y="3771"/>
                  <a:pt x="11254" y="3791"/>
                </a:cubicBezTo>
                <a:cubicBezTo>
                  <a:pt x="11261" y="3799"/>
                  <a:pt x="11269" y="3802"/>
                  <a:pt x="11277" y="3802"/>
                </a:cubicBezTo>
                <a:cubicBezTo>
                  <a:pt x="11304" y="3802"/>
                  <a:pt x="11328" y="3765"/>
                  <a:pt x="11303" y="3741"/>
                </a:cubicBezTo>
                <a:lnTo>
                  <a:pt x="11243" y="3681"/>
                </a:lnTo>
                <a:cubicBezTo>
                  <a:pt x="11235" y="3674"/>
                  <a:pt x="11227" y="3671"/>
                  <a:pt x="11219" y="3671"/>
                </a:cubicBezTo>
                <a:close/>
                <a:moveTo>
                  <a:pt x="13621" y="3703"/>
                </a:moveTo>
                <a:cubicBezTo>
                  <a:pt x="13553" y="3703"/>
                  <a:pt x="13551" y="3811"/>
                  <a:pt x="13621" y="3811"/>
                </a:cubicBezTo>
                <a:cubicBezTo>
                  <a:pt x="13690" y="3811"/>
                  <a:pt x="13690" y="3703"/>
                  <a:pt x="13621" y="3703"/>
                </a:cubicBezTo>
                <a:close/>
                <a:moveTo>
                  <a:pt x="24419" y="3725"/>
                </a:moveTo>
                <a:cubicBezTo>
                  <a:pt x="24412" y="3725"/>
                  <a:pt x="24405" y="3726"/>
                  <a:pt x="24397" y="3728"/>
                </a:cubicBezTo>
                <a:cubicBezTo>
                  <a:pt x="24375" y="3738"/>
                  <a:pt x="24359" y="3757"/>
                  <a:pt x="24366" y="3782"/>
                </a:cubicBezTo>
                <a:cubicBezTo>
                  <a:pt x="24371" y="3799"/>
                  <a:pt x="24389" y="3814"/>
                  <a:pt x="24408" y="3814"/>
                </a:cubicBezTo>
                <a:cubicBezTo>
                  <a:pt x="24411" y="3814"/>
                  <a:pt x="24414" y="3814"/>
                  <a:pt x="24417" y="3813"/>
                </a:cubicBezTo>
                <a:cubicBezTo>
                  <a:pt x="24425" y="3820"/>
                  <a:pt x="24436" y="3825"/>
                  <a:pt x="24446" y="3825"/>
                </a:cubicBezTo>
                <a:cubicBezTo>
                  <a:pt x="24453" y="3825"/>
                  <a:pt x="24459" y="3823"/>
                  <a:pt x="24466" y="3820"/>
                </a:cubicBezTo>
                <a:cubicBezTo>
                  <a:pt x="24486" y="3809"/>
                  <a:pt x="24496" y="3781"/>
                  <a:pt x="24482" y="3760"/>
                </a:cubicBezTo>
                <a:cubicBezTo>
                  <a:pt x="24468" y="3739"/>
                  <a:pt x="24445" y="3725"/>
                  <a:pt x="24419" y="3725"/>
                </a:cubicBezTo>
                <a:close/>
                <a:moveTo>
                  <a:pt x="20364" y="3755"/>
                </a:moveTo>
                <a:cubicBezTo>
                  <a:pt x="20318" y="3755"/>
                  <a:pt x="20318" y="3825"/>
                  <a:pt x="20364" y="3825"/>
                </a:cubicBezTo>
                <a:lnTo>
                  <a:pt x="20380" y="3825"/>
                </a:lnTo>
                <a:cubicBezTo>
                  <a:pt x="20426" y="3825"/>
                  <a:pt x="20426" y="3755"/>
                  <a:pt x="20380" y="3755"/>
                </a:cubicBezTo>
                <a:close/>
                <a:moveTo>
                  <a:pt x="7632" y="3707"/>
                </a:moveTo>
                <a:cubicBezTo>
                  <a:pt x="7623" y="3707"/>
                  <a:pt x="7614" y="3710"/>
                  <a:pt x="7606" y="3714"/>
                </a:cubicBezTo>
                <a:cubicBezTo>
                  <a:pt x="7595" y="3719"/>
                  <a:pt x="7587" y="3724"/>
                  <a:pt x="7576" y="3729"/>
                </a:cubicBezTo>
                <a:cubicBezTo>
                  <a:pt x="7550" y="3743"/>
                  <a:pt x="7543" y="3778"/>
                  <a:pt x="7557" y="3803"/>
                </a:cubicBezTo>
                <a:cubicBezTo>
                  <a:pt x="7567" y="3820"/>
                  <a:pt x="7585" y="3829"/>
                  <a:pt x="7603" y="3829"/>
                </a:cubicBezTo>
                <a:cubicBezTo>
                  <a:pt x="7612" y="3829"/>
                  <a:pt x="7621" y="3827"/>
                  <a:pt x="7630" y="3823"/>
                </a:cubicBezTo>
                <a:cubicBezTo>
                  <a:pt x="7640" y="3817"/>
                  <a:pt x="7650" y="3812"/>
                  <a:pt x="7660" y="3807"/>
                </a:cubicBezTo>
                <a:cubicBezTo>
                  <a:pt x="7686" y="3793"/>
                  <a:pt x="7693" y="3759"/>
                  <a:pt x="7679" y="3734"/>
                </a:cubicBezTo>
                <a:cubicBezTo>
                  <a:pt x="7669" y="3716"/>
                  <a:pt x="7651" y="3707"/>
                  <a:pt x="7632" y="3707"/>
                </a:cubicBezTo>
                <a:close/>
                <a:moveTo>
                  <a:pt x="2307" y="3720"/>
                </a:moveTo>
                <a:cubicBezTo>
                  <a:pt x="2296" y="3720"/>
                  <a:pt x="2285" y="3726"/>
                  <a:pt x="2279" y="3739"/>
                </a:cubicBezTo>
                <a:cubicBezTo>
                  <a:pt x="2268" y="3759"/>
                  <a:pt x="2259" y="3780"/>
                  <a:pt x="2249" y="3799"/>
                </a:cubicBezTo>
                <a:cubicBezTo>
                  <a:pt x="2236" y="3827"/>
                  <a:pt x="2261" y="3852"/>
                  <a:pt x="2284" y="3852"/>
                </a:cubicBezTo>
                <a:cubicBezTo>
                  <a:pt x="2294" y="3852"/>
                  <a:pt x="2304" y="3847"/>
                  <a:pt x="2310" y="3834"/>
                </a:cubicBezTo>
                <a:cubicBezTo>
                  <a:pt x="2321" y="3814"/>
                  <a:pt x="2330" y="3793"/>
                  <a:pt x="2341" y="3774"/>
                </a:cubicBezTo>
                <a:cubicBezTo>
                  <a:pt x="2355" y="3746"/>
                  <a:pt x="2330" y="3720"/>
                  <a:pt x="2307" y="3720"/>
                </a:cubicBezTo>
                <a:close/>
                <a:moveTo>
                  <a:pt x="9222" y="3743"/>
                </a:moveTo>
                <a:cubicBezTo>
                  <a:pt x="9209" y="3743"/>
                  <a:pt x="9195" y="3750"/>
                  <a:pt x="9190" y="3767"/>
                </a:cubicBezTo>
                <a:cubicBezTo>
                  <a:pt x="9185" y="3783"/>
                  <a:pt x="9179" y="3798"/>
                  <a:pt x="9174" y="3812"/>
                </a:cubicBezTo>
                <a:cubicBezTo>
                  <a:pt x="9165" y="3838"/>
                  <a:pt x="9186" y="3856"/>
                  <a:pt x="9208" y="3856"/>
                </a:cubicBezTo>
                <a:cubicBezTo>
                  <a:pt x="9222" y="3856"/>
                  <a:pt x="9236" y="3848"/>
                  <a:pt x="9242" y="3832"/>
                </a:cubicBezTo>
                <a:cubicBezTo>
                  <a:pt x="9247" y="3816"/>
                  <a:pt x="9253" y="3802"/>
                  <a:pt x="9258" y="3787"/>
                </a:cubicBezTo>
                <a:cubicBezTo>
                  <a:pt x="9266" y="3761"/>
                  <a:pt x="9244" y="3743"/>
                  <a:pt x="9222" y="3743"/>
                </a:cubicBezTo>
                <a:close/>
                <a:moveTo>
                  <a:pt x="10618" y="3742"/>
                </a:moveTo>
                <a:cubicBezTo>
                  <a:pt x="10578" y="3742"/>
                  <a:pt x="10542" y="3796"/>
                  <a:pt x="10578" y="3833"/>
                </a:cubicBezTo>
                <a:cubicBezTo>
                  <a:pt x="10586" y="3844"/>
                  <a:pt x="10597" y="3854"/>
                  <a:pt x="10606" y="3864"/>
                </a:cubicBezTo>
                <a:cubicBezTo>
                  <a:pt x="10617" y="3875"/>
                  <a:pt x="10629" y="3880"/>
                  <a:pt x="10641" y="3880"/>
                </a:cubicBezTo>
                <a:cubicBezTo>
                  <a:pt x="10682" y="3880"/>
                  <a:pt x="10719" y="3826"/>
                  <a:pt x="10683" y="3788"/>
                </a:cubicBezTo>
                <a:cubicBezTo>
                  <a:pt x="10672" y="3778"/>
                  <a:pt x="10663" y="3767"/>
                  <a:pt x="10653" y="3759"/>
                </a:cubicBezTo>
                <a:cubicBezTo>
                  <a:pt x="10642" y="3747"/>
                  <a:pt x="10630" y="3742"/>
                  <a:pt x="10618" y="3742"/>
                </a:cubicBezTo>
                <a:close/>
                <a:moveTo>
                  <a:pt x="16729" y="3789"/>
                </a:moveTo>
                <a:cubicBezTo>
                  <a:pt x="16705" y="3789"/>
                  <a:pt x="16681" y="3814"/>
                  <a:pt x="16697" y="3842"/>
                </a:cubicBezTo>
                <a:cubicBezTo>
                  <a:pt x="16704" y="3858"/>
                  <a:pt x="16717" y="3869"/>
                  <a:pt x="16729" y="3876"/>
                </a:cubicBezTo>
                <a:cubicBezTo>
                  <a:pt x="16735" y="3884"/>
                  <a:pt x="16744" y="3891"/>
                  <a:pt x="16757" y="3891"/>
                </a:cubicBezTo>
                <a:lnTo>
                  <a:pt x="16778" y="3891"/>
                </a:lnTo>
                <a:cubicBezTo>
                  <a:pt x="16781" y="3891"/>
                  <a:pt x="16783" y="3890"/>
                  <a:pt x="16786" y="3890"/>
                </a:cubicBezTo>
                <a:lnTo>
                  <a:pt x="16787" y="3890"/>
                </a:lnTo>
                <a:cubicBezTo>
                  <a:pt x="16788" y="3890"/>
                  <a:pt x="16788" y="3888"/>
                  <a:pt x="16789" y="3888"/>
                </a:cubicBezTo>
                <a:cubicBezTo>
                  <a:pt x="16797" y="3886"/>
                  <a:pt x="16803" y="3880"/>
                  <a:pt x="16805" y="3873"/>
                </a:cubicBezTo>
                <a:cubicBezTo>
                  <a:pt x="16809" y="3867"/>
                  <a:pt x="16812" y="3860"/>
                  <a:pt x="16812" y="3854"/>
                </a:cubicBezTo>
                <a:cubicBezTo>
                  <a:pt x="16812" y="3844"/>
                  <a:pt x="16808" y="3835"/>
                  <a:pt x="16803" y="3830"/>
                </a:cubicBezTo>
                <a:cubicBezTo>
                  <a:pt x="16794" y="3825"/>
                  <a:pt x="16787" y="3820"/>
                  <a:pt x="16776" y="3820"/>
                </a:cubicBezTo>
                <a:cubicBezTo>
                  <a:pt x="16775" y="3820"/>
                  <a:pt x="16773" y="3818"/>
                  <a:pt x="16772" y="3818"/>
                </a:cubicBezTo>
                <a:cubicBezTo>
                  <a:pt x="16765" y="3817"/>
                  <a:pt x="16761" y="3812"/>
                  <a:pt x="16758" y="3807"/>
                </a:cubicBezTo>
                <a:cubicBezTo>
                  <a:pt x="16751" y="3795"/>
                  <a:pt x="16740" y="3789"/>
                  <a:pt x="16729" y="3789"/>
                </a:cubicBezTo>
                <a:close/>
                <a:moveTo>
                  <a:pt x="18220" y="3745"/>
                </a:moveTo>
                <a:cubicBezTo>
                  <a:pt x="18201" y="3745"/>
                  <a:pt x="18179" y="3756"/>
                  <a:pt x="18170" y="3771"/>
                </a:cubicBezTo>
                <a:cubicBezTo>
                  <a:pt x="18154" y="3799"/>
                  <a:pt x="18166" y="3828"/>
                  <a:pt x="18190" y="3845"/>
                </a:cubicBezTo>
                <a:cubicBezTo>
                  <a:pt x="18210" y="3860"/>
                  <a:pt x="18228" y="3875"/>
                  <a:pt x="18249" y="3890"/>
                </a:cubicBezTo>
                <a:cubicBezTo>
                  <a:pt x="18257" y="3895"/>
                  <a:pt x="18265" y="3897"/>
                  <a:pt x="18274" y="3897"/>
                </a:cubicBezTo>
                <a:cubicBezTo>
                  <a:pt x="18294" y="3897"/>
                  <a:pt x="18314" y="3886"/>
                  <a:pt x="18323" y="3870"/>
                </a:cubicBezTo>
                <a:cubicBezTo>
                  <a:pt x="18338" y="3842"/>
                  <a:pt x="18327" y="3813"/>
                  <a:pt x="18303" y="3796"/>
                </a:cubicBezTo>
                <a:cubicBezTo>
                  <a:pt x="18284" y="3781"/>
                  <a:pt x="18264" y="3766"/>
                  <a:pt x="18243" y="3751"/>
                </a:cubicBezTo>
                <a:cubicBezTo>
                  <a:pt x="18237" y="3747"/>
                  <a:pt x="18229" y="3745"/>
                  <a:pt x="18220" y="3745"/>
                </a:cubicBezTo>
                <a:close/>
                <a:moveTo>
                  <a:pt x="13983" y="3752"/>
                </a:moveTo>
                <a:cubicBezTo>
                  <a:pt x="13960" y="3752"/>
                  <a:pt x="13940" y="3768"/>
                  <a:pt x="13932" y="3790"/>
                </a:cubicBezTo>
                <a:cubicBezTo>
                  <a:pt x="13927" y="3804"/>
                  <a:pt x="13922" y="3820"/>
                  <a:pt x="13917" y="3834"/>
                </a:cubicBezTo>
                <a:cubicBezTo>
                  <a:pt x="13906" y="3861"/>
                  <a:pt x="13927" y="3893"/>
                  <a:pt x="13953" y="3900"/>
                </a:cubicBezTo>
                <a:cubicBezTo>
                  <a:pt x="13958" y="3901"/>
                  <a:pt x="13962" y="3902"/>
                  <a:pt x="13966" y="3902"/>
                </a:cubicBezTo>
                <a:cubicBezTo>
                  <a:pt x="13990" y="3902"/>
                  <a:pt x="14011" y="3886"/>
                  <a:pt x="14018" y="3864"/>
                </a:cubicBezTo>
                <a:cubicBezTo>
                  <a:pt x="14024" y="3849"/>
                  <a:pt x="14030" y="3833"/>
                  <a:pt x="14034" y="3818"/>
                </a:cubicBezTo>
                <a:cubicBezTo>
                  <a:pt x="14044" y="3791"/>
                  <a:pt x="14023" y="3760"/>
                  <a:pt x="13997" y="3754"/>
                </a:cubicBezTo>
                <a:cubicBezTo>
                  <a:pt x="13993" y="3752"/>
                  <a:pt x="13988" y="3752"/>
                  <a:pt x="13983" y="3752"/>
                </a:cubicBezTo>
                <a:close/>
                <a:moveTo>
                  <a:pt x="17404" y="3837"/>
                </a:moveTo>
                <a:cubicBezTo>
                  <a:pt x="17358" y="3837"/>
                  <a:pt x="17358" y="3908"/>
                  <a:pt x="17404" y="3908"/>
                </a:cubicBezTo>
                <a:lnTo>
                  <a:pt x="17420" y="3908"/>
                </a:lnTo>
                <a:cubicBezTo>
                  <a:pt x="17465" y="3908"/>
                  <a:pt x="17465" y="3837"/>
                  <a:pt x="17420" y="3837"/>
                </a:cubicBezTo>
                <a:close/>
                <a:moveTo>
                  <a:pt x="6398" y="3853"/>
                </a:moveTo>
                <a:cubicBezTo>
                  <a:pt x="6352" y="3853"/>
                  <a:pt x="6352" y="3923"/>
                  <a:pt x="6398" y="3923"/>
                </a:cubicBezTo>
                <a:cubicBezTo>
                  <a:pt x="6443" y="3923"/>
                  <a:pt x="6443" y="3853"/>
                  <a:pt x="6398" y="3853"/>
                </a:cubicBezTo>
                <a:close/>
                <a:moveTo>
                  <a:pt x="6957" y="3813"/>
                </a:moveTo>
                <a:cubicBezTo>
                  <a:pt x="6930" y="3813"/>
                  <a:pt x="6904" y="3830"/>
                  <a:pt x="6904" y="3865"/>
                </a:cubicBezTo>
                <a:lnTo>
                  <a:pt x="6904" y="3895"/>
                </a:lnTo>
                <a:cubicBezTo>
                  <a:pt x="6904" y="3930"/>
                  <a:pt x="6931" y="3947"/>
                  <a:pt x="6958" y="3947"/>
                </a:cubicBezTo>
                <a:cubicBezTo>
                  <a:pt x="6985" y="3947"/>
                  <a:pt x="7012" y="3930"/>
                  <a:pt x="7012" y="3895"/>
                </a:cubicBezTo>
                <a:lnTo>
                  <a:pt x="7012" y="3865"/>
                </a:lnTo>
                <a:cubicBezTo>
                  <a:pt x="7011" y="3830"/>
                  <a:pt x="6984" y="3813"/>
                  <a:pt x="6957" y="3813"/>
                </a:cubicBezTo>
                <a:close/>
                <a:moveTo>
                  <a:pt x="7903" y="3862"/>
                </a:moveTo>
                <a:cubicBezTo>
                  <a:pt x="7886" y="3862"/>
                  <a:pt x="7868" y="3874"/>
                  <a:pt x="7868" y="3897"/>
                </a:cubicBezTo>
                <a:lnTo>
                  <a:pt x="7868" y="3913"/>
                </a:lnTo>
                <a:cubicBezTo>
                  <a:pt x="7868" y="3936"/>
                  <a:pt x="7886" y="3947"/>
                  <a:pt x="7903" y="3947"/>
                </a:cubicBezTo>
                <a:cubicBezTo>
                  <a:pt x="7921" y="3947"/>
                  <a:pt x="7939" y="3936"/>
                  <a:pt x="7939" y="3913"/>
                </a:cubicBezTo>
                <a:lnTo>
                  <a:pt x="7939" y="3897"/>
                </a:lnTo>
                <a:cubicBezTo>
                  <a:pt x="7939" y="3874"/>
                  <a:pt x="7921" y="3862"/>
                  <a:pt x="7903" y="3862"/>
                </a:cubicBezTo>
                <a:close/>
                <a:moveTo>
                  <a:pt x="3482" y="3839"/>
                </a:moveTo>
                <a:cubicBezTo>
                  <a:pt x="3473" y="3839"/>
                  <a:pt x="3464" y="3842"/>
                  <a:pt x="3455" y="3846"/>
                </a:cubicBezTo>
                <a:cubicBezTo>
                  <a:pt x="3445" y="3851"/>
                  <a:pt x="3435" y="3856"/>
                  <a:pt x="3425" y="3861"/>
                </a:cubicBezTo>
                <a:cubicBezTo>
                  <a:pt x="3399" y="3875"/>
                  <a:pt x="3392" y="3910"/>
                  <a:pt x="3405" y="3935"/>
                </a:cubicBezTo>
                <a:cubicBezTo>
                  <a:pt x="3415" y="3952"/>
                  <a:pt x="3434" y="3961"/>
                  <a:pt x="3452" y="3961"/>
                </a:cubicBezTo>
                <a:cubicBezTo>
                  <a:pt x="3461" y="3961"/>
                  <a:pt x="3470" y="3959"/>
                  <a:pt x="3478" y="3955"/>
                </a:cubicBezTo>
                <a:cubicBezTo>
                  <a:pt x="3489" y="3949"/>
                  <a:pt x="3498" y="3944"/>
                  <a:pt x="3509" y="3939"/>
                </a:cubicBezTo>
                <a:cubicBezTo>
                  <a:pt x="3535" y="3926"/>
                  <a:pt x="3541" y="3891"/>
                  <a:pt x="3529" y="3866"/>
                </a:cubicBezTo>
                <a:cubicBezTo>
                  <a:pt x="3518" y="3848"/>
                  <a:pt x="3500" y="3839"/>
                  <a:pt x="3482" y="3839"/>
                </a:cubicBezTo>
                <a:close/>
                <a:moveTo>
                  <a:pt x="5736" y="3928"/>
                </a:moveTo>
                <a:cubicBezTo>
                  <a:pt x="5713" y="3928"/>
                  <a:pt x="5714" y="3964"/>
                  <a:pt x="5736" y="3964"/>
                </a:cubicBezTo>
                <a:cubicBezTo>
                  <a:pt x="5760" y="3964"/>
                  <a:pt x="5760" y="3928"/>
                  <a:pt x="5736" y="3928"/>
                </a:cubicBezTo>
                <a:close/>
                <a:moveTo>
                  <a:pt x="4475" y="3864"/>
                </a:moveTo>
                <a:cubicBezTo>
                  <a:pt x="4448" y="3864"/>
                  <a:pt x="4424" y="3899"/>
                  <a:pt x="4449" y="3924"/>
                </a:cubicBezTo>
                <a:cubicBezTo>
                  <a:pt x="4458" y="3935"/>
                  <a:pt x="4467" y="3945"/>
                  <a:pt x="4478" y="3955"/>
                </a:cubicBezTo>
                <a:cubicBezTo>
                  <a:pt x="4485" y="3962"/>
                  <a:pt x="4493" y="3965"/>
                  <a:pt x="4501" y="3965"/>
                </a:cubicBezTo>
                <a:cubicBezTo>
                  <a:pt x="4528" y="3965"/>
                  <a:pt x="4553" y="3930"/>
                  <a:pt x="4528" y="3905"/>
                </a:cubicBezTo>
                <a:cubicBezTo>
                  <a:pt x="4518" y="3895"/>
                  <a:pt x="4508" y="3884"/>
                  <a:pt x="4499" y="3875"/>
                </a:cubicBezTo>
                <a:cubicBezTo>
                  <a:pt x="4491" y="3868"/>
                  <a:pt x="4483" y="3864"/>
                  <a:pt x="4475" y="3864"/>
                </a:cubicBezTo>
                <a:close/>
                <a:moveTo>
                  <a:pt x="10044" y="3814"/>
                </a:moveTo>
                <a:cubicBezTo>
                  <a:pt x="10026" y="3814"/>
                  <a:pt x="10008" y="3824"/>
                  <a:pt x="9997" y="3840"/>
                </a:cubicBezTo>
                <a:cubicBezTo>
                  <a:pt x="9987" y="3856"/>
                  <a:pt x="9978" y="3871"/>
                  <a:pt x="9967" y="3886"/>
                </a:cubicBezTo>
                <a:cubicBezTo>
                  <a:pt x="9952" y="3911"/>
                  <a:pt x="9965" y="3944"/>
                  <a:pt x="9987" y="3959"/>
                </a:cubicBezTo>
                <a:cubicBezTo>
                  <a:pt x="9995" y="3964"/>
                  <a:pt x="10004" y="3966"/>
                  <a:pt x="10013" y="3966"/>
                </a:cubicBezTo>
                <a:cubicBezTo>
                  <a:pt x="10032" y="3966"/>
                  <a:pt x="10050" y="3956"/>
                  <a:pt x="10060" y="3939"/>
                </a:cubicBezTo>
                <a:cubicBezTo>
                  <a:pt x="10071" y="3923"/>
                  <a:pt x="10080" y="3909"/>
                  <a:pt x="10091" y="3895"/>
                </a:cubicBezTo>
                <a:cubicBezTo>
                  <a:pt x="10106" y="3871"/>
                  <a:pt x="10096" y="3835"/>
                  <a:pt x="10071" y="3822"/>
                </a:cubicBezTo>
                <a:cubicBezTo>
                  <a:pt x="10062" y="3817"/>
                  <a:pt x="10053" y="3814"/>
                  <a:pt x="10044" y="3814"/>
                </a:cubicBezTo>
                <a:close/>
                <a:moveTo>
                  <a:pt x="20649" y="3856"/>
                </a:moveTo>
                <a:cubicBezTo>
                  <a:pt x="20631" y="3856"/>
                  <a:pt x="20615" y="3865"/>
                  <a:pt x="20604" y="3882"/>
                </a:cubicBezTo>
                <a:cubicBezTo>
                  <a:pt x="20590" y="3906"/>
                  <a:pt x="20598" y="3943"/>
                  <a:pt x="20624" y="3956"/>
                </a:cubicBezTo>
                <a:cubicBezTo>
                  <a:pt x="20635" y="3961"/>
                  <a:pt x="20643" y="3966"/>
                  <a:pt x="20654" y="3971"/>
                </a:cubicBezTo>
                <a:cubicBezTo>
                  <a:pt x="20663" y="3976"/>
                  <a:pt x="20673" y="3979"/>
                  <a:pt x="20682" y="3979"/>
                </a:cubicBezTo>
                <a:cubicBezTo>
                  <a:pt x="20700" y="3979"/>
                  <a:pt x="20717" y="3970"/>
                  <a:pt x="20727" y="3953"/>
                </a:cubicBezTo>
                <a:cubicBezTo>
                  <a:pt x="20742" y="3928"/>
                  <a:pt x="20734" y="3892"/>
                  <a:pt x="20708" y="3879"/>
                </a:cubicBezTo>
                <a:cubicBezTo>
                  <a:pt x="20698" y="3874"/>
                  <a:pt x="20687" y="3868"/>
                  <a:pt x="20678" y="3864"/>
                </a:cubicBezTo>
                <a:cubicBezTo>
                  <a:pt x="20669" y="3859"/>
                  <a:pt x="20659" y="3856"/>
                  <a:pt x="20649" y="3856"/>
                </a:cubicBezTo>
                <a:close/>
                <a:moveTo>
                  <a:pt x="8425" y="3887"/>
                </a:moveTo>
                <a:cubicBezTo>
                  <a:pt x="8401" y="3887"/>
                  <a:pt x="8377" y="3913"/>
                  <a:pt x="8390" y="3940"/>
                </a:cubicBezTo>
                <a:cubicBezTo>
                  <a:pt x="8396" y="3950"/>
                  <a:pt x="8401" y="3960"/>
                  <a:pt x="8406" y="3970"/>
                </a:cubicBezTo>
                <a:cubicBezTo>
                  <a:pt x="8413" y="3984"/>
                  <a:pt x="8423" y="3989"/>
                  <a:pt x="8434" y="3989"/>
                </a:cubicBezTo>
                <a:cubicBezTo>
                  <a:pt x="8457" y="3989"/>
                  <a:pt x="8482" y="3963"/>
                  <a:pt x="8468" y="3935"/>
                </a:cubicBezTo>
                <a:cubicBezTo>
                  <a:pt x="8463" y="3924"/>
                  <a:pt x="8458" y="3916"/>
                  <a:pt x="8452" y="3905"/>
                </a:cubicBezTo>
                <a:cubicBezTo>
                  <a:pt x="8446" y="3893"/>
                  <a:pt x="8435" y="3887"/>
                  <a:pt x="8425" y="3887"/>
                </a:cubicBezTo>
                <a:close/>
                <a:moveTo>
                  <a:pt x="15674" y="3906"/>
                </a:moveTo>
                <a:cubicBezTo>
                  <a:pt x="15639" y="3906"/>
                  <a:pt x="15628" y="3964"/>
                  <a:pt x="15666" y="3977"/>
                </a:cubicBezTo>
                <a:cubicBezTo>
                  <a:pt x="15681" y="3982"/>
                  <a:pt x="15696" y="3987"/>
                  <a:pt x="15711" y="3992"/>
                </a:cubicBezTo>
                <a:cubicBezTo>
                  <a:pt x="15715" y="3994"/>
                  <a:pt x="15720" y="3995"/>
                  <a:pt x="15723" y="3995"/>
                </a:cubicBezTo>
                <a:cubicBezTo>
                  <a:pt x="15757" y="3995"/>
                  <a:pt x="15768" y="3938"/>
                  <a:pt x="15730" y="3924"/>
                </a:cubicBezTo>
                <a:cubicBezTo>
                  <a:pt x="15716" y="3919"/>
                  <a:pt x="15701" y="3914"/>
                  <a:pt x="15686" y="3909"/>
                </a:cubicBezTo>
                <a:cubicBezTo>
                  <a:pt x="15682" y="3907"/>
                  <a:pt x="15677" y="3906"/>
                  <a:pt x="15674" y="3906"/>
                </a:cubicBezTo>
                <a:close/>
                <a:moveTo>
                  <a:pt x="14942" y="3922"/>
                </a:moveTo>
                <a:cubicBezTo>
                  <a:pt x="14924" y="3922"/>
                  <a:pt x="14907" y="3933"/>
                  <a:pt x="14907" y="3956"/>
                </a:cubicBezTo>
                <a:lnTo>
                  <a:pt x="14907" y="3971"/>
                </a:lnTo>
                <a:cubicBezTo>
                  <a:pt x="14907" y="3994"/>
                  <a:pt x="14925" y="4006"/>
                  <a:pt x="14942" y="4006"/>
                </a:cubicBezTo>
                <a:cubicBezTo>
                  <a:pt x="14960" y="4006"/>
                  <a:pt x="14978" y="3994"/>
                  <a:pt x="14978" y="3971"/>
                </a:cubicBezTo>
                <a:lnTo>
                  <a:pt x="14978" y="3956"/>
                </a:lnTo>
                <a:cubicBezTo>
                  <a:pt x="14978" y="3933"/>
                  <a:pt x="14960" y="3922"/>
                  <a:pt x="14942" y="3922"/>
                </a:cubicBezTo>
                <a:close/>
                <a:moveTo>
                  <a:pt x="12869" y="3991"/>
                </a:moveTo>
                <a:cubicBezTo>
                  <a:pt x="12851" y="3991"/>
                  <a:pt x="12833" y="4003"/>
                  <a:pt x="12833" y="4026"/>
                </a:cubicBezTo>
                <a:lnTo>
                  <a:pt x="12833" y="4042"/>
                </a:lnTo>
                <a:cubicBezTo>
                  <a:pt x="12833" y="4064"/>
                  <a:pt x="12851" y="4075"/>
                  <a:pt x="12869" y="4075"/>
                </a:cubicBezTo>
                <a:cubicBezTo>
                  <a:pt x="12887" y="4075"/>
                  <a:pt x="12905" y="4064"/>
                  <a:pt x="12905" y="4042"/>
                </a:cubicBezTo>
                <a:lnTo>
                  <a:pt x="12905" y="4026"/>
                </a:lnTo>
                <a:cubicBezTo>
                  <a:pt x="12905" y="4003"/>
                  <a:pt x="12887" y="3991"/>
                  <a:pt x="12869" y="3991"/>
                </a:cubicBezTo>
                <a:close/>
                <a:moveTo>
                  <a:pt x="2806" y="3946"/>
                </a:moveTo>
                <a:cubicBezTo>
                  <a:pt x="2779" y="3946"/>
                  <a:pt x="2752" y="3963"/>
                  <a:pt x="2752" y="3998"/>
                </a:cubicBezTo>
                <a:lnTo>
                  <a:pt x="2752" y="4028"/>
                </a:lnTo>
                <a:cubicBezTo>
                  <a:pt x="2753" y="4063"/>
                  <a:pt x="2780" y="4080"/>
                  <a:pt x="2806" y="4080"/>
                </a:cubicBezTo>
                <a:cubicBezTo>
                  <a:pt x="2833" y="4080"/>
                  <a:pt x="2859" y="4063"/>
                  <a:pt x="2859" y="4028"/>
                </a:cubicBezTo>
                <a:lnTo>
                  <a:pt x="2859" y="3998"/>
                </a:lnTo>
                <a:cubicBezTo>
                  <a:pt x="2859" y="3963"/>
                  <a:pt x="2832" y="3946"/>
                  <a:pt x="2806" y="3946"/>
                </a:cubicBezTo>
                <a:close/>
                <a:moveTo>
                  <a:pt x="3754" y="3997"/>
                </a:moveTo>
                <a:cubicBezTo>
                  <a:pt x="3736" y="3997"/>
                  <a:pt x="3718" y="4009"/>
                  <a:pt x="3718" y="4031"/>
                </a:cubicBezTo>
                <a:lnTo>
                  <a:pt x="3718" y="4047"/>
                </a:lnTo>
                <a:cubicBezTo>
                  <a:pt x="3718" y="4069"/>
                  <a:pt x="3735" y="4081"/>
                  <a:pt x="3753" y="4081"/>
                </a:cubicBezTo>
                <a:cubicBezTo>
                  <a:pt x="3771" y="4081"/>
                  <a:pt x="3789" y="4069"/>
                  <a:pt x="3789" y="4047"/>
                </a:cubicBezTo>
                <a:lnTo>
                  <a:pt x="3789" y="4031"/>
                </a:lnTo>
                <a:cubicBezTo>
                  <a:pt x="3789" y="4009"/>
                  <a:pt x="3772" y="3997"/>
                  <a:pt x="3754" y="3997"/>
                </a:cubicBezTo>
                <a:close/>
                <a:moveTo>
                  <a:pt x="5450" y="4091"/>
                </a:moveTo>
                <a:cubicBezTo>
                  <a:pt x="5442" y="4091"/>
                  <a:pt x="5433" y="4094"/>
                  <a:pt x="5426" y="4101"/>
                </a:cubicBezTo>
                <a:lnTo>
                  <a:pt x="5410" y="4117"/>
                </a:lnTo>
                <a:cubicBezTo>
                  <a:pt x="5385" y="4142"/>
                  <a:pt x="5410" y="4178"/>
                  <a:pt x="5437" y="4178"/>
                </a:cubicBezTo>
                <a:cubicBezTo>
                  <a:pt x="5445" y="4178"/>
                  <a:pt x="5453" y="4175"/>
                  <a:pt x="5460" y="4167"/>
                </a:cubicBezTo>
                <a:lnTo>
                  <a:pt x="5476" y="4152"/>
                </a:lnTo>
                <a:cubicBezTo>
                  <a:pt x="5501" y="4126"/>
                  <a:pt x="5477" y="4091"/>
                  <a:pt x="5450" y="4091"/>
                </a:cubicBezTo>
                <a:close/>
                <a:moveTo>
                  <a:pt x="8728" y="4099"/>
                </a:moveTo>
                <a:cubicBezTo>
                  <a:pt x="8723" y="4099"/>
                  <a:pt x="8718" y="4099"/>
                  <a:pt x="8713" y="4100"/>
                </a:cubicBezTo>
                <a:cubicBezTo>
                  <a:pt x="8672" y="4110"/>
                  <a:pt x="8684" y="4168"/>
                  <a:pt x="8722" y="4169"/>
                </a:cubicBezTo>
                <a:cubicBezTo>
                  <a:pt x="8727" y="4180"/>
                  <a:pt x="8739" y="4185"/>
                  <a:pt x="8751" y="4185"/>
                </a:cubicBezTo>
                <a:cubicBezTo>
                  <a:pt x="8757" y="4185"/>
                  <a:pt x="8763" y="4183"/>
                  <a:pt x="8769" y="4180"/>
                </a:cubicBezTo>
                <a:cubicBezTo>
                  <a:pt x="8788" y="4169"/>
                  <a:pt x="8790" y="4148"/>
                  <a:pt x="8782" y="4132"/>
                </a:cubicBezTo>
                <a:cubicBezTo>
                  <a:pt x="8773" y="4109"/>
                  <a:pt x="8750" y="4099"/>
                  <a:pt x="8728" y="4099"/>
                </a:cubicBezTo>
                <a:close/>
                <a:moveTo>
                  <a:pt x="508" y="4079"/>
                </a:moveTo>
                <a:cubicBezTo>
                  <a:pt x="483" y="4079"/>
                  <a:pt x="459" y="4104"/>
                  <a:pt x="477" y="4131"/>
                </a:cubicBezTo>
                <a:cubicBezTo>
                  <a:pt x="487" y="4146"/>
                  <a:pt x="497" y="4160"/>
                  <a:pt x="507" y="4175"/>
                </a:cubicBezTo>
                <a:cubicBezTo>
                  <a:pt x="515" y="4186"/>
                  <a:pt x="526" y="4191"/>
                  <a:pt x="537" y="4191"/>
                </a:cubicBezTo>
                <a:cubicBezTo>
                  <a:pt x="562" y="4191"/>
                  <a:pt x="586" y="4166"/>
                  <a:pt x="569" y="4139"/>
                </a:cubicBezTo>
                <a:cubicBezTo>
                  <a:pt x="559" y="4123"/>
                  <a:pt x="549" y="4110"/>
                  <a:pt x="539" y="4095"/>
                </a:cubicBezTo>
                <a:cubicBezTo>
                  <a:pt x="531" y="4084"/>
                  <a:pt x="519" y="4079"/>
                  <a:pt x="508" y="4079"/>
                </a:cubicBezTo>
                <a:close/>
                <a:moveTo>
                  <a:pt x="19718" y="3994"/>
                </a:moveTo>
                <a:cubicBezTo>
                  <a:pt x="19705" y="3994"/>
                  <a:pt x="19691" y="4002"/>
                  <a:pt x="19687" y="4019"/>
                </a:cubicBezTo>
                <a:cubicBezTo>
                  <a:pt x="19673" y="4066"/>
                  <a:pt x="19667" y="4115"/>
                  <a:pt x="19667" y="4163"/>
                </a:cubicBezTo>
                <a:cubicBezTo>
                  <a:pt x="19666" y="4186"/>
                  <a:pt x="19684" y="4198"/>
                  <a:pt x="19701" y="4198"/>
                </a:cubicBezTo>
                <a:cubicBezTo>
                  <a:pt x="19719" y="4198"/>
                  <a:pt x="19737" y="4186"/>
                  <a:pt x="19737" y="4163"/>
                </a:cubicBezTo>
                <a:cubicBezTo>
                  <a:pt x="19739" y="4121"/>
                  <a:pt x="19744" y="4079"/>
                  <a:pt x="19755" y="4038"/>
                </a:cubicBezTo>
                <a:cubicBezTo>
                  <a:pt x="19762" y="4012"/>
                  <a:pt x="19739" y="3994"/>
                  <a:pt x="19718" y="3994"/>
                </a:cubicBezTo>
                <a:close/>
                <a:moveTo>
                  <a:pt x="9048" y="4099"/>
                </a:moveTo>
                <a:cubicBezTo>
                  <a:pt x="9037" y="4099"/>
                  <a:pt x="9027" y="4104"/>
                  <a:pt x="9020" y="4117"/>
                </a:cubicBezTo>
                <a:cubicBezTo>
                  <a:pt x="9015" y="4128"/>
                  <a:pt x="9010" y="4137"/>
                  <a:pt x="9004" y="4147"/>
                </a:cubicBezTo>
                <a:cubicBezTo>
                  <a:pt x="8991" y="4174"/>
                  <a:pt x="9016" y="4200"/>
                  <a:pt x="9039" y="4200"/>
                </a:cubicBezTo>
                <a:cubicBezTo>
                  <a:pt x="9050" y="4200"/>
                  <a:pt x="9060" y="4195"/>
                  <a:pt x="9066" y="4183"/>
                </a:cubicBezTo>
                <a:cubicBezTo>
                  <a:pt x="9071" y="4173"/>
                  <a:pt x="9077" y="4163"/>
                  <a:pt x="9082" y="4153"/>
                </a:cubicBezTo>
                <a:cubicBezTo>
                  <a:pt x="9096" y="4125"/>
                  <a:pt x="9072" y="4099"/>
                  <a:pt x="9048" y="4099"/>
                </a:cubicBezTo>
                <a:close/>
                <a:moveTo>
                  <a:pt x="4789" y="4163"/>
                </a:moveTo>
                <a:cubicBezTo>
                  <a:pt x="4762" y="4163"/>
                  <a:pt x="4738" y="4199"/>
                  <a:pt x="4764" y="4223"/>
                </a:cubicBezTo>
                <a:lnTo>
                  <a:pt x="4779" y="4239"/>
                </a:lnTo>
                <a:cubicBezTo>
                  <a:pt x="4787" y="4246"/>
                  <a:pt x="4795" y="4250"/>
                  <a:pt x="4804" y="4250"/>
                </a:cubicBezTo>
                <a:cubicBezTo>
                  <a:pt x="4830" y="4250"/>
                  <a:pt x="4854" y="4214"/>
                  <a:pt x="4829" y="4189"/>
                </a:cubicBezTo>
                <a:lnTo>
                  <a:pt x="4813" y="4174"/>
                </a:lnTo>
                <a:cubicBezTo>
                  <a:pt x="4806" y="4166"/>
                  <a:pt x="4797" y="4163"/>
                  <a:pt x="4789" y="4163"/>
                </a:cubicBezTo>
                <a:close/>
                <a:moveTo>
                  <a:pt x="11121" y="4119"/>
                </a:moveTo>
                <a:cubicBezTo>
                  <a:pt x="11110" y="4119"/>
                  <a:pt x="11100" y="4125"/>
                  <a:pt x="11093" y="4138"/>
                </a:cubicBezTo>
                <a:cubicBezTo>
                  <a:pt x="11083" y="4158"/>
                  <a:pt x="11073" y="4179"/>
                  <a:pt x="11063" y="4199"/>
                </a:cubicBezTo>
                <a:cubicBezTo>
                  <a:pt x="11050" y="4226"/>
                  <a:pt x="11075" y="4251"/>
                  <a:pt x="11098" y="4251"/>
                </a:cubicBezTo>
                <a:cubicBezTo>
                  <a:pt x="11108" y="4251"/>
                  <a:pt x="11118" y="4246"/>
                  <a:pt x="11125" y="4233"/>
                </a:cubicBezTo>
                <a:cubicBezTo>
                  <a:pt x="11135" y="4214"/>
                  <a:pt x="11145" y="4194"/>
                  <a:pt x="11155" y="4174"/>
                </a:cubicBezTo>
                <a:cubicBezTo>
                  <a:pt x="11169" y="4146"/>
                  <a:pt x="11145" y="4119"/>
                  <a:pt x="11121" y="4119"/>
                </a:cubicBezTo>
                <a:close/>
                <a:moveTo>
                  <a:pt x="17583" y="4183"/>
                </a:moveTo>
                <a:cubicBezTo>
                  <a:pt x="17537" y="4183"/>
                  <a:pt x="17537" y="4253"/>
                  <a:pt x="17583" y="4253"/>
                </a:cubicBezTo>
                <a:lnTo>
                  <a:pt x="17599" y="4253"/>
                </a:lnTo>
                <a:cubicBezTo>
                  <a:pt x="17645" y="4253"/>
                  <a:pt x="17645" y="4183"/>
                  <a:pt x="17599" y="4183"/>
                </a:cubicBezTo>
                <a:close/>
                <a:moveTo>
                  <a:pt x="18982" y="4124"/>
                </a:moveTo>
                <a:cubicBezTo>
                  <a:pt x="18955" y="4124"/>
                  <a:pt x="18928" y="4141"/>
                  <a:pt x="18928" y="4176"/>
                </a:cubicBezTo>
                <a:lnTo>
                  <a:pt x="18928" y="4221"/>
                </a:lnTo>
                <a:cubicBezTo>
                  <a:pt x="18928" y="4255"/>
                  <a:pt x="18955" y="4273"/>
                  <a:pt x="18982" y="4273"/>
                </a:cubicBezTo>
                <a:cubicBezTo>
                  <a:pt x="19008" y="4273"/>
                  <a:pt x="19035" y="4255"/>
                  <a:pt x="19035" y="4221"/>
                </a:cubicBezTo>
                <a:lnTo>
                  <a:pt x="19035" y="4176"/>
                </a:lnTo>
                <a:cubicBezTo>
                  <a:pt x="19035" y="4141"/>
                  <a:pt x="19008" y="4124"/>
                  <a:pt x="18982" y="4124"/>
                </a:cubicBezTo>
                <a:close/>
                <a:moveTo>
                  <a:pt x="21327" y="4159"/>
                </a:moveTo>
                <a:cubicBezTo>
                  <a:pt x="21286" y="4159"/>
                  <a:pt x="21249" y="4212"/>
                  <a:pt x="21286" y="4249"/>
                </a:cubicBezTo>
                <a:lnTo>
                  <a:pt x="21302" y="4265"/>
                </a:lnTo>
                <a:cubicBezTo>
                  <a:pt x="21313" y="4276"/>
                  <a:pt x="21326" y="4281"/>
                  <a:pt x="21338" y="4281"/>
                </a:cubicBezTo>
                <a:cubicBezTo>
                  <a:pt x="21379" y="4281"/>
                  <a:pt x="21416" y="4227"/>
                  <a:pt x="21379" y="4190"/>
                </a:cubicBezTo>
                <a:lnTo>
                  <a:pt x="21363" y="4175"/>
                </a:lnTo>
                <a:cubicBezTo>
                  <a:pt x="21352" y="4164"/>
                  <a:pt x="21339" y="4159"/>
                  <a:pt x="21327" y="4159"/>
                </a:cubicBezTo>
                <a:close/>
                <a:moveTo>
                  <a:pt x="19344" y="4186"/>
                </a:moveTo>
                <a:cubicBezTo>
                  <a:pt x="19317" y="4186"/>
                  <a:pt x="19292" y="4222"/>
                  <a:pt x="19318" y="4247"/>
                </a:cubicBezTo>
                <a:cubicBezTo>
                  <a:pt x="19328" y="4257"/>
                  <a:pt x="19339" y="4267"/>
                  <a:pt x="19348" y="4277"/>
                </a:cubicBezTo>
                <a:cubicBezTo>
                  <a:pt x="19356" y="4284"/>
                  <a:pt x="19364" y="4287"/>
                  <a:pt x="19372" y="4287"/>
                </a:cubicBezTo>
                <a:cubicBezTo>
                  <a:pt x="19399" y="4287"/>
                  <a:pt x="19425" y="4251"/>
                  <a:pt x="19399" y="4227"/>
                </a:cubicBezTo>
                <a:cubicBezTo>
                  <a:pt x="19388" y="4217"/>
                  <a:pt x="19378" y="4207"/>
                  <a:pt x="19368" y="4197"/>
                </a:cubicBezTo>
                <a:cubicBezTo>
                  <a:pt x="19361" y="4189"/>
                  <a:pt x="19352" y="4186"/>
                  <a:pt x="19344" y="4186"/>
                </a:cubicBezTo>
                <a:close/>
                <a:moveTo>
                  <a:pt x="14715" y="4147"/>
                </a:moveTo>
                <a:cubicBezTo>
                  <a:pt x="14694" y="4147"/>
                  <a:pt x="14672" y="4164"/>
                  <a:pt x="14677" y="4190"/>
                </a:cubicBezTo>
                <a:lnTo>
                  <a:pt x="14693" y="4265"/>
                </a:lnTo>
                <a:cubicBezTo>
                  <a:pt x="14697" y="4283"/>
                  <a:pt x="14710" y="4290"/>
                  <a:pt x="14723" y="4290"/>
                </a:cubicBezTo>
                <a:cubicBezTo>
                  <a:pt x="14744" y="4290"/>
                  <a:pt x="14767" y="4273"/>
                  <a:pt x="14761" y="4247"/>
                </a:cubicBezTo>
                <a:lnTo>
                  <a:pt x="14745" y="4173"/>
                </a:lnTo>
                <a:cubicBezTo>
                  <a:pt x="14742" y="4155"/>
                  <a:pt x="14729" y="4147"/>
                  <a:pt x="14715" y="4147"/>
                </a:cubicBezTo>
                <a:close/>
                <a:moveTo>
                  <a:pt x="15255" y="4221"/>
                </a:moveTo>
                <a:cubicBezTo>
                  <a:pt x="15234" y="4221"/>
                  <a:pt x="15222" y="4236"/>
                  <a:pt x="15221" y="4253"/>
                </a:cubicBezTo>
                <a:cubicBezTo>
                  <a:pt x="15219" y="4252"/>
                  <a:pt x="15215" y="4252"/>
                  <a:pt x="15211" y="4252"/>
                </a:cubicBezTo>
                <a:cubicBezTo>
                  <a:pt x="15166" y="4252"/>
                  <a:pt x="15166" y="4322"/>
                  <a:pt x="15211" y="4322"/>
                </a:cubicBezTo>
                <a:cubicBezTo>
                  <a:pt x="15232" y="4322"/>
                  <a:pt x="15245" y="4307"/>
                  <a:pt x="15246" y="4290"/>
                </a:cubicBezTo>
                <a:cubicBezTo>
                  <a:pt x="15248" y="4291"/>
                  <a:pt x="15252" y="4291"/>
                  <a:pt x="15255" y="4291"/>
                </a:cubicBezTo>
                <a:cubicBezTo>
                  <a:pt x="15300" y="4291"/>
                  <a:pt x="15301" y="4221"/>
                  <a:pt x="15255" y="4221"/>
                </a:cubicBezTo>
                <a:close/>
                <a:moveTo>
                  <a:pt x="7940" y="4263"/>
                </a:moveTo>
                <a:cubicBezTo>
                  <a:pt x="7894" y="4263"/>
                  <a:pt x="7894" y="4333"/>
                  <a:pt x="7940" y="4333"/>
                </a:cubicBezTo>
                <a:cubicBezTo>
                  <a:pt x="7986" y="4333"/>
                  <a:pt x="7986" y="4263"/>
                  <a:pt x="7940" y="4263"/>
                </a:cubicBezTo>
                <a:close/>
                <a:moveTo>
                  <a:pt x="16397" y="4269"/>
                </a:moveTo>
                <a:cubicBezTo>
                  <a:pt x="16351" y="4269"/>
                  <a:pt x="16351" y="4340"/>
                  <a:pt x="16397" y="4340"/>
                </a:cubicBezTo>
                <a:cubicBezTo>
                  <a:pt x="16442" y="4340"/>
                  <a:pt x="16442" y="4269"/>
                  <a:pt x="16397" y="4269"/>
                </a:cubicBezTo>
                <a:close/>
                <a:moveTo>
                  <a:pt x="12297" y="4240"/>
                </a:moveTo>
                <a:cubicBezTo>
                  <a:pt x="12288" y="4240"/>
                  <a:pt x="12278" y="4242"/>
                  <a:pt x="12270" y="4247"/>
                </a:cubicBezTo>
                <a:cubicBezTo>
                  <a:pt x="12258" y="4252"/>
                  <a:pt x="12250" y="4257"/>
                  <a:pt x="12239" y="4263"/>
                </a:cubicBezTo>
                <a:cubicBezTo>
                  <a:pt x="12213" y="4275"/>
                  <a:pt x="12206" y="4311"/>
                  <a:pt x="12219" y="4336"/>
                </a:cubicBezTo>
                <a:cubicBezTo>
                  <a:pt x="12230" y="4354"/>
                  <a:pt x="12248" y="4362"/>
                  <a:pt x="12266" y="4362"/>
                </a:cubicBezTo>
                <a:cubicBezTo>
                  <a:pt x="12275" y="4362"/>
                  <a:pt x="12284" y="4360"/>
                  <a:pt x="12293" y="4356"/>
                </a:cubicBezTo>
                <a:cubicBezTo>
                  <a:pt x="12303" y="4351"/>
                  <a:pt x="12313" y="4345"/>
                  <a:pt x="12323" y="4340"/>
                </a:cubicBezTo>
                <a:cubicBezTo>
                  <a:pt x="12349" y="4327"/>
                  <a:pt x="12357" y="4290"/>
                  <a:pt x="12342" y="4267"/>
                </a:cubicBezTo>
                <a:cubicBezTo>
                  <a:pt x="12332" y="4249"/>
                  <a:pt x="12315" y="4240"/>
                  <a:pt x="12297" y="4240"/>
                </a:cubicBezTo>
                <a:close/>
                <a:moveTo>
                  <a:pt x="14550" y="4328"/>
                </a:moveTo>
                <a:cubicBezTo>
                  <a:pt x="14528" y="4328"/>
                  <a:pt x="14528" y="4363"/>
                  <a:pt x="14550" y="4363"/>
                </a:cubicBezTo>
                <a:cubicBezTo>
                  <a:pt x="14574" y="4363"/>
                  <a:pt x="14574" y="4328"/>
                  <a:pt x="14550" y="4328"/>
                </a:cubicBezTo>
                <a:close/>
                <a:moveTo>
                  <a:pt x="13290" y="4264"/>
                </a:moveTo>
                <a:cubicBezTo>
                  <a:pt x="13262" y="4264"/>
                  <a:pt x="13238" y="4299"/>
                  <a:pt x="13263" y="4324"/>
                </a:cubicBezTo>
                <a:cubicBezTo>
                  <a:pt x="13271" y="4333"/>
                  <a:pt x="13282" y="4345"/>
                  <a:pt x="13292" y="4354"/>
                </a:cubicBezTo>
                <a:cubicBezTo>
                  <a:pt x="13299" y="4362"/>
                  <a:pt x="13308" y="4365"/>
                  <a:pt x="13316" y="4365"/>
                </a:cubicBezTo>
                <a:cubicBezTo>
                  <a:pt x="13343" y="4365"/>
                  <a:pt x="13367" y="4329"/>
                  <a:pt x="13341" y="4305"/>
                </a:cubicBezTo>
                <a:cubicBezTo>
                  <a:pt x="13331" y="4294"/>
                  <a:pt x="13323" y="4284"/>
                  <a:pt x="13313" y="4274"/>
                </a:cubicBezTo>
                <a:cubicBezTo>
                  <a:pt x="13306" y="4267"/>
                  <a:pt x="13298" y="4264"/>
                  <a:pt x="13290" y="4264"/>
                </a:cubicBezTo>
                <a:close/>
                <a:moveTo>
                  <a:pt x="7212" y="4249"/>
                </a:moveTo>
                <a:cubicBezTo>
                  <a:pt x="7185" y="4249"/>
                  <a:pt x="7158" y="4266"/>
                  <a:pt x="7158" y="4300"/>
                </a:cubicBezTo>
                <a:lnTo>
                  <a:pt x="7158" y="4316"/>
                </a:lnTo>
                <a:cubicBezTo>
                  <a:pt x="7158" y="4351"/>
                  <a:pt x="7185" y="4368"/>
                  <a:pt x="7212" y="4368"/>
                </a:cubicBezTo>
                <a:cubicBezTo>
                  <a:pt x="7239" y="4368"/>
                  <a:pt x="7265" y="4351"/>
                  <a:pt x="7265" y="4316"/>
                </a:cubicBezTo>
                <a:lnTo>
                  <a:pt x="7265" y="4300"/>
                </a:lnTo>
                <a:cubicBezTo>
                  <a:pt x="7265" y="4266"/>
                  <a:pt x="7238" y="4249"/>
                  <a:pt x="7212" y="4249"/>
                </a:cubicBezTo>
                <a:close/>
                <a:moveTo>
                  <a:pt x="22332" y="4283"/>
                </a:moveTo>
                <a:cubicBezTo>
                  <a:pt x="22264" y="4283"/>
                  <a:pt x="22262" y="4389"/>
                  <a:pt x="22332" y="4389"/>
                </a:cubicBezTo>
                <a:cubicBezTo>
                  <a:pt x="22400" y="4389"/>
                  <a:pt x="22401" y="4283"/>
                  <a:pt x="22332" y="4283"/>
                </a:cubicBezTo>
                <a:close/>
                <a:moveTo>
                  <a:pt x="1230" y="4272"/>
                </a:moveTo>
                <a:cubicBezTo>
                  <a:pt x="1189" y="4272"/>
                  <a:pt x="1152" y="4325"/>
                  <a:pt x="1189" y="4362"/>
                </a:cubicBezTo>
                <a:lnTo>
                  <a:pt x="1205" y="4378"/>
                </a:lnTo>
                <a:cubicBezTo>
                  <a:pt x="1216" y="4389"/>
                  <a:pt x="1229" y="4394"/>
                  <a:pt x="1241" y="4394"/>
                </a:cubicBezTo>
                <a:cubicBezTo>
                  <a:pt x="1282" y="4394"/>
                  <a:pt x="1319" y="4341"/>
                  <a:pt x="1281" y="4304"/>
                </a:cubicBezTo>
                <a:lnTo>
                  <a:pt x="1266" y="4288"/>
                </a:lnTo>
                <a:cubicBezTo>
                  <a:pt x="1255" y="4277"/>
                  <a:pt x="1242" y="4272"/>
                  <a:pt x="1230" y="4272"/>
                </a:cubicBezTo>
                <a:close/>
                <a:moveTo>
                  <a:pt x="6231" y="4333"/>
                </a:moveTo>
                <a:cubicBezTo>
                  <a:pt x="6223" y="4333"/>
                  <a:pt x="6214" y="4336"/>
                  <a:pt x="6207" y="4343"/>
                </a:cubicBezTo>
                <a:lnTo>
                  <a:pt x="6192" y="4359"/>
                </a:lnTo>
                <a:cubicBezTo>
                  <a:pt x="6166" y="4383"/>
                  <a:pt x="6191" y="4419"/>
                  <a:pt x="6218" y="4419"/>
                </a:cubicBezTo>
                <a:cubicBezTo>
                  <a:pt x="6226" y="4419"/>
                  <a:pt x="6235" y="4416"/>
                  <a:pt x="6242" y="4409"/>
                </a:cubicBezTo>
                <a:lnTo>
                  <a:pt x="6258" y="4394"/>
                </a:lnTo>
                <a:cubicBezTo>
                  <a:pt x="6283" y="4369"/>
                  <a:pt x="6258" y="4333"/>
                  <a:pt x="6231" y="4333"/>
                </a:cubicBezTo>
                <a:close/>
                <a:moveTo>
                  <a:pt x="7843" y="4253"/>
                </a:moveTo>
                <a:cubicBezTo>
                  <a:pt x="7826" y="4253"/>
                  <a:pt x="7808" y="4265"/>
                  <a:pt x="7808" y="4288"/>
                </a:cubicBezTo>
                <a:lnTo>
                  <a:pt x="7808" y="4394"/>
                </a:lnTo>
                <a:cubicBezTo>
                  <a:pt x="7808" y="4417"/>
                  <a:pt x="7826" y="4428"/>
                  <a:pt x="7843" y="4428"/>
                </a:cubicBezTo>
                <a:cubicBezTo>
                  <a:pt x="7861" y="4428"/>
                  <a:pt x="7878" y="4417"/>
                  <a:pt x="7878" y="4394"/>
                </a:cubicBezTo>
                <a:lnTo>
                  <a:pt x="7878" y="4288"/>
                </a:lnTo>
                <a:cubicBezTo>
                  <a:pt x="7878" y="4265"/>
                  <a:pt x="7861" y="4253"/>
                  <a:pt x="7843" y="4253"/>
                </a:cubicBezTo>
                <a:close/>
                <a:moveTo>
                  <a:pt x="15658" y="4298"/>
                </a:moveTo>
                <a:cubicBezTo>
                  <a:pt x="15644" y="4298"/>
                  <a:pt x="15632" y="4305"/>
                  <a:pt x="15628" y="4322"/>
                </a:cubicBezTo>
                <a:lnTo>
                  <a:pt x="15613" y="4398"/>
                </a:lnTo>
                <a:cubicBezTo>
                  <a:pt x="15606" y="4425"/>
                  <a:pt x="15629" y="4443"/>
                  <a:pt x="15650" y="4443"/>
                </a:cubicBezTo>
                <a:cubicBezTo>
                  <a:pt x="15664" y="4443"/>
                  <a:pt x="15677" y="4435"/>
                  <a:pt x="15681" y="4417"/>
                </a:cubicBezTo>
                <a:lnTo>
                  <a:pt x="15696" y="4342"/>
                </a:lnTo>
                <a:cubicBezTo>
                  <a:pt x="15702" y="4316"/>
                  <a:pt x="15678" y="4298"/>
                  <a:pt x="15658" y="4298"/>
                </a:cubicBezTo>
                <a:close/>
                <a:moveTo>
                  <a:pt x="11621" y="4345"/>
                </a:moveTo>
                <a:cubicBezTo>
                  <a:pt x="11595" y="4345"/>
                  <a:pt x="11568" y="4363"/>
                  <a:pt x="11568" y="4398"/>
                </a:cubicBezTo>
                <a:lnTo>
                  <a:pt x="11568" y="4427"/>
                </a:lnTo>
                <a:cubicBezTo>
                  <a:pt x="11568" y="4461"/>
                  <a:pt x="11595" y="4479"/>
                  <a:pt x="11621" y="4479"/>
                </a:cubicBezTo>
                <a:cubicBezTo>
                  <a:pt x="11648" y="4479"/>
                  <a:pt x="11674" y="4462"/>
                  <a:pt x="11675" y="4427"/>
                </a:cubicBezTo>
                <a:lnTo>
                  <a:pt x="11675" y="4398"/>
                </a:lnTo>
                <a:cubicBezTo>
                  <a:pt x="11675" y="4363"/>
                  <a:pt x="11648" y="4345"/>
                  <a:pt x="11621" y="4345"/>
                </a:cubicBezTo>
                <a:close/>
                <a:moveTo>
                  <a:pt x="12567" y="4396"/>
                </a:moveTo>
                <a:cubicBezTo>
                  <a:pt x="12549" y="4396"/>
                  <a:pt x="12532" y="4407"/>
                  <a:pt x="12532" y="4430"/>
                </a:cubicBezTo>
                <a:lnTo>
                  <a:pt x="12532" y="4446"/>
                </a:lnTo>
                <a:cubicBezTo>
                  <a:pt x="12532" y="4469"/>
                  <a:pt x="12549" y="4481"/>
                  <a:pt x="12567" y="4481"/>
                </a:cubicBezTo>
                <a:cubicBezTo>
                  <a:pt x="12584" y="4481"/>
                  <a:pt x="12602" y="4469"/>
                  <a:pt x="12602" y="4446"/>
                </a:cubicBezTo>
                <a:lnTo>
                  <a:pt x="12602" y="4430"/>
                </a:lnTo>
                <a:cubicBezTo>
                  <a:pt x="12602" y="4407"/>
                  <a:pt x="12584" y="4396"/>
                  <a:pt x="12567" y="4396"/>
                </a:cubicBezTo>
                <a:close/>
                <a:moveTo>
                  <a:pt x="4263" y="4389"/>
                </a:moveTo>
                <a:cubicBezTo>
                  <a:pt x="4245" y="4389"/>
                  <a:pt x="4227" y="4401"/>
                  <a:pt x="4227" y="4424"/>
                </a:cubicBezTo>
                <a:lnTo>
                  <a:pt x="4227" y="4453"/>
                </a:lnTo>
                <a:cubicBezTo>
                  <a:pt x="4227" y="4476"/>
                  <a:pt x="4245" y="4488"/>
                  <a:pt x="4263" y="4488"/>
                </a:cubicBezTo>
                <a:cubicBezTo>
                  <a:pt x="4281" y="4488"/>
                  <a:pt x="4299" y="4476"/>
                  <a:pt x="4299" y="4453"/>
                </a:cubicBezTo>
                <a:lnTo>
                  <a:pt x="4299" y="4424"/>
                </a:lnTo>
                <a:cubicBezTo>
                  <a:pt x="4299" y="4401"/>
                  <a:pt x="4281" y="4389"/>
                  <a:pt x="4263" y="4389"/>
                </a:cubicBezTo>
                <a:close/>
                <a:moveTo>
                  <a:pt x="3060" y="4384"/>
                </a:moveTo>
                <a:cubicBezTo>
                  <a:pt x="3033" y="4384"/>
                  <a:pt x="3006" y="4401"/>
                  <a:pt x="3006" y="4436"/>
                </a:cubicBezTo>
                <a:lnTo>
                  <a:pt x="3006" y="4451"/>
                </a:lnTo>
                <a:cubicBezTo>
                  <a:pt x="3006" y="4485"/>
                  <a:pt x="3033" y="4502"/>
                  <a:pt x="3060" y="4502"/>
                </a:cubicBezTo>
                <a:cubicBezTo>
                  <a:pt x="3087" y="4502"/>
                  <a:pt x="3114" y="4485"/>
                  <a:pt x="3114" y="4451"/>
                </a:cubicBezTo>
                <a:lnTo>
                  <a:pt x="3114" y="4436"/>
                </a:lnTo>
                <a:cubicBezTo>
                  <a:pt x="3114" y="4401"/>
                  <a:pt x="3087" y="4384"/>
                  <a:pt x="3060" y="4384"/>
                </a:cubicBezTo>
                <a:close/>
                <a:moveTo>
                  <a:pt x="6670" y="4441"/>
                </a:moveTo>
                <a:cubicBezTo>
                  <a:pt x="6602" y="4442"/>
                  <a:pt x="6600" y="4548"/>
                  <a:pt x="6670" y="4548"/>
                </a:cubicBezTo>
                <a:cubicBezTo>
                  <a:pt x="6739" y="4548"/>
                  <a:pt x="6739" y="4441"/>
                  <a:pt x="6670" y="4441"/>
                </a:cubicBezTo>
                <a:close/>
                <a:moveTo>
                  <a:pt x="5043" y="4480"/>
                </a:moveTo>
                <a:cubicBezTo>
                  <a:pt x="4997" y="4480"/>
                  <a:pt x="4997" y="4551"/>
                  <a:pt x="5043" y="4551"/>
                </a:cubicBezTo>
                <a:cubicBezTo>
                  <a:pt x="5089" y="4551"/>
                  <a:pt x="5089" y="4480"/>
                  <a:pt x="5043" y="4480"/>
                </a:cubicBezTo>
                <a:close/>
                <a:moveTo>
                  <a:pt x="3692" y="4388"/>
                </a:moveTo>
                <a:cubicBezTo>
                  <a:pt x="3674" y="4388"/>
                  <a:pt x="3656" y="4399"/>
                  <a:pt x="3656" y="4422"/>
                </a:cubicBezTo>
                <a:lnTo>
                  <a:pt x="3656" y="4529"/>
                </a:lnTo>
                <a:cubicBezTo>
                  <a:pt x="3656" y="4551"/>
                  <a:pt x="3674" y="4563"/>
                  <a:pt x="3692" y="4563"/>
                </a:cubicBezTo>
                <a:cubicBezTo>
                  <a:pt x="3710" y="4563"/>
                  <a:pt x="3728" y="4551"/>
                  <a:pt x="3728" y="4529"/>
                </a:cubicBezTo>
                <a:lnTo>
                  <a:pt x="3728" y="4422"/>
                </a:lnTo>
                <a:cubicBezTo>
                  <a:pt x="3728" y="4399"/>
                  <a:pt x="3710" y="4388"/>
                  <a:pt x="3692" y="4388"/>
                </a:cubicBezTo>
                <a:close/>
                <a:moveTo>
                  <a:pt x="14264" y="4490"/>
                </a:moveTo>
                <a:cubicBezTo>
                  <a:pt x="14256" y="4490"/>
                  <a:pt x="14247" y="4493"/>
                  <a:pt x="14240" y="4500"/>
                </a:cubicBezTo>
                <a:lnTo>
                  <a:pt x="14225" y="4516"/>
                </a:lnTo>
                <a:cubicBezTo>
                  <a:pt x="14199" y="4540"/>
                  <a:pt x="14224" y="4576"/>
                  <a:pt x="14251" y="4576"/>
                </a:cubicBezTo>
                <a:cubicBezTo>
                  <a:pt x="14259" y="4576"/>
                  <a:pt x="14267" y="4573"/>
                  <a:pt x="14274" y="4566"/>
                </a:cubicBezTo>
                <a:lnTo>
                  <a:pt x="14289" y="4551"/>
                </a:lnTo>
                <a:cubicBezTo>
                  <a:pt x="14315" y="4526"/>
                  <a:pt x="14291" y="4490"/>
                  <a:pt x="14264" y="4490"/>
                </a:cubicBezTo>
                <a:close/>
                <a:moveTo>
                  <a:pt x="9324" y="4478"/>
                </a:moveTo>
                <a:cubicBezTo>
                  <a:pt x="9299" y="4478"/>
                  <a:pt x="9274" y="4503"/>
                  <a:pt x="9291" y="4530"/>
                </a:cubicBezTo>
                <a:cubicBezTo>
                  <a:pt x="9302" y="4546"/>
                  <a:pt x="9311" y="4560"/>
                  <a:pt x="9322" y="4574"/>
                </a:cubicBezTo>
                <a:cubicBezTo>
                  <a:pt x="9329" y="4586"/>
                  <a:pt x="9341" y="4591"/>
                  <a:pt x="9351" y="4591"/>
                </a:cubicBezTo>
                <a:cubicBezTo>
                  <a:pt x="9376" y="4591"/>
                  <a:pt x="9400" y="4565"/>
                  <a:pt x="9383" y="4539"/>
                </a:cubicBezTo>
                <a:cubicBezTo>
                  <a:pt x="9372" y="4525"/>
                  <a:pt x="9363" y="4509"/>
                  <a:pt x="9353" y="4494"/>
                </a:cubicBezTo>
                <a:cubicBezTo>
                  <a:pt x="9346" y="4483"/>
                  <a:pt x="9335" y="4478"/>
                  <a:pt x="9324" y="4478"/>
                </a:cubicBezTo>
                <a:close/>
                <a:moveTo>
                  <a:pt x="8361" y="4491"/>
                </a:moveTo>
                <a:cubicBezTo>
                  <a:pt x="8348" y="4491"/>
                  <a:pt x="8337" y="4509"/>
                  <a:pt x="8349" y="4521"/>
                </a:cubicBezTo>
                <a:cubicBezTo>
                  <a:pt x="8380" y="4556"/>
                  <a:pt x="8410" y="4592"/>
                  <a:pt x="8440" y="4625"/>
                </a:cubicBezTo>
                <a:cubicBezTo>
                  <a:pt x="8443" y="4629"/>
                  <a:pt x="8447" y="4631"/>
                  <a:pt x="8451" y="4631"/>
                </a:cubicBezTo>
                <a:cubicBezTo>
                  <a:pt x="8464" y="4631"/>
                  <a:pt x="8476" y="4613"/>
                  <a:pt x="8465" y="4600"/>
                </a:cubicBezTo>
                <a:cubicBezTo>
                  <a:pt x="8434" y="4566"/>
                  <a:pt x="8404" y="4531"/>
                  <a:pt x="8374" y="4497"/>
                </a:cubicBezTo>
                <a:cubicBezTo>
                  <a:pt x="8370" y="4493"/>
                  <a:pt x="8366" y="4491"/>
                  <a:pt x="8361" y="4491"/>
                </a:cubicBezTo>
                <a:close/>
                <a:moveTo>
                  <a:pt x="8777" y="4504"/>
                </a:moveTo>
                <a:cubicBezTo>
                  <a:pt x="8763" y="4504"/>
                  <a:pt x="8750" y="4512"/>
                  <a:pt x="8747" y="4530"/>
                </a:cubicBezTo>
                <a:cubicBezTo>
                  <a:pt x="8739" y="4565"/>
                  <a:pt x="8747" y="4597"/>
                  <a:pt x="8769" y="4624"/>
                </a:cubicBezTo>
                <a:cubicBezTo>
                  <a:pt x="8774" y="4632"/>
                  <a:pt x="8783" y="4635"/>
                  <a:pt x="8792" y="4635"/>
                </a:cubicBezTo>
                <a:cubicBezTo>
                  <a:pt x="8802" y="4635"/>
                  <a:pt x="8812" y="4631"/>
                  <a:pt x="8819" y="4624"/>
                </a:cubicBezTo>
                <a:cubicBezTo>
                  <a:pt x="8836" y="4613"/>
                  <a:pt x="8833" y="4592"/>
                  <a:pt x="8820" y="4576"/>
                </a:cubicBezTo>
                <a:cubicBezTo>
                  <a:pt x="8814" y="4568"/>
                  <a:pt x="8814" y="4558"/>
                  <a:pt x="8815" y="4550"/>
                </a:cubicBezTo>
                <a:cubicBezTo>
                  <a:pt x="8821" y="4522"/>
                  <a:pt x="8798" y="4504"/>
                  <a:pt x="8777" y="4504"/>
                </a:cubicBezTo>
                <a:close/>
                <a:moveTo>
                  <a:pt x="5553" y="4558"/>
                </a:moveTo>
                <a:cubicBezTo>
                  <a:pt x="5543" y="4558"/>
                  <a:pt x="5534" y="4563"/>
                  <a:pt x="5528" y="4571"/>
                </a:cubicBezTo>
                <a:cubicBezTo>
                  <a:pt x="5527" y="4570"/>
                  <a:pt x="5525" y="4570"/>
                  <a:pt x="5524" y="4570"/>
                </a:cubicBezTo>
                <a:cubicBezTo>
                  <a:pt x="5488" y="4570"/>
                  <a:pt x="5476" y="4628"/>
                  <a:pt x="5516" y="4641"/>
                </a:cubicBezTo>
                <a:cubicBezTo>
                  <a:pt x="5522" y="4643"/>
                  <a:pt x="5528" y="4644"/>
                  <a:pt x="5534" y="4644"/>
                </a:cubicBezTo>
                <a:cubicBezTo>
                  <a:pt x="5559" y="4644"/>
                  <a:pt x="5580" y="4626"/>
                  <a:pt x="5589" y="4603"/>
                </a:cubicBezTo>
                <a:cubicBezTo>
                  <a:pt x="5598" y="4584"/>
                  <a:pt x="5582" y="4563"/>
                  <a:pt x="5564" y="4560"/>
                </a:cubicBezTo>
                <a:cubicBezTo>
                  <a:pt x="5560" y="4559"/>
                  <a:pt x="5556" y="4558"/>
                  <a:pt x="5553" y="4558"/>
                </a:cubicBezTo>
                <a:close/>
                <a:moveTo>
                  <a:pt x="191" y="4542"/>
                </a:moveTo>
                <a:cubicBezTo>
                  <a:pt x="168" y="4542"/>
                  <a:pt x="143" y="4567"/>
                  <a:pt x="157" y="4595"/>
                </a:cubicBezTo>
                <a:cubicBezTo>
                  <a:pt x="163" y="4605"/>
                  <a:pt x="168" y="4615"/>
                  <a:pt x="173" y="4625"/>
                </a:cubicBezTo>
                <a:cubicBezTo>
                  <a:pt x="180" y="4638"/>
                  <a:pt x="190" y="4644"/>
                  <a:pt x="201" y="4644"/>
                </a:cubicBezTo>
                <a:cubicBezTo>
                  <a:pt x="225" y="4644"/>
                  <a:pt x="249" y="4618"/>
                  <a:pt x="235" y="4590"/>
                </a:cubicBezTo>
                <a:cubicBezTo>
                  <a:pt x="230" y="4579"/>
                  <a:pt x="224" y="4571"/>
                  <a:pt x="219" y="4560"/>
                </a:cubicBezTo>
                <a:cubicBezTo>
                  <a:pt x="213" y="4547"/>
                  <a:pt x="202" y="4542"/>
                  <a:pt x="191" y="4542"/>
                </a:cubicBezTo>
                <a:close/>
                <a:moveTo>
                  <a:pt x="18982" y="4499"/>
                </a:moveTo>
                <a:cubicBezTo>
                  <a:pt x="18958" y="4499"/>
                  <a:pt x="18937" y="4515"/>
                  <a:pt x="18929" y="4537"/>
                </a:cubicBezTo>
                <a:cubicBezTo>
                  <a:pt x="18924" y="4553"/>
                  <a:pt x="18919" y="4568"/>
                  <a:pt x="18914" y="4582"/>
                </a:cubicBezTo>
                <a:cubicBezTo>
                  <a:pt x="18904" y="4609"/>
                  <a:pt x="18924" y="4641"/>
                  <a:pt x="18950" y="4647"/>
                </a:cubicBezTo>
                <a:cubicBezTo>
                  <a:pt x="18955" y="4649"/>
                  <a:pt x="18960" y="4649"/>
                  <a:pt x="18964" y="4649"/>
                </a:cubicBezTo>
                <a:cubicBezTo>
                  <a:pt x="18988" y="4649"/>
                  <a:pt x="19008" y="4632"/>
                  <a:pt x="19016" y="4610"/>
                </a:cubicBezTo>
                <a:cubicBezTo>
                  <a:pt x="19021" y="4597"/>
                  <a:pt x="19027" y="4582"/>
                  <a:pt x="19032" y="4566"/>
                </a:cubicBezTo>
                <a:cubicBezTo>
                  <a:pt x="19040" y="4539"/>
                  <a:pt x="19021" y="4508"/>
                  <a:pt x="18995" y="4500"/>
                </a:cubicBezTo>
                <a:cubicBezTo>
                  <a:pt x="18991" y="4499"/>
                  <a:pt x="18986" y="4499"/>
                  <a:pt x="18982" y="4499"/>
                </a:cubicBezTo>
                <a:close/>
                <a:moveTo>
                  <a:pt x="13604" y="4563"/>
                </a:moveTo>
                <a:cubicBezTo>
                  <a:pt x="13577" y="4563"/>
                  <a:pt x="13553" y="4599"/>
                  <a:pt x="13577" y="4624"/>
                </a:cubicBezTo>
                <a:lnTo>
                  <a:pt x="13593" y="4640"/>
                </a:lnTo>
                <a:cubicBezTo>
                  <a:pt x="13600" y="4647"/>
                  <a:pt x="13608" y="4650"/>
                  <a:pt x="13616" y="4650"/>
                </a:cubicBezTo>
                <a:cubicBezTo>
                  <a:pt x="13644" y="4650"/>
                  <a:pt x="13668" y="4614"/>
                  <a:pt x="13643" y="4590"/>
                </a:cubicBezTo>
                <a:lnTo>
                  <a:pt x="13627" y="4574"/>
                </a:lnTo>
                <a:cubicBezTo>
                  <a:pt x="13620" y="4566"/>
                  <a:pt x="13612" y="4563"/>
                  <a:pt x="13604" y="4563"/>
                </a:cubicBezTo>
                <a:close/>
                <a:moveTo>
                  <a:pt x="2519" y="4576"/>
                </a:moveTo>
                <a:cubicBezTo>
                  <a:pt x="2451" y="4576"/>
                  <a:pt x="2451" y="4682"/>
                  <a:pt x="2519" y="4683"/>
                </a:cubicBezTo>
                <a:cubicBezTo>
                  <a:pt x="2588" y="4683"/>
                  <a:pt x="2588" y="4576"/>
                  <a:pt x="2519" y="4576"/>
                </a:cubicBezTo>
                <a:close/>
                <a:moveTo>
                  <a:pt x="21520" y="4629"/>
                </a:moveTo>
                <a:cubicBezTo>
                  <a:pt x="21474" y="4629"/>
                  <a:pt x="21474" y="4700"/>
                  <a:pt x="21520" y="4700"/>
                </a:cubicBezTo>
                <a:cubicBezTo>
                  <a:pt x="21565" y="4700"/>
                  <a:pt x="21564" y="4629"/>
                  <a:pt x="21520" y="4629"/>
                </a:cubicBezTo>
                <a:close/>
                <a:moveTo>
                  <a:pt x="20017" y="4611"/>
                </a:moveTo>
                <a:cubicBezTo>
                  <a:pt x="19990" y="4611"/>
                  <a:pt x="19966" y="4647"/>
                  <a:pt x="19992" y="4671"/>
                </a:cubicBezTo>
                <a:cubicBezTo>
                  <a:pt x="20001" y="4682"/>
                  <a:pt x="20011" y="4691"/>
                  <a:pt x="20022" y="4702"/>
                </a:cubicBezTo>
                <a:cubicBezTo>
                  <a:pt x="20029" y="4709"/>
                  <a:pt x="20037" y="4712"/>
                  <a:pt x="20045" y="4712"/>
                </a:cubicBezTo>
                <a:cubicBezTo>
                  <a:pt x="20072" y="4712"/>
                  <a:pt x="20096" y="4676"/>
                  <a:pt x="20071" y="4651"/>
                </a:cubicBezTo>
                <a:lnTo>
                  <a:pt x="20041" y="4621"/>
                </a:lnTo>
                <a:cubicBezTo>
                  <a:pt x="20033" y="4614"/>
                  <a:pt x="20025" y="4611"/>
                  <a:pt x="20017" y="4611"/>
                </a:cubicBezTo>
                <a:close/>
                <a:moveTo>
                  <a:pt x="4593" y="4630"/>
                </a:moveTo>
                <a:cubicBezTo>
                  <a:pt x="4575" y="4630"/>
                  <a:pt x="4557" y="4642"/>
                  <a:pt x="4556" y="4665"/>
                </a:cubicBezTo>
                <a:lnTo>
                  <a:pt x="4556" y="4681"/>
                </a:lnTo>
                <a:cubicBezTo>
                  <a:pt x="4556" y="4703"/>
                  <a:pt x="4574" y="4714"/>
                  <a:pt x="4592" y="4714"/>
                </a:cubicBezTo>
                <a:cubicBezTo>
                  <a:pt x="4610" y="4714"/>
                  <a:pt x="4628" y="4703"/>
                  <a:pt x="4628" y="4681"/>
                </a:cubicBezTo>
                <a:lnTo>
                  <a:pt x="4628" y="4665"/>
                </a:lnTo>
                <a:cubicBezTo>
                  <a:pt x="4628" y="4642"/>
                  <a:pt x="4610" y="4630"/>
                  <a:pt x="4593" y="4630"/>
                </a:cubicBezTo>
                <a:close/>
                <a:moveTo>
                  <a:pt x="18304" y="4591"/>
                </a:moveTo>
                <a:cubicBezTo>
                  <a:pt x="18277" y="4591"/>
                  <a:pt x="18254" y="4627"/>
                  <a:pt x="18279" y="4651"/>
                </a:cubicBezTo>
                <a:cubicBezTo>
                  <a:pt x="18299" y="4671"/>
                  <a:pt x="18320" y="4691"/>
                  <a:pt x="18338" y="4712"/>
                </a:cubicBezTo>
                <a:cubicBezTo>
                  <a:pt x="18346" y="4719"/>
                  <a:pt x="18354" y="4722"/>
                  <a:pt x="18362" y="4722"/>
                </a:cubicBezTo>
                <a:cubicBezTo>
                  <a:pt x="18390" y="4722"/>
                  <a:pt x="18414" y="4686"/>
                  <a:pt x="18389" y="4662"/>
                </a:cubicBezTo>
                <a:cubicBezTo>
                  <a:pt x="18369" y="4642"/>
                  <a:pt x="18349" y="4621"/>
                  <a:pt x="18328" y="4602"/>
                </a:cubicBezTo>
                <a:cubicBezTo>
                  <a:pt x="18320" y="4594"/>
                  <a:pt x="18312" y="4591"/>
                  <a:pt x="18304" y="4591"/>
                </a:cubicBezTo>
                <a:close/>
                <a:moveTo>
                  <a:pt x="20708" y="4624"/>
                </a:moveTo>
                <a:cubicBezTo>
                  <a:pt x="20638" y="4624"/>
                  <a:pt x="20638" y="4731"/>
                  <a:pt x="20708" y="4731"/>
                </a:cubicBezTo>
                <a:cubicBezTo>
                  <a:pt x="20776" y="4731"/>
                  <a:pt x="20777" y="4624"/>
                  <a:pt x="20708" y="4624"/>
                </a:cubicBezTo>
                <a:close/>
                <a:moveTo>
                  <a:pt x="5279" y="4626"/>
                </a:moveTo>
                <a:cubicBezTo>
                  <a:pt x="5211" y="4628"/>
                  <a:pt x="5210" y="4734"/>
                  <a:pt x="5279" y="4734"/>
                </a:cubicBezTo>
                <a:lnTo>
                  <a:pt x="5295" y="4734"/>
                </a:lnTo>
                <a:cubicBezTo>
                  <a:pt x="5364" y="4734"/>
                  <a:pt x="5364" y="4626"/>
                  <a:pt x="5295" y="4626"/>
                </a:cubicBezTo>
                <a:close/>
                <a:moveTo>
                  <a:pt x="16308" y="4663"/>
                </a:moveTo>
                <a:cubicBezTo>
                  <a:pt x="16294" y="4663"/>
                  <a:pt x="16280" y="4670"/>
                  <a:pt x="16275" y="4687"/>
                </a:cubicBezTo>
                <a:cubicBezTo>
                  <a:pt x="16269" y="4703"/>
                  <a:pt x="16264" y="4717"/>
                  <a:pt x="16259" y="4731"/>
                </a:cubicBezTo>
                <a:cubicBezTo>
                  <a:pt x="16251" y="4758"/>
                  <a:pt x="16272" y="4775"/>
                  <a:pt x="16294" y="4775"/>
                </a:cubicBezTo>
                <a:cubicBezTo>
                  <a:pt x="16308" y="4775"/>
                  <a:pt x="16322" y="4768"/>
                  <a:pt x="16327" y="4751"/>
                </a:cubicBezTo>
                <a:cubicBezTo>
                  <a:pt x="16332" y="4735"/>
                  <a:pt x="16338" y="4720"/>
                  <a:pt x="16343" y="4707"/>
                </a:cubicBezTo>
                <a:cubicBezTo>
                  <a:pt x="16352" y="4680"/>
                  <a:pt x="16330" y="4663"/>
                  <a:pt x="16308" y="4663"/>
                </a:cubicBezTo>
                <a:close/>
                <a:moveTo>
                  <a:pt x="10044" y="4670"/>
                </a:moveTo>
                <a:cubicBezTo>
                  <a:pt x="10003" y="4670"/>
                  <a:pt x="9967" y="4723"/>
                  <a:pt x="10004" y="4760"/>
                </a:cubicBezTo>
                <a:lnTo>
                  <a:pt x="10019" y="4776"/>
                </a:lnTo>
                <a:cubicBezTo>
                  <a:pt x="10031" y="4787"/>
                  <a:pt x="10043" y="4792"/>
                  <a:pt x="10055" y="4792"/>
                </a:cubicBezTo>
                <a:cubicBezTo>
                  <a:pt x="10096" y="4792"/>
                  <a:pt x="10133" y="4739"/>
                  <a:pt x="10096" y="4702"/>
                </a:cubicBezTo>
                <a:lnTo>
                  <a:pt x="10080" y="4686"/>
                </a:lnTo>
                <a:cubicBezTo>
                  <a:pt x="10069" y="4675"/>
                  <a:pt x="10056" y="4670"/>
                  <a:pt x="10044" y="4670"/>
                </a:cubicBezTo>
                <a:close/>
                <a:moveTo>
                  <a:pt x="17704" y="4661"/>
                </a:moveTo>
                <a:cubicBezTo>
                  <a:pt x="17663" y="4661"/>
                  <a:pt x="17627" y="4714"/>
                  <a:pt x="17665" y="4752"/>
                </a:cubicBezTo>
                <a:cubicBezTo>
                  <a:pt x="17675" y="4762"/>
                  <a:pt x="17684" y="4773"/>
                  <a:pt x="17693" y="4782"/>
                </a:cubicBezTo>
                <a:cubicBezTo>
                  <a:pt x="17704" y="4794"/>
                  <a:pt x="17716" y="4799"/>
                  <a:pt x="17729" y="4799"/>
                </a:cubicBezTo>
                <a:cubicBezTo>
                  <a:pt x="17769" y="4799"/>
                  <a:pt x="17806" y="4745"/>
                  <a:pt x="17770" y="4708"/>
                </a:cubicBezTo>
                <a:cubicBezTo>
                  <a:pt x="17759" y="4697"/>
                  <a:pt x="17750" y="4687"/>
                  <a:pt x="17740" y="4678"/>
                </a:cubicBezTo>
                <a:cubicBezTo>
                  <a:pt x="17729" y="4666"/>
                  <a:pt x="17716" y="4661"/>
                  <a:pt x="17704" y="4661"/>
                </a:cubicBezTo>
                <a:close/>
                <a:moveTo>
                  <a:pt x="4247" y="4719"/>
                </a:moveTo>
                <a:cubicBezTo>
                  <a:pt x="4229" y="4719"/>
                  <a:pt x="4212" y="4731"/>
                  <a:pt x="4212" y="4754"/>
                </a:cubicBezTo>
                <a:lnTo>
                  <a:pt x="4212" y="4770"/>
                </a:lnTo>
                <a:cubicBezTo>
                  <a:pt x="4212" y="4792"/>
                  <a:pt x="4229" y="4803"/>
                  <a:pt x="4247" y="4803"/>
                </a:cubicBezTo>
                <a:cubicBezTo>
                  <a:pt x="4265" y="4803"/>
                  <a:pt x="4283" y="4792"/>
                  <a:pt x="4283" y="4770"/>
                </a:cubicBezTo>
                <a:lnTo>
                  <a:pt x="4283" y="4754"/>
                </a:lnTo>
                <a:cubicBezTo>
                  <a:pt x="4283" y="4731"/>
                  <a:pt x="4265" y="4719"/>
                  <a:pt x="4247" y="4719"/>
                </a:cubicBezTo>
                <a:close/>
                <a:moveTo>
                  <a:pt x="15045" y="4733"/>
                </a:moveTo>
                <a:cubicBezTo>
                  <a:pt x="15037" y="4733"/>
                  <a:pt x="15028" y="4736"/>
                  <a:pt x="15021" y="4744"/>
                </a:cubicBezTo>
                <a:lnTo>
                  <a:pt x="15005" y="4759"/>
                </a:lnTo>
                <a:cubicBezTo>
                  <a:pt x="14980" y="4784"/>
                  <a:pt x="15004" y="4819"/>
                  <a:pt x="15031" y="4819"/>
                </a:cubicBezTo>
                <a:cubicBezTo>
                  <a:pt x="15039" y="4819"/>
                  <a:pt x="15047" y="4816"/>
                  <a:pt x="15054" y="4808"/>
                </a:cubicBezTo>
                <a:lnTo>
                  <a:pt x="15070" y="4793"/>
                </a:lnTo>
                <a:cubicBezTo>
                  <a:pt x="15096" y="4769"/>
                  <a:pt x="15072" y="4733"/>
                  <a:pt x="15045" y="4733"/>
                </a:cubicBezTo>
                <a:close/>
                <a:moveTo>
                  <a:pt x="21071" y="4671"/>
                </a:moveTo>
                <a:cubicBezTo>
                  <a:pt x="21047" y="4671"/>
                  <a:pt x="21027" y="4687"/>
                  <a:pt x="21019" y="4710"/>
                </a:cubicBezTo>
                <a:cubicBezTo>
                  <a:pt x="21014" y="4725"/>
                  <a:pt x="21009" y="4740"/>
                  <a:pt x="21004" y="4755"/>
                </a:cubicBezTo>
                <a:cubicBezTo>
                  <a:pt x="20993" y="4782"/>
                  <a:pt x="21014" y="4814"/>
                  <a:pt x="21040" y="4820"/>
                </a:cubicBezTo>
                <a:cubicBezTo>
                  <a:pt x="21045" y="4821"/>
                  <a:pt x="21050" y="4822"/>
                  <a:pt x="21054" y="4822"/>
                </a:cubicBezTo>
                <a:cubicBezTo>
                  <a:pt x="21078" y="4822"/>
                  <a:pt x="21098" y="4805"/>
                  <a:pt x="21106" y="4783"/>
                </a:cubicBezTo>
                <a:cubicBezTo>
                  <a:pt x="21111" y="4770"/>
                  <a:pt x="21117" y="4754"/>
                  <a:pt x="21122" y="4739"/>
                </a:cubicBezTo>
                <a:cubicBezTo>
                  <a:pt x="21132" y="4712"/>
                  <a:pt x="21111" y="4681"/>
                  <a:pt x="21085" y="4673"/>
                </a:cubicBezTo>
                <a:cubicBezTo>
                  <a:pt x="21080" y="4672"/>
                  <a:pt x="21075" y="4671"/>
                  <a:pt x="21071" y="4671"/>
                </a:cubicBezTo>
                <a:close/>
                <a:moveTo>
                  <a:pt x="1992" y="4707"/>
                </a:moveTo>
                <a:cubicBezTo>
                  <a:pt x="1988" y="4707"/>
                  <a:pt x="1983" y="4707"/>
                  <a:pt x="1978" y="4709"/>
                </a:cubicBezTo>
                <a:cubicBezTo>
                  <a:pt x="1962" y="4714"/>
                  <a:pt x="1948" y="4719"/>
                  <a:pt x="1933" y="4725"/>
                </a:cubicBezTo>
                <a:cubicBezTo>
                  <a:pt x="1906" y="4734"/>
                  <a:pt x="1889" y="4761"/>
                  <a:pt x="1896" y="4791"/>
                </a:cubicBezTo>
                <a:cubicBezTo>
                  <a:pt x="1903" y="4813"/>
                  <a:pt x="1926" y="4829"/>
                  <a:pt x="1949" y="4829"/>
                </a:cubicBezTo>
                <a:cubicBezTo>
                  <a:pt x="1953" y="4829"/>
                  <a:pt x="1958" y="4829"/>
                  <a:pt x="1962" y="4827"/>
                </a:cubicBezTo>
                <a:cubicBezTo>
                  <a:pt x="1978" y="4822"/>
                  <a:pt x="1993" y="4817"/>
                  <a:pt x="2006" y="4812"/>
                </a:cubicBezTo>
                <a:cubicBezTo>
                  <a:pt x="2035" y="4802"/>
                  <a:pt x="2051" y="4775"/>
                  <a:pt x="2043" y="4746"/>
                </a:cubicBezTo>
                <a:cubicBezTo>
                  <a:pt x="2037" y="4724"/>
                  <a:pt x="2015" y="4707"/>
                  <a:pt x="1992" y="4707"/>
                </a:cubicBezTo>
                <a:close/>
                <a:moveTo>
                  <a:pt x="17133" y="4733"/>
                </a:moveTo>
                <a:cubicBezTo>
                  <a:pt x="17114" y="4733"/>
                  <a:pt x="17096" y="4743"/>
                  <a:pt x="17086" y="4760"/>
                </a:cubicBezTo>
                <a:cubicBezTo>
                  <a:pt x="17075" y="4776"/>
                  <a:pt x="17066" y="4791"/>
                  <a:pt x="17055" y="4804"/>
                </a:cubicBezTo>
                <a:cubicBezTo>
                  <a:pt x="17039" y="4829"/>
                  <a:pt x="17050" y="4865"/>
                  <a:pt x="17075" y="4878"/>
                </a:cubicBezTo>
                <a:cubicBezTo>
                  <a:pt x="17084" y="4883"/>
                  <a:pt x="17093" y="4885"/>
                  <a:pt x="17102" y="4885"/>
                </a:cubicBezTo>
                <a:cubicBezTo>
                  <a:pt x="17120" y="4885"/>
                  <a:pt x="17138" y="4875"/>
                  <a:pt x="17148" y="4859"/>
                </a:cubicBezTo>
                <a:cubicBezTo>
                  <a:pt x="17159" y="4843"/>
                  <a:pt x="17168" y="4828"/>
                  <a:pt x="17179" y="4814"/>
                </a:cubicBezTo>
                <a:cubicBezTo>
                  <a:pt x="17194" y="4791"/>
                  <a:pt x="17184" y="4755"/>
                  <a:pt x="17159" y="4740"/>
                </a:cubicBezTo>
                <a:cubicBezTo>
                  <a:pt x="17150" y="4735"/>
                  <a:pt x="17141" y="4733"/>
                  <a:pt x="17133" y="4733"/>
                </a:cubicBezTo>
                <a:close/>
                <a:moveTo>
                  <a:pt x="13077" y="4789"/>
                </a:moveTo>
                <a:cubicBezTo>
                  <a:pt x="13060" y="4789"/>
                  <a:pt x="13042" y="4800"/>
                  <a:pt x="13042" y="4823"/>
                </a:cubicBezTo>
                <a:lnTo>
                  <a:pt x="13042" y="4854"/>
                </a:lnTo>
                <a:cubicBezTo>
                  <a:pt x="13042" y="4876"/>
                  <a:pt x="13060" y="4887"/>
                  <a:pt x="13077" y="4887"/>
                </a:cubicBezTo>
                <a:cubicBezTo>
                  <a:pt x="13095" y="4887"/>
                  <a:pt x="13113" y="4876"/>
                  <a:pt x="13113" y="4854"/>
                </a:cubicBezTo>
                <a:lnTo>
                  <a:pt x="13113" y="4823"/>
                </a:lnTo>
                <a:cubicBezTo>
                  <a:pt x="13113" y="4800"/>
                  <a:pt x="13095" y="4789"/>
                  <a:pt x="13077" y="4789"/>
                </a:cubicBezTo>
                <a:close/>
                <a:moveTo>
                  <a:pt x="7626" y="4791"/>
                </a:moveTo>
                <a:cubicBezTo>
                  <a:pt x="7616" y="4791"/>
                  <a:pt x="7605" y="4796"/>
                  <a:pt x="7598" y="4810"/>
                </a:cubicBezTo>
                <a:cubicBezTo>
                  <a:pt x="7593" y="4820"/>
                  <a:pt x="7588" y="4829"/>
                  <a:pt x="7583" y="4840"/>
                </a:cubicBezTo>
                <a:cubicBezTo>
                  <a:pt x="7568" y="4868"/>
                  <a:pt x="7593" y="4894"/>
                  <a:pt x="7617" y="4894"/>
                </a:cubicBezTo>
                <a:cubicBezTo>
                  <a:pt x="7627" y="4894"/>
                  <a:pt x="7638" y="4889"/>
                  <a:pt x="7645" y="4876"/>
                </a:cubicBezTo>
                <a:cubicBezTo>
                  <a:pt x="7650" y="4865"/>
                  <a:pt x="7655" y="4856"/>
                  <a:pt x="7660" y="4845"/>
                </a:cubicBezTo>
                <a:cubicBezTo>
                  <a:pt x="7675" y="4817"/>
                  <a:pt x="7650" y="4791"/>
                  <a:pt x="7626" y="4791"/>
                </a:cubicBezTo>
                <a:close/>
                <a:moveTo>
                  <a:pt x="689" y="4754"/>
                </a:moveTo>
                <a:cubicBezTo>
                  <a:pt x="668" y="4754"/>
                  <a:pt x="646" y="4772"/>
                  <a:pt x="652" y="4798"/>
                </a:cubicBezTo>
                <a:cubicBezTo>
                  <a:pt x="657" y="4823"/>
                  <a:pt x="661" y="4848"/>
                  <a:pt x="665" y="4872"/>
                </a:cubicBezTo>
                <a:cubicBezTo>
                  <a:pt x="669" y="4891"/>
                  <a:pt x="683" y="4899"/>
                  <a:pt x="697" y="4899"/>
                </a:cubicBezTo>
                <a:cubicBezTo>
                  <a:pt x="718" y="4899"/>
                  <a:pt x="740" y="4882"/>
                  <a:pt x="734" y="4855"/>
                </a:cubicBezTo>
                <a:cubicBezTo>
                  <a:pt x="728" y="4829"/>
                  <a:pt x="723" y="4804"/>
                  <a:pt x="720" y="4780"/>
                </a:cubicBezTo>
                <a:cubicBezTo>
                  <a:pt x="716" y="4762"/>
                  <a:pt x="703" y="4754"/>
                  <a:pt x="689" y="4754"/>
                </a:cubicBezTo>
                <a:close/>
                <a:moveTo>
                  <a:pt x="11874" y="4783"/>
                </a:moveTo>
                <a:cubicBezTo>
                  <a:pt x="11847" y="4783"/>
                  <a:pt x="11820" y="4800"/>
                  <a:pt x="11820" y="4835"/>
                </a:cubicBezTo>
                <a:lnTo>
                  <a:pt x="11820" y="4850"/>
                </a:lnTo>
                <a:cubicBezTo>
                  <a:pt x="11820" y="4885"/>
                  <a:pt x="11847" y="4902"/>
                  <a:pt x="11874" y="4902"/>
                </a:cubicBezTo>
                <a:cubicBezTo>
                  <a:pt x="11900" y="4902"/>
                  <a:pt x="11927" y="4885"/>
                  <a:pt x="11927" y="4850"/>
                </a:cubicBezTo>
                <a:lnTo>
                  <a:pt x="11927" y="4835"/>
                </a:lnTo>
                <a:cubicBezTo>
                  <a:pt x="11927" y="4800"/>
                  <a:pt x="11900" y="4783"/>
                  <a:pt x="11874" y="4783"/>
                </a:cubicBezTo>
                <a:close/>
                <a:moveTo>
                  <a:pt x="15512" y="4807"/>
                </a:moveTo>
                <a:cubicBezTo>
                  <a:pt x="15489" y="4807"/>
                  <a:pt x="15464" y="4833"/>
                  <a:pt x="15479" y="4861"/>
                </a:cubicBezTo>
                <a:cubicBezTo>
                  <a:pt x="15484" y="4871"/>
                  <a:pt x="15489" y="4881"/>
                  <a:pt x="15494" y="4891"/>
                </a:cubicBezTo>
                <a:cubicBezTo>
                  <a:pt x="15501" y="4904"/>
                  <a:pt x="15511" y="4909"/>
                  <a:pt x="15522" y="4909"/>
                </a:cubicBezTo>
                <a:cubicBezTo>
                  <a:pt x="15545" y="4909"/>
                  <a:pt x="15570" y="4884"/>
                  <a:pt x="15556" y="4856"/>
                </a:cubicBezTo>
                <a:cubicBezTo>
                  <a:pt x="15551" y="4845"/>
                  <a:pt x="15546" y="4836"/>
                  <a:pt x="15540" y="4825"/>
                </a:cubicBezTo>
                <a:cubicBezTo>
                  <a:pt x="15534" y="4812"/>
                  <a:pt x="15523" y="4807"/>
                  <a:pt x="15512" y="4807"/>
                </a:cubicBezTo>
                <a:close/>
                <a:moveTo>
                  <a:pt x="22029" y="4842"/>
                </a:moveTo>
                <a:cubicBezTo>
                  <a:pt x="22011" y="4842"/>
                  <a:pt x="21994" y="4854"/>
                  <a:pt x="21994" y="4877"/>
                </a:cubicBezTo>
                <a:lnTo>
                  <a:pt x="21994" y="4892"/>
                </a:lnTo>
                <a:cubicBezTo>
                  <a:pt x="21994" y="4915"/>
                  <a:pt x="22011" y="4927"/>
                  <a:pt x="22029" y="4927"/>
                </a:cubicBezTo>
                <a:cubicBezTo>
                  <a:pt x="22047" y="4927"/>
                  <a:pt x="22065" y="4915"/>
                  <a:pt x="22065" y="4892"/>
                </a:cubicBezTo>
                <a:lnTo>
                  <a:pt x="22065" y="4877"/>
                </a:lnTo>
                <a:cubicBezTo>
                  <a:pt x="22065" y="4854"/>
                  <a:pt x="22047" y="4842"/>
                  <a:pt x="22029" y="4842"/>
                </a:cubicBezTo>
                <a:close/>
                <a:moveTo>
                  <a:pt x="13858" y="4880"/>
                </a:moveTo>
                <a:cubicBezTo>
                  <a:pt x="13812" y="4880"/>
                  <a:pt x="13812" y="4950"/>
                  <a:pt x="13858" y="4950"/>
                </a:cubicBezTo>
                <a:cubicBezTo>
                  <a:pt x="13904" y="4950"/>
                  <a:pt x="13904" y="4880"/>
                  <a:pt x="13858" y="4880"/>
                </a:cubicBezTo>
                <a:close/>
                <a:moveTo>
                  <a:pt x="12506" y="4786"/>
                </a:moveTo>
                <a:cubicBezTo>
                  <a:pt x="12489" y="4786"/>
                  <a:pt x="12471" y="4797"/>
                  <a:pt x="12471" y="4820"/>
                </a:cubicBezTo>
                <a:lnTo>
                  <a:pt x="12471" y="4927"/>
                </a:lnTo>
                <a:cubicBezTo>
                  <a:pt x="12470" y="4949"/>
                  <a:pt x="12488" y="4961"/>
                  <a:pt x="12505" y="4961"/>
                </a:cubicBezTo>
                <a:cubicBezTo>
                  <a:pt x="12523" y="4961"/>
                  <a:pt x="12541" y="4949"/>
                  <a:pt x="12542" y="4927"/>
                </a:cubicBezTo>
                <a:lnTo>
                  <a:pt x="12542" y="4820"/>
                </a:lnTo>
                <a:cubicBezTo>
                  <a:pt x="12542" y="4797"/>
                  <a:pt x="12524" y="4786"/>
                  <a:pt x="12506" y="4786"/>
                </a:cubicBezTo>
                <a:close/>
                <a:moveTo>
                  <a:pt x="24391" y="4833"/>
                </a:moveTo>
                <a:cubicBezTo>
                  <a:pt x="24368" y="4833"/>
                  <a:pt x="24346" y="4849"/>
                  <a:pt x="24339" y="4871"/>
                </a:cubicBezTo>
                <a:cubicBezTo>
                  <a:pt x="24334" y="4886"/>
                  <a:pt x="24329" y="4902"/>
                  <a:pt x="24323" y="4916"/>
                </a:cubicBezTo>
                <a:cubicBezTo>
                  <a:pt x="24313" y="4944"/>
                  <a:pt x="24334" y="4975"/>
                  <a:pt x="24360" y="4981"/>
                </a:cubicBezTo>
                <a:cubicBezTo>
                  <a:pt x="24365" y="4983"/>
                  <a:pt x="24369" y="4983"/>
                  <a:pt x="24374" y="4983"/>
                </a:cubicBezTo>
                <a:cubicBezTo>
                  <a:pt x="24397" y="4983"/>
                  <a:pt x="24418" y="4967"/>
                  <a:pt x="24425" y="4945"/>
                </a:cubicBezTo>
                <a:cubicBezTo>
                  <a:pt x="24430" y="4930"/>
                  <a:pt x="24435" y="4914"/>
                  <a:pt x="24441" y="4901"/>
                </a:cubicBezTo>
                <a:cubicBezTo>
                  <a:pt x="24451" y="4872"/>
                  <a:pt x="24430" y="4841"/>
                  <a:pt x="24404" y="4835"/>
                </a:cubicBezTo>
                <a:cubicBezTo>
                  <a:pt x="24400" y="4834"/>
                  <a:pt x="24395" y="4833"/>
                  <a:pt x="24391" y="4833"/>
                </a:cubicBezTo>
                <a:close/>
                <a:moveTo>
                  <a:pt x="4756" y="4900"/>
                </a:moveTo>
                <a:cubicBezTo>
                  <a:pt x="4748" y="4900"/>
                  <a:pt x="4740" y="4903"/>
                  <a:pt x="4732" y="4911"/>
                </a:cubicBezTo>
                <a:lnTo>
                  <a:pt x="4717" y="4927"/>
                </a:lnTo>
                <a:cubicBezTo>
                  <a:pt x="4691" y="4952"/>
                  <a:pt x="4715" y="4987"/>
                  <a:pt x="4742" y="4987"/>
                </a:cubicBezTo>
                <a:cubicBezTo>
                  <a:pt x="4750" y="4987"/>
                  <a:pt x="4759" y="4984"/>
                  <a:pt x="4766" y="4976"/>
                </a:cubicBezTo>
                <a:lnTo>
                  <a:pt x="4782" y="4960"/>
                </a:lnTo>
                <a:cubicBezTo>
                  <a:pt x="4806" y="4936"/>
                  <a:pt x="4783" y="4900"/>
                  <a:pt x="4756" y="4900"/>
                </a:cubicBezTo>
                <a:close/>
                <a:moveTo>
                  <a:pt x="6210" y="4918"/>
                </a:moveTo>
                <a:cubicBezTo>
                  <a:pt x="6164" y="4918"/>
                  <a:pt x="6164" y="4990"/>
                  <a:pt x="6210" y="4990"/>
                </a:cubicBezTo>
                <a:lnTo>
                  <a:pt x="6226" y="4990"/>
                </a:lnTo>
                <a:cubicBezTo>
                  <a:pt x="6272" y="4990"/>
                  <a:pt x="6272" y="4918"/>
                  <a:pt x="6226" y="4918"/>
                </a:cubicBezTo>
                <a:close/>
                <a:moveTo>
                  <a:pt x="19955" y="4911"/>
                </a:moveTo>
                <a:cubicBezTo>
                  <a:pt x="19938" y="4911"/>
                  <a:pt x="19920" y="4922"/>
                  <a:pt x="19920" y="4945"/>
                </a:cubicBezTo>
                <a:lnTo>
                  <a:pt x="19920" y="4960"/>
                </a:lnTo>
                <a:cubicBezTo>
                  <a:pt x="19920" y="4983"/>
                  <a:pt x="19938" y="4995"/>
                  <a:pt x="19956" y="4995"/>
                </a:cubicBezTo>
                <a:cubicBezTo>
                  <a:pt x="19974" y="4995"/>
                  <a:pt x="19992" y="4983"/>
                  <a:pt x="19992" y="4960"/>
                </a:cubicBezTo>
                <a:lnTo>
                  <a:pt x="19992" y="4945"/>
                </a:lnTo>
                <a:cubicBezTo>
                  <a:pt x="19992" y="4922"/>
                  <a:pt x="19973" y="4911"/>
                  <a:pt x="19955" y="4911"/>
                </a:cubicBezTo>
                <a:close/>
                <a:moveTo>
                  <a:pt x="6826" y="4876"/>
                </a:moveTo>
                <a:cubicBezTo>
                  <a:pt x="6803" y="4876"/>
                  <a:pt x="6780" y="4892"/>
                  <a:pt x="6775" y="4914"/>
                </a:cubicBezTo>
                <a:cubicBezTo>
                  <a:pt x="6766" y="4944"/>
                  <a:pt x="6783" y="4971"/>
                  <a:pt x="6812" y="4980"/>
                </a:cubicBezTo>
                <a:cubicBezTo>
                  <a:pt x="6827" y="4986"/>
                  <a:pt x="6841" y="4991"/>
                  <a:pt x="6856" y="4995"/>
                </a:cubicBezTo>
                <a:cubicBezTo>
                  <a:pt x="6860" y="4996"/>
                  <a:pt x="6865" y="4997"/>
                  <a:pt x="6869" y="4997"/>
                </a:cubicBezTo>
                <a:cubicBezTo>
                  <a:pt x="6893" y="4997"/>
                  <a:pt x="6916" y="4980"/>
                  <a:pt x="6922" y="4958"/>
                </a:cubicBezTo>
                <a:cubicBezTo>
                  <a:pt x="6929" y="4929"/>
                  <a:pt x="6912" y="4901"/>
                  <a:pt x="6885" y="4892"/>
                </a:cubicBezTo>
                <a:cubicBezTo>
                  <a:pt x="6869" y="4887"/>
                  <a:pt x="6855" y="4882"/>
                  <a:pt x="6840" y="4878"/>
                </a:cubicBezTo>
                <a:cubicBezTo>
                  <a:pt x="6836" y="4876"/>
                  <a:pt x="6831" y="4876"/>
                  <a:pt x="6826" y="4876"/>
                </a:cubicBezTo>
                <a:close/>
                <a:moveTo>
                  <a:pt x="3477" y="4925"/>
                </a:moveTo>
                <a:cubicBezTo>
                  <a:pt x="3466" y="4925"/>
                  <a:pt x="3456" y="4930"/>
                  <a:pt x="3449" y="4944"/>
                </a:cubicBezTo>
                <a:cubicBezTo>
                  <a:pt x="3444" y="4954"/>
                  <a:pt x="3438" y="4964"/>
                  <a:pt x="3433" y="4974"/>
                </a:cubicBezTo>
                <a:cubicBezTo>
                  <a:pt x="3419" y="5001"/>
                  <a:pt x="3443" y="5027"/>
                  <a:pt x="3466" y="5027"/>
                </a:cubicBezTo>
                <a:cubicBezTo>
                  <a:pt x="3477" y="5027"/>
                  <a:pt x="3487" y="5021"/>
                  <a:pt x="3494" y="5009"/>
                </a:cubicBezTo>
                <a:cubicBezTo>
                  <a:pt x="3499" y="4998"/>
                  <a:pt x="3504" y="4990"/>
                  <a:pt x="3510" y="4979"/>
                </a:cubicBezTo>
                <a:cubicBezTo>
                  <a:pt x="3524" y="4951"/>
                  <a:pt x="3500" y="4925"/>
                  <a:pt x="3477" y="4925"/>
                </a:cubicBezTo>
                <a:close/>
                <a:moveTo>
                  <a:pt x="14366" y="4957"/>
                </a:moveTo>
                <a:cubicBezTo>
                  <a:pt x="14356" y="4957"/>
                  <a:pt x="14348" y="4962"/>
                  <a:pt x="14342" y="4970"/>
                </a:cubicBezTo>
                <a:cubicBezTo>
                  <a:pt x="14340" y="4970"/>
                  <a:pt x="14339" y="4969"/>
                  <a:pt x="14337" y="4969"/>
                </a:cubicBezTo>
                <a:cubicBezTo>
                  <a:pt x="14303" y="4969"/>
                  <a:pt x="14290" y="5028"/>
                  <a:pt x="14330" y="5040"/>
                </a:cubicBezTo>
                <a:cubicBezTo>
                  <a:pt x="14337" y="5042"/>
                  <a:pt x="14343" y="5043"/>
                  <a:pt x="14348" y="5043"/>
                </a:cubicBezTo>
                <a:cubicBezTo>
                  <a:pt x="14373" y="5043"/>
                  <a:pt x="14394" y="5026"/>
                  <a:pt x="14404" y="5002"/>
                </a:cubicBezTo>
                <a:cubicBezTo>
                  <a:pt x="14411" y="4984"/>
                  <a:pt x="14396" y="4964"/>
                  <a:pt x="14379" y="4959"/>
                </a:cubicBezTo>
                <a:cubicBezTo>
                  <a:pt x="14374" y="4958"/>
                  <a:pt x="14370" y="4957"/>
                  <a:pt x="14366" y="4957"/>
                </a:cubicBezTo>
                <a:close/>
                <a:moveTo>
                  <a:pt x="9006" y="4942"/>
                </a:moveTo>
                <a:cubicBezTo>
                  <a:pt x="8983" y="4942"/>
                  <a:pt x="8958" y="4967"/>
                  <a:pt x="8972" y="4996"/>
                </a:cubicBezTo>
                <a:cubicBezTo>
                  <a:pt x="8977" y="5006"/>
                  <a:pt x="8982" y="5016"/>
                  <a:pt x="8988" y="5026"/>
                </a:cubicBezTo>
                <a:cubicBezTo>
                  <a:pt x="8994" y="5039"/>
                  <a:pt x="9005" y="5044"/>
                  <a:pt x="9015" y="5044"/>
                </a:cubicBezTo>
                <a:cubicBezTo>
                  <a:pt x="9039" y="5044"/>
                  <a:pt x="9064" y="5019"/>
                  <a:pt x="9049" y="4991"/>
                </a:cubicBezTo>
                <a:cubicBezTo>
                  <a:pt x="9044" y="4980"/>
                  <a:pt x="9039" y="4971"/>
                  <a:pt x="9034" y="4960"/>
                </a:cubicBezTo>
                <a:cubicBezTo>
                  <a:pt x="9027" y="4947"/>
                  <a:pt x="9017" y="4942"/>
                  <a:pt x="9006" y="4942"/>
                </a:cubicBezTo>
                <a:close/>
                <a:moveTo>
                  <a:pt x="11334" y="4975"/>
                </a:moveTo>
                <a:cubicBezTo>
                  <a:pt x="11265" y="4975"/>
                  <a:pt x="11265" y="5082"/>
                  <a:pt x="11334" y="5082"/>
                </a:cubicBezTo>
                <a:cubicBezTo>
                  <a:pt x="11402" y="5082"/>
                  <a:pt x="11402" y="4975"/>
                  <a:pt x="11334" y="4975"/>
                </a:cubicBezTo>
                <a:close/>
                <a:moveTo>
                  <a:pt x="15817" y="5019"/>
                </a:moveTo>
                <a:cubicBezTo>
                  <a:pt x="15811" y="5019"/>
                  <a:pt x="15806" y="5020"/>
                  <a:pt x="15800" y="5021"/>
                </a:cubicBezTo>
                <a:cubicBezTo>
                  <a:pt x="15759" y="5030"/>
                  <a:pt x="15771" y="5089"/>
                  <a:pt x="15809" y="5090"/>
                </a:cubicBezTo>
                <a:cubicBezTo>
                  <a:pt x="15815" y="5100"/>
                  <a:pt x="15827" y="5106"/>
                  <a:pt x="15838" y="5106"/>
                </a:cubicBezTo>
                <a:cubicBezTo>
                  <a:pt x="15845" y="5106"/>
                  <a:pt x="15851" y="5104"/>
                  <a:pt x="15856" y="5101"/>
                </a:cubicBezTo>
                <a:cubicBezTo>
                  <a:pt x="15874" y="5090"/>
                  <a:pt x="15877" y="5069"/>
                  <a:pt x="15869" y="5053"/>
                </a:cubicBezTo>
                <a:cubicBezTo>
                  <a:pt x="15858" y="5030"/>
                  <a:pt x="15838" y="5019"/>
                  <a:pt x="15817" y="5019"/>
                </a:cubicBezTo>
                <a:close/>
                <a:moveTo>
                  <a:pt x="13406" y="5030"/>
                </a:moveTo>
                <a:cubicBezTo>
                  <a:pt x="13389" y="5030"/>
                  <a:pt x="13371" y="5041"/>
                  <a:pt x="13371" y="5064"/>
                </a:cubicBezTo>
                <a:lnTo>
                  <a:pt x="13371" y="5080"/>
                </a:lnTo>
                <a:cubicBezTo>
                  <a:pt x="13371" y="5103"/>
                  <a:pt x="13388" y="5114"/>
                  <a:pt x="13406" y="5114"/>
                </a:cubicBezTo>
                <a:cubicBezTo>
                  <a:pt x="13423" y="5114"/>
                  <a:pt x="13441" y="5103"/>
                  <a:pt x="13441" y="5080"/>
                </a:cubicBezTo>
                <a:lnTo>
                  <a:pt x="13441" y="5064"/>
                </a:lnTo>
                <a:cubicBezTo>
                  <a:pt x="13441" y="5041"/>
                  <a:pt x="13424" y="5030"/>
                  <a:pt x="13406" y="5030"/>
                </a:cubicBezTo>
                <a:close/>
                <a:moveTo>
                  <a:pt x="16135" y="5019"/>
                </a:moveTo>
                <a:cubicBezTo>
                  <a:pt x="16124" y="5019"/>
                  <a:pt x="16114" y="5025"/>
                  <a:pt x="16107" y="5038"/>
                </a:cubicBezTo>
                <a:cubicBezTo>
                  <a:pt x="16102" y="5048"/>
                  <a:pt x="16097" y="5058"/>
                  <a:pt x="16091" y="5068"/>
                </a:cubicBezTo>
                <a:cubicBezTo>
                  <a:pt x="16077" y="5096"/>
                  <a:pt x="16102" y="5121"/>
                  <a:pt x="16125" y="5121"/>
                </a:cubicBezTo>
                <a:cubicBezTo>
                  <a:pt x="16136" y="5121"/>
                  <a:pt x="16147" y="5116"/>
                  <a:pt x="16153" y="5103"/>
                </a:cubicBezTo>
                <a:cubicBezTo>
                  <a:pt x="16158" y="5092"/>
                  <a:pt x="16164" y="5082"/>
                  <a:pt x="16169" y="5074"/>
                </a:cubicBezTo>
                <a:cubicBezTo>
                  <a:pt x="16183" y="5045"/>
                  <a:pt x="16159" y="5019"/>
                  <a:pt x="16135" y="5019"/>
                </a:cubicBezTo>
                <a:close/>
                <a:moveTo>
                  <a:pt x="491" y="5024"/>
                </a:moveTo>
                <a:cubicBezTo>
                  <a:pt x="468" y="5024"/>
                  <a:pt x="444" y="5049"/>
                  <a:pt x="458" y="5077"/>
                </a:cubicBezTo>
                <a:cubicBezTo>
                  <a:pt x="463" y="5087"/>
                  <a:pt x="469" y="5097"/>
                  <a:pt x="474" y="5107"/>
                </a:cubicBezTo>
                <a:cubicBezTo>
                  <a:pt x="480" y="5120"/>
                  <a:pt x="491" y="5125"/>
                  <a:pt x="501" y="5125"/>
                </a:cubicBezTo>
                <a:cubicBezTo>
                  <a:pt x="525" y="5125"/>
                  <a:pt x="549" y="5100"/>
                  <a:pt x="535" y="5071"/>
                </a:cubicBezTo>
                <a:cubicBezTo>
                  <a:pt x="528" y="5061"/>
                  <a:pt x="524" y="5053"/>
                  <a:pt x="519" y="5042"/>
                </a:cubicBezTo>
                <a:cubicBezTo>
                  <a:pt x="512" y="5029"/>
                  <a:pt x="502" y="5024"/>
                  <a:pt x="491" y="5024"/>
                </a:cubicBezTo>
                <a:close/>
                <a:moveTo>
                  <a:pt x="70" y="5070"/>
                </a:moveTo>
                <a:cubicBezTo>
                  <a:pt x="57" y="5070"/>
                  <a:pt x="44" y="5089"/>
                  <a:pt x="57" y="5101"/>
                </a:cubicBezTo>
                <a:lnTo>
                  <a:pt x="102" y="5145"/>
                </a:lnTo>
                <a:cubicBezTo>
                  <a:pt x="105" y="5148"/>
                  <a:pt x="110" y="5150"/>
                  <a:pt x="113" y="5150"/>
                </a:cubicBezTo>
                <a:cubicBezTo>
                  <a:pt x="127" y="5150"/>
                  <a:pt x="138" y="5133"/>
                  <a:pt x="126" y="5121"/>
                </a:cubicBezTo>
                <a:lnTo>
                  <a:pt x="82" y="5076"/>
                </a:lnTo>
                <a:cubicBezTo>
                  <a:pt x="78" y="5072"/>
                  <a:pt x="74" y="5070"/>
                  <a:pt x="70" y="5070"/>
                </a:cubicBezTo>
                <a:close/>
                <a:moveTo>
                  <a:pt x="23276" y="5072"/>
                </a:moveTo>
                <a:cubicBezTo>
                  <a:pt x="23258" y="5072"/>
                  <a:pt x="23240" y="5084"/>
                  <a:pt x="23240" y="5107"/>
                </a:cubicBezTo>
                <a:lnTo>
                  <a:pt x="23240" y="5123"/>
                </a:lnTo>
                <a:cubicBezTo>
                  <a:pt x="23240" y="5146"/>
                  <a:pt x="23258" y="5157"/>
                  <a:pt x="23276" y="5157"/>
                </a:cubicBezTo>
                <a:cubicBezTo>
                  <a:pt x="23294" y="5157"/>
                  <a:pt x="23311" y="5146"/>
                  <a:pt x="23311" y="5123"/>
                </a:cubicBezTo>
                <a:lnTo>
                  <a:pt x="23311" y="5107"/>
                </a:lnTo>
                <a:cubicBezTo>
                  <a:pt x="23311" y="5084"/>
                  <a:pt x="23294" y="5072"/>
                  <a:pt x="23276" y="5072"/>
                </a:cubicBezTo>
                <a:close/>
                <a:moveTo>
                  <a:pt x="6729" y="5059"/>
                </a:moveTo>
                <a:cubicBezTo>
                  <a:pt x="6723" y="5059"/>
                  <a:pt x="6717" y="5061"/>
                  <a:pt x="6710" y="5065"/>
                </a:cubicBezTo>
                <a:cubicBezTo>
                  <a:pt x="6694" y="5076"/>
                  <a:pt x="6681" y="5085"/>
                  <a:pt x="6666" y="5096"/>
                </a:cubicBezTo>
                <a:cubicBezTo>
                  <a:pt x="6634" y="5117"/>
                  <a:pt x="6654" y="5163"/>
                  <a:pt x="6684" y="5163"/>
                </a:cubicBezTo>
                <a:cubicBezTo>
                  <a:pt x="6689" y="5163"/>
                  <a:pt x="6696" y="5161"/>
                  <a:pt x="6702" y="5157"/>
                </a:cubicBezTo>
                <a:cubicBezTo>
                  <a:pt x="6717" y="5147"/>
                  <a:pt x="6731" y="5137"/>
                  <a:pt x="6746" y="5127"/>
                </a:cubicBezTo>
                <a:cubicBezTo>
                  <a:pt x="6779" y="5106"/>
                  <a:pt x="6759" y="5059"/>
                  <a:pt x="6729" y="5059"/>
                </a:cubicBezTo>
                <a:close/>
                <a:moveTo>
                  <a:pt x="18209" y="5039"/>
                </a:moveTo>
                <a:cubicBezTo>
                  <a:pt x="18198" y="5039"/>
                  <a:pt x="18187" y="5045"/>
                  <a:pt x="18180" y="5058"/>
                </a:cubicBezTo>
                <a:cubicBezTo>
                  <a:pt x="18170" y="5077"/>
                  <a:pt x="18160" y="5098"/>
                  <a:pt x="18150" y="5118"/>
                </a:cubicBezTo>
                <a:cubicBezTo>
                  <a:pt x="18137" y="5146"/>
                  <a:pt x="18162" y="5172"/>
                  <a:pt x="18185" y="5172"/>
                </a:cubicBezTo>
                <a:cubicBezTo>
                  <a:pt x="18195" y="5172"/>
                  <a:pt x="18205" y="5166"/>
                  <a:pt x="18212" y="5153"/>
                </a:cubicBezTo>
                <a:cubicBezTo>
                  <a:pt x="18222" y="5133"/>
                  <a:pt x="18232" y="5112"/>
                  <a:pt x="18242" y="5092"/>
                </a:cubicBezTo>
                <a:cubicBezTo>
                  <a:pt x="18256" y="5064"/>
                  <a:pt x="18232" y="5039"/>
                  <a:pt x="18209" y="5039"/>
                </a:cubicBezTo>
                <a:close/>
                <a:moveTo>
                  <a:pt x="13062" y="5118"/>
                </a:moveTo>
                <a:cubicBezTo>
                  <a:pt x="13044" y="5118"/>
                  <a:pt x="13026" y="5129"/>
                  <a:pt x="13026" y="5152"/>
                </a:cubicBezTo>
                <a:lnTo>
                  <a:pt x="13026" y="5168"/>
                </a:lnTo>
                <a:cubicBezTo>
                  <a:pt x="13026" y="5191"/>
                  <a:pt x="13044" y="5202"/>
                  <a:pt x="13062" y="5202"/>
                </a:cubicBezTo>
                <a:cubicBezTo>
                  <a:pt x="13080" y="5202"/>
                  <a:pt x="13097" y="5191"/>
                  <a:pt x="13097" y="5168"/>
                </a:cubicBezTo>
                <a:lnTo>
                  <a:pt x="13097" y="5152"/>
                </a:lnTo>
                <a:cubicBezTo>
                  <a:pt x="13097" y="5129"/>
                  <a:pt x="13080" y="5118"/>
                  <a:pt x="13062" y="5118"/>
                </a:cubicBezTo>
                <a:close/>
                <a:moveTo>
                  <a:pt x="10805" y="5104"/>
                </a:moveTo>
                <a:cubicBezTo>
                  <a:pt x="10800" y="5104"/>
                  <a:pt x="10795" y="5104"/>
                  <a:pt x="10791" y="5106"/>
                </a:cubicBezTo>
                <a:cubicBezTo>
                  <a:pt x="10775" y="5111"/>
                  <a:pt x="10761" y="5116"/>
                  <a:pt x="10747" y="5122"/>
                </a:cubicBezTo>
                <a:cubicBezTo>
                  <a:pt x="10720" y="5131"/>
                  <a:pt x="10701" y="5158"/>
                  <a:pt x="10710" y="5187"/>
                </a:cubicBezTo>
                <a:cubicBezTo>
                  <a:pt x="10716" y="5208"/>
                  <a:pt x="10738" y="5226"/>
                  <a:pt x="10761" y="5226"/>
                </a:cubicBezTo>
                <a:cubicBezTo>
                  <a:pt x="10765" y="5226"/>
                  <a:pt x="10770" y="5225"/>
                  <a:pt x="10775" y="5223"/>
                </a:cubicBezTo>
                <a:cubicBezTo>
                  <a:pt x="10791" y="5218"/>
                  <a:pt x="10805" y="5213"/>
                  <a:pt x="10820" y="5208"/>
                </a:cubicBezTo>
                <a:cubicBezTo>
                  <a:pt x="10847" y="5199"/>
                  <a:pt x="10864" y="5171"/>
                  <a:pt x="10857" y="5143"/>
                </a:cubicBezTo>
                <a:cubicBezTo>
                  <a:pt x="10850" y="5121"/>
                  <a:pt x="10828" y="5104"/>
                  <a:pt x="10805" y="5104"/>
                </a:cubicBezTo>
                <a:close/>
                <a:moveTo>
                  <a:pt x="22296" y="5173"/>
                </a:moveTo>
                <a:cubicBezTo>
                  <a:pt x="22253" y="5173"/>
                  <a:pt x="22254" y="5243"/>
                  <a:pt x="22298" y="5243"/>
                </a:cubicBezTo>
                <a:cubicBezTo>
                  <a:pt x="22344" y="5243"/>
                  <a:pt x="22344" y="5173"/>
                  <a:pt x="22298" y="5173"/>
                </a:cubicBezTo>
                <a:cubicBezTo>
                  <a:pt x="22298" y="5173"/>
                  <a:pt x="22297" y="5173"/>
                  <a:pt x="22296" y="5173"/>
                </a:cubicBezTo>
                <a:close/>
                <a:moveTo>
                  <a:pt x="15027" y="5181"/>
                </a:moveTo>
                <a:cubicBezTo>
                  <a:pt x="14981" y="5181"/>
                  <a:pt x="14981" y="5253"/>
                  <a:pt x="15027" y="5253"/>
                </a:cubicBezTo>
                <a:cubicBezTo>
                  <a:pt x="15073" y="5253"/>
                  <a:pt x="15073" y="5181"/>
                  <a:pt x="15027" y="5181"/>
                </a:cubicBezTo>
                <a:close/>
                <a:moveTo>
                  <a:pt x="7360" y="5197"/>
                </a:moveTo>
                <a:cubicBezTo>
                  <a:pt x="7315" y="5197"/>
                  <a:pt x="7315" y="5268"/>
                  <a:pt x="7360" y="5268"/>
                </a:cubicBezTo>
                <a:lnTo>
                  <a:pt x="7390" y="5268"/>
                </a:lnTo>
                <a:cubicBezTo>
                  <a:pt x="7390" y="5268"/>
                  <a:pt x="7391" y="5268"/>
                  <a:pt x="7391" y="5268"/>
                </a:cubicBezTo>
                <a:cubicBezTo>
                  <a:pt x="7435" y="5268"/>
                  <a:pt x="7435" y="5197"/>
                  <a:pt x="7390" y="5197"/>
                </a:cubicBezTo>
                <a:close/>
                <a:moveTo>
                  <a:pt x="4246" y="5186"/>
                </a:moveTo>
                <a:cubicBezTo>
                  <a:pt x="4228" y="5186"/>
                  <a:pt x="4211" y="5197"/>
                  <a:pt x="4211" y="5220"/>
                </a:cubicBezTo>
                <a:lnTo>
                  <a:pt x="4211" y="5236"/>
                </a:lnTo>
                <a:cubicBezTo>
                  <a:pt x="4211" y="5258"/>
                  <a:pt x="4228" y="5270"/>
                  <a:pt x="4246" y="5270"/>
                </a:cubicBezTo>
                <a:cubicBezTo>
                  <a:pt x="4264" y="5270"/>
                  <a:pt x="4282" y="5258"/>
                  <a:pt x="4282" y="5236"/>
                </a:cubicBezTo>
                <a:lnTo>
                  <a:pt x="4282" y="5220"/>
                </a:lnTo>
                <a:cubicBezTo>
                  <a:pt x="4282" y="5197"/>
                  <a:pt x="4264" y="5186"/>
                  <a:pt x="4246" y="5186"/>
                </a:cubicBezTo>
                <a:close/>
                <a:moveTo>
                  <a:pt x="4907" y="5172"/>
                </a:moveTo>
                <a:cubicBezTo>
                  <a:pt x="4889" y="5172"/>
                  <a:pt x="4872" y="5184"/>
                  <a:pt x="4872" y="5207"/>
                </a:cubicBezTo>
                <a:lnTo>
                  <a:pt x="4872" y="5237"/>
                </a:lnTo>
                <a:cubicBezTo>
                  <a:pt x="4871" y="5260"/>
                  <a:pt x="4889" y="5272"/>
                  <a:pt x="4907" y="5272"/>
                </a:cubicBezTo>
                <a:cubicBezTo>
                  <a:pt x="4925" y="5272"/>
                  <a:pt x="4943" y="5260"/>
                  <a:pt x="4943" y="5237"/>
                </a:cubicBezTo>
                <a:lnTo>
                  <a:pt x="4943" y="5207"/>
                </a:lnTo>
                <a:cubicBezTo>
                  <a:pt x="4943" y="5184"/>
                  <a:pt x="4925" y="5172"/>
                  <a:pt x="4907" y="5172"/>
                </a:cubicBezTo>
                <a:close/>
                <a:moveTo>
                  <a:pt x="3930" y="5186"/>
                </a:moveTo>
                <a:cubicBezTo>
                  <a:pt x="3925" y="5186"/>
                  <a:pt x="3919" y="5187"/>
                  <a:pt x="3913" y="5190"/>
                </a:cubicBezTo>
                <a:cubicBezTo>
                  <a:pt x="3903" y="5195"/>
                  <a:pt x="3894" y="5200"/>
                  <a:pt x="3884" y="5206"/>
                </a:cubicBezTo>
                <a:cubicBezTo>
                  <a:pt x="3849" y="5224"/>
                  <a:pt x="3870" y="5272"/>
                  <a:pt x="3902" y="5272"/>
                </a:cubicBezTo>
                <a:cubicBezTo>
                  <a:pt x="3907" y="5272"/>
                  <a:pt x="3913" y="5270"/>
                  <a:pt x="3918" y="5267"/>
                </a:cubicBezTo>
                <a:cubicBezTo>
                  <a:pt x="3929" y="5262"/>
                  <a:pt x="3938" y="5256"/>
                  <a:pt x="3949" y="5252"/>
                </a:cubicBezTo>
                <a:cubicBezTo>
                  <a:pt x="3984" y="5234"/>
                  <a:pt x="3962" y="5186"/>
                  <a:pt x="3930" y="5186"/>
                </a:cubicBezTo>
                <a:close/>
                <a:moveTo>
                  <a:pt x="5537" y="5173"/>
                </a:moveTo>
                <a:cubicBezTo>
                  <a:pt x="5531" y="5173"/>
                  <a:pt x="5524" y="5175"/>
                  <a:pt x="5518" y="5179"/>
                </a:cubicBezTo>
                <a:cubicBezTo>
                  <a:pt x="5503" y="5190"/>
                  <a:pt x="5488" y="5200"/>
                  <a:pt x="5473" y="5210"/>
                </a:cubicBezTo>
                <a:cubicBezTo>
                  <a:pt x="5442" y="5231"/>
                  <a:pt x="5461" y="5277"/>
                  <a:pt x="5490" y="5277"/>
                </a:cubicBezTo>
                <a:cubicBezTo>
                  <a:pt x="5496" y="5277"/>
                  <a:pt x="5502" y="5275"/>
                  <a:pt x="5509" y="5270"/>
                </a:cubicBezTo>
                <a:cubicBezTo>
                  <a:pt x="5523" y="5260"/>
                  <a:pt x="5539" y="5250"/>
                  <a:pt x="5553" y="5241"/>
                </a:cubicBezTo>
                <a:cubicBezTo>
                  <a:pt x="5585" y="5219"/>
                  <a:pt x="5566" y="5173"/>
                  <a:pt x="5537" y="5173"/>
                </a:cubicBezTo>
                <a:close/>
                <a:moveTo>
                  <a:pt x="19384" y="5159"/>
                </a:moveTo>
                <a:cubicBezTo>
                  <a:pt x="19375" y="5159"/>
                  <a:pt x="19365" y="5162"/>
                  <a:pt x="19357" y="5166"/>
                </a:cubicBezTo>
                <a:cubicBezTo>
                  <a:pt x="19346" y="5171"/>
                  <a:pt x="19337" y="5176"/>
                  <a:pt x="19326" y="5181"/>
                </a:cubicBezTo>
                <a:cubicBezTo>
                  <a:pt x="19300" y="5195"/>
                  <a:pt x="19294" y="5230"/>
                  <a:pt x="19306" y="5255"/>
                </a:cubicBezTo>
                <a:cubicBezTo>
                  <a:pt x="19317" y="5272"/>
                  <a:pt x="19335" y="5281"/>
                  <a:pt x="19353" y="5281"/>
                </a:cubicBezTo>
                <a:cubicBezTo>
                  <a:pt x="19362" y="5281"/>
                  <a:pt x="19371" y="5279"/>
                  <a:pt x="19380" y="5275"/>
                </a:cubicBezTo>
                <a:cubicBezTo>
                  <a:pt x="19390" y="5269"/>
                  <a:pt x="19400" y="5264"/>
                  <a:pt x="19410" y="5259"/>
                </a:cubicBezTo>
                <a:cubicBezTo>
                  <a:pt x="19436" y="5246"/>
                  <a:pt x="19443" y="5210"/>
                  <a:pt x="19430" y="5186"/>
                </a:cubicBezTo>
                <a:cubicBezTo>
                  <a:pt x="19420" y="5168"/>
                  <a:pt x="19402" y="5159"/>
                  <a:pt x="19384" y="5159"/>
                </a:cubicBezTo>
                <a:close/>
                <a:moveTo>
                  <a:pt x="21637" y="5247"/>
                </a:moveTo>
                <a:cubicBezTo>
                  <a:pt x="21614" y="5247"/>
                  <a:pt x="21614" y="5283"/>
                  <a:pt x="21637" y="5283"/>
                </a:cubicBezTo>
                <a:cubicBezTo>
                  <a:pt x="21638" y="5283"/>
                  <a:pt x="21638" y="5283"/>
                  <a:pt x="21638" y="5283"/>
                </a:cubicBezTo>
                <a:cubicBezTo>
                  <a:pt x="21659" y="5283"/>
                  <a:pt x="21661" y="5248"/>
                  <a:pt x="21637" y="5247"/>
                </a:cubicBezTo>
                <a:close/>
                <a:moveTo>
                  <a:pt x="20375" y="5182"/>
                </a:moveTo>
                <a:cubicBezTo>
                  <a:pt x="20349" y="5182"/>
                  <a:pt x="20325" y="5218"/>
                  <a:pt x="20349" y="5243"/>
                </a:cubicBezTo>
                <a:cubicBezTo>
                  <a:pt x="20359" y="5254"/>
                  <a:pt x="20369" y="5264"/>
                  <a:pt x="20378" y="5274"/>
                </a:cubicBezTo>
                <a:cubicBezTo>
                  <a:pt x="20385" y="5281"/>
                  <a:pt x="20394" y="5284"/>
                  <a:pt x="20402" y="5284"/>
                </a:cubicBezTo>
                <a:cubicBezTo>
                  <a:pt x="20428" y="5284"/>
                  <a:pt x="20452" y="5249"/>
                  <a:pt x="20427" y="5223"/>
                </a:cubicBezTo>
                <a:cubicBezTo>
                  <a:pt x="20417" y="5213"/>
                  <a:pt x="20407" y="5202"/>
                  <a:pt x="20399" y="5194"/>
                </a:cubicBezTo>
                <a:cubicBezTo>
                  <a:pt x="20392" y="5186"/>
                  <a:pt x="20383" y="5182"/>
                  <a:pt x="20375" y="5182"/>
                </a:cubicBezTo>
                <a:close/>
                <a:moveTo>
                  <a:pt x="2579" y="5193"/>
                </a:moveTo>
                <a:cubicBezTo>
                  <a:pt x="2573" y="5193"/>
                  <a:pt x="2567" y="5195"/>
                  <a:pt x="2561" y="5199"/>
                </a:cubicBezTo>
                <a:cubicBezTo>
                  <a:pt x="2545" y="5210"/>
                  <a:pt x="2530" y="5218"/>
                  <a:pt x="2517" y="5229"/>
                </a:cubicBezTo>
                <a:cubicBezTo>
                  <a:pt x="2484" y="5250"/>
                  <a:pt x="2504" y="5296"/>
                  <a:pt x="2533" y="5296"/>
                </a:cubicBezTo>
                <a:cubicBezTo>
                  <a:pt x="2539" y="5296"/>
                  <a:pt x="2545" y="5294"/>
                  <a:pt x="2551" y="5290"/>
                </a:cubicBezTo>
                <a:cubicBezTo>
                  <a:pt x="2567" y="5280"/>
                  <a:pt x="2582" y="5270"/>
                  <a:pt x="2596" y="5260"/>
                </a:cubicBezTo>
                <a:cubicBezTo>
                  <a:pt x="2628" y="5240"/>
                  <a:pt x="2608" y="5193"/>
                  <a:pt x="2579" y="5193"/>
                </a:cubicBezTo>
                <a:close/>
                <a:moveTo>
                  <a:pt x="9505" y="5153"/>
                </a:moveTo>
                <a:cubicBezTo>
                  <a:pt x="9484" y="5153"/>
                  <a:pt x="9462" y="5171"/>
                  <a:pt x="9467" y="5197"/>
                </a:cubicBezTo>
                <a:cubicBezTo>
                  <a:pt x="9473" y="5222"/>
                  <a:pt x="9478" y="5247"/>
                  <a:pt x="9481" y="5273"/>
                </a:cubicBezTo>
                <a:cubicBezTo>
                  <a:pt x="9484" y="5291"/>
                  <a:pt x="9498" y="5299"/>
                  <a:pt x="9512" y="5299"/>
                </a:cubicBezTo>
                <a:cubicBezTo>
                  <a:pt x="9532" y="5299"/>
                  <a:pt x="9555" y="5281"/>
                  <a:pt x="9549" y="5254"/>
                </a:cubicBezTo>
                <a:cubicBezTo>
                  <a:pt x="9544" y="5229"/>
                  <a:pt x="9539" y="5204"/>
                  <a:pt x="9535" y="5179"/>
                </a:cubicBezTo>
                <a:cubicBezTo>
                  <a:pt x="9532" y="5161"/>
                  <a:pt x="9518" y="5153"/>
                  <a:pt x="9505" y="5153"/>
                </a:cubicBezTo>
                <a:close/>
                <a:moveTo>
                  <a:pt x="13571" y="5298"/>
                </a:moveTo>
                <a:cubicBezTo>
                  <a:pt x="13563" y="5298"/>
                  <a:pt x="13554" y="5301"/>
                  <a:pt x="13547" y="5309"/>
                </a:cubicBezTo>
                <a:lnTo>
                  <a:pt x="13532" y="5325"/>
                </a:lnTo>
                <a:cubicBezTo>
                  <a:pt x="13506" y="5350"/>
                  <a:pt x="13530" y="5385"/>
                  <a:pt x="13557" y="5385"/>
                </a:cubicBezTo>
                <a:cubicBezTo>
                  <a:pt x="13565" y="5385"/>
                  <a:pt x="13574" y="5382"/>
                  <a:pt x="13581" y="5374"/>
                </a:cubicBezTo>
                <a:lnTo>
                  <a:pt x="13597" y="5358"/>
                </a:lnTo>
                <a:cubicBezTo>
                  <a:pt x="13622" y="5334"/>
                  <a:pt x="13598" y="5298"/>
                  <a:pt x="13571" y="5298"/>
                </a:cubicBezTo>
                <a:close/>
                <a:moveTo>
                  <a:pt x="18707" y="5266"/>
                </a:moveTo>
                <a:cubicBezTo>
                  <a:pt x="18680" y="5266"/>
                  <a:pt x="18653" y="5283"/>
                  <a:pt x="18653" y="5318"/>
                </a:cubicBezTo>
                <a:lnTo>
                  <a:pt x="18653" y="5348"/>
                </a:lnTo>
                <a:cubicBezTo>
                  <a:pt x="18654" y="5382"/>
                  <a:pt x="18681" y="5399"/>
                  <a:pt x="18707" y="5399"/>
                </a:cubicBezTo>
                <a:cubicBezTo>
                  <a:pt x="18734" y="5399"/>
                  <a:pt x="18761" y="5382"/>
                  <a:pt x="18761" y="5348"/>
                </a:cubicBezTo>
                <a:lnTo>
                  <a:pt x="18761" y="5318"/>
                </a:lnTo>
                <a:cubicBezTo>
                  <a:pt x="18761" y="5283"/>
                  <a:pt x="18734" y="5266"/>
                  <a:pt x="18707" y="5266"/>
                </a:cubicBezTo>
                <a:close/>
                <a:moveTo>
                  <a:pt x="19655" y="5317"/>
                </a:moveTo>
                <a:cubicBezTo>
                  <a:pt x="19637" y="5317"/>
                  <a:pt x="19620" y="5328"/>
                  <a:pt x="19620" y="5351"/>
                </a:cubicBezTo>
                <a:lnTo>
                  <a:pt x="19620" y="5367"/>
                </a:lnTo>
                <a:cubicBezTo>
                  <a:pt x="19619" y="5389"/>
                  <a:pt x="19637" y="5400"/>
                  <a:pt x="19655" y="5400"/>
                </a:cubicBezTo>
                <a:cubicBezTo>
                  <a:pt x="19672" y="5400"/>
                  <a:pt x="19690" y="5389"/>
                  <a:pt x="19690" y="5367"/>
                </a:cubicBezTo>
                <a:lnTo>
                  <a:pt x="19690" y="5351"/>
                </a:lnTo>
                <a:cubicBezTo>
                  <a:pt x="19690" y="5328"/>
                  <a:pt x="19672" y="5317"/>
                  <a:pt x="19655" y="5317"/>
                </a:cubicBezTo>
                <a:close/>
                <a:moveTo>
                  <a:pt x="3208" y="5332"/>
                </a:moveTo>
                <a:cubicBezTo>
                  <a:pt x="3163" y="5332"/>
                  <a:pt x="3163" y="5404"/>
                  <a:pt x="3209" y="5404"/>
                </a:cubicBezTo>
                <a:lnTo>
                  <a:pt x="3239" y="5404"/>
                </a:lnTo>
                <a:cubicBezTo>
                  <a:pt x="3284" y="5404"/>
                  <a:pt x="3284" y="5332"/>
                  <a:pt x="3239" y="5332"/>
                </a:cubicBezTo>
                <a:lnTo>
                  <a:pt x="3209" y="5332"/>
                </a:lnTo>
                <a:cubicBezTo>
                  <a:pt x="3209" y="5332"/>
                  <a:pt x="3208" y="5332"/>
                  <a:pt x="3208" y="5332"/>
                </a:cubicBezTo>
                <a:close/>
                <a:moveTo>
                  <a:pt x="12290" y="5324"/>
                </a:moveTo>
                <a:cubicBezTo>
                  <a:pt x="12280" y="5324"/>
                  <a:pt x="12269" y="5330"/>
                  <a:pt x="12262" y="5343"/>
                </a:cubicBezTo>
                <a:cubicBezTo>
                  <a:pt x="12257" y="5353"/>
                  <a:pt x="12252" y="5363"/>
                  <a:pt x="12247" y="5373"/>
                </a:cubicBezTo>
                <a:cubicBezTo>
                  <a:pt x="12232" y="5401"/>
                  <a:pt x="12257" y="5426"/>
                  <a:pt x="12280" y="5426"/>
                </a:cubicBezTo>
                <a:cubicBezTo>
                  <a:pt x="12291" y="5426"/>
                  <a:pt x="12302" y="5421"/>
                  <a:pt x="12308" y="5409"/>
                </a:cubicBezTo>
                <a:cubicBezTo>
                  <a:pt x="12314" y="5398"/>
                  <a:pt x="12319" y="5389"/>
                  <a:pt x="12324" y="5378"/>
                </a:cubicBezTo>
                <a:cubicBezTo>
                  <a:pt x="12339" y="5350"/>
                  <a:pt x="12314" y="5324"/>
                  <a:pt x="12290" y="5324"/>
                </a:cubicBezTo>
                <a:close/>
                <a:moveTo>
                  <a:pt x="24957" y="5410"/>
                </a:moveTo>
                <a:cubicBezTo>
                  <a:pt x="24935" y="5410"/>
                  <a:pt x="24935" y="5445"/>
                  <a:pt x="24957" y="5445"/>
                </a:cubicBezTo>
                <a:cubicBezTo>
                  <a:pt x="24979" y="5445"/>
                  <a:pt x="24979" y="5410"/>
                  <a:pt x="24957" y="5410"/>
                </a:cubicBezTo>
                <a:close/>
                <a:moveTo>
                  <a:pt x="23696" y="5345"/>
                </a:moveTo>
                <a:cubicBezTo>
                  <a:pt x="23669" y="5345"/>
                  <a:pt x="23645" y="5381"/>
                  <a:pt x="23670" y="5406"/>
                </a:cubicBezTo>
                <a:cubicBezTo>
                  <a:pt x="23680" y="5416"/>
                  <a:pt x="23690" y="5427"/>
                  <a:pt x="23698" y="5436"/>
                </a:cubicBezTo>
                <a:cubicBezTo>
                  <a:pt x="23705" y="5444"/>
                  <a:pt x="23713" y="5447"/>
                  <a:pt x="23721" y="5447"/>
                </a:cubicBezTo>
                <a:cubicBezTo>
                  <a:pt x="23748" y="5447"/>
                  <a:pt x="23772" y="5411"/>
                  <a:pt x="23748" y="5386"/>
                </a:cubicBezTo>
                <a:cubicBezTo>
                  <a:pt x="23738" y="5375"/>
                  <a:pt x="23728" y="5365"/>
                  <a:pt x="23720" y="5356"/>
                </a:cubicBezTo>
                <a:cubicBezTo>
                  <a:pt x="23713" y="5349"/>
                  <a:pt x="23704" y="5345"/>
                  <a:pt x="23696" y="5345"/>
                </a:cubicBezTo>
                <a:close/>
                <a:moveTo>
                  <a:pt x="21351" y="5410"/>
                </a:moveTo>
                <a:cubicBezTo>
                  <a:pt x="21343" y="5410"/>
                  <a:pt x="21334" y="5413"/>
                  <a:pt x="21327" y="5420"/>
                </a:cubicBezTo>
                <a:lnTo>
                  <a:pt x="21312" y="5436"/>
                </a:lnTo>
                <a:cubicBezTo>
                  <a:pt x="21287" y="5461"/>
                  <a:pt x="21310" y="5496"/>
                  <a:pt x="21337" y="5496"/>
                </a:cubicBezTo>
                <a:cubicBezTo>
                  <a:pt x="21345" y="5496"/>
                  <a:pt x="21353" y="5493"/>
                  <a:pt x="21361" y="5485"/>
                </a:cubicBezTo>
                <a:lnTo>
                  <a:pt x="21376" y="5470"/>
                </a:lnTo>
                <a:cubicBezTo>
                  <a:pt x="21402" y="5445"/>
                  <a:pt x="21378" y="5410"/>
                  <a:pt x="21351" y="5410"/>
                </a:cubicBezTo>
                <a:close/>
                <a:moveTo>
                  <a:pt x="4199" y="5440"/>
                </a:moveTo>
                <a:cubicBezTo>
                  <a:pt x="4153" y="5440"/>
                  <a:pt x="4153" y="5510"/>
                  <a:pt x="4199" y="5510"/>
                </a:cubicBezTo>
                <a:lnTo>
                  <a:pt x="4215" y="5510"/>
                </a:lnTo>
                <a:cubicBezTo>
                  <a:pt x="4261" y="5510"/>
                  <a:pt x="4262" y="5440"/>
                  <a:pt x="4215" y="5440"/>
                </a:cubicBezTo>
                <a:close/>
                <a:moveTo>
                  <a:pt x="7869" y="5424"/>
                </a:moveTo>
                <a:cubicBezTo>
                  <a:pt x="7861" y="5424"/>
                  <a:pt x="7852" y="5427"/>
                  <a:pt x="7845" y="5435"/>
                </a:cubicBezTo>
                <a:lnTo>
                  <a:pt x="7829" y="5451"/>
                </a:lnTo>
                <a:cubicBezTo>
                  <a:pt x="7804" y="5476"/>
                  <a:pt x="7828" y="5511"/>
                  <a:pt x="7855" y="5511"/>
                </a:cubicBezTo>
                <a:cubicBezTo>
                  <a:pt x="7863" y="5511"/>
                  <a:pt x="7871" y="5507"/>
                  <a:pt x="7878" y="5500"/>
                </a:cubicBezTo>
                <a:lnTo>
                  <a:pt x="7894" y="5484"/>
                </a:lnTo>
                <a:cubicBezTo>
                  <a:pt x="7920" y="5460"/>
                  <a:pt x="7896" y="5424"/>
                  <a:pt x="7869" y="5424"/>
                </a:cubicBezTo>
                <a:close/>
                <a:moveTo>
                  <a:pt x="16409" y="5399"/>
                </a:moveTo>
                <a:cubicBezTo>
                  <a:pt x="16384" y="5399"/>
                  <a:pt x="16360" y="5424"/>
                  <a:pt x="16377" y="5451"/>
                </a:cubicBezTo>
                <a:cubicBezTo>
                  <a:pt x="16388" y="5466"/>
                  <a:pt x="16397" y="5480"/>
                  <a:pt x="16408" y="5495"/>
                </a:cubicBezTo>
                <a:cubicBezTo>
                  <a:pt x="16416" y="5506"/>
                  <a:pt x="16427" y="5511"/>
                  <a:pt x="16438" y="5511"/>
                </a:cubicBezTo>
                <a:cubicBezTo>
                  <a:pt x="16463" y="5511"/>
                  <a:pt x="16487" y="5486"/>
                  <a:pt x="16468" y="5459"/>
                </a:cubicBezTo>
                <a:cubicBezTo>
                  <a:pt x="16458" y="5443"/>
                  <a:pt x="16450" y="5430"/>
                  <a:pt x="16439" y="5415"/>
                </a:cubicBezTo>
                <a:cubicBezTo>
                  <a:pt x="16431" y="5404"/>
                  <a:pt x="16420" y="5399"/>
                  <a:pt x="16409" y="5399"/>
                </a:cubicBezTo>
                <a:close/>
                <a:moveTo>
                  <a:pt x="9306" y="5423"/>
                </a:moveTo>
                <a:cubicBezTo>
                  <a:pt x="9282" y="5423"/>
                  <a:pt x="9257" y="5449"/>
                  <a:pt x="9271" y="5477"/>
                </a:cubicBezTo>
                <a:cubicBezTo>
                  <a:pt x="9277" y="5487"/>
                  <a:pt x="9282" y="5496"/>
                  <a:pt x="9287" y="5506"/>
                </a:cubicBezTo>
                <a:cubicBezTo>
                  <a:pt x="9294" y="5519"/>
                  <a:pt x="9304" y="5524"/>
                  <a:pt x="9315" y="5524"/>
                </a:cubicBezTo>
                <a:cubicBezTo>
                  <a:pt x="9339" y="5524"/>
                  <a:pt x="9363" y="5499"/>
                  <a:pt x="9349" y="5472"/>
                </a:cubicBezTo>
                <a:cubicBezTo>
                  <a:pt x="9344" y="5461"/>
                  <a:pt x="9339" y="5452"/>
                  <a:pt x="9333" y="5441"/>
                </a:cubicBezTo>
                <a:cubicBezTo>
                  <a:pt x="9327" y="5429"/>
                  <a:pt x="9316" y="5423"/>
                  <a:pt x="9306" y="5423"/>
                </a:cubicBezTo>
                <a:close/>
                <a:moveTo>
                  <a:pt x="8884" y="5469"/>
                </a:moveTo>
                <a:cubicBezTo>
                  <a:pt x="8871" y="5469"/>
                  <a:pt x="8858" y="5487"/>
                  <a:pt x="8870" y="5500"/>
                </a:cubicBezTo>
                <a:lnTo>
                  <a:pt x="8914" y="5544"/>
                </a:lnTo>
                <a:cubicBezTo>
                  <a:pt x="8918" y="5547"/>
                  <a:pt x="8922" y="5549"/>
                  <a:pt x="8926" y="5549"/>
                </a:cubicBezTo>
                <a:cubicBezTo>
                  <a:pt x="8939" y="5549"/>
                  <a:pt x="8952" y="5532"/>
                  <a:pt x="8939" y="5520"/>
                </a:cubicBezTo>
                <a:lnTo>
                  <a:pt x="8894" y="5475"/>
                </a:lnTo>
                <a:cubicBezTo>
                  <a:pt x="8891" y="5471"/>
                  <a:pt x="8887" y="5469"/>
                  <a:pt x="8884" y="5469"/>
                </a:cubicBezTo>
                <a:close/>
                <a:moveTo>
                  <a:pt x="15449" y="5412"/>
                </a:moveTo>
                <a:cubicBezTo>
                  <a:pt x="15436" y="5412"/>
                  <a:pt x="15423" y="5429"/>
                  <a:pt x="15436" y="5442"/>
                </a:cubicBezTo>
                <a:cubicBezTo>
                  <a:pt x="15466" y="5475"/>
                  <a:pt x="15496" y="5510"/>
                  <a:pt x="15528" y="5546"/>
                </a:cubicBezTo>
                <a:cubicBezTo>
                  <a:pt x="15531" y="5550"/>
                  <a:pt x="15536" y="5552"/>
                  <a:pt x="15539" y="5552"/>
                </a:cubicBezTo>
                <a:cubicBezTo>
                  <a:pt x="15553" y="5552"/>
                  <a:pt x="15564" y="5534"/>
                  <a:pt x="15552" y="5521"/>
                </a:cubicBezTo>
                <a:cubicBezTo>
                  <a:pt x="15523" y="5487"/>
                  <a:pt x="15491" y="5452"/>
                  <a:pt x="15461" y="5417"/>
                </a:cubicBezTo>
                <a:cubicBezTo>
                  <a:pt x="15457" y="5413"/>
                  <a:pt x="15453" y="5412"/>
                  <a:pt x="15449" y="5412"/>
                </a:cubicBezTo>
                <a:close/>
                <a:moveTo>
                  <a:pt x="15864" y="5425"/>
                </a:moveTo>
                <a:cubicBezTo>
                  <a:pt x="15850" y="5425"/>
                  <a:pt x="15837" y="5433"/>
                  <a:pt x="15834" y="5451"/>
                </a:cubicBezTo>
                <a:cubicBezTo>
                  <a:pt x="15824" y="5485"/>
                  <a:pt x="15834" y="5517"/>
                  <a:pt x="15856" y="5545"/>
                </a:cubicBezTo>
                <a:cubicBezTo>
                  <a:pt x="15862" y="5553"/>
                  <a:pt x="15872" y="5556"/>
                  <a:pt x="15882" y="5556"/>
                </a:cubicBezTo>
                <a:cubicBezTo>
                  <a:pt x="15891" y="5556"/>
                  <a:pt x="15901" y="5552"/>
                  <a:pt x="15907" y="5546"/>
                </a:cubicBezTo>
                <a:cubicBezTo>
                  <a:pt x="15922" y="5531"/>
                  <a:pt x="15918" y="5510"/>
                  <a:pt x="15907" y="5496"/>
                </a:cubicBezTo>
                <a:cubicBezTo>
                  <a:pt x="15901" y="5488"/>
                  <a:pt x="15901" y="5479"/>
                  <a:pt x="15902" y="5470"/>
                </a:cubicBezTo>
                <a:cubicBezTo>
                  <a:pt x="15908" y="5443"/>
                  <a:pt x="15885" y="5425"/>
                  <a:pt x="15864" y="5425"/>
                </a:cubicBezTo>
                <a:close/>
                <a:moveTo>
                  <a:pt x="20691" y="5483"/>
                </a:moveTo>
                <a:cubicBezTo>
                  <a:pt x="20664" y="5483"/>
                  <a:pt x="20640" y="5518"/>
                  <a:pt x="20666" y="5543"/>
                </a:cubicBezTo>
                <a:lnTo>
                  <a:pt x="20682" y="5559"/>
                </a:lnTo>
                <a:cubicBezTo>
                  <a:pt x="20689" y="5566"/>
                  <a:pt x="20698" y="5569"/>
                  <a:pt x="20706" y="5569"/>
                </a:cubicBezTo>
                <a:cubicBezTo>
                  <a:pt x="20733" y="5569"/>
                  <a:pt x="20756" y="5534"/>
                  <a:pt x="20731" y="5509"/>
                </a:cubicBezTo>
                <a:lnTo>
                  <a:pt x="20715" y="5494"/>
                </a:lnTo>
                <a:cubicBezTo>
                  <a:pt x="20708" y="5486"/>
                  <a:pt x="20700" y="5483"/>
                  <a:pt x="20691" y="5483"/>
                </a:cubicBezTo>
                <a:close/>
                <a:moveTo>
                  <a:pt x="4515" y="5515"/>
                </a:moveTo>
                <a:cubicBezTo>
                  <a:pt x="4507" y="5515"/>
                  <a:pt x="4499" y="5519"/>
                  <a:pt x="4491" y="5526"/>
                </a:cubicBezTo>
                <a:lnTo>
                  <a:pt x="4476" y="5542"/>
                </a:lnTo>
                <a:cubicBezTo>
                  <a:pt x="4449" y="5566"/>
                  <a:pt x="4474" y="5602"/>
                  <a:pt x="4502" y="5602"/>
                </a:cubicBezTo>
                <a:cubicBezTo>
                  <a:pt x="4510" y="5602"/>
                  <a:pt x="4518" y="5599"/>
                  <a:pt x="4525" y="5592"/>
                </a:cubicBezTo>
                <a:lnTo>
                  <a:pt x="4541" y="5576"/>
                </a:lnTo>
                <a:cubicBezTo>
                  <a:pt x="4566" y="5551"/>
                  <a:pt x="4542" y="5515"/>
                  <a:pt x="4515" y="5515"/>
                </a:cubicBezTo>
                <a:close/>
                <a:moveTo>
                  <a:pt x="2066" y="5540"/>
                </a:moveTo>
                <a:cubicBezTo>
                  <a:pt x="2020" y="5540"/>
                  <a:pt x="2020" y="5610"/>
                  <a:pt x="2066" y="5610"/>
                </a:cubicBezTo>
                <a:cubicBezTo>
                  <a:pt x="2111" y="5610"/>
                  <a:pt x="2111" y="5540"/>
                  <a:pt x="2066" y="5540"/>
                </a:cubicBezTo>
                <a:close/>
                <a:moveTo>
                  <a:pt x="7793" y="5545"/>
                </a:moveTo>
                <a:cubicBezTo>
                  <a:pt x="7747" y="5545"/>
                  <a:pt x="7747" y="5615"/>
                  <a:pt x="7793" y="5615"/>
                </a:cubicBezTo>
                <a:cubicBezTo>
                  <a:pt x="7839" y="5615"/>
                  <a:pt x="7839" y="5545"/>
                  <a:pt x="7793" y="5545"/>
                </a:cubicBezTo>
                <a:close/>
                <a:moveTo>
                  <a:pt x="3718" y="5559"/>
                </a:moveTo>
                <a:cubicBezTo>
                  <a:pt x="3710" y="5559"/>
                  <a:pt x="3702" y="5562"/>
                  <a:pt x="3695" y="5569"/>
                </a:cubicBezTo>
                <a:lnTo>
                  <a:pt x="3679" y="5585"/>
                </a:lnTo>
                <a:cubicBezTo>
                  <a:pt x="3654" y="5611"/>
                  <a:pt x="3678" y="5646"/>
                  <a:pt x="3705" y="5646"/>
                </a:cubicBezTo>
                <a:cubicBezTo>
                  <a:pt x="3713" y="5646"/>
                  <a:pt x="3721" y="5643"/>
                  <a:pt x="3729" y="5635"/>
                </a:cubicBezTo>
                <a:cubicBezTo>
                  <a:pt x="3734" y="5629"/>
                  <a:pt x="3738" y="5625"/>
                  <a:pt x="3744" y="5619"/>
                </a:cubicBezTo>
                <a:cubicBezTo>
                  <a:pt x="3769" y="5594"/>
                  <a:pt x="3745" y="5559"/>
                  <a:pt x="3718" y="5559"/>
                </a:cubicBezTo>
                <a:close/>
                <a:moveTo>
                  <a:pt x="24669" y="5572"/>
                </a:moveTo>
                <a:cubicBezTo>
                  <a:pt x="24661" y="5572"/>
                  <a:pt x="24653" y="5575"/>
                  <a:pt x="24645" y="5582"/>
                </a:cubicBezTo>
                <a:lnTo>
                  <a:pt x="24629" y="5597"/>
                </a:lnTo>
                <a:cubicBezTo>
                  <a:pt x="24604" y="5622"/>
                  <a:pt x="24629" y="5657"/>
                  <a:pt x="24656" y="5657"/>
                </a:cubicBezTo>
                <a:cubicBezTo>
                  <a:pt x="24664" y="5657"/>
                  <a:pt x="24672" y="5654"/>
                  <a:pt x="24680" y="5647"/>
                </a:cubicBezTo>
                <a:lnTo>
                  <a:pt x="24695" y="5631"/>
                </a:lnTo>
                <a:cubicBezTo>
                  <a:pt x="24720" y="5607"/>
                  <a:pt x="24697" y="5572"/>
                  <a:pt x="24669" y="5572"/>
                </a:cubicBezTo>
                <a:close/>
                <a:moveTo>
                  <a:pt x="13060" y="5584"/>
                </a:moveTo>
                <a:cubicBezTo>
                  <a:pt x="13043" y="5584"/>
                  <a:pt x="13025" y="5595"/>
                  <a:pt x="13025" y="5618"/>
                </a:cubicBezTo>
                <a:lnTo>
                  <a:pt x="13025" y="5634"/>
                </a:lnTo>
                <a:cubicBezTo>
                  <a:pt x="13025" y="5657"/>
                  <a:pt x="13043" y="5668"/>
                  <a:pt x="13060" y="5668"/>
                </a:cubicBezTo>
                <a:cubicBezTo>
                  <a:pt x="13078" y="5668"/>
                  <a:pt x="13095" y="5657"/>
                  <a:pt x="13095" y="5634"/>
                </a:cubicBezTo>
                <a:lnTo>
                  <a:pt x="13095" y="5618"/>
                </a:lnTo>
                <a:cubicBezTo>
                  <a:pt x="13095" y="5595"/>
                  <a:pt x="13078" y="5584"/>
                  <a:pt x="13060" y="5584"/>
                </a:cubicBezTo>
                <a:close/>
                <a:moveTo>
                  <a:pt x="12744" y="5584"/>
                </a:moveTo>
                <a:cubicBezTo>
                  <a:pt x="12739" y="5584"/>
                  <a:pt x="12733" y="5585"/>
                  <a:pt x="12728" y="5588"/>
                </a:cubicBezTo>
                <a:cubicBezTo>
                  <a:pt x="12717" y="5593"/>
                  <a:pt x="12708" y="5598"/>
                  <a:pt x="12697" y="5604"/>
                </a:cubicBezTo>
                <a:cubicBezTo>
                  <a:pt x="12663" y="5622"/>
                  <a:pt x="12684" y="5670"/>
                  <a:pt x="12716" y="5670"/>
                </a:cubicBezTo>
                <a:cubicBezTo>
                  <a:pt x="12721" y="5670"/>
                  <a:pt x="12727" y="5668"/>
                  <a:pt x="12733" y="5665"/>
                </a:cubicBezTo>
                <a:cubicBezTo>
                  <a:pt x="12743" y="5660"/>
                  <a:pt x="12753" y="5655"/>
                  <a:pt x="12763" y="5650"/>
                </a:cubicBezTo>
                <a:cubicBezTo>
                  <a:pt x="12798" y="5632"/>
                  <a:pt x="12777" y="5584"/>
                  <a:pt x="12744" y="5584"/>
                </a:cubicBezTo>
                <a:close/>
                <a:moveTo>
                  <a:pt x="13721" y="5570"/>
                </a:moveTo>
                <a:cubicBezTo>
                  <a:pt x="13704" y="5570"/>
                  <a:pt x="13686" y="5582"/>
                  <a:pt x="13686" y="5605"/>
                </a:cubicBezTo>
                <a:lnTo>
                  <a:pt x="13686" y="5635"/>
                </a:lnTo>
                <a:cubicBezTo>
                  <a:pt x="13686" y="5658"/>
                  <a:pt x="13703" y="5670"/>
                  <a:pt x="13721" y="5670"/>
                </a:cubicBezTo>
                <a:cubicBezTo>
                  <a:pt x="13739" y="5670"/>
                  <a:pt x="13756" y="5658"/>
                  <a:pt x="13756" y="5635"/>
                </a:cubicBezTo>
                <a:lnTo>
                  <a:pt x="13756" y="5605"/>
                </a:lnTo>
                <a:cubicBezTo>
                  <a:pt x="13756" y="5582"/>
                  <a:pt x="13739" y="5570"/>
                  <a:pt x="13721" y="5570"/>
                </a:cubicBezTo>
                <a:close/>
                <a:moveTo>
                  <a:pt x="6780" y="5563"/>
                </a:moveTo>
                <a:cubicBezTo>
                  <a:pt x="6710" y="5563"/>
                  <a:pt x="6710" y="5671"/>
                  <a:pt x="6780" y="5671"/>
                </a:cubicBezTo>
                <a:cubicBezTo>
                  <a:pt x="6849" y="5671"/>
                  <a:pt x="6849" y="5563"/>
                  <a:pt x="6780" y="5563"/>
                </a:cubicBezTo>
                <a:close/>
                <a:moveTo>
                  <a:pt x="595" y="5627"/>
                </a:moveTo>
                <a:cubicBezTo>
                  <a:pt x="582" y="5627"/>
                  <a:pt x="569" y="5645"/>
                  <a:pt x="582" y="5657"/>
                </a:cubicBezTo>
                <a:lnTo>
                  <a:pt x="597" y="5673"/>
                </a:lnTo>
                <a:cubicBezTo>
                  <a:pt x="601" y="5677"/>
                  <a:pt x="605" y="5678"/>
                  <a:pt x="609" y="5678"/>
                </a:cubicBezTo>
                <a:cubicBezTo>
                  <a:pt x="622" y="5678"/>
                  <a:pt x="635" y="5660"/>
                  <a:pt x="623" y="5648"/>
                </a:cubicBezTo>
                <a:cubicBezTo>
                  <a:pt x="616" y="5642"/>
                  <a:pt x="611" y="5637"/>
                  <a:pt x="607" y="5632"/>
                </a:cubicBezTo>
                <a:cubicBezTo>
                  <a:pt x="603" y="5628"/>
                  <a:pt x="599" y="5627"/>
                  <a:pt x="595" y="5627"/>
                </a:cubicBezTo>
                <a:close/>
                <a:moveTo>
                  <a:pt x="11392" y="5592"/>
                </a:moveTo>
                <a:cubicBezTo>
                  <a:pt x="11386" y="5592"/>
                  <a:pt x="11380" y="5594"/>
                  <a:pt x="11374" y="5598"/>
                </a:cubicBezTo>
                <a:cubicBezTo>
                  <a:pt x="11358" y="5609"/>
                  <a:pt x="11344" y="5618"/>
                  <a:pt x="11329" y="5629"/>
                </a:cubicBezTo>
                <a:cubicBezTo>
                  <a:pt x="11297" y="5649"/>
                  <a:pt x="11317" y="5695"/>
                  <a:pt x="11347" y="5695"/>
                </a:cubicBezTo>
                <a:cubicBezTo>
                  <a:pt x="11352" y="5695"/>
                  <a:pt x="11358" y="5694"/>
                  <a:pt x="11365" y="5690"/>
                </a:cubicBezTo>
                <a:cubicBezTo>
                  <a:pt x="11380" y="5679"/>
                  <a:pt x="11395" y="5671"/>
                  <a:pt x="11409" y="5660"/>
                </a:cubicBezTo>
                <a:cubicBezTo>
                  <a:pt x="11441" y="5639"/>
                  <a:pt x="11421" y="5592"/>
                  <a:pt x="11392" y="5592"/>
                </a:cubicBezTo>
                <a:close/>
                <a:moveTo>
                  <a:pt x="17131" y="5590"/>
                </a:moveTo>
                <a:cubicBezTo>
                  <a:pt x="17090" y="5590"/>
                  <a:pt x="17054" y="5643"/>
                  <a:pt x="17091" y="5681"/>
                </a:cubicBezTo>
                <a:cubicBezTo>
                  <a:pt x="17096" y="5686"/>
                  <a:pt x="17101" y="5693"/>
                  <a:pt x="17106" y="5697"/>
                </a:cubicBezTo>
                <a:cubicBezTo>
                  <a:pt x="17117" y="5708"/>
                  <a:pt x="17130" y="5712"/>
                  <a:pt x="17142" y="5712"/>
                </a:cubicBezTo>
                <a:cubicBezTo>
                  <a:pt x="17183" y="5712"/>
                  <a:pt x="17220" y="5659"/>
                  <a:pt x="17183" y="5621"/>
                </a:cubicBezTo>
                <a:lnTo>
                  <a:pt x="17167" y="5606"/>
                </a:lnTo>
                <a:cubicBezTo>
                  <a:pt x="17156" y="5595"/>
                  <a:pt x="17143" y="5590"/>
                  <a:pt x="17131" y="5590"/>
                </a:cubicBezTo>
                <a:close/>
                <a:moveTo>
                  <a:pt x="142" y="5655"/>
                </a:moveTo>
                <a:cubicBezTo>
                  <a:pt x="98" y="5655"/>
                  <a:pt x="97" y="5724"/>
                  <a:pt x="144" y="5725"/>
                </a:cubicBezTo>
                <a:cubicBezTo>
                  <a:pt x="189" y="5725"/>
                  <a:pt x="189" y="5655"/>
                  <a:pt x="144" y="5655"/>
                </a:cubicBezTo>
                <a:cubicBezTo>
                  <a:pt x="143" y="5655"/>
                  <a:pt x="142" y="5655"/>
                  <a:pt x="142" y="5655"/>
                </a:cubicBezTo>
                <a:close/>
                <a:moveTo>
                  <a:pt x="1405" y="5597"/>
                </a:moveTo>
                <a:cubicBezTo>
                  <a:pt x="1378" y="5597"/>
                  <a:pt x="1354" y="5633"/>
                  <a:pt x="1380" y="5657"/>
                </a:cubicBezTo>
                <a:cubicBezTo>
                  <a:pt x="1399" y="5677"/>
                  <a:pt x="1419" y="5698"/>
                  <a:pt x="1440" y="5718"/>
                </a:cubicBezTo>
                <a:cubicBezTo>
                  <a:pt x="1447" y="5725"/>
                  <a:pt x="1455" y="5728"/>
                  <a:pt x="1463" y="5728"/>
                </a:cubicBezTo>
                <a:cubicBezTo>
                  <a:pt x="1491" y="5728"/>
                  <a:pt x="1515" y="5693"/>
                  <a:pt x="1490" y="5668"/>
                </a:cubicBezTo>
                <a:cubicBezTo>
                  <a:pt x="1470" y="5648"/>
                  <a:pt x="1450" y="5627"/>
                  <a:pt x="1429" y="5608"/>
                </a:cubicBezTo>
                <a:cubicBezTo>
                  <a:pt x="1422" y="5600"/>
                  <a:pt x="1413" y="5597"/>
                  <a:pt x="1405" y="5597"/>
                </a:cubicBezTo>
                <a:close/>
                <a:moveTo>
                  <a:pt x="24011" y="5644"/>
                </a:moveTo>
                <a:cubicBezTo>
                  <a:pt x="23984" y="5644"/>
                  <a:pt x="23960" y="5680"/>
                  <a:pt x="23985" y="5704"/>
                </a:cubicBezTo>
                <a:lnTo>
                  <a:pt x="24001" y="5720"/>
                </a:lnTo>
                <a:cubicBezTo>
                  <a:pt x="24008" y="5727"/>
                  <a:pt x="24017" y="5730"/>
                  <a:pt x="24025" y="5730"/>
                </a:cubicBezTo>
                <a:cubicBezTo>
                  <a:pt x="24052" y="5730"/>
                  <a:pt x="24076" y="5695"/>
                  <a:pt x="24051" y="5671"/>
                </a:cubicBezTo>
                <a:cubicBezTo>
                  <a:pt x="24045" y="5665"/>
                  <a:pt x="24041" y="5660"/>
                  <a:pt x="24035" y="5655"/>
                </a:cubicBezTo>
                <a:cubicBezTo>
                  <a:pt x="24028" y="5647"/>
                  <a:pt x="24019" y="5644"/>
                  <a:pt x="24011" y="5644"/>
                </a:cubicBezTo>
                <a:close/>
                <a:moveTo>
                  <a:pt x="22131" y="5652"/>
                </a:moveTo>
                <a:cubicBezTo>
                  <a:pt x="22123" y="5652"/>
                  <a:pt x="22115" y="5655"/>
                  <a:pt x="22108" y="5662"/>
                </a:cubicBezTo>
                <a:lnTo>
                  <a:pt x="22092" y="5678"/>
                </a:lnTo>
                <a:cubicBezTo>
                  <a:pt x="22067" y="5703"/>
                  <a:pt x="22091" y="5739"/>
                  <a:pt x="22118" y="5739"/>
                </a:cubicBezTo>
                <a:cubicBezTo>
                  <a:pt x="22126" y="5739"/>
                  <a:pt x="22134" y="5736"/>
                  <a:pt x="22141" y="5728"/>
                </a:cubicBezTo>
                <a:lnTo>
                  <a:pt x="22157" y="5713"/>
                </a:lnTo>
                <a:cubicBezTo>
                  <a:pt x="22183" y="5688"/>
                  <a:pt x="22158" y="5652"/>
                  <a:pt x="22131" y="5652"/>
                </a:cubicBezTo>
                <a:close/>
                <a:moveTo>
                  <a:pt x="3644" y="5678"/>
                </a:moveTo>
                <a:cubicBezTo>
                  <a:pt x="3598" y="5678"/>
                  <a:pt x="3598" y="5749"/>
                  <a:pt x="3644" y="5749"/>
                </a:cubicBezTo>
                <a:cubicBezTo>
                  <a:pt x="3644" y="5749"/>
                  <a:pt x="3644" y="5749"/>
                  <a:pt x="3645" y="5749"/>
                </a:cubicBezTo>
                <a:cubicBezTo>
                  <a:pt x="3688" y="5749"/>
                  <a:pt x="3690" y="5678"/>
                  <a:pt x="3644" y="5678"/>
                </a:cubicBezTo>
                <a:close/>
                <a:moveTo>
                  <a:pt x="5997" y="5636"/>
                </a:moveTo>
                <a:cubicBezTo>
                  <a:pt x="5985" y="5636"/>
                  <a:pt x="5972" y="5641"/>
                  <a:pt x="5961" y="5652"/>
                </a:cubicBezTo>
                <a:lnTo>
                  <a:pt x="5932" y="5682"/>
                </a:lnTo>
                <a:cubicBezTo>
                  <a:pt x="5893" y="5719"/>
                  <a:pt x="5930" y="5773"/>
                  <a:pt x="5971" y="5773"/>
                </a:cubicBezTo>
                <a:cubicBezTo>
                  <a:pt x="5983" y="5773"/>
                  <a:pt x="5995" y="5769"/>
                  <a:pt x="6006" y="5758"/>
                </a:cubicBezTo>
                <a:lnTo>
                  <a:pt x="6037" y="5728"/>
                </a:lnTo>
                <a:cubicBezTo>
                  <a:pt x="6074" y="5690"/>
                  <a:pt x="6038" y="5636"/>
                  <a:pt x="5997" y="5636"/>
                </a:cubicBezTo>
                <a:close/>
                <a:moveTo>
                  <a:pt x="7448" y="5708"/>
                </a:moveTo>
                <a:cubicBezTo>
                  <a:pt x="7402" y="5708"/>
                  <a:pt x="7402" y="5779"/>
                  <a:pt x="7448" y="5779"/>
                </a:cubicBezTo>
                <a:cubicBezTo>
                  <a:pt x="7494" y="5779"/>
                  <a:pt x="7494" y="5708"/>
                  <a:pt x="7448" y="5708"/>
                </a:cubicBezTo>
                <a:close/>
                <a:moveTo>
                  <a:pt x="984" y="5748"/>
                </a:moveTo>
                <a:cubicBezTo>
                  <a:pt x="971" y="5748"/>
                  <a:pt x="959" y="5767"/>
                  <a:pt x="971" y="5779"/>
                </a:cubicBezTo>
                <a:lnTo>
                  <a:pt x="987" y="5794"/>
                </a:lnTo>
                <a:cubicBezTo>
                  <a:pt x="991" y="5798"/>
                  <a:pt x="995" y="5799"/>
                  <a:pt x="999" y="5799"/>
                </a:cubicBezTo>
                <a:cubicBezTo>
                  <a:pt x="1012" y="5799"/>
                  <a:pt x="1023" y="5782"/>
                  <a:pt x="1011" y="5770"/>
                </a:cubicBezTo>
                <a:lnTo>
                  <a:pt x="995" y="5754"/>
                </a:lnTo>
                <a:cubicBezTo>
                  <a:pt x="992" y="5750"/>
                  <a:pt x="988" y="5748"/>
                  <a:pt x="984" y="5748"/>
                </a:cubicBezTo>
                <a:close/>
                <a:moveTo>
                  <a:pt x="12022" y="5731"/>
                </a:moveTo>
                <a:cubicBezTo>
                  <a:pt x="11977" y="5731"/>
                  <a:pt x="11978" y="5803"/>
                  <a:pt x="12022" y="5803"/>
                </a:cubicBezTo>
                <a:lnTo>
                  <a:pt x="12053" y="5803"/>
                </a:lnTo>
                <a:cubicBezTo>
                  <a:pt x="12099" y="5803"/>
                  <a:pt x="12099" y="5731"/>
                  <a:pt x="12053" y="5731"/>
                </a:cubicBezTo>
                <a:lnTo>
                  <a:pt x="12022" y="5731"/>
                </a:lnTo>
                <a:cubicBezTo>
                  <a:pt x="12022" y="5731"/>
                  <a:pt x="12022" y="5731"/>
                  <a:pt x="12022" y="5731"/>
                </a:cubicBezTo>
                <a:close/>
                <a:moveTo>
                  <a:pt x="8491" y="5736"/>
                </a:moveTo>
                <a:cubicBezTo>
                  <a:pt x="8446" y="5736"/>
                  <a:pt x="8446" y="5807"/>
                  <a:pt x="8491" y="5807"/>
                </a:cubicBezTo>
                <a:cubicBezTo>
                  <a:pt x="8537" y="5807"/>
                  <a:pt x="8538" y="5736"/>
                  <a:pt x="8491" y="5736"/>
                </a:cubicBezTo>
                <a:close/>
                <a:moveTo>
                  <a:pt x="20164" y="5708"/>
                </a:moveTo>
                <a:cubicBezTo>
                  <a:pt x="20147" y="5708"/>
                  <a:pt x="20129" y="5719"/>
                  <a:pt x="20129" y="5742"/>
                </a:cubicBezTo>
                <a:lnTo>
                  <a:pt x="20129" y="5772"/>
                </a:lnTo>
                <a:cubicBezTo>
                  <a:pt x="20129" y="5795"/>
                  <a:pt x="20147" y="5807"/>
                  <a:pt x="20164" y="5807"/>
                </a:cubicBezTo>
                <a:cubicBezTo>
                  <a:pt x="20182" y="5807"/>
                  <a:pt x="20200" y="5795"/>
                  <a:pt x="20200" y="5772"/>
                </a:cubicBezTo>
                <a:lnTo>
                  <a:pt x="20200" y="5742"/>
                </a:lnTo>
                <a:cubicBezTo>
                  <a:pt x="20200" y="5719"/>
                  <a:pt x="20182" y="5708"/>
                  <a:pt x="20164" y="5708"/>
                </a:cubicBezTo>
                <a:close/>
                <a:moveTo>
                  <a:pt x="18962" y="5702"/>
                </a:moveTo>
                <a:cubicBezTo>
                  <a:pt x="18935" y="5702"/>
                  <a:pt x="18908" y="5719"/>
                  <a:pt x="18908" y="5754"/>
                </a:cubicBezTo>
                <a:lnTo>
                  <a:pt x="18908" y="5770"/>
                </a:lnTo>
                <a:cubicBezTo>
                  <a:pt x="18908" y="5804"/>
                  <a:pt x="18935" y="5821"/>
                  <a:pt x="18962" y="5821"/>
                </a:cubicBezTo>
                <a:cubicBezTo>
                  <a:pt x="18988" y="5821"/>
                  <a:pt x="19015" y="5804"/>
                  <a:pt x="19016" y="5770"/>
                </a:cubicBezTo>
                <a:lnTo>
                  <a:pt x="19016" y="5754"/>
                </a:lnTo>
                <a:cubicBezTo>
                  <a:pt x="19016" y="5719"/>
                  <a:pt x="18989" y="5702"/>
                  <a:pt x="18962" y="5702"/>
                </a:cubicBezTo>
                <a:close/>
                <a:moveTo>
                  <a:pt x="22597" y="5767"/>
                </a:moveTo>
                <a:cubicBezTo>
                  <a:pt x="22588" y="5767"/>
                  <a:pt x="22580" y="5772"/>
                  <a:pt x="22579" y="5783"/>
                </a:cubicBezTo>
                <a:lnTo>
                  <a:pt x="22579" y="5805"/>
                </a:lnTo>
                <a:cubicBezTo>
                  <a:pt x="22579" y="5816"/>
                  <a:pt x="22588" y="5822"/>
                  <a:pt x="22597" y="5822"/>
                </a:cubicBezTo>
                <a:cubicBezTo>
                  <a:pt x="22606" y="5822"/>
                  <a:pt x="22615" y="5816"/>
                  <a:pt x="22615" y="5805"/>
                </a:cubicBezTo>
                <a:lnTo>
                  <a:pt x="22615" y="5783"/>
                </a:lnTo>
                <a:cubicBezTo>
                  <a:pt x="22615" y="5772"/>
                  <a:pt x="22606" y="5767"/>
                  <a:pt x="22597" y="5767"/>
                </a:cubicBezTo>
                <a:close/>
                <a:moveTo>
                  <a:pt x="7192" y="5783"/>
                </a:moveTo>
                <a:cubicBezTo>
                  <a:pt x="7147" y="5783"/>
                  <a:pt x="7147" y="5854"/>
                  <a:pt x="7192" y="5854"/>
                </a:cubicBezTo>
                <a:lnTo>
                  <a:pt x="7208" y="5854"/>
                </a:lnTo>
                <a:cubicBezTo>
                  <a:pt x="7253" y="5854"/>
                  <a:pt x="7254" y="5783"/>
                  <a:pt x="7208" y="5783"/>
                </a:cubicBezTo>
                <a:close/>
                <a:moveTo>
                  <a:pt x="20945" y="5800"/>
                </a:moveTo>
                <a:cubicBezTo>
                  <a:pt x="20899" y="5800"/>
                  <a:pt x="20899" y="5871"/>
                  <a:pt x="20945" y="5871"/>
                </a:cubicBezTo>
                <a:cubicBezTo>
                  <a:pt x="20991" y="5871"/>
                  <a:pt x="20991" y="5800"/>
                  <a:pt x="20945" y="5800"/>
                </a:cubicBezTo>
                <a:close/>
                <a:moveTo>
                  <a:pt x="19593" y="5705"/>
                </a:moveTo>
                <a:cubicBezTo>
                  <a:pt x="19576" y="5705"/>
                  <a:pt x="19558" y="5717"/>
                  <a:pt x="19558" y="5740"/>
                </a:cubicBezTo>
                <a:lnTo>
                  <a:pt x="19558" y="5846"/>
                </a:lnTo>
                <a:cubicBezTo>
                  <a:pt x="19558" y="5869"/>
                  <a:pt x="19576" y="5880"/>
                  <a:pt x="19593" y="5880"/>
                </a:cubicBezTo>
                <a:cubicBezTo>
                  <a:pt x="19611" y="5880"/>
                  <a:pt x="19629" y="5869"/>
                  <a:pt x="19629" y="5846"/>
                </a:cubicBezTo>
                <a:lnTo>
                  <a:pt x="19629" y="5740"/>
                </a:lnTo>
                <a:cubicBezTo>
                  <a:pt x="19629" y="5717"/>
                  <a:pt x="19611" y="5705"/>
                  <a:pt x="19593" y="5705"/>
                </a:cubicBezTo>
                <a:close/>
                <a:moveTo>
                  <a:pt x="6604" y="5810"/>
                </a:moveTo>
                <a:cubicBezTo>
                  <a:pt x="6599" y="5810"/>
                  <a:pt x="6593" y="5811"/>
                  <a:pt x="6588" y="5814"/>
                </a:cubicBezTo>
                <a:cubicBezTo>
                  <a:pt x="6577" y="5819"/>
                  <a:pt x="6568" y="5825"/>
                  <a:pt x="6557" y="5830"/>
                </a:cubicBezTo>
                <a:cubicBezTo>
                  <a:pt x="6522" y="5848"/>
                  <a:pt x="6543" y="5896"/>
                  <a:pt x="6576" y="5896"/>
                </a:cubicBezTo>
                <a:cubicBezTo>
                  <a:pt x="6581" y="5896"/>
                  <a:pt x="6587" y="5895"/>
                  <a:pt x="6593" y="5892"/>
                </a:cubicBezTo>
                <a:cubicBezTo>
                  <a:pt x="6603" y="5886"/>
                  <a:pt x="6613" y="5881"/>
                  <a:pt x="6623" y="5876"/>
                </a:cubicBezTo>
                <a:cubicBezTo>
                  <a:pt x="6659" y="5858"/>
                  <a:pt x="6637" y="5810"/>
                  <a:pt x="6604" y="5810"/>
                </a:cubicBezTo>
                <a:close/>
                <a:moveTo>
                  <a:pt x="13013" y="5839"/>
                </a:moveTo>
                <a:cubicBezTo>
                  <a:pt x="12968" y="5839"/>
                  <a:pt x="12969" y="5910"/>
                  <a:pt x="13014" y="5910"/>
                </a:cubicBezTo>
                <a:lnTo>
                  <a:pt x="13029" y="5910"/>
                </a:lnTo>
                <a:cubicBezTo>
                  <a:pt x="13074" y="5910"/>
                  <a:pt x="13074" y="5839"/>
                  <a:pt x="13029" y="5839"/>
                </a:cubicBezTo>
                <a:lnTo>
                  <a:pt x="13014" y="5839"/>
                </a:lnTo>
                <a:cubicBezTo>
                  <a:pt x="13013" y="5839"/>
                  <a:pt x="13013" y="5839"/>
                  <a:pt x="13013" y="5839"/>
                </a:cubicBezTo>
                <a:close/>
                <a:moveTo>
                  <a:pt x="3298" y="5841"/>
                </a:moveTo>
                <a:cubicBezTo>
                  <a:pt x="3252" y="5841"/>
                  <a:pt x="3252" y="5913"/>
                  <a:pt x="3298" y="5913"/>
                </a:cubicBezTo>
                <a:cubicBezTo>
                  <a:pt x="3298" y="5913"/>
                  <a:pt x="3299" y="5913"/>
                  <a:pt x="3299" y="5913"/>
                </a:cubicBezTo>
                <a:cubicBezTo>
                  <a:pt x="3342" y="5913"/>
                  <a:pt x="3344" y="5841"/>
                  <a:pt x="3298" y="5841"/>
                </a:cubicBezTo>
                <a:close/>
                <a:moveTo>
                  <a:pt x="6238" y="5880"/>
                </a:moveTo>
                <a:cubicBezTo>
                  <a:pt x="6192" y="5880"/>
                  <a:pt x="6192" y="5950"/>
                  <a:pt x="6238" y="5950"/>
                </a:cubicBezTo>
                <a:cubicBezTo>
                  <a:pt x="6284" y="5950"/>
                  <a:pt x="6284" y="5880"/>
                  <a:pt x="6238" y="5880"/>
                </a:cubicBezTo>
                <a:close/>
                <a:moveTo>
                  <a:pt x="21454" y="5876"/>
                </a:moveTo>
                <a:cubicBezTo>
                  <a:pt x="21443" y="5876"/>
                  <a:pt x="21435" y="5881"/>
                  <a:pt x="21428" y="5889"/>
                </a:cubicBezTo>
                <a:cubicBezTo>
                  <a:pt x="21426" y="5888"/>
                  <a:pt x="21425" y="5888"/>
                  <a:pt x="21423" y="5888"/>
                </a:cubicBezTo>
                <a:cubicBezTo>
                  <a:pt x="21389" y="5888"/>
                  <a:pt x="21376" y="5947"/>
                  <a:pt x="21416" y="5960"/>
                </a:cubicBezTo>
                <a:cubicBezTo>
                  <a:pt x="21422" y="5962"/>
                  <a:pt x="21428" y="5963"/>
                  <a:pt x="21434" y="5963"/>
                </a:cubicBezTo>
                <a:cubicBezTo>
                  <a:pt x="21459" y="5963"/>
                  <a:pt x="21480" y="5945"/>
                  <a:pt x="21490" y="5922"/>
                </a:cubicBezTo>
                <a:cubicBezTo>
                  <a:pt x="21497" y="5903"/>
                  <a:pt x="21483" y="5881"/>
                  <a:pt x="21464" y="5877"/>
                </a:cubicBezTo>
                <a:cubicBezTo>
                  <a:pt x="21461" y="5876"/>
                  <a:pt x="21457" y="5876"/>
                  <a:pt x="21454" y="5876"/>
                </a:cubicBezTo>
                <a:close/>
                <a:moveTo>
                  <a:pt x="16093" y="5862"/>
                </a:moveTo>
                <a:cubicBezTo>
                  <a:pt x="16069" y="5862"/>
                  <a:pt x="16044" y="5887"/>
                  <a:pt x="16059" y="5915"/>
                </a:cubicBezTo>
                <a:cubicBezTo>
                  <a:pt x="16064" y="5925"/>
                  <a:pt x="16069" y="5935"/>
                  <a:pt x="16075" y="5945"/>
                </a:cubicBezTo>
                <a:cubicBezTo>
                  <a:pt x="16081" y="5958"/>
                  <a:pt x="16092" y="5963"/>
                  <a:pt x="16102" y="5963"/>
                </a:cubicBezTo>
                <a:cubicBezTo>
                  <a:pt x="16126" y="5963"/>
                  <a:pt x="16151" y="5938"/>
                  <a:pt x="16136" y="5910"/>
                </a:cubicBezTo>
                <a:cubicBezTo>
                  <a:pt x="16131" y="5899"/>
                  <a:pt x="16126" y="5891"/>
                  <a:pt x="16121" y="5880"/>
                </a:cubicBezTo>
                <a:cubicBezTo>
                  <a:pt x="16114" y="5867"/>
                  <a:pt x="16104" y="5862"/>
                  <a:pt x="16093" y="5862"/>
                </a:cubicBezTo>
                <a:close/>
                <a:moveTo>
                  <a:pt x="23483" y="5869"/>
                </a:moveTo>
                <a:cubicBezTo>
                  <a:pt x="23466" y="5869"/>
                  <a:pt x="23449" y="5880"/>
                  <a:pt x="23449" y="5903"/>
                </a:cubicBezTo>
                <a:lnTo>
                  <a:pt x="23449" y="5934"/>
                </a:lnTo>
                <a:cubicBezTo>
                  <a:pt x="23449" y="5957"/>
                  <a:pt x="23466" y="5968"/>
                  <a:pt x="23484" y="5968"/>
                </a:cubicBezTo>
                <a:cubicBezTo>
                  <a:pt x="23501" y="5968"/>
                  <a:pt x="23519" y="5957"/>
                  <a:pt x="23519" y="5934"/>
                </a:cubicBezTo>
                <a:lnTo>
                  <a:pt x="23519" y="5903"/>
                </a:lnTo>
                <a:cubicBezTo>
                  <a:pt x="23519" y="5881"/>
                  <a:pt x="23501" y="5869"/>
                  <a:pt x="23483" y="5869"/>
                </a:cubicBezTo>
                <a:close/>
                <a:moveTo>
                  <a:pt x="23231" y="5948"/>
                </a:moveTo>
                <a:cubicBezTo>
                  <a:pt x="23209" y="5948"/>
                  <a:pt x="23208" y="5983"/>
                  <a:pt x="23231" y="5983"/>
                </a:cubicBezTo>
                <a:lnTo>
                  <a:pt x="23254" y="5983"/>
                </a:lnTo>
                <a:cubicBezTo>
                  <a:pt x="23276" y="5983"/>
                  <a:pt x="23276" y="5948"/>
                  <a:pt x="23254" y="5948"/>
                </a:cubicBezTo>
                <a:close/>
                <a:moveTo>
                  <a:pt x="3041" y="5917"/>
                </a:moveTo>
                <a:cubicBezTo>
                  <a:pt x="2995" y="5917"/>
                  <a:pt x="2995" y="5987"/>
                  <a:pt x="3041" y="5987"/>
                </a:cubicBezTo>
                <a:lnTo>
                  <a:pt x="3057" y="5987"/>
                </a:lnTo>
                <a:cubicBezTo>
                  <a:pt x="3103" y="5987"/>
                  <a:pt x="3103" y="5917"/>
                  <a:pt x="3057" y="5917"/>
                </a:cubicBezTo>
                <a:close/>
                <a:moveTo>
                  <a:pt x="13327" y="5914"/>
                </a:moveTo>
                <a:cubicBezTo>
                  <a:pt x="13319" y="5914"/>
                  <a:pt x="13311" y="5917"/>
                  <a:pt x="13304" y="5924"/>
                </a:cubicBezTo>
                <a:lnTo>
                  <a:pt x="13288" y="5940"/>
                </a:lnTo>
                <a:cubicBezTo>
                  <a:pt x="13263" y="5965"/>
                  <a:pt x="13288" y="6001"/>
                  <a:pt x="13315" y="6001"/>
                </a:cubicBezTo>
                <a:cubicBezTo>
                  <a:pt x="13323" y="6001"/>
                  <a:pt x="13331" y="5998"/>
                  <a:pt x="13338" y="5990"/>
                </a:cubicBezTo>
                <a:lnTo>
                  <a:pt x="13354" y="5974"/>
                </a:lnTo>
                <a:cubicBezTo>
                  <a:pt x="13380" y="5950"/>
                  <a:pt x="13355" y="5914"/>
                  <a:pt x="13327" y="5914"/>
                </a:cubicBezTo>
                <a:close/>
                <a:moveTo>
                  <a:pt x="18421" y="5894"/>
                </a:moveTo>
                <a:cubicBezTo>
                  <a:pt x="18352" y="5894"/>
                  <a:pt x="18352" y="6001"/>
                  <a:pt x="18421" y="6002"/>
                </a:cubicBezTo>
                <a:cubicBezTo>
                  <a:pt x="18490" y="6002"/>
                  <a:pt x="18490" y="5894"/>
                  <a:pt x="18421" y="5894"/>
                </a:cubicBezTo>
                <a:close/>
                <a:moveTo>
                  <a:pt x="10880" y="5939"/>
                </a:moveTo>
                <a:cubicBezTo>
                  <a:pt x="10835" y="5939"/>
                  <a:pt x="10835" y="6009"/>
                  <a:pt x="10880" y="6009"/>
                </a:cubicBezTo>
                <a:cubicBezTo>
                  <a:pt x="10926" y="6009"/>
                  <a:pt x="10926" y="5939"/>
                  <a:pt x="10880" y="5939"/>
                </a:cubicBezTo>
                <a:close/>
                <a:moveTo>
                  <a:pt x="2455" y="5944"/>
                </a:moveTo>
                <a:cubicBezTo>
                  <a:pt x="2449" y="5944"/>
                  <a:pt x="2444" y="5945"/>
                  <a:pt x="2438" y="5948"/>
                </a:cubicBezTo>
                <a:cubicBezTo>
                  <a:pt x="2428" y="5954"/>
                  <a:pt x="2418" y="5959"/>
                  <a:pt x="2408" y="5964"/>
                </a:cubicBezTo>
                <a:cubicBezTo>
                  <a:pt x="2372" y="5982"/>
                  <a:pt x="2394" y="6029"/>
                  <a:pt x="2426" y="6029"/>
                </a:cubicBezTo>
                <a:cubicBezTo>
                  <a:pt x="2432" y="6029"/>
                  <a:pt x="2437" y="6028"/>
                  <a:pt x="2443" y="6025"/>
                </a:cubicBezTo>
                <a:cubicBezTo>
                  <a:pt x="2454" y="6019"/>
                  <a:pt x="2462" y="6014"/>
                  <a:pt x="2473" y="6009"/>
                </a:cubicBezTo>
                <a:cubicBezTo>
                  <a:pt x="2508" y="5991"/>
                  <a:pt x="2486" y="5944"/>
                  <a:pt x="2455" y="5944"/>
                </a:cubicBezTo>
                <a:close/>
                <a:moveTo>
                  <a:pt x="24265" y="5961"/>
                </a:moveTo>
                <a:cubicBezTo>
                  <a:pt x="24219" y="5961"/>
                  <a:pt x="24219" y="6032"/>
                  <a:pt x="24265" y="6032"/>
                </a:cubicBezTo>
                <a:cubicBezTo>
                  <a:pt x="24310" y="6032"/>
                  <a:pt x="24310" y="5961"/>
                  <a:pt x="24265" y="5961"/>
                </a:cubicBezTo>
                <a:close/>
                <a:moveTo>
                  <a:pt x="20494" y="5949"/>
                </a:moveTo>
                <a:cubicBezTo>
                  <a:pt x="20477" y="5949"/>
                  <a:pt x="20459" y="5960"/>
                  <a:pt x="20459" y="5983"/>
                </a:cubicBezTo>
                <a:lnTo>
                  <a:pt x="20459" y="5999"/>
                </a:lnTo>
                <a:cubicBezTo>
                  <a:pt x="20459" y="6022"/>
                  <a:pt x="20477" y="6033"/>
                  <a:pt x="20494" y="6033"/>
                </a:cubicBezTo>
                <a:cubicBezTo>
                  <a:pt x="20512" y="6033"/>
                  <a:pt x="20530" y="6022"/>
                  <a:pt x="20530" y="5999"/>
                </a:cubicBezTo>
                <a:lnTo>
                  <a:pt x="20530" y="5983"/>
                </a:lnTo>
                <a:cubicBezTo>
                  <a:pt x="20530" y="5960"/>
                  <a:pt x="20512" y="5949"/>
                  <a:pt x="20494" y="5949"/>
                </a:cubicBezTo>
                <a:close/>
                <a:moveTo>
                  <a:pt x="12532" y="5957"/>
                </a:moveTo>
                <a:cubicBezTo>
                  <a:pt x="12524" y="5957"/>
                  <a:pt x="12516" y="5960"/>
                  <a:pt x="12509" y="5967"/>
                </a:cubicBezTo>
                <a:lnTo>
                  <a:pt x="12493" y="5983"/>
                </a:lnTo>
                <a:cubicBezTo>
                  <a:pt x="12468" y="6007"/>
                  <a:pt x="12492" y="6043"/>
                  <a:pt x="12520" y="6043"/>
                </a:cubicBezTo>
                <a:cubicBezTo>
                  <a:pt x="12528" y="6043"/>
                  <a:pt x="12536" y="6040"/>
                  <a:pt x="12543" y="6033"/>
                </a:cubicBezTo>
                <a:lnTo>
                  <a:pt x="12559" y="6017"/>
                </a:lnTo>
                <a:cubicBezTo>
                  <a:pt x="12584" y="5992"/>
                  <a:pt x="12559" y="5957"/>
                  <a:pt x="12532" y="5957"/>
                </a:cubicBezTo>
                <a:close/>
                <a:moveTo>
                  <a:pt x="9408" y="6026"/>
                </a:moveTo>
                <a:cubicBezTo>
                  <a:pt x="9395" y="6026"/>
                  <a:pt x="9383" y="6044"/>
                  <a:pt x="9395" y="6056"/>
                </a:cubicBezTo>
                <a:lnTo>
                  <a:pt x="9411" y="6072"/>
                </a:lnTo>
                <a:cubicBezTo>
                  <a:pt x="9414" y="6075"/>
                  <a:pt x="9419" y="6077"/>
                  <a:pt x="9422" y="6077"/>
                </a:cubicBezTo>
                <a:cubicBezTo>
                  <a:pt x="9436" y="6077"/>
                  <a:pt x="9448" y="6060"/>
                  <a:pt x="9435" y="6048"/>
                </a:cubicBezTo>
                <a:lnTo>
                  <a:pt x="9420" y="6032"/>
                </a:lnTo>
                <a:cubicBezTo>
                  <a:pt x="9417" y="6028"/>
                  <a:pt x="9412" y="6026"/>
                  <a:pt x="9408" y="6026"/>
                </a:cubicBezTo>
                <a:close/>
                <a:moveTo>
                  <a:pt x="8956" y="6053"/>
                </a:moveTo>
                <a:cubicBezTo>
                  <a:pt x="8910" y="6053"/>
                  <a:pt x="8910" y="6123"/>
                  <a:pt x="8956" y="6123"/>
                </a:cubicBezTo>
                <a:cubicBezTo>
                  <a:pt x="8957" y="6123"/>
                  <a:pt x="8957" y="6123"/>
                  <a:pt x="8957" y="6123"/>
                </a:cubicBezTo>
                <a:cubicBezTo>
                  <a:pt x="9002" y="6123"/>
                  <a:pt x="9003" y="6053"/>
                  <a:pt x="8956" y="6053"/>
                </a:cubicBezTo>
                <a:close/>
                <a:moveTo>
                  <a:pt x="20149" y="6039"/>
                </a:moveTo>
                <a:cubicBezTo>
                  <a:pt x="20131" y="6039"/>
                  <a:pt x="20113" y="6051"/>
                  <a:pt x="20113" y="6074"/>
                </a:cubicBezTo>
                <a:lnTo>
                  <a:pt x="20113" y="6090"/>
                </a:lnTo>
                <a:cubicBezTo>
                  <a:pt x="20113" y="6112"/>
                  <a:pt x="20131" y="6123"/>
                  <a:pt x="20149" y="6123"/>
                </a:cubicBezTo>
                <a:cubicBezTo>
                  <a:pt x="20167" y="6123"/>
                  <a:pt x="20184" y="6112"/>
                  <a:pt x="20184" y="6090"/>
                </a:cubicBezTo>
                <a:lnTo>
                  <a:pt x="20184" y="6074"/>
                </a:lnTo>
                <a:cubicBezTo>
                  <a:pt x="20184" y="6051"/>
                  <a:pt x="20167" y="6039"/>
                  <a:pt x="20149" y="6039"/>
                </a:cubicBezTo>
                <a:close/>
                <a:moveTo>
                  <a:pt x="24774" y="6038"/>
                </a:moveTo>
                <a:cubicBezTo>
                  <a:pt x="24763" y="6038"/>
                  <a:pt x="24755" y="6043"/>
                  <a:pt x="24748" y="6051"/>
                </a:cubicBezTo>
                <a:cubicBezTo>
                  <a:pt x="24746" y="6051"/>
                  <a:pt x="24745" y="6051"/>
                  <a:pt x="24743" y="6051"/>
                </a:cubicBezTo>
                <a:cubicBezTo>
                  <a:pt x="24708" y="6051"/>
                  <a:pt x="24695" y="6109"/>
                  <a:pt x="24735" y="6122"/>
                </a:cubicBezTo>
                <a:cubicBezTo>
                  <a:pt x="24741" y="6124"/>
                  <a:pt x="24747" y="6125"/>
                  <a:pt x="24753" y="6125"/>
                </a:cubicBezTo>
                <a:cubicBezTo>
                  <a:pt x="24779" y="6125"/>
                  <a:pt x="24801" y="6108"/>
                  <a:pt x="24809" y="6084"/>
                </a:cubicBezTo>
                <a:cubicBezTo>
                  <a:pt x="24817" y="6065"/>
                  <a:pt x="24801" y="6044"/>
                  <a:pt x="24784" y="6039"/>
                </a:cubicBezTo>
                <a:cubicBezTo>
                  <a:pt x="24781" y="6038"/>
                  <a:pt x="24777" y="6038"/>
                  <a:pt x="24774" y="6038"/>
                </a:cubicBezTo>
                <a:close/>
                <a:moveTo>
                  <a:pt x="10220" y="5996"/>
                </a:moveTo>
                <a:cubicBezTo>
                  <a:pt x="10193" y="5996"/>
                  <a:pt x="10168" y="6031"/>
                  <a:pt x="10193" y="6056"/>
                </a:cubicBezTo>
                <a:cubicBezTo>
                  <a:pt x="10213" y="6076"/>
                  <a:pt x="10233" y="6097"/>
                  <a:pt x="10254" y="6117"/>
                </a:cubicBezTo>
                <a:cubicBezTo>
                  <a:pt x="10261" y="6124"/>
                  <a:pt x="10270" y="6127"/>
                  <a:pt x="10278" y="6127"/>
                </a:cubicBezTo>
                <a:cubicBezTo>
                  <a:pt x="10305" y="6127"/>
                  <a:pt x="10329" y="6091"/>
                  <a:pt x="10303" y="6067"/>
                </a:cubicBezTo>
                <a:cubicBezTo>
                  <a:pt x="10285" y="6048"/>
                  <a:pt x="10265" y="6027"/>
                  <a:pt x="10244" y="6007"/>
                </a:cubicBezTo>
                <a:cubicBezTo>
                  <a:pt x="10236" y="5999"/>
                  <a:pt x="10228" y="5996"/>
                  <a:pt x="10220" y="5996"/>
                </a:cubicBezTo>
                <a:close/>
                <a:moveTo>
                  <a:pt x="17892" y="6024"/>
                </a:moveTo>
                <a:cubicBezTo>
                  <a:pt x="17887" y="6024"/>
                  <a:pt x="17882" y="6025"/>
                  <a:pt x="17878" y="6027"/>
                </a:cubicBezTo>
                <a:cubicBezTo>
                  <a:pt x="17862" y="6032"/>
                  <a:pt x="17848" y="6037"/>
                  <a:pt x="17834" y="6043"/>
                </a:cubicBezTo>
                <a:cubicBezTo>
                  <a:pt x="17806" y="6051"/>
                  <a:pt x="17788" y="6079"/>
                  <a:pt x="17797" y="6107"/>
                </a:cubicBezTo>
                <a:cubicBezTo>
                  <a:pt x="17803" y="6129"/>
                  <a:pt x="17825" y="6147"/>
                  <a:pt x="17848" y="6147"/>
                </a:cubicBezTo>
                <a:cubicBezTo>
                  <a:pt x="17852" y="6147"/>
                  <a:pt x="17857" y="6146"/>
                  <a:pt x="17862" y="6144"/>
                </a:cubicBezTo>
                <a:cubicBezTo>
                  <a:pt x="17878" y="6139"/>
                  <a:pt x="17892" y="6134"/>
                  <a:pt x="17907" y="6128"/>
                </a:cubicBezTo>
                <a:cubicBezTo>
                  <a:pt x="17934" y="6119"/>
                  <a:pt x="17951" y="6092"/>
                  <a:pt x="17944" y="6063"/>
                </a:cubicBezTo>
                <a:cubicBezTo>
                  <a:pt x="17937" y="6042"/>
                  <a:pt x="17915" y="6024"/>
                  <a:pt x="17892" y="6024"/>
                </a:cubicBezTo>
                <a:close/>
                <a:moveTo>
                  <a:pt x="12458" y="6077"/>
                </a:moveTo>
                <a:cubicBezTo>
                  <a:pt x="12412" y="6077"/>
                  <a:pt x="12412" y="6148"/>
                  <a:pt x="12458" y="6148"/>
                </a:cubicBezTo>
                <a:cubicBezTo>
                  <a:pt x="12503" y="6148"/>
                  <a:pt x="12503" y="6077"/>
                  <a:pt x="12458" y="6077"/>
                </a:cubicBezTo>
                <a:close/>
                <a:moveTo>
                  <a:pt x="22634" y="6085"/>
                </a:moveTo>
                <a:cubicBezTo>
                  <a:pt x="22624" y="6085"/>
                  <a:pt x="22614" y="6093"/>
                  <a:pt x="22618" y="6106"/>
                </a:cubicBezTo>
                <a:cubicBezTo>
                  <a:pt x="22622" y="6118"/>
                  <a:pt x="22625" y="6128"/>
                  <a:pt x="22627" y="6139"/>
                </a:cubicBezTo>
                <a:cubicBezTo>
                  <a:pt x="22630" y="6148"/>
                  <a:pt x="22637" y="6152"/>
                  <a:pt x="22645" y="6152"/>
                </a:cubicBezTo>
                <a:cubicBezTo>
                  <a:pt x="22655" y="6152"/>
                  <a:pt x="22666" y="6144"/>
                  <a:pt x="22662" y="6132"/>
                </a:cubicBezTo>
                <a:cubicBezTo>
                  <a:pt x="22658" y="6119"/>
                  <a:pt x="22655" y="6110"/>
                  <a:pt x="22652" y="6098"/>
                </a:cubicBezTo>
                <a:cubicBezTo>
                  <a:pt x="22650" y="6089"/>
                  <a:pt x="22642" y="6085"/>
                  <a:pt x="22634" y="6085"/>
                </a:cubicBezTo>
                <a:close/>
                <a:moveTo>
                  <a:pt x="22251" y="6143"/>
                </a:moveTo>
                <a:cubicBezTo>
                  <a:pt x="22229" y="6143"/>
                  <a:pt x="22229" y="6179"/>
                  <a:pt x="22251" y="6179"/>
                </a:cubicBezTo>
                <a:lnTo>
                  <a:pt x="22274" y="6179"/>
                </a:lnTo>
                <a:cubicBezTo>
                  <a:pt x="22295" y="6179"/>
                  <a:pt x="22295" y="6143"/>
                  <a:pt x="22274" y="6143"/>
                </a:cubicBezTo>
                <a:cubicBezTo>
                  <a:pt x="22270" y="6144"/>
                  <a:pt x="22266" y="6144"/>
                  <a:pt x="22262" y="6144"/>
                </a:cubicBezTo>
                <a:cubicBezTo>
                  <a:pt x="22259" y="6144"/>
                  <a:pt x="22255" y="6144"/>
                  <a:pt x="22251" y="6143"/>
                </a:cubicBezTo>
                <a:close/>
                <a:moveTo>
                  <a:pt x="7169" y="6075"/>
                </a:moveTo>
                <a:cubicBezTo>
                  <a:pt x="7101" y="6075"/>
                  <a:pt x="7100" y="6182"/>
                  <a:pt x="7169" y="6182"/>
                </a:cubicBezTo>
                <a:cubicBezTo>
                  <a:pt x="7237" y="6182"/>
                  <a:pt x="7238" y="6075"/>
                  <a:pt x="7169" y="6075"/>
                </a:cubicBezTo>
                <a:close/>
                <a:moveTo>
                  <a:pt x="5862" y="6089"/>
                </a:moveTo>
                <a:cubicBezTo>
                  <a:pt x="5856" y="6089"/>
                  <a:pt x="5850" y="6091"/>
                  <a:pt x="5844" y="6095"/>
                </a:cubicBezTo>
                <a:cubicBezTo>
                  <a:pt x="5828" y="6105"/>
                  <a:pt x="5813" y="6114"/>
                  <a:pt x="5799" y="6124"/>
                </a:cubicBezTo>
                <a:cubicBezTo>
                  <a:pt x="5766" y="6145"/>
                  <a:pt x="5787" y="6192"/>
                  <a:pt x="5816" y="6192"/>
                </a:cubicBezTo>
                <a:cubicBezTo>
                  <a:pt x="5822" y="6192"/>
                  <a:pt x="5828" y="6190"/>
                  <a:pt x="5834" y="6186"/>
                </a:cubicBezTo>
                <a:cubicBezTo>
                  <a:pt x="5850" y="6176"/>
                  <a:pt x="5865" y="6166"/>
                  <a:pt x="5879" y="6156"/>
                </a:cubicBezTo>
                <a:cubicBezTo>
                  <a:pt x="5911" y="6136"/>
                  <a:pt x="5891" y="6089"/>
                  <a:pt x="5862" y="6089"/>
                </a:cubicBezTo>
                <a:close/>
                <a:moveTo>
                  <a:pt x="23813" y="6111"/>
                </a:moveTo>
                <a:cubicBezTo>
                  <a:pt x="23795" y="6111"/>
                  <a:pt x="23778" y="6123"/>
                  <a:pt x="23778" y="6145"/>
                </a:cubicBezTo>
                <a:lnTo>
                  <a:pt x="23778" y="6161"/>
                </a:lnTo>
                <a:cubicBezTo>
                  <a:pt x="23778" y="6184"/>
                  <a:pt x="23795" y="6195"/>
                  <a:pt x="23813" y="6195"/>
                </a:cubicBezTo>
                <a:cubicBezTo>
                  <a:pt x="23830" y="6195"/>
                  <a:pt x="23848" y="6184"/>
                  <a:pt x="23848" y="6161"/>
                </a:cubicBezTo>
                <a:lnTo>
                  <a:pt x="23848" y="6145"/>
                </a:lnTo>
                <a:cubicBezTo>
                  <a:pt x="23848" y="6123"/>
                  <a:pt x="23830" y="6111"/>
                  <a:pt x="23813" y="6111"/>
                </a:cubicBezTo>
                <a:close/>
                <a:moveTo>
                  <a:pt x="9799" y="6149"/>
                </a:moveTo>
                <a:cubicBezTo>
                  <a:pt x="9785" y="6149"/>
                  <a:pt x="9773" y="6167"/>
                  <a:pt x="9785" y="6179"/>
                </a:cubicBezTo>
                <a:lnTo>
                  <a:pt x="9801" y="6194"/>
                </a:lnTo>
                <a:cubicBezTo>
                  <a:pt x="9804" y="6198"/>
                  <a:pt x="9808" y="6199"/>
                  <a:pt x="9812" y="6199"/>
                </a:cubicBezTo>
                <a:cubicBezTo>
                  <a:pt x="9825" y="6199"/>
                  <a:pt x="9838" y="6182"/>
                  <a:pt x="9826" y="6169"/>
                </a:cubicBezTo>
                <a:lnTo>
                  <a:pt x="9810" y="6154"/>
                </a:lnTo>
                <a:cubicBezTo>
                  <a:pt x="9806" y="6150"/>
                  <a:pt x="9802" y="6149"/>
                  <a:pt x="9799" y="6149"/>
                </a:cubicBezTo>
                <a:close/>
                <a:moveTo>
                  <a:pt x="5290" y="6055"/>
                </a:moveTo>
                <a:cubicBezTo>
                  <a:pt x="5286" y="6055"/>
                  <a:pt x="5281" y="6055"/>
                  <a:pt x="5277" y="6056"/>
                </a:cubicBezTo>
                <a:cubicBezTo>
                  <a:pt x="5251" y="6065"/>
                  <a:pt x="5231" y="6094"/>
                  <a:pt x="5240" y="6122"/>
                </a:cubicBezTo>
                <a:cubicBezTo>
                  <a:pt x="5246" y="6138"/>
                  <a:pt x="5251" y="6153"/>
                  <a:pt x="5254" y="6166"/>
                </a:cubicBezTo>
                <a:cubicBezTo>
                  <a:pt x="5262" y="6189"/>
                  <a:pt x="5282" y="6205"/>
                  <a:pt x="5305" y="6205"/>
                </a:cubicBezTo>
                <a:cubicBezTo>
                  <a:pt x="5310" y="6205"/>
                  <a:pt x="5315" y="6204"/>
                  <a:pt x="5320" y="6203"/>
                </a:cubicBezTo>
                <a:cubicBezTo>
                  <a:pt x="5346" y="6195"/>
                  <a:pt x="5366" y="6165"/>
                  <a:pt x="5357" y="6138"/>
                </a:cubicBezTo>
                <a:cubicBezTo>
                  <a:pt x="5351" y="6122"/>
                  <a:pt x="5346" y="6107"/>
                  <a:pt x="5342" y="6093"/>
                </a:cubicBezTo>
                <a:cubicBezTo>
                  <a:pt x="5334" y="6071"/>
                  <a:pt x="5313" y="6055"/>
                  <a:pt x="5290" y="6055"/>
                </a:cubicBezTo>
                <a:close/>
                <a:moveTo>
                  <a:pt x="16592" y="6074"/>
                </a:moveTo>
                <a:cubicBezTo>
                  <a:pt x="16571" y="6074"/>
                  <a:pt x="16549" y="6092"/>
                  <a:pt x="16554" y="6118"/>
                </a:cubicBezTo>
                <a:cubicBezTo>
                  <a:pt x="16560" y="6143"/>
                  <a:pt x="16565" y="6168"/>
                  <a:pt x="16568" y="6192"/>
                </a:cubicBezTo>
                <a:cubicBezTo>
                  <a:pt x="16571" y="6210"/>
                  <a:pt x="16584" y="6218"/>
                  <a:pt x="16598" y="6218"/>
                </a:cubicBezTo>
                <a:cubicBezTo>
                  <a:pt x="16619" y="6218"/>
                  <a:pt x="16641" y="6201"/>
                  <a:pt x="16636" y="6175"/>
                </a:cubicBezTo>
                <a:cubicBezTo>
                  <a:pt x="16631" y="6149"/>
                  <a:pt x="16626" y="6124"/>
                  <a:pt x="16622" y="6100"/>
                </a:cubicBezTo>
                <a:cubicBezTo>
                  <a:pt x="16619" y="6082"/>
                  <a:pt x="16605" y="6074"/>
                  <a:pt x="16592" y="6074"/>
                </a:cubicBezTo>
                <a:close/>
                <a:moveTo>
                  <a:pt x="1777" y="6152"/>
                </a:moveTo>
                <a:cubicBezTo>
                  <a:pt x="1774" y="6152"/>
                  <a:pt x="1771" y="6152"/>
                  <a:pt x="1769" y="6153"/>
                </a:cubicBezTo>
                <a:cubicBezTo>
                  <a:pt x="1743" y="6158"/>
                  <a:pt x="1718" y="6164"/>
                  <a:pt x="1694" y="6169"/>
                </a:cubicBezTo>
                <a:cubicBezTo>
                  <a:pt x="1652" y="6179"/>
                  <a:pt x="1666" y="6238"/>
                  <a:pt x="1703" y="6238"/>
                </a:cubicBezTo>
                <a:cubicBezTo>
                  <a:pt x="1706" y="6238"/>
                  <a:pt x="1709" y="6238"/>
                  <a:pt x="1712" y="6237"/>
                </a:cubicBezTo>
                <a:cubicBezTo>
                  <a:pt x="1737" y="6232"/>
                  <a:pt x="1762" y="6226"/>
                  <a:pt x="1786" y="6221"/>
                </a:cubicBezTo>
                <a:cubicBezTo>
                  <a:pt x="1830" y="6212"/>
                  <a:pt x="1815" y="6152"/>
                  <a:pt x="1777" y="6152"/>
                </a:cubicBezTo>
                <a:close/>
                <a:moveTo>
                  <a:pt x="4092" y="6196"/>
                </a:moveTo>
                <a:cubicBezTo>
                  <a:pt x="4088" y="6196"/>
                  <a:pt x="4084" y="6197"/>
                  <a:pt x="4081" y="6201"/>
                </a:cubicBezTo>
                <a:lnTo>
                  <a:pt x="4065" y="6216"/>
                </a:lnTo>
                <a:cubicBezTo>
                  <a:pt x="4052" y="6229"/>
                  <a:pt x="4064" y="6247"/>
                  <a:pt x="4078" y="6247"/>
                </a:cubicBezTo>
                <a:cubicBezTo>
                  <a:pt x="4082" y="6247"/>
                  <a:pt x="4086" y="6245"/>
                  <a:pt x="4090" y="6242"/>
                </a:cubicBezTo>
                <a:lnTo>
                  <a:pt x="4106" y="6226"/>
                </a:lnTo>
                <a:cubicBezTo>
                  <a:pt x="4119" y="6214"/>
                  <a:pt x="4106" y="6196"/>
                  <a:pt x="4092" y="6196"/>
                </a:cubicBezTo>
                <a:close/>
                <a:moveTo>
                  <a:pt x="6606" y="6176"/>
                </a:moveTo>
                <a:cubicBezTo>
                  <a:pt x="6589" y="6176"/>
                  <a:pt x="6571" y="6187"/>
                  <a:pt x="6571" y="6210"/>
                </a:cubicBezTo>
                <a:lnTo>
                  <a:pt x="6571" y="6239"/>
                </a:lnTo>
                <a:cubicBezTo>
                  <a:pt x="6571" y="6263"/>
                  <a:pt x="6588" y="6274"/>
                  <a:pt x="6606" y="6274"/>
                </a:cubicBezTo>
                <a:cubicBezTo>
                  <a:pt x="6623" y="6274"/>
                  <a:pt x="6641" y="6263"/>
                  <a:pt x="6641" y="6239"/>
                </a:cubicBezTo>
                <a:lnTo>
                  <a:pt x="6641" y="6210"/>
                </a:lnTo>
                <a:cubicBezTo>
                  <a:pt x="6642" y="6187"/>
                  <a:pt x="6624" y="6176"/>
                  <a:pt x="6606" y="6176"/>
                </a:cubicBezTo>
                <a:close/>
                <a:moveTo>
                  <a:pt x="23467" y="6200"/>
                </a:moveTo>
                <a:cubicBezTo>
                  <a:pt x="23450" y="6200"/>
                  <a:pt x="23432" y="6212"/>
                  <a:pt x="23432" y="6234"/>
                </a:cubicBezTo>
                <a:lnTo>
                  <a:pt x="23432" y="6250"/>
                </a:lnTo>
                <a:cubicBezTo>
                  <a:pt x="23432" y="6273"/>
                  <a:pt x="23449" y="6285"/>
                  <a:pt x="23467" y="6285"/>
                </a:cubicBezTo>
                <a:cubicBezTo>
                  <a:pt x="23485" y="6285"/>
                  <a:pt x="23502" y="6273"/>
                  <a:pt x="23502" y="6250"/>
                </a:cubicBezTo>
                <a:lnTo>
                  <a:pt x="23502" y="6234"/>
                </a:lnTo>
                <a:cubicBezTo>
                  <a:pt x="23503" y="6212"/>
                  <a:pt x="23485" y="6200"/>
                  <a:pt x="23467" y="6200"/>
                </a:cubicBezTo>
                <a:close/>
                <a:moveTo>
                  <a:pt x="20657" y="6219"/>
                </a:moveTo>
                <a:cubicBezTo>
                  <a:pt x="20649" y="6219"/>
                  <a:pt x="20641" y="6222"/>
                  <a:pt x="20634" y="6229"/>
                </a:cubicBezTo>
                <a:lnTo>
                  <a:pt x="20619" y="6245"/>
                </a:lnTo>
                <a:cubicBezTo>
                  <a:pt x="20593" y="6269"/>
                  <a:pt x="20617" y="6305"/>
                  <a:pt x="20645" y="6305"/>
                </a:cubicBezTo>
                <a:cubicBezTo>
                  <a:pt x="20653" y="6305"/>
                  <a:pt x="20661" y="6302"/>
                  <a:pt x="20668" y="6295"/>
                </a:cubicBezTo>
                <a:lnTo>
                  <a:pt x="20684" y="6279"/>
                </a:lnTo>
                <a:cubicBezTo>
                  <a:pt x="20709" y="6254"/>
                  <a:pt x="20685" y="6219"/>
                  <a:pt x="20657" y="6219"/>
                </a:cubicBezTo>
                <a:close/>
                <a:moveTo>
                  <a:pt x="12109" y="6243"/>
                </a:moveTo>
                <a:cubicBezTo>
                  <a:pt x="12065" y="6243"/>
                  <a:pt x="12066" y="6312"/>
                  <a:pt x="12110" y="6313"/>
                </a:cubicBezTo>
                <a:cubicBezTo>
                  <a:pt x="12157" y="6313"/>
                  <a:pt x="12157" y="6243"/>
                  <a:pt x="12110" y="6243"/>
                </a:cubicBezTo>
                <a:cubicBezTo>
                  <a:pt x="12110" y="6243"/>
                  <a:pt x="12110" y="6243"/>
                  <a:pt x="12109" y="6243"/>
                </a:cubicBezTo>
                <a:close/>
                <a:moveTo>
                  <a:pt x="4993" y="6208"/>
                </a:moveTo>
                <a:cubicBezTo>
                  <a:pt x="4924" y="6208"/>
                  <a:pt x="4924" y="6315"/>
                  <a:pt x="4994" y="6316"/>
                </a:cubicBezTo>
                <a:lnTo>
                  <a:pt x="5010" y="6316"/>
                </a:lnTo>
                <a:cubicBezTo>
                  <a:pt x="5079" y="6316"/>
                  <a:pt x="5079" y="6208"/>
                  <a:pt x="5010" y="6208"/>
                </a:cubicBezTo>
                <a:lnTo>
                  <a:pt x="4994" y="6208"/>
                </a:lnTo>
                <a:cubicBezTo>
                  <a:pt x="4994" y="6208"/>
                  <a:pt x="4993" y="6208"/>
                  <a:pt x="4993" y="6208"/>
                </a:cubicBezTo>
                <a:close/>
                <a:moveTo>
                  <a:pt x="22917" y="6194"/>
                </a:moveTo>
                <a:cubicBezTo>
                  <a:pt x="22900" y="6194"/>
                  <a:pt x="22883" y="6202"/>
                  <a:pt x="22873" y="6221"/>
                </a:cubicBezTo>
                <a:cubicBezTo>
                  <a:pt x="22861" y="6243"/>
                  <a:pt x="22866" y="6281"/>
                  <a:pt x="22893" y="6292"/>
                </a:cubicBezTo>
                <a:cubicBezTo>
                  <a:pt x="22919" y="6302"/>
                  <a:pt x="22942" y="6315"/>
                  <a:pt x="22967" y="6325"/>
                </a:cubicBezTo>
                <a:cubicBezTo>
                  <a:pt x="22976" y="6329"/>
                  <a:pt x="22985" y="6331"/>
                  <a:pt x="22994" y="6331"/>
                </a:cubicBezTo>
                <a:cubicBezTo>
                  <a:pt x="23012" y="6331"/>
                  <a:pt x="23029" y="6323"/>
                  <a:pt x="23039" y="6305"/>
                </a:cubicBezTo>
                <a:cubicBezTo>
                  <a:pt x="23051" y="6283"/>
                  <a:pt x="23046" y="6245"/>
                  <a:pt x="23019" y="6233"/>
                </a:cubicBezTo>
                <a:cubicBezTo>
                  <a:pt x="22994" y="6223"/>
                  <a:pt x="22971" y="6211"/>
                  <a:pt x="22946" y="6201"/>
                </a:cubicBezTo>
                <a:cubicBezTo>
                  <a:pt x="22937" y="6197"/>
                  <a:pt x="22927" y="6194"/>
                  <a:pt x="22917" y="6194"/>
                </a:cubicBezTo>
                <a:close/>
                <a:moveTo>
                  <a:pt x="19377" y="6244"/>
                </a:moveTo>
                <a:cubicBezTo>
                  <a:pt x="19366" y="6244"/>
                  <a:pt x="19356" y="6250"/>
                  <a:pt x="19349" y="6263"/>
                </a:cubicBezTo>
                <a:cubicBezTo>
                  <a:pt x="19344" y="6273"/>
                  <a:pt x="19339" y="6281"/>
                  <a:pt x="19334" y="6292"/>
                </a:cubicBezTo>
                <a:cubicBezTo>
                  <a:pt x="19319" y="6320"/>
                  <a:pt x="19344" y="6346"/>
                  <a:pt x="19368" y="6346"/>
                </a:cubicBezTo>
                <a:cubicBezTo>
                  <a:pt x="19378" y="6346"/>
                  <a:pt x="19389" y="6341"/>
                  <a:pt x="19395" y="6327"/>
                </a:cubicBezTo>
                <a:cubicBezTo>
                  <a:pt x="19401" y="6317"/>
                  <a:pt x="19406" y="6308"/>
                  <a:pt x="19411" y="6297"/>
                </a:cubicBezTo>
                <a:cubicBezTo>
                  <a:pt x="19425" y="6270"/>
                  <a:pt x="19401" y="6244"/>
                  <a:pt x="19377" y="6244"/>
                </a:cubicBezTo>
                <a:close/>
                <a:moveTo>
                  <a:pt x="1072" y="6323"/>
                </a:moveTo>
                <a:cubicBezTo>
                  <a:pt x="1050" y="6323"/>
                  <a:pt x="1050" y="6359"/>
                  <a:pt x="1072" y="6359"/>
                </a:cubicBezTo>
                <a:lnTo>
                  <a:pt x="1116" y="6359"/>
                </a:lnTo>
                <a:cubicBezTo>
                  <a:pt x="1140" y="6359"/>
                  <a:pt x="1140" y="6323"/>
                  <a:pt x="1116" y="6323"/>
                </a:cubicBezTo>
                <a:close/>
                <a:moveTo>
                  <a:pt x="11856" y="6317"/>
                </a:moveTo>
                <a:cubicBezTo>
                  <a:pt x="11810" y="6317"/>
                  <a:pt x="11810" y="6388"/>
                  <a:pt x="11856" y="6388"/>
                </a:cubicBezTo>
                <a:lnTo>
                  <a:pt x="11871" y="6388"/>
                </a:lnTo>
                <a:cubicBezTo>
                  <a:pt x="11916" y="6388"/>
                  <a:pt x="11917" y="6317"/>
                  <a:pt x="11871" y="6317"/>
                </a:cubicBezTo>
                <a:close/>
                <a:moveTo>
                  <a:pt x="11267" y="6343"/>
                </a:moveTo>
                <a:cubicBezTo>
                  <a:pt x="11261" y="6343"/>
                  <a:pt x="11256" y="6345"/>
                  <a:pt x="11250" y="6347"/>
                </a:cubicBezTo>
                <a:cubicBezTo>
                  <a:pt x="11240" y="6353"/>
                  <a:pt x="11231" y="6358"/>
                  <a:pt x="11220" y="6363"/>
                </a:cubicBezTo>
                <a:cubicBezTo>
                  <a:pt x="11186" y="6381"/>
                  <a:pt x="11206" y="6429"/>
                  <a:pt x="11239" y="6429"/>
                </a:cubicBezTo>
                <a:cubicBezTo>
                  <a:pt x="11244" y="6429"/>
                  <a:pt x="11250" y="6428"/>
                  <a:pt x="11256" y="6425"/>
                </a:cubicBezTo>
                <a:cubicBezTo>
                  <a:pt x="11266" y="6420"/>
                  <a:pt x="11276" y="6414"/>
                  <a:pt x="11286" y="6409"/>
                </a:cubicBezTo>
                <a:cubicBezTo>
                  <a:pt x="11322" y="6392"/>
                  <a:pt x="11300" y="6343"/>
                  <a:pt x="11267" y="6343"/>
                </a:cubicBezTo>
                <a:close/>
                <a:moveTo>
                  <a:pt x="16391" y="6342"/>
                </a:moveTo>
                <a:cubicBezTo>
                  <a:pt x="16368" y="6342"/>
                  <a:pt x="16343" y="6368"/>
                  <a:pt x="16357" y="6396"/>
                </a:cubicBezTo>
                <a:cubicBezTo>
                  <a:pt x="16363" y="6406"/>
                  <a:pt x="16368" y="6415"/>
                  <a:pt x="16373" y="6426"/>
                </a:cubicBezTo>
                <a:cubicBezTo>
                  <a:pt x="16380" y="6439"/>
                  <a:pt x="16391" y="6445"/>
                  <a:pt x="16402" y="6445"/>
                </a:cubicBezTo>
                <a:cubicBezTo>
                  <a:pt x="16425" y="6445"/>
                  <a:pt x="16449" y="6419"/>
                  <a:pt x="16435" y="6390"/>
                </a:cubicBezTo>
                <a:cubicBezTo>
                  <a:pt x="16430" y="6380"/>
                  <a:pt x="16424" y="6370"/>
                  <a:pt x="16419" y="6360"/>
                </a:cubicBezTo>
                <a:cubicBezTo>
                  <a:pt x="16413" y="6347"/>
                  <a:pt x="16402" y="6342"/>
                  <a:pt x="16391" y="6342"/>
                </a:cubicBezTo>
                <a:close/>
                <a:moveTo>
                  <a:pt x="6524" y="6381"/>
                </a:moveTo>
                <a:cubicBezTo>
                  <a:pt x="6478" y="6381"/>
                  <a:pt x="6478" y="6452"/>
                  <a:pt x="6524" y="6452"/>
                </a:cubicBezTo>
                <a:cubicBezTo>
                  <a:pt x="6524" y="6452"/>
                  <a:pt x="6524" y="6452"/>
                  <a:pt x="6525" y="6452"/>
                </a:cubicBezTo>
                <a:cubicBezTo>
                  <a:pt x="6569" y="6452"/>
                  <a:pt x="6568" y="6383"/>
                  <a:pt x="6524" y="6381"/>
                </a:cubicBezTo>
                <a:close/>
                <a:moveTo>
                  <a:pt x="23976" y="6380"/>
                </a:moveTo>
                <a:cubicBezTo>
                  <a:pt x="23968" y="6380"/>
                  <a:pt x="23960" y="6383"/>
                  <a:pt x="23953" y="6390"/>
                </a:cubicBezTo>
                <a:lnTo>
                  <a:pt x="23937" y="6406"/>
                </a:lnTo>
                <a:cubicBezTo>
                  <a:pt x="23912" y="6431"/>
                  <a:pt x="23937" y="6467"/>
                  <a:pt x="23964" y="6467"/>
                </a:cubicBezTo>
                <a:cubicBezTo>
                  <a:pt x="23972" y="6467"/>
                  <a:pt x="23980" y="6464"/>
                  <a:pt x="23987" y="6456"/>
                </a:cubicBezTo>
                <a:lnTo>
                  <a:pt x="24003" y="6441"/>
                </a:lnTo>
                <a:cubicBezTo>
                  <a:pt x="24028" y="6416"/>
                  <a:pt x="24003" y="6380"/>
                  <a:pt x="23976" y="6380"/>
                </a:cubicBezTo>
                <a:close/>
                <a:moveTo>
                  <a:pt x="15973" y="6391"/>
                </a:moveTo>
                <a:cubicBezTo>
                  <a:pt x="15960" y="6391"/>
                  <a:pt x="15947" y="6409"/>
                  <a:pt x="15959" y="6421"/>
                </a:cubicBezTo>
                <a:lnTo>
                  <a:pt x="16004" y="6465"/>
                </a:lnTo>
                <a:cubicBezTo>
                  <a:pt x="16008" y="6468"/>
                  <a:pt x="16011" y="6470"/>
                  <a:pt x="16015" y="6470"/>
                </a:cubicBezTo>
                <a:cubicBezTo>
                  <a:pt x="16028" y="6470"/>
                  <a:pt x="16041" y="6453"/>
                  <a:pt x="16028" y="6441"/>
                </a:cubicBezTo>
                <a:lnTo>
                  <a:pt x="15984" y="6396"/>
                </a:lnTo>
                <a:cubicBezTo>
                  <a:pt x="15981" y="6392"/>
                  <a:pt x="15977" y="6391"/>
                  <a:pt x="15973" y="6391"/>
                </a:cubicBezTo>
                <a:close/>
                <a:moveTo>
                  <a:pt x="3100" y="6448"/>
                </a:moveTo>
                <a:cubicBezTo>
                  <a:pt x="3096" y="6448"/>
                  <a:pt x="3092" y="6450"/>
                  <a:pt x="3089" y="6453"/>
                </a:cubicBezTo>
                <a:lnTo>
                  <a:pt x="3073" y="6469"/>
                </a:lnTo>
                <a:cubicBezTo>
                  <a:pt x="3060" y="6481"/>
                  <a:pt x="3073" y="6499"/>
                  <a:pt x="3087" y="6499"/>
                </a:cubicBezTo>
                <a:cubicBezTo>
                  <a:pt x="3090" y="6499"/>
                  <a:pt x="3095" y="6498"/>
                  <a:pt x="3098" y="6494"/>
                </a:cubicBezTo>
                <a:lnTo>
                  <a:pt x="3114" y="6478"/>
                </a:lnTo>
                <a:cubicBezTo>
                  <a:pt x="3126" y="6466"/>
                  <a:pt x="3113" y="6448"/>
                  <a:pt x="3100" y="6448"/>
                </a:cubicBezTo>
                <a:close/>
                <a:moveTo>
                  <a:pt x="14757" y="6456"/>
                </a:moveTo>
                <a:cubicBezTo>
                  <a:pt x="14740" y="6456"/>
                  <a:pt x="14722" y="6467"/>
                  <a:pt x="14722" y="6490"/>
                </a:cubicBezTo>
                <a:lnTo>
                  <a:pt x="14722" y="6506"/>
                </a:lnTo>
                <a:cubicBezTo>
                  <a:pt x="14722" y="6529"/>
                  <a:pt x="14740" y="6540"/>
                  <a:pt x="14757" y="6540"/>
                </a:cubicBezTo>
                <a:cubicBezTo>
                  <a:pt x="14775" y="6540"/>
                  <a:pt x="14792" y="6529"/>
                  <a:pt x="14792" y="6506"/>
                </a:cubicBezTo>
                <a:lnTo>
                  <a:pt x="14792" y="6490"/>
                </a:lnTo>
                <a:cubicBezTo>
                  <a:pt x="14793" y="6468"/>
                  <a:pt x="14775" y="6456"/>
                  <a:pt x="14757" y="6456"/>
                </a:cubicBezTo>
                <a:close/>
                <a:moveTo>
                  <a:pt x="6791" y="6484"/>
                </a:moveTo>
                <a:cubicBezTo>
                  <a:pt x="6746" y="6484"/>
                  <a:pt x="6746" y="6554"/>
                  <a:pt x="6792" y="6554"/>
                </a:cubicBezTo>
                <a:cubicBezTo>
                  <a:pt x="6838" y="6554"/>
                  <a:pt x="6838" y="6484"/>
                  <a:pt x="6792" y="6484"/>
                </a:cubicBezTo>
                <a:cubicBezTo>
                  <a:pt x="6792" y="6484"/>
                  <a:pt x="6791" y="6484"/>
                  <a:pt x="6791" y="6484"/>
                </a:cubicBezTo>
                <a:close/>
                <a:moveTo>
                  <a:pt x="5924" y="6499"/>
                </a:moveTo>
                <a:cubicBezTo>
                  <a:pt x="5879" y="6499"/>
                  <a:pt x="5879" y="6569"/>
                  <a:pt x="5924" y="6569"/>
                </a:cubicBezTo>
                <a:lnTo>
                  <a:pt x="5940" y="6569"/>
                </a:lnTo>
                <a:cubicBezTo>
                  <a:pt x="5986" y="6569"/>
                  <a:pt x="5986" y="6499"/>
                  <a:pt x="5940" y="6499"/>
                </a:cubicBezTo>
                <a:close/>
                <a:moveTo>
                  <a:pt x="6539" y="6455"/>
                </a:moveTo>
                <a:cubicBezTo>
                  <a:pt x="6516" y="6455"/>
                  <a:pt x="6493" y="6472"/>
                  <a:pt x="6488" y="6494"/>
                </a:cubicBezTo>
                <a:cubicBezTo>
                  <a:pt x="6480" y="6524"/>
                  <a:pt x="6499" y="6552"/>
                  <a:pt x="6525" y="6559"/>
                </a:cubicBezTo>
                <a:cubicBezTo>
                  <a:pt x="6540" y="6564"/>
                  <a:pt x="6554" y="6569"/>
                  <a:pt x="6569" y="6574"/>
                </a:cubicBezTo>
                <a:cubicBezTo>
                  <a:pt x="6574" y="6575"/>
                  <a:pt x="6579" y="6576"/>
                  <a:pt x="6583" y="6576"/>
                </a:cubicBezTo>
                <a:cubicBezTo>
                  <a:pt x="6607" y="6576"/>
                  <a:pt x="6629" y="6559"/>
                  <a:pt x="6635" y="6537"/>
                </a:cubicBezTo>
                <a:cubicBezTo>
                  <a:pt x="6642" y="6509"/>
                  <a:pt x="6625" y="6479"/>
                  <a:pt x="6598" y="6472"/>
                </a:cubicBezTo>
                <a:cubicBezTo>
                  <a:pt x="6582" y="6467"/>
                  <a:pt x="6568" y="6462"/>
                  <a:pt x="6553" y="6457"/>
                </a:cubicBezTo>
                <a:cubicBezTo>
                  <a:pt x="6548" y="6456"/>
                  <a:pt x="6543" y="6455"/>
                  <a:pt x="6539" y="6455"/>
                </a:cubicBezTo>
                <a:close/>
                <a:moveTo>
                  <a:pt x="20147" y="6504"/>
                </a:moveTo>
                <a:cubicBezTo>
                  <a:pt x="20130" y="6504"/>
                  <a:pt x="20112" y="6516"/>
                  <a:pt x="20112" y="6538"/>
                </a:cubicBezTo>
                <a:lnTo>
                  <a:pt x="20112" y="6554"/>
                </a:lnTo>
                <a:cubicBezTo>
                  <a:pt x="20111" y="6576"/>
                  <a:pt x="20129" y="6588"/>
                  <a:pt x="20147" y="6588"/>
                </a:cubicBezTo>
                <a:cubicBezTo>
                  <a:pt x="20165" y="6588"/>
                  <a:pt x="20182" y="6577"/>
                  <a:pt x="20182" y="6554"/>
                </a:cubicBezTo>
                <a:lnTo>
                  <a:pt x="20182" y="6538"/>
                </a:lnTo>
                <a:cubicBezTo>
                  <a:pt x="20182" y="6516"/>
                  <a:pt x="20165" y="6504"/>
                  <a:pt x="20147" y="6504"/>
                </a:cubicBezTo>
                <a:close/>
                <a:moveTo>
                  <a:pt x="19831" y="6505"/>
                </a:moveTo>
                <a:cubicBezTo>
                  <a:pt x="19826" y="6505"/>
                  <a:pt x="19820" y="6506"/>
                  <a:pt x="19815" y="6509"/>
                </a:cubicBezTo>
                <a:cubicBezTo>
                  <a:pt x="19804" y="6513"/>
                  <a:pt x="19795" y="6519"/>
                  <a:pt x="19784" y="6524"/>
                </a:cubicBezTo>
                <a:cubicBezTo>
                  <a:pt x="19750" y="6542"/>
                  <a:pt x="19770" y="6590"/>
                  <a:pt x="19803" y="6590"/>
                </a:cubicBezTo>
                <a:cubicBezTo>
                  <a:pt x="19808" y="6590"/>
                  <a:pt x="19814" y="6588"/>
                  <a:pt x="19820" y="6585"/>
                </a:cubicBezTo>
                <a:cubicBezTo>
                  <a:pt x="19830" y="6580"/>
                  <a:pt x="19840" y="6575"/>
                  <a:pt x="19850" y="6569"/>
                </a:cubicBezTo>
                <a:cubicBezTo>
                  <a:pt x="19885" y="6551"/>
                  <a:pt x="19864" y="6505"/>
                  <a:pt x="19831" y="6505"/>
                </a:cubicBezTo>
                <a:close/>
                <a:moveTo>
                  <a:pt x="20807" y="6491"/>
                </a:moveTo>
                <a:cubicBezTo>
                  <a:pt x="20790" y="6491"/>
                  <a:pt x="20772" y="6502"/>
                  <a:pt x="20772" y="6525"/>
                </a:cubicBezTo>
                <a:lnTo>
                  <a:pt x="20772" y="6556"/>
                </a:lnTo>
                <a:cubicBezTo>
                  <a:pt x="20772" y="6578"/>
                  <a:pt x="20790" y="6590"/>
                  <a:pt x="20807" y="6590"/>
                </a:cubicBezTo>
                <a:cubicBezTo>
                  <a:pt x="20825" y="6590"/>
                  <a:pt x="20842" y="6578"/>
                  <a:pt x="20842" y="6556"/>
                </a:cubicBezTo>
                <a:lnTo>
                  <a:pt x="20842" y="6525"/>
                </a:lnTo>
                <a:cubicBezTo>
                  <a:pt x="20842" y="6502"/>
                  <a:pt x="20825" y="6491"/>
                  <a:pt x="20807" y="6491"/>
                </a:cubicBezTo>
                <a:close/>
                <a:moveTo>
                  <a:pt x="3505" y="6540"/>
                </a:moveTo>
                <a:cubicBezTo>
                  <a:pt x="3492" y="6540"/>
                  <a:pt x="3480" y="6557"/>
                  <a:pt x="3492" y="6569"/>
                </a:cubicBezTo>
                <a:cubicBezTo>
                  <a:pt x="3498" y="6577"/>
                  <a:pt x="3503" y="6580"/>
                  <a:pt x="3508" y="6585"/>
                </a:cubicBezTo>
                <a:cubicBezTo>
                  <a:pt x="3511" y="6589"/>
                  <a:pt x="3515" y="6590"/>
                  <a:pt x="3519" y="6590"/>
                </a:cubicBezTo>
                <a:cubicBezTo>
                  <a:pt x="3533" y="6590"/>
                  <a:pt x="3545" y="6573"/>
                  <a:pt x="3533" y="6561"/>
                </a:cubicBezTo>
                <a:lnTo>
                  <a:pt x="3517" y="6545"/>
                </a:lnTo>
                <a:cubicBezTo>
                  <a:pt x="3513" y="6542"/>
                  <a:pt x="3509" y="6540"/>
                  <a:pt x="3505" y="6540"/>
                </a:cubicBezTo>
                <a:close/>
                <a:moveTo>
                  <a:pt x="18479" y="6512"/>
                </a:moveTo>
                <a:cubicBezTo>
                  <a:pt x="18473" y="6512"/>
                  <a:pt x="18467" y="6513"/>
                  <a:pt x="18461" y="6517"/>
                </a:cubicBezTo>
                <a:cubicBezTo>
                  <a:pt x="18445" y="6528"/>
                  <a:pt x="18431" y="6537"/>
                  <a:pt x="18416" y="6547"/>
                </a:cubicBezTo>
                <a:cubicBezTo>
                  <a:pt x="18385" y="6569"/>
                  <a:pt x="18404" y="6616"/>
                  <a:pt x="18433" y="6616"/>
                </a:cubicBezTo>
                <a:cubicBezTo>
                  <a:pt x="18439" y="6616"/>
                  <a:pt x="18445" y="6614"/>
                  <a:pt x="18452" y="6609"/>
                </a:cubicBezTo>
                <a:cubicBezTo>
                  <a:pt x="18467" y="6599"/>
                  <a:pt x="18482" y="6589"/>
                  <a:pt x="18496" y="6579"/>
                </a:cubicBezTo>
                <a:cubicBezTo>
                  <a:pt x="18528" y="6558"/>
                  <a:pt x="18508" y="6512"/>
                  <a:pt x="18479" y="6512"/>
                </a:cubicBezTo>
                <a:close/>
                <a:moveTo>
                  <a:pt x="10590" y="6551"/>
                </a:moveTo>
                <a:cubicBezTo>
                  <a:pt x="10588" y="6551"/>
                  <a:pt x="10585" y="6551"/>
                  <a:pt x="10582" y="6552"/>
                </a:cubicBezTo>
                <a:cubicBezTo>
                  <a:pt x="10558" y="6557"/>
                  <a:pt x="10533" y="6563"/>
                  <a:pt x="10508" y="6568"/>
                </a:cubicBezTo>
                <a:cubicBezTo>
                  <a:pt x="10467" y="6578"/>
                  <a:pt x="10479" y="6638"/>
                  <a:pt x="10517" y="6638"/>
                </a:cubicBezTo>
                <a:cubicBezTo>
                  <a:pt x="10520" y="6638"/>
                  <a:pt x="10523" y="6637"/>
                  <a:pt x="10527" y="6637"/>
                </a:cubicBezTo>
                <a:cubicBezTo>
                  <a:pt x="10552" y="6631"/>
                  <a:pt x="10576" y="6625"/>
                  <a:pt x="10601" y="6620"/>
                </a:cubicBezTo>
                <a:cubicBezTo>
                  <a:pt x="10644" y="6611"/>
                  <a:pt x="10629" y="6551"/>
                  <a:pt x="10590" y="6551"/>
                </a:cubicBezTo>
                <a:close/>
                <a:moveTo>
                  <a:pt x="6311" y="6553"/>
                </a:moveTo>
                <a:cubicBezTo>
                  <a:pt x="6242" y="6553"/>
                  <a:pt x="6242" y="6661"/>
                  <a:pt x="6311" y="6661"/>
                </a:cubicBezTo>
                <a:cubicBezTo>
                  <a:pt x="6380" y="6661"/>
                  <a:pt x="6380" y="6553"/>
                  <a:pt x="6311" y="6553"/>
                </a:cubicBezTo>
                <a:close/>
                <a:moveTo>
                  <a:pt x="12161" y="6612"/>
                </a:moveTo>
                <a:cubicBezTo>
                  <a:pt x="12157" y="6612"/>
                  <a:pt x="12153" y="6613"/>
                  <a:pt x="12149" y="6617"/>
                </a:cubicBezTo>
                <a:lnTo>
                  <a:pt x="12134" y="6632"/>
                </a:lnTo>
                <a:cubicBezTo>
                  <a:pt x="12121" y="6644"/>
                  <a:pt x="12132" y="6663"/>
                  <a:pt x="12146" y="6663"/>
                </a:cubicBezTo>
                <a:cubicBezTo>
                  <a:pt x="12150" y="6663"/>
                  <a:pt x="12154" y="6661"/>
                  <a:pt x="12158" y="6657"/>
                </a:cubicBezTo>
                <a:lnTo>
                  <a:pt x="12173" y="6642"/>
                </a:lnTo>
                <a:cubicBezTo>
                  <a:pt x="12187" y="6630"/>
                  <a:pt x="12174" y="6612"/>
                  <a:pt x="12161" y="6612"/>
                </a:cubicBezTo>
                <a:close/>
                <a:moveTo>
                  <a:pt x="7982" y="6547"/>
                </a:moveTo>
                <a:cubicBezTo>
                  <a:pt x="7970" y="6547"/>
                  <a:pt x="7957" y="6551"/>
                  <a:pt x="7946" y="6562"/>
                </a:cubicBezTo>
                <a:lnTo>
                  <a:pt x="7931" y="6578"/>
                </a:lnTo>
                <a:cubicBezTo>
                  <a:pt x="7893" y="6615"/>
                  <a:pt x="7928" y="6669"/>
                  <a:pt x="7970" y="6669"/>
                </a:cubicBezTo>
                <a:cubicBezTo>
                  <a:pt x="7982" y="6669"/>
                  <a:pt x="7995" y="6664"/>
                  <a:pt x="8006" y="6653"/>
                </a:cubicBezTo>
                <a:lnTo>
                  <a:pt x="8022" y="6638"/>
                </a:lnTo>
                <a:cubicBezTo>
                  <a:pt x="8059" y="6600"/>
                  <a:pt x="8023" y="6547"/>
                  <a:pt x="7982" y="6547"/>
                </a:cubicBezTo>
                <a:close/>
                <a:moveTo>
                  <a:pt x="7246" y="6608"/>
                </a:moveTo>
                <a:cubicBezTo>
                  <a:pt x="7238" y="6608"/>
                  <a:pt x="7230" y="6611"/>
                  <a:pt x="7222" y="6619"/>
                </a:cubicBezTo>
                <a:lnTo>
                  <a:pt x="7207" y="6634"/>
                </a:lnTo>
                <a:cubicBezTo>
                  <a:pt x="7182" y="6659"/>
                  <a:pt x="7205" y="6694"/>
                  <a:pt x="7233" y="6694"/>
                </a:cubicBezTo>
                <a:cubicBezTo>
                  <a:pt x="7241" y="6694"/>
                  <a:pt x="7249" y="6691"/>
                  <a:pt x="7257" y="6684"/>
                </a:cubicBezTo>
                <a:lnTo>
                  <a:pt x="7273" y="6668"/>
                </a:lnTo>
                <a:cubicBezTo>
                  <a:pt x="7298" y="6643"/>
                  <a:pt x="7273" y="6608"/>
                  <a:pt x="7246" y="6608"/>
                </a:cubicBezTo>
                <a:close/>
                <a:moveTo>
                  <a:pt x="4137" y="6566"/>
                </a:moveTo>
                <a:cubicBezTo>
                  <a:pt x="4132" y="6566"/>
                  <a:pt x="4127" y="6567"/>
                  <a:pt x="4123" y="6568"/>
                </a:cubicBezTo>
                <a:cubicBezTo>
                  <a:pt x="4098" y="6579"/>
                  <a:pt x="4073" y="6588"/>
                  <a:pt x="4048" y="6599"/>
                </a:cubicBezTo>
                <a:cubicBezTo>
                  <a:pt x="4022" y="6609"/>
                  <a:pt x="4002" y="6634"/>
                  <a:pt x="4012" y="6664"/>
                </a:cubicBezTo>
                <a:cubicBezTo>
                  <a:pt x="4017" y="6684"/>
                  <a:pt x="4038" y="6704"/>
                  <a:pt x="4061" y="6704"/>
                </a:cubicBezTo>
                <a:cubicBezTo>
                  <a:pt x="4067" y="6704"/>
                  <a:pt x="4072" y="6703"/>
                  <a:pt x="4078" y="6700"/>
                </a:cubicBezTo>
                <a:cubicBezTo>
                  <a:pt x="4102" y="6690"/>
                  <a:pt x="4127" y="6682"/>
                  <a:pt x="4152" y="6671"/>
                </a:cubicBezTo>
                <a:cubicBezTo>
                  <a:pt x="4178" y="6661"/>
                  <a:pt x="4198" y="6635"/>
                  <a:pt x="4189" y="6605"/>
                </a:cubicBezTo>
                <a:cubicBezTo>
                  <a:pt x="4182" y="6584"/>
                  <a:pt x="4159" y="6566"/>
                  <a:pt x="4137" y="6566"/>
                </a:cubicBezTo>
                <a:close/>
                <a:moveTo>
                  <a:pt x="19110" y="6651"/>
                </a:moveTo>
                <a:cubicBezTo>
                  <a:pt x="19064" y="6651"/>
                  <a:pt x="19065" y="6721"/>
                  <a:pt x="19111" y="6721"/>
                </a:cubicBezTo>
                <a:lnTo>
                  <a:pt x="19140" y="6721"/>
                </a:lnTo>
                <a:cubicBezTo>
                  <a:pt x="19186" y="6721"/>
                  <a:pt x="19186" y="6651"/>
                  <a:pt x="19140" y="6651"/>
                </a:cubicBezTo>
                <a:lnTo>
                  <a:pt x="19111" y="6651"/>
                </a:lnTo>
                <a:cubicBezTo>
                  <a:pt x="19110" y="6651"/>
                  <a:pt x="19110" y="6651"/>
                  <a:pt x="19110" y="6651"/>
                </a:cubicBezTo>
                <a:close/>
                <a:moveTo>
                  <a:pt x="2333" y="6655"/>
                </a:moveTo>
                <a:cubicBezTo>
                  <a:pt x="2287" y="6655"/>
                  <a:pt x="2287" y="6726"/>
                  <a:pt x="2333" y="6726"/>
                </a:cubicBezTo>
                <a:lnTo>
                  <a:pt x="2349" y="6726"/>
                </a:lnTo>
                <a:cubicBezTo>
                  <a:pt x="2393" y="6726"/>
                  <a:pt x="2394" y="6655"/>
                  <a:pt x="2349" y="6655"/>
                </a:cubicBezTo>
                <a:close/>
                <a:moveTo>
                  <a:pt x="15580" y="6656"/>
                </a:moveTo>
                <a:cubicBezTo>
                  <a:pt x="15534" y="6656"/>
                  <a:pt x="15534" y="6727"/>
                  <a:pt x="15580" y="6727"/>
                </a:cubicBezTo>
                <a:cubicBezTo>
                  <a:pt x="15625" y="6727"/>
                  <a:pt x="15625" y="6656"/>
                  <a:pt x="15580" y="6656"/>
                </a:cubicBezTo>
                <a:close/>
                <a:moveTo>
                  <a:pt x="8629" y="6624"/>
                </a:moveTo>
                <a:cubicBezTo>
                  <a:pt x="8559" y="6624"/>
                  <a:pt x="8559" y="6731"/>
                  <a:pt x="8629" y="6731"/>
                </a:cubicBezTo>
                <a:cubicBezTo>
                  <a:pt x="8696" y="6731"/>
                  <a:pt x="8696" y="6625"/>
                  <a:pt x="8629" y="6624"/>
                </a:cubicBezTo>
                <a:close/>
                <a:moveTo>
                  <a:pt x="23466" y="6665"/>
                </a:moveTo>
                <a:cubicBezTo>
                  <a:pt x="23448" y="6665"/>
                  <a:pt x="23430" y="6676"/>
                  <a:pt x="23430" y="6699"/>
                </a:cubicBezTo>
                <a:lnTo>
                  <a:pt x="23430" y="6715"/>
                </a:lnTo>
                <a:cubicBezTo>
                  <a:pt x="23430" y="6738"/>
                  <a:pt x="23448" y="6750"/>
                  <a:pt x="23465" y="6750"/>
                </a:cubicBezTo>
                <a:cubicBezTo>
                  <a:pt x="23483" y="6750"/>
                  <a:pt x="23501" y="6738"/>
                  <a:pt x="23501" y="6715"/>
                </a:cubicBezTo>
                <a:lnTo>
                  <a:pt x="23501" y="6699"/>
                </a:lnTo>
                <a:cubicBezTo>
                  <a:pt x="23502" y="6676"/>
                  <a:pt x="23484" y="6665"/>
                  <a:pt x="23466" y="6665"/>
                </a:cubicBezTo>
                <a:close/>
                <a:moveTo>
                  <a:pt x="24127" y="6653"/>
                </a:moveTo>
                <a:cubicBezTo>
                  <a:pt x="24109" y="6653"/>
                  <a:pt x="24092" y="6664"/>
                  <a:pt x="24092" y="6687"/>
                </a:cubicBezTo>
                <a:lnTo>
                  <a:pt x="24092" y="6716"/>
                </a:lnTo>
                <a:cubicBezTo>
                  <a:pt x="24092" y="6739"/>
                  <a:pt x="24109" y="6751"/>
                  <a:pt x="24127" y="6751"/>
                </a:cubicBezTo>
                <a:cubicBezTo>
                  <a:pt x="24144" y="6751"/>
                  <a:pt x="24162" y="6739"/>
                  <a:pt x="24162" y="6716"/>
                </a:cubicBezTo>
                <a:lnTo>
                  <a:pt x="24162" y="6687"/>
                </a:lnTo>
                <a:cubicBezTo>
                  <a:pt x="24162" y="6664"/>
                  <a:pt x="24144" y="6653"/>
                  <a:pt x="24127" y="6653"/>
                </a:cubicBezTo>
                <a:close/>
                <a:moveTo>
                  <a:pt x="23152" y="6667"/>
                </a:moveTo>
                <a:cubicBezTo>
                  <a:pt x="23147" y="6667"/>
                  <a:pt x="23141" y="6668"/>
                  <a:pt x="23135" y="6671"/>
                </a:cubicBezTo>
                <a:cubicBezTo>
                  <a:pt x="23125" y="6676"/>
                  <a:pt x="23115" y="6682"/>
                  <a:pt x="23105" y="6687"/>
                </a:cubicBezTo>
                <a:cubicBezTo>
                  <a:pt x="23069" y="6705"/>
                  <a:pt x="23090" y="6752"/>
                  <a:pt x="23123" y="6752"/>
                </a:cubicBezTo>
                <a:cubicBezTo>
                  <a:pt x="23129" y="6752"/>
                  <a:pt x="23135" y="6751"/>
                  <a:pt x="23141" y="6748"/>
                </a:cubicBezTo>
                <a:cubicBezTo>
                  <a:pt x="23151" y="6742"/>
                  <a:pt x="23161" y="6737"/>
                  <a:pt x="23171" y="6732"/>
                </a:cubicBezTo>
                <a:cubicBezTo>
                  <a:pt x="23206" y="6714"/>
                  <a:pt x="23184" y="6667"/>
                  <a:pt x="23152" y="6667"/>
                </a:cubicBezTo>
                <a:close/>
                <a:moveTo>
                  <a:pt x="1822" y="6684"/>
                </a:moveTo>
                <a:cubicBezTo>
                  <a:pt x="1778" y="6684"/>
                  <a:pt x="1776" y="6755"/>
                  <a:pt x="1822" y="6755"/>
                </a:cubicBezTo>
                <a:cubicBezTo>
                  <a:pt x="1868" y="6755"/>
                  <a:pt x="1868" y="6684"/>
                  <a:pt x="1822" y="6684"/>
                </a:cubicBezTo>
                <a:close/>
                <a:moveTo>
                  <a:pt x="14228" y="6648"/>
                </a:moveTo>
                <a:cubicBezTo>
                  <a:pt x="14159" y="6650"/>
                  <a:pt x="14159" y="6756"/>
                  <a:pt x="14228" y="6756"/>
                </a:cubicBezTo>
                <a:cubicBezTo>
                  <a:pt x="14298" y="6756"/>
                  <a:pt x="14298" y="6648"/>
                  <a:pt x="14228" y="6648"/>
                </a:cubicBezTo>
                <a:close/>
                <a:moveTo>
                  <a:pt x="8945" y="6655"/>
                </a:moveTo>
                <a:cubicBezTo>
                  <a:pt x="8874" y="6655"/>
                  <a:pt x="8874" y="6762"/>
                  <a:pt x="8945" y="6762"/>
                </a:cubicBezTo>
                <a:lnTo>
                  <a:pt x="8989" y="6762"/>
                </a:lnTo>
                <a:cubicBezTo>
                  <a:pt x="9057" y="6761"/>
                  <a:pt x="9057" y="6655"/>
                  <a:pt x="8989" y="6655"/>
                </a:cubicBezTo>
                <a:close/>
                <a:moveTo>
                  <a:pt x="22177" y="6656"/>
                </a:moveTo>
                <a:cubicBezTo>
                  <a:pt x="22173" y="6656"/>
                  <a:pt x="22168" y="6656"/>
                  <a:pt x="22164" y="6657"/>
                </a:cubicBezTo>
                <a:cubicBezTo>
                  <a:pt x="22152" y="6662"/>
                  <a:pt x="22143" y="6664"/>
                  <a:pt x="22131" y="6667"/>
                </a:cubicBezTo>
                <a:cubicBezTo>
                  <a:pt x="22104" y="6676"/>
                  <a:pt x="22087" y="6704"/>
                  <a:pt x="22092" y="6732"/>
                </a:cubicBezTo>
                <a:cubicBezTo>
                  <a:pt x="22097" y="6756"/>
                  <a:pt x="22120" y="6773"/>
                  <a:pt x="22144" y="6773"/>
                </a:cubicBezTo>
                <a:cubicBezTo>
                  <a:pt x="22149" y="6773"/>
                  <a:pt x="22153" y="6773"/>
                  <a:pt x="22157" y="6772"/>
                </a:cubicBezTo>
                <a:cubicBezTo>
                  <a:pt x="22170" y="6767"/>
                  <a:pt x="22178" y="6765"/>
                  <a:pt x="22190" y="6762"/>
                </a:cubicBezTo>
                <a:cubicBezTo>
                  <a:pt x="22218" y="6753"/>
                  <a:pt x="22238" y="6729"/>
                  <a:pt x="22229" y="6697"/>
                </a:cubicBezTo>
                <a:cubicBezTo>
                  <a:pt x="22224" y="6673"/>
                  <a:pt x="22201" y="6656"/>
                  <a:pt x="22177" y="6656"/>
                </a:cubicBezTo>
                <a:close/>
                <a:moveTo>
                  <a:pt x="3761" y="6735"/>
                </a:moveTo>
                <a:cubicBezTo>
                  <a:pt x="3745" y="6735"/>
                  <a:pt x="3735" y="6759"/>
                  <a:pt x="3753" y="6767"/>
                </a:cubicBezTo>
                <a:cubicBezTo>
                  <a:pt x="3763" y="6773"/>
                  <a:pt x="3772" y="6778"/>
                  <a:pt x="3782" y="6783"/>
                </a:cubicBezTo>
                <a:cubicBezTo>
                  <a:pt x="3785" y="6785"/>
                  <a:pt x="3788" y="6785"/>
                  <a:pt x="3791" y="6785"/>
                </a:cubicBezTo>
                <a:cubicBezTo>
                  <a:pt x="3807" y="6785"/>
                  <a:pt x="3818" y="6762"/>
                  <a:pt x="3801" y="6753"/>
                </a:cubicBezTo>
                <a:cubicBezTo>
                  <a:pt x="3790" y="6748"/>
                  <a:pt x="3781" y="6742"/>
                  <a:pt x="3771" y="6737"/>
                </a:cubicBezTo>
                <a:cubicBezTo>
                  <a:pt x="3767" y="6735"/>
                  <a:pt x="3764" y="6735"/>
                  <a:pt x="3761" y="6735"/>
                </a:cubicBezTo>
                <a:close/>
                <a:moveTo>
                  <a:pt x="7892" y="6731"/>
                </a:moveTo>
                <a:cubicBezTo>
                  <a:pt x="7874" y="6731"/>
                  <a:pt x="7856" y="6742"/>
                  <a:pt x="7856" y="6765"/>
                </a:cubicBezTo>
                <a:lnTo>
                  <a:pt x="7856" y="6795"/>
                </a:lnTo>
                <a:cubicBezTo>
                  <a:pt x="7856" y="6818"/>
                  <a:pt x="7874" y="6829"/>
                  <a:pt x="7892" y="6829"/>
                </a:cubicBezTo>
                <a:cubicBezTo>
                  <a:pt x="7910" y="6829"/>
                  <a:pt x="7927" y="6818"/>
                  <a:pt x="7927" y="6795"/>
                </a:cubicBezTo>
                <a:lnTo>
                  <a:pt x="7927" y="6765"/>
                </a:lnTo>
                <a:cubicBezTo>
                  <a:pt x="7927" y="6742"/>
                  <a:pt x="7910" y="6731"/>
                  <a:pt x="7892" y="6731"/>
                </a:cubicBezTo>
                <a:close/>
                <a:moveTo>
                  <a:pt x="20101" y="6758"/>
                </a:moveTo>
                <a:cubicBezTo>
                  <a:pt x="20054" y="6758"/>
                  <a:pt x="20054" y="6829"/>
                  <a:pt x="20101" y="6829"/>
                </a:cubicBezTo>
                <a:lnTo>
                  <a:pt x="20116" y="6829"/>
                </a:lnTo>
                <a:cubicBezTo>
                  <a:pt x="20161" y="6829"/>
                  <a:pt x="20161" y="6758"/>
                  <a:pt x="20116" y="6758"/>
                </a:cubicBezTo>
                <a:close/>
                <a:moveTo>
                  <a:pt x="9410" y="6730"/>
                </a:moveTo>
                <a:cubicBezTo>
                  <a:pt x="9401" y="6730"/>
                  <a:pt x="9391" y="6731"/>
                  <a:pt x="9381" y="6735"/>
                </a:cubicBezTo>
                <a:cubicBezTo>
                  <a:pt x="9354" y="6744"/>
                  <a:pt x="9334" y="6771"/>
                  <a:pt x="9344" y="6800"/>
                </a:cubicBezTo>
                <a:cubicBezTo>
                  <a:pt x="9349" y="6822"/>
                  <a:pt x="9372" y="6840"/>
                  <a:pt x="9396" y="6840"/>
                </a:cubicBezTo>
                <a:cubicBezTo>
                  <a:pt x="9399" y="6840"/>
                  <a:pt x="9402" y="6840"/>
                  <a:pt x="9406" y="6839"/>
                </a:cubicBezTo>
                <a:cubicBezTo>
                  <a:pt x="9416" y="6847"/>
                  <a:pt x="9429" y="6852"/>
                  <a:pt x="9442" y="6852"/>
                </a:cubicBezTo>
                <a:cubicBezTo>
                  <a:pt x="9450" y="6852"/>
                  <a:pt x="9458" y="6850"/>
                  <a:pt x="9466" y="6846"/>
                </a:cubicBezTo>
                <a:cubicBezTo>
                  <a:pt x="9490" y="6833"/>
                  <a:pt x="9503" y="6798"/>
                  <a:pt x="9486" y="6773"/>
                </a:cubicBezTo>
                <a:cubicBezTo>
                  <a:pt x="9469" y="6748"/>
                  <a:pt x="9440" y="6730"/>
                  <a:pt x="9410" y="6730"/>
                </a:cubicBezTo>
                <a:close/>
                <a:moveTo>
                  <a:pt x="1553" y="6745"/>
                </a:moveTo>
                <a:cubicBezTo>
                  <a:pt x="1528" y="6745"/>
                  <a:pt x="1504" y="6770"/>
                  <a:pt x="1521" y="6797"/>
                </a:cubicBezTo>
                <a:cubicBezTo>
                  <a:pt x="1532" y="6810"/>
                  <a:pt x="1540" y="6825"/>
                  <a:pt x="1551" y="6841"/>
                </a:cubicBezTo>
                <a:cubicBezTo>
                  <a:pt x="1558" y="6852"/>
                  <a:pt x="1569" y="6857"/>
                  <a:pt x="1580" y="6857"/>
                </a:cubicBezTo>
                <a:cubicBezTo>
                  <a:pt x="1605" y="6857"/>
                  <a:pt x="1630" y="6832"/>
                  <a:pt x="1613" y="6805"/>
                </a:cubicBezTo>
                <a:cubicBezTo>
                  <a:pt x="1602" y="6789"/>
                  <a:pt x="1593" y="6775"/>
                  <a:pt x="1582" y="6761"/>
                </a:cubicBezTo>
                <a:cubicBezTo>
                  <a:pt x="1575" y="6750"/>
                  <a:pt x="1564" y="6745"/>
                  <a:pt x="1553" y="6745"/>
                </a:cubicBezTo>
                <a:close/>
                <a:moveTo>
                  <a:pt x="5250" y="6754"/>
                </a:moveTo>
                <a:cubicBezTo>
                  <a:pt x="5244" y="6754"/>
                  <a:pt x="5237" y="6756"/>
                  <a:pt x="5231" y="6760"/>
                </a:cubicBezTo>
                <a:cubicBezTo>
                  <a:pt x="5216" y="6771"/>
                  <a:pt x="5201" y="6781"/>
                  <a:pt x="5186" y="6789"/>
                </a:cubicBezTo>
                <a:cubicBezTo>
                  <a:pt x="5155" y="6811"/>
                  <a:pt x="5174" y="6858"/>
                  <a:pt x="5203" y="6858"/>
                </a:cubicBezTo>
                <a:cubicBezTo>
                  <a:pt x="5209" y="6858"/>
                  <a:pt x="5215" y="6856"/>
                  <a:pt x="5221" y="6851"/>
                </a:cubicBezTo>
                <a:cubicBezTo>
                  <a:pt x="5236" y="6841"/>
                  <a:pt x="5252" y="6830"/>
                  <a:pt x="5267" y="6821"/>
                </a:cubicBezTo>
                <a:cubicBezTo>
                  <a:pt x="5298" y="6799"/>
                  <a:pt x="5279" y="6754"/>
                  <a:pt x="5250" y="6754"/>
                </a:cubicBezTo>
                <a:close/>
                <a:moveTo>
                  <a:pt x="14544" y="6758"/>
                </a:moveTo>
                <a:cubicBezTo>
                  <a:pt x="14475" y="6758"/>
                  <a:pt x="14475" y="6866"/>
                  <a:pt x="14544" y="6866"/>
                </a:cubicBezTo>
                <a:lnTo>
                  <a:pt x="14588" y="6866"/>
                </a:lnTo>
                <a:cubicBezTo>
                  <a:pt x="14656" y="6866"/>
                  <a:pt x="14656" y="6760"/>
                  <a:pt x="14588" y="6758"/>
                </a:cubicBezTo>
                <a:close/>
                <a:moveTo>
                  <a:pt x="14757" y="6788"/>
                </a:moveTo>
                <a:cubicBezTo>
                  <a:pt x="14743" y="6788"/>
                  <a:pt x="14729" y="6795"/>
                  <a:pt x="14723" y="6813"/>
                </a:cubicBezTo>
                <a:cubicBezTo>
                  <a:pt x="14718" y="6828"/>
                  <a:pt x="14713" y="6842"/>
                  <a:pt x="14707" y="6857"/>
                </a:cubicBezTo>
                <a:cubicBezTo>
                  <a:pt x="14699" y="6883"/>
                  <a:pt x="14720" y="6900"/>
                  <a:pt x="14742" y="6900"/>
                </a:cubicBezTo>
                <a:cubicBezTo>
                  <a:pt x="14756" y="6900"/>
                  <a:pt x="14770" y="6893"/>
                  <a:pt x="14776" y="6876"/>
                </a:cubicBezTo>
                <a:cubicBezTo>
                  <a:pt x="14781" y="6861"/>
                  <a:pt x="14786" y="6846"/>
                  <a:pt x="14791" y="6831"/>
                </a:cubicBezTo>
                <a:cubicBezTo>
                  <a:pt x="14800" y="6805"/>
                  <a:pt x="14779" y="6788"/>
                  <a:pt x="14757" y="6788"/>
                </a:cubicBezTo>
                <a:close/>
                <a:moveTo>
                  <a:pt x="7591" y="6819"/>
                </a:moveTo>
                <a:cubicBezTo>
                  <a:pt x="7564" y="6819"/>
                  <a:pt x="7540" y="6854"/>
                  <a:pt x="7566" y="6879"/>
                </a:cubicBezTo>
                <a:cubicBezTo>
                  <a:pt x="7571" y="6886"/>
                  <a:pt x="7576" y="6889"/>
                  <a:pt x="7582" y="6894"/>
                </a:cubicBezTo>
                <a:cubicBezTo>
                  <a:pt x="7589" y="6902"/>
                  <a:pt x="7598" y="6905"/>
                  <a:pt x="7606" y="6905"/>
                </a:cubicBezTo>
                <a:cubicBezTo>
                  <a:pt x="7633" y="6905"/>
                  <a:pt x="7656" y="6869"/>
                  <a:pt x="7631" y="6845"/>
                </a:cubicBezTo>
                <a:lnTo>
                  <a:pt x="7615" y="6829"/>
                </a:lnTo>
                <a:cubicBezTo>
                  <a:pt x="7608" y="6822"/>
                  <a:pt x="7600" y="6819"/>
                  <a:pt x="7591" y="6819"/>
                </a:cubicBezTo>
                <a:close/>
                <a:moveTo>
                  <a:pt x="20415" y="6834"/>
                </a:moveTo>
                <a:cubicBezTo>
                  <a:pt x="20407" y="6834"/>
                  <a:pt x="20399" y="6838"/>
                  <a:pt x="20392" y="6845"/>
                </a:cubicBezTo>
                <a:lnTo>
                  <a:pt x="20376" y="6861"/>
                </a:lnTo>
                <a:cubicBezTo>
                  <a:pt x="20351" y="6885"/>
                  <a:pt x="20375" y="6921"/>
                  <a:pt x="20402" y="6921"/>
                </a:cubicBezTo>
                <a:cubicBezTo>
                  <a:pt x="20410" y="6921"/>
                  <a:pt x="20419" y="6918"/>
                  <a:pt x="20426" y="6910"/>
                </a:cubicBezTo>
                <a:lnTo>
                  <a:pt x="20442" y="6894"/>
                </a:lnTo>
                <a:cubicBezTo>
                  <a:pt x="20467" y="6869"/>
                  <a:pt x="20442" y="6834"/>
                  <a:pt x="20415" y="6834"/>
                </a:cubicBezTo>
                <a:close/>
                <a:moveTo>
                  <a:pt x="3011" y="6804"/>
                </a:moveTo>
                <a:cubicBezTo>
                  <a:pt x="2970" y="6804"/>
                  <a:pt x="2933" y="6857"/>
                  <a:pt x="2970" y="6894"/>
                </a:cubicBezTo>
                <a:lnTo>
                  <a:pt x="2986" y="6910"/>
                </a:lnTo>
                <a:cubicBezTo>
                  <a:pt x="2997" y="6921"/>
                  <a:pt x="3010" y="6926"/>
                  <a:pt x="3022" y="6926"/>
                </a:cubicBezTo>
                <a:cubicBezTo>
                  <a:pt x="3063" y="6926"/>
                  <a:pt x="3100" y="6873"/>
                  <a:pt x="3062" y="6836"/>
                </a:cubicBezTo>
                <a:lnTo>
                  <a:pt x="3047" y="6820"/>
                </a:lnTo>
                <a:cubicBezTo>
                  <a:pt x="3036" y="6809"/>
                  <a:pt x="3023" y="6804"/>
                  <a:pt x="3011" y="6804"/>
                </a:cubicBezTo>
                <a:close/>
                <a:moveTo>
                  <a:pt x="17967" y="6858"/>
                </a:moveTo>
                <a:cubicBezTo>
                  <a:pt x="17922" y="6858"/>
                  <a:pt x="17922" y="6929"/>
                  <a:pt x="17967" y="6929"/>
                </a:cubicBezTo>
                <a:cubicBezTo>
                  <a:pt x="18013" y="6929"/>
                  <a:pt x="18013" y="6858"/>
                  <a:pt x="17967" y="6858"/>
                </a:cubicBezTo>
                <a:close/>
                <a:moveTo>
                  <a:pt x="2513" y="6865"/>
                </a:moveTo>
                <a:cubicBezTo>
                  <a:pt x="2467" y="6865"/>
                  <a:pt x="2467" y="6935"/>
                  <a:pt x="2513" y="6935"/>
                </a:cubicBezTo>
                <a:cubicBezTo>
                  <a:pt x="2514" y="6935"/>
                  <a:pt x="2514" y="6935"/>
                  <a:pt x="2514" y="6935"/>
                </a:cubicBezTo>
                <a:cubicBezTo>
                  <a:pt x="2560" y="6935"/>
                  <a:pt x="2559" y="6866"/>
                  <a:pt x="2513" y="6865"/>
                </a:cubicBezTo>
                <a:close/>
                <a:moveTo>
                  <a:pt x="21948" y="6812"/>
                </a:moveTo>
                <a:cubicBezTo>
                  <a:pt x="21936" y="6812"/>
                  <a:pt x="21924" y="6817"/>
                  <a:pt x="21913" y="6828"/>
                </a:cubicBezTo>
                <a:cubicBezTo>
                  <a:pt x="21904" y="6836"/>
                  <a:pt x="21898" y="6841"/>
                  <a:pt x="21892" y="6849"/>
                </a:cubicBezTo>
                <a:cubicBezTo>
                  <a:pt x="21855" y="6887"/>
                  <a:pt x="21890" y="6942"/>
                  <a:pt x="21930" y="6942"/>
                </a:cubicBezTo>
                <a:cubicBezTo>
                  <a:pt x="21942" y="6942"/>
                  <a:pt x="21955" y="6937"/>
                  <a:pt x="21966" y="6926"/>
                </a:cubicBezTo>
                <a:cubicBezTo>
                  <a:pt x="21974" y="6918"/>
                  <a:pt x="21981" y="6913"/>
                  <a:pt x="21987" y="6905"/>
                </a:cubicBezTo>
                <a:cubicBezTo>
                  <a:pt x="22025" y="6867"/>
                  <a:pt x="21989" y="6812"/>
                  <a:pt x="21948" y="6812"/>
                </a:cubicBezTo>
                <a:close/>
                <a:moveTo>
                  <a:pt x="4708" y="6858"/>
                </a:moveTo>
                <a:cubicBezTo>
                  <a:pt x="4705" y="6858"/>
                  <a:pt x="4701" y="6859"/>
                  <a:pt x="4698" y="6860"/>
                </a:cubicBezTo>
                <a:cubicBezTo>
                  <a:pt x="4678" y="6865"/>
                  <a:pt x="4659" y="6870"/>
                  <a:pt x="4638" y="6873"/>
                </a:cubicBezTo>
                <a:cubicBezTo>
                  <a:pt x="4596" y="6883"/>
                  <a:pt x="4609" y="6942"/>
                  <a:pt x="4647" y="6942"/>
                </a:cubicBezTo>
                <a:cubicBezTo>
                  <a:pt x="4650" y="6942"/>
                  <a:pt x="4653" y="6942"/>
                  <a:pt x="4656" y="6941"/>
                </a:cubicBezTo>
                <a:cubicBezTo>
                  <a:pt x="4676" y="6936"/>
                  <a:pt x="4696" y="6931"/>
                  <a:pt x="4717" y="6928"/>
                </a:cubicBezTo>
                <a:cubicBezTo>
                  <a:pt x="4757" y="6916"/>
                  <a:pt x="4745" y="6858"/>
                  <a:pt x="4708" y="6858"/>
                </a:cubicBezTo>
                <a:close/>
                <a:moveTo>
                  <a:pt x="2707" y="6847"/>
                </a:moveTo>
                <a:cubicBezTo>
                  <a:pt x="2639" y="6847"/>
                  <a:pt x="2638" y="6955"/>
                  <a:pt x="2707" y="6955"/>
                </a:cubicBezTo>
                <a:lnTo>
                  <a:pt x="2723" y="6955"/>
                </a:lnTo>
                <a:cubicBezTo>
                  <a:pt x="2792" y="6955"/>
                  <a:pt x="2792" y="6847"/>
                  <a:pt x="2723" y="6847"/>
                </a:cubicBezTo>
                <a:close/>
                <a:moveTo>
                  <a:pt x="5781" y="6809"/>
                </a:moveTo>
                <a:cubicBezTo>
                  <a:pt x="5777" y="6809"/>
                  <a:pt x="5772" y="6809"/>
                  <a:pt x="5767" y="6810"/>
                </a:cubicBezTo>
                <a:cubicBezTo>
                  <a:pt x="5741" y="6819"/>
                  <a:pt x="5720" y="6849"/>
                  <a:pt x="5731" y="6876"/>
                </a:cubicBezTo>
                <a:cubicBezTo>
                  <a:pt x="5736" y="6891"/>
                  <a:pt x="5741" y="6907"/>
                  <a:pt x="5746" y="6920"/>
                </a:cubicBezTo>
                <a:cubicBezTo>
                  <a:pt x="5754" y="6944"/>
                  <a:pt x="5774" y="6959"/>
                  <a:pt x="5797" y="6959"/>
                </a:cubicBezTo>
                <a:cubicBezTo>
                  <a:pt x="5802" y="6959"/>
                  <a:pt x="5807" y="6959"/>
                  <a:pt x="5812" y="6957"/>
                </a:cubicBezTo>
                <a:cubicBezTo>
                  <a:pt x="5839" y="6950"/>
                  <a:pt x="5859" y="6919"/>
                  <a:pt x="5849" y="6892"/>
                </a:cubicBezTo>
                <a:cubicBezTo>
                  <a:pt x="5844" y="6876"/>
                  <a:pt x="5839" y="6862"/>
                  <a:pt x="5833" y="6847"/>
                </a:cubicBezTo>
                <a:cubicBezTo>
                  <a:pt x="5825" y="6824"/>
                  <a:pt x="5805" y="6809"/>
                  <a:pt x="5781" y="6809"/>
                </a:cubicBezTo>
                <a:close/>
                <a:moveTo>
                  <a:pt x="19619" y="6877"/>
                </a:moveTo>
                <a:cubicBezTo>
                  <a:pt x="19611" y="6877"/>
                  <a:pt x="19603" y="6880"/>
                  <a:pt x="19596" y="6888"/>
                </a:cubicBezTo>
                <a:lnTo>
                  <a:pt x="19580" y="6904"/>
                </a:lnTo>
                <a:cubicBezTo>
                  <a:pt x="19555" y="6927"/>
                  <a:pt x="19580" y="6964"/>
                  <a:pt x="19607" y="6964"/>
                </a:cubicBezTo>
                <a:cubicBezTo>
                  <a:pt x="19615" y="6964"/>
                  <a:pt x="19623" y="6961"/>
                  <a:pt x="19630" y="6954"/>
                </a:cubicBezTo>
                <a:lnTo>
                  <a:pt x="19646" y="6938"/>
                </a:lnTo>
                <a:cubicBezTo>
                  <a:pt x="19671" y="6912"/>
                  <a:pt x="19646" y="6877"/>
                  <a:pt x="19619" y="6877"/>
                </a:cubicBezTo>
                <a:close/>
                <a:moveTo>
                  <a:pt x="154" y="6890"/>
                </a:moveTo>
                <a:cubicBezTo>
                  <a:pt x="136" y="6890"/>
                  <a:pt x="119" y="6902"/>
                  <a:pt x="119" y="6925"/>
                </a:cubicBezTo>
                <a:lnTo>
                  <a:pt x="119" y="6940"/>
                </a:lnTo>
                <a:cubicBezTo>
                  <a:pt x="119" y="6963"/>
                  <a:pt x="136" y="6975"/>
                  <a:pt x="154" y="6975"/>
                </a:cubicBezTo>
                <a:cubicBezTo>
                  <a:pt x="171" y="6975"/>
                  <a:pt x="189" y="6963"/>
                  <a:pt x="189" y="6940"/>
                </a:cubicBezTo>
                <a:lnTo>
                  <a:pt x="189" y="6925"/>
                </a:lnTo>
                <a:cubicBezTo>
                  <a:pt x="189" y="6902"/>
                  <a:pt x="171" y="6890"/>
                  <a:pt x="154" y="6890"/>
                </a:cubicBezTo>
                <a:close/>
                <a:moveTo>
                  <a:pt x="23419" y="6920"/>
                </a:moveTo>
                <a:cubicBezTo>
                  <a:pt x="23374" y="6920"/>
                  <a:pt x="23374" y="6992"/>
                  <a:pt x="23419" y="6992"/>
                </a:cubicBezTo>
                <a:lnTo>
                  <a:pt x="23435" y="6992"/>
                </a:lnTo>
                <a:cubicBezTo>
                  <a:pt x="23481" y="6992"/>
                  <a:pt x="23481" y="6920"/>
                  <a:pt x="23435" y="6920"/>
                </a:cubicBezTo>
                <a:close/>
                <a:moveTo>
                  <a:pt x="16496" y="6946"/>
                </a:moveTo>
                <a:cubicBezTo>
                  <a:pt x="16482" y="6946"/>
                  <a:pt x="16470" y="6964"/>
                  <a:pt x="16482" y="6976"/>
                </a:cubicBezTo>
                <a:lnTo>
                  <a:pt x="16498" y="6992"/>
                </a:lnTo>
                <a:cubicBezTo>
                  <a:pt x="16501" y="6995"/>
                  <a:pt x="16505" y="6997"/>
                  <a:pt x="16509" y="6997"/>
                </a:cubicBezTo>
                <a:cubicBezTo>
                  <a:pt x="16522" y="6997"/>
                  <a:pt x="16534" y="6979"/>
                  <a:pt x="16522" y="6967"/>
                </a:cubicBezTo>
                <a:lnTo>
                  <a:pt x="16507" y="6951"/>
                </a:lnTo>
                <a:cubicBezTo>
                  <a:pt x="16504" y="6947"/>
                  <a:pt x="16500" y="6946"/>
                  <a:pt x="16496" y="6946"/>
                </a:cubicBezTo>
                <a:close/>
                <a:moveTo>
                  <a:pt x="9289" y="6929"/>
                </a:moveTo>
                <a:cubicBezTo>
                  <a:pt x="9243" y="6929"/>
                  <a:pt x="9243" y="6999"/>
                  <a:pt x="9289" y="6999"/>
                </a:cubicBezTo>
                <a:lnTo>
                  <a:pt x="9409" y="6999"/>
                </a:lnTo>
                <a:cubicBezTo>
                  <a:pt x="9409" y="6999"/>
                  <a:pt x="9410" y="6999"/>
                  <a:pt x="9411" y="6999"/>
                </a:cubicBezTo>
                <a:cubicBezTo>
                  <a:pt x="9455" y="6999"/>
                  <a:pt x="9454" y="6929"/>
                  <a:pt x="9409" y="6929"/>
                </a:cubicBezTo>
                <a:close/>
                <a:moveTo>
                  <a:pt x="11573" y="6956"/>
                </a:moveTo>
                <a:cubicBezTo>
                  <a:pt x="11560" y="6956"/>
                  <a:pt x="11547" y="6974"/>
                  <a:pt x="11559" y="6986"/>
                </a:cubicBezTo>
                <a:cubicBezTo>
                  <a:pt x="11566" y="6992"/>
                  <a:pt x="11571" y="6997"/>
                  <a:pt x="11575" y="7002"/>
                </a:cubicBezTo>
                <a:cubicBezTo>
                  <a:pt x="11579" y="7006"/>
                  <a:pt x="11583" y="7007"/>
                  <a:pt x="11587" y="7007"/>
                </a:cubicBezTo>
                <a:cubicBezTo>
                  <a:pt x="11600" y="7007"/>
                  <a:pt x="11613" y="6989"/>
                  <a:pt x="11600" y="6977"/>
                </a:cubicBezTo>
                <a:lnTo>
                  <a:pt x="11585" y="6961"/>
                </a:lnTo>
                <a:cubicBezTo>
                  <a:pt x="11581" y="6958"/>
                  <a:pt x="11577" y="6956"/>
                  <a:pt x="11573" y="6956"/>
                </a:cubicBezTo>
                <a:close/>
                <a:moveTo>
                  <a:pt x="2225" y="6973"/>
                </a:moveTo>
                <a:cubicBezTo>
                  <a:pt x="2204" y="6973"/>
                  <a:pt x="2205" y="7008"/>
                  <a:pt x="2226" y="7008"/>
                </a:cubicBezTo>
                <a:cubicBezTo>
                  <a:pt x="2251" y="7008"/>
                  <a:pt x="2251" y="6973"/>
                  <a:pt x="2226" y="6973"/>
                </a:cubicBezTo>
                <a:cubicBezTo>
                  <a:pt x="2226" y="6973"/>
                  <a:pt x="2226" y="6973"/>
                  <a:pt x="2225" y="6973"/>
                </a:cubicBezTo>
                <a:close/>
                <a:moveTo>
                  <a:pt x="8476" y="6928"/>
                </a:moveTo>
                <a:cubicBezTo>
                  <a:pt x="8471" y="6928"/>
                  <a:pt x="8465" y="6929"/>
                  <a:pt x="8460" y="6932"/>
                </a:cubicBezTo>
                <a:cubicBezTo>
                  <a:pt x="8427" y="6949"/>
                  <a:pt x="8393" y="6956"/>
                  <a:pt x="8356" y="6956"/>
                </a:cubicBezTo>
                <a:cubicBezTo>
                  <a:pt x="8351" y="6956"/>
                  <a:pt x="8347" y="6956"/>
                  <a:pt x="8342" y="6956"/>
                </a:cubicBezTo>
                <a:cubicBezTo>
                  <a:pt x="8342" y="6956"/>
                  <a:pt x="8341" y="6956"/>
                  <a:pt x="8340" y="6956"/>
                </a:cubicBezTo>
                <a:cubicBezTo>
                  <a:pt x="8296" y="6956"/>
                  <a:pt x="8297" y="7025"/>
                  <a:pt x="8342" y="7026"/>
                </a:cubicBezTo>
                <a:cubicBezTo>
                  <a:pt x="8348" y="7027"/>
                  <a:pt x="8353" y="7027"/>
                  <a:pt x="8358" y="7027"/>
                </a:cubicBezTo>
                <a:cubicBezTo>
                  <a:pt x="8406" y="7027"/>
                  <a:pt x="8453" y="7014"/>
                  <a:pt x="8495" y="6993"/>
                </a:cubicBezTo>
                <a:cubicBezTo>
                  <a:pt x="8531" y="6976"/>
                  <a:pt x="8509" y="6928"/>
                  <a:pt x="8476" y="6928"/>
                </a:cubicBezTo>
                <a:close/>
                <a:moveTo>
                  <a:pt x="21387" y="6961"/>
                </a:moveTo>
                <a:cubicBezTo>
                  <a:pt x="21360" y="6961"/>
                  <a:pt x="21336" y="6996"/>
                  <a:pt x="21360" y="7022"/>
                </a:cubicBezTo>
                <a:cubicBezTo>
                  <a:pt x="21367" y="7029"/>
                  <a:pt x="21375" y="7032"/>
                  <a:pt x="21383" y="7032"/>
                </a:cubicBezTo>
                <a:cubicBezTo>
                  <a:pt x="21411" y="7032"/>
                  <a:pt x="21436" y="6997"/>
                  <a:pt x="21411" y="6972"/>
                </a:cubicBezTo>
                <a:cubicBezTo>
                  <a:pt x="21404" y="6964"/>
                  <a:pt x="21396" y="6961"/>
                  <a:pt x="21387" y="6961"/>
                </a:cubicBezTo>
                <a:close/>
                <a:moveTo>
                  <a:pt x="16043" y="6973"/>
                </a:moveTo>
                <a:cubicBezTo>
                  <a:pt x="15999" y="6973"/>
                  <a:pt x="15997" y="7044"/>
                  <a:pt x="16044" y="7044"/>
                </a:cubicBezTo>
                <a:cubicBezTo>
                  <a:pt x="16090" y="7044"/>
                  <a:pt x="16090" y="6973"/>
                  <a:pt x="16044" y="6973"/>
                </a:cubicBezTo>
                <a:cubicBezTo>
                  <a:pt x="16044" y="6973"/>
                  <a:pt x="16044" y="6973"/>
                  <a:pt x="16043" y="6973"/>
                </a:cubicBezTo>
                <a:close/>
                <a:moveTo>
                  <a:pt x="17307" y="6915"/>
                </a:moveTo>
                <a:cubicBezTo>
                  <a:pt x="17280" y="6915"/>
                  <a:pt x="17255" y="6952"/>
                  <a:pt x="17280" y="6976"/>
                </a:cubicBezTo>
                <a:cubicBezTo>
                  <a:pt x="17300" y="6996"/>
                  <a:pt x="17320" y="7017"/>
                  <a:pt x="17341" y="7036"/>
                </a:cubicBezTo>
                <a:cubicBezTo>
                  <a:pt x="17349" y="7043"/>
                  <a:pt x="17357" y="7047"/>
                  <a:pt x="17365" y="7047"/>
                </a:cubicBezTo>
                <a:cubicBezTo>
                  <a:pt x="17392" y="7047"/>
                  <a:pt x="17416" y="7011"/>
                  <a:pt x="17390" y="6986"/>
                </a:cubicBezTo>
                <a:cubicBezTo>
                  <a:pt x="17372" y="6967"/>
                  <a:pt x="17352" y="6946"/>
                  <a:pt x="17331" y="6926"/>
                </a:cubicBezTo>
                <a:cubicBezTo>
                  <a:pt x="17323" y="6918"/>
                  <a:pt x="17315" y="6915"/>
                  <a:pt x="17307" y="6915"/>
                </a:cubicBezTo>
                <a:close/>
                <a:moveTo>
                  <a:pt x="19545" y="6997"/>
                </a:moveTo>
                <a:cubicBezTo>
                  <a:pt x="19499" y="6997"/>
                  <a:pt x="19499" y="7067"/>
                  <a:pt x="19545" y="7067"/>
                </a:cubicBezTo>
                <a:cubicBezTo>
                  <a:pt x="19546" y="7067"/>
                  <a:pt x="19547" y="7067"/>
                  <a:pt x="19547" y="7067"/>
                </a:cubicBezTo>
                <a:cubicBezTo>
                  <a:pt x="19589" y="7067"/>
                  <a:pt x="19590" y="6998"/>
                  <a:pt x="19545" y="6997"/>
                </a:cubicBezTo>
                <a:close/>
                <a:moveTo>
                  <a:pt x="23734" y="6996"/>
                </a:moveTo>
                <a:cubicBezTo>
                  <a:pt x="23726" y="6996"/>
                  <a:pt x="23718" y="6999"/>
                  <a:pt x="23711" y="7006"/>
                </a:cubicBezTo>
                <a:lnTo>
                  <a:pt x="23695" y="7022"/>
                </a:lnTo>
                <a:cubicBezTo>
                  <a:pt x="23670" y="7047"/>
                  <a:pt x="23694" y="7082"/>
                  <a:pt x="23721" y="7082"/>
                </a:cubicBezTo>
                <a:cubicBezTo>
                  <a:pt x="23729" y="7082"/>
                  <a:pt x="23737" y="7079"/>
                  <a:pt x="23744" y="7071"/>
                </a:cubicBezTo>
                <a:lnTo>
                  <a:pt x="23760" y="7056"/>
                </a:lnTo>
                <a:cubicBezTo>
                  <a:pt x="23786" y="7031"/>
                  <a:pt x="23761" y="6996"/>
                  <a:pt x="23734" y="6996"/>
                </a:cubicBezTo>
                <a:close/>
                <a:moveTo>
                  <a:pt x="3549" y="7036"/>
                </a:moveTo>
                <a:cubicBezTo>
                  <a:pt x="3545" y="7036"/>
                  <a:pt x="3542" y="7037"/>
                  <a:pt x="3538" y="7041"/>
                </a:cubicBezTo>
                <a:lnTo>
                  <a:pt x="3522" y="7057"/>
                </a:lnTo>
                <a:cubicBezTo>
                  <a:pt x="3510" y="7069"/>
                  <a:pt x="3522" y="7087"/>
                  <a:pt x="3535" y="7087"/>
                </a:cubicBezTo>
                <a:cubicBezTo>
                  <a:pt x="3539" y="7087"/>
                  <a:pt x="3543" y="7085"/>
                  <a:pt x="3546" y="7082"/>
                </a:cubicBezTo>
                <a:lnTo>
                  <a:pt x="3562" y="7066"/>
                </a:lnTo>
                <a:cubicBezTo>
                  <a:pt x="3574" y="7054"/>
                  <a:pt x="3562" y="7036"/>
                  <a:pt x="3549" y="7036"/>
                </a:cubicBezTo>
                <a:close/>
                <a:moveTo>
                  <a:pt x="14889" y="7034"/>
                </a:moveTo>
                <a:cubicBezTo>
                  <a:pt x="14843" y="7034"/>
                  <a:pt x="14843" y="7104"/>
                  <a:pt x="14889" y="7104"/>
                </a:cubicBezTo>
                <a:lnTo>
                  <a:pt x="15009" y="7104"/>
                </a:lnTo>
                <a:cubicBezTo>
                  <a:pt x="15010" y="7104"/>
                  <a:pt x="15010" y="7104"/>
                  <a:pt x="15011" y="7104"/>
                </a:cubicBezTo>
                <a:cubicBezTo>
                  <a:pt x="15054" y="7104"/>
                  <a:pt x="15054" y="7034"/>
                  <a:pt x="15009" y="7034"/>
                </a:cubicBezTo>
                <a:close/>
                <a:moveTo>
                  <a:pt x="16886" y="7066"/>
                </a:moveTo>
                <a:cubicBezTo>
                  <a:pt x="16872" y="7066"/>
                  <a:pt x="16860" y="7084"/>
                  <a:pt x="16872" y="7096"/>
                </a:cubicBezTo>
                <a:lnTo>
                  <a:pt x="16888" y="7112"/>
                </a:lnTo>
                <a:cubicBezTo>
                  <a:pt x="16891" y="7116"/>
                  <a:pt x="16895" y="7118"/>
                  <a:pt x="16899" y="7118"/>
                </a:cubicBezTo>
                <a:cubicBezTo>
                  <a:pt x="16913" y="7118"/>
                  <a:pt x="16925" y="7100"/>
                  <a:pt x="16913" y="7087"/>
                </a:cubicBezTo>
                <a:lnTo>
                  <a:pt x="16897" y="7071"/>
                </a:lnTo>
                <a:cubicBezTo>
                  <a:pt x="16893" y="7068"/>
                  <a:pt x="16889" y="7066"/>
                  <a:pt x="16886" y="7066"/>
                </a:cubicBezTo>
                <a:close/>
                <a:moveTo>
                  <a:pt x="12205" y="6982"/>
                </a:moveTo>
                <a:cubicBezTo>
                  <a:pt x="12200" y="6982"/>
                  <a:pt x="12194" y="6983"/>
                  <a:pt x="12189" y="6985"/>
                </a:cubicBezTo>
                <a:cubicBezTo>
                  <a:pt x="12165" y="6996"/>
                  <a:pt x="12140" y="7004"/>
                  <a:pt x="12115" y="7015"/>
                </a:cubicBezTo>
                <a:cubicBezTo>
                  <a:pt x="12088" y="7025"/>
                  <a:pt x="12069" y="7050"/>
                  <a:pt x="12078" y="7081"/>
                </a:cubicBezTo>
                <a:cubicBezTo>
                  <a:pt x="12083" y="7101"/>
                  <a:pt x="12105" y="7120"/>
                  <a:pt x="12129" y="7120"/>
                </a:cubicBezTo>
                <a:cubicBezTo>
                  <a:pt x="12134" y="7120"/>
                  <a:pt x="12139" y="7119"/>
                  <a:pt x="12144" y="7117"/>
                </a:cubicBezTo>
                <a:cubicBezTo>
                  <a:pt x="12168" y="7107"/>
                  <a:pt x="12193" y="7097"/>
                  <a:pt x="12218" y="7087"/>
                </a:cubicBezTo>
                <a:cubicBezTo>
                  <a:pt x="12245" y="7077"/>
                  <a:pt x="12263" y="7051"/>
                  <a:pt x="12255" y="7022"/>
                </a:cubicBezTo>
                <a:cubicBezTo>
                  <a:pt x="12250" y="7002"/>
                  <a:pt x="12228" y="6982"/>
                  <a:pt x="12205" y="6982"/>
                </a:cubicBezTo>
                <a:close/>
                <a:moveTo>
                  <a:pt x="7771" y="7060"/>
                </a:moveTo>
                <a:cubicBezTo>
                  <a:pt x="7725" y="7060"/>
                  <a:pt x="7724" y="7130"/>
                  <a:pt x="7771" y="7130"/>
                </a:cubicBezTo>
                <a:cubicBezTo>
                  <a:pt x="7817" y="7130"/>
                  <a:pt x="7817" y="7060"/>
                  <a:pt x="7771" y="7060"/>
                </a:cubicBezTo>
                <a:close/>
                <a:moveTo>
                  <a:pt x="7322" y="6997"/>
                </a:moveTo>
                <a:cubicBezTo>
                  <a:pt x="7281" y="6997"/>
                  <a:pt x="7244" y="7050"/>
                  <a:pt x="7281" y="7087"/>
                </a:cubicBezTo>
                <a:lnTo>
                  <a:pt x="7311" y="7117"/>
                </a:lnTo>
                <a:cubicBezTo>
                  <a:pt x="7322" y="7128"/>
                  <a:pt x="7335" y="7133"/>
                  <a:pt x="7347" y="7133"/>
                </a:cubicBezTo>
                <a:cubicBezTo>
                  <a:pt x="7388" y="7133"/>
                  <a:pt x="7426" y="7079"/>
                  <a:pt x="7388" y="7043"/>
                </a:cubicBezTo>
                <a:lnTo>
                  <a:pt x="7358" y="7013"/>
                </a:lnTo>
                <a:cubicBezTo>
                  <a:pt x="7347" y="7002"/>
                  <a:pt x="7334" y="6997"/>
                  <a:pt x="7322" y="6997"/>
                </a:cubicBezTo>
                <a:close/>
                <a:moveTo>
                  <a:pt x="9993" y="7079"/>
                </a:moveTo>
                <a:cubicBezTo>
                  <a:pt x="9988" y="7079"/>
                  <a:pt x="9982" y="7080"/>
                  <a:pt x="9977" y="7083"/>
                </a:cubicBezTo>
                <a:cubicBezTo>
                  <a:pt x="9966" y="7088"/>
                  <a:pt x="9957" y="7093"/>
                  <a:pt x="9946" y="7099"/>
                </a:cubicBezTo>
                <a:cubicBezTo>
                  <a:pt x="9910" y="7117"/>
                  <a:pt x="9932" y="7165"/>
                  <a:pt x="9965" y="7165"/>
                </a:cubicBezTo>
                <a:cubicBezTo>
                  <a:pt x="9970" y="7165"/>
                  <a:pt x="9976" y="7163"/>
                  <a:pt x="9982" y="7160"/>
                </a:cubicBezTo>
                <a:cubicBezTo>
                  <a:pt x="9992" y="7155"/>
                  <a:pt x="10001" y="7150"/>
                  <a:pt x="10011" y="7145"/>
                </a:cubicBezTo>
                <a:cubicBezTo>
                  <a:pt x="10046" y="7127"/>
                  <a:pt x="10026" y="7079"/>
                  <a:pt x="9993" y="7079"/>
                </a:cubicBezTo>
                <a:close/>
                <a:moveTo>
                  <a:pt x="10559" y="7109"/>
                </a:moveTo>
                <a:cubicBezTo>
                  <a:pt x="10541" y="7109"/>
                  <a:pt x="10523" y="7121"/>
                  <a:pt x="10523" y="7144"/>
                </a:cubicBezTo>
                <a:lnTo>
                  <a:pt x="10523" y="7159"/>
                </a:lnTo>
                <a:cubicBezTo>
                  <a:pt x="10523" y="7182"/>
                  <a:pt x="10541" y="7194"/>
                  <a:pt x="10559" y="7194"/>
                </a:cubicBezTo>
                <a:cubicBezTo>
                  <a:pt x="10577" y="7194"/>
                  <a:pt x="10595" y="7182"/>
                  <a:pt x="10595" y="7159"/>
                </a:cubicBezTo>
                <a:lnTo>
                  <a:pt x="10595" y="7144"/>
                </a:lnTo>
                <a:cubicBezTo>
                  <a:pt x="10595" y="7121"/>
                  <a:pt x="10577" y="7109"/>
                  <a:pt x="10559" y="7109"/>
                </a:cubicBezTo>
                <a:close/>
                <a:moveTo>
                  <a:pt x="11829" y="7152"/>
                </a:moveTo>
                <a:cubicBezTo>
                  <a:pt x="11813" y="7152"/>
                  <a:pt x="11803" y="7175"/>
                  <a:pt x="11820" y="7184"/>
                </a:cubicBezTo>
                <a:cubicBezTo>
                  <a:pt x="11831" y="7190"/>
                  <a:pt x="11840" y="7195"/>
                  <a:pt x="11851" y="7200"/>
                </a:cubicBezTo>
                <a:cubicBezTo>
                  <a:pt x="11854" y="7202"/>
                  <a:pt x="11857" y="7202"/>
                  <a:pt x="11859" y="7202"/>
                </a:cubicBezTo>
                <a:cubicBezTo>
                  <a:pt x="11876" y="7202"/>
                  <a:pt x="11886" y="7179"/>
                  <a:pt x="11868" y="7170"/>
                </a:cubicBezTo>
                <a:cubicBezTo>
                  <a:pt x="11858" y="7165"/>
                  <a:pt x="11849" y="7159"/>
                  <a:pt x="11838" y="7154"/>
                </a:cubicBezTo>
                <a:cubicBezTo>
                  <a:pt x="11835" y="7153"/>
                  <a:pt x="11832" y="7152"/>
                  <a:pt x="11829" y="7152"/>
                </a:cubicBezTo>
                <a:close/>
                <a:moveTo>
                  <a:pt x="18794" y="7174"/>
                </a:moveTo>
                <a:cubicBezTo>
                  <a:pt x="18790" y="7174"/>
                  <a:pt x="18786" y="7176"/>
                  <a:pt x="18783" y="7179"/>
                </a:cubicBezTo>
                <a:lnTo>
                  <a:pt x="18767" y="7195"/>
                </a:lnTo>
                <a:cubicBezTo>
                  <a:pt x="18754" y="7207"/>
                  <a:pt x="18767" y="7224"/>
                  <a:pt x="18780" y="7224"/>
                </a:cubicBezTo>
                <a:cubicBezTo>
                  <a:pt x="18784" y="7224"/>
                  <a:pt x="18788" y="7223"/>
                  <a:pt x="18792" y="7219"/>
                </a:cubicBezTo>
                <a:lnTo>
                  <a:pt x="18808" y="7203"/>
                </a:lnTo>
                <a:cubicBezTo>
                  <a:pt x="18820" y="7191"/>
                  <a:pt x="18808" y="7174"/>
                  <a:pt x="18794" y="7174"/>
                </a:cubicBezTo>
                <a:close/>
                <a:moveTo>
                  <a:pt x="19200" y="7161"/>
                </a:moveTo>
                <a:cubicBezTo>
                  <a:pt x="19153" y="7161"/>
                  <a:pt x="19152" y="7233"/>
                  <a:pt x="19200" y="7233"/>
                </a:cubicBezTo>
                <a:cubicBezTo>
                  <a:pt x="19245" y="7233"/>
                  <a:pt x="19245" y="7161"/>
                  <a:pt x="19200" y="7161"/>
                </a:cubicBezTo>
                <a:close/>
                <a:moveTo>
                  <a:pt x="14076" y="7035"/>
                </a:moveTo>
                <a:cubicBezTo>
                  <a:pt x="14071" y="7035"/>
                  <a:pt x="14065" y="7036"/>
                  <a:pt x="14059" y="7039"/>
                </a:cubicBezTo>
                <a:cubicBezTo>
                  <a:pt x="14027" y="7054"/>
                  <a:pt x="13994" y="7063"/>
                  <a:pt x="13959" y="7063"/>
                </a:cubicBezTo>
                <a:cubicBezTo>
                  <a:pt x="13953" y="7063"/>
                  <a:pt x="13947" y="7062"/>
                  <a:pt x="13942" y="7062"/>
                </a:cubicBezTo>
                <a:cubicBezTo>
                  <a:pt x="13941" y="7062"/>
                  <a:pt x="13940" y="7062"/>
                  <a:pt x="13940" y="7062"/>
                </a:cubicBezTo>
                <a:cubicBezTo>
                  <a:pt x="13901" y="7062"/>
                  <a:pt x="13896" y="7118"/>
                  <a:pt x="13929" y="7130"/>
                </a:cubicBezTo>
                <a:cubicBezTo>
                  <a:pt x="13911" y="7137"/>
                  <a:pt x="13899" y="7156"/>
                  <a:pt x="13911" y="7179"/>
                </a:cubicBezTo>
                <a:cubicBezTo>
                  <a:pt x="13922" y="7195"/>
                  <a:pt x="13931" y="7209"/>
                  <a:pt x="13942" y="7223"/>
                </a:cubicBezTo>
                <a:cubicBezTo>
                  <a:pt x="13949" y="7235"/>
                  <a:pt x="13960" y="7239"/>
                  <a:pt x="13971" y="7239"/>
                </a:cubicBezTo>
                <a:cubicBezTo>
                  <a:pt x="13996" y="7239"/>
                  <a:pt x="14020" y="7215"/>
                  <a:pt x="14003" y="7188"/>
                </a:cubicBezTo>
                <a:cubicBezTo>
                  <a:pt x="13994" y="7174"/>
                  <a:pt x="13984" y="7158"/>
                  <a:pt x="13973" y="7144"/>
                </a:cubicBezTo>
                <a:cubicBezTo>
                  <a:pt x="13970" y="7139"/>
                  <a:pt x="13966" y="7135"/>
                  <a:pt x="13963" y="7133"/>
                </a:cubicBezTo>
                <a:cubicBezTo>
                  <a:pt x="14008" y="7132"/>
                  <a:pt x="14054" y="7118"/>
                  <a:pt x="14095" y="7099"/>
                </a:cubicBezTo>
                <a:cubicBezTo>
                  <a:pt x="14131" y="7082"/>
                  <a:pt x="14109" y="7035"/>
                  <a:pt x="14076" y="7035"/>
                </a:cubicBezTo>
                <a:close/>
                <a:moveTo>
                  <a:pt x="6494" y="7145"/>
                </a:moveTo>
                <a:cubicBezTo>
                  <a:pt x="6426" y="7145"/>
                  <a:pt x="6425" y="7253"/>
                  <a:pt x="6494" y="7253"/>
                </a:cubicBezTo>
                <a:cubicBezTo>
                  <a:pt x="6562" y="7250"/>
                  <a:pt x="6562" y="7145"/>
                  <a:pt x="6494" y="7145"/>
                </a:cubicBezTo>
                <a:close/>
                <a:moveTo>
                  <a:pt x="21682" y="7180"/>
                </a:moveTo>
                <a:cubicBezTo>
                  <a:pt x="21655" y="7180"/>
                  <a:pt x="21630" y="7215"/>
                  <a:pt x="21654" y="7240"/>
                </a:cubicBezTo>
                <a:cubicBezTo>
                  <a:pt x="21662" y="7248"/>
                  <a:pt x="21668" y="7255"/>
                  <a:pt x="21675" y="7261"/>
                </a:cubicBezTo>
                <a:cubicBezTo>
                  <a:pt x="21683" y="7268"/>
                  <a:pt x="21691" y="7271"/>
                  <a:pt x="21699" y="7271"/>
                </a:cubicBezTo>
                <a:cubicBezTo>
                  <a:pt x="21727" y="7271"/>
                  <a:pt x="21751" y="7237"/>
                  <a:pt x="21726" y="7212"/>
                </a:cubicBezTo>
                <a:lnTo>
                  <a:pt x="21705" y="7191"/>
                </a:lnTo>
                <a:cubicBezTo>
                  <a:pt x="21698" y="7183"/>
                  <a:pt x="21690" y="7180"/>
                  <a:pt x="21682" y="7180"/>
                </a:cubicBezTo>
                <a:close/>
                <a:moveTo>
                  <a:pt x="12983" y="7140"/>
                </a:moveTo>
                <a:cubicBezTo>
                  <a:pt x="12969" y="7140"/>
                  <a:pt x="12957" y="7158"/>
                  <a:pt x="12970" y="7171"/>
                </a:cubicBezTo>
                <a:cubicBezTo>
                  <a:pt x="13000" y="7205"/>
                  <a:pt x="13031" y="7240"/>
                  <a:pt x="13062" y="7275"/>
                </a:cubicBezTo>
                <a:cubicBezTo>
                  <a:pt x="13065" y="7278"/>
                  <a:pt x="13069" y="7280"/>
                  <a:pt x="13072" y="7280"/>
                </a:cubicBezTo>
                <a:cubicBezTo>
                  <a:pt x="13085" y="7280"/>
                  <a:pt x="13097" y="7262"/>
                  <a:pt x="13087" y="7249"/>
                </a:cubicBezTo>
                <a:cubicBezTo>
                  <a:pt x="13056" y="7216"/>
                  <a:pt x="13025" y="7180"/>
                  <a:pt x="12995" y="7146"/>
                </a:cubicBezTo>
                <a:cubicBezTo>
                  <a:pt x="12991" y="7142"/>
                  <a:pt x="12987" y="7140"/>
                  <a:pt x="12983" y="7140"/>
                </a:cubicBezTo>
                <a:close/>
                <a:moveTo>
                  <a:pt x="13400" y="7154"/>
                </a:moveTo>
                <a:cubicBezTo>
                  <a:pt x="13386" y="7154"/>
                  <a:pt x="13373" y="7161"/>
                  <a:pt x="13370" y="7179"/>
                </a:cubicBezTo>
                <a:cubicBezTo>
                  <a:pt x="13361" y="7214"/>
                  <a:pt x="13370" y="7245"/>
                  <a:pt x="13392" y="7273"/>
                </a:cubicBezTo>
                <a:cubicBezTo>
                  <a:pt x="13397" y="7281"/>
                  <a:pt x="13406" y="7284"/>
                  <a:pt x="13415" y="7284"/>
                </a:cubicBezTo>
                <a:cubicBezTo>
                  <a:pt x="13425" y="7284"/>
                  <a:pt x="13435" y="7280"/>
                  <a:pt x="13441" y="7273"/>
                </a:cubicBezTo>
                <a:cubicBezTo>
                  <a:pt x="13456" y="7259"/>
                  <a:pt x="13454" y="7238"/>
                  <a:pt x="13441" y="7223"/>
                </a:cubicBezTo>
                <a:cubicBezTo>
                  <a:pt x="13436" y="7218"/>
                  <a:pt x="13435" y="7207"/>
                  <a:pt x="13437" y="7198"/>
                </a:cubicBezTo>
                <a:cubicBezTo>
                  <a:pt x="13444" y="7171"/>
                  <a:pt x="13421" y="7154"/>
                  <a:pt x="13400" y="7154"/>
                </a:cubicBezTo>
                <a:close/>
                <a:moveTo>
                  <a:pt x="4559" y="7139"/>
                </a:moveTo>
                <a:cubicBezTo>
                  <a:pt x="4518" y="7139"/>
                  <a:pt x="4481" y="7192"/>
                  <a:pt x="4519" y="7229"/>
                </a:cubicBezTo>
                <a:lnTo>
                  <a:pt x="4563" y="7275"/>
                </a:lnTo>
                <a:cubicBezTo>
                  <a:pt x="4574" y="7286"/>
                  <a:pt x="4586" y="7290"/>
                  <a:pt x="4599" y="7290"/>
                </a:cubicBezTo>
                <a:cubicBezTo>
                  <a:pt x="4640" y="7290"/>
                  <a:pt x="4676" y="7237"/>
                  <a:pt x="4639" y="7200"/>
                </a:cubicBezTo>
                <a:lnTo>
                  <a:pt x="4594" y="7155"/>
                </a:lnTo>
                <a:cubicBezTo>
                  <a:pt x="4583" y="7144"/>
                  <a:pt x="4571" y="7139"/>
                  <a:pt x="4559" y="7139"/>
                </a:cubicBezTo>
                <a:close/>
                <a:moveTo>
                  <a:pt x="19695" y="7185"/>
                </a:moveTo>
                <a:cubicBezTo>
                  <a:pt x="19627" y="7185"/>
                  <a:pt x="19626" y="7292"/>
                  <a:pt x="19695" y="7292"/>
                </a:cubicBezTo>
                <a:lnTo>
                  <a:pt x="19711" y="7292"/>
                </a:lnTo>
                <a:cubicBezTo>
                  <a:pt x="19779" y="7292"/>
                  <a:pt x="19781" y="7185"/>
                  <a:pt x="19711" y="7185"/>
                </a:cubicBezTo>
                <a:close/>
                <a:moveTo>
                  <a:pt x="18941" y="7237"/>
                </a:moveTo>
                <a:cubicBezTo>
                  <a:pt x="18897" y="7237"/>
                  <a:pt x="18897" y="7307"/>
                  <a:pt x="18943" y="7307"/>
                </a:cubicBezTo>
                <a:lnTo>
                  <a:pt x="18958" y="7307"/>
                </a:lnTo>
                <a:cubicBezTo>
                  <a:pt x="19004" y="7307"/>
                  <a:pt x="19004" y="7237"/>
                  <a:pt x="18958" y="7237"/>
                </a:cubicBezTo>
                <a:lnTo>
                  <a:pt x="18943" y="7237"/>
                </a:lnTo>
                <a:cubicBezTo>
                  <a:pt x="18942" y="7237"/>
                  <a:pt x="18942" y="7237"/>
                  <a:pt x="18941" y="7237"/>
                </a:cubicBezTo>
                <a:close/>
                <a:moveTo>
                  <a:pt x="1611" y="7224"/>
                </a:moveTo>
                <a:cubicBezTo>
                  <a:pt x="1594" y="7224"/>
                  <a:pt x="1576" y="7236"/>
                  <a:pt x="1576" y="7259"/>
                </a:cubicBezTo>
                <a:lnTo>
                  <a:pt x="1576" y="7275"/>
                </a:lnTo>
                <a:cubicBezTo>
                  <a:pt x="1575" y="7298"/>
                  <a:pt x="1593" y="7309"/>
                  <a:pt x="1610" y="7309"/>
                </a:cubicBezTo>
                <a:cubicBezTo>
                  <a:pt x="1628" y="7309"/>
                  <a:pt x="1646" y="7298"/>
                  <a:pt x="1647" y="7275"/>
                </a:cubicBezTo>
                <a:lnTo>
                  <a:pt x="1647" y="7259"/>
                </a:lnTo>
                <a:cubicBezTo>
                  <a:pt x="1647" y="7236"/>
                  <a:pt x="1629" y="7224"/>
                  <a:pt x="1611" y="7224"/>
                </a:cubicBezTo>
                <a:close/>
                <a:moveTo>
                  <a:pt x="153" y="7221"/>
                </a:moveTo>
                <a:cubicBezTo>
                  <a:pt x="139" y="7221"/>
                  <a:pt x="125" y="7228"/>
                  <a:pt x="120" y="7245"/>
                </a:cubicBezTo>
                <a:cubicBezTo>
                  <a:pt x="114" y="7261"/>
                  <a:pt x="109" y="7276"/>
                  <a:pt x="104" y="7290"/>
                </a:cubicBezTo>
                <a:cubicBezTo>
                  <a:pt x="95" y="7316"/>
                  <a:pt x="117" y="7334"/>
                  <a:pt x="139" y="7334"/>
                </a:cubicBezTo>
                <a:cubicBezTo>
                  <a:pt x="153" y="7334"/>
                  <a:pt x="166" y="7327"/>
                  <a:pt x="172" y="7310"/>
                </a:cubicBezTo>
                <a:cubicBezTo>
                  <a:pt x="177" y="7294"/>
                  <a:pt x="183" y="7280"/>
                  <a:pt x="188" y="7265"/>
                </a:cubicBezTo>
                <a:cubicBezTo>
                  <a:pt x="197" y="7239"/>
                  <a:pt x="175" y="7221"/>
                  <a:pt x="153" y="7221"/>
                </a:cubicBezTo>
                <a:close/>
                <a:moveTo>
                  <a:pt x="15773" y="7302"/>
                </a:moveTo>
                <a:cubicBezTo>
                  <a:pt x="15751" y="7302"/>
                  <a:pt x="15751" y="7336"/>
                  <a:pt x="15773" y="7337"/>
                </a:cubicBezTo>
                <a:lnTo>
                  <a:pt x="15818" y="7337"/>
                </a:lnTo>
                <a:cubicBezTo>
                  <a:pt x="15842" y="7337"/>
                  <a:pt x="15842" y="7302"/>
                  <a:pt x="15818" y="7302"/>
                </a:cubicBezTo>
                <a:close/>
                <a:moveTo>
                  <a:pt x="18355" y="7262"/>
                </a:moveTo>
                <a:cubicBezTo>
                  <a:pt x="18350" y="7262"/>
                  <a:pt x="18344" y="7263"/>
                  <a:pt x="18338" y="7266"/>
                </a:cubicBezTo>
                <a:cubicBezTo>
                  <a:pt x="18328" y="7271"/>
                  <a:pt x="18320" y="7277"/>
                  <a:pt x="18309" y="7282"/>
                </a:cubicBezTo>
                <a:cubicBezTo>
                  <a:pt x="18274" y="7300"/>
                  <a:pt x="18295" y="7348"/>
                  <a:pt x="18327" y="7348"/>
                </a:cubicBezTo>
                <a:cubicBezTo>
                  <a:pt x="18332" y="7348"/>
                  <a:pt x="18338" y="7347"/>
                  <a:pt x="18344" y="7344"/>
                </a:cubicBezTo>
                <a:cubicBezTo>
                  <a:pt x="18354" y="7338"/>
                  <a:pt x="18364" y="7333"/>
                  <a:pt x="18374" y="7328"/>
                </a:cubicBezTo>
                <a:cubicBezTo>
                  <a:pt x="18409" y="7310"/>
                  <a:pt x="18388" y="7262"/>
                  <a:pt x="18355" y="7262"/>
                </a:cubicBezTo>
                <a:close/>
                <a:moveTo>
                  <a:pt x="5711" y="7217"/>
                </a:moveTo>
                <a:cubicBezTo>
                  <a:pt x="5699" y="7217"/>
                  <a:pt x="5687" y="7222"/>
                  <a:pt x="5676" y="7233"/>
                </a:cubicBezTo>
                <a:lnTo>
                  <a:pt x="5646" y="7263"/>
                </a:lnTo>
                <a:cubicBezTo>
                  <a:pt x="5608" y="7300"/>
                  <a:pt x="5644" y="7354"/>
                  <a:pt x="5685" y="7354"/>
                </a:cubicBezTo>
                <a:cubicBezTo>
                  <a:pt x="5697" y="7354"/>
                  <a:pt x="5709" y="7349"/>
                  <a:pt x="5720" y="7338"/>
                </a:cubicBezTo>
                <a:lnTo>
                  <a:pt x="5751" y="7308"/>
                </a:lnTo>
                <a:cubicBezTo>
                  <a:pt x="5788" y="7271"/>
                  <a:pt x="5752" y="7217"/>
                  <a:pt x="5711" y="7217"/>
                </a:cubicBezTo>
                <a:close/>
                <a:moveTo>
                  <a:pt x="12775" y="7274"/>
                </a:moveTo>
                <a:cubicBezTo>
                  <a:pt x="12772" y="7274"/>
                  <a:pt x="12769" y="7275"/>
                  <a:pt x="12765" y="7276"/>
                </a:cubicBezTo>
                <a:cubicBezTo>
                  <a:pt x="12746" y="7281"/>
                  <a:pt x="12726" y="7286"/>
                  <a:pt x="12706" y="7290"/>
                </a:cubicBezTo>
                <a:cubicBezTo>
                  <a:pt x="12664" y="7300"/>
                  <a:pt x="12677" y="7359"/>
                  <a:pt x="12714" y="7359"/>
                </a:cubicBezTo>
                <a:cubicBezTo>
                  <a:pt x="12717" y="7359"/>
                  <a:pt x="12720" y="7359"/>
                  <a:pt x="12723" y="7358"/>
                </a:cubicBezTo>
                <a:cubicBezTo>
                  <a:pt x="12743" y="7353"/>
                  <a:pt x="12763" y="7348"/>
                  <a:pt x="12784" y="7344"/>
                </a:cubicBezTo>
                <a:cubicBezTo>
                  <a:pt x="12825" y="7333"/>
                  <a:pt x="12813" y="7274"/>
                  <a:pt x="12775" y="7274"/>
                </a:cubicBezTo>
                <a:close/>
                <a:moveTo>
                  <a:pt x="975" y="7281"/>
                </a:moveTo>
                <a:cubicBezTo>
                  <a:pt x="964" y="7281"/>
                  <a:pt x="954" y="7287"/>
                  <a:pt x="947" y="7300"/>
                </a:cubicBezTo>
                <a:cubicBezTo>
                  <a:pt x="942" y="7310"/>
                  <a:pt x="937" y="7319"/>
                  <a:pt x="932" y="7329"/>
                </a:cubicBezTo>
                <a:cubicBezTo>
                  <a:pt x="917" y="7357"/>
                  <a:pt x="942" y="7383"/>
                  <a:pt x="965" y="7383"/>
                </a:cubicBezTo>
                <a:cubicBezTo>
                  <a:pt x="976" y="7383"/>
                  <a:pt x="987" y="7378"/>
                  <a:pt x="993" y="7365"/>
                </a:cubicBezTo>
                <a:cubicBezTo>
                  <a:pt x="999" y="7354"/>
                  <a:pt x="1004" y="7344"/>
                  <a:pt x="1009" y="7334"/>
                </a:cubicBezTo>
                <a:cubicBezTo>
                  <a:pt x="1023" y="7307"/>
                  <a:pt x="999" y="7281"/>
                  <a:pt x="975" y="7281"/>
                </a:cubicBezTo>
                <a:close/>
                <a:moveTo>
                  <a:pt x="2842" y="7395"/>
                </a:moveTo>
                <a:cubicBezTo>
                  <a:pt x="2818" y="7395"/>
                  <a:pt x="2818" y="7431"/>
                  <a:pt x="2842" y="7431"/>
                </a:cubicBezTo>
                <a:cubicBezTo>
                  <a:pt x="2865" y="7431"/>
                  <a:pt x="2865" y="7395"/>
                  <a:pt x="2842" y="7395"/>
                </a:cubicBezTo>
                <a:close/>
                <a:moveTo>
                  <a:pt x="14665" y="7320"/>
                </a:moveTo>
                <a:cubicBezTo>
                  <a:pt x="14624" y="7320"/>
                  <a:pt x="14588" y="7374"/>
                  <a:pt x="14625" y="7411"/>
                </a:cubicBezTo>
                <a:lnTo>
                  <a:pt x="14640" y="7426"/>
                </a:lnTo>
                <a:cubicBezTo>
                  <a:pt x="14651" y="7437"/>
                  <a:pt x="14664" y="7442"/>
                  <a:pt x="14676" y="7442"/>
                </a:cubicBezTo>
                <a:cubicBezTo>
                  <a:pt x="14717" y="7442"/>
                  <a:pt x="14754" y="7389"/>
                  <a:pt x="14717" y="7352"/>
                </a:cubicBezTo>
                <a:cubicBezTo>
                  <a:pt x="14712" y="7345"/>
                  <a:pt x="14706" y="7342"/>
                  <a:pt x="14701" y="7336"/>
                </a:cubicBezTo>
                <a:cubicBezTo>
                  <a:pt x="14690" y="7325"/>
                  <a:pt x="14678" y="7320"/>
                  <a:pt x="14665" y="7320"/>
                </a:cubicBezTo>
                <a:close/>
                <a:moveTo>
                  <a:pt x="17802" y="7427"/>
                </a:moveTo>
                <a:cubicBezTo>
                  <a:pt x="17798" y="7427"/>
                  <a:pt x="17794" y="7428"/>
                  <a:pt x="17791" y="7432"/>
                </a:cubicBezTo>
                <a:lnTo>
                  <a:pt x="17775" y="7447"/>
                </a:lnTo>
                <a:cubicBezTo>
                  <a:pt x="17761" y="7460"/>
                  <a:pt x="17773" y="7477"/>
                  <a:pt x="17787" y="7477"/>
                </a:cubicBezTo>
                <a:cubicBezTo>
                  <a:pt x="17791" y="7477"/>
                  <a:pt x="17795" y="7476"/>
                  <a:pt x="17799" y="7473"/>
                </a:cubicBezTo>
                <a:lnTo>
                  <a:pt x="17815" y="7457"/>
                </a:lnTo>
                <a:cubicBezTo>
                  <a:pt x="17828" y="7445"/>
                  <a:pt x="17816" y="7427"/>
                  <a:pt x="17802" y="7427"/>
                </a:cubicBezTo>
                <a:close/>
                <a:moveTo>
                  <a:pt x="11617" y="7452"/>
                </a:moveTo>
                <a:cubicBezTo>
                  <a:pt x="11613" y="7452"/>
                  <a:pt x="11609" y="7453"/>
                  <a:pt x="11606" y="7457"/>
                </a:cubicBezTo>
                <a:cubicBezTo>
                  <a:pt x="11600" y="7463"/>
                  <a:pt x="11595" y="7468"/>
                  <a:pt x="11590" y="7473"/>
                </a:cubicBezTo>
                <a:cubicBezTo>
                  <a:pt x="11577" y="7485"/>
                  <a:pt x="11590" y="7502"/>
                  <a:pt x="11603" y="7502"/>
                </a:cubicBezTo>
                <a:cubicBezTo>
                  <a:pt x="11607" y="7502"/>
                  <a:pt x="11611" y="7500"/>
                  <a:pt x="11615" y="7497"/>
                </a:cubicBezTo>
                <a:lnTo>
                  <a:pt x="11630" y="7481"/>
                </a:lnTo>
                <a:cubicBezTo>
                  <a:pt x="11642" y="7469"/>
                  <a:pt x="11630" y="7452"/>
                  <a:pt x="11617" y="7452"/>
                </a:cubicBezTo>
                <a:close/>
                <a:moveTo>
                  <a:pt x="2048" y="7372"/>
                </a:moveTo>
                <a:cubicBezTo>
                  <a:pt x="2030" y="7372"/>
                  <a:pt x="2010" y="7382"/>
                  <a:pt x="2000" y="7399"/>
                </a:cubicBezTo>
                <a:cubicBezTo>
                  <a:pt x="1984" y="7425"/>
                  <a:pt x="1995" y="7456"/>
                  <a:pt x="2020" y="7473"/>
                </a:cubicBezTo>
                <a:cubicBezTo>
                  <a:pt x="2036" y="7483"/>
                  <a:pt x="2050" y="7491"/>
                  <a:pt x="2064" y="7502"/>
                </a:cubicBezTo>
                <a:cubicBezTo>
                  <a:pt x="2072" y="7507"/>
                  <a:pt x="2080" y="7509"/>
                  <a:pt x="2089" y="7509"/>
                </a:cubicBezTo>
                <a:cubicBezTo>
                  <a:pt x="2108" y="7509"/>
                  <a:pt x="2127" y="7499"/>
                  <a:pt x="2137" y="7483"/>
                </a:cubicBezTo>
                <a:cubicBezTo>
                  <a:pt x="2153" y="7457"/>
                  <a:pt x="2143" y="7425"/>
                  <a:pt x="2119" y="7410"/>
                </a:cubicBezTo>
                <a:cubicBezTo>
                  <a:pt x="2103" y="7399"/>
                  <a:pt x="2088" y="7390"/>
                  <a:pt x="2073" y="7379"/>
                </a:cubicBezTo>
                <a:cubicBezTo>
                  <a:pt x="2066" y="7374"/>
                  <a:pt x="2057" y="7372"/>
                  <a:pt x="2048" y="7372"/>
                </a:cubicBezTo>
                <a:close/>
                <a:moveTo>
                  <a:pt x="10829" y="7439"/>
                </a:moveTo>
                <a:cubicBezTo>
                  <a:pt x="10783" y="7439"/>
                  <a:pt x="10783" y="7510"/>
                  <a:pt x="10829" y="7510"/>
                </a:cubicBezTo>
                <a:cubicBezTo>
                  <a:pt x="10873" y="7510"/>
                  <a:pt x="10874" y="7439"/>
                  <a:pt x="10829" y="7439"/>
                </a:cubicBezTo>
                <a:close/>
                <a:moveTo>
                  <a:pt x="9576" y="7409"/>
                </a:moveTo>
                <a:cubicBezTo>
                  <a:pt x="9553" y="7409"/>
                  <a:pt x="9528" y="7435"/>
                  <a:pt x="9542" y="7463"/>
                </a:cubicBezTo>
                <a:cubicBezTo>
                  <a:pt x="9547" y="7474"/>
                  <a:pt x="9552" y="7483"/>
                  <a:pt x="9557" y="7493"/>
                </a:cubicBezTo>
                <a:cubicBezTo>
                  <a:pt x="9564" y="7506"/>
                  <a:pt x="9574" y="7511"/>
                  <a:pt x="9585" y="7511"/>
                </a:cubicBezTo>
                <a:cubicBezTo>
                  <a:pt x="9608" y="7511"/>
                  <a:pt x="9632" y="7486"/>
                  <a:pt x="9618" y="7458"/>
                </a:cubicBezTo>
                <a:cubicBezTo>
                  <a:pt x="9613" y="7448"/>
                  <a:pt x="9608" y="7438"/>
                  <a:pt x="9604" y="7427"/>
                </a:cubicBezTo>
                <a:cubicBezTo>
                  <a:pt x="9597" y="7415"/>
                  <a:pt x="9587" y="7409"/>
                  <a:pt x="9576" y="7409"/>
                </a:cubicBezTo>
                <a:close/>
                <a:moveTo>
                  <a:pt x="5951" y="7460"/>
                </a:moveTo>
                <a:cubicBezTo>
                  <a:pt x="5907" y="7460"/>
                  <a:pt x="5906" y="7531"/>
                  <a:pt x="5951" y="7531"/>
                </a:cubicBezTo>
                <a:cubicBezTo>
                  <a:pt x="5997" y="7531"/>
                  <a:pt x="5997" y="7460"/>
                  <a:pt x="5951" y="7460"/>
                </a:cubicBezTo>
                <a:close/>
                <a:moveTo>
                  <a:pt x="20625" y="7478"/>
                </a:moveTo>
                <a:cubicBezTo>
                  <a:pt x="20579" y="7478"/>
                  <a:pt x="20579" y="7548"/>
                  <a:pt x="20625" y="7548"/>
                </a:cubicBezTo>
                <a:lnTo>
                  <a:pt x="20641" y="7548"/>
                </a:lnTo>
                <a:cubicBezTo>
                  <a:pt x="20687" y="7548"/>
                  <a:pt x="20687" y="7478"/>
                  <a:pt x="20641" y="7478"/>
                </a:cubicBezTo>
                <a:close/>
                <a:moveTo>
                  <a:pt x="21242" y="7433"/>
                </a:moveTo>
                <a:cubicBezTo>
                  <a:pt x="21219" y="7433"/>
                  <a:pt x="21196" y="7451"/>
                  <a:pt x="21191" y="7473"/>
                </a:cubicBezTo>
                <a:cubicBezTo>
                  <a:pt x="21183" y="7501"/>
                  <a:pt x="21199" y="7530"/>
                  <a:pt x="21228" y="7537"/>
                </a:cubicBezTo>
                <a:cubicBezTo>
                  <a:pt x="21243" y="7543"/>
                  <a:pt x="21258" y="7548"/>
                  <a:pt x="21272" y="7552"/>
                </a:cubicBezTo>
                <a:cubicBezTo>
                  <a:pt x="21277" y="7554"/>
                  <a:pt x="21282" y="7555"/>
                  <a:pt x="21286" y="7555"/>
                </a:cubicBezTo>
                <a:cubicBezTo>
                  <a:pt x="21310" y="7555"/>
                  <a:pt x="21333" y="7537"/>
                  <a:pt x="21338" y="7515"/>
                </a:cubicBezTo>
                <a:cubicBezTo>
                  <a:pt x="21345" y="7486"/>
                  <a:pt x="21328" y="7459"/>
                  <a:pt x="21301" y="7449"/>
                </a:cubicBezTo>
                <a:cubicBezTo>
                  <a:pt x="21285" y="7444"/>
                  <a:pt x="21271" y="7439"/>
                  <a:pt x="21256" y="7436"/>
                </a:cubicBezTo>
                <a:cubicBezTo>
                  <a:pt x="21251" y="7434"/>
                  <a:pt x="21246" y="7433"/>
                  <a:pt x="21242" y="7433"/>
                </a:cubicBezTo>
                <a:close/>
                <a:moveTo>
                  <a:pt x="17680" y="7471"/>
                </a:moveTo>
                <a:cubicBezTo>
                  <a:pt x="17677" y="7471"/>
                  <a:pt x="17674" y="7472"/>
                  <a:pt x="17671" y="7473"/>
                </a:cubicBezTo>
                <a:cubicBezTo>
                  <a:pt x="17646" y="7478"/>
                  <a:pt x="17621" y="7484"/>
                  <a:pt x="17597" y="7489"/>
                </a:cubicBezTo>
                <a:cubicBezTo>
                  <a:pt x="17554" y="7498"/>
                  <a:pt x="17566" y="7558"/>
                  <a:pt x="17605" y="7558"/>
                </a:cubicBezTo>
                <a:cubicBezTo>
                  <a:pt x="17608" y="7558"/>
                  <a:pt x="17611" y="7558"/>
                  <a:pt x="17615" y="7557"/>
                </a:cubicBezTo>
                <a:cubicBezTo>
                  <a:pt x="17640" y="7552"/>
                  <a:pt x="17665" y="7546"/>
                  <a:pt x="17689" y="7541"/>
                </a:cubicBezTo>
                <a:cubicBezTo>
                  <a:pt x="17731" y="7531"/>
                  <a:pt x="17717" y="7471"/>
                  <a:pt x="17680" y="7471"/>
                </a:cubicBezTo>
                <a:close/>
                <a:moveTo>
                  <a:pt x="18207" y="7518"/>
                </a:moveTo>
                <a:cubicBezTo>
                  <a:pt x="18193" y="7518"/>
                  <a:pt x="18182" y="7536"/>
                  <a:pt x="18194" y="7548"/>
                </a:cubicBezTo>
                <a:cubicBezTo>
                  <a:pt x="18199" y="7553"/>
                  <a:pt x="18205" y="7558"/>
                  <a:pt x="18210" y="7564"/>
                </a:cubicBezTo>
                <a:cubicBezTo>
                  <a:pt x="18213" y="7567"/>
                  <a:pt x="18217" y="7569"/>
                  <a:pt x="18221" y="7569"/>
                </a:cubicBezTo>
                <a:cubicBezTo>
                  <a:pt x="18234" y="7569"/>
                  <a:pt x="18246" y="7551"/>
                  <a:pt x="18234" y="7539"/>
                </a:cubicBezTo>
                <a:lnTo>
                  <a:pt x="18218" y="7523"/>
                </a:lnTo>
                <a:cubicBezTo>
                  <a:pt x="18214" y="7519"/>
                  <a:pt x="18211" y="7518"/>
                  <a:pt x="18207" y="7518"/>
                </a:cubicBezTo>
                <a:close/>
                <a:moveTo>
                  <a:pt x="3878" y="7451"/>
                </a:moveTo>
                <a:cubicBezTo>
                  <a:pt x="3859" y="7451"/>
                  <a:pt x="3840" y="7460"/>
                  <a:pt x="3831" y="7478"/>
                </a:cubicBezTo>
                <a:cubicBezTo>
                  <a:pt x="3826" y="7488"/>
                  <a:pt x="3821" y="7497"/>
                  <a:pt x="3816" y="7507"/>
                </a:cubicBezTo>
                <a:cubicBezTo>
                  <a:pt x="3802" y="7533"/>
                  <a:pt x="3807" y="7565"/>
                  <a:pt x="3834" y="7580"/>
                </a:cubicBezTo>
                <a:cubicBezTo>
                  <a:pt x="3843" y="7585"/>
                  <a:pt x="3853" y="7587"/>
                  <a:pt x="3863" y="7587"/>
                </a:cubicBezTo>
                <a:cubicBezTo>
                  <a:pt x="3881" y="7587"/>
                  <a:pt x="3900" y="7579"/>
                  <a:pt x="3908" y="7562"/>
                </a:cubicBezTo>
                <a:cubicBezTo>
                  <a:pt x="3913" y="7551"/>
                  <a:pt x="3918" y="7542"/>
                  <a:pt x="3924" y="7531"/>
                </a:cubicBezTo>
                <a:cubicBezTo>
                  <a:pt x="3937" y="7505"/>
                  <a:pt x="3932" y="7474"/>
                  <a:pt x="3905" y="7458"/>
                </a:cubicBezTo>
                <a:cubicBezTo>
                  <a:pt x="3897" y="7453"/>
                  <a:pt x="3887" y="7451"/>
                  <a:pt x="3878" y="7451"/>
                </a:cubicBezTo>
                <a:close/>
                <a:moveTo>
                  <a:pt x="3174" y="7512"/>
                </a:moveTo>
                <a:cubicBezTo>
                  <a:pt x="3146" y="7512"/>
                  <a:pt x="3122" y="7549"/>
                  <a:pt x="3147" y="7573"/>
                </a:cubicBezTo>
                <a:cubicBezTo>
                  <a:pt x="3157" y="7584"/>
                  <a:pt x="3167" y="7594"/>
                  <a:pt x="3178" y="7603"/>
                </a:cubicBezTo>
                <a:cubicBezTo>
                  <a:pt x="3185" y="7611"/>
                  <a:pt x="3193" y="7614"/>
                  <a:pt x="3201" y="7614"/>
                </a:cubicBezTo>
                <a:cubicBezTo>
                  <a:pt x="3228" y="7614"/>
                  <a:pt x="3253" y="7578"/>
                  <a:pt x="3227" y="7553"/>
                </a:cubicBezTo>
                <a:lnTo>
                  <a:pt x="3198" y="7523"/>
                </a:lnTo>
                <a:cubicBezTo>
                  <a:pt x="3190" y="7515"/>
                  <a:pt x="3182" y="7512"/>
                  <a:pt x="3174" y="7512"/>
                </a:cubicBezTo>
                <a:close/>
                <a:moveTo>
                  <a:pt x="22682" y="7523"/>
                </a:moveTo>
                <a:cubicBezTo>
                  <a:pt x="22670" y="7523"/>
                  <a:pt x="22658" y="7528"/>
                  <a:pt x="22647" y="7539"/>
                </a:cubicBezTo>
                <a:lnTo>
                  <a:pt x="22631" y="7554"/>
                </a:lnTo>
                <a:cubicBezTo>
                  <a:pt x="22594" y="7592"/>
                  <a:pt x="22630" y="7647"/>
                  <a:pt x="22671" y="7647"/>
                </a:cubicBezTo>
                <a:cubicBezTo>
                  <a:pt x="22683" y="7647"/>
                  <a:pt x="22695" y="7642"/>
                  <a:pt x="22706" y="7631"/>
                </a:cubicBezTo>
                <a:lnTo>
                  <a:pt x="22722" y="7615"/>
                </a:lnTo>
                <a:cubicBezTo>
                  <a:pt x="22759" y="7578"/>
                  <a:pt x="22723" y="7523"/>
                  <a:pt x="22682" y="7523"/>
                </a:cubicBezTo>
                <a:close/>
                <a:moveTo>
                  <a:pt x="21948" y="7586"/>
                </a:moveTo>
                <a:cubicBezTo>
                  <a:pt x="21940" y="7586"/>
                  <a:pt x="21932" y="7589"/>
                  <a:pt x="21924" y="7596"/>
                </a:cubicBezTo>
                <a:lnTo>
                  <a:pt x="21909" y="7612"/>
                </a:lnTo>
                <a:cubicBezTo>
                  <a:pt x="21882" y="7636"/>
                  <a:pt x="21907" y="7672"/>
                  <a:pt x="21935" y="7672"/>
                </a:cubicBezTo>
                <a:cubicBezTo>
                  <a:pt x="21942" y="7672"/>
                  <a:pt x="21951" y="7669"/>
                  <a:pt x="21958" y="7662"/>
                </a:cubicBezTo>
                <a:lnTo>
                  <a:pt x="21974" y="7646"/>
                </a:lnTo>
                <a:cubicBezTo>
                  <a:pt x="21999" y="7621"/>
                  <a:pt x="21975" y="7586"/>
                  <a:pt x="21948" y="7586"/>
                </a:cubicBezTo>
                <a:close/>
                <a:moveTo>
                  <a:pt x="18839" y="7544"/>
                </a:moveTo>
                <a:cubicBezTo>
                  <a:pt x="18834" y="7544"/>
                  <a:pt x="18829" y="7545"/>
                  <a:pt x="18825" y="7547"/>
                </a:cubicBezTo>
                <a:cubicBezTo>
                  <a:pt x="18799" y="7557"/>
                  <a:pt x="18774" y="7567"/>
                  <a:pt x="18750" y="7577"/>
                </a:cubicBezTo>
                <a:cubicBezTo>
                  <a:pt x="18724" y="7588"/>
                  <a:pt x="18704" y="7612"/>
                  <a:pt x="18713" y="7642"/>
                </a:cubicBezTo>
                <a:cubicBezTo>
                  <a:pt x="18719" y="7663"/>
                  <a:pt x="18741" y="7682"/>
                  <a:pt x="18763" y="7682"/>
                </a:cubicBezTo>
                <a:cubicBezTo>
                  <a:pt x="18768" y="7682"/>
                  <a:pt x="18773" y="7681"/>
                  <a:pt x="18778" y="7679"/>
                </a:cubicBezTo>
                <a:cubicBezTo>
                  <a:pt x="18804" y="7668"/>
                  <a:pt x="18829" y="7659"/>
                  <a:pt x="18853" y="7649"/>
                </a:cubicBezTo>
                <a:cubicBezTo>
                  <a:pt x="18879" y="7638"/>
                  <a:pt x="18899" y="7614"/>
                  <a:pt x="18891" y="7584"/>
                </a:cubicBezTo>
                <a:cubicBezTo>
                  <a:pt x="18884" y="7563"/>
                  <a:pt x="18861" y="7544"/>
                  <a:pt x="18839" y="7544"/>
                </a:cubicBezTo>
                <a:close/>
                <a:moveTo>
                  <a:pt x="13627" y="7591"/>
                </a:moveTo>
                <a:cubicBezTo>
                  <a:pt x="13603" y="7591"/>
                  <a:pt x="13578" y="7616"/>
                  <a:pt x="13593" y="7643"/>
                </a:cubicBezTo>
                <a:cubicBezTo>
                  <a:pt x="13598" y="7654"/>
                  <a:pt x="13603" y="7663"/>
                  <a:pt x="13609" y="7674"/>
                </a:cubicBezTo>
                <a:cubicBezTo>
                  <a:pt x="13615" y="7686"/>
                  <a:pt x="13626" y="7692"/>
                  <a:pt x="13636" y="7692"/>
                </a:cubicBezTo>
                <a:cubicBezTo>
                  <a:pt x="13660" y="7692"/>
                  <a:pt x="13685" y="7666"/>
                  <a:pt x="13670" y="7638"/>
                </a:cubicBezTo>
                <a:cubicBezTo>
                  <a:pt x="13665" y="7630"/>
                  <a:pt x="13660" y="7619"/>
                  <a:pt x="13655" y="7609"/>
                </a:cubicBezTo>
                <a:cubicBezTo>
                  <a:pt x="13648" y="7596"/>
                  <a:pt x="13637" y="7591"/>
                  <a:pt x="13627" y="7591"/>
                </a:cubicBezTo>
                <a:close/>
                <a:moveTo>
                  <a:pt x="17034" y="7632"/>
                </a:moveTo>
                <a:cubicBezTo>
                  <a:pt x="16989" y="7632"/>
                  <a:pt x="16989" y="7703"/>
                  <a:pt x="17034" y="7703"/>
                </a:cubicBezTo>
                <a:lnTo>
                  <a:pt x="17050" y="7703"/>
                </a:lnTo>
                <a:cubicBezTo>
                  <a:pt x="17050" y="7703"/>
                  <a:pt x="17051" y="7703"/>
                  <a:pt x="17051" y="7703"/>
                </a:cubicBezTo>
                <a:cubicBezTo>
                  <a:pt x="17096" y="7703"/>
                  <a:pt x="17096" y="7633"/>
                  <a:pt x="17050" y="7632"/>
                </a:cubicBezTo>
                <a:close/>
                <a:moveTo>
                  <a:pt x="12626" y="7556"/>
                </a:moveTo>
                <a:cubicBezTo>
                  <a:pt x="12585" y="7556"/>
                  <a:pt x="12549" y="7609"/>
                  <a:pt x="12586" y="7646"/>
                </a:cubicBezTo>
                <a:lnTo>
                  <a:pt x="12630" y="7690"/>
                </a:lnTo>
                <a:cubicBezTo>
                  <a:pt x="12641" y="7702"/>
                  <a:pt x="12654" y="7706"/>
                  <a:pt x="12666" y="7706"/>
                </a:cubicBezTo>
                <a:cubicBezTo>
                  <a:pt x="12707" y="7706"/>
                  <a:pt x="12744" y="7653"/>
                  <a:pt x="12707" y="7616"/>
                </a:cubicBezTo>
                <a:lnTo>
                  <a:pt x="12663" y="7572"/>
                </a:lnTo>
                <a:cubicBezTo>
                  <a:pt x="12651" y="7561"/>
                  <a:pt x="12639" y="7556"/>
                  <a:pt x="12626" y="7556"/>
                </a:cubicBezTo>
                <a:close/>
                <a:moveTo>
                  <a:pt x="7514" y="7645"/>
                </a:moveTo>
                <a:cubicBezTo>
                  <a:pt x="7468" y="7645"/>
                  <a:pt x="7468" y="7716"/>
                  <a:pt x="7514" y="7716"/>
                </a:cubicBezTo>
                <a:cubicBezTo>
                  <a:pt x="7559" y="7716"/>
                  <a:pt x="7559" y="7645"/>
                  <a:pt x="7514" y="7645"/>
                </a:cubicBezTo>
                <a:close/>
                <a:moveTo>
                  <a:pt x="16523" y="7662"/>
                </a:moveTo>
                <a:cubicBezTo>
                  <a:pt x="16478" y="7662"/>
                  <a:pt x="16478" y="7732"/>
                  <a:pt x="16524" y="7732"/>
                </a:cubicBezTo>
                <a:cubicBezTo>
                  <a:pt x="16570" y="7732"/>
                  <a:pt x="16570" y="7662"/>
                  <a:pt x="16524" y="7662"/>
                </a:cubicBezTo>
                <a:cubicBezTo>
                  <a:pt x="16524" y="7662"/>
                  <a:pt x="16523" y="7662"/>
                  <a:pt x="16523" y="7662"/>
                </a:cubicBezTo>
                <a:close/>
                <a:moveTo>
                  <a:pt x="8009" y="7628"/>
                </a:moveTo>
                <a:cubicBezTo>
                  <a:pt x="7940" y="7630"/>
                  <a:pt x="7940" y="7735"/>
                  <a:pt x="8009" y="7735"/>
                </a:cubicBezTo>
                <a:cubicBezTo>
                  <a:pt x="8079" y="7735"/>
                  <a:pt x="8079" y="7628"/>
                  <a:pt x="8009" y="7628"/>
                </a:cubicBezTo>
                <a:close/>
                <a:moveTo>
                  <a:pt x="6883" y="7656"/>
                </a:moveTo>
                <a:cubicBezTo>
                  <a:pt x="6814" y="7656"/>
                  <a:pt x="6814" y="7763"/>
                  <a:pt x="6883" y="7763"/>
                </a:cubicBezTo>
                <a:cubicBezTo>
                  <a:pt x="6951" y="7763"/>
                  <a:pt x="6951" y="7656"/>
                  <a:pt x="6883" y="7656"/>
                </a:cubicBezTo>
                <a:close/>
                <a:moveTo>
                  <a:pt x="9790" y="7712"/>
                </a:moveTo>
                <a:cubicBezTo>
                  <a:pt x="9786" y="7712"/>
                  <a:pt x="9782" y="7713"/>
                  <a:pt x="9779" y="7717"/>
                </a:cubicBezTo>
                <a:lnTo>
                  <a:pt x="9763" y="7732"/>
                </a:lnTo>
                <a:cubicBezTo>
                  <a:pt x="9750" y="7744"/>
                  <a:pt x="9762" y="7763"/>
                  <a:pt x="9776" y="7763"/>
                </a:cubicBezTo>
                <a:cubicBezTo>
                  <a:pt x="9780" y="7763"/>
                  <a:pt x="9784" y="7761"/>
                  <a:pt x="9788" y="7757"/>
                </a:cubicBezTo>
                <a:lnTo>
                  <a:pt x="9804" y="7742"/>
                </a:lnTo>
                <a:cubicBezTo>
                  <a:pt x="9816" y="7730"/>
                  <a:pt x="9803" y="7712"/>
                  <a:pt x="9790" y="7712"/>
                </a:cubicBezTo>
                <a:close/>
                <a:moveTo>
                  <a:pt x="18463" y="7713"/>
                </a:moveTo>
                <a:cubicBezTo>
                  <a:pt x="18447" y="7713"/>
                  <a:pt x="18436" y="7737"/>
                  <a:pt x="18454" y="7746"/>
                </a:cubicBezTo>
                <a:cubicBezTo>
                  <a:pt x="18464" y="7751"/>
                  <a:pt x="18474" y="7756"/>
                  <a:pt x="18484" y="7762"/>
                </a:cubicBezTo>
                <a:cubicBezTo>
                  <a:pt x="18487" y="7763"/>
                  <a:pt x="18490" y="7764"/>
                  <a:pt x="18493" y="7764"/>
                </a:cubicBezTo>
                <a:cubicBezTo>
                  <a:pt x="18509" y="7764"/>
                  <a:pt x="18519" y="7740"/>
                  <a:pt x="18503" y="7731"/>
                </a:cubicBezTo>
                <a:cubicBezTo>
                  <a:pt x="18492" y="7726"/>
                  <a:pt x="18483" y="7721"/>
                  <a:pt x="18473" y="7716"/>
                </a:cubicBezTo>
                <a:cubicBezTo>
                  <a:pt x="18469" y="7714"/>
                  <a:pt x="18466" y="7713"/>
                  <a:pt x="18463" y="7713"/>
                </a:cubicBezTo>
                <a:close/>
                <a:moveTo>
                  <a:pt x="5574" y="7669"/>
                </a:moveTo>
                <a:cubicBezTo>
                  <a:pt x="5569" y="7669"/>
                  <a:pt x="5563" y="7671"/>
                  <a:pt x="5557" y="7675"/>
                </a:cubicBezTo>
                <a:cubicBezTo>
                  <a:pt x="5541" y="7685"/>
                  <a:pt x="5526" y="7695"/>
                  <a:pt x="5513" y="7705"/>
                </a:cubicBezTo>
                <a:cubicBezTo>
                  <a:pt x="5480" y="7726"/>
                  <a:pt x="5500" y="7773"/>
                  <a:pt x="5529" y="7773"/>
                </a:cubicBezTo>
                <a:cubicBezTo>
                  <a:pt x="5535" y="7773"/>
                  <a:pt x="5541" y="7771"/>
                  <a:pt x="5547" y="7767"/>
                </a:cubicBezTo>
                <a:cubicBezTo>
                  <a:pt x="5563" y="7756"/>
                  <a:pt x="5578" y="7747"/>
                  <a:pt x="5592" y="7737"/>
                </a:cubicBezTo>
                <a:cubicBezTo>
                  <a:pt x="5624" y="7715"/>
                  <a:pt x="5604" y="7669"/>
                  <a:pt x="5574" y="7669"/>
                </a:cubicBezTo>
                <a:close/>
                <a:moveTo>
                  <a:pt x="5003" y="7636"/>
                </a:moveTo>
                <a:cubicBezTo>
                  <a:pt x="4999" y="7636"/>
                  <a:pt x="4994" y="7637"/>
                  <a:pt x="4990" y="7638"/>
                </a:cubicBezTo>
                <a:cubicBezTo>
                  <a:pt x="4964" y="7646"/>
                  <a:pt x="4944" y="7677"/>
                  <a:pt x="4953" y="7704"/>
                </a:cubicBezTo>
                <a:cubicBezTo>
                  <a:pt x="4959" y="7719"/>
                  <a:pt x="4964" y="7732"/>
                  <a:pt x="4968" y="7748"/>
                </a:cubicBezTo>
                <a:cubicBezTo>
                  <a:pt x="4975" y="7771"/>
                  <a:pt x="4995" y="7787"/>
                  <a:pt x="5018" y="7787"/>
                </a:cubicBezTo>
                <a:cubicBezTo>
                  <a:pt x="5023" y="7787"/>
                  <a:pt x="5028" y="7786"/>
                  <a:pt x="5033" y="7785"/>
                </a:cubicBezTo>
                <a:cubicBezTo>
                  <a:pt x="5059" y="7777"/>
                  <a:pt x="5079" y="7747"/>
                  <a:pt x="5070" y="7720"/>
                </a:cubicBezTo>
                <a:cubicBezTo>
                  <a:pt x="5064" y="7704"/>
                  <a:pt x="5059" y="7689"/>
                  <a:pt x="5055" y="7675"/>
                </a:cubicBezTo>
                <a:cubicBezTo>
                  <a:pt x="5048" y="7652"/>
                  <a:pt x="5027" y="7636"/>
                  <a:pt x="5003" y="7636"/>
                </a:cubicBezTo>
                <a:close/>
                <a:moveTo>
                  <a:pt x="22593" y="7709"/>
                </a:moveTo>
                <a:cubicBezTo>
                  <a:pt x="22576" y="7709"/>
                  <a:pt x="22558" y="7720"/>
                  <a:pt x="22558" y="7743"/>
                </a:cubicBezTo>
                <a:lnTo>
                  <a:pt x="22558" y="7773"/>
                </a:lnTo>
                <a:cubicBezTo>
                  <a:pt x="22558" y="7796"/>
                  <a:pt x="22576" y="7808"/>
                  <a:pt x="22593" y="7808"/>
                </a:cubicBezTo>
                <a:cubicBezTo>
                  <a:pt x="22611" y="7808"/>
                  <a:pt x="22628" y="7796"/>
                  <a:pt x="22628" y="7773"/>
                </a:cubicBezTo>
                <a:lnTo>
                  <a:pt x="22628" y="7743"/>
                </a:lnTo>
                <a:cubicBezTo>
                  <a:pt x="22628" y="7720"/>
                  <a:pt x="22611" y="7709"/>
                  <a:pt x="22593" y="7709"/>
                </a:cubicBezTo>
                <a:close/>
                <a:moveTo>
                  <a:pt x="8672" y="7690"/>
                </a:moveTo>
                <a:cubicBezTo>
                  <a:pt x="8631" y="7690"/>
                  <a:pt x="8595" y="7744"/>
                  <a:pt x="8632" y="7782"/>
                </a:cubicBezTo>
                <a:lnTo>
                  <a:pt x="8648" y="7797"/>
                </a:lnTo>
                <a:cubicBezTo>
                  <a:pt x="8659" y="7808"/>
                  <a:pt x="8672" y="7813"/>
                  <a:pt x="8684" y="7813"/>
                </a:cubicBezTo>
                <a:cubicBezTo>
                  <a:pt x="8725" y="7813"/>
                  <a:pt x="8762" y="7760"/>
                  <a:pt x="8725" y="7722"/>
                </a:cubicBezTo>
                <a:lnTo>
                  <a:pt x="8709" y="7706"/>
                </a:lnTo>
                <a:cubicBezTo>
                  <a:pt x="8697" y="7695"/>
                  <a:pt x="8685" y="7690"/>
                  <a:pt x="8672" y="7690"/>
                </a:cubicBezTo>
                <a:close/>
                <a:moveTo>
                  <a:pt x="600" y="7657"/>
                </a:moveTo>
                <a:cubicBezTo>
                  <a:pt x="582" y="7657"/>
                  <a:pt x="565" y="7668"/>
                  <a:pt x="566" y="7690"/>
                </a:cubicBezTo>
                <a:cubicBezTo>
                  <a:pt x="569" y="7735"/>
                  <a:pt x="587" y="7777"/>
                  <a:pt x="623" y="7806"/>
                </a:cubicBezTo>
                <a:cubicBezTo>
                  <a:pt x="630" y="7812"/>
                  <a:pt x="639" y="7816"/>
                  <a:pt x="649" y="7816"/>
                </a:cubicBezTo>
                <a:cubicBezTo>
                  <a:pt x="657" y="7816"/>
                  <a:pt x="665" y="7813"/>
                  <a:pt x="672" y="7806"/>
                </a:cubicBezTo>
                <a:cubicBezTo>
                  <a:pt x="685" y="7794"/>
                  <a:pt x="689" y="7769"/>
                  <a:pt x="673" y="7756"/>
                </a:cubicBezTo>
                <a:cubicBezTo>
                  <a:pt x="652" y="7740"/>
                  <a:pt x="638" y="7719"/>
                  <a:pt x="637" y="7690"/>
                </a:cubicBezTo>
                <a:cubicBezTo>
                  <a:pt x="636" y="7668"/>
                  <a:pt x="617" y="7657"/>
                  <a:pt x="600" y="7657"/>
                </a:cubicBezTo>
                <a:close/>
                <a:moveTo>
                  <a:pt x="10691" y="7725"/>
                </a:moveTo>
                <a:cubicBezTo>
                  <a:pt x="10622" y="7725"/>
                  <a:pt x="10622" y="7832"/>
                  <a:pt x="10691" y="7832"/>
                </a:cubicBezTo>
                <a:lnTo>
                  <a:pt x="10707" y="7832"/>
                </a:lnTo>
                <a:cubicBezTo>
                  <a:pt x="10777" y="7832"/>
                  <a:pt x="10777" y="7725"/>
                  <a:pt x="10707" y="7725"/>
                </a:cubicBezTo>
                <a:close/>
                <a:moveTo>
                  <a:pt x="16254" y="7723"/>
                </a:moveTo>
                <a:cubicBezTo>
                  <a:pt x="16230" y="7723"/>
                  <a:pt x="16206" y="7748"/>
                  <a:pt x="16222" y="7774"/>
                </a:cubicBezTo>
                <a:cubicBezTo>
                  <a:pt x="16233" y="7789"/>
                  <a:pt x="16242" y="7804"/>
                  <a:pt x="16253" y="7819"/>
                </a:cubicBezTo>
                <a:cubicBezTo>
                  <a:pt x="16260" y="7831"/>
                  <a:pt x="16271" y="7835"/>
                  <a:pt x="16282" y="7835"/>
                </a:cubicBezTo>
                <a:cubicBezTo>
                  <a:pt x="16307" y="7835"/>
                  <a:pt x="16332" y="7810"/>
                  <a:pt x="16314" y="7784"/>
                </a:cubicBezTo>
                <a:cubicBezTo>
                  <a:pt x="16304" y="7768"/>
                  <a:pt x="16295" y="7753"/>
                  <a:pt x="16284" y="7740"/>
                </a:cubicBezTo>
                <a:cubicBezTo>
                  <a:pt x="16276" y="7728"/>
                  <a:pt x="16265" y="7723"/>
                  <a:pt x="16254" y="7723"/>
                </a:cubicBezTo>
                <a:close/>
                <a:moveTo>
                  <a:pt x="19953" y="7731"/>
                </a:moveTo>
                <a:cubicBezTo>
                  <a:pt x="19947" y="7731"/>
                  <a:pt x="19940" y="7733"/>
                  <a:pt x="19934" y="7738"/>
                </a:cubicBezTo>
                <a:cubicBezTo>
                  <a:pt x="19919" y="7748"/>
                  <a:pt x="19904" y="7759"/>
                  <a:pt x="19889" y="7768"/>
                </a:cubicBezTo>
                <a:cubicBezTo>
                  <a:pt x="19857" y="7790"/>
                  <a:pt x="19877" y="7836"/>
                  <a:pt x="19906" y="7836"/>
                </a:cubicBezTo>
                <a:cubicBezTo>
                  <a:pt x="19912" y="7836"/>
                  <a:pt x="19918" y="7834"/>
                  <a:pt x="19925" y="7830"/>
                </a:cubicBezTo>
                <a:cubicBezTo>
                  <a:pt x="19939" y="7819"/>
                  <a:pt x="19955" y="7809"/>
                  <a:pt x="19970" y="7799"/>
                </a:cubicBezTo>
                <a:cubicBezTo>
                  <a:pt x="20001" y="7778"/>
                  <a:pt x="19982" y="7731"/>
                  <a:pt x="19953" y="7731"/>
                </a:cubicBezTo>
                <a:close/>
                <a:moveTo>
                  <a:pt x="3833" y="7724"/>
                </a:moveTo>
                <a:cubicBezTo>
                  <a:pt x="3806" y="7724"/>
                  <a:pt x="3780" y="7741"/>
                  <a:pt x="3780" y="7776"/>
                </a:cubicBezTo>
                <a:lnTo>
                  <a:pt x="3780" y="7806"/>
                </a:lnTo>
                <a:cubicBezTo>
                  <a:pt x="3780" y="7841"/>
                  <a:pt x="3807" y="7858"/>
                  <a:pt x="3833" y="7858"/>
                </a:cubicBezTo>
                <a:cubicBezTo>
                  <a:pt x="3860" y="7858"/>
                  <a:pt x="3887" y="7841"/>
                  <a:pt x="3887" y="7806"/>
                </a:cubicBezTo>
                <a:lnTo>
                  <a:pt x="3887" y="7776"/>
                </a:lnTo>
                <a:cubicBezTo>
                  <a:pt x="3886" y="7741"/>
                  <a:pt x="3860" y="7724"/>
                  <a:pt x="3833" y="7724"/>
                </a:cubicBezTo>
                <a:close/>
                <a:moveTo>
                  <a:pt x="6769" y="7840"/>
                </a:moveTo>
                <a:cubicBezTo>
                  <a:pt x="6747" y="7840"/>
                  <a:pt x="6747" y="7876"/>
                  <a:pt x="6770" y="7876"/>
                </a:cubicBezTo>
                <a:lnTo>
                  <a:pt x="6814" y="7876"/>
                </a:lnTo>
                <a:cubicBezTo>
                  <a:pt x="6838" y="7876"/>
                  <a:pt x="6838" y="7840"/>
                  <a:pt x="6814" y="7840"/>
                </a:cubicBezTo>
                <a:lnTo>
                  <a:pt x="6770" y="7840"/>
                </a:lnTo>
                <a:cubicBezTo>
                  <a:pt x="6770" y="7840"/>
                  <a:pt x="6769" y="7840"/>
                  <a:pt x="6769" y="7840"/>
                </a:cubicBezTo>
                <a:close/>
                <a:moveTo>
                  <a:pt x="22293" y="7797"/>
                </a:moveTo>
                <a:cubicBezTo>
                  <a:pt x="22266" y="7797"/>
                  <a:pt x="22242" y="7833"/>
                  <a:pt x="22267" y="7857"/>
                </a:cubicBezTo>
                <a:lnTo>
                  <a:pt x="22283" y="7873"/>
                </a:lnTo>
                <a:cubicBezTo>
                  <a:pt x="22290" y="7880"/>
                  <a:pt x="22298" y="7883"/>
                  <a:pt x="22306" y="7883"/>
                </a:cubicBezTo>
                <a:cubicBezTo>
                  <a:pt x="22333" y="7883"/>
                  <a:pt x="22358" y="7848"/>
                  <a:pt x="22333" y="7823"/>
                </a:cubicBezTo>
                <a:lnTo>
                  <a:pt x="22317" y="7808"/>
                </a:lnTo>
                <a:cubicBezTo>
                  <a:pt x="22310" y="7800"/>
                  <a:pt x="22301" y="7797"/>
                  <a:pt x="22293" y="7797"/>
                </a:cubicBezTo>
                <a:close/>
                <a:moveTo>
                  <a:pt x="17712" y="7781"/>
                </a:moveTo>
                <a:cubicBezTo>
                  <a:pt x="17671" y="7781"/>
                  <a:pt x="17635" y="7835"/>
                  <a:pt x="17672" y="7872"/>
                </a:cubicBezTo>
                <a:cubicBezTo>
                  <a:pt x="17677" y="7878"/>
                  <a:pt x="17683" y="7883"/>
                  <a:pt x="17688" y="7887"/>
                </a:cubicBezTo>
                <a:cubicBezTo>
                  <a:pt x="17699" y="7898"/>
                  <a:pt x="17711" y="7903"/>
                  <a:pt x="17723" y="7903"/>
                </a:cubicBezTo>
                <a:cubicBezTo>
                  <a:pt x="17764" y="7903"/>
                  <a:pt x="17802" y="7850"/>
                  <a:pt x="17764" y="7813"/>
                </a:cubicBezTo>
                <a:lnTo>
                  <a:pt x="17749" y="7797"/>
                </a:lnTo>
                <a:cubicBezTo>
                  <a:pt x="17737" y="7786"/>
                  <a:pt x="17725" y="7781"/>
                  <a:pt x="17712" y="7781"/>
                </a:cubicBezTo>
                <a:close/>
                <a:moveTo>
                  <a:pt x="377" y="7836"/>
                </a:moveTo>
                <a:cubicBezTo>
                  <a:pt x="332" y="7836"/>
                  <a:pt x="330" y="7907"/>
                  <a:pt x="377" y="7907"/>
                </a:cubicBezTo>
                <a:cubicBezTo>
                  <a:pt x="423" y="7907"/>
                  <a:pt x="423" y="7836"/>
                  <a:pt x="377" y="7836"/>
                </a:cubicBezTo>
                <a:close/>
                <a:moveTo>
                  <a:pt x="17214" y="7842"/>
                </a:moveTo>
                <a:cubicBezTo>
                  <a:pt x="17168" y="7842"/>
                  <a:pt x="17168" y="7914"/>
                  <a:pt x="17214" y="7914"/>
                </a:cubicBezTo>
                <a:cubicBezTo>
                  <a:pt x="17215" y="7914"/>
                  <a:pt x="17215" y="7914"/>
                  <a:pt x="17215" y="7914"/>
                </a:cubicBezTo>
                <a:cubicBezTo>
                  <a:pt x="17259" y="7914"/>
                  <a:pt x="17259" y="7844"/>
                  <a:pt x="17214" y="7842"/>
                </a:cubicBezTo>
                <a:close/>
                <a:moveTo>
                  <a:pt x="19409" y="7836"/>
                </a:moveTo>
                <a:cubicBezTo>
                  <a:pt x="19406" y="7836"/>
                  <a:pt x="19403" y="7836"/>
                  <a:pt x="19400" y="7837"/>
                </a:cubicBezTo>
                <a:cubicBezTo>
                  <a:pt x="19380" y="7842"/>
                  <a:pt x="19360" y="7848"/>
                  <a:pt x="19339" y="7852"/>
                </a:cubicBezTo>
                <a:cubicBezTo>
                  <a:pt x="19298" y="7861"/>
                  <a:pt x="19310" y="7921"/>
                  <a:pt x="19349" y="7921"/>
                </a:cubicBezTo>
                <a:cubicBezTo>
                  <a:pt x="19351" y="7921"/>
                  <a:pt x="19355" y="7921"/>
                  <a:pt x="19358" y="7920"/>
                </a:cubicBezTo>
                <a:cubicBezTo>
                  <a:pt x="19378" y="7915"/>
                  <a:pt x="19397" y="7909"/>
                  <a:pt x="19417" y="7905"/>
                </a:cubicBezTo>
                <a:cubicBezTo>
                  <a:pt x="19459" y="7895"/>
                  <a:pt x="19446" y="7836"/>
                  <a:pt x="19409" y="7836"/>
                </a:cubicBezTo>
                <a:close/>
                <a:moveTo>
                  <a:pt x="17409" y="7826"/>
                </a:moveTo>
                <a:cubicBezTo>
                  <a:pt x="17341" y="7826"/>
                  <a:pt x="17341" y="7933"/>
                  <a:pt x="17409" y="7933"/>
                </a:cubicBezTo>
                <a:lnTo>
                  <a:pt x="17425" y="7933"/>
                </a:lnTo>
                <a:cubicBezTo>
                  <a:pt x="17493" y="7933"/>
                  <a:pt x="17494" y="7826"/>
                  <a:pt x="17425" y="7826"/>
                </a:cubicBezTo>
                <a:close/>
                <a:moveTo>
                  <a:pt x="14125" y="7803"/>
                </a:moveTo>
                <a:cubicBezTo>
                  <a:pt x="14104" y="7803"/>
                  <a:pt x="14082" y="7820"/>
                  <a:pt x="14087" y="7847"/>
                </a:cubicBezTo>
                <a:cubicBezTo>
                  <a:pt x="14093" y="7872"/>
                  <a:pt x="14098" y="7897"/>
                  <a:pt x="14101" y="7921"/>
                </a:cubicBezTo>
                <a:cubicBezTo>
                  <a:pt x="14105" y="7939"/>
                  <a:pt x="14118" y="7947"/>
                  <a:pt x="14132" y="7947"/>
                </a:cubicBezTo>
                <a:cubicBezTo>
                  <a:pt x="14153" y="7947"/>
                  <a:pt x="14175" y="7929"/>
                  <a:pt x="14169" y="7903"/>
                </a:cubicBezTo>
                <a:cubicBezTo>
                  <a:pt x="14165" y="7878"/>
                  <a:pt x="14161" y="7853"/>
                  <a:pt x="14155" y="7829"/>
                </a:cubicBezTo>
                <a:cubicBezTo>
                  <a:pt x="14152" y="7811"/>
                  <a:pt x="14138" y="7803"/>
                  <a:pt x="14125" y="7803"/>
                </a:cubicBezTo>
                <a:close/>
                <a:moveTo>
                  <a:pt x="4749" y="7879"/>
                </a:moveTo>
                <a:cubicBezTo>
                  <a:pt x="4731" y="7879"/>
                  <a:pt x="4713" y="7891"/>
                  <a:pt x="4713" y="7914"/>
                </a:cubicBezTo>
                <a:lnTo>
                  <a:pt x="4713" y="7929"/>
                </a:lnTo>
                <a:cubicBezTo>
                  <a:pt x="4713" y="7952"/>
                  <a:pt x="4731" y="7964"/>
                  <a:pt x="4749" y="7964"/>
                </a:cubicBezTo>
                <a:cubicBezTo>
                  <a:pt x="4767" y="7964"/>
                  <a:pt x="4785" y="7952"/>
                  <a:pt x="4785" y="7929"/>
                </a:cubicBezTo>
                <a:lnTo>
                  <a:pt x="4785" y="7914"/>
                </a:lnTo>
                <a:cubicBezTo>
                  <a:pt x="4785" y="7891"/>
                  <a:pt x="4767" y="7879"/>
                  <a:pt x="4749" y="7879"/>
                </a:cubicBezTo>
                <a:close/>
                <a:moveTo>
                  <a:pt x="1399" y="7902"/>
                </a:moveTo>
                <a:cubicBezTo>
                  <a:pt x="1386" y="7902"/>
                  <a:pt x="1374" y="7919"/>
                  <a:pt x="1386" y="7931"/>
                </a:cubicBezTo>
                <a:lnTo>
                  <a:pt x="1417" y="7962"/>
                </a:lnTo>
                <a:cubicBezTo>
                  <a:pt x="1420" y="7965"/>
                  <a:pt x="1424" y="7967"/>
                  <a:pt x="1428" y="7967"/>
                </a:cubicBezTo>
                <a:cubicBezTo>
                  <a:pt x="1441" y="7967"/>
                  <a:pt x="1453" y="7949"/>
                  <a:pt x="1441" y="7937"/>
                </a:cubicBezTo>
                <a:lnTo>
                  <a:pt x="1411" y="7907"/>
                </a:lnTo>
                <a:cubicBezTo>
                  <a:pt x="1408" y="7904"/>
                  <a:pt x="1403" y="7902"/>
                  <a:pt x="1399" y="7902"/>
                </a:cubicBezTo>
                <a:close/>
                <a:moveTo>
                  <a:pt x="23990" y="7907"/>
                </a:moveTo>
                <a:cubicBezTo>
                  <a:pt x="23945" y="7907"/>
                  <a:pt x="23945" y="7977"/>
                  <a:pt x="23990" y="7977"/>
                </a:cubicBezTo>
                <a:lnTo>
                  <a:pt x="24111" y="7977"/>
                </a:lnTo>
                <a:cubicBezTo>
                  <a:pt x="24111" y="7977"/>
                  <a:pt x="24111" y="7977"/>
                  <a:pt x="24112" y="7977"/>
                </a:cubicBezTo>
                <a:cubicBezTo>
                  <a:pt x="24156" y="7977"/>
                  <a:pt x="24155" y="7907"/>
                  <a:pt x="24111" y="7907"/>
                </a:cubicBezTo>
                <a:close/>
                <a:moveTo>
                  <a:pt x="16927" y="7951"/>
                </a:moveTo>
                <a:cubicBezTo>
                  <a:pt x="16906" y="7951"/>
                  <a:pt x="16907" y="7986"/>
                  <a:pt x="16928" y="7987"/>
                </a:cubicBezTo>
                <a:cubicBezTo>
                  <a:pt x="16952" y="7987"/>
                  <a:pt x="16952" y="7951"/>
                  <a:pt x="16928" y="7951"/>
                </a:cubicBezTo>
                <a:cubicBezTo>
                  <a:pt x="16928" y="7951"/>
                  <a:pt x="16928" y="7951"/>
                  <a:pt x="16927" y="7951"/>
                </a:cubicBezTo>
                <a:close/>
                <a:moveTo>
                  <a:pt x="11946" y="7867"/>
                </a:moveTo>
                <a:cubicBezTo>
                  <a:pt x="11927" y="7867"/>
                  <a:pt x="11907" y="7876"/>
                  <a:pt x="11899" y="7894"/>
                </a:cubicBezTo>
                <a:cubicBezTo>
                  <a:pt x="11894" y="7904"/>
                  <a:pt x="11888" y="7914"/>
                  <a:pt x="11883" y="7924"/>
                </a:cubicBezTo>
                <a:cubicBezTo>
                  <a:pt x="11871" y="7950"/>
                  <a:pt x="11877" y="7982"/>
                  <a:pt x="11903" y="7997"/>
                </a:cubicBezTo>
                <a:cubicBezTo>
                  <a:pt x="11911" y="8002"/>
                  <a:pt x="11920" y="8005"/>
                  <a:pt x="11929" y="8005"/>
                </a:cubicBezTo>
                <a:cubicBezTo>
                  <a:pt x="11948" y="8005"/>
                  <a:pt x="11967" y="7995"/>
                  <a:pt x="11975" y="7977"/>
                </a:cubicBezTo>
                <a:cubicBezTo>
                  <a:pt x="11982" y="7967"/>
                  <a:pt x="11987" y="7958"/>
                  <a:pt x="11991" y="7947"/>
                </a:cubicBezTo>
                <a:cubicBezTo>
                  <a:pt x="12005" y="7921"/>
                  <a:pt x="11999" y="7889"/>
                  <a:pt x="11972" y="7874"/>
                </a:cubicBezTo>
                <a:cubicBezTo>
                  <a:pt x="11964" y="7869"/>
                  <a:pt x="11955" y="7867"/>
                  <a:pt x="11946" y="7867"/>
                </a:cubicBezTo>
                <a:close/>
                <a:moveTo>
                  <a:pt x="23178" y="7906"/>
                </a:moveTo>
                <a:cubicBezTo>
                  <a:pt x="23173" y="7906"/>
                  <a:pt x="23167" y="7907"/>
                  <a:pt x="23162" y="7910"/>
                </a:cubicBezTo>
                <a:cubicBezTo>
                  <a:pt x="23129" y="7927"/>
                  <a:pt x="23095" y="7935"/>
                  <a:pt x="23058" y="7935"/>
                </a:cubicBezTo>
                <a:cubicBezTo>
                  <a:pt x="23053" y="7935"/>
                  <a:pt x="23049" y="7935"/>
                  <a:pt x="23044" y="7935"/>
                </a:cubicBezTo>
                <a:cubicBezTo>
                  <a:pt x="23043" y="7934"/>
                  <a:pt x="23042" y="7934"/>
                  <a:pt x="23041" y="7934"/>
                </a:cubicBezTo>
                <a:cubicBezTo>
                  <a:pt x="22998" y="7934"/>
                  <a:pt x="22999" y="8004"/>
                  <a:pt x="23044" y="8005"/>
                </a:cubicBezTo>
                <a:cubicBezTo>
                  <a:pt x="23049" y="8005"/>
                  <a:pt x="23054" y="8005"/>
                  <a:pt x="23060" y="8005"/>
                </a:cubicBezTo>
                <a:cubicBezTo>
                  <a:pt x="23108" y="8005"/>
                  <a:pt x="23155" y="7992"/>
                  <a:pt x="23197" y="7971"/>
                </a:cubicBezTo>
                <a:cubicBezTo>
                  <a:pt x="23233" y="7954"/>
                  <a:pt x="23211" y="7906"/>
                  <a:pt x="23178" y="7906"/>
                </a:cubicBezTo>
                <a:close/>
                <a:moveTo>
                  <a:pt x="10661" y="7919"/>
                </a:moveTo>
                <a:cubicBezTo>
                  <a:pt x="10653" y="7919"/>
                  <a:pt x="10645" y="7922"/>
                  <a:pt x="10638" y="7929"/>
                </a:cubicBezTo>
                <a:lnTo>
                  <a:pt x="10622" y="7945"/>
                </a:lnTo>
                <a:cubicBezTo>
                  <a:pt x="10597" y="7970"/>
                  <a:pt x="10621" y="8005"/>
                  <a:pt x="10648" y="8005"/>
                </a:cubicBezTo>
                <a:cubicBezTo>
                  <a:pt x="10656" y="8005"/>
                  <a:pt x="10665" y="8002"/>
                  <a:pt x="10672" y="7994"/>
                </a:cubicBezTo>
                <a:lnTo>
                  <a:pt x="10688" y="7979"/>
                </a:lnTo>
                <a:cubicBezTo>
                  <a:pt x="10712" y="7954"/>
                  <a:pt x="10688" y="7919"/>
                  <a:pt x="10661" y="7919"/>
                </a:cubicBezTo>
                <a:close/>
                <a:moveTo>
                  <a:pt x="8798" y="7965"/>
                </a:moveTo>
                <a:cubicBezTo>
                  <a:pt x="8794" y="7965"/>
                  <a:pt x="8790" y="7967"/>
                  <a:pt x="8786" y="7970"/>
                </a:cubicBezTo>
                <a:lnTo>
                  <a:pt x="8771" y="7986"/>
                </a:lnTo>
                <a:cubicBezTo>
                  <a:pt x="8757" y="7998"/>
                  <a:pt x="8769" y="8016"/>
                  <a:pt x="8783" y="8016"/>
                </a:cubicBezTo>
                <a:cubicBezTo>
                  <a:pt x="8787" y="8016"/>
                  <a:pt x="8791" y="8014"/>
                  <a:pt x="8795" y="8010"/>
                </a:cubicBezTo>
                <a:lnTo>
                  <a:pt x="8811" y="7994"/>
                </a:lnTo>
                <a:cubicBezTo>
                  <a:pt x="8824" y="7982"/>
                  <a:pt x="8812" y="7965"/>
                  <a:pt x="8798" y="7965"/>
                </a:cubicBezTo>
                <a:close/>
                <a:moveTo>
                  <a:pt x="1682" y="7945"/>
                </a:moveTo>
                <a:cubicBezTo>
                  <a:pt x="1674" y="7945"/>
                  <a:pt x="1666" y="7948"/>
                  <a:pt x="1659" y="7955"/>
                </a:cubicBezTo>
                <a:lnTo>
                  <a:pt x="1643" y="7971"/>
                </a:lnTo>
                <a:cubicBezTo>
                  <a:pt x="1618" y="7996"/>
                  <a:pt x="1642" y="8031"/>
                  <a:pt x="1668" y="8031"/>
                </a:cubicBezTo>
                <a:cubicBezTo>
                  <a:pt x="1676" y="8031"/>
                  <a:pt x="1685" y="8028"/>
                  <a:pt x="1692" y="8020"/>
                </a:cubicBezTo>
                <a:lnTo>
                  <a:pt x="1708" y="8005"/>
                </a:lnTo>
                <a:cubicBezTo>
                  <a:pt x="1734" y="7980"/>
                  <a:pt x="1710" y="7945"/>
                  <a:pt x="1682" y="7945"/>
                </a:cubicBezTo>
                <a:close/>
                <a:moveTo>
                  <a:pt x="18250" y="8014"/>
                </a:moveTo>
                <a:cubicBezTo>
                  <a:pt x="18246" y="8014"/>
                  <a:pt x="18242" y="8016"/>
                  <a:pt x="18238" y="8019"/>
                </a:cubicBezTo>
                <a:lnTo>
                  <a:pt x="18222" y="8035"/>
                </a:lnTo>
                <a:cubicBezTo>
                  <a:pt x="18209" y="8047"/>
                  <a:pt x="18222" y="8065"/>
                  <a:pt x="18236" y="8065"/>
                </a:cubicBezTo>
                <a:cubicBezTo>
                  <a:pt x="18240" y="8065"/>
                  <a:pt x="18244" y="8064"/>
                  <a:pt x="18247" y="8060"/>
                </a:cubicBezTo>
                <a:lnTo>
                  <a:pt x="18263" y="8045"/>
                </a:lnTo>
                <a:cubicBezTo>
                  <a:pt x="18276" y="8032"/>
                  <a:pt x="18264" y="8014"/>
                  <a:pt x="18250" y="8014"/>
                </a:cubicBezTo>
                <a:close/>
                <a:moveTo>
                  <a:pt x="11621" y="8015"/>
                </a:moveTo>
                <a:cubicBezTo>
                  <a:pt x="11575" y="8015"/>
                  <a:pt x="11575" y="8086"/>
                  <a:pt x="11621" y="8086"/>
                </a:cubicBezTo>
                <a:lnTo>
                  <a:pt x="11637" y="8086"/>
                </a:lnTo>
                <a:cubicBezTo>
                  <a:pt x="11683" y="8086"/>
                  <a:pt x="11683" y="8015"/>
                  <a:pt x="11637" y="8015"/>
                </a:cubicBezTo>
                <a:close/>
                <a:moveTo>
                  <a:pt x="12237" y="7971"/>
                </a:moveTo>
                <a:cubicBezTo>
                  <a:pt x="12214" y="7971"/>
                  <a:pt x="12192" y="7988"/>
                  <a:pt x="12185" y="8010"/>
                </a:cubicBezTo>
                <a:cubicBezTo>
                  <a:pt x="12178" y="8039"/>
                  <a:pt x="12194" y="8068"/>
                  <a:pt x="12223" y="8076"/>
                </a:cubicBezTo>
                <a:cubicBezTo>
                  <a:pt x="12237" y="8081"/>
                  <a:pt x="12252" y="8086"/>
                  <a:pt x="12267" y="8091"/>
                </a:cubicBezTo>
                <a:cubicBezTo>
                  <a:pt x="12271" y="8092"/>
                  <a:pt x="12276" y="8093"/>
                  <a:pt x="12280" y="8093"/>
                </a:cubicBezTo>
                <a:cubicBezTo>
                  <a:pt x="12303" y="8093"/>
                  <a:pt x="12326" y="8076"/>
                  <a:pt x="12333" y="8054"/>
                </a:cubicBezTo>
                <a:cubicBezTo>
                  <a:pt x="12340" y="8025"/>
                  <a:pt x="12323" y="7996"/>
                  <a:pt x="12296" y="7988"/>
                </a:cubicBezTo>
                <a:cubicBezTo>
                  <a:pt x="12280" y="7983"/>
                  <a:pt x="12266" y="7977"/>
                  <a:pt x="12251" y="7973"/>
                </a:cubicBezTo>
                <a:cubicBezTo>
                  <a:pt x="12246" y="7972"/>
                  <a:pt x="12242" y="7971"/>
                  <a:pt x="12237" y="7971"/>
                </a:cubicBezTo>
                <a:close/>
                <a:moveTo>
                  <a:pt x="9203" y="8056"/>
                </a:moveTo>
                <a:cubicBezTo>
                  <a:pt x="9189" y="8056"/>
                  <a:pt x="9178" y="8074"/>
                  <a:pt x="9190" y="8086"/>
                </a:cubicBezTo>
                <a:cubicBezTo>
                  <a:pt x="9196" y="8092"/>
                  <a:pt x="9201" y="8097"/>
                  <a:pt x="9206" y="8102"/>
                </a:cubicBezTo>
                <a:cubicBezTo>
                  <a:pt x="9209" y="8106"/>
                  <a:pt x="9213" y="8107"/>
                  <a:pt x="9217" y="8107"/>
                </a:cubicBezTo>
                <a:cubicBezTo>
                  <a:pt x="9230" y="8107"/>
                  <a:pt x="9242" y="8089"/>
                  <a:pt x="9230" y="8077"/>
                </a:cubicBezTo>
                <a:lnTo>
                  <a:pt x="9214" y="8061"/>
                </a:lnTo>
                <a:cubicBezTo>
                  <a:pt x="9210" y="8058"/>
                  <a:pt x="9206" y="8056"/>
                  <a:pt x="9203" y="8056"/>
                </a:cubicBezTo>
                <a:close/>
                <a:moveTo>
                  <a:pt x="22473" y="8038"/>
                </a:moveTo>
                <a:cubicBezTo>
                  <a:pt x="22427" y="8038"/>
                  <a:pt x="22427" y="8108"/>
                  <a:pt x="22473" y="8108"/>
                </a:cubicBezTo>
                <a:cubicBezTo>
                  <a:pt x="22518" y="8108"/>
                  <a:pt x="22518" y="8038"/>
                  <a:pt x="22473" y="8038"/>
                </a:cubicBezTo>
                <a:close/>
                <a:moveTo>
                  <a:pt x="22025" y="7973"/>
                </a:moveTo>
                <a:cubicBezTo>
                  <a:pt x="21984" y="7973"/>
                  <a:pt x="21947" y="8026"/>
                  <a:pt x="21984" y="8064"/>
                </a:cubicBezTo>
                <a:lnTo>
                  <a:pt x="22014" y="8094"/>
                </a:lnTo>
                <a:cubicBezTo>
                  <a:pt x="22026" y="8105"/>
                  <a:pt x="22038" y="8110"/>
                  <a:pt x="22050" y="8110"/>
                </a:cubicBezTo>
                <a:cubicBezTo>
                  <a:pt x="22091" y="8110"/>
                  <a:pt x="22128" y="8056"/>
                  <a:pt x="22091" y="8019"/>
                </a:cubicBezTo>
                <a:cubicBezTo>
                  <a:pt x="22080" y="8009"/>
                  <a:pt x="22070" y="7999"/>
                  <a:pt x="22061" y="7989"/>
                </a:cubicBezTo>
                <a:cubicBezTo>
                  <a:pt x="22050" y="7978"/>
                  <a:pt x="22037" y="7973"/>
                  <a:pt x="22025" y="7973"/>
                </a:cubicBezTo>
                <a:close/>
                <a:moveTo>
                  <a:pt x="3245" y="7989"/>
                </a:moveTo>
                <a:cubicBezTo>
                  <a:pt x="3240" y="7989"/>
                  <a:pt x="3235" y="7990"/>
                  <a:pt x="3230" y="7992"/>
                </a:cubicBezTo>
                <a:cubicBezTo>
                  <a:pt x="3214" y="7997"/>
                  <a:pt x="3200" y="8003"/>
                  <a:pt x="3185" y="8008"/>
                </a:cubicBezTo>
                <a:cubicBezTo>
                  <a:pt x="3158" y="8017"/>
                  <a:pt x="3141" y="8045"/>
                  <a:pt x="3148" y="8073"/>
                </a:cubicBezTo>
                <a:cubicBezTo>
                  <a:pt x="3154" y="8094"/>
                  <a:pt x="3177" y="8112"/>
                  <a:pt x="3200" y="8112"/>
                </a:cubicBezTo>
                <a:cubicBezTo>
                  <a:pt x="3205" y="8112"/>
                  <a:pt x="3210" y="8111"/>
                  <a:pt x="3214" y="8109"/>
                </a:cubicBezTo>
                <a:cubicBezTo>
                  <a:pt x="3230" y="8104"/>
                  <a:pt x="3245" y="8099"/>
                  <a:pt x="3258" y="8094"/>
                </a:cubicBezTo>
                <a:cubicBezTo>
                  <a:pt x="3287" y="8085"/>
                  <a:pt x="3303" y="8057"/>
                  <a:pt x="3295" y="8029"/>
                </a:cubicBezTo>
                <a:cubicBezTo>
                  <a:pt x="3289" y="8007"/>
                  <a:pt x="3267" y="7989"/>
                  <a:pt x="3245" y="7989"/>
                </a:cubicBezTo>
                <a:close/>
                <a:moveTo>
                  <a:pt x="7272" y="7915"/>
                </a:moveTo>
                <a:cubicBezTo>
                  <a:pt x="7264" y="7915"/>
                  <a:pt x="7256" y="7918"/>
                  <a:pt x="7249" y="7926"/>
                </a:cubicBezTo>
                <a:cubicBezTo>
                  <a:pt x="7208" y="7970"/>
                  <a:pt x="7166" y="8014"/>
                  <a:pt x="7126" y="8059"/>
                </a:cubicBezTo>
                <a:cubicBezTo>
                  <a:pt x="7102" y="8084"/>
                  <a:pt x="7125" y="8120"/>
                  <a:pt x="7151" y="8120"/>
                </a:cubicBezTo>
                <a:cubicBezTo>
                  <a:pt x="7160" y="8120"/>
                  <a:pt x="7168" y="8117"/>
                  <a:pt x="7175" y="8108"/>
                </a:cubicBezTo>
                <a:cubicBezTo>
                  <a:pt x="7216" y="8065"/>
                  <a:pt x="7258" y="8020"/>
                  <a:pt x="7299" y="7976"/>
                </a:cubicBezTo>
                <a:cubicBezTo>
                  <a:pt x="7323" y="7951"/>
                  <a:pt x="7299" y="7915"/>
                  <a:pt x="7272" y="7915"/>
                </a:cubicBezTo>
                <a:close/>
                <a:moveTo>
                  <a:pt x="6506" y="8062"/>
                </a:moveTo>
                <a:cubicBezTo>
                  <a:pt x="6462" y="8062"/>
                  <a:pt x="6461" y="8134"/>
                  <a:pt x="6506" y="8134"/>
                </a:cubicBezTo>
                <a:cubicBezTo>
                  <a:pt x="6506" y="8134"/>
                  <a:pt x="6507" y="8134"/>
                  <a:pt x="6507" y="8134"/>
                </a:cubicBezTo>
                <a:cubicBezTo>
                  <a:pt x="6552" y="8134"/>
                  <a:pt x="6552" y="8062"/>
                  <a:pt x="6506" y="8062"/>
                </a:cubicBezTo>
                <a:close/>
                <a:moveTo>
                  <a:pt x="9000" y="8022"/>
                </a:moveTo>
                <a:cubicBezTo>
                  <a:pt x="8973" y="8022"/>
                  <a:pt x="8946" y="8040"/>
                  <a:pt x="8946" y="8075"/>
                </a:cubicBezTo>
                <a:lnTo>
                  <a:pt x="8946" y="8091"/>
                </a:lnTo>
                <a:cubicBezTo>
                  <a:pt x="8946" y="8125"/>
                  <a:pt x="8973" y="8142"/>
                  <a:pt x="9000" y="8142"/>
                </a:cubicBezTo>
                <a:cubicBezTo>
                  <a:pt x="9027" y="8142"/>
                  <a:pt x="9054" y="8125"/>
                  <a:pt x="9054" y="8091"/>
                </a:cubicBezTo>
                <a:lnTo>
                  <a:pt x="9054" y="8075"/>
                </a:lnTo>
                <a:cubicBezTo>
                  <a:pt x="9054" y="8040"/>
                  <a:pt x="9027" y="8022"/>
                  <a:pt x="9000" y="8022"/>
                </a:cubicBezTo>
                <a:close/>
                <a:moveTo>
                  <a:pt x="24694" y="8058"/>
                </a:moveTo>
                <a:cubicBezTo>
                  <a:pt x="24688" y="8058"/>
                  <a:pt x="24682" y="8059"/>
                  <a:pt x="24676" y="8062"/>
                </a:cubicBezTo>
                <a:cubicBezTo>
                  <a:pt x="24666" y="8068"/>
                  <a:pt x="24658" y="8073"/>
                  <a:pt x="24647" y="8078"/>
                </a:cubicBezTo>
                <a:cubicBezTo>
                  <a:pt x="24612" y="8096"/>
                  <a:pt x="24633" y="8144"/>
                  <a:pt x="24665" y="8144"/>
                </a:cubicBezTo>
                <a:cubicBezTo>
                  <a:pt x="24670" y="8144"/>
                  <a:pt x="24676" y="8143"/>
                  <a:pt x="24682" y="8140"/>
                </a:cubicBezTo>
                <a:cubicBezTo>
                  <a:pt x="24692" y="8135"/>
                  <a:pt x="24702" y="8129"/>
                  <a:pt x="24712" y="8124"/>
                </a:cubicBezTo>
                <a:cubicBezTo>
                  <a:pt x="24748" y="8106"/>
                  <a:pt x="24727" y="8058"/>
                  <a:pt x="24694" y="8058"/>
                </a:cubicBezTo>
                <a:close/>
                <a:moveTo>
                  <a:pt x="2766" y="8037"/>
                </a:moveTo>
                <a:cubicBezTo>
                  <a:pt x="2739" y="8037"/>
                  <a:pt x="2712" y="8054"/>
                  <a:pt x="2712" y="8089"/>
                </a:cubicBezTo>
                <a:lnTo>
                  <a:pt x="2712" y="8104"/>
                </a:lnTo>
                <a:cubicBezTo>
                  <a:pt x="2712" y="8139"/>
                  <a:pt x="2739" y="8157"/>
                  <a:pt x="2766" y="8157"/>
                </a:cubicBezTo>
                <a:cubicBezTo>
                  <a:pt x="2793" y="8157"/>
                  <a:pt x="2820" y="8139"/>
                  <a:pt x="2820" y="8104"/>
                </a:cubicBezTo>
                <a:lnTo>
                  <a:pt x="2820" y="8089"/>
                </a:lnTo>
                <a:cubicBezTo>
                  <a:pt x="2819" y="8054"/>
                  <a:pt x="2792" y="8037"/>
                  <a:pt x="2766" y="8037"/>
                </a:cubicBezTo>
                <a:close/>
                <a:moveTo>
                  <a:pt x="8249" y="8082"/>
                </a:moveTo>
                <a:cubicBezTo>
                  <a:pt x="8221" y="8082"/>
                  <a:pt x="8198" y="8118"/>
                  <a:pt x="8223" y="8143"/>
                </a:cubicBezTo>
                <a:lnTo>
                  <a:pt x="8239" y="8159"/>
                </a:lnTo>
                <a:cubicBezTo>
                  <a:pt x="8246" y="8166"/>
                  <a:pt x="8254" y="8169"/>
                  <a:pt x="8262" y="8169"/>
                </a:cubicBezTo>
                <a:cubicBezTo>
                  <a:pt x="8290" y="8169"/>
                  <a:pt x="8314" y="8133"/>
                  <a:pt x="8289" y="8108"/>
                </a:cubicBezTo>
                <a:lnTo>
                  <a:pt x="8273" y="8093"/>
                </a:lnTo>
                <a:cubicBezTo>
                  <a:pt x="8266" y="8085"/>
                  <a:pt x="8257" y="8082"/>
                  <a:pt x="8249" y="8082"/>
                </a:cubicBezTo>
                <a:close/>
                <a:moveTo>
                  <a:pt x="13927" y="8072"/>
                </a:moveTo>
                <a:cubicBezTo>
                  <a:pt x="13903" y="8072"/>
                  <a:pt x="13879" y="8098"/>
                  <a:pt x="13893" y="8125"/>
                </a:cubicBezTo>
                <a:cubicBezTo>
                  <a:pt x="13899" y="8136"/>
                  <a:pt x="13904" y="8145"/>
                  <a:pt x="13909" y="8156"/>
                </a:cubicBezTo>
                <a:cubicBezTo>
                  <a:pt x="13916" y="8168"/>
                  <a:pt x="13926" y="8174"/>
                  <a:pt x="13937" y="8174"/>
                </a:cubicBezTo>
                <a:cubicBezTo>
                  <a:pt x="13960" y="8174"/>
                  <a:pt x="13984" y="8148"/>
                  <a:pt x="13970" y="8120"/>
                </a:cubicBezTo>
                <a:cubicBezTo>
                  <a:pt x="13964" y="8109"/>
                  <a:pt x="13959" y="8101"/>
                  <a:pt x="13954" y="8091"/>
                </a:cubicBezTo>
                <a:cubicBezTo>
                  <a:pt x="13948" y="8078"/>
                  <a:pt x="13937" y="8072"/>
                  <a:pt x="13927" y="8072"/>
                </a:cubicBezTo>
                <a:close/>
                <a:moveTo>
                  <a:pt x="13679" y="8062"/>
                </a:moveTo>
                <a:cubicBezTo>
                  <a:pt x="13667" y="8062"/>
                  <a:pt x="13655" y="8066"/>
                  <a:pt x="13644" y="8077"/>
                </a:cubicBezTo>
                <a:lnTo>
                  <a:pt x="13628" y="8093"/>
                </a:lnTo>
                <a:cubicBezTo>
                  <a:pt x="13590" y="8132"/>
                  <a:pt x="13626" y="8185"/>
                  <a:pt x="13667" y="8185"/>
                </a:cubicBezTo>
                <a:cubicBezTo>
                  <a:pt x="13679" y="8185"/>
                  <a:pt x="13692" y="8180"/>
                  <a:pt x="13703" y="8169"/>
                </a:cubicBezTo>
                <a:lnTo>
                  <a:pt x="13719" y="8153"/>
                </a:lnTo>
                <a:cubicBezTo>
                  <a:pt x="13756" y="8115"/>
                  <a:pt x="13720" y="8062"/>
                  <a:pt x="13679" y="8062"/>
                </a:cubicBezTo>
                <a:close/>
                <a:moveTo>
                  <a:pt x="13506" y="8119"/>
                </a:moveTo>
                <a:cubicBezTo>
                  <a:pt x="13493" y="8119"/>
                  <a:pt x="13480" y="8137"/>
                  <a:pt x="13492" y="8149"/>
                </a:cubicBezTo>
                <a:lnTo>
                  <a:pt x="13537" y="8193"/>
                </a:lnTo>
                <a:cubicBezTo>
                  <a:pt x="13541" y="8197"/>
                  <a:pt x="13545" y="8199"/>
                  <a:pt x="13550" y="8199"/>
                </a:cubicBezTo>
                <a:cubicBezTo>
                  <a:pt x="13563" y="8199"/>
                  <a:pt x="13575" y="8181"/>
                  <a:pt x="13561" y="8169"/>
                </a:cubicBezTo>
                <a:lnTo>
                  <a:pt x="13517" y="8124"/>
                </a:lnTo>
                <a:cubicBezTo>
                  <a:pt x="13514" y="8121"/>
                  <a:pt x="13510" y="8119"/>
                  <a:pt x="13506" y="8119"/>
                </a:cubicBezTo>
                <a:close/>
                <a:moveTo>
                  <a:pt x="405" y="8121"/>
                </a:moveTo>
                <a:cubicBezTo>
                  <a:pt x="397" y="8121"/>
                  <a:pt x="389" y="8125"/>
                  <a:pt x="382" y="8133"/>
                </a:cubicBezTo>
                <a:lnTo>
                  <a:pt x="366" y="8148"/>
                </a:lnTo>
                <a:cubicBezTo>
                  <a:pt x="341" y="8173"/>
                  <a:pt x="366" y="8208"/>
                  <a:pt x="393" y="8208"/>
                </a:cubicBezTo>
                <a:cubicBezTo>
                  <a:pt x="401" y="8208"/>
                  <a:pt x="409" y="8205"/>
                  <a:pt x="416" y="8197"/>
                </a:cubicBezTo>
                <a:lnTo>
                  <a:pt x="432" y="8182"/>
                </a:lnTo>
                <a:cubicBezTo>
                  <a:pt x="457" y="8157"/>
                  <a:pt x="432" y="8121"/>
                  <a:pt x="405" y="8121"/>
                </a:cubicBezTo>
                <a:close/>
                <a:moveTo>
                  <a:pt x="12944" y="8124"/>
                </a:moveTo>
                <a:cubicBezTo>
                  <a:pt x="12936" y="8124"/>
                  <a:pt x="12928" y="8127"/>
                  <a:pt x="12920" y="8135"/>
                </a:cubicBezTo>
                <a:lnTo>
                  <a:pt x="12905" y="8150"/>
                </a:lnTo>
                <a:cubicBezTo>
                  <a:pt x="12879" y="8175"/>
                  <a:pt x="12903" y="8211"/>
                  <a:pt x="12931" y="8211"/>
                </a:cubicBezTo>
                <a:cubicBezTo>
                  <a:pt x="12938" y="8211"/>
                  <a:pt x="12947" y="8208"/>
                  <a:pt x="12954" y="8201"/>
                </a:cubicBezTo>
                <a:lnTo>
                  <a:pt x="12970" y="8185"/>
                </a:lnTo>
                <a:cubicBezTo>
                  <a:pt x="12995" y="8159"/>
                  <a:pt x="12971" y="8124"/>
                  <a:pt x="12944" y="8124"/>
                </a:cubicBezTo>
                <a:close/>
                <a:moveTo>
                  <a:pt x="9836" y="8082"/>
                </a:moveTo>
                <a:cubicBezTo>
                  <a:pt x="9831" y="8082"/>
                  <a:pt x="9825" y="8083"/>
                  <a:pt x="9820" y="8085"/>
                </a:cubicBezTo>
                <a:cubicBezTo>
                  <a:pt x="9795" y="8096"/>
                  <a:pt x="9770" y="8104"/>
                  <a:pt x="9746" y="8115"/>
                </a:cubicBezTo>
                <a:cubicBezTo>
                  <a:pt x="9720" y="8125"/>
                  <a:pt x="9700" y="8150"/>
                  <a:pt x="9709" y="8181"/>
                </a:cubicBezTo>
                <a:cubicBezTo>
                  <a:pt x="9715" y="8201"/>
                  <a:pt x="9736" y="8220"/>
                  <a:pt x="9759" y="8220"/>
                </a:cubicBezTo>
                <a:cubicBezTo>
                  <a:pt x="9764" y="8220"/>
                  <a:pt x="9769" y="8219"/>
                  <a:pt x="9774" y="8217"/>
                </a:cubicBezTo>
                <a:cubicBezTo>
                  <a:pt x="9799" y="8207"/>
                  <a:pt x="9825" y="8197"/>
                  <a:pt x="9849" y="8187"/>
                </a:cubicBezTo>
                <a:cubicBezTo>
                  <a:pt x="9875" y="8177"/>
                  <a:pt x="9895" y="8151"/>
                  <a:pt x="9886" y="8122"/>
                </a:cubicBezTo>
                <a:cubicBezTo>
                  <a:pt x="9880" y="8102"/>
                  <a:pt x="9858" y="8082"/>
                  <a:pt x="9836" y="8082"/>
                </a:cubicBezTo>
                <a:close/>
                <a:moveTo>
                  <a:pt x="21195" y="8122"/>
                </a:moveTo>
                <a:cubicBezTo>
                  <a:pt x="21125" y="8122"/>
                  <a:pt x="21125" y="8229"/>
                  <a:pt x="21195" y="8229"/>
                </a:cubicBezTo>
                <a:cubicBezTo>
                  <a:pt x="21264" y="8229"/>
                  <a:pt x="21264" y="8122"/>
                  <a:pt x="21195" y="8122"/>
                </a:cubicBezTo>
                <a:close/>
                <a:moveTo>
                  <a:pt x="6026" y="8134"/>
                </a:moveTo>
                <a:cubicBezTo>
                  <a:pt x="5956" y="8135"/>
                  <a:pt x="5956" y="8240"/>
                  <a:pt x="6026" y="8240"/>
                </a:cubicBezTo>
                <a:cubicBezTo>
                  <a:pt x="6095" y="8240"/>
                  <a:pt x="6095" y="8134"/>
                  <a:pt x="6026" y="8134"/>
                </a:cubicBezTo>
                <a:close/>
                <a:moveTo>
                  <a:pt x="8030" y="8170"/>
                </a:moveTo>
                <a:cubicBezTo>
                  <a:pt x="7985" y="8170"/>
                  <a:pt x="7985" y="8240"/>
                  <a:pt x="8030" y="8240"/>
                </a:cubicBezTo>
                <a:lnTo>
                  <a:pt x="8046" y="8240"/>
                </a:lnTo>
                <a:cubicBezTo>
                  <a:pt x="8046" y="8240"/>
                  <a:pt x="8047" y="8240"/>
                  <a:pt x="8048" y="8240"/>
                </a:cubicBezTo>
                <a:cubicBezTo>
                  <a:pt x="8091" y="8240"/>
                  <a:pt x="8091" y="8170"/>
                  <a:pt x="8046" y="8170"/>
                </a:cubicBezTo>
                <a:close/>
                <a:moveTo>
                  <a:pt x="3891" y="8175"/>
                </a:moveTo>
                <a:cubicBezTo>
                  <a:pt x="3845" y="8175"/>
                  <a:pt x="3845" y="8246"/>
                  <a:pt x="3891" y="8246"/>
                </a:cubicBezTo>
                <a:lnTo>
                  <a:pt x="3921" y="8246"/>
                </a:lnTo>
                <a:cubicBezTo>
                  <a:pt x="3922" y="8246"/>
                  <a:pt x="3923" y="8246"/>
                  <a:pt x="3923" y="8246"/>
                </a:cubicBezTo>
                <a:cubicBezTo>
                  <a:pt x="3968" y="8246"/>
                  <a:pt x="3967" y="8176"/>
                  <a:pt x="3921" y="8175"/>
                </a:cubicBezTo>
                <a:close/>
                <a:moveTo>
                  <a:pt x="19259" y="8116"/>
                </a:moveTo>
                <a:cubicBezTo>
                  <a:pt x="19218" y="8116"/>
                  <a:pt x="19181" y="8170"/>
                  <a:pt x="19218" y="8207"/>
                </a:cubicBezTo>
                <a:lnTo>
                  <a:pt x="19263" y="8251"/>
                </a:lnTo>
                <a:cubicBezTo>
                  <a:pt x="19275" y="8263"/>
                  <a:pt x="19288" y="8268"/>
                  <a:pt x="19300" y="8268"/>
                </a:cubicBezTo>
                <a:cubicBezTo>
                  <a:pt x="19341" y="8268"/>
                  <a:pt x="19377" y="8215"/>
                  <a:pt x="19339" y="8177"/>
                </a:cubicBezTo>
                <a:lnTo>
                  <a:pt x="19295" y="8133"/>
                </a:lnTo>
                <a:cubicBezTo>
                  <a:pt x="19284" y="8121"/>
                  <a:pt x="19271" y="8116"/>
                  <a:pt x="19259" y="8116"/>
                </a:cubicBezTo>
                <a:close/>
                <a:moveTo>
                  <a:pt x="795" y="8167"/>
                </a:moveTo>
                <a:cubicBezTo>
                  <a:pt x="784" y="8167"/>
                  <a:pt x="774" y="8173"/>
                  <a:pt x="767" y="8186"/>
                </a:cubicBezTo>
                <a:cubicBezTo>
                  <a:pt x="762" y="8196"/>
                  <a:pt x="757" y="8206"/>
                  <a:pt x="751" y="8216"/>
                </a:cubicBezTo>
                <a:cubicBezTo>
                  <a:pt x="737" y="8244"/>
                  <a:pt x="761" y="8269"/>
                  <a:pt x="784" y="8269"/>
                </a:cubicBezTo>
                <a:cubicBezTo>
                  <a:pt x="795" y="8269"/>
                  <a:pt x="806" y="8264"/>
                  <a:pt x="812" y="8251"/>
                </a:cubicBezTo>
                <a:cubicBezTo>
                  <a:pt x="817" y="8240"/>
                  <a:pt x="823" y="8232"/>
                  <a:pt x="828" y="8222"/>
                </a:cubicBezTo>
                <a:cubicBezTo>
                  <a:pt x="842" y="8193"/>
                  <a:pt x="818" y="8167"/>
                  <a:pt x="795" y="8167"/>
                </a:cubicBezTo>
                <a:close/>
                <a:moveTo>
                  <a:pt x="7520" y="8199"/>
                </a:moveTo>
                <a:cubicBezTo>
                  <a:pt x="7475" y="8199"/>
                  <a:pt x="7474" y="8270"/>
                  <a:pt x="7520" y="8270"/>
                </a:cubicBezTo>
                <a:cubicBezTo>
                  <a:pt x="7566" y="8270"/>
                  <a:pt x="7566" y="8199"/>
                  <a:pt x="7520" y="8199"/>
                </a:cubicBezTo>
                <a:close/>
                <a:moveTo>
                  <a:pt x="11900" y="8140"/>
                </a:moveTo>
                <a:cubicBezTo>
                  <a:pt x="11873" y="8140"/>
                  <a:pt x="11846" y="8158"/>
                  <a:pt x="11846" y="8192"/>
                </a:cubicBezTo>
                <a:lnTo>
                  <a:pt x="11846" y="8223"/>
                </a:lnTo>
                <a:cubicBezTo>
                  <a:pt x="11846" y="8257"/>
                  <a:pt x="11873" y="8274"/>
                  <a:pt x="11900" y="8274"/>
                </a:cubicBezTo>
                <a:cubicBezTo>
                  <a:pt x="11927" y="8274"/>
                  <a:pt x="11953" y="8257"/>
                  <a:pt x="11953" y="8223"/>
                </a:cubicBezTo>
                <a:lnTo>
                  <a:pt x="11953" y="8192"/>
                </a:lnTo>
                <a:cubicBezTo>
                  <a:pt x="11953" y="8158"/>
                  <a:pt x="11927" y="8140"/>
                  <a:pt x="11900" y="8140"/>
                </a:cubicBezTo>
                <a:close/>
                <a:moveTo>
                  <a:pt x="16313" y="8203"/>
                </a:moveTo>
                <a:cubicBezTo>
                  <a:pt x="16295" y="8203"/>
                  <a:pt x="16278" y="8214"/>
                  <a:pt x="16278" y="8237"/>
                </a:cubicBezTo>
                <a:lnTo>
                  <a:pt x="16278" y="8253"/>
                </a:lnTo>
                <a:cubicBezTo>
                  <a:pt x="16277" y="8276"/>
                  <a:pt x="16295" y="8287"/>
                  <a:pt x="16313" y="8287"/>
                </a:cubicBezTo>
                <a:cubicBezTo>
                  <a:pt x="16330" y="8287"/>
                  <a:pt x="16348" y="8276"/>
                  <a:pt x="16348" y="8253"/>
                </a:cubicBezTo>
                <a:lnTo>
                  <a:pt x="16348" y="8237"/>
                </a:lnTo>
                <a:cubicBezTo>
                  <a:pt x="16348" y="8214"/>
                  <a:pt x="16330" y="8203"/>
                  <a:pt x="16313" y="8203"/>
                </a:cubicBezTo>
                <a:close/>
                <a:moveTo>
                  <a:pt x="9460" y="8252"/>
                </a:moveTo>
                <a:cubicBezTo>
                  <a:pt x="9443" y="8252"/>
                  <a:pt x="9432" y="8275"/>
                  <a:pt x="9450" y="8284"/>
                </a:cubicBezTo>
                <a:cubicBezTo>
                  <a:pt x="9460" y="8290"/>
                  <a:pt x="9469" y="8295"/>
                  <a:pt x="9480" y="8300"/>
                </a:cubicBezTo>
                <a:cubicBezTo>
                  <a:pt x="9483" y="8302"/>
                  <a:pt x="9486" y="8302"/>
                  <a:pt x="9489" y="8302"/>
                </a:cubicBezTo>
                <a:cubicBezTo>
                  <a:pt x="9505" y="8302"/>
                  <a:pt x="9515" y="8279"/>
                  <a:pt x="9499" y="8270"/>
                </a:cubicBezTo>
                <a:cubicBezTo>
                  <a:pt x="9488" y="8265"/>
                  <a:pt x="9479" y="8259"/>
                  <a:pt x="9468" y="8254"/>
                </a:cubicBezTo>
                <a:cubicBezTo>
                  <a:pt x="9465" y="8253"/>
                  <a:pt x="9462" y="8252"/>
                  <a:pt x="9460" y="8252"/>
                </a:cubicBezTo>
                <a:close/>
                <a:moveTo>
                  <a:pt x="3531" y="8235"/>
                </a:moveTo>
                <a:cubicBezTo>
                  <a:pt x="3486" y="8235"/>
                  <a:pt x="3486" y="8306"/>
                  <a:pt x="3531" y="8306"/>
                </a:cubicBezTo>
                <a:cubicBezTo>
                  <a:pt x="3577" y="8306"/>
                  <a:pt x="3577" y="8235"/>
                  <a:pt x="3531" y="8235"/>
                </a:cubicBezTo>
                <a:close/>
                <a:moveTo>
                  <a:pt x="7648" y="8233"/>
                </a:moveTo>
                <a:cubicBezTo>
                  <a:pt x="7643" y="8233"/>
                  <a:pt x="7637" y="8234"/>
                  <a:pt x="7631" y="8237"/>
                </a:cubicBezTo>
                <a:cubicBezTo>
                  <a:pt x="7620" y="8243"/>
                  <a:pt x="7611" y="8248"/>
                  <a:pt x="7601" y="8253"/>
                </a:cubicBezTo>
                <a:cubicBezTo>
                  <a:pt x="7565" y="8271"/>
                  <a:pt x="7587" y="8318"/>
                  <a:pt x="7620" y="8318"/>
                </a:cubicBezTo>
                <a:cubicBezTo>
                  <a:pt x="7625" y="8318"/>
                  <a:pt x="7631" y="8317"/>
                  <a:pt x="7636" y="8314"/>
                </a:cubicBezTo>
                <a:cubicBezTo>
                  <a:pt x="7647" y="8309"/>
                  <a:pt x="7656" y="8303"/>
                  <a:pt x="7667" y="8298"/>
                </a:cubicBezTo>
                <a:cubicBezTo>
                  <a:pt x="7701" y="8280"/>
                  <a:pt x="7680" y="8233"/>
                  <a:pt x="7648" y="8233"/>
                </a:cubicBezTo>
                <a:close/>
                <a:moveTo>
                  <a:pt x="20412" y="8195"/>
                </a:moveTo>
                <a:cubicBezTo>
                  <a:pt x="20400" y="8195"/>
                  <a:pt x="20387" y="8200"/>
                  <a:pt x="20376" y="8211"/>
                </a:cubicBezTo>
                <a:lnTo>
                  <a:pt x="20346" y="8240"/>
                </a:lnTo>
                <a:cubicBezTo>
                  <a:pt x="20308" y="8279"/>
                  <a:pt x="20344" y="8332"/>
                  <a:pt x="20386" y="8332"/>
                </a:cubicBezTo>
                <a:cubicBezTo>
                  <a:pt x="20398" y="8332"/>
                  <a:pt x="20410" y="8328"/>
                  <a:pt x="20421" y="8317"/>
                </a:cubicBezTo>
                <a:lnTo>
                  <a:pt x="20450" y="8287"/>
                </a:lnTo>
                <a:cubicBezTo>
                  <a:pt x="20489" y="8249"/>
                  <a:pt x="20454" y="8195"/>
                  <a:pt x="20412" y="8195"/>
                </a:cubicBezTo>
                <a:close/>
                <a:moveTo>
                  <a:pt x="13589" y="8247"/>
                </a:moveTo>
                <a:cubicBezTo>
                  <a:pt x="13572" y="8247"/>
                  <a:pt x="13554" y="8258"/>
                  <a:pt x="13554" y="8281"/>
                </a:cubicBezTo>
                <a:lnTo>
                  <a:pt x="13554" y="8312"/>
                </a:lnTo>
                <a:cubicBezTo>
                  <a:pt x="13554" y="8335"/>
                  <a:pt x="13572" y="8346"/>
                  <a:pt x="13589" y="8346"/>
                </a:cubicBezTo>
                <a:cubicBezTo>
                  <a:pt x="13607" y="8346"/>
                  <a:pt x="13624" y="8335"/>
                  <a:pt x="13624" y="8312"/>
                </a:cubicBezTo>
                <a:lnTo>
                  <a:pt x="13624" y="8281"/>
                </a:lnTo>
                <a:cubicBezTo>
                  <a:pt x="13624" y="8258"/>
                  <a:pt x="13607" y="8247"/>
                  <a:pt x="13589" y="8247"/>
                </a:cubicBezTo>
                <a:close/>
                <a:moveTo>
                  <a:pt x="15677" y="8259"/>
                </a:moveTo>
                <a:cubicBezTo>
                  <a:pt x="15666" y="8259"/>
                  <a:pt x="15656" y="8264"/>
                  <a:pt x="15649" y="8277"/>
                </a:cubicBezTo>
                <a:cubicBezTo>
                  <a:pt x="15644" y="8288"/>
                  <a:pt x="15639" y="8297"/>
                  <a:pt x="15634" y="8307"/>
                </a:cubicBezTo>
                <a:cubicBezTo>
                  <a:pt x="15620" y="8335"/>
                  <a:pt x="15645" y="8361"/>
                  <a:pt x="15668" y="8361"/>
                </a:cubicBezTo>
                <a:cubicBezTo>
                  <a:pt x="15678" y="8361"/>
                  <a:pt x="15688" y="8356"/>
                  <a:pt x="15694" y="8343"/>
                </a:cubicBezTo>
                <a:cubicBezTo>
                  <a:pt x="15701" y="8333"/>
                  <a:pt x="15706" y="8323"/>
                  <a:pt x="15710" y="8313"/>
                </a:cubicBezTo>
                <a:cubicBezTo>
                  <a:pt x="15724" y="8285"/>
                  <a:pt x="15700" y="8259"/>
                  <a:pt x="15677" y="8259"/>
                </a:cubicBezTo>
                <a:close/>
                <a:moveTo>
                  <a:pt x="15106" y="8245"/>
                </a:moveTo>
                <a:cubicBezTo>
                  <a:pt x="15097" y="8245"/>
                  <a:pt x="15087" y="8246"/>
                  <a:pt x="15078" y="8250"/>
                </a:cubicBezTo>
                <a:cubicBezTo>
                  <a:pt x="15051" y="8260"/>
                  <a:pt x="15032" y="8285"/>
                  <a:pt x="15042" y="8316"/>
                </a:cubicBezTo>
                <a:cubicBezTo>
                  <a:pt x="15047" y="8337"/>
                  <a:pt x="15069" y="8355"/>
                  <a:pt x="15092" y="8355"/>
                </a:cubicBezTo>
                <a:cubicBezTo>
                  <a:pt x="15096" y="8355"/>
                  <a:pt x="15099" y="8354"/>
                  <a:pt x="15102" y="8354"/>
                </a:cubicBezTo>
                <a:cubicBezTo>
                  <a:pt x="15113" y="8362"/>
                  <a:pt x="15126" y="8368"/>
                  <a:pt x="15139" y="8368"/>
                </a:cubicBezTo>
                <a:cubicBezTo>
                  <a:pt x="15147" y="8368"/>
                  <a:pt x="15156" y="8365"/>
                  <a:pt x="15164" y="8361"/>
                </a:cubicBezTo>
                <a:cubicBezTo>
                  <a:pt x="15188" y="8348"/>
                  <a:pt x="15201" y="8313"/>
                  <a:pt x="15184" y="8288"/>
                </a:cubicBezTo>
                <a:cubicBezTo>
                  <a:pt x="15165" y="8263"/>
                  <a:pt x="15136" y="8245"/>
                  <a:pt x="15106" y="8245"/>
                </a:cubicBezTo>
                <a:close/>
                <a:moveTo>
                  <a:pt x="10946" y="8269"/>
                </a:moveTo>
                <a:cubicBezTo>
                  <a:pt x="10940" y="8269"/>
                  <a:pt x="10934" y="8271"/>
                  <a:pt x="10928" y="8275"/>
                </a:cubicBezTo>
                <a:cubicBezTo>
                  <a:pt x="10914" y="8285"/>
                  <a:pt x="10898" y="8296"/>
                  <a:pt x="10884" y="8305"/>
                </a:cubicBezTo>
                <a:cubicBezTo>
                  <a:pt x="10852" y="8327"/>
                  <a:pt x="10872" y="8373"/>
                  <a:pt x="10901" y="8373"/>
                </a:cubicBezTo>
                <a:cubicBezTo>
                  <a:pt x="10907" y="8373"/>
                  <a:pt x="10913" y="8371"/>
                  <a:pt x="10919" y="8366"/>
                </a:cubicBezTo>
                <a:cubicBezTo>
                  <a:pt x="10933" y="8356"/>
                  <a:pt x="10949" y="8345"/>
                  <a:pt x="10963" y="8337"/>
                </a:cubicBezTo>
                <a:cubicBezTo>
                  <a:pt x="10996" y="8316"/>
                  <a:pt x="10976" y="8269"/>
                  <a:pt x="10946" y="8269"/>
                </a:cubicBezTo>
                <a:close/>
                <a:moveTo>
                  <a:pt x="7251" y="8260"/>
                </a:moveTo>
                <a:cubicBezTo>
                  <a:pt x="7226" y="8260"/>
                  <a:pt x="7201" y="8285"/>
                  <a:pt x="7218" y="8312"/>
                </a:cubicBezTo>
                <a:cubicBezTo>
                  <a:pt x="7229" y="8327"/>
                  <a:pt x="7238" y="8342"/>
                  <a:pt x="7249" y="8356"/>
                </a:cubicBezTo>
                <a:cubicBezTo>
                  <a:pt x="7256" y="8368"/>
                  <a:pt x="7268" y="8373"/>
                  <a:pt x="7279" y="8373"/>
                </a:cubicBezTo>
                <a:cubicBezTo>
                  <a:pt x="7304" y="8373"/>
                  <a:pt x="7328" y="8348"/>
                  <a:pt x="7310" y="8321"/>
                </a:cubicBezTo>
                <a:cubicBezTo>
                  <a:pt x="7300" y="8305"/>
                  <a:pt x="7290" y="8291"/>
                  <a:pt x="7280" y="8276"/>
                </a:cubicBezTo>
                <a:cubicBezTo>
                  <a:pt x="7272" y="8265"/>
                  <a:pt x="7262" y="8260"/>
                  <a:pt x="7251" y="8260"/>
                </a:cubicBezTo>
                <a:close/>
                <a:moveTo>
                  <a:pt x="12817" y="8296"/>
                </a:moveTo>
                <a:cubicBezTo>
                  <a:pt x="12799" y="8296"/>
                  <a:pt x="12781" y="8307"/>
                  <a:pt x="12781" y="8329"/>
                </a:cubicBezTo>
                <a:lnTo>
                  <a:pt x="12781" y="8345"/>
                </a:lnTo>
                <a:cubicBezTo>
                  <a:pt x="12781" y="8368"/>
                  <a:pt x="12799" y="8380"/>
                  <a:pt x="12817" y="8380"/>
                </a:cubicBezTo>
                <a:cubicBezTo>
                  <a:pt x="12834" y="8380"/>
                  <a:pt x="12852" y="8368"/>
                  <a:pt x="12852" y="8345"/>
                </a:cubicBezTo>
                <a:lnTo>
                  <a:pt x="12852" y="8329"/>
                </a:lnTo>
                <a:cubicBezTo>
                  <a:pt x="12852" y="8307"/>
                  <a:pt x="12834" y="8296"/>
                  <a:pt x="12817" y="8296"/>
                </a:cubicBezTo>
                <a:close/>
                <a:moveTo>
                  <a:pt x="17544" y="8373"/>
                </a:moveTo>
                <a:cubicBezTo>
                  <a:pt x="17520" y="8373"/>
                  <a:pt x="17520" y="8408"/>
                  <a:pt x="17544" y="8408"/>
                </a:cubicBezTo>
                <a:cubicBezTo>
                  <a:pt x="17566" y="8408"/>
                  <a:pt x="17566" y="8373"/>
                  <a:pt x="17544" y="8373"/>
                </a:cubicBezTo>
                <a:close/>
                <a:moveTo>
                  <a:pt x="13290" y="8335"/>
                </a:moveTo>
                <a:cubicBezTo>
                  <a:pt x="13262" y="8335"/>
                  <a:pt x="13238" y="8371"/>
                  <a:pt x="13263" y="8395"/>
                </a:cubicBezTo>
                <a:lnTo>
                  <a:pt x="13279" y="8411"/>
                </a:lnTo>
                <a:cubicBezTo>
                  <a:pt x="13286" y="8419"/>
                  <a:pt x="13294" y="8422"/>
                  <a:pt x="13302" y="8422"/>
                </a:cubicBezTo>
                <a:cubicBezTo>
                  <a:pt x="13329" y="8422"/>
                  <a:pt x="13354" y="8387"/>
                  <a:pt x="13329" y="8361"/>
                </a:cubicBezTo>
                <a:lnTo>
                  <a:pt x="13313" y="8345"/>
                </a:lnTo>
                <a:cubicBezTo>
                  <a:pt x="13306" y="8338"/>
                  <a:pt x="13298" y="8335"/>
                  <a:pt x="13290" y="8335"/>
                </a:cubicBezTo>
                <a:close/>
                <a:moveTo>
                  <a:pt x="2239" y="8400"/>
                </a:moveTo>
                <a:cubicBezTo>
                  <a:pt x="2215" y="8400"/>
                  <a:pt x="2215" y="8434"/>
                  <a:pt x="2239" y="8434"/>
                </a:cubicBezTo>
                <a:lnTo>
                  <a:pt x="2255" y="8434"/>
                </a:lnTo>
                <a:cubicBezTo>
                  <a:pt x="2277" y="8434"/>
                  <a:pt x="2277" y="8401"/>
                  <a:pt x="2255" y="8400"/>
                </a:cubicBezTo>
                <a:close/>
                <a:moveTo>
                  <a:pt x="8709" y="8319"/>
                </a:moveTo>
                <a:cubicBezTo>
                  <a:pt x="8667" y="8319"/>
                  <a:pt x="8631" y="8372"/>
                  <a:pt x="8668" y="8410"/>
                </a:cubicBezTo>
                <a:cubicBezTo>
                  <a:pt x="8673" y="8416"/>
                  <a:pt x="8679" y="8421"/>
                  <a:pt x="8684" y="8426"/>
                </a:cubicBezTo>
                <a:cubicBezTo>
                  <a:pt x="8695" y="8437"/>
                  <a:pt x="8707" y="8441"/>
                  <a:pt x="8719" y="8441"/>
                </a:cubicBezTo>
                <a:cubicBezTo>
                  <a:pt x="8760" y="8441"/>
                  <a:pt x="8797" y="8388"/>
                  <a:pt x="8760" y="8350"/>
                </a:cubicBezTo>
                <a:lnTo>
                  <a:pt x="8745" y="8335"/>
                </a:lnTo>
                <a:cubicBezTo>
                  <a:pt x="8733" y="8324"/>
                  <a:pt x="8721" y="8319"/>
                  <a:pt x="8709" y="8319"/>
                </a:cubicBezTo>
                <a:close/>
                <a:moveTo>
                  <a:pt x="8211" y="8381"/>
                </a:moveTo>
                <a:cubicBezTo>
                  <a:pt x="8165" y="8381"/>
                  <a:pt x="8165" y="8452"/>
                  <a:pt x="8211" y="8452"/>
                </a:cubicBezTo>
                <a:cubicBezTo>
                  <a:pt x="8212" y="8452"/>
                  <a:pt x="8212" y="8452"/>
                  <a:pt x="8212" y="8452"/>
                </a:cubicBezTo>
                <a:cubicBezTo>
                  <a:pt x="8257" y="8452"/>
                  <a:pt x="8257" y="8381"/>
                  <a:pt x="8211" y="8381"/>
                </a:cubicBezTo>
                <a:close/>
                <a:moveTo>
                  <a:pt x="13114" y="8385"/>
                </a:moveTo>
                <a:cubicBezTo>
                  <a:pt x="13068" y="8385"/>
                  <a:pt x="13068" y="8455"/>
                  <a:pt x="13114" y="8455"/>
                </a:cubicBezTo>
                <a:cubicBezTo>
                  <a:pt x="13115" y="8455"/>
                  <a:pt x="13115" y="8455"/>
                  <a:pt x="13116" y="8455"/>
                </a:cubicBezTo>
                <a:cubicBezTo>
                  <a:pt x="13158" y="8455"/>
                  <a:pt x="13160" y="8385"/>
                  <a:pt x="13114" y="8385"/>
                </a:cubicBezTo>
                <a:close/>
                <a:moveTo>
                  <a:pt x="1790" y="8411"/>
                </a:moveTo>
                <a:cubicBezTo>
                  <a:pt x="1777" y="8411"/>
                  <a:pt x="1765" y="8430"/>
                  <a:pt x="1776" y="8443"/>
                </a:cubicBezTo>
                <a:cubicBezTo>
                  <a:pt x="1784" y="8453"/>
                  <a:pt x="1797" y="8458"/>
                  <a:pt x="1810" y="8458"/>
                </a:cubicBezTo>
                <a:cubicBezTo>
                  <a:pt x="1823" y="8458"/>
                  <a:pt x="1835" y="8453"/>
                  <a:pt x="1844" y="8444"/>
                </a:cubicBezTo>
                <a:cubicBezTo>
                  <a:pt x="1856" y="8431"/>
                  <a:pt x="1845" y="8413"/>
                  <a:pt x="1832" y="8413"/>
                </a:cubicBezTo>
                <a:cubicBezTo>
                  <a:pt x="1828" y="8413"/>
                  <a:pt x="1824" y="8415"/>
                  <a:pt x="1820" y="8418"/>
                </a:cubicBezTo>
                <a:cubicBezTo>
                  <a:pt x="1817" y="8422"/>
                  <a:pt x="1814" y="8423"/>
                  <a:pt x="1811" y="8423"/>
                </a:cubicBezTo>
                <a:cubicBezTo>
                  <a:pt x="1807" y="8423"/>
                  <a:pt x="1804" y="8421"/>
                  <a:pt x="1801" y="8417"/>
                </a:cubicBezTo>
                <a:cubicBezTo>
                  <a:pt x="1798" y="8413"/>
                  <a:pt x="1794" y="8411"/>
                  <a:pt x="1790" y="8411"/>
                </a:cubicBezTo>
                <a:close/>
                <a:moveTo>
                  <a:pt x="10405" y="8373"/>
                </a:moveTo>
                <a:cubicBezTo>
                  <a:pt x="10402" y="8373"/>
                  <a:pt x="10399" y="8374"/>
                  <a:pt x="10396" y="8374"/>
                </a:cubicBezTo>
                <a:cubicBezTo>
                  <a:pt x="10376" y="8380"/>
                  <a:pt x="10356" y="8385"/>
                  <a:pt x="10335" y="8389"/>
                </a:cubicBezTo>
                <a:cubicBezTo>
                  <a:pt x="10294" y="8399"/>
                  <a:pt x="10306" y="8459"/>
                  <a:pt x="10344" y="8459"/>
                </a:cubicBezTo>
                <a:cubicBezTo>
                  <a:pt x="10347" y="8459"/>
                  <a:pt x="10350" y="8458"/>
                  <a:pt x="10354" y="8457"/>
                </a:cubicBezTo>
                <a:cubicBezTo>
                  <a:pt x="10374" y="8452"/>
                  <a:pt x="10392" y="8447"/>
                  <a:pt x="10413" y="8443"/>
                </a:cubicBezTo>
                <a:cubicBezTo>
                  <a:pt x="10455" y="8433"/>
                  <a:pt x="10442" y="8373"/>
                  <a:pt x="10405" y="8373"/>
                </a:cubicBezTo>
                <a:close/>
                <a:moveTo>
                  <a:pt x="8405" y="8364"/>
                </a:moveTo>
                <a:cubicBezTo>
                  <a:pt x="8335" y="8364"/>
                  <a:pt x="8335" y="8471"/>
                  <a:pt x="8405" y="8471"/>
                </a:cubicBezTo>
                <a:lnTo>
                  <a:pt x="8421" y="8471"/>
                </a:lnTo>
                <a:cubicBezTo>
                  <a:pt x="8490" y="8471"/>
                  <a:pt x="8490" y="8364"/>
                  <a:pt x="8421" y="8364"/>
                </a:cubicBezTo>
                <a:close/>
                <a:moveTo>
                  <a:pt x="16748" y="8350"/>
                </a:moveTo>
                <a:cubicBezTo>
                  <a:pt x="16729" y="8350"/>
                  <a:pt x="16710" y="8360"/>
                  <a:pt x="16701" y="8377"/>
                </a:cubicBezTo>
                <a:cubicBezTo>
                  <a:pt x="16685" y="8403"/>
                  <a:pt x="16696" y="8434"/>
                  <a:pt x="16720" y="8450"/>
                </a:cubicBezTo>
                <a:cubicBezTo>
                  <a:pt x="16736" y="8460"/>
                  <a:pt x="16750" y="8470"/>
                  <a:pt x="16765" y="8480"/>
                </a:cubicBezTo>
                <a:cubicBezTo>
                  <a:pt x="16773" y="8485"/>
                  <a:pt x="16782" y="8488"/>
                  <a:pt x="16791" y="8488"/>
                </a:cubicBezTo>
                <a:cubicBezTo>
                  <a:pt x="16810" y="8488"/>
                  <a:pt x="16829" y="8477"/>
                  <a:pt x="16838" y="8460"/>
                </a:cubicBezTo>
                <a:cubicBezTo>
                  <a:pt x="16854" y="8434"/>
                  <a:pt x="16844" y="8403"/>
                  <a:pt x="16818" y="8387"/>
                </a:cubicBezTo>
                <a:cubicBezTo>
                  <a:pt x="16803" y="8377"/>
                  <a:pt x="16788" y="8368"/>
                  <a:pt x="16774" y="8358"/>
                </a:cubicBezTo>
                <a:cubicBezTo>
                  <a:pt x="16767" y="8353"/>
                  <a:pt x="16757" y="8350"/>
                  <a:pt x="16748" y="8350"/>
                </a:cubicBezTo>
                <a:close/>
                <a:moveTo>
                  <a:pt x="4705" y="8402"/>
                </a:moveTo>
                <a:cubicBezTo>
                  <a:pt x="4672" y="8402"/>
                  <a:pt x="4650" y="8450"/>
                  <a:pt x="4686" y="8468"/>
                </a:cubicBezTo>
                <a:cubicBezTo>
                  <a:pt x="4697" y="8473"/>
                  <a:pt x="4706" y="8478"/>
                  <a:pt x="4717" y="8483"/>
                </a:cubicBezTo>
                <a:cubicBezTo>
                  <a:pt x="4722" y="8486"/>
                  <a:pt x="4728" y="8488"/>
                  <a:pt x="4733" y="8488"/>
                </a:cubicBezTo>
                <a:cubicBezTo>
                  <a:pt x="4764" y="8488"/>
                  <a:pt x="4786" y="8440"/>
                  <a:pt x="4751" y="8422"/>
                </a:cubicBezTo>
                <a:cubicBezTo>
                  <a:pt x="4741" y="8416"/>
                  <a:pt x="4732" y="8411"/>
                  <a:pt x="4722" y="8406"/>
                </a:cubicBezTo>
                <a:cubicBezTo>
                  <a:pt x="4716" y="8403"/>
                  <a:pt x="4710" y="8402"/>
                  <a:pt x="4705" y="8402"/>
                </a:cubicBezTo>
                <a:close/>
                <a:moveTo>
                  <a:pt x="24277" y="8388"/>
                </a:moveTo>
                <a:cubicBezTo>
                  <a:pt x="24254" y="8388"/>
                  <a:pt x="24230" y="8413"/>
                  <a:pt x="24244" y="8442"/>
                </a:cubicBezTo>
                <a:cubicBezTo>
                  <a:pt x="24249" y="8452"/>
                  <a:pt x="24254" y="8460"/>
                  <a:pt x="24259" y="8471"/>
                </a:cubicBezTo>
                <a:cubicBezTo>
                  <a:pt x="24266" y="8484"/>
                  <a:pt x="24276" y="8489"/>
                  <a:pt x="24287" y="8489"/>
                </a:cubicBezTo>
                <a:cubicBezTo>
                  <a:pt x="24310" y="8489"/>
                  <a:pt x="24334" y="8464"/>
                  <a:pt x="24320" y="8436"/>
                </a:cubicBezTo>
                <a:cubicBezTo>
                  <a:pt x="24315" y="8426"/>
                  <a:pt x="24310" y="8416"/>
                  <a:pt x="24305" y="8406"/>
                </a:cubicBezTo>
                <a:cubicBezTo>
                  <a:pt x="24298" y="8393"/>
                  <a:pt x="24288" y="8388"/>
                  <a:pt x="24277" y="8388"/>
                </a:cubicBezTo>
                <a:close/>
                <a:moveTo>
                  <a:pt x="5852" y="8407"/>
                </a:moveTo>
                <a:cubicBezTo>
                  <a:pt x="5834" y="8407"/>
                  <a:pt x="5817" y="8418"/>
                  <a:pt x="5817" y="8442"/>
                </a:cubicBezTo>
                <a:lnTo>
                  <a:pt x="5817" y="8457"/>
                </a:lnTo>
                <a:cubicBezTo>
                  <a:pt x="5817" y="8480"/>
                  <a:pt x="5834" y="8491"/>
                  <a:pt x="5852" y="8491"/>
                </a:cubicBezTo>
                <a:cubicBezTo>
                  <a:pt x="5869" y="8491"/>
                  <a:pt x="5887" y="8480"/>
                  <a:pt x="5887" y="8457"/>
                </a:cubicBezTo>
                <a:lnTo>
                  <a:pt x="5887" y="8442"/>
                </a:lnTo>
                <a:cubicBezTo>
                  <a:pt x="5887" y="8418"/>
                  <a:pt x="5869" y="8407"/>
                  <a:pt x="5852" y="8407"/>
                </a:cubicBezTo>
                <a:close/>
                <a:moveTo>
                  <a:pt x="20654" y="8438"/>
                </a:moveTo>
                <a:cubicBezTo>
                  <a:pt x="20609" y="8438"/>
                  <a:pt x="20609" y="8510"/>
                  <a:pt x="20654" y="8510"/>
                </a:cubicBezTo>
                <a:cubicBezTo>
                  <a:pt x="20700" y="8510"/>
                  <a:pt x="20700" y="8438"/>
                  <a:pt x="20654" y="8438"/>
                </a:cubicBezTo>
                <a:close/>
                <a:moveTo>
                  <a:pt x="7924" y="8489"/>
                </a:moveTo>
                <a:cubicBezTo>
                  <a:pt x="7901" y="8489"/>
                  <a:pt x="7901" y="8523"/>
                  <a:pt x="7924" y="8523"/>
                </a:cubicBezTo>
                <a:cubicBezTo>
                  <a:pt x="7948" y="8523"/>
                  <a:pt x="7948" y="8489"/>
                  <a:pt x="7924" y="8489"/>
                </a:cubicBezTo>
                <a:close/>
                <a:moveTo>
                  <a:pt x="5497" y="8389"/>
                </a:moveTo>
                <a:cubicBezTo>
                  <a:pt x="5492" y="8389"/>
                  <a:pt x="5487" y="8390"/>
                  <a:pt x="5482" y="8391"/>
                </a:cubicBezTo>
                <a:cubicBezTo>
                  <a:pt x="5456" y="8400"/>
                  <a:pt x="5435" y="8429"/>
                  <a:pt x="5446" y="8457"/>
                </a:cubicBezTo>
                <a:cubicBezTo>
                  <a:pt x="5451" y="8473"/>
                  <a:pt x="5456" y="8487"/>
                  <a:pt x="5461" y="8501"/>
                </a:cubicBezTo>
                <a:cubicBezTo>
                  <a:pt x="5469" y="8524"/>
                  <a:pt x="5490" y="8540"/>
                  <a:pt x="5513" y="8540"/>
                </a:cubicBezTo>
                <a:cubicBezTo>
                  <a:pt x="5517" y="8540"/>
                  <a:pt x="5522" y="8539"/>
                  <a:pt x="5526" y="8538"/>
                </a:cubicBezTo>
                <a:cubicBezTo>
                  <a:pt x="5553" y="8530"/>
                  <a:pt x="5573" y="8500"/>
                  <a:pt x="5563" y="8473"/>
                </a:cubicBezTo>
                <a:cubicBezTo>
                  <a:pt x="5558" y="8457"/>
                  <a:pt x="5553" y="8443"/>
                  <a:pt x="5547" y="8428"/>
                </a:cubicBezTo>
                <a:cubicBezTo>
                  <a:pt x="5540" y="8406"/>
                  <a:pt x="5520" y="8389"/>
                  <a:pt x="5497" y="8389"/>
                </a:cubicBezTo>
                <a:close/>
                <a:moveTo>
                  <a:pt x="8141" y="8458"/>
                </a:moveTo>
                <a:cubicBezTo>
                  <a:pt x="8130" y="8458"/>
                  <a:pt x="8119" y="8463"/>
                  <a:pt x="8113" y="8476"/>
                </a:cubicBezTo>
                <a:cubicBezTo>
                  <a:pt x="8108" y="8487"/>
                  <a:pt x="8102" y="8496"/>
                  <a:pt x="8097" y="8506"/>
                </a:cubicBezTo>
                <a:cubicBezTo>
                  <a:pt x="8083" y="8535"/>
                  <a:pt x="8107" y="8560"/>
                  <a:pt x="8131" y="8560"/>
                </a:cubicBezTo>
                <a:cubicBezTo>
                  <a:pt x="8142" y="8560"/>
                  <a:pt x="8152" y="8555"/>
                  <a:pt x="8159" y="8542"/>
                </a:cubicBezTo>
                <a:cubicBezTo>
                  <a:pt x="8164" y="8532"/>
                  <a:pt x="8169" y="8522"/>
                  <a:pt x="8175" y="8512"/>
                </a:cubicBezTo>
                <a:cubicBezTo>
                  <a:pt x="8189" y="8484"/>
                  <a:pt x="8164" y="8458"/>
                  <a:pt x="8141" y="8458"/>
                </a:cubicBezTo>
                <a:close/>
                <a:moveTo>
                  <a:pt x="18579" y="8429"/>
                </a:moveTo>
                <a:cubicBezTo>
                  <a:pt x="18560" y="8429"/>
                  <a:pt x="18541" y="8438"/>
                  <a:pt x="18532" y="8455"/>
                </a:cubicBezTo>
                <a:cubicBezTo>
                  <a:pt x="18527" y="8466"/>
                  <a:pt x="18522" y="8475"/>
                  <a:pt x="18517" y="8486"/>
                </a:cubicBezTo>
                <a:cubicBezTo>
                  <a:pt x="18504" y="8512"/>
                  <a:pt x="18509" y="8543"/>
                  <a:pt x="18536" y="8559"/>
                </a:cubicBezTo>
                <a:cubicBezTo>
                  <a:pt x="18544" y="8564"/>
                  <a:pt x="18554" y="8566"/>
                  <a:pt x="18563" y="8566"/>
                </a:cubicBezTo>
                <a:cubicBezTo>
                  <a:pt x="18582" y="8566"/>
                  <a:pt x="18601" y="8557"/>
                  <a:pt x="18610" y="8539"/>
                </a:cubicBezTo>
                <a:cubicBezTo>
                  <a:pt x="18615" y="8528"/>
                  <a:pt x="18620" y="8520"/>
                  <a:pt x="18625" y="8510"/>
                </a:cubicBezTo>
                <a:cubicBezTo>
                  <a:pt x="18638" y="8483"/>
                  <a:pt x="18633" y="8452"/>
                  <a:pt x="18606" y="8436"/>
                </a:cubicBezTo>
                <a:cubicBezTo>
                  <a:pt x="18598" y="8432"/>
                  <a:pt x="18588" y="8429"/>
                  <a:pt x="18579" y="8429"/>
                </a:cubicBezTo>
                <a:close/>
                <a:moveTo>
                  <a:pt x="24444" y="8484"/>
                </a:moveTo>
                <a:cubicBezTo>
                  <a:pt x="24436" y="8484"/>
                  <a:pt x="24428" y="8487"/>
                  <a:pt x="24421" y="8495"/>
                </a:cubicBezTo>
                <a:lnTo>
                  <a:pt x="24405" y="8511"/>
                </a:lnTo>
                <a:cubicBezTo>
                  <a:pt x="24380" y="8535"/>
                  <a:pt x="24404" y="8570"/>
                  <a:pt x="24432" y="8570"/>
                </a:cubicBezTo>
                <a:cubicBezTo>
                  <a:pt x="24440" y="8570"/>
                  <a:pt x="24448" y="8567"/>
                  <a:pt x="24455" y="8560"/>
                </a:cubicBezTo>
                <a:lnTo>
                  <a:pt x="24471" y="8544"/>
                </a:lnTo>
                <a:cubicBezTo>
                  <a:pt x="24496" y="8519"/>
                  <a:pt x="24471" y="8484"/>
                  <a:pt x="24444" y="8484"/>
                </a:cubicBezTo>
                <a:close/>
                <a:moveTo>
                  <a:pt x="17875" y="8491"/>
                </a:moveTo>
                <a:cubicBezTo>
                  <a:pt x="17848" y="8491"/>
                  <a:pt x="17824" y="8527"/>
                  <a:pt x="17849" y="8552"/>
                </a:cubicBezTo>
                <a:cubicBezTo>
                  <a:pt x="17858" y="8562"/>
                  <a:pt x="17869" y="8572"/>
                  <a:pt x="17880" y="8581"/>
                </a:cubicBezTo>
                <a:cubicBezTo>
                  <a:pt x="17887" y="8589"/>
                  <a:pt x="17895" y="8592"/>
                  <a:pt x="17903" y="8592"/>
                </a:cubicBezTo>
                <a:cubicBezTo>
                  <a:pt x="17930" y="8592"/>
                  <a:pt x="17954" y="8556"/>
                  <a:pt x="17929" y="8532"/>
                </a:cubicBezTo>
                <a:lnTo>
                  <a:pt x="17898" y="8501"/>
                </a:lnTo>
                <a:cubicBezTo>
                  <a:pt x="17891" y="8494"/>
                  <a:pt x="17883" y="8491"/>
                  <a:pt x="17875" y="8491"/>
                </a:cubicBezTo>
                <a:close/>
                <a:moveTo>
                  <a:pt x="9246" y="8552"/>
                </a:moveTo>
                <a:cubicBezTo>
                  <a:pt x="9242" y="8552"/>
                  <a:pt x="9238" y="8554"/>
                  <a:pt x="9234" y="8558"/>
                </a:cubicBezTo>
                <a:lnTo>
                  <a:pt x="9218" y="8574"/>
                </a:lnTo>
                <a:cubicBezTo>
                  <a:pt x="9206" y="8586"/>
                  <a:pt x="9218" y="8603"/>
                  <a:pt x="9231" y="8603"/>
                </a:cubicBezTo>
                <a:cubicBezTo>
                  <a:pt x="9235" y="8603"/>
                  <a:pt x="9240" y="8602"/>
                  <a:pt x="9243" y="8598"/>
                </a:cubicBezTo>
                <a:lnTo>
                  <a:pt x="9259" y="8582"/>
                </a:lnTo>
                <a:cubicBezTo>
                  <a:pt x="9272" y="8571"/>
                  <a:pt x="9260" y="8552"/>
                  <a:pt x="9246" y="8552"/>
                </a:cubicBezTo>
                <a:close/>
                <a:moveTo>
                  <a:pt x="3906" y="8569"/>
                </a:moveTo>
                <a:cubicBezTo>
                  <a:pt x="3882" y="8569"/>
                  <a:pt x="3882" y="8605"/>
                  <a:pt x="3906" y="8605"/>
                </a:cubicBezTo>
                <a:cubicBezTo>
                  <a:pt x="3928" y="8605"/>
                  <a:pt x="3929" y="8569"/>
                  <a:pt x="3906" y="8569"/>
                </a:cubicBezTo>
                <a:close/>
                <a:moveTo>
                  <a:pt x="13468" y="8576"/>
                </a:moveTo>
                <a:cubicBezTo>
                  <a:pt x="13423" y="8576"/>
                  <a:pt x="13423" y="8647"/>
                  <a:pt x="13468" y="8647"/>
                </a:cubicBezTo>
                <a:cubicBezTo>
                  <a:pt x="13468" y="8647"/>
                  <a:pt x="13469" y="8647"/>
                  <a:pt x="13469" y="8647"/>
                </a:cubicBezTo>
                <a:cubicBezTo>
                  <a:pt x="13513" y="8647"/>
                  <a:pt x="13514" y="8576"/>
                  <a:pt x="13468" y="8576"/>
                </a:cubicBezTo>
                <a:close/>
                <a:moveTo>
                  <a:pt x="13019" y="8512"/>
                </a:moveTo>
                <a:cubicBezTo>
                  <a:pt x="12978" y="8512"/>
                  <a:pt x="12942" y="8565"/>
                  <a:pt x="12979" y="8602"/>
                </a:cubicBezTo>
                <a:lnTo>
                  <a:pt x="13009" y="8632"/>
                </a:lnTo>
                <a:cubicBezTo>
                  <a:pt x="13020" y="8643"/>
                  <a:pt x="13033" y="8648"/>
                  <a:pt x="13045" y="8648"/>
                </a:cubicBezTo>
                <a:cubicBezTo>
                  <a:pt x="13086" y="8648"/>
                  <a:pt x="13123" y="8595"/>
                  <a:pt x="13085" y="8558"/>
                </a:cubicBezTo>
                <a:cubicBezTo>
                  <a:pt x="13075" y="8548"/>
                  <a:pt x="13066" y="8537"/>
                  <a:pt x="13055" y="8527"/>
                </a:cubicBezTo>
                <a:cubicBezTo>
                  <a:pt x="13044" y="8516"/>
                  <a:pt x="13032" y="8512"/>
                  <a:pt x="13019" y="8512"/>
                </a:cubicBezTo>
                <a:close/>
                <a:moveTo>
                  <a:pt x="15691" y="8597"/>
                </a:moveTo>
                <a:cubicBezTo>
                  <a:pt x="15685" y="8597"/>
                  <a:pt x="15680" y="8598"/>
                  <a:pt x="15674" y="8601"/>
                </a:cubicBezTo>
                <a:cubicBezTo>
                  <a:pt x="15663" y="8606"/>
                  <a:pt x="15655" y="8611"/>
                  <a:pt x="15644" y="8616"/>
                </a:cubicBezTo>
                <a:cubicBezTo>
                  <a:pt x="15609" y="8634"/>
                  <a:pt x="15630" y="8683"/>
                  <a:pt x="15662" y="8683"/>
                </a:cubicBezTo>
                <a:cubicBezTo>
                  <a:pt x="15667" y="8683"/>
                  <a:pt x="15673" y="8681"/>
                  <a:pt x="15679" y="8678"/>
                </a:cubicBezTo>
                <a:cubicBezTo>
                  <a:pt x="15689" y="8673"/>
                  <a:pt x="15699" y="8668"/>
                  <a:pt x="15709" y="8663"/>
                </a:cubicBezTo>
                <a:cubicBezTo>
                  <a:pt x="15744" y="8645"/>
                  <a:pt x="15722" y="8597"/>
                  <a:pt x="15691" y="8597"/>
                </a:cubicBezTo>
                <a:close/>
                <a:moveTo>
                  <a:pt x="22217" y="8623"/>
                </a:moveTo>
                <a:cubicBezTo>
                  <a:pt x="22171" y="8623"/>
                  <a:pt x="22171" y="8694"/>
                  <a:pt x="22217" y="8694"/>
                </a:cubicBezTo>
                <a:cubicBezTo>
                  <a:pt x="22261" y="8694"/>
                  <a:pt x="22262" y="8623"/>
                  <a:pt x="22217" y="8623"/>
                </a:cubicBezTo>
                <a:close/>
                <a:moveTo>
                  <a:pt x="450" y="8589"/>
                </a:moveTo>
                <a:cubicBezTo>
                  <a:pt x="432" y="8589"/>
                  <a:pt x="414" y="8600"/>
                  <a:pt x="414" y="8623"/>
                </a:cubicBezTo>
                <a:lnTo>
                  <a:pt x="414" y="8668"/>
                </a:lnTo>
                <a:cubicBezTo>
                  <a:pt x="414" y="8690"/>
                  <a:pt x="432" y="8702"/>
                  <a:pt x="450" y="8702"/>
                </a:cubicBezTo>
                <a:cubicBezTo>
                  <a:pt x="467" y="8702"/>
                  <a:pt x="485" y="8690"/>
                  <a:pt x="485" y="8668"/>
                </a:cubicBezTo>
                <a:lnTo>
                  <a:pt x="485" y="8623"/>
                </a:lnTo>
                <a:cubicBezTo>
                  <a:pt x="486" y="8600"/>
                  <a:pt x="468" y="8589"/>
                  <a:pt x="450" y="8589"/>
                </a:cubicBezTo>
                <a:close/>
                <a:moveTo>
                  <a:pt x="22711" y="8607"/>
                </a:moveTo>
                <a:cubicBezTo>
                  <a:pt x="22643" y="8607"/>
                  <a:pt x="22642" y="8715"/>
                  <a:pt x="22711" y="8715"/>
                </a:cubicBezTo>
                <a:cubicBezTo>
                  <a:pt x="22779" y="8714"/>
                  <a:pt x="22780" y="8607"/>
                  <a:pt x="22711" y="8607"/>
                </a:cubicBezTo>
                <a:close/>
                <a:moveTo>
                  <a:pt x="14030" y="8675"/>
                </a:moveTo>
                <a:cubicBezTo>
                  <a:pt x="14016" y="8675"/>
                  <a:pt x="14004" y="8693"/>
                  <a:pt x="14016" y="8706"/>
                </a:cubicBezTo>
                <a:lnTo>
                  <a:pt x="14032" y="8721"/>
                </a:lnTo>
                <a:cubicBezTo>
                  <a:pt x="14035" y="8725"/>
                  <a:pt x="14039" y="8726"/>
                  <a:pt x="14043" y="8726"/>
                </a:cubicBezTo>
                <a:cubicBezTo>
                  <a:pt x="14057" y="8726"/>
                  <a:pt x="14069" y="8708"/>
                  <a:pt x="14057" y="8696"/>
                </a:cubicBezTo>
                <a:lnTo>
                  <a:pt x="14041" y="8680"/>
                </a:lnTo>
                <a:cubicBezTo>
                  <a:pt x="14038" y="8677"/>
                  <a:pt x="14034" y="8675"/>
                  <a:pt x="14030" y="8675"/>
                </a:cubicBezTo>
                <a:close/>
                <a:moveTo>
                  <a:pt x="21585" y="8633"/>
                </a:moveTo>
                <a:cubicBezTo>
                  <a:pt x="21516" y="8633"/>
                  <a:pt x="21516" y="8741"/>
                  <a:pt x="21585" y="8741"/>
                </a:cubicBezTo>
                <a:cubicBezTo>
                  <a:pt x="21653" y="8741"/>
                  <a:pt x="21653" y="8633"/>
                  <a:pt x="21585" y="8633"/>
                </a:cubicBezTo>
                <a:close/>
                <a:moveTo>
                  <a:pt x="5059" y="8602"/>
                </a:moveTo>
                <a:cubicBezTo>
                  <a:pt x="5050" y="8602"/>
                  <a:pt x="5040" y="8606"/>
                  <a:pt x="5034" y="8612"/>
                </a:cubicBezTo>
                <a:cubicBezTo>
                  <a:pt x="5020" y="8627"/>
                  <a:pt x="5021" y="8648"/>
                  <a:pt x="5034" y="8663"/>
                </a:cubicBezTo>
                <a:cubicBezTo>
                  <a:pt x="5055" y="8688"/>
                  <a:pt x="5075" y="8712"/>
                  <a:pt x="5096" y="8737"/>
                </a:cubicBezTo>
                <a:cubicBezTo>
                  <a:pt x="5101" y="8745"/>
                  <a:pt x="5110" y="8748"/>
                  <a:pt x="5119" y="8748"/>
                </a:cubicBezTo>
                <a:cubicBezTo>
                  <a:pt x="5129" y="8748"/>
                  <a:pt x="5139" y="8744"/>
                  <a:pt x="5146" y="8737"/>
                </a:cubicBezTo>
                <a:cubicBezTo>
                  <a:pt x="5160" y="8722"/>
                  <a:pt x="5159" y="8701"/>
                  <a:pt x="5146" y="8688"/>
                </a:cubicBezTo>
                <a:cubicBezTo>
                  <a:pt x="5125" y="8663"/>
                  <a:pt x="5105" y="8637"/>
                  <a:pt x="5084" y="8612"/>
                </a:cubicBezTo>
                <a:cubicBezTo>
                  <a:pt x="5078" y="8606"/>
                  <a:pt x="5069" y="8602"/>
                  <a:pt x="5059" y="8602"/>
                </a:cubicBezTo>
                <a:close/>
                <a:moveTo>
                  <a:pt x="20278" y="8646"/>
                </a:moveTo>
                <a:cubicBezTo>
                  <a:pt x="20272" y="8646"/>
                  <a:pt x="20266" y="8648"/>
                  <a:pt x="20260" y="8652"/>
                </a:cubicBezTo>
                <a:cubicBezTo>
                  <a:pt x="20244" y="8663"/>
                  <a:pt x="20229" y="8672"/>
                  <a:pt x="20216" y="8682"/>
                </a:cubicBezTo>
                <a:cubicBezTo>
                  <a:pt x="20183" y="8704"/>
                  <a:pt x="20202" y="8750"/>
                  <a:pt x="20231" y="8750"/>
                </a:cubicBezTo>
                <a:cubicBezTo>
                  <a:pt x="20237" y="8750"/>
                  <a:pt x="20244" y="8748"/>
                  <a:pt x="20250" y="8743"/>
                </a:cubicBezTo>
                <a:cubicBezTo>
                  <a:pt x="20266" y="8733"/>
                  <a:pt x="20281" y="8724"/>
                  <a:pt x="20295" y="8714"/>
                </a:cubicBezTo>
                <a:cubicBezTo>
                  <a:pt x="20327" y="8693"/>
                  <a:pt x="20307" y="8646"/>
                  <a:pt x="20278" y="8646"/>
                </a:cubicBezTo>
                <a:close/>
                <a:moveTo>
                  <a:pt x="19706" y="8615"/>
                </a:moveTo>
                <a:cubicBezTo>
                  <a:pt x="19702" y="8615"/>
                  <a:pt x="19697" y="8615"/>
                  <a:pt x="19693" y="8616"/>
                </a:cubicBezTo>
                <a:cubicBezTo>
                  <a:pt x="19667" y="8625"/>
                  <a:pt x="19647" y="8654"/>
                  <a:pt x="19656" y="8682"/>
                </a:cubicBezTo>
                <a:cubicBezTo>
                  <a:pt x="19661" y="8695"/>
                  <a:pt x="19666" y="8711"/>
                  <a:pt x="19671" y="8726"/>
                </a:cubicBezTo>
                <a:cubicBezTo>
                  <a:pt x="19678" y="8749"/>
                  <a:pt x="19699" y="8765"/>
                  <a:pt x="19722" y="8765"/>
                </a:cubicBezTo>
                <a:cubicBezTo>
                  <a:pt x="19726" y="8765"/>
                  <a:pt x="19731" y="8765"/>
                  <a:pt x="19736" y="8763"/>
                </a:cubicBezTo>
                <a:cubicBezTo>
                  <a:pt x="19762" y="8756"/>
                  <a:pt x="19782" y="8725"/>
                  <a:pt x="19773" y="8698"/>
                </a:cubicBezTo>
                <a:cubicBezTo>
                  <a:pt x="19767" y="8682"/>
                  <a:pt x="19762" y="8668"/>
                  <a:pt x="19758" y="8653"/>
                </a:cubicBezTo>
                <a:cubicBezTo>
                  <a:pt x="19751" y="8630"/>
                  <a:pt x="19730" y="8615"/>
                  <a:pt x="19706" y="8615"/>
                </a:cubicBezTo>
                <a:close/>
                <a:moveTo>
                  <a:pt x="12192" y="8659"/>
                </a:moveTo>
                <a:cubicBezTo>
                  <a:pt x="12122" y="8659"/>
                  <a:pt x="12122" y="8767"/>
                  <a:pt x="12192" y="8767"/>
                </a:cubicBezTo>
                <a:cubicBezTo>
                  <a:pt x="12260" y="8767"/>
                  <a:pt x="12260" y="8659"/>
                  <a:pt x="12192" y="8659"/>
                </a:cubicBezTo>
                <a:close/>
                <a:moveTo>
                  <a:pt x="3168" y="8733"/>
                </a:moveTo>
                <a:cubicBezTo>
                  <a:pt x="3145" y="8733"/>
                  <a:pt x="3145" y="8768"/>
                  <a:pt x="3168" y="8768"/>
                </a:cubicBezTo>
                <a:lnTo>
                  <a:pt x="3184" y="8768"/>
                </a:lnTo>
                <a:cubicBezTo>
                  <a:pt x="3206" y="8767"/>
                  <a:pt x="3206" y="8733"/>
                  <a:pt x="3184" y="8733"/>
                </a:cubicBezTo>
                <a:close/>
                <a:moveTo>
                  <a:pt x="13579" y="8701"/>
                </a:moveTo>
                <a:cubicBezTo>
                  <a:pt x="13533" y="8701"/>
                  <a:pt x="13533" y="8773"/>
                  <a:pt x="13579" y="8773"/>
                </a:cubicBezTo>
                <a:cubicBezTo>
                  <a:pt x="13580" y="8773"/>
                  <a:pt x="13580" y="8773"/>
                  <a:pt x="13580" y="8773"/>
                </a:cubicBezTo>
                <a:cubicBezTo>
                  <a:pt x="13623" y="8773"/>
                  <a:pt x="13623" y="8701"/>
                  <a:pt x="13579" y="8701"/>
                </a:cubicBezTo>
                <a:close/>
                <a:moveTo>
                  <a:pt x="14841" y="8645"/>
                </a:moveTo>
                <a:cubicBezTo>
                  <a:pt x="14813" y="8645"/>
                  <a:pt x="14790" y="8681"/>
                  <a:pt x="14815" y="8706"/>
                </a:cubicBezTo>
                <a:cubicBezTo>
                  <a:pt x="14834" y="8725"/>
                  <a:pt x="14854" y="8746"/>
                  <a:pt x="14875" y="8766"/>
                </a:cubicBezTo>
                <a:cubicBezTo>
                  <a:pt x="14882" y="8774"/>
                  <a:pt x="14891" y="8777"/>
                  <a:pt x="14899" y="8777"/>
                </a:cubicBezTo>
                <a:cubicBezTo>
                  <a:pt x="14926" y="8777"/>
                  <a:pt x="14951" y="8740"/>
                  <a:pt x="14925" y="8716"/>
                </a:cubicBezTo>
                <a:cubicBezTo>
                  <a:pt x="14905" y="8695"/>
                  <a:pt x="14886" y="8675"/>
                  <a:pt x="14865" y="8656"/>
                </a:cubicBezTo>
                <a:cubicBezTo>
                  <a:pt x="14857" y="8649"/>
                  <a:pt x="14849" y="8645"/>
                  <a:pt x="14841" y="8645"/>
                </a:cubicBezTo>
                <a:close/>
                <a:moveTo>
                  <a:pt x="24791" y="8695"/>
                </a:moveTo>
                <a:cubicBezTo>
                  <a:pt x="24763" y="8695"/>
                  <a:pt x="24739" y="8731"/>
                  <a:pt x="24764" y="8756"/>
                </a:cubicBezTo>
                <a:cubicBezTo>
                  <a:pt x="24770" y="8762"/>
                  <a:pt x="24775" y="8766"/>
                  <a:pt x="24780" y="8772"/>
                </a:cubicBezTo>
                <a:cubicBezTo>
                  <a:pt x="24787" y="8779"/>
                  <a:pt x="24796" y="8782"/>
                  <a:pt x="24804" y="8782"/>
                </a:cubicBezTo>
                <a:cubicBezTo>
                  <a:pt x="24831" y="8782"/>
                  <a:pt x="24856" y="8746"/>
                  <a:pt x="24830" y="8721"/>
                </a:cubicBezTo>
                <a:lnTo>
                  <a:pt x="24815" y="8706"/>
                </a:lnTo>
                <a:cubicBezTo>
                  <a:pt x="24807" y="8698"/>
                  <a:pt x="24799" y="8695"/>
                  <a:pt x="24791" y="8695"/>
                </a:cubicBezTo>
                <a:close/>
                <a:moveTo>
                  <a:pt x="23375" y="8669"/>
                </a:moveTo>
                <a:cubicBezTo>
                  <a:pt x="23334" y="8669"/>
                  <a:pt x="23297" y="8722"/>
                  <a:pt x="23334" y="8759"/>
                </a:cubicBezTo>
                <a:lnTo>
                  <a:pt x="23350" y="8775"/>
                </a:lnTo>
                <a:cubicBezTo>
                  <a:pt x="23361" y="8786"/>
                  <a:pt x="23374" y="8791"/>
                  <a:pt x="23386" y="8791"/>
                </a:cubicBezTo>
                <a:cubicBezTo>
                  <a:pt x="23427" y="8791"/>
                  <a:pt x="23464" y="8737"/>
                  <a:pt x="23427" y="8700"/>
                </a:cubicBezTo>
                <a:lnTo>
                  <a:pt x="23411" y="8685"/>
                </a:lnTo>
                <a:cubicBezTo>
                  <a:pt x="23400" y="8674"/>
                  <a:pt x="23387" y="8669"/>
                  <a:pt x="23375" y="8669"/>
                </a:cubicBezTo>
                <a:close/>
                <a:moveTo>
                  <a:pt x="15302" y="8634"/>
                </a:moveTo>
                <a:cubicBezTo>
                  <a:pt x="15284" y="8634"/>
                  <a:pt x="15267" y="8646"/>
                  <a:pt x="15268" y="8669"/>
                </a:cubicBezTo>
                <a:cubicBezTo>
                  <a:pt x="15270" y="8713"/>
                  <a:pt x="15289" y="8756"/>
                  <a:pt x="15325" y="8784"/>
                </a:cubicBezTo>
                <a:cubicBezTo>
                  <a:pt x="15332" y="8790"/>
                  <a:pt x="15342" y="8794"/>
                  <a:pt x="15351" y="8794"/>
                </a:cubicBezTo>
                <a:cubicBezTo>
                  <a:pt x="15359" y="8794"/>
                  <a:pt x="15367" y="8791"/>
                  <a:pt x="15374" y="8784"/>
                </a:cubicBezTo>
                <a:cubicBezTo>
                  <a:pt x="15387" y="8773"/>
                  <a:pt x="15389" y="8746"/>
                  <a:pt x="15374" y="8735"/>
                </a:cubicBezTo>
                <a:cubicBezTo>
                  <a:pt x="15353" y="8717"/>
                  <a:pt x="15340" y="8696"/>
                  <a:pt x="15339" y="8669"/>
                </a:cubicBezTo>
                <a:cubicBezTo>
                  <a:pt x="15338" y="8646"/>
                  <a:pt x="15319" y="8634"/>
                  <a:pt x="15302" y="8634"/>
                </a:cubicBezTo>
                <a:close/>
                <a:moveTo>
                  <a:pt x="6610" y="8696"/>
                </a:moveTo>
                <a:cubicBezTo>
                  <a:pt x="6592" y="8696"/>
                  <a:pt x="6574" y="8708"/>
                  <a:pt x="6574" y="8731"/>
                </a:cubicBezTo>
                <a:lnTo>
                  <a:pt x="6574" y="8761"/>
                </a:lnTo>
                <a:cubicBezTo>
                  <a:pt x="6573" y="8784"/>
                  <a:pt x="6591" y="8795"/>
                  <a:pt x="6609" y="8795"/>
                </a:cubicBezTo>
                <a:cubicBezTo>
                  <a:pt x="6627" y="8795"/>
                  <a:pt x="6645" y="8784"/>
                  <a:pt x="6645" y="8761"/>
                </a:cubicBezTo>
                <a:lnTo>
                  <a:pt x="6645" y="8731"/>
                </a:lnTo>
                <a:cubicBezTo>
                  <a:pt x="6645" y="8708"/>
                  <a:pt x="6627" y="8696"/>
                  <a:pt x="6610" y="8696"/>
                </a:cubicBezTo>
                <a:close/>
                <a:moveTo>
                  <a:pt x="10256" y="8656"/>
                </a:moveTo>
                <a:cubicBezTo>
                  <a:pt x="10215" y="8656"/>
                  <a:pt x="10178" y="8709"/>
                  <a:pt x="10215" y="8746"/>
                </a:cubicBezTo>
                <a:lnTo>
                  <a:pt x="10260" y="8790"/>
                </a:lnTo>
                <a:cubicBezTo>
                  <a:pt x="10271" y="8802"/>
                  <a:pt x="10284" y="8806"/>
                  <a:pt x="10296" y="8806"/>
                </a:cubicBezTo>
                <a:cubicBezTo>
                  <a:pt x="10337" y="8806"/>
                  <a:pt x="10374" y="8753"/>
                  <a:pt x="10337" y="8716"/>
                </a:cubicBezTo>
                <a:lnTo>
                  <a:pt x="10292" y="8672"/>
                </a:lnTo>
                <a:cubicBezTo>
                  <a:pt x="10281" y="8661"/>
                  <a:pt x="10268" y="8656"/>
                  <a:pt x="10256" y="8656"/>
                </a:cubicBezTo>
                <a:close/>
                <a:moveTo>
                  <a:pt x="7309" y="8739"/>
                </a:moveTo>
                <a:cubicBezTo>
                  <a:pt x="7291" y="8739"/>
                  <a:pt x="7274" y="8751"/>
                  <a:pt x="7274" y="8774"/>
                </a:cubicBezTo>
                <a:lnTo>
                  <a:pt x="7274" y="8789"/>
                </a:lnTo>
                <a:cubicBezTo>
                  <a:pt x="7273" y="8812"/>
                  <a:pt x="7290" y="8824"/>
                  <a:pt x="7308" y="8824"/>
                </a:cubicBezTo>
                <a:cubicBezTo>
                  <a:pt x="7326" y="8824"/>
                  <a:pt x="7343" y="8812"/>
                  <a:pt x="7344" y="8789"/>
                </a:cubicBezTo>
                <a:lnTo>
                  <a:pt x="7344" y="8774"/>
                </a:lnTo>
                <a:cubicBezTo>
                  <a:pt x="7344" y="8751"/>
                  <a:pt x="7326" y="8739"/>
                  <a:pt x="7309" y="8739"/>
                </a:cubicBezTo>
                <a:close/>
                <a:moveTo>
                  <a:pt x="900" y="8754"/>
                </a:moveTo>
                <a:cubicBezTo>
                  <a:pt x="854" y="8754"/>
                  <a:pt x="854" y="8825"/>
                  <a:pt x="900" y="8825"/>
                </a:cubicBezTo>
                <a:lnTo>
                  <a:pt x="916" y="8825"/>
                </a:lnTo>
                <a:cubicBezTo>
                  <a:pt x="961" y="8825"/>
                  <a:pt x="962" y="8754"/>
                  <a:pt x="916" y="8754"/>
                </a:cubicBezTo>
                <a:close/>
                <a:moveTo>
                  <a:pt x="2493" y="8760"/>
                </a:moveTo>
                <a:cubicBezTo>
                  <a:pt x="2481" y="8760"/>
                  <a:pt x="2468" y="8774"/>
                  <a:pt x="2476" y="8788"/>
                </a:cubicBezTo>
                <a:cubicBezTo>
                  <a:pt x="2481" y="8799"/>
                  <a:pt x="2486" y="8809"/>
                  <a:pt x="2491" y="8819"/>
                </a:cubicBezTo>
                <a:cubicBezTo>
                  <a:pt x="2495" y="8825"/>
                  <a:pt x="2500" y="8828"/>
                  <a:pt x="2505" y="8828"/>
                </a:cubicBezTo>
                <a:cubicBezTo>
                  <a:pt x="2517" y="8828"/>
                  <a:pt x="2529" y="8814"/>
                  <a:pt x="2522" y="8800"/>
                </a:cubicBezTo>
                <a:cubicBezTo>
                  <a:pt x="2517" y="8789"/>
                  <a:pt x="2511" y="8780"/>
                  <a:pt x="2506" y="8769"/>
                </a:cubicBezTo>
                <a:cubicBezTo>
                  <a:pt x="2503" y="8763"/>
                  <a:pt x="2498" y="8760"/>
                  <a:pt x="2493" y="8760"/>
                </a:cubicBezTo>
                <a:close/>
                <a:moveTo>
                  <a:pt x="18534" y="8702"/>
                </a:moveTo>
                <a:cubicBezTo>
                  <a:pt x="18507" y="8702"/>
                  <a:pt x="18480" y="8719"/>
                  <a:pt x="18480" y="8754"/>
                </a:cubicBezTo>
                <a:lnTo>
                  <a:pt x="18480" y="8784"/>
                </a:lnTo>
                <a:cubicBezTo>
                  <a:pt x="18480" y="8818"/>
                  <a:pt x="18507" y="8836"/>
                  <a:pt x="18534" y="8836"/>
                </a:cubicBezTo>
                <a:cubicBezTo>
                  <a:pt x="18561" y="8836"/>
                  <a:pt x="18588" y="8819"/>
                  <a:pt x="18588" y="8784"/>
                </a:cubicBezTo>
                <a:lnTo>
                  <a:pt x="18588" y="8754"/>
                </a:lnTo>
                <a:cubicBezTo>
                  <a:pt x="18588" y="8719"/>
                  <a:pt x="18561" y="8702"/>
                  <a:pt x="18534" y="8702"/>
                </a:cubicBezTo>
                <a:close/>
                <a:moveTo>
                  <a:pt x="6037" y="8705"/>
                </a:moveTo>
                <a:cubicBezTo>
                  <a:pt x="6018" y="8705"/>
                  <a:pt x="5999" y="8714"/>
                  <a:pt x="5990" y="8732"/>
                </a:cubicBezTo>
                <a:cubicBezTo>
                  <a:pt x="5985" y="8742"/>
                  <a:pt x="5980" y="8752"/>
                  <a:pt x="5975" y="8762"/>
                </a:cubicBezTo>
                <a:cubicBezTo>
                  <a:pt x="5961" y="8788"/>
                  <a:pt x="5966" y="8820"/>
                  <a:pt x="5995" y="8835"/>
                </a:cubicBezTo>
                <a:cubicBezTo>
                  <a:pt x="6002" y="8840"/>
                  <a:pt x="6011" y="8843"/>
                  <a:pt x="6021" y="8843"/>
                </a:cubicBezTo>
                <a:cubicBezTo>
                  <a:pt x="6039" y="8843"/>
                  <a:pt x="6059" y="8833"/>
                  <a:pt x="6068" y="8816"/>
                </a:cubicBezTo>
                <a:cubicBezTo>
                  <a:pt x="6073" y="8805"/>
                  <a:pt x="6078" y="8796"/>
                  <a:pt x="6084" y="8785"/>
                </a:cubicBezTo>
                <a:cubicBezTo>
                  <a:pt x="6096" y="8759"/>
                  <a:pt x="6090" y="8726"/>
                  <a:pt x="6064" y="8712"/>
                </a:cubicBezTo>
                <a:cubicBezTo>
                  <a:pt x="6056" y="8707"/>
                  <a:pt x="6046" y="8705"/>
                  <a:pt x="6037" y="8705"/>
                </a:cubicBezTo>
                <a:close/>
                <a:moveTo>
                  <a:pt x="14419" y="8798"/>
                </a:moveTo>
                <a:cubicBezTo>
                  <a:pt x="14406" y="8798"/>
                  <a:pt x="14395" y="8815"/>
                  <a:pt x="14407" y="8827"/>
                </a:cubicBezTo>
                <a:lnTo>
                  <a:pt x="14423" y="8843"/>
                </a:lnTo>
                <a:cubicBezTo>
                  <a:pt x="14426" y="8847"/>
                  <a:pt x="14430" y="8849"/>
                  <a:pt x="14434" y="8849"/>
                </a:cubicBezTo>
                <a:cubicBezTo>
                  <a:pt x="14447" y="8849"/>
                  <a:pt x="14459" y="8831"/>
                  <a:pt x="14447" y="8819"/>
                </a:cubicBezTo>
                <a:cubicBezTo>
                  <a:pt x="14441" y="8811"/>
                  <a:pt x="14436" y="8806"/>
                  <a:pt x="14431" y="8803"/>
                </a:cubicBezTo>
                <a:cubicBezTo>
                  <a:pt x="14427" y="8799"/>
                  <a:pt x="14423" y="8798"/>
                  <a:pt x="14419" y="8798"/>
                </a:cubicBezTo>
                <a:close/>
                <a:moveTo>
                  <a:pt x="5851" y="8738"/>
                </a:moveTo>
                <a:cubicBezTo>
                  <a:pt x="5837" y="8738"/>
                  <a:pt x="5823" y="8745"/>
                  <a:pt x="5818" y="8762"/>
                </a:cubicBezTo>
                <a:cubicBezTo>
                  <a:pt x="5812" y="8778"/>
                  <a:pt x="5807" y="8792"/>
                  <a:pt x="5802" y="8806"/>
                </a:cubicBezTo>
                <a:cubicBezTo>
                  <a:pt x="5793" y="8833"/>
                  <a:pt x="5815" y="8850"/>
                  <a:pt x="5836" y="8850"/>
                </a:cubicBezTo>
                <a:cubicBezTo>
                  <a:pt x="5850" y="8850"/>
                  <a:pt x="5864" y="8843"/>
                  <a:pt x="5870" y="8826"/>
                </a:cubicBezTo>
                <a:cubicBezTo>
                  <a:pt x="5875" y="8810"/>
                  <a:pt x="5880" y="8796"/>
                  <a:pt x="5886" y="8782"/>
                </a:cubicBezTo>
                <a:cubicBezTo>
                  <a:pt x="5895" y="8755"/>
                  <a:pt x="5873" y="8738"/>
                  <a:pt x="5851" y="8738"/>
                </a:cubicBezTo>
                <a:close/>
                <a:moveTo>
                  <a:pt x="8622" y="8775"/>
                </a:moveTo>
                <a:cubicBezTo>
                  <a:pt x="8614" y="8775"/>
                  <a:pt x="8606" y="8778"/>
                  <a:pt x="8599" y="8785"/>
                </a:cubicBezTo>
                <a:lnTo>
                  <a:pt x="8583" y="8801"/>
                </a:lnTo>
                <a:cubicBezTo>
                  <a:pt x="8556" y="8825"/>
                  <a:pt x="8581" y="8861"/>
                  <a:pt x="8609" y="8861"/>
                </a:cubicBezTo>
                <a:cubicBezTo>
                  <a:pt x="8617" y="8861"/>
                  <a:pt x="8625" y="8858"/>
                  <a:pt x="8632" y="8851"/>
                </a:cubicBezTo>
                <a:lnTo>
                  <a:pt x="8648" y="8835"/>
                </a:lnTo>
                <a:cubicBezTo>
                  <a:pt x="8674" y="8810"/>
                  <a:pt x="8649" y="8775"/>
                  <a:pt x="8622" y="8775"/>
                </a:cubicBezTo>
                <a:close/>
                <a:moveTo>
                  <a:pt x="11409" y="8735"/>
                </a:moveTo>
                <a:cubicBezTo>
                  <a:pt x="11397" y="8735"/>
                  <a:pt x="11384" y="8739"/>
                  <a:pt x="11373" y="8751"/>
                </a:cubicBezTo>
                <a:lnTo>
                  <a:pt x="11344" y="8780"/>
                </a:lnTo>
                <a:cubicBezTo>
                  <a:pt x="11306" y="8818"/>
                  <a:pt x="11342" y="8872"/>
                  <a:pt x="11383" y="8872"/>
                </a:cubicBezTo>
                <a:cubicBezTo>
                  <a:pt x="11395" y="8872"/>
                  <a:pt x="11407" y="8867"/>
                  <a:pt x="11418" y="8856"/>
                </a:cubicBezTo>
                <a:lnTo>
                  <a:pt x="11448" y="8826"/>
                </a:lnTo>
                <a:cubicBezTo>
                  <a:pt x="11486" y="8788"/>
                  <a:pt x="11450" y="8735"/>
                  <a:pt x="11409" y="8735"/>
                </a:cubicBezTo>
                <a:close/>
                <a:moveTo>
                  <a:pt x="15078" y="8814"/>
                </a:moveTo>
                <a:cubicBezTo>
                  <a:pt x="15032" y="8814"/>
                  <a:pt x="15032" y="8885"/>
                  <a:pt x="15078" y="8885"/>
                </a:cubicBezTo>
                <a:cubicBezTo>
                  <a:pt x="15124" y="8885"/>
                  <a:pt x="15124" y="8814"/>
                  <a:pt x="15078" y="8814"/>
                </a:cubicBezTo>
                <a:close/>
                <a:moveTo>
                  <a:pt x="6673" y="8796"/>
                </a:moveTo>
                <a:cubicBezTo>
                  <a:pt x="6662" y="8796"/>
                  <a:pt x="6652" y="8801"/>
                  <a:pt x="6645" y="8814"/>
                </a:cubicBezTo>
                <a:cubicBezTo>
                  <a:pt x="6640" y="8825"/>
                  <a:pt x="6635" y="8834"/>
                  <a:pt x="6629" y="8845"/>
                </a:cubicBezTo>
                <a:cubicBezTo>
                  <a:pt x="6616" y="8872"/>
                  <a:pt x="6640" y="8898"/>
                  <a:pt x="6663" y="8898"/>
                </a:cubicBezTo>
                <a:cubicBezTo>
                  <a:pt x="6674" y="8898"/>
                  <a:pt x="6685" y="8893"/>
                  <a:pt x="6691" y="8879"/>
                </a:cubicBezTo>
                <a:cubicBezTo>
                  <a:pt x="6697" y="8869"/>
                  <a:pt x="6702" y="8861"/>
                  <a:pt x="6707" y="8850"/>
                </a:cubicBezTo>
                <a:cubicBezTo>
                  <a:pt x="6721" y="8822"/>
                  <a:pt x="6697" y="8796"/>
                  <a:pt x="6673" y="8796"/>
                </a:cubicBezTo>
                <a:close/>
                <a:moveTo>
                  <a:pt x="14523" y="8827"/>
                </a:moveTo>
                <a:cubicBezTo>
                  <a:pt x="14477" y="8827"/>
                  <a:pt x="14477" y="8898"/>
                  <a:pt x="14523" y="8898"/>
                </a:cubicBezTo>
                <a:cubicBezTo>
                  <a:pt x="14568" y="8898"/>
                  <a:pt x="14568" y="8827"/>
                  <a:pt x="14523" y="8827"/>
                </a:cubicBezTo>
                <a:close/>
                <a:moveTo>
                  <a:pt x="1140" y="8830"/>
                </a:moveTo>
                <a:cubicBezTo>
                  <a:pt x="1094" y="8830"/>
                  <a:pt x="1094" y="8900"/>
                  <a:pt x="1140" y="8900"/>
                </a:cubicBezTo>
                <a:lnTo>
                  <a:pt x="1156" y="8900"/>
                </a:lnTo>
                <a:cubicBezTo>
                  <a:pt x="1202" y="8900"/>
                  <a:pt x="1202" y="8830"/>
                  <a:pt x="1156" y="8830"/>
                </a:cubicBezTo>
                <a:close/>
                <a:moveTo>
                  <a:pt x="19450" y="8857"/>
                </a:moveTo>
                <a:cubicBezTo>
                  <a:pt x="19433" y="8857"/>
                  <a:pt x="19415" y="8869"/>
                  <a:pt x="19415" y="8892"/>
                </a:cubicBezTo>
                <a:lnTo>
                  <a:pt x="19415" y="8908"/>
                </a:lnTo>
                <a:cubicBezTo>
                  <a:pt x="19415" y="8930"/>
                  <a:pt x="19433" y="8941"/>
                  <a:pt x="19450" y="8941"/>
                </a:cubicBezTo>
                <a:cubicBezTo>
                  <a:pt x="19468" y="8941"/>
                  <a:pt x="19486" y="8930"/>
                  <a:pt x="19486" y="8908"/>
                </a:cubicBezTo>
                <a:lnTo>
                  <a:pt x="19486" y="8892"/>
                </a:lnTo>
                <a:cubicBezTo>
                  <a:pt x="19486" y="8869"/>
                  <a:pt x="19468" y="8857"/>
                  <a:pt x="19450" y="8857"/>
                </a:cubicBezTo>
                <a:close/>
                <a:moveTo>
                  <a:pt x="16101" y="8879"/>
                </a:moveTo>
                <a:cubicBezTo>
                  <a:pt x="16088" y="8879"/>
                  <a:pt x="16076" y="8898"/>
                  <a:pt x="16088" y="8910"/>
                </a:cubicBezTo>
                <a:cubicBezTo>
                  <a:pt x="16097" y="8920"/>
                  <a:pt x="16107" y="8930"/>
                  <a:pt x="16118" y="8940"/>
                </a:cubicBezTo>
                <a:cubicBezTo>
                  <a:pt x="16121" y="8944"/>
                  <a:pt x="16125" y="8945"/>
                  <a:pt x="16129" y="8945"/>
                </a:cubicBezTo>
                <a:cubicBezTo>
                  <a:pt x="16142" y="8945"/>
                  <a:pt x="16155" y="8927"/>
                  <a:pt x="16143" y="8915"/>
                </a:cubicBezTo>
                <a:lnTo>
                  <a:pt x="16112" y="8885"/>
                </a:lnTo>
                <a:cubicBezTo>
                  <a:pt x="16109" y="8881"/>
                  <a:pt x="16105" y="8879"/>
                  <a:pt x="16101" y="8879"/>
                </a:cubicBezTo>
                <a:close/>
                <a:moveTo>
                  <a:pt x="8540" y="8911"/>
                </a:moveTo>
                <a:cubicBezTo>
                  <a:pt x="8516" y="8911"/>
                  <a:pt x="8516" y="8946"/>
                  <a:pt x="8540" y="8946"/>
                </a:cubicBezTo>
                <a:cubicBezTo>
                  <a:pt x="8563" y="8946"/>
                  <a:pt x="8563" y="8911"/>
                  <a:pt x="8540" y="8911"/>
                </a:cubicBezTo>
                <a:close/>
                <a:moveTo>
                  <a:pt x="24970" y="8936"/>
                </a:moveTo>
                <a:cubicBezTo>
                  <a:pt x="24925" y="8936"/>
                  <a:pt x="24925" y="9007"/>
                  <a:pt x="24970" y="9007"/>
                </a:cubicBezTo>
                <a:cubicBezTo>
                  <a:pt x="25016" y="9007"/>
                  <a:pt x="25016" y="8936"/>
                  <a:pt x="24970" y="8936"/>
                </a:cubicBezTo>
                <a:close/>
                <a:moveTo>
                  <a:pt x="24522" y="8873"/>
                </a:moveTo>
                <a:cubicBezTo>
                  <a:pt x="24481" y="8873"/>
                  <a:pt x="24444" y="8926"/>
                  <a:pt x="24482" y="8963"/>
                </a:cubicBezTo>
                <a:lnTo>
                  <a:pt x="24512" y="8994"/>
                </a:lnTo>
                <a:cubicBezTo>
                  <a:pt x="24523" y="9005"/>
                  <a:pt x="24535" y="9009"/>
                  <a:pt x="24548" y="9009"/>
                </a:cubicBezTo>
                <a:cubicBezTo>
                  <a:pt x="24588" y="9009"/>
                  <a:pt x="24625" y="8956"/>
                  <a:pt x="24587" y="8919"/>
                </a:cubicBezTo>
                <a:lnTo>
                  <a:pt x="24558" y="8889"/>
                </a:lnTo>
                <a:cubicBezTo>
                  <a:pt x="24547" y="8878"/>
                  <a:pt x="24534" y="8873"/>
                  <a:pt x="24522" y="8873"/>
                </a:cubicBezTo>
                <a:close/>
                <a:moveTo>
                  <a:pt x="16385" y="8923"/>
                </a:moveTo>
                <a:cubicBezTo>
                  <a:pt x="16377" y="8923"/>
                  <a:pt x="16368" y="8926"/>
                  <a:pt x="16361" y="8934"/>
                </a:cubicBezTo>
                <a:lnTo>
                  <a:pt x="16345" y="8950"/>
                </a:lnTo>
                <a:cubicBezTo>
                  <a:pt x="16319" y="8975"/>
                  <a:pt x="16344" y="9010"/>
                  <a:pt x="16370" y="9010"/>
                </a:cubicBezTo>
                <a:cubicBezTo>
                  <a:pt x="16379" y="9010"/>
                  <a:pt x="16387" y="9006"/>
                  <a:pt x="16394" y="8999"/>
                </a:cubicBezTo>
                <a:lnTo>
                  <a:pt x="16410" y="8983"/>
                </a:lnTo>
                <a:cubicBezTo>
                  <a:pt x="16435" y="8958"/>
                  <a:pt x="16412" y="8923"/>
                  <a:pt x="16385" y="8923"/>
                </a:cubicBezTo>
                <a:close/>
                <a:moveTo>
                  <a:pt x="7744" y="8888"/>
                </a:moveTo>
                <a:cubicBezTo>
                  <a:pt x="7725" y="8888"/>
                  <a:pt x="7706" y="8898"/>
                  <a:pt x="7697" y="8915"/>
                </a:cubicBezTo>
                <a:cubicBezTo>
                  <a:pt x="7681" y="8941"/>
                  <a:pt x="7692" y="8973"/>
                  <a:pt x="7716" y="8988"/>
                </a:cubicBezTo>
                <a:cubicBezTo>
                  <a:pt x="7732" y="8999"/>
                  <a:pt x="7746" y="9008"/>
                  <a:pt x="7761" y="9019"/>
                </a:cubicBezTo>
                <a:cubicBezTo>
                  <a:pt x="7768" y="9023"/>
                  <a:pt x="7777" y="9026"/>
                  <a:pt x="7785" y="9026"/>
                </a:cubicBezTo>
                <a:cubicBezTo>
                  <a:pt x="7804" y="9026"/>
                  <a:pt x="7824" y="9015"/>
                  <a:pt x="7834" y="8999"/>
                </a:cubicBezTo>
                <a:cubicBezTo>
                  <a:pt x="7850" y="8973"/>
                  <a:pt x="7839" y="8941"/>
                  <a:pt x="7814" y="8926"/>
                </a:cubicBezTo>
                <a:cubicBezTo>
                  <a:pt x="7799" y="8915"/>
                  <a:pt x="7784" y="8906"/>
                  <a:pt x="7770" y="8895"/>
                </a:cubicBezTo>
                <a:cubicBezTo>
                  <a:pt x="7763" y="8890"/>
                  <a:pt x="7754" y="8888"/>
                  <a:pt x="7744" y="8888"/>
                </a:cubicBezTo>
                <a:close/>
                <a:moveTo>
                  <a:pt x="15274" y="8926"/>
                </a:moveTo>
                <a:cubicBezTo>
                  <a:pt x="15251" y="8926"/>
                  <a:pt x="15226" y="8952"/>
                  <a:pt x="15240" y="8979"/>
                </a:cubicBezTo>
                <a:cubicBezTo>
                  <a:pt x="15245" y="8989"/>
                  <a:pt x="15250" y="8999"/>
                  <a:pt x="15255" y="9009"/>
                </a:cubicBezTo>
                <a:cubicBezTo>
                  <a:pt x="15262" y="9022"/>
                  <a:pt x="15272" y="9027"/>
                  <a:pt x="15282" y="9027"/>
                </a:cubicBezTo>
                <a:cubicBezTo>
                  <a:pt x="15305" y="9027"/>
                  <a:pt x="15330" y="9002"/>
                  <a:pt x="15316" y="8974"/>
                </a:cubicBezTo>
                <a:cubicBezTo>
                  <a:pt x="15311" y="8963"/>
                  <a:pt x="15306" y="8955"/>
                  <a:pt x="15300" y="8944"/>
                </a:cubicBezTo>
                <a:cubicBezTo>
                  <a:pt x="15295" y="8932"/>
                  <a:pt x="15284" y="8926"/>
                  <a:pt x="15274" y="8926"/>
                </a:cubicBezTo>
                <a:close/>
                <a:moveTo>
                  <a:pt x="11648" y="8977"/>
                </a:moveTo>
                <a:cubicBezTo>
                  <a:pt x="11603" y="8977"/>
                  <a:pt x="11602" y="9047"/>
                  <a:pt x="11648" y="9047"/>
                </a:cubicBezTo>
                <a:cubicBezTo>
                  <a:pt x="11695" y="9047"/>
                  <a:pt x="11695" y="8977"/>
                  <a:pt x="11648" y="8977"/>
                </a:cubicBezTo>
                <a:close/>
                <a:moveTo>
                  <a:pt x="3814" y="8911"/>
                </a:moveTo>
                <a:cubicBezTo>
                  <a:pt x="3795" y="8911"/>
                  <a:pt x="3776" y="8921"/>
                  <a:pt x="3766" y="8937"/>
                </a:cubicBezTo>
                <a:cubicBezTo>
                  <a:pt x="3751" y="8963"/>
                  <a:pt x="3761" y="8995"/>
                  <a:pt x="3786" y="9010"/>
                </a:cubicBezTo>
                <a:cubicBezTo>
                  <a:pt x="3811" y="9026"/>
                  <a:pt x="3834" y="9042"/>
                  <a:pt x="3860" y="9058"/>
                </a:cubicBezTo>
                <a:cubicBezTo>
                  <a:pt x="3868" y="9062"/>
                  <a:pt x="3877" y="9064"/>
                  <a:pt x="3886" y="9064"/>
                </a:cubicBezTo>
                <a:cubicBezTo>
                  <a:pt x="3905" y="9064"/>
                  <a:pt x="3924" y="9054"/>
                  <a:pt x="3933" y="9039"/>
                </a:cubicBezTo>
                <a:cubicBezTo>
                  <a:pt x="3949" y="9012"/>
                  <a:pt x="3938" y="8981"/>
                  <a:pt x="3913" y="8965"/>
                </a:cubicBezTo>
                <a:cubicBezTo>
                  <a:pt x="3889" y="8950"/>
                  <a:pt x="3865" y="8934"/>
                  <a:pt x="3840" y="8918"/>
                </a:cubicBezTo>
                <a:cubicBezTo>
                  <a:pt x="3832" y="8913"/>
                  <a:pt x="3823" y="8911"/>
                  <a:pt x="3814" y="8911"/>
                </a:cubicBezTo>
                <a:close/>
                <a:moveTo>
                  <a:pt x="7632" y="8938"/>
                </a:moveTo>
                <a:cubicBezTo>
                  <a:pt x="7611" y="8938"/>
                  <a:pt x="7590" y="8955"/>
                  <a:pt x="7597" y="8982"/>
                </a:cubicBezTo>
                <a:cubicBezTo>
                  <a:pt x="7608" y="9024"/>
                  <a:pt x="7635" y="9059"/>
                  <a:pt x="7674" y="9077"/>
                </a:cubicBezTo>
                <a:cubicBezTo>
                  <a:pt x="7680" y="9081"/>
                  <a:pt x="7686" y="9082"/>
                  <a:pt x="7691" y="9082"/>
                </a:cubicBezTo>
                <a:cubicBezTo>
                  <a:pt x="7723" y="9082"/>
                  <a:pt x="7743" y="9036"/>
                  <a:pt x="7708" y="9018"/>
                </a:cubicBezTo>
                <a:cubicBezTo>
                  <a:pt x="7686" y="9005"/>
                  <a:pt x="7671" y="8988"/>
                  <a:pt x="7666" y="8963"/>
                </a:cubicBezTo>
                <a:cubicBezTo>
                  <a:pt x="7660" y="8946"/>
                  <a:pt x="7647" y="8938"/>
                  <a:pt x="7632" y="8938"/>
                </a:cubicBezTo>
                <a:close/>
                <a:moveTo>
                  <a:pt x="4670" y="8945"/>
                </a:moveTo>
                <a:cubicBezTo>
                  <a:pt x="4667" y="8945"/>
                  <a:pt x="4664" y="8946"/>
                  <a:pt x="4661" y="8946"/>
                </a:cubicBezTo>
                <a:cubicBezTo>
                  <a:pt x="4644" y="8952"/>
                  <a:pt x="4630" y="8973"/>
                  <a:pt x="4636" y="8989"/>
                </a:cubicBezTo>
                <a:cubicBezTo>
                  <a:pt x="4646" y="9015"/>
                  <a:pt x="4656" y="9040"/>
                  <a:pt x="4666" y="9065"/>
                </a:cubicBezTo>
                <a:cubicBezTo>
                  <a:pt x="4673" y="9080"/>
                  <a:pt x="4685" y="9090"/>
                  <a:pt x="4700" y="9090"/>
                </a:cubicBezTo>
                <a:cubicBezTo>
                  <a:pt x="4703" y="9090"/>
                  <a:pt x="4706" y="9090"/>
                  <a:pt x="4709" y="9089"/>
                </a:cubicBezTo>
                <a:cubicBezTo>
                  <a:pt x="4727" y="9086"/>
                  <a:pt x="4743" y="9065"/>
                  <a:pt x="4734" y="9046"/>
                </a:cubicBezTo>
                <a:cubicBezTo>
                  <a:pt x="4724" y="9021"/>
                  <a:pt x="4714" y="8997"/>
                  <a:pt x="4704" y="8972"/>
                </a:cubicBezTo>
                <a:cubicBezTo>
                  <a:pt x="4698" y="8956"/>
                  <a:pt x="4686" y="8945"/>
                  <a:pt x="4670" y="8945"/>
                </a:cubicBezTo>
                <a:close/>
                <a:moveTo>
                  <a:pt x="17947" y="8968"/>
                </a:moveTo>
                <a:cubicBezTo>
                  <a:pt x="17942" y="8968"/>
                  <a:pt x="17937" y="8969"/>
                  <a:pt x="17932" y="8971"/>
                </a:cubicBezTo>
                <a:cubicBezTo>
                  <a:pt x="17916" y="8975"/>
                  <a:pt x="17902" y="8981"/>
                  <a:pt x="17887" y="8986"/>
                </a:cubicBezTo>
                <a:cubicBezTo>
                  <a:pt x="17860" y="8995"/>
                  <a:pt x="17843" y="9023"/>
                  <a:pt x="17850" y="9051"/>
                </a:cubicBezTo>
                <a:cubicBezTo>
                  <a:pt x="17855" y="9073"/>
                  <a:pt x="17878" y="9090"/>
                  <a:pt x="17902" y="9090"/>
                </a:cubicBezTo>
                <a:cubicBezTo>
                  <a:pt x="17906" y="9090"/>
                  <a:pt x="17911" y="9090"/>
                  <a:pt x="17916" y="9088"/>
                </a:cubicBezTo>
                <a:cubicBezTo>
                  <a:pt x="17932" y="9082"/>
                  <a:pt x="17946" y="9077"/>
                  <a:pt x="17960" y="9072"/>
                </a:cubicBezTo>
                <a:cubicBezTo>
                  <a:pt x="17988" y="9063"/>
                  <a:pt x="18005" y="9036"/>
                  <a:pt x="17997" y="9007"/>
                </a:cubicBezTo>
                <a:cubicBezTo>
                  <a:pt x="17991" y="8986"/>
                  <a:pt x="17969" y="8968"/>
                  <a:pt x="17947" y="8968"/>
                </a:cubicBezTo>
                <a:close/>
                <a:moveTo>
                  <a:pt x="21973" y="8893"/>
                </a:moveTo>
                <a:cubicBezTo>
                  <a:pt x="21965" y="8893"/>
                  <a:pt x="21957" y="8896"/>
                  <a:pt x="21951" y="8904"/>
                </a:cubicBezTo>
                <a:cubicBezTo>
                  <a:pt x="21910" y="8946"/>
                  <a:pt x="21868" y="8992"/>
                  <a:pt x="21827" y="9036"/>
                </a:cubicBezTo>
                <a:cubicBezTo>
                  <a:pt x="21803" y="9061"/>
                  <a:pt x="21827" y="9097"/>
                  <a:pt x="21854" y="9097"/>
                </a:cubicBezTo>
                <a:cubicBezTo>
                  <a:pt x="21862" y="9097"/>
                  <a:pt x="21870" y="9094"/>
                  <a:pt x="21877" y="9086"/>
                </a:cubicBezTo>
                <a:cubicBezTo>
                  <a:pt x="21918" y="9042"/>
                  <a:pt x="21960" y="8998"/>
                  <a:pt x="22000" y="8953"/>
                </a:cubicBezTo>
                <a:cubicBezTo>
                  <a:pt x="22024" y="8929"/>
                  <a:pt x="22000" y="8893"/>
                  <a:pt x="21973" y="8893"/>
                </a:cubicBezTo>
                <a:close/>
                <a:moveTo>
                  <a:pt x="3289" y="9049"/>
                </a:moveTo>
                <a:cubicBezTo>
                  <a:pt x="3276" y="9049"/>
                  <a:pt x="3264" y="9066"/>
                  <a:pt x="3276" y="9078"/>
                </a:cubicBezTo>
                <a:lnTo>
                  <a:pt x="3292" y="9094"/>
                </a:lnTo>
                <a:cubicBezTo>
                  <a:pt x="3295" y="9098"/>
                  <a:pt x="3299" y="9099"/>
                  <a:pt x="3303" y="9099"/>
                </a:cubicBezTo>
                <a:cubicBezTo>
                  <a:pt x="3316" y="9099"/>
                  <a:pt x="3328" y="9082"/>
                  <a:pt x="3316" y="9070"/>
                </a:cubicBezTo>
                <a:lnTo>
                  <a:pt x="3300" y="9054"/>
                </a:lnTo>
                <a:cubicBezTo>
                  <a:pt x="3297" y="9051"/>
                  <a:pt x="3293" y="9049"/>
                  <a:pt x="3289" y="9049"/>
                </a:cubicBezTo>
                <a:close/>
                <a:moveTo>
                  <a:pt x="9576" y="8968"/>
                </a:moveTo>
                <a:cubicBezTo>
                  <a:pt x="9557" y="8968"/>
                  <a:pt x="9537" y="8977"/>
                  <a:pt x="9528" y="8995"/>
                </a:cubicBezTo>
                <a:cubicBezTo>
                  <a:pt x="9523" y="9005"/>
                  <a:pt x="9518" y="9015"/>
                  <a:pt x="9512" y="9025"/>
                </a:cubicBezTo>
                <a:cubicBezTo>
                  <a:pt x="9500" y="9051"/>
                  <a:pt x="9505" y="9083"/>
                  <a:pt x="9532" y="9098"/>
                </a:cubicBezTo>
                <a:cubicBezTo>
                  <a:pt x="9540" y="9103"/>
                  <a:pt x="9550" y="9106"/>
                  <a:pt x="9559" y="9106"/>
                </a:cubicBezTo>
                <a:cubicBezTo>
                  <a:pt x="9578" y="9106"/>
                  <a:pt x="9597" y="9096"/>
                  <a:pt x="9606" y="9078"/>
                </a:cubicBezTo>
                <a:cubicBezTo>
                  <a:pt x="9611" y="9068"/>
                  <a:pt x="9616" y="9060"/>
                  <a:pt x="9621" y="9049"/>
                </a:cubicBezTo>
                <a:cubicBezTo>
                  <a:pt x="9633" y="9023"/>
                  <a:pt x="9628" y="8989"/>
                  <a:pt x="9601" y="8975"/>
                </a:cubicBezTo>
                <a:cubicBezTo>
                  <a:pt x="9594" y="8970"/>
                  <a:pt x="9585" y="8968"/>
                  <a:pt x="9576" y="8968"/>
                </a:cubicBezTo>
                <a:close/>
                <a:moveTo>
                  <a:pt x="21208" y="9041"/>
                </a:moveTo>
                <a:cubicBezTo>
                  <a:pt x="21162" y="9041"/>
                  <a:pt x="21162" y="9112"/>
                  <a:pt x="21208" y="9112"/>
                </a:cubicBezTo>
                <a:cubicBezTo>
                  <a:pt x="21208" y="9112"/>
                  <a:pt x="21208" y="9112"/>
                  <a:pt x="21209" y="9112"/>
                </a:cubicBezTo>
                <a:cubicBezTo>
                  <a:pt x="21254" y="9112"/>
                  <a:pt x="21254" y="9041"/>
                  <a:pt x="21208" y="9041"/>
                </a:cubicBezTo>
                <a:close/>
                <a:moveTo>
                  <a:pt x="1636" y="9042"/>
                </a:moveTo>
                <a:cubicBezTo>
                  <a:pt x="1591" y="9042"/>
                  <a:pt x="1591" y="9113"/>
                  <a:pt x="1637" y="9113"/>
                </a:cubicBezTo>
                <a:lnTo>
                  <a:pt x="1666" y="9113"/>
                </a:lnTo>
                <a:cubicBezTo>
                  <a:pt x="1712" y="9113"/>
                  <a:pt x="1712" y="9042"/>
                  <a:pt x="1666" y="9042"/>
                </a:cubicBezTo>
                <a:lnTo>
                  <a:pt x="1637" y="9042"/>
                </a:lnTo>
                <a:cubicBezTo>
                  <a:pt x="1636" y="9042"/>
                  <a:pt x="1636" y="9042"/>
                  <a:pt x="1636" y="9042"/>
                </a:cubicBezTo>
                <a:close/>
                <a:moveTo>
                  <a:pt x="23702" y="9001"/>
                </a:moveTo>
                <a:cubicBezTo>
                  <a:pt x="23675" y="9001"/>
                  <a:pt x="23649" y="9018"/>
                  <a:pt x="23649" y="9052"/>
                </a:cubicBezTo>
                <a:lnTo>
                  <a:pt x="23649" y="9068"/>
                </a:lnTo>
                <a:cubicBezTo>
                  <a:pt x="23649" y="9103"/>
                  <a:pt x="23676" y="9121"/>
                  <a:pt x="23703" y="9121"/>
                </a:cubicBezTo>
                <a:cubicBezTo>
                  <a:pt x="23730" y="9121"/>
                  <a:pt x="23757" y="9103"/>
                  <a:pt x="23757" y="9068"/>
                </a:cubicBezTo>
                <a:lnTo>
                  <a:pt x="23757" y="9052"/>
                </a:lnTo>
                <a:cubicBezTo>
                  <a:pt x="23756" y="9018"/>
                  <a:pt x="23729" y="9001"/>
                  <a:pt x="23702" y="9001"/>
                </a:cubicBezTo>
                <a:close/>
                <a:moveTo>
                  <a:pt x="8871" y="9029"/>
                </a:moveTo>
                <a:cubicBezTo>
                  <a:pt x="8844" y="9029"/>
                  <a:pt x="8820" y="9065"/>
                  <a:pt x="8845" y="9089"/>
                </a:cubicBezTo>
                <a:cubicBezTo>
                  <a:pt x="8854" y="9099"/>
                  <a:pt x="8865" y="9109"/>
                  <a:pt x="8876" y="9119"/>
                </a:cubicBezTo>
                <a:cubicBezTo>
                  <a:pt x="8883" y="9127"/>
                  <a:pt x="8891" y="9130"/>
                  <a:pt x="8899" y="9130"/>
                </a:cubicBezTo>
                <a:cubicBezTo>
                  <a:pt x="8926" y="9130"/>
                  <a:pt x="8950" y="9094"/>
                  <a:pt x="8925" y="9070"/>
                </a:cubicBezTo>
                <a:lnTo>
                  <a:pt x="8894" y="9040"/>
                </a:lnTo>
                <a:cubicBezTo>
                  <a:pt x="8887" y="9032"/>
                  <a:pt x="8879" y="9029"/>
                  <a:pt x="8871" y="9029"/>
                </a:cubicBezTo>
                <a:close/>
                <a:moveTo>
                  <a:pt x="17467" y="9015"/>
                </a:moveTo>
                <a:cubicBezTo>
                  <a:pt x="17440" y="9015"/>
                  <a:pt x="17413" y="9032"/>
                  <a:pt x="17413" y="9067"/>
                </a:cubicBezTo>
                <a:lnTo>
                  <a:pt x="17413" y="9083"/>
                </a:lnTo>
                <a:cubicBezTo>
                  <a:pt x="17413" y="9117"/>
                  <a:pt x="17440" y="9135"/>
                  <a:pt x="17467" y="9135"/>
                </a:cubicBezTo>
                <a:cubicBezTo>
                  <a:pt x="17494" y="9135"/>
                  <a:pt x="17520" y="9117"/>
                  <a:pt x="17520" y="9083"/>
                </a:cubicBezTo>
                <a:lnTo>
                  <a:pt x="17520" y="9067"/>
                </a:lnTo>
                <a:cubicBezTo>
                  <a:pt x="17520" y="9032"/>
                  <a:pt x="17494" y="9015"/>
                  <a:pt x="17467" y="9015"/>
                </a:cubicBezTo>
                <a:close/>
                <a:moveTo>
                  <a:pt x="22950" y="9061"/>
                </a:moveTo>
                <a:cubicBezTo>
                  <a:pt x="22923" y="9061"/>
                  <a:pt x="22900" y="9096"/>
                  <a:pt x="22925" y="9120"/>
                </a:cubicBezTo>
                <a:lnTo>
                  <a:pt x="22941" y="9136"/>
                </a:lnTo>
                <a:cubicBezTo>
                  <a:pt x="22948" y="9144"/>
                  <a:pt x="22957" y="9147"/>
                  <a:pt x="22965" y="9147"/>
                </a:cubicBezTo>
                <a:cubicBezTo>
                  <a:pt x="22992" y="9147"/>
                  <a:pt x="23015" y="9112"/>
                  <a:pt x="22990" y="9087"/>
                </a:cubicBezTo>
                <a:lnTo>
                  <a:pt x="22974" y="9071"/>
                </a:lnTo>
                <a:cubicBezTo>
                  <a:pt x="22967" y="9064"/>
                  <a:pt x="22958" y="9061"/>
                  <a:pt x="22950" y="9061"/>
                </a:cubicBezTo>
                <a:close/>
                <a:moveTo>
                  <a:pt x="15107" y="9099"/>
                </a:moveTo>
                <a:cubicBezTo>
                  <a:pt x="15099" y="9099"/>
                  <a:pt x="15091" y="9103"/>
                  <a:pt x="15084" y="9110"/>
                </a:cubicBezTo>
                <a:lnTo>
                  <a:pt x="15068" y="9126"/>
                </a:lnTo>
                <a:cubicBezTo>
                  <a:pt x="15043" y="9151"/>
                  <a:pt x="15067" y="9187"/>
                  <a:pt x="15094" y="9187"/>
                </a:cubicBezTo>
                <a:cubicBezTo>
                  <a:pt x="15102" y="9187"/>
                  <a:pt x="15110" y="9183"/>
                  <a:pt x="15117" y="9176"/>
                </a:cubicBezTo>
                <a:lnTo>
                  <a:pt x="15133" y="9160"/>
                </a:lnTo>
                <a:cubicBezTo>
                  <a:pt x="15159" y="9135"/>
                  <a:pt x="15134" y="9099"/>
                  <a:pt x="15107" y="9099"/>
                </a:cubicBezTo>
                <a:close/>
                <a:moveTo>
                  <a:pt x="6849" y="9116"/>
                </a:moveTo>
                <a:cubicBezTo>
                  <a:pt x="6832" y="9116"/>
                  <a:pt x="6814" y="9128"/>
                  <a:pt x="6814" y="9151"/>
                </a:cubicBezTo>
                <a:lnTo>
                  <a:pt x="6814" y="9166"/>
                </a:lnTo>
                <a:cubicBezTo>
                  <a:pt x="6813" y="9189"/>
                  <a:pt x="6831" y="9201"/>
                  <a:pt x="6849" y="9201"/>
                </a:cubicBezTo>
                <a:cubicBezTo>
                  <a:pt x="6867" y="9201"/>
                  <a:pt x="6885" y="9189"/>
                  <a:pt x="6885" y="9166"/>
                </a:cubicBezTo>
                <a:lnTo>
                  <a:pt x="6885" y="9151"/>
                </a:lnTo>
                <a:cubicBezTo>
                  <a:pt x="6885" y="9128"/>
                  <a:pt x="6867" y="9116"/>
                  <a:pt x="6849" y="9116"/>
                </a:cubicBezTo>
                <a:close/>
                <a:moveTo>
                  <a:pt x="2161" y="9105"/>
                </a:moveTo>
                <a:cubicBezTo>
                  <a:pt x="2144" y="9105"/>
                  <a:pt x="2126" y="9116"/>
                  <a:pt x="2126" y="9139"/>
                </a:cubicBezTo>
                <a:lnTo>
                  <a:pt x="2126" y="9170"/>
                </a:lnTo>
                <a:cubicBezTo>
                  <a:pt x="2126" y="9192"/>
                  <a:pt x="2144" y="9203"/>
                  <a:pt x="2161" y="9203"/>
                </a:cubicBezTo>
                <a:cubicBezTo>
                  <a:pt x="2179" y="9203"/>
                  <a:pt x="2197" y="9192"/>
                  <a:pt x="2197" y="9170"/>
                </a:cubicBezTo>
                <a:lnTo>
                  <a:pt x="2197" y="9139"/>
                </a:lnTo>
                <a:cubicBezTo>
                  <a:pt x="2197" y="9116"/>
                  <a:pt x="2179" y="9105"/>
                  <a:pt x="2161" y="9105"/>
                </a:cubicBezTo>
                <a:close/>
                <a:moveTo>
                  <a:pt x="296" y="9093"/>
                </a:moveTo>
                <a:cubicBezTo>
                  <a:pt x="284" y="9093"/>
                  <a:pt x="272" y="9098"/>
                  <a:pt x="261" y="9109"/>
                </a:cubicBezTo>
                <a:lnTo>
                  <a:pt x="245" y="9125"/>
                </a:lnTo>
                <a:cubicBezTo>
                  <a:pt x="208" y="9163"/>
                  <a:pt x="245" y="9217"/>
                  <a:pt x="285" y="9217"/>
                </a:cubicBezTo>
                <a:cubicBezTo>
                  <a:pt x="297" y="9217"/>
                  <a:pt x="309" y="9212"/>
                  <a:pt x="320" y="9201"/>
                </a:cubicBezTo>
                <a:lnTo>
                  <a:pt x="336" y="9185"/>
                </a:lnTo>
                <a:cubicBezTo>
                  <a:pt x="374" y="9147"/>
                  <a:pt x="337" y="9093"/>
                  <a:pt x="296" y="9093"/>
                </a:cubicBezTo>
                <a:close/>
                <a:moveTo>
                  <a:pt x="20726" y="9112"/>
                </a:moveTo>
                <a:cubicBezTo>
                  <a:pt x="20658" y="9113"/>
                  <a:pt x="20658" y="9219"/>
                  <a:pt x="20726" y="9219"/>
                </a:cubicBezTo>
                <a:cubicBezTo>
                  <a:pt x="20795" y="9219"/>
                  <a:pt x="20795" y="9112"/>
                  <a:pt x="20726" y="9112"/>
                </a:cubicBezTo>
                <a:close/>
                <a:moveTo>
                  <a:pt x="18594" y="9154"/>
                </a:moveTo>
                <a:cubicBezTo>
                  <a:pt x="18548" y="9154"/>
                  <a:pt x="18548" y="9224"/>
                  <a:pt x="18594" y="9224"/>
                </a:cubicBezTo>
                <a:lnTo>
                  <a:pt x="18624" y="9224"/>
                </a:lnTo>
                <a:cubicBezTo>
                  <a:pt x="18625" y="9224"/>
                  <a:pt x="18625" y="9224"/>
                  <a:pt x="18625" y="9224"/>
                </a:cubicBezTo>
                <a:cubicBezTo>
                  <a:pt x="18668" y="9224"/>
                  <a:pt x="18670" y="9154"/>
                  <a:pt x="18624" y="9154"/>
                </a:cubicBezTo>
                <a:close/>
                <a:moveTo>
                  <a:pt x="13210" y="9161"/>
                </a:moveTo>
                <a:cubicBezTo>
                  <a:pt x="13165" y="9161"/>
                  <a:pt x="13165" y="9232"/>
                  <a:pt x="13210" y="9232"/>
                </a:cubicBezTo>
                <a:cubicBezTo>
                  <a:pt x="13257" y="9232"/>
                  <a:pt x="13257" y="9161"/>
                  <a:pt x="13210" y="9161"/>
                </a:cubicBezTo>
                <a:close/>
                <a:moveTo>
                  <a:pt x="15496" y="9146"/>
                </a:moveTo>
                <a:cubicBezTo>
                  <a:pt x="15485" y="9146"/>
                  <a:pt x="15475" y="9151"/>
                  <a:pt x="15468" y="9164"/>
                </a:cubicBezTo>
                <a:cubicBezTo>
                  <a:pt x="15463" y="9175"/>
                  <a:pt x="15458" y="9183"/>
                  <a:pt x="15452" y="9194"/>
                </a:cubicBezTo>
                <a:cubicBezTo>
                  <a:pt x="15438" y="9221"/>
                  <a:pt x="15463" y="9247"/>
                  <a:pt x="15487" y="9247"/>
                </a:cubicBezTo>
                <a:cubicBezTo>
                  <a:pt x="15497" y="9247"/>
                  <a:pt x="15508" y="9242"/>
                  <a:pt x="15514" y="9229"/>
                </a:cubicBezTo>
                <a:cubicBezTo>
                  <a:pt x="15519" y="9219"/>
                  <a:pt x="15525" y="9209"/>
                  <a:pt x="15530" y="9199"/>
                </a:cubicBezTo>
                <a:cubicBezTo>
                  <a:pt x="15544" y="9171"/>
                  <a:pt x="15520" y="9146"/>
                  <a:pt x="15496" y="9146"/>
                </a:cubicBezTo>
                <a:close/>
                <a:moveTo>
                  <a:pt x="13707" y="9144"/>
                </a:moveTo>
                <a:cubicBezTo>
                  <a:pt x="13638" y="9144"/>
                  <a:pt x="13638" y="9251"/>
                  <a:pt x="13707" y="9251"/>
                </a:cubicBezTo>
                <a:cubicBezTo>
                  <a:pt x="13775" y="9251"/>
                  <a:pt x="13776" y="9144"/>
                  <a:pt x="13707" y="9144"/>
                </a:cubicBezTo>
                <a:close/>
                <a:moveTo>
                  <a:pt x="2551" y="9226"/>
                </a:moveTo>
                <a:cubicBezTo>
                  <a:pt x="2542" y="9226"/>
                  <a:pt x="2533" y="9232"/>
                  <a:pt x="2533" y="9244"/>
                </a:cubicBezTo>
                <a:lnTo>
                  <a:pt x="2533" y="9260"/>
                </a:lnTo>
                <a:cubicBezTo>
                  <a:pt x="2533" y="9271"/>
                  <a:pt x="2542" y="9277"/>
                  <a:pt x="2551" y="9277"/>
                </a:cubicBezTo>
                <a:cubicBezTo>
                  <a:pt x="2560" y="9277"/>
                  <a:pt x="2569" y="9271"/>
                  <a:pt x="2569" y="9260"/>
                </a:cubicBezTo>
                <a:lnTo>
                  <a:pt x="2569" y="9244"/>
                </a:lnTo>
                <a:cubicBezTo>
                  <a:pt x="2569" y="9232"/>
                  <a:pt x="2560" y="9226"/>
                  <a:pt x="2551" y="9226"/>
                </a:cubicBezTo>
                <a:close/>
                <a:moveTo>
                  <a:pt x="12581" y="9172"/>
                </a:moveTo>
                <a:cubicBezTo>
                  <a:pt x="12512" y="9172"/>
                  <a:pt x="12512" y="9280"/>
                  <a:pt x="12581" y="9280"/>
                </a:cubicBezTo>
                <a:cubicBezTo>
                  <a:pt x="12649" y="9280"/>
                  <a:pt x="12649" y="9172"/>
                  <a:pt x="12581" y="9172"/>
                </a:cubicBezTo>
                <a:close/>
                <a:moveTo>
                  <a:pt x="18232" y="9214"/>
                </a:moveTo>
                <a:cubicBezTo>
                  <a:pt x="18187" y="9214"/>
                  <a:pt x="18187" y="9285"/>
                  <a:pt x="18233" y="9285"/>
                </a:cubicBezTo>
                <a:cubicBezTo>
                  <a:pt x="18279" y="9285"/>
                  <a:pt x="18279" y="9214"/>
                  <a:pt x="18233" y="9214"/>
                </a:cubicBezTo>
                <a:cubicBezTo>
                  <a:pt x="18232" y="9214"/>
                  <a:pt x="18232" y="9214"/>
                  <a:pt x="18232" y="9214"/>
                </a:cubicBezTo>
                <a:close/>
                <a:moveTo>
                  <a:pt x="11273" y="9185"/>
                </a:moveTo>
                <a:cubicBezTo>
                  <a:pt x="11267" y="9185"/>
                  <a:pt x="11261" y="9186"/>
                  <a:pt x="11255" y="9191"/>
                </a:cubicBezTo>
                <a:cubicBezTo>
                  <a:pt x="11239" y="9201"/>
                  <a:pt x="11224" y="9209"/>
                  <a:pt x="11210" y="9220"/>
                </a:cubicBezTo>
                <a:cubicBezTo>
                  <a:pt x="11178" y="9241"/>
                  <a:pt x="11198" y="9288"/>
                  <a:pt x="11227" y="9288"/>
                </a:cubicBezTo>
                <a:cubicBezTo>
                  <a:pt x="11233" y="9288"/>
                  <a:pt x="11239" y="9286"/>
                  <a:pt x="11245" y="9282"/>
                </a:cubicBezTo>
                <a:cubicBezTo>
                  <a:pt x="11261" y="9271"/>
                  <a:pt x="11276" y="9262"/>
                  <a:pt x="11290" y="9251"/>
                </a:cubicBezTo>
                <a:cubicBezTo>
                  <a:pt x="11322" y="9231"/>
                  <a:pt x="11302" y="9185"/>
                  <a:pt x="11273" y="9185"/>
                </a:cubicBezTo>
                <a:close/>
                <a:moveTo>
                  <a:pt x="22350" y="9210"/>
                </a:moveTo>
                <a:cubicBezTo>
                  <a:pt x="22344" y="9210"/>
                  <a:pt x="22339" y="9212"/>
                  <a:pt x="22333" y="9215"/>
                </a:cubicBezTo>
                <a:cubicBezTo>
                  <a:pt x="22322" y="9220"/>
                  <a:pt x="22313" y="9225"/>
                  <a:pt x="22303" y="9230"/>
                </a:cubicBezTo>
                <a:cubicBezTo>
                  <a:pt x="22266" y="9248"/>
                  <a:pt x="22289" y="9296"/>
                  <a:pt x="22322" y="9296"/>
                </a:cubicBezTo>
                <a:cubicBezTo>
                  <a:pt x="22327" y="9296"/>
                  <a:pt x="22333" y="9295"/>
                  <a:pt x="22338" y="9292"/>
                </a:cubicBezTo>
                <a:cubicBezTo>
                  <a:pt x="22349" y="9287"/>
                  <a:pt x="22358" y="9282"/>
                  <a:pt x="22369" y="9276"/>
                </a:cubicBezTo>
                <a:cubicBezTo>
                  <a:pt x="22403" y="9258"/>
                  <a:pt x="22382" y="9210"/>
                  <a:pt x="22350" y="9210"/>
                </a:cubicBezTo>
                <a:close/>
                <a:moveTo>
                  <a:pt x="8354" y="9212"/>
                </a:moveTo>
                <a:cubicBezTo>
                  <a:pt x="8350" y="9212"/>
                  <a:pt x="8346" y="9212"/>
                  <a:pt x="8342" y="9214"/>
                </a:cubicBezTo>
                <a:cubicBezTo>
                  <a:pt x="8327" y="9219"/>
                  <a:pt x="8312" y="9224"/>
                  <a:pt x="8297" y="9229"/>
                </a:cubicBezTo>
                <a:cubicBezTo>
                  <a:pt x="8258" y="9243"/>
                  <a:pt x="8269" y="9299"/>
                  <a:pt x="8304" y="9299"/>
                </a:cubicBezTo>
                <a:cubicBezTo>
                  <a:pt x="8308" y="9299"/>
                  <a:pt x="8312" y="9299"/>
                  <a:pt x="8316" y="9297"/>
                </a:cubicBezTo>
                <a:cubicBezTo>
                  <a:pt x="8332" y="9292"/>
                  <a:pt x="8346" y="9287"/>
                  <a:pt x="8360" y="9282"/>
                </a:cubicBezTo>
                <a:cubicBezTo>
                  <a:pt x="8400" y="9270"/>
                  <a:pt x="8389" y="9212"/>
                  <a:pt x="8354" y="9212"/>
                </a:cubicBezTo>
                <a:close/>
                <a:moveTo>
                  <a:pt x="10703" y="9152"/>
                </a:moveTo>
                <a:cubicBezTo>
                  <a:pt x="10698" y="9152"/>
                  <a:pt x="10693" y="9152"/>
                  <a:pt x="10688" y="9154"/>
                </a:cubicBezTo>
                <a:cubicBezTo>
                  <a:pt x="10662" y="9161"/>
                  <a:pt x="10642" y="9192"/>
                  <a:pt x="10651" y="9219"/>
                </a:cubicBezTo>
                <a:cubicBezTo>
                  <a:pt x="10656" y="9235"/>
                  <a:pt x="10662" y="9249"/>
                  <a:pt x="10665" y="9264"/>
                </a:cubicBezTo>
                <a:cubicBezTo>
                  <a:pt x="10673" y="9287"/>
                  <a:pt x="10693" y="9302"/>
                  <a:pt x="10717" y="9302"/>
                </a:cubicBezTo>
                <a:cubicBezTo>
                  <a:pt x="10722" y="9302"/>
                  <a:pt x="10726" y="9302"/>
                  <a:pt x="10731" y="9301"/>
                </a:cubicBezTo>
                <a:cubicBezTo>
                  <a:pt x="10757" y="9292"/>
                  <a:pt x="10777" y="9262"/>
                  <a:pt x="10767" y="9235"/>
                </a:cubicBezTo>
                <a:cubicBezTo>
                  <a:pt x="10762" y="9219"/>
                  <a:pt x="10757" y="9204"/>
                  <a:pt x="10753" y="9191"/>
                </a:cubicBezTo>
                <a:cubicBezTo>
                  <a:pt x="10745" y="9167"/>
                  <a:pt x="10725" y="9152"/>
                  <a:pt x="10703" y="9152"/>
                </a:cubicBezTo>
                <a:close/>
                <a:moveTo>
                  <a:pt x="14369" y="9206"/>
                </a:moveTo>
                <a:cubicBezTo>
                  <a:pt x="14328" y="9206"/>
                  <a:pt x="14292" y="9259"/>
                  <a:pt x="14329" y="9296"/>
                </a:cubicBezTo>
                <a:lnTo>
                  <a:pt x="14345" y="9312"/>
                </a:lnTo>
                <a:cubicBezTo>
                  <a:pt x="14356" y="9323"/>
                  <a:pt x="14369" y="9328"/>
                  <a:pt x="14381" y="9328"/>
                </a:cubicBezTo>
                <a:cubicBezTo>
                  <a:pt x="14422" y="9328"/>
                  <a:pt x="14458" y="9275"/>
                  <a:pt x="14420" y="9238"/>
                </a:cubicBezTo>
                <a:lnTo>
                  <a:pt x="14405" y="9222"/>
                </a:lnTo>
                <a:cubicBezTo>
                  <a:pt x="14394" y="9211"/>
                  <a:pt x="14381" y="9206"/>
                  <a:pt x="14369" y="9206"/>
                </a:cubicBezTo>
                <a:close/>
                <a:moveTo>
                  <a:pt x="6297" y="9175"/>
                </a:moveTo>
                <a:cubicBezTo>
                  <a:pt x="6279" y="9175"/>
                  <a:pt x="6263" y="9186"/>
                  <a:pt x="6264" y="9208"/>
                </a:cubicBezTo>
                <a:cubicBezTo>
                  <a:pt x="6266" y="9251"/>
                  <a:pt x="6286" y="9293"/>
                  <a:pt x="6320" y="9324"/>
                </a:cubicBezTo>
                <a:cubicBezTo>
                  <a:pt x="6328" y="9330"/>
                  <a:pt x="6338" y="9333"/>
                  <a:pt x="6347" y="9333"/>
                </a:cubicBezTo>
                <a:cubicBezTo>
                  <a:pt x="6355" y="9333"/>
                  <a:pt x="6363" y="9331"/>
                  <a:pt x="6370" y="9324"/>
                </a:cubicBezTo>
                <a:cubicBezTo>
                  <a:pt x="6383" y="9311"/>
                  <a:pt x="6385" y="9286"/>
                  <a:pt x="6370" y="9274"/>
                </a:cubicBezTo>
                <a:cubicBezTo>
                  <a:pt x="6349" y="9257"/>
                  <a:pt x="6336" y="9236"/>
                  <a:pt x="6335" y="9208"/>
                </a:cubicBezTo>
                <a:cubicBezTo>
                  <a:pt x="6333" y="9186"/>
                  <a:pt x="6315" y="9175"/>
                  <a:pt x="6297" y="9175"/>
                </a:cubicBezTo>
                <a:close/>
                <a:moveTo>
                  <a:pt x="5468" y="9246"/>
                </a:moveTo>
                <a:cubicBezTo>
                  <a:pt x="5456" y="9246"/>
                  <a:pt x="5443" y="9254"/>
                  <a:pt x="5436" y="9265"/>
                </a:cubicBezTo>
                <a:cubicBezTo>
                  <a:pt x="5426" y="9283"/>
                  <a:pt x="5434" y="9302"/>
                  <a:pt x="5450" y="9313"/>
                </a:cubicBezTo>
                <a:cubicBezTo>
                  <a:pt x="5469" y="9329"/>
                  <a:pt x="5489" y="9344"/>
                  <a:pt x="5510" y="9358"/>
                </a:cubicBezTo>
                <a:cubicBezTo>
                  <a:pt x="5514" y="9361"/>
                  <a:pt x="5519" y="9363"/>
                  <a:pt x="5525" y="9363"/>
                </a:cubicBezTo>
                <a:cubicBezTo>
                  <a:pt x="5537" y="9363"/>
                  <a:pt x="5551" y="9355"/>
                  <a:pt x="5558" y="9345"/>
                </a:cubicBezTo>
                <a:cubicBezTo>
                  <a:pt x="5568" y="9327"/>
                  <a:pt x="5561" y="9308"/>
                  <a:pt x="5545" y="9296"/>
                </a:cubicBezTo>
                <a:cubicBezTo>
                  <a:pt x="5525" y="9281"/>
                  <a:pt x="5505" y="9266"/>
                  <a:pt x="5484" y="9251"/>
                </a:cubicBezTo>
                <a:cubicBezTo>
                  <a:pt x="5480" y="9248"/>
                  <a:pt x="5474" y="9246"/>
                  <a:pt x="5468" y="9246"/>
                </a:cubicBezTo>
                <a:close/>
                <a:moveTo>
                  <a:pt x="9530" y="9240"/>
                </a:moveTo>
                <a:cubicBezTo>
                  <a:pt x="9503" y="9240"/>
                  <a:pt x="9476" y="9258"/>
                  <a:pt x="9476" y="9292"/>
                </a:cubicBezTo>
                <a:lnTo>
                  <a:pt x="9476" y="9323"/>
                </a:lnTo>
                <a:cubicBezTo>
                  <a:pt x="9476" y="9357"/>
                  <a:pt x="9503" y="9374"/>
                  <a:pt x="9530" y="9374"/>
                </a:cubicBezTo>
                <a:cubicBezTo>
                  <a:pt x="9557" y="9374"/>
                  <a:pt x="9584" y="9357"/>
                  <a:pt x="9584" y="9323"/>
                </a:cubicBezTo>
                <a:lnTo>
                  <a:pt x="9584" y="9292"/>
                </a:lnTo>
                <a:cubicBezTo>
                  <a:pt x="9584" y="9258"/>
                  <a:pt x="9557" y="9240"/>
                  <a:pt x="9530" y="9240"/>
                </a:cubicBezTo>
                <a:close/>
                <a:moveTo>
                  <a:pt x="7042" y="9312"/>
                </a:moveTo>
                <a:cubicBezTo>
                  <a:pt x="6997" y="9312"/>
                  <a:pt x="6998" y="9382"/>
                  <a:pt x="7043" y="9382"/>
                </a:cubicBezTo>
                <a:lnTo>
                  <a:pt x="7074" y="9382"/>
                </a:lnTo>
                <a:cubicBezTo>
                  <a:pt x="7119" y="9382"/>
                  <a:pt x="7119" y="9312"/>
                  <a:pt x="7074" y="9312"/>
                </a:cubicBezTo>
                <a:lnTo>
                  <a:pt x="7043" y="9312"/>
                </a:lnTo>
                <a:cubicBezTo>
                  <a:pt x="7043" y="9312"/>
                  <a:pt x="7043" y="9312"/>
                  <a:pt x="7042" y="9312"/>
                </a:cubicBezTo>
                <a:close/>
                <a:moveTo>
                  <a:pt x="16939" y="9377"/>
                </a:moveTo>
                <a:cubicBezTo>
                  <a:pt x="16916" y="9377"/>
                  <a:pt x="16916" y="9413"/>
                  <a:pt x="16939" y="9413"/>
                </a:cubicBezTo>
                <a:lnTo>
                  <a:pt x="16955" y="9413"/>
                </a:lnTo>
                <a:cubicBezTo>
                  <a:pt x="16979" y="9413"/>
                  <a:pt x="16979" y="9377"/>
                  <a:pt x="16955" y="9377"/>
                </a:cubicBezTo>
                <a:close/>
                <a:moveTo>
                  <a:pt x="6072" y="9353"/>
                </a:moveTo>
                <a:cubicBezTo>
                  <a:pt x="6029" y="9353"/>
                  <a:pt x="6029" y="9423"/>
                  <a:pt x="6074" y="9423"/>
                </a:cubicBezTo>
                <a:cubicBezTo>
                  <a:pt x="6120" y="9423"/>
                  <a:pt x="6120" y="9353"/>
                  <a:pt x="6074" y="9353"/>
                </a:cubicBezTo>
                <a:cubicBezTo>
                  <a:pt x="6074" y="9353"/>
                  <a:pt x="6073" y="9353"/>
                  <a:pt x="6072" y="9353"/>
                </a:cubicBezTo>
                <a:close/>
                <a:moveTo>
                  <a:pt x="5519" y="9366"/>
                </a:moveTo>
                <a:cubicBezTo>
                  <a:pt x="5473" y="9366"/>
                  <a:pt x="5473" y="9437"/>
                  <a:pt x="5519" y="9437"/>
                </a:cubicBezTo>
                <a:cubicBezTo>
                  <a:pt x="5565" y="9437"/>
                  <a:pt x="5565" y="9366"/>
                  <a:pt x="5519" y="9366"/>
                </a:cubicBezTo>
                <a:close/>
                <a:moveTo>
                  <a:pt x="16491" y="9389"/>
                </a:moveTo>
                <a:cubicBezTo>
                  <a:pt x="16478" y="9389"/>
                  <a:pt x="16467" y="9407"/>
                  <a:pt x="16478" y="9420"/>
                </a:cubicBezTo>
                <a:cubicBezTo>
                  <a:pt x="16487" y="9431"/>
                  <a:pt x="16499" y="9437"/>
                  <a:pt x="16513" y="9437"/>
                </a:cubicBezTo>
                <a:cubicBezTo>
                  <a:pt x="16525" y="9437"/>
                  <a:pt x="16537" y="9432"/>
                  <a:pt x="16546" y="9422"/>
                </a:cubicBezTo>
                <a:cubicBezTo>
                  <a:pt x="16558" y="9409"/>
                  <a:pt x="16546" y="9391"/>
                  <a:pt x="16533" y="9391"/>
                </a:cubicBezTo>
                <a:cubicBezTo>
                  <a:pt x="16529" y="9391"/>
                  <a:pt x="16525" y="9393"/>
                  <a:pt x="16521" y="9397"/>
                </a:cubicBezTo>
                <a:cubicBezTo>
                  <a:pt x="16518" y="9400"/>
                  <a:pt x="16515" y="9401"/>
                  <a:pt x="16512" y="9401"/>
                </a:cubicBezTo>
                <a:cubicBezTo>
                  <a:pt x="16509" y="9401"/>
                  <a:pt x="16506" y="9399"/>
                  <a:pt x="16503" y="9396"/>
                </a:cubicBezTo>
                <a:cubicBezTo>
                  <a:pt x="16499" y="9391"/>
                  <a:pt x="16495" y="9389"/>
                  <a:pt x="16491" y="9389"/>
                </a:cubicBezTo>
                <a:close/>
                <a:moveTo>
                  <a:pt x="19406" y="9380"/>
                </a:moveTo>
                <a:cubicBezTo>
                  <a:pt x="19374" y="9380"/>
                  <a:pt x="19351" y="9427"/>
                  <a:pt x="19388" y="9445"/>
                </a:cubicBezTo>
                <a:cubicBezTo>
                  <a:pt x="19399" y="9450"/>
                  <a:pt x="19407" y="9456"/>
                  <a:pt x="19417" y="9461"/>
                </a:cubicBezTo>
                <a:cubicBezTo>
                  <a:pt x="19423" y="9464"/>
                  <a:pt x="19429" y="9465"/>
                  <a:pt x="19434" y="9465"/>
                </a:cubicBezTo>
                <a:cubicBezTo>
                  <a:pt x="19466" y="9465"/>
                  <a:pt x="19488" y="9418"/>
                  <a:pt x="19453" y="9400"/>
                </a:cubicBezTo>
                <a:cubicBezTo>
                  <a:pt x="19443" y="9395"/>
                  <a:pt x="19433" y="9390"/>
                  <a:pt x="19423" y="9384"/>
                </a:cubicBezTo>
                <a:cubicBezTo>
                  <a:pt x="19417" y="9381"/>
                  <a:pt x="19411" y="9380"/>
                  <a:pt x="19406" y="9380"/>
                </a:cubicBezTo>
                <a:close/>
                <a:moveTo>
                  <a:pt x="822" y="9353"/>
                </a:moveTo>
                <a:cubicBezTo>
                  <a:pt x="804" y="9353"/>
                  <a:pt x="786" y="9362"/>
                  <a:pt x="775" y="9379"/>
                </a:cubicBezTo>
                <a:cubicBezTo>
                  <a:pt x="763" y="9403"/>
                  <a:pt x="769" y="9439"/>
                  <a:pt x="795" y="9452"/>
                </a:cubicBezTo>
                <a:cubicBezTo>
                  <a:pt x="806" y="9458"/>
                  <a:pt x="815" y="9463"/>
                  <a:pt x="826" y="9468"/>
                </a:cubicBezTo>
                <a:cubicBezTo>
                  <a:pt x="834" y="9472"/>
                  <a:pt x="844" y="9474"/>
                  <a:pt x="853" y="9474"/>
                </a:cubicBezTo>
                <a:cubicBezTo>
                  <a:pt x="871" y="9474"/>
                  <a:pt x="889" y="9466"/>
                  <a:pt x="899" y="9448"/>
                </a:cubicBezTo>
                <a:cubicBezTo>
                  <a:pt x="914" y="9424"/>
                  <a:pt x="905" y="9388"/>
                  <a:pt x="879" y="9375"/>
                </a:cubicBezTo>
                <a:cubicBezTo>
                  <a:pt x="869" y="9370"/>
                  <a:pt x="859" y="9364"/>
                  <a:pt x="849" y="9359"/>
                </a:cubicBezTo>
                <a:cubicBezTo>
                  <a:pt x="840" y="9355"/>
                  <a:pt x="831" y="9353"/>
                  <a:pt x="822" y="9353"/>
                </a:cubicBezTo>
                <a:close/>
                <a:moveTo>
                  <a:pt x="10446" y="9394"/>
                </a:moveTo>
                <a:cubicBezTo>
                  <a:pt x="10429" y="9394"/>
                  <a:pt x="10411" y="9405"/>
                  <a:pt x="10411" y="9428"/>
                </a:cubicBezTo>
                <a:lnTo>
                  <a:pt x="10411" y="9444"/>
                </a:lnTo>
                <a:cubicBezTo>
                  <a:pt x="10411" y="9467"/>
                  <a:pt x="10429" y="9479"/>
                  <a:pt x="10446" y="9479"/>
                </a:cubicBezTo>
                <a:cubicBezTo>
                  <a:pt x="10464" y="9479"/>
                  <a:pt x="10481" y="9467"/>
                  <a:pt x="10481" y="9444"/>
                </a:cubicBezTo>
                <a:lnTo>
                  <a:pt x="10481" y="9428"/>
                </a:lnTo>
                <a:cubicBezTo>
                  <a:pt x="10481" y="9405"/>
                  <a:pt x="10464" y="9394"/>
                  <a:pt x="10446" y="9394"/>
                </a:cubicBezTo>
                <a:close/>
                <a:moveTo>
                  <a:pt x="7097" y="9418"/>
                </a:moveTo>
                <a:cubicBezTo>
                  <a:pt x="7084" y="9418"/>
                  <a:pt x="7072" y="9436"/>
                  <a:pt x="7084" y="9448"/>
                </a:cubicBezTo>
                <a:lnTo>
                  <a:pt x="7113" y="9479"/>
                </a:lnTo>
                <a:cubicBezTo>
                  <a:pt x="7117" y="9482"/>
                  <a:pt x="7121" y="9484"/>
                  <a:pt x="7125" y="9484"/>
                </a:cubicBezTo>
                <a:cubicBezTo>
                  <a:pt x="7138" y="9484"/>
                  <a:pt x="7151" y="9466"/>
                  <a:pt x="7139" y="9454"/>
                </a:cubicBezTo>
                <a:lnTo>
                  <a:pt x="7108" y="9423"/>
                </a:lnTo>
                <a:cubicBezTo>
                  <a:pt x="7105" y="9420"/>
                  <a:pt x="7101" y="9418"/>
                  <a:pt x="7097" y="9418"/>
                </a:cubicBezTo>
                <a:close/>
                <a:moveTo>
                  <a:pt x="3602" y="9456"/>
                </a:moveTo>
                <a:cubicBezTo>
                  <a:pt x="3580" y="9456"/>
                  <a:pt x="3580" y="9490"/>
                  <a:pt x="3603" y="9491"/>
                </a:cubicBezTo>
                <a:cubicBezTo>
                  <a:pt x="3627" y="9491"/>
                  <a:pt x="3627" y="9456"/>
                  <a:pt x="3603" y="9456"/>
                </a:cubicBezTo>
                <a:cubicBezTo>
                  <a:pt x="3603" y="9456"/>
                  <a:pt x="3602" y="9456"/>
                  <a:pt x="3602" y="9456"/>
                </a:cubicBezTo>
                <a:close/>
                <a:moveTo>
                  <a:pt x="14310" y="9411"/>
                </a:moveTo>
                <a:cubicBezTo>
                  <a:pt x="14241" y="9411"/>
                  <a:pt x="14241" y="9517"/>
                  <a:pt x="14310" y="9517"/>
                </a:cubicBezTo>
                <a:lnTo>
                  <a:pt x="14326" y="9517"/>
                </a:lnTo>
                <a:cubicBezTo>
                  <a:pt x="14394" y="9516"/>
                  <a:pt x="14394" y="9411"/>
                  <a:pt x="14326" y="9411"/>
                </a:cubicBezTo>
                <a:close/>
                <a:moveTo>
                  <a:pt x="20198" y="9368"/>
                </a:moveTo>
                <a:cubicBezTo>
                  <a:pt x="20194" y="9368"/>
                  <a:pt x="20189" y="9368"/>
                  <a:pt x="20184" y="9370"/>
                </a:cubicBezTo>
                <a:cubicBezTo>
                  <a:pt x="20158" y="9377"/>
                  <a:pt x="20137" y="9407"/>
                  <a:pt x="20148" y="9435"/>
                </a:cubicBezTo>
                <a:cubicBezTo>
                  <a:pt x="20153" y="9450"/>
                  <a:pt x="20158" y="9465"/>
                  <a:pt x="20162" y="9480"/>
                </a:cubicBezTo>
                <a:cubicBezTo>
                  <a:pt x="20170" y="9503"/>
                  <a:pt x="20191" y="9518"/>
                  <a:pt x="20215" y="9518"/>
                </a:cubicBezTo>
                <a:cubicBezTo>
                  <a:pt x="20219" y="9518"/>
                  <a:pt x="20224" y="9518"/>
                  <a:pt x="20228" y="9516"/>
                </a:cubicBezTo>
                <a:cubicBezTo>
                  <a:pt x="20254" y="9508"/>
                  <a:pt x="20275" y="9479"/>
                  <a:pt x="20265" y="9450"/>
                </a:cubicBezTo>
                <a:cubicBezTo>
                  <a:pt x="20260" y="9437"/>
                  <a:pt x="20254" y="9421"/>
                  <a:pt x="20249" y="9406"/>
                </a:cubicBezTo>
                <a:cubicBezTo>
                  <a:pt x="20241" y="9384"/>
                  <a:pt x="20221" y="9368"/>
                  <a:pt x="20198" y="9368"/>
                </a:cubicBezTo>
                <a:close/>
                <a:moveTo>
                  <a:pt x="22841" y="9436"/>
                </a:moveTo>
                <a:cubicBezTo>
                  <a:pt x="22831" y="9436"/>
                  <a:pt x="22820" y="9441"/>
                  <a:pt x="22814" y="9454"/>
                </a:cubicBezTo>
                <a:cubicBezTo>
                  <a:pt x="22809" y="9464"/>
                  <a:pt x="22803" y="9473"/>
                  <a:pt x="22798" y="9484"/>
                </a:cubicBezTo>
                <a:cubicBezTo>
                  <a:pt x="22784" y="9511"/>
                  <a:pt x="22808" y="9537"/>
                  <a:pt x="22831" y="9537"/>
                </a:cubicBezTo>
                <a:cubicBezTo>
                  <a:pt x="22842" y="9537"/>
                  <a:pt x="22852" y="9532"/>
                  <a:pt x="22859" y="9518"/>
                </a:cubicBezTo>
                <a:cubicBezTo>
                  <a:pt x="22864" y="9508"/>
                  <a:pt x="22869" y="9500"/>
                  <a:pt x="22875" y="9489"/>
                </a:cubicBezTo>
                <a:cubicBezTo>
                  <a:pt x="22889" y="9462"/>
                  <a:pt x="22865" y="9436"/>
                  <a:pt x="22841" y="9436"/>
                </a:cubicBezTo>
                <a:close/>
                <a:moveTo>
                  <a:pt x="7380" y="9460"/>
                </a:moveTo>
                <a:cubicBezTo>
                  <a:pt x="7372" y="9460"/>
                  <a:pt x="7364" y="9463"/>
                  <a:pt x="7356" y="9470"/>
                </a:cubicBezTo>
                <a:lnTo>
                  <a:pt x="7341" y="9486"/>
                </a:lnTo>
                <a:cubicBezTo>
                  <a:pt x="7315" y="9511"/>
                  <a:pt x="7340" y="9547"/>
                  <a:pt x="7367" y="9547"/>
                </a:cubicBezTo>
                <a:cubicBezTo>
                  <a:pt x="7375" y="9547"/>
                  <a:pt x="7383" y="9544"/>
                  <a:pt x="7390" y="9536"/>
                </a:cubicBezTo>
                <a:lnTo>
                  <a:pt x="7406" y="9521"/>
                </a:lnTo>
                <a:cubicBezTo>
                  <a:pt x="7431" y="9496"/>
                  <a:pt x="7407" y="9460"/>
                  <a:pt x="7380" y="9460"/>
                </a:cubicBezTo>
                <a:close/>
                <a:moveTo>
                  <a:pt x="18608" y="9548"/>
                </a:moveTo>
                <a:cubicBezTo>
                  <a:pt x="18584" y="9548"/>
                  <a:pt x="18584" y="9583"/>
                  <a:pt x="18608" y="9583"/>
                </a:cubicBezTo>
                <a:cubicBezTo>
                  <a:pt x="18631" y="9583"/>
                  <a:pt x="18631" y="9548"/>
                  <a:pt x="18608" y="9548"/>
                </a:cubicBezTo>
                <a:close/>
                <a:moveTo>
                  <a:pt x="24711" y="9523"/>
                </a:moveTo>
                <a:cubicBezTo>
                  <a:pt x="24668" y="9523"/>
                  <a:pt x="24668" y="9592"/>
                  <a:pt x="24712" y="9594"/>
                </a:cubicBezTo>
                <a:cubicBezTo>
                  <a:pt x="24758" y="9594"/>
                  <a:pt x="24758" y="9523"/>
                  <a:pt x="24712" y="9523"/>
                </a:cubicBezTo>
                <a:cubicBezTo>
                  <a:pt x="24712" y="9523"/>
                  <a:pt x="24711" y="9523"/>
                  <a:pt x="24711" y="9523"/>
                </a:cubicBezTo>
                <a:close/>
                <a:moveTo>
                  <a:pt x="7720" y="9480"/>
                </a:moveTo>
                <a:cubicBezTo>
                  <a:pt x="7699" y="9480"/>
                  <a:pt x="7677" y="9497"/>
                  <a:pt x="7682" y="9524"/>
                </a:cubicBezTo>
                <a:lnTo>
                  <a:pt x="7698" y="9599"/>
                </a:lnTo>
                <a:cubicBezTo>
                  <a:pt x="7702" y="9617"/>
                  <a:pt x="7715" y="9624"/>
                  <a:pt x="7729" y="9624"/>
                </a:cubicBezTo>
                <a:cubicBezTo>
                  <a:pt x="7750" y="9624"/>
                  <a:pt x="7772" y="9607"/>
                  <a:pt x="7766" y="9580"/>
                </a:cubicBezTo>
                <a:lnTo>
                  <a:pt x="7750" y="9506"/>
                </a:lnTo>
                <a:cubicBezTo>
                  <a:pt x="7747" y="9487"/>
                  <a:pt x="7734" y="9480"/>
                  <a:pt x="7720" y="9480"/>
                </a:cubicBezTo>
                <a:close/>
                <a:moveTo>
                  <a:pt x="8943" y="9504"/>
                </a:moveTo>
                <a:cubicBezTo>
                  <a:pt x="8938" y="9504"/>
                  <a:pt x="8933" y="9505"/>
                  <a:pt x="8928" y="9507"/>
                </a:cubicBezTo>
                <a:cubicBezTo>
                  <a:pt x="8912" y="9512"/>
                  <a:pt x="8898" y="9517"/>
                  <a:pt x="8883" y="9523"/>
                </a:cubicBezTo>
                <a:cubicBezTo>
                  <a:pt x="8856" y="9532"/>
                  <a:pt x="8839" y="9559"/>
                  <a:pt x="8846" y="9589"/>
                </a:cubicBezTo>
                <a:cubicBezTo>
                  <a:pt x="8851" y="9610"/>
                  <a:pt x="8873" y="9628"/>
                  <a:pt x="8896" y="9628"/>
                </a:cubicBezTo>
                <a:cubicBezTo>
                  <a:pt x="8901" y="9628"/>
                  <a:pt x="8906" y="9627"/>
                  <a:pt x="8911" y="9625"/>
                </a:cubicBezTo>
                <a:cubicBezTo>
                  <a:pt x="8927" y="9620"/>
                  <a:pt x="8942" y="9615"/>
                  <a:pt x="8956" y="9610"/>
                </a:cubicBezTo>
                <a:cubicBezTo>
                  <a:pt x="8983" y="9600"/>
                  <a:pt x="9001" y="9573"/>
                  <a:pt x="8993" y="9544"/>
                </a:cubicBezTo>
                <a:cubicBezTo>
                  <a:pt x="8987" y="9522"/>
                  <a:pt x="8965" y="9504"/>
                  <a:pt x="8943" y="9504"/>
                </a:cubicBezTo>
                <a:close/>
                <a:moveTo>
                  <a:pt x="12970" y="9431"/>
                </a:moveTo>
                <a:cubicBezTo>
                  <a:pt x="12962" y="9431"/>
                  <a:pt x="12954" y="9434"/>
                  <a:pt x="12946" y="9442"/>
                </a:cubicBezTo>
                <a:cubicBezTo>
                  <a:pt x="12906" y="9485"/>
                  <a:pt x="12864" y="9529"/>
                  <a:pt x="12823" y="9574"/>
                </a:cubicBezTo>
                <a:cubicBezTo>
                  <a:pt x="12799" y="9599"/>
                  <a:pt x="12823" y="9635"/>
                  <a:pt x="12849" y="9635"/>
                </a:cubicBezTo>
                <a:cubicBezTo>
                  <a:pt x="12857" y="9635"/>
                  <a:pt x="12866" y="9631"/>
                  <a:pt x="12873" y="9623"/>
                </a:cubicBezTo>
                <a:cubicBezTo>
                  <a:pt x="12914" y="9580"/>
                  <a:pt x="12956" y="9536"/>
                  <a:pt x="12996" y="9491"/>
                </a:cubicBezTo>
                <a:cubicBezTo>
                  <a:pt x="13020" y="9466"/>
                  <a:pt x="12996" y="9431"/>
                  <a:pt x="12970" y="9431"/>
                </a:cubicBezTo>
                <a:close/>
                <a:moveTo>
                  <a:pt x="24081" y="9532"/>
                </a:moveTo>
                <a:cubicBezTo>
                  <a:pt x="24013" y="9532"/>
                  <a:pt x="24013" y="9639"/>
                  <a:pt x="24081" y="9639"/>
                </a:cubicBezTo>
                <a:cubicBezTo>
                  <a:pt x="24151" y="9639"/>
                  <a:pt x="24151" y="9532"/>
                  <a:pt x="24081" y="9532"/>
                </a:cubicBezTo>
                <a:close/>
                <a:moveTo>
                  <a:pt x="12204" y="9579"/>
                </a:moveTo>
                <a:cubicBezTo>
                  <a:pt x="12158" y="9579"/>
                  <a:pt x="12158" y="9649"/>
                  <a:pt x="12204" y="9649"/>
                </a:cubicBezTo>
                <a:cubicBezTo>
                  <a:pt x="12250" y="9649"/>
                  <a:pt x="12250" y="9579"/>
                  <a:pt x="12204" y="9579"/>
                </a:cubicBezTo>
                <a:close/>
                <a:moveTo>
                  <a:pt x="14697" y="9540"/>
                </a:moveTo>
                <a:cubicBezTo>
                  <a:pt x="14670" y="9540"/>
                  <a:pt x="14644" y="9557"/>
                  <a:pt x="14644" y="9592"/>
                </a:cubicBezTo>
                <a:lnTo>
                  <a:pt x="14644" y="9608"/>
                </a:lnTo>
                <a:cubicBezTo>
                  <a:pt x="14644" y="9643"/>
                  <a:pt x="14670" y="9660"/>
                  <a:pt x="14697" y="9660"/>
                </a:cubicBezTo>
                <a:cubicBezTo>
                  <a:pt x="14724" y="9660"/>
                  <a:pt x="14750" y="9643"/>
                  <a:pt x="14750" y="9608"/>
                </a:cubicBezTo>
                <a:lnTo>
                  <a:pt x="14750" y="9592"/>
                </a:lnTo>
                <a:cubicBezTo>
                  <a:pt x="14750" y="9557"/>
                  <a:pt x="14724" y="9540"/>
                  <a:pt x="14697" y="9540"/>
                </a:cubicBezTo>
                <a:close/>
                <a:moveTo>
                  <a:pt x="1320" y="9548"/>
                </a:moveTo>
                <a:cubicBezTo>
                  <a:pt x="1279" y="9548"/>
                  <a:pt x="1242" y="9601"/>
                  <a:pt x="1280" y="9638"/>
                </a:cubicBezTo>
                <a:lnTo>
                  <a:pt x="1296" y="9654"/>
                </a:lnTo>
                <a:cubicBezTo>
                  <a:pt x="1307" y="9665"/>
                  <a:pt x="1320" y="9670"/>
                  <a:pt x="1332" y="9670"/>
                </a:cubicBezTo>
                <a:cubicBezTo>
                  <a:pt x="1373" y="9670"/>
                  <a:pt x="1409" y="9616"/>
                  <a:pt x="1372" y="9579"/>
                </a:cubicBezTo>
                <a:lnTo>
                  <a:pt x="1356" y="9564"/>
                </a:lnTo>
                <a:cubicBezTo>
                  <a:pt x="1345" y="9553"/>
                  <a:pt x="1332" y="9548"/>
                  <a:pt x="1320" y="9548"/>
                </a:cubicBezTo>
                <a:close/>
                <a:moveTo>
                  <a:pt x="8463" y="9553"/>
                </a:moveTo>
                <a:cubicBezTo>
                  <a:pt x="8437" y="9553"/>
                  <a:pt x="8410" y="9570"/>
                  <a:pt x="8410" y="9604"/>
                </a:cubicBezTo>
                <a:lnTo>
                  <a:pt x="8410" y="9620"/>
                </a:lnTo>
                <a:cubicBezTo>
                  <a:pt x="8410" y="9655"/>
                  <a:pt x="8437" y="9672"/>
                  <a:pt x="8464" y="9672"/>
                </a:cubicBezTo>
                <a:cubicBezTo>
                  <a:pt x="8491" y="9672"/>
                  <a:pt x="8517" y="9655"/>
                  <a:pt x="8517" y="9620"/>
                </a:cubicBezTo>
                <a:lnTo>
                  <a:pt x="8517" y="9604"/>
                </a:lnTo>
                <a:cubicBezTo>
                  <a:pt x="8517" y="9570"/>
                  <a:pt x="8490" y="9553"/>
                  <a:pt x="8463" y="9553"/>
                </a:cubicBezTo>
                <a:close/>
                <a:moveTo>
                  <a:pt x="3740" y="9605"/>
                </a:moveTo>
                <a:cubicBezTo>
                  <a:pt x="3728" y="9605"/>
                  <a:pt x="3716" y="9618"/>
                  <a:pt x="3723" y="9633"/>
                </a:cubicBezTo>
                <a:cubicBezTo>
                  <a:pt x="3729" y="9643"/>
                  <a:pt x="3734" y="9653"/>
                  <a:pt x="3739" y="9663"/>
                </a:cubicBezTo>
                <a:cubicBezTo>
                  <a:pt x="3742" y="9670"/>
                  <a:pt x="3747" y="9672"/>
                  <a:pt x="3753" y="9672"/>
                </a:cubicBezTo>
                <a:cubicBezTo>
                  <a:pt x="3764" y="9672"/>
                  <a:pt x="3777" y="9659"/>
                  <a:pt x="3770" y="9644"/>
                </a:cubicBezTo>
                <a:cubicBezTo>
                  <a:pt x="3763" y="9636"/>
                  <a:pt x="3758" y="9625"/>
                  <a:pt x="3754" y="9615"/>
                </a:cubicBezTo>
                <a:cubicBezTo>
                  <a:pt x="3750" y="9608"/>
                  <a:pt x="3745" y="9605"/>
                  <a:pt x="3740" y="9605"/>
                </a:cubicBezTo>
                <a:close/>
                <a:moveTo>
                  <a:pt x="3227" y="9554"/>
                </a:moveTo>
                <a:cubicBezTo>
                  <a:pt x="3218" y="9554"/>
                  <a:pt x="3208" y="9556"/>
                  <a:pt x="3200" y="9560"/>
                </a:cubicBezTo>
                <a:cubicBezTo>
                  <a:pt x="3189" y="9566"/>
                  <a:pt x="3180" y="9571"/>
                  <a:pt x="3169" y="9576"/>
                </a:cubicBezTo>
                <a:cubicBezTo>
                  <a:pt x="3143" y="9590"/>
                  <a:pt x="3137" y="9625"/>
                  <a:pt x="3150" y="9649"/>
                </a:cubicBezTo>
                <a:cubicBezTo>
                  <a:pt x="3161" y="9667"/>
                  <a:pt x="3179" y="9676"/>
                  <a:pt x="3197" y="9676"/>
                </a:cubicBezTo>
                <a:cubicBezTo>
                  <a:pt x="3206" y="9676"/>
                  <a:pt x="3215" y="9674"/>
                  <a:pt x="3224" y="9669"/>
                </a:cubicBezTo>
                <a:cubicBezTo>
                  <a:pt x="3234" y="9664"/>
                  <a:pt x="3243" y="9659"/>
                  <a:pt x="3253" y="9654"/>
                </a:cubicBezTo>
                <a:cubicBezTo>
                  <a:pt x="3279" y="9641"/>
                  <a:pt x="3287" y="9605"/>
                  <a:pt x="3273" y="9580"/>
                </a:cubicBezTo>
                <a:cubicBezTo>
                  <a:pt x="3262" y="9563"/>
                  <a:pt x="3245" y="9554"/>
                  <a:pt x="3227" y="9554"/>
                </a:cubicBezTo>
                <a:close/>
                <a:moveTo>
                  <a:pt x="4263" y="9570"/>
                </a:moveTo>
                <a:cubicBezTo>
                  <a:pt x="4195" y="9571"/>
                  <a:pt x="4194" y="9678"/>
                  <a:pt x="4263" y="9678"/>
                </a:cubicBezTo>
                <a:lnTo>
                  <a:pt x="4293" y="9678"/>
                </a:lnTo>
                <a:cubicBezTo>
                  <a:pt x="4361" y="9678"/>
                  <a:pt x="4362" y="9570"/>
                  <a:pt x="4293" y="9570"/>
                </a:cubicBezTo>
                <a:close/>
                <a:moveTo>
                  <a:pt x="6277" y="9581"/>
                </a:moveTo>
                <a:cubicBezTo>
                  <a:pt x="6259" y="9581"/>
                  <a:pt x="6242" y="9593"/>
                  <a:pt x="6242" y="9616"/>
                </a:cubicBezTo>
                <a:lnTo>
                  <a:pt x="6242" y="9646"/>
                </a:lnTo>
                <a:cubicBezTo>
                  <a:pt x="6242" y="9669"/>
                  <a:pt x="6259" y="9680"/>
                  <a:pt x="6277" y="9680"/>
                </a:cubicBezTo>
                <a:cubicBezTo>
                  <a:pt x="6294" y="9680"/>
                  <a:pt x="6312" y="9669"/>
                  <a:pt x="6312" y="9646"/>
                </a:cubicBezTo>
                <a:lnTo>
                  <a:pt x="6312" y="9616"/>
                </a:lnTo>
                <a:cubicBezTo>
                  <a:pt x="6312" y="9593"/>
                  <a:pt x="6294" y="9581"/>
                  <a:pt x="6277" y="9581"/>
                </a:cubicBezTo>
                <a:close/>
                <a:moveTo>
                  <a:pt x="15152" y="9567"/>
                </a:moveTo>
                <a:cubicBezTo>
                  <a:pt x="15134" y="9567"/>
                  <a:pt x="15116" y="9578"/>
                  <a:pt x="15116" y="9601"/>
                </a:cubicBezTo>
                <a:lnTo>
                  <a:pt x="15116" y="9646"/>
                </a:lnTo>
                <a:cubicBezTo>
                  <a:pt x="15116" y="9669"/>
                  <a:pt x="15134" y="9680"/>
                  <a:pt x="15152" y="9680"/>
                </a:cubicBezTo>
                <a:cubicBezTo>
                  <a:pt x="15169" y="9680"/>
                  <a:pt x="15187" y="9669"/>
                  <a:pt x="15187" y="9646"/>
                </a:cubicBezTo>
                <a:lnTo>
                  <a:pt x="15187" y="9601"/>
                </a:lnTo>
                <a:cubicBezTo>
                  <a:pt x="15187" y="9578"/>
                  <a:pt x="15169" y="9567"/>
                  <a:pt x="15152" y="9567"/>
                </a:cubicBezTo>
                <a:close/>
                <a:moveTo>
                  <a:pt x="13946" y="9597"/>
                </a:moveTo>
                <a:cubicBezTo>
                  <a:pt x="13919" y="9597"/>
                  <a:pt x="13895" y="9633"/>
                  <a:pt x="13921" y="9658"/>
                </a:cubicBezTo>
                <a:lnTo>
                  <a:pt x="13936" y="9674"/>
                </a:lnTo>
                <a:cubicBezTo>
                  <a:pt x="13944" y="9681"/>
                  <a:pt x="13952" y="9684"/>
                  <a:pt x="13960" y="9684"/>
                </a:cubicBezTo>
                <a:cubicBezTo>
                  <a:pt x="13987" y="9684"/>
                  <a:pt x="14011" y="9648"/>
                  <a:pt x="13986" y="9623"/>
                </a:cubicBezTo>
                <a:lnTo>
                  <a:pt x="13970" y="9608"/>
                </a:lnTo>
                <a:cubicBezTo>
                  <a:pt x="13963" y="9600"/>
                  <a:pt x="13954" y="9597"/>
                  <a:pt x="13946" y="9597"/>
                </a:cubicBezTo>
                <a:close/>
                <a:moveTo>
                  <a:pt x="6102" y="9636"/>
                </a:moveTo>
                <a:cubicBezTo>
                  <a:pt x="6094" y="9636"/>
                  <a:pt x="6086" y="9639"/>
                  <a:pt x="6079" y="9647"/>
                </a:cubicBezTo>
                <a:lnTo>
                  <a:pt x="6064" y="9663"/>
                </a:lnTo>
                <a:cubicBezTo>
                  <a:pt x="6038" y="9688"/>
                  <a:pt x="6063" y="9724"/>
                  <a:pt x="6090" y="9724"/>
                </a:cubicBezTo>
                <a:cubicBezTo>
                  <a:pt x="6095" y="9724"/>
                  <a:pt x="6101" y="9723"/>
                  <a:pt x="6106" y="9720"/>
                </a:cubicBezTo>
                <a:cubicBezTo>
                  <a:pt x="6112" y="9723"/>
                  <a:pt x="6119" y="9724"/>
                  <a:pt x="6126" y="9724"/>
                </a:cubicBezTo>
                <a:cubicBezTo>
                  <a:pt x="6144" y="9724"/>
                  <a:pt x="6162" y="9713"/>
                  <a:pt x="6162" y="9690"/>
                </a:cubicBezTo>
                <a:lnTo>
                  <a:pt x="6162" y="9675"/>
                </a:lnTo>
                <a:cubicBezTo>
                  <a:pt x="6162" y="9652"/>
                  <a:pt x="6144" y="9640"/>
                  <a:pt x="6126" y="9640"/>
                </a:cubicBezTo>
                <a:cubicBezTo>
                  <a:pt x="6124" y="9640"/>
                  <a:pt x="6121" y="9640"/>
                  <a:pt x="6118" y="9641"/>
                </a:cubicBezTo>
                <a:cubicBezTo>
                  <a:pt x="6113" y="9638"/>
                  <a:pt x="6108" y="9636"/>
                  <a:pt x="6102" y="9636"/>
                </a:cubicBezTo>
                <a:close/>
                <a:moveTo>
                  <a:pt x="19762" y="9581"/>
                </a:moveTo>
                <a:cubicBezTo>
                  <a:pt x="19752" y="9581"/>
                  <a:pt x="19742" y="9584"/>
                  <a:pt x="19736" y="9591"/>
                </a:cubicBezTo>
                <a:cubicBezTo>
                  <a:pt x="19721" y="9605"/>
                  <a:pt x="19723" y="9626"/>
                  <a:pt x="19736" y="9641"/>
                </a:cubicBezTo>
                <a:cubicBezTo>
                  <a:pt x="19757" y="9665"/>
                  <a:pt x="19777" y="9690"/>
                  <a:pt x="19798" y="9715"/>
                </a:cubicBezTo>
                <a:cubicBezTo>
                  <a:pt x="19803" y="9722"/>
                  <a:pt x="19812" y="9726"/>
                  <a:pt x="19821" y="9726"/>
                </a:cubicBezTo>
                <a:cubicBezTo>
                  <a:pt x="19831" y="9726"/>
                  <a:pt x="19840" y="9722"/>
                  <a:pt x="19847" y="9715"/>
                </a:cubicBezTo>
                <a:cubicBezTo>
                  <a:pt x="19862" y="9701"/>
                  <a:pt x="19861" y="9680"/>
                  <a:pt x="19847" y="9665"/>
                </a:cubicBezTo>
                <a:cubicBezTo>
                  <a:pt x="19826" y="9641"/>
                  <a:pt x="19807" y="9616"/>
                  <a:pt x="19786" y="9591"/>
                </a:cubicBezTo>
                <a:cubicBezTo>
                  <a:pt x="19780" y="9584"/>
                  <a:pt x="19771" y="9581"/>
                  <a:pt x="19762" y="9581"/>
                </a:cubicBezTo>
                <a:close/>
                <a:moveTo>
                  <a:pt x="5288" y="9605"/>
                </a:moveTo>
                <a:cubicBezTo>
                  <a:pt x="5252" y="9605"/>
                  <a:pt x="5215" y="9644"/>
                  <a:pt x="5238" y="9685"/>
                </a:cubicBezTo>
                <a:cubicBezTo>
                  <a:pt x="5258" y="9721"/>
                  <a:pt x="5290" y="9737"/>
                  <a:pt x="5329" y="9742"/>
                </a:cubicBezTo>
                <a:cubicBezTo>
                  <a:pt x="5331" y="9742"/>
                  <a:pt x="5333" y="9742"/>
                  <a:pt x="5335" y="9742"/>
                </a:cubicBezTo>
                <a:cubicBezTo>
                  <a:pt x="5361" y="9742"/>
                  <a:pt x="5383" y="9714"/>
                  <a:pt x="5383" y="9688"/>
                </a:cubicBezTo>
                <a:cubicBezTo>
                  <a:pt x="5383" y="9658"/>
                  <a:pt x="5361" y="9639"/>
                  <a:pt x="5333" y="9636"/>
                </a:cubicBezTo>
                <a:cubicBezTo>
                  <a:pt x="5331" y="9634"/>
                  <a:pt x="5331" y="9633"/>
                  <a:pt x="5330" y="9632"/>
                </a:cubicBezTo>
                <a:cubicBezTo>
                  <a:pt x="5320" y="9613"/>
                  <a:pt x="5305" y="9605"/>
                  <a:pt x="5288" y="9605"/>
                </a:cubicBezTo>
                <a:close/>
                <a:moveTo>
                  <a:pt x="17870" y="9711"/>
                </a:moveTo>
                <a:cubicBezTo>
                  <a:pt x="17848" y="9711"/>
                  <a:pt x="17846" y="9747"/>
                  <a:pt x="17870" y="9747"/>
                </a:cubicBezTo>
                <a:lnTo>
                  <a:pt x="17886" y="9747"/>
                </a:lnTo>
                <a:cubicBezTo>
                  <a:pt x="17908" y="9746"/>
                  <a:pt x="17909" y="9711"/>
                  <a:pt x="17886" y="9711"/>
                </a:cubicBezTo>
                <a:close/>
                <a:moveTo>
                  <a:pt x="4895" y="9681"/>
                </a:moveTo>
                <a:cubicBezTo>
                  <a:pt x="4849" y="9681"/>
                  <a:pt x="4849" y="9752"/>
                  <a:pt x="4895" y="9752"/>
                </a:cubicBezTo>
                <a:cubicBezTo>
                  <a:pt x="4940" y="9752"/>
                  <a:pt x="4940" y="9681"/>
                  <a:pt x="4895" y="9681"/>
                </a:cubicBezTo>
                <a:close/>
                <a:moveTo>
                  <a:pt x="11722" y="9649"/>
                </a:moveTo>
                <a:cubicBezTo>
                  <a:pt x="11654" y="9649"/>
                  <a:pt x="11654" y="9757"/>
                  <a:pt x="11722" y="9757"/>
                </a:cubicBezTo>
                <a:cubicBezTo>
                  <a:pt x="11791" y="9757"/>
                  <a:pt x="11791" y="9649"/>
                  <a:pt x="11722" y="9649"/>
                </a:cubicBezTo>
                <a:close/>
                <a:moveTo>
                  <a:pt x="9589" y="9693"/>
                </a:moveTo>
                <a:cubicBezTo>
                  <a:pt x="9543" y="9693"/>
                  <a:pt x="9543" y="9764"/>
                  <a:pt x="9589" y="9764"/>
                </a:cubicBezTo>
                <a:lnTo>
                  <a:pt x="9618" y="9764"/>
                </a:lnTo>
                <a:cubicBezTo>
                  <a:pt x="9664" y="9764"/>
                  <a:pt x="9664" y="9693"/>
                  <a:pt x="9618" y="9693"/>
                </a:cubicBezTo>
                <a:close/>
                <a:moveTo>
                  <a:pt x="24441" y="9686"/>
                </a:moveTo>
                <a:cubicBezTo>
                  <a:pt x="24424" y="9686"/>
                  <a:pt x="24406" y="9698"/>
                  <a:pt x="24406" y="9721"/>
                </a:cubicBezTo>
                <a:lnTo>
                  <a:pt x="24406" y="9736"/>
                </a:lnTo>
                <a:cubicBezTo>
                  <a:pt x="24406" y="9759"/>
                  <a:pt x="24424" y="9771"/>
                  <a:pt x="24441" y="9771"/>
                </a:cubicBezTo>
                <a:cubicBezTo>
                  <a:pt x="24459" y="9771"/>
                  <a:pt x="24476" y="9759"/>
                  <a:pt x="24476" y="9736"/>
                </a:cubicBezTo>
                <a:lnTo>
                  <a:pt x="24476" y="9721"/>
                </a:lnTo>
                <a:cubicBezTo>
                  <a:pt x="24476" y="9698"/>
                  <a:pt x="24459" y="9686"/>
                  <a:pt x="24441" y="9686"/>
                </a:cubicBezTo>
                <a:close/>
                <a:moveTo>
                  <a:pt x="21312" y="9673"/>
                </a:moveTo>
                <a:cubicBezTo>
                  <a:pt x="21294" y="9673"/>
                  <a:pt x="21276" y="9685"/>
                  <a:pt x="21276" y="9707"/>
                </a:cubicBezTo>
                <a:lnTo>
                  <a:pt x="21276" y="9737"/>
                </a:lnTo>
                <a:cubicBezTo>
                  <a:pt x="21276" y="9760"/>
                  <a:pt x="21294" y="9772"/>
                  <a:pt x="21312" y="9772"/>
                </a:cubicBezTo>
                <a:cubicBezTo>
                  <a:pt x="21329" y="9772"/>
                  <a:pt x="21347" y="9760"/>
                  <a:pt x="21347" y="9737"/>
                </a:cubicBezTo>
                <a:lnTo>
                  <a:pt x="21347" y="9707"/>
                </a:lnTo>
                <a:cubicBezTo>
                  <a:pt x="21347" y="9685"/>
                  <a:pt x="21329" y="9673"/>
                  <a:pt x="21312" y="9673"/>
                </a:cubicBezTo>
                <a:close/>
                <a:moveTo>
                  <a:pt x="6492" y="9683"/>
                </a:moveTo>
                <a:cubicBezTo>
                  <a:pt x="6481" y="9683"/>
                  <a:pt x="6470" y="9689"/>
                  <a:pt x="6464" y="9702"/>
                </a:cubicBezTo>
                <a:cubicBezTo>
                  <a:pt x="6459" y="9712"/>
                  <a:pt x="6453" y="9722"/>
                  <a:pt x="6448" y="9732"/>
                </a:cubicBezTo>
                <a:cubicBezTo>
                  <a:pt x="6434" y="9760"/>
                  <a:pt x="6459" y="9786"/>
                  <a:pt x="6483" y="9786"/>
                </a:cubicBezTo>
                <a:cubicBezTo>
                  <a:pt x="6493" y="9786"/>
                  <a:pt x="6504" y="9780"/>
                  <a:pt x="6510" y="9768"/>
                </a:cubicBezTo>
                <a:cubicBezTo>
                  <a:pt x="6515" y="9757"/>
                  <a:pt x="6521" y="9748"/>
                  <a:pt x="6526" y="9737"/>
                </a:cubicBezTo>
                <a:cubicBezTo>
                  <a:pt x="6540" y="9709"/>
                  <a:pt x="6515" y="9683"/>
                  <a:pt x="6492" y="9683"/>
                </a:cubicBezTo>
                <a:close/>
                <a:moveTo>
                  <a:pt x="2429" y="9708"/>
                </a:moveTo>
                <a:cubicBezTo>
                  <a:pt x="2423" y="9708"/>
                  <a:pt x="2418" y="9710"/>
                  <a:pt x="2414" y="9715"/>
                </a:cubicBezTo>
                <a:cubicBezTo>
                  <a:pt x="2401" y="9732"/>
                  <a:pt x="2386" y="9746"/>
                  <a:pt x="2366" y="9752"/>
                </a:cubicBezTo>
                <a:cubicBezTo>
                  <a:pt x="2347" y="9759"/>
                  <a:pt x="2353" y="9787"/>
                  <a:pt x="2369" y="9787"/>
                </a:cubicBezTo>
                <a:cubicBezTo>
                  <a:pt x="2371" y="9787"/>
                  <a:pt x="2373" y="9787"/>
                  <a:pt x="2375" y="9786"/>
                </a:cubicBezTo>
                <a:cubicBezTo>
                  <a:pt x="2403" y="9777"/>
                  <a:pt x="2428" y="9758"/>
                  <a:pt x="2444" y="9733"/>
                </a:cubicBezTo>
                <a:cubicBezTo>
                  <a:pt x="2453" y="9721"/>
                  <a:pt x="2441" y="9708"/>
                  <a:pt x="2429" y="9708"/>
                </a:cubicBezTo>
                <a:close/>
                <a:moveTo>
                  <a:pt x="15602" y="9731"/>
                </a:moveTo>
                <a:cubicBezTo>
                  <a:pt x="15556" y="9731"/>
                  <a:pt x="15556" y="9801"/>
                  <a:pt x="15602" y="9801"/>
                </a:cubicBezTo>
                <a:lnTo>
                  <a:pt x="15618" y="9801"/>
                </a:lnTo>
                <a:cubicBezTo>
                  <a:pt x="15619" y="9801"/>
                  <a:pt x="15619" y="9801"/>
                  <a:pt x="15620" y="9801"/>
                </a:cubicBezTo>
                <a:cubicBezTo>
                  <a:pt x="15664" y="9801"/>
                  <a:pt x="15663" y="9732"/>
                  <a:pt x="15618" y="9731"/>
                </a:cubicBezTo>
                <a:close/>
                <a:moveTo>
                  <a:pt x="17194" y="9739"/>
                </a:moveTo>
                <a:cubicBezTo>
                  <a:pt x="17182" y="9739"/>
                  <a:pt x="17170" y="9752"/>
                  <a:pt x="17178" y="9767"/>
                </a:cubicBezTo>
                <a:cubicBezTo>
                  <a:pt x="17183" y="9777"/>
                  <a:pt x="17188" y="9788"/>
                  <a:pt x="17193" y="9796"/>
                </a:cubicBezTo>
                <a:cubicBezTo>
                  <a:pt x="17197" y="9803"/>
                  <a:pt x="17202" y="9805"/>
                  <a:pt x="17207" y="9805"/>
                </a:cubicBezTo>
                <a:cubicBezTo>
                  <a:pt x="17218" y="9805"/>
                  <a:pt x="17230" y="9793"/>
                  <a:pt x="17223" y="9778"/>
                </a:cubicBezTo>
                <a:cubicBezTo>
                  <a:pt x="17218" y="9768"/>
                  <a:pt x="17212" y="9758"/>
                  <a:pt x="17207" y="9748"/>
                </a:cubicBezTo>
                <a:cubicBezTo>
                  <a:pt x="17204" y="9741"/>
                  <a:pt x="17199" y="9739"/>
                  <a:pt x="17194" y="9739"/>
                </a:cubicBezTo>
                <a:close/>
                <a:moveTo>
                  <a:pt x="14552" y="9696"/>
                </a:moveTo>
                <a:cubicBezTo>
                  <a:pt x="14512" y="9696"/>
                  <a:pt x="14475" y="9750"/>
                  <a:pt x="14513" y="9788"/>
                </a:cubicBezTo>
                <a:lnTo>
                  <a:pt x="14528" y="9803"/>
                </a:lnTo>
                <a:cubicBezTo>
                  <a:pt x="14539" y="9814"/>
                  <a:pt x="14552" y="9819"/>
                  <a:pt x="14564" y="9819"/>
                </a:cubicBezTo>
                <a:cubicBezTo>
                  <a:pt x="14605" y="9819"/>
                  <a:pt x="14642" y="9766"/>
                  <a:pt x="14604" y="9728"/>
                </a:cubicBezTo>
                <a:lnTo>
                  <a:pt x="14588" y="9712"/>
                </a:lnTo>
                <a:cubicBezTo>
                  <a:pt x="14577" y="9701"/>
                  <a:pt x="14565" y="9696"/>
                  <a:pt x="14552" y="9696"/>
                </a:cubicBezTo>
                <a:close/>
                <a:moveTo>
                  <a:pt x="20739" y="9682"/>
                </a:moveTo>
                <a:cubicBezTo>
                  <a:pt x="20720" y="9682"/>
                  <a:pt x="20702" y="9691"/>
                  <a:pt x="20693" y="9708"/>
                </a:cubicBezTo>
                <a:cubicBezTo>
                  <a:pt x="20688" y="9720"/>
                  <a:pt x="20683" y="9728"/>
                  <a:pt x="20678" y="9738"/>
                </a:cubicBezTo>
                <a:cubicBezTo>
                  <a:pt x="20664" y="9764"/>
                  <a:pt x="20671" y="9796"/>
                  <a:pt x="20698" y="9812"/>
                </a:cubicBezTo>
                <a:cubicBezTo>
                  <a:pt x="20706" y="9817"/>
                  <a:pt x="20715" y="9819"/>
                  <a:pt x="20725" y="9819"/>
                </a:cubicBezTo>
                <a:cubicBezTo>
                  <a:pt x="20743" y="9819"/>
                  <a:pt x="20762" y="9810"/>
                  <a:pt x="20771" y="9793"/>
                </a:cubicBezTo>
                <a:cubicBezTo>
                  <a:pt x="20776" y="9782"/>
                  <a:pt x="20781" y="9773"/>
                  <a:pt x="20786" y="9763"/>
                </a:cubicBezTo>
                <a:cubicBezTo>
                  <a:pt x="20799" y="9736"/>
                  <a:pt x="20794" y="9705"/>
                  <a:pt x="20767" y="9689"/>
                </a:cubicBezTo>
                <a:cubicBezTo>
                  <a:pt x="20759" y="9684"/>
                  <a:pt x="20749" y="9682"/>
                  <a:pt x="20739" y="9682"/>
                </a:cubicBezTo>
                <a:close/>
                <a:moveTo>
                  <a:pt x="9228" y="9752"/>
                </a:moveTo>
                <a:cubicBezTo>
                  <a:pt x="9182" y="9752"/>
                  <a:pt x="9183" y="9822"/>
                  <a:pt x="9229" y="9822"/>
                </a:cubicBezTo>
                <a:cubicBezTo>
                  <a:pt x="9275" y="9822"/>
                  <a:pt x="9275" y="9752"/>
                  <a:pt x="9229" y="9752"/>
                </a:cubicBezTo>
                <a:cubicBezTo>
                  <a:pt x="9228" y="9752"/>
                  <a:pt x="9228" y="9752"/>
                  <a:pt x="9228" y="9752"/>
                </a:cubicBezTo>
                <a:close/>
                <a:moveTo>
                  <a:pt x="13346" y="9749"/>
                </a:moveTo>
                <a:cubicBezTo>
                  <a:pt x="13340" y="9749"/>
                  <a:pt x="13335" y="9750"/>
                  <a:pt x="13329" y="9753"/>
                </a:cubicBezTo>
                <a:cubicBezTo>
                  <a:pt x="13318" y="9758"/>
                  <a:pt x="13309" y="9764"/>
                  <a:pt x="13298" y="9769"/>
                </a:cubicBezTo>
                <a:cubicBezTo>
                  <a:pt x="13262" y="9787"/>
                  <a:pt x="13285" y="9835"/>
                  <a:pt x="13318" y="9835"/>
                </a:cubicBezTo>
                <a:cubicBezTo>
                  <a:pt x="13323" y="9835"/>
                  <a:pt x="13328" y="9833"/>
                  <a:pt x="13334" y="9831"/>
                </a:cubicBezTo>
                <a:cubicBezTo>
                  <a:pt x="13345" y="9825"/>
                  <a:pt x="13354" y="9820"/>
                  <a:pt x="13364" y="9815"/>
                </a:cubicBezTo>
                <a:cubicBezTo>
                  <a:pt x="13399" y="9797"/>
                  <a:pt x="13378" y="9749"/>
                  <a:pt x="13346" y="9749"/>
                </a:cubicBezTo>
                <a:close/>
                <a:moveTo>
                  <a:pt x="23323" y="9753"/>
                </a:moveTo>
                <a:cubicBezTo>
                  <a:pt x="23315" y="9753"/>
                  <a:pt x="23307" y="9756"/>
                  <a:pt x="23299" y="9764"/>
                </a:cubicBezTo>
                <a:lnTo>
                  <a:pt x="23283" y="9779"/>
                </a:lnTo>
                <a:cubicBezTo>
                  <a:pt x="23258" y="9804"/>
                  <a:pt x="23283" y="9840"/>
                  <a:pt x="23310" y="9840"/>
                </a:cubicBezTo>
                <a:cubicBezTo>
                  <a:pt x="23318" y="9840"/>
                  <a:pt x="23326" y="9837"/>
                  <a:pt x="23333" y="9830"/>
                </a:cubicBezTo>
                <a:lnTo>
                  <a:pt x="23349" y="9814"/>
                </a:lnTo>
                <a:cubicBezTo>
                  <a:pt x="23374" y="9788"/>
                  <a:pt x="23351" y="9753"/>
                  <a:pt x="23323" y="9753"/>
                </a:cubicBezTo>
                <a:close/>
                <a:moveTo>
                  <a:pt x="3501" y="9689"/>
                </a:moveTo>
                <a:cubicBezTo>
                  <a:pt x="3461" y="9689"/>
                  <a:pt x="3424" y="9742"/>
                  <a:pt x="3460" y="9779"/>
                </a:cubicBezTo>
                <a:cubicBezTo>
                  <a:pt x="3486" y="9804"/>
                  <a:pt x="3509" y="9831"/>
                  <a:pt x="3534" y="9856"/>
                </a:cubicBezTo>
                <a:cubicBezTo>
                  <a:pt x="3545" y="9867"/>
                  <a:pt x="3557" y="9872"/>
                  <a:pt x="3570" y="9872"/>
                </a:cubicBezTo>
                <a:cubicBezTo>
                  <a:pt x="3610" y="9872"/>
                  <a:pt x="3647" y="9818"/>
                  <a:pt x="3609" y="9780"/>
                </a:cubicBezTo>
                <a:cubicBezTo>
                  <a:pt x="3585" y="9756"/>
                  <a:pt x="3561" y="9730"/>
                  <a:pt x="3536" y="9705"/>
                </a:cubicBezTo>
                <a:cubicBezTo>
                  <a:pt x="3525" y="9694"/>
                  <a:pt x="3513" y="9689"/>
                  <a:pt x="3501" y="9689"/>
                </a:cubicBezTo>
                <a:close/>
                <a:moveTo>
                  <a:pt x="15842" y="9809"/>
                </a:moveTo>
                <a:cubicBezTo>
                  <a:pt x="15796" y="9809"/>
                  <a:pt x="15796" y="9879"/>
                  <a:pt x="15842" y="9879"/>
                </a:cubicBezTo>
                <a:lnTo>
                  <a:pt x="15858" y="9879"/>
                </a:lnTo>
                <a:cubicBezTo>
                  <a:pt x="15903" y="9879"/>
                  <a:pt x="15903" y="9809"/>
                  <a:pt x="15858" y="9809"/>
                </a:cubicBezTo>
                <a:close/>
                <a:moveTo>
                  <a:pt x="7253" y="9779"/>
                </a:moveTo>
                <a:cubicBezTo>
                  <a:pt x="7232" y="9779"/>
                  <a:pt x="7210" y="9796"/>
                  <a:pt x="7217" y="9822"/>
                </a:cubicBezTo>
                <a:cubicBezTo>
                  <a:pt x="7222" y="9842"/>
                  <a:pt x="7228" y="9862"/>
                  <a:pt x="7233" y="9883"/>
                </a:cubicBezTo>
                <a:cubicBezTo>
                  <a:pt x="7237" y="9901"/>
                  <a:pt x="7251" y="9908"/>
                  <a:pt x="7264" y="9908"/>
                </a:cubicBezTo>
                <a:cubicBezTo>
                  <a:pt x="7285" y="9908"/>
                  <a:pt x="7307" y="9891"/>
                  <a:pt x="7301" y="9864"/>
                </a:cubicBezTo>
                <a:cubicBezTo>
                  <a:pt x="7296" y="9845"/>
                  <a:pt x="7290" y="9825"/>
                  <a:pt x="7285" y="9804"/>
                </a:cubicBezTo>
                <a:cubicBezTo>
                  <a:pt x="7281" y="9786"/>
                  <a:pt x="7267" y="9779"/>
                  <a:pt x="7253" y="9779"/>
                </a:cubicBezTo>
                <a:close/>
                <a:moveTo>
                  <a:pt x="327" y="9867"/>
                </a:moveTo>
                <a:cubicBezTo>
                  <a:pt x="310" y="9867"/>
                  <a:pt x="300" y="9891"/>
                  <a:pt x="318" y="9900"/>
                </a:cubicBezTo>
                <a:cubicBezTo>
                  <a:pt x="328" y="9905"/>
                  <a:pt x="338" y="9910"/>
                  <a:pt x="347" y="9916"/>
                </a:cubicBezTo>
                <a:cubicBezTo>
                  <a:pt x="350" y="9917"/>
                  <a:pt x="353" y="9918"/>
                  <a:pt x="356" y="9918"/>
                </a:cubicBezTo>
                <a:cubicBezTo>
                  <a:pt x="373" y="9918"/>
                  <a:pt x="383" y="9893"/>
                  <a:pt x="366" y="9885"/>
                </a:cubicBezTo>
                <a:cubicBezTo>
                  <a:pt x="355" y="9880"/>
                  <a:pt x="346" y="9875"/>
                  <a:pt x="336" y="9869"/>
                </a:cubicBezTo>
                <a:cubicBezTo>
                  <a:pt x="332" y="9868"/>
                  <a:pt x="330" y="9867"/>
                  <a:pt x="327" y="9867"/>
                </a:cubicBezTo>
                <a:close/>
                <a:moveTo>
                  <a:pt x="7935" y="9916"/>
                </a:moveTo>
                <a:cubicBezTo>
                  <a:pt x="7912" y="9916"/>
                  <a:pt x="7912" y="9951"/>
                  <a:pt x="7935" y="9951"/>
                </a:cubicBezTo>
                <a:lnTo>
                  <a:pt x="7950" y="9951"/>
                </a:lnTo>
                <a:cubicBezTo>
                  <a:pt x="7975" y="9951"/>
                  <a:pt x="7975" y="9916"/>
                  <a:pt x="7950" y="9916"/>
                </a:cubicBezTo>
                <a:close/>
                <a:moveTo>
                  <a:pt x="7487" y="9926"/>
                </a:moveTo>
                <a:cubicBezTo>
                  <a:pt x="7475" y="9926"/>
                  <a:pt x="7463" y="9945"/>
                  <a:pt x="7474" y="9957"/>
                </a:cubicBezTo>
                <a:cubicBezTo>
                  <a:pt x="7482" y="9968"/>
                  <a:pt x="7495" y="9973"/>
                  <a:pt x="7508" y="9973"/>
                </a:cubicBezTo>
                <a:cubicBezTo>
                  <a:pt x="7520" y="9973"/>
                  <a:pt x="7533" y="9968"/>
                  <a:pt x="7542" y="9958"/>
                </a:cubicBezTo>
                <a:cubicBezTo>
                  <a:pt x="7554" y="9946"/>
                  <a:pt x="7542" y="9929"/>
                  <a:pt x="7528" y="9929"/>
                </a:cubicBezTo>
                <a:cubicBezTo>
                  <a:pt x="7524" y="9929"/>
                  <a:pt x="7520" y="9931"/>
                  <a:pt x="7517" y="9934"/>
                </a:cubicBezTo>
                <a:cubicBezTo>
                  <a:pt x="7514" y="9937"/>
                  <a:pt x="7511" y="9939"/>
                  <a:pt x="7509" y="9939"/>
                </a:cubicBezTo>
                <a:cubicBezTo>
                  <a:pt x="7505" y="9939"/>
                  <a:pt x="7502" y="9936"/>
                  <a:pt x="7499" y="9932"/>
                </a:cubicBezTo>
                <a:cubicBezTo>
                  <a:pt x="7496" y="9928"/>
                  <a:pt x="7491" y="9926"/>
                  <a:pt x="7487" y="9926"/>
                </a:cubicBezTo>
                <a:close/>
                <a:moveTo>
                  <a:pt x="24472" y="9792"/>
                </a:moveTo>
                <a:cubicBezTo>
                  <a:pt x="24464" y="9792"/>
                  <a:pt x="24455" y="9795"/>
                  <a:pt x="24448" y="9803"/>
                </a:cubicBezTo>
                <a:cubicBezTo>
                  <a:pt x="24407" y="9846"/>
                  <a:pt x="24365" y="9890"/>
                  <a:pt x="24324" y="9935"/>
                </a:cubicBezTo>
                <a:cubicBezTo>
                  <a:pt x="24300" y="9960"/>
                  <a:pt x="24324" y="9996"/>
                  <a:pt x="24351" y="9996"/>
                </a:cubicBezTo>
                <a:cubicBezTo>
                  <a:pt x="24359" y="9996"/>
                  <a:pt x="24367" y="9993"/>
                  <a:pt x="24375" y="9985"/>
                </a:cubicBezTo>
                <a:cubicBezTo>
                  <a:pt x="24415" y="9942"/>
                  <a:pt x="24456" y="9898"/>
                  <a:pt x="24497" y="9853"/>
                </a:cubicBezTo>
                <a:cubicBezTo>
                  <a:pt x="24521" y="9828"/>
                  <a:pt x="24498" y="9792"/>
                  <a:pt x="24472" y="9792"/>
                </a:cubicBezTo>
                <a:close/>
                <a:moveTo>
                  <a:pt x="10402" y="9918"/>
                </a:moveTo>
                <a:cubicBezTo>
                  <a:pt x="10369" y="9918"/>
                  <a:pt x="10347" y="9966"/>
                  <a:pt x="10384" y="9984"/>
                </a:cubicBezTo>
                <a:cubicBezTo>
                  <a:pt x="10395" y="9989"/>
                  <a:pt x="10403" y="9994"/>
                  <a:pt x="10413" y="9999"/>
                </a:cubicBezTo>
                <a:cubicBezTo>
                  <a:pt x="10419" y="10002"/>
                  <a:pt x="10425" y="10004"/>
                  <a:pt x="10430" y="10004"/>
                </a:cubicBezTo>
                <a:cubicBezTo>
                  <a:pt x="10462" y="10004"/>
                  <a:pt x="10484" y="9956"/>
                  <a:pt x="10449" y="9938"/>
                </a:cubicBezTo>
                <a:cubicBezTo>
                  <a:pt x="10439" y="9932"/>
                  <a:pt x="10429" y="9927"/>
                  <a:pt x="10419" y="9922"/>
                </a:cubicBezTo>
                <a:cubicBezTo>
                  <a:pt x="10413" y="9919"/>
                  <a:pt x="10407" y="9918"/>
                  <a:pt x="10402" y="9918"/>
                </a:cubicBezTo>
                <a:close/>
                <a:moveTo>
                  <a:pt x="5676" y="9890"/>
                </a:moveTo>
                <a:cubicBezTo>
                  <a:pt x="5635" y="9890"/>
                  <a:pt x="5598" y="9943"/>
                  <a:pt x="5635" y="9982"/>
                </a:cubicBezTo>
                <a:cubicBezTo>
                  <a:pt x="5642" y="9987"/>
                  <a:pt x="5647" y="9992"/>
                  <a:pt x="5651" y="9997"/>
                </a:cubicBezTo>
                <a:cubicBezTo>
                  <a:pt x="5662" y="10008"/>
                  <a:pt x="5674" y="10013"/>
                  <a:pt x="5687" y="10013"/>
                </a:cubicBezTo>
                <a:cubicBezTo>
                  <a:pt x="5728" y="10013"/>
                  <a:pt x="5765" y="9960"/>
                  <a:pt x="5727" y="9922"/>
                </a:cubicBezTo>
                <a:lnTo>
                  <a:pt x="5712" y="9906"/>
                </a:lnTo>
                <a:cubicBezTo>
                  <a:pt x="5701" y="9895"/>
                  <a:pt x="5688" y="9890"/>
                  <a:pt x="5676" y="9890"/>
                </a:cubicBezTo>
                <a:close/>
                <a:moveTo>
                  <a:pt x="18516" y="9888"/>
                </a:moveTo>
                <a:cubicBezTo>
                  <a:pt x="18497" y="9888"/>
                  <a:pt x="18478" y="9898"/>
                  <a:pt x="18468" y="9916"/>
                </a:cubicBezTo>
                <a:cubicBezTo>
                  <a:pt x="18453" y="9942"/>
                  <a:pt x="18463" y="9973"/>
                  <a:pt x="18488" y="9989"/>
                </a:cubicBezTo>
                <a:cubicBezTo>
                  <a:pt x="18513" y="10005"/>
                  <a:pt x="18536" y="10020"/>
                  <a:pt x="18562" y="10036"/>
                </a:cubicBezTo>
                <a:cubicBezTo>
                  <a:pt x="18569" y="10041"/>
                  <a:pt x="18578" y="10043"/>
                  <a:pt x="18587" y="10043"/>
                </a:cubicBezTo>
                <a:cubicBezTo>
                  <a:pt x="18606" y="10043"/>
                  <a:pt x="18626" y="10033"/>
                  <a:pt x="18635" y="10016"/>
                </a:cubicBezTo>
                <a:cubicBezTo>
                  <a:pt x="18651" y="9990"/>
                  <a:pt x="18640" y="9958"/>
                  <a:pt x="18615" y="9943"/>
                </a:cubicBezTo>
                <a:cubicBezTo>
                  <a:pt x="18590" y="9927"/>
                  <a:pt x="18567" y="9911"/>
                  <a:pt x="18542" y="9896"/>
                </a:cubicBezTo>
                <a:cubicBezTo>
                  <a:pt x="18534" y="9891"/>
                  <a:pt x="18525" y="9888"/>
                  <a:pt x="18516" y="9888"/>
                </a:cubicBezTo>
                <a:close/>
                <a:moveTo>
                  <a:pt x="5306" y="9948"/>
                </a:moveTo>
                <a:cubicBezTo>
                  <a:pt x="5238" y="9948"/>
                  <a:pt x="5237" y="10056"/>
                  <a:pt x="5306" y="10056"/>
                </a:cubicBezTo>
                <a:lnTo>
                  <a:pt x="5322" y="10056"/>
                </a:lnTo>
                <a:cubicBezTo>
                  <a:pt x="5390" y="10056"/>
                  <a:pt x="5390" y="9948"/>
                  <a:pt x="5322" y="9948"/>
                </a:cubicBezTo>
                <a:close/>
                <a:moveTo>
                  <a:pt x="11195" y="9906"/>
                </a:moveTo>
                <a:cubicBezTo>
                  <a:pt x="11190" y="9906"/>
                  <a:pt x="11185" y="9907"/>
                  <a:pt x="11180" y="9908"/>
                </a:cubicBezTo>
                <a:cubicBezTo>
                  <a:pt x="11154" y="9916"/>
                  <a:pt x="11133" y="9946"/>
                  <a:pt x="11144" y="9973"/>
                </a:cubicBezTo>
                <a:cubicBezTo>
                  <a:pt x="11149" y="9989"/>
                  <a:pt x="11154" y="10004"/>
                  <a:pt x="11158" y="10018"/>
                </a:cubicBezTo>
                <a:cubicBezTo>
                  <a:pt x="11166" y="10041"/>
                  <a:pt x="11187" y="10057"/>
                  <a:pt x="11211" y="10057"/>
                </a:cubicBezTo>
                <a:cubicBezTo>
                  <a:pt x="11215" y="10057"/>
                  <a:pt x="11220" y="10056"/>
                  <a:pt x="11224" y="10055"/>
                </a:cubicBezTo>
                <a:cubicBezTo>
                  <a:pt x="11250" y="10046"/>
                  <a:pt x="11271" y="10016"/>
                  <a:pt x="11261" y="9989"/>
                </a:cubicBezTo>
                <a:cubicBezTo>
                  <a:pt x="11256" y="9974"/>
                  <a:pt x="11250" y="9958"/>
                  <a:pt x="11245" y="9945"/>
                </a:cubicBezTo>
                <a:cubicBezTo>
                  <a:pt x="11237" y="9922"/>
                  <a:pt x="11217" y="9906"/>
                  <a:pt x="11195" y="9906"/>
                </a:cubicBezTo>
                <a:close/>
                <a:moveTo>
                  <a:pt x="22334" y="9916"/>
                </a:moveTo>
                <a:cubicBezTo>
                  <a:pt x="22313" y="9916"/>
                  <a:pt x="22291" y="9933"/>
                  <a:pt x="22298" y="9960"/>
                </a:cubicBezTo>
                <a:cubicBezTo>
                  <a:pt x="22309" y="10001"/>
                  <a:pt x="22337" y="10037"/>
                  <a:pt x="22376" y="10056"/>
                </a:cubicBezTo>
                <a:cubicBezTo>
                  <a:pt x="22382" y="10059"/>
                  <a:pt x="22388" y="10061"/>
                  <a:pt x="22393" y="10061"/>
                </a:cubicBezTo>
                <a:cubicBezTo>
                  <a:pt x="22424" y="10061"/>
                  <a:pt x="22444" y="10013"/>
                  <a:pt x="22410" y="9995"/>
                </a:cubicBezTo>
                <a:cubicBezTo>
                  <a:pt x="22387" y="9984"/>
                  <a:pt x="22372" y="9967"/>
                  <a:pt x="22366" y="9942"/>
                </a:cubicBezTo>
                <a:cubicBezTo>
                  <a:pt x="22362" y="9924"/>
                  <a:pt x="22348" y="9916"/>
                  <a:pt x="22334" y="9916"/>
                </a:cubicBezTo>
                <a:close/>
                <a:moveTo>
                  <a:pt x="19372" y="9924"/>
                </a:moveTo>
                <a:cubicBezTo>
                  <a:pt x="19369" y="9924"/>
                  <a:pt x="19366" y="9924"/>
                  <a:pt x="19363" y="9925"/>
                </a:cubicBezTo>
                <a:cubicBezTo>
                  <a:pt x="19345" y="9930"/>
                  <a:pt x="19332" y="9951"/>
                  <a:pt x="19338" y="9968"/>
                </a:cubicBezTo>
                <a:cubicBezTo>
                  <a:pt x="19348" y="9993"/>
                  <a:pt x="19358" y="10018"/>
                  <a:pt x="19368" y="10042"/>
                </a:cubicBezTo>
                <a:cubicBezTo>
                  <a:pt x="19374" y="10058"/>
                  <a:pt x="19386" y="10069"/>
                  <a:pt x="19402" y="10069"/>
                </a:cubicBezTo>
                <a:cubicBezTo>
                  <a:pt x="19405" y="10069"/>
                  <a:pt x="19408" y="10068"/>
                  <a:pt x="19411" y="10067"/>
                </a:cubicBezTo>
                <a:cubicBezTo>
                  <a:pt x="19428" y="10063"/>
                  <a:pt x="19444" y="10041"/>
                  <a:pt x="19436" y="10024"/>
                </a:cubicBezTo>
                <a:cubicBezTo>
                  <a:pt x="19426" y="9999"/>
                  <a:pt x="19416" y="9974"/>
                  <a:pt x="19406" y="9950"/>
                </a:cubicBezTo>
                <a:cubicBezTo>
                  <a:pt x="19400" y="9934"/>
                  <a:pt x="19388" y="9924"/>
                  <a:pt x="19372" y="9924"/>
                </a:cubicBezTo>
                <a:close/>
                <a:moveTo>
                  <a:pt x="13839" y="9975"/>
                </a:moveTo>
                <a:cubicBezTo>
                  <a:pt x="13828" y="9975"/>
                  <a:pt x="13817" y="9980"/>
                  <a:pt x="13811" y="9993"/>
                </a:cubicBezTo>
                <a:cubicBezTo>
                  <a:pt x="13805" y="10004"/>
                  <a:pt x="13800" y="10013"/>
                  <a:pt x="13795" y="10023"/>
                </a:cubicBezTo>
                <a:cubicBezTo>
                  <a:pt x="13781" y="10050"/>
                  <a:pt x="13805" y="10076"/>
                  <a:pt x="13829" y="10076"/>
                </a:cubicBezTo>
                <a:cubicBezTo>
                  <a:pt x="13839" y="10076"/>
                  <a:pt x="13850" y="10071"/>
                  <a:pt x="13857" y="10058"/>
                </a:cubicBezTo>
                <a:cubicBezTo>
                  <a:pt x="13862" y="10048"/>
                  <a:pt x="13867" y="10039"/>
                  <a:pt x="13873" y="10029"/>
                </a:cubicBezTo>
                <a:cubicBezTo>
                  <a:pt x="13887" y="10001"/>
                  <a:pt x="13862" y="9975"/>
                  <a:pt x="13839" y="9975"/>
                </a:cubicBezTo>
                <a:close/>
                <a:moveTo>
                  <a:pt x="17991" y="10026"/>
                </a:moveTo>
                <a:cubicBezTo>
                  <a:pt x="17977" y="10026"/>
                  <a:pt x="17965" y="10044"/>
                  <a:pt x="17977" y="10056"/>
                </a:cubicBezTo>
                <a:lnTo>
                  <a:pt x="17993" y="10072"/>
                </a:lnTo>
                <a:cubicBezTo>
                  <a:pt x="17996" y="10076"/>
                  <a:pt x="18001" y="10077"/>
                  <a:pt x="18005" y="10077"/>
                </a:cubicBezTo>
                <a:cubicBezTo>
                  <a:pt x="18018" y="10077"/>
                  <a:pt x="18030" y="10059"/>
                  <a:pt x="18018" y="10046"/>
                </a:cubicBezTo>
                <a:lnTo>
                  <a:pt x="18002" y="10031"/>
                </a:lnTo>
                <a:cubicBezTo>
                  <a:pt x="17999" y="10027"/>
                  <a:pt x="17995" y="10026"/>
                  <a:pt x="17991" y="10026"/>
                </a:cubicBezTo>
                <a:close/>
                <a:moveTo>
                  <a:pt x="3059" y="10008"/>
                </a:moveTo>
                <a:cubicBezTo>
                  <a:pt x="3014" y="10008"/>
                  <a:pt x="3014" y="10078"/>
                  <a:pt x="3059" y="10078"/>
                </a:cubicBezTo>
                <a:lnTo>
                  <a:pt x="3075" y="10078"/>
                </a:lnTo>
                <a:cubicBezTo>
                  <a:pt x="3121" y="10078"/>
                  <a:pt x="3121" y="10008"/>
                  <a:pt x="3075" y="10008"/>
                </a:cubicBezTo>
                <a:close/>
                <a:moveTo>
                  <a:pt x="16338" y="10019"/>
                </a:moveTo>
                <a:cubicBezTo>
                  <a:pt x="16292" y="10019"/>
                  <a:pt x="16292" y="10089"/>
                  <a:pt x="16338" y="10089"/>
                </a:cubicBezTo>
                <a:lnTo>
                  <a:pt x="16368" y="10089"/>
                </a:lnTo>
                <a:cubicBezTo>
                  <a:pt x="16414" y="10089"/>
                  <a:pt x="16414" y="10019"/>
                  <a:pt x="16368" y="10019"/>
                </a:cubicBezTo>
                <a:close/>
                <a:moveTo>
                  <a:pt x="6832" y="10033"/>
                </a:moveTo>
                <a:cubicBezTo>
                  <a:pt x="6814" y="10033"/>
                  <a:pt x="6796" y="10044"/>
                  <a:pt x="6796" y="10067"/>
                </a:cubicBezTo>
                <a:lnTo>
                  <a:pt x="6796" y="10083"/>
                </a:lnTo>
                <a:cubicBezTo>
                  <a:pt x="6796" y="10106"/>
                  <a:pt x="6814" y="10118"/>
                  <a:pt x="6831" y="10118"/>
                </a:cubicBezTo>
                <a:cubicBezTo>
                  <a:pt x="6849" y="10118"/>
                  <a:pt x="6866" y="10106"/>
                  <a:pt x="6866" y="10083"/>
                </a:cubicBezTo>
                <a:lnTo>
                  <a:pt x="6866" y="10067"/>
                </a:lnTo>
                <a:cubicBezTo>
                  <a:pt x="6867" y="10044"/>
                  <a:pt x="6849" y="10033"/>
                  <a:pt x="6832" y="10033"/>
                </a:cubicBezTo>
                <a:close/>
                <a:moveTo>
                  <a:pt x="9604" y="10086"/>
                </a:moveTo>
                <a:cubicBezTo>
                  <a:pt x="9579" y="10086"/>
                  <a:pt x="9579" y="10121"/>
                  <a:pt x="9604" y="10121"/>
                </a:cubicBezTo>
                <a:cubicBezTo>
                  <a:pt x="9626" y="10121"/>
                  <a:pt x="9626" y="10086"/>
                  <a:pt x="9604" y="10086"/>
                </a:cubicBezTo>
                <a:close/>
                <a:moveTo>
                  <a:pt x="23471" y="10024"/>
                </a:moveTo>
                <a:cubicBezTo>
                  <a:pt x="23448" y="10024"/>
                  <a:pt x="23423" y="10049"/>
                  <a:pt x="23437" y="10078"/>
                </a:cubicBezTo>
                <a:cubicBezTo>
                  <a:pt x="23442" y="10088"/>
                  <a:pt x="23448" y="10098"/>
                  <a:pt x="23453" y="10108"/>
                </a:cubicBezTo>
                <a:cubicBezTo>
                  <a:pt x="23459" y="10121"/>
                  <a:pt x="23470" y="10126"/>
                  <a:pt x="23480" y="10126"/>
                </a:cubicBezTo>
                <a:cubicBezTo>
                  <a:pt x="23503" y="10126"/>
                  <a:pt x="23527" y="10101"/>
                  <a:pt x="23514" y="10073"/>
                </a:cubicBezTo>
                <a:cubicBezTo>
                  <a:pt x="23508" y="10062"/>
                  <a:pt x="23503" y="10053"/>
                  <a:pt x="23498" y="10042"/>
                </a:cubicBezTo>
                <a:cubicBezTo>
                  <a:pt x="23492" y="10029"/>
                  <a:pt x="23482" y="10024"/>
                  <a:pt x="23471" y="10024"/>
                </a:cubicBezTo>
                <a:close/>
                <a:moveTo>
                  <a:pt x="24439" y="10017"/>
                </a:moveTo>
                <a:cubicBezTo>
                  <a:pt x="24425" y="10017"/>
                  <a:pt x="24411" y="10024"/>
                  <a:pt x="24406" y="10041"/>
                </a:cubicBezTo>
                <a:cubicBezTo>
                  <a:pt x="24401" y="10057"/>
                  <a:pt x="24396" y="10072"/>
                  <a:pt x="24390" y="10086"/>
                </a:cubicBezTo>
                <a:cubicBezTo>
                  <a:pt x="24382" y="10112"/>
                  <a:pt x="24403" y="10130"/>
                  <a:pt x="24425" y="10130"/>
                </a:cubicBezTo>
                <a:cubicBezTo>
                  <a:pt x="24439" y="10130"/>
                  <a:pt x="24453" y="10122"/>
                  <a:pt x="24459" y="10105"/>
                </a:cubicBezTo>
                <a:cubicBezTo>
                  <a:pt x="24464" y="10089"/>
                  <a:pt x="24469" y="10075"/>
                  <a:pt x="24474" y="10061"/>
                </a:cubicBezTo>
                <a:cubicBezTo>
                  <a:pt x="24483" y="10035"/>
                  <a:pt x="24460" y="10017"/>
                  <a:pt x="24439" y="10017"/>
                </a:cubicBezTo>
                <a:close/>
                <a:moveTo>
                  <a:pt x="7899" y="10050"/>
                </a:moveTo>
                <a:cubicBezTo>
                  <a:pt x="7873" y="10050"/>
                  <a:pt x="7848" y="10085"/>
                  <a:pt x="7872" y="10110"/>
                </a:cubicBezTo>
                <a:lnTo>
                  <a:pt x="7888" y="10126"/>
                </a:lnTo>
                <a:cubicBezTo>
                  <a:pt x="7895" y="10134"/>
                  <a:pt x="7904" y="10137"/>
                  <a:pt x="7912" y="10137"/>
                </a:cubicBezTo>
                <a:cubicBezTo>
                  <a:pt x="7939" y="10137"/>
                  <a:pt x="7963" y="10101"/>
                  <a:pt x="7938" y="10077"/>
                </a:cubicBezTo>
                <a:lnTo>
                  <a:pt x="7922" y="10061"/>
                </a:lnTo>
                <a:cubicBezTo>
                  <a:pt x="7915" y="10054"/>
                  <a:pt x="7907" y="10050"/>
                  <a:pt x="7899" y="10050"/>
                </a:cubicBezTo>
                <a:close/>
                <a:moveTo>
                  <a:pt x="86" y="10060"/>
                </a:moveTo>
                <a:cubicBezTo>
                  <a:pt x="58" y="10060"/>
                  <a:pt x="33" y="10095"/>
                  <a:pt x="60" y="10120"/>
                </a:cubicBezTo>
                <a:cubicBezTo>
                  <a:pt x="70" y="10130"/>
                  <a:pt x="81" y="10140"/>
                  <a:pt x="91" y="10149"/>
                </a:cubicBezTo>
                <a:cubicBezTo>
                  <a:pt x="98" y="10156"/>
                  <a:pt x="106" y="10159"/>
                  <a:pt x="114" y="10159"/>
                </a:cubicBezTo>
                <a:cubicBezTo>
                  <a:pt x="142" y="10159"/>
                  <a:pt x="168" y="10123"/>
                  <a:pt x="141" y="10099"/>
                </a:cubicBezTo>
                <a:cubicBezTo>
                  <a:pt x="130" y="10088"/>
                  <a:pt x="120" y="10079"/>
                  <a:pt x="109" y="10071"/>
                </a:cubicBezTo>
                <a:cubicBezTo>
                  <a:pt x="102" y="10063"/>
                  <a:pt x="94" y="10060"/>
                  <a:pt x="86" y="10060"/>
                </a:cubicBezTo>
                <a:close/>
                <a:moveTo>
                  <a:pt x="21550" y="10095"/>
                </a:moveTo>
                <a:cubicBezTo>
                  <a:pt x="21533" y="10095"/>
                  <a:pt x="21515" y="10106"/>
                  <a:pt x="21515" y="10129"/>
                </a:cubicBezTo>
                <a:lnTo>
                  <a:pt x="21515" y="10145"/>
                </a:lnTo>
                <a:cubicBezTo>
                  <a:pt x="21515" y="10168"/>
                  <a:pt x="21532" y="10180"/>
                  <a:pt x="21550" y="10180"/>
                </a:cubicBezTo>
                <a:cubicBezTo>
                  <a:pt x="21567" y="10180"/>
                  <a:pt x="21585" y="10168"/>
                  <a:pt x="21585" y="10145"/>
                </a:cubicBezTo>
                <a:lnTo>
                  <a:pt x="21585" y="10129"/>
                </a:lnTo>
                <a:cubicBezTo>
                  <a:pt x="21585" y="10106"/>
                  <a:pt x="21568" y="10095"/>
                  <a:pt x="21550" y="10095"/>
                </a:cubicBezTo>
                <a:close/>
                <a:moveTo>
                  <a:pt x="16863" y="10082"/>
                </a:moveTo>
                <a:cubicBezTo>
                  <a:pt x="16845" y="10082"/>
                  <a:pt x="16828" y="10093"/>
                  <a:pt x="16828" y="10116"/>
                </a:cubicBezTo>
                <a:lnTo>
                  <a:pt x="16828" y="10146"/>
                </a:lnTo>
                <a:cubicBezTo>
                  <a:pt x="16828" y="10169"/>
                  <a:pt x="16845" y="10181"/>
                  <a:pt x="16863" y="10181"/>
                </a:cubicBezTo>
                <a:cubicBezTo>
                  <a:pt x="16880" y="10181"/>
                  <a:pt x="16898" y="10169"/>
                  <a:pt x="16898" y="10146"/>
                </a:cubicBezTo>
                <a:lnTo>
                  <a:pt x="16898" y="10116"/>
                </a:lnTo>
                <a:cubicBezTo>
                  <a:pt x="16898" y="10093"/>
                  <a:pt x="16880" y="10082"/>
                  <a:pt x="16863" y="10082"/>
                </a:cubicBezTo>
                <a:close/>
                <a:moveTo>
                  <a:pt x="24845" y="10109"/>
                </a:moveTo>
                <a:cubicBezTo>
                  <a:pt x="24840" y="10109"/>
                  <a:pt x="24834" y="10111"/>
                  <a:pt x="24828" y="10114"/>
                </a:cubicBezTo>
                <a:cubicBezTo>
                  <a:pt x="24820" y="10119"/>
                  <a:pt x="24809" y="10124"/>
                  <a:pt x="24799" y="10129"/>
                </a:cubicBezTo>
                <a:cubicBezTo>
                  <a:pt x="24764" y="10147"/>
                  <a:pt x="24785" y="10195"/>
                  <a:pt x="24817" y="10195"/>
                </a:cubicBezTo>
                <a:cubicBezTo>
                  <a:pt x="24822" y="10195"/>
                  <a:pt x="24828" y="10194"/>
                  <a:pt x="24834" y="10191"/>
                </a:cubicBezTo>
                <a:cubicBezTo>
                  <a:pt x="24844" y="10186"/>
                  <a:pt x="24853" y="10181"/>
                  <a:pt x="24864" y="10175"/>
                </a:cubicBezTo>
                <a:cubicBezTo>
                  <a:pt x="24899" y="10156"/>
                  <a:pt x="24878" y="10109"/>
                  <a:pt x="24845" y="10109"/>
                </a:cubicBezTo>
                <a:close/>
                <a:moveTo>
                  <a:pt x="14998" y="10073"/>
                </a:moveTo>
                <a:cubicBezTo>
                  <a:pt x="14986" y="10073"/>
                  <a:pt x="14974" y="10077"/>
                  <a:pt x="14963" y="10088"/>
                </a:cubicBezTo>
                <a:lnTo>
                  <a:pt x="14947" y="10104"/>
                </a:lnTo>
                <a:cubicBezTo>
                  <a:pt x="14910" y="10141"/>
                  <a:pt x="14946" y="10196"/>
                  <a:pt x="14987" y="10196"/>
                </a:cubicBezTo>
                <a:cubicBezTo>
                  <a:pt x="14999" y="10196"/>
                  <a:pt x="15011" y="10191"/>
                  <a:pt x="15022" y="10181"/>
                </a:cubicBezTo>
                <a:lnTo>
                  <a:pt x="15037" y="10165"/>
                </a:lnTo>
                <a:cubicBezTo>
                  <a:pt x="15075" y="10127"/>
                  <a:pt x="15039" y="10073"/>
                  <a:pt x="14998" y="10073"/>
                </a:cubicBezTo>
                <a:close/>
                <a:moveTo>
                  <a:pt x="14519" y="10102"/>
                </a:moveTo>
                <a:cubicBezTo>
                  <a:pt x="14451" y="10102"/>
                  <a:pt x="14450" y="10209"/>
                  <a:pt x="14519" y="10209"/>
                </a:cubicBezTo>
                <a:cubicBezTo>
                  <a:pt x="14588" y="10209"/>
                  <a:pt x="14588" y="10102"/>
                  <a:pt x="14519" y="10102"/>
                </a:cubicBezTo>
                <a:close/>
                <a:moveTo>
                  <a:pt x="6148" y="10104"/>
                </a:moveTo>
                <a:cubicBezTo>
                  <a:pt x="6130" y="10104"/>
                  <a:pt x="6112" y="10116"/>
                  <a:pt x="6112" y="10139"/>
                </a:cubicBezTo>
                <a:lnTo>
                  <a:pt x="6112" y="10183"/>
                </a:lnTo>
                <a:cubicBezTo>
                  <a:pt x="6112" y="10206"/>
                  <a:pt x="6130" y="10217"/>
                  <a:pt x="6148" y="10217"/>
                </a:cubicBezTo>
                <a:cubicBezTo>
                  <a:pt x="6165" y="10217"/>
                  <a:pt x="6183" y="10206"/>
                  <a:pt x="6183" y="10183"/>
                </a:cubicBezTo>
                <a:lnTo>
                  <a:pt x="6183" y="10139"/>
                </a:lnTo>
                <a:cubicBezTo>
                  <a:pt x="6184" y="10116"/>
                  <a:pt x="6166" y="10104"/>
                  <a:pt x="6148" y="10104"/>
                </a:cubicBezTo>
                <a:close/>
                <a:moveTo>
                  <a:pt x="866" y="10120"/>
                </a:moveTo>
                <a:cubicBezTo>
                  <a:pt x="860" y="10120"/>
                  <a:pt x="855" y="10122"/>
                  <a:pt x="849" y="10125"/>
                </a:cubicBezTo>
                <a:cubicBezTo>
                  <a:pt x="833" y="10134"/>
                  <a:pt x="825" y="10158"/>
                  <a:pt x="836" y="10173"/>
                </a:cubicBezTo>
                <a:cubicBezTo>
                  <a:pt x="852" y="10193"/>
                  <a:pt x="867" y="10214"/>
                  <a:pt x="880" y="10234"/>
                </a:cubicBezTo>
                <a:cubicBezTo>
                  <a:pt x="889" y="10245"/>
                  <a:pt x="900" y="10251"/>
                  <a:pt x="912" y="10251"/>
                </a:cubicBezTo>
                <a:cubicBezTo>
                  <a:pt x="917" y="10251"/>
                  <a:pt x="923" y="10250"/>
                  <a:pt x="929" y="10247"/>
                </a:cubicBezTo>
                <a:cubicBezTo>
                  <a:pt x="945" y="10238"/>
                  <a:pt x="954" y="10214"/>
                  <a:pt x="942" y="10198"/>
                </a:cubicBezTo>
                <a:cubicBezTo>
                  <a:pt x="926" y="10178"/>
                  <a:pt x="912" y="10160"/>
                  <a:pt x="898" y="10139"/>
                </a:cubicBezTo>
                <a:cubicBezTo>
                  <a:pt x="889" y="10128"/>
                  <a:pt x="878" y="10120"/>
                  <a:pt x="866" y="10120"/>
                </a:cubicBezTo>
                <a:close/>
                <a:moveTo>
                  <a:pt x="17254" y="10205"/>
                </a:moveTo>
                <a:cubicBezTo>
                  <a:pt x="17245" y="10205"/>
                  <a:pt x="17236" y="10211"/>
                  <a:pt x="17236" y="10222"/>
                </a:cubicBezTo>
                <a:lnTo>
                  <a:pt x="17236" y="10238"/>
                </a:lnTo>
                <a:cubicBezTo>
                  <a:pt x="17236" y="10250"/>
                  <a:pt x="17245" y="10255"/>
                  <a:pt x="17254" y="10255"/>
                </a:cubicBezTo>
                <a:cubicBezTo>
                  <a:pt x="17263" y="10255"/>
                  <a:pt x="17272" y="10250"/>
                  <a:pt x="17272" y="10238"/>
                </a:cubicBezTo>
                <a:lnTo>
                  <a:pt x="17272" y="10222"/>
                </a:lnTo>
                <a:cubicBezTo>
                  <a:pt x="17272" y="10211"/>
                  <a:pt x="17263" y="10205"/>
                  <a:pt x="17254" y="10205"/>
                </a:cubicBezTo>
                <a:close/>
                <a:moveTo>
                  <a:pt x="10757" y="10119"/>
                </a:moveTo>
                <a:cubicBezTo>
                  <a:pt x="10747" y="10119"/>
                  <a:pt x="10738" y="10122"/>
                  <a:pt x="10732" y="10129"/>
                </a:cubicBezTo>
                <a:cubicBezTo>
                  <a:pt x="10717" y="10144"/>
                  <a:pt x="10718" y="10165"/>
                  <a:pt x="10732" y="10178"/>
                </a:cubicBezTo>
                <a:cubicBezTo>
                  <a:pt x="10753" y="10204"/>
                  <a:pt x="10773" y="10229"/>
                  <a:pt x="10794" y="10254"/>
                </a:cubicBezTo>
                <a:cubicBezTo>
                  <a:pt x="10799" y="10261"/>
                  <a:pt x="10808" y="10264"/>
                  <a:pt x="10817" y="10264"/>
                </a:cubicBezTo>
                <a:cubicBezTo>
                  <a:pt x="10827" y="10264"/>
                  <a:pt x="10836" y="10260"/>
                  <a:pt x="10843" y="10254"/>
                </a:cubicBezTo>
                <a:cubicBezTo>
                  <a:pt x="10858" y="10239"/>
                  <a:pt x="10857" y="10218"/>
                  <a:pt x="10843" y="10204"/>
                </a:cubicBezTo>
                <a:cubicBezTo>
                  <a:pt x="10822" y="10178"/>
                  <a:pt x="10803" y="10153"/>
                  <a:pt x="10782" y="10129"/>
                </a:cubicBezTo>
                <a:cubicBezTo>
                  <a:pt x="10776" y="10122"/>
                  <a:pt x="10767" y="10119"/>
                  <a:pt x="10757" y="10119"/>
                </a:cubicBezTo>
                <a:close/>
                <a:moveTo>
                  <a:pt x="2212" y="10121"/>
                </a:moveTo>
                <a:cubicBezTo>
                  <a:pt x="2196" y="10121"/>
                  <a:pt x="2180" y="10129"/>
                  <a:pt x="2169" y="10146"/>
                </a:cubicBezTo>
                <a:cubicBezTo>
                  <a:pt x="2160" y="10162"/>
                  <a:pt x="2151" y="10177"/>
                  <a:pt x="2142" y="10192"/>
                </a:cubicBezTo>
                <a:cubicBezTo>
                  <a:pt x="2117" y="10233"/>
                  <a:pt x="2154" y="10272"/>
                  <a:pt x="2191" y="10272"/>
                </a:cubicBezTo>
                <a:cubicBezTo>
                  <a:pt x="2207" y="10272"/>
                  <a:pt x="2223" y="10265"/>
                  <a:pt x="2234" y="10247"/>
                </a:cubicBezTo>
                <a:cubicBezTo>
                  <a:pt x="2242" y="10231"/>
                  <a:pt x="2252" y="10215"/>
                  <a:pt x="2261" y="10202"/>
                </a:cubicBezTo>
                <a:cubicBezTo>
                  <a:pt x="2286" y="10160"/>
                  <a:pt x="2249" y="10121"/>
                  <a:pt x="2212" y="10121"/>
                </a:cubicBezTo>
                <a:close/>
                <a:moveTo>
                  <a:pt x="23056" y="10190"/>
                </a:moveTo>
                <a:cubicBezTo>
                  <a:pt x="23052" y="10190"/>
                  <a:pt x="23048" y="10191"/>
                  <a:pt x="23044" y="10192"/>
                </a:cubicBezTo>
                <a:cubicBezTo>
                  <a:pt x="23029" y="10197"/>
                  <a:pt x="23014" y="10203"/>
                  <a:pt x="22999" y="10208"/>
                </a:cubicBezTo>
                <a:cubicBezTo>
                  <a:pt x="22960" y="10221"/>
                  <a:pt x="22971" y="10278"/>
                  <a:pt x="23006" y="10278"/>
                </a:cubicBezTo>
                <a:cubicBezTo>
                  <a:pt x="23010" y="10278"/>
                  <a:pt x="23014" y="10277"/>
                  <a:pt x="23018" y="10276"/>
                </a:cubicBezTo>
                <a:cubicBezTo>
                  <a:pt x="23034" y="10271"/>
                  <a:pt x="23047" y="10265"/>
                  <a:pt x="23062" y="10260"/>
                </a:cubicBezTo>
                <a:cubicBezTo>
                  <a:pt x="23103" y="10248"/>
                  <a:pt x="23091" y="10190"/>
                  <a:pt x="23056" y="10190"/>
                </a:cubicBezTo>
                <a:close/>
                <a:moveTo>
                  <a:pt x="8866" y="10249"/>
                </a:moveTo>
                <a:cubicBezTo>
                  <a:pt x="8842" y="10249"/>
                  <a:pt x="8842" y="10283"/>
                  <a:pt x="8866" y="10283"/>
                </a:cubicBezTo>
                <a:lnTo>
                  <a:pt x="8882" y="10283"/>
                </a:lnTo>
                <a:cubicBezTo>
                  <a:pt x="8904" y="10283"/>
                  <a:pt x="8904" y="10249"/>
                  <a:pt x="8882" y="10249"/>
                </a:cubicBezTo>
                <a:close/>
                <a:moveTo>
                  <a:pt x="3796" y="10193"/>
                </a:moveTo>
                <a:cubicBezTo>
                  <a:pt x="3787" y="10193"/>
                  <a:pt x="3779" y="10199"/>
                  <a:pt x="3779" y="10210"/>
                </a:cubicBezTo>
                <a:lnTo>
                  <a:pt x="3779" y="10285"/>
                </a:lnTo>
                <a:cubicBezTo>
                  <a:pt x="3779" y="10297"/>
                  <a:pt x="3788" y="10303"/>
                  <a:pt x="3796" y="10303"/>
                </a:cubicBezTo>
                <a:cubicBezTo>
                  <a:pt x="3805" y="10303"/>
                  <a:pt x="3814" y="10297"/>
                  <a:pt x="3814" y="10285"/>
                </a:cubicBezTo>
                <a:lnTo>
                  <a:pt x="3814" y="10210"/>
                </a:lnTo>
                <a:cubicBezTo>
                  <a:pt x="3814" y="10199"/>
                  <a:pt x="3805" y="10193"/>
                  <a:pt x="3796" y="10193"/>
                </a:cubicBezTo>
                <a:close/>
                <a:moveTo>
                  <a:pt x="12307" y="10211"/>
                </a:moveTo>
                <a:cubicBezTo>
                  <a:pt x="12289" y="10211"/>
                  <a:pt x="12272" y="10222"/>
                  <a:pt x="12272" y="10246"/>
                </a:cubicBezTo>
                <a:lnTo>
                  <a:pt x="12272" y="10276"/>
                </a:lnTo>
                <a:cubicBezTo>
                  <a:pt x="12272" y="10299"/>
                  <a:pt x="12289" y="10310"/>
                  <a:pt x="12307" y="10310"/>
                </a:cubicBezTo>
                <a:cubicBezTo>
                  <a:pt x="12324" y="10310"/>
                  <a:pt x="12342" y="10299"/>
                  <a:pt x="12342" y="10276"/>
                </a:cubicBezTo>
                <a:lnTo>
                  <a:pt x="12342" y="10246"/>
                </a:lnTo>
                <a:cubicBezTo>
                  <a:pt x="12342" y="10222"/>
                  <a:pt x="12324" y="10211"/>
                  <a:pt x="12307" y="10211"/>
                </a:cubicBezTo>
                <a:close/>
                <a:moveTo>
                  <a:pt x="23774" y="10237"/>
                </a:moveTo>
                <a:cubicBezTo>
                  <a:pt x="23769" y="10237"/>
                  <a:pt x="23764" y="10237"/>
                  <a:pt x="23759" y="10238"/>
                </a:cubicBezTo>
                <a:cubicBezTo>
                  <a:pt x="23718" y="10247"/>
                  <a:pt x="23730" y="10306"/>
                  <a:pt x="23768" y="10307"/>
                </a:cubicBezTo>
                <a:cubicBezTo>
                  <a:pt x="23773" y="10317"/>
                  <a:pt x="23785" y="10322"/>
                  <a:pt x="23798" y="10322"/>
                </a:cubicBezTo>
                <a:cubicBezTo>
                  <a:pt x="23804" y="10322"/>
                  <a:pt x="23810" y="10320"/>
                  <a:pt x="23815" y="10318"/>
                </a:cubicBezTo>
                <a:cubicBezTo>
                  <a:pt x="23833" y="10307"/>
                  <a:pt x="23836" y="10286"/>
                  <a:pt x="23828" y="10270"/>
                </a:cubicBezTo>
                <a:cubicBezTo>
                  <a:pt x="23818" y="10247"/>
                  <a:pt x="23797" y="10237"/>
                  <a:pt x="23774" y="10237"/>
                </a:cubicBezTo>
                <a:close/>
                <a:moveTo>
                  <a:pt x="24093" y="10235"/>
                </a:moveTo>
                <a:cubicBezTo>
                  <a:pt x="24083" y="10235"/>
                  <a:pt x="24073" y="10240"/>
                  <a:pt x="24067" y="10252"/>
                </a:cubicBezTo>
                <a:cubicBezTo>
                  <a:pt x="24061" y="10262"/>
                  <a:pt x="24056" y="10272"/>
                  <a:pt x="24051" y="10282"/>
                </a:cubicBezTo>
                <a:cubicBezTo>
                  <a:pt x="24037" y="10310"/>
                  <a:pt x="24061" y="10336"/>
                  <a:pt x="24085" y="10336"/>
                </a:cubicBezTo>
                <a:cubicBezTo>
                  <a:pt x="24096" y="10336"/>
                  <a:pt x="24106" y="10331"/>
                  <a:pt x="24113" y="10318"/>
                </a:cubicBezTo>
                <a:cubicBezTo>
                  <a:pt x="24118" y="10307"/>
                  <a:pt x="24123" y="10298"/>
                  <a:pt x="24129" y="10287"/>
                </a:cubicBezTo>
                <a:cubicBezTo>
                  <a:pt x="24142" y="10260"/>
                  <a:pt x="24116" y="10235"/>
                  <a:pt x="24093" y="10235"/>
                </a:cubicBezTo>
                <a:close/>
                <a:moveTo>
                  <a:pt x="6598" y="10271"/>
                </a:moveTo>
                <a:cubicBezTo>
                  <a:pt x="6552" y="10271"/>
                  <a:pt x="6552" y="10341"/>
                  <a:pt x="6598" y="10341"/>
                </a:cubicBezTo>
                <a:lnTo>
                  <a:pt x="6614" y="10341"/>
                </a:lnTo>
                <a:cubicBezTo>
                  <a:pt x="6658" y="10341"/>
                  <a:pt x="6660" y="10271"/>
                  <a:pt x="6614" y="10271"/>
                </a:cubicBezTo>
                <a:close/>
                <a:moveTo>
                  <a:pt x="20170" y="10225"/>
                </a:moveTo>
                <a:cubicBezTo>
                  <a:pt x="20158" y="10225"/>
                  <a:pt x="20145" y="10233"/>
                  <a:pt x="20138" y="10243"/>
                </a:cubicBezTo>
                <a:cubicBezTo>
                  <a:pt x="20128" y="10261"/>
                  <a:pt x="20135" y="10280"/>
                  <a:pt x="20151" y="10292"/>
                </a:cubicBezTo>
                <a:cubicBezTo>
                  <a:pt x="20171" y="10307"/>
                  <a:pt x="20191" y="10322"/>
                  <a:pt x="20212" y="10336"/>
                </a:cubicBezTo>
                <a:cubicBezTo>
                  <a:pt x="20217" y="10340"/>
                  <a:pt x="20222" y="10341"/>
                  <a:pt x="20228" y="10341"/>
                </a:cubicBezTo>
                <a:cubicBezTo>
                  <a:pt x="20241" y="10341"/>
                  <a:pt x="20253" y="10334"/>
                  <a:pt x="20260" y="10323"/>
                </a:cubicBezTo>
                <a:cubicBezTo>
                  <a:pt x="20269" y="10304"/>
                  <a:pt x="20263" y="10286"/>
                  <a:pt x="20247" y="10275"/>
                </a:cubicBezTo>
                <a:cubicBezTo>
                  <a:pt x="20227" y="10259"/>
                  <a:pt x="20207" y="10244"/>
                  <a:pt x="20186" y="10230"/>
                </a:cubicBezTo>
                <a:cubicBezTo>
                  <a:pt x="20182" y="10226"/>
                  <a:pt x="20176" y="10225"/>
                  <a:pt x="20170" y="10225"/>
                </a:cubicBezTo>
                <a:close/>
                <a:moveTo>
                  <a:pt x="8189" y="10277"/>
                </a:moveTo>
                <a:cubicBezTo>
                  <a:pt x="8178" y="10277"/>
                  <a:pt x="8166" y="10290"/>
                  <a:pt x="8174" y="10304"/>
                </a:cubicBezTo>
                <a:cubicBezTo>
                  <a:pt x="8179" y="10315"/>
                  <a:pt x="8184" y="10324"/>
                  <a:pt x="8189" y="10335"/>
                </a:cubicBezTo>
                <a:cubicBezTo>
                  <a:pt x="8193" y="10341"/>
                  <a:pt x="8198" y="10344"/>
                  <a:pt x="8203" y="10344"/>
                </a:cubicBezTo>
                <a:cubicBezTo>
                  <a:pt x="8214" y="10344"/>
                  <a:pt x="8226" y="10331"/>
                  <a:pt x="8219" y="10317"/>
                </a:cubicBezTo>
                <a:cubicBezTo>
                  <a:pt x="8213" y="10306"/>
                  <a:pt x="8208" y="10297"/>
                  <a:pt x="8203" y="10286"/>
                </a:cubicBezTo>
                <a:cubicBezTo>
                  <a:pt x="8200" y="10280"/>
                  <a:pt x="8194" y="10277"/>
                  <a:pt x="8189" y="10277"/>
                </a:cubicBezTo>
                <a:close/>
                <a:moveTo>
                  <a:pt x="5547" y="10234"/>
                </a:moveTo>
                <a:cubicBezTo>
                  <a:pt x="5506" y="10234"/>
                  <a:pt x="5469" y="10287"/>
                  <a:pt x="5507" y="10324"/>
                </a:cubicBezTo>
                <a:lnTo>
                  <a:pt x="5523" y="10340"/>
                </a:lnTo>
                <a:cubicBezTo>
                  <a:pt x="5534" y="10351"/>
                  <a:pt x="5547" y="10355"/>
                  <a:pt x="5559" y="10355"/>
                </a:cubicBezTo>
                <a:cubicBezTo>
                  <a:pt x="5600" y="10355"/>
                  <a:pt x="5636" y="10303"/>
                  <a:pt x="5599" y="10265"/>
                </a:cubicBezTo>
                <a:lnTo>
                  <a:pt x="5583" y="10250"/>
                </a:lnTo>
                <a:cubicBezTo>
                  <a:pt x="5572" y="10239"/>
                  <a:pt x="5559" y="10234"/>
                  <a:pt x="5547" y="10234"/>
                </a:cubicBezTo>
                <a:close/>
                <a:moveTo>
                  <a:pt x="11736" y="10218"/>
                </a:moveTo>
                <a:cubicBezTo>
                  <a:pt x="11717" y="10218"/>
                  <a:pt x="11698" y="10228"/>
                  <a:pt x="11689" y="10246"/>
                </a:cubicBezTo>
                <a:cubicBezTo>
                  <a:pt x="11684" y="10256"/>
                  <a:pt x="11679" y="10265"/>
                  <a:pt x="11674" y="10276"/>
                </a:cubicBezTo>
                <a:cubicBezTo>
                  <a:pt x="11660" y="10302"/>
                  <a:pt x="11665" y="10335"/>
                  <a:pt x="11694" y="10349"/>
                </a:cubicBezTo>
                <a:cubicBezTo>
                  <a:pt x="11701" y="10354"/>
                  <a:pt x="11710" y="10356"/>
                  <a:pt x="11720" y="10356"/>
                </a:cubicBezTo>
                <a:cubicBezTo>
                  <a:pt x="11738" y="10356"/>
                  <a:pt x="11757" y="10347"/>
                  <a:pt x="11766" y="10329"/>
                </a:cubicBezTo>
                <a:cubicBezTo>
                  <a:pt x="11772" y="10319"/>
                  <a:pt x="11777" y="10309"/>
                  <a:pt x="11782" y="10299"/>
                </a:cubicBezTo>
                <a:cubicBezTo>
                  <a:pt x="11795" y="10273"/>
                  <a:pt x="11790" y="10241"/>
                  <a:pt x="11763" y="10226"/>
                </a:cubicBezTo>
                <a:cubicBezTo>
                  <a:pt x="11755" y="10221"/>
                  <a:pt x="11745" y="10218"/>
                  <a:pt x="11736" y="10218"/>
                </a:cubicBezTo>
                <a:close/>
                <a:moveTo>
                  <a:pt x="21745" y="10288"/>
                </a:moveTo>
                <a:cubicBezTo>
                  <a:pt x="21699" y="10288"/>
                  <a:pt x="21699" y="10360"/>
                  <a:pt x="21745" y="10360"/>
                </a:cubicBezTo>
                <a:lnTo>
                  <a:pt x="21775" y="10360"/>
                </a:lnTo>
                <a:cubicBezTo>
                  <a:pt x="21775" y="10360"/>
                  <a:pt x="21775" y="10360"/>
                  <a:pt x="21776" y="10360"/>
                </a:cubicBezTo>
                <a:cubicBezTo>
                  <a:pt x="21821" y="10360"/>
                  <a:pt x="21820" y="10291"/>
                  <a:pt x="21775" y="10288"/>
                </a:cubicBezTo>
                <a:close/>
                <a:moveTo>
                  <a:pt x="14319" y="10291"/>
                </a:moveTo>
                <a:cubicBezTo>
                  <a:pt x="14311" y="10291"/>
                  <a:pt x="14302" y="10294"/>
                  <a:pt x="14295" y="10301"/>
                </a:cubicBezTo>
                <a:lnTo>
                  <a:pt x="14279" y="10317"/>
                </a:lnTo>
                <a:cubicBezTo>
                  <a:pt x="14254" y="10342"/>
                  <a:pt x="14279" y="10377"/>
                  <a:pt x="14306" y="10377"/>
                </a:cubicBezTo>
                <a:cubicBezTo>
                  <a:pt x="14314" y="10377"/>
                  <a:pt x="14322" y="10373"/>
                  <a:pt x="14329" y="10366"/>
                </a:cubicBezTo>
                <a:lnTo>
                  <a:pt x="14345" y="10350"/>
                </a:lnTo>
                <a:cubicBezTo>
                  <a:pt x="14370" y="10326"/>
                  <a:pt x="14346" y="10291"/>
                  <a:pt x="14319" y="10291"/>
                </a:cubicBezTo>
                <a:close/>
                <a:moveTo>
                  <a:pt x="3361" y="10294"/>
                </a:moveTo>
                <a:cubicBezTo>
                  <a:pt x="3343" y="10294"/>
                  <a:pt x="3325" y="10305"/>
                  <a:pt x="3325" y="10328"/>
                </a:cubicBezTo>
                <a:lnTo>
                  <a:pt x="3325" y="10344"/>
                </a:lnTo>
                <a:cubicBezTo>
                  <a:pt x="3325" y="10367"/>
                  <a:pt x="3342" y="10379"/>
                  <a:pt x="3360" y="10379"/>
                </a:cubicBezTo>
                <a:cubicBezTo>
                  <a:pt x="3377" y="10379"/>
                  <a:pt x="3396" y="10367"/>
                  <a:pt x="3397" y="10344"/>
                </a:cubicBezTo>
                <a:lnTo>
                  <a:pt x="3397" y="10328"/>
                </a:lnTo>
                <a:cubicBezTo>
                  <a:pt x="3397" y="10305"/>
                  <a:pt x="3379" y="10294"/>
                  <a:pt x="3361" y="10294"/>
                </a:cubicBezTo>
                <a:close/>
                <a:moveTo>
                  <a:pt x="6838" y="10345"/>
                </a:moveTo>
                <a:cubicBezTo>
                  <a:pt x="6792" y="10345"/>
                  <a:pt x="6792" y="10415"/>
                  <a:pt x="6838" y="10415"/>
                </a:cubicBezTo>
                <a:lnTo>
                  <a:pt x="6854" y="10415"/>
                </a:lnTo>
                <a:cubicBezTo>
                  <a:pt x="6854" y="10415"/>
                  <a:pt x="6855" y="10415"/>
                  <a:pt x="6856" y="10415"/>
                </a:cubicBezTo>
                <a:cubicBezTo>
                  <a:pt x="6899" y="10415"/>
                  <a:pt x="6898" y="10345"/>
                  <a:pt x="6854" y="10345"/>
                </a:cubicBezTo>
                <a:close/>
                <a:moveTo>
                  <a:pt x="5146" y="10298"/>
                </a:moveTo>
                <a:cubicBezTo>
                  <a:pt x="5139" y="10298"/>
                  <a:pt x="5133" y="10300"/>
                  <a:pt x="5127" y="10303"/>
                </a:cubicBezTo>
                <a:cubicBezTo>
                  <a:pt x="5109" y="10314"/>
                  <a:pt x="5106" y="10335"/>
                  <a:pt x="5115" y="10351"/>
                </a:cubicBezTo>
                <a:cubicBezTo>
                  <a:pt x="5125" y="10376"/>
                  <a:pt x="5136" y="10402"/>
                  <a:pt x="5147" y="10427"/>
                </a:cubicBezTo>
                <a:cubicBezTo>
                  <a:pt x="5152" y="10438"/>
                  <a:pt x="5164" y="10444"/>
                  <a:pt x="5177" y="10444"/>
                </a:cubicBezTo>
                <a:cubicBezTo>
                  <a:pt x="5183" y="10444"/>
                  <a:pt x="5190" y="10443"/>
                  <a:pt x="5195" y="10439"/>
                </a:cubicBezTo>
                <a:cubicBezTo>
                  <a:pt x="5214" y="10429"/>
                  <a:pt x="5216" y="10408"/>
                  <a:pt x="5209" y="10391"/>
                </a:cubicBezTo>
                <a:cubicBezTo>
                  <a:pt x="5198" y="10366"/>
                  <a:pt x="5188" y="10341"/>
                  <a:pt x="5175" y="10317"/>
                </a:cubicBezTo>
                <a:cubicBezTo>
                  <a:pt x="5171" y="10304"/>
                  <a:pt x="5158" y="10298"/>
                  <a:pt x="5146" y="10298"/>
                </a:cubicBezTo>
                <a:close/>
                <a:moveTo>
                  <a:pt x="14038" y="10315"/>
                </a:moveTo>
                <a:cubicBezTo>
                  <a:pt x="13993" y="10315"/>
                  <a:pt x="13993" y="10386"/>
                  <a:pt x="14038" y="10386"/>
                </a:cubicBezTo>
                <a:cubicBezTo>
                  <a:pt x="14051" y="10386"/>
                  <a:pt x="14059" y="10381"/>
                  <a:pt x="14066" y="10372"/>
                </a:cubicBezTo>
                <a:cubicBezTo>
                  <a:pt x="14075" y="10406"/>
                  <a:pt x="14103" y="10432"/>
                  <a:pt x="14135" y="10442"/>
                </a:cubicBezTo>
                <a:cubicBezTo>
                  <a:pt x="14139" y="10444"/>
                  <a:pt x="14143" y="10444"/>
                  <a:pt x="14146" y="10444"/>
                </a:cubicBezTo>
                <a:cubicBezTo>
                  <a:pt x="14180" y="10444"/>
                  <a:pt x="14191" y="10387"/>
                  <a:pt x="14152" y="10374"/>
                </a:cubicBezTo>
                <a:cubicBezTo>
                  <a:pt x="14137" y="10369"/>
                  <a:pt x="14131" y="10356"/>
                  <a:pt x="14130" y="10341"/>
                </a:cubicBezTo>
                <a:cubicBezTo>
                  <a:pt x="14128" y="10325"/>
                  <a:pt x="14111" y="10315"/>
                  <a:pt x="14096" y="10315"/>
                </a:cubicBezTo>
                <a:cubicBezTo>
                  <a:pt x="14093" y="10315"/>
                  <a:pt x="14090" y="10316"/>
                  <a:pt x="14087" y="10317"/>
                </a:cubicBezTo>
                <a:cubicBezTo>
                  <a:pt x="14078" y="10319"/>
                  <a:pt x="14072" y="10324"/>
                  <a:pt x="14067" y="10330"/>
                </a:cubicBezTo>
                <a:cubicBezTo>
                  <a:pt x="14062" y="10322"/>
                  <a:pt x="14052" y="10315"/>
                  <a:pt x="14038" y="10315"/>
                </a:cubicBezTo>
                <a:close/>
                <a:moveTo>
                  <a:pt x="1692" y="10316"/>
                </a:moveTo>
                <a:cubicBezTo>
                  <a:pt x="1683" y="10316"/>
                  <a:pt x="1673" y="10319"/>
                  <a:pt x="1665" y="10323"/>
                </a:cubicBezTo>
                <a:cubicBezTo>
                  <a:pt x="1639" y="10339"/>
                  <a:pt x="1632" y="10370"/>
                  <a:pt x="1645" y="10396"/>
                </a:cubicBezTo>
                <a:cubicBezTo>
                  <a:pt x="1650" y="10407"/>
                  <a:pt x="1655" y="10416"/>
                  <a:pt x="1661" y="10427"/>
                </a:cubicBezTo>
                <a:cubicBezTo>
                  <a:pt x="1670" y="10444"/>
                  <a:pt x="1688" y="10453"/>
                  <a:pt x="1707" y="10453"/>
                </a:cubicBezTo>
                <a:cubicBezTo>
                  <a:pt x="1716" y="10453"/>
                  <a:pt x="1726" y="10450"/>
                  <a:pt x="1734" y="10446"/>
                </a:cubicBezTo>
                <a:cubicBezTo>
                  <a:pt x="1760" y="10430"/>
                  <a:pt x="1768" y="10398"/>
                  <a:pt x="1754" y="10372"/>
                </a:cubicBezTo>
                <a:cubicBezTo>
                  <a:pt x="1749" y="10362"/>
                  <a:pt x="1743" y="10351"/>
                  <a:pt x="1738" y="10343"/>
                </a:cubicBezTo>
                <a:cubicBezTo>
                  <a:pt x="1730" y="10325"/>
                  <a:pt x="1711" y="10316"/>
                  <a:pt x="1692" y="10316"/>
                </a:cubicBezTo>
                <a:close/>
                <a:moveTo>
                  <a:pt x="15523" y="10331"/>
                </a:moveTo>
                <a:cubicBezTo>
                  <a:pt x="15505" y="10331"/>
                  <a:pt x="15488" y="10339"/>
                  <a:pt x="15477" y="10357"/>
                </a:cubicBezTo>
                <a:cubicBezTo>
                  <a:pt x="15465" y="10382"/>
                  <a:pt x="15472" y="10417"/>
                  <a:pt x="15497" y="10430"/>
                </a:cubicBezTo>
                <a:cubicBezTo>
                  <a:pt x="15508" y="10435"/>
                  <a:pt x="15517" y="10440"/>
                  <a:pt x="15528" y="10446"/>
                </a:cubicBezTo>
                <a:cubicBezTo>
                  <a:pt x="15537" y="10450"/>
                  <a:pt x="15546" y="10453"/>
                  <a:pt x="15556" y="10453"/>
                </a:cubicBezTo>
                <a:cubicBezTo>
                  <a:pt x="15574" y="10453"/>
                  <a:pt x="15591" y="10444"/>
                  <a:pt x="15601" y="10427"/>
                </a:cubicBezTo>
                <a:cubicBezTo>
                  <a:pt x="15615" y="10403"/>
                  <a:pt x="15607" y="10366"/>
                  <a:pt x="15581" y="10353"/>
                </a:cubicBezTo>
                <a:cubicBezTo>
                  <a:pt x="15571" y="10348"/>
                  <a:pt x="15561" y="10343"/>
                  <a:pt x="15551" y="10338"/>
                </a:cubicBezTo>
                <a:cubicBezTo>
                  <a:pt x="15542" y="10333"/>
                  <a:pt x="15532" y="10331"/>
                  <a:pt x="15523" y="10331"/>
                </a:cubicBezTo>
                <a:close/>
                <a:moveTo>
                  <a:pt x="18304" y="10433"/>
                </a:moveTo>
                <a:cubicBezTo>
                  <a:pt x="18281" y="10433"/>
                  <a:pt x="18281" y="10469"/>
                  <a:pt x="18304" y="10469"/>
                </a:cubicBezTo>
                <a:cubicBezTo>
                  <a:pt x="18326" y="10469"/>
                  <a:pt x="18327" y="10433"/>
                  <a:pt x="18304" y="10433"/>
                </a:cubicBezTo>
                <a:close/>
                <a:moveTo>
                  <a:pt x="14654" y="10405"/>
                </a:moveTo>
                <a:cubicBezTo>
                  <a:pt x="14627" y="10405"/>
                  <a:pt x="14604" y="10441"/>
                  <a:pt x="14629" y="10466"/>
                </a:cubicBezTo>
                <a:lnTo>
                  <a:pt x="14645" y="10481"/>
                </a:lnTo>
                <a:cubicBezTo>
                  <a:pt x="14652" y="10489"/>
                  <a:pt x="14660" y="10492"/>
                  <a:pt x="14668" y="10492"/>
                </a:cubicBezTo>
                <a:cubicBezTo>
                  <a:pt x="14696" y="10492"/>
                  <a:pt x="14720" y="10456"/>
                  <a:pt x="14695" y="10432"/>
                </a:cubicBezTo>
                <a:lnTo>
                  <a:pt x="14679" y="10416"/>
                </a:lnTo>
                <a:cubicBezTo>
                  <a:pt x="14671" y="10408"/>
                  <a:pt x="14663" y="10405"/>
                  <a:pt x="14654" y="10405"/>
                </a:cubicBezTo>
                <a:close/>
                <a:moveTo>
                  <a:pt x="4429" y="10428"/>
                </a:moveTo>
                <a:cubicBezTo>
                  <a:pt x="4410" y="10428"/>
                  <a:pt x="4391" y="10438"/>
                  <a:pt x="4381" y="10455"/>
                </a:cubicBezTo>
                <a:cubicBezTo>
                  <a:pt x="4366" y="10481"/>
                  <a:pt x="4376" y="10513"/>
                  <a:pt x="4400" y="10528"/>
                </a:cubicBezTo>
                <a:cubicBezTo>
                  <a:pt x="4416" y="10539"/>
                  <a:pt x="4431" y="10548"/>
                  <a:pt x="4445" y="10559"/>
                </a:cubicBezTo>
                <a:cubicBezTo>
                  <a:pt x="4453" y="10564"/>
                  <a:pt x="4461" y="10566"/>
                  <a:pt x="4470" y="10566"/>
                </a:cubicBezTo>
                <a:cubicBezTo>
                  <a:pt x="4489" y="10566"/>
                  <a:pt x="4509" y="10556"/>
                  <a:pt x="4519" y="10539"/>
                </a:cubicBezTo>
                <a:cubicBezTo>
                  <a:pt x="4533" y="10513"/>
                  <a:pt x="4523" y="10482"/>
                  <a:pt x="4499" y="10466"/>
                </a:cubicBezTo>
                <a:cubicBezTo>
                  <a:pt x="4483" y="10455"/>
                  <a:pt x="4468" y="10446"/>
                  <a:pt x="4455" y="10435"/>
                </a:cubicBezTo>
                <a:cubicBezTo>
                  <a:pt x="4447" y="10430"/>
                  <a:pt x="4438" y="10428"/>
                  <a:pt x="4429" y="10428"/>
                </a:cubicBezTo>
                <a:close/>
                <a:moveTo>
                  <a:pt x="9512" y="10426"/>
                </a:moveTo>
                <a:cubicBezTo>
                  <a:pt x="9493" y="10426"/>
                  <a:pt x="9474" y="10436"/>
                  <a:pt x="9464" y="10453"/>
                </a:cubicBezTo>
                <a:cubicBezTo>
                  <a:pt x="9449" y="10479"/>
                  <a:pt x="9459" y="10510"/>
                  <a:pt x="9484" y="10526"/>
                </a:cubicBezTo>
                <a:cubicBezTo>
                  <a:pt x="9509" y="10542"/>
                  <a:pt x="9532" y="10558"/>
                  <a:pt x="9557" y="10573"/>
                </a:cubicBezTo>
                <a:cubicBezTo>
                  <a:pt x="9566" y="10578"/>
                  <a:pt x="9575" y="10581"/>
                  <a:pt x="9584" y="10581"/>
                </a:cubicBezTo>
                <a:cubicBezTo>
                  <a:pt x="9603" y="10581"/>
                  <a:pt x="9622" y="10571"/>
                  <a:pt x="9631" y="10554"/>
                </a:cubicBezTo>
                <a:cubicBezTo>
                  <a:pt x="9647" y="10527"/>
                  <a:pt x="9636" y="10496"/>
                  <a:pt x="9611" y="10480"/>
                </a:cubicBezTo>
                <a:cubicBezTo>
                  <a:pt x="9586" y="10464"/>
                  <a:pt x="9563" y="10449"/>
                  <a:pt x="9538" y="10433"/>
                </a:cubicBezTo>
                <a:cubicBezTo>
                  <a:pt x="9529" y="10428"/>
                  <a:pt x="9520" y="10426"/>
                  <a:pt x="9512" y="10426"/>
                </a:cubicBezTo>
                <a:close/>
                <a:moveTo>
                  <a:pt x="13330" y="10454"/>
                </a:moveTo>
                <a:cubicBezTo>
                  <a:pt x="13309" y="10454"/>
                  <a:pt x="13287" y="10472"/>
                  <a:pt x="13294" y="10498"/>
                </a:cubicBezTo>
                <a:cubicBezTo>
                  <a:pt x="13305" y="10540"/>
                  <a:pt x="13333" y="10576"/>
                  <a:pt x="13372" y="10594"/>
                </a:cubicBezTo>
                <a:cubicBezTo>
                  <a:pt x="13378" y="10598"/>
                  <a:pt x="13383" y="10599"/>
                  <a:pt x="13389" y="10599"/>
                </a:cubicBezTo>
                <a:cubicBezTo>
                  <a:pt x="13420" y="10599"/>
                  <a:pt x="13440" y="10551"/>
                  <a:pt x="13406" y="10534"/>
                </a:cubicBezTo>
                <a:cubicBezTo>
                  <a:pt x="13383" y="10522"/>
                  <a:pt x="13368" y="10505"/>
                  <a:pt x="13362" y="10480"/>
                </a:cubicBezTo>
                <a:cubicBezTo>
                  <a:pt x="13358" y="10462"/>
                  <a:pt x="13344" y="10454"/>
                  <a:pt x="13330" y="10454"/>
                </a:cubicBezTo>
                <a:close/>
                <a:moveTo>
                  <a:pt x="22423" y="10458"/>
                </a:moveTo>
                <a:cubicBezTo>
                  <a:pt x="22402" y="10458"/>
                  <a:pt x="22380" y="10476"/>
                  <a:pt x="22385" y="10502"/>
                </a:cubicBezTo>
                <a:lnTo>
                  <a:pt x="22401" y="10577"/>
                </a:lnTo>
                <a:cubicBezTo>
                  <a:pt x="22405" y="10595"/>
                  <a:pt x="22418" y="10602"/>
                  <a:pt x="22432" y="10602"/>
                </a:cubicBezTo>
                <a:cubicBezTo>
                  <a:pt x="22453" y="10602"/>
                  <a:pt x="22475" y="10585"/>
                  <a:pt x="22469" y="10559"/>
                </a:cubicBezTo>
                <a:cubicBezTo>
                  <a:pt x="22463" y="10534"/>
                  <a:pt x="22458" y="10507"/>
                  <a:pt x="22453" y="10484"/>
                </a:cubicBezTo>
                <a:cubicBezTo>
                  <a:pt x="22450" y="10466"/>
                  <a:pt x="22436" y="10458"/>
                  <a:pt x="22423" y="10458"/>
                </a:cubicBezTo>
                <a:close/>
                <a:moveTo>
                  <a:pt x="10368" y="10460"/>
                </a:moveTo>
                <a:cubicBezTo>
                  <a:pt x="10365" y="10460"/>
                  <a:pt x="10362" y="10460"/>
                  <a:pt x="10359" y="10461"/>
                </a:cubicBezTo>
                <a:cubicBezTo>
                  <a:pt x="10341" y="10467"/>
                  <a:pt x="10327" y="10488"/>
                  <a:pt x="10334" y="10505"/>
                </a:cubicBezTo>
                <a:cubicBezTo>
                  <a:pt x="10344" y="10529"/>
                  <a:pt x="10354" y="10555"/>
                  <a:pt x="10364" y="10580"/>
                </a:cubicBezTo>
                <a:cubicBezTo>
                  <a:pt x="10370" y="10595"/>
                  <a:pt x="10383" y="10606"/>
                  <a:pt x="10398" y="10606"/>
                </a:cubicBezTo>
                <a:cubicBezTo>
                  <a:pt x="10401" y="10606"/>
                  <a:pt x="10404" y="10606"/>
                  <a:pt x="10407" y="10605"/>
                </a:cubicBezTo>
                <a:cubicBezTo>
                  <a:pt x="10424" y="10601"/>
                  <a:pt x="10440" y="10580"/>
                  <a:pt x="10432" y="10561"/>
                </a:cubicBezTo>
                <a:cubicBezTo>
                  <a:pt x="10422" y="10537"/>
                  <a:pt x="10412" y="10512"/>
                  <a:pt x="10402" y="10486"/>
                </a:cubicBezTo>
                <a:cubicBezTo>
                  <a:pt x="10396" y="10471"/>
                  <a:pt x="10383" y="10460"/>
                  <a:pt x="10368" y="10460"/>
                </a:cubicBezTo>
                <a:close/>
                <a:moveTo>
                  <a:pt x="6081" y="10464"/>
                </a:moveTo>
                <a:cubicBezTo>
                  <a:pt x="6057" y="10464"/>
                  <a:pt x="6036" y="10480"/>
                  <a:pt x="6028" y="10502"/>
                </a:cubicBezTo>
                <a:cubicBezTo>
                  <a:pt x="6023" y="10518"/>
                  <a:pt x="6018" y="10533"/>
                  <a:pt x="6012" y="10547"/>
                </a:cubicBezTo>
                <a:cubicBezTo>
                  <a:pt x="6003" y="10574"/>
                  <a:pt x="6023" y="10606"/>
                  <a:pt x="6049" y="10612"/>
                </a:cubicBezTo>
                <a:cubicBezTo>
                  <a:pt x="6054" y="10614"/>
                  <a:pt x="6059" y="10615"/>
                  <a:pt x="6064" y="10615"/>
                </a:cubicBezTo>
                <a:cubicBezTo>
                  <a:pt x="6088" y="10615"/>
                  <a:pt x="6107" y="10598"/>
                  <a:pt x="6115" y="10576"/>
                </a:cubicBezTo>
                <a:cubicBezTo>
                  <a:pt x="6120" y="10560"/>
                  <a:pt x="6126" y="10545"/>
                  <a:pt x="6131" y="10532"/>
                </a:cubicBezTo>
                <a:cubicBezTo>
                  <a:pt x="6139" y="10503"/>
                  <a:pt x="6120" y="10472"/>
                  <a:pt x="6094" y="10466"/>
                </a:cubicBezTo>
                <a:cubicBezTo>
                  <a:pt x="6090" y="10464"/>
                  <a:pt x="6085" y="10464"/>
                  <a:pt x="6081" y="10464"/>
                </a:cubicBezTo>
                <a:close/>
                <a:moveTo>
                  <a:pt x="8987" y="10564"/>
                </a:moveTo>
                <a:cubicBezTo>
                  <a:pt x="8973" y="10564"/>
                  <a:pt x="8961" y="10582"/>
                  <a:pt x="8973" y="10594"/>
                </a:cubicBezTo>
                <a:cubicBezTo>
                  <a:pt x="8978" y="10601"/>
                  <a:pt x="8983" y="10605"/>
                  <a:pt x="8989" y="10610"/>
                </a:cubicBezTo>
                <a:cubicBezTo>
                  <a:pt x="8992" y="10614"/>
                  <a:pt x="8996" y="10615"/>
                  <a:pt x="9000" y="10615"/>
                </a:cubicBezTo>
                <a:cubicBezTo>
                  <a:pt x="9014" y="10615"/>
                  <a:pt x="9026" y="10597"/>
                  <a:pt x="9014" y="10585"/>
                </a:cubicBezTo>
                <a:lnTo>
                  <a:pt x="8998" y="10569"/>
                </a:lnTo>
                <a:cubicBezTo>
                  <a:pt x="8995" y="10566"/>
                  <a:pt x="8991" y="10564"/>
                  <a:pt x="8987" y="10564"/>
                </a:cubicBezTo>
                <a:close/>
                <a:moveTo>
                  <a:pt x="2563" y="10532"/>
                </a:moveTo>
                <a:cubicBezTo>
                  <a:pt x="2546" y="10532"/>
                  <a:pt x="2528" y="10544"/>
                  <a:pt x="2528" y="10566"/>
                </a:cubicBezTo>
                <a:lnTo>
                  <a:pt x="2528" y="10582"/>
                </a:lnTo>
                <a:cubicBezTo>
                  <a:pt x="2528" y="10605"/>
                  <a:pt x="2545" y="10616"/>
                  <a:pt x="2563" y="10616"/>
                </a:cubicBezTo>
                <a:cubicBezTo>
                  <a:pt x="2581" y="10616"/>
                  <a:pt x="2598" y="10605"/>
                  <a:pt x="2598" y="10582"/>
                </a:cubicBezTo>
                <a:lnTo>
                  <a:pt x="2598" y="10566"/>
                </a:lnTo>
                <a:cubicBezTo>
                  <a:pt x="2598" y="10544"/>
                  <a:pt x="2581" y="10532"/>
                  <a:pt x="2563" y="10532"/>
                </a:cubicBezTo>
                <a:close/>
                <a:moveTo>
                  <a:pt x="7879" y="10547"/>
                </a:moveTo>
                <a:cubicBezTo>
                  <a:pt x="7835" y="10547"/>
                  <a:pt x="7836" y="10617"/>
                  <a:pt x="7881" y="10617"/>
                </a:cubicBezTo>
                <a:lnTo>
                  <a:pt x="7912" y="10617"/>
                </a:lnTo>
                <a:cubicBezTo>
                  <a:pt x="7957" y="10617"/>
                  <a:pt x="7957" y="10547"/>
                  <a:pt x="7912" y="10547"/>
                </a:cubicBezTo>
                <a:lnTo>
                  <a:pt x="7881" y="10547"/>
                </a:lnTo>
                <a:cubicBezTo>
                  <a:pt x="7881" y="10547"/>
                  <a:pt x="7880" y="10547"/>
                  <a:pt x="7879" y="10547"/>
                </a:cubicBezTo>
                <a:close/>
                <a:moveTo>
                  <a:pt x="3304" y="10540"/>
                </a:moveTo>
                <a:cubicBezTo>
                  <a:pt x="3281" y="10540"/>
                  <a:pt x="3259" y="10545"/>
                  <a:pt x="3237" y="10556"/>
                </a:cubicBezTo>
                <a:cubicBezTo>
                  <a:pt x="3203" y="10573"/>
                  <a:pt x="3224" y="10621"/>
                  <a:pt x="3257" y="10621"/>
                </a:cubicBezTo>
                <a:cubicBezTo>
                  <a:pt x="3262" y="10621"/>
                  <a:pt x="3267" y="10620"/>
                  <a:pt x="3273" y="10617"/>
                </a:cubicBezTo>
                <a:cubicBezTo>
                  <a:pt x="3282" y="10613"/>
                  <a:pt x="3291" y="10611"/>
                  <a:pt x="3301" y="10611"/>
                </a:cubicBezTo>
                <a:cubicBezTo>
                  <a:pt x="3312" y="10611"/>
                  <a:pt x="3323" y="10614"/>
                  <a:pt x="3335" y="10618"/>
                </a:cubicBezTo>
                <a:cubicBezTo>
                  <a:pt x="3338" y="10620"/>
                  <a:pt x="3342" y="10621"/>
                  <a:pt x="3345" y="10621"/>
                </a:cubicBezTo>
                <a:cubicBezTo>
                  <a:pt x="3360" y="10621"/>
                  <a:pt x="3374" y="10608"/>
                  <a:pt x="3378" y="10594"/>
                </a:cubicBezTo>
                <a:cubicBezTo>
                  <a:pt x="3384" y="10573"/>
                  <a:pt x="3371" y="10556"/>
                  <a:pt x="3355" y="10549"/>
                </a:cubicBezTo>
                <a:cubicBezTo>
                  <a:pt x="3338" y="10543"/>
                  <a:pt x="3321" y="10540"/>
                  <a:pt x="3304" y="10540"/>
                </a:cubicBezTo>
                <a:close/>
                <a:moveTo>
                  <a:pt x="7332" y="10559"/>
                </a:moveTo>
                <a:cubicBezTo>
                  <a:pt x="7286" y="10559"/>
                  <a:pt x="7286" y="10629"/>
                  <a:pt x="7332" y="10629"/>
                </a:cubicBezTo>
                <a:cubicBezTo>
                  <a:pt x="7336" y="10629"/>
                  <a:pt x="7339" y="10628"/>
                  <a:pt x="7343" y="10628"/>
                </a:cubicBezTo>
                <a:cubicBezTo>
                  <a:pt x="7350" y="10628"/>
                  <a:pt x="7356" y="10629"/>
                  <a:pt x="7363" y="10629"/>
                </a:cubicBezTo>
                <a:cubicBezTo>
                  <a:pt x="7409" y="10629"/>
                  <a:pt x="7409" y="10559"/>
                  <a:pt x="7363" y="10559"/>
                </a:cubicBezTo>
                <a:close/>
                <a:moveTo>
                  <a:pt x="16022" y="10526"/>
                </a:moveTo>
                <a:cubicBezTo>
                  <a:pt x="15981" y="10526"/>
                  <a:pt x="15944" y="10579"/>
                  <a:pt x="15981" y="10616"/>
                </a:cubicBezTo>
                <a:lnTo>
                  <a:pt x="15997" y="10632"/>
                </a:lnTo>
                <a:cubicBezTo>
                  <a:pt x="16008" y="10643"/>
                  <a:pt x="16021" y="10648"/>
                  <a:pt x="16033" y="10648"/>
                </a:cubicBezTo>
                <a:cubicBezTo>
                  <a:pt x="16074" y="10648"/>
                  <a:pt x="16111" y="10595"/>
                  <a:pt x="16074" y="10558"/>
                </a:cubicBezTo>
                <a:lnTo>
                  <a:pt x="16058" y="10542"/>
                </a:lnTo>
                <a:cubicBezTo>
                  <a:pt x="16047" y="10531"/>
                  <a:pt x="16034" y="10526"/>
                  <a:pt x="16022" y="10526"/>
                </a:cubicBezTo>
                <a:close/>
                <a:moveTo>
                  <a:pt x="18440" y="10583"/>
                </a:moveTo>
                <a:cubicBezTo>
                  <a:pt x="18429" y="10583"/>
                  <a:pt x="18417" y="10597"/>
                  <a:pt x="18424" y="10611"/>
                </a:cubicBezTo>
                <a:cubicBezTo>
                  <a:pt x="18430" y="10622"/>
                  <a:pt x="18435" y="10631"/>
                  <a:pt x="18440" y="10642"/>
                </a:cubicBezTo>
                <a:cubicBezTo>
                  <a:pt x="18443" y="10648"/>
                  <a:pt x="18448" y="10651"/>
                  <a:pt x="18453" y="10651"/>
                </a:cubicBezTo>
                <a:cubicBezTo>
                  <a:pt x="18465" y="10651"/>
                  <a:pt x="18477" y="10637"/>
                  <a:pt x="18469" y="10623"/>
                </a:cubicBezTo>
                <a:cubicBezTo>
                  <a:pt x="18464" y="10612"/>
                  <a:pt x="18459" y="10602"/>
                  <a:pt x="18454" y="10592"/>
                </a:cubicBezTo>
                <a:cubicBezTo>
                  <a:pt x="18450" y="10586"/>
                  <a:pt x="18445" y="10583"/>
                  <a:pt x="18440" y="10583"/>
                </a:cubicBezTo>
                <a:close/>
                <a:moveTo>
                  <a:pt x="17930" y="10533"/>
                </a:moveTo>
                <a:cubicBezTo>
                  <a:pt x="17921" y="10533"/>
                  <a:pt x="17911" y="10535"/>
                  <a:pt x="17903" y="10539"/>
                </a:cubicBezTo>
                <a:cubicBezTo>
                  <a:pt x="17892" y="10544"/>
                  <a:pt x="17883" y="10549"/>
                  <a:pt x="17872" y="10555"/>
                </a:cubicBezTo>
                <a:cubicBezTo>
                  <a:pt x="17846" y="10568"/>
                  <a:pt x="17840" y="10603"/>
                  <a:pt x="17853" y="10628"/>
                </a:cubicBezTo>
                <a:cubicBezTo>
                  <a:pt x="17864" y="10645"/>
                  <a:pt x="17882" y="10654"/>
                  <a:pt x="17900" y="10654"/>
                </a:cubicBezTo>
                <a:cubicBezTo>
                  <a:pt x="17909" y="10654"/>
                  <a:pt x="17918" y="10652"/>
                  <a:pt x="17927" y="10648"/>
                </a:cubicBezTo>
                <a:cubicBezTo>
                  <a:pt x="17937" y="10643"/>
                  <a:pt x="17946" y="10637"/>
                  <a:pt x="17956" y="10632"/>
                </a:cubicBezTo>
                <a:cubicBezTo>
                  <a:pt x="17982" y="10618"/>
                  <a:pt x="17990" y="10584"/>
                  <a:pt x="17976" y="10559"/>
                </a:cubicBezTo>
                <a:cubicBezTo>
                  <a:pt x="17965" y="10541"/>
                  <a:pt x="17948" y="10533"/>
                  <a:pt x="17930" y="10533"/>
                </a:cubicBezTo>
                <a:close/>
                <a:moveTo>
                  <a:pt x="18965" y="10548"/>
                </a:moveTo>
                <a:cubicBezTo>
                  <a:pt x="18897" y="10549"/>
                  <a:pt x="18897" y="10655"/>
                  <a:pt x="18965" y="10655"/>
                </a:cubicBezTo>
                <a:lnTo>
                  <a:pt x="18995" y="10655"/>
                </a:lnTo>
                <a:cubicBezTo>
                  <a:pt x="19064" y="10655"/>
                  <a:pt x="19064" y="10548"/>
                  <a:pt x="18995" y="10548"/>
                </a:cubicBezTo>
                <a:close/>
                <a:moveTo>
                  <a:pt x="20977" y="10559"/>
                </a:moveTo>
                <a:cubicBezTo>
                  <a:pt x="20960" y="10559"/>
                  <a:pt x="20942" y="10570"/>
                  <a:pt x="20942" y="10592"/>
                </a:cubicBezTo>
                <a:lnTo>
                  <a:pt x="20942" y="10623"/>
                </a:lnTo>
                <a:cubicBezTo>
                  <a:pt x="20942" y="10646"/>
                  <a:pt x="20960" y="10657"/>
                  <a:pt x="20977" y="10657"/>
                </a:cubicBezTo>
                <a:cubicBezTo>
                  <a:pt x="20995" y="10657"/>
                  <a:pt x="21013" y="10646"/>
                  <a:pt x="21013" y="10623"/>
                </a:cubicBezTo>
                <a:lnTo>
                  <a:pt x="21013" y="10592"/>
                </a:lnTo>
                <a:cubicBezTo>
                  <a:pt x="21013" y="10570"/>
                  <a:pt x="20995" y="10559"/>
                  <a:pt x="20977" y="10559"/>
                </a:cubicBezTo>
                <a:close/>
                <a:moveTo>
                  <a:pt x="1076" y="10574"/>
                </a:moveTo>
                <a:cubicBezTo>
                  <a:pt x="1058" y="10574"/>
                  <a:pt x="1039" y="10585"/>
                  <a:pt x="1038" y="10608"/>
                </a:cubicBezTo>
                <a:cubicBezTo>
                  <a:pt x="1036" y="10645"/>
                  <a:pt x="1061" y="10676"/>
                  <a:pt x="1097" y="10687"/>
                </a:cubicBezTo>
                <a:cubicBezTo>
                  <a:pt x="1101" y="10688"/>
                  <a:pt x="1105" y="10688"/>
                  <a:pt x="1108" y="10688"/>
                </a:cubicBezTo>
                <a:cubicBezTo>
                  <a:pt x="1143" y="10688"/>
                  <a:pt x="1156" y="10630"/>
                  <a:pt x="1115" y="10617"/>
                </a:cubicBezTo>
                <a:cubicBezTo>
                  <a:pt x="1109" y="10615"/>
                  <a:pt x="1110" y="10612"/>
                  <a:pt x="1110" y="10608"/>
                </a:cubicBezTo>
                <a:cubicBezTo>
                  <a:pt x="1111" y="10585"/>
                  <a:pt x="1094" y="10574"/>
                  <a:pt x="1076" y="10574"/>
                </a:cubicBezTo>
                <a:close/>
                <a:moveTo>
                  <a:pt x="20827" y="10618"/>
                </a:moveTo>
                <a:cubicBezTo>
                  <a:pt x="20810" y="10618"/>
                  <a:pt x="20792" y="10630"/>
                  <a:pt x="20792" y="10653"/>
                </a:cubicBezTo>
                <a:lnTo>
                  <a:pt x="20792" y="10669"/>
                </a:lnTo>
                <a:cubicBezTo>
                  <a:pt x="20792" y="10692"/>
                  <a:pt x="20809" y="10703"/>
                  <a:pt x="20827" y="10703"/>
                </a:cubicBezTo>
                <a:cubicBezTo>
                  <a:pt x="20845" y="10703"/>
                  <a:pt x="20862" y="10692"/>
                  <a:pt x="20862" y="10669"/>
                </a:cubicBezTo>
                <a:lnTo>
                  <a:pt x="20862" y="10653"/>
                </a:lnTo>
                <a:cubicBezTo>
                  <a:pt x="20863" y="10630"/>
                  <a:pt x="20845" y="10618"/>
                  <a:pt x="20827" y="10618"/>
                </a:cubicBezTo>
                <a:close/>
                <a:moveTo>
                  <a:pt x="12547" y="10633"/>
                </a:moveTo>
                <a:cubicBezTo>
                  <a:pt x="12529" y="10633"/>
                  <a:pt x="12511" y="10645"/>
                  <a:pt x="12511" y="10668"/>
                </a:cubicBezTo>
                <a:lnTo>
                  <a:pt x="12511" y="10683"/>
                </a:lnTo>
                <a:cubicBezTo>
                  <a:pt x="12511" y="10706"/>
                  <a:pt x="12528" y="10717"/>
                  <a:pt x="12546" y="10717"/>
                </a:cubicBezTo>
                <a:cubicBezTo>
                  <a:pt x="12563" y="10717"/>
                  <a:pt x="12581" y="10706"/>
                  <a:pt x="12581" y="10683"/>
                </a:cubicBezTo>
                <a:lnTo>
                  <a:pt x="12581" y="10668"/>
                </a:lnTo>
                <a:cubicBezTo>
                  <a:pt x="12581" y="10645"/>
                  <a:pt x="12564" y="10633"/>
                  <a:pt x="12547" y="10633"/>
                </a:cubicBezTo>
                <a:close/>
                <a:moveTo>
                  <a:pt x="7859" y="10620"/>
                </a:moveTo>
                <a:cubicBezTo>
                  <a:pt x="7841" y="10620"/>
                  <a:pt x="7824" y="10631"/>
                  <a:pt x="7824" y="10654"/>
                </a:cubicBezTo>
                <a:lnTo>
                  <a:pt x="7824" y="10684"/>
                </a:lnTo>
                <a:cubicBezTo>
                  <a:pt x="7824" y="10708"/>
                  <a:pt x="7841" y="10719"/>
                  <a:pt x="7859" y="10719"/>
                </a:cubicBezTo>
                <a:cubicBezTo>
                  <a:pt x="7876" y="10719"/>
                  <a:pt x="7894" y="10708"/>
                  <a:pt x="7894" y="10684"/>
                </a:cubicBezTo>
                <a:lnTo>
                  <a:pt x="7894" y="10654"/>
                </a:lnTo>
                <a:cubicBezTo>
                  <a:pt x="7894" y="10631"/>
                  <a:pt x="7876" y="10620"/>
                  <a:pt x="7859" y="10620"/>
                </a:cubicBezTo>
                <a:close/>
                <a:moveTo>
                  <a:pt x="19992" y="10582"/>
                </a:moveTo>
                <a:cubicBezTo>
                  <a:pt x="19956" y="10582"/>
                  <a:pt x="19918" y="10620"/>
                  <a:pt x="19941" y="10662"/>
                </a:cubicBezTo>
                <a:cubicBezTo>
                  <a:pt x="19960" y="10697"/>
                  <a:pt x="19993" y="10715"/>
                  <a:pt x="20032" y="10719"/>
                </a:cubicBezTo>
                <a:cubicBezTo>
                  <a:pt x="20034" y="10719"/>
                  <a:pt x="20036" y="10719"/>
                  <a:pt x="20038" y="10719"/>
                </a:cubicBezTo>
                <a:cubicBezTo>
                  <a:pt x="20064" y="10719"/>
                  <a:pt x="20086" y="10692"/>
                  <a:pt x="20086" y="10666"/>
                </a:cubicBezTo>
                <a:cubicBezTo>
                  <a:pt x="20086" y="10636"/>
                  <a:pt x="20064" y="10617"/>
                  <a:pt x="20036" y="10612"/>
                </a:cubicBezTo>
                <a:cubicBezTo>
                  <a:pt x="20035" y="10611"/>
                  <a:pt x="20035" y="10610"/>
                  <a:pt x="20033" y="10608"/>
                </a:cubicBezTo>
                <a:cubicBezTo>
                  <a:pt x="20023" y="10590"/>
                  <a:pt x="20008" y="10582"/>
                  <a:pt x="19992" y="10582"/>
                </a:cubicBezTo>
                <a:close/>
                <a:moveTo>
                  <a:pt x="24368" y="10614"/>
                </a:moveTo>
                <a:cubicBezTo>
                  <a:pt x="24343" y="10614"/>
                  <a:pt x="24319" y="10639"/>
                  <a:pt x="24336" y="10666"/>
                </a:cubicBezTo>
                <a:cubicBezTo>
                  <a:pt x="24346" y="10681"/>
                  <a:pt x="24356" y="10696"/>
                  <a:pt x="24366" y="10711"/>
                </a:cubicBezTo>
                <a:cubicBezTo>
                  <a:pt x="24374" y="10722"/>
                  <a:pt x="24385" y="10727"/>
                  <a:pt x="24396" y="10727"/>
                </a:cubicBezTo>
                <a:cubicBezTo>
                  <a:pt x="24421" y="10727"/>
                  <a:pt x="24446" y="10701"/>
                  <a:pt x="24428" y="10675"/>
                </a:cubicBezTo>
                <a:cubicBezTo>
                  <a:pt x="24419" y="10659"/>
                  <a:pt x="24408" y="10645"/>
                  <a:pt x="24398" y="10631"/>
                </a:cubicBezTo>
                <a:cubicBezTo>
                  <a:pt x="24390" y="10619"/>
                  <a:pt x="24379" y="10614"/>
                  <a:pt x="24368" y="10614"/>
                </a:cubicBezTo>
                <a:close/>
                <a:moveTo>
                  <a:pt x="19596" y="10659"/>
                </a:moveTo>
                <a:cubicBezTo>
                  <a:pt x="19551" y="10659"/>
                  <a:pt x="19551" y="10730"/>
                  <a:pt x="19596" y="10730"/>
                </a:cubicBezTo>
                <a:cubicBezTo>
                  <a:pt x="19642" y="10730"/>
                  <a:pt x="19642" y="10659"/>
                  <a:pt x="19596" y="10659"/>
                </a:cubicBezTo>
                <a:close/>
                <a:moveTo>
                  <a:pt x="5994" y="10610"/>
                </a:moveTo>
                <a:cubicBezTo>
                  <a:pt x="5982" y="10610"/>
                  <a:pt x="5970" y="10615"/>
                  <a:pt x="5959" y="10626"/>
                </a:cubicBezTo>
                <a:cubicBezTo>
                  <a:pt x="5954" y="10632"/>
                  <a:pt x="5949" y="10637"/>
                  <a:pt x="5943" y="10642"/>
                </a:cubicBezTo>
                <a:cubicBezTo>
                  <a:pt x="5906" y="10679"/>
                  <a:pt x="5942" y="10732"/>
                  <a:pt x="5983" y="10732"/>
                </a:cubicBezTo>
                <a:cubicBezTo>
                  <a:pt x="5995" y="10732"/>
                  <a:pt x="6007" y="10728"/>
                  <a:pt x="6018" y="10717"/>
                </a:cubicBezTo>
                <a:lnTo>
                  <a:pt x="6033" y="10701"/>
                </a:lnTo>
                <a:cubicBezTo>
                  <a:pt x="6071" y="10664"/>
                  <a:pt x="6035" y="10610"/>
                  <a:pt x="5994" y="10610"/>
                </a:cubicBezTo>
                <a:close/>
                <a:moveTo>
                  <a:pt x="7280" y="10650"/>
                </a:moveTo>
                <a:cubicBezTo>
                  <a:pt x="7262" y="10650"/>
                  <a:pt x="7244" y="10662"/>
                  <a:pt x="7244" y="10684"/>
                </a:cubicBezTo>
                <a:lnTo>
                  <a:pt x="7244" y="10700"/>
                </a:lnTo>
                <a:cubicBezTo>
                  <a:pt x="7244" y="10723"/>
                  <a:pt x="7262" y="10735"/>
                  <a:pt x="7280" y="10735"/>
                </a:cubicBezTo>
                <a:cubicBezTo>
                  <a:pt x="7298" y="10735"/>
                  <a:pt x="7316" y="10723"/>
                  <a:pt x="7316" y="10700"/>
                </a:cubicBezTo>
                <a:lnTo>
                  <a:pt x="7316" y="10684"/>
                </a:lnTo>
                <a:cubicBezTo>
                  <a:pt x="7316" y="10662"/>
                  <a:pt x="7298" y="10650"/>
                  <a:pt x="7280" y="10650"/>
                </a:cubicBezTo>
                <a:close/>
                <a:moveTo>
                  <a:pt x="55" y="10675"/>
                </a:moveTo>
                <a:cubicBezTo>
                  <a:pt x="9" y="10675"/>
                  <a:pt x="9" y="10746"/>
                  <a:pt x="55" y="10746"/>
                </a:cubicBezTo>
                <a:lnTo>
                  <a:pt x="84" y="10746"/>
                </a:lnTo>
                <a:cubicBezTo>
                  <a:pt x="129" y="10746"/>
                  <a:pt x="130" y="10675"/>
                  <a:pt x="84" y="10675"/>
                </a:cubicBezTo>
                <a:close/>
                <a:moveTo>
                  <a:pt x="5515" y="10639"/>
                </a:moveTo>
                <a:cubicBezTo>
                  <a:pt x="5447" y="10639"/>
                  <a:pt x="5446" y="10747"/>
                  <a:pt x="5515" y="10747"/>
                </a:cubicBezTo>
                <a:cubicBezTo>
                  <a:pt x="5583" y="10747"/>
                  <a:pt x="5584" y="10639"/>
                  <a:pt x="5515" y="10639"/>
                </a:cubicBezTo>
                <a:close/>
                <a:moveTo>
                  <a:pt x="17132" y="10686"/>
                </a:moveTo>
                <a:cubicBezTo>
                  <a:pt x="17126" y="10686"/>
                  <a:pt x="17121" y="10688"/>
                  <a:pt x="17117" y="10694"/>
                </a:cubicBezTo>
                <a:cubicBezTo>
                  <a:pt x="17104" y="10711"/>
                  <a:pt x="17089" y="10723"/>
                  <a:pt x="17069" y="10731"/>
                </a:cubicBezTo>
                <a:cubicBezTo>
                  <a:pt x="17050" y="10737"/>
                  <a:pt x="17056" y="10765"/>
                  <a:pt x="17072" y="10765"/>
                </a:cubicBezTo>
                <a:cubicBezTo>
                  <a:pt x="17074" y="10765"/>
                  <a:pt x="17076" y="10765"/>
                  <a:pt x="17078" y="10764"/>
                </a:cubicBezTo>
                <a:cubicBezTo>
                  <a:pt x="17105" y="10754"/>
                  <a:pt x="17128" y="10737"/>
                  <a:pt x="17147" y="10712"/>
                </a:cubicBezTo>
                <a:cubicBezTo>
                  <a:pt x="17156" y="10699"/>
                  <a:pt x="17144" y="10686"/>
                  <a:pt x="17132" y="10686"/>
                </a:cubicBezTo>
                <a:close/>
                <a:moveTo>
                  <a:pt x="23406" y="10628"/>
                </a:moveTo>
                <a:cubicBezTo>
                  <a:pt x="23393" y="10628"/>
                  <a:pt x="23381" y="10645"/>
                  <a:pt x="23393" y="10658"/>
                </a:cubicBezTo>
                <a:cubicBezTo>
                  <a:pt x="23423" y="10692"/>
                  <a:pt x="23455" y="10727"/>
                  <a:pt x="23485" y="10762"/>
                </a:cubicBezTo>
                <a:cubicBezTo>
                  <a:pt x="23489" y="10766"/>
                  <a:pt x="23493" y="10768"/>
                  <a:pt x="23497" y="10768"/>
                </a:cubicBezTo>
                <a:cubicBezTo>
                  <a:pt x="23510" y="10768"/>
                  <a:pt x="23522" y="10750"/>
                  <a:pt x="23510" y="10737"/>
                </a:cubicBezTo>
                <a:cubicBezTo>
                  <a:pt x="23480" y="10702"/>
                  <a:pt x="23449" y="10668"/>
                  <a:pt x="23418" y="10633"/>
                </a:cubicBezTo>
                <a:cubicBezTo>
                  <a:pt x="23415" y="10629"/>
                  <a:pt x="23410" y="10628"/>
                  <a:pt x="23406" y="10628"/>
                </a:cubicBezTo>
                <a:close/>
                <a:moveTo>
                  <a:pt x="23825" y="10642"/>
                </a:moveTo>
                <a:cubicBezTo>
                  <a:pt x="23811" y="10642"/>
                  <a:pt x="23798" y="10650"/>
                  <a:pt x="23794" y="10668"/>
                </a:cubicBezTo>
                <a:cubicBezTo>
                  <a:pt x="23786" y="10702"/>
                  <a:pt x="23794" y="10734"/>
                  <a:pt x="23816" y="10762"/>
                </a:cubicBezTo>
                <a:cubicBezTo>
                  <a:pt x="23822" y="10769"/>
                  <a:pt x="23830" y="10773"/>
                  <a:pt x="23840" y="10773"/>
                </a:cubicBezTo>
                <a:cubicBezTo>
                  <a:pt x="23850" y="10773"/>
                  <a:pt x="23860" y="10769"/>
                  <a:pt x="23867" y="10762"/>
                </a:cubicBezTo>
                <a:cubicBezTo>
                  <a:pt x="23880" y="10747"/>
                  <a:pt x="23878" y="10726"/>
                  <a:pt x="23867" y="10712"/>
                </a:cubicBezTo>
                <a:cubicBezTo>
                  <a:pt x="23861" y="10705"/>
                  <a:pt x="23859" y="10695"/>
                  <a:pt x="23862" y="10687"/>
                </a:cubicBezTo>
                <a:cubicBezTo>
                  <a:pt x="23869" y="10660"/>
                  <a:pt x="23846" y="10642"/>
                  <a:pt x="23825" y="10642"/>
                </a:cubicBezTo>
                <a:close/>
                <a:moveTo>
                  <a:pt x="8249" y="10743"/>
                </a:moveTo>
                <a:cubicBezTo>
                  <a:pt x="8240" y="10743"/>
                  <a:pt x="8231" y="10749"/>
                  <a:pt x="8231" y="10760"/>
                </a:cubicBezTo>
                <a:lnTo>
                  <a:pt x="8231" y="10776"/>
                </a:lnTo>
                <a:cubicBezTo>
                  <a:pt x="8231" y="10788"/>
                  <a:pt x="8240" y="10794"/>
                  <a:pt x="8249" y="10794"/>
                </a:cubicBezTo>
                <a:cubicBezTo>
                  <a:pt x="8257" y="10794"/>
                  <a:pt x="8266" y="10788"/>
                  <a:pt x="8266" y="10776"/>
                </a:cubicBezTo>
                <a:lnTo>
                  <a:pt x="8266" y="10760"/>
                </a:lnTo>
                <a:cubicBezTo>
                  <a:pt x="8267" y="10749"/>
                  <a:pt x="8258" y="10743"/>
                  <a:pt x="8249" y="10743"/>
                </a:cubicBezTo>
                <a:close/>
                <a:moveTo>
                  <a:pt x="14052" y="10728"/>
                </a:moveTo>
                <a:cubicBezTo>
                  <a:pt x="14048" y="10728"/>
                  <a:pt x="14044" y="10729"/>
                  <a:pt x="14040" y="10731"/>
                </a:cubicBezTo>
                <a:cubicBezTo>
                  <a:pt x="14024" y="10736"/>
                  <a:pt x="14010" y="10741"/>
                  <a:pt x="13995" y="10746"/>
                </a:cubicBezTo>
                <a:cubicBezTo>
                  <a:pt x="13956" y="10759"/>
                  <a:pt x="13967" y="10816"/>
                  <a:pt x="14003" y="10816"/>
                </a:cubicBezTo>
                <a:cubicBezTo>
                  <a:pt x="14006" y="10816"/>
                  <a:pt x="14010" y="10816"/>
                  <a:pt x="14014" y="10814"/>
                </a:cubicBezTo>
                <a:cubicBezTo>
                  <a:pt x="14030" y="10809"/>
                  <a:pt x="14043" y="10804"/>
                  <a:pt x="14058" y="10799"/>
                </a:cubicBezTo>
                <a:cubicBezTo>
                  <a:pt x="14097" y="10785"/>
                  <a:pt x="14086" y="10728"/>
                  <a:pt x="14052" y="10728"/>
                </a:cubicBezTo>
                <a:close/>
                <a:moveTo>
                  <a:pt x="3735" y="10748"/>
                </a:moveTo>
                <a:cubicBezTo>
                  <a:pt x="3721" y="10748"/>
                  <a:pt x="3709" y="10766"/>
                  <a:pt x="3722" y="10779"/>
                </a:cubicBezTo>
                <a:cubicBezTo>
                  <a:pt x="3729" y="10785"/>
                  <a:pt x="3728" y="10791"/>
                  <a:pt x="3721" y="10797"/>
                </a:cubicBezTo>
                <a:cubicBezTo>
                  <a:pt x="3706" y="10808"/>
                  <a:pt x="3720" y="10826"/>
                  <a:pt x="3734" y="10826"/>
                </a:cubicBezTo>
                <a:cubicBezTo>
                  <a:pt x="3738" y="10826"/>
                  <a:pt x="3742" y="10825"/>
                  <a:pt x="3745" y="10822"/>
                </a:cubicBezTo>
                <a:cubicBezTo>
                  <a:pt x="3766" y="10805"/>
                  <a:pt x="3766" y="10771"/>
                  <a:pt x="3748" y="10754"/>
                </a:cubicBezTo>
                <a:cubicBezTo>
                  <a:pt x="3743" y="10750"/>
                  <a:pt x="3739" y="10748"/>
                  <a:pt x="3735" y="10748"/>
                </a:cubicBezTo>
                <a:close/>
                <a:moveTo>
                  <a:pt x="6259" y="10767"/>
                </a:moveTo>
                <a:cubicBezTo>
                  <a:pt x="6213" y="10767"/>
                  <a:pt x="6211" y="10837"/>
                  <a:pt x="6259" y="10837"/>
                </a:cubicBezTo>
                <a:cubicBezTo>
                  <a:pt x="6305" y="10837"/>
                  <a:pt x="6305" y="10767"/>
                  <a:pt x="6259" y="10767"/>
                </a:cubicBezTo>
                <a:close/>
                <a:moveTo>
                  <a:pt x="18203" y="10666"/>
                </a:moveTo>
                <a:cubicBezTo>
                  <a:pt x="18163" y="10666"/>
                  <a:pt x="18126" y="10718"/>
                  <a:pt x="18162" y="10756"/>
                </a:cubicBezTo>
                <a:cubicBezTo>
                  <a:pt x="18187" y="10781"/>
                  <a:pt x="18211" y="10807"/>
                  <a:pt x="18236" y="10832"/>
                </a:cubicBezTo>
                <a:cubicBezTo>
                  <a:pt x="18247" y="10844"/>
                  <a:pt x="18260" y="10849"/>
                  <a:pt x="18272" y="10849"/>
                </a:cubicBezTo>
                <a:cubicBezTo>
                  <a:pt x="18313" y="10849"/>
                  <a:pt x="18348" y="10795"/>
                  <a:pt x="18311" y="10758"/>
                </a:cubicBezTo>
                <a:cubicBezTo>
                  <a:pt x="18286" y="10733"/>
                  <a:pt x="18263" y="10706"/>
                  <a:pt x="18238" y="10681"/>
                </a:cubicBezTo>
                <a:cubicBezTo>
                  <a:pt x="18227" y="10670"/>
                  <a:pt x="18215" y="10666"/>
                  <a:pt x="18203" y="10666"/>
                </a:cubicBezTo>
                <a:close/>
                <a:moveTo>
                  <a:pt x="11166" y="10763"/>
                </a:moveTo>
                <a:cubicBezTo>
                  <a:pt x="11153" y="10763"/>
                  <a:pt x="11141" y="10770"/>
                  <a:pt x="11134" y="10781"/>
                </a:cubicBezTo>
                <a:cubicBezTo>
                  <a:pt x="11124" y="10800"/>
                  <a:pt x="11131" y="10817"/>
                  <a:pt x="11147" y="10830"/>
                </a:cubicBezTo>
                <a:cubicBezTo>
                  <a:pt x="11167" y="10846"/>
                  <a:pt x="11187" y="10859"/>
                  <a:pt x="11207" y="10874"/>
                </a:cubicBezTo>
                <a:cubicBezTo>
                  <a:pt x="11213" y="10878"/>
                  <a:pt x="11218" y="10879"/>
                  <a:pt x="11224" y="10879"/>
                </a:cubicBezTo>
                <a:cubicBezTo>
                  <a:pt x="11237" y="10879"/>
                  <a:pt x="11249" y="10872"/>
                  <a:pt x="11256" y="10861"/>
                </a:cubicBezTo>
                <a:cubicBezTo>
                  <a:pt x="11266" y="10843"/>
                  <a:pt x="11259" y="10825"/>
                  <a:pt x="11242" y="10812"/>
                </a:cubicBezTo>
                <a:cubicBezTo>
                  <a:pt x="11223" y="10797"/>
                  <a:pt x="11203" y="10783"/>
                  <a:pt x="11182" y="10768"/>
                </a:cubicBezTo>
                <a:cubicBezTo>
                  <a:pt x="11177" y="10765"/>
                  <a:pt x="11171" y="10763"/>
                  <a:pt x="11166" y="10763"/>
                </a:cubicBezTo>
                <a:close/>
                <a:moveTo>
                  <a:pt x="21955" y="10757"/>
                </a:moveTo>
                <a:cubicBezTo>
                  <a:pt x="21934" y="10757"/>
                  <a:pt x="21912" y="10774"/>
                  <a:pt x="21919" y="10801"/>
                </a:cubicBezTo>
                <a:cubicBezTo>
                  <a:pt x="21924" y="10821"/>
                  <a:pt x="21930" y="10839"/>
                  <a:pt x="21935" y="10860"/>
                </a:cubicBezTo>
                <a:cubicBezTo>
                  <a:pt x="21939" y="10879"/>
                  <a:pt x="21953" y="10887"/>
                  <a:pt x="21967" y="10887"/>
                </a:cubicBezTo>
                <a:cubicBezTo>
                  <a:pt x="21988" y="10887"/>
                  <a:pt x="22010" y="10869"/>
                  <a:pt x="22003" y="10843"/>
                </a:cubicBezTo>
                <a:cubicBezTo>
                  <a:pt x="21998" y="10823"/>
                  <a:pt x="21992" y="10804"/>
                  <a:pt x="21987" y="10782"/>
                </a:cubicBezTo>
                <a:cubicBezTo>
                  <a:pt x="21983" y="10764"/>
                  <a:pt x="21969" y="10757"/>
                  <a:pt x="21955" y="10757"/>
                </a:cubicBezTo>
                <a:close/>
                <a:moveTo>
                  <a:pt x="15029" y="10846"/>
                </a:moveTo>
                <a:cubicBezTo>
                  <a:pt x="15012" y="10846"/>
                  <a:pt x="15002" y="10869"/>
                  <a:pt x="15020" y="10878"/>
                </a:cubicBezTo>
                <a:cubicBezTo>
                  <a:pt x="15030" y="10883"/>
                  <a:pt x="15039" y="10889"/>
                  <a:pt x="15049" y="10894"/>
                </a:cubicBezTo>
                <a:cubicBezTo>
                  <a:pt x="15052" y="10895"/>
                  <a:pt x="15055" y="10896"/>
                  <a:pt x="15058" y="10896"/>
                </a:cubicBezTo>
                <a:cubicBezTo>
                  <a:pt x="15074" y="10896"/>
                  <a:pt x="15085" y="10872"/>
                  <a:pt x="15068" y="10864"/>
                </a:cubicBezTo>
                <a:cubicBezTo>
                  <a:pt x="15057" y="10858"/>
                  <a:pt x="15048" y="10853"/>
                  <a:pt x="15037" y="10848"/>
                </a:cubicBezTo>
                <a:cubicBezTo>
                  <a:pt x="15034" y="10846"/>
                  <a:pt x="15032" y="10846"/>
                  <a:pt x="15029" y="10846"/>
                </a:cubicBezTo>
                <a:close/>
                <a:moveTo>
                  <a:pt x="12741" y="10828"/>
                </a:moveTo>
                <a:cubicBezTo>
                  <a:pt x="12695" y="10828"/>
                  <a:pt x="12695" y="10899"/>
                  <a:pt x="12741" y="10899"/>
                </a:cubicBezTo>
                <a:lnTo>
                  <a:pt x="12770" y="10899"/>
                </a:lnTo>
                <a:cubicBezTo>
                  <a:pt x="12817" y="10899"/>
                  <a:pt x="12817" y="10828"/>
                  <a:pt x="12770" y="10828"/>
                </a:cubicBezTo>
                <a:close/>
                <a:moveTo>
                  <a:pt x="2005" y="10828"/>
                </a:moveTo>
                <a:cubicBezTo>
                  <a:pt x="1971" y="10828"/>
                  <a:pt x="1958" y="10885"/>
                  <a:pt x="1997" y="10898"/>
                </a:cubicBezTo>
                <a:cubicBezTo>
                  <a:pt x="2014" y="10903"/>
                  <a:pt x="2027" y="10909"/>
                  <a:pt x="2042" y="10914"/>
                </a:cubicBezTo>
                <a:cubicBezTo>
                  <a:pt x="2046" y="10915"/>
                  <a:pt x="2050" y="10916"/>
                  <a:pt x="2054" y="10916"/>
                </a:cubicBezTo>
                <a:cubicBezTo>
                  <a:pt x="2088" y="10916"/>
                  <a:pt x="2101" y="10858"/>
                  <a:pt x="2062" y="10846"/>
                </a:cubicBezTo>
                <a:cubicBezTo>
                  <a:pt x="2046" y="10841"/>
                  <a:pt x="2032" y="10835"/>
                  <a:pt x="2017" y="10830"/>
                </a:cubicBezTo>
                <a:cubicBezTo>
                  <a:pt x="2013" y="10829"/>
                  <a:pt x="2009" y="10828"/>
                  <a:pt x="2005" y="10828"/>
                </a:cubicBezTo>
                <a:close/>
                <a:moveTo>
                  <a:pt x="4696" y="10868"/>
                </a:moveTo>
                <a:cubicBezTo>
                  <a:pt x="4650" y="10868"/>
                  <a:pt x="4650" y="10938"/>
                  <a:pt x="4696" y="10938"/>
                </a:cubicBezTo>
                <a:cubicBezTo>
                  <a:pt x="4741" y="10938"/>
                  <a:pt x="4741" y="10868"/>
                  <a:pt x="4696" y="10868"/>
                </a:cubicBezTo>
                <a:close/>
                <a:moveTo>
                  <a:pt x="14427" y="10824"/>
                </a:moveTo>
                <a:cubicBezTo>
                  <a:pt x="14415" y="10824"/>
                  <a:pt x="14402" y="10832"/>
                  <a:pt x="14396" y="10843"/>
                </a:cubicBezTo>
                <a:cubicBezTo>
                  <a:pt x="14385" y="10860"/>
                  <a:pt x="14393" y="10879"/>
                  <a:pt x="14409" y="10891"/>
                </a:cubicBezTo>
                <a:cubicBezTo>
                  <a:pt x="14429" y="10907"/>
                  <a:pt x="14449" y="10921"/>
                  <a:pt x="14470" y="10936"/>
                </a:cubicBezTo>
                <a:cubicBezTo>
                  <a:pt x="14474" y="10939"/>
                  <a:pt x="14480" y="10941"/>
                  <a:pt x="14485" y="10941"/>
                </a:cubicBezTo>
                <a:cubicBezTo>
                  <a:pt x="14498" y="10941"/>
                  <a:pt x="14512" y="10933"/>
                  <a:pt x="14518" y="10922"/>
                </a:cubicBezTo>
                <a:cubicBezTo>
                  <a:pt x="14528" y="10904"/>
                  <a:pt x="14520" y="10886"/>
                  <a:pt x="14504" y="10874"/>
                </a:cubicBezTo>
                <a:cubicBezTo>
                  <a:pt x="14484" y="10858"/>
                  <a:pt x="14465" y="10844"/>
                  <a:pt x="14445" y="10830"/>
                </a:cubicBezTo>
                <a:cubicBezTo>
                  <a:pt x="14439" y="10826"/>
                  <a:pt x="14434" y="10824"/>
                  <a:pt x="14427" y="10824"/>
                </a:cubicBezTo>
                <a:close/>
                <a:moveTo>
                  <a:pt x="2637" y="10877"/>
                </a:moveTo>
                <a:cubicBezTo>
                  <a:pt x="2591" y="10877"/>
                  <a:pt x="2591" y="10947"/>
                  <a:pt x="2637" y="10947"/>
                </a:cubicBezTo>
                <a:cubicBezTo>
                  <a:pt x="2682" y="10947"/>
                  <a:pt x="2682" y="10877"/>
                  <a:pt x="2637" y="10877"/>
                </a:cubicBezTo>
                <a:close/>
                <a:moveTo>
                  <a:pt x="2924" y="10865"/>
                </a:moveTo>
                <a:cubicBezTo>
                  <a:pt x="2891" y="10865"/>
                  <a:pt x="2869" y="10913"/>
                  <a:pt x="2905" y="10931"/>
                </a:cubicBezTo>
                <a:cubicBezTo>
                  <a:pt x="2916" y="10936"/>
                  <a:pt x="2925" y="10941"/>
                  <a:pt x="2936" y="10946"/>
                </a:cubicBezTo>
                <a:cubicBezTo>
                  <a:pt x="2941" y="10949"/>
                  <a:pt x="2946" y="10950"/>
                  <a:pt x="2951" y="10950"/>
                </a:cubicBezTo>
                <a:cubicBezTo>
                  <a:pt x="2983" y="10950"/>
                  <a:pt x="3006" y="10902"/>
                  <a:pt x="2970" y="10885"/>
                </a:cubicBezTo>
                <a:cubicBezTo>
                  <a:pt x="2960" y="10879"/>
                  <a:pt x="2951" y="10874"/>
                  <a:pt x="2941" y="10869"/>
                </a:cubicBezTo>
                <a:cubicBezTo>
                  <a:pt x="2935" y="10866"/>
                  <a:pt x="2929" y="10865"/>
                  <a:pt x="2924" y="10865"/>
                </a:cubicBezTo>
                <a:close/>
                <a:moveTo>
                  <a:pt x="4069" y="10866"/>
                </a:moveTo>
                <a:cubicBezTo>
                  <a:pt x="4064" y="10866"/>
                  <a:pt x="4059" y="10867"/>
                  <a:pt x="4054" y="10868"/>
                </a:cubicBezTo>
                <a:cubicBezTo>
                  <a:pt x="4015" y="10877"/>
                  <a:pt x="4026" y="10936"/>
                  <a:pt x="4064" y="10937"/>
                </a:cubicBezTo>
                <a:cubicBezTo>
                  <a:pt x="4070" y="10947"/>
                  <a:pt x="4082" y="10952"/>
                  <a:pt x="4093" y="10952"/>
                </a:cubicBezTo>
                <a:cubicBezTo>
                  <a:pt x="4099" y="10952"/>
                  <a:pt x="4106" y="10950"/>
                  <a:pt x="4111" y="10947"/>
                </a:cubicBezTo>
                <a:cubicBezTo>
                  <a:pt x="4130" y="10937"/>
                  <a:pt x="4132" y="10916"/>
                  <a:pt x="4125" y="10899"/>
                </a:cubicBezTo>
                <a:cubicBezTo>
                  <a:pt x="4114" y="10877"/>
                  <a:pt x="4093" y="10866"/>
                  <a:pt x="4069" y="10866"/>
                </a:cubicBezTo>
                <a:close/>
                <a:moveTo>
                  <a:pt x="6724" y="10874"/>
                </a:moveTo>
                <a:cubicBezTo>
                  <a:pt x="6706" y="10874"/>
                  <a:pt x="6688" y="10886"/>
                  <a:pt x="6688" y="10909"/>
                </a:cubicBezTo>
                <a:lnTo>
                  <a:pt x="6688" y="10938"/>
                </a:lnTo>
                <a:cubicBezTo>
                  <a:pt x="6688" y="10961"/>
                  <a:pt x="6706" y="10973"/>
                  <a:pt x="6724" y="10973"/>
                </a:cubicBezTo>
                <a:cubicBezTo>
                  <a:pt x="6742" y="10973"/>
                  <a:pt x="6759" y="10961"/>
                  <a:pt x="6759" y="10938"/>
                </a:cubicBezTo>
                <a:lnTo>
                  <a:pt x="6759" y="10909"/>
                </a:lnTo>
                <a:cubicBezTo>
                  <a:pt x="6759" y="10886"/>
                  <a:pt x="6742" y="10874"/>
                  <a:pt x="6724" y="10874"/>
                </a:cubicBezTo>
                <a:close/>
                <a:moveTo>
                  <a:pt x="5093" y="10852"/>
                </a:moveTo>
                <a:cubicBezTo>
                  <a:pt x="5090" y="10852"/>
                  <a:pt x="5087" y="10852"/>
                  <a:pt x="5084" y="10853"/>
                </a:cubicBezTo>
                <a:cubicBezTo>
                  <a:pt x="5075" y="10856"/>
                  <a:pt x="5069" y="10861"/>
                  <a:pt x="5064" y="10868"/>
                </a:cubicBezTo>
                <a:cubicBezTo>
                  <a:pt x="5059" y="10858"/>
                  <a:pt x="5049" y="10852"/>
                  <a:pt x="5036" y="10852"/>
                </a:cubicBezTo>
                <a:cubicBezTo>
                  <a:pt x="4990" y="10852"/>
                  <a:pt x="4990" y="10922"/>
                  <a:pt x="5036" y="10922"/>
                </a:cubicBezTo>
                <a:cubicBezTo>
                  <a:pt x="5048" y="10922"/>
                  <a:pt x="5057" y="10917"/>
                  <a:pt x="5063" y="10910"/>
                </a:cubicBezTo>
                <a:cubicBezTo>
                  <a:pt x="5073" y="10942"/>
                  <a:pt x="5100" y="10968"/>
                  <a:pt x="5132" y="10979"/>
                </a:cubicBezTo>
                <a:cubicBezTo>
                  <a:pt x="5137" y="10980"/>
                  <a:pt x="5141" y="10981"/>
                  <a:pt x="5144" y="10981"/>
                </a:cubicBezTo>
                <a:cubicBezTo>
                  <a:pt x="5176" y="10981"/>
                  <a:pt x="5187" y="10925"/>
                  <a:pt x="5149" y="10911"/>
                </a:cubicBezTo>
                <a:cubicBezTo>
                  <a:pt x="5133" y="10905"/>
                  <a:pt x="5128" y="10893"/>
                  <a:pt x="5127" y="10878"/>
                </a:cubicBezTo>
                <a:cubicBezTo>
                  <a:pt x="5125" y="10862"/>
                  <a:pt x="5108" y="10852"/>
                  <a:pt x="5093" y="10852"/>
                </a:cubicBezTo>
                <a:close/>
                <a:moveTo>
                  <a:pt x="14066" y="10899"/>
                </a:moveTo>
                <a:cubicBezTo>
                  <a:pt x="14058" y="10899"/>
                  <a:pt x="14050" y="10902"/>
                  <a:pt x="14042" y="10910"/>
                </a:cubicBezTo>
                <a:lnTo>
                  <a:pt x="14027" y="10925"/>
                </a:lnTo>
                <a:cubicBezTo>
                  <a:pt x="14002" y="10950"/>
                  <a:pt x="14025" y="10986"/>
                  <a:pt x="14052" y="10986"/>
                </a:cubicBezTo>
                <a:cubicBezTo>
                  <a:pt x="14061" y="10986"/>
                  <a:pt x="14069" y="10982"/>
                  <a:pt x="14077" y="10975"/>
                </a:cubicBezTo>
                <a:lnTo>
                  <a:pt x="14091" y="10959"/>
                </a:lnTo>
                <a:cubicBezTo>
                  <a:pt x="14117" y="10934"/>
                  <a:pt x="14093" y="10899"/>
                  <a:pt x="14066" y="10899"/>
                </a:cubicBezTo>
                <a:close/>
                <a:moveTo>
                  <a:pt x="20377" y="10869"/>
                </a:moveTo>
                <a:cubicBezTo>
                  <a:pt x="20337" y="10869"/>
                  <a:pt x="20300" y="10922"/>
                  <a:pt x="20337" y="10959"/>
                </a:cubicBezTo>
                <a:lnTo>
                  <a:pt x="20353" y="10975"/>
                </a:lnTo>
                <a:cubicBezTo>
                  <a:pt x="20364" y="10986"/>
                  <a:pt x="20377" y="10991"/>
                  <a:pt x="20389" y="10991"/>
                </a:cubicBezTo>
                <a:cubicBezTo>
                  <a:pt x="20430" y="10991"/>
                  <a:pt x="20466" y="10937"/>
                  <a:pt x="20428" y="10900"/>
                </a:cubicBezTo>
                <a:lnTo>
                  <a:pt x="20413" y="10885"/>
                </a:lnTo>
                <a:cubicBezTo>
                  <a:pt x="20402" y="10874"/>
                  <a:pt x="20389" y="10869"/>
                  <a:pt x="20377" y="10869"/>
                </a:cubicBezTo>
                <a:close/>
                <a:moveTo>
                  <a:pt x="6520" y="10869"/>
                </a:moveTo>
                <a:cubicBezTo>
                  <a:pt x="6501" y="10869"/>
                  <a:pt x="6484" y="10877"/>
                  <a:pt x="6473" y="10895"/>
                </a:cubicBezTo>
                <a:cubicBezTo>
                  <a:pt x="6461" y="10919"/>
                  <a:pt x="6467" y="10956"/>
                  <a:pt x="6493" y="10968"/>
                </a:cubicBezTo>
                <a:cubicBezTo>
                  <a:pt x="6504" y="10974"/>
                  <a:pt x="6513" y="10979"/>
                  <a:pt x="6524" y="10984"/>
                </a:cubicBezTo>
                <a:cubicBezTo>
                  <a:pt x="6532" y="10989"/>
                  <a:pt x="6542" y="10991"/>
                  <a:pt x="6551" y="10991"/>
                </a:cubicBezTo>
                <a:cubicBezTo>
                  <a:pt x="6569" y="10991"/>
                  <a:pt x="6586" y="10982"/>
                  <a:pt x="6597" y="10964"/>
                </a:cubicBezTo>
                <a:cubicBezTo>
                  <a:pt x="6611" y="10941"/>
                  <a:pt x="6603" y="10904"/>
                  <a:pt x="6577" y="10891"/>
                </a:cubicBezTo>
                <a:cubicBezTo>
                  <a:pt x="6567" y="10886"/>
                  <a:pt x="6557" y="10880"/>
                  <a:pt x="6547" y="10875"/>
                </a:cubicBezTo>
                <a:cubicBezTo>
                  <a:pt x="6538" y="10871"/>
                  <a:pt x="6529" y="10869"/>
                  <a:pt x="6520" y="10869"/>
                </a:cubicBezTo>
                <a:close/>
                <a:moveTo>
                  <a:pt x="533" y="10932"/>
                </a:moveTo>
                <a:cubicBezTo>
                  <a:pt x="487" y="10932"/>
                  <a:pt x="487" y="11003"/>
                  <a:pt x="533" y="11003"/>
                </a:cubicBezTo>
                <a:cubicBezTo>
                  <a:pt x="580" y="11003"/>
                  <a:pt x="580" y="10932"/>
                  <a:pt x="533" y="10932"/>
                </a:cubicBezTo>
                <a:close/>
                <a:moveTo>
                  <a:pt x="9301" y="10971"/>
                </a:moveTo>
                <a:cubicBezTo>
                  <a:pt x="9277" y="10971"/>
                  <a:pt x="9277" y="11006"/>
                  <a:pt x="9301" y="11006"/>
                </a:cubicBezTo>
                <a:cubicBezTo>
                  <a:pt x="9324" y="11006"/>
                  <a:pt x="9324" y="10971"/>
                  <a:pt x="9301" y="10971"/>
                </a:cubicBezTo>
                <a:close/>
                <a:moveTo>
                  <a:pt x="5651" y="10943"/>
                </a:moveTo>
                <a:cubicBezTo>
                  <a:pt x="5623" y="10943"/>
                  <a:pt x="5600" y="10979"/>
                  <a:pt x="5625" y="11004"/>
                </a:cubicBezTo>
                <a:lnTo>
                  <a:pt x="5641" y="11020"/>
                </a:lnTo>
                <a:cubicBezTo>
                  <a:pt x="5648" y="11027"/>
                  <a:pt x="5656" y="11030"/>
                  <a:pt x="5664" y="11030"/>
                </a:cubicBezTo>
                <a:cubicBezTo>
                  <a:pt x="5691" y="11030"/>
                  <a:pt x="5716" y="10994"/>
                  <a:pt x="5691" y="10969"/>
                </a:cubicBezTo>
                <a:lnTo>
                  <a:pt x="5675" y="10954"/>
                </a:lnTo>
                <a:cubicBezTo>
                  <a:pt x="5667" y="10946"/>
                  <a:pt x="5659" y="10943"/>
                  <a:pt x="5651" y="10943"/>
                </a:cubicBezTo>
                <a:close/>
                <a:moveTo>
                  <a:pt x="17761" y="10985"/>
                </a:moveTo>
                <a:cubicBezTo>
                  <a:pt x="17715" y="10985"/>
                  <a:pt x="17715" y="11056"/>
                  <a:pt x="17761" y="11056"/>
                </a:cubicBezTo>
                <a:lnTo>
                  <a:pt x="17777" y="11056"/>
                </a:lnTo>
                <a:cubicBezTo>
                  <a:pt x="17823" y="11056"/>
                  <a:pt x="17823" y="10985"/>
                  <a:pt x="17777" y="10985"/>
                </a:cubicBezTo>
                <a:close/>
                <a:moveTo>
                  <a:pt x="21533" y="11011"/>
                </a:moveTo>
                <a:cubicBezTo>
                  <a:pt x="21515" y="11011"/>
                  <a:pt x="21497" y="11023"/>
                  <a:pt x="21497" y="11046"/>
                </a:cubicBezTo>
                <a:lnTo>
                  <a:pt x="21497" y="11062"/>
                </a:lnTo>
                <a:cubicBezTo>
                  <a:pt x="21497" y="11085"/>
                  <a:pt x="21515" y="11096"/>
                  <a:pt x="21533" y="11096"/>
                </a:cubicBezTo>
                <a:cubicBezTo>
                  <a:pt x="21550" y="11096"/>
                  <a:pt x="21568" y="11085"/>
                  <a:pt x="21568" y="11062"/>
                </a:cubicBezTo>
                <a:lnTo>
                  <a:pt x="21568" y="11046"/>
                </a:lnTo>
                <a:cubicBezTo>
                  <a:pt x="21568" y="11023"/>
                  <a:pt x="21550" y="11011"/>
                  <a:pt x="21533" y="11011"/>
                </a:cubicBezTo>
                <a:close/>
                <a:moveTo>
                  <a:pt x="22601" y="11029"/>
                </a:moveTo>
                <a:cubicBezTo>
                  <a:pt x="22573" y="11029"/>
                  <a:pt x="22550" y="11065"/>
                  <a:pt x="22575" y="11089"/>
                </a:cubicBezTo>
                <a:lnTo>
                  <a:pt x="22591" y="11105"/>
                </a:lnTo>
                <a:cubicBezTo>
                  <a:pt x="22598" y="11112"/>
                  <a:pt x="22606" y="11115"/>
                  <a:pt x="22614" y="11115"/>
                </a:cubicBezTo>
                <a:cubicBezTo>
                  <a:pt x="22642" y="11115"/>
                  <a:pt x="22666" y="11080"/>
                  <a:pt x="22641" y="11055"/>
                </a:cubicBezTo>
                <a:cubicBezTo>
                  <a:pt x="22636" y="11048"/>
                  <a:pt x="22630" y="11043"/>
                  <a:pt x="22625" y="11040"/>
                </a:cubicBezTo>
                <a:cubicBezTo>
                  <a:pt x="22617" y="11032"/>
                  <a:pt x="22609" y="11029"/>
                  <a:pt x="22601" y="11029"/>
                </a:cubicBezTo>
                <a:close/>
                <a:moveTo>
                  <a:pt x="2878" y="11057"/>
                </a:moveTo>
                <a:cubicBezTo>
                  <a:pt x="2832" y="11057"/>
                  <a:pt x="2832" y="11129"/>
                  <a:pt x="2878" y="11129"/>
                </a:cubicBezTo>
                <a:cubicBezTo>
                  <a:pt x="2923" y="11129"/>
                  <a:pt x="2923" y="11057"/>
                  <a:pt x="2878" y="11057"/>
                </a:cubicBezTo>
                <a:close/>
                <a:moveTo>
                  <a:pt x="5430" y="11066"/>
                </a:moveTo>
                <a:cubicBezTo>
                  <a:pt x="5384" y="11066"/>
                  <a:pt x="5384" y="11136"/>
                  <a:pt x="5430" y="11136"/>
                </a:cubicBezTo>
                <a:lnTo>
                  <a:pt x="5446" y="11136"/>
                </a:lnTo>
                <a:cubicBezTo>
                  <a:pt x="5492" y="11136"/>
                  <a:pt x="5492" y="11066"/>
                  <a:pt x="5446" y="11066"/>
                </a:cubicBezTo>
                <a:close/>
                <a:moveTo>
                  <a:pt x="14787" y="11038"/>
                </a:moveTo>
                <a:cubicBezTo>
                  <a:pt x="14759" y="11038"/>
                  <a:pt x="14735" y="11074"/>
                  <a:pt x="14761" y="11098"/>
                </a:cubicBezTo>
                <a:cubicBezTo>
                  <a:pt x="14771" y="11109"/>
                  <a:pt x="14782" y="11118"/>
                  <a:pt x="14792" y="11127"/>
                </a:cubicBezTo>
                <a:cubicBezTo>
                  <a:pt x="14800" y="11134"/>
                  <a:pt x="14808" y="11137"/>
                  <a:pt x="14816" y="11137"/>
                </a:cubicBezTo>
                <a:cubicBezTo>
                  <a:pt x="14844" y="11137"/>
                  <a:pt x="14869" y="11102"/>
                  <a:pt x="14843" y="11077"/>
                </a:cubicBezTo>
                <a:cubicBezTo>
                  <a:pt x="14832" y="11067"/>
                  <a:pt x="14822" y="11057"/>
                  <a:pt x="14811" y="11048"/>
                </a:cubicBezTo>
                <a:cubicBezTo>
                  <a:pt x="14804" y="11041"/>
                  <a:pt x="14795" y="11038"/>
                  <a:pt x="14787" y="11038"/>
                </a:cubicBezTo>
                <a:close/>
                <a:moveTo>
                  <a:pt x="13417" y="10995"/>
                </a:moveTo>
                <a:cubicBezTo>
                  <a:pt x="13397" y="10995"/>
                  <a:pt x="13375" y="11013"/>
                  <a:pt x="13380" y="11040"/>
                </a:cubicBezTo>
                <a:lnTo>
                  <a:pt x="13396" y="11114"/>
                </a:lnTo>
                <a:cubicBezTo>
                  <a:pt x="13399" y="11132"/>
                  <a:pt x="13412" y="11139"/>
                  <a:pt x="13426" y="11139"/>
                </a:cubicBezTo>
                <a:cubicBezTo>
                  <a:pt x="13446" y="11139"/>
                  <a:pt x="13469" y="11122"/>
                  <a:pt x="13463" y="11095"/>
                </a:cubicBezTo>
                <a:cubicBezTo>
                  <a:pt x="13459" y="11071"/>
                  <a:pt x="13454" y="11047"/>
                  <a:pt x="13448" y="11021"/>
                </a:cubicBezTo>
                <a:cubicBezTo>
                  <a:pt x="13444" y="11003"/>
                  <a:pt x="13431" y="10995"/>
                  <a:pt x="13417" y="10995"/>
                </a:cubicBezTo>
                <a:close/>
                <a:moveTo>
                  <a:pt x="5639" y="11081"/>
                </a:moveTo>
                <a:cubicBezTo>
                  <a:pt x="5596" y="11081"/>
                  <a:pt x="5595" y="11152"/>
                  <a:pt x="5641" y="11152"/>
                </a:cubicBezTo>
                <a:cubicBezTo>
                  <a:pt x="5687" y="11152"/>
                  <a:pt x="5687" y="11081"/>
                  <a:pt x="5641" y="11081"/>
                </a:cubicBezTo>
                <a:cubicBezTo>
                  <a:pt x="5640" y="11081"/>
                  <a:pt x="5639" y="11081"/>
                  <a:pt x="5639" y="11081"/>
                </a:cubicBezTo>
                <a:close/>
                <a:moveTo>
                  <a:pt x="2458" y="11009"/>
                </a:moveTo>
                <a:cubicBezTo>
                  <a:pt x="2412" y="11009"/>
                  <a:pt x="2381" y="11079"/>
                  <a:pt x="2430" y="11109"/>
                </a:cubicBezTo>
                <a:cubicBezTo>
                  <a:pt x="2455" y="11124"/>
                  <a:pt x="2479" y="11139"/>
                  <a:pt x="2504" y="11153"/>
                </a:cubicBezTo>
                <a:cubicBezTo>
                  <a:pt x="2514" y="11159"/>
                  <a:pt x="2523" y="11161"/>
                  <a:pt x="2532" y="11161"/>
                </a:cubicBezTo>
                <a:cubicBezTo>
                  <a:pt x="2578" y="11161"/>
                  <a:pt x="2608" y="11091"/>
                  <a:pt x="2560" y="11062"/>
                </a:cubicBezTo>
                <a:cubicBezTo>
                  <a:pt x="2534" y="11046"/>
                  <a:pt x="2509" y="11031"/>
                  <a:pt x="2485" y="11017"/>
                </a:cubicBezTo>
                <a:cubicBezTo>
                  <a:pt x="2476" y="11011"/>
                  <a:pt x="2467" y="11009"/>
                  <a:pt x="2458" y="11009"/>
                </a:cubicBezTo>
                <a:close/>
                <a:moveTo>
                  <a:pt x="24052" y="11078"/>
                </a:moveTo>
                <a:cubicBezTo>
                  <a:pt x="24028" y="11078"/>
                  <a:pt x="24004" y="11103"/>
                  <a:pt x="24019" y="11131"/>
                </a:cubicBezTo>
                <a:cubicBezTo>
                  <a:pt x="24024" y="11141"/>
                  <a:pt x="24029" y="11151"/>
                  <a:pt x="24034" y="11161"/>
                </a:cubicBezTo>
                <a:cubicBezTo>
                  <a:pt x="24041" y="11174"/>
                  <a:pt x="24051" y="11179"/>
                  <a:pt x="24062" y="11179"/>
                </a:cubicBezTo>
                <a:cubicBezTo>
                  <a:pt x="24085" y="11179"/>
                  <a:pt x="24109" y="11154"/>
                  <a:pt x="24095" y="11125"/>
                </a:cubicBezTo>
                <a:cubicBezTo>
                  <a:pt x="24090" y="11115"/>
                  <a:pt x="24085" y="11106"/>
                  <a:pt x="24079" y="11095"/>
                </a:cubicBezTo>
                <a:cubicBezTo>
                  <a:pt x="24073" y="11083"/>
                  <a:pt x="24062" y="11078"/>
                  <a:pt x="24052" y="11078"/>
                </a:cubicBezTo>
                <a:close/>
                <a:moveTo>
                  <a:pt x="7018" y="11064"/>
                </a:moveTo>
                <a:cubicBezTo>
                  <a:pt x="6977" y="11064"/>
                  <a:pt x="6940" y="11117"/>
                  <a:pt x="6977" y="11155"/>
                </a:cubicBezTo>
                <a:lnTo>
                  <a:pt x="6993" y="11171"/>
                </a:lnTo>
                <a:cubicBezTo>
                  <a:pt x="7004" y="11182"/>
                  <a:pt x="7017" y="11186"/>
                  <a:pt x="7029" y="11186"/>
                </a:cubicBezTo>
                <a:cubicBezTo>
                  <a:pt x="7070" y="11186"/>
                  <a:pt x="7107" y="11133"/>
                  <a:pt x="7069" y="11095"/>
                </a:cubicBezTo>
                <a:lnTo>
                  <a:pt x="7054" y="11079"/>
                </a:lnTo>
                <a:cubicBezTo>
                  <a:pt x="7043" y="11068"/>
                  <a:pt x="7030" y="11064"/>
                  <a:pt x="7018" y="11064"/>
                </a:cubicBezTo>
                <a:close/>
                <a:moveTo>
                  <a:pt x="9438" y="11122"/>
                </a:moveTo>
                <a:cubicBezTo>
                  <a:pt x="9426" y="11122"/>
                  <a:pt x="9414" y="11135"/>
                  <a:pt x="9421" y="11149"/>
                </a:cubicBezTo>
                <a:cubicBezTo>
                  <a:pt x="9427" y="11160"/>
                  <a:pt x="9432" y="11168"/>
                  <a:pt x="9437" y="11179"/>
                </a:cubicBezTo>
                <a:cubicBezTo>
                  <a:pt x="9440" y="11186"/>
                  <a:pt x="9446" y="11188"/>
                  <a:pt x="9451" y="11188"/>
                </a:cubicBezTo>
                <a:cubicBezTo>
                  <a:pt x="9462" y="11188"/>
                  <a:pt x="9474" y="11175"/>
                  <a:pt x="9467" y="11161"/>
                </a:cubicBezTo>
                <a:cubicBezTo>
                  <a:pt x="9460" y="11151"/>
                  <a:pt x="9455" y="11141"/>
                  <a:pt x="9452" y="11131"/>
                </a:cubicBezTo>
                <a:cubicBezTo>
                  <a:pt x="9448" y="11124"/>
                  <a:pt x="9443" y="11122"/>
                  <a:pt x="9438" y="11122"/>
                </a:cubicBezTo>
                <a:close/>
                <a:moveTo>
                  <a:pt x="8924" y="11071"/>
                </a:moveTo>
                <a:cubicBezTo>
                  <a:pt x="8915" y="11071"/>
                  <a:pt x="8906" y="11073"/>
                  <a:pt x="8898" y="11077"/>
                </a:cubicBezTo>
                <a:cubicBezTo>
                  <a:pt x="8887" y="11083"/>
                  <a:pt x="8878" y="11088"/>
                  <a:pt x="8867" y="11093"/>
                </a:cubicBezTo>
                <a:cubicBezTo>
                  <a:pt x="8841" y="11106"/>
                  <a:pt x="8835" y="11141"/>
                  <a:pt x="8847" y="11166"/>
                </a:cubicBezTo>
                <a:cubicBezTo>
                  <a:pt x="8858" y="11184"/>
                  <a:pt x="8876" y="11193"/>
                  <a:pt x="8895" y="11193"/>
                </a:cubicBezTo>
                <a:cubicBezTo>
                  <a:pt x="8904" y="11193"/>
                  <a:pt x="8913" y="11190"/>
                  <a:pt x="8921" y="11186"/>
                </a:cubicBezTo>
                <a:cubicBezTo>
                  <a:pt x="8931" y="11181"/>
                  <a:pt x="8940" y="11176"/>
                  <a:pt x="8951" y="11171"/>
                </a:cubicBezTo>
                <a:cubicBezTo>
                  <a:pt x="8977" y="11157"/>
                  <a:pt x="8983" y="11121"/>
                  <a:pt x="8971" y="11097"/>
                </a:cubicBezTo>
                <a:cubicBezTo>
                  <a:pt x="8960" y="11080"/>
                  <a:pt x="8943" y="11071"/>
                  <a:pt x="8924" y="11071"/>
                </a:cubicBezTo>
                <a:close/>
                <a:moveTo>
                  <a:pt x="9961" y="11088"/>
                </a:moveTo>
                <a:cubicBezTo>
                  <a:pt x="9893" y="11088"/>
                  <a:pt x="9891" y="11194"/>
                  <a:pt x="9961" y="11195"/>
                </a:cubicBezTo>
                <a:lnTo>
                  <a:pt x="9991" y="11195"/>
                </a:lnTo>
                <a:cubicBezTo>
                  <a:pt x="10059" y="11195"/>
                  <a:pt x="10060" y="11088"/>
                  <a:pt x="9991" y="11088"/>
                </a:cubicBezTo>
                <a:close/>
                <a:moveTo>
                  <a:pt x="13931" y="11109"/>
                </a:moveTo>
                <a:cubicBezTo>
                  <a:pt x="13904" y="11109"/>
                  <a:pt x="13880" y="11144"/>
                  <a:pt x="13905" y="11168"/>
                </a:cubicBezTo>
                <a:lnTo>
                  <a:pt x="13921" y="11184"/>
                </a:lnTo>
                <a:cubicBezTo>
                  <a:pt x="13928" y="11192"/>
                  <a:pt x="13937" y="11195"/>
                  <a:pt x="13945" y="11195"/>
                </a:cubicBezTo>
                <a:cubicBezTo>
                  <a:pt x="13972" y="11195"/>
                  <a:pt x="13996" y="11160"/>
                  <a:pt x="13970" y="11135"/>
                </a:cubicBezTo>
                <a:lnTo>
                  <a:pt x="13954" y="11119"/>
                </a:lnTo>
                <a:cubicBezTo>
                  <a:pt x="13947" y="11112"/>
                  <a:pt x="13939" y="11109"/>
                  <a:pt x="13931" y="11109"/>
                </a:cubicBezTo>
                <a:close/>
                <a:moveTo>
                  <a:pt x="11975" y="11096"/>
                </a:moveTo>
                <a:cubicBezTo>
                  <a:pt x="11957" y="11096"/>
                  <a:pt x="11940" y="11108"/>
                  <a:pt x="11940" y="11131"/>
                </a:cubicBezTo>
                <a:lnTo>
                  <a:pt x="11940" y="11161"/>
                </a:lnTo>
                <a:cubicBezTo>
                  <a:pt x="11939" y="11184"/>
                  <a:pt x="11956" y="11196"/>
                  <a:pt x="11974" y="11196"/>
                </a:cubicBezTo>
                <a:cubicBezTo>
                  <a:pt x="11992" y="11196"/>
                  <a:pt x="12010" y="11185"/>
                  <a:pt x="12010" y="11161"/>
                </a:cubicBezTo>
                <a:lnTo>
                  <a:pt x="12010" y="11131"/>
                </a:lnTo>
                <a:cubicBezTo>
                  <a:pt x="12010" y="11108"/>
                  <a:pt x="11992" y="11096"/>
                  <a:pt x="11975" y="11096"/>
                </a:cubicBezTo>
                <a:close/>
                <a:moveTo>
                  <a:pt x="5043" y="11107"/>
                </a:moveTo>
                <a:cubicBezTo>
                  <a:pt x="5020" y="11107"/>
                  <a:pt x="4995" y="11133"/>
                  <a:pt x="5009" y="11161"/>
                </a:cubicBezTo>
                <a:cubicBezTo>
                  <a:pt x="5015" y="11172"/>
                  <a:pt x="5019" y="11181"/>
                  <a:pt x="5026" y="11191"/>
                </a:cubicBezTo>
                <a:cubicBezTo>
                  <a:pt x="5032" y="11204"/>
                  <a:pt x="5043" y="11209"/>
                  <a:pt x="5053" y="11209"/>
                </a:cubicBezTo>
                <a:cubicBezTo>
                  <a:pt x="5077" y="11209"/>
                  <a:pt x="5101" y="11184"/>
                  <a:pt x="5086" y="11156"/>
                </a:cubicBezTo>
                <a:cubicBezTo>
                  <a:pt x="5081" y="11145"/>
                  <a:pt x="5076" y="11136"/>
                  <a:pt x="5071" y="11125"/>
                </a:cubicBezTo>
                <a:cubicBezTo>
                  <a:pt x="5064" y="11113"/>
                  <a:pt x="5054" y="11107"/>
                  <a:pt x="5043" y="11107"/>
                </a:cubicBezTo>
                <a:close/>
                <a:moveTo>
                  <a:pt x="15568" y="11099"/>
                </a:moveTo>
                <a:cubicBezTo>
                  <a:pt x="15563" y="11099"/>
                  <a:pt x="15557" y="11100"/>
                  <a:pt x="15551" y="11103"/>
                </a:cubicBezTo>
                <a:cubicBezTo>
                  <a:pt x="15535" y="11113"/>
                  <a:pt x="15526" y="11136"/>
                  <a:pt x="15538" y="11152"/>
                </a:cubicBezTo>
                <a:cubicBezTo>
                  <a:pt x="15554" y="11172"/>
                  <a:pt x="15568" y="11193"/>
                  <a:pt x="15582" y="11212"/>
                </a:cubicBezTo>
                <a:cubicBezTo>
                  <a:pt x="15590" y="11223"/>
                  <a:pt x="15601" y="11230"/>
                  <a:pt x="15613" y="11230"/>
                </a:cubicBezTo>
                <a:cubicBezTo>
                  <a:pt x="15619" y="11230"/>
                  <a:pt x="15625" y="11228"/>
                  <a:pt x="15630" y="11225"/>
                </a:cubicBezTo>
                <a:cubicBezTo>
                  <a:pt x="15646" y="11216"/>
                  <a:pt x="15656" y="11193"/>
                  <a:pt x="15644" y="11177"/>
                </a:cubicBezTo>
                <a:cubicBezTo>
                  <a:pt x="15629" y="11157"/>
                  <a:pt x="15614" y="11137"/>
                  <a:pt x="15599" y="11116"/>
                </a:cubicBezTo>
                <a:cubicBezTo>
                  <a:pt x="15591" y="11105"/>
                  <a:pt x="15580" y="11099"/>
                  <a:pt x="15568" y="11099"/>
                </a:cubicBezTo>
                <a:close/>
                <a:moveTo>
                  <a:pt x="11824" y="11157"/>
                </a:moveTo>
                <a:cubicBezTo>
                  <a:pt x="11806" y="11157"/>
                  <a:pt x="11789" y="11168"/>
                  <a:pt x="11789" y="11191"/>
                </a:cubicBezTo>
                <a:lnTo>
                  <a:pt x="11789" y="11207"/>
                </a:lnTo>
                <a:cubicBezTo>
                  <a:pt x="11789" y="11230"/>
                  <a:pt x="11806" y="11241"/>
                  <a:pt x="11824" y="11241"/>
                </a:cubicBezTo>
                <a:cubicBezTo>
                  <a:pt x="11842" y="11241"/>
                  <a:pt x="11859" y="11230"/>
                  <a:pt x="11859" y="11207"/>
                </a:cubicBezTo>
                <a:lnTo>
                  <a:pt x="11859" y="11191"/>
                </a:lnTo>
                <a:cubicBezTo>
                  <a:pt x="11859" y="11168"/>
                  <a:pt x="11842" y="11157"/>
                  <a:pt x="11824" y="11157"/>
                </a:cubicBezTo>
                <a:close/>
                <a:moveTo>
                  <a:pt x="16913" y="11099"/>
                </a:moveTo>
                <a:cubicBezTo>
                  <a:pt x="16897" y="11099"/>
                  <a:pt x="16882" y="11106"/>
                  <a:pt x="16871" y="11123"/>
                </a:cubicBezTo>
                <a:cubicBezTo>
                  <a:pt x="16861" y="11139"/>
                  <a:pt x="16853" y="11155"/>
                  <a:pt x="16844" y="11168"/>
                </a:cubicBezTo>
                <a:cubicBezTo>
                  <a:pt x="16819" y="11211"/>
                  <a:pt x="16856" y="11249"/>
                  <a:pt x="16892" y="11249"/>
                </a:cubicBezTo>
                <a:cubicBezTo>
                  <a:pt x="16908" y="11249"/>
                  <a:pt x="16924" y="11242"/>
                  <a:pt x="16935" y="11224"/>
                </a:cubicBezTo>
                <a:cubicBezTo>
                  <a:pt x="16944" y="11208"/>
                  <a:pt x="16954" y="11193"/>
                  <a:pt x="16963" y="11178"/>
                </a:cubicBezTo>
                <a:cubicBezTo>
                  <a:pt x="16987" y="11137"/>
                  <a:pt x="16950" y="11099"/>
                  <a:pt x="16913" y="11099"/>
                </a:cubicBezTo>
                <a:close/>
                <a:moveTo>
                  <a:pt x="10986" y="11119"/>
                </a:moveTo>
                <a:cubicBezTo>
                  <a:pt x="10950" y="11119"/>
                  <a:pt x="10913" y="11158"/>
                  <a:pt x="10936" y="11199"/>
                </a:cubicBezTo>
                <a:cubicBezTo>
                  <a:pt x="10956" y="11235"/>
                  <a:pt x="10989" y="11252"/>
                  <a:pt x="11026" y="11256"/>
                </a:cubicBezTo>
                <a:cubicBezTo>
                  <a:pt x="11028" y="11257"/>
                  <a:pt x="11030" y="11257"/>
                  <a:pt x="11032" y="11257"/>
                </a:cubicBezTo>
                <a:cubicBezTo>
                  <a:pt x="11059" y="11257"/>
                  <a:pt x="11081" y="11229"/>
                  <a:pt x="11081" y="11203"/>
                </a:cubicBezTo>
                <a:cubicBezTo>
                  <a:pt x="11081" y="11173"/>
                  <a:pt x="11058" y="11155"/>
                  <a:pt x="11030" y="11150"/>
                </a:cubicBezTo>
                <a:cubicBezTo>
                  <a:pt x="11029" y="11147"/>
                  <a:pt x="11029" y="11146"/>
                  <a:pt x="11028" y="11145"/>
                </a:cubicBezTo>
                <a:cubicBezTo>
                  <a:pt x="11018" y="11127"/>
                  <a:pt x="11002" y="11119"/>
                  <a:pt x="10986" y="11119"/>
                </a:cubicBezTo>
                <a:close/>
                <a:moveTo>
                  <a:pt x="10591" y="11198"/>
                </a:moveTo>
                <a:cubicBezTo>
                  <a:pt x="10546" y="11198"/>
                  <a:pt x="10546" y="11268"/>
                  <a:pt x="10591" y="11268"/>
                </a:cubicBezTo>
                <a:cubicBezTo>
                  <a:pt x="10638" y="11268"/>
                  <a:pt x="10638" y="11198"/>
                  <a:pt x="10591" y="11198"/>
                </a:cubicBezTo>
                <a:close/>
                <a:moveTo>
                  <a:pt x="4396" y="11089"/>
                </a:moveTo>
                <a:cubicBezTo>
                  <a:pt x="4355" y="11089"/>
                  <a:pt x="4319" y="11142"/>
                  <a:pt x="4356" y="11179"/>
                </a:cubicBezTo>
                <a:cubicBezTo>
                  <a:pt x="4381" y="11204"/>
                  <a:pt x="4405" y="11229"/>
                  <a:pt x="4431" y="11255"/>
                </a:cubicBezTo>
                <a:cubicBezTo>
                  <a:pt x="4442" y="11266"/>
                  <a:pt x="4454" y="11271"/>
                  <a:pt x="4466" y="11271"/>
                </a:cubicBezTo>
                <a:cubicBezTo>
                  <a:pt x="4507" y="11271"/>
                  <a:pt x="4544" y="11218"/>
                  <a:pt x="4507" y="11181"/>
                </a:cubicBezTo>
                <a:cubicBezTo>
                  <a:pt x="4482" y="11156"/>
                  <a:pt x="4457" y="11130"/>
                  <a:pt x="4432" y="11105"/>
                </a:cubicBezTo>
                <a:cubicBezTo>
                  <a:pt x="4421" y="11094"/>
                  <a:pt x="4408" y="11089"/>
                  <a:pt x="4396" y="11089"/>
                </a:cubicBezTo>
                <a:close/>
                <a:moveTo>
                  <a:pt x="18498" y="11171"/>
                </a:moveTo>
                <a:cubicBezTo>
                  <a:pt x="18489" y="11171"/>
                  <a:pt x="18480" y="11177"/>
                  <a:pt x="18480" y="11188"/>
                </a:cubicBezTo>
                <a:lnTo>
                  <a:pt x="18480" y="11263"/>
                </a:lnTo>
                <a:cubicBezTo>
                  <a:pt x="18480" y="11274"/>
                  <a:pt x="18489" y="11280"/>
                  <a:pt x="18498" y="11280"/>
                </a:cubicBezTo>
                <a:cubicBezTo>
                  <a:pt x="18507" y="11280"/>
                  <a:pt x="18515" y="11275"/>
                  <a:pt x="18515" y="11263"/>
                </a:cubicBezTo>
                <a:lnTo>
                  <a:pt x="18515" y="11188"/>
                </a:lnTo>
                <a:cubicBezTo>
                  <a:pt x="18515" y="11177"/>
                  <a:pt x="18507" y="11171"/>
                  <a:pt x="18498" y="11171"/>
                </a:cubicBezTo>
                <a:close/>
                <a:moveTo>
                  <a:pt x="1482" y="11142"/>
                </a:moveTo>
                <a:cubicBezTo>
                  <a:pt x="1441" y="11142"/>
                  <a:pt x="1404" y="11195"/>
                  <a:pt x="1441" y="11233"/>
                </a:cubicBezTo>
                <a:lnTo>
                  <a:pt x="1486" y="11277"/>
                </a:lnTo>
                <a:cubicBezTo>
                  <a:pt x="1497" y="11288"/>
                  <a:pt x="1510" y="11293"/>
                  <a:pt x="1522" y="11293"/>
                </a:cubicBezTo>
                <a:cubicBezTo>
                  <a:pt x="1563" y="11293"/>
                  <a:pt x="1599" y="11240"/>
                  <a:pt x="1561" y="11203"/>
                </a:cubicBezTo>
                <a:lnTo>
                  <a:pt x="1517" y="11158"/>
                </a:lnTo>
                <a:cubicBezTo>
                  <a:pt x="1506" y="11147"/>
                  <a:pt x="1494" y="11142"/>
                  <a:pt x="1482" y="11142"/>
                </a:cubicBezTo>
                <a:close/>
                <a:moveTo>
                  <a:pt x="8126" y="11224"/>
                </a:moveTo>
                <a:cubicBezTo>
                  <a:pt x="8121" y="11224"/>
                  <a:pt x="8115" y="11226"/>
                  <a:pt x="8112" y="11231"/>
                </a:cubicBezTo>
                <a:cubicBezTo>
                  <a:pt x="8098" y="11249"/>
                  <a:pt x="8082" y="11262"/>
                  <a:pt x="8064" y="11268"/>
                </a:cubicBezTo>
                <a:cubicBezTo>
                  <a:pt x="8045" y="11276"/>
                  <a:pt x="8050" y="11304"/>
                  <a:pt x="8066" y="11304"/>
                </a:cubicBezTo>
                <a:cubicBezTo>
                  <a:pt x="8068" y="11304"/>
                  <a:pt x="8070" y="11303"/>
                  <a:pt x="8072" y="11303"/>
                </a:cubicBezTo>
                <a:cubicBezTo>
                  <a:pt x="8101" y="11293"/>
                  <a:pt x="8124" y="11275"/>
                  <a:pt x="8142" y="11250"/>
                </a:cubicBezTo>
                <a:cubicBezTo>
                  <a:pt x="8151" y="11237"/>
                  <a:pt x="8138" y="11224"/>
                  <a:pt x="8126" y="11224"/>
                </a:cubicBezTo>
                <a:close/>
                <a:moveTo>
                  <a:pt x="18061" y="11272"/>
                </a:moveTo>
                <a:cubicBezTo>
                  <a:pt x="18044" y="11272"/>
                  <a:pt x="18026" y="11284"/>
                  <a:pt x="18026" y="11307"/>
                </a:cubicBezTo>
                <a:lnTo>
                  <a:pt x="18026" y="11322"/>
                </a:lnTo>
                <a:cubicBezTo>
                  <a:pt x="18026" y="11345"/>
                  <a:pt x="18044" y="11356"/>
                  <a:pt x="18061" y="11356"/>
                </a:cubicBezTo>
                <a:cubicBezTo>
                  <a:pt x="18079" y="11356"/>
                  <a:pt x="18096" y="11345"/>
                  <a:pt x="18096" y="11322"/>
                </a:cubicBezTo>
                <a:lnTo>
                  <a:pt x="18096" y="11307"/>
                </a:lnTo>
                <a:cubicBezTo>
                  <a:pt x="18096" y="11284"/>
                  <a:pt x="18079" y="11272"/>
                  <a:pt x="18061" y="11272"/>
                </a:cubicBezTo>
                <a:close/>
                <a:moveTo>
                  <a:pt x="1990" y="11267"/>
                </a:moveTo>
                <a:cubicBezTo>
                  <a:pt x="1972" y="11267"/>
                  <a:pt x="1954" y="11278"/>
                  <a:pt x="1954" y="11301"/>
                </a:cubicBezTo>
                <a:lnTo>
                  <a:pt x="1954" y="11331"/>
                </a:lnTo>
                <a:cubicBezTo>
                  <a:pt x="1954" y="11354"/>
                  <a:pt x="1972" y="11365"/>
                  <a:pt x="1990" y="11365"/>
                </a:cubicBezTo>
                <a:cubicBezTo>
                  <a:pt x="2007" y="11365"/>
                  <a:pt x="2025" y="11354"/>
                  <a:pt x="2025" y="11331"/>
                </a:cubicBezTo>
                <a:lnTo>
                  <a:pt x="2025" y="11301"/>
                </a:lnTo>
                <a:cubicBezTo>
                  <a:pt x="2025" y="11278"/>
                  <a:pt x="2007" y="11267"/>
                  <a:pt x="1990" y="11267"/>
                </a:cubicBezTo>
                <a:close/>
                <a:moveTo>
                  <a:pt x="9199" y="11205"/>
                </a:moveTo>
                <a:cubicBezTo>
                  <a:pt x="9159" y="11205"/>
                  <a:pt x="9122" y="11258"/>
                  <a:pt x="9158" y="11296"/>
                </a:cubicBezTo>
                <a:cubicBezTo>
                  <a:pt x="9182" y="11320"/>
                  <a:pt x="9207" y="11347"/>
                  <a:pt x="9232" y="11372"/>
                </a:cubicBezTo>
                <a:cubicBezTo>
                  <a:pt x="9243" y="11383"/>
                  <a:pt x="9255" y="11388"/>
                  <a:pt x="9268" y="11388"/>
                </a:cubicBezTo>
                <a:cubicBezTo>
                  <a:pt x="9308" y="11388"/>
                  <a:pt x="9344" y="11334"/>
                  <a:pt x="9307" y="11297"/>
                </a:cubicBezTo>
                <a:cubicBezTo>
                  <a:pt x="9282" y="11272"/>
                  <a:pt x="9259" y="11246"/>
                  <a:pt x="9234" y="11221"/>
                </a:cubicBezTo>
                <a:cubicBezTo>
                  <a:pt x="9223" y="11210"/>
                  <a:pt x="9211" y="11205"/>
                  <a:pt x="9199" y="11205"/>
                </a:cubicBezTo>
                <a:close/>
                <a:moveTo>
                  <a:pt x="6601" y="11339"/>
                </a:moveTo>
                <a:cubicBezTo>
                  <a:pt x="6557" y="11339"/>
                  <a:pt x="6556" y="11409"/>
                  <a:pt x="6602" y="11409"/>
                </a:cubicBezTo>
                <a:cubicBezTo>
                  <a:pt x="6647" y="11409"/>
                  <a:pt x="6647" y="11339"/>
                  <a:pt x="6602" y="11339"/>
                </a:cubicBezTo>
                <a:cubicBezTo>
                  <a:pt x="6602" y="11339"/>
                  <a:pt x="6602" y="11339"/>
                  <a:pt x="6601" y="11339"/>
                </a:cubicBezTo>
                <a:close/>
                <a:moveTo>
                  <a:pt x="19848" y="11277"/>
                </a:moveTo>
                <a:cubicBezTo>
                  <a:pt x="19841" y="11277"/>
                  <a:pt x="19835" y="11278"/>
                  <a:pt x="19829" y="11282"/>
                </a:cubicBezTo>
                <a:cubicBezTo>
                  <a:pt x="19810" y="11292"/>
                  <a:pt x="19808" y="11313"/>
                  <a:pt x="19816" y="11330"/>
                </a:cubicBezTo>
                <a:cubicBezTo>
                  <a:pt x="19826" y="11355"/>
                  <a:pt x="19837" y="11380"/>
                  <a:pt x="19849" y="11404"/>
                </a:cubicBezTo>
                <a:cubicBezTo>
                  <a:pt x="19854" y="11417"/>
                  <a:pt x="19866" y="11422"/>
                  <a:pt x="19879" y="11422"/>
                </a:cubicBezTo>
                <a:cubicBezTo>
                  <a:pt x="19885" y="11422"/>
                  <a:pt x="19892" y="11421"/>
                  <a:pt x="19897" y="11418"/>
                </a:cubicBezTo>
                <a:cubicBezTo>
                  <a:pt x="19915" y="11407"/>
                  <a:pt x="19918" y="11386"/>
                  <a:pt x="19910" y="11370"/>
                </a:cubicBezTo>
                <a:cubicBezTo>
                  <a:pt x="19899" y="11344"/>
                  <a:pt x="19889" y="11319"/>
                  <a:pt x="19877" y="11294"/>
                </a:cubicBezTo>
                <a:cubicBezTo>
                  <a:pt x="19873" y="11283"/>
                  <a:pt x="19860" y="11277"/>
                  <a:pt x="19848" y="11277"/>
                </a:cubicBezTo>
                <a:close/>
                <a:moveTo>
                  <a:pt x="12951" y="11294"/>
                </a:moveTo>
                <a:cubicBezTo>
                  <a:pt x="12930" y="11294"/>
                  <a:pt x="12908" y="11311"/>
                  <a:pt x="12915" y="11337"/>
                </a:cubicBezTo>
                <a:cubicBezTo>
                  <a:pt x="12920" y="11357"/>
                  <a:pt x="12926" y="11377"/>
                  <a:pt x="12931" y="11398"/>
                </a:cubicBezTo>
                <a:cubicBezTo>
                  <a:pt x="12935" y="11416"/>
                  <a:pt x="12948" y="11424"/>
                  <a:pt x="12962" y="11424"/>
                </a:cubicBezTo>
                <a:cubicBezTo>
                  <a:pt x="12983" y="11424"/>
                  <a:pt x="13005" y="11406"/>
                  <a:pt x="12999" y="11380"/>
                </a:cubicBezTo>
                <a:cubicBezTo>
                  <a:pt x="12994" y="11360"/>
                  <a:pt x="12988" y="11340"/>
                  <a:pt x="12983" y="11319"/>
                </a:cubicBezTo>
                <a:cubicBezTo>
                  <a:pt x="12978" y="11302"/>
                  <a:pt x="12965" y="11294"/>
                  <a:pt x="12951" y="11294"/>
                </a:cubicBezTo>
                <a:close/>
                <a:moveTo>
                  <a:pt x="16395" y="11294"/>
                </a:moveTo>
                <a:cubicBezTo>
                  <a:pt x="16385" y="11294"/>
                  <a:pt x="16375" y="11297"/>
                  <a:pt x="16367" y="11301"/>
                </a:cubicBezTo>
                <a:cubicBezTo>
                  <a:pt x="16341" y="11317"/>
                  <a:pt x="16334" y="11349"/>
                  <a:pt x="16347" y="11375"/>
                </a:cubicBezTo>
                <a:cubicBezTo>
                  <a:pt x="16352" y="11385"/>
                  <a:pt x="16357" y="11394"/>
                  <a:pt x="16363" y="11404"/>
                </a:cubicBezTo>
                <a:cubicBezTo>
                  <a:pt x="16372" y="11422"/>
                  <a:pt x="16390" y="11431"/>
                  <a:pt x="16409" y="11431"/>
                </a:cubicBezTo>
                <a:cubicBezTo>
                  <a:pt x="16418" y="11431"/>
                  <a:pt x="16428" y="11429"/>
                  <a:pt x="16436" y="11424"/>
                </a:cubicBezTo>
                <a:cubicBezTo>
                  <a:pt x="16462" y="11408"/>
                  <a:pt x="16468" y="11377"/>
                  <a:pt x="16456" y="11351"/>
                </a:cubicBezTo>
                <a:cubicBezTo>
                  <a:pt x="16451" y="11340"/>
                  <a:pt x="16445" y="11330"/>
                  <a:pt x="16440" y="11320"/>
                </a:cubicBezTo>
                <a:cubicBezTo>
                  <a:pt x="16431" y="11303"/>
                  <a:pt x="16413" y="11294"/>
                  <a:pt x="16395" y="11294"/>
                </a:cubicBezTo>
                <a:close/>
                <a:moveTo>
                  <a:pt x="24549" y="11290"/>
                </a:moveTo>
                <a:cubicBezTo>
                  <a:pt x="24528" y="11290"/>
                  <a:pt x="24506" y="11307"/>
                  <a:pt x="24512" y="11334"/>
                </a:cubicBezTo>
                <a:cubicBezTo>
                  <a:pt x="24517" y="11358"/>
                  <a:pt x="24522" y="11383"/>
                  <a:pt x="24527" y="11408"/>
                </a:cubicBezTo>
                <a:cubicBezTo>
                  <a:pt x="24530" y="11426"/>
                  <a:pt x="24543" y="11434"/>
                  <a:pt x="24557" y="11434"/>
                </a:cubicBezTo>
                <a:cubicBezTo>
                  <a:pt x="24577" y="11434"/>
                  <a:pt x="24600" y="11417"/>
                  <a:pt x="24595" y="11391"/>
                </a:cubicBezTo>
                <a:cubicBezTo>
                  <a:pt x="24591" y="11365"/>
                  <a:pt x="24585" y="11340"/>
                  <a:pt x="24580" y="11315"/>
                </a:cubicBezTo>
                <a:cubicBezTo>
                  <a:pt x="24576" y="11297"/>
                  <a:pt x="24563" y="11290"/>
                  <a:pt x="24549" y="11290"/>
                </a:cubicBezTo>
                <a:close/>
                <a:moveTo>
                  <a:pt x="561" y="11347"/>
                </a:moveTo>
                <a:cubicBezTo>
                  <a:pt x="526" y="11347"/>
                  <a:pt x="516" y="11405"/>
                  <a:pt x="553" y="11418"/>
                </a:cubicBezTo>
                <a:cubicBezTo>
                  <a:pt x="567" y="11423"/>
                  <a:pt x="583" y="11428"/>
                  <a:pt x="597" y="11435"/>
                </a:cubicBezTo>
                <a:cubicBezTo>
                  <a:pt x="602" y="11436"/>
                  <a:pt x="607" y="11437"/>
                  <a:pt x="611" y="11437"/>
                </a:cubicBezTo>
                <a:cubicBezTo>
                  <a:pt x="646" y="11437"/>
                  <a:pt x="656" y="11380"/>
                  <a:pt x="617" y="11366"/>
                </a:cubicBezTo>
                <a:cubicBezTo>
                  <a:pt x="603" y="11361"/>
                  <a:pt x="587" y="11356"/>
                  <a:pt x="573" y="11350"/>
                </a:cubicBezTo>
                <a:cubicBezTo>
                  <a:pt x="569" y="11348"/>
                  <a:pt x="565" y="11347"/>
                  <a:pt x="561" y="11347"/>
                </a:cubicBezTo>
                <a:close/>
                <a:moveTo>
                  <a:pt x="246" y="11397"/>
                </a:moveTo>
                <a:cubicBezTo>
                  <a:pt x="201" y="11397"/>
                  <a:pt x="201" y="11467"/>
                  <a:pt x="246" y="11467"/>
                </a:cubicBezTo>
                <a:lnTo>
                  <a:pt x="262" y="11467"/>
                </a:lnTo>
                <a:cubicBezTo>
                  <a:pt x="307" y="11467"/>
                  <a:pt x="308" y="11397"/>
                  <a:pt x="262" y="11397"/>
                </a:cubicBezTo>
                <a:close/>
                <a:moveTo>
                  <a:pt x="5426" y="11362"/>
                </a:moveTo>
                <a:cubicBezTo>
                  <a:pt x="5413" y="11362"/>
                  <a:pt x="5400" y="11370"/>
                  <a:pt x="5393" y="11380"/>
                </a:cubicBezTo>
                <a:cubicBezTo>
                  <a:pt x="5383" y="11398"/>
                  <a:pt x="5390" y="11417"/>
                  <a:pt x="5406" y="11428"/>
                </a:cubicBezTo>
                <a:cubicBezTo>
                  <a:pt x="5426" y="11444"/>
                  <a:pt x="5446" y="11459"/>
                  <a:pt x="5467" y="11472"/>
                </a:cubicBezTo>
                <a:cubicBezTo>
                  <a:pt x="5472" y="11476"/>
                  <a:pt x="5478" y="11478"/>
                  <a:pt x="5483" y="11478"/>
                </a:cubicBezTo>
                <a:cubicBezTo>
                  <a:pt x="5496" y="11478"/>
                  <a:pt x="5508" y="11470"/>
                  <a:pt x="5515" y="11460"/>
                </a:cubicBezTo>
                <a:cubicBezTo>
                  <a:pt x="5525" y="11441"/>
                  <a:pt x="5518" y="11423"/>
                  <a:pt x="5502" y="11411"/>
                </a:cubicBezTo>
                <a:cubicBezTo>
                  <a:pt x="5482" y="11396"/>
                  <a:pt x="5462" y="11381"/>
                  <a:pt x="5441" y="11366"/>
                </a:cubicBezTo>
                <a:cubicBezTo>
                  <a:pt x="5437" y="11363"/>
                  <a:pt x="5432" y="11362"/>
                  <a:pt x="5426" y="11362"/>
                </a:cubicBezTo>
                <a:close/>
                <a:moveTo>
                  <a:pt x="3956" y="11438"/>
                </a:moveTo>
                <a:cubicBezTo>
                  <a:pt x="3912" y="11438"/>
                  <a:pt x="3913" y="11508"/>
                  <a:pt x="3958" y="11508"/>
                </a:cubicBezTo>
                <a:cubicBezTo>
                  <a:pt x="4004" y="11508"/>
                  <a:pt x="4004" y="11438"/>
                  <a:pt x="3958" y="11438"/>
                </a:cubicBezTo>
                <a:cubicBezTo>
                  <a:pt x="3957" y="11438"/>
                  <a:pt x="3957" y="11438"/>
                  <a:pt x="3956" y="11438"/>
                </a:cubicBezTo>
                <a:close/>
                <a:moveTo>
                  <a:pt x="6024" y="11383"/>
                </a:moveTo>
                <a:cubicBezTo>
                  <a:pt x="6007" y="11383"/>
                  <a:pt x="5997" y="11407"/>
                  <a:pt x="6013" y="11415"/>
                </a:cubicBezTo>
                <a:cubicBezTo>
                  <a:pt x="6023" y="11419"/>
                  <a:pt x="6030" y="11424"/>
                  <a:pt x="6039" y="11428"/>
                </a:cubicBezTo>
                <a:cubicBezTo>
                  <a:pt x="6036" y="11428"/>
                  <a:pt x="6033" y="11427"/>
                  <a:pt x="6031" y="11427"/>
                </a:cubicBezTo>
                <a:cubicBezTo>
                  <a:pt x="6022" y="11427"/>
                  <a:pt x="6013" y="11431"/>
                  <a:pt x="6005" y="11438"/>
                </a:cubicBezTo>
                <a:cubicBezTo>
                  <a:pt x="5999" y="11442"/>
                  <a:pt x="5993" y="11443"/>
                  <a:pt x="5986" y="11443"/>
                </a:cubicBezTo>
                <a:cubicBezTo>
                  <a:pt x="5984" y="11443"/>
                  <a:pt x="5981" y="11443"/>
                  <a:pt x="5979" y="11443"/>
                </a:cubicBezTo>
                <a:cubicBezTo>
                  <a:pt x="5976" y="11442"/>
                  <a:pt x="5973" y="11442"/>
                  <a:pt x="5970" y="11442"/>
                </a:cubicBezTo>
                <a:cubicBezTo>
                  <a:pt x="5931" y="11442"/>
                  <a:pt x="5917" y="11502"/>
                  <a:pt x="5959" y="11511"/>
                </a:cubicBezTo>
                <a:cubicBezTo>
                  <a:pt x="5968" y="11513"/>
                  <a:pt x="5977" y="11514"/>
                  <a:pt x="5985" y="11514"/>
                </a:cubicBezTo>
                <a:cubicBezTo>
                  <a:pt x="6010" y="11514"/>
                  <a:pt x="6033" y="11505"/>
                  <a:pt x="6053" y="11487"/>
                </a:cubicBezTo>
                <a:cubicBezTo>
                  <a:pt x="6068" y="11475"/>
                  <a:pt x="6066" y="11449"/>
                  <a:pt x="6053" y="11437"/>
                </a:cubicBezTo>
                <a:cubicBezTo>
                  <a:pt x="6050" y="11435"/>
                  <a:pt x="6049" y="11433"/>
                  <a:pt x="6047" y="11432"/>
                </a:cubicBezTo>
                <a:lnTo>
                  <a:pt x="6047" y="11432"/>
                </a:lnTo>
                <a:cubicBezTo>
                  <a:pt x="6048" y="11433"/>
                  <a:pt x="6049" y="11433"/>
                  <a:pt x="6050" y="11433"/>
                </a:cubicBezTo>
                <a:cubicBezTo>
                  <a:pt x="6069" y="11433"/>
                  <a:pt x="6081" y="11409"/>
                  <a:pt x="6063" y="11401"/>
                </a:cubicBezTo>
                <a:cubicBezTo>
                  <a:pt x="6052" y="11396"/>
                  <a:pt x="6043" y="11391"/>
                  <a:pt x="6032" y="11385"/>
                </a:cubicBezTo>
                <a:cubicBezTo>
                  <a:pt x="6029" y="11384"/>
                  <a:pt x="6027" y="11383"/>
                  <a:pt x="6024" y="11383"/>
                </a:cubicBezTo>
                <a:close/>
                <a:moveTo>
                  <a:pt x="7292" y="11402"/>
                </a:moveTo>
                <a:cubicBezTo>
                  <a:pt x="7284" y="11402"/>
                  <a:pt x="7276" y="11405"/>
                  <a:pt x="7268" y="11413"/>
                </a:cubicBezTo>
                <a:lnTo>
                  <a:pt x="7223" y="11457"/>
                </a:lnTo>
                <a:cubicBezTo>
                  <a:pt x="7197" y="11481"/>
                  <a:pt x="7223" y="11517"/>
                  <a:pt x="7250" y="11517"/>
                </a:cubicBezTo>
                <a:cubicBezTo>
                  <a:pt x="7258" y="11517"/>
                  <a:pt x="7266" y="11514"/>
                  <a:pt x="7274" y="11507"/>
                </a:cubicBezTo>
                <a:lnTo>
                  <a:pt x="7318" y="11462"/>
                </a:lnTo>
                <a:cubicBezTo>
                  <a:pt x="7344" y="11437"/>
                  <a:pt x="7319" y="11402"/>
                  <a:pt x="7292" y="11402"/>
                </a:cubicBezTo>
                <a:close/>
                <a:moveTo>
                  <a:pt x="5061" y="11439"/>
                </a:moveTo>
                <a:cubicBezTo>
                  <a:pt x="5053" y="11439"/>
                  <a:pt x="5044" y="11442"/>
                  <a:pt x="5037" y="11449"/>
                </a:cubicBezTo>
                <a:lnTo>
                  <a:pt x="5021" y="11465"/>
                </a:lnTo>
                <a:cubicBezTo>
                  <a:pt x="4996" y="11490"/>
                  <a:pt x="5020" y="11525"/>
                  <a:pt x="5047" y="11525"/>
                </a:cubicBezTo>
                <a:cubicBezTo>
                  <a:pt x="5055" y="11525"/>
                  <a:pt x="5063" y="11522"/>
                  <a:pt x="5071" y="11514"/>
                </a:cubicBezTo>
                <a:lnTo>
                  <a:pt x="5086" y="11498"/>
                </a:lnTo>
                <a:cubicBezTo>
                  <a:pt x="5112" y="11473"/>
                  <a:pt x="5088" y="11439"/>
                  <a:pt x="5061" y="11439"/>
                </a:cubicBezTo>
                <a:close/>
                <a:moveTo>
                  <a:pt x="11373" y="11406"/>
                </a:moveTo>
                <a:cubicBezTo>
                  <a:pt x="11332" y="11406"/>
                  <a:pt x="11296" y="11459"/>
                  <a:pt x="11333" y="11496"/>
                </a:cubicBezTo>
                <a:lnTo>
                  <a:pt x="11349" y="11512"/>
                </a:lnTo>
                <a:cubicBezTo>
                  <a:pt x="11360" y="11523"/>
                  <a:pt x="11372" y="11528"/>
                  <a:pt x="11385" y="11528"/>
                </a:cubicBezTo>
                <a:cubicBezTo>
                  <a:pt x="11425" y="11528"/>
                  <a:pt x="11461" y="11475"/>
                  <a:pt x="11424" y="11438"/>
                </a:cubicBezTo>
                <a:lnTo>
                  <a:pt x="11409" y="11422"/>
                </a:lnTo>
                <a:cubicBezTo>
                  <a:pt x="11398" y="11411"/>
                  <a:pt x="11385" y="11406"/>
                  <a:pt x="11373" y="11406"/>
                </a:cubicBezTo>
                <a:close/>
                <a:moveTo>
                  <a:pt x="19130" y="11406"/>
                </a:moveTo>
                <a:cubicBezTo>
                  <a:pt x="19112" y="11406"/>
                  <a:pt x="19092" y="11416"/>
                  <a:pt x="19082" y="11433"/>
                </a:cubicBezTo>
                <a:cubicBezTo>
                  <a:pt x="19067" y="11460"/>
                  <a:pt x="19077" y="11491"/>
                  <a:pt x="19102" y="11507"/>
                </a:cubicBezTo>
                <a:cubicBezTo>
                  <a:pt x="19118" y="11517"/>
                  <a:pt x="19133" y="11527"/>
                  <a:pt x="19147" y="11537"/>
                </a:cubicBezTo>
                <a:cubicBezTo>
                  <a:pt x="19155" y="11542"/>
                  <a:pt x="19163" y="11545"/>
                  <a:pt x="19172" y="11545"/>
                </a:cubicBezTo>
                <a:cubicBezTo>
                  <a:pt x="19191" y="11545"/>
                  <a:pt x="19211" y="11534"/>
                  <a:pt x="19221" y="11517"/>
                </a:cubicBezTo>
                <a:cubicBezTo>
                  <a:pt x="19234" y="11491"/>
                  <a:pt x="19224" y="11460"/>
                  <a:pt x="19201" y="11444"/>
                </a:cubicBezTo>
                <a:cubicBezTo>
                  <a:pt x="19185" y="11433"/>
                  <a:pt x="19170" y="11424"/>
                  <a:pt x="19156" y="11414"/>
                </a:cubicBezTo>
                <a:cubicBezTo>
                  <a:pt x="19148" y="11409"/>
                  <a:pt x="19139" y="11406"/>
                  <a:pt x="19130" y="11406"/>
                </a:cubicBezTo>
                <a:close/>
                <a:moveTo>
                  <a:pt x="20781" y="11441"/>
                </a:moveTo>
                <a:cubicBezTo>
                  <a:pt x="20758" y="11441"/>
                  <a:pt x="20737" y="11458"/>
                  <a:pt x="20730" y="11480"/>
                </a:cubicBezTo>
                <a:cubicBezTo>
                  <a:pt x="20725" y="11495"/>
                  <a:pt x="20720" y="11509"/>
                  <a:pt x="20714" y="11524"/>
                </a:cubicBezTo>
                <a:cubicBezTo>
                  <a:pt x="20705" y="11551"/>
                  <a:pt x="20725" y="11582"/>
                  <a:pt x="20751" y="11590"/>
                </a:cubicBezTo>
                <a:cubicBezTo>
                  <a:pt x="20755" y="11591"/>
                  <a:pt x="20760" y="11591"/>
                  <a:pt x="20764" y="11591"/>
                </a:cubicBezTo>
                <a:cubicBezTo>
                  <a:pt x="20788" y="11591"/>
                  <a:pt x="20809" y="11575"/>
                  <a:pt x="20816" y="11553"/>
                </a:cubicBezTo>
                <a:cubicBezTo>
                  <a:pt x="20821" y="11537"/>
                  <a:pt x="20826" y="11523"/>
                  <a:pt x="20832" y="11508"/>
                </a:cubicBezTo>
                <a:cubicBezTo>
                  <a:pt x="20841" y="11482"/>
                  <a:pt x="20821" y="11450"/>
                  <a:pt x="20795" y="11443"/>
                </a:cubicBezTo>
                <a:cubicBezTo>
                  <a:pt x="20790" y="11442"/>
                  <a:pt x="20786" y="11441"/>
                  <a:pt x="20781" y="11441"/>
                </a:cubicBezTo>
                <a:close/>
                <a:moveTo>
                  <a:pt x="8757" y="11523"/>
                </a:moveTo>
                <a:cubicBezTo>
                  <a:pt x="8711" y="11523"/>
                  <a:pt x="8711" y="11593"/>
                  <a:pt x="8757" y="11593"/>
                </a:cubicBezTo>
                <a:lnTo>
                  <a:pt x="8773" y="11593"/>
                </a:lnTo>
                <a:cubicBezTo>
                  <a:pt x="8774" y="11593"/>
                  <a:pt x="8774" y="11593"/>
                  <a:pt x="8775" y="11593"/>
                </a:cubicBezTo>
                <a:cubicBezTo>
                  <a:pt x="8819" y="11593"/>
                  <a:pt x="8818" y="11523"/>
                  <a:pt x="8773" y="11523"/>
                </a:cubicBezTo>
                <a:close/>
                <a:moveTo>
                  <a:pt x="22583" y="11524"/>
                </a:moveTo>
                <a:cubicBezTo>
                  <a:pt x="22537" y="11524"/>
                  <a:pt x="22537" y="11594"/>
                  <a:pt x="22583" y="11594"/>
                </a:cubicBezTo>
                <a:lnTo>
                  <a:pt x="22613" y="11594"/>
                </a:lnTo>
                <a:cubicBezTo>
                  <a:pt x="22613" y="11594"/>
                  <a:pt x="22613" y="11594"/>
                  <a:pt x="22614" y="11594"/>
                </a:cubicBezTo>
                <a:cubicBezTo>
                  <a:pt x="22659" y="11594"/>
                  <a:pt x="22658" y="11524"/>
                  <a:pt x="22613" y="11524"/>
                </a:cubicBezTo>
                <a:close/>
                <a:moveTo>
                  <a:pt x="17265" y="11510"/>
                </a:moveTo>
                <a:cubicBezTo>
                  <a:pt x="17248" y="11510"/>
                  <a:pt x="17230" y="11521"/>
                  <a:pt x="17230" y="11545"/>
                </a:cubicBezTo>
                <a:lnTo>
                  <a:pt x="17230" y="11560"/>
                </a:lnTo>
                <a:cubicBezTo>
                  <a:pt x="17230" y="11583"/>
                  <a:pt x="17248" y="11595"/>
                  <a:pt x="17265" y="11595"/>
                </a:cubicBezTo>
                <a:cubicBezTo>
                  <a:pt x="17283" y="11595"/>
                  <a:pt x="17300" y="11583"/>
                  <a:pt x="17300" y="11560"/>
                </a:cubicBezTo>
                <a:lnTo>
                  <a:pt x="17300" y="11545"/>
                </a:lnTo>
                <a:cubicBezTo>
                  <a:pt x="17300" y="11521"/>
                  <a:pt x="17283" y="11510"/>
                  <a:pt x="17265" y="11510"/>
                </a:cubicBezTo>
                <a:close/>
                <a:moveTo>
                  <a:pt x="18006" y="11518"/>
                </a:moveTo>
                <a:cubicBezTo>
                  <a:pt x="17983" y="11518"/>
                  <a:pt x="17960" y="11524"/>
                  <a:pt x="17939" y="11534"/>
                </a:cubicBezTo>
                <a:cubicBezTo>
                  <a:pt x="17904" y="11551"/>
                  <a:pt x="17926" y="11600"/>
                  <a:pt x="17959" y="11600"/>
                </a:cubicBezTo>
                <a:cubicBezTo>
                  <a:pt x="17964" y="11600"/>
                  <a:pt x="17969" y="11599"/>
                  <a:pt x="17975" y="11596"/>
                </a:cubicBezTo>
                <a:cubicBezTo>
                  <a:pt x="17985" y="11591"/>
                  <a:pt x="17994" y="11589"/>
                  <a:pt x="18003" y="11589"/>
                </a:cubicBezTo>
                <a:cubicBezTo>
                  <a:pt x="18014" y="11589"/>
                  <a:pt x="18024" y="11592"/>
                  <a:pt x="18036" y="11597"/>
                </a:cubicBezTo>
                <a:cubicBezTo>
                  <a:pt x="18039" y="11599"/>
                  <a:pt x="18043" y="11599"/>
                  <a:pt x="18047" y="11599"/>
                </a:cubicBezTo>
                <a:cubicBezTo>
                  <a:pt x="18062" y="11599"/>
                  <a:pt x="18076" y="11586"/>
                  <a:pt x="18080" y="11572"/>
                </a:cubicBezTo>
                <a:cubicBezTo>
                  <a:pt x="18086" y="11551"/>
                  <a:pt x="18073" y="11534"/>
                  <a:pt x="18056" y="11528"/>
                </a:cubicBezTo>
                <a:cubicBezTo>
                  <a:pt x="18040" y="11521"/>
                  <a:pt x="18023" y="11518"/>
                  <a:pt x="18006" y="11518"/>
                </a:cubicBezTo>
                <a:close/>
                <a:moveTo>
                  <a:pt x="3148" y="11463"/>
                </a:moveTo>
                <a:cubicBezTo>
                  <a:pt x="3130" y="11463"/>
                  <a:pt x="3110" y="11473"/>
                  <a:pt x="3101" y="11490"/>
                </a:cubicBezTo>
                <a:cubicBezTo>
                  <a:pt x="3096" y="11501"/>
                  <a:pt x="3091" y="11509"/>
                  <a:pt x="3085" y="11519"/>
                </a:cubicBezTo>
                <a:cubicBezTo>
                  <a:pt x="3073" y="11546"/>
                  <a:pt x="3079" y="11577"/>
                  <a:pt x="3105" y="11593"/>
                </a:cubicBezTo>
                <a:cubicBezTo>
                  <a:pt x="3114" y="11598"/>
                  <a:pt x="3123" y="11600"/>
                  <a:pt x="3133" y="11600"/>
                </a:cubicBezTo>
                <a:cubicBezTo>
                  <a:pt x="3152" y="11600"/>
                  <a:pt x="3170" y="11591"/>
                  <a:pt x="3179" y="11574"/>
                </a:cubicBezTo>
                <a:cubicBezTo>
                  <a:pt x="3184" y="11563"/>
                  <a:pt x="3189" y="11554"/>
                  <a:pt x="3194" y="11543"/>
                </a:cubicBezTo>
                <a:cubicBezTo>
                  <a:pt x="3208" y="11517"/>
                  <a:pt x="3201" y="11485"/>
                  <a:pt x="3174" y="11470"/>
                </a:cubicBezTo>
                <a:cubicBezTo>
                  <a:pt x="3167" y="11465"/>
                  <a:pt x="3158" y="11463"/>
                  <a:pt x="3148" y="11463"/>
                </a:cubicBezTo>
                <a:close/>
                <a:moveTo>
                  <a:pt x="12528" y="11550"/>
                </a:moveTo>
                <a:cubicBezTo>
                  <a:pt x="12511" y="11550"/>
                  <a:pt x="12493" y="11561"/>
                  <a:pt x="12493" y="11584"/>
                </a:cubicBezTo>
                <a:lnTo>
                  <a:pt x="12493" y="11600"/>
                </a:lnTo>
                <a:cubicBezTo>
                  <a:pt x="12493" y="11623"/>
                  <a:pt x="12511" y="11634"/>
                  <a:pt x="12528" y="11634"/>
                </a:cubicBezTo>
                <a:cubicBezTo>
                  <a:pt x="12546" y="11634"/>
                  <a:pt x="12564" y="11623"/>
                  <a:pt x="12564" y="11600"/>
                </a:cubicBezTo>
                <a:lnTo>
                  <a:pt x="12564" y="11584"/>
                </a:lnTo>
                <a:cubicBezTo>
                  <a:pt x="12564" y="11561"/>
                  <a:pt x="12546" y="11550"/>
                  <a:pt x="12528" y="11550"/>
                </a:cubicBezTo>
                <a:close/>
                <a:moveTo>
                  <a:pt x="13597" y="11565"/>
                </a:moveTo>
                <a:cubicBezTo>
                  <a:pt x="13569" y="11565"/>
                  <a:pt x="13546" y="11601"/>
                  <a:pt x="13571" y="11626"/>
                </a:cubicBezTo>
                <a:lnTo>
                  <a:pt x="13587" y="11642"/>
                </a:lnTo>
                <a:cubicBezTo>
                  <a:pt x="13594" y="11649"/>
                  <a:pt x="13602" y="11652"/>
                  <a:pt x="13610" y="11652"/>
                </a:cubicBezTo>
                <a:cubicBezTo>
                  <a:pt x="13637" y="11652"/>
                  <a:pt x="13662" y="11616"/>
                  <a:pt x="13637" y="11592"/>
                </a:cubicBezTo>
                <a:cubicBezTo>
                  <a:pt x="13629" y="11586"/>
                  <a:pt x="13625" y="11581"/>
                  <a:pt x="13621" y="11576"/>
                </a:cubicBezTo>
                <a:cubicBezTo>
                  <a:pt x="13613" y="11569"/>
                  <a:pt x="13605" y="11565"/>
                  <a:pt x="13597" y="11565"/>
                </a:cubicBezTo>
                <a:close/>
                <a:moveTo>
                  <a:pt x="4662" y="11590"/>
                </a:moveTo>
                <a:cubicBezTo>
                  <a:pt x="4618" y="11590"/>
                  <a:pt x="4619" y="11660"/>
                  <a:pt x="4664" y="11660"/>
                </a:cubicBezTo>
                <a:lnTo>
                  <a:pt x="4680" y="11660"/>
                </a:lnTo>
                <a:cubicBezTo>
                  <a:pt x="4725" y="11660"/>
                  <a:pt x="4725" y="11590"/>
                  <a:pt x="4680" y="11590"/>
                </a:cubicBezTo>
                <a:lnTo>
                  <a:pt x="4664" y="11590"/>
                </a:lnTo>
                <a:cubicBezTo>
                  <a:pt x="4664" y="11590"/>
                  <a:pt x="4663" y="11590"/>
                  <a:pt x="4662" y="11590"/>
                </a:cubicBezTo>
                <a:close/>
                <a:moveTo>
                  <a:pt x="24352" y="11559"/>
                </a:moveTo>
                <a:cubicBezTo>
                  <a:pt x="24328" y="11559"/>
                  <a:pt x="24304" y="11585"/>
                  <a:pt x="24318" y="11613"/>
                </a:cubicBezTo>
                <a:cubicBezTo>
                  <a:pt x="24323" y="11623"/>
                  <a:pt x="24329" y="11633"/>
                  <a:pt x="24334" y="11643"/>
                </a:cubicBezTo>
                <a:cubicBezTo>
                  <a:pt x="24340" y="11656"/>
                  <a:pt x="24351" y="11661"/>
                  <a:pt x="24362" y="11661"/>
                </a:cubicBezTo>
                <a:cubicBezTo>
                  <a:pt x="24385" y="11661"/>
                  <a:pt x="24410" y="11635"/>
                  <a:pt x="24396" y="11607"/>
                </a:cubicBezTo>
                <a:cubicBezTo>
                  <a:pt x="24388" y="11597"/>
                  <a:pt x="24383" y="11587"/>
                  <a:pt x="24380" y="11577"/>
                </a:cubicBezTo>
                <a:cubicBezTo>
                  <a:pt x="24373" y="11565"/>
                  <a:pt x="24363" y="11559"/>
                  <a:pt x="24352" y="11559"/>
                </a:cubicBezTo>
                <a:close/>
                <a:moveTo>
                  <a:pt x="15777" y="11552"/>
                </a:moveTo>
                <a:cubicBezTo>
                  <a:pt x="15759" y="11552"/>
                  <a:pt x="15741" y="11563"/>
                  <a:pt x="15740" y="11586"/>
                </a:cubicBezTo>
                <a:cubicBezTo>
                  <a:pt x="15738" y="11623"/>
                  <a:pt x="15762" y="11655"/>
                  <a:pt x="15798" y="11665"/>
                </a:cubicBezTo>
                <a:cubicBezTo>
                  <a:pt x="15802" y="11666"/>
                  <a:pt x="15806" y="11667"/>
                  <a:pt x="15809" y="11667"/>
                </a:cubicBezTo>
                <a:cubicBezTo>
                  <a:pt x="15845" y="11667"/>
                  <a:pt x="15856" y="11607"/>
                  <a:pt x="15817" y="11596"/>
                </a:cubicBezTo>
                <a:cubicBezTo>
                  <a:pt x="15811" y="11593"/>
                  <a:pt x="15812" y="11591"/>
                  <a:pt x="15812" y="11586"/>
                </a:cubicBezTo>
                <a:cubicBezTo>
                  <a:pt x="15813" y="11563"/>
                  <a:pt x="15795" y="11552"/>
                  <a:pt x="15777" y="11552"/>
                </a:cubicBezTo>
                <a:close/>
                <a:moveTo>
                  <a:pt x="5784" y="11576"/>
                </a:moveTo>
                <a:cubicBezTo>
                  <a:pt x="5756" y="11576"/>
                  <a:pt x="5731" y="11612"/>
                  <a:pt x="5757" y="11637"/>
                </a:cubicBezTo>
                <a:cubicBezTo>
                  <a:pt x="5767" y="11647"/>
                  <a:pt x="5778" y="11656"/>
                  <a:pt x="5788" y="11665"/>
                </a:cubicBezTo>
                <a:cubicBezTo>
                  <a:pt x="5796" y="11672"/>
                  <a:pt x="5804" y="11675"/>
                  <a:pt x="5812" y="11675"/>
                </a:cubicBezTo>
                <a:cubicBezTo>
                  <a:pt x="5840" y="11675"/>
                  <a:pt x="5864" y="11640"/>
                  <a:pt x="5839" y="11616"/>
                </a:cubicBezTo>
                <a:cubicBezTo>
                  <a:pt x="5828" y="11605"/>
                  <a:pt x="5818" y="11596"/>
                  <a:pt x="5807" y="11586"/>
                </a:cubicBezTo>
                <a:cubicBezTo>
                  <a:pt x="5800" y="11579"/>
                  <a:pt x="5792" y="11576"/>
                  <a:pt x="5784" y="11576"/>
                </a:cubicBezTo>
                <a:close/>
                <a:moveTo>
                  <a:pt x="23931" y="11607"/>
                </a:moveTo>
                <a:cubicBezTo>
                  <a:pt x="23917" y="11607"/>
                  <a:pt x="23905" y="11625"/>
                  <a:pt x="23917" y="11637"/>
                </a:cubicBezTo>
                <a:lnTo>
                  <a:pt x="23962" y="11681"/>
                </a:lnTo>
                <a:cubicBezTo>
                  <a:pt x="23966" y="11684"/>
                  <a:pt x="23970" y="11686"/>
                  <a:pt x="23974" y="11686"/>
                </a:cubicBezTo>
                <a:cubicBezTo>
                  <a:pt x="23987" y="11686"/>
                  <a:pt x="24000" y="11669"/>
                  <a:pt x="23987" y="11656"/>
                </a:cubicBezTo>
                <a:lnTo>
                  <a:pt x="23942" y="11612"/>
                </a:lnTo>
                <a:cubicBezTo>
                  <a:pt x="23939" y="11608"/>
                  <a:pt x="23935" y="11607"/>
                  <a:pt x="23931" y="11607"/>
                </a:cubicBezTo>
                <a:close/>
                <a:moveTo>
                  <a:pt x="14425" y="11622"/>
                </a:moveTo>
                <a:cubicBezTo>
                  <a:pt x="14379" y="11622"/>
                  <a:pt x="14379" y="11692"/>
                  <a:pt x="14425" y="11692"/>
                </a:cubicBezTo>
                <a:lnTo>
                  <a:pt x="14455" y="11692"/>
                </a:lnTo>
                <a:cubicBezTo>
                  <a:pt x="14501" y="11692"/>
                  <a:pt x="14501" y="11622"/>
                  <a:pt x="14455" y="11622"/>
                </a:cubicBezTo>
                <a:close/>
                <a:moveTo>
                  <a:pt x="21982" y="11628"/>
                </a:moveTo>
                <a:cubicBezTo>
                  <a:pt x="21964" y="11628"/>
                  <a:pt x="21946" y="11640"/>
                  <a:pt x="21946" y="11663"/>
                </a:cubicBezTo>
                <a:lnTo>
                  <a:pt x="21946" y="11679"/>
                </a:lnTo>
                <a:cubicBezTo>
                  <a:pt x="21946" y="11701"/>
                  <a:pt x="21964" y="11712"/>
                  <a:pt x="21982" y="11712"/>
                </a:cubicBezTo>
                <a:cubicBezTo>
                  <a:pt x="22000" y="11712"/>
                  <a:pt x="22018" y="11701"/>
                  <a:pt x="22018" y="11679"/>
                </a:cubicBezTo>
                <a:lnTo>
                  <a:pt x="22018" y="11663"/>
                </a:lnTo>
                <a:cubicBezTo>
                  <a:pt x="22018" y="11640"/>
                  <a:pt x="22000" y="11628"/>
                  <a:pt x="21982" y="11628"/>
                </a:cubicBezTo>
                <a:close/>
                <a:moveTo>
                  <a:pt x="1029" y="11624"/>
                </a:moveTo>
                <a:cubicBezTo>
                  <a:pt x="1005" y="11624"/>
                  <a:pt x="980" y="11649"/>
                  <a:pt x="995" y="11677"/>
                </a:cubicBezTo>
                <a:cubicBezTo>
                  <a:pt x="1004" y="11692"/>
                  <a:pt x="1015" y="11703"/>
                  <a:pt x="1029" y="11711"/>
                </a:cubicBezTo>
                <a:cubicBezTo>
                  <a:pt x="1034" y="11718"/>
                  <a:pt x="1043" y="11726"/>
                  <a:pt x="1056" y="11726"/>
                </a:cubicBezTo>
                <a:lnTo>
                  <a:pt x="1077" y="11726"/>
                </a:lnTo>
                <a:cubicBezTo>
                  <a:pt x="1079" y="11726"/>
                  <a:pt x="1082" y="11724"/>
                  <a:pt x="1085" y="11724"/>
                </a:cubicBezTo>
                <a:lnTo>
                  <a:pt x="1086" y="11724"/>
                </a:lnTo>
                <a:cubicBezTo>
                  <a:pt x="1088" y="11724"/>
                  <a:pt x="1088" y="11723"/>
                  <a:pt x="1089" y="11723"/>
                </a:cubicBezTo>
                <a:cubicBezTo>
                  <a:pt x="1096" y="11721"/>
                  <a:pt x="1101" y="11714"/>
                  <a:pt x="1104" y="11708"/>
                </a:cubicBezTo>
                <a:cubicBezTo>
                  <a:pt x="1109" y="11702"/>
                  <a:pt x="1111" y="11695"/>
                  <a:pt x="1111" y="11688"/>
                </a:cubicBezTo>
                <a:cubicBezTo>
                  <a:pt x="1111" y="11678"/>
                  <a:pt x="1107" y="11670"/>
                  <a:pt x="1101" y="11665"/>
                </a:cubicBezTo>
                <a:cubicBezTo>
                  <a:pt x="1093" y="11660"/>
                  <a:pt x="1087" y="11655"/>
                  <a:pt x="1076" y="11655"/>
                </a:cubicBezTo>
                <a:cubicBezTo>
                  <a:pt x="1074" y="11655"/>
                  <a:pt x="1073" y="11653"/>
                  <a:pt x="1072" y="11653"/>
                </a:cubicBezTo>
                <a:cubicBezTo>
                  <a:pt x="1064" y="11651"/>
                  <a:pt x="1060" y="11646"/>
                  <a:pt x="1057" y="11642"/>
                </a:cubicBezTo>
                <a:cubicBezTo>
                  <a:pt x="1050" y="11629"/>
                  <a:pt x="1040" y="11624"/>
                  <a:pt x="1029" y="11624"/>
                </a:cubicBezTo>
                <a:close/>
                <a:moveTo>
                  <a:pt x="2517" y="11580"/>
                </a:moveTo>
                <a:cubicBezTo>
                  <a:pt x="2497" y="11580"/>
                  <a:pt x="2477" y="11591"/>
                  <a:pt x="2467" y="11607"/>
                </a:cubicBezTo>
                <a:cubicBezTo>
                  <a:pt x="2452" y="11635"/>
                  <a:pt x="2464" y="11664"/>
                  <a:pt x="2487" y="11681"/>
                </a:cubicBezTo>
                <a:cubicBezTo>
                  <a:pt x="2507" y="11696"/>
                  <a:pt x="2527" y="11711"/>
                  <a:pt x="2548" y="11726"/>
                </a:cubicBezTo>
                <a:cubicBezTo>
                  <a:pt x="2555" y="11730"/>
                  <a:pt x="2563" y="11733"/>
                  <a:pt x="2571" y="11733"/>
                </a:cubicBezTo>
                <a:cubicBezTo>
                  <a:pt x="2591" y="11733"/>
                  <a:pt x="2612" y="11721"/>
                  <a:pt x="2621" y="11706"/>
                </a:cubicBezTo>
                <a:cubicBezTo>
                  <a:pt x="2637" y="11679"/>
                  <a:pt x="2624" y="11649"/>
                  <a:pt x="2601" y="11633"/>
                </a:cubicBezTo>
                <a:cubicBezTo>
                  <a:pt x="2582" y="11617"/>
                  <a:pt x="2562" y="11602"/>
                  <a:pt x="2541" y="11587"/>
                </a:cubicBezTo>
                <a:cubicBezTo>
                  <a:pt x="2534" y="11582"/>
                  <a:pt x="2525" y="11580"/>
                  <a:pt x="2517" y="11580"/>
                </a:cubicBezTo>
                <a:close/>
                <a:moveTo>
                  <a:pt x="13854" y="11665"/>
                </a:moveTo>
                <a:cubicBezTo>
                  <a:pt x="13808" y="11665"/>
                  <a:pt x="13808" y="11736"/>
                  <a:pt x="13854" y="11736"/>
                </a:cubicBezTo>
                <a:cubicBezTo>
                  <a:pt x="13900" y="11736"/>
                  <a:pt x="13900" y="11665"/>
                  <a:pt x="13854" y="11665"/>
                </a:cubicBezTo>
                <a:close/>
                <a:moveTo>
                  <a:pt x="1703" y="11670"/>
                </a:moveTo>
                <a:cubicBezTo>
                  <a:pt x="1658" y="11670"/>
                  <a:pt x="1658" y="11741"/>
                  <a:pt x="1703" y="11741"/>
                </a:cubicBezTo>
                <a:lnTo>
                  <a:pt x="1718" y="11741"/>
                </a:lnTo>
                <a:cubicBezTo>
                  <a:pt x="1719" y="11741"/>
                  <a:pt x="1719" y="11741"/>
                  <a:pt x="1719" y="11741"/>
                </a:cubicBezTo>
                <a:cubicBezTo>
                  <a:pt x="1764" y="11741"/>
                  <a:pt x="1764" y="11670"/>
                  <a:pt x="1718" y="11670"/>
                </a:cubicBezTo>
                <a:close/>
                <a:moveTo>
                  <a:pt x="13989" y="11695"/>
                </a:moveTo>
                <a:cubicBezTo>
                  <a:pt x="13943" y="11695"/>
                  <a:pt x="13943" y="11766"/>
                  <a:pt x="13989" y="11766"/>
                </a:cubicBezTo>
                <a:cubicBezTo>
                  <a:pt x="13989" y="11766"/>
                  <a:pt x="13990" y="11766"/>
                  <a:pt x="13991" y="11766"/>
                </a:cubicBezTo>
                <a:cubicBezTo>
                  <a:pt x="14035" y="11766"/>
                  <a:pt x="14034" y="11695"/>
                  <a:pt x="13989" y="11695"/>
                </a:cubicBezTo>
                <a:close/>
                <a:moveTo>
                  <a:pt x="6564" y="11637"/>
                </a:moveTo>
                <a:cubicBezTo>
                  <a:pt x="6559" y="11637"/>
                  <a:pt x="6553" y="11639"/>
                  <a:pt x="6547" y="11642"/>
                </a:cubicBezTo>
                <a:cubicBezTo>
                  <a:pt x="6531" y="11650"/>
                  <a:pt x="6522" y="11674"/>
                  <a:pt x="6534" y="11690"/>
                </a:cubicBezTo>
                <a:cubicBezTo>
                  <a:pt x="6550" y="11710"/>
                  <a:pt x="6563" y="11731"/>
                  <a:pt x="6578" y="11750"/>
                </a:cubicBezTo>
                <a:cubicBezTo>
                  <a:pt x="6585" y="11761"/>
                  <a:pt x="6597" y="11768"/>
                  <a:pt x="6610" y="11768"/>
                </a:cubicBezTo>
                <a:cubicBezTo>
                  <a:pt x="6615" y="11768"/>
                  <a:pt x="6621" y="11767"/>
                  <a:pt x="6626" y="11763"/>
                </a:cubicBezTo>
                <a:cubicBezTo>
                  <a:pt x="6642" y="11754"/>
                  <a:pt x="6651" y="11731"/>
                  <a:pt x="6640" y="11715"/>
                </a:cubicBezTo>
                <a:cubicBezTo>
                  <a:pt x="6624" y="11695"/>
                  <a:pt x="6610" y="11674"/>
                  <a:pt x="6595" y="11655"/>
                </a:cubicBezTo>
                <a:cubicBezTo>
                  <a:pt x="6587" y="11644"/>
                  <a:pt x="6576" y="11637"/>
                  <a:pt x="6564" y="11637"/>
                </a:cubicBezTo>
                <a:close/>
                <a:moveTo>
                  <a:pt x="7909" y="11638"/>
                </a:moveTo>
                <a:cubicBezTo>
                  <a:pt x="7893" y="11638"/>
                  <a:pt x="7877" y="11645"/>
                  <a:pt x="7867" y="11663"/>
                </a:cubicBezTo>
                <a:cubicBezTo>
                  <a:pt x="7857" y="11679"/>
                  <a:pt x="7849" y="11694"/>
                  <a:pt x="7839" y="11708"/>
                </a:cubicBezTo>
                <a:cubicBezTo>
                  <a:pt x="7815" y="11750"/>
                  <a:pt x="7852" y="11789"/>
                  <a:pt x="7888" y="11789"/>
                </a:cubicBezTo>
                <a:cubicBezTo>
                  <a:pt x="7904" y="11789"/>
                  <a:pt x="7920" y="11781"/>
                  <a:pt x="7931" y="11763"/>
                </a:cubicBezTo>
                <a:cubicBezTo>
                  <a:pt x="7940" y="11748"/>
                  <a:pt x="7949" y="11732"/>
                  <a:pt x="7959" y="11717"/>
                </a:cubicBezTo>
                <a:cubicBezTo>
                  <a:pt x="7983" y="11677"/>
                  <a:pt x="7946" y="11638"/>
                  <a:pt x="7909" y="11638"/>
                </a:cubicBezTo>
                <a:close/>
                <a:moveTo>
                  <a:pt x="18436" y="11726"/>
                </a:moveTo>
                <a:cubicBezTo>
                  <a:pt x="18422" y="11726"/>
                  <a:pt x="18410" y="11743"/>
                  <a:pt x="18424" y="11755"/>
                </a:cubicBezTo>
                <a:cubicBezTo>
                  <a:pt x="18431" y="11762"/>
                  <a:pt x="18430" y="11769"/>
                  <a:pt x="18422" y="11774"/>
                </a:cubicBezTo>
                <a:cubicBezTo>
                  <a:pt x="18408" y="11786"/>
                  <a:pt x="18422" y="11803"/>
                  <a:pt x="18436" y="11803"/>
                </a:cubicBezTo>
                <a:cubicBezTo>
                  <a:pt x="18440" y="11803"/>
                  <a:pt x="18444" y="11802"/>
                  <a:pt x="18447" y="11799"/>
                </a:cubicBezTo>
                <a:cubicBezTo>
                  <a:pt x="18468" y="11781"/>
                  <a:pt x="18468" y="11749"/>
                  <a:pt x="18448" y="11731"/>
                </a:cubicBezTo>
                <a:cubicBezTo>
                  <a:pt x="18445" y="11728"/>
                  <a:pt x="18440" y="11726"/>
                  <a:pt x="18436" y="11726"/>
                </a:cubicBezTo>
                <a:close/>
                <a:moveTo>
                  <a:pt x="4926" y="11647"/>
                </a:moveTo>
                <a:cubicBezTo>
                  <a:pt x="4899" y="11647"/>
                  <a:pt x="4876" y="11683"/>
                  <a:pt x="4901" y="11707"/>
                </a:cubicBezTo>
                <a:lnTo>
                  <a:pt x="4906" y="11712"/>
                </a:lnTo>
                <a:cubicBezTo>
                  <a:pt x="4905" y="11713"/>
                  <a:pt x="4903" y="11714"/>
                  <a:pt x="4903" y="11716"/>
                </a:cubicBezTo>
                <a:cubicBezTo>
                  <a:pt x="4890" y="11739"/>
                  <a:pt x="4897" y="11776"/>
                  <a:pt x="4922" y="11790"/>
                </a:cubicBezTo>
                <a:cubicBezTo>
                  <a:pt x="4932" y="11795"/>
                  <a:pt x="4942" y="11800"/>
                  <a:pt x="4952" y="11805"/>
                </a:cubicBezTo>
                <a:cubicBezTo>
                  <a:pt x="4961" y="11810"/>
                  <a:pt x="4971" y="11812"/>
                  <a:pt x="4980" y="11812"/>
                </a:cubicBezTo>
                <a:cubicBezTo>
                  <a:pt x="4998" y="11812"/>
                  <a:pt x="5015" y="11803"/>
                  <a:pt x="5026" y="11785"/>
                </a:cubicBezTo>
                <a:cubicBezTo>
                  <a:pt x="5039" y="11762"/>
                  <a:pt x="5032" y="11725"/>
                  <a:pt x="5006" y="11712"/>
                </a:cubicBezTo>
                <a:cubicBezTo>
                  <a:pt x="4995" y="11707"/>
                  <a:pt x="4986" y="11702"/>
                  <a:pt x="4976" y="11697"/>
                </a:cubicBezTo>
                <a:cubicBezTo>
                  <a:pt x="4977" y="11688"/>
                  <a:pt x="4974" y="11681"/>
                  <a:pt x="4966" y="11672"/>
                </a:cubicBezTo>
                <a:lnTo>
                  <a:pt x="4950" y="11658"/>
                </a:lnTo>
                <a:cubicBezTo>
                  <a:pt x="4943" y="11650"/>
                  <a:pt x="4934" y="11647"/>
                  <a:pt x="4926" y="11647"/>
                </a:cubicBezTo>
                <a:close/>
                <a:moveTo>
                  <a:pt x="20961" y="11745"/>
                </a:moveTo>
                <a:cubicBezTo>
                  <a:pt x="20914" y="11745"/>
                  <a:pt x="20914" y="11816"/>
                  <a:pt x="20961" y="11816"/>
                </a:cubicBezTo>
                <a:cubicBezTo>
                  <a:pt x="21007" y="11816"/>
                  <a:pt x="21007" y="11745"/>
                  <a:pt x="20961" y="11745"/>
                </a:cubicBezTo>
                <a:close/>
                <a:moveTo>
                  <a:pt x="9494" y="11708"/>
                </a:moveTo>
                <a:cubicBezTo>
                  <a:pt x="9485" y="11708"/>
                  <a:pt x="9476" y="11714"/>
                  <a:pt x="9476" y="11726"/>
                </a:cubicBezTo>
                <a:lnTo>
                  <a:pt x="9476" y="11800"/>
                </a:lnTo>
                <a:cubicBezTo>
                  <a:pt x="9476" y="11812"/>
                  <a:pt x="9485" y="11817"/>
                  <a:pt x="9494" y="11817"/>
                </a:cubicBezTo>
                <a:cubicBezTo>
                  <a:pt x="9502" y="11817"/>
                  <a:pt x="9511" y="11812"/>
                  <a:pt x="9511" y="11800"/>
                </a:cubicBezTo>
                <a:lnTo>
                  <a:pt x="9511" y="11726"/>
                </a:lnTo>
                <a:cubicBezTo>
                  <a:pt x="9511" y="11714"/>
                  <a:pt x="9502" y="11708"/>
                  <a:pt x="9494" y="11708"/>
                </a:cubicBezTo>
                <a:close/>
                <a:moveTo>
                  <a:pt x="16708" y="11806"/>
                </a:moveTo>
                <a:cubicBezTo>
                  <a:pt x="16673" y="11806"/>
                  <a:pt x="16660" y="11863"/>
                  <a:pt x="16699" y="11876"/>
                </a:cubicBezTo>
                <a:cubicBezTo>
                  <a:pt x="16715" y="11881"/>
                  <a:pt x="16729" y="11886"/>
                  <a:pt x="16744" y="11891"/>
                </a:cubicBezTo>
                <a:cubicBezTo>
                  <a:pt x="16748" y="11893"/>
                  <a:pt x="16752" y="11894"/>
                  <a:pt x="16756" y="11894"/>
                </a:cubicBezTo>
                <a:cubicBezTo>
                  <a:pt x="16790" y="11894"/>
                  <a:pt x="16803" y="11836"/>
                  <a:pt x="16764" y="11823"/>
                </a:cubicBezTo>
                <a:cubicBezTo>
                  <a:pt x="16748" y="11818"/>
                  <a:pt x="16734" y="11813"/>
                  <a:pt x="16719" y="11807"/>
                </a:cubicBezTo>
                <a:cubicBezTo>
                  <a:pt x="16715" y="11806"/>
                  <a:pt x="16711" y="11806"/>
                  <a:pt x="16708" y="11806"/>
                </a:cubicBezTo>
                <a:close/>
                <a:moveTo>
                  <a:pt x="9058" y="11810"/>
                </a:moveTo>
                <a:cubicBezTo>
                  <a:pt x="9041" y="11810"/>
                  <a:pt x="9023" y="11822"/>
                  <a:pt x="9023" y="11844"/>
                </a:cubicBezTo>
                <a:lnTo>
                  <a:pt x="9023" y="11860"/>
                </a:lnTo>
                <a:cubicBezTo>
                  <a:pt x="9023" y="11882"/>
                  <a:pt x="9040" y="11894"/>
                  <a:pt x="9058" y="11894"/>
                </a:cubicBezTo>
                <a:cubicBezTo>
                  <a:pt x="9075" y="11894"/>
                  <a:pt x="9093" y="11882"/>
                  <a:pt x="9093" y="11860"/>
                </a:cubicBezTo>
                <a:lnTo>
                  <a:pt x="9093" y="11844"/>
                </a:lnTo>
                <a:cubicBezTo>
                  <a:pt x="9093" y="11822"/>
                  <a:pt x="9076" y="11810"/>
                  <a:pt x="9058" y="11810"/>
                </a:cubicBezTo>
                <a:close/>
                <a:moveTo>
                  <a:pt x="19399" y="11846"/>
                </a:moveTo>
                <a:cubicBezTo>
                  <a:pt x="19353" y="11846"/>
                  <a:pt x="19353" y="11916"/>
                  <a:pt x="19399" y="11916"/>
                </a:cubicBezTo>
                <a:cubicBezTo>
                  <a:pt x="19443" y="11916"/>
                  <a:pt x="19443" y="11846"/>
                  <a:pt x="19399" y="11846"/>
                </a:cubicBezTo>
                <a:close/>
                <a:moveTo>
                  <a:pt x="17338" y="11855"/>
                </a:moveTo>
                <a:cubicBezTo>
                  <a:pt x="17294" y="11855"/>
                  <a:pt x="17293" y="11926"/>
                  <a:pt x="17338" y="11926"/>
                </a:cubicBezTo>
                <a:cubicBezTo>
                  <a:pt x="17384" y="11926"/>
                  <a:pt x="17384" y="11855"/>
                  <a:pt x="17338" y="11855"/>
                </a:cubicBezTo>
                <a:close/>
                <a:moveTo>
                  <a:pt x="17624" y="11843"/>
                </a:moveTo>
                <a:cubicBezTo>
                  <a:pt x="17591" y="11843"/>
                  <a:pt x="17569" y="11891"/>
                  <a:pt x="17605" y="11909"/>
                </a:cubicBezTo>
                <a:cubicBezTo>
                  <a:pt x="17616" y="11914"/>
                  <a:pt x="17625" y="11920"/>
                  <a:pt x="17636" y="11925"/>
                </a:cubicBezTo>
                <a:cubicBezTo>
                  <a:pt x="17641" y="11927"/>
                  <a:pt x="17646" y="11928"/>
                  <a:pt x="17651" y="11928"/>
                </a:cubicBezTo>
                <a:cubicBezTo>
                  <a:pt x="17685" y="11928"/>
                  <a:pt x="17708" y="11880"/>
                  <a:pt x="17671" y="11863"/>
                </a:cubicBezTo>
                <a:cubicBezTo>
                  <a:pt x="17661" y="11858"/>
                  <a:pt x="17651" y="11853"/>
                  <a:pt x="17641" y="11847"/>
                </a:cubicBezTo>
                <a:cubicBezTo>
                  <a:pt x="17635" y="11844"/>
                  <a:pt x="17629" y="11843"/>
                  <a:pt x="17624" y="11843"/>
                </a:cubicBezTo>
                <a:close/>
                <a:moveTo>
                  <a:pt x="18772" y="11845"/>
                </a:moveTo>
                <a:cubicBezTo>
                  <a:pt x="18767" y="11845"/>
                  <a:pt x="18761" y="11845"/>
                  <a:pt x="18756" y="11846"/>
                </a:cubicBezTo>
                <a:cubicBezTo>
                  <a:pt x="18716" y="11855"/>
                  <a:pt x="18728" y="11914"/>
                  <a:pt x="18766" y="11915"/>
                </a:cubicBezTo>
                <a:cubicBezTo>
                  <a:pt x="18771" y="11925"/>
                  <a:pt x="18783" y="11930"/>
                  <a:pt x="18795" y="11930"/>
                </a:cubicBezTo>
                <a:cubicBezTo>
                  <a:pt x="18801" y="11930"/>
                  <a:pt x="18808" y="11928"/>
                  <a:pt x="18813" y="11926"/>
                </a:cubicBezTo>
                <a:cubicBezTo>
                  <a:pt x="18831" y="11915"/>
                  <a:pt x="18834" y="11894"/>
                  <a:pt x="18826" y="11878"/>
                </a:cubicBezTo>
                <a:cubicBezTo>
                  <a:pt x="18816" y="11855"/>
                  <a:pt x="18794" y="11845"/>
                  <a:pt x="18772" y="11845"/>
                </a:cubicBezTo>
                <a:close/>
                <a:moveTo>
                  <a:pt x="23538" y="11872"/>
                </a:moveTo>
                <a:cubicBezTo>
                  <a:pt x="23492" y="11872"/>
                  <a:pt x="23492" y="11943"/>
                  <a:pt x="23538" y="11943"/>
                </a:cubicBezTo>
                <a:cubicBezTo>
                  <a:pt x="23584" y="11943"/>
                  <a:pt x="23584" y="11872"/>
                  <a:pt x="23538" y="11872"/>
                </a:cubicBezTo>
                <a:close/>
                <a:moveTo>
                  <a:pt x="21425" y="11852"/>
                </a:moveTo>
                <a:cubicBezTo>
                  <a:pt x="21408" y="11852"/>
                  <a:pt x="21390" y="11864"/>
                  <a:pt x="21390" y="11886"/>
                </a:cubicBezTo>
                <a:lnTo>
                  <a:pt x="21390" y="11916"/>
                </a:lnTo>
                <a:cubicBezTo>
                  <a:pt x="21390" y="11939"/>
                  <a:pt x="21408" y="11951"/>
                  <a:pt x="21425" y="11951"/>
                </a:cubicBezTo>
                <a:cubicBezTo>
                  <a:pt x="21443" y="11951"/>
                  <a:pt x="21460" y="11939"/>
                  <a:pt x="21460" y="11916"/>
                </a:cubicBezTo>
                <a:lnTo>
                  <a:pt x="21460" y="11886"/>
                </a:lnTo>
                <a:cubicBezTo>
                  <a:pt x="21460" y="11864"/>
                  <a:pt x="21443" y="11852"/>
                  <a:pt x="21425" y="11852"/>
                </a:cubicBezTo>
                <a:close/>
                <a:moveTo>
                  <a:pt x="10843" y="11814"/>
                </a:moveTo>
                <a:cubicBezTo>
                  <a:pt x="10837" y="11814"/>
                  <a:pt x="10830" y="11815"/>
                  <a:pt x="10825" y="11818"/>
                </a:cubicBezTo>
                <a:cubicBezTo>
                  <a:pt x="10806" y="11828"/>
                  <a:pt x="10804" y="11849"/>
                  <a:pt x="10811" y="11867"/>
                </a:cubicBezTo>
                <a:cubicBezTo>
                  <a:pt x="10822" y="11891"/>
                  <a:pt x="10832" y="11916"/>
                  <a:pt x="10845" y="11942"/>
                </a:cubicBezTo>
                <a:cubicBezTo>
                  <a:pt x="10850" y="11953"/>
                  <a:pt x="10862" y="11959"/>
                  <a:pt x="10875" y="11959"/>
                </a:cubicBezTo>
                <a:cubicBezTo>
                  <a:pt x="10881" y="11959"/>
                  <a:pt x="10888" y="11957"/>
                  <a:pt x="10893" y="11954"/>
                </a:cubicBezTo>
                <a:cubicBezTo>
                  <a:pt x="10911" y="11944"/>
                  <a:pt x="10914" y="11924"/>
                  <a:pt x="10906" y="11906"/>
                </a:cubicBezTo>
                <a:cubicBezTo>
                  <a:pt x="10895" y="11881"/>
                  <a:pt x="10885" y="11857"/>
                  <a:pt x="10873" y="11832"/>
                </a:cubicBezTo>
                <a:cubicBezTo>
                  <a:pt x="10868" y="11819"/>
                  <a:pt x="10856" y="11814"/>
                  <a:pt x="10843" y="11814"/>
                </a:cubicBezTo>
                <a:close/>
                <a:moveTo>
                  <a:pt x="7390" y="11832"/>
                </a:moveTo>
                <a:cubicBezTo>
                  <a:pt x="7380" y="11832"/>
                  <a:pt x="7371" y="11834"/>
                  <a:pt x="7363" y="11838"/>
                </a:cubicBezTo>
                <a:cubicBezTo>
                  <a:pt x="7337" y="11854"/>
                  <a:pt x="7330" y="11885"/>
                  <a:pt x="7343" y="11911"/>
                </a:cubicBezTo>
                <a:cubicBezTo>
                  <a:pt x="7348" y="11922"/>
                  <a:pt x="7353" y="11931"/>
                  <a:pt x="7359" y="11942"/>
                </a:cubicBezTo>
                <a:cubicBezTo>
                  <a:pt x="7368" y="11959"/>
                  <a:pt x="7386" y="11968"/>
                  <a:pt x="7405" y="11968"/>
                </a:cubicBezTo>
                <a:cubicBezTo>
                  <a:pt x="7414" y="11968"/>
                  <a:pt x="7424" y="11966"/>
                  <a:pt x="7432" y="11961"/>
                </a:cubicBezTo>
                <a:cubicBezTo>
                  <a:pt x="7458" y="11946"/>
                  <a:pt x="7464" y="11914"/>
                  <a:pt x="7452" y="11888"/>
                </a:cubicBezTo>
                <a:cubicBezTo>
                  <a:pt x="7447" y="11879"/>
                  <a:pt x="7441" y="11868"/>
                  <a:pt x="7436" y="11858"/>
                </a:cubicBezTo>
                <a:cubicBezTo>
                  <a:pt x="7427" y="11840"/>
                  <a:pt x="7408" y="11832"/>
                  <a:pt x="7390" y="11832"/>
                </a:cubicBezTo>
                <a:close/>
                <a:moveTo>
                  <a:pt x="14244" y="11906"/>
                </a:moveTo>
                <a:cubicBezTo>
                  <a:pt x="14198" y="11906"/>
                  <a:pt x="14198" y="11977"/>
                  <a:pt x="14244" y="11977"/>
                </a:cubicBezTo>
                <a:cubicBezTo>
                  <a:pt x="14245" y="11977"/>
                  <a:pt x="14245" y="11977"/>
                  <a:pt x="14245" y="11977"/>
                </a:cubicBezTo>
                <a:cubicBezTo>
                  <a:pt x="14289" y="11977"/>
                  <a:pt x="14289" y="11906"/>
                  <a:pt x="14244" y="11906"/>
                </a:cubicBezTo>
                <a:close/>
                <a:moveTo>
                  <a:pt x="15235" y="11909"/>
                </a:moveTo>
                <a:cubicBezTo>
                  <a:pt x="15189" y="11909"/>
                  <a:pt x="15189" y="11979"/>
                  <a:pt x="15235" y="11979"/>
                </a:cubicBezTo>
                <a:cubicBezTo>
                  <a:pt x="15236" y="11979"/>
                  <a:pt x="15236" y="11979"/>
                  <a:pt x="15236" y="11979"/>
                </a:cubicBezTo>
                <a:cubicBezTo>
                  <a:pt x="15282" y="11979"/>
                  <a:pt x="15281" y="11909"/>
                  <a:pt x="15235" y="11909"/>
                </a:cubicBezTo>
                <a:close/>
                <a:moveTo>
                  <a:pt x="4018" y="11829"/>
                </a:moveTo>
                <a:cubicBezTo>
                  <a:pt x="4004" y="11829"/>
                  <a:pt x="3990" y="11837"/>
                  <a:pt x="3985" y="11854"/>
                </a:cubicBezTo>
                <a:cubicBezTo>
                  <a:pt x="3973" y="11901"/>
                  <a:pt x="3965" y="11949"/>
                  <a:pt x="3965" y="11998"/>
                </a:cubicBezTo>
                <a:cubicBezTo>
                  <a:pt x="3965" y="12021"/>
                  <a:pt x="3983" y="12032"/>
                  <a:pt x="4001" y="12032"/>
                </a:cubicBezTo>
                <a:cubicBezTo>
                  <a:pt x="4019" y="12032"/>
                  <a:pt x="4037" y="12021"/>
                  <a:pt x="4037" y="11998"/>
                </a:cubicBezTo>
                <a:cubicBezTo>
                  <a:pt x="4038" y="11956"/>
                  <a:pt x="4043" y="11914"/>
                  <a:pt x="4053" y="11873"/>
                </a:cubicBezTo>
                <a:cubicBezTo>
                  <a:pt x="4062" y="11846"/>
                  <a:pt x="4039" y="11829"/>
                  <a:pt x="4018" y="11829"/>
                </a:cubicBezTo>
                <a:close/>
                <a:moveTo>
                  <a:pt x="14454" y="11968"/>
                </a:moveTo>
                <a:cubicBezTo>
                  <a:pt x="14408" y="11968"/>
                  <a:pt x="14408" y="12038"/>
                  <a:pt x="14454" y="12038"/>
                </a:cubicBezTo>
                <a:cubicBezTo>
                  <a:pt x="14499" y="12038"/>
                  <a:pt x="14499" y="11968"/>
                  <a:pt x="14454" y="11968"/>
                </a:cubicBezTo>
                <a:close/>
                <a:moveTo>
                  <a:pt x="10126" y="11945"/>
                </a:moveTo>
                <a:cubicBezTo>
                  <a:pt x="10108" y="11945"/>
                  <a:pt x="10088" y="11955"/>
                  <a:pt x="10078" y="11972"/>
                </a:cubicBezTo>
                <a:cubicBezTo>
                  <a:pt x="10062" y="11998"/>
                  <a:pt x="10073" y="12029"/>
                  <a:pt x="10098" y="12045"/>
                </a:cubicBezTo>
                <a:cubicBezTo>
                  <a:pt x="10114" y="12056"/>
                  <a:pt x="10128" y="12064"/>
                  <a:pt x="10143" y="12075"/>
                </a:cubicBezTo>
                <a:cubicBezTo>
                  <a:pt x="10151" y="12080"/>
                  <a:pt x="10159" y="12082"/>
                  <a:pt x="10168" y="12082"/>
                </a:cubicBezTo>
                <a:cubicBezTo>
                  <a:pt x="10187" y="12082"/>
                  <a:pt x="10207" y="12072"/>
                  <a:pt x="10216" y="12056"/>
                </a:cubicBezTo>
                <a:cubicBezTo>
                  <a:pt x="10230" y="12030"/>
                  <a:pt x="10220" y="11998"/>
                  <a:pt x="10197" y="11982"/>
                </a:cubicBezTo>
                <a:cubicBezTo>
                  <a:pt x="10181" y="11972"/>
                  <a:pt x="10166" y="11963"/>
                  <a:pt x="10151" y="11952"/>
                </a:cubicBezTo>
                <a:cubicBezTo>
                  <a:pt x="10144" y="11947"/>
                  <a:pt x="10135" y="11945"/>
                  <a:pt x="10126" y="11945"/>
                </a:cubicBezTo>
                <a:close/>
                <a:moveTo>
                  <a:pt x="1883" y="12017"/>
                </a:moveTo>
                <a:cubicBezTo>
                  <a:pt x="1837" y="12017"/>
                  <a:pt x="1837" y="12088"/>
                  <a:pt x="1883" y="12088"/>
                </a:cubicBezTo>
                <a:lnTo>
                  <a:pt x="1899" y="12088"/>
                </a:lnTo>
                <a:cubicBezTo>
                  <a:pt x="1944" y="12088"/>
                  <a:pt x="1944" y="12017"/>
                  <a:pt x="1899" y="12017"/>
                </a:cubicBezTo>
                <a:close/>
                <a:moveTo>
                  <a:pt x="17578" y="12036"/>
                </a:moveTo>
                <a:cubicBezTo>
                  <a:pt x="17532" y="12036"/>
                  <a:pt x="17532" y="12106"/>
                  <a:pt x="17578" y="12106"/>
                </a:cubicBezTo>
                <a:cubicBezTo>
                  <a:pt x="17624" y="12106"/>
                  <a:pt x="17625" y="12036"/>
                  <a:pt x="17578" y="12036"/>
                </a:cubicBezTo>
                <a:close/>
                <a:moveTo>
                  <a:pt x="3281" y="11959"/>
                </a:moveTo>
                <a:cubicBezTo>
                  <a:pt x="3254" y="11959"/>
                  <a:pt x="3227" y="11976"/>
                  <a:pt x="3227" y="12011"/>
                </a:cubicBezTo>
                <a:lnTo>
                  <a:pt x="3227" y="12056"/>
                </a:lnTo>
                <a:cubicBezTo>
                  <a:pt x="3227" y="12090"/>
                  <a:pt x="3254" y="12108"/>
                  <a:pt x="3281" y="12108"/>
                </a:cubicBezTo>
                <a:cubicBezTo>
                  <a:pt x="3308" y="12108"/>
                  <a:pt x="3335" y="12090"/>
                  <a:pt x="3335" y="12056"/>
                </a:cubicBezTo>
                <a:lnTo>
                  <a:pt x="3335" y="12011"/>
                </a:lnTo>
                <a:cubicBezTo>
                  <a:pt x="3335" y="11977"/>
                  <a:pt x="3308" y="11959"/>
                  <a:pt x="3281" y="11959"/>
                </a:cubicBezTo>
                <a:close/>
                <a:moveTo>
                  <a:pt x="20133" y="12043"/>
                </a:moveTo>
                <a:cubicBezTo>
                  <a:pt x="20087" y="12043"/>
                  <a:pt x="20087" y="12114"/>
                  <a:pt x="20133" y="12114"/>
                </a:cubicBezTo>
                <a:lnTo>
                  <a:pt x="20149" y="12114"/>
                </a:lnTo>
                <a:cubicBezTo>
                  <a:pt x="20193" y="12114"/>
                  <a:pt x="20195" y="12043"/>
                  <a:pt x="20149" y="12043"/>
                </a:cubicBezTo>
                <a:close/>
                <a:moveTo>
                  <a:pt x="5626" y="11994"/>
                </a:moveTo>
                <a:cubicBezTo>
                  <a:pt x="5585" y="11994"/>
                  <a:pt x="5548" y="12047"/>
                  <a:pt x="5586" y="12084"/>
                </a:cubicBezTo>
                <a:cubicBezTo>
                  <a:pt x="5591" y="12090"/>
                  <a:pt x="5597" y="12095"/>
                  <a:pt x="5602" y="12100"/>
                </a:cubicBezTo>
                <a:cubicBezTo>
                  <a:pt x="5613" y="12111"/>
                  <a:pt x="5625" y="12115"/>
                  <a:pt x="5637" y="12115"/>
                </a:cubicBezTo>
                <a:cubicBezTo>
                  <a:pt x="5678" y="12115"/>
                  <a:pt x="5714" y="12063"/>
                  <a:pt x="5677" y="12025"/>
                </a:cubicBezTo>
                <a:lnTo>
                  <a:pt x="5661" y="12010"/>
                </a:lnTo>
                <a:cubicBezTo>
                  <a:pt x="5650" y="11999"/>
                  <a:pt x="5638" y="11994"/>
                  <a:pt x="5626" y="11994"/>
                </a:cubicBezTo>
                <a:close/>
                <a:moveTo>
                  <a:pt x="3642" y="12021"/>
                </a:moveTo>
                <a:cubicBezTo>
                  <a:pt x="3615" y="12021"/>
                  <a:pt x="3591" y="12056"/>
                  <a:pt x="3617" y="12082"/>
                </a:cubicBezTo>
                <a:cubicBezTo>
                  <a:pt x="3627" y="12092"/>
                  <a:pt x="3638" y="12101"/>
                  <a:pt x="3646" y="12111"/>
                </a:cubicBezTo>
                <a:cubicBezTo>
                  <a:pt x="3653" y="12118"/>
                  <a:pt x="3662" y="12121"/>
                  <a:pt x="3670" y="12121"/>
                </a:cubicBezTo>
                <a:cubicBezTo>
                  <a:pt x="3698" y="12121"/>
                  <a:pt x="3722" y="12086"/>
                  <a:pt x="3696" y="12062"/>
                </a:cubicBezTo>
                <a:cubicBezTo>
                  <a:pt x="3686" y="12052"/>
                  <a:pt x="3675" y="12042"/>
                  <a:pt x="3666" y="12032"/>
                </a:cubicBezTo>
                <a:cubicBezTo>
                  <a:pt x="3659" y="12024"/>
                  <a:pt x="3650" y="12021"/>
                  <a:pt x="3642" y="12021"/>
                </a:cubicBezTo>
                <a:close/>
                <a:moveTo>
                  <a:pt x="11778" y="11979"/>
                </a:moveTo>
                <a:cubicBezTo>
                  <a:pt x="11754" y="11979"/>
                  <a:pt x="11733" y="11995"/>
                  <a:pt x="11726" y="12017"/>
                </a:cubicBezTo>
                <a:cubicBezTo>
                  <a:pt x="11721" y="12033"/>
                  <a:pt x="11716" y="12047"/>
                  <a:pt x="11710" y="12062"/>
                </a:cubicBezTo>
                <a:cubicBezTo>
                  <a:pt x="11701" y="12089"/>
                  <a:pt x="11721" y="12121"/>
                  <a:pt x="11747" y="12127"/>
                </a:cubicBezTo>
                <a:cubicBezTo>
                  <a:pt x="11752" y="12128"/>
                  <a:pt x="11756" y="12129"/>
                  <a:pt x="11761" y="12129"/>
                </a:cubicBezTo>
                <a:cubicBezTo>
                  <a:pt x="11784" y="12129"/>
                  <a:pt x="11805" y="12112"/>
                  <a:pt x="11812" y="12090"/>
                </a:cubicBezTo>
                <a:cubicBezTo>
                  <a:pt x="11817" y="12075"/>
                  <a:pt x="11822" y="12061"/>
                  <a:pt x="11828" y="12046"/>
                </a:cubicBezTo>
                <a:cubicBezTo>
                  <a:pt x="11837" y="12020"/>
                  <a:pt x="11817" y="11989"/>
                  <a:pt x="11791" y="11980"/>
                </a:cubicBezTo>
                <a:cubicBezTo>
                  <a:pt x="11787" y="11979"/>
                  <a:pt x="11782" y="11979"/>
                  <a:pt x="11778" y="11979"/>
                </a:cubicBezTo>
                <a:close/>
                <a:moveTo>
                  <a:pt x="20343" y="12059"/>
                </a:moveTo>
                <a:cubicBezTo>
                  <a:pt x="20297" y="12059"/>
                  <a:pt x="20298" y="12130"/>
                  <a:pt x="20344" y="12130"/>
                </a:cubicBezTo>
                <a:cubicBezTo>
                  <a:pt x="20390" y="12130"/>
                  <a:pt x="20390" y="12059"/>
                  <a:pt x="20344" y="12059"/>
                </a:cubicBezTo>
                <a:cubicBezTo>
                  <a:pt x="20343" y="12059"/>
                  <a:pt x="20343" y="12059"/>
                  <a:pt x="20343" y="12059"/>
                </a:cubicBezTo>
                <a:close/>
                <a:moveTo>
                  <a:pt x="8261" y="12047"/>
                </a:moveTo>
                <a:cubicBezTo>
                  <a:pt x="8243" y="12047"/>
                  <a:pt x="8225" y="12059"/>
                  <a:pt x="8225" y="12082"/>
                </a:cubicBezTo>
                <a:lnTo>
                  <a:pt x="8226" y="12098"/>
                </a:lnTo>
                <a:cubicBezTo>
                  <a:pt x="8225" y="12120"/>
                  <a:pt x="8242" y="12131"/>
                  <a:pt x="8260" y="12131"/>
                </a:cubicBezTo>
                <a:cubicBezTo>
                  <a:pt x="8278" y="12131"/>
                  <a:pt x="8296" y="12120"/>
                  <a:pt x="8296" y="12098"/>
                </a:cubicBezTo>
                <a:lnTo>
                  <a:pt x="8296" y="12082"/>
                </a:lnTo>
                <a:cubicBezTo>
                  <a:pt x="8296" y="12059"/>
                  <a:pt x="8278" y="12047"/>
                  <a:pt x="8261" y="12047"/>
                </a:cubicBezTo>
                <a:close/>
                <a:moveTo>
                  <a:pt x="13579" y="12062"/>
                </a:moveTo>
                <a:cubicBezTo>
                  <a:pt x="13533" y="12062"/>
                  <a:pt x="13533" y="12132"/>
                  <a:pt x="13579" y="12132"/>
                </a:cubicBezTo>
                <a:lnTo>
                  <a:pt x="13609" y="12132"/>
                </a:lnTo>
                <a:cubicBezTo>
                  <a:pt x="13655" y="12132"/>
                  <a:pt x="13655" y="12062"/>
                  <a:pt x="13609" y="12062"/>
                </a:cubicBezTo>
                <a:close/>
                <a:moveTo>
                  <a:pt x="9001" y="12056"/>
                </a:moveTo>
                <a:cubicBezTo>
                  <a:pt x="8979" y="12056"/>
                  <a:pt x="8956" y="12062"/>
                  <a:pt x="8935" y="12073"/>
                </a:cubicBezTo>
                <a:cubicBezTo>
                  <a:pt x="8900" y="12090"/>
                  <a:pt x="8922" y="12138"/>
                  <a:pt x="8955" y="12138"/>
                </a:cubicBezTo>
                <a:cubicBezTo>
                  <a:pt x="8960" y="12138"/>
                  <a:pt x="8965" y="12137"/>
                  <a:pt x="8971" y="12134"/>
                </a:cubicBezTo>
                <a:cubicBezTo>
                  <a:pt x="8980" y="12130"/>
                  <a:pt x="8990" y="12127"/>
                  <a:pt x="8999" y="12127"/>
                </a:cubicBezTo>
                <a:cubicBezTo>
                  <a:pt x="9010" y="12127"/>
                  <a:pt x="9020" y="12130"/>
                  <a:pt x="9032" y="12135"/>
                </a:cubicBezTo>
                <a:cubicBezTo>
                  <a:pt x="9035" y="12137"/>
                  <a:pt x="9038" y="12137"/>
                  <a:pt x="9042" y="12137"/>
                </a:cubicBezTo>
                <a:cubicBezTo>
                  <a:pt x="9057" y="12137"/>
                  <a:pt x="9072" y="12124"/>
                  <a:pt x="9076" y="12110"/>
                </a:cubicBezTo>
                <a:cubicBezTo>
                  <a:pt x="9082" y="12089"/>
                  <a:pt x="9068" y="12074"/>
                  <a:pt x="9052" y="12066"/>
                </a:cubicBezTo>
                <a:cubicBezTo>
                  <a:pt x="9035" y="12059"/>
                  <a:pt x="9018" y="12056"/>
                  <a:pt x="9001" y="12056"/>
                </a:cubicBezTo>
                <a:close/>
                <a:moveTo>
                  <a:pt x="17158" y="11987"/>
                </a:moveTo>
                <a:cubicBezTo>
                  <a:pt x="17112" y="11987"/>
                  <a:pt x="17082" y="12057"/>
                  <a:pt x="17131" y="12087"/>
                </a:cubicBezTo>
                <a:cubicBezTo>
                  <a:pt x="17155" y="12103"/>
                  <a:pt x="17180" y="12117"/>
                  <a:pt x="17205" y="12131"/>
                </a:cubicBezTo>
                <a:cubicBezTo>
                  <a:pt x="17214" y="12137"/>
                  <a:pt x="17224" y="12139"/>
                  <a:pt x="17232" y="12139"/>
                </a:cubicBezTo>
                <a:cubicBezTo>
                  <a:pt x="17279" y="12139"/>
                  <a:pt x="17310" y="12069"/>
                  <a:pt x="17259" y="12040"/>
                </a:cubicBezTo>
                <a:cubicBezTo>
                  <a:pt x="17235" y="12024"/>
                  <a:pt x="17210" y="12010"/>
                  <a:pt x="17185" y="11995"/>
                </a:cubicBezTo>
                <a:cubicBezTo>
                  <a:pt x="17176" y="11989"/>
                  <a:pt x="17167" y="11987"/>
                  <a:pt x="17158" y="11987"/>
                </a:cubicBezTo>
                <a:close/>
                <a:moveTo>
                  <a:pt x="696" y="12104"/>
                </a:moveTo>
                <a:cubicBezTo>
                  <a:pt x="650" y="12104"/>
                  <a:pt x="650" y="12174"/>
                  <a:pt x="696" y="12174"/>
                </a:cubicBezTo>
                <a:cubicBezTo>
                  <a:pt x="742" y="12174"/>
                  <a:pt x="742" y="12104"/>
                  <a:pt x="696" y="12104"/>
                </a:cubicBezTo>
                <a:close/>
                <a:moveTo>
                  <a:pt x="19746" y="12087"/>
                </a:moveTo>
                <a:cubicBezTo>
                  <a:pt x="19722" y="12087"/>
                  <a:pt x="19698" y="12113"/>
                  <a:pt x="19713" y="12141"/>
                </a:cubicBezTo>
                <a:cubicBezTo>
                  <a:pt x="19718" y="12150"/>
                  <a:pt x="19723" y="12158"/>
                  <a:pt x="19729" y="12171"/>
                </a:cubicBezTo>
                <a:cubicBezTo>
                  <a:pt x="19735" y="12183"/>
                  <a:pt x="19746" y="12189"/>
                  <a:pt x="19756" y="12189"/>
                </a:cubicBezTo>
                <a:cubicBezTo>
                  <a:pt x="19780" y="12189"/>
                  <a:pt x="19804" y="12163"/>
                  <a:pt x="19789" y="12135"/>
                </a:cubicBezTo>
                <a:cubicBezTo>
                  <a:pt x="19784" y="12125"/>
                  <a:pt x="19779" y="12115"/>
                  <a:pt x="19774" y="12105"/>
                </a:cubicBezTo>
                <a:cubicBezTo>
                  <a:pt x="19767" y="12092"/>
                  <a:pt x="19757" y="12087"/>
                  <a:pt x="19746" y="12087"/>
                </a:cubicBezTo>
                <a:close/>
                <a:moveTo>
                  <a:pt x="6774" y="12090"/>
                </a:moveTo>
                <a:cubicBezTo>
                  <a:pt x="6756" y="12090"/>
                  <a:pt x="6737" y="12102"/>
                  <a:pt x="6736" y="12125"/>
                </a:cubicBezTo>
                <a:cubicBezTo>
                  <a:pt x="6734" y="12162"/>
                  <a:pt x="6759" y="12193"/>
                  <a:pt x="6794" y="12203"/>
                </a:cubicBezTo>
                <a:cubicBezTo>
                  <a:pt x="6797" y="12204"/>
                  <a:pt x="6801" y="12205"/>
                  <a:pt x="6804" y="12205"/>
                </a:cubicBezTo>
                <a:cubicBezTo>
                  <a:pt x="6840" y="12205"/>
                  <a:pt x="6853" y="12146"/>
                  <a:pt x="6813" y="12134"/>
                </a:cubicBezTo>
                <a:cubicBezTo>
                  <a:pt x="6807" y="12131"/>
                  <a:pt x="6808" y="12129"/>
                  <a:pt x="6808" y="12125"/>
                </a:cubicBezTo>
                <a:cubicBezTo>
                  <a:pt x="6809" y="12102"/>
                  <a:pt x="6791" y="12090"/>
                  <a:pt x="6774" y="12090"/>
                </a:cubicBezTo>
                <a:close/>
                <a:moveTo>
                  <a:pt x="24454" y="12163"/>
                </a:moveTo>
                <a:cubicBezTo>
                  <a:pt x="24441" y="12163"/>
                  <a:pt x="24428" y="12181"/>
                  <a:pt x="24441" y="12193"/>
                </a:cubicBezTo>
                <a:lnTo>
                  <a:pt x="24456" y="12209"/>
                </a:lnTo>
                <a:cubicBezTo>
                  <a:pt x="24460" y="12212"/>
                  <a:pt x="24464" y="12214"/>
                  <a:pt x="24468" y="12214"/>
                </a:cubicBezTo>
                <a:cubicBezTo>
                  <a:pt x="24481" y="12214"/>
                  <a:pt x="24494" y="12196"/>
                  <a:pt x="24482" y="12184"/>
                </a:cubicBezTo>
                <a:lnTo>
                  <a:pt x="24466" y="12168"/>
                </a:lnTo>
                <a:cubicBezTo>
                  <a:pt x="24462" y="12164"/>
                  <a:pt x="24458" y="12163"/>
                  <a:pt x="24454" y="12163"/>
                </a:cubicBezTo>
                <a:close/>
                <a:moveTo>
                  <a:pt x="6631" y="12117"/>
                </a:moveTo>
                <a:cubicBezTo>
                  <a:pt x="6561" y="12117"/>
                  <a:pt x="6561" y="12224"/>
                  <a:pt x="6631" y="12224"/>
                </a:cubicBezTo>
                <a:cubicBezTo>
                  <a:pt x="6699" y="12224"/>
                  <a:pt x="6699" y="12119"/>
                  <a:pt x="6631" y="12117"/>
                </a:cubicBezTo>
                <a:close/>
                <a:moveTo>
                  <a:pt x="5419" y="12160"/>
                </a:moveTo>
                <a:cubicBezTo>
                  <a:pt x="5374" y="12160"/>
                  <a:pt x="5375" y="12231"/>
                  <a:pt x="5421" y="12231"/>
                </a:cubicBezTo>
                <a:lnTo>
                  <a:pt x="5451" y="12231"/>
                </a:lnTo>
                <a:cubicBezTo>
                  <a:pt x="5497" y="12231"/>
                  <a:pt x="5497" y="12161"/>
                  <a:pt x="5451" y="12161"/>
                </a:cubicBezTo>
                <a:lnTo>
                  <a:pt x="5421" y="12161"/>
                </a:lnTo>
                <a:cubicBezTo>
                  <a:pt x="5420" y="12160"/>
                  <a:pt x="5419" y="12160"/>
                  <a:pt x="5419" y="12160"/>
                </a:cubicBezTo>
                <a:close/>
                <a:moveTo>
                  <a:pt x="19098" y="12067"/>
                </a:moveTo>
                <a:cubicBezTo>
                  <a:pt x="19057" y="12067"/>
                  <a:pt x="19020" y="12120"/>
                  <a:pt x="19058" y="12157"/>
                </a:cubicBezTo>
                <a:cubicBezTo>
                  <a:pt x="19082" y="12183"/>
                  <a:pt x="19107" y="12208"/>
                  <a:pt x="19133" y="12234"/>
                </a:cubicBezTo>
                <a:cubicBezTo>
                  <a:pt x="19144" y="12245"/>
                  <a:pt x="19156" y="12249"/>
                  <a:pt x="19168" y="12249"/>
                </a:cubicBezTo>
                <a:cubicBezTo>
                  <a:pt x="19209" y="12249"/>
                  <a:pt x="19246" y="12196"/>
                  <a:pt x="19208" y="12158"/>
                </a:cubicBezTo>
                <a:cubicBezTo>
                  <a:pt x="19184" y="12134"/>
                  <a:pt x="19159" y="12108"/>
                  <a:pt x="19134" y="12083"/>
                </a:cubicBezTo>
                <a:cubicBezTo>
                  <a:pt x="19123" y="12072"/>
                  <a:pt x="19110" y="12067"/>
                  <a:pt x="19098" y="12067"/>
                </a:cubicBezTo>
                <a:close/>
                <a:moveTo>
                  <a:pt x="12978" y="12165"/>
                </a:moveTo>
                <a:cubicBezTo>
                  <a:pt x="12960" y="12165"/>
                  <a:pt x="12942" y="12176"/>
                  <a:pt x="12942" y="12199"/>
                </a:cubicBezTo>
                <a:lnTo>
                  <a:pt x="12942" y="12215"/>
                </a:lnTo>
                <a:cubicBezTo>
                  <a:pt x="12942" y="12238"/>
                  <a:pt x="12960" y="12250"/>
                  <a:pt x="12978" y="12250"/>
                </a:cubicBezTo>
                <a:cubicBezTo>
                  <a:pt x="12996" y="12250"/>
                  <a:pt x="13014" y="12238"/>
                  <a:pt x="13014" y="12215"/>
                </a:cubicBezTo>
                <a:lnTo>
                  <a:pt x="13014" y="12199"/>
                </a:lnTo>
                <a:cubicBezTo>
                  <a:pt x="13014" y="12176"/>
                  <a:pt x="12996" y="12165"/>
                  <a:pt x="12978" y="12165"/>
                </a:cubicBezTo>
                <a:close/>
                <a:moveTo>
                  <a:pt x="24003" y="12189"/>
                </a:moveTo>
                <a:cubicBezTo>
                  <a:pt x="23957" y="12189"/>
                  <a:pt x="23957" y="12260"/>
                  <a:pt x="24003" y="12260"/>
                </a:cubicBezTo>
                <a:cubicBezTo>
                  <a:pt x="24048" y="12260"/>
                  <a:pt x="24048" y="12189"/>
                  <a:pt x="24003" y="12189"/>
                </a:cubicBezTo>
                <a:close/>
                <a:moveTo>
                  <a:pt x="5752" y="12190"/>
                </a:moveTo>
                <a:cubicBezTo>
                  <a:pt x="5707" y="12190"/>
                  <a:pt x="5707" y="12261"/>
                  <a:pt x="5752" y="12261"/>
                </a:cubicBezTo>
                <a:lnTo>
                  <a:pt x="5782" y="12261"/>
                </a:lnTo>
                <a:cubicBezTo>
                  <a:pt x="5782" y="12261"/>
                  <a:pt x="5783" y="12261"/>
                  <a:pt x="5783" y="12261"/>
                </a:cubicBezTo>
                <a:cubicBezTo>
                  <a:pt x="5827" y="12261"/>
                  <a:pt x="5828" y="12190"/>
                  <a:pt x="5782" y="12190"/>
                </a:cubicBezTo>
                <a:close/>
                <a:moveTo>
                  <a:pt x="16185" y="12121"/>
                </a:moveTo>
                <a:cubicBezTo>
                  <a:pt x="16144" y="12121"/>
                  <a:pt x="16107" y="12174"/>
                  <a:pt x="16144" y="12211"/>
                </a:cubicBezTo>
                <a:lnTo>
                  <a:pt x="16189" y="12256"/>
                </a:lnTo>
                <a:cubicBezTo>
                  <a:pt x="16200" y="12267"/>
                  <a:pt x="16212" y="12271"/>
                  <a:pt x="16224" y="12271"/>
                </a:cubicBezTo>
                <a:cubicBezTo>
                  <a:pt x="16265" y="12271"/>
                  <a:pt x="16302" y="12219"/>
                  <a:pt x="16264" y="12181"/>
                </a:cubicBezTo>
                <a:lnTo>
                  <a:pt x="16220" y="12136"/>
                </a:lnTo>
                <a:cubicBezTo>
                  <a:pt x="16209" y="12125"/>
                  <a:pt x="16197" y="12121"/>
                  <a:pt x="16185" y="12121"/>
                </a:cubicBezTo>
                <a:close/>
                <a:moveTo>
                  <a:pt x="4850" y="12203"/>
                </a:moveTo>
                <a:cubicBezTo>
                  <a:pt x="4804" y="12203"/>
                  <a:pt x="4804" y="12274"/>
                  <a:pt x="4850" y="12274"/>
                </a:cubicBezTo>
                <a:cubicBezTo>
                  <a:pt x="4850" y="12274"/>
                  <a:pt x="4851" y="12274"/>
                  <a:pt x="4852" y="12274"/>
                </a:cubicBezTo>
                <a:cubicBezTo>
                  <a:pt x="4896" y="12274"/>
                  <a:pt x="4895" y="12203"/>
                  <a:pt x="4850" y="12203"/>
                </a:cubicBezTo>
                <a:close/>
                <a:moveTo>
                  <a:pt x="4985" y="12234"/>
                </a:moveTo>
                <a:cubicBezTo>
                  <a:pt x="4940" y="12234"/>
                  <a:pt x="4939" y="12304"/>
                  <a:pt x="4985" y="12304"/>
                </a:cubicBezTo>
                <a:cubicBezTo>
                  <a:pt x="5031" y="12304"/>
                  <a:pt x="5031" y="12234"/>
                  <a:pt x="4985" y="12234"/>
                </a:cubicBezTo>
                <a:close/>
                <a:moveTo>
                  <a:pt x="24845" y="12284"/>
                </a:moveTo>
                <a:cubicBezTo>
                  <a:pt x="24832" y="12284"/>
                  <a:pt x="24819" y="12302"/>
                  <a:pt x="24831" y="12315"/>
                </a:cubicBezTo>
                <a:lnTo>
                  <a:pt x="24847" y="12330"/>
                </a:lnTo>
                <a:cubicBezTo>
                  <a:pt x="24851" y="12334"/>
                  <a:pt x="24855" y="12335"/>
                  <a:pt x="24859" y="12335"/>
                </a:cubicBezTo>
                <a:cubicBezTo>
                  <a:pt x="24872" y="12335"/>
                  <a:pt x="24885" y="12317"/>
                  <a:pt x="24872" y="12305"/>
                </a:cubicBezTo>
                <a:cubicBezTo>
                  <a:pt x="24867" y="12299"/>
                  <a:pt x="24862" y="12295"/>
                  <a:pt x="24857" y="12289"/>
                </a:cubicBezTo>
                <a:cubicBezTo>
                  <a:pt x="24853" y="12286"/>
                  <a:pt x="24849" y="12284"/>
                  <a:pt x="24845" y="12284"/>
                </a:cubicBezTo>
                <a:close/>
                <a:moveTo>
                  <a:pt x="9433" y="12264"/>
                </a:moveTo>
                <a:cubicBezTo>
                  <a:pt x="9419" y="12264"/>
                  <a:pt x="9406" y="12282"/>
                  <a:pt x="9420" y="12294"/>
                </a:cubicBezTo>
                <a:cubicBezTo>
                  <a:pt x="9427" y="12300"/>
                  <a:pt x="9425" y="12307"/>
                  <a:pt x="9418" y="12312"/>
                </a:cubicBezTo>
                <a:cubicBezTo>
                  <a:pt x="9404" y="12323"/>
                  <a:pt x="9417" y="12341"/>
                  <a:pt x="9432" y="12341"/>
                </a:cubicBezTo>
                <a:cubicBezTo>
                  <a:pt x="9436" y="12341"/>
                  <a:pt x="9440" y="12340"/>
                  <a:pt x="9443" y="12337"/>
                </a:cubicBezTo>
                <a:cubicBezTo>
                  <a:pt x="9464" y="12320"/>
                  <a:pt x="9464" y="12287"/>
                  <a:pt x="9444" y="12268"/>
                </a:cubicBezTo>
                <a:cubicBezTo>
                  <a:pt x="9441" y="12265"/>
                  <a:pt x="9437" y="12264"/>
                  <a:pt x="9433" y="12264"/>
                </a:cubicBezTo>
                <a:close/>
                <a:moveTo>
                  <a:pt x="16692" y="12245"/>
                </a:moveTo>
                <a:cubicBezTo>
                  <a:pt x="16674" y="12245"/>
                  <a:pt x="16656" y="12256"/>
                  <a:pt x="16656" y="12279"/>
                </a:cubicBezTo>
                <a:lnTo>
                  <a:pt x="16656" y="12309"/>
                </a:lnTo>
                <a:cubicBezTo>
                  <a:pt x="16656" y="12332"/>
                  <a:pt x="16674" y="12344"/>
                  <a:pt x="16692" y="12344"/>
                </a:cubicBezTo>
                <a:cubicBezTo>
                  <a:pt x="16709" y="12344"/>
                  <a:pt x="16727" y="12332"/>
                  <a:pt x="16727" y="12309"/>
                </a:cubicBezTo>
                <a:lnTo>
                  <a:pt x="16727" y="12279"/>
                </a:lnTo>
                <a:cubicBezTo>
                  <a:pt x="16727" y="12256"/>
                  <a:pt x="16709" y="12245"/>
                  <a:pt x="16692" y="12245"/>
                </a:cubicBezTo>
                <a:close/>
                <a:moveTo>
                  <a:pt x="11956" y="12283"/>
                </a:moveTo>
                <a:cubicBezTo>
                  <a:pt x="11910" y="12283"/>
                  <a:pt x="11910" y="12353"/>
                  <a:pt x="11956" y="12353"/>
                </a:cubicBezTo>
                <a:cubicBezTo>
                  <a:pt x="12002" y="12353"/>
                  <a:pt x="12002" y="12283"/>
                  <a:pt x="11956" y="12283"/>
                </a:cubicBezTo>
                <a:close/>
                <a:moveTo>
                  <a:pt x="21303" y="12316"/>
                </a:moveTo>
                <a:cubicBezTo>
                  <a:pt x="21258" y="12316"/>
                  <a:pt x="21258" y="12387"/>
                  <a:pt x="21303" y="12387"/>
                </a:cubicBezTo>
                <a:cubicBezTo>
                  <a:pt x="21303" y="12387"/>
                  <a:pt x="21304" y="12387"/>
                  <a:pt x="21304" y="12387"/>
                </a:cubicBezTo>
                <a:cubicBezTo>
                  <a:pt x="21349" y="12387"/>
                  <a:pt x="21349" y="12316"/>
                  <a:pt x="21303" y="12316"/>
                </a:cubicBezTo>
                <a:close/>
                <a:moveTo>
                  <a:pt x="15262" y="12326"/>
                </a:moveTo>
                <a:cubicBezTo>
                  <a:pt x="15228" y="12326"/>
                  <a:pt x="15218" y="12383"/>
                  <a:pt x="15255" y="12396"/>
                </a:cubicBezTo>
                <a:cubicBezTo>
                  <a:pt x="15269" y="12401"/>
                  <a:pt x="15285" y="12407"/>
                  <a:pt x="15299" y="12413"/>
                </a:cubicBezTo>
                <a:cubicBezTo>
                  <a:pt x="15304" y="12415"/>
                  <a:pt x="15308" y="12416"/>
                  <a:pt x="15312" y="12416"/>
                </a:cubicBezTo>
                <a:cubicBezTo>
                  <a:pt x="15346" y="12416"/>
                  <a:pt x="15358" y="12359"/>
                  <a:pt x="15319" y="12345"/>
                </a:cubicBezTo>
                <a:cubicBezTo>
                  <a:pt x="15305" y="12340"/>
                  <a:pt x="15289" y="12334"/>
                  <a:pt x="15274" y="12328"/>
                </a:cubicBezTo>
                <a:cubicBezTo>
                  <a:pt x="15270" y="12327"/>
                  <a:pt x="15266" y="12326"/>
                  <a:pt x="15262" y="12326"/>
                </a:cubicBezTo>
                <a:close/>
                <a:moveTo>
                  <a:pt x="7703" y="12344"/>
                </a:moveTo>
                <a:cubicBezTo>
                  <a:pt x="7669" y="12344"/>
                  <a:pt x="7656" y="12401"/>
                  <a:pt x="7695" y="12414"/>
                </a:cubicBezTo>
                <a:cubicBezTo>
                  <a:pt x="7711" y="12419"/>
                  <a:pt x="7725" y="12425"/>
                  <a:pt x="7740" y="12430"/>
                </a:cubicBezTo>
                <a:cubicBezTo>
                  <a:pt x="7744" y="12431"/>
                  <a:pt x="7748" y="12432"/>
                  <a:pt x="7752" y="12432"/>
                </a:cubicBezTo>
                <a:cubicBezTo>
                  <a:pt x="7786" y="12432"/>
                  <a:pt x="7798" y="12375"/>
                  <a:pt x="7760" y="12362"/>
                </a:cubicBezTo>
                <a:cubicBezTo>
                  <a:pt x="7744" y="12356"/>
                  <a:pt x="7729" y="12351"/>
                  <a:pt x="7715" y="12346"/>
                </a:cubicBezTo>
                <a:cubicBezTo>
                  <a:pt x="7711" y="12345"/>
                  <a:pt x="7707" y="12344"/>
                  <a:pt x="7703" y="12344"/>
                </a:cubicBezTo>
                <a:close/>
                <a:moveTo>
                  <a:pt x="14948" y="12373"/>
                </a:moveTo>
                <a:cubicBezTo>
                  <a:pt x="14902" y="12373"/>
                  <a:pt x="14902" y="12444"/>
                  <a:pt x="14948" y="12444"/>
                </a:cubicBezTo>
                <a:lnTo>
                  <a:pt x="14964" y="12444"/>
                </a:lnTo>
                <a:cubicBezTo>
                  <a:pt x="14964" y="12444"/>
                  <a:pt x="14965" y="12444"/>
                  <a:pt x="14965" y="12444"/>
                </a:cubicBezTo>
                <a:cubicBezTo>
                  <a:pt x="15010" y="12444"/>
                  <a:pt x="15010" y="12373"/>
                  <a:pt x="14964" y="12373"/>
                </a:cubicBezTo>
                <a:close/>
                <a:moveTo>
                  <a:pt x="10392" y="12384"/>
                </a:moveTo>
                <a:cubicBezTo>
                  <a:pt x="10347" y="12384"/>
                  <a:pt x="10347" y="12455"/>
                  <a:pt x="10392" y="12455"/>
                </a:cubicBezTo>
                <a:cubicBezTo>
                  <a:pt x="10439" y="12455"/>
                  <a:pt x="10439" y="12384"/>
                  <a:pt x="10392" y="12384"/>
                </a:cubicBezTo>
                <a:close/>
                <a:moveTo>
                  <a:pt x="14151" y="12311"/>
                </a:moveTo>
                <a:cubicBezTo>
                  <a:pt x="14142" y="12311"/>
                  <a:pt x="14133" y="12314"/>
                  <a:pt x="14127" y="12321"/>
                </a:cubicBezTo>
                <a:cubicBezTo>
                  <a:pt x="14108" y="12346"/>
                  <a:pt x="14087" y="12371"/>
                  <a:pt x="14067" y="12396"/>
                </a:cubicBezTo>
                <a:cubicBezTo>
                  <a:pt x="14056" y="12412"/>
                  <a:pt x="14053" y="12431"/>
                  <a:pt x="14067" y="12445"/>
                </a:cubicBezTo>
                <a:cubicBezTo>
                  <a:pt x="14074" y="12453"/>
                  <a:pt x="14084" y="12456"/>
                  <a:pt x="14093" y="12456"/>
                </a:cubicBezTo>
                <a:cubicBezTo>
                  <a:pt x="14102" y="12456"/>
                  <a:pt x="14111" y="12453"/>
                  <a:pt x="14117" y="12445"/>
                </a:cubicBezTo>
                <a:cubicBezTo>
                  <a:pt x="14137" y="12420"/>
                  <a:pt x="14157" y="12396"/>
                  <a:pt x="14177" y="12371"/>
                </a:cubicBezTo>
                <a:cubicBezTo>
                  <a:pt x="14189" y="12355"/>
                  <a:pt x="14192" y="12335"/>
                  <a:pt x="14177" y="12321"/>
                </a:cubicBezTo>
                <a:cubicBezTo>
                  <a:pt x="14171" y="12315"/>
                  <a:pt x="14161" y="12311"/>
                  <a:pt x="14151" y="12311"/>
                </a:cubicBezTo>
                <a:close/>
                <a:moveTo>
                  <a:pt x="8334" y="12393"/>
                </a:moveTo>
                <a:cubicBezTo>
                  <a:pt x="8289" y="12393"/>
                  <a:pt x="8289" y="12464"/>
                  <a:pt x="8334" y="12464"/>
                </a:cubicBezTo>
                <a:cubicBezTo>
                  <a:pt x="8380" y="12464"/>
                  <a:pt x="8380" y="12393"/>
                  <a:pt x="8334" y="12393"/>
                </a:cubicBezTo>
                <a:close/>
                <a:moveTo>
                  <a:pt x="8621" y="12379"/>
                </a:moveTo>
                <a:cubicBezTo>
                  <a:pt x="8588" y="12379"/>
                  <a:pt x="8566" y="12427"/>
                  <a:pt x="8603" y="12445"/>
                </a:cubicBezTo>
                <a:cubicBezTo>
                  <a:pt x="8614" y="12451"/>
                  <a:pt x="8622" y="12456"/>
                  <a:pt x="8632" y="12461"/>
                </a:cubicBezTo>
                <a:cubicBezTo>
                  <a:pt x="8638" y="12464"/>
                  <a:pt x="8644" y="12465"/>
                  <a:pt x="8649" y="12465"/>
                </a:cubicBezTo>
                <a:cubicBezTo>
                  <a:pt x="8681" y="12465"/>
                  <a:pt x="8703" y="12417"/>
                  <a:pt x="8668" y="12399"/>
                </a:cubicBezTo>
                <a:cubicBezTo>
                  <a:pt x="8658" y="12394"/>
                  <a:pt x="8648" y="12389"/>
                  <a:pt x="8638" y="12384"/>
                </a:cubicBezTo>
                <a:cubicBezTo>
                  <a:pt x="8632" y="12381"/>
                  <a:pt x="8626" y="12379"/>
                  <a:pt x="8621" y="12379"/>
                </a:cubicBezTo>
                <a:close/>
                <a:moveTo>
                  <a:pt x="9767" y="12382"/>
                </a:moveTo>
                <a:cubicBezTo>
                  <a:pt x="9762" y="12382"/>
                  <a:pt x="9757" y="12383"/>
                  <a:pt x="9752" y="12384"/>
                </a:cubicBezTo>
                <a:cubicBezTo>
                  <a:pt x="9711" y="12393"/>
                  <a:pt x="9724" y="12452"/>
                  <a:pt x="9762" y="12454"/>
                </a:cubicBezTo>
                <a:cubicBezTo>
                  <a:pt x="9767" y="12463"/>
                  <a:pt x="9780" y="12468"/>
                  <a:pt x="9792" y="12468"/>
                </a:cubicBezTo>
                <a:cubicBezTo>
                  <a:pt x="9798" y="12468"/>
                  <a:pt x="9804" y="12467"/>
                  <a:pt x="9809" y="12464"/>
                </a:cubicBezTo>
                <a:cubicBezTo>
                  <a:pt x="9827" y="12454"/>
                  <a:pt x="9830" y="12433"/>
                  <a:pt x="9821" y="12415"/>
                </a:cubicBezTo>
                <a:cubicBezTo>
                  <a:pt x="9812" y="12393"/>
                  <a:pt x="9790" y="12382"/>
                  <a:pt x="9767" y="12382"/>
                </a:cubicBezTo>
                <a:close/>
                <a:moveTo>
                  <a:pt x="3280" y="12333"/>
                </a:moveTo>
                <a:cubicBezTo>
                  <a:pt x="3257" y="12333"/>
                  <a:pt x="3236" y="12350"/>
                  <a:pt x="3229" y="12372"/>
                </a:cubicBezTo>
                <a:cubicBezTo>
                  <a:pt x="3224" y="12388"/>
                  <a:pt x="3218" y="12403"/>
                  <a:pt x="3213" y="12417"/>
                </a:cubicBezTo>
                <a:cubicBezTo>
                  <a:pt x="3204" y="12444"/>
                  <a:pt x="3224" y="12476"/>
                  <a:pt x="3250" y="12482"/>
                </a:cubicBezTo>
                <a:cubicBezTo>
                  <a:pt x="3255" y="12484"/>
                  <a:pt x="3259" y="12484"/>
                  <a:pt x="3264" y="12484"/>
                </a:cubicBezTo>
                <a:cubicBezTo>
                  <a:pt x="3287" y="12484"/>
                  <a:pt x="3307" y="12467"/>
                  <a:pt x="3315" y="12445"/>
                </a:cubicBezTo>
                <a:cubicBezTo>
                  <a:pt x="3320" y="12430"/>
                  <a:pt x="3325" y="12415"/>
                  <a:pt x="3331" y="12401"/>
                </a:cubicBezTo>
                <a:cubicBezTo>
                  <a:pt x="3340" y="12373"/>
                  <a:pt x="3320" y="12342"/>
                  <a:pt x="3294" y="12335"/>
                </a:cubicBezTo>
                <a:cubicBezTo>
                  <a:pt x="3289" y="12334"/>
                  <a:pt x="3285" y="12333"/>
                  <a:pt x="3280" y="12333"/>
                </a:cubicBezTo>
                <a:close/>
                <a:moveTo>
                  <a:pt x="18659" y="12415"/>
                </a:moveTo>
                <a:cubicBezTo>
                  <a:pt x="18614" y="12415"/>
                  <a:pt x="18614" y="12486"/>
                  <a:pt x="18660" y="12486"/>
                </a:cubicBezTo>
                <a:cubicBezTo>
                  <a:pt x="18705" y="12486"/>
                  <a:pt x="18705" y="12415"/>
                  <a:pt x="18660" y="12415"/>
                </a:cubicBezTo>
                <a:cubicBezTo>
                  <a:pt x="18660" y="12415"/>
                  <a:pt x="18659" y="12415"/>
                  <a:pt x="18659" y="12415"/>
                </a:cubicBezTo>
                <a:close/>
                <a:moveTo>
                  <a:pt x="12421" y="12390"/>
                </a:moveTo>
                <a:cubicBezTo>
                  <a:pt x="12404" y="12390"/>
                  <a:pt x="12386" y="12401"/>
                  <a:pt x="12386" y="12425"/>
                </a:cubicBezTo>
                <a:lnTo>
                  <a:pt x="12386" y="12455"/>
                </a:lnTo>
                <a:cubicBezTo>
                  <a:pt x="12386" y="12478"/>
                  <a:pt x="12404" y="12489"/>
                  <a:pt x="12421" y="12489"/>
                </a:cubicBezTo>
                <a:cubicBezTo>
                  <a:pt x="12439" y="12489"/>
                  <a:pt x="12456" y="12478"/>
                  <a:pt x="12456" y="12455"/>
                </a:cubicBezTo>
                <a:lnTo>
                  <a:pt x="12456" y="12425"/>
                </a:lnTo>
                <a:cubicBezTo>
                  <a:pt x="12456" y="12401"/>
                  <a:pt x="12439" y="12390"/>
                  <a:pt x="12421" y="12390"/>
                </a:cubicBezTo>
                <a:close/>
                <a:moveTo>
                  <a:pt x="20735" y="12406"/>
                </a:moveTo>
                <a:cubicBezTo>
                  <a:pt x="20726" y="12406"/>
                  <a:pt x="20716" y="12409"/>
                  <a:pt x="20708" y="12415"/>
                </a:cubicBezTo>
                <a:cubicBezTo>
                  <a:pt x="20703" y="12420"/>
                  <a:pt x="20697" y="12422"/>
                  <a:pt x="20691" y="12422"/>
                </a:cubicBezTo>
                <a:cubicBezTo>
                  <a:pt x="20688" y="12422"/>
                  <a:pt x="20685" y="12421"/>
                  <a:pt x="20682" y="12420"/>
                </a:cubicBezTo>
                <a:cubicBezTo>
                  <a:pt x="20679" y="12420"/>
                  <a:pt x="20676" y="12419"/>
                  <a:pt x="20673" y="12419"/>
                </a:cubicBezTo>
                <a:cubicBezTo>
                  <a:pt x="20634" y="12419"/>
                  <a:pt x="20620" y="12481"/>
                  <a:pt x="20662" y="12488"/>
                </a:cubicBezTo>
                <a:cubicBezTo>
                  <a:pt x="20671" y="12491"/>
                  <a:pt x="20680" y="12492"/>
                  <a:pt x="20689" y="12492"/>
                </a:cubicBezTo>
                <a:cubicBezTo>
                  <a:pt x="20714" y="12492"/>
                  <a:pt x="20736" y="12482"/>
                  <a:pt x="20756" y="12465"/>
                </a:cubicBezTo>
                <a:cubicBezTo>
                  <a:pt x="20771" y="12454"/>
                  <a:pt x="20769" y="12428"/>
                  <a:pt x="20756" y="12415"/>
                </a:cubicBezTo>
                <a:cubicBezTo>
                  <a:pt x="20751" y="12409"/>
                  <a:pt x="20743" y="12406"/>
                  <a:pt x="20735" y="12406"/>
                </a:cubicBezTo>
                <a:close/>
                <a:moveTo>
                  <a:pt x="21994" y="12378"/>
                </a:moveTo>
                <a:cubicBezTo>
                  <a:pt x="21986" y="12378"/>
                  <a:pt x="21978" y="12382"/>
                  <a:pt x="21970" y="12389"/>
                </a:cubicBezTo>
                <a:lnTo>
                  <a:pt x="21925" y="12434"/>
                </a:lnTo>
                <a:cubicBezTo>
                  <a:pt x="21901" y="12459"/>
                  <a:pt x="21925" y="12494"/>
                  <a:pt x="21952" y="12494"/>
                </a:cubicBezTo>
                <a:cubicBezTo>
                  <a:pt x="21960" y="12494"/>
                  <a:pt x="21968" y="12491"/>
                  <a:pt x="21976" y="12483"/>
                </a:cubicBezTo>
                <a:lnTo>
                  <a:pt x="22020" y="12439"/>
                </a:lnTo>
                <a:cubicBezTo>
                  <a:pt x="22045" y="12414"/>
                  <a:pt x="22021" y="12378"/>
                  <a:pt x="21994" y="12378"/>
                </a:cubicBezTo>
                <a:close/>
                <a:moveTo>
                  <a:pt x="5240" y="12444"/>
                </a:moveTo>
                <a:cubicBezTo>
                  <a:pt x="5194" y="12444"/>
                  <a:pt x="5194" y="12515"/>
                  <a:pt x="5240" y="12515"/>
                </a:cubicBezTo>
                <a:cubicBezTo>
                  <a:pt x="5285" y="12515"/>
                  <a:pt x="5285" y="12444"/>
                  <a:pt x="5240" y="12444"/>
                </a:cubicBezTo>
                <a:close/>
                <a:moveTo>
                  <a:pt x="6231" y="12447"/>
                </a:moveTo>
                <a:cubicBezTo>
                  <a:pt x="6185" y="12447"/>
                  <a:pt x="6185" y="12518"/>
                  <a:pt x="6231" y="12518"/>
                </a:cubicBezTo>
                <a:cubicBezTo>
                  <a:pt x="6232" y="12518"/>
                  <a:pt x="6232" y="12518"/>
                  <a:pt x="6232" y="12518"/>
                </a:cubicBezTo>
                <a:cubicBezTo>
                  <a:pt x="6277" y="12518"/>
                  <a:pt x="6277" y="12447"/>
                  <a:pt x="6231" y="12447"/>
                </a:cubicBezTo>
                <a:close/>
                <a:moveTo>
                  <a:pt x="5817" y="12464"/>
                </a:moveTo>
                <a:cubicBezTo>
                  <a:pt x="5773" y="12464"/>
                  <a:pt x="5772" y="12535"/>
                  <a:pt x="5819" y="12535"/>
                </a:cubicBezTo>
                <a:cubicBezTo>
                  <a:pt x="5865" y="12535"/>
                  <a:pt x="5865" y="12464"/>
                  <a:pt x="5819" y="12464"/>
                </a:cubicBezTo>
                <a:cubicBezTo>
                  <a:pt x="5818" y="12464"/>
                  <a:pt x="5817" y="12464"/>
                  <a:pt x="5817" y="12464"/>
                </a:cubicBezTo>
                <a:close/>
                <a:moveTo>
                  <a:pt x="4317" y="12446"/>
                </a:moveTo>
                <a:cubicBezTo>
                  <a:pt x="4290" y="12446"/>
                  <a:pt x="4265" y="12482"/>
                  <a:pt x="4290" y="12506"/>
                </a:cubicBezTo>
                <a:lnTo>
                  <a:pt x="4321" y="12536"/>
                </a:lnTo>
                <a:cubicBezTo>
                  <a:pt x="4328" y="12543"/>
                  <a:pt x="4336" y="12546"/>
                  <a:pt x="4344" y="12546"/>
                </a:cubicBezTo>
                <a:cubicBezTo>
                  <a:pt x="4371" y="12546"/>
                  <a:pt x="4395" y="12511"/>
                  <a:pt x="4371" y="12486"/>
                </a:cubicBezTo>
                <a:lnTo>
                  <a:pt x="4340" y="12456"/>
                </a:lnTo>
                <a:cubicBezTo>
                  <a:pt x="4333" y="12449"/>
                  <a:pt x="4325" y="12446"/>
                  <a:pt x="4317" y="12446"/>
                </a:cubicBezTo>
                <a:close/>
                <a:moveTo>
                  <a:pt x="2604" y="12425"/>
                </a:moveTo>
                <a:cubicBezTo>
                  <a:pt x="2577" y="12425"/>
                  <a:pt x="2552" y="12461"/>
                  <a:pt x="2577" y="12485"/>
                </a:cubicBezTo>
                <a:cubicBezTo>
                  <a:pt x="2597" y="12504"/>
                  <a:pt x="2617" y="12525"/>
                  <a:pt x="2638" y="12545"/>
                </a:cubicBezTo>
                <a:cubicBezTo>
                  <a:pt x="2646" y="12552"/>
                  <a:pt x="2654" y="12555"/>
                  <a:pt x="2662" y="12555"/>
                </a:cubicBezTo>
                <a:cubicBezTo>
                  <a:pt x="2689" y="12555"/>
                  <a:pt x="2713" y="12520"/>
                  <a:pt x="2687" y="12496"/>
                </a:cubicBezTo>
                <a:cubicBezTo>
                  <a:pt x="2668" y="12476"/>
                  <a:pt x="2649" y="12455"/>
                  <a:pt x="2628" y="12435"/>
                </a:cubicBezTo>
                <a:cubicBezTo>
                  <a:pt x="2620" y="12428"/>
                  <a:pt x="2612" y="12425"/>
                  <a:pt x="2604" y="12425"/>
                </a:cubicBezTo>
                <a:close/>
                <a:moveTo>
                  <a:pt x="5007" y="12459"/>
                </a:moveTo>
                <a:cubicBezTo>
                  <a:pt x="4938" y="12459"/>
                  <a:pt x="4938" y="12566"/>
                  <a:pt x="5007" y="12566"/>
                </a:cubicBezTo>
                <a:cubicBezTo>
                  <a:pt x="5075" y="12565"/>
                  <a:pt x="5075" y="12459"/>
                  <a:pt x="5007" y="12459"/>
                </a:cubicBezTo>
                <a:close/>
                <a:moveTo>
                  <a:pt x="17850" y="12441"/>
                </a:moveTo>
                <a:cubicBezTo>
                  <a:pt x="17831" y="12441"/>
                  <a:pt x="17812" y="12450"/>
                  <a:pt x="17803" y="12467"/>
                </a:cubicBezTo>
                <a:cubicBezTo>
                  <a:pt x="17798" y="12478"/>
                  <a:pt x="17793" y="12487"/>
                  <a:pt x="17787" y="12498"/>
                </a:cubicBezTo>
                <a:cubicBezTo>
                  <a:pt x="17775" y="12524"/>
                  <a:pt x="17781" y="12555"/>
                  <a:pt x="17807" y="12571"/>
                </a:cubicBezTo>
                <a:cubicBezTo>
                  <a:pt x="17815" y="12576"/>
                  <a:pt x="17824" y="12578"/>
                  <a:pt x="17833" y="12578"/>
                </a:cubicBezTo>
                <a:cubicBezTo>
                  <a:pt x="17852" y="12578"/>
                  <a:pt x="17872" y="12569"/>
                  <a:pt x="17881" y="12551"/>
                </a:cubicBezTo>
                <a:cubicBezTo>
                  <a:pt x="17886" y="12541"/>
                  <a:pt x="17891" y="12532"/>
                  <a:pt x="17896" y="12522"/>
                </a:cubicBezTo>
                <a:cubicBezTo>
                  <a:pt x="17909" y="12496"/>
                  <a:pt x="17903" y="12462"/>
                  <a:pt x="17876" y="12449"/>
                </a:cubicBezTo>
                <a:cubicBezTo>
                  <a:pt x="17869" y="12444"/>
                  <a:pt x="17859" y="12441"/>
                  <a:pt x="17850" y="12441"/>
                </a:cubicBezTo>
                <a:close/>
                <a:moveTo>
                  <a:pt x="608" y="12496"/>
                </a:moveTo>
                <a:cubicBezTo>
                  <a:pt x="594" y="12496"/>
                  <a:pt x="580" y="12504"/>
                  <a:pt x="573" y="12522"/>
                </a:cubicBezTo>
                <a:cubicBezTo>
                  <a:pt x="568" y="12538"/>
                  <a:pt x="563" y="12551"/>
                  <a:pt x="558" y="12566"/>
                </a:cubicBezTo>
                <a:cubicBezTo>
                  <a:pt x="549" y="12592"/>
                  <a:pt x="571" y="12610"/>
                  <a:pt x="592" y="12610"/>
                </a:cubicBezTo>
                <a:cubicBezTo>
                  <a:pt x="606" y="12610"/>
                  <a:pt x="620" y="12603"/>
                  <a:pt x="626" y="12586"/>
                </a:cubicBezTo>
                <a:cubicBezTo>
                  <a:pt x="631" y="12570"/>
                  <a:pt x="636" y="12555"/>
                  <a:pt x="641" y="12541"/>
                </a:cubicBezTo>
                <a:cubicBezTo>
                  <a:pt x="651" y="12514"/>
                  <a:pt x="630" y="12496"/>
                  <a:pt x="608" y="12496"/>
                </a:cubicBezTo>
                <a:close/>
                <a:moveTo>
                  <a:pt x="2003" y="12496"/>
                </a:moveTo>
                <a:cubicBezTo>
                  <a:pt x="1962" y="12496"/>
                  <a:pt x="1926" y="12550"/>
                  <a:pt x="1962" y="12587"/>
                </a:cubicBezTo>
                <a:cubicBezTo>
                  <a:pt x="1973" y="12597"/>
                  <a:pt x="1982" y="12608"/>
                  <a:pt x="1991" y="12617"/>
                </a:cubicBezTo>
                <a:cubicBezTo>
                  <a:pt x="2002" y="12629"/>
                  <a:pt x="2014" y="12633"/>
                  <a:pt x="2026" y="12633"/>
                </a:cubicBezTo>
                <a:cubicBezTo>
                  <a:pt x="2066" y="12633"/>
                  <a:pt x="2103" y="12580"/>
                  <a:pt x="2067" y="12543"/>
                </a:cubicBezTo>
                <a:cubicBezTo>
                  <a:pt x="2058" y="12532"/>
                  <a:pt x="2048" y="12522"/>
                  <a:pt x="2038" y="12513"/>
                </a:cubicBezTo>
                <a:cubicBezTo>
                  <a:pt x="2027" y="12501"/>
                  <a:pt x="2015" y="12496"/>
                  <a:pt x="2003" y="12496"/>
                </a:cubicBezTo>
                <a:close/>
                <a:moveTo>
                  <a:pt x="19364" y="12567"/>
                </a:moveTo>
                <a:cubicBezTo>
                  <a:pt x="19318" y="12567"/>
                  <a:pt x="19318" y="12638"/>
                  <a:pt x="19364" y="12638"/>
                </a:cubicBezTo>
                <a:lnTo>
                  <a:pt x="19380" y="12638"/>
                </a:lnTo>
                <a:cubicBezTo>
                  <a:pt x="19426" y="12638"/>
                  <a:pt x="19426" y="12567"/>
                  <a:pt x="19380" y="12567"/>
                </a:cubicBezTo>
                <a:close/>
                <a:moveTo>
                  <a:pt x="8575" y="12574"/>
                </a:moveTo>
                <a:cubicBezTo>
                  <a:pt x="8530" y="12574"/>
                  <a:pt x="8530" y="12645"/>
                  <a:pt x="8575" y="12645"/>
                </a:cubicBezTo>
                <a:cubicBezTo>
                  <a:pt x="8575" y="12645"/>
                  <a:pt x="8576" y="12645"/>
                  <a:pt x="8576" y="12645"/>
                </a:cubicBezTo>
                <a:cubicBezTo>
                  <a:pt x="8621" y="12645"/>
                  <a:pt x="8621" y="12574"/>
                  <a:pt x="8575" y="12574"/>
                </a:cubicBezTo>
                <a:close/>
                <a:moveTo>
                  <a:pt x="11128" y="12581"/>
                </a:moveTo>
                <a:cubicBezTo>
                  <a:pt x="11082" y="12581"/>
                  <a:pt x="11082" y="12651"/>
                  <a:pt x="11128" y="12651"/>
                </a:cubicBezTo>
                <a:lnTo>
                  <a:pt x="11144" y="12651"/>
                </a:lnTo>
                <a:cubicBezTo>
                  <a:pt x="11144" y="12651"/>
                  <a:pt x="11145" y="12651"/>
                  <a:pt x="11145" y="12651"/>
                </a:cubicBezTo>
                <a:cubicBezTo>
                  <a:pt x="11189" y="12651"/>
                  <a:pt x="11188" y="12581"/>
                  <a:pt x="11144" y="12581"/>
                </a:cubicBezTo>
                <a:close/>
                <a:moveTo>
                  <a:pt x="5451" y="12504"/>
                </a:moveTo>
                <a:cubicBezTo>
                  <a:pt x="5431" y="12504"/>
                  <a:pt x="5421" y="12518"/>
                  <a:pt x="5416" y="12532"/>
                </a:cubicBezTo>
                <a:cubicBezTo>
                  <a:pt x="5409" y="12519"/>
                  <a:pt x="5397" y="12509"/>
                  <a:pt x="5384" y="12506"/>
                </a:cubicBezTo>
                <a:cubicBezTo>
                  <a:pt x="5379" y="12505"/>
                  <a:pt x="5375" y="12504"/>
                  <a:pt x="5370" y="12504"/>
                </a:cubicBezTo>
                <a:cubicBezTo>
                  <a:pt x="5347" y="12504"/>
                  <a:pt x="5326" y="12521"/>
                  <a:pt x="5319" y="12543"/>
                </a:cubicBezTo>
                <a:cubicBezTo>
                  <a:pt x="5314" y="12557"/>
                  <a:pt x="5308" y="12572"/>
                  <a:pt x="5303" y="12587"/>
                </a:cubicBezTo>
                <a:cubicBezTo>
                  <a:pt x="5293" y="12614"/>
                  <a:pt x="5314" y="12646"/>
                  <a:pt x="5340" y="12653"/>
                </a:cubicBezTo>
                <a:cubicBezTo>
                  <a:pt x="5344" y="12654"/>
                  <a:pt x="5349" y="12655"/>
                  <a:pt x="5353" y="12655"/>
                </a:cubicBezTo>
                <a:cubicBezTo>
                  <a:pt x="5376" y="12655"/>
                  <a:pt x="5397" y="12638"/>
                  <a:pt x="5405" y="12616"/>
                </a:cubicBezTo>
                <a:cubicBezTo>
                  <a:pt x="5410" y="12602"/>
                  <a:pt x="5415" y="12586"/>
                  <a:pt x="5421" y="12571"/>
                </a:cubicBezTo>
                <a:cubicBezTo>
                  <a:pt x="5422" y="12569"/>
                  <a:pt x="5424" y="12565"/>
                  <a:pt x="5424" y="12562"/>
                </a:cubicBezTo>
                <a:cubicBezTo>
                  <a:pt x="5429" y="12571"/>
                  <a:pt x="5437" y="12576"/>
                  <a:pt x="5450" y="12576"/>
                </a:cubicBezTo>
                <a:cubicBezTo>
                  <a:pt x="5495" y="12575"/>
                  <a:pt x="5495" y="12504"/>
                  <a:pt x="5451" y="12504"/>
                </a:cubicBezTo>
                <a:close/>
                <a:moveTo>
                  <a:pt x="11337" y="12597"/>
                </a:moveTo>
                <a:cubicBezTo>
                  <a:pt x="11293" y="12597"/>
                  <a:pt x="11293" y="12667"/>
                  <a:pt x="11338" y="12669"/>
                </a:cubicBezTo>
                <a:cubicBezTo>
                  <a:pt x="11385" y="12669"/>
                  <a:pt x="11385" y="12597"/>
                  <a:pt x="11338" y="12597"/>
                </a:cubicBezTo>
                <a:cubicBezTo>
                  <a:pt x="11338" y="12597"/>
                  <a:pt x="11338" y="12597"/>
                  <a:pt x="11337" y="12597"/>
                </a:cubicBezTo>
                <a:close/>
                <a:moveTo>
                  <a:pt x="8155" y="12525"/>
                </a:moveTo>
                <a:cubicBezTo>
                  <a:pt x="8109" y="12525"/>
                  <a:pt x="8079" y="12595"/>
                  <a:pt x="8128" y="12625"/>
                </a:cubicBezTo>
                <a:cubicBezTo>
                  <a:pt x="8153" y="12640"/>
                  <a:pt x="8177" y="12655"/>
                  <a:pt x="8202" y="12670"/>
                </a:cubicBezTo>
                <a:cubicBezTo>
                  <a:pt x="8211" y="12675"/>
                  <a:pt x="8220" y="12678"/>
                  <a:pt x="8229" y="12678"/>
                </a:cubicBezTo>
                <a:cubicBezTo>
                  <a:pt x="8275" y="12678"/>
                  <a:pt x="8306" y="12607"/>
                  <a:pt x="8257" y="12577"/>
                </a:cubicBezTo>
                <a:cubicBezTo>
                  <a:pt x="8232" y="12562"/>
                  <a:pt x="8207" y="12548"/>
                  <a:pt x="8182" y="12533"/>
                </a:cubicBezTo>
                <a:cubicBezTo>
                  <a:pt x="8173" y="12528"/>
                  <a:pt x="8164" y="12525"/>
                  <a:pt x="8155" y="12525"/>
                </a:cubicBezTo>
                <a:close/>
                <a:moveTo>
                  <a:pt x="24884" y="12599"/>
                </a:moveTo>
                <a:cubicBezTo>
                  <a:pt x="24874" y="12599"/>
                  <a:pt x="24864" y="12605"/>
                  <a:pt x="24858" y="12617"/>
                </a:cubicBezTo>
                <a:cubicBezTo>
                  <a:pt x="24852" y="12628"/>
                  <a:pt x="24847" y="12637"/>
                  <a:pt x="24842" y="12648"/>
                </a:cubicBezTo>
                <a:cubicBezTo>
                  <a:pt x="24828" y="12675"/>
                  <a:pt x="24852" y="12701"/>
                  <a:pt x="24876" y="12701"/>
                </a:cubicBezTo>
                <a:cubicBezTo>
                  <a:pt x="24887" y="12701"/>
                  <a:pt x="24897" y="12695"/>
                  <a:pt x="24904" y="12682"/>
                </a:cubicBezTo>
                <a:cubicBezTo>
                  <a:pt x="24909" y="12672"/>
                  <a:pt x="24914" y="12663"/>
                  <a:pt x="24919" y="12653"/>
                </a:cubicBezTo>
                <a:cubicBezTo>
                  <a:pt x="24932" y="12625"/>
                  <a:pt x="24908" y="12599"/>
                  <a:pt x="24884" y="12599"/>
                </a:cubicBezTo>
                <a:close/>
                <a:moveTo>
                  <a:pt x="15731" y="12601"/>
                </a:moveTo>
                <a:cubicBezTo>
                  <a:pt x="15707" y="12601"/>
                  <a:pt x="15682" y="12626"/>
                  <a:pt x="15697" y="12654"/>
                </a:cubicBezTo>
                <a:cubicBezTo>
                  <a:pt x="15706" y="12670"/>
                  <a:pt x="15717" y="12680"/>
                  <a:pt x="15730" y="12687"/>
                </a:cubicBezTo>
                <a:cubicBezTo>
                  <a:pt x="15735" y="12696"/>
                  <a:pt x="15745" y="12702"/>
                  <a:pt x="15758" y="12702"/>
                </a:cubicBezTo>
                <a:lnTo>
                  <a:pt x="15779" y="12702"/>
                </a:lnTo>
                <a:cubicBezTo>
                  <a:pt x="15781" y="12702"/>
                  <a:pt x="15784" y="12701"/>
                  <a:pt x="15787" y="12701"/>
                </a:cubicBezTo>
                <a:lnTo>
                  <a:pt x="15788" y="12701"/>
                </a:lnTo>
                <a:cubicBezTo>
                  <a:pt x="15789" y="12701"/>
                  <a:pt x="15789" y="12700"/>
                  <a:pt x="15791" y="12700"/>
                </a:cubicBezTo>
                <a:cubicBezTo>
                  <a:pt x="15798" y="12697"/>
                  <a:pt x="15803" y="12692"/>
                  <a:pt x="15806" y="12685"/>
                </a:cubicBezTo>
                <a:cubicBezTo>
                  <a:pt x="15810" y="12679"/>
                  <a:pt x="15813" y="12672"/>
                  <a:pt x="15813" y="12665"/>
                </a:cubicBezTo>
                <a:cubicBezTo>
                  <a:pt x="15813" y="12655"/>
                  <a:pt x="15809" y="12648"/>
                  <a:pt x="15803" y="12641"/>
                </a:cubicBezTo>
                <a:cubicBezTo>
                  <a:pt x="15796" y="12638"/>
                  <a:pt x="15788" y="12633"/>
                  <a:pt x="15777" y="12632"/>
                </a:cubicBezTo>
                <a:cubicBezTo>
                  <a:pt x="15776" y="12632"/>
                  <a:pt x="15775" y="12630"/>
                  <a:pt x="15773" y="12630"/>
                </a:cubicBezTo>
                <a:cubicBezTo>
                  <a:pt x="15766" y="12629"/>
                  <a:pt x="15761" y="12624"/>
                  <a:pt x="15759" y="12618"/>
                </a:cubicBezTo>
                <a:cubicBezTo>
                  <a:pt x="15752" y="12606"/>
                  <a:pt x="15742" y="12601"/>
                  <a:pt x="15731" y="12601"/>
                </a:cubicBezTo>
                <a:close/>
                <a:moveTo>
                  <a:pt x="17218" y="12558"/>
                </a:moveTo>
                <a:cubicBezTo>
                  <a:pt x="17199" y="12558"/>
                  <a:pt x="17179" y="12569"/>
                  <a:pt x="17169" y="12586"/>
                </a:cubicBezTo>
                <a:cubicBezTo>
                  <a:pt x="17154" y="12613"/>
                  <a:pt x="17165" y="12642"/>
                  <a:pt x="17189" y="12659"/>
                </a:cubicBezTo>
                <a:cubicBezTo>
                  <a:pt x="17209" y="12675"/>
                  <a:pt x="17228" y="12690"/>
                  <a:pt x="17249" y="12703"/>
                </a:cubicBezTo>
                <a:cubicBezTo>
                  <a:pt x="17256" y="12708"/>
                  <a:pt x="17265" y="12710"/>
                  <a:pt x="17274" y="12710"/>
                </a:cubicBezTo>
                <a:cubicBezTo>
                  <a:pt x="17293" y="12710"/>
                  <a:pt x="17314" y="12700"/>
                  <a:pt x="17322" y="12684"/>
                </a:cubicBezTo>
                <a:cubicBezTo>
                  <a:pt x="17338" y="12656"/>
                  <a:pt x="17326" y="12628"/>
                  <a:pt x="17303" y="12611"/>
                </a:cubicBezTo>
                <a:cubicBezTo>
                  <a:pt x="17284" y="12595"/>
                  <a:pt x="17264" y="12581"/>
                  <a:pt x="17243" y="12566"/>
                </a:cubicBezTo>
                <a:cubicBezTo>
                  <a:pt x="17235" y="12561"/>
                  <a:pt x="17227" y="12558"/>
                  <a:pt x="17218" y="12558"/>
                </a:cubicBezTo>
                <a:close/>
                <a:moveTo>
                  <a:pt x="16405" y="12649"/>
                </a:moveTo>
                <a:cubicBezTo>
                  <a:pt x="16358" y="12649"/>
                  <a:pt x="16358" y="12719"/>
                  <a:pt x="16405" y="12719"/>
                </a:cubicBezTo>
                <a:lnTo>
                  <a:pt x="16420" y="12719"/>
                </a:lnTo>
                <a:cubicBezTo>
                  <a:pt x="16466" y="12719"/>
                  <a:pt x="16466" y="12649"/>
                  <a:pt x="16420" y="12649"/>
                </a:cubicBezTo>
                <a:close/>
                <a:moveTo>
                  <a:pt x="1430" y="12569"/>
                </a:moveTo>
                <a:cubicBezTo>
                  <a:pt x="1412" y="12569"/>
                  <a:pt x="1394" y="12579"/>
                  <a:pt x="1383" y="12596"/>
                </a:cubicBezTo>
                <a:cubicBezTo>
                  <a:pt x="1373" y="12612"/>
                  <a:pt x="1364" y="12627"/>
                  <a:pt x="1354" y="12640"/>
                </a:cubicBezTo>
                <a:cubicBezTo>
                  <a:pt x="1338" y="12664"/>
                  <a:pt x="1349" y="12700"/>
                  <a:pt x="1373" y="12714"/>
                </a:cubicBezTo>
                <a:cubicBezTo>
                  <a:pt x="1381" y="12718"/>
                  <a:pt x="1390" y="12720"/>
                  <a:pt x="1398" y="12720"/>
                </a:cubicBezTo>
                <a:cubicBezTo>
                  <a:pt x="1417" y="12720"/>
                  <a:pt x="1435" y="12711"/>
                  <a:pt x="1446" y="12695"/>
                </a:cubicBezTo>
                <a:cubicBezTo>
                  <a:pt x="1456" y="12679"/>
                  <a:pt x="1466" y="12664"/>
                  <a:pt x="1476" y="12650"/>
                </a:cubicBezTo>
                <a:cubicBezTo>
                  <a:pt x="1492" y="12627"/>
                  <a:pt x="1482" y="12591"/>
                  <a:pt x="1456" y="12576"/>
                </a:cubicBezTo>
                <a:cubicBezTo>
                  <a:pt x="1448" y="12571"/>
                  <a:pt x="1439" y="12569"/>
                  <a:pt x="1430" y="12569"/>
                </a:cubicBezTo>
                <a:close/>
                <a:moveTo>
                  <a:pt x="10742" y="12624"/>
                </a:moveTo>
                <a:cubicBezTo>
                  <a:pt x="10718" y="12624"/>
                  <a:pt x="10694" y="12650"/>
                  <a:pt x="10709" y="12677"/>
                </a:cubicBezTo>
                <a:cubicBezTo>
                  <a:pt x="10714" y="12687"/>
                  <a:pt x="10719" y="12698"/>
                  <a:pt x="10725" y="12707"/>
                </a:cubicBezTo>
                <a:cubicBezTo>
                  <a:pt x="10731" y="12720"/>
                  <a:pt x="10741" y="12725"/>
                  <a:pt x="10752" y="12725"/>
                </a:cubicBezTo>
                <a:cubicBezTo>
                  <a:pt x="10775" y="12725"/>
                  <a:pt x="10800" y="12700"/>
                  <a:pt x="10785" y="12672"/>
                </a:cubicBezTo>
                <a:cubicBezTo>
                  <a:pt x="10780" y="12661"/>
                  <a:pt x="10775" y="12653"/>
                  <a:pt x="10770" y="12642"/>
                </a:cubicBezTo>
                <a:cubicBezTo>
                  <a:pt x="10763" y="12630"/>
                  <a:pt x="10752" y="12624"/>
                  <a:pt x="10742" y="12624"/>
                </a:cubicBezTo>
                <a:close/>
                <a:moveTo>
                  <a:pt x="6328" y="12676"/>
                </a:moveTo>
                <a:cubicBezTo>
                  <a:pt x="6310" y="12676"/>
                  <a:pt x="6292" y="12687"/>
                  <a:pt x="6292" y="12711"/>
                </a:cubicBezTo>
                <a:lnTo>
                  <a:pt x="6292" y="12726"/>
                </a:lnTo>
                <a:cubicBezTo>
                  <a:pt x="6292" y="12749"/>
                  <a:pt x="6310" y="12760"/>
                  <a:pt x="6328" y="12760"/>
                </a:cubicBezTo>
                <a:cubicBezTo>
                  <a:pt x="6346" y="12760"/>
                  <a:pt x="6363" y="12749"/>
                  <a:pt x="6363" y="12726"/>
                </a:cubicBezTo>
                <a:lnTo>
                  <a:pt x="6363" y="12711"/>
                </a:lnTo>
                <a:cubicBezTo>
                  <a:pt x="6363" y="12687"/>
                  <a:pt x="6346" y="12676"/>
                  <a:pt x="6328" y="12676"/>
                </a:cubicBezTo>
                <a:close/>
                <a:moveTo>
                  <a:pt x="10094" y="12605"/>
                </a:moveTo>
                <a:cubicBezTo>
                  <a:pt x="10053" y="12605"/>
                  <a:pt x="10016" y="12659"/>
                  <a:pt x="10053" y="12696"/>
                </a:cubicBezTo>
                <a:cubicBezTo>
                  <a:pt x="10078" y="12720"/>
                  <a:pt x="10103" y="12745"/>
                  <a:pt x="10128" y="12771"/>
                </a:cubicBezTo>
                <a:cubicBezTo>
                  <a:pt x="10139" y="12783"/>
                  <a:pt x="10152" y="12787"/>
                  <a:pt x="10164" y="12787"/>
                </a:cubicBezTo>
                <a:cubicBezTo>
                  <a:pt x="10205" y="12787"/>
                  <a:pt x="10241" y="12734"/>
                  <a:pt x="10204" y="12697"/>
                </a:cubicBezTo>
                <a:cubicBezTo>
                  <a:pt x="10180" y="12671"/>
                  <a:pt x="10155" y="12646"/>
                  <a:pt x="10129" y="12621"/>
                </a:cubicBezTo>
                <a:cubicBezTo>
                  <a:pt x="10118" y="12610"/>
                  <a:pt x="10106" y="12605"/>
                  <a:pt x="10094" y="12605"/>
                </a:cubicBezTo>
                <a:close/>
                <a:moveTo>
                  <a:pt x="19649" y="12668"/>
                </a:moveTo>
                <a:cubicBezTo>
                  <a:pt x="19631" y="12668"/>
                  <a:pt x="19614" y="12676"/>
                  <a:pt x="19604" y="12695"/>
                </a:cubicBezTo>
                <a:cubicBezTo>
                  <a:pt x="19590" y="12718"/>
                  <a:pt x="19599" y="12755"/>
                  <a:pt x="19624" y="12768"/>
                </a:cubicBezTo>
                <a:cubicBezTo>
                  <a:pt x="19634" y="12773"/>
                  <a:pt x="19643" y="12779"/>
                  <a:pt x="19653" y="12784"/>
                </a:cubicBezTo>
                <a:cubicBezTo>
                  <a:pt x="19662" y="12788"/>
                  <a:pt x="19672" y="12790"/>
                  <a:pt x="19681" y="12790"/>
                </a:cubicBezTo>
                <a:cubicBezTo>
                  <a:pt x="19699" y="12790"/>
                  <a:pt x="19716" y="12782"/>
                  <a:pt x="19727" y="12764"/>
                </a:cubicBezTo>
                <a:cubicBezTo>
                  <a:pt x="19741" y="12740"/>
                  <a:pt x="19734" y="12703"/>
                  <a:pt x="19708" y="12691"/>
                </a:cubicBezTo>
                <a:cubicBezTo>
                  <a:pt x="19697" y="12685"/>
                  <a:pt x="19688" y="12680"/>
                  <a:pt x="19677" y="12675"/>
                </a:cubicBezTo>
                <a:cubicBezTo>
                  <a:pt x="19668" y="12670"/>
                  <a:pt x="19658" y="12668"/>
                  <a:pt x="19649" y="12668"/>
                </a:cubicBezTo>
                <a:close/>
                <a:moveTo>
                  <a:pt x="21901" y="12698"/>
                </a:moveTo>
                <a:cubicBezTo>
                  <a:pt x="21877" y="12698"/>
                  <a:pt x="21852" y="12723"/>
                  <a:pt x="21867" y="12750"/>
                </a:cubicBezTo>
                <a:cubicBezTo>
                  <a:pt x="21872" y="12761"/>
                  <a:pt x="21877" y="12770"/>
                  <a:pt x="21882" y="12781"/>
                </a:cubicBezTo>
                <a:cubicBezTo>
                  <a:pt x="21889" y="12793"/>
                  <a:pt x="21900" y="12799"/>
                  <a:pt x="21910" y="12799"/>
                </a:cubicBezTo>
                <a:cubicBezTo>
                  <a:pt x="21934" y="12799"/>
                  <a:pt x="21958" y="12773"/>
                  <a:pt x="21943" y="12745"/>
                </a:cubicBezTo>
                <a:cubicBezTo>
                  <a:pt x="21937" y="12735"/>
                  <a:pt x="21932" y="12726"/>
                  <a:pt x="21929" y="12716"/>
                </a:cubicBezTo>
                <a:cubicBezTo>
                  <a:pt x="21922" y="12703"/>
                  <a:pt x="21911" y="12698"/>
                  <a:pt x="21901" y="12698"/>
                </a:cubicBezTo>
                <a:close/>
                <a:moveTo>
                  <a:pt x="14674" y="12720"/>
                </a:moveTo>
                <a:cubicBezTo>
                  <a:pt x="14640" y="12720"/>
                  <a:pt x="14629" y="12777"/>
                  <a:pt x="14667" y="12790"/>
                </a:cubicBezTo>
                <a:cubicBezTo>
                  <a:pt x="14681" y="12795"/>
                  <a:pt x="14697" y="12801"/>
                  <a:pt x="14712" y="12806"/>
                </a:cubicBezTo>
                <a:cubicBezTo>
                  <a:pt x="14716" y="12807"/>
                  <a:pt x="14720" y="12808"/>
                  <a:pt x="14724" y="12808"/>
                </a:cubicBezTo>
                <a:cubicBezTo>
                  <a:pt x="14758" y="12808"/>
                  <a:pt x="14770" y="12752"/>
                  <a:pt x="14732" y="12738"/>
                </a:cubicBezTo>
                <a:cubicBezTo>
                  <a:pt x="14717" y="12733"/>
                  <a:pt x="14701" y="12727"/>
                  <a:pt x="14687" y="12722"/>
                </a:cubicBezTo>
                <a:cubicBezTo>
                  <a:pt x="14682" y="12720"/>
                  <a:pt x="14678" y="12720"/>
                  <a:pt x="14674" y="12720"/>
                </a:cubicBezTo>
                <a:close/>
                <a:moveTo>
                  <a:pt x="7179" y="12658"/>
                </a:moveTo>
                <a:cubicBezTo>
                  <a:pt x="7138" y="12658"/>
                  <a:pt x="7101" y="12711"/>
                  <a:pt x="7139" y="12748"/>
                </a:cubicBezTo>
                <a:lnTo>
                  <a:pt x="7184" y="12792"/>
                </a:lnTo>
                <a:cubicBezTo>
                  <a:pt x="7195" y="12804"/>
                  <a:pt x="7208" y="12809"/>
                  <a:pt x="7221" y="12809"/>
                </a:cubicBezTo>
                <a:cubicBezTo>
                  <a:pt x="7261" y="12809"/>
                  <a:pt x="7296" y="12756"/>
                  <a:pt x="7259" y="12718"/>
                </a:cubicBezTo>
                <a:lnTo>
                  <a:pt x="7215" y="12674"/>
                </a:lnTo>
                <a:cubicBezTo>
                  <a:pt x="7204" y="12663"/>
                  <a:pt x="7191" y="12658"/>
                  <a:pt x="7179" y="12658"/>
                </a:cubicBezTo>
                <a:close/>
                <a:moveTo>
                  <a:pt x="4255" y="12745"/>
                </a:moveTo>
                <a:cubicBezTo>
                  <a:pt x="4238" y="12745"/>
                  <a:pt x="4220" y="12757"/>
                  <a:pt x="4220" y="12780"/>
                </a:cubicBezTo>
                <a:lnTo>
                  <a:pt x="4220" y="12795"/>
                </a:lnTo>
                <a:cubicBezTo>
                  <a:pt x="4220" y="12818"/>
                  <a:pt x="4238" y="12830"/>
                  <a:pt x="4255" y="12830"/>
                </a:cubicBezTo>
                <a:cubicBezTo>
                  <a:pt x="4273" y="12830"/>
                  <a:pt x="4290" y="12818"/>
                  <a:pt x="4290" y="12795"/>
                </a:cubicBezTo>
                <a:lnTo>
                  <a:pt x="4290" y="12780"/>
                </a:lnTo>
                <a:cubicBezTo>
                  <a:pt x="4290" y="12757"/>
                  <a:pt x="4273" y="12745"/>
                  <a:pt x="4255" y="12745"/>
                </a:cubicBezTo>
                <a:close/>
                <a:moveTo>
                  <a:pt x="7688" y="12783"/>
                </a:moveTo>
                <a:cubicBezTo>
                  <a:pt x="7670" y="12783"/>
                  <a:pt x="7652" y="12794"/>
                  <a:pt x="7652" y="12817"/>
                </a:cubicBezTo>
                <a:lnTo>
                  <a:pt x="7652" y="12848"/>
                </a:lnTo>
                <a:cubicBezTo>
                  <a:pt x="7652" y="12871"/>
                  <a:pt x="7670" y="12882"/>
                  <a:pt x="7688" y="12882"/>
                </a:cubicBezTo>
                <a:cubicBezTo>
                  <a:pt x="7705" y="12882"/>
                  <a:pt x="7723" y="12871"/>
                  <a:pt x="7723" y="12848"/>
                </a:cubicBezTo>
                <a:lnTo>
                  <a:pt x="7723" y="12817"/>
                </a:lnTo>
                <a:cubicBezTo>
                  <a:pt x="7723" y="12794"/>
                  <a:pt x="7705" y="12783"/>
                  <a:pt x="7688" y="12783"/>
                </a:cubicBezTo>
                <a:close/>
                <a:moveTo>
                  <a:pt x="12298" y="12855"/>
                </a:moveTo>
                <a:cubicBezTo>
                  <a:pt x="12255" y="12855"/>
                  <a:pt x="12254" y="12925"/>
                  <a:pt x="12299" y="12926"/>
                </a:cubicBezTo>
                <a:cubicBezTo>
                  <a:pt x="12345" y="12926"/>
                  <a:pt x="12345" y="12855"/>
                  <a:pt x="12299" y="12855"/>
                </a:cubicBezTo>
                <a:cubicBezTo>
                  <a:pt x="12299" y="12855"/>
                  <a:pt x="12298" y="12855"/>
                  <a:pt x="12298" y="12855"/>
                </a:cubicBezTo>
                <a:close/>
                <a:moveTo>
                  <a:pt x="113" y="12853"/>
                </a:moveTo>
                <a:cubicBezTo>
                  <a:pt x="108" y="12853"/>
                  <a:pt x="104" y="12853"/>
                  <a:pt x="99" y="12854"/>
                </a:cubicBezTo>
                <a:cubicBezTo>
                  <a:pt x="58" y="12863"/>
                  <a:pt x="70" y="12922"/>
                  <a:pt x="108" y="12923"/>
                </a:cubicBezTo>
                <a:cubicBezTo>
                  <a:pt x="113" y="12933"/>
                  <a:pt x="125" y="12939"/>
                  <a:pt x="137" y="12939"/>
                </a:cubicBezTo>
                <a:cubicBezTo>
                  <a:pt x="144" y="12939"/>
                  <a:pt x="150" y="12937"/>
                  <a:pt x="155" y="12934"/>
                </a:cubicBezTo>
                <a:cubicBezTo>
                  <a:pt x="173" y="12923"/>
                  <a:pt x="176" y="12902"/>
                  <a:pt x="168" y="12885"/>
                </a:cubicBezTo>
                <a:cubicBezTo>
                  <a:pt x="158" y="12863"/>
                  <a:pt x="136" y="12853"/>
                  <a:pt x="113" y="12853"/>
                </a:cubicBezTo>
                <a:close/>
                <a:moveTo>
                  <a:pt x="6258" y="12863"/>
                </a:moveTo>
                <a:cubicBezTo>
                  <a:pt x="6224" y="12863"/>
                  <a:pt x="6214" y="12921"/>
                  <a:pt x="6251" y="12934"/>
                </a:cubicBezTo>
                <a:cubicBezTo>
                  <a:pt x="6265" y="12939"/>
                  <a:pt x="6281" y="12944"/>
                  <a:pt x="6295" y="12951"/>
                </a:cubicBezTo>
                <a:cubicBezTo>
                  <a:pt x="6300" y="12953"/>
                  <a:pt x="6304" y="12954"/>
                  <a:pt x="6308" y="12954"/>
                </a:cubicBezTo>
                <a:cubicBezTo>
                  <a:pt x="6343" y="12954"/>
                  <a:pt x="6354" y="12897"/>
                  <a:pt x="6315" y="12883"/>
                </a:cubicBezTo>
                <a:cubicBezTo>
                  <a:pt x="6301" y="12878"/>
                  <a:pt x="6285" y="12873"/>
                  <a:pt x="6270" y="12866"/>
                </a:cubicBezTo>
                <a:cubicBezTo>
                  <a:pt x="6266" y="12864"/>
                  <a:pt x="6262" y="12863"/>
                  <a:pt x="6258" y="12863"/>
                </a:cubicBezTo>
                <a:close/>
                <a:moveTo>
                  <a:pt x="434" y="12852"/>
                </a:moveTo>
                <a:cubicBezTo>
                  <a:pt x="424" y="12852"/>
                  <a:pt x="413" y="12858"/>
                  <a:pt x="407" y="12871"/>
                </a:cubicBezTo>
                <a:cubicBezTo>
                  <a:pt x="401" y="12881"/>
                  <a:pt x="396" y="12891"/>
                  <a:pt x="391" y="12901"/>
                </a:cubicBezTo>
                <a:cubicBezTo>
                  <a:pt x="377" y="12929"/>
                  <a:pt x="401" y="12955"/>
                  <a:pt x="425" y="12955"/>
                </a:cubicBezTo>
                <a:cubicBezTo>
                  <a:pt x="436" y="12955"/>
                  <a:pt x="446" y="12950"/>
                  <a:pt x="453" y="12937"/>
                </a:cubicBezTo>
                <a:cubicBezTo>
                  <a:pt x="458" y="12926"/>
                  <a:pt x="463" y="12917"/>
                  <a:pt x="469" y="12906"/>
                </a:cubicBezTo>
                <a:cubicBezTo>
                  <a:pt x="481" y="12878"/>
                  <a:pt x="457" y="12852"/>
                  <a:pt x="434" y="12852"/>
                </a:cubicBezTo>
                <a:close/>
                <a:moveTo>
                  <a:pt x="23987" y="12868"/>
                </a:moveTo>
                <a:cubicBezTo>
                  <a:pt x="23981" y="12868"/>
                  <a:pt x="23975" y="12870"/>
                  <a:pt x="23968" y="12874"/>
                </a:cubicBezTo>
                <a:cubicBezTo>
                  <a:pt x="23953" y="12884"/>
                  <a:pt x="23938" y="12894"/>
                  <a:pt x="23924" y="12904"/>
                </a:cubicBezTo>
                <a:cubicBezTo>
                  <a:pt x="23892" y="12924"/>
                  <a:pt x="23911" y="12971"/>
                  <a:pt x="23941" y="12971"/>
                </a:cubicBezTo>
                <a:cubicBezTo>
                  <a:pt x="23947" y="12971"/>
                  <a:pt x="23953" y="12969"/>
                  <a:pt x="23959" y="12965"/>
                </a:cubicBezTo>
                <a:cubicBezTo>
                  <a:pt x="23975" y="12955"/>
                  <a:pt x="23989" y="12946"/>
                  <a:pt x="24004" y="12936"/>
                </a:cubicBezTo>
                <a:cubicBezTo>
                  <a:pt x="24036" y="12914"/>
                  <a:pt x="24016" y="12868"/>
                  <a:pt x="23987" y="12868"/>
                </a:cubicBezTo>
                <a:close/>
                <a:moveTo>
                  <a:pt x="5944" y="12913"/>
                </a:moveTo>
                <a:cubicBezTo>
                  <a:pt x="5898" y="12913"/>
                  <a:pt x="5898" y="12984"/>
                  <a:pt x="5944" y="12984"/>
                </a:cubicBezTo>
                <a:lnTo>
                  <a:pt x="5960" y="12984"/>
                </a:lnTo>
                <a:cubicBezTo>
                  <a:pt x="6005" y="12984"/>
                  <a:pt x="6006" y="12913"/>
                  <a:pt x="5960" y="12913"/>
                </a:cubicBezTo>
                <a:close/>
                <a:moveTo>
                  <a:pt x="5147" y="12850"/>
                </a:moveTo>
                <a:cubicBezTo>
                  <a:pt x="5138" y="12850"/>
                  <a:pt x="5129" y="12853"/>
                  <a:pt x="5123" y="12860"/>
                </a:cubicBezTo>
                <a:cubicBezTo>
                  <a:pt x="5104" y="12885"/>
                  <a:pt x="5083" y="12911"/>
                  <a:pt x="5063" y="12936"/>
                </a:cubicBezTo>
                <a:cubicBezTo>
                  <a:pt x="5052" y="12951"/>
                  <a:pt x="5049" y="12970"/>
                  <a:pt x="5063" y="12985"/>
                </a:cubicBezTo>
                <a:cubicBezTo>
                  <a:pt x="5070" y="12992"/>
                  <a:pt x="5080" y="12996"/>
                  <a:pt x="5089" y="12996"/>
                </a:cubicBezTo>
                <a:cubicBezTo>
                  <a:pt x="5098" y="12996"/>
                  <a:pt x="5107" y="12993"/>
                  <a:pt x="5113" y="12985"/>
                </a:cubicBezTo>
                <a:cubicBezTo>
                  <a:pt x="5132" y="12960"/>
                  <a:pt x="5153" y="12936"/>
                  <a:pt x="5173" y="12911"/>
                </a:cubicBezTo>
                <a:cubicBezTo>
                  <a:pt x="5185" y="12895"/>
                  <a:pt x="5188" y="12875"/>
                  <a:pt x="5173" y="12860"/>
                </a:cubicBezTo>
                <a:cubicBezTo>
                  <a:pt x="5167" y="12854"/>
                  <a:pt x="5157" y="12850"/>
                  <a:pt x="5147" y="12850"/>
                </a:cubicBezTo>
                <a:close/>
                <a:moveTo>
                  <a:pt x="2507" y="12873"/>
                </a:moveTo>
                <a:cubicBezTo>
                  <a:pt x="2497" y="12873"/>
                  <a:pt x="2486" y="12878"/>
                  <a:pt x="2480" y="12891"/>
                </a:cubicBezTo>
                <a:cubicBezTo>
                  <a:pt x="2469" y="12911"/>
                  <a:pt x="2460" y="12932"/>
                  <a:pt x="2450" y="12951"/>
                </a:cubicBezTo>
                <a:cubicBezTo>
                  <a:pt x="2435" y="12979"/>
                  <a:pt x="2460" y="13005"/>
                  <a:pt x="2483" y="13005"/>
                </a:cubicBezTo>
                <a:cubicBezTo>
                  <a:pt x="2494" y="13005"/>
                  <a:pt x="2505" y="12999"/>
                  <a:pt x="2511" y="12986"/>
                </a:cubicBezTo>
                <a:cubicBezTo>
                  <a:pt x="2522" y="12967"/>
                  <a:pt x="2530" y="12946"/>
                  <a:pt x="2541" y="12926"/>
                </a:cubicBezTo>
                <a:cubicBezTo>
                  <a:pt x="2554" y="12899"/>
                  <a:pt x="2530" y="12873"/>
                  <a:pt x="2507" y="12873"/>
                </a:cubicBezTo>
                <a:close/>
                <a:moveTo>
                  <a:pt x="18719" y="12807"/>
                </a:moveTo>
                <a:cubicBezTo>
                  <a:pt x="18705" y="12807"/>
                  <a:pt x="18692" y="12814"/>
                  <a:pt x="18687" y="12832"/>
                </a:cubicBezTo>
                <a:cubicBezTo>
                  <a:pt x="18674" y="12879"/>
                  <a:pt x="18667" y="12927"/>
                  <a:pt x="18667" y="12976"/>
                </a:cubicBezTo>
                <a:cubicBezTo>
                  <a:pt x="18667" y="12999"/>
                  <a:pt x="18685" y="13010"/>
                  <a:pt x="18703" y="13010"/>
                </a:cubicBezTo>
                <a:cubicBezTo>
                  <a:pt x="18721" y="13010"/>
                  <a:pt x="18739" y="12999"/>
                  <a:pt x="18739" y="12976"/>
                </a:cubicBezTo>
                <a:cubicBezTo>
                  <a:pt x="18740" y="12934"/>
                  <a:pt x="18745" y="12892"/>
                  <a:pt x="18755" y="12852"/>
                </a:cubicBezTo>
                <a:cubicBezTo>
                  <a:pt x="18762" y="12825"/>
                  <a:pt x="18740" y="12807"/>
                  <a:pt x="18719" y="12807"/>
                </a:cubicBezTo>
                <a:close/>
                <a:moveTo>
                  <a:pt x="9656" y="12953"/>
                </a:moveTo>
                <a:cubicBezTo>
                  <a:pt x="9610" y="12953"/>
                  <a:pt x="9610" y="13023"/>
                  <a:pt x="9656" y="13023"/>
                </a:cubicBezTo>
                <a:cubicBezTo>
                  <a:pt x="9701" y="13023"/>
                  <a:pt x="9701" y="12953"/>
                  <a:pt x="9656" y="12953"/>
                </a:cubicBezTo>
                <a:close/>
                <a:moveTo>
                  <a:pt x="11730" y="12944"/>
                </a:moveTo>
                <a:cubicBezTo>
                  <a:pt x="11721" y="12944"/>
                  <a:pt x="11711" y="12947"/>
                  <a:pt x="11704" y="12954"/>
                </a:cubicBezTo>
                <a:cubicBezTo>
                  <a:pt x="11698" y="12958"/>
                  <a:pt x="11692" y="12959"/>
                  <a:pt x="11685" y="12959"/>
                </a:cubicBezTo>
                <a:cubicBezTo>
                  <a:pt x="11683" y="12959"/>
                  <a:pt x="11680" y="12959"/>
                  <a:pt x="11678" y="12959"/>
                </a:cubicBezTo>
                <a:cubicBezTo>
                  <a:pt x="11675" y="12958"/>
                  <a:pt x="11672" y="12958"/>
                  <a:pt x="11669" y="12958"/>
                </a:cubicBezTo>
                <a:cubicBezTo>
                  <a:pt x="11630" y="12958"/>
                  <a:pt x="11616" y="13018"/>
                  <a:pt x="11658" y="13027"/>
                </a:cubicBezTo>
                <a:cubicBezTo>
                  <a:pt x="11667" y="13029"/>
                  <a:pt x="11676" y="13031"/>
                  <a:pt x="11685" y="13031"/>
                </a:cubicBezTo>
                <a:cubicBezTo>
                  <a:pt x="11710" y="13031"/>
                  <a:pt x="11732" y="13021"/>
                  <a:pt x="11752" y="13004"/>
                </a:cubicBezTo>
                <a:cubicBezTo>
                  <a:pt x="11766" y="12991"/>
                  <a:pt x="11765" y="12965"/>
                  <a:pt x="11752" y="12954"/>
                </a:cubicBezTo>
                <a:cubicBezTo>
                  <a:pt x="11746" y="12947"/>
                  <a:pt x="11738" y="12944"/>
                  <a:pt x="11730" y="12944"/>
                </a:cubicBezTo>
                <a:close/>
                <a:moveTo>
                  <a:pt x="12990" y="12916"/>
                </a:moveTo>
                <a:cubicBezTo>
                  <a:pt x="12982" y="12916"/>
                  <a:pt x="12974" y="12919"/>
                  <a:pt x="12966" y="12926"/>
                </a:cubicBezTo>
                <a:lnTo>
                  <a:pt x="12921" y="12970"/>
                </a:lnTo>
                <a:cubicBezTo>
                  <a:pt x="12896" y="12996"/>
                  <a:pt x="12921" y="13031"/>
                  <a:pt x="12948" y="13031"/>
                </a:cubicBezTo>
                <a:cubicBezTo>
                  <a:pt x="12956" y="13031"/>
                  <a:pt x="12964" y="13028"/>
                  <a:pt x="12972" y="13021"/>
                </a:cubicBezTo>
                <a:lnTo>
                  <a:pt x="13016" y="12976"/>
                </a:lnTo>
                <a:cubicBezTo>
                  <a:pt x="13041" y="12951"/>
                  <a:pt x="13017" y="12916"/>
                  <a:pt x="12990" y="12916"/>
                </a:cubicBezTo>
                <a:close/>
                <a:moveTo>
                  <a:pt x="16584" y="12995"/>
                </a:moveTo>
                <a:cubicBezTo>
                  <a:pt x="16539" y="12995"/>
                  <a:pt x="16539" y="13067"/>
                  <a:pt x="16584" y="13067"/>
                </a:cubicBezTo>
                <a:lnTo>
                  <a:pt x="16599" y="13067"/>
                </a:lnTo>
                <a:cubicBezTo>
                  <a:pt x="16646" y="13067"/>
                  <a:pt x="16646" y="12995"/>
                  <a:pt x="16599" y="12995"/>
                </a:cubicBezTo>
                <a:close/>
                <a:moveTo>
                  <a:pt x="24618" y="13005"/>
                </a:moveTo>
                <a:cubicBezTo>
                  <a:pt x="24572" y="13005"/>
                  <a:pt x="24572" y="13075"/>
                  <a:pt x="24618" y="13075"/>
                </a:cubicBezTo>
                <a:lnTo>
                  <a:pt x="24648" y="13075"/>
                </a:lnTo>
                <a:cubicBezTo>
                  <a:pt x="24649" y="13075"/>
                  <a:pt x="24649" y="13075"/>
                  <a:pt x="24650" y="13075"/>
                </a:cubicBezTo>
                <a:cubicBezTo>
                  <a:pt x="24694" y="13075"/>
                  <a:pt x="24694" y="13005"/>
                  <a:pt x="24648" y="13005"/>
                </a:cubicBezTo>
                <a:close/>
                <a:moveTo>
                  <a:pt x="6598" y="13006"/>
                </a:moveTo>
                <a:cubicBezTo>
                  <a:pt x="6552" y="13006"/>
                  <a:pt x="6552" y="13077"/>
                  <a:pt x="6598" y="13077"/>
                </a:cubicBezTo>
                <a:cubicBezTo>
                  <a:pt x="6644" y="13077"/>
                  <a:pt x="6644" y="13006"/>
                  <a:pt x="6598" y="13006"/>
                </a:cubicBezTo>
                <a:close/>
                <a:moveTo>
                  <a:pt x="17982" y="12938"/>
                </a:moveTo>
                <a:cubicBezTo>
                  <a:pt x="17955" y="12938"/>
                  <a:pt x="17929" y="12955"/>
                  <a:pt x="17929" y="12989"/>
                </a:cubicBezTo>
                <a:lnTo>
                  <a:pt x="17929" y="13033"/>
                </a:lnTo>
                <a:cubicBezTo>
                  <a:pt x="17929" y="13068"/>
                  <a:pt x="17956" y="13086"/>
                  <a:pt x="17983" y="13086"/>
                </a:cubicBezTo>
                <a:cubicBezTo>
                  <a:pt x="18010" y="13086"/>
                  <a:pt x="18037" y="13068"/>
                  <a:pt x="18037" y="13033"/>
                </a:cubicBezTo>
                <a:lnTo>
                  <a:pt x="18037" y="12989"/>
                </a:lnTo>
                <a:cubicBezTo>
                  <a:pt x="18036" y="12955"/>
                  <a:pt x="18009" y="12938"/>
                  <a:pt x="17982" y="12938"/>
                </a:cubicBezTo>
                <a:close/>
                <a:moveTo>
                  <a:pt x="20328" y="12972"/>
                </a:moveTo>
                <a:cubicBezTo>
                  <a:pt x="20287" y="12972"/>
                  <a:pt x="20250" y="13025"/>
                  <a:pt x="20287" y="13063"/>
                </a:cubicBezTo>
                <a:lnTo>
                  <a:pt x="20303" y="13078"/>
                </a:lnTo>
                <a:cubicBezTo>
                  <a:pt x="20314" y="13089"/>
                  <a:pt x="20326" y="13094"/>
                  <a:pt x="20338" y="13094"/>
                </a:cubicBezTo>
                <a:cubicBezTo>
                  <a:pt x="20379" y="13094"/>
                  <a:pt x="20416" y="13041"/>
                  <a:pt x="20379" y="13004"/>
                </a:cubicBezTo>
                <a:lnTo>
                  <a:pt x="20363" y="12988"/>
                </a:lnTo>
                <a:cubicBezTo>
                  <a:pt x="20352" y="12977"/>
                  <a:pt x="20340" y="12972"/>
                  <a:pt x="20328" y="12972"/>
                </a:cubicBezTo>
                <a:close/>
                <a:moveTo>
                  <a:pt x="18344" y="12999"/>
                </a:moveTo>
                <a:cubicBezTo>
                  <a:pt x="18317" y="12999"/>
                  <a:pt x="18293" y="13034"/>
                  <a:pt x="18317" y="13059"/>
                </a:cubicBezTo>
                <a:cubicBezTo>
                  <a:pt x="18328" y="13070"/>
                  <a:pt x="18338" y="13079"/>
                  <a:pt x="18348" y="13090"/>
                </a:cubicBezTo>
                <a:cubicBezTo>
                  <a:pt x="18355" y="13097"/>
                  <a:pt x="18364" y="13100"/>
                  <a:pt x="18372" y="13100"/>
                </a:cubicBezTo>
                <a:cubicBezTo>
                  <a:pt x="18399" y="13100"/>
                  <a:pt x="18424" y="13065"/>
                  <a:pt x="18398" y="13041"/>
                </a:cubicBezTo>
                <a:cubicBezTo>
                  <a:pt x="18388" y="13030"/>
                  <a:pt x="18377" y="13021"/>
                  <a:pt x="18368" y="13010"/>
                </a:cubicBezTo>
                <a:cubicBezTo>
                  <a:pt x="18361" y="13003"/>
                  <a:pt x="18352" y="12999"/>
                  <a:pt x="18344" y="12999"/>
                </a:cubicBezTo>
                <a:close/>
                <a:moveTo>
                  <a:pt x="13717" y="12958"/>
                </a:moveTo>
                <a:cubicBezTo>
                  <a:pt x="13696" y="12958"/>
                  <a:pt x="13674" y="12975"/>
                  <a:pt x="13680" y="13002"/>
                </a:cubicBezTo>
                <a:lnTo>
                  <a:pt x="13695" y="13076"/>
                </a:lnTo>
                <a:cubicBezTo>
                  <a:pt x="13699" y="13094"/>
                  <a:pt x="13712" y="13102"/>
                  <a:pt x="13726" y="13102"/>
                </a:cubicBezTo>
                <a:cubicBezTo>
                  <a:pt x="13747" y="13102"/>
                  <a:pt x="13769" y="13085"/>
                  <a:pt x="13764" y="13058"/>
                </a:cubicBezTo>
                <a:cubicBezTo>
                  <a:pt x="13756" y="13033"/>
                  <a:pt x="13752" y="13009"/>
                  <a:pt x="13748" y="12984"/>
                </a:cubicBezTo>
                <a:cubicBezTo>
                  <a:pt x="13744" y="12966"/>
                  <a:pt x="13731" y="12958"/>
                  <a:pt x="13717" y="12958"/>
                </a:cubicBezTo>
                <a:close/>
                <a:moveTo>
                  <a:pt x="14256" y="13033"/>
                </a:moveTo>
                <a:cubicBezTo>
                  <a:pt x="14210" y="13033"/>
                  <a:pt x="14210" y="13104"/>
                  <a:pt x="14256" y="13104"/>
                </a:cubicBezTo>
                <a:cubicBezTo>
                  <a:pt x="14256" y="13104"/>
                  <a:pt x="14257" y="13104"/>
                  <a:pt x="14257" y="13104"/>
                </a:cubicBezTo>
                <a:cubicBezTo>
                  <a:pt x="14302" y="13104"/>
                  <a:pt x="14302" y="13033"/>
                  <a:pt x="14256" y="13033"/>
                </a:cubicBezTo>
                <a:close/>
                <a:moveTo>
                  <a:pt x="8846" y="12978"/>
                </a:moveTo>
                <a:cubicBezTo>
                  <a:pt x="8827" y="12978"/>
                  <a:pt x="8808" y="12987"/>
                  <a:pt x="8799" y="13005"/>
                </a:cubicBezTo>
                <a:cubicBezTo>
                  <a:pt x="8794" y="13015"/>
                  <a:pt x="8789" y="13025"/>
                  <a:pt x="8783" y="13035"/>
                </a:cubicBezTo>
                <a:cubicBezTo>
                  <a:pt x="8771" y="13061"/>
                  <a:pt x="8777" y="13093"/>
                  <a:pt x="8803" y="13109"/>
                </a:cubicBezTo>
                <a:cubicBezTo>
                  <a:pt x="8811" y="13113"/>
                  <a:pt x="8820" y="13115"/>
                  <a:pt x="8829" y="13115"/>
                </a:cubicBezTo>
                <a:cubicBezTo>
                  <a:pt x="8848" y="13115"/>
                  <a:pt x="8867" y="13106"/>
                  <a:pt x="8877" y="13089"/>
                </a:cubicBezTo>
                <a:cubicBezTo>
                  <a:pt x="8882" y="13078"/>
                  <a:pt x="8887" y="13069"/>
                  <a:pt x="8892" y="13058"/>
                </a:cubicBezTo>
                <a:cubicBezTo>
                  <a:pt x="8905" y="13033"/>
                  <a:pt x="8899" y="13001"/>
                  <a:pt x="8872" y="12985"/>
                </a:cubicBezTo>
                <a:cubicBezTo>
                  <a:pt x="8864" y="12980"/>
                  <a:pt x="8855" y="12978"/>
                  <a:pt x="8846" y="12978"/>
                </a:cubicBezTo>
                <a:close/>
                <a:moveTo>
                  <a:pt x="3682" y="12994"/>
                </a:moveTo>
                <a:cubicBezTo>
                  <a:pt x="3673" y="12994"/>
                  <a:pt x="3664" y="12997"/>
                  <a:pt x="3655" y="13001"/>
                </a:cubicBezTo>
                <a:cubicBezTo>
                  <a:pt x="3645" y="13006"/>
                  <a:pt x="3635" y="13011"/>
                  <a:pt x="3625" y="13016"/>
                </a:cubicBezTo>
                <a:cubicBezTo>
                  <a:pt x="3599" y="13030"/>
                  <a:pt x="3592" y="13065"/>
                  <a:pt x="3606" y="13090"/>
                </a:cubicBezTo>
                <a:cubicBezTo>
                  <a:pt x="3617" y="13107"/>
                  <a:pt x="3634" y="13116"/>
                  <a:pt x="3653" y="13116"/>
                </a:cubicBezTo>
                <a:cubicBezTo>
                  <a:pt x="3662" y="13116"/>
                  <a:pt x="3671" y="13114"/>
                  <a:pt x="3679" y="13110"/>
                </a:cubicBezTo>
                <a:cubicBezTo>
                  <a:pt x="3690" y="13104"/>
                  <a:pt x="3698" y="13099"/>
                  <a:pt x="3709" y="13094"/>
                </a:cubicBezTo>
                <a:cubicBezTo>
                  <a:pt x="3735" y="13080"/>
                  <a:pt x="3742" y="13046"/>
                  <a:pt x="3729" y="13021"/>
                </a:cubicBezTo>
                <a:cubicBezTo>
                  <a:pt x="3718" y="13003"/>
                  <a:pt x="3701" y="12994"/>
                  <a:pt x="3682" y="12994"/>
                </a:cubicBezTo>
                <a:close/>
                <a:moveTo>
                  <a:pt x="5937" y="13082"/>
                </a:moveTo>
                <a:cubicBezTo>
                  <a:pt x="5913" y="13082"/>
                  <a:pt x="5913" y="13117"/>
                  <a:pt x="5937" y="13117"/>
                </a:cubicBezTo>
                <a:cubicBezTo>
                  <a:pt x="5959" y="13117"/>
                  <a:pt x="5959" y="13082"/>
                  <a:pt x="5937" y="13082"/>
                </a:cubicBezTo>
                <a:close/>
                <a:moveTo>
                  <a:pt x="4676" y="13017"/>
                </a:moveTo>
                <a:cubicBezTo>
                  <a:pt x="4649" y="13017"/>
                  <a:pt x="4624" y="13053"/>
                  <a:pt x="4650" y="13078"/>
                </a:cubicBezTo>
                <a:cubicBezTo>
                  <a:pt x="4660" y="13089"/>
                  <a:pt x="4669" y="13099"/>
                  <a:pt x="4678" y="13109"/>
                </a:cubicBezTo>
                <a:cubicBezTo>
                  <a:pt x="4685" y="13116"/>
                  <a:pt x="4693" y="13120"/>
                  <a:pt x="4701" y="13120"/>
                </a:cubicBezTo>
                <a:cubicBezTo>
                  <a:pt x="4727" y="13120"/>
                  <a:pt x="4752" y="13083"/>
                  <a:pt x="4728" y="13058"/>
                </a:cubicBezTo>
                <a:cubicBezTo>
                  <a:pt x="4718" y="13048"/>
                  <a:pt x="4708" y="13037"/>
                  <a:pt x="4699" y="13028"/>
                </a:cubicBezTo>
                <a:cubicBezTo>
                  <a:pt x="4692" y="13021"/>
                  <a:pt x="4683" y="13017"/>
                  <a:pt x="4676" y="13017"/>
                </a:cubicBezTo>
                <a:close/>
                <a:moveTo>
                  <a:pt x="15398" y="13082"/>
                </a:moveTo>
                <a:cubicBezTo>
                  <a:pt x="15352" y="13082"/>
                  <a:pt x="15352" y="13153"/>
                  <a:pt x="15398" y="13153"/>
                </a:cubicBezTo>
                <a:cubicBezTo>
                  <a:pt x="15444" y="13153"/>
                  <a:pt x="15444" y="13082"/>
                  <a:pt x="15398" y="13082"/>
                </a:cubicBezTo>
                <a:close/>
                <a:moveTo>
                  <a:pt x="10359" y="13105"/>
                </a:moveTo>
                <a:cubicBezTo>
                  <a:pt x="10314" y="13105"/>
                  <a:pt x="10314" y="13177"/>
                  <a:pt x="10360" y="13177"/>
                </a:cubicBezTo>
                <a:lnTo>
                  <a:pt x="10376" y="13177"/>
                </a:lnTo>
                <a:cubicBezTo>
                  <a:pt x="10422" y="13177"/>
                  <a:pt x="10422" y="13105"/>
                  <a:pt x="10376" y="13105"/>
                </a:cubicBezTo>
                <a:lnTo>
                  <a:pt x="10360" y="13105"/>
                </a:lnTo>
                <a:cubicBezTo>
                  <a:pt x="10360" y="13105"/>
                  <a:pt x="10359" y="13105"/>
                  <a:pt x="10359" y="13105"/>
                </a:cubicBezTo>
                <a:close/>
                <a:moveTo>
                  <a:pt x="21332" y="13095"/>
                </a:moveTo>
                <a:cubicBezTo>
                  <a:pt x="21264" y="13095"/>
                  <a:pt x="21262" y="13203"/>
                  <a:pt x="21332" y="13203"/>
                </a:cubicBezTo>
                <a:cubicBezTo>
                  <a:pt x="21401" y="13201"/>
                  <a:pt x="21401" y="13095"/>
                  <a:pt x="21332" y="13095"/>
                </a:cubicBezTo>
                <a:close/>
                <a:moveTo>
                  <a:pt x="3007" y="13100"/>
                </a:moveTo>
                <a:cubicBezTo>
                  <a:pt x="2980" y="13100"/>
                  <a:pt x="2953" y="13117"/>
                  <a:pt x="2953" y="13152"/>
                </a:cubicBezTo>
                <a:lnTo>
                  <a:pt x="2953" y="13182"/>
                </a:lnTo>
                <a:cubicBezTo>
                  <a:pt x="2953" y="13216"/>
                  <a:pt x="2980" y="13234"/>
                  <a:pt x="3007" y="13234"/>
                </a:cubicBezTo>
                <a:cubicBezTo>
                  <a:pt x="3034" y="13234"/>
                  <a:pt x="3061" y="13216"/>
                  <a:pt x="3061" y="13182"/>
                </a:cubicBezTo>
                <a:lnTo>
                  <a:pt x="3061" y="13152"/>
                </a:lnTo>
                <a:cubicBezTo>
                  <a:pt x="3060" y="13117"/>
                  <a:pt x="3033" y="13100"/>
                  <a:pt x="3007" y="13100"/>
                </a:cubicBezTo>
                <a:close/>
                <a:moveTo>
                  <a:pt x="3953" y="13149"/>
                </a:moveTo>
                <a:cubicBezTo>
                  <a:pt x="3935" y="13149"/>
                  <a:pt x="3917" y="13161"/>
                  <a:pt x="3917" y="13184"/>
                </a:cubicBezTo>
                <a:lnTo>
                  <a:pt x="3917" y="13200"/>
                </a:lnTo>
                <a:cubicBezTo>
                  <a:pt x="3917" y="13223"/>
                  <a:pt x="3935" y="13234"/>
                  <a:pt x="3953" y="13234"/>
                </a:cubicBezTo>
                <a:cubicBezTo>
                  <a:pt x="3971" y="13234"/>
                  <a:pt x="3988" y="13223"/>
                  <a:pt x="3988" y="13200"/>
                </a:cubicBezTo>
                <a:lnTo>
                  <a:pt x="3988" y="13184"/>
                </a:lnTo>
                <a:cubicBezTo>
                  <a:pt x="3988" y="13161"/>
                  <a:pt x="3971" y="13149"/>
                  <a:pt x="3953" y="13149"/>
                </a:cubicBezTo>
                <a:close/>
                <a:moveTo>
                  <a:pt x="6727" y="13139"/>
                </a:moveTo>
                <a:cubicBezTo>
                  <a:pt x="6703" y="13139"/>
                  <a:pt x="6678" y="13164"/>
                  <a:pt x="6693" y="13192"/>
                </a:cubicBezTo>
                <a:cubicBezTo>
                  <a:pt x="6702" y="13208"/>
                  <a:pt x="6713" y="13219"/>
                  <a:pt x="6726" y="13226"/>
                </a:cubicBezTo>
                <a:cubicBezTo>
                  <a:pt x="6731" y="13234"/>
                  <a:pt x="6741" y="13241"/>
                  <a:pt x="6754" y="13241"/>
                </a:cubicBezTo>
                <a:lnTo>
                  <a:pt x="6775" y="13241"/>
                </a:lnTo>
                <a:cubicBezTo>
                  <a:pt x="6777" y="13241"/>
                  <a:pt x="6780" y="13240"/>
                  <a:pt x="6782" y="13240"/>
                </a:cubicBezTo>
                <a:lnTo>
                  <a:pt x="6783" y="13240"/>
                </a:lnTo>
                <a:cubicBezTo>
                  <a:pt x="6785" y="13240"/>
                  <a:pt x="6785" y="13237"/>
                  <a:pt x="6787" y="13237"/>
                </a:cubicBezTo>
                <a:cubicBezTo>
                  <a:pt x="6794" y="13235"/>
                  <a:pt x="6799" y="13230"/>
                  <a:pt x="6802" y="13224"/>
                </a:cubicBezTo>
                <a:cubicBezTo>
                  <a:pt x="6807" y="13216"/>
                  <a:pt x="6809" y="13210"/>
                  <a:pt x="6809" y="13204"/>
                </a:cubicBezTo>
                <a:cubicBezTo>
                  <a:pt x="6809" y="13193"/>
                  <a:pt x="6804" y="13185"/>
                  <a:pt x="6799" y="13180"/>
                </a:cubicBezTo>
                <a:cubicBezTo>
                  <a:pt x="6791" y="13175"/>
                  <a:pt x="6783" y="13171"/>
                  <a:pt x="6773" y="13169"/>
                </a:cubicBezTo>
                <a:cubicBezTo>
                  <a:pt x="6772" y="13169"/>
                  <a:pt x="6771" y="13168"/>
                  <a:pt x="6770" y="13168"/>
                </a:cubicBezTo>
                <a:cubicBezTo>
                  <a:pt x="6761" y="13167"/>
                  <a:pt x="6757" y="13162"/>
                  <a:pt x="6755" y="13157"/>
                </a:cubicBezTo>
                <a:cubicBezTo>
                  <a:pt x="6748" y="13144"/>
                  <a:pt x="6738" y="13139"/>
                  <a:pt x="6727" y="13139"/>
                </a:cubicBezTo>
                <a:close/>
                <a:moveTo>
                  <a:pt x="8214" y="13097"/>
                </a:moveTo>
                <a:cubicBezTo>
                  <a:pt x="8195" y="13097"/>
                  <a:pt x="8175" y="13108"/>
                  <a:pt x="8165" y="13124"/>
                </a:cubicBezTo>
                <a:cubicBezTo>
                  <a:pt x="8150" y="13152"/>
                  <a:pt x="8161" y="13180"/>
                  <a:pt x="8185" y="13198"/>
                </a:cubicBezTo>
                <a:cubicBezTo>
                  <a:pt x="8205" y="13213"/>
                  <a:pt x="8224" y="13227"/>
                  <a:pt x="8245" y="13242"/>
                </a:cubicBezTo>
                <a:cubicBezTo>
                  <a:pt x="8252" y="13247"/>
                  <a:pt x="8261" y="13249"/>
                  <a:pt x="8270" y="13249"/>
                </a:cubicBezTo>
                <a:cubicBezTo>
                  <a:pt x="8289" y="13249"/>
                  <a:pt x="8309" y="13238"/>
                  <a:pt x="8318" y="13222"/>
                </a:cubicBezTo>
                <a:cubicBezTo>
                  <a:pt x="8334" y="13194"/>
                  <a:pt x="8322" y="13166"/>
                  <a:pt x="8299" y="13148"/>
                </a:cubicBezTo>
                <a:cubicBezTo>
                  <a:pt x="8279" y="13133"/>
                  <a:pt x="8260" y="13119"/>
                  <a:pt x="8239" y="13104"/>
                </a:cubicBezTo>
                <a:cubicBezTo>
                  <a:pt x="8231" y="13099"/>
                  <a:pt x="8223" y="13097"/>
                  <a:pt x="8214" y="13097"/>
                </a:cubicBezTo>
                <a:close/>
                <a:moveTo>
                  <a:pt x="14659" y="13110"/>
                </a:moveTo>
                <a:cubicBezTo>
                  <a:pt x="14645" y="13110"/>
                  <a:pt x="14633" y="13118"/>
                  <a:pt x="14629" y="13136"/>
                </a:cubicBezTo>
                <a:lnTo>
                  <a:pt x="14613" y="13210"/>
                </a:lnTo>
                <a:cubicBezTo>
                  <a:pt x="14607" y="13237"/>
                  <a:pt x="14630" y="13255"/>
                  <a:pt x="14651" y="13255"/>
                </a:cubicBezTo>
                <a:cubicBezTo>
                  <a:pt x="14665" y="13255"/>
                  <a:pt x="14678" y="13248"/>
                  <a:pt x="14681" y="13230"/>
                </a:cubicBezTo>
                <a:lnTo>
                  <a:pt x="14697" y="13156"/>
                </a:lnTo>
                <a:cubicBezTo>
                  <a:pt x="14703" y="13128"/>
                  <a:pt x="14680" y="13110"/>
                  <a:pt x="14659" y="13110"/>
                </a:cubicBezTo>
                <a:close/>
                <a:moveTo>
                  <a:pt x="7400" y="13187"/>
                </a:moveTo>
                <a:cubicBezTo>
                  <a:pt x="7354" y="13187"/>
                  <a:pt x="7354" y="13257"/>
                  <a:pt x="7400" y="13257"/>
                </a:cubicBezTo>
                <a:lnTo>
                  <a:pt x="7416" y="13257"/>
                </a:lnTo>
                <a:cubicBezTo>
                  <a:pt x="7417" y="13257"/>
                  <a:pt x="7417" y="13257"/>
                  <a:pt x="7417" y="13257"/>
                </a:cubicBezTo>
                <a:cubicBezTo>
                  <a:pt x="7462" y="13257"/>
                  <a:pt x="7462" y="13187"/>
                  <a:pt x="7416" y="13187"/>
                </a:cubicBezTo>
                <a:close/>
                <a:moveTo>
                  <a:pt x="23475" y="13211"/>
                </a:moveTo>
                <a:cubicBezTo>
                  <a:pt x="23429" y="13211"/>
                  <a:pt x="23429" y="13282"/>
                  <a:pt x="23475" y="13282"/>
                </a:cubicBezTo>
                <a:cubicBezTo>
                  <a:pt x="23475" y="13283"/>
                  <a:pt x="23475" y="13283"/>
                  <a:pt x="23476" y="13283"/>
                </a:cubicBezTo>
                <a:cubicBezTo>
                  <a:pt x="23521" y="13283"/>
                  <a:pt x="23521" y="13211"/>
                  <a:pt x="23475" y="13211"/>
                </a:cubicBezTo>
                <a:close/>
                <a:moveTo>
                  <a:pt x="10645" y="13206"/>
                </a:moveTo>
                <a:cubicBezTo>
                  <a:pt x="10627" y="13206"/>
                  <a:pt x="10610" y="13215"/>
                  <a:pt x="10600" y="13232"/>
                </a:cubicBezTo>
                <a:cubicBezTo>
                  <a:pt x="10587" y="13256"/>
                  <a:pt x="10595" y="13293"/>
                  <a:pt x="10620" y="13306"/>
                </a:cubicBezTo>
                <a:cubicBezTo>
                  <a:pt x="10630" y="13311"/>
                  <a:pt x="10639" y="13316"/>
                  <a:pt x="10649" y="13321"/>
                </a:cubicBezTo>
                <a:cubicBezTo>
                  <a:pt x="10658" y="13326"/>
                  <a:pt x="10668" y="13328"/>
                  <a:pt x="10678" y="13328"/>
                </a:cubicBezTo>
                <a:cubicBezTo>
                  <a:pt x="10695" y="13328"/>
                  <a:pt x="10712" y="13320"/>
                  <a:pt x="10722" y="13302"/>
                </a:cubicBezTo>
                <a:cubicBezTo>
                  <a:pt x="10737" y="13278"/>
                  <a:pt x="10730" y="13242"/>
                  <a:pt x="10704" y="13229"/>
                </a:cubicBezTo>
                <a:cubicBezTo>
                  <a:pt x="10692" y="13224"/>
                  <a:pt x="10684" y="13218"/>
                  <a:pt x="10673" y="13213"/>
                </a:cubicBezTo>
                <a:cubicBezTo>
                  <a:pt x="10664" y="13209"/>
                  <a:pt x="10654" y="13206"/>
                  <a:pt x="10645" y="13206"/>
                </a:cubicBezTo>
                <a:close/>
                <a:moveTo>
                  <a:pt x="710" y="13232"/>
                </a:moveTo>
                <a:cubicBezTo>
                  <a:pt x="685" y="13232"/>
                  <a:pt x="660" y="13257"/>
                  <a:pt x="678" y="13284"/>
                </a:cubicBezTo>
                <a:cubicBezTo>
                  <a:pt x="687" y="13299"/>
                  <a:pt x="697" y="13314"/>
                  <a:pt x="707" y="13329"/>
                </a:cubicBezTo>
                <a:cubicBezTo>
                  <a:pt x="715" y="13340"/>
                  <a:pt x="726" y="13345"/>
                  <a:pt x="737" y="13345"/>
                </a:cubicBezTo>
                <a:cubicBezTo>
                  <a:pt x="762" y="13345"/>
                  <a:pt x="787" y="13319"/>
                  <a:pt x="769" y="13293"/>
                </a:cubicBezTo>
                <a:cubicBezTo>
                  <a:pt x="759" y="13278"/>
                  <a:pt x="748" y="13264"/>
                  <a:pt x="739" y="13248"/>
                </a:cubicBezTo>
                <a:cubicBezTo>
                  <a:pt x="731" y="13237"/>
                  <a:pt x="720" y="13232"/>
                  <a:pt x="710" y="13232"/>
                </a:cubicBezTo>
                <a:close/>
                <a:moveTo>
                  <a:pt x="5650" y="13244"/>
                </a:moveTo>
                <a:cubicBezTo>
                  <a:pt x="5642" y="13244"/>
                  <a:pt x="5633" y="13247"/>
                  <a:pt x="5625" y="13255"/>
                </a:cubicBezTo>
                <a:lnTo>
                  <a:pt x="5609" y="13270"/>
                </a:lnTo>
                <a:cubicBezTo>
                  <a:pt x="5584" y="13294"/>
                  <a:pt x="5609" y="13330"/>
                  <a:pt x="5637" y="13330"/>
                </a:cubicBezTo>
                <a:cubicBezTo>
                  <a:pt x="5643" y="13330"/>
                  <a:pt x="5649" y="13328"/>
                  <a:pt x="5655" y="13324"/>
                </a:cubicBezTo>
                <a:lnTo>
                  <a:pt x="5663" y="13329"/>
                </a:lnTo>
                <a:cubicBezTo>
                  <a:pt x="5677" y="13334"/>
                  <a:pt x="5693" y="13339"/>
                  <a:pt x="5708" y="13344"/>
                </a:cubicBezTo>
                <a:cubicBezTo>
                  <a:pt x="5712" y="13346"/>
                  <a:pt x="5716" y="13347"/>
                  <a:pt x="5720" y="13347"/>
                </a:cubicBezTo>
                <a:cubicBezTo>
                  <a:pt x="5754" y="13347"/>
                  <a:pt x="5765" y="13288"/>
                  <a:pt x="5727" y="13276"/>
                </a:cubicBezTo>
                <a:cubicBezTo>
                  <a:pt x="5713" y="13271"/>
                  <a:pt x="5697" y="13266"/>
                  <a:pt x="5682" y="13260"/>
                </a:cubicBezTo>
                <a:cubicBezTo>
                  <a:pt x="5681" y="13258"/>
                  <a:pt x="5678" y="13258"/>
                  <a:pt x="5677" y="13258"/>
                </a:cubicBezTo>
                <a:cubicBezTo>
                  <a:pt x="5671" y="13250"/>
                  <a:pt x="5661" y="13244"/>
                  <a:pt x="5650" y="13244"/>
                </a:cubicBezTo>
                <a:close/>
                <a:moveTo>
                  <a:pt x="22003" y="13301"/>
                </a:moveTo>
                <a:cubicBezTo>
                  <a:pt x="21990" y="13301"/>
                  <a:pt x="21977" y="13318"/>
                  <a:pt x="21989" y="13331"/>
                </a:cubicBezTo>
                <a:lnTo>
                  <a:pt x="22005" y="13346"/>
                </a:lnTo>
                <a:cubicBezTo>
                  <a:pt x="22009" y="13350"/>
                  <a:pt x="22013" y="13352"/>
                  <a:pt x="22017" y="13352"/>
                </a:cubicBezTo>
                <a:cubicBezTo>
                  <a:pt x="22030" y="13352"/>
                  <a:pt x="22042" y="13333"/>
                  <a:pt x="22030" y="13321"/>
                </a:cubicBezTo>
                <a:lnTo>
                  <a:pt x="22014" y="13306"/>
                </a:lnTo>
                <a:cubicBezTo>
                  <a:pt x="22011" y="13302"/>
                  <a:pt x="22007" y="13301"/>
                  <a:pt x="22003" y="13301"/>
                </a:cubicBezTo>
                <a:close/>
                <a:moveTo>
                  <a:pt x="165" y="13260"/>
                </a:moveTo>
                <a:cubicBezTo>
                  <a:pt x="151" y="13260"/>
                  <a:pt x="138" y="13267"/>
                  <a:pt x="134" y="13285"/>
                </a:cubicBezTo>
                <a:cubicBezTo>
                  <a:pt x="126" y="13320"/>
                  <a:pt x="134" y="13352"/>
                  <a:pt x="156" y="13379"/>
                </a:cubicBezTo>
                <a:cubicBezTo>
                  <a:pt x="162" y="13386"/>
                  <a:pt x="171" y="13390"/>
                  <a:pt x="180" y="13390"/>
                </a:cubicBezTo>
                <a:cubicBezTo>
                  <a:pt x="190" y="13390"/>
                  <a:pt x="200" y="13386"/>
                  <a:pt x="207" y="13379"/>
                </a:cubicBezTo>
                <a:cubicBezTo>
                  <a:pt x="220" y="13364"/>
                  <a:pt x="218" y="13344"/>
                  <a:pt x="207" y="13330"/>
                </a:cubicBezTo>
                <a:cubicBezTo>
                  <a:pt x="201" y="13323"/>
                  <a:pt x="199" y="13314"/>
                  <a:pt x="202" y="13304"/>
                </a:cubicBezTo>
                <a:cubicBezTo>
                  <a:pt x="209" y="13278"/>
                  <a:pt x="186" y="13260"/>
                  <a:pt x="165" y="13260"/>
                </a:cubicBezTo>
                <a:close/>
                <a:moveTo>
                  <a:pt x="22816" y="13271"/>
                </a:moveTo>
                <a:cubicBezTo>
                  <a:pt x="22788" y="13271"/>
                  <a:pt x="22765" y="13306"/>
                  <a:pt x="22790" y="13331"/>
                </a:cubicBezTo>
                <a:cubicBezTo>
                  <a:pt x="22810" y="13351"/>
                  <a:pt x="22829" y="13372"/>
                  <a:pt x="22850" y="13391"/>
                </a:cubicBezTo>
                <a:cubicBezTo>
                  <a:pt x="22858" y="13399"/>
                  <a:pt x="22866" y="13402"/>
                  <a:pt x="22874" y="13402"/>
                </a:cubicBezTo>
                <a:cubicBezTo>
                  <a:pt x="22901" y="13402"/>
                  <a:pt x="22925" y="13366"/>
                  <a:pt x="22900" y="13341"/>
                </a:cubicBezTo>
                <a:cubicBezTo>
                  <a:pt x="22879" y="13321"/>
                  <a:pt x="22859" y="13300"/>
                  <a:pt x="22840" y="13281"/>
                </a:cubicBezTo>
                <a:cubicBezTo>
                  <a:pt x="22832" y="13274"/>
                  <a:pt x="22824" y="13271"/>
                  <a:pt x="22816" y="13271"/>
                </a:cubicBezTo>
                <a:close/>
                <a:moveTo>
                  <a:pt x="4989" y="13318"/>
                </a:moveTo>
                <a:cubicBezTo>
                  <a:pt x="4963" y="13318"/>
                  <a:pt x="4939" y="13353"/>
                  <a:pt x="4964" y="13378"/>
                </a:cubicBezTo>
                <a:lnTo>
                  <a:pt x="4979" y="13394"/>
                </a:lnTo>
                <a:cubicBezTo>
                  <a:pt x="4987" y="13401"/>
                  <a:pt x="4995" y="13404"/>
                  <a:pt x="5003" y="13404"/>
                </a:cubicBezTo>
                <a:cubicBezTo>
                  <a:pt x="5031" y="13404"/>
                  <a:pt x="5055" y="13369"/>
                  <a:pt x="5029" y="13344"/>
                </a:cubicBezTo>
                <a:lnTo>
                  <a:pt x="5013" y="13329"/>
                </a:lnTo>
                <a:cubicBezTo>
                  <a:pt x="5006" y="13321"/>
                  <a:pt x="4997" y="13318"/>
                  <a:pt x="4989" y="13318"/>
                </a:cubicBezTo>
                <a:close/>
                <a:moveTo>
                  <a:pt x="17982" y="13312"/>
                </a:moveTo>
                <a:cubicBezTo>
                  <a:pt x="17958" y="13312"/>
                  <a:pt x="17938" y="13329"/>
                  <a:pt x="17930" y="13351"/>
                </a:cubicBezTo>
                <a:cubicBezTo>
                  <a:pt x="17925" y="13366"/>
                  <a:pt x="17919" y="13381"/>
                  <a:pt x="17914" y="13395"/>
                </a:cubicBezTo>
                <a:cubicBezTo>
                  <a:pt x="17906" y="13423"/>
                  <a:pt x="17925" y="13454"/>
                  <a:pt x="17951" y="13461"/>
                </a:cubicBezTo>
                <a:cubicBezTo>
                  <a:pt x="17955" y="13462"/>
                  <a:pt x="17960" y="13462"/>
                  <a:pt x="17964" y="13462"/>
                </a:cubicBezTo>
                <a:cubicBezTo>
                  <a:pt x="17988" y="13462"/>
                  <a:pt x="18009" y="13446"/>
                  <a:pt x="18017" y="13424"/>
                </a:cubicBezTo>
                <a:cubicBezTo>
                  <a:pt x="18022" y="13408"/>
                  <a:pt x="18027" y="13394"/>
                  <a:pt x="18033" y="13379"/>
                </a:cubicBezTo>
                <a:cubicBezTo>
                  <a:pt x="18042" y="13352"/>
                  <a:pt x="18022" y="13320"/>
                  <a:pt x="17996" y="13314"/>
                </a:cubicBezTo>
                <a:cubicBezTo>
                  <a:pt x="17991" y="13313"/>
                  <a:pt x="17986" y="13312"/>
                  <a:pt x="17982" y="13312"/>
                </a:cubicBezTo>
                <a:close/>
                <a:moveTo>
                  <a:pt x="22393" y="13422"/>
                </a:moveTo>
                <a:cubicBezTo>
                  <a:pt x="22380" y="13422"/>
                  <a:pt x="22368" y="13440"/>
                  <a:pt x="22380" y="13452"/>
                </a:cubicBezTo>
                <a:lnTo>
                  <a:pt x="22396" y="13468"/>
                </a:lnTo>
                <a:cubicBezTo>
                  <a:pt x="22399" y="13472"/>
                  <a:pt x="22403" y="13473"/>
                  <a:pt x="22407" y="13473"/>
                </a:cubicBezTo>
                <a:cubicBezTo>
                  <a:pt x="22421" y="13473"/>
                  <a:pt x="22432" y="13456"/>
                  <a:pt x="22421" y="13444"/>
                </a:cubicBezTo>
                <a:lnTo>
                  <a:pt x="22405" y="13428"/>
                </a:lnTo>
                <a:cubicBezTo>
                  <a:pt x="22401" y="13424"/>
                  <a:pt x="22397" y="13422"/>
                  <a:pt x="22393" y="13422"/>
                </a:cubicBezTo>
                <a:close/>
                <a:moveTo>
                  <a:pt x="20520" y="13441"/>
                </a:moveTo>
                <a:cubicBezTo>
                  <a:pt x="20473" y="13441"/>
                  <a:pt x="20473" y="13512"/>
                  <a:pt x="20520" y="13512"/>
                </a:cubicBezTo>
                <a:cubicBezTo>
                  <a:pt x="20565" y="13512"/>
                  <a:pt x="20565" y="13441"/>
                  <a:pt x="20520" y="13441"/>
                </a:cubicBezTo>
                <a:close/>
                <a:moveTo>
                  <a:pt x="19018" y="13422"/>
                </a:moveTo>
                <a:cubicBezTo>
                  <a:pt x="18991" y="13422"/>
                  <a:pt x="18967" y="13458"/>
                  <a:pt x="18992" y="13483"/>
                </a:cubicBezTo>
                <a:lnTo>
                  <a:pt x="19023" y="13513"/>
                </a:lnTo>
                <a:cubicBezTo>
                  <a:pt x="19030" y="13520"/>
                  <a:pt x="19038" y="13524"/>
                  <a:pt x="19046" y="13524"/>
                </a:cubicBezTo>
                <a:cubicBezTo>
                  <a:pt x="19072" y="13524"/>
                  <a:pt x="19096" y="13488"/>
                  <a:pt x="19072" y="13463"/>
                </a:cubicBezTo>
                <a:lnTo>
                  <a:pt x="19042" y="13433"/>
                </a:lnTo>
                <a:cubicBezTo>
                  <a:pt x="19035" y="13426"/>
                  <a:pt x="19026" y="13422"/>
                  <a:pt x="19018" y="13422"/>
                </a:cubicBezTo>
                <a:close/>
                <a:moveTo>
                  <a:pt x="17305" y="13403"/>
                </a:moveTo>
                <a:cubicBezTo>
                  <a:pt x="17278" y="13403"/>
                  <a:pt x="17254" y="13438"/>
                  <a:pt x="17279" y="13463"/>
                </a:cubicBezTo>
                <a:cubicBezTo>
                  <a:pt x="17299" y="13483"/>
                  <a:pt x="17319" y="13504"/>
                  <a:pt x="17340" y="13523"/>
                </a:cubicBezTo>
                <a:cubicBezTo>
                  <a:pt x="17347" y="13531"/>
                  <a:pt x="17355" y="13534"/>
                  <a:pt x="17363" y="13534"/>
                </a:cubicBezTo>
                <a:cubicBezTo>
                  <a:pt x="17390" y="13534"/>
                  <a:pt x="17414" y="13498"/>
                  <a:pt x="17389" y="13473"/>
                </a:cubicBezTo>
                <a:cubicBezTo>
                  <a:pt x="17369" y="13454"/>
                  <a:pt x="17351" y="13433"/>
                  <a:pt x="17330" y="13413"/>
                </a:cubicBezTo>
                <a:cubicBezTo>
                  <a:pt x="17322" y="13406"/>
                  <a:pt x="17313" y="13403"/>
                  <a:pt x="17305" y="13403"/>
                </a:cubicBezTo>
                <a:close/>
                <a:moveTo>
                  <a:pt x="19709" y="13436"/>
                </a:moveTo>
                <a:cubicBezTo>
                  <a:pt x="19639" y="13436"/>
                  <a:pt x="19639" y="13544"/>
                  <a:pt x="19709" y="13544"/>
                </a:cubicBezTo>
                <a:cubicBezTo>
                  <a:pt x="19777" y="13543"/>
                  <a:pt x="19777" y="13436"/>
                  <a:pt x="19709" y="13436"/>
                </a:cubicBezTo>
                <a:close/>
                <a:moveTo>
                  <a:pt x="1430" y="13425"/>
                </a:moveTo>
                <a:cubicBezTo>
                  <a:pt x="1389" y="13425"/>
                  <a:pt x="1352" y="13478"/>
                  <a:pt x="1390" y="13515"/>
                </a:cubicBezTo>
                <a:lnTo>
                  <a:pt x="1406" y="13531"/>
                </a:lnTo>
                <a:cubicBezTo>
                  <a:pt x="1417" y="13542"/>
                  <a:pt x="1430" y="13547"/>
                  <a:pt x="1442" y="13547"/>
                </a:cubicBezTo>
                <a:cubicBezTo>
                  <a:pt x="1482" y="13547"/>
                  <a:pt x="1519" y="13494"/>
                  <a:pt x="1482" y="13456"/>
                </a:cubicBezTo>
                <a:cubicBezTo>
                  <a:pt x="1476" y="13450"/>
                  <a:pt x="1471" y="13446"/>
                  <a:pt x="1466" y="13441"/>
                </a:cubicBezTo>
                <a:cubicBezTo>
                  <a:pt x="1455" y="13430"/>
                  <a:pt x="1442" y="13425"/>
                  <a:pt x="1430" y="13425"/>
                </a:cubicBezTo>
                <a:close/>
                <a:moveTo>
                  <a:pt x="9715" y="13345"/>
                </a:moveTo>
                <a:cubicBezTo>
                  <a:pt x="9701" y="13345"/>
                  <a:pt x="9688" y="13353"/>
                  <a:pt x="9683" y="13370"/>
                </a:cubicBezTo>
                <a:cubicBezTo>
                  <a:pt x="9670" y="13418"/>
                  <a:pt x="9663" y="13466"/>
                  <a:pt x="9663" y="13514"/>
                </a:cubicBezTo>
                <a:cubicBezTo>
                  <a:pt x="9663" y="13537"/>
                  <a:pt x="9681" y="13549"/>
                  <a:pt x="9699" y="13549"/>
                </a:cubicBezTo>
                <a:cubicBezTo>
                  <a:pt x="9716" y="13549"/>
                  <a:pt x="9735" y="13537"/>
                  <a:pt x="9735" y="13514"/>
                </a:cubicBezTo>
                <a:cubicBezTo>
                  <a:pt x="9736" y="13472"/>
                  <a:pt x="9741" y="13430"/>
                  <a:pt x="9751" y="13389"/>
                </a:cubicBezTo>
                <a:cubicBezTo>
                  <a:pt x="9759" y="13363"/>
                  <a:pt x="9737" y="13345"/>
                  <a:pt x="9715" y="13345"/>
                </a:cubicBezTo>
                <a:close/>
                <a:moveTo>
                  <a:pt x="6430" y="13487"/>
                </a:moveTo>
                <a:cubicBezTo>
                  <a:pt x="6422" y="13487"/>
                  <a:pt x="6414" y="13490"/>
                  <a:pt x="6406" y="13497"/>
                </a:cubicBezTo>
                <a:lnTo>
                  <a:pt x="6391" y="13513"/>
                </a:lnTo>
                <a:cubicBezTo>
                  <a:pt x="6366" y="13538"/>
                  <a:pt x="6390" y="13573"/>
                  <a:pt x="6417" y="13573"/>
                </a:cubicBezTo>
                <a:cubicBezTo>
                  <a:pt x="6425" y="13573"/>
                  <a:pt x="6434" y="13570"/>
                  <a:pt x="6441" y="13562"/>
                </a:cubicBezTo>
                <a:lnTo>
                  <a:pt x="6457" y="13546"/>
                </a:lnTo>
                <a:cubicBezTo>
                  <a:pt x="6482" y="13522"/>
                  <a:pt x="6457" y="13487"/>
                  <a:pt x="6430" y="13487"/>
                </a:cubicBezTo>
                <a:close/>
                <a:moveTo>
                  <a:pt x="24706" y="13515"/>
                </a:moveTo>
                <a:cubicBezTo>
                  <a:pt x="24660" y="13515"/>
                  <a:pt x="24660" y="13586"/>
                  <a:pt x="24706" y="13586"/>
                </a:cubicBezTo>
                <a:cubicBezTo>
                  <a:pt x="24706" y="13586"/>
                  <a:pt x="24706" y="13586"/>
                  <a:pt x="24707" y="13586"/>
                </a:cubicBezTo>
                <a:cubicBezTo>
                  <a:pt x="24752" y="13586"/>
                  <a:pt x="24751" y="13517"/>
                  <a:pt x="24706" y="13515"/>
                </a:cubicBezTo>
                <a:close/>
                <a:moveTo>
                  <a:pt x="15309" y="13474"/>
                </a:moveTo>
                <a:cubicBezTo>
                  <a:pt x="15295" y="13474"/>
                  <a:pt x="15281" y="13482"/>
                  <a:pt x="15275" y="13498"/>
                </a:cubicBezTo>
                <a:cubicBezTo>
                  <a:pt x="15270" y="13514"/>
                  <a:pt x="15265" y="13529"/>
                  <a:pt x="15261" y="13543"/>
                </a:cubicBezTo>
                <a:cubicBezTo>
                  <a:pt x="15252" y="13569"/>
                  <a:pt x="15273" y="13587"/>
                  <a:pt x="15295" y="13587"/>
                </a:cubicBezTo>
                <a:cubicBezTo>
                  <a:pt x="15308" y="13587"/>
                  <a:pt x="15322" y="13580"/>
                  <a:pt x="15328" y="13562"/>
                </a:cubicBezTo>
                <a:cubicBezTo>
                  <a:pt x="15334" y="13546"/>
                  <a:pt x="15339" y="13532"/>
                  <a:pt x="15343" y="13518"/>
                </a:cubicBezTo>
                <a:cubicBezTo>
                  <a:pt x="15352" y="13492"/>
                  <a:pt x="15330" y="13474"/>
                  <a:pt x="15309" y="13474"/>
                </a:cubicBezTo>
                <a:close/>
                <a:moveTo>
                  <a:pt x="7580" y="13533"/>
                </a:moveTo>
                <a:cubicBezTo>
                  <a:pt x="7535" y="13533"/>
                  <a:pt x="7535" y="13603"/>
                  <a:pt x="7580" y="13603"/>
                </a:cubicBezTo>
                <a:lnTo>
                  <a:pt x="7595" y="13603"/>
                </a:lnTo>
                <a:cubicBezTo>
                  <a:pt x="7641" y="13603"/>
                  <a:pt x="7641" y="13533"/>
                  <a:pt x="7595" y="13533"/>
                </a:cubicBezTo>
                <a:close/>
                <a:moveTo>
                  <a:pt x="16704" y="13475"/>
                </a:moveTo>
                <a:cubicBezTo>
                  <a:pt x="16664" y="13475"/>
                  <a:pt x="16628" y="13528"/>
                  <a:pt x="16664" y="13565"/>
                </a:cubicBezTo>
                <a:cubicBezTo>
                  <a:pt x="16675" y="13576"/>
                  <a:pt x="16683" y="13586"/>
                  <a:pt x="16693" y="13596"/>
                </a:cubicBezTo>
                <a:cubicBezTo>
                  <a:pt x="16703" y="13607"/>
                  <a:pt x="16716" y="13612"/>
                  <a:pt x="16728" y="13612"/>
                </a:cubicBezTo>
                <a:cubicBezTo>
                  <a:pt x="16768" y="13612"/>
                  <a:pt x="16805" y="13558"/>
                  <a:pt x="16769" y="13520"/>
                </a:cubicBezTo>
                <a:cubicBezTo>
                  <a:pt x="16760" y="13510"/>
                  <a:pt x="16749" y="13499"/>
                  <a:pt x="16740" y="13491"/>
                </a:cubicBezTo>
                <a:cubicBezTo>
                  <a:pt x="16729" y="13479"/>
                  <a:pt x="16717" y="13475"/>
                  <a:pt x="16704" y="13475"/>
                </a:cubicBezTo>
                <a:close/>
                <a:moveTo>
                  <a:pt x="8978" y="13475"/>
                </a:moveTo>
                <a:cubicBezTo>
                  <a:pt x="8951" y="13475"/>
                  <a:pt x="8924" y="13493"/>
                  <a:pt x="8924" y="13528"/>
                </a:cubicBezTo>
                <a:lnTo>
                  <a:pt x="8924" y="13572"/>
                </a:lnTo>
                <a:cubicBezTo>
                  <a:pt x="8924" y="13606"/>
                  <a:pt x="8950" y="13623"/>
                  <a:pt x="8977" y="13623"/>
                </a:cubicBezTo>
                <a:cubicBezTo>
                  <a:pt x="9004" y="13623"/>
                  <a:pt x="9031" y="13606"/>
                  <a:pt x="9031" y="13572"/>
                </a:cubicBezTo>
                <a:lnTo>
                  <a:pt x="9031" y="13528"/>
                </a:lnTo>
                <a:cubicBezTo>
                  <a:pt x="9032" y="13493"/>
                  <a:pt x="9005" y="13475"/>
                  <a:pt x="8978" y="13475"/>
                </a:cubicBezTo>
                <a:close/>
                <a:moveTo>
                  <a:pt x="11324" y="13510"/>
                </a:moveTo>
                <a:cubicBezTo>
                  <a:pt x="11283" y="13510"/>
                  <a:pt x="11246" y="13563"/>
                  <a:pt x="11283" y="13601"/>
                </a:cubicBezTo>
                <a:lnTo>
                  <a:pt x="11299" y="13617"/>
                </a:lnTo>
                <a:cubicBezTo>
                  <a:pt x="11310" y="13628"/>
                  <a:pt x="11322" y="13632"/>
                  <a:pt x="11334" y="13632"/>
                </a:cubicBezTo>
                <a:cubicBezTo>
                  <a:pt x="11375" y="13632"/>
                  <a:pt x="11412" y="13579"/>
                  <a:pt x="11375" y="13541"/>
                </a:cubicBezTo>
                <a:lnTo>
                  <a:pt x="11359" y="13526"/>
                </a:lnTo>
                <a:cubicBezTo>
                  <a:pt x="11348" y="13515"/>
                  <a:pt x="11336" y="13510"/>
                  <a:pt x="11324" y="13510"/>
                </a:cubicBezTo>
                <a:close/>
                <a:moveTo>
                  <a:pt x="20072" y="13484"/>
                </a:moveTo>
                <a:cubicBezTo>
                  <a:pt x="20048" y="13484"/>
                  <a:pt x="20028" y="13500"/>
                  <a:pt x="20020" y="13522"/>
                </a:cubicBezTo>
                <a:cubicBezTo>
                  <a:pt x="20015" y="13536"/>
                  <a:pt x="20009" y="13552"/>
                  <a:pt x="20004" y="13566"/>
                </a:cubicBezTo>
                <a:cubicBezTo>
                  <a:pt x="19994" y="13594"/>
                  <a:pt x="20015" y="13625"/>
                  <a:pt x="20041" y="13632"/>
                </a:cubicBezTo>
                <a:cubicBezTo>
                  <a:pt x="20045" y="13634"/>
                  <a:pt x="20050" y="13634"/>
                  <a:pt x="20054" y="13634"/>
                </a:cubicBezTo>
                <a:cubicBezTo>
                  <a:pt x="20078" y="13634"/>
                  <a:pt x="20099" y="13618"/>
                  <a:pt x="20107" y="13596"/>
                </a:cubicBezTo>
                <a:cubicBezTo>
                  <a:pt x="20112" y="13581"/>
                  <a:pt x="20117" y="13565"/>
                  <a:pt x="20123" y="13551"/>
                </a:cubicBezTo>
                <a:cubicBezTo>
                  <a:pt x="20133" y="13524"/>
                  <a:pt x="20112" y="13492"/>
                  <a:pt x="20086" y="13486"/>
                </a:cubicBezTo>
                <a:cubicBezTo>
                  <a:pt x="20081" y="13484"/>
                  <a:pt x="20076" y="13484"/>
                  <a:pt x="20072" y="13484"/>
                </a:cubicBezTo>
                <a:close/>
                <a:moveTo>
                  <a:pt x="9341" y="13536"/>
                </a:moveTo>
                <a:cubicBezTo>
                  <a:pt x="9313" y="13536"/>
                  <a:pt x="9288" y="13572"/>
                  <a:pt x="9313" y="13597"/>
                </a:cubicBezTo>
                <a:cubicBezTo>
                  <a:pt x="9324" y="13607"/>
                  <a:pt x="9334" y="13617"/>
                  <a:pt x="9344" y="13627"/>
                </a:cubicBezTo>
                <a:cubicBezTo>
                  <a:pt x="9351" y="13634"/>
                  <a:pt x="9359" y="13637"/>
                  <a:pt x="9367" y="13637"/>
                </a:cubicBezTo>
                <a:cubicBezTo>
                  <a:pt x="9395" y="13637"/>
                  <a:pt x="9420" y="13601"/>
                  <a:pt x="9394" y="13577"/>
                </a:cubicBezTo>
                <a:cubicBezTo>
                  <a:pt x="9383" y="13566"/>
                  <a:pt x="9373" y="13557"/>
                  <a:pt x="9364" y="13546"/>
                </a:cubicBezTo>
                <a:cubicBezTo>
                  <a:pt x="9357" y="13539"/>
                  <a:pt x="9349" y="13536"/>
                  <a:pt x="9341" y="13536"/>
                </a:cubicBezTo>
                <a:close/>
                <a:moveTo>
                  <a:pt x="4712" y="13497"/>
                </a:moveTo>
                <a:cubicBezTo>
                  <a:pt x="4691" y="13497"/>
                  <a:pt x="4669" y="13514"/>
                  <a:pt x="4675" y="13540"/>
                </a:cubicBezTo>
                <a:lnTo>
                  <a:pt x="4690" y="13615"/>
                </a:lnTo>
                <a:cubicBezTo>
                  <a:pt x="4694" y="13633"/>
                  <a:pt x="4707" y="13640"/>
                  <a:pt x="4720" y="13640"/>
                </a:cubicBezTo>
                <a:cubicBezTo>
                  <a:pt x="4741" y="13640"/>
                  <a:pt x="4763" y="13623"/>
                  <a:pt x="4758" y="13597"/>
                </a:cubicBezTo>
                <a:lnTo>
                  <a:pt x="4743" y="13522"/>
                </a:lnTo>
                <a:cubicBezTo>
                  <a:pt x="4739" y="13504"/>
                  <a:pt x="4726" y="13497"/>
                  <a:pt x="4712" y="13497"/>
                </a:cubicBezTo>
                <a:close/>
                <a:moveTo>
                  <a:pt x="4464" y="13542"/>
                </a:moveTo>
                <a:cubicBezTo>
                  <a:pt x="4446" y="13542"/>
                  <a:pt x="4428" y="13554"/>
                  <a:pt x="4428" y="13577"/>
                </a:cubicBezTo>
                <a:lnTo>
                  <a:pt x="4428" y="13607"/>
                </a:lnTo>
                <a:cubicBezTo>
                  <a:pt x="4428" y="13630"/>
                  <a:pt x="4446" y="13642"/>
                  <a:pt x="4464" y="13642"/>
                </a:cubicBezTo>
                <a:cubicBezTo>
                  <a:pt x="4481" y="13642"/>
                  <a:pt x="4499" y="13630"/>
                  <a:pt x="4499" y="13607"/>
                </a:cubicBezTo>
                <a:lnTo>
                  <a:pt x="4499" y="13577"/>
                </a:lnTo>
                <a:cubicBezTo>
                  <a:pt x="4499" y="13554"/>
                  <a:pt x="4481" y="13542"/>
                  <a:pt x="4464" y="13542"/>
                </a:cubicBezTo>
                <a:close/>
                <a:moveTo>
                  <a:pt x="3261" y="13537"/>
                </a:moveTo>
                <a:cubicBezTo>
                  <a:pt x="3234" y="13537"/>
                  <a:pt x="3208" y="13554"/>
                  <a:pt x="3208" y="13588"/>
                </a:cubicBezTo>
                <a:lnTo>
                  <a:pt x="3208" y="13604"/>
                </a:lnTo>
                <a:cubicBezTo>
                  <a:pt x="3208" y="13639"/>
                  <a:pt x="3235" y="13657"/>
                  <a:pt x="3261" y="13657"/>
                </a:cubicBezTo>
                <a:cubicBezTo>
                  <a:pt x="3288" y="13657"/>
                  <a:pt x="3315" y="13639"/>
                  <a:pt x="3315" y="13604"/>
                </a:cubicBezTo>
                <a:lnTo>
                  <a:pt x="3315" y="13588"/>
                </a:lnTo>
                <a:cubicBezTo>
                  <a:pt x="3314" y="13554"/>
                  <a:pt x="3287" y="13537"/>
                  <a:pt x="3261" y="13537"/>
                </a:cubicBezTo>
                <a:close/>
                <a:moveTo>
                  <a:pt x="24450" y="13590"/>
                </a:moveTo>
                <a:cubicBezTo>
                  <a:pt x="24404" y="13590"/>
                  <a:pt x="24404" y="13661"/>
                  <a:pt x="24450" y="13661"/>
                </a:cubicBezTo>
                <a:lnTo>
                  <a:pt x="24466" y="13661"/>
                </a:lnTo>
                <a:cubicBezTo>
                  <a:pt x="24466" y="13661"/>
                  <a:pt x="24466" y="13661"/>
                  <a:pt x="24467" y="13661"/>
                </a:cubicBezTo>
                <a:cubicBezTo>
                  <a:pt x="24511" y="13661"/>
                  <a:pt x="24512" y="13590"/>
                  <a:pt x="24466" y="13590"/>
                </a:cubicBezTo>
                <a:close/>
                <a:moveTo>
                  <a:pt x="6393" y="13620"/>
                </a:moveTo>
                <a:cubicBezTo>
                  <a:pt x="6348" y="13620"/>
                  <a:pt x="6348" y="13691"/>
                  <a:pt x="6394" y="13691"/>
                </a:cubicBezTo>
                <a:cubicBezTo>
                  <a:pt x="6440" y="13691"/>
                  <a:pt x="6440" y="13620"/>
                  <a:pt x="6394" y="13620"/>
                </a:cubicBezTo>
                <a:cubicBezTo>
                  <a:pt x="6393" y="13620"/>
                  <a:pt x="6393" y="13620"/>
                  <a:pt x="6393" y="13620"/>
                </a:cubicBezTo>
                <a:close/>
                <a:moveTo>
                  <a:pt x="16132" y="13546"/>
                </a:moveTo>
                <a:cubicBezTo>
                  <a:pt x="16113" y="13546"/>
                  <a:pt x="16096" y="13556"/>
                  <a:pt x="16085" y="13573"/>
                </a:cubicBezTo>
                <a:cubicBezTo>
                  <a:pt x="16075" y="13588"/>
                  <a:pt x="16065" y="13603"/>
                  <a:pt x="16055" y="13618"/>
                </a:cubicBezTo>
                <a:cubicBezTo>
                  <a:pt x="16039" y="13641"/>
                  <a:pt x="16049" y="13676"/>
                  <a:pt x="16075" y="13691"/>
                </a:cubicBezTo>
                <a:cubicBezTo>
                  <a:pt x="16083" y="13696"/>
                  <a:pt x="16092" y="13698"/>
                  <a:pt x="16101" y="13698"/>
                </a:cubicBezTo>
                <a:cubicBezTo>
                  <a:pt x="16119" y="13698"/>
                  <a:pt x="16137" y="13688"/>
                  <a:pt x="16148" y="13671"/>
                </a:cubicBezTo>
                <a:cubicBezTo>
                  <a:pt x="16158" y="13655"/>
                  <a:pt x="16168" y="13641"/>
                  <a:pt x="16178" y="13627"/>
                </a:cubicBezTo>
                <a:cubicBezTo>
                  <a:pt x="16194" y="13603"/>
                  <a:pt x="16184" y="13567"/>
                  <a:pt x="16158" y="13554"/>
                </a:cubicBezTo>
                <a:cubicBezTo>
                  <a:pt x="16150" y="13549"/>
                  <a:pt x="16141" y="13546"/>
                  <a:pt x="16132" y="13546"/>
                </a:cubicBezTo>
                <a:close/>
                <a:moveTo>
                  <a:pt x="23862" y="13618"/>
                </a:moveTo>
                <a:cubicBezTo>
                  <a:pt x="23856" y="13618"/>
                  <a:pt x="23851" y="13619"/>
                  <a:pt x="23846" y="13622"/>
                </a:cubicBezTo>
                <a:cubicBezTo>
                  <a:pt x="23835" y="13627"/>
                  <a:pt x="23826" y="13632"/>
                  <a:pt x="23815" y="13638"/>
                </a:cubicBezTo>
                <a:cubicBezTo>
                  <a:pt x="23780" y="13656"/>
                  <a:pt x="23801" y="13703"/>
                  <a:pt x="23833" y="13703"/>
                </a:cubicBezTo>
                <a:cubicBezTo>
                  <a:pt x="23839" y="13703"/>
                  <a:pt x="23844" y="13701"/>
                  <a:pt x="23850" y="13698"/>
                </a:cubicBezTo>
                <a:cubicBezTo>
                  <a:pt x="23861" y="13693"/>
                  <a:pt x="23870" y="13688"/>
                  <a:pt x="23880" y="13683"/>
                </a:cubicBezTo>
                <a:cubicBezTo>
                  <a:pt x="23916" y="13666"/>
                  <a:pt x="23894" y="13618"/>
                  <a:pt x="23862" y="13618"/>
                </a:cubicBezTo>
                <a:close/>
                <a:moveTo>
                  <a:pt x="5252" y="13572"/>
                </a:moveTo>
                <a:cubicBezTo>
                  <a:pt x="5215" y="13572"/>
                  <a:pt x="5207" y="13618"/>
                  <a:pt x="5231" y="13636"/>
                </a:cubicBezTo>
                <a:cubicBezTo>
                  <a:pt x="5199" y="13649"/>
                  <a:pt x="5204" y="13704"/>
                  <a:pt x="5243" y="13706"/>
                </a:cubicBezTo>
                <a:cubicBezTo>
                  <a:pt x="5280" y="13706"/>
                  <a:pt x="5289" y="13660"/>
                  <a:pt x="5264" y="13641"/>
                </a:cubicBezTo>
                <a:cubicBezTo>
                  <a:pt x="5296" y="13628"/>
                  <a:pt x="5293" y="13572"/>
                  <a:pt x="5252" y="13572"/>
                </a:cubicBezTo>
                <a:close/>
                <a:moveTo>
                  <a:pt x="3893" y="13541"/>
                </a:moveTo>
                <a:cubicBezTo>
                  <a:pt x="3875" y="13541"/>
                  <a:pt x="3858" y="13553"/>
                  <a:pt x="3858" y="13576"/>
                </a:cubicBezTo>
                <a:lnTo>
                  <a:pt x="3858" y="13682"/>
                </a:lnTo>
                <a:cubicBezTo>
                  <a:pt x="3858" y="13705"/>
                  <a:pt x="3875" y="13716"/>
                  <a:pt x="3893" y="13716"/>
                </a:cubicBezTo>
                <a:cubicBezTo>
                  <a:pt x="3910" y="13716"/>
                  <a:pt x="3928" y="13705"/>
                  <a:pt x="3928" y="13682"/>
                </a:cubicBezTo>
                <a:lnTo>
                  <a:pt x="3928" y="13576"/>
                </a:lnTo>
                <a:cubicBezTo>
                  <a:pt x="3928" y="13553"/>
                  <a:pt x="3910" y="13541"/>
                  <a:pt x="3893" y="13541"/>
                </a:cubicBezTo>
                <a:close/>
                <a:moveTo>
                  <a:pt x="14513" y="13620"/>
                </a:moveTo>
                <a:cubicBezTo>
                  <a:pt x="14489" y="13620"/>
                  <a:pt x="14465" y="13646"/>
                  <a:pt x="14480" y="13674"/>
                </a:cubicBezTo>
                <a:cubicBezTo>
                  <a:pt x="14485" y="13685"/>
                  <a:pt x="14491" y="13693"/>
                  <a:pt x="14496" y="13704"/>
                </a:cubicBezTo>
                <a:cubicBezTo>
                  <a:pt x="14502" y="13716"/>
                  <a:pt x="14512" y="13722"/>
                  <a:pt x="14523" y="13722"/>
                </a:cubicBezTo>
                <a:cubicBezTo>
                  <a:pt x="14546" y="13722"/>
                  <a:pt x="14570" y="13696"/>
                  <a:pt x="14557" y="13669"/>
                </a:cubicBezTo>
                <a:cubicBezTo>
                  <a:pt x="14551" y="13659"/>
                  <a:pt x="14546" y="13649"/>
                  <a:pt x="14541" y="13639"/>
                </a:cubicBezTo>
                <a:cubicBezTo>
                  <a:pt x="14534" y="13626"/>
                  <a:pt x="14524" y="13620"/>
                  <a:pt x="14513" y="13620"/>
                </a:cubicBezTo>
                <a:close/>
                <a:moveTo>
                  <a:pt x="21030" y="13654"/>
                </a:moveTo>
                <a:cubicBezTo>
                  <a:pt x="21012" y="13654"/>
                  <a:pt x="20994" y="13665"/>
                  <a:pt x="20994" y="13688"/>
                </a:cubicBezTo>
                <a:lnTo>
                  <a:pt x="20994" y="13704"/>
                </a:lnTo>
                <a:cubicBezTo>
                  <a:pt x="20994" y="13727"/>
                  <a:pt x="21012" y="13738"/>
                  <a:pt x="21030" y="13738"/>
                </a:cubicBezTo>
                <a:cubicBezTo>
                  <a:pt x="21048" y="13738"/>
                  <a:pt x="21065" y="13727"/>
                  <a:pt x="21065" y="13704"/>
                </a:cubicBezTo>
                <a:lnTo>
                  <a:pt x="21065" y="13688"/>
                </a:lnTo>
                <a:cubicBezTo>
                  <a:pt x="21065" y="13665"/>
                  <a:pt x="21048" y="13654"/>
                  <a:pt x="21030" y="13654"/>
                </a:cubicBezTo>
                <a:close/>
                <a:moveTo>
                  <a:pt x="12328" y="13633"/>
                </a:moveTo>
                <a:cubicBezTo>
                  <a:pt x="12258" y="13633"/>
                  <a:pt x="12258" y="13740"/>
                  <a:pt x="12328" y="13740"/>
                </a:cubicBezTo>
                <a:cubicBezTo>
                  <a:pt x="12396" y="13740"/>
                  <a:pt x="12396" y="13633"/>
                  <a:pt x="12328" y="13633"/>
                </a:cubicBezTo>
                <a:close/>
                <a:moveTo>
                  <a:pt x="5655" y="13649"/>
                </a:moveTo>
                <a:cubicBezTo>
                  <a:pt x="5641" y="13649"/>
                  <a:pt x="5629" y="13656"/>
                  <a:pt x="5625" y="13674"/>
                </a:cubicBezTo>
                <a:lnTo>
                  <a:pt x="5609" y="13749"/>
                </a:lnTo>
                <a:cubicBezTo>
                  <a:pt x="5603" y="13775"/>
                  <a:pt x="5626" y="13793"/>
                  <a:pt x="5647" y="13793"/>
                </a:cubicBezTo>
                <a:cubicBezTo>
                  <a:pt x="5661" y="13793"/>
                  <a:pt x="5673" y="13786"/>
                  <a:pt x="5677" y="13769"/>
                </a:cubicBezTo>
                <a:lnTo>
                  <a:pt x="5693" y="13693"/>
                </a:lnTo>
                <a:cubicBezTo>
                  <a:pt x="5699" y="13667"/>
                  <a:pt x="5676" y="13649"/>
                  <a:pt x="5655" y="13649"/>
                </a:cubicBezTo>
                <a:close/>
                <a:moveTo>
                  <a:pt x="5755" y="13710"/>
                </a:moveTo>
                <a:cubicBezTo>
                  <a:pt x="5744" y="13710"/>
                  <a:pt x="5736" y="13714"/>
                  <a:pt x="5729" y="13722"/>
                </a:cubicBezTo>
                <a:cubicBezTo>
                  <a:pt x="5727" y="13722"/>
                  <a:pt x="5726" y="13722"/>
                  <a:pt x="5724" y="13722"/>
                </a:cubicBezTo>
                <a:cubicBezTo>
                  <a:pt x="5690" y="13722"/>
                  <a:pt x="5677" y="13781"/>
                  <a:pt x="5717" y="13793"/>
                </a:cubicBezTo>
                <a:cubicBezTo>
                  <a:pt x="5723" y="13795"/>
                  <a:pt x="5729" y="13796"/>
                  <a:pt x="5735" y="13796"/>
                </a:cubicBezTo>
                <a:cubicBezTo>
                  <a:pt x="5759" y="13796"/>
                  <a:pt x="5779" y="13778"/>
                  <a:pt x="5790" y="13755"/>
                </a:cubicBezTo>
                <a:cubicBezTo>
                  <a:pt x="5797" y="13737"/>
                  <a:pt x="5781" y="13716"/>
                  <a:pt x="5765" y="13711"/>
                </a:cubicBezTo>
                <a:cubicBezTo>
                  <a:pt x="5762" y="13710"/>
                  <a:pt x="5758" y="13710"/>
                  <a:pt x="5755" y="13710"/>
                </a:cubicBezTo>
                <a:close/>
                <a:moveTo>
                  <a:pt x="392" y="13695"/>
                </a:moveTo>
                <a:cubicBezTo>
                  <a:pt x="368" y="13695"/>
                  <a:pt x="344" y="13721"/>
                  <a:pt x="359" y="13749"/>
                </a:cubicBezTo>
                <a:cubicBezTo>
                  <a:pt x="364" y="13759"/>
                  <a:pt x="369" y="13769"/>
                  <a:pt x="374" y="13779"/>
                </a:cubicBezTo>
                <a:cubicBezTo>
                  <a:pt x="381" y="13791"/>
                  <a:pt x="391" y="13797"/>
                  <a:pt x="402" y="13797"/>
                </a:cubicBezTo>
                <a:cubicBezTo>
                  <a:pt x="425" y="13797"/>
                  <a:pt x="449" y="13772"/>
                  <a:pt x="435" y="13743"/>
                </a:cubicBezTo>
                <a:cubicBezTo>
                  <a:pt x="430" y="13734"/>
                  <a:pt x="425" y="13724"/>
                  <a:pt x="419" y="13713"/>
                </a:cubicBezTo>
                <a:cubicBezTo>
                  <a:pt x="413" y="13700"/>
                  <a:pt x="402" y="13695"/>
                  <a:pt x="392" y="13695"/>
                </a:cubicBezTo>
                <a:close/>
                <a:moveTo>
                  <a:pt x="18956" y="13724"/>
                </a:moveTo>
                <a:cubicBezTo>
                  <a:pt x="18938" y="13724"/>
                  <a:pt x="18920" y="13735"/>
                  <a:pt x="18920" y="13758"/>
                </a:cubicBezTo>
                <a:lnTo>
                  <a:pt x="18920" y="13774"/>
                </a:lnTo>
                <a:cubicBezTo>
                  <a:pt x="18920" y="13796"/>
                  <a:pt x="18938" y="13808"/>
                  <a:pt x="18955" y="13808"/>
                </a:cubicBezTo>
                <a:cubicBezTo>
                  <a:pt x="18973" y="13808"/>
                  <a:pt x="18991" y="13796"/>
                  <a:pt x="18991" y="13774"/>
                </a:cubicBezTo>
                <a:lnTo>
                  <a:pt x="18991" y="13758"/>
                </a:lnTo>
                <a:cubicBezTo>
                  <a:pt x="18992" y="13735"/>
                  <a:pt x="18974" y="13724"/>
                  <a:pt x="18956" y="13724"/>
                </a:cubicBezTo>
                <a:close/>
                <a:moveTo>
                  <a:pt x="2719" y="13729"/>
                </a:moveTo>
                <a:cubicBezTo>
                  <a:pt x="2651" y="13729"/>
                  <a:pt x="2650" y="13837"/>
                  <a:pt x="2719" y="13837"/>
                </a:cubicBezTo>
                <a:cubicBezTo>
                  <a:pt x="2789" y="13837"/>
                  <a:pt x="2789" y="13729"/>
                  <a:pt x="2719" y="13729"/>
                </a:cubicBezTo>
                <a:close/>
                <a:moveTo>
                  <a:pt x="4792" y="13783"/>
                </a:moveTo>
                <a:cubicBezTo>
                  <a:pt x="4774" y="13783"/>
                  <a:pt x="4756" y="13795"/>
                  <a:pt x="4756" y="13818"/>
                </a:cubicBezTo>
                <a:lnTo>
                  <a:pt x="4756" y="13834"/>
                </a:lnTo>
                <a:cubicBezTo>
                  <a:pt x="4756" y="13857"/>
                  <a:pt x="4774" y="13868"/>
                  <a:pt x="4792" y="13868"/>
                </a:cubicBezTo>
                <a:cubicBezTo>
                  <a:pt x="4810" y="13868"/>
                  <a:pt x="4828" y="13857"/>
                  <a:pt x="4828" y="13834"/>
                </a:cubicBezTo>
                <a:lnTo>
                  <a:pt x="4828" y="13818"/>
                </a:lnTo>
                <a:cubicBezTo>
                  <a:pt x="4828" y="13795"/>
                  <a:pt x="4810" y="13783"/>
                  <a:pt x="4792" y="13783"/>
                </a:cubicBezTo>
                <a:close/>
                <a:moveTo>
                  <a:pt x="23186" y="13825"/>
                </a:moveTo>
                <a:cubicBezTo>
                  <a:pt x="23183" y="13825"/>
                  <a:pt x="23180" y="13826"/>
                  <a:pt x="23177" y="13826"/>
                </a:cubicBezTo>
                <a:cubicBezTo>
                  <a:pt x="23152" y="13831"/>
                  <a:pt x="23128" y="13838"/>
                  <a:pt x="23103" y="13843"/>
                </a:cubicBezTo>
                <a:cubicBezTo>
                  <a:pt x="23061" y="13853"/>
                  <a:pt x="23074" y="13912"/>
                  <a:pt x="23112" y="13912"/>
                </a:cubicBezTo>
                <a:cubicBezTo>
                  <a:pt x="23115" y="13912"/>
                  <a:pt x="23118" y="13912"/>
                  <a:pt x="23121" y="13911"/>
                </a:cubicBezTo>
                <a:cubicBezTo>
                  <a:pt x="23146" y="13906"/>
                  <a:pt x="23171" y="13900"/>
                  <a:pt x="23196" y="13894"/>
                </a:cubicBezTo>
                <a:cubicBezTo>
                  <a:pt x="23237" y="13885"/>
                  <a:pt x="23224" y="13825"/>
                  <a:pt x="23186" y="13825"/>
                </a:cubicBezTo>
                <a:close/>
                <a:moveTo>
                  <a:pt x="14815" y="13831"/>
                </a:moveTo>
                <a:cubicBezTo>
                  <a:pt x="14810" y="13831"/>
                  <a:pt x="14805" y="13832"/>
                  <a:pt x="14801" y="13832"/>
                </a:cubicBezTo>
                <a:cubicBezTo>
                  <a:pt x="14760" y="13842"/>
                  <a:pt x="14771" y="13901"/>
                  <a:pt x="14810" y="13902"/>
                </a:cubicBezTo>
                <a:cubicBezTo>
                  <a:pt x="14815" y="13912"/>
                  <a:pt x="14827" y="13917"/>
                  <a:pt x="14839" y="13917"/>
                </a:cubicBezTo>
                <a:cubicBezTo>
                  <a:pt x="14845" y="13917"/>
                  <a:pt x="14851" y="13915"/>
                  <a:pt x="14856" y="13912"/>
                </a:cubicBezTo>
                <a:cubicBezTo>
                  <a:pt x="14875" y="13902"/>
                  <a:pt x="14877" y="13881"/>
                  <a:pt x="14870" y="13864"/>
                </a:cubicBezTo>
                <a:cubicBezTo>
                  <a:pt x="14860" y="13841"/>
                  <a:pt x="14838" y="13831"/>
                  <a:pt x="14815" y="13831"/>
                </a:cubicBezTo>
                <a:close/>
                <a:moveTo>
                  <a:pt x="15135" y="13831"/>
                </a:moveTo>
                <a:cubicBezTo>
                  <a:pt x="15125" y="13831"/>
                  <a:pt x="15115" y="13836"/>
                  <a:pt x="15109" y="13849"/>
                </a:cubicBezTo>
                <a:cubicBezTo>
                  <a:pt x="15103" y="13860"/>
                  <a:pt x="15098" y="13869"/>
                  <a:pt x="15093" y="13880"/>
                </a:cubicBezTo>
                <a:cubicBezTo>
                  <a:pt x="15079" y="13908"/>
                  <a:pt x="15103" y="13934"/>
                  <a:pt x="15126" y="13934"/>
                </a:cubicBezTo>
                <a:cubicBezTo>
                  <a:pt x="15137" y="13934"/>
                  <a:pt x="15147" y="13928"/>
                  <a:pt x="15154" y="13915"/>
                </a:cubicBezTo>
                <a:cubicBezTo>
                  <a:pt x="15159" y="13905"/>
                  <a:pt x="15164" y="13895"/>
                  <a:pt x="15169" y="13885"/>
                </a:cubicBezTo>
                <a:cubicBezTo>
                  <a:pt x="15183" y="13857"/>
                  <a:pt x="15158" y="13831"/>
                  <a:pt x="15135" y="13831"/>
                </a:cubicBezTo>
                <a:close/>
                <a:moveTo>
                  <a:pt x="4447" y="13872"/>
                </a:moveTo>
                <a:cubicBezTo>
                  <a:pt x="4429" y="13872"/>
                  <a:pt x="4411" y="13884"/>
                  <a:pt x="4411" y="13907"/>
                </a:cubicBezTo>
                <a:lnTo>
                  <a:pt x="4411" y="13923"/>
                </a:lnTo>
                <a:cubicBezTo>
                  <a:pt x="4411" y="13946"/>
                  <a:pt x="4428" y="13957"/>
                  <a:pt x="4446" y="13957"/>
                </a:cubicBezTo>
                <a:cubicBezTo>
                  <a:pt x="4464" y="13957"/>
                  <a:pt x="4482" y="13946"/>
                  <a:pt x="4482" y="13923"/>
                </a:cubicBezTo>
                <a:lnTo>
                  <a:pt x="4482" y="13907"/>
                </a:lnTo>
                <a:cubicBezTo>
                  <a:pt x="4482" y="13884"/>
                  <a:pt x="4465" y="13872"/>
                  <a:pt x="4447" y="13872"/>
                </a:cubicBezTo>
                <a:close/>
                <a:moveTo>
                  <a:pt x="2192" y="13860"/>
                </a:moveTo>
                <a:cubicBezTo>
                  <a:pt x="2188" y="13860"/>
                  <a:pt x="2183" y="13861"/>
                  <a:pt x="2178" y="13863"/>
                </a:cubicBezTo>
                <a:cubicBezTo>
                  <a:pt x="2163" y="13868"/>
                  <a:pt x="2148" y="13873"/>
                  <a:pt x="2134" y="13879"/>
                </a:cubicBezTo>
                <a:cubicBezTo>
                  <a:pt x="2106" y="13887"/>
                  <a:pt x="2089" y="13915"/>
                  <a:pt x="2098" y="13944"/>
                </a:cubicBezTo>
                <a:cubicBezTo>
                  <a:pt x="2104" y="13965"/>
                  <a:pt x="2125" y="13983"/>
                  <a:pt x="2148" y="13983"/>
                </a:cubicBezTo>
                <a:cubicBezTo>
                  <a:pt x="2153" y="13983"/>
                  <a:pt x="2158" y="13982"/>
                  <a:pt x="2163" y="13980"/>
                </a:cubicBezTo>
                <a:cubicBezTo>
                  <a:pt x="2178" y="13975"/>
                  <a:pt x="2193" y="13970"/>
                  <a:pt x="2208" y="13964"/>
                </a:cubicBezTo>
                <a:cubicBezTo>
                  <a:pt x="2234" y="13955"/>
                  <a:pt x="2252" y="13927"/>
                  <a:pt x="2244" y="13900"/>
                </a:cubicBezTo>
                <a:cubicBezTo>
                  <a:pt x="2237" y="13878"/>
                  <a:pt x="2215" y="13860"/>
                  <a:pt x="2192" y="13860"/>
                </a:cubicBezTo>
                <a:close/>
                <a:moveTo>
                  <a:pt x="17208" y="13851"/>
                </a:moveTo>
                <a:cubicBezTo>
                  <a:pt x="17197" y="13851"/>
                  <a:pt x="17187" y="13857"/>
                  <a:pt x="17181" y="13869"/>
                </a:cubicBezTo>
                <a:cubicBezTo>
                  <a:pt x="17170" y="13889"/>
                  <a:pt x="17162" y="13910"/>
                  <a:pt x="17150" y="13929"/>
                </a:cubicBezTo>
                <a:cubicBezTo>
                  <a:pt x="17137" y="13957"/>
                  <a:pt x="17161" y="13983"/>
                  <a:pt x="17185" y="13983"/>
                </a:cubicBezTo>
                <a:cubicBezTo>
                  <a:pt x="17195" y="13983"/>
                  <a:pt x="17206" y="13978"/>
                  <a:pt x="17212" y="13964"/>
                </a:cubicBezTo>
                <a:cubicBezTo>
                  <a:pt x="17223" y="13945"/>
                  <a:pt x="17232" y="13924"/>
                  <a:pt x="17243" y="13905"/>
                </a:cubicBezTo>
                <a:cubicBezTo>
                  <a:pt x="17256" y="13877"/>
                  <a:pt x="17231" y="13851"/>
                  <a:pt x="17208" y="13851"/>
                </a:cubicBezTo>
                <a:close/>
                <a:moveTo>
                  <a:pt x="8978" y="13849"/>
                </a:moveTo>
                <a:cubicBezTo>
                  <a:pt x="8955" y="13849"/>
                  <a:pt x="8934" y="13865"/>
                  <a:pt x="8926" y="13887"/>
                </a:cubicBezTo>
                <a:cubicBezTo>
                  <a:pt x="8921" y="13903"/>
                  <a:pt x="8915" y="13917"/>
                  <a:pt x="8910" y="13932"/>
                </a:cubicBezTo>
                <a:cubicBezTo>
                  <a:pt x="8902" y="13959"/>
                  <a:pt x="8921" y="13991"/>
                  <a:pt x="8947" y="13997"/>
                </a:cubicBezTo>
                <a:cubicBezTo>
                  <a:pt x="8952" y="13998"/>
                  <a:pt x="8956" y="13999"/>
                  <a:pt x="8961" y="13999"/>
                </a:cubicBezTo>
                <a:cubicBezTo>
                  <a:pt x="8985" y="13999"/>
                  <a:pt x="9005" y="13982"/>
                  <a:pt x="9013" y="13960"/>
                </a:cubicBezTo>
                <a:cubicBezTo>
                  <a:pt x="9018" y="13945"/>
                  <a:pt x="9023" y="13931"/>
                  <a:pt x="9028" y="13916"/>
                </a:cubicBezTo>
                <a:cubicBezTo>
                  <a:pt x="9038" y="13890"/>
                  <a:pt x="9018" y="13859"/>
                  <a:pt x="8992" y="13850"/>
                </a:cubicBezTo>
                <a:cubicBezTo>
                  <a:pt x="8987" y="13849"/>
                  <a:pt x="8983" y="13849"/>
                  <a:pt x="8978" y="13849"/>
                </a:cubicBezTo>
                <a:close/>
                <a:moveTo>
                  <a:pt x="11515" y="13979"/>
                </a:moveTo>
                <a:cubicBezTo>
                  <a:pt x="11469" y="13979"/>
                  <a:pt x="11469" y="14049"/>
                  <a:pt x="11515" y="14049"/>
                </a:cubicBezTo>
                <a:cubicBezTo>
                  <a:pt x="11516" y="14049"/>
                  <a:pt x="11517" y="14049"/>
                  <a:pt x="11517" y="14049"/>
                </a:cubicBezTo>
                <a:cubicBezTo>
                  <a:pt x="11560" y="14049"/>
                  <a:pt x="11560" y="13979"/>
                  <a:pt x="11515" y="13979"/>
                </a:cubicBezTo>
                <a:close/>
                <a:moveTo>
                  <a:pt x="889" y="13908"/>
                </a:moveTo>
                <a:cubicBezTo>
                  <a:pt x="868" y="13908"/>
                  <a:pt x="846" y="13925"/>
                  <a:pt x="852" y="13951"/>
                </a:cubicBezTo>
                <a:cubicBezTo>
                  <a:pt x="857" y="13976"/>
                  <a:pt x="862" y="14001"/>
                  <a:pt x="867" y="14026"/>
                </a:cubicBezTo>
                <a:cubicBezTo>
                  <a:pt x="870" y="14044"/>
                  <a:pt x="883" y="14052"/>
                  <a:pt x="897" y="14052"/>
                </a:cubicBezTo>
                <a:cubicBezTo>
                  <a:pt x="917" y="14052"/>
                  <a:pt x="940" y="14034"/>
                  <a:pt x="935" y="14007"/>
                </a:cubicBezTo>
                <a:cubicBezTo>
                  <a:pt x="931" y="13984"/>
                  <a:pt x="925" y="13958"/>
                  <a:pt x="920" y="13933"/>
                </a:cubicBezTo>
                <a:cubicBezTo>
                  <a:pt x="916" y="13915"/>
                  <a:pt x="903" y="13908"/>
                  <a:pt x="889" y="13908"/>
                </a:cubicBezTo>
                <a:close/>
                <a:moveTo>
                  <a:pt x="21300" y="13984"/>
                </a:moveTo>
                <a:cubicBezTo>
                  <a:pt x="21254" y="13984"/>
                  <a:pt x="21254" y="14055"/>
                  <a:pt x="21300" y="14055"/>
                </a:cubicBezTo>
                <a:cubicBezTo>
                  <a:pt x="21345" y="14055"/>
                  <a:pt x="21345" y="13984"/>
                  <a:pt x="21300" y="13984"/>
                </a:cubicBezTo>
                <a:close/>
                <a:moveTo>
                  <a:pt x="10014" y="13960"/>
                </a:moveTo>
                <a:cubicBezTo>
                  <a:pt x="9987" y="13960"/>
                  <a:pt x="9963" y="13997"/>
                  <a:pt x="9988" y="14021"/>
                </a:cubicBezTo>
                <a:lnTo>
                  <a:pt x="10018" y="14051"/>
                </a:lnTo>
                <a:cubicBezTo>
                  <a:pt x="10026" y="14059"/>
                  <a:pt x="10034" y="14062"/>
                  <a:pt x="10042" y="14062"/>
                </a:cubicBezTo>
                <a:cubicBezTo>
                  <a:pt x="10068" y="14062"/>
                  <a:pt x="10092" y="14026"/>
                  <a:pt x="10068" y="14001"/>
                </a:cubicBezTo>
                <a:lnTo>
                  <a:pt x="10037" y="13971"/>
                </a:lnTo>
                <a:cubicBezTo>
                  <a:pt x="10030" y="13963"/>
                  <a:pt x="10022" y="13960"/>
                  <a:pt x="10014" y="13960"/>
                </a:cubicBezTo>
                <a:close/>
                <a:moveTo>
                  <a:pt x="14028" y="13995"/>
                </a:moveTo>
                <a:cubicBezTo>
                  <a:pt x="13983" y="13995"/>
                  <a:pt x="13983" y="14065"/>
                  <a:pt x="14028" y="14065"/>
                </a:cubicBezTo>
                <a:cubicBezTo>
                  <a:pt x="14074" y="14065"/>
                  <a:pt x="14074" y="13995"/>
                  <a:pt x="14028" y="13995"/>
                </a:cubicBezTo>
                <a:close/>
                <a:moveTo>
                  <a:pt x="8302" y="13939"/>
                </a:moveTo>
                <a:cubicBezTo>
                  <a:pt x="8274" y="13939"/>
                  <a:pt x="8250" y="13976"/>
                  <a:pt x="8275" y="14000"/>
                </a:cubicBezTo>
                <a:cubicBezTo>
                  <a:pt x="8295" y="14020"/>
                  <a:pt x="8315" y="14041"/>
                  <a:pt x="8336" y="14060"/>
                </a:cubicBezTo>
                <a:cubicBezTo>
                  <a:pt x="8344" y="14068"/>
                  <a:pt x="8352" y="14071"/>
                  <a:pt x="8360" y="14071"/>
                </a:cubicBezTo>
                <a:cubicBezTo>
                  <a:pt x="8387" y="14071"/>
                  <a:pt x="8410" y="14035"/>
                  <a:pt x="8385" y="14011"/>
                </a:cubicBezTo>
                <a:cubicBezTo>
                  <a:pt x="8365" y="13991"/>
                  <a:pt x="8346" y="13970"/>
                  <a:pt x="8326" y="13950"/>
                </a:cubicBezTo>
                <a:cubicBezTo>
                  <a:pt x="8318" y="13943"/>
                  <a:pt x="8310" y="13939"/>
                  <a:pt x="8302" y="13939"/>
                </a:cubicBezTo>
                <a:close/>
                <a:moveTo>
                  <a:pt x="10705" y="13974"/>
                </a:moveTo>
                <a:cubicBezTo>
                  <a:pt x="10634" y="13974"/>
                  <a:pt x="10634" y="14081"/>
                  <a:pt x="10705" y="14081"/>
                </a:cubicBezTo>
                <a:cubicBezTo>
                  <a:pt x="10773" y="14081"/>
                  <a:pt x="10773" y="13974"/>
                  <a:pt x="10705" y="13974"/>
                </a:cubicBezTo>
                <a:close/>
                <a:moveTo>
                  <a:pt x="18384" y="13972"/>
                </a:moveTo>
                <a:cubicBezTo>
                  <a:pt x="18375" y="13972"/>
                  <a:pt x="18366" y="13975"/>
                  <a:pt x="18357" y="13979"/>
                </a:cubicBezTo>
                <a:cubicBezTo>
                  <a:pt x="18347" y="13984"/>
                  <a:pt x="18337" y="13990"/>
                  <a:pt x="18327" y="13995"/>
                </a:cubicBezTo>
                <a:cubicBezTo>
                  <a:pt x="18301" y="14007"/>
                  <a:pt x="18294" y="14043"/>
                  <a:pt x="18307" y="14068"/>
                </a:cubicBezTo>
                <a:cubicBezTo>
                  <a:pt x="18318" y="14086"/>
                  <a:pt x="18335" y="14094"/>
                  <a:pt x="18353" y="14094"/>
                </a:cubicBezTo>
                <a:cubicBezTo>
                  <a:pt x="18362" y="14094"/>
                  <a:pt x="18372" y="14092"/>
                  <a:pt x="18380" y="14088"/>
                </a:cubicBezTo>
                <a:cubicBezTo>
                  <a:pt x="18391" y="14083"/>
                  <a:pt x="18400" y="14078"/>
                  <a:pt x="18411" y="14072"/>
                </a:cubicBezTo>
                <a:cubicBezTo>
                  <a:pt x="18437" y="14059"/>
                  <a:pt x="18443" y="14023"/>
                  <a:pt x="18431" y="13999"/>
                </a:cubicBezTo>
                <a:cubicBezTo>
                  <a:pt x="18420" y="13982"/>
                  <a:pt x="18403" y="13972"/>
                  <a:pt x="18384" y="13972"/>
                </a:cubicBezTo>
                <a:close/>
                <a:moveTo>
                  <a:pt x="20638" y="14060"/>
                </a:moveTo>
                <a:cubicBezTo>
                  <a:pt x="20615" y="14060"/>
                  <a:pt x="20615" y="14095"/>
                  <a:pt x="20638" y="14095"/>
                </a:cubicBezTo>
                <a:cubicBezTo>
                  <a:pt x="20661" y="14095"/>
                  <a:pt x="20661" y="14060"/>
                  <a:pt x="20638" y="14060"/>
                </a:cubicBezTo>
                <a:close/>
                <a:moveTo>
                  <a:pt x="19377" y="13996"/>
                </a:moveTo>
                <a:cubicBezTo>
                  <a:pt x="19350" y="13996"/>
                  <a:pt x="19325" y="14031"/>
                  <a:pt x="19350" y="14057"/>
                </a:cubicBezTo>
                <a:cubicBezTo>
                  <a:pt x="19362" y="14067"/>
                  <a:pt x="19370" y="14078"/>
                  <a:pt x="19380" y="14086"/>
                </a:cubicBezTo>
                <a:cubicBezTo>
                  <a:pt x="19387" y="14094"/>
                  <a:pt x="19395" y="14097"/>
                  <a:pt x="19403" y="14097"/>
                </a:cubicBezTo>
                <a:cubicBezTo>
                  <a:pt x="19430" y="14097"/>
                  <a:pt x="19453" y="14062"/>
                  <a:pt x="19429" y="14037"/>
                </a:cubicBezTo>
                <a:cubicBezTo>
                  <a:pt x="19420" y="14026"/>
                  <a:pt x="19410" y="14016"/>
                  <a:pt x="19401" y="14006"/>
                </a:cubicBezTo>
                <a:cubicBezTo>
                  <a:pt x="19393" y="13999"/>
                  <a:pt x="19385" y="13996"/>
                  <a:pt x="19377" y="13996"/>
                </a:cubicBezTo>
                <a:close/>
                <a:moveTo>
                  <a:pt x="6305" y="14013"/>
                </a:moveTo>
                <a:cubicBezTo>
                  <a:pt x="6291" y="14013"/>
                  <a:pt x="6276" y="14021"/>
                  <a:pt x="6270" y="14038"/>
                </a:cubicBezTo>
                <a:cubicBezTo>
                  <a:pt x="6265" y="14054"/>
                  <a:pt x="6260" y="14068"/>
                  <a:pt x="6254" y="14082"/>
                </a:cubicBezTo>
                <a:cubicBezTo>
                  <a:pt x="6246" y="14109"/>
                  <a:pt x="6268" y="14126"/>
                  <a:pt x="6290" y="14126"/>
                </a:cubicBezTo>
                <a:cubicBezTo>
                  <a:pt x="6303" y="14126"/>
                  <a:pt x="6317" y="14119"/>
                  <a:pt x="6323" y="14102"/>
                </a:cubicBezTo>
                <a:cubicBezTo>
                  <a:pt x="6328" y="14086"/>
                  <a:pt x="6333" y="14071"/>
                  <a:pt x="6338" y="14058"/>
                </a:cubicBezTo>
                <a:cubicBezTo>
                  <a:pt x="6348" y="14031"/>
                  <a:pt x="6327" y="14013"/>
                  <a:pt x="6305" y="14013"/>
                </a:cubicBezTo>
                <a:close/>
                <a:moveTo>
                  <a:pt x="4956" y="14053"/>
                </a:moveTo>
                <a:cubicBezTo>
                  <a:pt x="4948" y="14053"/>
                  <a:pt x="4940" y="14057"/>
                  <a:pt x="4932" y="14064"/>
                </a:cubicBezTo>
                <a:lnTo>
                  <a:pt x="4917" y="14080"/>
                </a:lnTo>
                <a:cubicBezTo>
                  <a:pt x="4892" y="14105"/>
                  <a:pt x="4916" y="14141"/>
                  <a:pt x="4943" y="14141"/>
                </a:cubicBezTo>
                <a:cubicBezTo>
                  <a:pt x="4951" y="14141"/>
                  <a:pt x="4959" y="14137"/>
                  <a:pt x="4966" y="14130"/>
                </a:cubicBezTo>
                <a:lnTo>
                  <a:pt x="4982" y="14114"/>
                </a:lnTo>
                <a:cubicBezTo>
                  <a:pt x="5007" y="14088"/>
                  <a:pt x="4984" y="14053"/>
                  <a:pt x="4956" y="14053"/>
                </a:cubicBezTo>
                <a:close/>
                <a:moveTo>
                  <a:pt x="7701" y="14011"/>
                </a:moveTo>
                <a:cubicBezTo>
                  <a:pt x="7660" y="14011"/>
                  <a:pt x="7624" y="14065"/>
                  <a:pt x="7660" y="14102"/>
                </a:cubicBezTo>
                <a:cubicBezTo>
                  <a:pt x="7671" y="14112"/>
                  <a:pt x="7679" y="14123"/>
                  <a:pt x="7689" y="14132"/>
                </a:cubicBezTo>
                <a:cubicBezTo>
                  <a:pt x="7699" y="14144"/>
                  <a:pt x="7712" y="14149"/>
                  <a:pt x="7724" y="14149"/>
                </a:cubicBezTo>
                <a:cubicBezTo>
                  <a:pt x="7764" y="14149"/>
                  <a:pt x="7801" y="14095"/>
                  <a:pt x="7765" y="14058"/>
                </a:cubicBezTo>
                <a:cubicBezTo>
                  <a:pt x="7756" y="14048"/>
                  <a:pt x="7746" y="14038"/>
                  <a:pt x="7736" y="14027"/>
                </a:cubicBezTo>
                <a:cubicBezTo>
                  <a:pt x="7725" y="14016"/>
                  <a:pt x="7713" y="14011"/>
                  <a:pt x="7701" y="14011"/>
                </a:cubicBezTo>
                <a:close/>
                <a:moveTo>
                  <a:pt x="270" y="14224"/>
                </a:moveTo>
                <a:cubicBezTo>
                  <a:pt x="257" y="14224"/>
                  <a:pt x="245" y="14242"/>
                  <a:pt x="257" y="14254"/>
                </a:cubicBezTo>
                <a:lnTo>
                  <a:pt x="302" y="14299"/>
                </a:lnTo>
                <a:cubicBezTo>
                  <a:pt x="306" y="14302"/>
                  <a:pt x="310" y="14304"/>
                  <a:pt x="314" y="14304"/>
                </a:cubicBezTo>
                <a:cubicBezTo>
                  <a:pt x="327" y="14304"/>
                  <a:pt x="340" y="14286"/>
                  <a:pt x="327" y="14274"/>
                </a:cubicBezTo>
                <a:lnTo>
                  <a:pt x="282" y="14230"/>
                </a:lnTo>
                <a:cubicBezTo>
                  <a:pt x="278" y="14226"/>
                  <a:pt x="274" y="14224"/>
                  <a:pt x="270" y="14224"/>
                </a:cubicBezTo>
                <a:close/>
              </a:path>
            </a:pathLst>
          </a:custGeom>
          <a:solidFill>
            <a:srgbClr val="FFFFFF">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5"/>
          <p:cNvSpPr/>
          <p:nvPr/>
        </p:nvSpPr>
        <p:spPr>
          <a:xfrm rot="10237427">
            <a:off x="182377" y="2955910"/>
            <a:ext cx="1868758" cy="2392124"/>
          </a:xfrm>
          <a:custGeom>
            <a:avLst/>
            <a:gdLst/>
            <a:ahLst/>
            <a:cxnLst/>
            <a:rect l="l" t="t" r="r" b="b"/>
            <a:pathLst>
              <a:path w="13040" h="16692" extrusionOk="0">
                <a:moveTo>
                  <a:pt x="7" y="0"/>
                </a:moveTo>
                <a:lnTo>
                  <a:pt x="0" y="5"/>
                </a:lnTo>
                <a:cubicBezTo>
                  <a:pt x="5" y="11"/>
                  <a:pt x="463" y="666"/>
                  <a:pt x="1444" y="1238"/>
                </a:cubicBezTo>
                <a:cubicBezTo>
                  <a:pt x="2020" y="1573"/>
                  <a:pt x="2661" y="1817"/>
                  <a:pt x="3351" y="1958"/>
                </a:cubicBezTo>
                <a:cubicBezTo>
                  <a:pt x="3835" y="2059"/>
                  <a:pt x="4344" y="2109"/>
                  <a:pt x="4873" y="2109"/>
                </a:cubicBezTo>
                <a:cubicBezTo>
                  <a:pt x="5283" y="2109"/>
                  <a:pt x="5706" y="2079"/>
                  <a:pt x="6138" y="2018"/>
                </a:cubicBezTo>
                <a:cubicBezTo>
                  <a:pt x="6663" y="1945"/>
                  <a:pt x="7150" y="1909"/>
                  <a:pt x="7597" y="1909"/>
                </a:cubicBezTo>
                <a:cubicBezTo>
                  <a:pt x="9040" y="1909"/>
                  <a:pt x="10080" y="2286"/>
                  <a:pt x="10701" y="3036"/>
                </a:cubicBezTo>
                <a:cubicBezTo>
                  <a:pt x="11113" y="3536"/>
                  <a:pt x="11334" y="4202"/>
                  <a:pt x="11356" y="5019"/>
                </a:cubicBezTo>
                <a:cubicBezTo>
                  <a:pt x="11380" y="5861"/>
                  <a:pt x="11193" y="6872"/>
                  <a:pt x="10801" y="8026"/>
                </a:cubicBezTo>
                <a:cubicBezTo>
                  <a:pt x="10380" y="9270"/>
                  <a:pt x="10107" y="10305"/>
                  <a:pt x="9963" y="11194"/>
                </a:cubicBezTo>
                <a:cubicBezTo>
                  <a:pt x="9809" y="12158"/>
                  <a:pt x="9806" y="12963"/>
                  <a:pt x="9955" y="13655"/>
                </a:cubicBezTo>
                <a:cubicBezTo>
                  <a:pt x="10109" y="14378"/>
                  <a:pt x="10427" y="14971"/>
                  <a:pt x="10927" y="15468"/>
                </a:cubicBezTo>
                <a:cubicBezTo>
                  <a:pt x="11436" y="15976"/>
                  <a:pt x="12126" y="16375"/>
                  <a:pt x="13037" y="16692"/>
                </a:cubicBezTo>
                <a:lnTo>
                  <a:pt x="13040" y="16682"/>
                </a:lnTo>
                <a:cubicBezTo>
                  <a:pt x="11249" y="16061"/>
                  <a:pt x="10272" y="15097"/>
                  <a:pt x="9962" y="13652"/>
                </a:cubicBezTo>
                <a:cubicBezTo>
                  <a:pt x="9678" y="12326"/>
                  <a:pt x="9940" y="10593"/>
                  <a:pt x="10809" y="8028"/>
                </a:cubicBezTo>
                <a:cubicBezTo>
                  <a:pt x="11201" y="6873"/>
                  <a:pt x="11388" y="5861"/>
                  <a:pt x="11365" y="5018"/>
                </a:cubicBezTo>
                <a:cubicBezTo>
                  <a:pt x="11343" y="4200"/>
                  <a:pt x="11121" y="3531"/>
                  <a:pt x="10707" y="3031"/>
                </a:cubicBezTo>
                <a:cubicBezTo>
                  <a:pt x="10299" y="2539"/>
                  <a:pt x="9701" y="2201"/>
                  <a:pt x="8928" y="2033"/>
                </a:cubicBezTo>
                <a:cubicBezTo>
                  <a:pt x="8530" y="1946"/>
                  <a:pt x="8083" y="1902"/>
                  <a:pt x="7591" y="1902"/>
                </a:cubicBezTo>
                <a:cubicBezTo>
                  <a:pt x="7143" y="1902"/>
                  <a:pt x="6657" y="1938"/>
                  <a:pt x="6137" y="2011"/>
                </a:cubicBezTo>
                <a:cubicBezTo>
                  <a:pt x="5693" y="2073"/>
                  <a:pt x="5276" y="2100"/>
                  <a:pt x="4886" y="2100"/>
                </a:cubicBezTo>
                <a:cubicBezTo>
                  <a:pt x="3311" y="2100"/>
                  <a:pt x="2173" y="1655"/>
                  <a:pt x="1447" y="1231"/>
                </a:cubicBezTo>
                <a:cubicBezTo>
                  <a:pt x="469" y="660"/>
                  <a:pt x="11" y="7"/>
                  <a:pt x="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5"/>
          <p:cNvSpPr txBox="1">
            <a:spLocks noGrp="1"/>
          </p:cNvSpPr>
          <p:nvPr>
            <p:ph type="title"/>
          </p:nvPr>
        </p:nvSpPr>
        <p:spPr>
          <a:xfrm>
            <a:off x="5518000" y="535000"/>
            <a:ext cx="2910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87" name="Google Shape;187;p15"/>
          <p:cNvSpPr txBox="1">
            <a:spLocks noGrp="1"/>
          </p:cNvSpPr>
          <p:nvPr>
            <p:ph type="subTitle" idx="1"/>
          </p:nvPr>
        </p:nvSpPr>
        <p:spPr>
          <a:xfrm>
            <a:off x="5518000" y="1087150"/>
            <a:ext cx="2910900" cy="92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88" name="Google Shape;188;p15"/>
          <p:cNvSpPr/>
          <p:nvPr/>
        </p:nvSpPr>
        <p:spPr>
          <a:xfrm rot="-900022">
            <a:off x="7345186" y="-374725"/>
            <a:ext cx="1868775" cy="2392146"/>
          </a:xfrm>
          <a:custGeom>
            <a:avLst/>
            <a:gdLst/>
            <a:ahLst/>
            <a:cxnLst/>
            <a:rect l="l" t="t" r="r" b="b"/>
            <a:pathLst>
              <a:path w="13040" h="16692" extrusionOk="0">
                <a:moveTo>
                  <a:pt x="7" y="0"/>
                </a:moveTo>
                <a:lnTo>
                  <a:pt x="0" y="5"/>
                </a:lnTo>
                <a:cubicBezTo>
                  <a:pt x="5" y="11"/>
                  <a:pt x="463" y="666"/>
                  <a:pt x="1444" y="1238"/>
                </a:cubicBezTo>
                <a:cubicBezTo>
                  <a:pt x="2020" y="1573"/>
                  <a:pt x="2661" y="1817"/>
                  <a:pt x="3351" y="1958"/>
                </a:cubicBezTo>
                <a:cubicBezTo>
                  <a:pt x="3835" y="2059"/>
                  <a:pt x="4344" y="2109"/>
                  <a:pt x="4873" y="2109"/>
                </a:cubicBezTo>
                <a:cubicBezTo>
                  <a:pt x="5283" y="2109"/>
                  <a:pt x="5706" y="2079"/>
                  <a:pt x="6138" y="2018"/>
                </a:cubicBezTo>
                <a:cubicBezTo>
                  <a:pt x="6663" y="1945"/>
                  <a:pt x="7150" y="1909"/>
                  <a:pt x="7597" y="1909"/>
                </a:cubicBezTo>
                <a:cubicBezTo>
                  <a:pt x="9040" y="1909"/>
                  <a:pt x="10080" y="2286"/>
                  <a:pt x="10701" y="3036"/>
                </a:cubicBezTo>
                <a:cubicBezTo>
                  <a:pt x="11113" y="3536"/>
                  <a:pt x="11334" y="4202"/>
                  <a:pt x="11356" y="5019"/>
                </a:cubicBezTo>
                <a:cubicBezTo>
                  <a:pt x="11380" y="5861"/>
                  <a:pt x="11193" y="6872"/>
                  <a:pt x="10801" y="8026"/>
                </a:cubicBezTo>
                <a:cubicBezTo>
                  <a:pt x="10380" y="9270"/>
                  <a:pt x="10107" y="10305"/>
                  <a:pt x="9963" y="11194"/>
                </a:cubicBezTo>
                <a:cubicBezTo>
                  <a:pt x="9809" y="12158"/>
                  <a:pt x="9806" y="12963"/>
                  <a:pt x="9955" y="13655"/>
                </a:cubicBezTo>
                <a:cubicBezTo>
                  <a:pt x="10109" y="14378"/>
                  <a:pt x="10427" y="14971"/>
                  <a:pt x="10927" y="15468"/>
                </a:cubicBezTo>
                <a:cubicBezTo>
                  <a:pt x="11436" y="15976"/>
                  <a:pt x="12126" y="16375"/>
                  <a:pt x="13037" y="16692"/>
                </a:cubicBezTo>
                <a:lnTo>
                  <a:pt x="13040" y="16682"/>
                </a:lnTo>
                <a:cubicBezTo>
                  <a:pt x="11249" y="16061"/>
                  <a:pt x="10272" y="15097"/>
                  <a:pt x="9962" y="13652"/>
                </a:cubicBezTo>
                <a:cubicBezTo>
                  <a:pt x="9678" y="12326"/>
                  <a:pt x="9940" y="10593"/>
                  <a:pt x="10809" y="8028"/>
                </a:cubicBezTo>
                <a:cubicBezTo>
                  <a:pt x="11201" y="6873"/>
                  <a:pt x="11388" y="5861"/>
                  <a:pt x="11365" y="5018"/>
                </a:cubicBezTo>
                <a:cubicBezTo>
                  <a:pt x="11343" y="4200"/>
                  <a:pt x="11121" y="3531"/>
                  <a:pt x="10707" y="3031"/>
                </a:cubicBezTo>
                <a:cubicBezTo>
                  <a:pt x="10299" y="2539"/>
                  <a:pt x="9701" y="2201"/>
                  <a:pt x="8928" y="2033"/>
                </a:cubicBezTo>
                <a:cubicBezTo>
                  <a:pt x="8530" y="1946"/>
                  <a:pt x="8083" y="1902"/>
                  <a:pt x="7591" y="1902"/>
                </a:cubicBezTo>
                <a:cubicBezTo>
                  <a:pt x="7143" y="1902"/>
                  <a:pt x="6657" y="1938"/>
                  <a:pt x="6137" y="2011"/>
                </a:cubicBezTo>
                <a:cubicBezTo>
                  <a:pt x="5693" y="2073"/>
                  <a:pt x="5276" y="2100"/>
                  <a:pt x="4886" y="2100"/>
                </a:cubicBezTo>
                <a:cubicBezTo>
                  <a:pt x="3311" y="2100"/>
                  <a:pt x="2173" y="1655"/>
                  <a:pt x="1447" y="1231"/>
                </a:cubicBezTo>
                <a:cubicBezTo>
                  <a:pt x="469" y="660"/>
                  <a:pt x="11" y="7"/>
                  <a:pt x="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 name="Google Shape;189;p15"/>
          <p:cNvGrpSpPr/>
          <p:nvPr/>
        </p:nvGrpSpPr>
        <p:grpSpPr>
          <a:xfrm>
            <a:off x="905287" y="121951"/>
            <a:ext cx="308253" cy="308253"/>
            <a:chOff x="1305050" y="4077300"/>
            <a:chExt cx="148900" cy="148900"/>
          </a:xfrm>
        </p:grpSpPr>
        <p:sp>
          <p:nvSpPr>
            <p:cNvPr id="190" name="Google Shape;190;p15"/>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5"/>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15"/>
          <p:cNvGrpSpPr/>
          <p:nvPr/>
        </p:nvGrpSpPr>
        <p:grpSpPr>
          <a:xfrm>
            <a:off x="209930" y="743901"/>
            <a:ext cx="195297" cy="195282"/>
            <a:chOff x="1305050" y="4077300"/>
            <a:chExt cx="148900" cy="148900"/>
          </a:xfrm>
        </p:grpSpPr>
        <p:sp>
          <p:nvSpPr>
            <p:cNvPr id="193" name="Google Shape;193;p15"/>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5"/>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15"/>
          <p:cNvGrpSpPr/>
          <p:nvPr/>
        </p:nvGrpSpPr>
        <p:grpSpPr>
          <a:xfrm>
            <a:off x="209930" y="1821263"/>
            <a:ext cx="195297" cy="195282"/>
            <a:chOff x="1305050" y="4077300"/>
            <a:chExt cx="148900" cy="148900"/>
          </a:xfrm>
        </p:grpSpPr>
        <p:sp>
          <p:nvSpPr>
            <p:cNvPr id="196" name="Google Shape;196;p15"/>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5"/>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5"/>
          <p:cNvGrpSpPr/>
          <p:nvPr/>
        </p:nvGrpSpPr>
        <p:grpSpPr>
          <a:xfrm rot="-5400000">
            <a:off x="930781" y="-930138"/>
            <a:ext cx="1432782" cy="3294344"/>
            <a:chOff x="7227671" y="11"/>
            <a:chExt cx="1915484" cy="4404203"/>
          </a:xfrm>
        </p:grpSpPr>
        <p:sp>
          <p:nvSpPr>
            <p:cNvPr id="199" name="Google Shape;199;p15"/>
            <p:cNvSpPr/>
            <p:nvPr/>
          </p:nvSpPr>
          <p:spPr>
            <a:xfrm>
              <a:off x="7471853" y="422"/>
              <a:ext cx="1671303" cy="4112309"/>
            </a:xfrm>
            <a:custGeom>
              <a:avLst/>
              <a:gdLst/>
              <a:ahLst/>
              <a:cxnLst/>
              <a:rect l="l" t="t" r="r" b="b"/>
              <a:pathLst>
                <a:path w="11873" h="29214" extrusionOk="0">
                  <a:moveTo>
                    <a:pt x="274" y="1"/>
                  </a:moveTo>
                  <a:cubicBezTo>
                    <a:pt x="274" y="1"/>
                    <a:pt x="0" y="2214"/>
                    <a:pt x="4493" y="2489"/>
                  </a:cubicBezTo>
                  <a:cubicBezTo>
                    <a:pt x="8986" y="2764"/>
                    <a:pt x="11277" y="8349"/>
                    <a:pt x="9170" y="14175"/>
                  </a:cubicBezTo>
                  <a:cubicBezTo>
                    <a:pt x="7061" y="20000"/>
                    <a:pt x="7882" y="28800"/>
                    <a:pt x="11872" y="29213"/>
                  </a:cubicBezTo>
                  <a:lnTo>
                    <a:pt x="11872" y="1"/>
                  </a:ln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5"/>
            <p:cNvSpPr/>
            <p:nvPr/>
          </p:nvSpPr>
          <p:spPr>
            <a:xfrm>
              <a:off x="7227671" y="11"/>
              <a:ext cx="1909654" cy="4404203"/>
            </a:xfrm>
            <a:custGeom>
              <a:avLst/>
              <a:gdLst/>
              <a:ahLst/>
              <a:cxnLst/>
              <a:rect l="l" t="t" r="r" b="b"/>
              <a:pathLst>
                <a:path w="12890" h="29728" extrusionOk="0">
                  <a:moveTo>
                    <a:pt x="66" y="1"/>
                  </a:moveTo>
                  <a:lnTo>
                    <a:pt x="66" y="1"/>
                  </a:lnTo>
                  <a:cubicBezTo>
                    <a:pt x="63" y="22"/>
                    <a:pt x="0" y="535"/>
                    <a:pt x="472" y="1107"/>
                  </a:cubicBezTo>
                  <a:cubicBezTo>
                    <a:pt x="953" y="1690"/>
                    <a:pt x="2086" y="2417"/>
                    <a:pt x="4747" y="2568"/>
                  </a:cubicBezTo>
                  <a:cubicBezTo>
                    <a:pt x="6719" y="2679"/>
                    <a:pt x="8402" y="3670"/>
                    <a:pt x="9486" y="5361"/>
                  </a:cubicBezTo>
                  <a:cubicBezTo>
                    <a:pt x="11012" y="7744"/>
                    <a:pt x="11157" y="11122"/>
                    <a:pt x="9871" y="14397"/>
                  </a:cubicBezTo>
                  <a:cubicBezTo>
                    <a:pt x="9040" y="16514"/>
                    <a:pt x="8598" y="19060"/>
                    <a:pt x="8627" y="21565"/>
                  </a:cubicBezTo>
                  <a:cubicBezTo>
                    <a:pt x="8656" y="24097"/>
                    <a:pt x="9168" y="26301"/>
                    <a:pt x="10069" y="27767"/>
                  </a:cubicBezTo>
                  <a:cubicBezTo>
                    <a:pt x="10801" y="28959"/>
                    <a:pt x="11747" y="29618"/>
                    <a:pt x="12879" y="29727"/>
                  </a:cubicBezTo>
                  <a:lnTo>
                    <a:pt x="12890" y="29659"/>
                  </a:lnTo>
                  <a:cubicBezTo>
                    <a:pt x="11780" y="29553"/>
                    <a:pt x="10852" y="28905"/>
                    <a:pt x="10131" y="27732"/>
                  </a:cubicBezTo>
                  <a:cubicBezTo>
                    <a:pt x="9238" y="26275"/>
                    <a:pt x="8730" y="24086"/>
                    <a:pt x="8699" y="21565"/>
                  </a:cubicBezTo>
                  <a:cubicBezTo>
                    <a:pt x="8669" y="19069"/>
                    <a:pt x="9109" y="16533"/>
                    <a:pt x="9938" y="14423"/>
                  </a:cubicBezTo>
                  <a:cubicBezTo>
                    <a:pt x="11231" y="11127"/>
                    <a:pt x="11087" y="7727"/>
                    <a:pt x="9547" y="5324"/>
                  </a:cubicBezTo>
                  <a:cubicBezTo>
                    <a:pt x="8450" y="3615"/>
                    <a:pt x="6748" y="2611"/>
                    <a:pt x="4752" y="2499"/>
                  </a:cubicBezTo>
                  <a:cubicBezTo>
                    <a:pt x="2119" y="2349"/>
                    <a:pt x="1002" y="1637"/>
                    <a:pt x="528" y="1065"/>
                  </a:cubicBezTo>
                  <a:cubicBezTo>
                    <a:pt x="74" y="517"/>
                    <a:pt x="133" y="14"/>
                    <a:pt x="135" y="9"/>
                  </a:cubicBezTo>
                  <a:lnTo>
                    <a:pt x="66" y="1"/>
                  </a:ln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40325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26"/>
        <p:cNvGrpSpPr/>
        <p:nvPr/>
      </p:nvGrpSpPr>
      <p:grpSpPr>
        <a:xfrm>
          <a:off x="0" y="0"/>
          <a:ext cx="0" cy="0"/>
          <a:chOff x="0" y="0"/>
          <a:chExt cx="0" cy="0"/>
        </a:xfrm>
      </p:grpSpPr>
      <p:sp>
        <p:nvSpPr>
          <p:cNvPr id="327" name="Google Shape;327;p22"/>
          <p:cNvSpPr/>
          <p:nvPr/>
        </p:nvSpPr>
        <p:spPr>
          <a:xfrm>
            <a:off x="74632" y="0"/>
            <a:ext cx="8994753" cy="5143506"/>
          </a:xfrm>
          <a:custGeom>
            <a:avLst/>
            <a:gdLst/>
            <a:ahLst/>
            <a:cxnLst/>
            <a:rect l="l" t="t" r="r" b="b"/>
            <a:pathLst>
              <a:path w="25016" h="14305" extrusionOk="0">
                <a:moveTo>
                  <a:pt x="9513" y="0"/>
                </a:moveTo>
                <a:cubicBezTo>
                  <a:pt x="9468" y="0"/>
                  <a:pt x="9468" y="71"/>
                  <a:pt x="9513" y="71"/>
                </a:cubicBezTo>
                <a:lnTo>
                  <a:pt x="9529" y="71"/>
                </a:lnTo>
                <a:cubicBezTo>
                  <a:pt x="9575" y="71"/>
                  <a:pt x="9575" y="0"/>
                  <a:pt x="9529" y="0"/>
                </a:cubicBezTo>
                <a:close/>
                <a:moveTo>
                  <a:pt x="16079" y="1"/>
                </a:moveTo>
                <a:cubicBezTo>
                  <a:pt x="16033" y="1"/>
                  <a:pt x="16033" y="72"/>
                  <a:pt x="16079" y="72"/>
                </a:cubicBezTo>
                <a:cubicBezTo>
                  <a:pt x="16125" y="72"/>
                  <a:pt x="16125" y="1"/>
                  <a:pt x="16079" y="1"/>
                </a:cubicBezTo>
                <a:close/>
                <a:moveTo>
                  <a:pt x="11106" y="7"/>
                </a:moveTo>
                <a:cubicBezTo>
                  <a:pt x="11094" y="7"/>
                  <a:pt x="11082" y="20"/>
                  <a:pt x="11089" y="35"/>
                </a:cubicBezTo>
                <a:cubicBezTo>
                  <a:pt x="11094" y="45"/>
                  <a:pt x="11100" y="56"/>
                  <a:pt x="11105" y="64"/>
                </a:cubicBezTo>
                <a:cubicBezTo>
                  <a:pt x="11108" y="71"/>
                  <a:pt x="11113" y="73"/>
                  <a:pt x="11119" y="73"/>
                </a:cubicBezTo>
                <a:cubicBezTo>
                  <a:pt x="11130" y="73"/>
                  <a:pt x="11142" y="60"/>
                  <a:pt x="11135" y="46"/>
                </a:cubicBezTo>
                <a:cubicBezTo>
                  <a:pt x="11130" y="36"/>
                  <a:pt x="11125" y="26"/>
                  <a:pt x="11119" y="16"/>
                </a:cubicBezTo>
                <a:cubicBezTo>
                  <a:pt x="11116" y="9"/>
                  <a:pt x="11111" y="7"/>
                  <a:pt x="11106" y="7"/>
                </a:cubicBezTo>
                <a:close/>
                <a:moveTo>
                  <a:pt x="15523" y="15"/>
                </a:moveTo>
                <a:cubicBezTo>
                  <a:pt x="15476" y="15"/>
                  <a:pt x="15476" y="85"/>
                  <a:pt x="15523" y="85"/>
                </a:cubicBezTo>
                <a:cubicBezTo>
                  <a:pt x="15523" y="85"/>
                  <a:pt x="15524" y="85"/>
                  <a:pt x="15524" y="85"/>
                </a:cubicBezTo>
                <a:cubicBezTo>
                  <a:pt x="15568" y="85"/>
                  <a:pt x="15567" y="16"/>
                  <a:pt x="15523" y="15"/>
                </a:cubicBezTo>
                <a:close/>
                <a:moveTo>
                  <a:pt x="17236" y="21"/>
                </a:moveTo>
                <a:cubicBezTo>
                  <a:pt x="17228" y="21"/>
                  <a:pt x="17220" y="24"/>
                  <a:pt x="17212" y="31"/>
                </a:cubicBezTo>
                <a:lnTo>
                  <a:pt x="17197" y="47"/>
                </a:lnTo>
                <a:cubicBezTo>
                  <a:pt x="17171" y="72"/>
                  <a:pt x="17196" y="107"/>
                  <a:pt x="17224" y="107"/>
                </a:cubicBezTo>
                <a:cubicBezTo>
                  <a:pt x="17231" y="107"/>
                  <a:pt x="17240" y="104"/>
                  <a:pt x="17247" y="97"/>
                </a:cubicBezTo>
                <a:lnTo>
                  <a:pt x="17263" y="82"/>
                </a:lnTo>
                <a:cubicBezTo>
                  <a:pt x="17288" y="56"/>
                  <a:pt x="17263" y="21"/>
                  <a:pt x="17236" y="21"/>
                </a:cubicBezTo>
                <a:close/>
                <a:moveTo>
                  <a:pt x="2352" y="74"/>
                </a:moveTo>
                <a:cubicBezTo>
                  <a:pt x="2343" y="74"/>
                  <a:pt x="2334" y="79"/>
                  <a:pt x="2334" y="90"/>
                </a:cubicBezTo>
                <a:lnTo>
                  <a:pt x="2334" y="106"/>
                </a:lnTo>
                <a:cubicBezTo>
                  <a:pt x="2334" y="118"/>
                  <a:pt x="2343" y="124"/>
                  <a:pt x="2352" y="124"/>
                </a:cubicBezTo>
                <a:cubicBezTo>
                  <a:pt x="2361" y="124"/>
                  <a:pt x="2370" y="118"/>
                  <a:pt x="2370" y="106"/>
                </a:cubicBezTo>
                <a:lnTo>
                  <a:pt x="2370" y="90"/>
                </a:lnTo>
                <a:cubicBezTo>
                  <a:pt x="2370" y="79"/>
                  <a:pt x="2361" y="74"/>
                  <a:pt x="2352" y="74"/>
                </a:cubicBezTo>
                <a:close/>
                <a:moveTo>
                  <a:pt x="20450" y="44"/>
                </a:moveTo>
                <a:cubicBezTo>
                  <a:pt x="20433" y="44"/>
                  <a:pt x="20415" y="56"/>
                  <a:pt x="20415" y="79"/>
                </a:cubicBezTo>
                <a:lnTo>
                  <a:pt x="20415" y="94"/>
                </a:lnTo>
                <a:cubicBezTo>
                  <a:pt x="20415" y="117"/>
                  <a:pt x="20432" y="129"/>
                  <a:pt x="20450" y="129"/>
                </a:cubicBezTo>
                <a:cubicBezTo>
                  <a:pt x="20467" y="129"/>
                  <a:pt x="20485" y="117"/>
                  <a:pt x="20485" y="94"/>
                </a:cubicBezTo>
                <a:lnTo>
                  <a:pt x="20485" y="79"/>
                </a:lnTo>
                <a:cubicBezTo>
                  <a:pt x="20485" y="56"/>
                  <a:pt x="20468" y="44"/>
                  <a:pt x="20450" y="44"/>
                </a:cubicBezTo>
                <a:close/>
                <a:moveTo>
                  <a:pt x="17100" y="68"/>
                </a:moveTo>
                <a:cubicBezTo>
                  <a:pt x="17087" y="68"/>
                  <a:pt x="17075" y="86"/>
                  <a:pt x="17087" y="98"/>
                </a:cubicBezTo>
                <a:lnTo>
                  <a:pt x="17117" y="129"/>
                </a:lnTo>
                <a:cubicBezTo>
                  <a:pt x="17120" y="132"/>
                  <a:pt x="17124" y="134"/>
                  <a:pt x="17128" y="134"/>
                </a:cubicBezTo>
                <a:cubicBezTo>
                  <a:pt x="17142" y="134"/>
                  <a:pt x="17154" y="116"/>
                  <a:pt x="17142" y="104"/>
                </a:cubicBezTo>
                <a:lnTo>
                  <a:pt x="17112" y="73"/>
                </a:lnTo>
                <a:cubicBezTo>
                  <a:pt x="17108" y="69"/>
                  <a:pt x="17104" y="68"/>
                  <a:pt x="17100" y="68"/>
                </a:cubicBezTo>
                <a:close/>
                <a:moveTo>
                  <a:pt x="9753" y="76"/>
                </a:moveTo>
                <a:cubicBezTo>
                  <a:pt x="9708" y="76"/>
                  <a:pt x="9708" y="147"/>
                  <a:pt x="9753" y="147"/>
                </a:cubicBezTo>
                <a:lnTo>
                  <a:pt x="9769" y="147"/>
                </a:lnTo>
                <a:cubicBezTo>
                  <a:pt x="9815" y="147"/>
                  <a:pt x="9815" y="76"/>
                  <a:pt x="9769" y="76"/>
                </a:cubicBezTo>
                <a:close/>
                <a:moveTo>
                  <a:pt x="8154" y="60"/>
                </a:moveTo>
                <a:cubicBezTo>
                  <a:pt x="8150" y="60"/>
                  <a:pt x="8146" y="60"/>
                  <a:pt x="8142" y="62"/>
                </a:cubicBezTo>
                <a:cubicBezTo>
                  <a:pt x="8126" y="67"/>
                  <a:pt x="8112" y="72"/>
                  <a:pt x="8097" y="78"/>
                </a:cubicBezTo>
                <a:cubicBezTo>
                  <a:pt x="8058" y="91"/>
                  <a:pt x="8069" y="148"/>
                  <a:pt x="8104" y="148"/>
                </a:cubicBezTo>
                <a:cubicBezTo>
                  <a:pt x="8108" y="148"/>
                  <a:pt x="8112" y="147"/>
                  <a:pt x="8116" y="146"/>
                </a:cubicBezTo>
                <a:cubicBezTo>
                  <a:pt x="8132" y="140"/>
                  <a:pt x="8145" y="135"/>
                  <a:pt x="8160" y="130"/>
                </a:cubicBezTo>
                <a:cubicBezTo>
                  <a:pt x="8201" y="117"/>
                  <a:pt x="8189" y="60"/>
                  <a:pt x="8154" y="60"/>
                </a:cubicBezTo>
                <a:close/>
                <a:moveTo>
                  <a:pt x="17384" y="110"/>
                </a:moveTo>
                <a:cubicBezTo>
                  <a:pt x="17376" y="110"/>
                  <a:pt x="17367" y="113"/>
                  <a:pt x="17360" y="120"/>
                </a:cubicBezTo>
                <a:lnTo>
                  <a:pt x="17345" y="136"/>
                </a:lnTo>
                <a:cubicBezTo>
                  <a:pt x="17319" y="161"/>
                  <a:pt x="17344" y="197"/>
                  <a:pt x="17371" y="197"/>
                </a:cubicBezTo>
                <a:cubicBezTo>
                  <a:pt x="17379" y="197"/>
                  <a:pt x="17387" y="194"/>
                  <a:pt x="17395" y="186"/>
                </a:cubicBezTo>
                <a:lnTo>
                  <a:pt x="17410" y="171"/>
                </a:lnTo>
                <a:cubicBezTo>
                  <a:pt x="17435" y="145"/>
                  <a:pt x="17411" y="110"/>
                  <a:pt x="17384" y="110"/>
                </a:cubicBezTo>
                <a:close/>
                <a:moveTo>
                  <a:pt x="5268" y="93"/>
                </a:moveTo>
                <a:cubicBezTo>
                  <a:pt x="5255" y="93"/>
                  <a:pt x="5243" y="100"/>
                  <a:pt x="5236" y="111"/>
                </a:cubicBezTo>
                <a:cubicBezTo>
                  <a:pt x="5226" y="129"/>
                  <a:pt x="5233" y="148"/>
                  <a:pt x="5249" y="160"/>
                </a:cubicBezTo>
                <a:cubicBezTo>
                  <a:pt x="5269" y="176"/>
                  <a:pt x="5289" y="190"/>
                  <a:pt x="5309" y="204"/>
                </a:cubicBezTo>
                <a:cubicBezTo>
                  <a:pt x="5315" y="208"/>
                  <a:pt x="5320" y="210"/>
                  <a:pt x="5326" y="210"/>
                </a:cubicBezTo>
                <a:cubicBezTo>
                  <a:pt x="5339" y="210"/>
                  <a:pt x="5351" y="202"/>
                  <a:pt x="5358" y="192"/>
                </a:cubicBezTo>
                <a:cubicBezTo>
                  <a:pt x="5368" y="173"/>
                  <a:pt x="5361" y="155"/>
                  <a:pt x="5345" y="142"/>
                </a:cubicBezTo>
                <a:cubicBezTo>
                  <a:pt x="5325" y="127"/>
                  <a:pt x="5305" y="113"/>
                  <a:pt x="5284" y="98"/>
                </a:cubicBezTo>
                <a:cubicBezTo>
                  <a:pt x="5279" y="95"/>
                  <a:pt x="5273" y="93"/>
                  <a:pt x="5268" y="93"/>
                </a:cubicBezTo>
                <a:close/>
                <a:moveTo>
                  <a:pt x="6843" y="158"/>
                </a:moveTo>
                <a:cubicBezTo>
                  <a:pt x="6797" y="158"/>
                  <a:pt x="6797" y="229"/>
                  <a:pt x="6843" y="229"/>
                </a:cubicBezTo>
                <a:lnTo>
                  <a:pt x="6873" y="229"/>
                </a:lnTo>
                <a:cubicBezTo>
                  <a:pt x="6919" y="229"/>
                  <a:pt x="6919" y="158"/>
                  <a:pt x="6873" y="158"/>
                </a:cubicBezTo>
                <a:close/>
                <a:moveTo>
                  <a:pt x="18947" y="153"/>
                </a:moveTo>
                <a:cubicBezTo>
                  <a:pt x="18942" y="153"/>
                  <a:pt x="18937" y="154"/>
                  <a:pt x="18932" y="156"/>
                </a:cubicBezTo>
                <a:cubicBezTo>
                  <a:pt x="18918" y="161"/>
                  <a:pt x="18902" y="167"/>
                  <a:pt x="18887" y="172"/>
                </a:cubicBezTo>
                <a:cubicBezTo>
                  <a:pt x="18860" y="181"/>
                  <a:pt x="18843" y="208"/>
                  <a:pt x="18851" y="237"/>
                </a:cubicBezTo>
                <a:cubicBezTo>
                  <a:pt x="18858" y="258"/>
                  <a:pt x="18879" y="276"/>
                  <a:pt x="18901" y="276"/>
                </a:cubicBezTo>
                <a:cubicBezTo>
                  <a:pt x="18906" y="276"/>
                  <a:pt x="18912" y="275"/>
                  <a:pt x="18917" y="273"/>
                </a:cubicBezTo>
                <a:cubicBezTo>
                  <a:pt x="18931" y="268"/>
                  <a:pt x="18946" y="263"/>
                  <a:pt x="18961" y="258"/>
                </a:cubicBezTo>
                <a:cubicBezTo>
                  <a:pt x="18988" y="249"/>
                  <a:pt x="19006" y="221"/>
                  <a:pt x="18997" y="193"/>
                </a:cubicBezTo>
                <a:cubicBezTo>
                  <a:pt x="18991" y="171"/>
                  <a:pt x="18970" y="153"/>
                  <a:pt x="18947" y="153"/>
                </a:cubicBezTo>
                <a:close/>
                <a:moveTo>
                  <a:pt x="22974" y="81"/>
                </a:moveTo>
                <a:cubicBezTo>
                  <a:pt x="22966" y="81"/>
                  <a:pt x="22957" y="84"/>
                  <a:pt x="22950" y="92"/>
                </a:cubicBezTo>
                <a:cubicBezTo>
                  <a:pt x="22909" y="135"/>
                  <a:pt x="22867" y="179"/>
                  <a:pt x="22826" y="224"/>
                </a:cubicBezTo>
                <a:cubicBezTo>
                  <a:pt x="22802" y="249"/>
                  <a:pt x="22826" y="285"/>
                  <a:pt x="22853" y="285"/>
                </a:cubicBezTo>
                <a:cubicBezTo>
                  <a:pt x="22861" y="285"/>
                  <a:pt x="22869" y="282"/>
                  <a:pt x="22877" y="273"/>
                </a:cubicBezTo>
                <a:cubicBezTo>
                  <a:pt x="22916" y="230"/>
                  <a:pt x="22958" y="186"/>
                  <a:pt x="22999" y="141"/>
                </a:cubicBezTo>
                <a:cubicBezTo>
                  <a:pt x="23023" y="117"/>
                  <a:pt x="23000" y="81"/>
                  <a:pt x="22974" y="81"/>
                </a:cubicBezTo>
                <a:close/>
                <a:moveTo>
                  <a:pt x="22206" y="229"/>
                </a:moveTo>
                <a:cubicBezTo>
                  <a:pt x="22161" y="229"/>
                  <a:pt x="22161" y="300"/>
                  <a:pt x="22207" y="300"/>
                </a:cubicBezTo>
                <a:cubicBezTo>
                  <a:pt x="22253" y="300"/>
                  <a:pt x="22253" y="229"/>
                  <a:pt x="22207" y="229"/>
                </a:cubicBezTo>
                <a:cubicBezTo>
                  <a:pt x="22207" y="229"/>
                  <a:pt x="22207" y="229"/>
                  <a:pt x="22206" y="229"/>
                </a:cubicBezTo>
                <a:close/>
                <a:moveTo>
                  <a:pt x="24701" y="189"/>
                </a:moveTo>
                <a:cubicBezTo>
                  <a:pt x="24675" y="189"/>
                  <a:pt x="24648" y="207"/>
                  <a:pt x="24648" y="241"/>
                </a:cubicBezTo>
                <a:lnTo>
                  <a:pt x="24648" y="257"/>
                </a:lnTo>
                <a:cubicBezTo>
                  <a:pt x="24648" y="291"/>
                  <a:pt x="24675" y="309"/>
                  <a:pt x="24702" y="309"/>
                </a:cubicBezTo>
                <a:cubicBezTo>
                  <a:pt x="24728" y="309"/>
                  <a:pt x="24755" y="291"/>
                  <a:pt x="24755" y="257"/>
                </a:cubicBezTo>
                <a:lnTo>
                  <a:pt x="24755" y="241"/>
                </a:lnTo>
                <a:cubicBezTo>
                  <a:pt x="24755" y="207"/>
                  <a:pt x="24728" y="189"/>
                  <a:pt x="24701" y="189"/>
                </a:cubicBezTo>
                <a:close/>
                <a:moveTo>
                  <a:pt x="12428" y="156"/>
                </a:moveTo>
                <a:cubicBezTo>
                  <a:pt x="12409" y="156"/>
                  <a:pt x="12390" y="166"/>
                  <a:pt x="12381" y="183"/>
                </a:cubicBezTo>
                <a:cubicBezTo>
                  <a:pt x="12365" y="210"/>
                  <a:pt x="12376" y="241"/>
                  <a:pt x="12401" y="257"/>
                </a:cubicBezTo>
                <a:cubicBezTo>
                  <a:pt x="12425" y="272"/>
                  <a:pt x="12449" y="288"/>
                  <a:pt x="12473" y="304"/>
                </a:cubicBezTo>
                <a:cubicBezTo>
                  <a:pt x="12481" y="308"/>
                  <a:pt x="12490" y="311"/>
                  <a:pt x="12499" y="311"/>
                </a:cubicBezTo>
                <a:cubicBezTo>
                  <a:pt x="12518" y="311"/>
                  <a:pt x="12538" y="300"/>
                  <a:pt x="12546" y="284"/>
                </a:cubicBezTo>
                <a:cubicBezTo>
                  <a:pt x="12562" y="258"/>
                  <a:pt x="12552" y="226"/>
                  <a:pt x="12527" y="211"/>
                </a:cubicBezTo>
                <a:cubicBezTo>
                  <a:pt x="12502" y="195"/>
                  <a:pt x="12479" y="179"/>
                  <a:pt x="12454" y="163"/>
                </a:cubicBezTo>
                <a:cubicBezTo>
                  <a:pt x="12446" y="158"/>
                  <a:pt x="12437" y="156"/>
                  <a:pt x="12428" y="156"/>
                </a:cubicBezTo>
                <a:close/>
                <a:moveTo>
                  <a:pt x="18467" y="202"/>
                </a:moveTo>
                <a:cubicBezTo>
                  <a:pt x="18440" y="202"/>
                  <a:pt x="18414" y="219"/>
                  <a:pt x="18414" y="255"/>
                </a:cubicBezTo>
                <a:lnTo>
                  <a:pt x="18414" y="270"/>
                </a:lnTo>
                <a:cubicBezTo>
                  <a:pt x="18414" y="305"/>
                  <a:pt x="18441" y="322"/>
                  <a:pt x="18467" y="322"/>
                </a:cubicBezTo>
                <a:cubicBezTo>
                  <a:pt x="18494" y="322"/>
                  <a:pt x="18521" y="305"/>
                  <a:pt x="18521" y="270"/>
                </a:cubicBezTo>
                <a:lnTo>
                  <a:pt x="18521" y="255"/>
                </a:lnTo>
                <a:cubicBezTo>
                  <a:pt x="18520" y="219"/>
                  <a:pt x="18493" y="202"/>
                  <a:pt x="18467" y="202"/>
                </a:cubicBezTo>
                <a:close/>
                <a:moveTo>
                  <a:pt x="622" y="200"/>
                </a:moveTo>
                <a:cubicBezTo>
                  <a:pt x="604" y="200"/>
                  <a:pt x="587" y="209"/>
                  <a:pt x="576" y="226"/>
                </a:cubicBezTo>
                <a:cubicBezTo>
                  <a:pt x="563" y="250"/>
                  <a:pt x="570" y="287"/>
                  <a:pt x="596" y="300"/>
                </a:cubicBezTo>
                <a:cubicBezTo>
                  <a:pt x="607" y="305"/>
                  <a:pt x="616" y="310"/>
                  <a:pt x="627" y="315"/>
                </a:cubicBezTo>
                <a:cubicBezTo>
                  <a:pt x="636" y="320"/>
                  <a:pt x="645" y="322"/>
                  <a:pt x="655" y="322"/>
                </a:cubicBezTo>
                <a:cubicBezTo>
                  <a:pt x="673" y="322"/>
                  <a:pt x="690" y="314"/>
                  <a:pt x="700" y="296"/>
                </a:cubicBezTo>
                <a:cubicBezTo>
                  <a:pt x="714" y="272"/>
                  <a:pt x="706" y="236"/>
                  <a:pt x="680" y="223"/>
                </a:cubicBezTo>
                <a:cubicBezTo>
                  <a:pt x="670" y="218"/>
                  <a:pt x="660" y="213"/>
                  <a:pt x="650" y="207"/>
                </a:cubicBezTo>
                <a:cubicBezTo>
                  <a:pt x="641" y="203"/>
                  <a:pt x="631" y="200"/>
                  <a:pt x="622" y="200"/>
                </a:cubicBezTo>
                <a:close/>
                <a:moveTo>
                  <a:pt x="16246" y="184"/>
                </a:moveTo>
                <a:cubicBezTo>
                  <a:pt x="16225" y="184"/>
                  <a:pt x="16204" y="201"/>
                  <a:pt x="16211" y="227"/>
                </a:cubicBezTo>
                <a:cubicBezTo>
                  <a:pt x="16221" y="270"/>
                  <a:pt x="16248" y="305"/>
                  <a:pt x="16288" y="324"/>
                </a:cubicBezTo>
                <a:cubicBezTo>
                  <a:pt x="16294" y="327"/>
                  <a:pt x="16300" y="328"/>
                  <a:pt x="16305" y="328"/>
                </a:cubicBezTo>
                <a:cubicBezTo>
                  <a:pt x="16336" y="328"/>
                  <a:pt x="16357" y="281"/>
                  <a:pt x="16322" y="263"/>
                </a:cubicBezTo>
                <a:cubicBezTo>
                  <a:pt x="16300" y="251"/>
                  <a:pt x="16284" y="235"/>
                  <a:pt x="16279" y="210"/>
                </a:cubicBezTo>
                <a:cubicBezTo>
                  <a:pt x="16274" y="192"/>
                  <a:pt x="16260" y="184"/>
                  <a:pt x="16246" y="184"/>
                </a:cubicBezTo>
                <a:close/>
                <a:moveTo>
                  <a:pt x="23951" y="247"/>
                </a:moveTo>
                <a:cubicBezTo>
                  <a:pt x="23924" y="247"/>
                  <a:pt x="23900" y="284"/>
                  <a:pt x="23925" y="308"/>
                </a:cubicBezTo>
                <a:lnTo>
                  <a:pt x="23941" y="324"/>
                </a:lnTo>
                <a:cubicBezTo>
                  <a:pt x="23948" y="331"/>
                  <a:pt x="23956" y="334"/>
                  <a:pt x="23964" y="334"/>
                </a:cubicBezTo>
                <a:cubicBezTo>
                  <a:pt x="23991" y="334"/>
                  <a:pt x="24014" y="299"/>
                  <a:pt x="23990" y="273"/>
                </a:cubicBezTo>
                <a:lnTo>
                  <a:pt x="23975" y="258"/>
                </a:lnTo>
                <a:cubicBezTo>
                  <a:pt x="23967" y="250"/>
                  <a:pt x="23959" y="247"/>
                  <a:pt x="23951" y="247"/>
                </a:cubicBezTo>
                <a:close/>
                <a:moveTo>
                  <a:pt x="3403" y="302"/>
                </a:moveTo>
                <a:cubicBezTo>
                  <a:pt x="3379" y="302"/>
                  <a:pt x="3379" y="336"/>
                  <a:pt x="3403" y="336"/>
                </a:cubicBezTo>
                <a:cubicBezTo>
                  <a:pt x="3426" y="336"/>
                  <a:pt x="3426" y="302"/>
                  <a:pt x="3403" y="302"/>
                </a:cubicBezTo>
                <a:close/>
                <a:moveTo>
                  <a:pt x="13286" y="191"/>
                </a:moveTo>
                <a:cubicBezTo>
                  <a:pt x="13283" y="191"/>
                  <a:pt x="13280" y="192"/>
                  <a:pt x="13276" y="193"/>
                </a:cubicBezTo>
                <a:cubicBezTo>
                  <a:pt x="13259" y="198"/>
                  <a:pt x="13245" y="219"/>
                  <a:pt x="13251" y="236"/>
                </a:cubicBezTo>
                <a:cubicBezTo>
                  <a:pt x="13262" y="261"/>
                  <a:pt x="13271" y="286"/>
                  <a:pt x="13282" y="310"/>
                </a:cubicBezTo>
                <a:cubicBezTo>
                  <a:pt x="13288" y="326"/>
                  <a:pt x="13300" y="336"/>
                  <a:pt x="13315" y="336"/>
                </a:cubicBezTo>
                <a:cubicBezTo>
                  <a:pt x="13318" y="336"/>
                  <a:pt x="13321" y="336"/>
                  <a:pt x="13325" y="335"/>
                </a:cubicBezTo>
                <a:cubicBezTo>
                  <a:pt x="13340" y="331"/>
                  <a:pt x="13356" y="310"/>
                  <a:pt x="13350" y="292"/>
                </a:cubicBezTo>
                <a:cubicBezTo>
                  <a:pt x="13339" y="267"/>
                  <a:pt x="13330" y="242"/>
                  <a:pt x="13319" y="218"/>
                </a:cubicBezTo>
                <a:cubicBezTo>
                  <a:pt x="13313" y="202"/>
                  <a:pt x="13301" y="191"/>
                  <a:pt x="13286" y="191"/>
                </a:cubicBezTo>
                <a:close/>
                <a:moveTo>
                  <a:pt x="11903" y="294"/>
                </a:moveTo>
                <a:cubicBezTo>
                  <a:pt x="11890" y="294"/>
                  <a:pt x="11877" y="313"/>
                  <a:pt x="11889" y="325"/>
                </a:cubicBezTo>
                <a:lnTo>
                  <a:pt x="11905" y="340"/>
                </a:lnTo>
                <a:cubicBezTo>
                  <a:pt x="11909" y="344"/>
                  <a:pt x="11913" y="346"/>
                  <a:pt x="11917" y="346"/>
                </a:cubicBezTo>
                <a:cubicBezTo>
                  <a:pt x="11930" y="346"/>
                  <a:pt x="11942" y="327"/>
                  <a:pt x="11930" y="315"/>
                </a:cubicBezTo>
                <a:lnTo>
                  <a:pt x="11915" y="300"/>
                </a:lnTo>
                <a:cubicBezTo>
                  <a:pt x="11911" y="296"/>
                  <a:pt x="11907" y="294"/>
                  <a:pt x="11903" y="294"/>
                </a:cubicBezTo>
                <a:close/>
                <a:moveTo>
                  <a:pt x="10249" y="288"/>
                </a:moveTo>
                <a:cubicBezTo>
                  <a:pt x="10204" y="288"/>
                  <a:pt x="10204" y="359"/>
                  <a:pt x="10250" y="359"/>
                </a:cubicBezTo>
                <a:lnTo>
                  <a:pt x="10280" y="359"/>
                </a:lnTo>
                <a:cubicBezTo>
                  <a:pt x="10326" y="359"/>
                  <a:pt x="10326" y="288"/>
                  <a:pt x="10280" y="288"/>
                </a:cubicBezTo>
                <a:lnTo>
                  <a:pt x="10250" y="288"/>
                </a:lnTo>
                <a:cubicBezTo>
                  <a:pt x="10250" y="288"/>
                  <a:pt x="10249" y="288"/>
                  <a:pt x="10249" y="288"/>
                </a:cubicBezTo>
                <a:close/>
                <a:moveTo>
                  <a:pt x="16106" y="287"/>
                </a:moveTo>
                <a:cubicBezTo>
                  <a:pt x="16098" y="287"/>
                  <a:pt x="16090" y="290"/>
                  <a:pt x="16083" y="298"/>
                </a:cubicBezTo>
                <a:lnTo>
                  <a:pt x="16067" y="313"/>
                </a:lnTo>
                <a:cubicBezTo>
                  <a:pt x="16043" y="337"/>
                  <a:pt x="16067" y="373"/>
                  <a:pt x="16093" y="373"/>
                </a:cubicBezTo>
                <a:cubicBezTo>
                  <a:pt x="16101" y="373"/>
                  <a:pt x="16109" y="370"/>
                  <a:pt x="16116" y="362"/>
                </a:cubicBezTo>
                <a:lnTo>
                  <a:pt x="16132" y="347"/>
                </a:lnTo>
                <a:cubicBezTo>
                  <a:pt x="16157" y="322"/>
                  <a:pt x="16133" y="287"/>
                  <a:pt x="16106" y="287"/>
                </a:cubicBezTo>
                <a:close/>
                <a:moveTo>
                  <a:pt x="21726" y="299"/>
                </a:moveTo>
                <a:cubicBezTo>
                  <a:pt x="21657" y="299"/>
                  <a:pt x="21657" y="406"/>
                  <a:pt x="21726" y="406"/>
                </a:cubicBezTo>
                <a:cubicBezTo>
                  <a:pt x="21796" y="406"/>
                  <a:pt x="21796" y="299"/>
                  <a:pt x="21726" y="299"/>
                </a:cubicBezTo>
                <a:close/>
                <a:moveTo>
                  <a:pt x="19592" y="342"/>
                </a:moveTo>
                <a:cubicBezTo>
                  <a:pt x="19546" y="342"/>
                  <a:pt x="19546" y="413"/>
                  <a:pt x="19592" y="413"/>
                </a:cubicBezTo>
                <a:lnTo>
                  <a:pt x="19622" y="413"/>
                </a:lnTo>
                <a:cubicBezTo>
                  <a:pt x="19668" y="413"/>
                  <a:pt x="19668" y="342"/>
                  <a:pt x="19622" y="342"/>
                </a:cubicBezTo>
                <a:close/>
                <a:moveTo>
                  <a:pt x="16495" y="332"/>
                </a:moveTo>
                <a:cubicBezTo>
                  <a:pt x="16485" y="332"/>
                  <a:pt x="16474" y="338"/>
                  <a:pt x="16467" y="351"/>
                </a:cubicBezTo>
                <a:cubicBezTo>
                  <a:pt x="16462" y="361"/>
                  <a:pt x="16457" y="371"/>
                  <a:pt x="16452" y="381"/>
                </a:cubicBezTo>
                <a:cubicBezTo>
                  <a:pt x="16437" y="409"/>
                  <a:pt x="16462" y="435"/>
                  <a:pt x="16486" y="435"/>
                </a:cubicBezTo>
                <a:cubicBezTo>
                  <a:pt x="16497" y="435"/>
                  <a:pt x="16507" y="430"/>
                  <a:pt x="16514" y="417"/>
                </a:cubicBezTo>
                <a:cubicBezTo>
                  <a:pt x="16519" y="406"/>
                  <a:pt x="16524" y="397"/>
                  <a:pt x="16529" y="387"/>
                </a:cubicBezTo>
                <a:cubicBezTo>
                  <a:pt x="16544" y="358"/>
                  <a:pt x="16519" y="332"/>
                  <a:pt x="16495" y="332"/>
                </a:cubicBezTo>
                <a:close/>
                <a:moveTo>
                  <a:pt x="15463" y="362"/>
                </a:moveTo>
                <a:cubicBezTo>
                  <a:pt x="15445" y="362"/>
                  <a:pt x="15427" y="374"/>
                  <a:pt x="15427" y="397"/>
                </a:cubicBezTo>
                <a:lnTo>
                  <a:pt x="15427" y="413"/>
                </a:lnTo>
                <a:cubicBezTo>
                  <a:pt x="15427" y="436"/>
                  <a:pt x="15444" y="447"/>
                  <a:pt x="15462" y="447"/>
                </a:cubicBezTo>
                <a:cubicBezTo>
                  <a:pt x="15480" y="447"/>
                  <a:pt x="15498" y="436"/>
                  <a:pt x="15498" y="413"/>
                </a:cubicBezTo>
                <a:lnTo>
                  <a:pt x="15498" y="397"/>
                </a:lnTo>
                <a:cubicBezTo>
                  <a:pt x="15498" y="374"/>
                  <a:pt x="15481" y="362"/>
                  <a:pt x="15463" y="362"/>
                </a:cubicBezTo>
                <a:close/>
                <a:moveTo>
                  <a:pt x="10775" y="350"/>
                </a:moveTo>
                <a:cubicBezTo>
                  <a:pt x="10757" y="350"/>
                  <a:pt x="10739" y="361"/>
                  <a:pt x="10739" y="383"/>
                </a:cubicBezTo>
                <a:lnTo>
                  <a:pt x="10739" y="414"/>
                </a:lnTo>
                <a:cubicBezTo>
                  <a:pt x="10740" y="437"/>
                  <a:pt x="10758" y="448"/>
                  <a:pt x="10775" y="448"/>
                </a:cubicBezTo>
                <a:cubicBezTo>
                  <a:pt x="10793" y="448"/>
                  <a:pt x="10810" y="437"/>
                  <a:pt x="10810" y="414"/>
                </a:cubicBezTo>
                <a:lnTo>
                  <a:pt x="10810" y="383"/>
                </a:lnTo>
                <a:cubicBezTo>
                  <a:pt x="10810" y="361"/>
                  <a:pt x="10793" y="350"/>
                  <a:pt x="10775" y="350"/>
                </a:cubicBezTo>
                <a:close/>
                <a:moveTo>
                  <a:pt x="8912" y="340"/>
                </a:moveTo>
                <a:cubicBezTo>
                  <a:pt x="8900" y="340"/>
                  <a:pt x="8887" y="344"/>
                  <a:pt x="8877" y="355"/>
                </a:cubicBezTo>
                <a:lnTo>
                  <a:pt x="8861" y="371"/>
                </a:lnTo>
                <a:cubicBezTo>
                  <a:pt x="8822" y="409"/>
                  <a:pt x="8859" y="462"/>
                  <a:pt x="8899" y="462"/>
                </a:cubicBezTo>
                <a:cubicBezTo>
                  <a:pt x="8912" y="462"/>
                  <a:pt x="8924" y="458"/>
                  <a:pt x="8935" y="446"/>
                </a:cubicBezTo>
                <a:lnTo>
                  <a:pt x="8951" y="431"/>
                </a:lnTo>
                <a:cubicBezTo>
                  <a:pt x="8988" y="393"/>
                  <a:pt x="8952" y="340"/>
                  <a:pt x="8912" y="340"/>
                </a:cubicBezTo>
                <a:close/>
                <a:moveTo>
                  <a:pt x="19232" y="401"/>
                </a:moveTo>
                <a:cubicBezTo>
                  <a:pt x="19186" y="401"/>
                  <a:pt x="19186" y="471"/>
                  <a:pt x="19232" y="471"/>
                </a:cubicBezTo>
                <a:cubicBezTo>
                  <a:pt x="19232" y="471"/>
                  <a:pt x="19233" y="471"/>
                  <a:pt x="19233" y="471"/>
                </a:cubicBezTo>
                <a:cubicBezTo>
                  <a:pt x="19278" y="471"/>
                  <a:pt x="19278" y="401"/>
                  <a:pt x="19232" y="401"/>
                </a:cubicBezTo>
                <a:close/>
                <a:moveTo>
                  <a:pt x="7519" y="327"/>
                </a:moveTo>
                <a:cubicBezTo>
                  <a:pt x="7499" y="327"/>
                  <a:pt x="7477" y="344"/>
                  <a:pt x="7482" y="371"/>
                </a:cubicBezTo>
                <a:lnTo>
                  <a:pt x="7498" y="445"/>
                </a:lnTo>
                <a:cubicBezTo>
                  <a:pt x="7501" y="464"/>
                  <a:pt x="7514" y="472"/>
                  <a:pt x="7528" y="472"/>
                </a:cubicBezTo>
                <a:cubicBezTo>
                  <a:pt x="7549" y="472"/>
                  <a:pt x="7571" y="454"/>
                  <a:pt x="7566" y="427"/>
                </a:cubicBezTo>
                <a:lnTo>
                  <a:pt x="7550" y="352"/>
                </a:lnTo>
                <a:cubicBezTo>
                  <a:pt x="7547" y="334"/>
                  <a:pt x="7533" y="327"/>
                  <a:pt x="7519" y="327"/>
                </a:cubicBezTo>
                <a:close/>
                <a:moveTo>
                  <a:pt x="8431" y="370"/>
                </a:moveTo>
                <a:cubicBezTo>
                  <a:pt x="8363" y="370"/>
                  <a:pt x="8361" y="477"/>
                  <a:pt x="8431" y="477"/>
                </a:cubicBezTo>
                <a:cubicBezTo>
                  <a:pt x="8500" y="477"/>
                  <a:pt x="8500" y="370"/>
                  <a:pt x="8431" y="370"/>
                </a:cubicBezTo>
                <a:close/>
                <a:moveTo>
                  <a:pt x="23349" y="398"/>
                </a:moveTo>
                <a:cubicBezTo>
                  <a:pt x="23344" y="398"/>
                  <a:pt x="23338" y="399"/>
                  <a:pt x="23332" y="402"/>
                </a:cubicBezTo>
                <a:cubicBezTo>
                  <a:pt x="23322" y="409"/>
                  <a:pt x="23311" y="414"/>
                  <a:pt x="23302" y="418"/>
                </a:cubicBezTo>
                <a:cubicBezTo>
                  <a:pt x="23267" y="436"/>
                  <a:pt x="23288" y="484"/>
                  <a:pt x="23321" y="484"/>
                </a:cubicBezTo>
                <a:cubicBezTo>
                  <a:pt x="23326" y="484"/>
                  <a:pt x="23332" y="483"/>
                  <a:pt x="23338" y="480"/>
                </a:cubicBezTo>
                <a:cubicBezTo>
                  <a:pt x="23348" y="475"/>
                  <a:pt x="23356" y="469"/>
                  <a:pt x="23367" y="464"/>
                </a:cubicBezTo>
                <a:cubicBezTo>
                  <a:pt x="23402" y="446"/>
                  <a:pt x="23381" y="398"/>
                  <a:pt x="23349" y="398"/>
                </a:cubicBezTo>
                <a:close/>
                <a:moveTo>
                  <a:pt x="1120" y="394"/>
                </a:moveTo>
                <a:cubicBezTo>
                  <a:pt x="1079" y="394"/>
                  <a:pt x="1042" y="447"/>
                  <a:pt x="1079" y="485"/>
                </a:cubicBezTo>
                <a:cubicBezTo>
                  <a:pt x="1087" y="491"/>
                  <a:pt x="1090" y="497"/>
                  <a:pt x="1095" y="501"/>
                </a:cubicBezTo>
                <a:cubicBezTo>
                  <a:pt x="1106" y="512"/>
                  <a:pt x="1119" y="516"/>
                  <a:pt x="1131" y="516"/>
                </a:cubicBezTo>
                <a:cubicBezTo>
                  <a:pt x="1172" y="516"/>
                  <a:pt x="1209" y="463"/>
                  <a:pt x="1171" y="425"/>
                </a:cubicBezTo>
                <a:lnTo>
                  <a:pt x="1156" y="410"/>
                </a:lnTo>
                <a:cubicBezTo>
                  <a:pt x="1145" y="399"/>
                  <a:pt x="1132" y="394"/>
                  <a:pt x="1120" y="394"/>
                </a:cubicBezTo>
                <a:close/>
                <a:moveTo>
                  <a:pt x="3538" y="451"/>
                </a:moveTo>
                <a:cubicBezTo>
                  <a:pt x="3527" y="451"/>
                  <a:pt x="3515" y="463"/>
                  <a:pt x="3522" y="478"/>
                </a:cubicBezTo>
                <a:cubicBezTo>
                  <a:pt x="3528" y="488"/>
                  <a:pt x="3533" y="499"/>
                  <a:pt x="3538" y="508"/>
                </a:cubicBezTo>
                <a:cubicBezTo>
                  <a:pt x="3541" y="515"/>
                  <a:pt x="3547" y="517"/>
                  <a:pt x="3552" y="517"/>
                </a:cubicBezTo>
                <a:cubicBezTo>
                  <a:pt x="3563" y="517"/>
                  <a:pt x="3574" y="505"/>
                  <a:pt x="3567" y="490"/>
                </a:cubicBezTo>
                <a:cubicBezTo>
                  <a:pt x="3562" y="480"/>
                  <a:pt x="3557" y="470"/>
                  <a:pt x="3552" y="460"/>
                </a:cubicBezTo>
                <a:cubicBezTo>
                  <a:pt x="3548" y="453"/>
                  <a:pt x="3543" y="451"/>
                  <a:pt x="3538" y="451"/>
                </a:cubicBezTo>
                <a:close/>
                <a:moveTo>
                  <a:pt x="3028" y="401"/>
                </a:moveTo>
                <a:cubicBezTo>
                  <a:pt x="3018" y="401"/>
                  <a:pt x="3009" y="403"/>
                  <a:pt x="3001" y="408"/>
                </a:cubicBezTo>
                <a:cubicBezTo>
                  <a:pt x="2990" y="413"/>
                  <a:pt x="2981" y="418"/>
                  <a:pt x="2970" y="423"/>
                </a:cubicBezTo>
                <a:cubicBezTo>
                  <a:pt x="2944" y="436"/>
                  <a:pt x="2938" y="472"/>
                  <a:pt x="2951" y="497"/>
                </a:cubicBezTo>
                <a:cubicBezTo>
                  <a:pt x="2962" y="514"/>
                  <a:pt x="2979" y="523"/>
                  <a:pt x="2998" y="523"/>
                </a:cubicBezTo>
                <a:cubicBezTo>
                  <a:pt x="3007" y="523"/>
                  <a:pt x="3016" y="521"/>
                  <a:pt x="3025" y="516"/>
                </a:cubicBezTo>
                <a:cubicBezTo>
                  <a:pt x="3035" y="511"/>
                  <a:pt x="3044" y="506"/>
                  <a:pt x="3054" y="501"/>
                </a:cubicBezTo>
                <a:cubicBezTo>
                  <a:pt x="3080" y="487"/>
                  <a:pt x="3088" y="452"/>
                  <a:pt x="3074" y="427"/>
                </a:cubicBezTo>
                <a:cubicBezTo>
                  <a:pt x="3063" y="410"/>
                  <a:pt x="3046" y="401"/>
                  <a:pt x="3028" y="401"/>
                </a:cubicBezTo>
                <a:close/>
                <a:moveTo>
                  <a:pt x="11165" y="473"/>
                </a:moveTo>
                <a:cubicBezTo>
                  <a:pt x="11156" y="473"/>
                  <a:pt x="11147" y="479"/>
                  <a:pt x="11147" y="490"/>
                </a:cubicBezTo>
                <a:lnTo>
                  <a:pt x="11147" y="506"/>
                </a:lnTo>
                <a:cubicBezTo>
                  <a:pt x="11147" y="517"/>
                  <a:pt x="11156" y="523"/>
                  <a:pt x="11165" y="523"/>
                </a:cubicBezTo>
                <a:cubicBezTo>
                  <a:pt x="11174" y="523"/>
                  <a:pt x="11182" y="517"/>
                  <a:pt x="11182" y="506"/>
                </a:cubicBezTo>
                <a:lnTo>
                  <a:pt x="11182" y="490"/>
                </a:lnTo>
                <a:cubicBezTo>
                  <a:pt x="11183" y="479"/>
                  <a:pt x="11174" y="473"/>
                  <a:pt x="11165" y="473"/>
                </a:cubicBezTo>
                <a:close/>
                <a:moveTo>
                  <a:pt x="4064" y="418"/>
                </a:moveTo>
                <a:cubicBezTo>
                  <a:pt x="3995" y="418"/>
                  <a:pt x="3995" y="525"/>
                  <a:pt x="4064" y="525"/>
                </a:cubicBezTo>
                <a:lnTo>
                  <a:pt x="4094" y="525"/>
                </a:lnTo>
                <a:cubicBezTo>
                  <a:pt x="4163" y="525"/>
                  <a:pt x="4163" y="418"/>
                  <a:pt x="4094" y="418"/>
                </a:cubicBezTo>
                <a:close/>
                <a:moveTo>
                  <a:pt x="6077" y="428"/>
                </a:moveTo>
                <a:cubicBezTo>
                  <a:pt x="6059" y="428"/>
                  <a:pt x="6042" y="439"/>
                  <a:pt x="6042" y="462"/>
                </a:cubicBezTo>
                <a:lnTo>
                  <a:pt x="6042" y="492"/>
                </a:lnTo>
                <a:cubicBezTo>
                  <a:pt x="6042" y="515"/>
                  <a:pt x="6059" y="527"/>
                  <a:pt x="6077" y="527"/>
                </a:cubicBezTo>
                <a:cubicBezTo>
                  <a:pt x="6094" y="527"/>
                  <a:pt x="6112" y="515"/>
                  <a:pt x="6112" y="492"/>
                </a:cubicBezTo>
                <a:lnTo>
                  <a:pt x="6112" y="462"/>
                </a:lnTo>
                <a:cubicBezTo>
                  <a:pt x="6112" y="439"/>
                  <a:pt x="6094" y="428"/>
                  <a:pt x="6077" y="428"/>
                </a:cubicBezTo>
                <a:close/>
                <a:moveTo>
                  <a:pt x="16968" y="459"/>
                </a:moveTo>
                <a:cubicBezTo>
                  <a:pt x="16964" y="459"/>
                  <a:pt x="16960" y="459"/>
                  <a:pt x="16956" y="461"/>
                </a:cubicBezTo>
                <a:cubicBezTo>
                  <a:pt x="16940" y="466"/>
                  <a:pt x="16926" y="471"/>
                  <a:pt x="16912" y="477"/>
                </a:cubicBezTo>
                <a:cubicBezTo>
                  <a:pt x="16873" y="490"/>
                  <a:pt x="16884" y="547"/>
                  <a:pt x="16918" y="547"/>
                </a:cubicBezTo>
                <a:cubicBezTo>
                  <a:pt x="16921" y="547"/>
                  <a:pt x="16925" y="546"/>
                  <a:pt x="16929" y="545"/>
                </a:cubicBezTo>
                <a:cubicBezTo>
                  <a:pt x="16945" y="540"/>
                  <a:pt x="16960" y="534"/>
                  <a:pt x="16974" y="529"/>
                </a:cubicBezTo>
                <a:cubicBezTo>
                  <a:pt x="17014" y="516"/>
                  <a:pt x="17004" y="459"/>
                  <a:pt x="16968" y="459"/>
                </a:cubicBezTo>
                <a:close/>
                <a:moveTo>
                  <a:pt x="5926" y="487"/>
                </a:moveTo>
                <a:cubicBezTo>
                  <a:pt x="5908" y="487"/>
                  <a:pt x="5891" y="499"/>
                  <a:pt x="5891" y="522"/>
                </a:cubicBezTo>
                <a:lnTo>
                  <a:pt x="5891" y="537"/>
                </a:lnTo>
                <a:cubicBezTo>
                  <a:pt x="5891" y="560"/>
                  <a:pt x="5908" y="571"/>
                  <a:pt x="5926" y="571"/>
                </a:cubicBezTo>
                <a:cubicBezTo>
                  <a:pt x="5944" y="571"/>
                  <a:pt x="5961" y="560"/>
                  <a:pt x="5961" y="537"/>
                </a:cubicBezTo>
                <a:lnTo>
                  <a:pt x="5961" y="522"/>
                </a:lnTo>
                <a:cubicBezTo>
                  <a:pt x="5961" y="499"/>
                  <a:pt x="5944" y="487"/>
                  <a:pt x="5926" y="487"/>
                </a:cubicBezTo>
                <a:close/>
                <a:moveTo>
                  <a:pt x="5090" y="451"/>
                </a:moveTo>
                <a:cubicBezTo>
                  <a:pt x="5054" y="451"/>
                  <a:pt x="5016" y="490"/>
                  <a:pt x="5039" y="531"/>
                </a:cubicBezTo>
                <a:cubicBezTo>
                  <a:pt x="5059" y="567"/>
                  <a:pt x="5092" y="585"/>
                  <a:pt x="5130" y="588"/>
                </a:cubicBezTo>
                <a:cubicBezTo>
                  <a:pt x="5132" y="588"/>
                  <a:pt x="5134" y="588"/>
                  <a:pt x="5136" y="588"/>
                </a:cubicBezTo>
                <a:cubicBezTo>
                  <a:pt x="5162" y="588"/>
                  <a:pt x="5184" y="560"/>
                  <a:pt x="5184" y="534"/>
                </a:cubicBezTo>
                <a:cubicBezTo>
                  <a:pt x="5184" y="504"/>
                  <a:pt x="5162" y="486"/>
                  <a:pt x="5133" y="481"/>
                </a:cubicBezTo>
                <a:cubicBezTo>
                  <a:pt x="5132" y="479"/>
                  <a:pt x="5132" y="478"/>
                  <a:pt x="5131" y="477"/>
                </a:cubicBezTo>
                <a:cubicBezTo>
                  <a:pt x="5121" y="459"/>
                  <a:pt x="5106" y="451"/>
                  <a:pt x="5090" y="451"/>
                </a:cubicBezTo>
                <a:close/>
                <a:moveTo>
                  <a:pt x="4694" y="528"/>
                </a:moveTo>
                <a:cubicBezTo>
                  <a:pt x="4648" y="528"/>
                  <a:pt x="4648" y="598"/>
                  <a:pt x="4694" y="598"/>
                </a:cubicBezTo>
                <a:cubicBezTo>
                  <a:pt x="4740" y="598"/>
                  <a:pt x="4740" y="528"/>
                  <a:pt x="4694" y="528"/>
                </a:cubicBezTo>
                <a:close/>
                <a:moveTo>
                  <a:pt x="17939" y="566"/>
                </a:moveTo>
                <a:cubicBezTo>
                  <a:pt x="17917" y="566"/>
                  <a:pt x="17917" y="601"/>
                  <a:pt x="17939" y="601"/>
                </a:cubicBezTo>
                <a:lnTo>
                  <a:pt x="17955" y="601"/>
                </a:lnTo>
                <a:cubicBezTo>
                  <a:pt x="17979" y="601"/>
                  <a:pt x="17979" y="566"/>
                  <a:pt x="17955" y="566"/>
                </a:cubicBezTo>
                <a:close/>
                <a:moveTo>
                  <a:pt x="14082" y="491"/>
                </a:moveTo>
                <a:cubicBezTo>
                  <a:pt x="14069" y="491"/>
                  <a:pt x="14056" y="498"/>
                  <a:pt x="14051" y="509"/>
                </a:cubicBezTo>
                <a:cubicBezTo>
                  <a:pt x="14040" y="528"/>
                  <a:pt x="14047" y="546"/>
                  <a:pt x="14063" y="558"/>
                </a:cubicBezTo>
                <a:cubicBezTo>
                  <a:pt x="14083" y="574"/>
                  <a:pt x="14103" y="588"/>
                  <a:pt x="14123" y="602"/>
                </a:cubicBezTo>
                <a:cubicBezTo>
                  <a:pt x="14128" y="606"/>
                  <a:pt x="14134" y="608"/>
                  <a:pt x="14140" y="608"/>
                </a:cubicBezTo>
                <a:cubicBezTo>
                  <a:pt x="14153" y="608"/>
                  <a:pt x="14166" y="600"/>
                  <a:pt x="14172" y="590"/>
                </a:cubicBezTo>
                <a:cubicBezTo>
                  <a:pt x="14183" y="571"/>
                  <a:pt x="14174" y="553"/>
                  <a:pt x="14159" y="541"/>
                </a:cubicBezTo>
                <a:cubicBezTo>
                  <a:pt x="14139" y="525"/>
                  <a:pt x="14120" y="511"/>
                  <a:pt x="14099" y="497"/>
                </a:cubicBezTo>
                <a:cubicBezTo>
                  <a:pt x="14094" y="493"/>
                  <a:pt x="14088" y="491"/>
                  <a:pt x="14082" y="491"/>
                </a:cubicBezTo>
                <a:close/>
                <a:moveTo>
                  <a:pt x="17492" y="577"/>
                </a:moveTo>
                <a:cubicBezTo>
                  <a:pt x="17479" y="577"/>
                  <a:pt x="17467" y="595"/>
                  <a:pt x="17478" y="608"/>
                </a:cubicBezTo>
                <a:cubicBezTo>
                  <a:pt x="17487" y="619"/>
                  <a:pt x="17500" y="624"/>
                  <a:pt x="17512" y="624"/>
                </a:cubicBezTo>
                <a:cubicBezTo>
                  <a:pt x="17525" y="624"/>
                  <a:pt x="17538" y="619"/>
                  <a:pt x="17546" y="609"/>
                </a:cubicBezTo>
                <a:cubicBezTo>
                  <a:pt x="17558" y="596"/>
                  <a:pt x="17546" y="578"/>
                  <a:pt x="17533" y="578"/>
                </a:cubicBezTo>
                <a:cubicBezTo>
                  <a:pt x="17529" y="578"/>
                  <a:pt x="17525" y="580"/>
                  <a:pt x="17521" y="585"/>
                </a:cubicBezTo>
                <a:cubicBezTo>
                  <a:pt x="17519" y="587"/>
                  <a:pt x="17516" y="589"/>
                  <a:pt x="17513" y="589"/>
                </a:cubicBezTo>
                <a:cubicBezTo>
                  <a:pt x="17510" y="589"/>
                  <a:pt x="17506" y="587"/>
                  <a:pt x="17504" y="582"/>
                </a:cubicBezTo>
                <a:cubicBezTo>
                  <a:pt x="17500" y="578"/>
                  <a:pt x="17496" y="577"/>
                  <a:pt x="17492" y="577"/>
                </a:cubicBezTo>
                <a:close/>
                <a:moveTo>
                  <a:pt x="15655" y="558"/>
                </a:moveTo>
                <a:cubicBezTo>
                  <a:pt x="15613" y="558"/>
                  <a:pt x="15613" y="629"/>
                  <a:pt x="15657" y="629"/>
                </a:cubicBezTo>
                <a:lnTo>
                  <a:pt x="15687" y="629"/>
                </a:lnTo>
                <a:cubicBezTo>
                  <a:pt x="15733" y="629"/>
                  <a:pt x="15733" y="558"/>
                  <a:pt x="15687" y="558"/>
                </a:cubicBezTo>
                <a:lnTo>
                  <a:pt x="15657" y="558"/>
                </a:lnTo>
                <a:cubicBezTo>
                  <a:pt x="15656" y="558"/>
                  <a:pt x="15655" y="558"/>
                  <a:pt x="15655" y="558"/>
                </a:cubicBezTo>
                <a:close/>
                <a:moveTo>
                  <a:pt x="2229" y="554"/>
                </a:moveTo>
                <a:cubicBezTo>
                  <a:pt x="2224" y="554"/>
                  <a:pt x="2219" y="556"/>
                  <a:pt x="2215" y="562"/>
                </a:cubicBezTo>
                <a:cubicBezTo>
                  <a:pt x="2202" y="579"/>
                  <a:pt x="2187" y="592"/>
                  <a:pt x="2167" y="598"/>
                </a:cubicBezTo>
                <a:cubicBezTo>
                  <a:pt x="2147" y="607"/>
                  <a:pt x="2152" y="635"/>
                  <a:pt x="2168" y="635"/>
                </a:cubicBezTo>
                <a:cubicBezTo>
                  <a:pt x="2170" y="635"/>
                  <a:pt x="2172" y="635"/>
                  <a:pt x="2174" y="634"/>
                </a:cubicBezTo>
                <a:cubicBezTo>
                  <a:pt x="2203" y="622"/>
                  <a:pt x="2225" y="606"/>
                  <a:pt x="2245" y="580"/>
                </a:cubicBezTo>
                <a:cubicBezTo>
                  <a:pt x="2254" y="567"/>
                  <a:pt x="2242" y="554"/>
                  <a:pt x="2229" y="554"/>
                </a:cubicBezTo>
                <a:close/>
                <a:moveTo>
                  <a:pt x="20405" y="568"/>
                </a:moveTo>
                <a:cubicBezTo>
                  <a:pt x="20372" y="568"/>
                  <a:pt x="20351" y="616"/>
                  <a:pt x="20386" y="634"/>
                </a:cubicBezTo>
                <a:cubicBezTo>
                  <a:pt x="20397" y="639"/>
                  <a:pt x="20406" y="644"/>
                  <a:pt x="20417" y="650"/>
                </a:cubicBezTo>
                <a:cubicBezTo>
                  <a:pt x="20422" y="652"/>
                  <a:pt x="20428" y="654"/>
                  <a:pt x="20433" y="654"/>
                </a:cubicBezTo>
                <a:cubicBezTo>
                  <a:pt x="20465" y="654"/>
                  <a:pt x="20488" y="605"/>
                  <a:pt x="20452" y="588"/>
                </a:cubicBezTo>
                <a:cubicBezTo>
                  <a:pt x="20442" y="582"/>
                  <a:pt x="20433" y="577"/>
                  <a:pt x="20422" y="572"/>
                </a:cubicBezTo>
                <a:cubicBezTo>
                  <a:pt x="20416" y="569"/>
                  <a:pt x="20411" y="568"/>
                  <a:pt x="20405" y="568"/>
                </a:cubicBezTo>
                <a:close/>
                <a:moveTo>
                  <a:pt x="15310" y="597"/>
                </a:moveTo>
                <a:cubicBezTo>
                  <a:pt x="15242" y="597"/>
                  <a:pt x="15241" y="703"/>
                  <a:pt x="15310" y="705"/>
                </a:cubicBezTo>
                <a:lnTo>
                  <a:pt x="15326" y="705"/>
                </a:lnTo>
                <a:cubicBezTo>
                  <a:pt x="15395" y="705"/>
                  <a:pt x="15395" y="597"/>
                  <a:pt x="15326" y="597"/>
                </a:cubicBezTo>
                <a:close/>
                <a:moveTo>
                  <a:pt x="21196" y="555"/>
                </a:moveTo>
                <a:cubicBezTo>
                  <a:pt x="21192" y="555"/>
                  <a:pt x="21187" y="555"/>
                  <a:pt x="21183" y="556"/>
                </a:cubicBezTo>
                <a:cubicBezTo>
                  <a:pt x="21156" y="565"/>
                  <a:pt x="21136" y="595"/>
                  <a:pt x="21146" y="622"/>
                </a:cubicBezTo>
                <a:cubicBezTo>
                  <a:pt x="21150" y="637"/>
                  <a:pt x="21156" y="653"/>
                  <a:pt x="21162" y="666"/>
                </a:cubicBezTo>
                <a:cubicBezTo>
                  <a:pt x="21169" y="690"/>
                  <a:pt x="21189" y="705"/>
                  <a:pt x="21213" y="705"/>
                </a:cubicBezTo>
                <a:cubicBezTo>
                  <a:pt x="21218" y="705"/>
                  <a:pt x="21223" y="704"/>
                  <a:pt x="21228" y="703"/>
                </a:cubicBezTo>
                <a:cubicBezTo>
                  <a:pt x="21254" y="696"/>
                  <a:pt x="21275" y="665"/>
                  <a:pt x="21264" y="638"/>
                </a:cubicBezTo>
                <a:cubicBezTo>
                  <a:pt x="21259" y="622"/>
                  <a:pt x="21254" y="608"/>
                  <a:pt x="21249" y="593"/>
                </a:cubicBezTo>
                <a:cubicBezTo>
                  <a:pt x="21241" y="570"/>
                  <a:pt x="21220" y="555"/>
                  <a:pt x="21196" y="555"/>
                </a:cubicBezTo>
                <a:close/>
                <a:moveTo>
                  <a:pt x="8011" y="581"/>
                </a:moveTo>
                <a:cubicBezTo>
                  <a:pt x="8007" y="581"/>
                  <a:pt x="8005" y="582"/>
                  <a:pt x="8002" y="582"/>
                </a:cubicBezTo>
                <a:cubicBezTo>
                  <a:pt x="7992" y="586"/>
                  <a:pt x="7986" y="591"/>
                  <a:pt x="7982" y="597"/>
                </a:cubicBezTo>
                <a:cubicBezTo>
                  <a:pt x="7975" y="588"/>
                  <a:pt x="7965" y="581"/>
                  <a:pt x="7950" y="581"/>
                </a:cubicBezTo>
                <a:cubicBezTo>
                  <a:pt x="7904" y="581"/>
                  <a:pt x="7904" y="653"/>
                  <a:pt x="7950" y="653"/>
                </a:cubicBezTo>
                <a:cubicBezTo>
                  <a:pt x="7962" y="653"/>
                  <a:pt x="7971" y="647"/>
                  <a:pt x="7978" y="639"/>
                </a:cubicBezTo>
                <a:cubicBezTo>
                  <a:pt x="7987" y="672"/>
                  <a:pt x="8014" y="698"/>
                  <a:pt x="8047" y="708"/>
                </a:cubicBezTo>
                <a:cubicBezTo>
                  <a:pt x="8051" y="710"/>
                  <a:pt x="8055" y="710"/>
                  <a:pt x="8059" y="710"/>
                </a:cubicBezTo>
                <a:cubicBezTo>
                  <a:pt x="8094" y="710"/>
                  <a:pt x="8105" y="653"/>
                  <a:pt x="8067" y="640"/>
                </a:cubicBezTo>
                <a:cubicBezTo>
                  <a:pt x="8051" y="635"/>
                  <a:pt x="8046" y="622"/>
                  <a:pt x="8045" y="608"/>
                </a:cubicBezTo>
                <a:cubicBezTo>
                  <a:pt x="8042" y="591"/>
                  <a:pt x="8025" y="581"/>
                  <a:pt x="8011" y="581"/>
                </a:cubicBezTo>
                <a:close/>
                <a:moveTo>
                  <a:pt x="3302" y="535"/>
                </a:moveTo>
                <a:cubicBezTo>
                  <a:pt x="3262" y="535"/>
                  <a:pt x="3225" y="588"/>
                  <a:pt x="3261" y="626"/>
                </a:cubicBezTo>
                <a:cubicBezTo>
                  <a:pt x="3284" y="651"/>
                  <a:pt x="3310" y="677"/>
                  <a:pt x="3335" y="702"/>
                </a:cubicBezTo>
                <a:cubicBezTo>
                  <a:pt x="3346" y="713"/>
                  <a:pt x="3358" y="718"/>
                  <a:pt x="3370" y="718"/>
                </a:cubicBezTo>
                <a:cubicBezTo>
                  <a:pt x="3410" y="718"/>
                  <a:pt x="3447" y="665"/>
                  <a:pt x="3410" y="628"/>
                </a:cubicBezTo>
                <a:cubicBezTo>
                  <a:pt x="3385" y="602"/>
                  <a:pt x="3362" y="576"/>
                  <a:pt x="3337" y="551"/>
                </a:cubicBezTo>
                <a:cubicBezTo>
                  <a:pt x="3326" y="540"/>
                  <a:pt x="3314" y="535"/>
                  <a:pt x="3302" y="535"/>
                </a:cubicBezTo>
                <a:close/>
                <a:moveTo>
                  <a:pt x="9437" y="600"/>
                </a:moveTo>
                <a:cubicBezTo>
                  <a:pt x="9419" y="600"/>
                  <a:pt x="9401" y="609"/>
                  <a:pt x="9391" y="626"/>
                </a:cubicBezTo>
                <a:cubicBezTo>
                  <a:pt x="9376" y="650"/>
                  <a:pt x="9385" y="686"/>
                  <a:pt x="9411" y="700"/>
                </a:cubicBezTo>
                <a:cubicBezTo>
                  <a:pt x="9421" y="705"/>
                  <a:pt x="9431" y="710"/>
                  <a:pt x="9441" y="716"/>
                </a:cubicBezTo>
                <a:cubicBezTo>
                  <a:pt x="9450" y="720"/>
                  <a:pt x="9459" y="722"/>
                  <a:pt x="9468" y="722"/>
                </a:cubicBezTo>
                <a:cubicBezTo>
                  <a:pt x="9486" y="722"/>
                  <a:pt x="9504" y="713"/>
                  <a:pt x="9515" y="696"/>
                </a:cubicBezTo>
                <a:cubicBezTo>
                  <a:pt x="9528" y="672"/>
                  <a:pt x="9521" y="635"/>
                  <a:pt x="9495" y="622"/>
                </a:cubicBezTo>
                <a:cubicBezTo>
                  <a:pt x="9484" y="617"/>
                  <a:pt x="9475" y="612"/>
                  <a:pt x="9464" y="607"/>
                </a:cubicBezTo>
                <a:cubicBezTo>
                  <a:pt x="9456" y="602"/>
                  <a:pt x="9446" y="600"/>
                  <a:pt x="9437" y="600"/>
                </a:cubicBezTo>
                <a:close/>
                <a:moveTo>
                  <a:pt x="23841" y="623"/>
                </a:moveTo>
                <a:cubicBezTo>
                  <a:pt x="23831" y="623"/>
                  <a:pt x="23820" y="629"/>
                  <a:pt x="23814" y="642"/>
                </a:cubicBezTo>
                <a:cubicBezTo>
                  <a:pt x="23809" y="653"/>
                  <a:pt x="23803" y="661"/>
                  <a:pt x="23799" y="672"/>
                </a:cubicBezTo>
                <a:cubicBezTo>
                  <a:pt x="23784" y="700"/>
                  <a:pt x="23808" y="726"/>
                  <a:pt x="23832" y="726"/>
                </a:cubicBezTo>
                <a:cubicBezTo>
                  <a:pt x="23842" y="726"/>
                  <a:pt x="23853" y="720"/>
                  <a:pt x="23859" y="707"/>
                </a:cubicBezTo>
                <a:cubicBezTo>
                  <a:pt x="23865" y="697"/>
                  <a:pt x="23870" y="687"/>
                  <a:pt x="23875" y="677"/>
                </a:cubicBezTo>
                <a:cubicBezTo>
                  <a:pt x="23889" y="649"/>
                  <a:pt x="23864" y="623"/>
                  <a:pt x="23841" y="623"/>
                </a:cubicBezTo>
                <a:close/>
                <a:moveTo>
                  <a:pt x="12217" y="701"/>
                </a:moveTo>
                <a:cubicBezTo>
                  <a:pt x="12194" y="701"/>
                  <a:pt x="12194" y="736"/>
                  <a:pt x="12217" y="736"/>
                </a:cubicBezTo>
                <a:cubicBezTo>
                  <a:pt x="12240" y="736"/>
                  <a:pt x="12240" y="701"/>
                  <a:pt x="12217" y="701"/>
                </a:cubicBezTo>
                <a:close/>
                <a:moveTo>
                  <a:pt x="7054" y="625"/>
                </a:moveTo>
                <a:cubicBezTo>
                  <a:pt x="7033" y="625"/>
                  <a:pt x="7011" y="642"/>
                  <a:pt x="7018" y="669"/>
                </a:cubicBezTo>
                <a:cubicBezTo>
                  <a:pt x="7023" y="689"/>
                  <a:pt x="7029" y="708"/>
                  <a:pt x="7034" y="729"/>
                </a:cubicBezTo>
                <a:cubicBezTo>
                  <a:pt x="7038" y="747"/>
                  <a:pt x="7052" y="755"/>
                  <a:pt x="7066" y="755"/>
                </a:cubicBezTo>
                <a:cubicBezTo>
                  <a:pt x="7087" y="755"/>
                  <a:pt x="7109" y="738"/>
                  <a:pt x="7102" y="711"/>
                </a:cubicBezTo>
                <a:cubicBezTo>
                  <a:pt x="7097" y="691"/>
                  <a:pt x="7091" y="670"/>
                  <a:pt x="7086" y="651"/>
                </a:cubicBezTo>
                <a:cubicBezTo>
                  <a:pt x="7082" y="633"/>
                  <a:pt x="7068" y="625"/>
                  <a:pt x="7054" y="625"/>
                </a:cubicBezTo>
                <a:close/>
                <a:moveTo>
                  <a:pt x="8566" y="673"/>
                </a:moveTo>
                <a:cubicBezTo>
                  <a:pt x="8540" y="673"/>
                  <a:pt x="8516" y="708"/>
                  <a:pt x="8541" y="733"/>
                </a:cubicBezTo>
                <a:lnTo>
                  <a:pt x="8557" y="749"/>
                </a:lnTo>
                <a:cubicBezTo>
                  <a:pt x="8564" y="756"/>
                  <a:pt x="8573" y="760"/>
                  <a:pt x="8581" y="760"/>
                </a:cubicBezTo>
                <a:cubicBezTo>
                  <a:pt x="8608" y="760"/>
                  <a:pt x="8632" y="724"/>
                  <a:pt x="8606" y="700"/>
                </a:cubicBezTo>
                <a:lnTo>
                  <a:pt x="8591" y="684"/>
                </a:lnTo>
                <a:cubicBezTo>
                  <a:pt x="8583" y="676"/>
                  <a:pt x="8575" y="673"/>
                  <a:pt x="8566" y="673"/>
                </a:cubicBezTo>
                <a:close/>
                <a:moveTo>
                  <a:pt x="127" y="713"/>
                </a:moveTo>
                <a:cubicBezTo>
                  <a:pt x="110" y="713"/>
                  <a:pt x="100" y="738"/>
                  <a:pt x="118" y="745"/>
                </a:cubicBezTo>
                <a:cubicBezTo>
                  <a:pt x="128" y="750"/>
                  <a:pt x="136" y="755"/>
                  <a:pt x="147" y="761"/>
                </a:cubicBezTo>
                <a:cubicBezTo>
                  <a:pt x="150" y="763"/>
                  <a:pt x="154" y="763"/>
                  <a:pt x="157" y="763"/>
                </a:cubicBezTo>
                <a:cubicBezTo>
                  <a:pt x="173" y="763"/>
                  <a:pt x="183" y="740"/>
                  <a:pt x="166" y="731"/>
                </a:cubicBezTo>
                <a:cubicBezTo>
                  <a:pt x="155" y="726"/>
                  <a:pt x="146" y="721"/>
                  <a:pt x="135" y="716"/>
                </a:cubicBezTo>
                <a:cubicBezTo>
                  <a:pt x="132" y="714"/>
                  <a:pt x="130" y="713"/>
                  <a:pt x="127" y="713"/>
                </a:cubicBezTo>
                <a:close/>
                <a:moveTo>
                  <a:pt x="19606" y="734"/>
                </a:moveTo>
                <a:cubicBezTo>
                  <a:pt x="19583" y="734"/>
                  <a:pt x="19583" y="770"/>
                  <a:pt x="19606" y="770"/>
                </a:cubicBezTo>
                <a:cubicBezTo>
                  <a:pt x="19630" y="770"/>
                  <a:pt x="19630" y="734"/>
                  <a:pt x="19606" y="734"/>
                </a:cubicBezTo>
                <a:close/>
                <a:moveTo>
                  <a:pt x="5477" y="738"/>
                </a:moveTo>
                <a:cubicBezTo>
                  <a:pt x="5436" y="738"/>
                  <a:pt x="5399" y="790"/>
                  <a:pt x="5436" y="828"/>
                </a:cubicBezTo>
                <a:cubicBezTo>
                  <a:pt x="5441" y="834"/>
                  <a:pt x="5447" y="838"/>
                  <a:pt x="5452" y="843"/>
                </a:cubicBezTo>
                <a:cubicBezTo>
                  <a:pt x="5463" y="854"/>
                  <a:pt x="5475" y="859"/>
                  <a:pt x="5488" y="859"/>
                </a:cubicBezTo>
                <a:cubicBezTo>
                  <a:pt x="5529" y="859"/>
                  <a:pt x="5566" y="806"/>
                  <a:pt x="5528" y="769"/>
                </a:cubicBezTo>
                <a:lnTo>
                  <a:pt x="5513" y="753"/>
                </a:lnTo>
                <a:cubicBezTo>
                  <a:pt x="5501" y="742"/>
                  <a:pt x="5489" y="738"/>
                  <a:pt x="5477" y="738"/>
                </a:cubicBezTo>
                <a:close/>
                <a:moveTo>
                  <a:pt x="16152" y="755"/>
                </a:moveTo>
                <a:cubicBezTo>
                  <a:pt x="16134" y="755"/>
                  <a:pt x="16116" y="767"/>
                  <a:pt x="16116" y="790"/>
                </a:cubicBezTo>
                <a:lnTo>
                  <a:pt x="16116" y="834"/>
                </a:lnTo>
                <a:cubicBezTo>
                  <a:pt x="16116" y="857"/>
                  <a:pt x="16134" y="868"/>
                  <a:pt x="16152" y="868"/>
                </a:cubicBezTo>
                <a:cubicBezTo>
                  <a:pt x="16170" y="868"/>
                  <a:pt x="16188" y="857"/>
                  <a:pt x="16188" y="834"/>
                </a:cubicBezTo>
                <a:lnTo>
                  <a:pt x="16188" y="790"/>
                </a:lnTo>
                <a:cubicBezTo>
                  <a:pt x="16188" y="767"/>
                  <a:pt x="16170" y="755"/>
                  <a:pt x="16152" y="755"/>
                </a:cubicBezTo>
                <a:close/>
                <a:moveTo>
                  <a:pt x="16334" y="726"/>
                </a:moveTo>
                <a:cubicBezTo>
                  <a:pt x="16313" y="726"/>
                  <a:pt x="16291" y="744"/>
                  <a:pt x="16296" y="770"/>
                </a:cubicBezTo>
                <a:lnTo>
                  <a:pt x="16311" y="844"/>
                </a:lnTo>
                <a:cubicBezTo>
                  <a:pt x="16315" y="863"/>
                  <a:pt x="16328" y="871"/>
                  <a:pt x="16342" y="871"/>
                </a:cubicBezTo>
                <a:cubicBezTo>
                  <a:pt x="16363" y="871"/>
                  <a:pt x="16385" y="853"/>
                  <a:pt x="16379" y="827"/>
                </a:cubicBezTo>
                <a:lnTo>
                  <a:pt x="16364" y="752"/>
                </a:lnTo>
                <a:cubicBezTo>
                  <a:pt x="16360" y="734"/>
                  <a:pt x="16347" y="726"/>
                  <a:pt x="16334" y="726"/>
                </a:cubicBezTo>
                <a:close/>
                <a:moveTo>
                  <a:pt x="20761" y="768"/>
                </a:moveTo>
                <a:cubicBezTo>
                  <a:pt x="20751" y="768"/>
                  <a:pt x="20742" y="772"/>
                  <a:pt x="20735" y="779"/>
                </a:cubicBezTo>
                <a:cubicBezTo>
                  <a:pt x="20721" y="794"/>
                  <a:pt x="20722" y="815"/>
                  <a:pt x="20735" y="829"/>
                </a:cubicBezTo>
                <a:cubicBezTo>
                  <a:pt x="20756" y="854"/>
                  <a:pt x="20776" y="879"/>
                  <a:pt x="20797" y="904"/>
                </a:cubicBezTo>
                <a:cubicBezTo>
                  <a:pt x="20803" y="911"/>
                  <a:pt x="20812" y="914"/>
                  <a:pt x="20821" y="914"/>
                </a:cubicBezTo>
                <a:cubicBezTo>
                  <a:pt x="20831" y="914"/>
                  <a:pt x="20841" y="910"/>
                  <a:pt x="20846" y="904"/>
                </a:cubicBezTo>
                <a:cubicBezTo>
                  <a:pt x="20861" y="889"/>
                  <a:pt x="20860" y="868"/>
                  <a:pt x="20846" y="854"/>
                </a:cubicBezTo>
                <a:cubicBezTo>
                  <a:pt x="20825" y="829"/>
                  <a:pt x="20806" y="804"/>
                  <a:pt x="20785" y="779"/>
                </a:cubicBezTo>
                <a:cubicBezTo>
                  <a:pt x="20779" y="772"/>
                  <a:pt x="20770" y="768"/>
                  <a:pt x="20761" y="768"/>
                </a:cubicBezTo>
                <a:close/>
                <a:moveTo>
                  <a:pt x="9934" y="794"/>
                </a:moveTo>
                <a:cubicBezTo>
                  <a:pt x="9893" y="794"/>
                  <a:pt x="9857" y="847"/>
                  <a:pt x="9894" y="884"/>
                </a:cubicBezTo>
                <a:lnTo>
                  <a:pt x="9909" y="900"/>
                </a:lnTo>
                <a:cubicBezTo>
                  <a:pt x="9921" y="911"/>
                  <a:pt x="9933" y="916"/>
                  <a:pt x="9946" y="916"/>
                </a:cubicBezTo>
                <a:cubicBezTo>
                  <a:pt x="9986" y="916"/>
                  <a:pt x="10023" y="863"/>
                  <a:pt x="9985" y="826"/>
                </a:cubicBezTo>
                <a:lnTo>
                  <a:pt x="9970" y="810"/>
                </a:lnTo>
                <a:cubicBezTo>
                  <a:pt x="9959" y="798"/>
                  <a:pt x="9946" y="794"/>
                  <a:pt x="9934" y="794"/>
                </a:cubicBezTo>
                <a:close/>
                <a:moveTo>
                  <a:pt x="12354" y="851"/>
                </a:moveTo>
                <a:cubicBezTo>
                  <a:pt x="12342" y="851"/>
                  <a:pt x="12330" y="864"/>
                  <a:pt x="12337" y="879"/>
                </a:cubicBezTo>
                <a:cubicBezTo>
                  <a:pt x="12342" y="889"/>
                  <a:pt x="12348" y="899"/>
                  <a:pt x="12352" y="909"/>
                </a:cubicBezTo>
                <a:cubicBezTo>
                  <a:pt x="12356" y="916"/>
                  <a:pt x="12361" y="918"/>
                  <a:pt x="12366" y="918"/>
                </a:cubicBezTo>
                <a:cubicBezTo>
                  <a:pt x="12378" y="918"/>
                  <a:pt x="12390" y="905"/>
                  <a:pt x="12383" y="890"/>
                </a:cubicBezTo>
                <a:cubicBezTo>
                  <a:pt x="12377" y="880"/>
                  <a:pt x="12371" y="870"/>
                  <a:pt x="12367" y="860"/>
                </a:cubicBezTo>
                <a:cubicBezTo>
                  <a:pt x="12364" y="854"/>
                  <a:pt x="12359" y="851"/>
                  <a:pt x="12354" y="851"/>
                </a:cubicBezTo>
                <a:close/>
                <a:moveTo>
                  <a:pt x="11842" y="801"/>
                </a:moveTo>
                <a:cubicBezTo>
                  <a:pt x="11833" y="801"/>
                  <a:pt x="11824" y="804"/>
                  <a:pt x="11815" y="808"/>
                </a:cubicBezTo>
                <a:cubicBezTo>
                  <a:pt x="11805" y="813"/>
                  <a:pt x="11795" y="818"/>
                  <a:pt x="11785" y="823"/>
                </a:cubicBezTo>
                <a:cubicBezTo>
                  <a:pt x="11758" y="837"/>
                  <a:pt x="11752" y="872"/>
                  <a:pt x="11765" y="897"/>
                </a:cubicBezTo>
                <a:cubicBezTo>
                  <a:pt x="11775" y="914"/>
                  <a:pt x="11793" y="923"/>
                  <a:pt x="11811" y="923"/>
                </a:cubicBezTo>
                <a:cubicBezTo>
                  <a:pt x="11820" y="923"/>
                  <a:pt x="11829" y="921"/>
                  <a:pt x="11838" y="917"/>
                </a:cubicBezTo>
                <a:cubicBezTo>
                  <a:pt x="11848" y="910"/>
                  <a:pt x="11858" y="905"/>
                  <a:pt x="11868" y="901"/>
                </a:cubicBezTo>
                <a:cubicBezTo>
                  <a:pt x="11895" y="888"/>
                  <a:pt x="11901" y="853"/>
                  <a:pt x="11888" y="828"/>
                </a:cubicBezTo>
                <a:cubicBezTo>
                  <a:pt x="11878" y="810"/>
                  <a:pt x="11860" y="801"/>
                  <a:pt x="11842" y="801"/>
                </a:cubicBezTo>
                <a:close/>
                <a:moveTo>
                  <a:pt x="2859" y="854"/>
                </a:moveTo>
                <a:cubicBezTo>
                  <a:pt x="2813" y="854"/>
                  <a:pt x="2813" y="925"/>
                  <a:pt x="2859" y="925"/>
                </a:cubicBezTo>
                <a:lnTo>
                  <a:pt x="2875" y="925"/>
                </a:lnTo>
                <a:cubicBezTo>
                  <a:pt x="2921" y="925"/>
                  <a:pt x="2921" y="854"/>
                  <a:pt x="2875" y="854"/>
                </a:cubicBezTo>
                <a:close/>
                <a:moveTo>
                  <a:pt x="12877" y="817"/>
                </a:moveTo>
                <a:cubicBezTo>
                  <a:pt x="12809" y="817"/>
                  <a:pt x="12809" y="925"/>
                  <a:pt x="12877" y="925"/>
                </a:cubicBezTo>
                <a:lnTo>
                  <a:pt x="12907" y="925"/>
                </a:lnTo>
                <a:cubicBezTo>
                  <a:pt x="12975" y="925"/>
                  <a:pt x="12977" y="817"/>
                  <a:pt x="12907" y="817"/>
                </a:cubicBezTo>
                <a:close/>
                <a:moveTo>
                  <a:pt x="14891" y="828"/>
                </a:moveTo>
                <a:cubicBezTo>
                  <a:pt x="14873" y="828"/>
                  <a:pt x="14855" y="839"/>
                  <a:pt x="14855" y="862"/>
                </a:cubicBezTo>
                <a:lnTo>
                  <a:pt x="14855" y="892"/>
                </a:lnTo>
                <a:cubicBezTo>
                  <a:pt x="14855" y="915"/>
                  <a:pt x="14872" y="926"/>
                  <a:pt x="14890" y="926"/>
                </a:cubicBezTo>
                <a:cubicBezTo>
                  <a:pt x="14908" y="926"/>
                  <a:pt x="14926" y="915"/>
                  <a:pt x="14926" y="892"/>
                </a:cubicBezTo>
                <a:lnTo>
                  <a:pt x="14926" y="862"/>
                </a:lnTo>
                <a:cubicBezTo>
                  <a:pt x="14926" y="839"/>
                  <a:pt x="14909" y="828"/>
                  <a:pt x="14891" y="828"/>
                </a:cubicBezTo>
                <a:close/>
                <a:moveTo>
                  <a:pt x="18870" y="899"/>
                </a:moveTo>
                <a:cubicBezTo>
                  <a:pt x="18845" y="899"/>
                  <a:pt x="18845" y="933"/>
                  <a:pt x="18870" y="933"/>
                </a:cubicBezTo>
                <a:lnTo>
                  <a:pt x="18885" y="933"/>
                </a:lnTo>
                <a:cubicBezTo>
                  <a:pt x="18908" y="933"/>
                  <a:pt x="18908" y="899"/>
                  <a:pt x="18885" y="899"/>
                </a:cubicBezTo>
                <a:close/>
                <a:moveTo>
                  <a:pt x="22310" y="861"/>
                </a:moveTo>
                <a:cubicBezTo>
                  <a:pt x="22293" y="861"/>
                  <a:pt x="22275" y="873"/>
                  <a:pt x="22275" y="896"/>
                </a:cubicBezTo>
                <a:lnTo>
                  <a:pt x="22275" y="926"/>
                </a:lnTo>
                <a:cubicBezTo>
                  <a:pt x="22275" y="949"/>
                  <a:pt x="22293" y="961"/>
                  <a:pt x="22310" y="961"/>
                </a:cubicBezTo>
                <a:cubicBezTo>
                  <a:pt x="22328" y="961"/>
                  <a:pt x="22346" y="949"/>
                  <a:pt x="22346" y="926"/>
                </a:cubicBezTo>
                <a:lnTo>
                  <a:pt x="22346" y="896"/>
                </a:lnTo>
                <a:cubicBezTo>
                  <a:pt x="22346" y="873"/>
                  <a:pt x="22328" y="861"/>
                  <a:pt x="22310" y="861"/>
                </a:cubicBezTo>
                <a:close/>
                <a:moveTo>
                  <a:pt x="6632" y="880"/>
                </a:moveTo>
                <a:cubicBezTo>
                  <a:pt x="6615" y="880"/>
                  <a:pt x="6597" y="892"/>
                  <a:pt x="6597" y="915"/>
                </a:cubicBezTo>
                <a:lnTo>
                  <a:pt x="6597" y="930"/>
                </a:lnTo>
                <a:cubicBezTo>
                  <a:pt x="6596" y="952"/>
                  <a:pt x="6613" y="963"/>
                  <a:pt x="6631" y="963"/>
                </a:cubicBezTo>
                <a:cubicBezTo>
                  <a:pt x="6649" y="963"/>
                  <a:pt x="6667" y="952"/>
                  <a:pt x="6667" y="930"/>
                </a:cubicBezTo>
                <a:lnTo>
                  <a:pt x="6667" y="915"/>
                </a:lnTo>
                <a:cubicBezTo>
                  <a:pt x="6667" y="892"/>
                  <a:pt x="6650" y="880"/>
                  <a:pt x="6632" y="880"/>
                </a:cubicBezTo>
                <a:close/>
                <a:moveTo>
                  <a:pt x="14740" y="886"/>
                </a:moveTo>
                <a:cubicBezTo>
                  <a:pt x="14723" y="886"/>
                  <a:pt x="14705" y="898"/>
                  <a:pt x="14705" y="921"/>
                </a:cubicBezTo>
                <a:lnTo>
                  <a:pt x="14705" y="937"/>
                </a:lnTo>
                <a:cubicBezTo>
                  <a:pt x="14705" y="960"/>
                  <a:pt x="14723" y="971"/>
                  <a:pt x="14740" y="971"/>
                </a:cubicBezTo>
                <a:cubicBezTo>
                  <a:pt x="14758" y="971"/>
                  <a:pt x="14776" y="960"/>
                  <a:pt x="14776" y="937"/>
                </a:cubicBezTo>
                <a:lnTo>
                  <a:pt x="14776" y="921"/>
                </a:lnTo>
                <a:cubicBezTo>
                  <a:pt x="14776" y="898"/>
                  <a:pt x="14758" y="886"/>
                  <a:pt x="14740" y="886"/>
                </a:cubicBezTo>
                <a:close/>
                <a:moveTo>
                  <a:pt x="7699" y="897"/>
                </a:moveTo>
                <a:cubicBezTo>
                  <a:pt x="7672" y="897"/>
                  <a:pt x="7648" y="932"/>
                  <a:pt x="7673" y="958"/>
                </a:cubicBezTo>
                <a:lnTo>
                  <a:pt x="7689" y="973"/>
                </a:lnTo>
                <a:cubicBezTo>
                  <a:pt x="7696" y="981"/>
                  <a:pt x="7704" y="984"/>
                  <a:pt x="7712" y="984"/>
                </a:cubicBezTo>
                <a:cubicBezTo>
                  <a:pt x="7740" y="984"/>
                  <a:pt x="7764" y="947"/>
                  <a:pt x="7739" y="923"/>
                </a:cubicBezTo>
                <a:lnTo>
                  <a:pt x="7723" y="907"/>
                </a:lnTo>
                <a:cubicBezTo>
                  <a:pt x="7716" y="900"/>
                  <a:pt x="7707" y="897"/>
                  <a:pt x="7699" y="897"/>
                </a:cubicBezTo>
                <a:close/>
                <a:moveTo>
                  <a:pt x="13904" y="850"/>
                </a:moveTo>
                <a:cubicBezTo>
                  <a:pt x="13868" y="850"/>
                  <a:pt x="13830" y="889"/>
                  <a:pt x="13854" y="931"/>
                </a:cubicBezTo>
                <a:cubicBezTo>
                  <a:pt x="13874" y="967"/>
                  <a:pt x="13905" y="984"/>
                  <a:pt x="13944" y="988"/>
                </a:cubicBezTo>
                <a:cubicBezTo>
                  <a:pt x="13945" y="988"/>
                  <a:pt x="13947" y="988"/>
                  <a:pt x="13948" y="988"/>
                </a:cubicBezTo>
                <a:cubicBezTo>
                  <a:pt x="13976" y="988"/>
                  <a:pt x="13998" y="960"/>
                  <a:pt x="13998" y="933"/>
                </a:cubicBezTo>
                <a:cubicBezTo>
                  <a:pt x="13998" y="904"/>
                  <a:pt x="13975" y="885"/>
                  <a:pt x="13948" y="880"/>
                </a:cubicBezTo>
                <a:cubicBezTo>
                  <a:pt x="13947" y="879"/>
                  <a:pt x="13947" y="878"/>
                  <a:pt x="13946" y="876"/>
                </a:cubicBezTo>
                <a:cubicBezTo>
                  <a:pt x="13936" y="857"/>
                  <a:pt x="13920" y="850"/>
                  <a:pt x="13904" y="850"/>
                </a:cubicBezTo>
                <a:close/>
                <a:moveTo>
                  <a:pt x="16602" y="920"/>
                </a:moveTo>
                <a:cubicBezTo>
                  <a:pt x="16555" y="920"/>
                  <a:pt x="16555" y="990"/>
                  <a:pt x="16602" y="990"/>
                </a:cubicBezTo>
                <a:lnTo>
                  <a:pt x="16617" y="990"/>
                </a:lnTo>
                <a:cubicBezTo>
                  <a:pt x="16618" y="990"/>
                  <a:pt x="16618" y="990"/>
                  <a:pt x="16618" y="990"/>
                </a:cubicBezTo>
                <a:cubicBezTo>
                  <a:pt x="16662" y="990"/>
                  <a:pt x="16662" y="920"/>
                  <a:pt x="16617" y="920"/>
                </a:cubicBezTo>
                <a:close/>
                <a:moveTo>
                  <a:pt x="18192" y="927"/>
                </a:moveTo>
                <a:cubicBezTo>
                  <a:pt x="18181" y="927"/>
                  <a:pt x="18169" y="940"/>
                  <a:pt x="18176" y="954"/>
                </a:cubicBezTo>
                <a:cubicBezTo>
                  <a:pt x="18181" y="965"/>
                  <a:pt x="18187" y="974"/>
                  <a:pt x="18192" y="985"/>
                </a:cubicBezTo>
                <a:cubicBezTo>
                  <a:pt x="18195" y="991"/>
                  <a:pt x="18200" y="994"/>
                  <a:pt x="18206" y="994"/>
                </a:cubicBezTo>
                <a:cubicBezTo>
                  <a:pt x="18217" y="994"/>
                  <a:pt x="18229" y="981"/>
                  <a:pt x="18222" y="967"/>
                </a:cubicBezTo>
                <a:cubicBezTo>
                  <a:pt x="18217" y="956"/>
                  <a:pt x="18212" y="947"/>
                  <a:pt x="18206" y="937"/>
                </a:cubicBezTo>
                <a:cubicBezTo>
                  <a:pt x="18203" y="930"/>
                  <a:pt x="18198" y="927"/>
                  <a:pt x="18192" y="927"/>
                </a:cubicBezTo>
                <a:close/>
                <a:moveTo>
                  <a:pt x="13508" y="927"/>
                </a:moveTo>
                <a:cubicBezTo>
                  <a:pt x="13462" y="927"/>
                  <a:pt x="13462" y="998"/>
                  <a:pt x="13508" y="998"/>
                </a:cubicBezTo>
                <a:cubicBezTo>
                  <a:pt x="13554" y="998"/>
                  <a:pt x="13554" y="927"/>
                  <a:pt x="13508" y="927"/>
                </a:cubicBezTo>
                <a:close/>
                <a:moveTo>
                  <a:pt x="15552" y="884"/>
                </a:moveTo>
                <a:cubicBezTo>
                  <a:pt x="15511" y="884"/>
                  <a:pt x="15474" y="937"/>
                  <a:pt x="15511" y="974"/>
                </a:cubicBezTo>
                <a:lnTo>
                  <a:pt x="15527" y="990"/>
                </a:lnTo>
                <a:cubicBezTo>
                  <a:pt x="15538" y="1001"/>
                  <a:pt x="15551" y="1006"/>
                  <a:pt x="15563" y="1006"/>
                </a:cubicBezTo>
                <a:cubicBezTo>
                  <a:pt x="15604" y="1006"/>
                  <a:pt x="15640" y="953"/>
                  <a:pt x="15603" y="916"/>
                </a:cubicBezTo>
                <a:lnTo>
                  <a:pt x="15587" y="900"/>
                </a:lnTo>
                <a:cubicBezTo>
                  <a:pt x="15576" y="889"/>
                  <a:pt x="15564" y="884"/>
                  <a:pt x="15552" y="884"/>
                </a:cubicBezTo>
                <a:close/>
                <a:moveTo>
                  <a:pt x="21737" y="870"/>
                </a:moveTo>
                <a:cubicBezTo>
                  <a:pt x="21719" y="870"/>
                  <a:pt x="21700" y="880"/>
                  <a:pt x="21691" y="897"/>
                </a:cubicBezTo>
                <a:cubicBezTo>
                  <a:pt x="21686" y="907"/>
                  <a:pt x="21680" y="917"/>
                  <a:pt x="21675" y="927"/>
                </a:cubicBezTo>
                <a:cubicBezTo>
                  <a:pt x="21662" y="953"/>
                  <a:pt x="21668" y="985"/>
                  <a:pt x="21695" y="1000"/>
                </a:cubicBezTo>
                <a:cubicBezTo>
                  <a:pt x="21703" y="1005"/>
                  <a:pt x="21712" y="1008"/>
                  <a:pt x="21722" y="1008"/>
                </a:cubicBezTo>
                <a:cubicBezTo>
                  <a:pt x="21741" y="1008"/>
                  <a:pt x="21760" y="998"/>
                  <a:pt x="21768" y="981"/>
                </a:cubicBezTo>
                <a:cubicBezTo>
                  <a:pt x="21774" y="970"/>
                  <a:pt x="21779" y="962"/>
                  <a:pt x="21784" y="951"/>
                </a:cubicBezTo>
                <a:cubicBezTo>
                  <a:pt x="21798" y="925"/>
                  <a:pt x="21792" y="894"/>
                  <a:pt x="21764" y="878"/>
                </a:cubicBezTo>
                <a:cubicBezTo>
                  <a:pt x="21756" y="873"/>
                  <a:pt x="21747" y="870"/>
                  <a:pt x="21737" y="870"/>
                </a:cubicBezTo>
                <a:close/>
                <a:moveTo>
                  <a:pt x="24322" y="940"/>
                </a:moveTo>
                <a:cubicBezTo>
                  <a:pt x="24314" y="940"/>
                  <a:pt x="24306" y="944"/>
                  <a:pt x="24298" y="951"/>
                </a:cubicBezTo>
                <a:lnTo>
                  <a:pt x="24283" y="967"/>
                </a:lnTo>
                <a:cubicBezTo>
                  <a:pt x="24258" y="992"/>
                  <a:pt x="24282" y="1027"/>
                  <a:pt x="24309" y="1027"/>
                </a:cubicBezTo>
                <a:cubicBezTo>
                  <a:pt x="24317" y="1027"/>
                  <a:pt x="24326" y="1024"/>
                  <a:pt x="24333" y="1016"/>
                </a:cubicBezTo>
                <a:lnTo>
                  <a:pt x="24349" y="1000"/>
                </a:lnTo>
                <a:cubicBezTo>
                  <a:pt x="24374" y="976"/>
                  <a:pt x="24349" y="940"/>
                  <a:pt x="24322" y="940"/>
                </a:cubicBezTo>
                <a:close/>
                <a:moveTo>
                  <a:pt x="11044" y="954"/>
                </a:moveTo>
                <a:cubicBezTo>
                  <a:pt x="11038" y="954"/>
                  <a:pt x="11033" y="956"/>
                  <a:pt x="11029" y="962"/>
                </a:cubicBezTo>
                <a:cubicBezTo>
                  <a:pt x="11016" y="978"/>
                  <a:pt x="11000" y="991"/>
                  <a:pt x="10981" y="998"/>
                </a:cubicBezTo>
                <a:cubicBezTo>
                  <a:pt x="10961" y="1006"/>
                  <a:pt x="10966" y="1034"/>
                  <a:pt x="10982" y="1034"/>
                </a:cubicBezTo>
                <a:cubicBezTo>
                  <a:pt x="10984" y="1034"/>
                  <a:pt x="10986" y="1034"/>
                  <a:pt x="10989" y="1033"/>
                </a:cubicBezTo>
                <a:cubicBezTo>
                  <a:pt x="11018" y="1021"/>
                  <a:pt x="11041" y="1005"/>
                  <a:pt x="11060" y="980"/>
                </a:cubicBezTo>
                <a:cubicBezTo>
                  <a:pt x="11069" y="967"/>
                  <a:pt x="11056" y="954"/>
                  <a:pt x="11044" y="954"/>
                </a:cubicBezTo>
                <a:close/>
                <a:moveTo>
                  <a:pt x="16840" y="995"/>
                </a:moveTo>
                <a:cubicBezTo>
                  <a:pt x="16795" y="995"/>
                  <a:pt x="16795" y="1066"/>
                  <a:pt x="16840" y="1066"/>
                </a:cubicBezTo>
                <a:lnTo>
                  <a:pt x="16856" y="1066"/>
                </a:lnTo>
                <a:cubicBezTo>
                  <a:pt x="16902" y="1066"/>
                  <a:pt x="16902" y="995"/>
                  <a:pt x="16856" y="995"/>
                </a:cubicBezTo>
                <a:close/>
                <a:moveTo>
                  <a:pt x="666" y="967"/>
                </a:moveTo>
                <a:cubicBezTo>
                  <a:pt x="661" y="967"/>
                  <a:pt x="655" y="969"/>
                  <a:pt x="649" y="972"/>
                </a:cubicBezTo>
                <a:cubicBezTo>
                  <a:pt x="633" y="981"/>
                  <a:pt x="624" y="1005"/>
                  <a:pt x="636" y="1020"/>
                </a:cubicBezTo>
                <a:cubicBezTo>
                  <a:pt x="652" y="1040"/>
                  <a:pt x="665" y="1061"/>
                  <a:pt x="680" y="1080"/>
                </a:cubicBezTo>
                <a:cubicBezTo>
                  <a:pt x="688" y="1091"/>
                  <a:pt x="700" y="1098"/>
                  <a:pt x="712" y="1098"/>
                </a:cubicBezTo>
                <a:cubicBezTo>
                  <a:pt x="717" y="1098"/>
                  <a:pt x="723" y="1097"/>
                  <a:pt x="728" y="1094"/>
                </a:cubicBezTo>
                <a:cubicBezTo>
                  <a:pt x="744" y="1085"/>
                  <a:pt x="753" y="1061"/>
                  <a:pt x="742" y="1046"/>
                </a:cubicBezTo>
                <a:cubicBezTo>
                  <a:pt x="726" y="1026"/>
                  <a:pt x="712" y="1005"/>
                  <a:pt x="697" y="985"/>
                </a:cubicBezTo>
                <a:cubicBezTo>
                  <a:pt x="689" y="974"/>
                  <a:pt x="678" y="967"/>
                  <a:pt x="666" y="967"/>
                </a:cubicBezTo>
                <a:close/>
                <a:moveTo>
                  <a:pt x="12116" y="935"/>
                </a:moveTo>
                <a:cubicBezTo>
                  <a:pt x="12076" y="935"/>
                  <a:pt x="12040" y="988"/>
                  <a:pt x="12076" y="1026"/>
                </a:cubicBezTo>
                <a:cubicBezTo>
                  <a:pt x="12099" y="1051"/>
                  <a:pt x="12124" y="1075"/>
                  <a:pt x="12149" y="1101"/>
                </a:cubicBezTo>
                <a:cubicBezTo>
                  <a:pt x="12160" y="1112"/>
                  <a:pt x="12172" y="1117"/>
                  <a:pt x="12184" y="1117"/>
                </a:cubicBezTo>
                <a:cubicBezTo>
                  <a:pt x="12225" y="1117"/>
                  <a:pt x="12261" y="1064"/>
                  <a:pt x="12225" y="1027"/>
                </a:cubicBezTo>
                <a:cubicBezTo>
                  <a:pt x="12200" y="1002"/>
                  <a:pt x="12176" y="975"/>
                  <a:pt x="12151" y="951"/>
                </a:cubicBezTo>
                <a:cubicBezTo>
                  <a:pt x="12141" y="940"/>
                  <a:pt x="12128" y="935"/>
                  <a:pt x="12116" y="935"/>
                </a:cubicBezTo>
                <a:close/>
                <a:moveTo>
                  <a:pt x="2013" y="968"/>
                </a:moveTo>
                <a:cubicBezTo>
                  <a:pt x="1997" y="968"/>
                  <a:pt x="1981" y="975"/>
                  <a:pt x="1970" y="993"/>
                </a:cubicBezTo>
                <a:cubicBezTo>
                  <a:pt x="1961" y="1009"/>
                  <a:pt x="1952" y="1025"/>
                  <a:pt x="1943" y="1038"/>
                </a:cubicBezTo>
                <a:cubicBezTo>
                  <a:pt x="1917" y="1080"/>
                  <a:pt x="1954" y="1119"/>
                  <a:pt x="1991" y="1119"/>
                </a:cubicBezTo>
                <a:cubicBezTo>
                  <a:pt x="2007" y="1119"/>
                  <a:pt x="2024" y="1112"/>
                  <a:pt x="2035" y="1094"/>
                </a:cubicBezTo>
                <a:cubicBezTo>
                  <a:pt x="2043" y="1078"/>
                  <a:pt x="2053" y="1062"/>
                  <a:pt x="2062" y="1048"/>
                </a:cubicBezTo>
                <a:cubicBezTo>
                  <a:pt x="2087" y="1007"/>
                  <a:pt x="2050" y="968"/>
                  <a:pt x="2013" y="968"/>
                </a:cubicBezTo>
                <a:close/>
                <a:moveTo>
                  <a:pt x="3596" y="1039"/>
                </a:moveTo>
                <a:cubicBezTo>
                  <a:pt x="3587" y="1039"/>
                  <a:pt x="3578" y="1045"/>
                  <a:pt x="3578" y="1057"/>
                </a:cubicBezTo>
                <a:lnTo>
                  <a:pt x="3578" y="1131"/>
                </a:lnTo>
                <a:cubicBezTo>
                  <a:pt x="3578" y="1142"/>
                  <a:pt x="3587" y="1148"/>
                  <a:pt x="3596" y="1148"/>
                </a:cubicBezTo>
                <a:cubicBezTo>
                  <a:pt x="3605" y="1148"/>
                  <a:pt x="3613" y="1142"/>
                  <a:pt x="3613" y="1131"/>
                </a:cubicBezTo>
                <a:lnTo>
                  <a:pt x="3613" y="1057"/>
                </a:lnTo>
                <a:cubicBezTo>
                  <a:pt x="3613" y="1045"/>
                  <a:pt x="3605" y="1039"/>
                  <a:pt x="3596" y="1039"/>
                </a:cubicBezTo>
                <a:close/>
                <a:moveTo>
                  <a:pt x="15868" y="1025"/>
                </a:moveTo>
                <a:cubicBezTo>
                  <a:pt x="15847" y="1025"/>
                  <a:pt x="15826" y="1042"/>
                  <a:pt x="15833" y="1069"/>
                </a:cubicBezTo>
                <a:cubicBezTo>
                  <a:pt x="15838" y="1088"/>
                  <a:pt x="15843" y="1108"/>
                  <a:pt x="15848" y="1129"/>
                </a:cubicBezTo>
                <a:cubicBezTo>
                  <a:pt x="15853" y="1147"/>
                  <a:pt x="15867" y="1155"/>
                  <a:pt x="15881" y="1155"/>
                </a:cubicBezTo>
                <a:cubicBezTo>
                  <a:pt x="15902" y="1155"/>
                  <a:pt x="15923" y="1137"/>
                  <a:pt x="15916" y="1110"/>
                </a:cubicBezTo>
                <a:cubicBezTo>
                  <a:pt x="15910" y="1091"/>
                  <a:pt x="15906" y="1070"/>
                  <a:pt x="15901" y="1051"/>
                </a:cubicBezTo>
                <a:cubicBezTo>
                  <a:pt x="15896" y="1033"/>
                  <a:pt x="15882" y="1025"/>
                  <a:pt x="15868" y="1025"/>
                </a:cubicBezTo>
                <a:close/>
                <a:moveTo>
                  <a:pt x="8941" y="1113"/>
                </a:moveTo>
                <a:cubicBezTo>
                  <a:pt x="8925" y="1113"/>
                  <a:pt x="8914" y="1137"/>
                  <a:pt x="8931" y="1145"/>
                </a:cubicBezTo>
                <a:cubicBezTo>
                  <a:pt x="8942" y="1150"/>
                  <a:pt x="8951" y="1156"/>
                  <a:pt x="8961" y="1161"/>
                </a:cubicBezTo>
                <a:cubicBezTo>
                  <a:pt x="8964" y="1162"/>
                  <a:pt x="8967" y="1163"/>
                  <a:pt x="8970" y="1163"/>
                </a:cubicBezTo>
                <a:cubicBezTo>
                  <a:pt x="8986" y="1163"/>
                  <a:pt x="8996" y="1139"/>
                  <a:pt x="8980" y="1130"/>
                </a:cubicBezTo>
                <a:cubicBezTo>
                  <a:pt x="8970" y="1125"/>
                  <a:pt x="8960" y="1120"/>
                  <a:pt x="8950" y="1115"/>
                </a:cubicBezTo>
                <a:cubicBezTo>
                  <a:pt x="8947" y="1113"/>
                  <a:pt x="8944" y="1113"/>
                  <a:pt x="8941" y="1113"/>
                </a:cubicBezTo>
                <a:close/>
                <a:moveTo>
                  <a:pt x="8342" y="1091"/>
                </a:moveTo>
                <a:cubicBezTo>
                  <a:pt x="8329" y="1091"/>
                  <a:pt x="8315" y="1099"/>
                  <a:pt x="8309" y="1109"/>
                </a:cubicBezTo>
                <a:cubicBezTo>
                  <a:pt x="8299" y="1127"/>
                  <a:pt x="8307" y="1146"/>
                  <a:pt x="8322" y="1158"/>
                </a:cubicBezTo>
                <a:cubicBezTo>
                  <a:pt x="8342" y="1173"/>
                  <a:pt x="8361" y="1188"/>
                  <a:pt x="8382" y="1203"/>
                </a:cubicBezTo>
                <a:cubicBezTo>
                  <a:pt x="8387" y="1206"/>
                  <a:pt x="8393" y="1208"/>
                  <a:pt x="8398" y="1208"/>
                </a:cubicBezTo>
                <a:cubicBezTo>
                  <a:pt x="8411" y="1208"/>
                  <a:pt x="8425" y="1200"/>
                  <a:pt x="8431" y="1189"/>
                </a:cubicBezTo>
                <a:cubicBezTo>
                  <a:pt x="8442" y="1171"/>
                  <a:pt x="8433" y="1152"/>
                  <a:pt x="8418" y="1141"/>
                </a:cubicBezTo>
                <a:cubicBezTo>
                  <a:pt x="8398" y="1125"/>
                  <a:pt x="8379" y="1110"/>
                  <a:pt x="8358" y="1096"/>
                </a:cubicBezTo>
                <a:cubicBezTo>
                  <a:pt x="8353" y="1093"/>
                  <a:pt x="8348" y="1091"/>
                  <a:pt x="8342" y="1091"/>
                </a:cubicBezTo>
                <a:close/>
                <a:moveTo>
                  <a:pt x="3160" y="1141"/>
                </a:moveTo>
                <a:cubicBezTo>
                  <a:pt x="3143" y="1141"/>
                  <a:pt x="3125" y="1152"/>
                  <a:pt x="3125" y="1174"/>
                </a:cubicBezTo>
                <a:lnTo>
                  <a:pt x="3125" y="1190"/>
                </a:lnTo>
                <a:cubicBezTo>
                  <a:pt x="3125" y="1213"/>
                  <a:pt x="3143" y="1225"/>
                  <a:pt x="3160" y="1225"/>
                </a:cubicBezTo>
                <a:cubicBezTo>
                  <a:pt x="3178" y="1225"/>
                  <a:pt x="3195" y="1213"/>
                  <a:pt x="3195" y="1190"/>
                </a:cubicBezTo>
                <a:lnTo>
                  <a:pt x="3195" y="1174"/>
                </a:lnTo>
                <a:cubicBezTo>
                  <a:pt x="3195" y="1152"/>
                  <a:pt x="3178" y="1141"/>
                  <a:pt x="3160" y="1141"/>
                </a:cubicBezTo>
                <a:close/>
                <a:moveTo>
                  <a:pt x="19516" y="1076"/>
                </a:moveTo>
                <a:cubicBezTo>
                  <a:pt x="19497" y="1076"/>
                  <a:pt x="19479" y="1086"/>
                  <a:pt x="19469" y="1103"/>
                </a:cubicBezTo>
                <a:cubicBezTo>
                  <a:pt x="19453" y="1129"/>
                  <a:pt x="19464" y="1161"/>
                  <a:pt x="19489" y="1176"/>
                </a:cubicBezTo>
                <a:cubicBezTo>
                  <a:pt x="19514" y="1192"/>
                  <a:pt x="19537" y="1208"/>
                  <a:pt x="19562" y="1224"/>
                </a:cubicBezTo>
                <a:cubicBezTo>
                  <a:pt x="19569" y="1228"/>
                  <a:pt x="19577" y="1230"/>
                  <a:pt x="19586" y="1230"/>
                </a:cubicBezTo>
                <a:cubicBezTo>
                  <a:pt x="19605" y="1230"/>
                  <a:pt x="19625" y="1220"/>
                  <a:pt x="19635" y="1204"/>
                </a:cubicBezTo>
                <a:cubicBezTo>
                  <a:pt x="19651" y="1178"/>
                  <a:pt x="19641" y="1146"/>
                  <a:pt x="19615" y="1130"/>
                </a:cubicBezTo>
                <a:cubicBezTo>
                  <a:pt x="19590" y="1115"/>
                  <a:pt x="19567" y="1099"/>
                  <a:pt x="19542" y="1083"/>
                </a:cubicBezTo>
                <a:cubicBezTo>
                  <a:pt x="19534" y="1078"/>
                  <a:pt x="19525" y="1076"/>
                  <a:pt x="19516" y="1076"/>
                </a:cubicBezTo>
                <a:close/>
                <a:moveTo>
                  <a:pt x="23334" y="1104"/>
                </a:moveTo>
                <a:cubicBezTo>
                  <a:pt x="23313" y="1104"/>
                  <a:pt x="23290" y="1122"/>
                  <a:pt x="23297" y="1148"/>
                </a:cubicBezTo>
                <a:cubicBezTo>
                  <a:pt x="23307" y="1190"/>
                  <a:pt x="23334" y="1226"/>
                  <a:pt x="23374" y="1245"/>
                </a:cubicBezTo>
                <a:cubicBezTo>
                  <a:pt x="23380" y="1248"/>
                  <a:pt x="23385" y="1249"/>
                  <a:pt x="23391" y="1249"/>
                </a:cubicBezTo>
                <a:cubicBezTo>
                  <a:pt x="23423" y="1249"/>
                  <a:pt x="23445" y="1201"/>
                  <a:pt x="23409" y="1183"/>
                </a:cubicBezTo>
                <a:cubicBezTo>
                  <a:pt x="23387" y="1171"/>
                  <a:pt x="23371" y="1153"/>
                  <a:pt x="23366" y="1129"/>
                </a:cubicBezTo>
                <a:cubicBezTo>
                  <a:pt x="23361" y="1112"/>
                  <a:pt x="23348" y="1104"/>
                  <a:pt x="23334" y="1104"/>
                </a:cubicBezTo>
                <a:close/>
                <a:moveTo>
                  <a:pt x="7978" y="1168"/>
                </a:moveTo>
                <a:cubicBezTo>
                  <a:pt x="7970" y="1168"/>
                  <a:pt x="7962" y="1171"/>
                  <a:pt x="7955" y="1179"/>
                </a:cubicBezTo>
                <a:lnTo>
                  <a:pt x="7939" y="1194"/>
                </a:lnTo>
                <a:cubicBezTo>
                  <a:pt x="7914" y="1219"/>
                  <a:pt x="7938" y="1255"/>
                  <a:pt x="7965" y="1255"/>
                </a:cubicBezTo>
                <a:cubicBezTo>
                  <a:pt x="7973" y="1255"/>
                  <a:pt x="7981" y="1252"/>
                  <a:pt x="7988" y="1245"/>
                </a:cubicBezTo>
                <a:cubicBezTo>
                  <a:pt x="7993" y="1239"/>
                  <a:pt x="7999" y="1232"/>
                  <a:pt x="8004" y="1229"/>
                </a:cubicBezTo>
                <a:cubicBezTo>
                  <a:pt x="8030" y="1203"/>
                  <a:pt x="8005" y="1168"/>
                  <a:pt x="7978" y="1168"/>
                </a:cubicBezTo>
                <a:close/>
                <a:moveTo>
                  <a:pt x="20371" y="1110"/>
                </a:moveTo>
                <a:cubicBezTo>
                  <a:pt x="20368" y="1110"/>
                  <a:pt x="20365" y="1111"/>
                  <a:pt x="20362" y="1112"/>
                </a:cubicBezTo>
                <a:cubicBezTo>
                  <a:pt x="20347" y="1116"/>
                  <a:pt x="20331" y="1137"/>
                  <a:pt x="20337" y="1156"/>
                </a:cubicBezTo>
                <a:cubicBezTo>
                  <a:pt x="20348" y="1180"/>
                  <a:pt x="20357" y="1205"/>
                  <a:pt x="20368" y="1230"/>
                </a:cubicBezTo>
                <a:cubicBezTo>
                  <a:pt x="20374" y="1245"/>
                  <a:pt x="20386" y="1256"/>
                  <a:pt x="20402" y="1256"/>
                </a:cubicBezTo>
                <a:cubicBezTo>
                  <a:pt x="20404" y="1256"/>
                  <a:pt x="20407" y="1256"/>
                  <a:pt x="20411" y="1255"/>
                </a:cubicBezTo>
                <a:cubicBezTo>
                  <a:pt x="20427" y="1250"/>
                  <a:pt x="20442" y="1229"/>
                  <a:pt x="20436" y="1211"/>
                </a:cubicBezTo>
                <a:cubicBezTo>
                  <a:pt x="20425" y="1187"/>
                  <a:pt x="20416" y="1162"/>
                  <a:pt x="20405" y="1137"/>
                </a:cubicBezTo>
                <a:cubicBezTo>
                  <a:pt x="20398" y="1122"/>
                  <a:pt x="20386" y="1110"/>
                  <a:pt x="20371" y="1110"/>
                </a:cubicBezTo>
                <a:close/>
                <a:moveTo>
                  <a:pt x="14291" y="1137"/>
                </a:moveTo>
                <a:cubicBezTo>
                  <a:pt x="14250" y="1137"/>
                  <a:pt x="14214" y="1190"/>
                  <a:pt x="14251" y="1227"/>
                </a:cubicBezTo>
                <a:lnTo>
                  <a:pt x="14266" y="1242"/>
                </a:lnTo>
                <a:cubicBezTo>
                  <a:pt x="14278" y="1254"/>
                  <a:pt x="14290" y="1258"/>
                  <a:pt x="14302" y="1258"/>
                </a:cubicBezTo>
                <a:cubicBezTo>
                  <a:pt x="14343" y="1258"/>
                  <a:pt x="14380" y="1205"/>
                  <a:pt x="14342" y="1168"/>
                </a:cubicBezTo>
                <a:lnTo>
                  <a:pt x="14326" y="1152"/>
                </a:lnTo>
                <a:cubicBezTo>
                  <a:pt x="14315" y="1141"/>
                  <a:pt x="14303" y="1137"/>
                  <a:pt x="14291" y="1137"/>
                </a:cubicBezTo>
                <a:close/>
                <a:moveTo>
                  <a:pt x="18990" y="1214"/>
                </a:moveTo>
                <a:cubicBezTo>
                  <a:pt x="18977" y="1214"/>
                  <a:pt x="18964" y="1232"/>
                  <a:pt x="18976" y="1245"/>
                </a:cubicBezTo>
                <a:lnTo>
                  <a:pt x="18992" y="1260"/>
                </a:lnTo>
                <a:cubicBezTo>
                  <a:pt x="18996" y="1263"/>
                  <a:pt x="18999" y="1265"/>
                  <a:pt x="19003" y="1265"/>
                </a:cubicBezTo>
                <a:cubicBezTo>
                  <a:pt x="19017" y="1265"/>
                  <a:pt x="19030" y="1247"/>
                  <a:pt x="19017" y="1235"/>
                </a:cubicBezTo>
                <a:lnTo>
                  <a:pt x="19002" y="1219"/>
                </a:lnTo>
                <a:cubicBezTo>
                  <a:pt x="18998" y="1216"/>
                  <a:pt x="18994" y="1214"/>
                  <a:pt x="18990" y="1214"/>
                </a:cubicBezTo>
                <a:close/>
                <a:moveTo>
                  <a:pt x="17335" y="1208"/>
                </a:moveTo>
                <a:cubicBezTo>
                  <a:pt x="17291" y="1208"/>
                  <a:pt x="17292" y="1278"/>
                  <a:pt x="17337" y="1278"/>
                </a:cubicBezTo>
                <a:lnTo>
                  <a:pt x="17367" y="1278"/>
                </a:lnTo>
                <a:cubicBezTo>
                  <a:pt x="17413" y="1278"/>
                  <a:pt x="17413" y="1208"/>
                  <a:pt x="17367" y="1208"/>
                </a:cubicBezTo>
                <a:lnTo>
                  <a:pt x="17337" y="1208"/>
                </a:lnTo>
                <a:cubicBezTo>
                  <a:pt x="17336" y="1208"/>
                  <a:pt x="17336" y="1208"/>
                  <a:pt x="17335" y="1208"/>
                </a:cubicBezTo>
                <a:close/>
                <a:moveTo>
                  <a:pt x="4945" y="1146"/>
                </a:moveTo>
                <a:cubicBezTo>
                  <a:pt x="4939" y="1146"/>
                  <a:pt x="4932" y="1147"/>
                  <a:pt x="4927" y="1150"/>
                </a:cubicBezTo>
                <a:cubicBezTo>
                  <a:pt x="4908" y="1161"/>
                  <a:pt x="4906" y="1182"/>
                  <a:pt x="4913" y="1198"/>
                </a:cubicBezTo>
                <a:cubicBezTo>
                  <a:pt x="4924" y="1224"/>
                  <a:pt x="4934" y="1248"/>
                  <a:pt x="4947" y="1273"/>
                </a:cubicBezTo>
                <a:cubicBezTo>
                  <a:pt x="4952" y="1285"/>
                  <a:pt x="4964" y="1291"/>
                  <a:pt x="4977" y="1291"/>
                </a:cubicBezTo>
                <a:cubicBezTo>
                  <a:pt x="4983" y="1291"/>
                  <a:pt x="4990" y="1289"/>
                  <a:pt x="4995" y="1286"/>
                </a:cubicBezTo>
                <a:cubicBezTo>
                  <a:pt x="5013" y="1276"/>
                  <a:pt x="5016" y="1255"/>
                  <a:pt x="5008" y="1237"/>
                </a:cubicBezTo>
                <a:cubicBezTo>
                  <a:pt x="4997" y="1213"/>
                  <a:pt x="4987" y="1188"/>
                  <a:pt x="4975" y="1163"/>
                </a:cubicBezTo>
                <a:cubicBezTo>
                  <a:pt x="4970" y="1152"/>
                  <a:pt x="4958" y="1146"/>
                  <a:pt x="4945" y="1146"/>
                </a:cubicBezTo>
                <a:close/>
                <a:moveTo>
                  <a:pt x="1492" y="1163"/>
                </a:moveTo>
                <a:cubicBezTo>
                  <a:pt x="1483" y="1163"/>
                  <a:pt x="1474" y="1165"/>
                  <a:pt x="1466" y="1169"/>
                </a:cubicBezTo>
                <a:cubicBezTo>
                  <a:pt x="1440" y="1185"/>
                  <a:pt x="1433" y="1216"/>
                  <a:pt x="1446" y="1242"/>
                </a:cubicBezTo>
                <a:cubicBezTo>
                  <a:pt x="1451" y="1253"/>
                  <a:pt x="1456" y="1262"/>
                  <a:pt x="1462" y="1273"/>
                </a:cubicBezTo>
                <a:cubicBezTo>
                  <a:pt x="1471" y="1290"/>
                  <a:pt x="1490" y="1299"/>
                  <a:pt x="1509" y="1299"/>
                </a:cubicBezTo>
                <a:cubicBezTo>
                  <a:pt x="1518" y="1299"/>
                  <a:pt x="1527" y="1297"/>
                  <a:pt x="1535" y="1293"/>
                </a:cubicBezTo>
                <a:cubicBezTo>
                  <a:pt x="1561" y="1277"/>
                  <a:pt x="1569" y="1246"/>
                  <a:pt x="1555" y="1219"/>
                </a:cubicBezTo>
                <a:cubicBezTo>
                  <a:pt x="1550" y="1209"/>
                  <a:pt x="1544" y="1200"/>
                  <a:pt x="1539" y="1189"/>
                </a:cubicBezTo>
                <a:cubicBezTo>
                  <a:pt x="1530" y="1171"/>
                  <a:pt x="1511" y="1163"/>
                  <a:pt x="1492" y="1163"/>
                </a:cubicBezTo>
                <a:close/>
                <a:moveTo>
                  <a:pt x="11674" y="1253"/>
                </a:moveTo>
                <a:cubicBezTo>
                  <a:pt x="11628" y="1253"/>
                  <a:pt x="11628" y="1324"/>
                  <a:pt x="11674" y="1324"/>
                </a:cubicBezTo>
                <a:lnTo>
                  <a:pt x="11689" y="1324"/>
                </a:lnTo>
                <a:cubicBezTo>
                  <a:pt x="11734" y="1324"/>
                  <a:pt x="11734" y="1253"/>
                  <a:pt x="11689" y="1253"/>
                </a:cubicBezTo>
                <a:close/>
                <a:moveTo>
                  <a:pt x="22550" y="1282"/>
                </a:moveTo>
                <a:cubicBezTo>
                  <a:pt x="22533" y="1282"/>
                  <a:pt x="22515" y="1293"/>
                  <a:pt x="22515" y="1316"/>
                </a:cubicBezTo>
                <a:lnTo>
                  <a:pt x="22515" y="1331"/>
                </a:lnTo>
                <a:cubicBezTo>
                  <a:pt x="22515" y="1355"/>
                  <a:pt x="22533" y="1366"/>
                  <a:pt x="22550" y="1366"/>
                </a:cubicBezTo>
                <a:cubicBezTo>
                  <a:pt x="22568" y="1366"/>
                  <a:pt x="22585" y="1355"/>
                  <a:pt x="22585" y="1331"/>
                </a:cubicBezTo>
                <a:lnTo>
                  <a:pt x="22585" y="1316"/>
                </a:lnTo>
                <a:cubicBezTo>
                  <a:pt x="22585" y="1293"/>
                  <a:pt x="22568" y="1282"/>
                  <a:pt x="22550" y="1282"/>
                </a:cubicBezTo>
                <a:close/>
                <a:moveTo>
                  <a:pt x="17863" y="1270"/>
                </a:moveTo>
                <a:cubicBezTo>
                  <a:pt x="17845" y="1270"/>
                  <a:pt x="17827" y="1281"/>
                  <a:pt x="17827" y="1304"/>
                </a:cubicBezTo>
                <a:lnTo>
                  <a:pt x="17827" y="1335"/>
                </a:lnTo>
                <a:cubicBezTo>
                  <a:pt x="17827" y="1358"/>
                  <a:pt x="17845" y="1369"/>
                  <a:pt x="17862" y="1369"/>
                </a:cubicBezTo>
                <a:cubicBezTo>
                  <a:pt x="17880" y="1369"/>
                  <a:pt x="17897" y="1358"/>
                  <a:pt x="17897" y="1335"/>
                </a:cubicBezTo>
                <a:lnTo>
                  <a:pt x="17897" y="1304"/>
                </a:lnTo>
                <a:cubicBezTo>
                  <a:pt x="17898" y="1281"/>
                  <a:pt x="17880" y="1270"/>
                  <a:pt x="17863" y="1270"/>
                </a:cubicBezTo>
                <a:close/>
                <a:moveTo>
                  <a:pt x="16512" y="1295"/>
                </a:moveTo>
                <a:cubicBezTo>
                  <a:pt x="16485" y="1295"/>
                  <a:pt x="16460" y="1331"/>
                  <a:pt x="16486" y="1356"/>
                </a:cubicBezTo>
                <a:cubicBezTo>
                  <a:pt x="16493" y="1362"/>
                  <a:pt x="16497" y="1367"/>
                  <a:pt x="16502" y="1371"/>
                </a:cubicBezTo>
                <a:cubicBezTo>
                  <a:pt x="16509" y="1379"/>
                  <a:pt x="16517" y="1382"/>
                  <a:pt x="16525" y="1382"/>
                </a:cubicBezTo>
                <a:cubicBezTo>
                  <a:pt x="16553" y="1382"/>
                  <a:pt x="16576" y="1345"/>
                  <a:pt x="16551" y="1321"/>
                </a:cubicBezTo>
                <a:lnTo>
                  <a:pt x="16536" y="1305"/>
                </a:lnTo>
                <a:cubicBezTo>
                  <a:pt x="16528" y="1298"/>
                  <a:pt x="16520" y="1295"/>
                  <a:pt x="16512" y="1295"/>
                </a:cubicBezTo>
                <a:close/>
                <a:moveTo>
                  <a:pt x="15998" y="1260"/>
                </a:moveTo>
                <a:cubicBezTo>
                  <a:pt x="15986" y="1260"/>
                  <a:pt x="15973" y="1265"/>
                  <a:pt x="15962" y="1276"/>
                </a:cubicBezTo>
                <a:lnTo>
                  <a:pt x="15947" y="1292"/>
                </a:lnTo>
                <a:cubicBezTo>
                  <a:pt x="15909" y="1329"/>
                  <a:pt x="15945" y="1383"/>
                  <a:pt x="15986" y="1383"/>
                </a:cubicBezTo>
                <a:cubicBezTo>
                  <a:pt x="15998" y="1383"/>
                  <a:pt x="16010" y="1378"/>
                  <a:pt x="16021" y="1367"/>
                </a:cubicBezTo>
                <a:lnTo>
                  <a:pt x="16037" y="1351"/>
                </a:lnTo>
                <a:cubicBezTo>
                  <a:pt x="16075" y="1314"/>
                  <a:pt x="16039" y="1260"/>
                  <a:pt x="15998" y="1260"/>
                </a:cubicBezTo>
                <a:close/>
                <a:moveTo>
                  <a:pt x="15445" y="1279"/>
                </a:moveTo>
                <a:cubicBezTo>
                  <a:pt x="15427" y="1279"/>
                  <a:pt x="15409" y="1291"/>
                  <a:pt x="15409" y="1314"/>
                </a:cubicBezTo>
                <a:lnTo>
                  <a:pt x="15409" y="1329"/>
                </a:lnTo>
                <a:cubicBezTo>
                  <a:pt x="15409" y="1352"/>
                  <a:pt x="15427" y="1363"/>
                  <a:pt x="15445" y="1363"/>
                </a:cubicBezTo>
                <a:cubicBezTo>
                  <a:pt x="15453" y="1363"/>
                  <a:pt x="15461" y="1361"/>
                  <a:pt x="15468" y="1356"/>
                </a:cubicBezTo>
                <a:cubicBezTo>
                  <a:pt x="15473" y="1378"/>
                  <a:pt x="15489" y="1396"/>
                  <a:pt x="15518" y="1396"/>
                </a:cubicBezTo>
                <a:cubicBezTo>
                  <a:pt x="15587" y="1396"/>
                  <a:pt x="15587" y="1289"/>
                  <a:pt x="15518" y="1289"/>
                </a:cubicBezTo>
                <a:cubicBezTo>
                  <a:pt x="15502" y="1289"/>
                  <a:pt x="15488" y="1295"/>
                  <a:pt x="15481" y="1305"/>
                </a:cubicBezTo>
                <a:cubicBezTo>
                  <a:pt x="15477" y="1288"/>
                  <a:pt x="15461" y="1279"/>
                  <a:pt x="15445" y="1279"/>
                </a:cubicBezTo>
                <a:close/>
                <a:moveTo>
                  <a:pt x="8699" y="1308"/>
                </a:moveTo>
                <a:cubicBezTo>
                  <a:pt x="8672" y="1308"/>
                  <a:pt x="8647" y="1343"/>
                  <a:pt x="8673" y="1367"/>
                </a:cubicBezTo>
                <a:cubicBezTo>
                  <a:pt x="8684" y="1375"/>
                  <a:pt x="8694" y="1386"/>
                  <a:pt x="8705" y="1396"/>
                </a:cubicBezTo>
                <a:cubicBezTo>
                  <a:pt x="8712" y="1403"/>
                  <a:pt x="8720" y="1406"/>
                  <a:pt x="8728" y="1406"/>
                </a:cubicBezTo>
                <a:cubicBezTo>
                  <a:pt x="8756" y="1406"/>
                  <a:pt x="8781" y="1371"/>
                  <a:pt x="8755" y="1346"/>
                </a:cubicBezTo>
                <a:cubicBezTo>
                  <a:pt x="8745" y="1336"/>
                  <a:pt x="8734" y="1326"/>
                  <a:pt x="8724" y="1318"/>
                </a:cubicBezTo>
                <a:cubicBezTo>
                  <a:pt x="8716" y="1311"/>
                  <a:pt x="8708" y="1308"/>
                  <a:pt x="8699" y="1308"/>
                </a:cubicBezTo>
                <a:close/>
                <a:moveTo>
                  <a:pt x="4227" y="1274"/>
                </a:moveTo>
                <a:cubicBezTo>
                  <a:pt x="4208" y="1274"/>
                  <a:pt x="4189" y="1284"/>
                  <a:pt x="4179" y="1300"/>
                </a:cubicBezTo>
                <a:cubicBezTo>
                  <a:pt x="4164" y="1326"/>
                  <a:pt x="4175" y="1358"/>
                  <a:pt x="4199" y="1373"/>
                </a:cubicBezTo>
                <a:cubicBezTo>
                  <a:pt x="4215" y="1384"/>
                  <a:pt x="4229" y="1393"/>
                  <a:pt x="4243" y="1404"/>
                </a:cubicBezTo>
                <a:cubicBezTo>
                  <a:pt x="4251" y="1409"/>
                  <a:pt x="4260" y="1411"/>
                  <a:pt x="4269" y="1411"/>
                </a:cubicBezTo>
                <a:cubicBezTo>
                  <a:pt x="4288" y="1411"/>
                  <a:pt x="4307" y="1401"/>
                  <a:pt x="4316" y="1384"/>
                </a:cubicBezTo>
                <a:cubicBezTo>
                  <a:pt x="4332" y="1358"/>
                  <a:pt x="4322" y="1326"/>
                  <a:pt x="4298" y="1311"/>
                </a:cubicBezTo>
                <a:cubicBezTo>
                  <a:pt x="4282" y="1300"/>
                  <a:pt x="4267" y="1292"/>
                  <a:pt x="4252" y="1281"/>
                </a:cubicBezTo>
                <a:cubicBezTo>
                  <a:pt x="4245" y="1276"/>
                  <a:pt x="4236" y="1274"/>
                  <a:pt x="4227" y="1274"/>
                </a:cubicBezTo>
                <a:close/>
                <a:moveTo>
                  <a:pt x="18253" y="1393"/>
                </a:moveTo>
                <a:cubicBezTo>
                  <a:pt x="18244" y="1393"/>
                  <a:pt x="18236" y="1399"/>
                  <a:pt x="18236" y="1410"/>
                </a:cubicBezTo>
                <a:lnTo>
                  <a:pt x="18236" y="1426"/>
                </a:lnTo>
                <a:cubicBezTo>
                  <a:pt x="18236" y="1438"/>
                  <a:pt x="18244" y="1444"/>
                  <a:pt x="18253" y="1444"/>
                </a:cubicBezTo>
                <a:cubicBezTo>
                  <a:pt x="18262" y="1444"/>
                  <a:pt x="18270" y="1438"/>
                  <a:pt x="18270" y="1426"/>
                </a:cubicBezTo>
                <a:lnTo>
                  <a:pt x="18270" y="1410"/>
                </a:lnTo>
                <a:cubicBezTo>
                  <a:pt x="18270" y="1399"/>
                  <a:pt x="18262" y="1393"/>
                  <a:pt x="18253" y="1393"/>
                </a:cubicBezTo>
                <a:close/>
                <a:moveTo>
                  <a:pt x="5879" y="1311"/>
                </a:moveTo>
                <a:cubicBezTo>
                  <a:pt x="5856" y="1311"/>
                  <a:pt x="5836" y="1327"/>
                  <a:pt x="5828" y="1349"/>
                </a:cubicBezTo>
                <a:cubicBezTo>
                  <a:pt x="5823" y="1365"/>
                  <a:pt x="5818" y="1379"/>
                  <a:pt x="5812" y="1393"/>
                </a:cubicBezTo>
                <a:cubicBezTo>
                  <a:pt x="5803" y="1421"/>
                  <a:pt x="5823" y="1452"/>
                  <a:pt x="5849" y="1459"/>
                </a:cubicBezTo>
                <a:cubicBezTo>
                  <a:pt x="5854" y="1461"/>
                  <a:pt x="5859" y="1461"/>
                  <a:pt x="5864" y="1461"/>
                </a:cubicBezTo>
                <a:cubicBezTo>
                  <a:pt x="5888" y="1461"/>
                  <a:pt x="5907" y="1445"/>
                  <a:pt x="5914" y="1423"/>
                </a:cubicBezTo>
                <a:cubicBezTo>
                  <a:pt x="5919" y="1407"/>
                  <a:pt x="5924" y="1392"/>
                  <a:pt x="5930" y="1378"/>
                </a:cubicBezTo>
                <a:cubicBezTo>
                  <a:pt x="5939" y="1350"/>
                  <a:pt x="5919" y="1319"/>
                  <a:pt x="5893" y="1313"/>
                </a:cubicBezTo>
                <a:cubicBezTo>
                  <a:pt x="5888" y="1311"/>
                  <a:pt x="5884" y="1311"/>
                  <a:pt x="5879" y="1311"/>
                </a:cubicBezTo>
                <a:close/>
                <a:moveTo>
                  <a:pt x="2364" y="1379"/>
                </a:moveTo>
                <a:cubicBezTo>
                  <a:pt x="2346" y="1379"/>
                  <a:pt x="2328" y="1390"/>
                  <a:pt x="2328" y="1413"/>
                </a:cubicBezTo>
                <a:lnTo>
                  <a:pt x="2328" y="1429"/>
                </a:lnTo>
                <a:cubicBezTo>
                  <a:pt x="2328" y="1452"/>
                  <a:pt x="2346" y="1463"/>
                  <a:pt x="2363" y="1463"/>
                </a:cubicBezTo>
                <a:cubicBezTo>
                  <a:pt x="2381" y="1463"/>
                  <a:pt x="2398" y="1452"/>
                  <a:pt x="2398" y="1429"/>
                </a:cubicBezTo>
                <a:lnTo>
                  <a:pt x="2398" y="1413"/>
                </a:lnTo>
                <a:cubicBezTo>
                  <a:pt x="2399" y="1390"/>
                  <a:pt x="2381" y="1379"/>
                  <a:pt x="2364" y="1379"/>
                </a:cubicBezTo>
                <a:close/>
                <a:moveTo>
                  <a:pt x="7843" y="1377"/>
                </a:moveTo>
                <a:cubicBezTo>
                  <a:pt x="7816" y="1377"/>
                  <a:pt x="7792" y="1413"/>
                  <a:pt x="7817" y="1438"/>
                </a:cubicBezTo>
                <a:lnTo>
                  <a:pt x="7833" y="1454"/>
                </a:lnTo>
                <a:cubicBezTo>
                  <a:pt x="7840" y="1461"/>
                  <a:pt x="7849" y="1464"/>
                  <a:pt x="7857" y="1464"/>
                </a:cubicBezTo>
                <a:cubicBezTo>
                  <a:pt x="7884" y="1464"/>
                  <a:pt x="7908" y="1428"/>
                  <a:pt x="7882" y="1404"/>
                </a:cubicBezTo>
                <a:lnTo>
                  <a:pt x="7867" y="1388"/>
                </a:lnTo>
                <a:cubicBezTo>
                  <a:pt x="7859" y="1381"/>
                  <a:pt x="7851" y="1377"/>
                  <a:pt x="7843" y="1377"/>
                </a:cubicBezTo>
                <a:close/>
                <a:moveTo>
                  <a:pt x="7681" y="1393"/>
                </a:moveTo>
                <a:cubicBezTo>
                  <a:pt x="7636" y="1393"/>
                  <a:pt x="7637" y="1465"/>
                  <a:pt x="7682" y="1465"/>
                </a:cubicBezTo>
                <a:lnTo>
                  <a:pt x="7713" y="1465"/>
                </a:lnTo>
                <a:cubicBezTo>
                  <a:pt x="7758" y="1465"/>
                  <a:pt x="7758" y="1393"/>
                  <a:pt x="7713" y="1393"/>
                </a:cubicBezTo>
                <a:lnTo>
                  <a:pt x="7682" y="1393"/>
                </a:lnTo>
                <a:cubicBezTo>
                  <a:pt x="7682" y="1393"/>
                  <a:pt x="7682" y="1393"/>
                  <a:pt x="7681" y="1393"/>
                </a:cubicBezTo>
                <a:close/>
                <a:moveTo>
                  <a:pt x="24056" y="1379"/>
                </a:moveTo>
                <a:cubicBezTo>
                  <a:pt x="24053" y="1379"/>
                  <a:pt x="24049" y="1379"/>
                  <a:pt x="24045" y="1381"/>
                </a:cubicBezTo>
                <a:cubicBezTo>
                  <a:pt x="24029" y="1386"/>
                  <a:pt x="24014" y="1391"/>
                  <a:pt x="24000" y="1396"/>
                </a:cubicBezTo>
                <a:cubicBezTo>
                  <a:pt x="23960" y="1408"/>
                  <a:pt x="23971" y="1466"/>
                  <a:pt x="24007" y="1466"/>
                </a:cubicBezTo>
                <a:cubicBezTo>
                  <a:pt x="24011" y="1466"/>
                  <a:pt x="24015" y="1466"/>
                  <a:pt x="24019" y="1465"/>
                </a:cubicBezTo>
                <a:cubicBezTo>
                  <a:pt x="24034" y="1459"/>
                  <a:pt x="24048" y="1454"/>
                  <a:pt x="24063" y="1449"/>
                </a:cubicBezTo>
                <a:cubicBezTo>
                  <a:pt x="24101" y="1436"/>
                  <a:pt x="24091" y="1379"/>
                  <a:pt x="24056" y="1379"/>
                </a:cubicBezTo>
                <a:close/>
                <a:moveTo>
                  <a:pt x="3103" y="1386"/>
                </a:moveTo>
                <a:cubicBezTo>
                  <a:pt x="3081" y="1386"/>
                  <a:pt x="3058" y="1392"/>
                  <a:pt x="3037" y="1403"/>
                </a:cubicBezTo>
                <a:cubicBezTo>
                  <a:pt x="3002" y="1420"/>
                  <a:pt x="3024" y="1468"/>
                  <a:pt x="3057" y="1468"/>
                </a:cubicBezTo>
                <a:cubicBezTo>
                  <a:pt x="3062" y="1468"/>
                  <a:pt x="3067" y="1467"/>
                  <a:pt x="3073" y="1465"/>
                </a:cubicBezTo>
                <a:cubicBezTo>
                  <a:pt x="3083" y="1460"/>
                  <a:pt x="3092" y="1458"/>
                  <a:pt x="3101" y="1458"/>
                </a:cubicBezTo>
                <a:cubicBezTo>
                  <a:pt x="3112" y="1458"/>
                  <a:pt x="3123" y="1461"/>
                  <a:pt x="3135" y="1466"/>
                </a:cubicBezTo>
                <a:cubicBezTo>
                  <a:pt x="3138" y="1467"/>
                  <a:pt x="3141" y="1467"/>
                  <a:pt x="3144" y="1467"/>
                </a:cubicBezTo>
                <a:cubicBezTo>
                  <a:pt x="3159" y="1467"/>
                  <a:pt x="3175" y="1454"/>
                  <a:pt x="3179" y="1439"/>
                </a:cubicBezTo>
                <a:cubicBezTo>
                  <a:pt x="3185" y="1418"/>
                  <a:pt x="3172" y="1403"/>
                  <a:pt x="3154" y="1396"/>
                </a:cubicBezTo>
                <a:cubicBezTo>
                  <a:pt x="3137" y="1390"/>
                  <a:pt x="3120" y="1386"/>
                  <a:pt x="3103" y="1386"/>
                </a:cubicBezTo>
                <a:close/>
                <a:moveTo>
                  <a:pt x="9480" y="1366"/>
                </a:moveTo>
                <a:cubicBezTo>
                  <a:pt x="9475" y="1366"/>
                  <a:pt x="9469" y="1368"/>
                  <a:pt x="9463" y="1371"/>
                </a:cubicBezTo>
                <a:cubicBezTo>
                  <a:pt x="9447" y="1380"/>
                  <a:pt x="9438" y="1404"/>
                  <a:pt x="9450" y="1419"/>
                </a:cubicBezTo>
                <a:cubicBezTo>
                  <a:pt x="9465" y="1439"/>
                  <a:pt x="9480" y="1460"/>
                  <a:pt x="9495" y="1480"/>
                </a:cubicBezTo>
                <a:cubicBezTo>
                  <a:pt x="9502" y="1491"/>
                  <a:pt x="9514" y="1498"/>
                  <a:pt x="9526" y="1498"/>
                </a:cubicBezTo>
                <a:cubicBezTo>
                  <a:pt x="9531" y="1498"/>
                  <a:pt x="9537" y="1496"/>
                  <a:pt x="9543" y="1493"/>
                </a:cubicBezTo>
                <a:cubicBezTo>
                  <a:pt x="9559" y="1483"/>
                  <a:pt x="9568" y="1460"/>
                  <a:pt x="9556" y="1445"/>
                </a:cubicBezTo>
                <a:cubicBezTo>
                  <a:pt x="9541" y="1425"/>
                  <a:pt x="9526" y="1405"/>
                  <a:pt x="9511" y="1384"/>
                </a:cubicBezTo>
                <a:cubicBezTo>
                  <a:pt x="9504" y="1373"/>
                  <a:pt x="9492" y="1366"/>
                  <a:pt x="9480" y="1366"/>
                </a:cubicBezTo>
                <a:close/>
                <a:moveTo>
                  <a:pt x="10826" y="1366"/>
                </a:moveTo>
                <a:cubicBezTo>
                  <a:pt x="10810" y="1366"/>
                  <a:pt x="10794" y="1374"/>
                  <a:pt x="10783" y="1391"/>
                </a:cubicBezTo>
                <a:cubicBezTo>
                  <a:pt x="10774" y="1407"/>
                  <a:pt x="10764" y="1423"/>
                  <a:pt x="10756" y="1436"/>
                </a:cubicBezTo>
                <a:cubicBezTo>
                  <a:pt x="10731" y="1479"/>
                  <a:pt x="10767" y="1518"/>
                  <a:pt x="10804" y="1518"/>
                </a:cubicBezTo>
                <a:cubicBezTo>
                  <a:pt x="10820" y="1518"/>
                  <a:pt x="10836" y="1510"/>
                  <a:pt x="10847" y="1492"/>
                </a:cubicBezTo>
                <a:cubicBezTo>
                  <a:pt x="10857" y="1476"/>
                  <a:pt x="10866" y="1460"/>
                  <a:pt x="10874" y="1446"/>
                </a:cubicBezTo>
                <a:cubicBezTo>
                  <a:pt x="10899" y="1405"/>
                  <a:pt x="10862" y="1366"/>
                  <a:pt x="10826" y="1366"/>
                </a:cubicBezTo>
                <a:close/>
                <a:moveTo>
                  <a:pt x="21167" y="1412"/>
                </a:moveTo>
                <a:cubicBezTo>
                  <a:pt x="21155" y="1412"/>
                  <a:pt x="21142" y="1419"/>
                  <a:pt x="21136" y="1430"/>
                </a:cubicBezTo>
                <a:cubicBezTo>
                  <a:pt x="21127" y="1449"/>
                  <a:pt x="21134" y="1467"/>
                  <a:pt x="21149" y="1478"/>
                </a:cubicBezTo>
                <a:cubicBezTo>
                  <a:pt x="21169" y="1494"/>
                  <a:pt x="21188" y="1509"/>
                  <a:pt x="21209" y="1523"/>
                </a:cubicBezTo>
                <a:cubicBezTo>
                  <a:pt x="21214" y="1527"/>
                  <a:pt x="21219" y="1528"/>
                  <a:pt x="21225" y="1528"/>
                </a:cubicBezTo>
                <a:cubicBezTo>
                  <a:pt x="21238" y="1528"/>
                  <a:pt x="21251" y="1520"/>
                  <a:pt x="21257" y="1510"/>
                </a:cubicBezTo>
                <a:cubicBezTo>
                  <a:pt x="21269" y="1492"/>
                  <a:pt x="21260" y="1473"/>
                  <a:pt x="21244" y="1461"/>
                </a:cubicBezTo>
                <a:cubicBezTo>
                  <a:pt x="21225" y="1446"/>
                  <a:pt x="21205" y="1431"/>
                  <a:pt x="21184" y="1417"/>
                </a:cubicBezTo>
                <a:cubicBezTo>
                  <a:pt x="21179" y="1413"/>
                  <a:pt x="21173" y="1412"/>
                  <a:pt x="21167" y="1412"/>
                </a:cubicBezTo>
                <a:close/>
                <a:moveTo>
                  <a:pt x="877" y="1421"/>
                </a:moveTo>
                <a:cubicBezTo>
                  <a:pt x="859" y="1421"/>
                  <a:pt x="840" y="1432"/>
                  <a:pt x="839" y="1455"/>
                </a:cubicBezTo>
                <a:cubicBezTo>
                  <a:pt x="837" y="1491"/>
                  <a:pt x="862" y="1522"/>
                  <a:pt x="896" y="1533"/>
                </a:cubicBezTo>
                <a:cubicBezTo>
                  <a:pt x="900" y="1534"/>
                  <a:pt x="904" y="1534"/>
                  <a:pt x="907" y="1534"/>
                </a:cubicBezTo>
                <a:cubicBezTo>
                  <a:pt x="943" y="1534"/>
                  <a:pt x="955" y="1476"/>
                  <a:pt x="916" y="1465"/>
                </a:cubicBezTo>
                <a:cubicBezTo>
                  <a:pt x="910" y="1461"/>
                  <a:pt x="911" y="1459"/>
                  <a:pt x="911" y="1455"/>
                </a:cubicBezTo>
                <a:cubicBezTo>
                  <a:pt x="912" y="1432"/>
                  <a:pt x="895" y="1421"/>
                  <a:pt x="877" y="1421"/>
                </a:cubicBezTo>
                <a:close/>
                <a:moveTo>
                  <a:pt x="12410" y="1439"/>
                </a:moveTo>
                <a:cubicBezTo>
                  <a:pt x="12401" y="1439"/>
                  <a:pt x="12392" y="1444"/>
                  <a:pt x="12392" y="1455"/>
                </a:cubicBezTo>
                <a:lnTo>
                  <a:pt x="12392" y="1529"/>
                </a:lnTo>
                <a:cubicBezTo>
                  <a:pt x="12392" y="1541"/>
                  <a:pt x="12402" y="1547"/>
                  <a:pt x="12411" y="1547"/>
                </a:cubicBezTo>
                <a:cubicBezTo>
                  <a:pt x="12419" y="1547"/>
                  <a:pt x="12428" y="1541"/>
                  <a:pt x="12428" y="1529"/>
                </a:cubicBezTo>
                <a:lnTo>
                  <a:pt x="12428" y="1455"/>
                </a:lnTo>
                <a:cubicBezTo>
                  <a:pt x="12428" y="1444"/>
                  <a:pt x="12419" y="1439"/>
                  <a:pt x="12410" y="1439"/>
                </a:cubicBezTo>
                <a:close/>
                <a:moveTo>
                  <a:pt x="22746" y="1477"/>
                </a:moveTo>
                <a:cubicBezTo>
                  <a:pt x="22700" y="1477"/>
                  <a:pt x="22700" y="1548"/>
                  <a:pt x="22746" y="1548"/>
                </a:cubicBezTo>
                <a:lnTo>
                  <a:pt x="22775" y="1548"/>
                </a:lnTo>
                <a:cubicBezTo>
                  <a:pt x="22775" y="1548"/>
                  <a:pt x="22776" y="1548"/>
                  <a:pt x="22776" y="1548"/>
                </a:cubicBezTo>
                <a:cubicBezTo>
                  <a:pt x="22821" y="1548"/>
                  <a:pt x="22821" y="1477"/>
                  <a:pt x="22775" y="1477"/>
                </a:cubicBezTo>
                <a:close/>
                <a:moveTo>
                  <a:pt x="7080" y="1497"/>
                </a:moveTo>
                <a:cubicBezTo>
                  <a:pt x="7062" y="1497"/>
                  <a:pt x="7044" y="1508"/>
                  <a:pt x="7044" y="1531"/>
                </a:cubicBezTo>
                <a:lnTo>
                  <a:pt x="7044" y="1546"/>
                </a:lnTo>
                <a:cubicBezTo>
                  <a:pt x="7044" y="1569"/>
                  <a:pt x="7062" y="1581"/>
                  <a:pt x="7080" y="1581"/>
                </a:cubicBezTo>
                <a:cubicBezTo>
                  <a:pt x="7098" y="1581"/>
                  <a:pt x="7116" y="1569"/>
                  <a:pt x="7116" y="1546"/>
                </a:cubicBezTo>
                <a:lnTo>
                  <a:pt x="7116" y="1531"/>
                </a:lnTo>
                <a:cubicBezTo>
                  <a:pt x="7116" y="1508"/>
                  <a:pt x="7098" y="1497"/>
                  <a:pt x="7080" y="1497"/>
                </a:cubicBezTo>
                <a:close/>
                <a:moveTo>
                  <a:pt x="11975" y="1540"/>
                </a:moveTo>
                <a:cubicBezTo>
                  <a:pt x="11957" y="1540"/>
                  <a:pt x="11940" y="1551"/>
                  <a:pt x="11940" y="1575"/>
                </a:cubicBezTo>
                <a:lnTo>
                  <a:pt x="11940" y="1590"/>
                </a:lnTo>
                <a:cubicBezTo>
                  <a:pt x="11939" y="1613"/>
                  <a:pt x="11956" y="1624"/>
                  <a:pt x="11974" y="1624"/>
                </a:cubicBezTo>
                <a:cubicBezTo>
                  <a:pt x="11992" y="1624"/>
                  <a:pt x="12010" y="1613"/>
                  <a:pt x="12010" y="1590"/>
                </a:cubicBezTo>
                <a:lnTo>
                  <a:pt x="12010" y="1575"/>
                </a:lnTo>
                <a:cubicBezTo>
                  <a:pt x="12010" y="1551"/>
                  <a:pt x="11992" y="1540"/>
                  <a:pt x="11975" y="1540"/>
                </a:cubicBezTo>
                <a:close/>
                <a:moveTo>
                  <a:pt x="15098" y="1502"/>
                </a:moveTo>
                <a:cubicBezTo>
                  <a:pt x="15095" y="1502"/>
                  <a:pt x="15092" y="1502"/>
                  <a:pt x="15089" y="1503"/>
                </a:cubicBezTo>
                <a:cubicBezTo>
                  <a:pt x="15079" y="1506"/>
                  <a:pt x="15073" y="1512"/>
                  <a:pt x="15069" y="1518"/>
                </a:cubicBezTo>
                <a:cubicBezTo>
                  <a:pt x="15064" y="1509"/>
                  <a:pt x="15053" y="1502"/>
                  <a:pt x="15041" y="1502"/>
                </a:cubicBezTo>
                <a:cubicBezTo>
                  <a:pt x="15040" y="1502"/>
                  <a:pt x="15040" y="1502"/>
                  <a:pt x="15040" y="1502"/>
                </a:cubicBezTo>
                <a:cubicBezTo>
                  <a:pt x="14991" y="1502"/>
                  <a:pt x="14992" y="1571"/>
                  <a:pt x="15037" y="1572"/>
                </a:cubicBezTo>
                <a:cubicBezTo>
                  <a:pt x="15049" y="1572"/>
                  <a:pt x="15058" y="1567"/>
                  <a:pt x="15065" y="1560"/>
                </a:cubicBezTo>
                <a:cubicBezTo>
                  <a:pt x="15074" y="1592"/>
                  <a:pt x="15101" y="1619"/>
                  <a:pt x="15135" y="1629"/>
                </a:cubicBezTo>
                <a:cubicBezTo>
                  <a:pt x="15139" y="1631"/>
                  <a:pt x="15143" y="1631"/>
                  <a:pt x="15147" y="1631"/>
                </a:cubicBezTo>
                <a:cubicBezTo>
                  <a:pt x="15181" y="1631"/>
                  <a:pt x="15193" y="1574"/>
                  <a:pt x="15154" y="1561"/>
                </a:cubicBezTo>
                <a:cubicBezTo>
                  <a:pt x="15138" y="1556"/>
                  <a:pt x="15133" y="1543"/>
                  <a:pt x="15132" y="1528"/>
                </a:cubicBezTo>
                <a:cubicBezTo>
                  <a:pt x="15130" y="1512"/>
                  <a:pt x="15113" y="1502"/>
                  <a:pt x="15098" y="1502"/>
                </a:cubicBezTo>
                <a:close/>
                <a:moveTo>
                  <a:pt x="16524" y="1519"/>
                </a:moveTo>
                <a:cubicBezTo>
                  <a:pt x="16506" y="1519"/>
                  <a:pt x="16488" y="1528"/>
                  <a:pt x="16478" y="1545"/>
                </a:cubicBezTo>
                <a:cubicBezTo>
                  <a:pt x="16463" y="1569"/>
                  <a:pt x="16472" y="1606"/>
                  <a:pt x="16498" y="1619"/>
                </a:cubicBezTo>
                <a:cubicBezTo>
                  <a:pt x="16508" y="1624"/>
                  <a:pt x="16518" y="1629"/>
                  <a:pt x="16528" y="1634"/>
                </a:cubicBezTo>
                <a:cubicBezTo>
                  <a:pt x="16537" y="1639"/>
                  <a:pt x="16546" y="1641"/>
                  <a:pt x="16555" y="1641"/>
                </a:cubicBezTo>
                <a:cubicBezTo>
                  <a:pt x="16573" y="1641"/>
                  <a:pt x="16591" y="1632"/>
                  <a:pt x="16602" y="1614"/>
                </a:cubicBezTo>
                <a:cubicBezTo>
                  <a:pt x="16615" y="1591"/>
                  <a:pt x="16608" y="1555"/>
                  <a:pt x="16582" y="1541"/>
                </a:cubicBezTo>
                <a:cubicBezTo>
                  <a:pt x="16571" y="1536"/>
                  <a:pt x="16562" y="1531"/>
                  <a:pt x="16551" y="1525"/>
                </a:cubicBezTo>
                <a:cubicBezTo>
                  <a:pt x="16543" y="1521"/>
                  <a:pt x="16533" y="1519"/>
                  <a:pt x="16524" y="1519"/>
                </a:cubicBezTo>
                <a:close/>
                <a:moveTo>
                  <a:pt x="19304" y="1622"/>
                </a:moveTo>
                <a:cubicBezTo>
                  <a:pt x="19280" y="1622"/>
                  <a:pt x="19280" y="1656"/>
                  <a:pt x="19304" y="1656"/>
                </a:cubicBezTo>
                <a:cubicBezTo>
                  <a:pt x="19327" y="1656"/>
                  <a:pt x="19327" y="1622"/>
                  <a:pt x="19304" y="1622"/>
                </a:cubicBezTo>
                <a:close/>
                <a:moveTo>
                  <a:pt x="3535" y="1596"/>
                </a:moveTo>
                <a:cubicBezTo>
                  <a:pt x="3521" y="1596"/>
                  <a:pt x="3508" y="1614"/>
                  <a:pt x="3522" y="1625"/>
                </a:cubicBezTo>
                <a:cubicBezTo>
                  <a:pt x="3529" y="1632"/>
                  <a:pt x="3529" y="1637"/>
                  <a:pt x="3520" y="1644"/>
                </a:cubicBezTo>
                <a:cubicBezTo>
                  <a:pt x="3506" y="1655"/>
                  <a:pt x="3519" y="1672"/>
                  <a:pt x="3534" y="1672"/>
                </a:cubicBezTo>
                <a:cubicBezTo>
                  <a:pt x="3538" y="1672"/>
                  <a:pt x="3542" y="1671"/>
                  <a:pt x="3545" y="1669"/>
                </a:cubicBezTo>
                <a:cubicBezTo>
                  <a:pt x="3566" y="1651"/>
                  <a:pt x="3566" y="1619"/>
                  <a:pt x="3546" y="1601"/>
                </a:cubicBezTo>
                <a:cubicBezTo>
                  <a:pt x="3543" y="1597"/>
                  <a:pt x="3539" y="1596"/>
                  <a:pt x="3535" y="1596"/>
                </a:cubicBezTo>
                <a:close/>
                <a:moveTo>
                  <a:pt x="15654" y="1592"/>
                </a:moveTo>
                <a:cubicBezTo>
                  <a:pt x="15627" y="1592"/>
                  <a:pt x="15603" y="1629"/>
                  <a:pt x="15628" y="1653"/>
                </a:cubicBezTo>
                <a:lnTo>
                  <a:pt x="15644" y="1669"/>
                </a:lnTo>
                <a:cubicBezTo>
                  <a:pt x="15651" y="1676"/>
                  <a:pt x="15659" y="1679"/>
                  <a:pt x="15667" y="1679"/>
                </a:cubicBezTo>
                <a:cubicBezTo>
                  <a:pt x="15694" y="1679"/>
                  <a:pt x="15719" y="1644"/>
                  <a:pt x="15693" y="1619"/>
                </a:cubicBezTo>
                <a:lnTo>
                  <a:pt x="15678" y="1603"/>
                </a:lnTo>
                <a:cubicBezTo>
                  <a:pt x="15670" y="1596"/>
                  <a:pt x="15662" y="1592"/>
                  <a:pt x="15654" y="1592"/>
                </a:cubicBezTo>
                <a:close/>
                <a:moveTo>
                  <a:pt x="6059" y="1613"/>
                </a:moveTo>
                <a:cubicBezTo>
                  <a:pt x="6012" y="1613"/>
                  <a:pt x="6012" y="1685"/>
                  <a:pt x="6059" y="1685"/>
                </a:cubicBezTo>
                <a:cubicBezTo>
                  <a:pt x="6105" y="1685"/>
                  <a:pt x="6105" y="1613"/>
                  <a:pt x="6059" y="1613"/>
                </a:cubicBezTo>
                <a:close/>
                <a:moveTo>
                  <a:pt x="13759" y="1545"/>
                </a:moveTo>
                <a:cubicBezTo>
                  <a:pt x="13753" y="1545"/>
                  <a:pt x="13747" y="1546"/>
                  <a:pt x="13742" y="1549"/>
                </a:cubicBezTo>
                <a:cubicBezTo>
                  <a:pt x="13723" y="1560"/>
                  <a:pt x="13721" y="1581"/>
                  <a:pt x="13728" y="1598"/>
                </a:cubicBezTo>
                <a:cubicBezTo>
                  <a:pt x="13738" y="1623"/>
                  <a:pt x="13749" y="1648"/>
                  <a:pt x="13760" y="1672"/>
                </a:cubicBezTo>
                <a:cubicBezTo>
                  <a:pt x="13766" y="1684"/>
                  <a:pt x="13779" y="1689"/>
                  <a:pt x="13792" y="1689"/>
                </a:cubicBezTo>
                <a:cubicBezTo>
                  <a:pt x="13798" y="1689"/>
                  <a:pt x="13804" y="1688"/>
                  <a:pt x="13809" y="1686"/>
                </a:cubicBezTo>
                <a:cubicBezTo>
                  <a:pt x="13827" y="1675"/>
                  <a:pt x="13831" y="1654"/>
                  <a:pt x="13822" y="1637"/>
                </a:cubicBezTo>
                <a:cubicBezTo>
                  <a:pt x="13812" y="1612"/>
                  <a:pt x="13801" y="1587"/>
                  <a:pt x="13790" y="1562"/>
                </a:cubicBezTo>
                <a:cubicBezTo>
                  <a:pt x="13784" y="1550"/>
                  <a:pt x="13772" y="1545"/>
                  <a:pt x="13759" y="1545"/>
                </a:cubicBezTo>
                <a:close/>
                <a:moveTo>
                  <a:pt x="10307" y="1562"/>
                </a:moveTo>
                <a:cubicBezTo>
                  <a:pt x="10298" y="1562"/>
                  <a:pt x="10288" y="1565"/>
                  <a:pt x="10280" y="1569"/>
                </a:cubicBezTo>
                <a:cubicBezTo>
                  <a:pt x="10254" y="1585"/>
                  <a:pt x="10247" y="1616"/>
                  <a:pt x="10260" y="1643"/>
                </a:cubicBezTo>
                <a:cubicBezTo>
                  <a:pt x="10266" y="1653"/>
                  <a:pt x="10271" y="1661"/>
                  <a:pt x="10276" y="1672"/>
                </a:cubicBezTo>
                <a:cubicBezTo>
                  <a:pt x="10285" y="1690"/>
                  <a:pt x="10303" y="1699"/>
                  <a:pt x="10322" y="1699"/>
                </a:cubicBezTo>
                <a:cubicBezTo>
                  <a:pt x="10332" y="1699"/>
                  <a:pt x="10341" y="1696"/>
                  <a:pt x="10349" y="1692"/>
                </a:cubicBezTo>
                <a:cubicBezTo>
                  <a:pt x="10376" y="1676"/>
                  <a:pt x="10382" y="1645"/>
                  <a:pt x="10369" y="1619"/>
                </a:cubicBezTo>
                <a:cubicBezTo>
                  <a:pt x="10364" y="1608"/>
                  <a:pt x="10359" y="1599"/>
                  <a:pt x="10354" y="1588"/>
                </a:cubicBezTo>
                <a:cubicBezTo>
                  <a:pt x="10344" y="1571"/>
                  <a:pt x="10325" y="1562"/>
                  <a:pt x="10307" y="1562"/>
                </a:cubicBezTo>
                <a:close/>
                <a:moveTo>
                  <a:pt x="1804" y="1675"/>
                </a:moveTo>
                <a:cubicBezTo>
                  <a:pt x="1770" y="1675"/>
                  <a:pt x="1758" y="1733"/>
                  <a:pt x="1797" y="1745"/>
                </a:cubicBezTo>
                <a:cubicBezTo>
                  <a:pt x="1813" y="1751"/>
                  <a:pt x="1827" y="1756"/>
                  <a:pt x="1842" y="1761"/>
                </a:cubicBezTo>
                <a:cubicBezTo>
                  <a:pt x="1846" y="1762"/>
                  <a:pt x="1850" y="1763"/>
                  <a:pt x="1854" y="1763"/>
                </a:cubicBezTo>
                <a:cubicBezTo>
                  <a:pt x="1888" y="1763"/>
                  <a:pt x="1901" y="1706"/>
                  <a:pt x="1862" y="1693"/>
                </a:cubicBezTo>
                <a:cubicBezTo>
                  <a:pt x="1846" y="1688"/>
                  <a:pt x="1831" y="1682"/>
                  <a:pt x="1817" y="1677"/>
                </a:cubicBezTo>
                <a:cubicBezTo>
                  <a:pt x="1812" y="1676"/>
                  <a:pt x="1808" y="1675"/>
                  <a:pt x="1804" y="1675"/>
                </a:cubicBezTo>
                <a:close/>
                <a:moveTo>
                  <a:pt x="4497" y="1714"/>
                </a:moveTo>
                <a:cubicBezTo>
                  <a:pt x="4450" y="1714"/>
                  <a:pt x="4450" y="1785"/>
                  <a:pt x="4497" y="1785"/>
                </a:cubicBezTo>
                <a:cubicBezTo>
                  <a:pt x="4541" y="1785"/>
                  <a:pt x="4542" y="1714"/>
                  <a:pt x="4497" y="1714"/>
                </a:cubicBezTo>
                <a:close/>
                <a:moveTo>
                  <a:pt x="23422" y="1646"/>
                </a:moveTo>
                <a:cubicBezTo>
                  <a:pt x="23401" y="1646"/>
                  <a:pt x="23379" y="1663"/>
                  <a:pt x="23385" y="1690"/>
                </a:cubicBezTo>
                <a:lnTo>
                  <a:pt x="23400" y="1764"/>
                </a:lnTo>
                <a:cubicBezTo>
                  <a:pt x="23404" y="1782"/>
                  <a:pt x="23417" y="1789"/>
                  <a:pt x="23431" y="1789"/>
                </a:cubicBezTo>
                <a:cubicBezTo>
                  <a:pt x="23451" y="1789"/>
                  <a:pt x="23474" y="1772"/>
                  <a:pt x="23469" y="1745"/>
                </a:cubicBezTo>
                <a:cubicBezTo>
                  <a:pt x="23461" y="1721"/>
                  <a:pt x="23457" y="1696"/>
                  <a:pt x="23453" y="1671"/>
                </a:cubicBezTo>
                <a:cubicBezTo>
                  <a:pt x="23449" y="1653"/>
                  <a:pt x="23436" y="1646"/>
                  <a:pt x="23422" y="1646"/>
                </a:cubicBezTo>
                <a:close/>
                <a:moveTo>
                  <a:pt x="2436" y="1723"/>
                </a:moveTo>
                <a:cubicBezTo>
                  <a:pt x="2392" y="1723"/>
                  <a:pt x="2391" y="1795"/>
                  <a:pt x="2436" y="1795"/>
                </a:cubicBezTo>
                <a:cubicBezTo>
                  <a:pt x="2482" y="1795"/>
                  <a:pt x="2482" y="1723"/>
                  <a:pt x="2436" y="1723"/>
                </a:cubicBezTo>
                <a:close/>
                <a:moveTo>
                  <a:pt x="2722" y="1712"/>
                </a:moveTo>
                <a:cubicBezTo>
                  <a:pt x="2691" y="1712"/>
                  <a:pt x="2669" y="1759"/>
                  <a:pt x="2703" y="1777"/>
                </a:cubicBezTo>
                <a:cubicBezTo>
                  <a:pt x="2714" y="1782"/>
                  <a:pt x="2723" y="1787"/>
                  <a:pt x="2733" y="1792"/>
                </a:cubicBezTo>
                <a:cubicBezTo>
                  <a:pt x="2739" y="1795"/>
                  <a:pt x="2745" y="1797"/>
                  <a:pt x="2751" y="1797"/>
                </a:cubicBezTo>
                <a:cubicBezTo>
                  <a:pt x="2783" y="1797"/>
                  <a:pt x="2805" y="1750"/>
                  <a:pt x="2769" y="1732"/>
                </a:cubicBezTo>
                <a:cubicBezTo>
                  <a:pt x="2759" y="1726"/>
                  <a:pt x="2749" y="1721"/>
                  <a:pt x="2739" y="1716"/>
                </a:cubicBezTo>
                <a:cubicBezTo>
                  <a:pt x="2733" y="1713"/>
                  <a:pt x="2728" y="1712"/>
                  <a:pt x="2722" y="1712"/>
                </a:cubicBezTo>
                <a:close/>
                <a:moveTo>
                  <a:pt x="3870" y="1712"/>
                </a:moveTo>
                <a:cubicBezTo>
                  <a:pt x="3865" y="1712"/>
                  <a:pt x="3860" y="1713"/>
                  <a:pt x="3855" y="1714"/>
                </a:cubicBezTo>
                <a:cubicBezTo>
                  <a:pt x="3816" y="1723"/>
                  <a:pt x="3827" y="1782"/>
                  <a:pt x="3865" y="1784"/>
                </a:cubicBezTo>
                <a:cubicBezTo>
                  <a:pt x="3871" y="1794"/>
                  <a:pt x="3883" y="1799"/>
                  <a:pt x="3894" y="1799"/>
                </a:cubicBezTo>
                <a:cubicBezTo>
                  <a:pt x="3900" y="1799"/>
                  <a:pt x="3907" y="1798"/>
                  <a:pt x="3912" y="1795"/>
                </a:cubicBezTo>
                <a:cubicBezTo>
                  <a:pt x="3931" y="1784"/>
                  <a:pt x="3933" y="1763"/>
                  <a:pt x="3926" y="1745"/>
                </a:cubicBezTo>
                <a:cubicBezTo>
                  <a:pt x="3915" y="1723"/>
                  <a:pt x="3892" y="1712"/>
                  <a:pt x="3870" y="1712"/>
                </a:cubicBezTo>
                <a:close/>
                <a:moveTo>
                  <a:pt x="13042" y="1674"/>
                </a:moveTo>
                <a:cubicBezTo>
                  <a:pt x="13024" y="1674"/>
                  <a:pt x="13005" y="1684"/>
                  <a:pt x="12995" y="1701"/>
                </a:cubicBezTo>
                <a:cubicBezTo>
                  <a:pt x="12979" y="1727"/>
                  <a:pt x="12989" y="1759"/>
                  <a:pt x="13015" y="1775"/>
                </a:cubicBezTo>
                <a:cubicBezTo>
                  <a:pt x="13030" y="1785"/>
                  <a:pt x="13045" y="1795"/>
                  <a:pt x="13059" y="1805"/>
                </a:cubicBezTo>
                <a:cubicBezTo>
                  <a:pt x="13066" y="1810"/>
                  <a:pt x="13075" y="1812"/>
                  <a:pt x="13084" y="1812"/>
                </a:cubicBezTo>
                <a:cubicBezTo>
                  <a:pt x="13103" y="1812"/>
                  <a:pt x="13123" y="1802"/>
                  <a:pt x="13132" y="1785"/>
                </a:cubicBezTo>
                <a:cubicBezTo>
                  <a:pt x="13147" y="1759"/>
                  <a:pt x="13136" y="1727"/>
                  <a:pt x="13113" y="1712"/>
                </a:cubicBezTo>
                <a:cubicBezTo>
                  <a:pt x="13097" y="1701"/>
                  <a:pt x="13083" y="1692"/>
                  <a:pt x="13068" y="1681"/>
                </a:cubicBezTo>
                <a:cubicBezTo>
                  <a:pt x="13060" y="1676"/>
                  <a:pt x="13051" y="1674"/>
                  <a:pt x="13042" y="1674"/>
                </a:cubicBezTo>
                <a:close/>
                <a:moveTo>
                  <a:pt x="6525" y="1720"/>
                </a:moveTo>
                <a:cubicBezTo>
                  <a:pt x="6507" y="1720"/>
                  <a:pt x="6489" y="1732"/>
                  <a:pt x="6489" y="1755"/>
                </a:cubicBezTo>
                <a:lnTo>
                  <a:pt x="6489" y="1785"/>
                </a:lnTo>
                <a:cubicBezTo>
                  <a:pt x="6489" y="1808"/>
                  <a:pt x="6506" y="1820"/>
                  <a:pt x="6524" y="1820"/>
                </a:cubicBezTo>
                <a:cubicBezTo>
                  <a:pt x="6541" y="1820"/>
                  <a:pt x="6559" y="1808"/>
                  <a:pt x="6560" y="1785"/>
                </a:cubicBezTo>
                <a:lnTo>
                  <a:pt x="6560" y="1755"/>
                </a:lnTo>
                <a:cubicBezTo>
                  <a:pt x="6560" y="1732"/>
                  <a:pt x="6543" y="1720"/>
                  <a:pt x="6525" y="1720"/>
                </a:cubicBezTo>
                <a:close/>
                <a:moveTo>
                  <a:pt x="17021" y="1714"/>
                </a:moveTo>
                <a:cubicBezTo>
                  <a:pt x="16980" y="1714"/>
                  <a:pt x="16944" y="1767"/>
                  <a:pt x="16981" y="1805"/>
                </a:cubicBezTo>
                <a:cubicBezTo>
                  <a:pt x="16987" y="1810"/>
                  <a:pt x="16991" y="1815"/>
                  <a:pt x="16996" y="1821"/>
                </a:cubicBezTo>
                <a:cubicBezTo>
                  <a:pt x="17007" y="1832"/>
                  <a:pt x="17020" y="1836"/>
                  <a:pt x="17032" y="1836"/>
                </a:cubicBezTo>
                <a:cubicBezTo>
                  <a:pt x="17073" y="1836"/>
                  <a:pt x="17110" y="1783"/>
                  <a:pt x="17073" y="1745"/>
                </a:cubicBezTo>
                <a:lnTo>
                  <a:pt x="17057" y="1730"/>
                </a:lnTo>
                <a:cubicBezTo>
                  <a:pt x="17046" y="1719"/>
                  <a:pt x="17033" y="1714"/>
                  <a:pt x="17021" y="1714"/>
                </a:cubicBezTo>
                <a:close/>
                <a:moveTo>
                  <a:pt x="19438" y="1770"/>
                </a:moveTo>
                <a:cubicBezTo>
                  <a:pt x="19426" y="1770"/>
                  <a:pt x="19414" y="1783"/>
                  <a:pt x="19422" y="1798"/>
                </a:cubicBezTo>
                <a:cubicBezTo>
                  <a:pt x="19428" y="1808"/>
                  <a:pt x="19433" y="1818"/>
                  <a:pt x="19437" y="1828"/>
                </a:cubicBezTo>
                <a:cubicBezTo>
                  <a:pt x="19441" y="1835"/>
                  <a:pt x="19446" y="1837"/>
                  <a:pt x="19451" y="1837"/>
                </a:cubicBezTo>
                <a:cubicBezTo>
                  <a:pt x="19463" y="1837"/>
                  <a:pt x="19475" y="1825"/>
                  <a:pt x="19468" y="1810"/>
                </a:cubicBezTo>
                <a:cubicBezTo>
                  <a:pt x="19463" y="1800"/>
                  <a:pt x="19457" y="1790"/>
                  <a:pt x="19452" y="1780"/>
                </a:cubicBezTo>
                <a:cubicBezTo>
                  <a:pt x="19449" y="1773"/>
                  <a:pt x="19443" y="1770"/>
                  <a:pt x="19438" y="1770"/>
                </a:cubicBezTo>
                <a:close/>
                <a:moveTo>
                  <a:pt x="18929" y="1721"/>
                </a:moveTo>
                <a:cubicBezTo>
                  <a:pt x="18920" y="1721"/>
                  <a:pt x="18911" y="1723"/>
                  <a:pt x="18902" y="1727"/>
                </a:cubicBezTo>
                <a:cubicBezTo>
                  <a:pt x="18892" y="1733"/>
                  <a:pt x="18882" y="1738"/>
                  <a:pt x="18872" y="1743"/>
                </a:cubicBezTo>
                <a:cubicBezTo>
                  <a:pt x="18845" y="1756"/>
                  <a:pt x="18839" y="1791"/>
                  <a:pt x="18852" y="1817"/>
                </a:cubicBezTo>
                <a:cubicBezTo>
                  <a:pt x="18862" y="1834"/>
                  <a:pt x="18880" y="1843"/>
                  <a:pt x="18898" y="1843"/>
                </a:cubicBezTo>
                <a:cubicBezTo>
                  <a:pt x="18907" y="1843"/>
                  <a:pt x="18916" y="1841"/>
                  <a:pt x="18925" y="1836"/>
                </a:cubicBezTo>
                <a:cubicBezTo>
                  <a:pt x="18936" y="1831"/>
                  <a:pt x="18945" y="1826"/>
                  <a:pt x="18955" y="1821"/>
                </a:cubicBezTo>
                <a:cubicBezTo>
                  <a:pt x="18982" y="1807"/>
                  <a:pt x="18988" y="1771"/>
                  <a:pt x="18975" y="1747"/>
                </a:cubicBezTo>
                <a:cubicBezTo>
                  <a:pt x="18965" y="1730"/>
                  <a:pt x="18947" y="1721"/>
                  <a:pt x="18929" y="1721"/>
                </a:cubicBezTo>
                <a:close/>
                <a:moveTo>
                  <a:pt x="19965" y="1737"/>
                </a:moveTo>
                <a:cubicBezTo>
                  <a:pt x="19896" y="1737"/>
                  <a:pt x="19896" y="1844"/>
                  <a:pt x="19965" y="1844"/>
                </a:cubicBezTo>
                <a:lnTo>
                  <a:pt x="19996" y="1844"/>
                </a:lnTo>
                <a:cubicBezTo>
                  <a:pt x="20065" y="1844"/>
                  <a:pt x="20065" y="1737"/>
                  <a:pt x="19996" y="1737"/>
                </a:cubicBezTo>
                <a:close/>
                <a:moveTo>
                  <a:pt x="21978" y="1746"/>
                </a:moveTo>
                <a:cubicBezTo>
                  <a:pt x="21960" y="1746"/>
                  <a:pt x="21942" y="1758"/>
                  <a:pt x="21942" y="1781"/>
                </a:cubicBezTo>
                <a:lnTo>
                  <a:pt x="21942" y="1811"/>
                </a:lnTo>
                <a:cubicBezTo>
                  <a:pt x="21942" y="1834"/>
                  <a:pt x="21960" y="1846"/>
                  <a:pt x="21978" y="1846"/>
                </a:cubicBezTo>
                <a:cubicBezTo>
                  <a:pt x="21996" y="1846"/>
                  <a:pt x="22013" y="1834"/>
                  <a:pt x="22013" y="1811"/>
                </a:cubicBezTo>
                <a:lnTo>
                  <a:pt x="22013" y="1781"/>
                </a:lnTo>
                <a:cubicBezTo>
                  <a:pt x="22013" y="1758"/>
                  <a:pt x="21996" y="1746"/>
                  <a:pt x="21978" y="1746"/>
                </a:cubicBezTo>
                <a:close/>
                <a:moveTo>
                  <a:pt x="333" y="1779"/>
                </a:moveTo>
                <a:cubicBezTo>
                  <a:pt x="288" y="1779"/>
                  <a:pt x="287" y="1849"/>
                  <a:pt x="333" y="1849"/>
                </a:cubicBezTo>
                <a:cubicBezTo>
                  <a:pt x="380" y="1849"/>
                  <a:pt x="380" y="1779"/>
                  <a:pt x="333" y="1779"/>
                </a:cubicBezTo>
                <a:close/>
                <a:moveTo>
                  <a:pt x="14694" y="1710"/>
                </a:moveTo>
                <a:cubicBezTo>
                  <a:pt x="14670" y="1710"/>
                  <a:pt x="14649" y="1727"/>
                  <a:pt x="14641" y="1748"/>
                </a:cubicBezTo>
                <a:cubicBezTo>
                  <a:pt x="14636" y="1764"/>
                  <a:pt x="14631" y="1779"/>
                  <a:pt x="14627" y="1792"/>
                </a:cubicBezTo>
                <a:cubicBezTo>
                  <a:pt x="14617" y="1821"/>
                  <a:pt x="14637" y="1852"/>
                  <a:pt x="14663" y="1858"/>
                </a:cubicBezTo>
                <a:cubicBezTo>
                  <a:pt x="14668" y="1860"/>
                  <a:pt x="14672" y="1860"/>
                  <a:pt x="14676" y="1860"/>
                </a:cubicBezTo>
                <a:cubicBezTo>
                  <a:pt x="14700" y="1860"/>
                  <a:pt x="14720" y="1844"/>
                  <a:pt x="14728" y="1822"/>
                </a:cubicBezTo>
                <a:cubicBezTo>
                  <a:pt x="14734" y="1806"/>
                  <a:pt x="14739" y="1791"/>
                  <a:pt x="14744" y="1777"/>
                </a:cubicBezTo>
                <a:cubicBezTo>
                  <a:pt x="14754" y="1749"/>
                  <a:pt x="14734" y="1718"/>
                  <a:pt x="14707" y="1712"/>
                </a:cubicBezTo>
                <a:cubicBezTo>
                  <a:pt x="14703" y="1710"/>
                  <a:pt x="14698" y="1710"/>
                  <a:pt x="14694" y="1710"/>
                </a:cubicBezTo>
                <a:close/>
                <a:moveTo>
                  <a:pt x="11177" y="1778"/>
                </a:moveTo>
                <a:cubicBezTo>
                  <a:pt x="11159" y="1778"/>
                  <a:pt x="11141" y="1789"/>
                  <a:pt x="11141" y="1812"/>
                </a:cubicBezTo>
                <a:lnTo>
                  <a:pt x="11141" y="1828"/>
                </a:lnTo>
                <a:cubicBezTo>
                  <a:pt x="11141" y="1851"/>
                  <a:pt x="11159" y="1863"/>
                  <a:pt x="11177" y="1863"/>
                </a:cubicBezTo>
                <a:cubicBezTo>
                  <a:pt x="11195" y="1863"/>
                  <a:pt x="11213" y="1851"/>
                  <a:pt x="11213" y="1828"/>
                </a:cubicBezTo>
                <a:lnTo>
                  <a:pt x="11213" y="1812"/>
                </a:lnTo>
                <a:cubicBezTo>
                  <a:pt x="11213" y="1789"/>
                  <a:pt x="11195" y="1778"/>
                  <a:pt x="11177" y="1778"/>
                </a:cubicBezTo>
                <a:close/>
                <a:moveTo>
                  <a:pt x="16494" y="1792"/>
                </a:moveTo>
                <a:cubicBezTo>
                  <a:pt x="16451" y="1792"/>
                  <a:pt x="16450" y="1864"/>
                  <a:pt x="16495" y="1864"/>
                </a:cubicBezTo>
                <a:lnTo>
                  <a:pt x="16525" y="1864"/>
                </a:lnTo>
                <a:cubicBezTo>
                  <a:pt x="16571" y="1864"/>
                  <a:pt x="16571" y="1792"/>
                  <a:pt x="16525" y="1792"/>
                </a:cubicBezTo>
                <a:lnTo>
                  <a:pt x="16495" y="1792"/>
                </a:lnTo>
                <a:cubicBezTo>
                  <a:pt x="16494" y="1792"/>
                  <a:pt x="16494" y="1792"/>
                  <a:pt x="16494" y="1792"/>
                </a:cubicBezTo>
                <a:close/>
                <a:moveTo>
                  <a:pt x="11919" y="1786"/>
                </a:moveTo>
                <a:cubicBezTo>
                  <a:pt x="11896" y="1786"/>
                  <a:pt x="11873" y="1792"/>
                  <a:pt x="11852" y="1802"/>
                </a:cubicBezTo>
                <a:cubicBezTo>
                  <a:pt x="11816" y="1819"/>
                  <a:pt x="11838" y="1868"/>
                  <a:pt x="11871" y="1868"/>
                </a:cubicBezTo>
                <a:cubicBezTo>
                  <a:pt x="11876" y="1868"/>
                  <a:pt x="11881" y="1866"/>
                  <a:pt x="11886" y="1864"/>
                </a:cubicBezTo>
                <a:cubicBezTo>
                  <a:pt x="11896" y="1859"/>
                  <a:pt x="11905" y="1857"/>
                  <a:pt x="11915" y="1857"/>
                </a:cubicBezTo>
                <a:cubicBezTo>
                  <a:pt x="11926" y="1857"/>
                  <a:pt x="11937" y="1860"/>
                  <a:pt x="11948" y="1865"/>
                </a:cubicBezTo>
                <a:cubicBezTo>
                  <a:pt x="11951" y="1866"/>
                  <a:pt x="11954" y="1866"/>
                  <a:pt x="11957" y="1866"/>
                </a:cubicBezTo>
                <a:cubicBezTo>
                  <a:pt x="11973" y="1866"/>
                  <a:pt x="11989" y="1853"/>
                  <a:pt x="11993" y="1840"/>
                </a:cubicBezTo>
                <a:cubicBezTo>
                  <a:pt x="11999" y="1819"/>
                  <a:pt x="11987" y="1803"/>
                  <a:pt x="11968" y="1796"/>
                </a:cubicBezTo>
                <a:cubicBezTo>
                  <a:pt x="11952" y="1789"/>
                  <a:pt x="11935" y="1786"/>
                  <a:pt x="11919" y="1786"/>
                </a:cubicBezTo>
                <a:close/>
                <a:moveTo>
                  <a:pt x="21827" y="1806"/>
                </a:moveTo>
                <a:cubicBezTo>
                  <a:pt x="21810" y="1806"/>
                  <a:pt x="21792" y="1817"/>
                  <a:pt x="21792" y="1840"/>
                </a:cubicBezTo>
                <a:lnTo>
                  <a:pt x="21792" y="1855"/>
                </a:lnTo>
                <a:cubicBezTo>
                  <a:pt x="21792" y="1878"/>
                  <a:pt x="21810" y="1890"/>
                  <a:pt x="21827" y="1890"/>
                </a:cubicBezTo>
                <a:cubicBezTo>
                  <a:pt x="21845" y="1890"/>
                  <a:pt x="21863" y="1878"/>
                  <a:pt x="21863" y="1855"/>
                </a:cubicBezTo>
                <a:lnTo>
                  <a:pt x="21863" y="1840"/>
                </a:lnTo>
                <a:cubicBezTo>
                  <a:pt x="21863" y="1817"/>
                  <a:pt x="21845" y="1806"/>
                  <a:pt x="21827" y="1806"/>
                </a:cubicBezTo>
                <a:close/>
                <a:moveTo>
                  <a:pt x="24624" y="1829"/>
                </a:moveTo>
                <a:cubicBezTo>
                  <a:pt x="24579" y="1829"/>
                  <a:pt x="24579" y="1900"/>
                  <a:pt x="24624" y="1900"/>
                </a:cubicBezTo>
                <a:lnTo>
                  <a:pt x="24640" y="1900"/>
                </a:lnTo>
                <a:cubicBezTo>
                  <a:pt x="24686" y="1900"/>
                  <a:pt x="24686" y="1829"/>
                  <a:pt x="24640" y="1829"/>
                </a:cubicBezTo>
                <a:close/>
                <a:moveTo>
                  <a:pt x="20990" y="1770"/>
                </a:moveTo>
                <a:cubicBezTo>
                  <a:pt x="20954" y="1770"/>
                  <a:pt x="20917" y="1809"/>
                  <a:pt x="20940" y="1850"/>
                </a:cubicBezTo>
                <a:cubicBezTo>
                  <a:pt x="20960" y="1886"/>
                  <a:pt x="20991" y="1902"/>
                  <a:pt x="21030" y="1907"/>
                </a:cubicBezTo>
                <a:cubicBezTo>
                  <a:pt x="21032" y="1907"/>
                  <a:pt x="21033" y="1907"/>
                  <a:pt x="21035" y="1907"/>
                </a:cubicBezTo>
                <a:cubicBezTo>
                  <a:pt x="21062" y="1907"/>
                  <a:pt x="21083" y="1879"/>
                  <a:pt x="21083" y="1853"/>
                </a:cubicBezTo>
                <a:cubicBezTo>
                  <a:pt x="21083" y="1823"/>
                  <a:pt x="21061" y="1805"/>
                  <a:pt x="21034" y="1799"/>
                </a:cubicBezTo>
                <a:cubicBezTo>
                  <a:pt x="21033" y="1798"/>
                  <a:pt x="21033" y="1797"/>
                  <a:pt x="21031" y="1796"/>
                </a:cubicBezTo>
                <a:cubicBezTo>
                  <a:pt x="21021" y="1777"/>
                  <a:pt x="21005" y="1770"/>
                  <a:pt x="20990" y="1770"/>
                </a:cubicBezTo>
                <a:close/>
                <a:moveTo>
                  <a:pt x="20595" y="1847"/>
                </a:moveTo>
                <a:cubicBezTo>
                  <a:pt x="20549" y="1847"/>
                  <a:pt x="20549" y="1917"/>
                  <a:pt x="20595" y="1917"/>
                </a:cubicBezTo>
                <a:cubicBezTo>
                  <a:pt x="20595" y="1917"/>
                  <a:pt x="20596" y="1917"/>
                  <a:pt x="20596" y="1917"/>
                </a:cubicBezTo>
                <a:cubicBezTo>
                  <a:pt x="20641" y="1917"/>
                  <a:pt x="20641" y="1847"/>
                  <a:pt x="20595" y="1847"/>
                </a:cubicBezTo>
                <a:close/>
                <a:moveTo>
                  <a:pt x="9691" y="1820"/>
                </a:moveTo>
                <a:cubicBezTo>
                  <a:pt x="9673" y="1820"/>
                  <a:pt x="9654" y="1831"/>
                  <a:pt x="9654" y="1854"/>
                </a:cubicBezTo>
                <a:cubicBezTo>
                  <a:pt x="9652" y="1890"/>
                  <a:pt x="9675" y="1921"/>
                  <a:pt x="9710" y="1932"/>
                </a:cubicBezTo>
                <a:cubicBezTo>
                  <a:pt x="9714" y="1933"/>
                  <a:pt x="9718" y="1934"/>
                  <a:pt x="9722" y="1934"/>
                </a:cubicBezTo>
                <a:cubicBezTo>
                  <a:pt x="9757" y="1934"/>
                  <a:pt x="9769" y="1875"/>
                  <a:pt x="9730" y="1864"/>
                </a:cubicBezTo>
                <a:cubicBezTo>
                  <a:pt x="9723" y="1861"/>
                  <a:pt x="9725" y="1858"/>
                  <a:pt x="9725" y="1854"/>
                </a:cubicBezTo>
                <a:cubicBezTo>
                  <a:pt x="9726" y="1831"/>
                  <a:pt x="9709" y="1820"/>
                  <a:pt x="9691" y="1820"/>
                </a:cubicBezTo>
                <a:close/>
                <a:moveTo>
                  <a:pt x="18130" y="1873"/>
                </a:moveTo>
                <a:cubicBezTo>
                  <a:pt x="18125" y="1873"/>
                  <a:pt x="18120" y="1875"/>
                  <a:pt x="18116" y="1880"/>
                </a:cubicBezTo>
                <a:cubicBezTo>
                  <a:pt x="18103" y="1899"/>
                  <a:pt x="18086" y="1912"/>
                  <a:pt x="18066" y="1918"/>
                </a:cubicBezTo>
                <a:cubicBezTo>
                  <a:pt x="18047" y="1926"/>
                  <a:pt x="18053" y="1954"/>
                  <a:pt x="18070" y="1954"/>
                </a:cubicBezTo>
                <a:cubicBezTo>
                  <a:pt x="18072" y="1954"/>
                  <a:pt x="18073" y="1953"/>
                  <a:pt x="18075" y="1953"/>
                </a:cubicBezTo>
                <a:cubicBezTo>
                  <a:pt x="18105" y="1941"/>
                  <a:pt x="18127" y="1923"/>
                  <a:pt x="18147" y="1899"/>
                </a:cubicBezTo>
                <a:cubicBezTo>
                  <a:pt x="18156" y="1886"/>
                  <a:pt x="18143" y="1873"/>
                  <a:pt x="18130" y="1873"/>
                </a:cubicBezTo>
                <a:close/>
                <a:moveTo>
                  <a:pt x="8337" y="1890"/>
                </a:moveTo>
                <a:cubicBezTo>
                  <a:pt x="8291" y="1890"/>
                  <a:pt x="8291" y="1960"/>
                  <a:pt x="8337" y="1960"/>
                </a:cubicBezTo>
                <a:lnTo>
                  <a:pt x="8367" y="1960"/>
                </a:lnTo>
                <a:cubicBezTo>
                  <a:pt x="8368" y="1960"/>
                  <a:pt x="8369" y="1960"/>
                  <a:pt x="8369" y="1960"/>
                </a:cubicBezTo>
                <a:cubicBezTo>
                  <a:pt x="8413" y="1960"/>
                  <a:pt x="8414" y="1890"/>
                  <a:pt x="8367" y="1890"/>
                </a:cubicBezTo>
                <a:close/>
                <a:moveTo>
                  <a:pt x="2676" y="1906"/>
                </a:moveTo>
                <a:cubicBezTo>
                  <a:pt x="2632" y="1906"/>
                  <a:pt x="2632" y="1976"/>
                  <a:pt x="2677" y="1976"/>
                </a:cubicBezTo>
                <a:cubicBezTo>
                  <a:pt x="2723" y="1976"/>
                  <a:pt x="2723" y="1906"/>
                  <a:pt x="2677" y="1906"/>
                </a:cubicBezTo>
                <a:cubicBezTo>
                  <a:pt x="2677" y="1906"/>
                  <a:pt x="2676" y="1906"/>
                  <a:pt x="2676" y="1906"/>
                </a:cubicBezTo>
                <a:close/>
                <a:moveTo>
                  <a:pt x="15895" y="1896"/>
                </a:moveTo>
                <a:cubicBezTo>
                  <a:pt x="15877" y="1896"/>
                  <a:pt x="15859" y="1908"/>
                  <a:pt x="15859" y="1931"/>
                </a:cubicBezTo>
                <a:lnTo>
                  <a:pt x="15859" y="1946"/>
                </a:lnTo>
                <a:cubicBezTo>
                  <a:pt x="15859" y="1969"/>
                  <a:pt x="15876" y="1980"/>
                  <a:pt x="15894" y="1980"/>
                </a:cubicBezTo>
                <a:cubicBezTo>
                  <a:pt x="15911" y="1980"/>
                  <a:pt x="15929" y="1969"/>
                  <a:pt x="15929" y="1946"/>
                </a:cubicBezTo>
                <a:lnTo>
                  <a:pt x="15929" y="1931"/>
                </a:lnTo>
                <a:cubicBezTo>
                  <a:pt x="15930" y="1908"/>
                  <a:pt x="15912" y="1896"/>
                  <a:pt x="15895" y="1896"/>
                </a:cubicBezTo>
                <a:close/>
                <a:moveTo>
                  <a:pt x="5231" y="1912"/>
                </a:moveTo>
                <a:cubicBezTo>
                  <a:pt x="5185" y="1912"/>
                  <a:pt x="5185" y="1983"/>
                  <a:pt x="5231" y="1983"/>
                </a:cubicBezTo>
                <a:lnTo>
                  <a:pt x="5247" y="1983"/>
                </a:lnTo>
                <a:cubicBezTo>
                  <a:pt x="5293" y="1983"/>
                  <a:pt x="5293" y="1912"/>
                  <a:pt x="5247" y="1912"/>
                </a:cubicBezTo>
                <a:close/>
                <a:moveTo>
                  <a:pt x="8668" y="1921"/>
                </a:moveTo>
                <a:cubicBezTo>
                  <a:pt x="8622" y="1921"/>
                  <a:pt x="8622" y="1991"/>
                  <a:pt x="8668" y="1991"/>
                </a:cubicBezTo>
                <a:lnTo>
                  <a:pt x="8698" y="1991"/>
                </a:lnTo>
                <a:cubicBezTo>
                  <a:pt x="8745" y="1991"/>
                  <a:pt x="8745" y="1921"/>
                  <a:pt x="8698" y="1921"/>
                </a:cubicBezTo>
                <a:close/>
                <a:moveTo>
                  <a:pt x="5441" y="1928"/>
                </a:moveTo>
                <a:cubicBezTo>
                  <a:pt x="5395" y="1928"/>
                  <a:pt x="5395" y="1999"/>
                  <a:pt x="5441" y="1999"/>
                </a:cubicBezTo>
                <a:cubicBezTo>
                  <a:pt x="5488" y="1999"/>
                  <a:pt x="5488" y="1928"/>
                  <a:pt x="5441" y="1928"/>
                </a:cubicBezTo>
                <a:close/>
                <a:moveTo>
                  <a:pt x="7766" y="1933"/>
                </a:moveTo>
                <a:cubicBezTo>
                  <a:pt x="7720" y="1933"/>
                  <a:pt x="7720" y="2004"/>
                  <a:pt x="7766" y="2004"/>
                </a:cubicBezTo>
                <a:cubicBezTo>
                  <a:pt x="7812" y="2004"/>
                  <a:pt x="7812" y="1933"/>
                  <a:pt x="7766" y="1933"/>
                </a:cubicBezTo>
                <a:close/>
                <a:moveTo>
                  <a:pt x="2256" y="1855"/>
                </a:moveTo>
                <a:cubicBezTo>
                  <a:pt x="2210" y="1855"/>
                  <a:pt x="2180" y="1926"/>
                  <a:pt x="2230" y="1955"/>
                </a:cubicBezTo>
                <a:cubicBezTo>
                  <a:pt x="2255" y="1971"/>
                  <a:pt x="2279" y="1985"/>
                  <a:pt x="2304" y="2000"/>
                </a:cubicBezTo>
                <a:cubicBezTo>
                  <a:pt x="2313" y="2005"/>
                  <a:pt x="2322" y="2008"/>
                  <a:pt x="2330" y="2008"/>
                </a:cubicBezTo>
                <a:cubicBezTo>
                  <a:pt x="2377" y="2008"/>
                  <a:pt x="2408" y="1938"/>
                  <a:pt x="2359" y="1908"/>
                </a:cubicBezTo>
                <a:cubicBezTo>
                  <a:pt x="2334" y="1892"/>
                  <a:pt x="2309" y="1877"/>
                  <a:pt x="2284" y="1864"/>
                </a:cubicBezTo>
                <a:cubicBezTo>
                  <a:pt x="2274" y="1858"/>
                  <a:pt x="2265" y="1855"/>
                  <a:pt x="2256" y="1855"/>
                </a:cubicBezTo>
                <a:close/>
                <a:moveTo>
                  <a:pt x="7902" y="1964"/>
                </a:moveTo>
                <a:cubicBezTo>
                  <a:pt x="7856" y="1964"/>
                  <a:pt x="7856" y="2035"/>
                  <a:pt x="7902" y="2035"/>
                </a:cubicBezTo>
                <a:cubicBezTo>
                  <a:pt x="7946" y="2035"/>
                  <a:pt x="7948" y="1964"/>
                  <a:pt x="7902" y="1964"/>
                </a:cubicBezTo>
                <a:close/>
                <a:moveTo>
                  <a:pt x="19202" y="1855"/>
                </a:moveTo>
                <a:cubicBezTo>
                  <a:pt x="19162" y="1855"/>
                  <a:pt x="19124" y="1908"/>
                  <a:pt x="19161" y="1946"/>
                </a:cubicBezTo>
                <a:cubicBezTo>
                  <a:pt x="19186" y="1971"/>
                  <a:pt x="19211" y="1996"/>
                  <a:pt x="19234" y="2022"/>
                </a:cubicBezTo>
                <a:cubicBezTo>
                  <a:pt x="19245" y="2033"/>
                  <a:pt x="19257" y="2037"/>
                  <a:pt x="19269" y="2037"/>
                </a:cubicBezTo>
                <a:cubicBezTo>
                  <a:pt x="19310" y="2037"/>
                  <a:pt x="19347" y="1985"/>
                  <a:pt x="19311" y="1947"/>
                </a:cubicBezTo>
                <a:cubicBezTo>
                  <a:pt x="19285" y="1922"/>
                  <a:pt x="19262" y="1896"/>
                  <a:pt x="19237" y="1871"/>
                </a:cubicBezTo>
                <a:cubicBezTo>
                  <a:pt x="19227" y="1860"/>
                  <a:pt x="19214" y="1855"/>
                  <a:pt x="19202" y="1855"/>
                </a:cubicBezTo>
                <a:close/>
                <a:moveTo>
                  <a:pt x="4844" y="1955"/>
                </a:moveTo>
                <a:cubicBezTo>
                  <a:pt x="4821" y="1955"/>
                  <a:pt x="4797" y="1980"/>
                  <a:pt x="4811" y="2007"/>
                </a:cubicBezTo>
                <a:cubicBezTo>
                  <a:pt x="4816" y="2018"/>
                  <a:pt x="4821" y="2027"/>
                  <a:pt x="4827" y="2038"/>
                </a:cubicBezTo>
                <a:cubicBezTo>
                  <a:pt x="4833" y="2051"/>
                  <a:pt x="4844" y="2056"/>
                  <a:pt x="4854" y="2056"/>
                </a:cubicBezTo>
                <a:cubicBezTo>
                  <a:pt x="4878" y="2056"/>
                  <a:pt x="4902" y="2030"/>
                  <a:pt x="4887" y="2002"/>
                </a:cubicBezTo>
                <a:cubicBezTo>
                  <a:pt x="4882" y="1991"/>
                  <a:pt x="4877" y="1983"/>
                  <a:pt x="4872" y="1973"/>
                </a:cubicBezTo>
                <a:cubicBezTo>
                  <a:pt x="4865" y="1960"/>
                  <a:pt x="4855" y="1955"/>
                  <a:pt x="4844" y="1955"/>
                </a:cubicBezTo>
                <a:close/>
                <a:moveTo>
                  <a:pt x="12349" y="1995"/>
                </a:moveTo>
                <a:cubicBezTo>
                  <a:pt x="12335" y="1995"/>
                  <a:pt x="12323" y="2014"/>
                  <a:pt x="12336" y="2025"/>
                </a:cubicBezTo>
                <a:cubicBezTo>
                  <a:pt x="12342" y="2031"/>
                  <a:pt x="12341" y="2037"/>
                  <a:pt x="12335" y="2043"/>
                </a:cubicBezTo>
                <a:cubicBezTo>
                  <a:pt x="12320" y="2054"/>
                  <a:pt x="12333" y="2071"/>
                  <a:pt x="12348" y="2071"/>
                </a:cubicBezTo>
                <a:cubicBezTo>
                  <a:pt x="12352" y="2071"/>
                  <a:pt x="12356" y="2070"/>
                  <a:pt x="12360" y="2068"/>
                </a:cubicBezTo>
                <a:cubicBezTo>
                  <a:pt x="12381" y="2051"/>
                  <a:pt x="12381" y="2018"/>
                  <a:pt x="12361" y="2000"/>
                </a:cubicBezTo>
                <a:cubicBezTo>
                  <a:pt x="12357" y="1996"/>
                  <a:pt x="12353" y="1995"/>
                  <a:pt x="12349" y="1995"/>
                </a:cubicBezTo>
                <a:close/>
                <a:moveTo>
                  <a:pt x="22953" y="1944"/>
                </a:moveTo>
                <a:cubicBezTo>
                  <a:pt x="22932" y="1944"/>
                  <a:pt x="22911" y="1961"/>
                  <a:pt x="22919" y="1987"/>
                </a:cubicBezTo>
                <a:cubicBezTo>
                  <a:pt x="22924" y="2007"/>
                  <a:pt x="22929" y="2027"/>
                  <a:pt x="22934" y="2048"/>
                </a:cubicBezTo>
                <a:cubicBezTo>
                  <a:pt x="22938" y="2066"/>
                  <a:pt x="22952" y="2074"/>
                  <a:pt x="22966" y="2074"/>
                </a:cubicBezTo>
                <a:cubicBezTo>
                  <a:pt x="22987" y="2074"/>
                  <a:pt x="23009" y="2057"/>
                  <a:pt x="23002" y="2030"/>
                </a:cubicBezTo>
                <a:cubicBezTo>
                  <a:pt x="22997" y="2010"/>
                  <a:pt x="22991" y="1990"/>
                  <a:pt x="22987" y="1969"/>
                </a:cubicBezTo>
                <a:cubicBezTo>
                  <a:pt x="22982" y="1952"/>
                  <a:pt x="22968" y="1944"/>
                  <a:pt x="22953" y="1944"/>
                </a:cubicBezTo>
                <a:close/>
                <a:moveTo>
                  <a:pt x="16028" y="2033"/>
                </a:moveTo>
                <a:cubicBezTo>
                  <a:pt x="16011" y="2033"/>
                  <a:pt x="16000" y="2056"/>
                  <a:pt x="16018" y="2065"/>
                </a:cubicBezTo>
                <a:cubicBezTo>
                  <a:pt x="16028" y="2070"/>
                  <a:pt x="16038" y="2075"/>
                  <a:pt x="16048" y="2081"/>
                </a:cubicBezTo>
                <a:cubicBezTo>
                  <a:pt x="16051" y="2082"/>
                  <a:pt x="16054" y="2083"/>
                  <a:pt x="16057" y="2083"/>
                </a:cubicBezTo>
                <a:cubicBezTo>
                  <a:pt x="16073" y="2083"/>
                  <a:pt x="16083" y="2058"/>
                  <a:pt x="16067" y="2051"/>
                </a:cubicBezTo>
                <a:cubicBezTo>
                  <a:pt x="16057" y="2046"/>
                  <a:pt x="16047" y="2041"/>
                  <a:pt x="16037" y="2035"/>
                </a:cubicBezTo>
                <a:cubicBezTo>
                  <a:pt x="16034" y="2034"/>
                  <a:pt x="16031" y="2033"/>
                  <a:pt x="16028" y="2033"/>
                </a:cubicBezTo>
                <a:close/>
                <a:moveTo>
                  <a:pt x="14873" y="2012"/>
                </a:moveTo>
                <a:cubicBezTo>
                  <a:pt x="14827" y="2012"/>
                  <a:pt x="14827" y="2084"/>
                  <a:pt x="14873" y="2084"/>
                </a:cubicBezTo>
                <a:cubicBezTo>
                  <a:pt x="14918" y="2084"/>
                  <a:pt x="14918" y="2012"/>
                  <a:pt x="14873" y="2012"/>
                </a:cubicBezTo>
                <a:close/>
                <a:moveTo>
                  <a:pt x="4196" y="1936"/>
                </a:moveTo>
                <a:cubicBezTo>
                  <a:pt x="4155" y="1936"/>
                  <a:pt x="4120" y="1990"/>
                  <a:pt x="4156" y="2027"/>
                </a:cubicBezTo>
                <a:cubicBezTo>
                  <a:pt x="4180" y="2052"/>
                  <a:pt x="4205" y="2077"/>
                  <a:pt x="4230" y="2104"/>
                </a:cubicBezTo>
                <a:cubicBezTo>
                  <a:pt x="4241" y="2115"/>
                  <a:pt x="4254" y="2119"/>
                  <a:pt x="4266" y="2119"/>
                </a:cubicBezTo>
                <a:cubicBezTo>
                  <a:pt x="4307" y="2119"/>
                  <a:pt x="4344" y="2066"/>
                  <a:pt x="4306" y="2028"/>
                </a:cubicBezTo>
                <a:cubicBezTo>
                  <a:pt x="4282" y="2004"/>
                  <a:pt x="4257" y="1979"/>
                  <a:pt x="4232" y="1953"/>
                </a:cubicBezTo>
                <a:cubicBezTo>
                  <a:pt x="4220" y="1941"/>
                  <a:pt x="4208" y="1936"/>
                  <a:pt x="4196" y="1936"/>
                </a:cubicBezTo>
                <a:close/>
                <a:moveTo>
                  <a:pt x="15429" y="2012"/>
                </a:moveTo>
                <a:cubicBezTo>
                  <a:pt x="15416" y="2012"/>
                  <a:pt x="15403" y="2019"/>
                  <a:pt x="15397" y="2030"/>
                </a:cubicBezTo>
                <a:cubicBezTo>
                  <a:pt x="15386" y="2048"/>
                  <a:pt x="15394" y="2067"/>
                  <a:pt x="15409" y="2078"/>
                </a:cubicBezTo>
                <a:cubicBezTo>
                  <a:pt x="15429" y="2094"/>
                  <a:pt x="15449" y="2109"/>
                  <a:pt x="15470" y="2122"/>
                </a:cubicBezTo>
                <a:cubicBezTo>
                  <a:pt x="15475" y="2126"/>
                  <a:pt x="15481" y="2128"/>
                  <a:pt x="15486" y="2128"/>
                </a:cubicBezTo>
                <a:cubicBezTo>
                  <a:pt x="15499" y="2128"/>
                  <a:pt x="15512" y="2121"/>
                  <a:pt x="15518" y="2110"/>
                </a:cubicBezTo>
                <a:cubicBezTo>
                  <a:pt x="15529" y="2091"/>
                  <a:pt x="15520" y="2073"/>
                  <a:pt x="15505" y="2062"/>
                </a:cubicBezTo>
                <a:cubicBezTo>
                  <a:pt x="15485" y="2046"/>
                  <a:pt x="15466" y="2031"/>
                  <a:pt x="15445" y="2017"/>
                </a:cubicBezTo>
                <a:cubicBezTo>
                  <a:pt x="15440" y="2013"/>
                  <a:pt x="15435" y="2012"/>
                  <a:pt x="15429" y="2012"/>
                </a:cubicBezTo>
                <a:close/>
                <a:moveTo>
                  <a:pt x="1282" y="1989"/>
                </a:moveTo>
                <a:cubicBezTo>
                  <a:pt x="1241" y="1989"/>
                  <a:pt x="1205" y="2042"/>
                  <a:pt x="1242" y="2079"/>
                </a:cubicBezTo>
                <a:lnTo>
                  <a:pt x="1287" y="2125"/>
                </a:lnTo>
                <a:cubicBezTo>
                  <a:pt x="1298" y="2136"/>
                  <a:pt x="1310" y="2140"/>
                  <a:pt x="1322" y="2140"/>
                </a:cubicBezTo>
                <a:cubicBezTo>
                  <a:pt x="1363" y="2140"/>
                  <a:pt x="1400" y="2087"/>
                  <a:pt x="1362" y="2049"/>
                </a:cubicBezTo>
                <a:lnTo>
                  <a:pt x="1318" y="2005"/>
                </a:lnTo>
                <a:cubicBezTo>
                  <a:pt x="1307" y="1993"/>
                  <a:pt x="1294" y="1989"/>
                  <a:pt x="1282" y="1989"/>
                </a:cubicBezTo>
                <a:close/>
                <a:moveTo>
                  <a:pt x="10619" y="2075"/>
                </a:moveTo>
                <a:cubicBezTo>
                  <a:pt x="10583" y="2075"/>
                  <a:pt x="10573" y="2132"/>
                  <a:pt x="10611" y="2145"/>
                </a:cubicBezTo>
                <a:cubicBezTo>
                  <a:pt x="10627" y="2151"/>
                  <a:pt x="10642" y="2156"/>
                  <a:pt x="10656" y="2161"/>
                </a:cubicBezTo>
                <a:cubicBezTo>
                  <a:pt x="10660" y="2162"/>
                  <a:pt x="10664" y="2163"/>
                  <a:pt x="10667" y="2163"/>
                </a:cubicBezTo>
                <a:cubicBezTo>
                  <a:pt x="10702" y="2163"/>
                  <a:pt x="10715" y="2105"/>
                  <a:pt x="10675" y="2093"/>
                </a:cubicBezTo>
                <a:cubicBezTo>
                  <a:pt x="10660" y="2088"/>
                  <a:pt x="10646" y="2083"/>
                  <a:pt x="10631" y="2077"/>
                </a:cubicBezTo>
                <a:cubicBezTo>
                  <a:pt x="10627" y="2076"/>
                  <a:pt x="10622" y="2075"/>
                  <a:pt x="10619" y="2075"/>
                </a:cubicBezTo>
                <a:close/>
                <a:moveTo>
                  <a:pt x="15065" y="2086"/>
                </a:moveTo>
                <a:cubicBezTo>
                  <a:pt x="15057" y="2086"/>
                  <a:pt x="15049" y="2089"/>
                  <a:pt x="15042" y="2096"/>
                </a:cubicBezTo>
                <a:lnTo>
                  <a:pt x="15026" y="2112"/>
                </a:lnTo>
                <a:cubicBezTo>
                  <a:pt x="15001" y="2138"/>
                  <a:pt x="15025" y="2173"/>
                  <a:pt x="15052" y="2173"/>
                </a:cubicBezTo>
                <a:cubicBezTo>
                  <a:pt x="15060" y="2173"/>
                  <a:pt x="15068" y="2170"/>
                  <a:pt x="15075" y="2162"/>
                </a:cubicBezTo>
                <a:lnTo>
                  <a:pt x="15091" y="2147"/>
                </a:lnTo>
                <a:cubicBezTo>
                  <a:pt x="15117" y="2121"/>
                  <a:pt x="15092" y="2086"/>
                  <a:pt x="15065" y="2086"/>
                </a:cubicBezTo>
                <a:close/>
                <a:moveTo>
                  <a:pt x="21377" y="2056"/>
                </a:moveTo>
                <a:cubicBezTo>
                  <a:pt x="21337" y="2056"/>
                  <a:pt x="21301" y="2109"/>
                  <a:pt x="21338" y="2147"/>
                </a:cubicBezTo>
                <a:cubicBezTo>
                  <a:pt x="21343" y="2153"/>
                  <a:pt x="21348" y="2157"/>
                  <a:pt x="21353" y="2162"/>
                </a:cubicBezTo>
                <a:cubicBezTo>
                  <a:pt x="21364" y="2173"/>
                  <a:pt x="21377" y="2178"/>
                  <a:pt x="21389" y="2178"/>
                </a:cubicBezTo>
                <a:cubicBezTo>
                  <a:pt x="21430" y="2178"/>
                  <a:pt x="21467" y="2125"/>
                  <a:pt x="21429" y="2088"/>
                </a:cubicBezTo>
                <a:lnTo>
                  <a:pt x="21413" y="2072"/>
                </a:lnTo>
                <a:cubicBezTo>
                  <a:pt x="21402" y="2061"/>
                  <a:pt x="21390" y="2056"/>
                  <a:pt x="21377" y="2056"/>
                </a:cubicBezTo>
                <a:close/>
                <a:moveTo>
                  <a:pt x="13309" y="2114"/>
                </a:moveTo>
                <a:cubicBezTo>
                  <a:pt x="13263" y="2114"/>
                  <a:pt x="13263" y="2184"/>
                  <a:pt x="13309" y="2184"/>
                </a:cubicBezTo>
                <a:cubicBezTo>
                  <a:pt x="13355" y="2184"/>
                  <a:pt x="13355" y="2114"/>
                  <a:pt x="13309" y="2114"/>
                </a:cubicBezTo>
                <a:close/>
                <a:moveTo>
                  <a:pt x="23949" y="2084"/>
                </a:moveTo>
                <a:cubicBezTo>
                  <a:pt x="23943" y="2084"/>
                  <a:pt x="23937" y="2086"/>
                  <a:pt x="23931" y="2090"/>
                </a:cubicBezTo>
                <a:cubicBezTo>
                  <a:pt x="23916" y="2100"/>
                  <a:pt x="23900" y="2111"/>
                  <a:pt x="23885" y="2120"/>
                </a:cubicBezTo>
                <a:cubicBezTo>
                  <a:pt x="23855" y="2142"/>
                  <a:pt x="23874" y="2188"/>
                  <a:pt x="23903" y="2188"/>
                </a:cubicBezTo>
                <a:cubicBezTo>
                  <a:pt x="23909" y="2188"/>
                  <a:pt x="23915" y="2187"/>
                  <a:pt x="23921" y="2182"/>
                </a:cubicBezTo>
                <a:cubicBezTo>
                  <a:pt x="23936" y="2172"/>
                  <a:pt x="23951" y="2161"/>
                  <a:pt x="23966" y="2152"/>
                </a:cubicBezTo>
                <a:cubicBezTo>
                  <a:pt x="23997" y="2130"/>
                  <a:pt x="23978" y="2084"/>
                  <a:pt x="23949" y="2084"/>
                </a:cubicBezTo>
                <a:close/>
                <a:moveTo>
                  <a:pt x="11250" y="2122"/>
                </a:moveTo>
                <a:cubicBezTo>
                  <a:pt x="11206" y="2122"/>
                  <a:pt x="11206" y="2194"/>
                  <a:pt x="11250" y="2194"/>
                </a:cubicBezTo>
                <a:cubicBezTo>
                  <a:pt x="11297" y="2194"/>
                  <a:pt x="11297" y="2122"/>
                  <a:pt x="11250" y="2122"/>
                </a:cubicBezTo>
                <a:close/>
                <a:moveTo>
                  <a:pt x="11537" y="2111"/>
                </a:moveTo>
                <a:cubicBezTo>
                  <a:pt x="11505" y="2111"/>
                  <a:pt x="11483" y="2159"/>
                  <a:pt x="11519" y="2177"/>
                </a:cubicBezTo>
                <a:cubicBezTo>
                  <a:pt x="11529" y="2182"/>
                  <a:pt x="11538" y="2187"/>
                  <a:pt x="11549" y="2193"/>
                </a:cubicBezTo>
                <a:cubicBezTo>
                  <a:pt x="11554" y="2195"/>
                  <a:pt x="11559" y="2196"/>
                  <a:pt x="11564" y="2196"/>
                </a:cubicBezTo>
                <a:cubicBezTo>
                  <a:pt x="11597" y="2196"/>
                  <a:pt x="11620" y="2148"/>
                  <a:pt x="11585" y="2131"/>
                </a:cubicBezTo>
                <a:cubicBezTo>
                  <a:pt x="11574" y="2126"/>
                  <a:pt x="11565" y="2120"/>
                  <a:pt x="11554" y="2115"/>
                </a:cubicBezTo>
                <a:cubicBezTo>
                  <a:pt x="11548" y="2112"/>
                  <a:pt x="11543" y="2111"/>
                  <a:pt x="11537" y="2111"/>
                </a:cubicBezTo>
                <a:close/>
                <a:moveTo>
                  <a:pt x="12684" y="2113"/>
                </a:moveTo>
                <a:cubicBezTo>
                  <a:pt x="12679" y="2113"/>
                  <a:pt x="12674" y="2113"/>
                  <a:pt x="12669" y="2114"/>
                </a:cubicBezTo>
                <a:cubicBezTo>
                  <a:pt x="12628" y="2122"/>
                  <a:pt x="12640" y="2182"/>
                  <a:pt x="12678" y="2183"/>
                </a:cubicBezTo>
                <a:cubicBezTo>
                  <a:pt x="12684" y="2193"/>
                  <a:pt x="12696" y="2198"/>
                  <a:pt x="12708" y="2198"/>
                </a:cubicBezTo>
                <a:cubicBezTo>
                  <a:pt x="12714" y="2198"/>
                  <a:pt x="12721" y="2196"/>
                  <a:pt x="12725" y="2194"/>
                </a:cubicBezTo>
                <a:cubicBezTo>
                  <a:pt x="12743" y="2183"/>
                  <a:pt x="12746" y="2162"/>
                  <a:pt x="12738" y="2145"/>
                </a:cubicBezTo>
                <a:cubicBezTo>
                  <a:pt x="12729" y="2122"/>
                  <a:pt x="12707" y="2113"/>
                  <a:pt x="12684" y="2113"/>
                </a:cubicBezTo>
                <a:close/>
                <a:moveTo>
                  <a:pt x="1791" y="2113"/>
                </a:moveTo>
                <a:cubicBezTo>
                  <a:pt x="1773" y="2113"/>
                  <a:pt x="1755" y="2125"/>
                  <a:pt x="1755" y="2148"/>
                </a:cubicBezTo>
                <a:lnTo>
                  <a:pt x="1755" y="2178"/>
                </a:lnTo>
                <a:cubicBezTo>
                  <a:pt x="1754" y="2201"/>
                  <a:pt x="1772" y="2213"/>
                  <a:pt x="1790" y="2213"/>
                </a:cubicBezTo>
                <a:cubicBezTo>
                  <a:pt x="1808" y="2213"/>
                  <a:pt x="1826" y="2201"/>
                  <a:pt x="1826" y="2178"/>
                </a:cubicBezTo>
                <a:lnTo>
                  <a:pt x="1826" y="2148"/>
                </a:lnTo>
                <a:cubicBezTo>
                  <a:pt x="1826" y="2125"/>
                  <a:pt x="1808" y="2113"/>
                  <a:pt x="1791" y="2113"/>
                </a:cubicBezTo>
                <a:close/>
                <a:moveTo>
                  <a:pt x="15337" y="2120"/>
                </a:moveTo>
                <a:cubicBezTo>
                  <a:pt x="15320" y="2120"/>
                  <a:pt x="15301" y="2131"/>
                  <a:pt x="15301" y="2154"/>
                </a:cubicBezTo>
                <a:lnTo>
                  <a:pt x="15301" y="2184"/>
                </a:lnTo>
                <a:cubicBezTo>
                  <a:pt x="15301" y="2207"/>
                  <a:pt x="15319" y="2219"/>
                  <a:pt x="15337" y="2219"/>
                </a:cubicBezTo>
                <a:cubicBezTo>
                  <a:pt x="15355" y="2219"/>
                  <a:pt x="15373" y="2207"/>
                  <a:pt x="15373" y="2184"/>
                </a:cubicBezTo>
                <a:lnTo>
                  <a:pt x="15373" y="2154"/>
                </a:lnTo>
                <a:cubicBezTo>
                  <a:pt x="15373" y="2131"/>
                  <a:pt x="15355" y="2120"/>
                  <a:pt x="15337" y="2120"/>
                </a:cubicBezTo>
                <a:close/>
                <a:moveTo>
                  <a:pt x="18761" y="2173"/>
                </a:moveTo>
                <a:cubicBezTo>
                  <a:pt x="18715" y="2173"/>
                  <a:pt x="18715" y="2243"/>
                  <a:pt x="18761" y="2243"/>
                </a:cubicBezTo>
                <a:lnTo>
                  <a:pt x="18776" y="2243"/>
                </a:lnTo>
                <a:cubicBezTo>
                  <a:pt x="18822" y="2243"/>
                  <a:pt x="18822" y="2173"/>
                  <a:pt x="18776" y="2173"/>
                </a:cubicBezTo>
                <a:close/>
                <a:moveTo>
                  <a:pt x="8156" y="2175"/>
                </a:moveTo>
                <a:cubicBezTo>
                  <a:pt x="8111" y="2175"/>
                  <a:pt x="8111" y="2246"/>
                  <a:pt x="8156" y="2246"/>
                </a:cubicBezTo>
                <a:cubicBezTo>
                  <a:pt x="8202" y="2246"/>
                  <a:pt x="8202" y="2175"/>
                  <a:pt x="8156" y="2175"/>
                </a:cubicBezTo>
                <a:close/>
                <a:moveTo>
                  <a:pt x="9147" y="2178"/>
                </a:moveTo>
                <a:cubicBezTo>
                  <a:pt x="9102" y="2178"/>
                  <a:pt x="9102" y="2248"/>
                  <a:pt x="9147" y="2248"/>
                </a:cubicBezTo>
                <a:cubicBezTo>
                  <a:pt x="9193" y="2248"/>
                  <a:pt x="9193" y="2178"/>
                  <a:pt x="9147" y="2178"/>
                </a:cubicBezTo>
                <a:close/>
                <a:moveTo>
                  <a:pt x="6403" y="2185"/>
                </a:moveTo>
                <a:cubicBezTo>
                  <a:pt x="6357" y="2185"/>
                  <a:pt x="6357" y="2257"/>
                  <a:pt x="6403" y="2257"/>
                </a:cubicBezTo>
                <a:cubicBezTo>
                  <a:pt x="6448" y="2257"/>
                  <a:pt x="6448" y="2185"/>
                  <a:pt x="6403" y="2185"/>
                </a:cubicBezTo>
                <a:close/>
                <a:moveTo>
                  <a:pt x="22533" y="2199"/>
                </a:moveTo>
                <a:cubicBezTo>
                  <a:pt x="22515" y="2199"/>
                  <a:pt x="22497" y="2210"/>
                  <a:pt x="22497" y="2232"/>
                </a:cubicBezTo>
                <a:lnTo>
                  <a:pt x="22497" y="2248"/>
                </a:lnTo>
                <a:cubicBezTo>
                  <a:pt x="22497" y="2271"/>
                  <a:pt x="22515" y="2283"/>
                  <a:pt x="22533" y="2283"/>
                </a:cubicBezTo>
                <a:cubicBezTo>
                  <a:pt x="22551" y="2283"/>
                  <a:pt x="22569" y="2271"/>
                  <a:pt x="22569" y="2248"/>
                </a:cubicBezTo>
                <a:lnTo>
                  <a:pt x="22569" y="2232"/>
                </a:lnTo>
                <a:cubicBezTo>
                  <a:pt x="22569" y="2210"/>
                  <a:pt x="22551" y="2199"/>
                  <a:pt x="22533" y="2199"/>
                </a:cubicBezTo>
                <a:close/>
                <a:moveTo>
                  <a:pt x="360" y="2193"/>
                </a:moveTo>
                <a:cubicBezTo>
                  <a:pt x="326" y="2193"/>
                  <a:pt x="316" y="2252"/>
                  <a:pt x="353" y="2264"/>
                </a:cubicBezTo>
                <a:cubicBezTo>
                  <a:pt x="369" y="2271"/>
                  <a:pt x="383" y="2276"/>
                  <a:pt x="397" y="2282"/>
                </a:cubicBezTo>
                <a:cubicBezTo>
                  <a:pt x="402" y="2283"/>
                  <a:pt x="407" y="2284"/>
                  <a:pt x="411" y="2284"/>
                </a:cubicBezTo>
                <a:cubicBezTo>
                  <a:pt x="445" y="2284"/>
                  <a:pt x="456" y="2228"/>
                  <a:pt x="417" y="2214"/>
                </a:cubicBezTo>
                <a:cubicBezTo>
                  <a:pt x="403" y="2208"/>
                  <a:pt x="387" y="2203"/>
                  <a:pt x="372" y="2196"/>
                </a:cubicBezTo>
                <a:cubicBezTo>
                  <a:pt x="368" y="2194"/>
                  <a:pt x="364" y="2193"/>
                  <a:pt x="360" y="2193"/>
                </a:cubicBezTo>
                <a:close/>
                <a:moveTo>
                  <a:pt x="23600" y="2216"/>
                </a:moveTo>
                <a:cubicBezTo>
                  <a:pt x="23573" y="2216"/>
                  <a:pt x="23549" y="2251"/>
                  <a:pt x="23574" y="2276"/>
                </a:cubicBezTo>
                <a:lnTo>
                  <a:pt x="23590" y="2292"/>
                </a:lnTo>
                <a:cubicBezTo>
                  <a:pt x="23597" y="2299"/>
                  <a:pt x="23606" y="2303"/>
                  <a:pt x="23614" y="2303"/>
                </a:cubicBezTo>
                <a:cubicBezTo>
                  <a:pt x="23641" y="2303"/>
                  <a:pt x="23665" y="2266"/>
                  <a:pt x="23639" y="2242"/>
                </a:cubicBezTo>
                <a:lnTo>
                  <a:pt x="23624" y="2226"/>
                </a:lnTo>
                <a:cubicBezTo>
                  <a:pt x="23616" y="2219"/>
                  <a:pt x="23608" y="2216"/>
                  <a:pt x="23600" y="2216"/>
                </a:cubicBezTo>
                <a:close/>
                <a:moveTo>
                  <a:pt x="8367" y="2236"/>
                </a:moveTo>
                <a:cubicBezTo>
                  <a:pt x="8321" y="2236"/>
                  <a:pt x="8321" y="2306"/>
                  <a:pt x="8367" y="2306"/>
                </a:cubicBezTo>
                <a:cubicBezTo>
                  <a:pt x="8412" y="2306"/>
                  <a:pt x="8412" y="2236"/>
                  <a:pt x="8367" y="2236"/>
                </a:cubicBezTo>
                <a:close/>
                <a:moveTo>
                  <a:pt x="46" y="2243"/>
                </a:moveTo>
                <a:cubicBezTo>
                  <a:pt x="0" y="2243"/>
                  <a:pt x="0" y="2314"/>
                  <a:pt x="46" y="2314"/>
                </a:cubicBezTo>
                <a:lnTo>
                  <a:pt x="62" y="2314"/>
                </a:lnTo>
                <a:cubicBezTo>
                  <a:pt x="108" y="2314"/>
                  <a:pt x="108" y="2243"/>
                  <a:pt x="62" y="2243"/>
                </a:cubicBezTo>
                <a:close/>
                <a:moveTo>
                  <a:pt x="15786" y="2226"/>
                </a:moveTo>
                <a:cubicBezTo>
                  <a:pt x="15759" y="2226"/>
                  <a:pt x="15735" y="2261"/>
                  <a:pt x="15760" y="2287"/>
                </a:cubicBezTo>
                <a:cubicBezTo>
                  <a:pt x="15771" y="2297"/>
                  <a:pt x="15781" y="2306"/>
                  <a:pt x="15792" y="2315"/>
                </a:cubicBezTo>
                <a:cubicBezTo>
                  <a:pt x="15799" y="2322"/>
                  <a:pt x="15807" y="2325"/>
                  <a:pt x="15815" y="2325"/>
                </a:cubicBezTo>
                <a:cubicBezTo>
                  <a:pt x="15843" y="2325"/>
                  <a:pt x="15868" y="2290"/>
                  <a:pt x="15842" y="2266"/>
                </a:cubicBezTo>
                <a:cubicBezTo>
                  <a:pt x="15832" y="2255"/>
                  <a:pt x="15821" y="2246"/>
                  <a:pt x="15811" y="2237"/>
                </a:cubicBezTo>
                <a:cubicBezTo>
                  <a:pt x="15803" y="2229"/>
                  <a:pt x="15794" y="2226"/>
                  <a:pt x="15786" y="2226"/>
                </a:cubicBezTo>
                <a:close/>
                <a:moveTo>
                  <a:pt x="3757" y="2284"/>
                </a:moveTo>
                <a:cubicBezTo>
                  <a:pt x="3712" y="2284"/>
                  <a:pt x="3712" y="2355"/>
                  <a:pt x="3758" y="2355"/>
                </a:cubicBezTo>
                <a:cubicBezTo>
                  <a:pt x="3803" y="2355"/>
                  <a:pt x="3803" y="2284"/>
                  <a:pt x="3758" y="2284"/>
                </a:cubicBezTo>
                <a:cubicBezTo>
                  <a:pt x="3758" y="2284"/>
                  <a:pt x="3757" y="2284"/>
                  <a:pt x="3757" y="2284"/>
                </a:cubicBezTo>
                <a:close/>
                <a:moveTo>
                  <a:pt x="5833" y="2275"/>
                </a:moveTo>
                <a:cubicBezTo>
                  <a:pt x="5823" y="2275"/>
                  <a:pt x="5814" y="2278"/>
                  <a:pt x="5807" y="2285"/>
                </a:cubicBezTo>
                <a:cubicBezTo>
                  <a:pt x="5802" y="2290"/>
                  <a:pt x="5796" y="2291"/>
                  <a:pt x="5790" y="2291"/>
                </a:cubicBezTo>
                <a:cubicBezTo>
                  <a:pt x="5787" y="2291"/>
                  <a:pt x="5784" y="2291"/>
                  <a:pt x="5781" y="2290"/>
                </a:cubicBezTo>
                <a:cubicBezTo>
                  <a:pt x="5778" y="2289"/>
                  <a:pt x="5775" y="2289"/>
                  <a:pt x="5772" y="2289"/>
                </a:cubicBezTo>
                <a:cubicBezTo>
                  <a:pt x="5734" y="2289"/>
                  <a:pt x="5720" y="2350"/>
                  <a:pt x="5761" y="2358"/>
                </a:cubicBezTo>
                <a:cubicBezTo>
                  <a:pt x="5770" y="2360"/>
                  <a:pt x="5778" y="2361"/>
                  <a:pt x="5786" y="2361"/>
                </a:cubicBezTo>
                <a:cubicBezTo>
                  <a:pt x="5812" y="2361"/>
                  <a:pt x="5836" y="2352"/>
                  <a:pt x="5856" y="2335"/>
                </a:cubicBezTo>
                <a:cubicBezTo>
                  <a:pt x="5871" y="2324"/>
                  <a:pt x="5870" y="2297"/>
                  <a:pt x="5856" y="2285"/>
                </a:cubicBezTo>
                <a:cubicBezTo>
                  <a:pt x="5850" y="2278"/>
                  <a:pt x="5841" y="2275"/>
                  <a:pt x="5833" y="2275"/>
                </a:cubicBezTo>
                <a:close/>
                <a:moveTo>
                  <a:pt x="7092" y="2248"/>
                </a:moveTo>
                <a:cubicBezTo>
                  <a:pt x="7084" y="2248"/>
                  <a:pt x="7076" y="2251"/>
                  <a:pt x="7068" y="2259"/>
                </a:cubicBezTo>
                <a:lnTo>
                  <a:pt x="7023" y="2304"/>
                </a:lnTo>
                <a:cubicBezTo>
                  <a:pt x="6998" y="2328"/>
                  <a:pt x="7022" y="2364"/>
                  <a:pt x="7049" y="2364"/>
                </a:cubicBezTo>
                <a:cubicBezTo>
                  <a:pt x="7057" y="2364"/>
                  <a:pt x="7066" y="2361"/>
                  <a:pt x="7074" y="2353"/>
                </a:cubicBezTo>
                <a:lnTo>
                  <a:pt x="7118" y="2309"/>
                </a:lnTo>
                <a:cubicBezTo>
                  <a:pt x="7143" y="2284"/>
                  <a:pt x="7118" y="2248"/>
                  <a:pt x="7092" y="2248"/>
                </a:cubicBezTo>
                <a:close/>
                <a:moveTo>
                  <a:pt x="11490" y="2305"/>
                </a:moveTo>
                <a:cubicBezTo>
                  <a:pt x="11445" y="2305"/>
                  <a:pt x="11446" y="2375"/>
                  <a:pt x="11491" y="2375"/>
                </a:cubicBezTo>
                <a:cubicBezTo>
                  <a:pt x="11537" y="2375"/>
                  <a:pt x="11537" y="2305"/>
                  <a:pt x="11491" y="2305"/>
                </a:cubicBezTo>
                <a:cubicBezTo>
                  <a:pt x="11491" y="2305"/>
                  <a:pt x="11491" y="2305"/>
                  <a:pt x="11490" y="2305"/>
                </a:cubicBezTo>
                <a:close/>
                <a:moveTo>
                  <a:pt x="14043" y="2311"/>
                </a:moveTo>
                <a:cubicBezTo>
                  <a:pt x="13999" y="2311"/>
                  <a:pt x="14000" y="2382"/>
                  <a:pt x="14044" y="2382"/>
                </a:cubicBezTo>
                <a:lnTo>
                  <a:pt x="14060" y="2382"/>
                </a:lnTo>
                <a:cubicBezTo>
                  <a:pt x="14106" y="2382"/>
                  <a:pt x="14106" y="2311"/>
                  <a:pt x="14060" y="2311"/>
                </a:cubicBezTo>
                <a:lnTo>
                  <a:pt x="14044" y="2311"/>
                </a:lnTo>
                <a:cubicBezTo>
                  <a:pt x="14044" y="2311"/>
                  <a:pt x="14044" y="2311"/>
                  <a:pt x="14043" y="2311"/>
                </a:cubicBezTo>
                <a:close/>
                <a:moveTo>
                  <a:pt x="14931" y="2297"/>
                </a:moveTo>
                <a:cubicBezTo>
                  <a:pt x="14904" y="2297"/>
                  <a:pt x="14880" y="2333"/>
                  <a:pt x="14905" y="2357"/>
                </a:cubicBezTo>
                <a:lnTo>
                  <a:pt x="14921" y="2373"/>
                </a:lnTo>
                <a:cubicBezTo>
                  <a:pt x="14929" y="2380"/>
                  <a:pt x="14937" y="2383"/>
                  <a:pt x="14945" y="2383"/>
                </a:cubicBezTo>
                <a:cubicBezTo>
                  <a:pt x="14972" y="2383"/>
                  <a:pt x="14996" y="2348"/>
                  <a:pt x="14970" y="2323"/>
                </a:cubicBezTo>
                <a:lnTo>
                  <a:pt x="14955" y="2308"/>
                </a:lnTo>
                <a:cubicBezTo>
                  <a:pt x="14947" y="2300"/>
                  <a:pt x="14939" y="2297"/>
                  <a:pt x="14931" y="2297"/>
                </a:cubicBezTo>
                <a:close/>
                <a:moveTo>
                  <a:pt x="14254" y="2327"/>
                </a:moveTo>
                <a:cubicBezTo>
                  <a:pt x="14210" y="2327"/>
                  <a:pt x="14209" y="2398"/>
                  <a:pt x="14254" y="2398"/>
                </a:cubicBezTo>
                <a:cubicBezTo>
                  <a:pt x="14300" y="2398"/>
                  <a:pt x="14300" y="2327"/>
                  <a:pt x="14254" y="2327"/>
                </a:cubicBezTo>
                <a:close/>
                <a:moveTo>
                  <a:pt x="11071" y="2254"/>
                </a:moveTo>
                <a:cubicBezTo>
                  <a:pt x="11024" y="2254"/>
                  <a:pt x="10994" y="2324"/>
                  <a:pt x="11044" y="2355"/>
                </a:cubicBezTo>
                <a:cubicBezTo>
                  <a:pt x="11068" y="2371"/>
                  <a:pt x="11093" y="2384"/>
                  <a:pt x="11118" y="2399"/>
                </a:cubicBezTo>
                <a:cubicBezTo>
                  <a:pt x="11128" y="2405"/>
                  <a:pt x="11137" y="2407"/>
                  <a:pt x="11145" y="2407"/>
                </a:cubicBezTo>
                <a:cubicBezTo>
                  <a:pt x="11191" y="2407"/>
                  <a:pt x="11221" y="2337"/>
                  <a:pt x="11173" y="2308"/>
                </a:cubicBezTo>
                <a:cubicBezTo>
                  <a:pt x="11148" y="2292"/>
                  <a:pt x="11124" y="2277"/>
                  <a:pt x="11099" y="2263"/>
                </a:cubicBezTo>
                <a:cubicBezTo>
                  <a:pt x="11089" y="2257"/>
                  <a:pt x="11079" y="2254"/>
                  <a:pt x="11071" y="2254"/>
                </a:cubicBezTo>
                <a:close/>
                <a:moveTo>
                  <a:pt x="16567" y="2285"/>
                </a:moveTo>
                <a:cubicBezTo>
                  <a:pt x="16561" y="2285"/>
                  <a:pt x="16556" y="2287"/>
                  <a:pt x="16550" y="2290"/>
                </a:cubicBezTo>
                <a:cubicBezTo>
                  <a:pt x="16534" y="2299"/>
                  <a:pt x="16525" y="2324"/>
                  <a:pt x="16537" y="2339"/>
                </a:cubicBezTo>
                <a:cubicBezTo>
                  <a:pt x="16552" y="2358"/>
                  <a:pt x="16567" y="2379"/>
                  <a:pt x="16582" y="2399"/>
                </a:cubicBezTo>
                <a:cubicBezTo>
                  <a:pt x="16590" y="2410"/>
                  <a:pt x="16601" y="2417"/>
                  <a:pt x="16613" y="2417"/>
                </a:cubicBezTo>
                <a:cubicBezTo>
                  <a:pt x="16619" y="2417"/>
                  <a:pt x="16624" y="2416"/>
                  <a:pt x="16630" y="2413"/>
                </a:cubicBezTo>
                <a:cubicBezTo>
                  <a:pt x="16646" y="2404"/>
                  <a:pt x="16655" y="2381"/>
                  <a:pt x="16643" y="2363"/>
                </a:cubicBezTo>
                <a:cubicBezTo>
                  <a:pt x="16628" y="2345"/>
                  <a:pt x="16613" y="2324"/>
                  <a:pt x="16598" y="2304"/>
                </a:cubicBezTo>
                <a:cubicBezTo>
                  <a:pt x="16590" y="2293"/>
                  <a:pt x="16579" y="2285"/>
                  <a:pt x="16567" y="2285"/>
                </a:cubicBezTo>
                <a:close/>
                <a:moveTo>
                  <a:pt x="17913" y="2286"/>
                </a:moveTo>
                <a:cubicBezTo>
                  <a:pt x="17897" y="2286"/>
                  <a:pt x="17881" y="2293"/>
                  <a:pt x="17870" y="2311"/>
                </a:cubicBezTo>
                <a:cubicBezTo>
                  <a:pt x="17861" y="2327"/>
                  <a:pt x="17851" y="2342"/>
                  <a:pt x="17843" y="2357"/>
                </a:cubicBezTo>
                <a:cubicBezTo>
                  <a:pt x="17818" y="2398"/>
                  <a:pt x="17855" y="2437"/>
                  <a:pt x="17892" y="2437"/>
                </a:cubicBezTo>
                <a:cubicBezTo>
                  <a:pt x="17908" y="2437"/>
                  <a:pt x="17923" y="2430"/>
                  <a:pt x="17934" y="2413"/>
                </a:cubicBezTo>
                <a:cubicBezTo>
                  <a:pt x="17944" y="2397"/>
                  <a:pt x="17953" y="2381"/>
                  <a:pt x="17961" y="2367"/>
                </a:cubicBezTo>
                <a:cubicBezTo>
                  <a:pt x="17987" y="2324"/>
                  <a:pt x="17950" y="2286"/>
                  <a:pt x="17913" y="2286"/>
                </a:cubicBezTo>
                <a:close/>
                <a:moveTo>
                  <a:pt x="2948" y="2308"/>
                </a:moveTo>
                <a:cubicBezTo>
                  <a:pt x="2930" y="2308"/>
                  <a:pt x="2910" y="2318"/>
                  <a:pt x="2901" y="2335"/>
                </a:cubicBezTo>
                <a:cubicBezTo>
                  <a:pt x="2896" y="2346"/>
                  <a:pt x="2891" y="2355"/>
                  <a:pt x="2885" y="2365"/>
                </a:cubicBezTo>
                <a:cubicBezTo>
                  <a:pt x="2874" y="2392"/>
                  <a:pt x="2880" y="2423"/>
                  <a:pt x="2905" y="2439"/>
                </a:cubicBezTo>
                <a:cubicBezTo>
                  <a:pt x="2913" y="2443"/>
                  <a:pt x="2922" y="2446"/>
                  <a:pt x="2931" y="2446"/>
                </a:cubicBezTo>
                <a:cubicBezTo>
                  <a:pt x="2950" y="2446"/>
                  <a:pt x="2969" y="2436"/>
                  <a:pt x="2979" y="2419"/>
                </a:cubicBezTo>
                <a:cubicBezTo>
                  <a:pt x="2984" y="2408"/>
                  <a:pt x="2989" y="2399"/>
                  <a:pt x="2994" y="2389"/>
                </a:cubicBezTo>
                <a:cubicBezTo>
                  <a:pt x="3007" y="2362"/>
                  <a:pt x="3001" y="2331"/>
                  <a:pt x="2974" y="2315"/>
                </a:cubicBezTo>
                <a:cubicBezTo>
                  <a:pt x="2967" y="2310"/>
                  <a:pt x="2958" y="2308"/>
                  <a:pt x="2948" y="2308"/>
                </a:cubicBezTo>
                <a:close/>
                <a:moveTo>
                  <a:pt x="13658" y="2354"/>
                </a:moveTo>
                <a:cubicBezTo>
                  <a:pt x="13635" y="2354"/>
                  <a:pt x="13610" y="2379"/>
                  <a:pt x="13624" y="2407"/>
                </a:cubicBezTo>
                <a:cubicBezTo>
                  <a:pt x="13629" y="2418"/>
                  <a:pt x="13635" y="2426"/>
                  <a:pt x="13640" y="2437"/>
                </a:cubicBezTo>
                <a:cubicBezTo>
                  <a:pt x="13646" y="2450"/>
                  <a:pt x="13657" y="2455"/>
                  <a:pt x="13667" y="2455"/>
                </a:cubicBezTo>
                <a:cubicBezTo>
                  <a:pt x="13691" y="2455"/>
                  <a:pt x="13715" y="2429"/>
                  <a:pt x="13702" y="2402"/>
                </a:cubicBezTo>
                <a:cubicBezTo>
                  <a:pt x="13697" y="2392"/>
                  <a:pt x="13691" y="2382"/>
                  <a:pt x="13686" y="2372"/>
                </a:cubicBezTo>
                <a:cubicBezTo>
                  <a:pt x="13680" y="2359"/>
                  <a:pt x="13669" y="2354"/>
                  <a:pt x="13658" y="2354"/>
                </a:cubicBezTo>
                <a:close/>
                <a:moveTo>
                  <a:pt x="19497" y="2358"/>
                </a:moveTo>
                <a:cubicBezTo>
                  <a:pt x="19488" y="2358"/>
                  <a:pt x="19479" y="2364"/>
                  <a:pt x="19479" y="2376"/>
                </a:cubicBezTo>
                <a:lnTo>
                  <a:pt x="19479" y="2450"/>
                </a:lnTo>
                <a:cubicBezTo>
                  <a:pt x="19479" y="2461"/>
                  <a:pt x="19488" y="2467"/>
                  <a:pt x="19497" y="2467"/>
                </a:cubicBezTo>
                <a:cubicBezTo>
                  <a:pt x="19506" y="2467"/>
                  <a:pt x="19515" y="2461"/>
                  <a:pt x="19515" y="2450"/>
                </a:cubicBezTo>
                <a:lnTo>
                  <a:pt x="19515" y="2376"/>
                </a:lnTo>
                <a:cubicBezTo>
                  <a:pt x="19515" y="2364"/>
                  <a:pt x="19506" y="2358"/>
                  <a:pt x="19497" y="2358"/>
                </a:cubicBezTo>
                <a:close/>
                <a:moveTo>
                  <a:pt x="4463" y="2436"/>
                </a:moveTo>
                <a:cubicBezTo>
                  <a:pt x="4418" y="2436"/>
                  <a:pt x="4418" y="2507"/>
                  <a:pt x="4463" y="2507"/>
                </a:cubicBezTo>
                <a:lnTo>
                  <a:pt x="4479" y="2507"/>
                </a:lnTo>
                <a:cubicBezTo>
                  <a:pt x="4525" y="2507"/>
                  <a:pt x="4525" y="2436"/>
                  <a:pt x="4479" y="2436"/>
                </a:cubicBezTo>
                <a:close/>
                <a:moveTo>
                  <a:pt x="13010" y="2335"/>
                </a:moveTo>
                <a:cubicBezTo>
                  <a:pt x="12969" y="2335"/>
                  <a:pt x="12932" y="2388"/>
                  <a:pt x="12970" y="2425"/>
                </a:cubicBezTo>
                <a:cubicBezTo>
                  <a:pt x="12995" y="2450"/>
                  <a:pt x="13020" y="2475"/>
                  <a:pt x="13044" y="2502"/>
                </a:cubicBezTo>
                <a:cubicBezTo>
                  <a:pt x="13055" y="2513"/>
                  <a:pt x="13068" y="2517"/>
                  <a:pt x="13080" y="2517"/>
                </a:cubicBezTo>
                <a:cubicBezTo>
                  <a:pt x="13121" y="2517"/>
                  <a:pt x="13158" y="2464"/>
                  <a:pt x="13120" y="2426"/>
                </a:cubicBezTo>
                <a:cubicBezTo>
                  <a:pt x="13095" y="2402"/>
                  <a:pt x="13072" y="2377"/>
                  <a:pt x="13046" y="2351"/>
                </a:cubicBezTo>
                <a:cubicBezTo>
                  <a:pt x="13035" y="2340"/>
                  <a:pt x="13022" y="2335"/>
                  <a:pt x="13010" y="2335"/>
                </a:cubicBezTo>
                <a:close/>
                <a:moveTo>
                  <a:pt x="10096" y="2388"/>
                </a:moveTo>
                <a:cubicBezTo>
                  <a:pt x="10055" y="2388"/>
                  <a:pt x="10018" y="2440"/>
                  <a:pt x="10056" y="2478"/>
                </a:cubicBezTo>
                <a:lnTo>
                  <a:pt x="10101" y="2523"/>
                </a:lnTo>
                <a:cubicBezTo>
                  <a:pt x="10112" y="2534"/>
                  <a:pt x="10125" y="2538"/>
                  <a:pt x="10137" y="2538"/>
                </a:cubicBezTo>
                <a:cubicBezTo>
                  <a:pt x="10177" y="2538"/>
                  <a:pt x="10214" y="2485"/>
                  <a:pt x="10177" y="2447"/>
                </a:cubicBezTo>
                <a:lnTo>
                  <a:pt x="10133" y="2403"/>
                </a:lnTo>
                <a:cubicBezTo>
                  <a:pt x="10121" y="2392"/>
                  <a:pt x="10109" y="2388"/>
                  <a:pt x="10096" y="2388"/>
                </a:cubicBezTo>
                <a:close/>
                <a:moveTo>
                  <a:pt x="19062" y="2459"/>
                </a:moveTo>
                <a:cubicBezTo>
                  <a:pt x="19044" y="2459"/>
                  <a:pt x="19027" y="2470"/>
                  <a:pt x="19027" y="2493"/>
                </a:cubicBezTo>
                <a:lnTo>
                  <a:pt x="19027" y="2509"/>
                </a:lnTo>
                <a:cubicBezTo>
                  <a:pt x="19026" y="2532"/>
                  <a:pt x="19043" y="2544"/>
                  <a:pt x="19061" y="2544"/>
                </a:cubicBezTo>
                <a:cubicBezTo>
                  <a:pt x="19079" y="2544"/>
                  <a:pt x="19097" y="2532"/>
                  <a:pt x="19097" y="2509"/>
                </a:cubicBezTo>
                <a:lnTo>
                  <a:pt x="19097" y="2493"/>
                </a:lnTo>
                <a:cubicBezTo>
                  <a:pt x="19097" y="2470"/>
                  <a:pt x="19079" y="2459"/>
                  <a:pt x="19062" y="2459"/>
                </a:cubicBezTo>
                <a:close/>
                <a:moveTo>
                  <a:pt x="831" y="2470"/>
                </a:moveTo>
                <a:cubicBezTo>
                  <a:pt x="806" y="2470"/>
                  <a:pt x="781" y="2496"/>
                  <a:pt x="796" y="2524"/>
                </a:cubicBezTo>
                <a:cubicBezTo>
                  <a:pt x="805" y="2539"/>
                  <a:pt x="816" y="2550"/>
                  <a:pt x="830" y="2557"/>
                </a:cubicBezTo>
                <a:cubicBezTo>
                  <a:pt x="835" y="2566"/>
                  <a:pt x="844" y="2572"/>
                  <a:pt x="857" y="2572"/>
                </a:cubicBezTo>
                <a:lnTo>
                  <a:pt x="878" y="2572"/>
                </a:lnTo>
                <a:cubicBezTo>
                  <a:pt x="880" y="2572"/>
                  <a:pt x="883" y="2571"/>
                  <a:pt x="885" y="2571"/>
                </a:cubicBezTo>
                <a:lnTo>
                  <a:pt x="887" y="2571"/>
                </a:lnTo>
                <a:cubicBezTo>
                  <a:pt x="889" y="2571"/>
                  <a:pt x="889" y="2570"/>
                  <a:pt x="889" y="2570"/>
                </a:cubicBezTo>
                <a:cubicBezTo>
                  <a:pt x="896" y="2567"/>
                  <a:pt x="901" y="2561"/>
                  <a:pt x="904" y="2555"/>
                </a:cubicBezTo>
                <a:cubicBezTo>
                  <a:pt x="907" y="2548"/>
                  <a:pt x="911" y="2541"/>
                  <a:pt x="911" y="2535"/>
                </a:cubicBezTo>
                <a:cubicBezTo>
                  <a:pt x="911" y="2525"/>
                  <a:pt x="906" y="2517"/>
                  <a:pt x="901" y="2511"/>
                </a:cubicBezTo>
                <a:cubicBezTo>
                  <a:pt x="896" y="2505"/>
                  <a:pt x="889" y="2501"/>
                  <a:pt x="879" y="2500"/>
                </a:cubicBezTo>
                <a:cubicBezTo>
                  <a:pt x="878" y="2500"/>
                  <a:pt x="876" y="2499"/>
                  <a:pt x="875" y="2499"/>
                </a:cubicBezTo>
                <a:cubicBezTo>
                  <a:pt x="868" y="2497"/>
                  <a:pt x="863" y="2492"/>
                  <a:pt x="860" y="2487"/>
                </a:cubicBezTo>
                <a:cubicBezTo>
                  <a:pt x="853" y="2475"/>
                  <a:pt x="842" y="2470"/>
                  <a:pt x="831" y="2470"/>
                </a:cubicBezTo>
                <a:close/>
                <a:moveTo>
                  <a:pt x="2317" y="2426"/>
                </a:moveTo>
                <a:cubicBezTo>
                  <a:pt x="2298" y="2426"/>
                  <a:pt x="2278" y="2437"/>
                  <a:pt x="2268" y="2452"/>
                </a:cubicBezTo>
                <a:cubicBezTo>
                  <a:pt x="2253" y="2481"/>
                  <a:pt x="2265" y="2509"/>
                  <a:pt x="2288" y="2526"/>
                </a:cubicBezTo>
                <a:cubicBezTo>
                  <a:pt x="2308" y="2541"/>
                  <a:pt x="2328" y="2556"/>
                  <a:pt x="2349" y="2571"/>
                </a:cubicBezTo>
                <a:cubicBezTo>
                  <a:pt x="2356" y="2576"/>
                  <a:pt x="2365" y="2578"/>
                  <a:pt x="2374" y="2578"/>
                </a:cubicBezTo>
                <a:cubicBezTo>
                  <a:pt x="2393" y="2578"/>
                  <a:pt x="2413" y="2567"/>
                  <a:pt x="2422" y="2551"/>
                </a:cubicBezTo>
                <a:cubicBezTo>
                  <a:pt x="2438" y="2524"/>
                  <a:pt x="2425" y="2494"/>
                  <a:pt x="2402" y="2478"/>
                </a:cubicBezTo>
                <a:cubicBezTo>
                  <a:pt x="2383" y="2462"/>
                  <a:pt x="2363" y="2447"/>
                  <a:pt x="2342" y="2434"/>
                </a:cubicBezTo>
                <a:cubicBezTo>
                  <a:pt x="2334" y="2428"/>
                  <a:pt x="2326" y="2426"/>
                  <a:pt x="2317" y="2426"/>
                </a:cubicBezTo>
                <a:close/>
                <a:moveTo>
                  <a:pt x="1503" y="2518"/>
                </a:moveTo>
                <a:cubicBezTo>
                  <a:pt x="1456" y="2518"/>
                  <a:pt x="1456" y="2589"/>
                  <a:pt x="1503" y="2589"/>
                </a:cubicBezTo>
                <a:lnTo>
                  <a:pt x="1518" y="2589"/>
                </a:lnTo>
                <a:cubicBezTo>
                  <a:pt x="1564" y="2589"/>
                  <a:pt x="1564" y="2518"/>
                  <a:pt x="1518" y="2518"/>
                </a:cubicBezTo>
                <a:close/>
                <a:moveTo>
                  <a:pt x="20847" y="2464"/>
                </a:moveTo>
                <a:cubicBezTo>
                  <a:pt x="20840" y="2464"/>
                  <a:pt x="20834" y="2465"/>
                  <a:pt x="20829" y="2468"/>
                </a:cubicBezTo>
                <a:cubicBezTo>
                  <a:pt x="20810" y="2479"/>
                  <a:pt x="20808" y="2500"/>
                  <a:pt x="20815" y="2517"/>
                </a:cubicBezTo>
                <a:cubicBezTo>
                  <a:pt x="20825" y="2541"/>
                  <a:pt x="20836" y="2567"/>
                  <a:pt x="20847" y="2592"/>
                </a:cubicBezTo>
                <a:cubicBezTo>
                  <a:pt x="20853" y="2603"/>
                  <a:pt x="20866" y="2609"/>
                  <a:pt x="20878" y="2609"/>
                </a:cubicBezTo>
                <a:cubicBezTo>
                  <a:pt x="20885" y="2609"/>
                  <a:pt x="20891" y="2608"/>
                  <a:pt x="20897" y="2604"/>
                </a:cubicBezTo>
                <a:cubicBezTo>
                  <a:pt x="20914" y="2594"/>
                  <a:pt x="20918" y="2573"/>
                  <a:pt x="20909" y="2556"/>
                </a:cubicBezTo>
                <a:cubicBezTo>
                  <a:pt x="20899" y="2531"/>
                  <a:pt x="20888" y="2507"/>
                  <a:pt x="20877" y="2482"/>
                </a:cubicBezTo>
                <a:cubicBezTo>
                  <a:pt x="20871" y="2469"/>
                  <a:pt x="20859" y="2464"/>
                  <a:pt x="20847" y="2464"/>
                </a:cubicBezTo>
                <a:close/>
                <a:moveTo>
                  <a:pt x="10605" y="2513"/>
                </a:moveTo>
                <a:cubicBezTo>
                  <a:pt x="10587" y="2513"/>
                  <a:pt x="10569" y="2524"/>
                  <a:pt x="10569" y="2547"/>
                </a:cubicBezTo>
                <a:lnTo>
                  <a:pt x="10569" y="2577"/>
                </a:lnTo>
                <a:cubicBezTo>
                  <a:pt x="10569" y="2600"/>
                  <a:pt x="10586" y="2612"/>
                  <a:pt x="10604" y="2612"/>
                </a:cubicBezTo>
                <a:cubicBezTo>
                  <a:pt x="10622" y="2612"/>
                  <a:pt x="10640" y="2600"/>
                  <a:pt x="10640" y="2577"/>
                </a:cubicBezTo>
                <a:lnTo>
                  <a:pt x="10640" y="2547"/>
                </a:lnTo>
                <a:cubicBezTo>
                  <a:pt x="10640" y="2524"/>
                  <a:pt x="10622" y="2513"/>
                  <a:pt x="10605" y="2513"/>
                </a:cubicBezTo>
                <a:close/>
                <a:moveTo>
                  <a:pt x="17392" y="2482"/>
                </a:moveTo>
                <a:cubicBezTo>
                  <a:pt x="17383" y="2482"/>
                  <a:pt x="17374" y="2484"/>
                  <a:pt x="17366" y="2488"/>
                </a:cubicBezTo>
                <a:cubicBezTo>
                  <a:pt x="17340" y="2504"/>
                  <a:pt x="17333" y="2535"/>
                  <a:pt x="17346" y="2561"/>
                </a:cubicBezTo>
                <a:cubicBezTo>
                  <a:pt x="17352" y="2572"/>
                  <a:pt x="17357" y="2581"/>
                  <a:pt x="17362" y="2592"/>
                </a:cubicBezTo>
                <a:cubicBezTo>
                  <a:pt x="17371" y="2609"/>
                  <a:pt x="17389" y="2618"/>
                  <a:pt x="17408" y="2618"/>
                </a:cubicBezTo>
                <a:cubicBezTo>
                  <a:pt x="17418" y="2618"/>
                  <a:pt x="17427" y="2616"/>
                  <a:pt x="17435" y="2612"/>
                </a:cubicBezTo>
                <a:cubicBezTo>
                  <a:pt x="17462" y="2596"/>
                  <a:pt x="17468" y="2565"/>
                  <a:pt x="17455" y="2538"/>
                </a:cubicBezTo>
                <a:cubicBezTo>
                  <a:pt x="17450" y="2528"/>
                  <a:pt x="17445" y="2518"/>
                  <a:pt x="17440" y="2508"/>
                </a:cubicBezTo>
                <a:cubicBezTo>
                  <a:pt x="17431" y="2491"/>
                  <a:pt x="17411" y="2482"/>
                  <a:pt x="17392" y="2482"/>
                </a:cubicBezTo>
                <a:close/>
                <a:moveTo>
                  <a:pt x="15217" y="2585"/>
                </a:moveTo>
                <a:cubicBezTo>
                  <a:pt x="15171" y="2585"/>
                  <a:pt x="15171" y="2656"/>
                  <a:pt x="15217" y="2656"/>
                </a:cubicBezTo>
                <a:cubicBezTo>
                  <a:pt x="15262" y="2656"/>
                  <a:pt x="15263" y="2585"/>
                  <a:pt x="15217" y="2585"/>
                </a:cubicBezTo>
                <a:close/>
                <a:moveTo>
                  <a:pt x="4748" y="2536"/>
                </a:moveTo>
                <a:cubicBezTo>
                  <a:pt x="4730" y="2536"/>
                  <a:pt x="4713" y="2545"/>
                  <a:pt x="4703" y="2562"/>
                </a:cubicBezTo>
                <a:cubicBezTo>
                  <a:pt x="4688" y="2587"/>
                  <a:pt x="4697" y="2623"/>
                  <a:pt x="4723" y="2636"/>
                </a:cubicBezTo>
                <a:cubicBezTo>
                  <a:pt x="4733" y="2641"/>
                  <a:pt x="4743" y="2646"/>
                  <a:pt x="4753" y="2651"/>
                </a:cubicBezTo>
                <a:cubicBezTo>
                  <a:pt x="4762" y="2656"/>
                  <a:pt x="4772" y="2659"/>
                  <a:pt x="4782" y="2659"/>
                </a:cubicBezTo>
                <a:cubicBezTo>
                  <a:pt x="4799" y="2659"/>
                  <a:pt x="4816" y="2650"/>
                  <a:pt x="4825" y="2633"/>
                </a:cubicBezTo>
                <a:cubicBezTo>
                  <a:pt x="4840" y="2609"/>
                  <a:pt x="4833" y="2572"/>
                  <a:pt x="4807" y="2559"/>
                </a:cubicBezTo>
                <a:cubicBezTo>
                  <a:pt x="4796" y="2554"/>
                  <a:pt x="4787" y="2549"/>
                  <a:pt x="4776" y="2544"/>
                </a:cubicBezTo>
                <a:cubicBezTo>
                  <a:pt x="4767" y="2539"/>
                  <a:pt x="4757" y="2536"/>
                  <a:pt x="4748" y="2536"/>
                </a:cubicBezTo>
                <a:close/>
                <a:moveTo>
                  <a:pt x="9175" y="2595"/>
                </a:moveTo>
                <a:cubicBezTo>
                  <a:pt x="9141" y="2595"/>
                  <a:pt x="9129" y="2651"/>
                  <a:pt x="9169" y="2665"/>
                </a:cubicBezTo>
                <a:cubicBezTo>
                  <a:pt x="9182" y="2670"/>
                  <a:pt x="9198" y="2676"/>
                  <a:pt x="9213" y="2682"/>
                </a:cubicBezTo>
                <a:cubicBezTo>
                  <a:pt x="9217" y="2683"/>
                  <a:pt x="9221" y="2684"/>
                  <a:pt x="9225" y="2684"/>
                </a:cubicBezTo>
                <a:cubicBezTo>
                  <a:pt x="9259" y="2684"/>
                  <a:pt x="9270" y="2627"/>
                  <a:pt x="9233" y="2614"/>
                </a:cubicBezTo>
                <a:cubicBezTo>
                  <a:pt x="9218" y="2609"/>
                  <a:pt x="9202" y="2603"/>
                  <a:pt x="9188" y="2597"/>
                </a:cubicBezTo>
                <a:cubicBezTo>
                  <a:pt x="9183" y="2595"/>
                  <a:pt x="9179" y="2595"/>
                  <a:pt x="9175" y="2595"/>
                </a:cubicBezTo>
                <a:close/>
                <a:moveTo>
                  <a:pt x="24410" y="2547"/>
                </a:moveTo>
                <a:cubicBezTo>
                  <a:pt x="24399" y="2547"/>
                  <a:pt x="24387" y="2552"/>
                  <a:pt x="24376" y="2562"/>
                </a:cubicBezTo>
                <a:lnTo>
                  <a:pt x="24345" y="2593"/>
                </a:lnTo>
                <a:cubicBezTo>
                  <a:pt x="24307" y="2630"/>
                  <a:pt x="24344" y="2685"/>
                  <a:pt x="24385" y="2685"/>
                </a:cubicBezTo>
                <a:cubicBezTo>
                  <a:pt x="24397" y="2685"/>
                  <a:pt x="24409" y="2680"/>
                  <a:pt x="24420" y="2669"/>
                </a:cubicBezTo>
                <a:lnTo>
                  <a:pt x="24450" y="2639"/>
                </a:lnTo>
                <a:cubicBezTo>
                  <a:pt x="24488" y="2602"/>
                  <a:pt x="24451" y="2547"/>
                  <a:pt x="24410" y="2547"/>
                </a:cubicBezTo>
                <a:close/>
                <a:moveTo>
                  <a:pt x="8861" y="2643"/>
                </a:moveTo>
                <a:cubicBezTo>
                  <a:pt x="8815" y="2643"/>
                  <a:pt x="8815" y="2713"/>
                  <a:pt x="8861" y="2713"/>
                </a:cubicBezTo>
                <a:lnTo>
                  <a:pt x="8877" y="2713"/>
                </a:lnTo>
                <a:cubicBezTo>
                  <a:pt x="8923" y="2713"/>
                  <a:pt x="8923" y="2643"/>
                  <a:pt x="8877" y="2643"/>
                </a:cubicBezTo>
                <a:close/>
                <a:moveTo>
                  <a:pt x="8063" y="2580"/>
                </a:moveTo>
                <a:cubicBezTo>
                  <a:pt x="8054" y="2580"/>
                  <a:pt x="8045" y="2583"/>
                  <a:pt x="8040" y="2591"/>
                </a:cubicBezTo>
                <a:cubicBezTo>
                  <a:pt x="8020" y="2615"/>
                  <a:pt x="7999" y="2640"/>
                  <a:pt x="7980" y="2665"/>
                </a:cubicBezTo>
                <a:cubicBezTo>
                  <a:pt x="7967" y="2681"/>
                  <a:pt x="7965" y="2701"/>
                  <a:pt x="7980" y="2714"/>
                </a:cubicBezTo>
                <a:cubicBezTo>
                  <a:pt x="7986" y="2721"/>
                  <a:pt x="7996" y="2725"/>
                  <a:pt x="8006" y="2725"/>
                </a:cubicBezTo>
                <a:cubicBezTo>
                  <a:pt x="8015" y="2725"/>
                  <a:pt x="8023" y="2722"/>
                  <a:pt x="8029" y="2714"/>
                </a:cubicBezTo>
                <a:cubicBezTo>
                  <a:pt x="8049" y="2690"/>
                  <a:pt x="8070" y="2665"/>
                  <a:pt x="8090" y="2640"/>
                </a:cubicBezTo>
                <a:cubicBezTo>
                  <a:pt x="8101" y="2625"/>
                  <a:pt x="8106" y="2604"/>
                  <a:pt x="8090" y="2591"/>
                </a:cubicBezTo>
                <a:cubicBezTo>
                  <a:pt x="8083" y="2584"/>
                  <a:pt x="8073" y="2580"/>
                  <a:pt x="8063" y="2580"/>
                </a:cubicBezTo>
                <a:close/>
                <a:moveTo>
                  <a:pt x="20128" y="2594"/>
                </a:moveTo>
                <a:cubicBezTo>
                  <a:pt x="20109" y="2594"/>
                  <a:pt x="20090" y="2604"/>
                  <a:pt x="20081" y="2620"/>
                </a:cubicBezTo>
                <a:cubicBezTo>
                  <a:pt x="20066" y="2646"/>
                  <a:pt x="20076" y="2677"/>
                  <a:pt x="20101" y="2693"/>
                </a:cubicBezTo>
                <a:cubicBezTo>
                  <a:pt x="20116" y="2704"/>
                  <a:pt x="20130" y="2713"/>
                  <a:pt x="20145" y="2724"/>
                </a:cubicBezTo>
                <a:cubicBezTo>
                  <a:pt x="20152" y="2729"/>
                  <a:pt x="20161" y="2731"/>
                  <a:pt x="20170" y="2731"/>
                </a:cubicBezTo>
                <a:cubicBezTo>
                  <a:pt x="20189" y="2731"/>
                  <a:pt x="20208" y="2721"/>
                  <a:pt x="20218" y="2704"/>
                </a:cubicBezTo>
                <a:cubicBezTo>
                  <a:pt x="20234" y="2678"/>
                  <a:pt x="20223" y="2646"/>
                  <a:pt x="20198" y="2631"/>
                </a:cubicBezTo>
                <a:cubicBezTo>
                  <a:pt x="20182" y="2620"/>
                  <a:pt x="20169" y="2612"/>
                  <a:pt x="20154" y="2601"/>
                </a:cubicBezTo>
                <a:cubicBezTo>
                  <a:pt x="20146" y="2596"/>
                  <a:pt x="20137" y="2594"/>
                  <a:pt x="20128" y="2594"/>
                </a:cubicBezTo>
                <a:close/>
                <a:moveTo>
                  <a:pt x="12570" y="2683"/>
                </a:moveTo>
                <a:cubicBezTo>
                  <a:pt x="12525" y="2683"/>
                  <a:pt x="12526" y="2754"/>
                  <a:pt x="12571" y="2754"/>
                </a:cubicBezTo>
                <a:cubicBezTo>
                  <a:pt x="12618" y="2754"/>
                  <a:pt x="12618" y="2683"/>
                  <a:pt x="12571" y="2683"/>
                </a:cubicBezTo>
                <a:cubicBezTo>
                  <a:pt x="12571" y="2683"/>
                  <a:pt x="12571" y="2683"/>
                  <a:pt x="12570" y="2683"/>
                </a:cubicBezTo>
                <a:close/>
                <a:moveTo>
                  <a:pt x="14646" y="2673"/>
                </a:moveTo>
                <a:cubicBezTo>
                  <a:pt x="14636" y="2673"/>
                  <a:pt x="14627" y="2676"/>
                  <a:pt x="14619" y="2683"/>
                </a:cubicBezTo>
                <a:cubicBezTo>
                  <a:pt x="14615" y="2687"/>
                  <a:pt x="14609" y="2690"/>
                  <a:pt x="14603" y="2690"/>
                </a:cubicBezTo>
                <a:cubicBezTo>
                  <a:pt x="14600" y="2690"/>
                  <a:pt x="14597" y="2689"/>
                  <a:pt x="14594" y="2688"/>
                </a:cubicBezTo>
                <a:cubicBezTo>
                  <a:pt x="14591" y="2687"/>
                  <a:pt x="14588" y="2687"/>
                  <a:pt x="14586" y="2687"/>
                </a:cubicBezTo>
                <a:cubicBezTo>
                  <a:pt x="14548" y="2687"/>
                  <a:pt x="14534" y="2748"/>
                  <a:pt x="14575" y="2756"/>
                </a:cubicBezTo>
                <a:cubicBezTo>
                  <a:pt x="14584" y="2759"/>
                  <a:pt x="14593" y="2760"/>
                  <a:pt x="14602" y="2760"/>
                </a:cubicBezTo>
                <a:cubicBezTo>
                  <a:pt x="14626" y="2760"/>
                  <a:pt x="14649" y="2750"/>
                  <a:pt x="14670" y="2733"/>
                </a:cubicBezTo>
                <a:cubicBezTo>
                  <a:pt x="14683" y="2722"/>
                  <a:pt x="14682" y="2695"/>
                  <a:pt x="14670" y="2683"/>
                </a:cubicBezTo>
                <a:cubicBezTo>
                  <a:pt x="14663" y="2676"/>
                  <a:pt x="14654" y="2673"/>
                  <a:pt x="14646" y="2673"/>
                </a:cubicBezTo>
                <a:close/>
                <a:moveTo>
                  <a:pt x="15906" y="2646"/>
                </a:moveTo>
                <a:cubicBezTo>
                  <a:pt x="15898" y="2646"/>
                  <a:pt x="15889" y="2649"/>
                  <a:pt x="15882" y="2657"/>
                </a:cubicBezTo>
                <a:lnTo>
                  <a:pt x="15838" y="2702"/>
                </a:lnTo>
                <a:cubicBezTo>
                  <a:pt x="15813" y="2727"/>
                  <a:pt x="15837" y="2762"/>
                  <a:pt x="15863" y="2762"/>
                </a:cubicBezTo>
                <a:cubicBezTo>
                  <a:pt x="15871" y="2762"/>
                  <a:pt x="15880" y="2759"/>
                  <a:pt x="15887" y="2751"/>
                </a:cubicBezTo>
                <a:lnTo>
                  <a:pt x="15932" y="2707"/>
                </a:lnTo>
                <a:cubicBezTo>
                  <a:pt x="15957" y="2682"/>
                  <a:pt x="15934" y="2646"/>
                  <a:pt x="15906" y="2646"/>
                </a:cubicBezTo>
                <a:close/>
                <a:moveTo>
                  <a:pt x="21781" y="2628"/>
                </a:moveTo>
                <a:cubicBezTo>
                  <a:pt x="21758" y="2628"/>
                  <a:pt x="21737" y="2644"/>
                  <a:pt x="21730" y="2666"/>
                </a:cubicBezTo>
                <a:cubicBezTo>
                  <a:pt x="21724" y="2682"/>
                  <a:pt x="21719" y="2697"/>
                  <a:pt x="21714" y="2711"/>
                </a:cubicBezTo>
                <a:cubicBezTo>
                  <a:pt x="21704" y="2738"/>
                  <a:pt x="21724" y="2770"/>
                  <a:pt x="21750" y="2776"/>
                </a:cubicBezTo>
                <a:cubicBezTo>
                  <a:pt x="21755" y="2778"/>
                  <a:pt x="21760" y="2778"/>
                  <a:pt x="21764" y="2778"/>
                </a:cubicBezTo>
                <a:cubicBezTo>
                  <a:pt x="21787" y="2778"/>
                  <a:pt x="21808" y="2761"/>
                  <a:pt x="21815" y="2739"/>
                </a:cubicBezTo>
                <a:cubicBezTo>
                  <a:pt x="21821" y="2724"/>
                  <a:pt x="21826" y="2709"/>
                  <a:pt x="21831" y="2695"/>
                </a:cubicBezTo>
                <a:cubicBezTo>
                  <a:pt x="21841" y="2669"/>
                  <a:pt x="21821" y="2639"/>
                  <a:pt x="21794" y="2629"/>
                </a:cubicBezTo>
                <a:cubicBezTo>
                  <a:pt x="21790" y="2628"/>
                  <a:pt x="21786" y="2628"/>
                  <a:pt x="21781" y="2628"/>
                </a:cubicBezTo>
                <a:close/>
                <a:moveTo>
                  <a:pt x="18264" y="2698"/>
                </a:moveTo>
                <a:cubicBezTo>
                  <a:pt x="18246" y="2698"/>
                  <a:pt x="18228" y="2710"/>
                  <a:pt x="18228" y="2732"/>
                </a:cubicBezTo>
                <a:lnTo>
                  <a:pt x="18228" y="2748"/>
                </a:lnTo>
                <a:cubicBezTo>
                  <a:pt x="18228" y="2770"/>
                  <a:pt x="18246" y="2782"/>
                  <a:pt x="18264" y="2782"/>
                </a:cubicBezTo>
                <a:cubicBezTo>
                  <a:pt x="18282" y="2782"/>
                  <a:pt x="18300" y="2770"/>
                  <a:pt x="18300" y="2748"/>
                </a:cubicBezTo>
                <a:lnTo>
                  <a:pt x="18300" y="2732"/>
                </a:lnTo>
                <a:cubicBezTo>
                  <a:pt x="18300" y="2710"/>
                  <a:pt x="18282" y="2698"/>
                  <a:pt x="18264" y="2698"/>
                </a:cubicBezTo>
                <a:close/>
                <a:moveTo>
                  <a:pt x="23582" y="2712"/>
                </a:moveTo>
                <a:cubicBezTo>
                  <a:pt x="23537" y="2712"/>
                  <a:pt x="23537" y="2782"/>
                  <a:pt x="23582" y="2782"/>
                </a:cubicBezTo>
                <a:lnTo>
                  <a:pt x="23612" y="2782"/>
                </a:lnTo>
                <a:cubicBezTo>
                  <a:pt x="23658" y="2782"/>
                  <a:pt x="23659" y="2712"/>
                  <a:pt x="23612" y="2712"/>
                </a:cubicBezTo>
                <a:close/>
                <a:moveTo>
                  <a:pt x="19005" y="2706"/>
                </a:moveTo>
                <a:cubicBezTo>
                  <a:pt x="18982" y="2706"/>
                  <a:pt x="18960" y="2712"/>
                  <a:pt x="18939" y="2723"/>
                </a:cubicBezTo>
                <a:cubicBezTo>
                  <a:pt x="18903" y="2740"/>
                  <a:pt x="18925" y="2788"/>
                  <a:pt x="18958" y="2788"/>
                </a:cubicBezTo>
                <a:cubicBezTo>
                  <a:pt x="18963" y="2788"/>
                  <a:pt x="18968" y="2787"/>
                  <a:pt x="18973" y="2785"/>
                </a:cubicBezTo>
                <a:cubicBezTo>
                  <a:pt x="18983" y="2780"/>
                  <a:pt x="18992" y="2778"/>
                  <a:pt x="19002" y="2778"/>
                </a:cubicBezTo>
                <a:cubicBezTo>
                  <a:pt x="19013" y="2778"/>
                  <a:pt x="19024" y="2780"/>
                  <a:pt x="19035" y="2786"/>
                </a:cubicBezTo>
                <a:cubicBezTo>
                  <a:pt x="19038" y="2786"/>
                  <a:pt x="19040" y="2787"/>
                  <a:pt x="19043" y="2787"/>
                </a:cubicBezTo>
                <a:cubicBezTo>
                  <a:pt x="19060" y="2787"/>
                  <a:pt x="19076" y="2774"/>
                  <a:pt x="19080" y="2759"/>
                </a:cubicBezTo>
                <a:cubicBezTo>
                  <a:pt x="19086" y="2738"/>
                  <a:pt x="19074" y="2723"/>
                  <a:pt x="19055" y="2716"/>
                </a:cubicBezTo>
                <a:cubicBezTo>
                  <a:pt x="19039" y="2710"/>
                  <a:pt x="19022" y="2706"/>
                  <a:pt x="19005" y="2706"/>
                </a:cubicBezTo>
                <a:close/>
                <a:moveTo>
                  <a:pt x="11762" y="2708"/>
                </a:moveTo>
                <a:cubicBezTo>
                  <a:pt x="11743" y="2708"/>
                  <a:pt x="11724" y="2717"/>
                  <a:pt x="11716" y="2734"/>
                </a:cubicBezTo>
                <a:cubicBezTo>
                  <a:pt x="11710" y="2745"/>
                  <a:pt x="11705" y="2754"/>
                  <a:pt x="11700" y="2765"/>
                </a:cubicBezTo>
                <a:cubicBezTo>
                  <a:pt x="11686" y="2791"/>
                  <a:pt x="11694" y="2822"/>
                  <a:pt x="11720" y="2838"/>
                </a:cubicBezTo>
                <a:cubicBezTo>
                  <a:pt x="11727" y="2843"/>
                  <a:pt x="11736" y="2845"/>
                  <a:pt x="11746" y="2845"/>
                </a:cubicBezTo>
                <a:cubicBezTo>
                  <a:pt x="11765" y="2845"/>
                  <a:pt x="11784" y="2836"/>
                  <a:pt x="11793" y="2818"/>
                </a:cubicBezTo>
                <a:cubicBezTo>
                  <a:pt x="11798" y="2809"/>
                  <a:pt x="11804" y="2798"/>
                  <a:pt x="11809" y="2788"/>
                </a:cubicBezTo>
                <a:cubicBezTo>
                  <a:pt x="11821" y="2761"/>
                  <a:pt x="11815" y="2730"/>
                  <a:pt x="11789" y="2714"/>
                </a:cubicBezTo>
                <a:cubicBezTo>
                  <a:pt x="11781" y="2710"/>
                  <a:pt x="11772" y="2708"/>
                  <a:pt x="11762" y="2708"/>
                </a:cubicBezTo>
                <a:close/>
                <a:moveTo>
                  <a:pt x="16778" y="2739"/>
                </a:moveTo>
                <a:cubicBezTo>
                  <a:pt x="16760" y="2739"/>
                  <a:pt x="16742" y="2751"/>
                  <a:pt x="16741" y="2774"/>
                </a:cubicBezTo>
                <a:cubicBezTo>
                  <a:pt x="16739" y="2811"/>
                  <a:pt x="16764" y="2842"/>
                  <a:pt x="16798" y="2853"/>
                </a:cubicBezTo>
                <a:cubicBezTo>
                  <a:pt x="16802" y="2854"/>
                  <a:pt x="16805" y="2854"/>
                  <a:pt x="16809" y="2854"/>
                </a:cubicBezTo>
                <a:cubicBezTo>
                  <a:pt x="16843" y="2854"/>
                  <a:pt x="16857" y="2796"/>
                  <a:pt x="16817" y="2782"/>
                </a:cubicBezTo>
                <a:cubicBezTo>
                  <a:pt x="16811" y="2780"/>
                  <a:pt x="16812" y="2777"/>
                  <a:pt x="16812" y="2774"/>
                </a:cubicBezTo>
                <a:cubicBezTo>
                  <a:pt x="16813" y="2751"/>
                  <a:pt x="16796" y="2739"/>
                  <a:pt x="16778" y="2739"/>
                </a:cubicBezTo>
                <a:close/>
                <a:moveTo>
                  <a:pt x="24652" y="2791"/>
                </a:moveTo>
                <a:cubicBezTo>
                  <a:pt x="24606" y="2791"/>
                  <a:pt x="24605" y="2861"/>
                  <a:pt x="24652" y="2861"/>
                </a:cubicBezTo>
                <a:cubicBezTo>
                  <a:pt x="24697" y="2861"/>
                  <a:pt x="24697" y="2791"/>
                  <a:pt x="24652" y="2791"/>
                </a:cubicBezTo>
                <a:close/>
                <a:moveTo>
                  <a:pt x="3817" y="2676"/>
                </a:moveTo>
                <a:cubicBezTo>
                  <a:pt x="3803" y="2676"/>
                  <a:pt x="3790" y="2683"/>
                  <a:pt x="3785" y="2701"/>
                </a:cubicBezTo>
                <a:cubicBezTo>
                  <a:pt x="3772" y="2748"/>
                  <a:pt x="3765" y="2796"/>
                  <a:pt x="3765" y="2844"/>
                </a:cubicBezTo>
                <a:cubicBezTo>
                  <a:pt x="3765" y="2867"/>
                  <a:pt x="3783" y="2879"/>
                  <a:pt x="3801" y="2879"/>
                </a:cubicBezTo>
                <a:cubicBezTo>
                  <a:pt x="3818" y="2879"/>
                  <a:pt x="3837" y="2867"/>
                  <a:pt x="3837" y="2844"/>
                </a:cubicBezTo>
                <a:cubicBezTo>
                  <a:pt x="3838" y="2802"/>
                  <a:pt x="3843" y="2760"/>
                  <a:pt x="3853" y="2720"/>
                </a:cubicBezTo>
                <a:cubicBezTo>
                  <a:pt x="3860" y="2693"/>
                  <a:pt x="3838" y="2676"/>
                  <a:pt x="3817" y="2676"/>
                </a:cubicBezTo>
                <a:close/>
                <a:moveTo>
                  <a:pt x="15424" y="2809"/>
                </a:moveTo>
                <a:cubicBezTo>
                  <a:pt x="15379" y="2809"/>
                  <a:pt x="15378" y="2880"/>
                  <a:pt x="15424" y="2880"/>
                </a:cubicBezTo>
                <a:lnTo>
                  <a:pt x="15454" y="2880"/>
                </a:lnTo>
                <a:cubicBezTo>
                  <a:pt x="15499" y="2880"/>
                  <a:pt x="15499" y="2809"/>
                  <a:pt x="15454" y="2809"/>
                </a:cubicBezTo>
                <a:close/>
                <a:moveTo>
                  <a:pt x="22981" y="2815"/>
                </a:moveTo>
                <a:cubicBezTo>
                  <a:pt x="22963" y="2815"/>
                  <a:pt x="22946" y="2826"/>
                  <a:pt x="22946" y="2849"/>
                </a:cubicBezTo>
                <a:lnTo>
                  <a:pt x="22946" y="2865"/>
                </a:lnTo>
                <a:cubicBezTo>
                  <a:pt x="22946" y="2888"/>
                  <a:pt x="22963" y="2900"/>
                  <a:pt x="22981" y="2900"/>
                </a:cubicBezTo>
                <a:cubicBezTo>
                  <a:pt x="22998" y="2900"/>
                  <a:pt x="23016" y="2888"/>
                  <a:pt x="23016" y="2865"/>
                </a:cubicBezTo>
                <a:lnTo>
                  <a:pt x="23016" y="2849"/>
                </a:lnTo>
                <a:cubicBezTo>
                  <a:pt x="23016" y="2826"/>
                  <a:pt x="22998" y="2815"/>
                  <a:pt x="22981" y="2815"/>
                </a:cubicBezTo>
                <a:close/>
                <a:moveTo>
                  <a:pt x="13278" y="2835"/>
                </a:moveTo>
                <a:cubicBezTo>
                  <a:pt x="13231" y="2835"/>
                  <a:pt x="13231" y="2906"/>
                  <a:pt x="13278" y="2906"/>
                </a:cubicBezTo>
                <a:lnTo>
                  <a:pt x="13293" y="2906"/>
                </a:lnTo>
                <a:cubicBezTo>
                  <a:pt x="13339" y="2906"/>
                  <a:pt x="13339" y="2835"/>
                  <a:pt x="13293" y="2835"/>
                </a:cubicBezTo>
                <a:close/>
                <a:moveTo>
                  <a:pt x="15755" y="2840"/>
                </a:moveTo>
                <a:cubicBezTo>
                  <a:pt x="15709" y="2840"/>
                  <a:pt x="15709" y="2911"/>
                  <a:pt x="15755" y="2911"/>
                </a:cubicBezTo>
                <a:lnTo>
                  <a:pt x="15785" y="2911"/>
                </a:lnTo>
                <a:cubicBezTo>
                  <a:pt x="15832" y="2911"/>
                  <a:pt x="15832" y="2840"/>
                  <a:pt x="15785" y="2840"/>
                </a:cubicBezTo>
                <a:close/>
                <a:moveTo>
                  <a:pt x="14852" y="2854"/>
                </a:moveTo>
                <a:cubicBezTo>
                  <a:pt x="14807" y="2854"/>
                  <a:pt x="14807" y="2924"/>
                  <a:pt x="14853" y="2924"/>
                </a:cubicBezTo>
                <a:cubicBezTo>
                  <a:pt x="14899" y="2924"/>
                  <a:pt x="14899" y="2854"/>
                  <a:pt x="14853" y="2854"/>
                </a:cubicBezTo>
                <a:cubicBezTo>
                  <a:pt x="14853" y="2854"/>
                  <a:pt x="14852" y="2854"/>
                  <a:pt x="14852" y="2854"/>
                </a:cubicBezTo>
                <a:close/>
                <a:moveTo>
                  <a:pt x="1683" y="2864"/>
                </a:moveTo>
                <a:cubicBezTo>
                  <a:pt x="1638" y="2864"/>
                  <a:pt x="1638" y="2934"/>
                  <a:pt x="1684" y="2934"/>
                </a:cubicBezTo>
                <a:lnTo>
                  <a:pt x="1699" y="2934"/>
                </a:lnTo>
                <a:cubicBezTo>
                  <a:pt x="1745" y="2934"/>
                  <a:pt x="1745" y="2864"/>
                  <a:pt x="1699" y="2864"/>
                </a:cubicBezTo>
                <a:lnTo>
                  <a:pt x="1684" y="2864"/>
                </a:lnTo>
                <a:cubicBezTo>
                  <a:pt x="1683" y="2864"/>
                  <a:pt x="1683" y="2864"/>
                  <a:pt x="1683" y="2864"/>
                </a:cubicBezTo>
                <a:close/>
                <a:moveTo>
                  <a:pt x="3081" y="2805"/>
                </a:moveTo>
                <a:cubicBezTo>
                  <a:pt x="3054" y="2805"/>
                  <a:pt x="3027" y="2823"/>
                  <a:pt x="3027" y="2858"/>
                </a:cubicBezTo>
                <a:lnTo>
                  <a:pt x="3027" y="2902"/>
                </a:lnTo>
                <a:cubicBezTo>
                  <a:pt x="3027" y="2936"/>
                  <a:pt x="3054" y="2954"/>
                  <a:pt x="3081" y="2954"/>
                </a:cubicBezTo>
                <a:cubicBezTo>
                  <a:pt x="3108" y="2954"/>
                  <a:pt x="3135" y="2936"/>
                  <a:pt x="3135" y="2902"/>
                </a:cubicBezTo>
                <a:lnTo>
                  <a:pt x="3135" y="2858"/>
                </a:lnTo>
                <a:cubicBezTo>
                  <a:pt x="3135" y="2823"/>
                  <a:pt x="3108" y="2805"/>
                  <a:pt x="3081" y="2805"/>
                </a:cubicBezTo>
                <a:close/>
                <a:moveTo>
                  <a:pt x="14987" y="2884"/>
                </a:moveTo>
                <a:cubicBezTo>
                  <a:pt x="14943" y="2884"/>
                  <a:pt x="14944" y="2954"/>
                  <a:pt x="14989" y="2954"/>
                </a:cubicBezTo>
                <a:cubicBezTo>
                  <a:pt x="15035" y="2954"/>
                  <a:pt x="15035" y="2884"/>
                  <a:pt x="14989" y="2884"/>
                </a:cubicBezTo>
                <a:cubicBezTo>
                  <a:pt x="14989" y="2884"/>
                  <a:pt x="14988" y="2884"/>
                  <a:pt x="14987" y="2884"/>
                </a:cubicBezTo>
                <a:close/>
                <a:moveTo>
                  <a:pt x="5425" y="2840"/>
                </a:moveTo>
                <a:cubicBezTo>
                  <a:pt x="5384" y="2840"/>
                  <a:pt x="5348" y="2893"/>
                  <a:pt x="5385" y="2931"/>
                </a:cubicBezTo>
                <a:lnTo>
                  <a:pt x="5401" y="2947"/>
                </a:lnTo>
                <a:cubicBezTo>
                  <a:pt x="5412" y="2958"/>
                  <a:pt x="5424" y="2962"/>
                  <a:pt x="5437" y="2962"/>
                </a:cubicBezTo>
                <a:cubicBezTo>
                  <a:pt x="5478" y="2962"/>
                  <a:pt x="5514" y="2909"/>
                  <a:pt x="5477" y="2871"/>
                </a:cubicBezTo>
                <a:lnTo>
                  <a:pt x="5461" y="2856"/>
                </a:lnTo>
                <a:cubicBezTo>
                  <a:pt x="5450" y="2845"/>
                  <a:pt x="5438" y="2840"/>
                  <a:pt x="5425" y="2840"/>
                </a:cubicBezTo>
                <a:close/>
                <a:moveTo>
                  <a:pt x="3442" y="2868"/>
                </a:moveTo>
                <a:cubicBezTo>
                  <a:pt x="3415" y="2868"/>
                  <a:pt x="3392" y="2903"/>
                  <a:pt x="3418" y="2928"/>
                </a:cubicBezTo>
                <a:cubicBezTo>
                  <a:pt x="3428" y="2939"/>
                  <a:pt x="3437" y="2948"/>
                  <a:pt x="3447" y="2958"/>
                </a:cubicBezTo>
                <a:cubicBezTo>
                  <a:pt x="3454" y="2965"/>
                  <a:pt x="3463" y="2968"/>
                  <a:pt x="3471" y="2968"/>
                </a:cubicBezTo>
                <a:cubicBezTo>
                  <a:pt x="3499" y="2968"/>
                  <a:pt x="3523" y="2933"/>
                  <a:pt x="3497" y="2908"/>
                </a:cubicBezTo>
                <a:cubicBezTo>
                  <a:pt x="3487" y="2898"/>
                  <a:pt x="3476" y="2889"/>
                  <a:pt x="3467" y="2879"/>
                </a:cubicBezTo>
                <a:cubicBezTo>
                  <a:pt x="3459" y="2871"/>
                  <a:pt x="3451" y="2868"/>
                  <a:pt x="3442" y="2868"/>
                </a:cubicBezTo>
                <a:close/>
                <a:moveTo>
                  <a:pt x="9645" y="2869"/>
                </a:moveTo>
                <a:cubicBezTo>
                  <a:pt x="9620" y="2869"/>
                  <a:pt x="9596" y="2895"/>
                  <a:pt x="9611" y="2923"/>
                </a:cubicBezTo>
                <a:cubicBezTo>
                  <a:pt x="9618" y="2939"/>
                  <a:pt x="9631" y="2949"/>
                  <a:pt x="9643" y="2957"/>
                </a:cubicBezTo>
                <a:cubicBezTo>
                  <a:pt x="9649" y="2965"/>
                  <a:pt x="9658" y="2971"/>
                  <a:pt x="9671" y="2971"/>
                </a:cubicBezTo>
                <a:lnTo>
                  <a:pt x="9692" y="2971"/>
                </a:lnTo>
                <a:cubicBezTo>
                  <a:pt x="9695" y="2971"/>
                  <a:pt x="9697" y="2970"/>
                  <a:pt x="9700" y="2970"/>
                </a:cubicBezTo>
                <a:lnTo>
                  <a:pt x="9701" y="2970"/>
                </a:lnTo>
                <a:cubicBezTo>
                  <a:pt x="9702" y="2970"/>
                  <a:pt x="9702" y="2969"/>
                  <a:pt x="9704" y="2969"/>
                </a:cubicBezTo>
                <a:cubicBezTo>
                  <a:pt x="9711" y="2966"/>
                  <a:pt x="9717" y="2961"/>
                  <a:pt x="9720" y="2954"/>
                </a:cubicBezTo>
                <a:cubicBezTo>
                  <a:pt x="9723" y="2948"/>
                  <a:pt x="9726" y="2941"/>
                  <a:pt x="9726" y="2934"/>
                </a:cubicBezTo>
                <a:cubicBezTo>
                  <a:pt x="9726" y="2924"/>
                  <a:pt x="9722" y="2917"/>
                  <a:pt x="9717" y="2911"/>
                </a:cubicBezTo>
                <a:cubicBezTo>
                  <a:pt x="9711" y="2904"/>
                  <a:pt x="9704" y="2901"/>
                  <a:pt x="9695" y="2899"/>
                </a:cubicBezTo>
                <a:cubicBezTo>
                  <a:pt x="9694" y="2899"/>
                  <a:pt x="9692" y="2898"/>
                  <a:pt x="9691" y="2898"/>
                </a:cubicBezTo>
                <a:cubicBezTo>
                  <a:pt x="9683" y="2897"/>
                  <a:pt x="9679" y="2891"/>
                  <a:pt x="9676" y="2886"/>
                </a:cubicBezTo>
                <a:cubicBezTo>
                  <a:pt x="9668" y="2874"/>
                  <a:pt x="9656" y="2869"/>
                  <a:pt x="9645" y="2869"/>
                </a:cubicBezTo>
                <a:close/>
                <a:moveTo>
                  <a:pt x="11131" y="2825"/>
                </a:moveTo>
                <a:cubicBezTo>
                  <a:pt x="11112" y="2825"/>
                  <a:pt x="11092" y="2836"/>
                  <a:pt x="11083" y="2853"/>
                </a:cubicBezTo>
                <a:cubicBezTo>
                  <a:pt x="11067" y="2880"/>
                  <a:pt x="11079" y="2908"/>
                  <a:pt x="11103" y="2926"/>
                </a:cubicBezTo>
                <a:cubicBezTo>
                  <a:pt x="11123" y="2942"/>
                  <a:pt x="11141" y="2955"/>
                  <a:pt x="11162" y="2970"/>
                </a:cubicBezTo>
                <a:cubicBezTo>
                  <a:pt x="11170" y="2975"/>
                  <a:pt x="11179" y="2978"/>
                  <a:pt x="11188" y="2978"/>
                </a:cubicBezTo>
                <a:cubicBezTo>
                  <a:pt x="11207" y="2978"/>
                  <a:pt x="11227" y="2967"/>
                  <a:pt x="11236" y="2950"/>
                </a:cubicBezTo>
                <a:cubicBezTo>
                  <a:pt x="11251" y="2923"/>
                  <a:pt x="11240" y="2895"/>
                  <a:pt x="11216" y="2877"/>
                </a:cubicBezTo>
                <a:cubicBezTo>
                  <a:pt x="11197" y="2861"/>
                  <a:pt x="11177" y="2846"/>
                  <a:pt x="11156" y="2833"/>
                </a:cubicBezTo>
                <a:cubicBezTo>
                  <a:pt x="11149" y="2827"/>
                  <a:pt x="11140" y="2825"/>
                  <a:pt x="11131" y="2825"/>
                </a:cubicBezTo>
                <a:close/>
                <a:moveTo>
                  <a:pt x="10317" y="2917"/>
                </a:moveTo>
                <a:cubicBezTo>
                  <a:pt x="10271" y="2917"/>
                  <a:pt x="10271" y="2987"/>
                  <a:pt x="10317" y="2987"/>
                </a:cubicBezTo>
                <a:lnTo>
                  <a:pt x="10333" y="2987"/>
                </a:lnTo>
                <a:cubicBezTo>
                  <a:pt x="10378" y="2987"/>
                  <a:pt x="10378" y="2917"/>
                  <a:pt x="10333" y="2917"/>
                </a:cubicBezTo>
                <a:close/>
                <a:moveTo>
                  <a:pt x="19436" y="2914"/>
                </a:moveTo>
                <a:cubicBezTo>
                  <a:pt x="19422" y="2914"/>
                  <a:pt x="19410" y="2932"/>
                  <a:pt x="19423" y="2944"/>
                </a:cubicBezTo>
                <a:cubicBezTo>
                  <a:pt x="19429" y="2950"/>
                  <a:pt x="19428" y="2955"/>
                  <a:pt x="19422" y="2963"/>
                </a:cubicBezTo>
                <a:cubicBezTo>
                  <a:pt x="19408" y="2973"/>
                  <a:pt x="19421" y="2991"/>
                  <a:pt x="19435" y="2991"/>
                </a:cubicBezTo>
                <a:cubicBezTo>
                  <a:pt x="19439" y="2991"/>
                  <a:pt x="19443" y="2990"/>
                  <a:pt x="19447" y="2987"/>
                </a:cubicBezTo>
                <a:cubicBezTo>
                  <a:pt x="19468" y="2970"/>
                  <a:pt x="19468" y="2937"/>
                  <a:pt x="19448" y="2919"/>
                </a:cubicBezTo>
                <a:cubicBezTo>
                  <a:pt x="19444" y="2915"/>
                  <a:pt x="19440" y="2914"/>
                  <a:pt x="19436" y="2914"/>
                </a:cubicBezTo>
                <a:close/>
                <a:moveTo>
                  <a:pt x="21959" y="2933"/>
                </a:moveTo>
                <a:cubicBezTo>
                  <a:pt x="21914" y="2933"/>
                  <a:pt x="21914" y="3005"/>
                  <a:pt x="21960" y="3005"/>
                </a:cubicBezTo>
                <a:cubicBezTo>
                  <a:pt x="22005" y="3005"/>
                  <a:pt x="22005" y="2933"/>
                  <a:pt x="21960" y="2933"/>
                </a:cubicBezTo>
                <a:cubicBezTo>
                  <a:pt x="21960" y="2933"/>
                  <a:pt x="21959" y="2933"/>
                  <a:pt x="21959" y="2933"/>
                </a:cubicBezTo>
                <a:close/>
                <a:moveTo>
                  <a:pt x="496" y="2950"/>
                </a:moveTo>
                <a:cubicBezTo>
                  <a:pt x="450" y="2950"/>
                  <a:pt x="450" y="3021"/>
                  <a:pt x="496" y="3021"/>
                </a:cubicBezTo>
                <a:cubicBezTo>
                  <a:pt x="542" y="3021"/>
                  <a:pt x="542" y="2950"/>
                  <a:pt x="496" y="2950"/>
                </a:cubicBezTo>
                <a:close/>
                <a:moveTo>
                  <a:pt x="13561" y="2936"/>
                </a:moveTo>
                <a:cubicBezTo>
                  <a:pt x="13544" y="2936"/>
                  <a:pt x="13527" y="2944"/>
                  <a:pt x="13516" y="2963"/>
                </a:cubicBezTo>
                <a:cubicBezTo>
                  <a:pt x="13504" y="2986"/>
                  <a:pt x="13511" y="3022"/>
                  <a:pt x="13535" y="3036"/>
                </a:cubicBezTo>
                <a:cubicBezTo>
                  <a:pt x="13546" y="3041"/>
                  <a:pt x="13555" y="3046"/>
                  <a:pt x="13566" y="3052"/>
                </a:cubicBezTo>
                <a:cubicBezTo>
                  <a:pt x="13574" y="3056"/>
                  <a:pt x="13584" y="3058"/>
                  <a:pt x="13593" y="3058"/>
                </a:cubicBezTo>
                <a:cubicBezTo>
                  <a:pt x="13611" y="3058"/>
                  <a:pt x="13629" y="3050"/>
                  <a:pt x="13639" y="3032"/>
                </a:cubicBezTo>
                <a:cubicBezTo>
                  <a:pt x="13654" y="3008"/>
                  <a:pt x="13645" y="2971"/>
                  <a:pt x="13619" y="2958"/>
                </a:cubicBezTo>
                <a:cubicBezTo>
                  <a:pt x="13609" y="2953"/>
                  <a:pt x="13600" y="2948"/>
                  <a:pt x="13590" y="2943"/>
                </a:cubicBezTo>
                <a:cubicBezTo>
                  <a:pt x="13581" y="2938"/>
                  <a:pt x="13571" y="2936"/>
                  <a:pt x="13561" y="2936"/>
                </a:cubicBezTo>
                <a:close/>
                <a:moveTo>
                  <a:pt x="6430" y="2964"/>
                </a:moveTo>
                <a:cubicBezTo>
                  <a:pt x="6362" y="2964"/>
                  <a:pt x="6361" y="3071"/>
                  <a:pt x="6430" y="3071"/>
                </a:cubicBezTo>
                <a:cubicBezTo>
                  <a:pt x="6500" y="3071"/>
                  <a:pt x="6500" y="2964"/>
                  <a:pt x="6430" y="2964"/>
                </a:cubicBezTo>
                <a:close/>
                <a:moveTo>
                  <a:pt x="8586" y="2988"/>
                </a:moveTo>
                <a:cubicBezTo>
                  <a:pt x="8552" y="2988"/>
                  <a:pt x="8541" y="3045"/>
                  <a:pt x="8579" y="3058"/>
                </a:cubicBezTo>
                <a:cubicBezTo>
                  <a:pt x="8594" y="3063"/>
                  <a:pt x="8609" y="3068"/>
                  <a:pt x="8623" y="3074"/>
                </a:cubicBezTo>
                <a:cubicBezTo>
                  <a:pt x="8628" y="3075"/>
                  <a:pt x="8632" y="3076"/>
                  <a:pt x="8636" y="3076"/>
                </a:cubicBezTo>
                <a:cubicBezTo>
                  <a:pt x="8671" y="3076"/>
                  <a:pt x="8682" y="3020"/>
                  <a:pt x="8643" y="3006"/>
                </a:cubicBezTo>
                <a:cubicBezTo>
                  <a:pt x="8629" y="3000"/>
                  <a:pt x="8613" y="2995"/>
                  <a:pt x="8599" y="2990"/>
                </a:cubicBezTo>
                <a:cubicBezTo>
                  <a:pt x="8594" y="2988"/>
                  <a:pt x="8590" y="2988"/>
                  <a:pt x="8586" y="2988"/>
                </a:cubicBezTo>
                <a:close/>
                <a:moveTo>
                  <a:pt x="17705" y="2994"/>
                </a:moveTo>
                <a:cubicBezTo>
                  <a:pt x="17670" y="2994"/>
                  <a:pt x="17660" y="3051"/>
                  <a:pt x="17698" y="3064"/>
                </a:cubicBezTo>
                <a:cubicBezTo>
                  <a:pt x="17714" y="3069"/>
                  <a:pt x="17729" y="3075"/>
                  <a:pt x="17743" y="3080"/>
                </a:cubicBezTo>
                <a:cubicBezTo>
                  <a:pt x="17748" y="3081"/>
                  <a:pt x="17751" y="3082"/>
                  <a:pt x="17755" y="3082"/>
                </a:cubicBezTo>
                <a:cubicBezTo>
                  <a:pt x="17790" y="3082"/>
                  <a:pt x="17802" y="3025"/>
                  <a:pt x="17762" y="3012"/>
                </a:cubicBezTo>
                <a:cubicBezTo>
                  <a:pt x="17747" y="3007"/>
                  <a:pt x="17733" y="3001"/>
                  <a:pt x="17718" y="2996"/>
                </a:cubicBezTo>
                <a:cubicBezTo>
                  <a:pt x="17714" y="2995"/>
                  <a:pt x="17709" y="2994"/>
                  <a:pt x="17705" y="2994"/>
                </a:cubicBezTo>
                <a:close/>
                <a:moveTo>
                  <a:pt x="24276" y="3000"/>
                </a:moveTo>
                <a:cubicBezTo>
                  <a:pt x="24270" y="3000"/>
                  <a:pt x="24264" y="3001"/>
                  <a:pt x="24257" y="3006"/>
                </a:cubicBezTo>
                <a:cubicBezTo>
                  <a:pt x="24242" y="3016"/>
                  <a:pt x="24228" y="3025"/>
                  <a:pt x="24213" y="3036"/>
                </a:cubicBezTo>
                <a:cubicBezTo>
                  <a:pt x="24180" y="3056"/>
                  <a:pt x="24200" y="3103"/>
                  <a:pt x="24230" y="3103"/>
                </a:cubicBezTo>
                <a:cubicBezTo>
                  <a:pt x="24236" y="3103"/>
                  <a:pt x="24243" y="3101"/>
                  <a:pt x="24249" y="3097"/>
                </a:cubicBezTo>
                <a:cubicBezTo>
                  <a:pt x="24265" y="3086"/>
                  <a:pt x="24278" y="3078"/>
                  <a:pt x="24293" y="3067"/>
                </a:cubicBezTo>
                <a:cubicBezTo>
                  <a:pt x="24325" y="3046"/>
                  <a:pt x="24306" y="3000"/>
                  <a:pt x="24276" y="3000"/>
                </a:cubicBezTo>
                <a:close/>
                <a:moveTo>
                  <a:pt x="20397" y="3033"/>
                </a:moveTo>
                <a:cubicBezTo>
                  <a:pt x="20352" y="3033"/>
                  <a:pt x="20352" y="3104"/>
                  <a:pt x="20397" y="3104"/>
                </a:cubicBezTo>
                <a:cubicBezTo>
                  <a:pt x="20397" y="3104"/>
                  <a:pt x="20398" y="3104"/>
                  <a:pt x="20398" y="3104"/>
                </a:cubicBezTo>
                <a:cubicBezTo>
                  <a:pt x="20442" y="3104"/>
                  <a:pt x="20443" y="3033"/>
                  <a:pt x="20397" y="3033"/>
                </a:cubicBezTo>
                <a:close/>
                <a:moveTo>
                  <a:pt x="18337" y="3043"/>
                </a:moveTo>
                <a:cubicBezTo>
                  <a:pt x="18293" y="3043"/>
                  <a:pt x="18292" y="3115"/>
                  <a:pt x="18338" y="3115"/>
                </a:cubicBezTo>
                <a:cubicBezTo>
                  <a:pt x="18385" y="3115"/>
                  <a:pt x="18385" y="3043"/>
                  <a:pt x="18338" y="3043"/>
                </a:cubicBezTo>
                <a:cubicBezTo>
                  <a:pt x="18338" y="3043"/>
                  <a:pt x="18338" y="3043"/>
                  <a:pt x="18337" y="3043"/>
                </a:cubicBezTo>
                <a:close/>
                <a:moveTo>
                  <a:pt x="18624" y="3030"/>
                </a:moveTo>
                <a:cubicBezTo>
                  <a:pt x="18592" y="3030"/>
                  <a:pt x="18570" y="3078"/>
                  <a:pt x="18606" y="3096"/>
                </a:cubicBezTo>
                <a:cubicBezTo>
                  <a:pt x="18616" y="3101"/>
                  <a:pt x="18625" y="3106"/>
                  <a:pt x="18636" y="3111"/>
                </a:cubicBezTo>
                <a:cubicBezTo>
                  <a:pt x="18642" y="3114"/>
                  <a:pt x="18647" y="3115"/>
                  <a:pt x="18652" y="3115"/>
                </a:cubicBezTo>
                <a:cubicBezTo>
                  <a:pt x="18685" y="3115"/>
                  <a:pt x="18707" y="3068"/>
                  <a:pt x="18672" y="3050"/>
                </a:cubicBezTo>
                <a:cubicBezTo>
                  <a:pt x="18661" y="3044"/>
                  <a:pt x="18652" y="3039"/>
                  <a:pt x="18641" y="3034"/>
                </a:cubicBezTo>
                <a:cubicBezTo>
                  <a:pt x="18635" y="3031"/>
                  <a:pt x="18630" y="3030"/>
                  <a:pt x="18624" y="3030"/>
                </a:cubicBezTo>
                <a:close/>
                <a:moveTo>
                  <a:pt x="19771" y="3031"/>
                </a:moveTo>
                <a:cubicBezTo>
                  <a:pt x="19767" y="3031"/>
                  <a:pt x="19762" y="3032"/>
                  <a:pt x="19757" y="3033"/>
                </a:cubicBezTo>
                <a:cubicBezTo>
                  <a:pt x="19716" y="3042"/>
                  <a:pt x="19729" y="3101"/>
                  <a:pt x="19766" y="3102"/>
                </a:cubicBezTo>
                <a:cubicBezTo>
                  <a:pt x="19771" y="3112"/>
                  <a:pt x="19783" y="3117"/>
                  <a:pt x="19795" y="3117"/>
                </a:cubicBezTo>
                <a:cubicBezTo>
                  <a:pt x="19801" y="3117"/>
                  <a:pt x="19808" y="3116"/>
                  <a:pt x="19813" y="3112"/>
                </a:cubicBezTo>
                <a:cubicBezTo>
                  <a:pt x="19831" y="3102"/>
                  <a:pt x="19834" y="3081"/>
                  <a:pt x="19826" y="3064"/>
                </a:cubicBezTo>
                <a:cubicBezTo>
                  <a:pt x="19817" y="3042"/>
                  <a:pt x="19794" y="3031"/>
                  <a:pt x="19771" y="3031"/>
                </a:cubicBezTo>
                <a:close/>
                <a:moveTo>
                  <a:pt x="22426" y="3040"/>
                </a:moveTo>
                <a:cubicBezTo>
                  <a:pt x="22408" y="3040"/>
                  <a:pt x="22391" y="3052"/>
                  <a:pt x="22391" y="3075"/>
                </a:cubicBezTo>
                <a:lnTo>
                  <a:pt x="22391" y="3105"/>
                </a:lnTo>
                <a:cubicBezTo>
                  <a:pt x="22390" y="3127"/>
                  <a:pt x="22407" y="3138"/>
                  <a:pt x="22425" y="3138"/>
                </a:cubicBezTo>
                <a:cubicBezTo>
                  <a:pt x="22442" y="3138"/>
                  <a:pt x="22460" y="3127"/>
                  <a:pt x="22461" y="3105"/>
                </a:cubicBezTo>
                <a:lnTo>
                  <a:pt x="22461" y="3075"/>
                </a:lnTo>
                <a:cubicBezTo>
                  <a:pt x="22461" y="3052"/>
                  <a:pt x="22443" y="3040"/>
                  <a:pt x="22426" y="3040"/>
                </a:cubicBezTo>
                <a:close/>
                <a:moveTo>
                  <a:pt x="15243" y="3095"/>
                </a:moveTo>
                <a:cubicBezTo>
                  <a:pt x="15197" y="3095"/>
                  <a:pt x="15197" y="3165"/>
                  <a:pt x="15243" y="3165"/>
                </a:cubicBezTo>
                <a:cubicBezTo>
                  <a:pt x="15289" y="3165"/>
                  <a:pt x="15289" y="3095"/>
                  <a:pt x="15243" y="3095"/>
                </a:cubicBezTo>
                <a:close/>
                <a:moveTo>
                  <a:pt x="16235" y="3097"/>
                </a:moveTo>
                <a:cubicBezTo>
                  <a:pt x="16190" y="3097"/>
                  <a:pt x="16189" y="3168"/>
                  <a:pt x="16235" y="3168"/>
                </a:cubicBezTo>
                <a:cubicBezTo>
                  <a:pt x="16280" y="3168"/>
                  <a:pt x="16280" y="3097"/>
                  <a:pt x="16235" y="3097"/>
                </a:cubicBezTo>
                <a:close/>
                <a:moveTo>
                  <a:pt x="15452" y="3154"/>
                </a:moveTo>
                <a:cubicBezTo>
                  <a:pt x="15406" y="3154"/>
                  <a:pt x="15406" y="3226"/>
                  <a:pt x="15452" y="3226"/>
                </a:cubicBezTo>
                <a:cubicBezTo>
                  <a:pt x="15453" y="3226"/>
                  <a:pt x="15453" y="3226"/>
                  <a:pt x="15453" y="3226"/>
                </a:cubicBezTo>
                <a:cubicBezTo>
                  <a:pt x="15498" y="3226"/>
                  <a:pt x="15499" y="3154"/>
                  <a:pt x="15452" y="3154"/>
                </a:cubicBezTo>
                <a:close/>
                <a:moveTo>
                  <a:pt x="12632" y="3075"/>
                </a:moveTo>
                <a:cubicBezTo>
                  <a:pt x="12618" y="3075"/>
                  <a:pt x="12604" y="3083"/>
                  <a:pt x="12600" y="3100"/>
                </a:cubicBezTo>
                <a:cubicBezTo>
                  <a:pt x="12586" y="3147"/>
                  <a:pt x="12580" y="3195"/>
                  <a:pt x="12580" y="3243"/>
                </a:cubicBezTo>
                <a:cubicBezTo>
                  <a:pt x="12579" y="3266"/>
                  <a:pt x="12597" y="3278"/>
                  <a:pt x="12615" y="3278"/>
                </a:cubicBezTo>
                <a:cubicBezTo>
                  <a:pt x="12632" y="3278"/>
                  <a:pt x="12650" y="3266"/>
                  <a:pt x="12650" y="3243"/>
                </a:cubicBezTo>
                <a:cubicBezTo>
                  <a:pt x="12652" y="3201"/>
                  <a:pt x="12657" y="3160"/>
                  <a:pt x="12668" y="3120"/>
                </a:cubicBezTo>
                <a:cubicBezTo>
                  <a:pt x="12675" y="3093"/>
                  <a:pt x="12653" y="3075"/>
                  <a:pt x="12632" y="3075"/>
                </a:cubicBezTo>
                <a:close/>
                <a:moveTo>
                  <a:pt x="18578" y="3225"/>
                </a:moveTo>
                <a:cubicBezTo>
                  <a:pt x="18532" y="3225"/>
                  <a:pt x="18532" y="3295"/>
                  <a:pt x="18578" y="3295"/>
                </a:cubicBezTo>
                <a:cubicBezTo>
                  <a:pt x="18624" y="3295"/>
                  <a:pt x="18624" y="3225"/>
                  <a:pt x="18578" y="3225"/>
                </a:cubicBezTo>
                <a:close/>
                <a:moveTo>
                  <a:pt x="21132" y="3231"/>
                </a:moveTo>
                <a:cubicBezTo>
                  <a:pt x="21086" y="3231"/>
                  <a:pt x="21086" y="3301"/>
                  <a:pt x="21132" y="3301"/>
                </a:cubicBezTo>
                <a:lnTo>
                  <a:pt x="21148" y="3301"/>
                </a:lnTo>
                <a:cubicBezTo>
                  <a:pt x="21193" y="3301"/>
                  <a:pt x="21193" y="3231"/>
                  <a:pt x="21148" y="3231"/>
                </a:cubicBezTo>
                <a:close/>
                <a:moveTo>
                  <a:pt x="21343" y="3247"/>
                </a:moveTo>
                <a:cubicBezTo>
                  <a:pt x="21297" y="3247"/>
                  <a:pt x="21297" y="3317"/>
                  <a:pt x="21343" y="3317"/>
                </a:cubicBezTo>
                <a:cubicBezTo>
                  <a:pt x="21389" y="3317"/>
                  <a:pt x="21389" y="3247"/>
                  <a:pt x="21343" y="3247"/>
                </a:cubicBezTo>
                <a:close/>
                <a:moveTo>
                  <a:pt x="18158" y="3174"/>
                </a:moveTo>
                <a:cubicBezTo>
                  <a:pt x="18111" y="3174"/>
                  <a:pt x="18081" y="3244"/>
                  <a:pt x="18131" y="3274"/>
                </a:cubicBezTo>
                <a:cubicBezTo>
                  <a:pt x="18155" y="3289"/>
                  <a:pt x="18180" y="3304"/>
                  <a:pt x="18205" y="3319"/>
                </a:cubicBezTo>
                <a:cubicBezTo>
                  <a:pt x="18214" y="3324"/>
                  <a:pt x="18223" y="3326"/>
                  <a:pt x="18232" y="3326"/>
                </a:cubicBezTo>
                <a:cubicBezTo>
                  <a:pt x="18278" y="3326"/>
                  <a:pt x="18309" y="3257"/>
                  <a:pt x="18260" y="3227"/>
                </a:cubicBezTo>
                <a:cubicBezTo>
                  <a:pt x="18236" y="3211"/>
                  <a:pt x="18211" y="3196"/>
                  <a:pt x="18185" y="3183"/>
                </a:cubicBezTo>
                <a:cubicBezTo>
                  <a:pt x="18176" y="3177"/>
                  <a:pt x="18166" y="3174"/>
                  <a:pt x="18158" y="3174"/>
                </a:cubicBezTo>
                <a:close/>
                <a:moveTo>
                  <a:pt x="3080" y="3181"/>
                </a:moveTo>
                <a:cubicBezTo>
                  <a:pt x="3056" y="3181"/>
                  <a:pt x="3036" y="3197"/>
                  <a:pt x="3028" y="3219"/>
                </a:cubicBezTo>
                <a:cubicBezTo>
                  <a:pt x="3023" y="3235"/>
                  <a:pt x="3017" y="3249"/>
                  <a:pt x="3012" y="3263"/>
                </a:cubicBezTo>
                <a:cubicBezTo>
                  <a:pt x="3004" y="3291"/>
                  <a:pt x="3023" y="3322"/>
                  <a:pt x="3049" y="3329"/>
                </a:cubicBezTo>
                <a:cubicBezTo>
                  <a:pt x="3053" y="3330"/>
                  <a:pt x="3057" y="3331"/>
                  <a:pt x="3062" y="3331"/>
                </a:cubicBezTo>
                <a:cubicBezTo>
                  <a:pt x="3086" y="3331"/>
                  <a:pt x="3107" y="3314"/>
                  <a:pt x="3115" y="3292"/>
                </a:cubicBezTo>
                <a:cubicBezTo>
                  <a:pt x="3120" y="3277"/>
                  <a:pt x="3125" y="3262"/>
                  <a:pt x="3130" y="3248"/>
                </a:cubicBezTo>
                <a:cubicBezTo>
                  <a:pt x="3140" y="3220"/>
                  <a:pt x="3120" y="3189"/>
                  <a:pt x="3094" y="3183"/>
                </a:cubicBezTo>
                <a:cubicBezTo>
                  <a:pt x="3089" y="3181"/>
                  <a:pt x="3084" y="3181"/>
                  <a:pt x="3080" y="3181"/>
                </a:cubicBezTo>
                <a:close/>
                <a:moveTo>
                  <a:pt x="10497" y="3263"/>
                </a:moveTo>
                <a:cubicBezTo>
                  <a:pt x="10452" y="3263"/>
                  <a:pt x="10450" y="3335"/>
                  <a:pt x="10497" y="3335"/>
                </a:cubicBezTo>
                <a:lnTo>
                  <a:pt x="10513" y="3335"/>
                </a:lnTo>
                <a:cubicBezTo>
                  <a:pt x="10559" y="3335"/>
                  <a:pt x="10559" y="3263"/>
                  <a:pt x="10513" y="3263"/>
                </a:cubicBezTo>
                <a:close/>
                <a:moveTo>
                  <a:pt x="11894" y="3205"/>
                </a:moveTo>
                <a:cubicBezTo>
                  <a:pt x="11868" y="3205"/>
                  <a:pt x="11841" y="3222"/>
                  <a:pt x="11841" y="3257"/>
                </a:cubicBezTo>
                <a:lnTo>
                  <a:pt x="11841" y="3301"/>
                </a:lnTo>
                <a:cubicBezTo>
                  <a:pt x="11841" y="3335"/>
                  <a:pt x="11868" y="3353"/>
                  <a:pt x="11895" y="3353"/>
                </a:cubicBezTo>
                <a:cubicBezTo>
                  <a:pt x="11922" y="3353"/>
                  <a:pt x="11948" y="3336"/>
                  <a:pt x="11948" y="3301"/>
                </a:cubicBezTo>
                <a:lnTo>
                  <a:pt x="11948" y="3257"/>
                </a:lnTo>
                <a:cubicBezTo>
                  <a:pt x="11948" y="3222"/>
                  <a:pt x="11921" y="3205"/>
                  <a:pt x="11894" y="3205"/>
                </a:cubicBezTo>
                <a:close/>
                <a:moveTo>
                  <a:pt x="14240" y="3240"/>
                </a:moveTo>
                <a:cubicBezTo>
                  <a:pt x="14199" y="3240"/>
                  <a:pt x="14162" y="3293"/>
                  <a:pt x="14199" y="3330"/>
                </a:cubicBezTo>
                <a:lnTo>
                  <a:pt x="14215" y="3346"/>
                </a:lnTo>
                <a:cubicBezTo>
                  <a:pt x="14226" y="3357"/>
                  <a:pt x="14239" y="3362"/>
                  <a:pt x="14251" y="3362"/>
                </a:cubicBezTo>
                <a:cubicBezTo>
                  <a:pt x="14292" y="3362"/>
                  <a:pt x="14329" y="3309"/>
                  <a:pt x="14292" y="3272"/>
                </a:cubicBezTo>
                <a:lnTo>
                  <a:pt x="14276" y="3256"/>
                </a:lnTo>
                <a:cubicBezTo>
                  <a:pt x="14265" y="3245"/>
                  <a:pt x="14252" y="3240"/>
                  <a:pt x="14240" y="3240"/>
                </a:cubicBezTo>
                <a:close/>
                <a:moveTo>
                  <a:pt x="12257" y="3267"/>
                </a:moveTo>
                <a:cubicBezTo>
                  <a:pt x="12230" y="3267"/>
                  <a:pt x="12206" y="3302"/>
                  <a:pt x="12230" y="3327"/>
                </a:cubicBezTo>
                <a:cubicBezTo>
                  <a:pt x="12240" y="3338"/>
                  <a:pt x="12251" y="3347"/>
                  <a:pt x="12260" y="3358"/>
                </a:cubicBezTo>
                <a:cubicBezTo>
                  <a:pt x="12268" y="3365"/>
                  <a:pt x="12276" y="3368"/>
                  <a:pt x="12284" y="3368"/>
                </a:cubicBezTo>
                <a:cubicBezTo>
                  <a:pt x="12312" y="3368"/>
                  <a:pt x="12336" y="3333"/>
                  <a:pt x="12310" y="3308"/>
                </a:cubicBezTo>
                <a:cubicBezTo>
                  <a:pt x="12299" y="3298"/>
                  <a:pt x="12289" y="3288"/>
                  <a:pt x="12280" y="3278"/>
                </a:cubicBezTo>
                <a:cubicBezTo>
                  <a:pt x="12273" y="3270"/>
                  <a:pt x="12265" y="3267"/>
                  <a:pt x="12257" y="3267"/>
                </a:cubicBezTo>
                <a:close/>
                <a:moveTo>
                  <a:pt x="7628" y="3226"/>
                </a:moveTo>
                <a:cubicBezTo>
                  <a:pt x="7607" y="3226"/>
                  <a:pt x="7585" y="3243"/>
                  <a:pt x="7590" y="3270"/>
                </a:cubicBezTo>
                <a:lnTo>
                  <a:pt x="7606" y="3345"/>
                </a:lnTo>
                <a:cubicBezTo>
                  <a:pt x="7610" y="3363"/>
                  <a:pt x="7623" y="3370"/>
                  <a:pt x="7637" y="3370"/>
                </a:cubicBezTo>
                <a:cubicBezTo>
                  <a:pt x="7657" y="3370"/>
                  <a:pt x="7680" y="3353"/>
                  <a:pt x="7674" y="3326"/>
                </a:cubicBezTo>
                <a:lnTo>
                  <a:pt x="7658" y="3252"/>
                </a:lnTo>
                <a:cubicBezTo>
                  <a:pt x="7655" y="3234"/>
                  <a:pt x="7642" y="3226"/>
                  <a:pt x="7628" y="3226"/>
                </a:cubicBezTo>
                <a:close/>
                <a:moveTo>
                  <a:pt x="8168" y="3301"/>
                </a:moveTo>
                <a:cubicBezTo>
                  <a:pt x="8122" y="3301"/>
                  <a:pt x="8122" y="3372"/>
                  <a:pt x="8168" y="3372"/>
                </a:cubicBezTo>
                <a:cubicBezTo>
                  <a:pt x="8213" y="3372"/>
                  <a:pt x="8213" y="3301"/>
                  <a:pt x="8168" y="3301"/>
                </a:cubicBezTo>
                <a:close/>
                <a:moveTo>
                  <a:pt x="20746" y="3274"/>
                </a:moveTo>
                <a:cubicBezTo>
                  <a:pt x="20722" y="3274"/>
                  <a:pt x="20698" y="3300"/>
                  <a:pt x="20711" y="3327"/>
                </a:cubicBezTo>
                <a:cubicBezTo>
                  <a:pt x="20716" y="3338"/>
                  <a:pt x="20722" y="3347"/>
                  <a:pt x="20727" y="3358"/>
                </a:cubicBezTo>
                <a:cubicBezTo>
                  <a:pt x="20734" y="3370"/>
                  <a:pt x="20744" y="3376"/>
                  <a:pt x="20755" y="3376"/>
                </a:cubicBezTo>
                <a:cubicBezTo>
                  <a:pt x="20778" y="3376"/>
                  <a:pt x="20803" y="3350"/>
                  <a:pt x="20789" y="3322"/>
                </a:cubicBezTo>
                <a:cubicBezTo>
                  <a:pt x="20784" y="3311"/>
                  <a:pt x="20778" y="3303"/>
                  <a:pt x="20773" y="3293"/>
                </a:cubicBezTo>
                <a:cubicBezTo>
                  <a:pt x="20766" y="3280"/>
                  <a:pt x="20756" y="3274"/>
                  <a:pt x="20746" y="3274"/>
                </a:cubicBezTo>
                <a:close/>
                <a:moveTo>
                  <a:pt x="5619" y="3310"/>
                </a:moveTo>
                <a:cubicBezTo>
                  <a:pt x="5572" y="3310"/>
                  <a:pt x="5572" y="3382"/>
                  <a:pt x="5619" y="3382"/>
                </a:cubicBezTo>
                <a:cubicBezTo>
                  <a:pt x="5665" y="3382"/>
                  <a:pt x="5665" y="3310"/>
                  <a:pt x="5619" y="3310"/>
                </a:cubicBezTo>
                <a:close/>
                <a:moveTo>
                  <a:pt x="4116" y="3291"/>
                </a:moveTo>
                <a:cubicBezTo>
                  <a:pt x="4089" y="3291"/>
                  <a:pt x="4065" y="3327"/>
                  <a:pt x="4090" y="3351"/>
                </a:cubicBezTo>
                <a:lnTo>
                  <a:pt x="4120" y="3382"/>
                </a:lnTo>
                <a:cubicBezTo>
                  <a:pt x="4128" y="3389"/>
                  <a:pt x="4136" y="3393"/>
                  <a:pt x="4144" y="3393"/>
                </a:cubicBezTo>
                <a:cubicBezTo>
                  <a:pt x="4171" y="3393"/>
                  <a:pt x="4196" y="3356"/>
                  <a:pt x="4170" y="3331"/>
                </a:cubicBezTo>
                <a:lnTo>
                  <a:pt x="4140" y="3301"/>
                </a:lnTo>
                <a:cubicBezTo>
                  <a:pt x="4133" y="3294"/>
                  <a:pt x="4124" y="3291"/>
                  <a:pt x="4116" y="3291"/>
                </a:cubicBezTo>
                <a:close/>
                <a:moveTo>
                  <a:pt x="2405" y="3271"/>
                </a:moveTo>
                <a:cubicBezTo>
                  <a:pt x="2377" y="3271"/>
                  <a:pt x="2353" y="3307"/>
                  <a:pt x="2378" y="3331"/>
                </a:cubicBezTo>
                <a:cubicBezTo>
                  <a:pt x="2398" y="3351"/>
                  <a:pt x="2418" y="3372"/>
                  <a:pt x="2439" y="3392"/>
                </a:cubicBezTo>
                <a:cubicBezTo>
                  <a:pt x="2446" y="3399"/>
                  <a:pt x="2455" y="3402"/>
                  <a:pt x="2462" y="3402"/>
                </a:cubicBezTo>
                <a:cubicBezTo>
                  <a:pt x="2490" y="3402"/>
                  <a:pt x="2513" y="3366"/>
                  <a:pt x="2488" y="3342"/>
                </a:cubicBezTo>
                <a:cubicBezTo>
                  <a:pt x="2467" y="3322"/>
                  <a:pt x="2449" y="3301"/>
                  <a:pt x="2429" y="3282"/>
                </a:cubicBezTo>
                <a:cubicBezTo>
                  <a:pt x="2421" y="3274"/>
                  <a:pt x="2413" y="3271"/>
                  <a:pt x="2405" y="3271"/>
                </a:cubicBezTo>
                <a:close/>
                <a:moveTo>
                  <a:pt x="4807" y="3304"/>
                </a:moveTo>
                <a:cubicBezTo>
                  <a:pt x="4738" y="3304"/>
                  <a:pt x="4738" y="3411"/>
                  <a:pt x="4807" y="3411"/>
                </a:cubicBezTo>
                <a:cubicBezTo>
                  <a:pt x="4807" y="3411"/>
                  <a:pt x="4808" y="3411"/>
                  <a:pt x="4809" y="3411"/>
                </a:cubicBezTo>
                <a:cubicBezTo>
                  <a:pt x="4875" y="3411"/>
                  <a:pt x="4875" y="3305"/>
                  <a:pt x="4807" y="3304"/>
                </a:cubicBezTo>
                <a:close/>
                <a:moveTo>
                  <a:pt x="9310" y="3350"/>
                </a:moveTo>
                <a:cubicBezTo>
                  <a:pt x="9264" y="3350"/>
                  <a:pt x="9264" y="3420"/>
                  <a:pt x="9310" y="3420"/>
                </a:cubicBezTo>
                <a:cubicBezTo>
                  <a:pt x="9355" y="3420"/>
                  <a:pt x="9355" y="3350"/>
                  <a:pt x="9310" y="3350"/>
                </a:cubicBezTo>
                <a:close/>
                <a:moveTo>
                  <a:pt x="20097" y="3255"/>
                </a:moveTo>
                <a:cubicBezTo>
                  <a:pt x="20056" y="3255"/>
                  <a:pt x="20019" y="3309"/>
                  <a:pt x="20057" y="3346"/>
                </a:cubicBezTo>
                <a:cubicBezTo>
                  <a:pt x="20082" y="3370"/>
                  <a:pt x="20107" y="3395"/>
                  <a:pt x="20132" y="3421"/>
                </a:cubicBezTo>
                <a:cubicBezTo>
                  <a:pt x="20143" y="3433"/>
                  <a:pt x="20155" y="3437"/>
                  <a:pt x="20168" y="3437"/>
                </a:cubicBezTo>
                <a:cubicBezTo>
                  <a:pt x="20208" y="3437"/>
                  <a:pt x="20244" y="3384"/>
                  <a:pt x="20207" y="3347"/>
                </a:cubicBezTo>
                <a:cubicBezTo>
                  <a:pt x="20182" y="3322"/>
                  <a:pt x="20158" y="3298"/>
                  <a:pt x="20133" y="3272"/>
                </a:cubicBezTo>
                <a:cubicBezTo>
                  <a:pt x="20122" y="3260"/>
                  <a:pt x="20109" y="3255"/>
                  <a:pt x="20097" y="3255"/>
                </a:cubicBezTo>
                <a:close/>
                <a:moveTo>
                  <a:pt x="408" y="3344"/>
                </a:moveTo>
                <a:cubicBezTo>
                  <a:pt x="394" y="3344"/>
                  <a:pt x="380" y="3351"/>
                  <a:pt x="374" y="3368"/>
                </a:cubicBezTo>
                <a:cubicBezTo>
                  <a:pt x="369" y="3384"/>
                  <a:pt x="364" y="3398"/>
                  <a:pt x="359" y="3413"/>
                </a:cubicBezTo>
                <a:cubicBezTo>
                  <a:pt x="350" y="3439"/>
                  <a:pt x="371" y="3457"/>
                  <a:pt x="393" y="3457"/>
                </a:cubicBezTo>
                <a:cubicBezTo>
                  <a:pt x="407" y="3457"/>
                  <a:pt x="421" y="3449"/>
                  <a:pt x="427" y="3432"/>
                </a:cubicBezTo>
                <a:cubicBezTo>
                  <a:pt x="432" y="3416"/>
                  <a:pt x="437" y="3403"/>
                  <a:pt x="442" y="3388"/>
                </a:cubicBezTo>
                <a:cubicBezTo>
                  <a:pt x="451" y="3361"/>
                  <a:pt x="429" y="3344"/>
                  <a:pt x="408" y="3344"/>
                </a:cubicBezTo>
                <a:close/>
                <a:moveTo>
                  <a:pt x="17183" y="3307"/>
                </a:moveTo>
                <a:cubicBezTo>
                  <a:pt x="17142" y="3307"/>
                  <a:pt x="17106" y="3360"/>
                  <a:pt x="17143" y="3398"/>
                </a:cubicBezTo>
                <a:lnTo>
                  <a:pt x="17188" y="3442"/>
                </a:lnTo>
                <a:cubicBezTo>
                  <a:pt x="17199" y="3453"/>
                  <a:pt x="17212" y="3458"/>
                  <a:pt x="17224" y="3458"/>
                </a:cubicBezTo>
                <a:cubicBezTo>
                  <a:pt x="17264" y="3458"/>
                  <a:pt x="17301" y="3405"/>
                  <a:pt x="17264" y="3368"/>
                </a:cubicBezTo>
                <a:lnTo>
                  <a:pt x="17220" y="3324"/>
                </a:lnTo>
                <a:cubicBezTo>
                  <a:pt x="17208" y="3312"/>
                  <a:pt x="17195" y="3307"/>
                  <a:pt x="17183" y="3307"/>
                </a:cubicBezTo>
                <a:close/>
                <a:moveTo>
                  <a:pt x="15245" y="3363"/>
                </a:moveTo>
                <a:cubicBezTo>
                  <a:pt x="15175" y="3363"/>
                  <a:pt x="15175" y="3471"/>
                  <a:pt x="15245" y="3471"/>
                </a:cubicBezTo>
                <a:cubicBezTo>
                  <a:pt x="15313" y="3471"/>
                  <a:pt x="15313" y="3363"/>
                  <a:pt x="15245" y="3363"/>
                </a:cubicBezTo>
                <a:close/>
                <a:moveTo>
                  <a:pt x="1803" y="3344"/>
                </a:moveTo>
                <a:cubicBezTo>
                  <a:pt x="1763" y="3344"/>
                  <a:pt x="1727" y="3398"/>
                  <a:pt x="1763" y="3435"/>
                </a:cubicBezTo>
                <a:cubicBezTo>
                  <a:pt x="1773" y="3445"/>
                  <a:pt x="1783" y="3455"/>
                  <a:pt x="1792" y="3465"/>
                </a:cubicBezTo>
                <a:cubicBezTo>
                  <a:pt x="1802" y="3477"/>
                  <a:pt x="1815" y="3481"/>
                  <a:pt x="1827" y="3481"/>
                </a:cubicBezTo>
                <a:cubicBezTo>
                  <a:pt x="1867" y="3481"/>
                  <a:pt x="1904" y="3428"/>
                  <a:pt x="1868" y="3390"/>
                </a:cubicBezTo>
                <a:cubicBezTo>
                  <a:pt x="1858" y="3380"/>
                  <a:pt x="1848" y="3369"/>
                  <a:pt x="1839" y="3361"/>
                </a:cubicBezTo>
                <a:cubicBezTo>
                  <a:pt x="1828" y="3349"/>
                  <a:pt x="1816" y="3344"/>
                  <a:pt x="1803" y="3344"/>
                </a:cubicBezTo>
                <a:close/>
                <a:moveTo>
                  <a:pt x="5170" y="3352"/>
                </a:moveTo>
                <a:cubicBezTo>
                  <a:pt x="5146" y="3352"/>
                  <a:pt x="5126" y="3368"/>
                  <a:pt x="5118" y="3390"/>
                </a:cubicBezTo>
                <a:cubicBezTo>
                  <a:pt x="5113" y="3405"/>
                  <a:pt x="5107" y="3420"/>
                  <a:pt x="5102" y="3435"/>
                </a:cubicBezTo>
                <a:cubicBezTo>
                  <a:pt x="5092" y="3462"/>
                  <a:pt x="5113" y="3494"/>
                  <a:pt x="5139" y="3500"/>
                </a:cubicBezTo>
                <a:cubicBezTo>
                  <a:pt x="5144" y="3501"/>
                  <a:pt x="5148" y="3502"/>
                  <a:pt x="5153" y="3502"/>
                </a:cubicBezTo>
                <a:cubicBezTo>
                  <a:pt x="5177" y="3502"/>
                  <a:pt x="5197" y="3485"/>
                  <a:pt x="5205" y="3463"/>
                </a:cubicBezTo>
                <a:cubicBezTo>
                  <a:pt x="5210" y="3449"/>
                  <a:pt x="5215" y="3434"/>
                  <a:pt x="5220" y="3419"/>
                </a:cubicBezTo>
                <a:cubicBezTo>
                  <a:pt x="5231" y="3392"/>
                  <a:pt x="5210" y="3361"/>
                  <a:pt x="5184" y="3353"/>
                </a:cubicBezTo>
                <a:cubicBezTo>
                  <a:pt x="5179" y="3352"/>
                  <a:pt x="5175" y="3352"/>
                  <a:pt x="5170" y="3352"/>
                </a:cubicBezTo>
                <a:close/>
                <a:moveTo>
                  <a:pt x="8571" y="3378"/>
                </a:moveTo>
                <a:cubicBezTo>
                  <a:pt x="8558" y="3378"/>
                  <a:pt x="8545" y="3386"/>
                  <a:pt x="8541" y="3404"/>
                </a:cubicBezTo>
                <a:lnTo>
                  <a:pt x="8526" y="3478"/>
                </a:lnTo>
                <a:cubicBezTo>
                  <a:pt x="8520" y="3506"/>
                  <a:pt x="8542" y="3523"/>
                  <a:pt x="8563" y="3523"/>
                </a:cubicBezTo>
                <a:cubicBezTo>
                  <a:pt x="8577" y="3523"/>
                  <a:pt x="8590" y="3515"/>
                  <a:pt x="8594" y="3498"/>
                </a:cubicBezTo>
                <a:lnTo>
                  <a:pt x="8609" y="3424"/>
                </a:lnTo>
                <a:cubicBezTo>
                  <a:pt x="8614" y="3396"/>
                  <a:pt x="8592" y="3378"/>
                  <a:pt x="8571" y="3378"/>
                </a:cubicBezTo>
                <a:close/>
                <a:moveTo>
                  <a:pt x="17691" y="3432"/>
                </a:moveTo>
                <a:cubicBezTo>
                  <a:pt x="17673" y="3432"/>
                  <a:pt x="17655" y="3443"/>
                  <a:pt x="17655" y="3467"/>
                </a:cubicBezTo>
                <a:lnTo>
                  <a:pt x="17655" y="3497"/>
                </a:lnTo>
                <a:cubicBezTo>
                  <a:pt x="17655" y="3519"/>
                  <a:pt x="17673" y="3531"/>
                  <a:pt x="17691" y="3531"/>
                </a:cubicBezTo>
                <a:cubicBezTo>
                  <a:pt x="17708" y="3531"/>
                  <a:pt x="17726" y="3519"/>
                  <a:pt x="17726" y="3497"/>
                </a:cubicBezTo>
                <a:lnTo>
                  <a:pt x="17726" y="3467"/>
                </a:lnTo>
                <a:cubicBezTo>
                  <a:pt x="17726" y="3443"/>
                  <a:pt x="17708" y="3432"/>
                  <a:pt x="17691" y="3432"/>
                </a:cubicBezTo>
                <a:close/>
                <a:moveTo>
                  <a:pt x="1233" y="3415"/>
                </a:moveTo>
                <a:cubicBezTo>
                  <a:pt x="1213" y="3415"/>
                  <a:pt x="1195" y="3425"/>
                  <a:pt x="1184" y="3441"/>
                </a:cubicBezTo>
                <a:cubicBezTo>
                  <a:pt x="1174" y="3457"/>
                  <a:pt x="1165" y="3472"/>
                  <a:pt x="1155" y="3486"/>
                </a:cubicBezTo>
                <a:cubicBezTo>
                  <a:pt x="1139" y="3509"/>
                  <a:pt x="1149" y="3545"/>
                  <a:pt x="1174" y="3560"/>
                </a:cubicBezTo>
                <a:cubicBezTo>
                  <a:pt x="1182" y="3565"/>
                  <a:pt x="1191" y="3567"/>
                  <a:pt x="1200" y="3567"/>
                </a:cubicBezTo>
                <a:cubicBezTo>
                  <a:pt x="1218" y="3567"/>
                  <a:pt x="1236" y="3557"/>
                  <a:pt x="1247" y="3540"/>
                </a:cubicBezTo>
                <a:cubicBezTo>
                  <a:pt x="1257" y="3524"/>
                  <a:pt x="1267" y="3509"/>
                  <a:pt x="1277" y="3495"/>
                </a:cubicBezTo>
                <a:cubicBezTo>
                  <a:pt x="1293" y="3472"/>
                  <a:pt x="1283" y="3436"/>
                  <a:pt x="1257" y="3421"/>
                </a:cubicBezTo>
                <a:cubicBezTo>
                  <a:pt x="1249" y="3417"/>
                  <a:pt x="1241" y="3415"/>
                  <a:pt x="1233" y="3415"/>
                </a:cubicBezTo>
                <a:close/>
                <a:moveTo>
                  <a:pt x="24726" y="3463"/>
                </a:moveTo>
                <a:cubicBezTo>
                  <a:pt x="24655" y="3463"/>
                  <a:pt x="24655" y="3571"/>
                  <a:pt x="24726" y="3571"/>
                </a:cubicBezTo>
                <a:cubicBezTo>
                  <a:pt x="24795" y="3571"/>
                  <a:pt x="24795" y="3463"/>
                  <a:pt x="24726" y="3463"/>
                </a:cubicBezTo>
                <a:close/>
                <a:moveTo>
                  <a:pt x="22304" y="3504"/>
                </a:moveTo>
                <a:cubicBezTo>
                  <a:pt x="22259" y="3504"/>
                  <a:pt x="22259" y="3575"/>
                  <a:pt x="22304" y="3575"/>
                </a:cubicBezTo>
                <a:cubicBezTo>
                  <a:pt x="22350" y="3575"/>
                  <a:pt x="22350" y="3504"/>
                  <a:pt x="22304" y="3504"/>
                </a:cubicBezTo>
                <a:close/>
                <a:moveTo>
                  <a:pt x="16262" y="3513"/>
                </a:moveTo>
                <a:cubicBezTo>
                  <a:pt x="16228" y="3513"/>
                  <a:pt x="16216" y="3572"/>
                  <a:pt x="16254" y="3584"/>
                </a:cubicBezTo>
                <a:cubicBezTo>
                  <a:pt x="16268" y="3589"/>
                  <a:pt x="16284" y="3594"/>
                  <a:pt x="16299" y="3602"/>
                </a:cubicBezTo>
                <a:cubicBezTo>
                  <a:pt x="16303" y="3603"/>
                  <a:pt x="16307" y="3604"/>
                  <a:pt x="16311" y="3604"/>
                </a:cubicBezTo>
                <a:cubicBezTo>
                  <a:pt x="16346" y="3604"/>
                  <a:pt x="16357" y="3546"/>
                  <a:pt x="16319" y="3534"/>
                </a:cubicBezTo>
                <a:cubicBezTo>
                  <a:pt x="16304" y="3528"/>
                  <a:pt x="16288" y="3523"/>
                  <a:pt x="16274" y="3516"/>
                </a:cubicBezTo>
                <a:cubicBezTo>
                  <a:pt x="16269" y="3514"/>
                  <a:pt x="16265" y="3513"/>
                  <a:pt x="16262" y="3513"/>
                </a:cubicBezTo>
                <a:close/>
                <a:moveTo>
                  <a:pt x="6128" y="3522"/>
                </a:moveTo>
                <a:cubicBezTo>
                  <a:pt x="6110" y="3522"/>
                  <a:pt x="6092" y="3534"/>
                  <a:pt x="6092" y="3557"/>
                </a:cubicBezTo>
                <a:lnTo>
                  <a:pt x="6092" y="3572"/>
                </a:lnTo>
                <a:cubicBezTo>
                  <a:pt x="6092" y="3595"/>
                  <a:pt x="6110" y="3607"/>
                  <a:pt x="6128" y="3607"/>
                </a:cubicBezTo>
                <a:cubicBezTo>
                  <a:pt x="6145" y="3607"/>
                  <a:pt x="6163" y="3595"/>
                  <a:pt x="6163" y="3572"/>
                </a:cubicBezTo>
                <a:lnTo>
                  <a:pt x="6163" y="3557"/>
                </a:lnTo>
                <a:cubicBezTo>
                  <a:pt x="6163" y="3534"/>
                  <a:pt x="6145" y="3522"/>
                  <a:pt x="6128" y="3522"/>
                </a:cubicBezTo>
                <a:close/>
                <a:moveTo>
                  <a:pt x="15948" y="3562"/>
                </a:moveTo>
                <a:cubicBezTo>
                  <a:pt x="15902" y="3562"/>
                  <a:pt x="15902" y="3632"/>
                  <a:pt x="15948" y="3632"/>
                </a:cubicBezTo>
                <a:lnTo>
                  <a:pt x="15964" y="3632"/>
                </a:lnTo>
                <a:cubicBezTo>
                  <a:pt x="15964" y="3632"/>
                  <a:pt x="15964" y="3632"/>
                  <a:pt x="15965" y="3632"/>
                </a:cubicBezTo>
                <a:cubicBezTo>
                  <a:pt x="16010" y="3632"/>
                  <a:pt x="16009" y="3562"/>
                  <a:pt x="15964" y="3562"/>
                </a:cubicBezTo>
                <a:close/>
                <a:moveTo>
                  <a:pt x="15149" y="3500"/>
                </a:moveTo>
                <a:cubicBezTo>
                  <a:pt x="15140" y="3500"/>
                  <a:pt x="15132" y="3503"/>
                  <a:pt x="15127" y="3511"/>
                </a:cubicBezTo>
                <a:cubicBezTo>
                  <a:pt x="15107" y="3536"/>
                  <a:pt x="15086" y="3561"/>
                  <a:pt x="15066" y="3586"/>
                </a:cubicBezTo>
                <a:cubicBezTo>
                  <a:pt x="15054" y="3602"/>
                  <a:pt x="15052" y="3620"/>
                  <a:pt x="15066" y="3635"/>
                </a:cubicBezTo>
                <a:cubicBezTo>
                  <a:pt x="15072" y="3641"/>
                  <a:pt x="15083" y="3645"/>
                  <a:pt x="15093" y="3645"/>
                </a:cubicBezTo>
                <a:cubicBezTo>
                  <a:pt x="15102" y="3645"/>
                  <a:pt x="15111" y="3642"/>
                  <a:pt x="15116" y="3635"/>
                </a:cubicBezTo>
                <a:cubicBezTo>
                  <a:pt x="15136" y="3610"/>
                  <a:pt x="15157" y="3586"/>
                  <a:pt x="15177" y="3561"/>
                </a:cubicBezTo>
                <a:cubicBezTo>
                  <a:pt x="15188" y="3545"/>
                  <a:pt x="15190" y="3525"/>
                  <a:pt x="15177" y="3511"/>
                </a:cubicBezTo>
                <a:cubicBezTo>
                  <a:pt x="15170" y="3504"/>
                  <a:pt x="15159" y="3500"/>
                  <a:pt x="15149" y="3500"/>
                </a:cubicBezTo>
                <a:close/>
                <a:moveTo>
                  <a:pt x="19657" y="3603"/>
                </a:moveTo>
                <a:cubicBezTo>
                  <a:pt x="19613" y="3603"/>
                  <a:pt x="19614" y="3673"/>
                  <a:pt x="19658" y="3673"/>
                </a:cubicBezTo>
                <a:cubicBezTo>
                  <a:pt x="19705" y="3673"/>
                  <a:pt x="19705" y="3603"/>
                  <a:pt x="19658" y="3603"/>
                </a:cubicBezTo>
                <a:cubicBezTo>
                  <a:pt x="19658" y="3603"/>
                  <a:pt x="19658" y="3603"/>
                  <a:pt x="19657" y="3603"/>
                </a:cubicBezTo>
                <a:close/>
                <a:moveTo>
                  <a:pt x="4055" y="3592"/>
                </a:moveTo>
                <a:cubicBezTo>
                  <a:pt x="4037" y="3592"/>
                  <a:pt x="4020" y="3603"/>
                  <a:pt x="4020" y="3626"/>
                </a:cubicBezTo>
                <a:lnTo>
                  <a:pt x="4020" y="3641"/>
                </a:lnTo>
                <a:cubicBezTo>
                  <a:pt x="4020" y="3664"/>
                  <a:pt x="4037" y="3676"/>
                  <a:pt x="4055" y="3676"/>
                </a:cubicBezTo>
                <a:cubicBezTo>
                  <a:pt x="4073" y="3676"/>
                  <a:pt x="4090" y="3664"/>
                  <a:pt x="4090" y="3641"/>
                </a:cubicBezTo>
                <a:lnTo>
                  <a:pt x="4090" y="3626"/>
                </a:lnTo>
                <a:cubicBezTo>
                  <a:pt x="4090" y="3603"/>
                  <a:pt x="4073" y="3592"/>
                  <a:pt x="4055" y="3592"/>
                </a:cubicBezTo>
                <a:close/>
                <a:moveTo>
                  <a:pt x="21734" y="3594"/>
                </a:moveTo>
                <a:cubicBezTo>
                  <a:pt x="21724" y="3594"/>
                  <a:pt x="21715" y="3597"/>
                  <a:pt x="21708" y="3604"/>
                </a:cubicBezTo>
                <a:cubicBezTo>
                  <a:pt x="21702" y="3608"/>
                  <a:pt x="21696" y="3609"/>
                  <a:pt x="21689" y="3609"/>
                </a:cubicBezTo>
                <a:cubicBezTo>
                  <a:pt x="21687" y="3609"/>
                  <a:pt x="21684" y="3609"/>
                  <a:pt x="21681" y="3609"/>
                </a:cubicBezTo>
                <a:cubicBezTo>
                  <a:pt x="21678" y="3608"/>
                  <a:pt x="21675" y="3608"/>
                  <a:pt x="21672" y="3608"/>
                </a:cubicBezTo>
                <a:cubicBezTo>
                  <a:pt x="21635" y="3608"/>
                  <a:pt x="21621" y="3668"/>
                  <a:pt x="21662" y="3677"/>
                </a:cubicBezTo>
                <a:cubicBezTo>
                  <a:pt x="21672" y="3680"/>
                  <a:pt x="21681" y="3681"/>
                  <a:pt x="21689" y="3681"/>
                </a:cubicBezTo>
                <a:cubicBezTo>
                  <a:pt x="21714" y="3681"/>
                  <a:pt x="21737" y="3671"/>
                  <a:pt x="21757" y="3654"/>
                </a:cubicBezTo>
                <a:cubicBezTo>
                  <a:pt x="21772" y="3641"/>
                  <a:pt x="21769" y="3615"/>
                  <a:pt x="21758" y="3604"/>
                </a:cubicBezTo>
                <a:cubicBezTo>
                  <a:pt x="21751" y="3597"/>
                  <a:pt x="21742" y="3594"/>
                  <a:pt x="21734" y="3594"/>
                </a:cubicBezTo>
                <a:close/>
                <a:moveTo>
                  <a:pt x="22992" y="3567"/>
                </a:moveTo>
                <a:cubicBezTo>
                  <a:pt x="22984" y="3567"/>
                  <a:pt x="22976" y="3570"/>
                  <a:pt x="22969" y="3578"/>
                </a:cubicBezTo>
                <a:lnTo>
                  <a:pt x="22925" y="3623"/>
                </a:lnTo>
                <a:cubicBezTo>
                  <a:pt x="22900" y="3647"/>
                  <a:pt x="22923" y="3682"/>
                  <a:pt x="22950" y="3682"/>
                </a:cubicBezTo>
                <a:cubicBezTo>
                  <a:pt x="22958" y="3682"/>
                  <a:pt x="22967" y="3679"/>
                  <a:pt x="22974" y="3672"/>
                </a:cubicBezTo>
                <a:lnTo>
                  <a:pt x="23019" y="3628"/>
                </a:lnTo>
                <a:cubicBezTo>
                  <a:pt x="23044" y="3602"/>
                  <a:pt x="23019" y="3567"/>
                  <a:pt x="22992" y="3567"/>
                </a:cubicBezTo>
                <a:close/>
                <a:moveTo>
                  <a:pt x="23623" y="3597"/>
                </a:moveTo>
                <a:cubicBezTo>
                  <a:pt x="23553" y="3597"/>
                  <a:pt x="23553" y="3704"/>
                  <a:pt x="23623" y="3704"/>
                </a:cubicBezTo>
                <a:cubicBezTo>
                  <a:pt x="23692" y="3703"/>
                  <a:pt x="23692" y="3597"/>
                  <a:pt x="23623" y="3597"/>
                </a:cubicBezTo>
                <a:close/>
                <a:moveTo>
                  <a:pt x="6457" y="3586"/>
                </a:moveTo>
                <a:cubicBezTo>
                  <a:pt x="6447" y="3586"/>
                  <a:pt x="6437" y="3592"/>
                  <a:pt x="6430" y="3605"/>
                </a:cubicBezTo>
                <a:cubicBezTo>
                  <a:pt x="6420" y="3625"/>
                  <a:pt x="6411" y="3646"/>
                  <a:pt x="6400" y="3666"/>
                </a:cubicBezTo>
                <a:cubicBezTo>
                  <a:pt x="6386" y="3694"/>
                  <a:pt x="6410" y="3720"/>
                  <a:pt x="6434" y="3720"/>
                </a:cubicBezTo>
                <a:cubicBezTo>
                  <a:pt x="6445" y="3720"/>
                  <a:pt x="6455" y="3714"/>
                  <a:pt x="6462" y="3701"/>
                </a:cubicBezTo>
                <a:cubicBezTo>
                  <a:pt x="6472" y="3681"/>
                  <a:pt x="6482" y="3660"/>
                  <a:pt x="6492" y="3640"/>
                </a:cubicBezTo>
                <a:cubicBezTo>
                  <a:pt x="6505" y="3612"/>
                  <a:pt x="6481" y="3586"/>
                  <a:pt x="6457" y="3586"/>
                </a:cubicBezTo>
                <a:close/>
                <a:moveTo>
                  <a:pt x="11894" y="3581"/>
                </a:moveTo>
                <a:cubicBezTo>
                  <a:pt x="11871" y="3581"/>
                  <a:pt x="11850" y="3597"/>
                  <a:pt x="11842" y="3619"/>
                </a:cubicBezTo>
                <a:cubicBezTo>
                  <a:pt x="11837" y="3635"/>
                  <a:pt x="11832" y="3650"/>
                  <a:pt x="11827" y="3664"/>
                </a:cubicBezTo>
                <a:cubicBezTo>
                  <a:pt x="11817" y="3691"/>
                  <a:pt x="11837" y="3722"/>
                  <a:pt x="11863" y="3729"/>
                </a:cubicBezTo>
                <a:cubicBezTo>
                  <a:pt x="11868" y="3731"/>
                  <a:pt x="11873" y="3731"/>
                  <a:pt x="11877" y="3731"/>
                </a:cubicBezTo>
                <a:cubicBezTo>
                  <a:pt x="11900" y="3731"/>
                  <a:pt x="11921" y="3715"/>
                  <a:pt x="11929" y="3693"/>
                </a:cubicBezTo>
                <a:cubicBezTo>
                  <a:pt x="11934" y="3677"/>
                  <a:pt x="11940" y="3662"/>
                  <a:pt x="11944" y="3649"/>
                </a:cubicBezTo>
                <a:cubicBezTo>
                  <a:pt x="11953" y="3620"/>
                  <a:pt x="11933" y="3589"/>
                  <a:pt x="11907" y="3583"/>
                </a:cubicBezTo>
                <a:cubicBezTo>
                  <a:pt x="11903" y="3582"/>
                  <a:pt x="11899" y="3581"/>
                  <a:pt x="11894" y="3581"/>
                </a:cubicBezTo>
                <a:close/>
                <a:moveTo>
                  <a:pt x="23940" y="3629"/>
                </a:moveTo>
                <a:cubicBezTo>
                  <a:pt x="23870" y="3629"/>
                  <a:pt x="23870" y="3736"/>
                  <a:pt x="23940" y="3736"/>
                </a:cubicBezTo>
                <a:lnTo>
                  <a:pt x="23984" y="3736"/>
                </a:lnTo>
                <a:cubicBezTo>
                  <a:pt x="24052" y="3735"/>
                  <a:pt x="24053" y="3629"/>
                  <a:pt x="23984" y="3629"/>
                </a:cubicBezTo>
                <a:close/>
                <a:moveTo>
                  <a:pt x="18850" y="3628"/>
                </a:moveTo>
                <a:cubicBezTo>
                  <a:pt x="18832" y="3628"/>
                  <a:pt x="18813" y="3638"/>
                  <a:pt x="18804" y="3655"/>
                </a:cubicBezTo>
                <a:cubicBezTo>
                  <a:pt x="18798" y="3666"/>
                  <a:pt x="18793" y="3675"/>
                  <a:pt x="18788" y="3685"/>
                </a:cubicBezTo>
                <a:cubicBezTo>
                  <a:pt x="18775" y="3712"/>
                  <a:pt x="18782" y="3743"/>
                  <a:pt x="18808" y="3759"/>
                </a:cubicBezTo>
                <a:cubicBezTo>
                  <a:pt x="18815" y="3763"/>
                  <a:pt x="18824" y="3765"/>
                  <a:pt x="18834" y="3765"/>
                </a:cubicBezTo>
                <a:cubicBezTo>
                  <a:pt x="18853" y="3765"/>
                  <a:pt x="18872" y="3756"/>
                  <a:pt x="18881" y="3739"/>
                </a:cubicBezTo>
                <a:cubicBezTo>
                  <a:pt x="18886" y="3728"/>
                  <a:pt x="18892" y="3719"/>
                  <a:pt x="18897" y="3708"/>
                </a:cubicBezTo>
                <a:cubicBezTo>
                  <a:pt x="18908" y="3682"/>
                  <a:pt x="18902" y="3651"/>
                  <a:pt x="18877" y="3635"/>
                </a:cubicBezTo>
                <a:cubicBezTo>
                  <a:pt x="18869" y="3630"/>
                  <a:pt x="18860" y="3628"/>
                  <a:pt x="18850" y="3628"/>
                </a:cubicBezTo>
                <a:close/>
                <a:moveTo>
                  <a:pt x="14433" y="3710"/>
                </a:moveTo>
                <a:cubicBezTo>
                  <a:pt x="14387" y="3710"/>
                  <a:pt x="14387" y="3781"/>
                  <a:pt x="14433" y="3781"/>
                </a:cubicBezTo>
                <a:cubicBezTo>
                  <a:pt x="14478" y="3781"/>
                  <a:pt x="14478" y="3710"/>
                  <a:pt x="14433" y="3710"/>
                </a:cubicBezTo>
                <a:close/>
                <a:moveTo>
                  <a:pt x="12930" y="3690"/>
                </a:moveTo>
                <a:cubicBezTo>
                  <a:pt x="12903" y="3690"/>
                  <a:pt x="12880" y="3726"/>
                  <a:pt x="12905" y="3750"/>
                </a:cubicBezTo>
                <a:lnTo>
                  <a:pt x="12935" y="3781"/>
                </a:lnTo>
                <a:cubicBezTo>
                  <a:pt x="12942" y="3788"/>
                  <a:pt x="12950" y="3791"/>
                  <a:pt x="12958" y="3791"/>
                </a:cubicBezTo>
                <a:cubicBezTo>
                  <a:pt x="12985" y="3791"/>
                  <a:pt x="13009" y="3755"/>
                  <a:pt x="12984" y="3730"/>
                </a:cubicBezTo>
                <a:cubicBezTo>
                  <a:pt x="12974" y="3720"/>
                  <a:pt x="12963" y="3712"/>
                  <a:pt x="12954" y="3701"/>
                </a:cubicBezTo>
                <a:cubicBezTo>
                  <a:pt x="12946" y="3693"/>
                  <a:pt x="12938" y="3690"/>
                  <a:pt x="12930" y="3690"/>
                </a:cubicBezTo>
                <a:close/>
                <a:moveTo>
                  <a:pt x="234" y="3699"/>
                </a:moveTo>
                <a:cubicBezTo>
                  <a:pt x="224" y="3699"/>
                  <a:pt x="213" y="3705"/>
                  <a:pt x="207" y="3718"/>
                </a:cubicBezTo>
                <a:cubicBezTo>
                  <a:pt x="201" y="3728"/>
                  <a:pt x="196" y="3738"/>
                  <a:pt x="191" y="3748"/>
                </a:cubicBezTo>
                <a:cubicBezTo>
                  <a:pt x="177" y="3776"/>
                  <a:pt x="202" y="3801"/>
                  <a:pt x="225" y="3801"/>
                </a:cubicBezTo>
                <a:cubicBezTo>
                  <a:pt x="236" y="3801"/>
                  <a:pt x="246" y="3796"/>
                  <a:pt x="252" y="3783"/>
                </a:cubicBezTo>
                <a:cubicBezTo>
                  <a:pt x="257" y="3772"/>
                  <a:pt x="262" y="3764"/>
                  <a:pt x="267" y="3754"/>
                </a:cubicBezTo>
                <a:cubicBezTo>
                  <a:pt x="282" y="3725"/>
                  <a:pt x="258" y="3699"/>
                  <a:pt x="234" y="3699"/>
                </a:cubicBezTo>
                <a:close/>
                <a:moveTo>
                  <a:pt x="11219" y="3671"/>
                </a:moveTo>
                <a:cubicBezTo>
                  <a:pt x="11191" y="3671"/>
                  <a:pt x="11168" y="3706"/>
                  <a:pt x="11193" y="3730"/>
                </a:cubicBezTo>
                <a:cubicBezTo>
                  <a:pt x="11213" y="3750"/>
                  <a:pt x="11233" y="3771"/>
                  <a:pt x="11254" y="3791"/>
                </a:cubicBezTo>
                <a:cubicBezTo>
                  <a:pt x="11261" y="3799"/>
                  <a:pt x="11269" y="3802"/>
                  <a:pt x="11277" y="3802"/>
                </a:cubicBezTo>
                <a:cubicBezTo>
                  <a:pt x="11304" y="3802"/>
                  <a:pt x="11328" y="3765"/>
                  <a:pt x="11303" y="3741"/>
                </a:cubicBezTo>
                <a:lnTo>
                  <a:pt x="11243" y="3681"/>
                </a:lnTo>
                <a:cubicBezTo>
                  <a:pt x="11235" y="3674"/>
                  <a:pt x="11227" y="3671"/>
                  <a:pt x="11219" y="3671"/>
                </a:cubicBezTo>
                <a:close/>
                <a:moveTo>
                  <a:pt x="13621" y="3703"/>
                </a:moveTo>
                <a:cubicBezTo>
                  <a:pt x="13553" y="3703"/>
                  <a:pt x="13551" y="3811"/>
                  <a:pt x="13621" y="3811"/>
                </a:cubicBezTo>
                <a:cubicBezTo>
                  <a:pt x="13690" y="3811"/>
                  <a:pt x="13690" y="3703"/>
                  <a:pt x="13621" y="3703"/>
                </a:cubicBezTo>
                <a:close/>
                <a:moveTo>
                  <a:pt x="24419" y="3725"/>
                </a:moveTo>
                <a:cubicBezTo>
                  <a:pt x="24412" y="3725"/>
                  <a:pt x="24405" y="3726"/>
                  <a:pt x="24397" y="3728"/>
                </a:cubicBezTo>
                <a:cubicBezTo>
                  <a:pt x="24375" y="3738"/>
                  <a:pt x="24359" y="3757"/>
                  <a:pt x="24366" y="3782"/>
                </a:cubicBezTo>
                <a:cubicBezTo>
                  <a:pt x="24371" y="3799"/>
                  <a:pt x="24389" y="3814"/>
                  <a:pt x="24408" y="3814"/>
                </a:cubicBezTo>
                <a:cubicBezTo>
                  <a:pt x="24411" y="3814"/>
                  <a:pt x="24414" y="3814"/>
                  <a:pt x="24417" y="3813"/>
                </a:cubicBezTo>
                <a:cubicBezTo>
                  <a:pt x="24425" y="3820"/>
                  <a:pt x="24436" y="3825"/>
                  <a:pt x="24446" y="3825"/>
                </a:cubicBezTo>
                <a:cubicBezTo>
                  <a:pt x="24453" y="3825"/>
                  <a:pt x="24459" y="3823"/>
                  <a:pt x="24466" y="3820"/>
                </a:cubicBezTo>
                <a:cubicBezTo>
                  <a:pt x="24486" y="3809"/>
                  <a:pt x="24496" y="3781"/>
                  <a:pt x="24482" y="3760"/>
                </a:cubicBezTo>
                <a:cubicBezTo>
                  <a:pt x="24468" y="3739"/>
                  <a:pt x="24445" y="3725"/>
                  <a:pt x="24419" y="3725"/>
                </a:cubicBezTo>
                <a:close/>
                <a:moveTo>
                  <a:pt x="20364" y="3755"/>
                </a:moveTo>
                <a:cubicBezTo>
                  <a:pt x="20318" y="3755"/>
                  <a:pt x="20318" y="3825"/>
                  <a:pt x="20364" y="3825"/>
                </a:cubicBezTo>
                <a:lnTo>
                  <a:pt x="20380" y="3825"/>
                </a:lnTo>
                <a:cubicBezTo>
                  <a:pt x="20426" y="3825"/>
                  <a:pt x="20426" y="3755"/>
                  <a:pt x="20380" y="3755"/>
                </a:cubicBezTo>
                <a:close/>
                <a:moveTo>
                  <a:pt x="7632" y="3707"/>
                </a:moveTo>
                <a:cubicBezTo>
                  <a:pt x="7623" y="3707"/>
                  <a:pt x="7614" y="3710"/>
                  <a:pt x="7606" y="3714"/>
                </a:cubicBezTo>
                <a:cubicBezTo>
                  <a:pt x="7595" y="3719"/>
                  <a:pt x="7587" y="3724"/>
                  <a:pt x="7576" y="3729"/>
                </a:cubicBezTo>
                <a:cubicBezTo>
                  <a:pt x="7550" y="3743"/>
                  <a:pt x="7543" y="3778"/>
                  <a:pt x="7557" y="3803"/>
                </a:cubicBezTo>
                <a:cubicBezTo>
                  <a:pt x="7567" y="3820"/>
                  <a:pt x="7585" y="3829"/>
                  <a:pt x="7603" y="3829"/>
                </a:cubicBezTo>
                <a:cubicBezTo>
                  <a:pt x="7612" y="3829"/>
                  <a:pt x="7621" y="3827"/>
                  <a:pt x="7630" y="3823"/>
                </a:cubicBezTo>
                <a:cubicBezTo>
                  <a:pt x="7640" y="3817"/>
                  <a:pt x="7650" y="3812"/>
                  <a:pt x="7660" y="3807"/>
                </a:cubicBezTo>
                <a:cubicBezTo>
                  <a:pt x="7686" y="3793"/>
                  <a:pt x="7693" y="3759"/>
                  <a:pt x="7679" y="3734"/>
                </a:cubicBezTo>
                <a:cubicBezTo>
                  <a:pt x="7669" y="3716"/>
                  <a:pt x="7651" y="3707"/>
                  <a:pt x="7632" y="3707"/>
                </a:cubicBezTo>
                <a:close/>
                <a:moveTo>
                  <a:pt x="2307" y="3720"/>
                </a:moveTo>
                <a:cubicBezTo>
                  <a:pt x="2296" y="3720"/>
                  <a:pt x="2285" y="3726"/>
                  <a:pt x="2279" y="3739"/>
                </a:cubicBezTo>
                <a:cubicBezTo>
                  <a:pt x="2268" y="3759"/>
                  <a:pt x="2259" y="3780"/>
                  <a:pt x="2249" y="3799"/>
                </a:cubicBezTo>
                <a:cubicBezTo>
                  <a:pt x="2236" y="3827"/>
                  <a:pt x="2261" y="3852"/>
                  <a:pt x="2284" y="3852"/>
                </a:cubicBezTo>
                <a:cubicBezTo>
                  <a:pt x="2294" y="3852"/>
                  <a:pt x="2304" y="3847"/>
                  <a:pt x="2310" y="3834"/>
                </a:cubicBezTo>
                <a:cubicBezTo>
                  <a:pt x="2321" y="3814"/>
                  <a:pt x="2330" y="3793"/>
                  <a:pt x="2341" y="3774"/>
                </a:cubicBezTo>
                <a:cubicBezTo>
                  <a:pt x="2355" y="3746"/>
                  <a:pt x="2330" y="3720"/>
                  <a:pt x="2307" y="3720"/>
                </a:cubicBezTo>
                <a:close/>
                <a:moveTo>
                  <a:pt x="9222" y="3743"/>
                </a:moveTo>
                <a:cubicBezTo>
                  <a:pt x="9209" y="3743"/>
                  <a:pt x="9195" y="3750"/>
                  <a:pt x="9190" y="3767"/>
                </a:cubicBezTo>
                <a:cubicBezTo>
                  <a:pt x="9185" y="3783"/>
                  <a:pt x="9179" y="3798"/>
                  <a:pt x="9174" y="3812"/>
                </a:cubicBezTo>
                <a:cubicBezTo>
                  <a:pt x="9165" y="3838"/>
                  <a:pt x="9186" y="3856"/>
                  <a:pt x="9208" y="3856"/>
                </a:cubicBezTo>
                <a:cubicBezTo>
                  <a:pt x="9222" y="3856"/>
                  <a:pt x="9236" y="3848"/>
                  <a:pt x="9242" y="3832"/>
                </a:cubicBezTo>
                <a:cubicBezTo>
                  <a:pt x="9247" y="3816"/>
                  <a:pt x="9253" y="3802"/>
                  <a:pt x="9258" y="3787"/>
                </a:cubicBezTo>
                <a:cubicBezTo>
                  <a:pt x="9266" y="3761"/>
                  <a:pt x="9244" y="3743"/>
                  <a:pt x="9222" y="3743"/>
                </a:cubicBezTo>
                <a:close/>
                <a:moveTo>
                  <a:pt x="10618" y="3742"/>
                </a:moveTo>
                <a:cubicBezTo>
                  <a:pt x="10578" y="3742"/>
                  <a:pt x="10542" y="3796"/>
                  <a:pt x="10578" y="3833"/>
                </a:cubicBezTo>
                <a:cubicBezTo>
                  <a:pt x="10586" y="3844"/>
                  <a:pt x="10597" y="3854"/>
                  <a:pt x="10606" y="3864"/>
                </a:cubicBezTo>
                <a:cubicBezTo>
                  <a:pt x="10617" y="3875"/>
                  <a:pt x="10629" y="3880"/>
                  <a:pt x="10641" y="3880"/>
                </a:cubicBezTo>
                <a:cubicBezTo>
                  <a:pt x="10682" y="3880"/>
                  <a:pt x="10719" y="3826"/>
                  <a:pt x="10683" y="3788"/>
                </a:cubicBezTo>
                <a:cubicBezTo>
                  <a:pt x="10672" y="3778"/>
                  <a:pt x="10663" y="3767"/>
                  <a:pt x="10653" y="3759"/>
                </a:cubicBezTo>
                <a:cubicBezTo>
                  <a:pt x="10642" y="3747"/>
                  <a:pt x="10630" y="3742"/>
                  <a:pt x="10618" y="3742"/>
                </a:cubicBezTo>
                <a:close/>
                <a:moveTo>
                  <a:pt x="16729" y="3789"/>
                </a:moveTo>
                <a:cubicBezTo>
                  <a:pt x="16705" y="3789"/>
                  <a:pt x="16681" y="3814"/>
                  <a:pt x="16697" y="3842"/>
                </a:cubicBezTo>
                <a:cubicBezTo>
                  <a:pt x="16704" y="3858"/>
                  <a:pt x="16717" y="3869"/>
                  <a:pt x="16729" y="3876"/>
                </a:cubicBezTo>
                <a:cubicBezTo>
                  <a:pt x="16735" y="3884"/>
                  <a:pt x="16744" y="3891"/>
                  <a:pt x="16757" y="3891"/>
                </a:cubicBezTo>
                <a:lnTo>
                  <a:pt x="16778" y="3891"/>
                </a:lnTo>
                <a:cubicBezTo>
                  <a:pt x="16781" y="3891"/>
                  <a:pt x="16783" y="3890"/>
                  <a:pt x="16786" y="3890"/>
                </a:cubicBezTo>
                <a:lnTo>
                  <a:pt x="16787" y="3890"/>
                </a:lnTo>
                <a:cubicBezTo>
                  <a:pt x="16788" y="3890"/>
                  <a:pt x="16788" y="3888"/>
                  <a:pt x="16789" y="3888"/>
                </a:cubicBezTo>
                <a:cubicBezTo>
                  <a:pt x="16797" y="3886"/>
                  <a:pt x="16803" y="3880"/>
                  <a:pt x="16805" y="3873"/>
                </a:cubicBezTo>
                <a:cubicBezTo>
                  <a:pt x="16809" y="3867"/>
                  <a:pt x="16812" y="3860"/>
                  <a:pt x="16812" y="3854"/>
                </a:cubicBezTo>
                <a:cubicBezTo>
                  <a:pt x="16812" y="3844"/>
                  <a:pt x="16808" y="3835"/>
                  <a:pt x="16803" y="3830"/>
                </a:cubicBezTo>
                <a:cubicBezTo>
                  <a:pt x="16794" y="3825"/>
                  <a:pt x="16787" y="3820"/>
                  <a:pt x="16776" y="3820"/>
                </a:cubicBezTo>
                <a:cubicBezTo>
                  <a:pt x="16775" y="3820"/>
                  <a:pt x="16773" y="3818"/>
                  <a:pt x="16772" y="3818"/>
                </a:cubicBezTo>
                <a:cubicBezTo>
                  <a:pt x="16765" y="3817"/>
                  <a:pt x="16761" y="3812"/>
                  <a:pt x="16758" y="3807"/>
                </a:cubicBezTo>
                <a:cubicBezTo>
                  <a:pt x="16751" y="3795"/>
                  <a:pt x="16740" y="3789"/>
                  <a:pt x="16729" y="3789"/>
                </a:cubicBezTo>
                <a:close/>
                <a:moveTo>
                  <a:pt x="18220" y="3745"/>
                </a:moveTo>
                <a:cubicBezTo>
                  <a:pt x="18201" y="3745"/>
                  <a:pt x="18179" y="3756"/>
                  <a:pt x="18170" y="3771"/>
                </a:cubicBezTo>
                <a:cubicBezTo>
                  <a:pt x="18154" y="3799"/>
                  <a:pt x="18166" y="3828"/>
                  <a:pt x="18190" y="3845"/>
                </a:cubicBezTo>
                <a:cubicBezTo>
                  <a:pt x="18210" y="3860"/>
                  <a:pt x="18228" y="3875"/>
                  <a:pt x="18249" y="3890"/>
                </a:cubicBezTo>
                <a:cubicBezTo>
                  <a:pt x="18257" y="3895"/>
                  <a:pt x="18265" y="3897"/>
                  <a:pt x="18274" y="3897"/>
                </a:cubicBezTo>
                <a:cubicBezTo>
                  <a:pt x="18294" y="3897"/>
                  <a:pt x="18314" y="3886"/>
                  <a:pt x="18323" y="3870"/>
                </a:cubicBezTo>
                <a:cubicBezTo>
                  <a:pt x="18338" y="3842"/>
                  <a:pt x="18327" y="3813"/>
                  <a:pt x="18303" y="3796"/>
                </a:cubicBezTo>
                <a:cubicBezTo>
                  <a:pt x="18284" y="3781"/>
                  <a:pt x="18264" y="3766"/>
                  <a:pt x="18243" y="3751"/>
                </a:cubicBezTo>
                <a:cubicBezTo>
                  <a:pt x="18237" y="3747"/>
                  <a:pt x="18229" y="3745"/>
                  <a:pt x="18220" y="3745"/>
                </a:cubicBezTo>
                <a:close/>
                <a:moveTo>
                  <a:pt x="13983" y="3752"/>
                </a:moveTo>
                <a:cubicBezTo>
                  <a:pt x="13960" y="3752"/>
                  <a:pt x="13940" y="3768"/>
                  <a:pt x="13932" y="3790"/>
                </a:cubicBezTo>
                <a:cubicBezTo>
                  <a:pt x="13927" y="3804"/>
                  <a:pt x="13922" y="3820"/>
                  <a:pt x="13917" y="3834"/>
                </a:cubicBezTo>
                <a:cubicBezTo>
                  <a:pt x="13906" y="3861"/>
                  <a:pt x="13927" y="3893"/>
                  <a:pt x="13953" y="3900"/>
                </a:cubicBezTo>
                <a:cubicBezTo>
                  <a:pt x="13958" y="3901"/>
                  <a:pt x="13962" y="3902"/>
                  <a:pt x="13966" y="3902"/>
                </a:cubicBezTo>
                <a:cubicBezTo>
                  <a:pt x="13990" y="3902"/>
                  <a:pt x="14011" y="3886"/>
                  <a:pt x="14018" y="3864"/>
                </a:cubicBezTo>
                <a:cubicBezTo>
                  <a:pt x="14024" y="3849"/>
                  <a:pt x="14030" y="3833"/>
                  <a:pt x="14034" y="3818"/>
                </a:cubicBezTo>
                <a:cubicBezTo>
                  <a:pt x="14044" y="3791"/>
                  <a:pt x="14023" y="3760"/>
                  <a:pt x="13997" y="3754"/>
                </a:cubicBezTo>
                <a:cubicBezTo>
                  <a:pt x="13993" y="3752"/>
                  <a:pt x="13988" y="3752"/>
                  <a:pt x="13983" y="3752"/>
                </a:cubicBezTo>
                <a:close/>
                <a:moveTo>
                  <a:pt x="17404" y="3837"/>
                </a:moveTo>
                <a:cubicBezTo>
                  <a:pt x="17358" y="3837"/>
                  <a:pt x="17358" y="3908"/>
                  <a:pt x="17404" y="3908"/>
                </a:cubicBezTo>
                <a:lnTo>
                  <a:pt x="17420" y="3908"/>
                </a:lnTo>
                <a:cubicBezTo>
                  <a:pt x="17465" y="3908"/>
                  <a:pt x="17465" y="3837"/>
                  <a:pt x="17420" y="3837"/>
                </a:cubicBezTo>
                <a:close/>
                <a:moveTo>
                  <a:pt x="6398" y="3853"/>
                </a:moveTo>
                <a:cubicBezTo>
                  <a:pt x="6352" y="3853"/>
                  <a:pt x="6352" y="3923"/>
                  <a:pt x="6398" y="3923"/>
                </a:cubicBezTo>
                <a:cubicBezTo>
                  <a:pt x="6443" y="3923"/>
                  <a:pt x="6443" y="3853"/>
                  <a:pt x="6398" y="3853"/>
                </a:cubicBezTo>
                <a:close/>
                <a:moveTo>
                  <a:pt x="6957" y="3813"/>
                </a:moveTo>
                <a:cubicBezTo>
                  <a:pt x="6930" y="3813"/>
                  <a:pt x="6904" y="3830"/>
                  <a:pt x="6904" y="3865"/>
                </a:cubicBezTo>
                <a:lnTo>
                  <a:pt x="6904" y="3895"/>
                </a:lnTo>
                <a:cubicBezTo>
                  <a:pt x="6904" y="3930"/>
                  <a:pt x="6931" y="3947"/>
                  <a:pt x="6958" y="3947"/>
                </a:cubicBezTo>
                <a:cubicBezTo>
                  <a:pt x="6985" y="3947"/>
                  <a:pt x="7012" y="3930"/>
                  <a:pt x="7012" y="3895"/>
                </a:cubicBezTo>
                <a:lnTo>
                  <a:pt x="7012" y="3865"/>
                </a:lnTo>
                <a:cubicBezTo>
                  <a:pt x="7011" y="3830"/>
                  <a:pt x="6984" y="3813"/>
                  <a:pt x="6957" y="3813"/>
                </a:cubicBezTo>
                <a:close/>
                <a:moveTo>
                  <a:pt x="7903" y="3862"/>
                </a:moveTo>
                <a:cubicBezTo>
                  <a:pt x="7886" y="3862"/>
                  <a:pt x="7868" y="3874"/>
                  <a:pt x="7868" y="3897"/>
                </a:cubicBezTo>
                <a:lnTo>
                  <a:pt x="7868" y="3913"/>
                </a:lnTo>
                <a:cubicBezTo>
                  <a:pt x="7868" y="3936"/>
                  <a:pt x="7886" y="3947"/>
                  <a:pt x="7903" y="3947"/>
                </a:cubicBezTo>
                <a:cubicBezTo>
                  <a:pt x="7921" y="3947"/>
                  <a:pt x="7939" y="3936"/>
                  <a:pt x="7939" y="3913"/>
                </a:cubicBezTo>
                <a:lnTo>
                  <a:pt x="7939" y="3897"/>
                </a:lnTo>
                <a:cubicBezTo>
                  <a:pt x="7939" y="3874"/>
                  <a:pt x="7921" y="3862"/>
                  <a:pt x="7903" y="3862"/>
                </a:cubicBezTo>
                <a:close/>
                <a:moveTo>
                  <a:pt x="3482" y="3839"/>
                </a:moveTo>
                <a:cubicBezTo>
                  <a:pt x="3473" y="3839"/>
                  <a:pt x="3464" y="3842"/>
                  <a:pt x="3455" y="3846"/>
                </a:cubicBezTo>
                <a:cubicBezTo>
                  <a:pt x="3445" y="3851"/>
                  <a:pt x="3435" y="3856"/>
                  <a:pt x="3425" y="3861"/>
                </a:cubicBezTo>
                <a:cubicBezTo>
                  <a:pt x="3399" y="3875"/>
                  <a:pt x="3392" y="3910"/>
                  <a:pt x="3405" y="3935"/>
                </a:cubicBezTo>
                <a:cubicBezTo>
                  <a:pt x="3415" y="3952"/>
                  <a:pt x="3434" y="3961"/>
                  <a:pt x="3452" y="3961"/>
                </a:cubicBezTo>
                <a:cubicBezTo>
                  <a:pt x="3461" y="3961"/>
                  <a:pt x="3470" y="3959"/>
                  <a:pt x="3478" y="3955"/>
                </a:cubicBezTo>
                <a:cubicBezTo>
                  <a:pt x="3489" y="3949"/>
                  <a:pt x="3498" y="3944"/>
                  <a:pt x="3509" y="3939"/>
                </a:cubicBezTo>
                <a:cubicBezTo>
                  <a:pt x="3535" y="3926"/>
                  <a:pt x="3541" y="3891"/>
                  <a:pt x="3529" y="3866"/>
                </a:cubicBezTo>
                <a:cubicBezTo>
                  <a:pt x="3518" y="3848"/>
                  <a:pt x="3500" y="3839"/>
                  <a:pt x="3482" y="3839"/>
                </a:cubicBezTo>
                <a:close/>
                <a:moveTo>
                  <a:pt x="5736" y="3928"/>
                </a:moveTo>
                <a:cubicBezTo>
                  <a:pt x="5713" y="3928"/>
                  <a:pt x="5714" y="3964"/>
                  <a:pt x="5736" y="3964"/>
                </a:cubicBezTo>
                <a:cubicBezTo>
                  <a:pt x="5760" y="3964"/>
                  <a:pt x="5760" y="3928"/>
                  <a:pt x="5736" y="3928"/>
                </a:cubicBezTo>
                <a:close/>
                <a:moveTo>
                  <a:pt x="4475" y="3864"/>
                </a:moveTo>
                <a:cubicBezTo>
                  <a:pt x="4448" y="3864"/>
                  <a:pt x="4424" y="3899"/>
                  <a:pt x="4449" y="3924"/>
                </a:cubicBezTo>
                <a:cubicBezTo>
                  <a:pt x="4458" y="3935"/>
                  <a:pt x="4467" y="3945"/>
                  <a:pt x="4478" y="3955"/>
                </a:cubicBezTo>
                <a:cubicBezTo>
                  <a:pt x="4485" y="3962"/>
                  <a:pt x="4493" y="3965"/>
                  <a:pt x="4501" y="3965"/>
                </a:cubicBezTo>
                <a:cubicBezTo>
                  <a:pt x="4528" y="3965"/>
                  <a:pt x="4553" y="3930"/>
                  <a:pt x="4528" y="3905"/>
                </a:cubicBezTo>
                <a:cubicBezTo>
                  <a:pt x="4518" y="3895"/>
                  <a:pt x="4508" y="3884"/>
                  <a:pt x="4499" y="3875"/>
                </a:cubicBezTo>
                <a:cubicBezTo>
                  <a:pt x="4491" y="3868"/>
                  <a:pt x="4483" y="3864"/>
                  <a:pt x="4475" y="3864"/>
                </a:cubicBezTo>
                <a:close/>
                <a:moveTo>
                  <a:pt x="10044" y="3814"/>
                </a:moveTo>
                <a:cubicBezTo>
                  <a:pt x="10026" y="3814"/>
                  <a:pt x="10008" y="3824"/>
                  <a:pt x="9997" y="3840"/>
                </a:cubicBezTo>
                <a:cubicBezTo>
                  <a:pt x="9987" y="3856"/>
                  <a:pt x="9978" y="3871"/>
                  <a:pt x="9967" y="3886"/>
                </a:cubicBezTo>
                <a:cubicBezTo>
                  <a:pt x="9952" y="3911"/>
                  <a:pt x="9965" y="3944"/>
                  <a:pt x="9987" y="3959"/>
                </a:cubicBezTo>
                <a:cubicBezTo>
                  <a:pt x="9995" y="3964"/>
                  <a:pt x="10004" y="3966"/>
                  <a:pt x="10013" y="3966"/>
                </a:cubicBezTo>
                <a:cubicBezTo>
                  <a:pt x="10032" y="3966"/>
                  <a:pt x="10050" y="3956"/>
                  <a:pt x="10060" y="3939"/>
                </a:cubicBezTo>
                <a:cubicBezTo>
                  <a:pt x="10071" y="3923"/>
                  <a:pt x="10080" y="3909"/>
                  <a:pt x="10091" y="3895"/>
                </a:cubicBezTo>
                <a:cubicBezTo>
                  <a:pt x="10106" y="3871"/>
                  <a:pt x="10096" y="3835"/>
                  <a:pt x="10071" y="3822"/>
                </a:cubicBezTo>
                <a:cubicBezTo>
                  <a:pt x="10062" y="3817"/>
                  <a:pt x="10053" y="3814"/>
                  <a:pt x="10044" y="3814"/>
                </a:cubicBezTo>
                <a:close/>
                <a:moveTo>
                  <a:pt x="20649" y="3856"/>
                </a:moveTo>
                <a:cubicBezTo>
                  <a:pt x="20631" y="3856"/>
                  <a:pt x="20615" y="3865"/>
                  <a:pt x="20604" y="3882"/>
                </a:cubicBezTo>
                <a:cubicBezTo>
                  <a:pt x="20590" y="3906"/>
                  <a:pt x="20598" y="3943"/>
                  <a:pt x="20624" y="3956"/>
                </a:cubicBezTo>
                <a:cubicBezTo>
                  <a:pt x="20635" y="3961"/>
                  <a:pt x="20643" y="3966"/>
                  <a:pt x="20654" y="3971"/>
                </a:cubicBezTo>
                <a:cubicBezTo>
                  <a:pt x="20663" y="3976"/>
                  <a:pt x="20673" y="3979"/>
                  <a:pt x="20682" y="3979"/>
                </a:cubicBezTo>
                <a:cubicBezTo>
                  <a:pt x="20700" y="3979"/>
                  <a:pt x="20717" y="3970"/>
                  <a:pt x="20727" y="3953"/>
                </a:cubicBezTo>
                <a:cubicBezTo>
                  <a:pt x="20742" y="3928"/>
                  <a:pt x="20734" y="3892"/>
                  <a:pt x="20708" y="3879"/>
                </a:cubicBezTo>
                <a:cubicBezTo>
                  <a:pt x="20698" y="3874"/>
                  <a:pt x="20687" y="3868"/>
                  <a:pt x="20678" y="3864"/>
                </a:cubicBezTo>
                <a:cubicBezTo>
                  <a:pt x="20669" y="3859"/>
                  <a:pt x="20659" y="3856"/>
                  <a:pt x="20649" y="3856"/>
                </a:cubicBezTo>
                <a:close/>
                <a:moveTo>
                  <a:pt x="8425" y="3887"/>
                </a:moveTo>
                <a:cubicBezTo>
                  <a:pt x="8401" y="3887"/>
                  <a:pt x="8377" y="3913"/>
                  <a:pt x="8390" y="3940"/>
                </a:cubicBezTo>
                <a:cubicBezTo>
                  <a:pt x="8396" y="3950"/>
                  <a:pt x="8401" y="3960"/>
                  <a:pt x="8406" y="3970"/>
                </a:cubicBezTo>
                <a:cubicBezTo>
                  <a:pt x="8413" y="3984"/>
                  <a:pt x="8423" y="3989"/>
                  <a:pt x="8434" y="3989"/>
                </a:cubicBezTo>
                <a:cubicBezTo>
                  <a:pt x="8457" y="3989"/>
                  <a:pt x="8482" y="3963"/>
                  <a:pt x="8468" y="3935"/>
                </a:cubicBezTo>
                <a:cubicBezTo>
                  <a:pt x="8463" y="3924"/>
                  <a:pt x="8458" y="3916"/>
                  <a:pt x="8452" y="3905"/>
                </a:cubicBezTo>
                <a:cubicBezTo>
                  <a:pt x="8446" y="3893"/>
                  <a:pt x="8435" y="3887"/>
                  <a:pt x="8425" y="3887"/>
                </a:cubicBezTo>
                <a:close/>
                <a:moveTo>
                  <a:pt x="15674" y="3906"/>
                </a:moveTo>
                <a:cubicBezTo>
                  <a:pt x="15639" y="3906"/>
                  <a:pt x="15628" y="3964"/>
                  <a:pt x="15666" y="3977"/>
                </a:cubicBezTo>
                <a:cubicBezTo>
                  <a:pt x="15681" y="3982"/>
                  <a:pt x="15696" y="3987"/>
                  <a:pt x="15711" y="3992"/>
                </a:cubicBezTo>
                <a:cubicBezTo>
                  <a:pt x="15715" y="3994"/>
                  <a:pt x="15720" y="3995"/>
                  <a:pt x="15723" y="3995"/>
                </a:cubicBezTo>
                <a:cubicBezTo>
                  <a:pt x="15757" y="3995"/>
                  <a:pt x="15768" y="3938"/>
                  <a:pt x="15730" y="3924"/>
                </a:cubicBezTo>
                <a:cubicBezTo>
                  <a:pt x="15716" y="3919"/>
                  <a:pt x="15701" y="3914"/>
                  <a:pt x="15686" y="3909"/>
                </a:cubicBezTo>
                <a:cubicBezTo>
                  <a:pt x="15682" y="3907"/>
                  <a:pt x="15677" y="3906"/>
                  <a:pt x="15674" y="3906"/>
                </a:cubicBezTo>
                <a:close/>
                <a:moveTo>
                  <a:pt x="14942" y="3922"/>
                </a:moveTo>
                <a:cubicBezTo>
                  <a:pt x="14924" y="3922"/>
                  <a:pt x="14907" y="3933"/>
                  <a:pt x="14907" y="3956"/>
                </a:cubicBezTo>
                <a:lnTo>
                  <a:pt x="14907" y="3971"/>
                </a:lnTo>
                <a:cubicBezTo>
                  <a:pt x="14907" y="3994"/>
                  <a:pt x="14925" y="4006"/>
                  <a:pt x="14942" y="4006"/>
                </a:cubicBezTo>
                <a:cubicBezTo>
                  <a:pt x="14960" y="4006"/>
                  <a:pt x="14978" y="3994"/>
                  <a:pt x="14978" y="3971"/>
                </a:cubicBezTo>
                <a:lnTo>
                  <a:pt x="14978" y="3956"/>
                </a:lnTo>
                <a:cubicBezTo>
                  <a:pt x="14978" y="3933"/>
                  <a:pt x="14960" y="3922"/>
                  <a:pt x="14942" y="3922"/>
                </a:cubicBezTo>
                <a:close/>
                <a:moveTo>
                  <a:pt x="12869" y="3991"/>
                </a:moveTo>
                <a:cubicBezTo>
                  <a:pt x="12851" y="3991"/>
                  <a:pt x="12833" y="4003"/>
                  <a:pt x="12833" y="4026"/>
                </a:cubicBezTo>
                <a:lnTo>
                  <a:pt x="12833" y="4042"/>
                </a:lnTo>
                <a:cubicBezTo>
                  <a:pt x="12833" y="4064"/>
                  <a:pt x="12851" y="4075"/>
                  <a:pt x="12869" y="4075"/>
                </a:cubicBezTo>
                <a:cubicBezTo>
                  <a:pt x="12887" y="4075"/>
                  <a:pt x="12905" y="4064"/>
                  <a:pt x="12905" y="4042"/>
                </a:cubicBezTo>
                <a:lnTo>
                  <a:pt x="12905" y="4026"/>
                </a:lnTo>
                <a:cubicBezTo>
                  <a:pt x="12905" y="4003"/>
                  <a:pt x="12887" y="3991"/>
                  <a:pt x="12869" y="3991"/>
                </a:cubicBezTo>
                <a:close/>
                <a:moveTo>
                  <a:pt x="2806" y="3946"/>
                </a:moveTo>
                <a:cubicBezTo>
                  <a:pt x="2779" y="3946"/>
                  <a:pt x="2752" y="3963"/>
                  <a:pt x="2752" y="3998"/>
                </a:cubicBezTo>
                <a:lnTo>
                  <a:pt x="2752" y="4028"/>
                </a:lnTo>
                <a:cubicBezTo>
                  <a:pt x="2753" y="4063"/>
                  <a:pt x="2780" y="4080"/>
                  <a:pt x="2806" y="4080"/>
                </a:cubicBezTo>
                <a:cubicBezTo>
                  <a:pt x="2833" y="4080"/>
                  <a:pt x="2859" y="4063"/>
                  <a:pt x="2859" y="4028"/>
                </a:cubicBezTo>
                <a:lnTo>
                  <a:pt x="2859" y="3998"/>
                </a:lnTo>
                <a:cubicBezTo>
                  <a:pt x="2859" y="3963"/>
                  <a:pt x="2832" y="3946"/>
                  <a:pt x="2806" y="3946"/>
                </a:cubicBezTo>
                <a:close/>
                <a:moveTo>
                  <a:pt x="3754" y="3997"/>
                </a:moveTo>
                <a:cubicBezTo>
                  <a:pt x="3736" y="3997"/>
                  <a:pt x="3718" y="4009"/>
                  <a:pt x="3718" y="4031"/>
                </a:cubicBezTo>
                <a:lnTo>
                  <a:pt x="3718" y="4047"/>
                </a:lnTo>
                <a:cubicBezTo>
                  <a:pt x="3718" y="4069"/>
                  <a:pt x="3735" y="4081"/>
                  <a:pt x="3753" y="4081"/>
                </a:cubicBezTo>
                <a:cubicBezTo>
                  <a:pt x="3771" y="4081"/>
                  <a:pt x="3789" y="4069"/>
                  <a:pt x="3789" y="4047"/>
                </a:cubicBezTo>
                <a:lnTo>
                  <a:pt x="3789" y="4031"/>
                </a:lnTo>
                <a:cubicBezTo>
                  <a:pt x="3789" y="4009"/>
                  <a:pt x="3772" y="3997"/>
                  <a:pt x="3754" y="3997"/>
                </a:cubicBezTo>
                <a:close/>
                <a:moveTo>
                  <a:pt x="5450" y="4091"/>
                </a:moveTo>
                <a:cubicBezTo>
                  <a:pt x="5442" y="4091"/>
                  <a:pt x="5433" y="4094"/>
                  <a:pt x="5426" y="4101"/>
                </a:cubicBezTo>
                <a:lnTo>
                  <a:pt x="5410" y="4117"/>
                </a:lnTo>
                <a:cubicBezTo>
                  <a:pt x="5385" y="4142"/>
                  <a:pt x="5410" y="4178"/>
                  <a:pt x="5437" y="4178"/>
                </a:cubicBezTo>
                <a:cubicBezTo>
                  <a:pt x="5445" y="4178"/>
                  <a:pt x="5453" y="4175"/>
                  <a:pt x="5460" y="4167"/>
                </a:cubicBezTo>
                <a:lnTo>
                  <a:pt x="5476" y="4152"/>
                </a:lnTo>
                <a:cubicBezTo>
                  <a:pt x="5501" y="4126"/>
                  <a:pt x="5477" y="4091"/>
                  <a:pt x="5450" y="4091"/>
                </a:cubicBezTo>
                <a:close/>
                <a:moveTo>
                  <a:pt x="8728" y="4099"/>
                </a:moveTo>
                <a:cubicBezTo>
                  <a:pt x="8723" y="4099"/>
                  <a:pt x="8718" y="4099"/>
                  <a:pt x="8713" y="4100"/>
                </a:cubicBezTo>
                <a:cubicBezTo>
                  <a:pt x="8672" y="4110"/>
                  <a:pt x="8684" y="4168"/>
                  <a:pt x="8722" y="4169"/>
                </a:cubicBezTo>
                <a:cubicBezTo>
                  <a:pt x="8727" y="4180"/>
                  <a:pt x="8739" y="4185"/>
                  <a:pt x="8751" y="4185"/>
                </a:cubicBezTo>
                <a:cubicBezTo>
                  <a:pt x="8757" y="4185"/>
                  <a:pt x="8763" y="4183"/>
                  <a:pt x="8769" y="4180"/>
                </a:cubicBezTo>
                <a:cubicBezTo>
                  <a:pt x="8788" y="4169"/>
                  <a:pt x="8790" y="4148"/>
                  <a:pt x="8782" y="4132"/>
                </a:cubicBezTo>
                <a:cubicBezTo>
                  <a:pt x="8773" y="4109"/>
                  <a:pt x="8750" y="4099"/>
                  <a:pt x="8728" y="4099"/>
                </a:cubicBezTo>
                <a:close/>
                <a:moveTo>
                  <a:pt x="508" y="4079"/>
                </a:moveTo>
                <a:cubicBezTo>
                  <a:pt x="483" y="4079"/>
                  <a:pt x="459" y="4104"/>
                  <a:pt x="477" y="4131"/>
                </a:cubicBezTo>
                <a:cubicBezTo>
                  <a:pt x="487" y="4146"/>
                  <a:pt x="497" y="4160"/>
                  <a:pt x="507" y="4175"/>
                </a:cubicBezTo>
                <a:cubicBezTo>
                  <a:pt x="515" y="4186"/>
                  <a:pt x="526" y="4191"/>
                  <a:pt x="537" y="4191"/>
                </a:cubicBezTo>
                <a:cubicBezTo>
                  <a:pt x="562" y="4191"/>
                  <a:pt x="586" y="4166"/>
                  <a:pt x="569" y="4139"/>
                </a:cubicBezTo>
                <a:cubicBezTo>
                  <a:pt x="559" y="4123"/>
                  <a:pt x="549" y="4110"/>
                  <a:pt x="539" y="4095"/>
                </a:cubicBezTo>
                <a:cubicBezTo>
                  <a:pt x="531" y="4084"/>
                  <a:pt x="519" y="4079"/>
                  <a:pt x="508" y="4079"/>
                </a:cubicBezTo>
                <a:close/>
                <a:moveTo>
                  <a:pt x="19718" y="3994"/>
                </a:moveTo>
                <a:cubicBezTo>
                  <a:pt x="19705" y="3994"/>
                  <a:pt x="19691" y="4002"/>
                  <a:pt x="19687" y="4019"/>
                </a:cubicBezTo>
                <a:cubicBezTo>
                  <a:pt x="19673" y="4066"/>
                  <a:pt x="19667" y="4115"/>
                  <a:pt x="19667" y="4163"/>
                </a:cubicBezTo>
                <a:cubicBezTo>
                  <a:pt x="19666" y="4186"/>
                  <a:pt x="19684" y="4198"/>
                  <a:pt x="19701" y="4198"/>
                </a:cubicBezTo>
                <a:cubicBezTo>
                  <a:pt x="19719" y="4198"/>
                  <a:pt x="19737" y="4186"/>
                  <a:pt x="19737" y="4163"/>
                </a:cubicBezTo>
                <a:cubicBezTo>
                  <a:pt x="19739" y="4121"/>
                  <a:pt x="19744" y="4079"/>
                  <a:pt x="19755" y="4038"/>
                </a:cubicBezTo>
                <a:cubicBezTo>
                  <a:pt x="19762" y="4012"/>
                  <a:pt x="19739" y="3994"/>
                  <a:pt x="19718" y="3994"/>
                </a:cubicBezTo>
                <a:close/>
                <a:moveTo>
                  <a:pt x="9048" y="4099"/>
                </a:moveTo>
                <a:cubicBezTo>
                  <a:pt x="9037" y="4099"/>
                  <a:pt x="9027" y="4104"/>
                  <a:pt x="9020" y="4117"/>
                </a:cubicBezTo>
                <a:cubicBezTo>
                  <a:pt x="9015" y="4128"/>
                  <a:pt x="9010" y="4137"/>
                  <a:pt x="9004" y="4147"/>
                </a:cubicBezTo>
                <a:cubicBezTo>
                  <a:pt x="8991" y="4174"/>
                  <a:pt x="9016" y="4200"/>
                  <a:pt x="9039" y="4200"/>
                </a:cubicBezTo>
                <a:cubicBezTo>
                  <a:pt x="9050" y="4200"/>
                  <a:pt x="9060" y="4195"/>
                  <a:pt x="9066" y="4183"/>
                </a:cubicBezTo>
                <a:cubicBezTo>
                  <a:pt x="9071" y="4173"/>
                  <a:pt x="9077" y="4163"/>
                  <a:pt x="9082" y="4153"/>
                </a:cubicBezTo>
                <a:cubicBezTo>
                  <a:pt x="9096" y="4125"/>
                  <a:pt x="9072" y="4099"/>
                  <a:pt x="9048" y="4099"/>
                </a:cubicBezTo>
                <a:close/>
                <a:moveTo>
                  <a:pt x="4789" y="4163"/>
                </a:moveTo>
                <a:cubicBezTo>
                  <a:pt x="4762" y="4163"/>
                  <a:pt x="4738" y="4199"/>
                  <a:pt x="4764" y="4223"/>
                </a:cubicBezTo>
                <a:lnTo>
                  <a:pt x="4779" y="4239"/>
                </a:lnTo>
                <a:cubicBezTo>
                  <a:pt x="4787" y="4246"/>
                  <a:pt x="4795" y="4250"/>
                  <a:pt x="4804" y="4250"/>
                </a:cubicBezTo>
                <a:cubicBezTo>
                  <a:pt x="4830" y="4250"/>
                  <a:pt x="4854" y="4214"/>
                  <a:pt x="4829" y="4189"/>
                </a:cubicBezTo>
                <a:lnTo>
                  <a:pt x="4813" y="4174"/>
                </a:lnTo>
                <a:cubicBezTo>
                  <a:pt x="4806" y="4166"/>
                  <a:pt x="4797" y="4163"/>
                  <a:pt x="4789" y="4163"/>
                </a:cubicBezTo>
                <a:close/>
                <a:moveTo>
                  <a:pt x="11121" y="4119"/>
                </a:moveTo>
                <a:cubicBezTo>
                  <a:pt x="11110" y="4119"/>
                  <a:pt x="11100" y="4125"/>
                  <a:pt x="11093" y="4138"/>
                </a:cubicBezTo>
                <a:cubicBezTo>
                  <a:pt x="11083" y="4158"/>
                  <a:pt x="11073" y="4179"/>
                  <a:pt x="11063" y="4199"/>
                </a:cubicBezTo>
                <a:cubicBezTo>
                  <a:pt x="11050" y="4226"/>
                  <a:pt x="11075" y="4251"/>
                  <a:pt x="11098" y="4251"/>
                </a:cubicBezTo>
                <a:cubicBezTo>
                  <a:pt x="11108" y="4251"/>
                  <a:pt x="11118" y="4246"/>
                  <a:pt x="11125" y="4233"/>
                </a:cubicBezTo>
                <a:cubicBezTo>
                  <a:pt x="11135" y="4214"/>
                  <a:pt x="11145" y="4194"/>
                  <a:pt x="11155" y="4174"/>
                </a:cubicBezTo>
                <a:cubicBezTo>
                  <a:pt x="11169" y="4146"/>
                  <a:pt x="11145" y="4119"/>
                  <a:pt x="11121" y="4119"/>
                </a:cubicBezTo>
                <a:close/>
                <a:moveTo>
                  <a:pt x="17583" y="4183"/>
                </a:moveTo>
                <a:cubicBezTo>
                  <a:pt x="17537" y="4183"/>
                  <a:pt x="17537" y="4253"/>
                  <a:pt x="17583" y="4253"/>
                </a:cubicBezTo>
                <a:lnTo>
                  <a:pt x="17599" y="4253"/>
                </a:lnTo>
                <a:cubicBezTo>
                  <a:pt x="17645" y="4253"/>
                  <a:pt x="17645" y="4183"/>
                  <a:pt x="17599" y="4183"/>
                </a:cubicBezTo>
                <a:close/>
                <a:moveTo>
                  <a:pt x="18982" y="4124"/>
                </a:moveTo>
                <a:cubicBezTo>
                  <a:pt x="18955" y="4124"/>
                  <a:pt x="18928" y="4141"/>
                  <a:pt x="18928" y="4176"/>
                </a:cubicBezTo>
                <a:lnTo>
                  <a:pt x="18928" y="4221"/>
                </a:lnTo>
                <a:cubicBezTo>
                  <a:pt x="18928" y="4255"/>
                  <a:pt x="18955" y="4273"/>
                  <a:pt x="18982" y="4273"/>
                </a:cubicBezTo>
                <a:cubicBezTo>
                  <a:pt x="19008" y="4273"/>
                  <a:pt x="19035" y="4255"/>
                  <a:pt x="19035" y="4221"/>
                </a:cubicBezTo>
                <a:lnTo>
                  <a:pt x="19035" y="4176"/>
                </a:lnTo>
                <a:cubicBezTo>
                  <a:pt x="19035" y="4141"/>
                  <a:pt x="19008" y="4124"/>
                  <a:pt x="18982" y="4124"/>
                </a:cubicBezTo>
                <a:close/>
                <a:moveTo>
                  <a:pt x="21327" y="4159"/>
                </a:moveTo>
                <a:cubicBezTo>
                  <a:pt x="21286" y="4159"/>
                  <a:pt x="21249" y="4212"/>
                  <a:pt x="21286" y="4249"/>
                </a:cubicBezTo>
                <a:lnTo>
                  <a:pt x="21302" y="4265"/>
                </a:lnTo>
                <a:cubicBezTo>
                  <a:pt x="21313" y="4276"/>
                  <a:pt x="21326" y="4281"/>
                  <a:pt x="21338" y="4281"/>
                </a:cubicBezTo>
                <a:cubicBezTo>
                  <a:pt x="21379" y="4281"/>
                  <a:pt x="21416" y="4227"/>
                  <a:pt x="21379" y="4190"/>
                </a:cubicBezTo>
                <a:lnTo>
                  <a:pt x="21363" y="4175"/>
                </a:lnTo>
                <a:cubicBezTo>
                  <a:pt x="21352" y="4164"/>
                  <a:pt x="21339" y="4159"/>
                  <a:pt x="21327" y="4159"/>
                </a:cubicBezTo>
                <a:close/>
                <a:moveTo>
                  <a:pt x="19344" y="4186"/>
                </a:moveTo>
                <a:cubicBezTo>
                  <a:pt x="19317" y="4186"/>
                  <a:pt x="19292" y="4222"/>
                  <a:pt x="19318" y="4247"/>
                </a:cubicBezTo>
                <a:cubicBezTo>
                  <a:pt x="19328" y="4257"/>
                  <a:pt x="19339" y="4267"/>
                  <a:pt x="19348" y="4277"/>
                </a:cubicBezTo>
                <a:cubicBezTo>
                  <a:pt x="19356" y="4284"/>
                  <a:pt x="19364" y="4287"/>
                  <a:pt x="19372" y="4287"/>
                </a:cubicBezTo>
                <a:cubicBezTo>
                  <a:pt x="19399" y="4287"/>
                  <a:pt x="19425" y="4251"/>
                  <a:pt x="19399" y="4227"/>
                </a:cubicBezTo>
                <a:cubicBezTo>
                  <a:pt x="19388" y="4217"/>
                  <a:pt x="19378" y="4207"/>
                  <a:pt x="19368" y="4197"/>
                </a:cubicBezTo>
                <a:cubicBezTo>
                  <a:pt x="19361" y="4189"/>
                  <a:pt x="19352" y="4186"/>
                  <a:pt x="19344" y="4186"/>
                </a:cubicBezTo>
                <a:close/>
                <a:moveTo>
                  <a:pt x="14715" y="4147"/>
                </a:moveTo>
                <a:cubicBezTo>
                  <a:pt x="14694" y="4147"/>
                  <a:pt x="14672" y="4164"/>
                  <a:pt x="14677" y="4190"/>
                </a:cubicBezTo>
                <a:lnTo>
                  <a:pt x="14693" y="4265"/>
                </a:lnTo>
                <a:cubicBezTo>
                  <a:pt x="14697" y="4283"/>
                  <a:pt x="14710" y="4290"/>
                  <a:pt x="14723" y="4290"/>
                </a:cubicBezTo>
                <a:cubicBezTo>
                  <a:pt x="14744" y="4290"/>
                  <a:pt x="14767" y="4273"/>
                  <a:pt x="14761" y="4247"/>
                </a:cubicBezTo>
                <a:lnTo>
                  <a:pt x="14745" y="4173"/>
                </a:lnTo>
                <a:cubicBezTo>
                  <a:pt x="14742" y="4155"/>
                  <a:pt x="14729" y="4147"/>
                  <a:pt x="14715" y="4147"/>
                </a:cubicBezTo>
                <a:close/>
                <a:moveTo>
                  <a:pt x="15255" y="4221"/>
                </a:moveTo>
                <a:cubicBezTo>
                  <a:pt x="15234" y="4221"/>
                  <a:pt x="15222" y="4236"/>
                  <a:pt x="15221" y="4253"/>
                </a:cubicBezTo>
                <a:cubicBezTo>
                  <a:pt x="15219" y="4252"/>
                  <a:pt x="15215" y="4252"/>
                  <a:pt x="15211" y="4252"/>
                </a:cubicBezTo>
                <a:cubicBezTo>
                  <a:pt x="15166" y="4252"/>
                  <a:pt x="15166" y="4322"/>
                  <a:pt x="15211" y="4322"/>
                </a:cubicBezTo>
                <a:cubicBezTo>
                  <a:pt x="15232" y="4322"/>
                  <a:pt x="15245" y="4307"/>
                  <a:pt x="15246" y="4290"/>
                </a:cubicBezTo>
                <a:cubicBezTo>
                  <a:pt x="15248" y="4291"/>
                  <a:pt x="15252" y="4291"/>
                  <a:pt x="15255" y="4291"/>
                </a:cubicBezTo>
                <a:cubicBezTo>
                  <a:pt x="15300" y="4291"/>
                  <a:pt x="15301" y="4221"/>
                  <a:pt x="15255" y="4221"/>
                </a:cubicBezTo>
                <a:close/>
                <a:moveTo>
                  <a:pt x="7940" y="4263"/>
                </a:moveTo>
                <a:cubicBezTo>
                  <a:pt x="7894" y="4263"/>
                  <a:pt x="7894" y="4333"/>
                  <a:pt x="7940" y="4333"/>
                </a:cubicBezTo>
                <a:cubicBezTo>
                  <a:pt x="7986" y="4333"/>
                  <a:pt x="7986" y="4263"/>
                  <a:pt x="7940" y="4263"/>
                </a:cubicBezTo>
                <a:close/>
                <a:moveTo>
                  <a:pt x="16397" y="4269"/>
                </a:moveTo>
                <a:cubicBezTo>
                  <a:pt x="16351" y="4269"/>
                  <a:pt x="16351" y="4340"/>
                  <a:pt x="16397" y="4340"/>
                </a:cubicBezTo>
                <a:cubicBezTo>
                  <a:pt x="16442" y="4340"/>
                  <a:pt x="16442" y="4269"/>
                  <a:pt x="16397" y="4269"/>
                </a:cubicBezTo>
                <a:close/>
                <a:moveTo>
                  <a:pt x="12297" y="4240"/>
                </a:moveTo>
                <a:cubicBezTo>
                  <a:pt x="12288" y="4240"/>
                  <a:pt x="12278" y="4242"/>
                  <a:pt x="12270" y="4247"/>
                </a:cubicBezTo>
                <a:cubicBezTo>
                  <a:pt x="12258" y="4252"/>
                  <a:pt x="12250" y="4257"/>
                  <a:pt x="12239" y="4263"/>
                </a:cubicBezTo>
                <a:cubicBezTo>
                  <a:pt x="12213" y="4275"/>
                  <a:pt x="12206" y="4311"/>
                  <a:pt x="12219" y="4336"/>
                </a:cubicBezTo>
                <a:cubicBezTo>
                  <a:pt x="12230" y="4354"/>
                  <a:pt x="12248" y="4362"/>
                  <a:pt x="12266" y="4362"/>
                </a:cubicBezTo>
                <a:cubicBezTo>
                  <a:pt x="12275" y="4362"/>
                  <a:pt x="12284" y="4360"/>
                  <a:pt x="12293" y="4356"/>
                </a:cubicBezTo>
                <a:cubicBezTo>
                  <a:pt x="12303" y="4351"/>
                  <a:pt x="12313" y="4345"/>
                  <a:pt x="12323" y="4340"/>
                </a:cubicBezTo>
                <a:cubicBezTo>
                  <a:pt x="12349" y="4327"/>
                  <a:pt x="12357" y="4290"/>
                  <a:pt x="12342" y="4267"/>
                </a:cubicBezTo>
                <a:cubicBezTo>
                  <a:pt x="12332" y="4249"/>
                  <a:pt x="12315" y="4240"/>
                  <a:pt x="12297" y="4240"/>
                </a:cubicBezTo>
                <a:close/>
                <a:moveTo>
                  <a:pt x="14550" y="4328"/>
                </a:moveTo>
                <a:cubicBezTo>
                  <a:pt x="14528" y="4328"/>
                  <a:pt x="14528" y="4363"/>
                  <a:pt x="14550" y="4363"/>
                </a:cubicBezTo>
                <a:cubicBezTo>
                  <a:pt x="14574" y="4363"/>
                  <a:pt x="14574" y="4328"/>
                  <a:pt x="14550" y="4328"/>
                </a:cubicBezTo>
                <a:close/>
                <a:moveTo>
                  <a:pt x="13290" y="4264"/>
                </a:moveTo>
                <a:cubicBezTo>
                  <a:pt x="13262" y="4264"/>
                  <a:pt x="13238" y="4299"/>
                  <a:pt x="13263" y="4324"/>
                </a:cubicBezTo>
                <a:cubicBezTo>
                  <a:pt x="13271" y="4333"/>
                  <a:pt x="13282" y="4345"/>
                  <a:pt x="13292" y="4354"/>
                </a:cubicBezTo>
                <a:cubicBezTo>
                  <a:pt x="13299" y="4362"/>
                  <a:pt x="13308" y="4365"/>
                  <a:pt x="13316" y="4365"/>
                </a:cubicBezTo>
                <a:cubicBezTo>
                  <a:pt x="13343" y="4365"/>
                  <a:pt x="13367" y="4329"/>
                  <a:pt x="13341" y="4305"/>
                </a:cubicBezTo>
                <a:cubicBezTo>
                  <a:pt x="13331" y="4294"/>
                  <a:pt x="13323" y="4284"/>
                  <a:pt x="13313" y="4274"/>
                </a:cubicBezTo>
                <a:cubicBezTo>
                  <a:pt x="13306" y="4267"/>
                  <a:pt x="13298" y="4264"/>
                  <a:pt x="13290" y="4264"/>
                </a:cubicBezTo>
                <a:close/>
                <a:moveTo>
                  <a:pt x="7212" y="4249"/>
                </a:moveTo>
                <a:cubicBezTo>
                  <a:pt x="7185" y="4249"/>
                  <a:pt x="7158" y="4266"/>
                  <a:pt x="7158" y="4300"/>
                </a:cubicBezTo>
                <a:lnTo>
                  <a:pt x="7158" y="4316"/>
                </a:lnTo>
                <a:cubicBezTo>
                  <a:pt x="7158" y="4351"/>
                  <a:pt x="7185" y="4368"/>
                  <a:pt x="7212" y="4368"/>
                </a:cubicBezTo>
                <a:cubicBezTo>
                  <a:pt x="7239" y="4368"/>
                  <a:pt x="7265" y="4351"/>
                  <a:pt x="7265" y="4316"/>
                </a:cubicBezTo>
                <a:lnTo>
                  <a:pt x="7265" y="4300"/>
                </a:lnTo>
                <a:cubicBezTo>
                  <a:pt x="7265" y="4266"/>
                  <a:pt x="7238" y="4249"/>
                  <a:pt x="7212" y="4249"/>
                </a:cubicBezTo>
                <a:close/>
                <a:moveTo>
                  <a:pt x="22332" y="4283"/>
                </a:moveTo>
                <a:cubicBezTo>
                  <a:pt x="22264" y="4283"/>
                  <a:pt x="22262" y="4389"/>
                  <a:pt x="22332" y="4389"/>
                </a:cubicBezTo>
                <a:cubicBezTo>
                  <a:pt x="22400" y="4389"/>
                  <a:pt x="22401" y="4283"/>
                  <a:pt x="22332" y="4283"/>
                </a:cubicBezTo>
                <a:close/>
                <a:moveTo>
                  <a:pt x="1230" y="4272"/>
                </a:moveTo>
                <a:cubicBezTo>
                  <a:pt x="1189" y="4272"/>
                  <a:pt x="1152" y="4325"/>
                  <a:pt x="1189" y="4362"/>
                </a:cubicBezTo>
                <a:lnTo>
                  <a:pt x="1205" y="4378"/>
                </a:lnTo>
                <a:cubicBezTo>
                  <a:pt x="1216" y="4389"/>
                  <a:pt x="1229" y="4394"/>
                  <a:pt x="1241" y="4394"/>
                </a:cubicBezTo>
                <a:cubicBezTo>
                  <a:pt x="1282" y="4394"/>
                  <a:pt x="1319" y="4341"/>
                  <a:pt x="1281" y="4304"/>
                </a:cubicBezTo>
                <a:lnTo>
                  <a:pt x="1266" y="4288"/>
                </a:lnTo>
                <a:cubicBezTo>
                  <a:pt x="1255" y="4277"/>
                  <a:pt x="1242" y="4272"/>
                  <a:pt x="1230" y="4272"/>
                </a:cubicBezTo>
                <a:close/>
                <a:moveTo>
                  <a:pt x="6231" y="4333"/>
                </a:moveTo>
                <a:cubicBezTo>
                  <a:pt x="6223" y="4333"/>
                  <a:pt x="6214" y="4336"/>
                  <a:pt x="6207" y="4343"/>
                </a:cubicBezTo>
                <a:lnTo>
                  <a:pt x="6192" y="4359"/>
                </a:lnTo>
                <a:cubicBezTo>
                  <a:pt x="6166" y="4383"/>
                  <a:pt x="6191" y="4419"/>
                  <a:pt x="6218" y="4419"/>
                </a:cubicBezTo>
                <a:cubicBezTo>
                  <a:pt x="6226" y="4419"/>
                  <a:pt x="6235" y="4416"/>
                  <a:pt x="6242" y="4409"/>
                </a:cubicBezTo>
                <a:lnTo>
                  <a:pt x="6258" y="4394"/>
                </a:lnTo>
                <a:cubicBezTo>
                  <a:pt x="6283" y="4369"/>
                  <a:pt x="6258" y="4333"/>
                  <a:pt x="6231" y="4333"/>
                </a:cubicBezTo>
                <a:close/>
                <a:moveTo>
                  <a:pt x="7843" y="4253"/>
                </a:moveTo>
                <a:cubicBezTo>
                  <a:pt x="7826" y="4253"/>
                  <a:pt x="7808" y="4265"/>
                  <a:pt x="7808" y="4288"/>
                </a:cubicBezTo>
                <a:lnTo>
                  <a:pt x="7808" y="4394"/>
                </a:lnTo>
                <a:cubicBezTo>
                  <a:pt x="7808" y="4417"/>
                  <a:pt x="7826" y="4428"/>
                  <a:pt x="7843" y="4428"/>
                </a:cubicBezTo>
                <a:cubicBezTo>
                  <a:pt x="7861" y="4428"/>
                  <a:pt x="7878" y="4417"/>
                  <a:pt x="7878" y="4394"/>
                </a:cubicBezTo>
                <a:lnTo>
                  <a:pt x="7878" y="4288"/>
                </a:lnTo>
                <a:cubicBezTo>
                  <a:pt x="7878" y="4265"/>
                  <a:pt x="7861" y="4253"/>
                  <a:pt x="7843" y="4253"/>
                </a:cubicBezTo>
                <a:close/>
                <a:moveTo>
                  <a:pt x="15658" y="4298"/>
                </a:moveTo>
                <a:cubicBezTo>
                  <a:pt x="15644" y="4298"/>
                  <a:pt x="15632" y="4305"/>
                  <a:pt x="15628" y="4322"/>
                </a:cubicBezTo>
                <a:lnTo>
                  <a:pt x="15613" y="4398"/>
                </a:lnTo>
                <a:cubicBezTo>
                  <a:pt x="15606" y="4425"/>
                  <a:pt x="15629" y="4443"/>
                  <a:pt x="15650" y="4443"/>
                </a:cubicBezTo>
                <a:cubicBezTo>
                  <a:pt x="15664" y="4443"/>
                  <a:pt x="15677" y="4435"/>
                  <a:pt x="15681" y="4417"/>
                </a:cubicBezTo>
                <a:lnTo>
                  <a:pt x="15696" y="4342"/>
                </a:lnTo>
                <a:cubicBezTo>
                  <a:pt x="15702" y="4316"/>
                  <a:pt x="15678" y="4298"/>
                  <a:pt x="15658" y="4298"/>
                </a:cubicBezTo>
                <a:close/>
                <a:moveTo>
                  <a:pt x="11621" y="4345"/>
                </a:moveTo>
                <a:cubicBezTo>
                  <a:pt x="11595" y="4345"/>
                  <a:pt x="11568" y="4363"/>
                  <a:pt x="11568" y="4398"/>
                </a:cubicBezTo>
                <a:lnTo>
                  <a:pt x="11568" y="4427"/>
                </a:lnTo>
                <a:cubicBezTo>
                  <a:pt x="11568" y="4461"/>
                  <a:pt x="11595" y="4479"/>
                  <a:pt x="11621" y="4479"/>
                </a:cubicBezTo>
                <a:cubicBezTo>
                  <a:pt x="11648" y="4479"/>
                  <a:pt x="11674" y="4462"/>
                  <a:pt x="11675" y="4427"/>
                </a:cubicBezTo>
                <a:lnTo>
                  <a:pt x="11675" y="4398"/>
                </a:lnTo>
                <a:cubicBezTo>
                  <a:pt x="11675" y="4363"/>
                  <a:pt x="11648" y="4345"/>
                  <a:pt x="11621" y="4345"/>
                </a:cubicBezTo>
                <a:close/>
                <a:moveTo>
                  <a:pt x="12567" y="4396"/>
                </a:moveTo>
                <a:cubicBezTo>
                  <a:pt x="12549" y="4396"/>
                  <a:pt x="12532" y="4407"/>
                  <a:pt x="12532" y="4430"/>
                </a:cubicBezTo>
                <a:lnTo>
                  <a:pt x="12532" y="4446"/>
                </a:lnTo>
                <a:cubicBezTo>
                  <a:pt x="12532" y="4469"/>
                  <a:pt x="12549" y="4481"/>
                  <a:pt x="12567" y="4481"/>
                </a:cubicBezTo>
                <a:cubicBezTo>
                  <a:pt x="12584" y="4481"/>
                  <a:pt x="12602" y="4469"/>
                  <a:pt x="12602" y="4446"/>
                </a:cubicBezTo>
                <a:lnTo>
                  <a:pt x="12602" y="4430"/>
                </a:lnTo>
                <a:cubicBezTo>
                  <a:pt x="12602" y="4407"/>
                  <a:pt x="12584" y="4396"/>
                  <a:pt x="12567" y="4396"/>
                </a:cubicBezTo>
                <a:close/>
                <a:moveTo>
                  <a:pt x="4263" y="4389"/>
                </a:moveTo>
                <a:cubicBezTo>
                  <a:pt x="4245" y="4389"/>
                  <a:pt x="4227" y="4401"/>
                  <a:pt x="4227" y="4424"/>
                </a:cubicBezTo>
                <a:lnTo>
                  <a:pt x="4227" y="4453"/>
                </a:lnTo>
                <a:cubicBezTo>
                  <a:pt x="4227" y="4476"/>
                  <a:pt x="4245" y="4488"/>
                  <a:pt x="4263" y="4488"/>
                </a:cubicBezTo>
                <a:cubicBezTo>
                  <a:pt x="4281" y="4488"/>
                  <a:pt x="4299" y="4476"/>
                  <a:pt x="4299" y="4453"/>
                </a:cubicBezTo>
                <a:lnTo>
                  <a:pt x="4299" y="4424"/>
                </a:lnTo>
                <a:cubicBezTo>
                  <a:pt x="4299" y="4401"/>
                  <a:pt x="4281" y="4389"/>
                  <a:pt x="4263" y="4389"/>
                </a:cubicBezTo>
                <a:close/>
                <a:moveTo>
                  <a:pt x="3060" y="4384"/>
                </a:moveTo>
                <a:cubicBezTo>
                  <a:pt x="3033" y="4384"/>
                  <a:pt x="3006" y="4401"/>
                  <a:pt x="3006" y="4436"/>
                </a:cubicBezTo>
                <a:lnTo>
                  <a:pt x="3006" y="4451"/>
                </a:lnTo>
                <a:cubicBezTo>
                  <a:pt x="3006" y="4485"/>
                  <a:pt x="3033" y="4502"/>
                  <a:pt x="3060" y="4502"/>
                </a:cubicBezTo>
                <a:cubicBezTo>
                  <a:pt x="3087" y="4502"/>
                  <a:pt x="3114" y="4485"/>
                  <a:pt x="3114" y="4451"/>
                </a:cubicBezTo>
                <a:lnTo>
                  <a:pt x="3114" y="4436"/>
                </a:lnTo>
                <a:cubicBezTo>
                  <a:pt x="3114" y="4401"/>
                  <a:pt x="3087" y="4384"/>
                  <a:pt x="3060" y="4384"/>
                </a:cubicBezTo>
                <a:close/>
                <a:moveTo>
                  <a:pt x="6670" y="4441"/>
                </a:moveTo>
                <a:cubicBezTo>
                  <a:pt x="6602" y="4442"/>
                  <a:pt x="6600" y="4548"/>
                  <a:pt x="6670" y="4548"/>
                </a:cubicBezTo>
                <a:cubicBezTo>
                  <a:pt x="6739" y="4548"/>
                  <a:pt x="6739" y="4441"/>
                  <a:pt x="6670" y="4441"/>
                </a:cubicBezTo>
                <a:close/>
                <a:moveTo>
                  <a:pt x="5043" y="4480"/>
                </a:moveTo>
                <a:cubicBezTo>
                  <a:pt x="4997" y="4480"/>
                  <a:pt x="4997" y="4551"/>
                  <a:pt x="5043" y="4551"/>
                </a:cubicBezTo>
                <a:cubicBezTo>
                  <a:pt x="5089" y="4551"/>
                  <a:pt x="5089" y="4480"/>
                  <a:pt x="5043" y="4480"/>
                </a:cubicBezTo>
                <a:close/>
                <a:moveTo>
                  <a:pt x="3692" y="4388"/>
                </a:moveTo>
                <a:cubicBezTo>
                  <a:pt x="3674" y="4388"/>
                  <a:pt x="3656" y="4399"/>
                  <a:pt x="3656" y="4422"/>
                </a:cubicBezTo>
                <a:lnTo>
                  <a:pt x="3656" y="4529"/>
                </a:lnTo>
                <a:cubicBezTo>
                  <a:pt x="3656" y="4551"/>
                  <a:pt x="3674" y="4563"/>
                  <a:pt x="3692" y="4563"/>
                </a:cubicBezTo>
                <a:cubicBezTo>
                  <a:pt x="3710" y="4563"/>
                  <a:pt x="3728" y="4551"/>
                  <a:pt x="3728" y="4529"/>
                </a:cubicBezTo>
                <a:lnTo>
                  <a:pt x="3728" y="4422"/>
                </a:lnTo>
                <a:cubicBezTo>
                  <a:pt x="3728" y="4399"/>
                  <a:pt x="3710" y="4388"/>
                  <a:pt x="3692" y="4388"/>
                </a:cubicBezTo>
                <a:close/>
                <a:moveTo>
                  <a:pt x="14264" y="4490"/>
                </a:moveTo>
                <a:cubicBezTo>
                  <a:pt x="14256" y="4490"/>
                  <a:pt x="14247" y="4493"/>
                  <a:pt x="14240" y="4500"/>
                </a:cubicBezTo>
                <a:lnTo>
                  <a:pt x="14225" y="4516"/>
                </a:lnTo>
                <a:cubicBezTo>
                  <a:pt x="14199" y="4540"/>
                  <a:pt x="14224" y="4576"/>
                  <a:pt x="14251" y="4576"/>
                </a:cubicBezTo>
                <a:cubicBezTo>
                  <a:pt x="14259" y="4576"/>
                  <a:pt x="14267" y="4573"/>
                  <a:pt x="14274" y="4566"/>
                </a:cubicBezTo>
                <a:lnTo>
                  <a:pt x="14289" y="4551"/>
                </a:lnTo>
                <a:cubicBezTo>
                  <a:pt x="14315" y="4526"/>
                  <a:pt x="14291" y="4490"/>
                  <a:pt x="14264" y="4490"/>
                </a:cubicBezTo>
                <a:close/>
                <a:moveTo>
                  <a:pt x="9324" y="4478"/>
                </a:moveTo>
                <a:cubicBezTo>
                  <a:pt x="9299" y="4478"/>
                  <a:pt x="9274" y="4503"/>
                  <a:pt x="9291" y="4530"/>
                </a:cubicBezTo>
                <a:cubicBezTo>
                  <a:pt x="9302" y="4546"/>
                  <a:pt x="9311" y="4560"/>
                  <a:pt x="9322" y="4574"/>
                </a:cubicBezTo>
                <a:cubicBezTo>
                  <a:pt x="9329" y="4586"/>
                  <a:pt x="9341" y="4591"/>
                  <a:pt x="9351" y="4591"/>
                </a:cubicBezTo>
                <a:cubicBezTo>
                  <a:pt x="9376" y="4591"/>
                  <a:pt x="9400" y="4565"/>
                  <a:pt x="9383" y="4539"/>
                </a:cubicBezTo>
                <a:cubicBezTo>
                  <a:pt x="9372" y="4525"/>
                  <a:pt x="9363" y="4509"/>
                  <a:pt x="9353" y="4494"/>
                </a:cubicBezTo>
                <a:cubicBezTo>
                  <a:pt x="9346" y="4483"/>
                  <a:pt x="9335" y="4478"/>
                  <a:pt x="9324" y="4478"/>
                </a:cubicBezTo>
                <a:close/>
                <a:moveTo>
                  <a:pt x="8361" y="4491"/>
                </a:moveTo>
                <a:cubicBezTo>
                  <a:pt x="8348" y="4491"/>
                  <a:pt x="8337" y="4509"/>
                  <a:pt x="8349" y="4521"/>
                </a:cubicBezTo>
                <a:cubicBezTo>
                  <a:pt x="8380" y="4556"/>
                  <a:pt x="8410" y="4592"/>
                  <a:pt x="8440" y="4625"/>
                </a:cubicBezTo>
                <a:cubicBezTo>
                  <a:pt x="8443" y="4629"/>
                  <a:pt x="8447" y="4631"/>
                  <a:pt x="8451" y="4631"/>
                </a:cubicBezTo>
                <a:cubicBezTo>
                  <a:pt x="8464" y="4631"/>
                  <a:pt x="8476" y="4613"/>
                  <a:pt x="8465" y="4600"/>
                </a:cubicBezTo>
                <a:cubicBezTo>
                  <a:pt x="8434" y="4566"/>
                  <a:pt x="8404" y="4531"/>
                  <a:pt x="8374" y="4497"/>
                </a:cubicBezTo>
                <a:cubicBezTo>
                  <a:pt x="8370" y="4493"/>
                  <a:pt x="8366" y="4491"/>
                  <a:pt x="8361" y="4491"/>
                </a:cubicBezTo>
                <a:close/>
                <a:moveTo>
                  <a:pt x="8777" y="4504"/>
                </a:moveTo>
                <a:cubicBezTo>
                  <a:pt x="8763" y="4504"/>
                  <a:pt x="8750" y="4512"/>
                  <a:pt x="8747" y="4530"/>
                </a:cubicBezTo>
                <a:cubicBezTo>
                  <a:pt x="8739" y="4565"/>
                  <a:pt x="8747" y="4597"/>
                  <a:pt x="8769" y="4624"/>
                </a:cubicBezTo>
                <a:cubicBezTo>
                  <a:pt x="8774" y="4632"/>
                  <a:pt x="8783" y="4635"/>
                  <a:pt x="8792" y="4635"/>
                </a:cubicBezTo>
                <a:cubicBezTo>
                  <a:pt x="8802" y="4635"/>
                  <a:pt x="8812" y="4631"/>
                  <a:pt x="8819" y="4624"/>
                </a:cubicBezTo>
                <a:cubicBezTo>
                  <a:pt x="8836" y="4613"/>
                  <a:pt x="8833" y="4592"/>
                  <a:pt x="8820" y="4576"/>
                </a:cubicBezTo>
                <a:cubicBezTo>
                  <a:pt x="8814" y="4568"/>
                  <a:pt x="8814" y="4558"/>
                  <a:pt x="8815" y="4550"/>
                </a:cubicBezTo>
                <a:cubicBezTo>
                  <a:pt x="8821" y="4522"/>
                  <a:pt x="8798" y="4504"/>
                  <a:pt x="8777" y="4504"/>
                </a:cubicBezTo>
                <a:close/>
                <a:moveTo>
                  <a:pt x="5553" y="4558"/>
                </a:moveTo>
                <a:cubicBezTo>
                  <a:pt x="5543" y="4558"/>
                  <a:pt x="5534" y="4563"/>
                  <a:pt x="5528" y="4571"/>
                </a:cubicBezTo>
                <a:cubicBezTo>
                  <a:pt x="5527" y="4570"/>
                  <a:pt x="5525" y="4570"/>
                  <a:pt x="5524" y="4570"/>
                </a:cubicBezTo>
                <a:cubicBezTo>
                  <a:pt x="5488" y="4570"/>
                  <a:pt x="5476" y="4628"/>
                  <a:pt x="5516" y="4641"/>
                </a:cubicBezTo>
                <a:cubicBezTo>
                  <a:pt x="5522" y="4643"/>
                  <a:pt x="5528" y="4644"/>
                  <a:pt x="5534" y="4644"/>
                </a:cubicBezTo>
                <a:cubicBezTo>
                  <a:pt x="5559" y="4644"/>
                  <a:pt x="5580" y="4626"/>
                  <a:pt x="5589" y="4603"/>
                </a:cubicBezTo>
                <a:cubicBezTo>
                  <a:pt x="5598" y="4584"/>
                  <a:pt x="5582" y="4563"/>
                  <a:pt x="5564" y="4560"/>
                </a:cubicBezTo>
                <a:cubicBezTo>
                  <a:pt x="5560" y="4559"/>
                  <a:pt x="5556" y="4558"/>
                  <a:pt x="5553" y="4558"/>
                </a:cubicBezTo>
                <a:close/>
                <a:moveTo>
                  <a:pt x="191" y="4542"/>
                </a:moveTo>
                <a:cubicBezTo>
                  <a:pt x="168" y="4542"/>
                  <a:pt x="143" y="4567"/>
                  <a:pt x="157" y="4595"/>
                </a:cubicBezTo>
                <a:cubicBezTo>
                  <a:pt x="163" y="4605"/>
                  <a:pt x="168" y="4615"/>
                  <a:pt x="173" y="4625"/>
                </a:cubicBezTo>
                <a:cubicBezTo>
                  <a:pt x="180" y="4638"/>
                  <a:pt x="190" y="4644"/>
                  <a:pt x="201" y="4644"/>
                </a:cubicBezTo>
                <a:cubicBezTo>
                  <a:pt x="225" y="4644"/>
                  <a:pt x="249" y="4618"/>
                  <a:pt x="235" y="4590"/>
                </a:cubicBezTo>
                <a:cubicBezTo>
                  <a:pt x="230" y="4579"/>
                  <a:pt x="224" y="4571"/>
                  <a:pt x="219" y="4560"/>
                </a:cubicBezTo>
                <a:cubicBezTo>
                  <a:pt x="213" y="4547"/>
                  <a:pt x="202" y="4542"/>
                  <a:pt x="191" y="4542"/>
                </a:cubicBezTo>
                <a:close/>
                <a:moveTo>
                  <a:pt x="18982" y="4499"/>
                </a:moveTo>
                <a:cubicBezTo>
                  <a:pt x="18958" y="4499"/>
                  <a:pt x="18937" y="4515"/>
                  <a:pt x="18929" y="4537"/>
                </a:cubicBezTo>
                <a:cubicBezTo>
                  <a:pt x="18924" y="4553"/>
                  <a:pt x="18919" y="4568"/>
                  <a:pt x="18914" y="4582"/>
                </a:cubicBezTo>
                <a:cubicBezTo>
                  <a:pt x="18904" y="4609"/>
                  <a:pt x="18924" y="4641"/>
                  <a:pt x="18950" y="4647"/>
                </a:cubicBezTo>
                <a:cubicBezTo>
                  <a:pt x="18955" y="4649"/>
                  <a:pt x="18960" y="4649"/>
                  <a:pt x="18964" y="4649"/>
                </a:cubicBezTo>
                <a:cubicBezTo>
                  <a:pt x="18988" y="4649"/>
                  <a:pt x="19008" y="4632"/>
                  <a:pt x="19016" y="4610"/>
                </a:cubicBezTo>
                <a:cubicBezTo>
                  <a:pt x="19021" y="4597"/>
                  <a:pt x="19027" y="4582"/>
                  <a:pt x="19032" y="4566"/>
                </a:cubicBezTo>
                <a:cubicBezTo>
                  <a:pt x="19040" y="4539"/>
                  <a:pt x="19021" y="4508"/>
                  <a:pt x="18995" y="4500"/>
                </a:cubicBezTo>
                <a:cubicBezTo>
                  <a:pt x="18991" y="4499"/>
                  <a:pt x="18986" y="4499"/>
                  <a:pt x="18982" y="4499"/>
                </a:cubicBezTo>
                <a:close/>
                <a:moveTo>
                  <a:pt x="13604" y="4563"/>
                </a:moveTo>
                <a:cubicBezTo>
                  <a:pt x="13577" y="4563"/>
                  <a:pt x="13553" y="4599"/>
                  <a:pt x="13577" y="4624"/>
                </a:cubicBezTo>
                <a:lnTo>
                  <a:pt x="13593" y="4640"/>
                </a:lnTo>
                <a:cubicBezTo>
                  <a:pt x="13600" y="4647"/>
                  <a:pt x="13608" y="4650"/>
                  <a:pt x="13616" y="4650"/>
                </a:cubicBezTo>
                <a:cubicBezTo>
                  <a:pt x="13644" y="4650"/>
                  <a:pt x="13668" y="4614"/>
                  <a:pt x="13643" y="4590"/>
                </a:cubicBezTo>
                <a:lnTo>
                  <a:pt x="13627" y="4574"/>
                </a:lnTo>
                <a:cubicBezTo>
                  <a:pt x="13620" y="4566"/>
                  <a:pt x="13612" y="4563"/>
                  <a:pt x="13604" y="4563"/>
                </a:cubicBezTo>
                <a:close/>
                <a:moveTo>
                  <a:pt x="2519" y="4576"/>
                </a:moveTo>
                <a:cubicBezTo>
                  <a:pt x="2451" y="4576"/>
                  <a:pt x="2451" y="4682"/>
                  <a:pt x="2519" y="4683"/>
                </a:cubicBezTo>
                <a:cubicBezTo>
                  <a:pt x="2588" y="4683"/>
                  <a:pt x="2588" y="4576"/>
                  <a:pt x="2519" y="4576"/>
                </a:cubicBezTo>
                <a:close/>
                <a:moveTo>
                  <a:pt x="21520" y="4629"/>
                </a:moveTo>
                <a:cubicBezTo>
                  <a:pt x="21474" y="4629"/>
                  <a:pt x="21474" y="4700"/>
                  <a:pt x="21520" y="4700"/>
                </a:cubicBezTo>
                <a:cubicBezTo>
                  <a:pt x="21565" y="4700"/>
                  <a:pt x="21564" y="4629"/>
                  <a:pt x="21520" y="4629"/>
                </a:cubicBezTo>
                <a:close/>
                <a:moveTo>
                  <a:pt x="20017" y="4611"/>
                </a:moveTo>
                <a:cubicBezTo>
                  <a:pt x="19990" y="4611"/>
                  <a:pt x="19966" y="4647"/>
                  <a:pt x="19992" y="4671"/>
                </a:cubicBezTo>
                <a:cubicBezTo>
                  <a:pt x="20001" y="4682"/>
                  <a:pt x="20011" y="4691"/>
                  <a:pt x="20022" y="4702"/>
                </a:cubicBezTo>
                <a:cubicBezTo>
                  <a:pt x="20029" y="4709"/>
                  <a:pt x="20037" y="4712"/>
                  <a:pt x="20045" y="4712"/>
                </a:cubicBezTo>
                <a:cubicBezTo>
                  <a:pt x="20072" y="4712"/>
                  <a:pt x="20096" y="4676"/>
                  <a:pt x="20071" y="4651"/>
                </a:cubicBezTo>
                <a:lnTo>
                  <a:pt x="20041" y="4621"/>
                </a:lnTo>
                <a:cubicBezTo>
                  <a:pt x="20033" y="4614"/>
                  <a:pt x="20025" y="4611"/>
                  <a:pt x="20017" y="4611"/>
                </a:cubicBezTo>
                <a:close/>
                <a:moveTo>
                  <a:pt x="4593" y="4630"/>
                </a:moveTo>
                <a:cubicBezTo>
                  <a:pt x="4575" y="4630"/>
                  <a:pt x="4557" y="4642"/>
                  <a:pt x="4556" y="4665"/>
                </a:cubicBezTo>
                <a:lnTo>
                  <a:pt x="4556" y="4681"/>
                </a:lnTo>
                <a:cubicBezTo>
                  <a:pt x="4556" y="4703"/>
                  <a:pt x="4574" y="4714"/>
                  <a:pt x="4592" y="4714"/>
                </a:cubicBezTo>
                <a:cubicBezTo>
                  <a:pt x="4610" y="4714"/>
                  <a:pt x="4628" y="4703"/>
                  <a:pt x="4628" y="4681"/>
                </a:cubicBezTo>
                <a:lnTo>
                  <a:pt x="4628" y="4665"/>
                </a:lnTo>
                <a:cubicBezTo>
                  <a:pt x="4628" y="4642"/>
                  <a:pt x="4610" y="4630"/>
                  <a:pt x="4593" y="4630"/>
                </a:cubicBezTo>
                <a:close/>
                <a:moveTo>
                  <a:pt x="18304" y="4591"/>
                </a:moveTo>
                <a:cubicBezTo>
                  <a:pt x="18277" y="4591"/>
                  <a:pt x="18254" y="4627"/>
                  <a:pt x="18279" y="4651"/>
                </a:cubicBezTo>
                <a:cubicBezTo>
                  <a:pt x="18299" y="4671"/>
                  <a:pt x="18320" y="4691"/>
                  <a:pt x="18338" y="4712"/>
                </a:cubicBezTo>
                <a:cubicBezTo>
                  <a:pt x="18346" y="4719"/>
                  <a:pt x="18354" y="4722"/>
                  <a:pt x="18362" y="4722"/>
                </a:cubicBezTo>
                <a:cubicBezTo>
                  <a:pt x="18390" y="4722"/>
                  <a:pt x="18414" y="4686"/>
                  <a:pt x="18389" y="4662"/>
                </a:cubicBezTo>
                <a:cubicBezTo>
                  <a:pt x="18369" y="4642"/>
                  <a:pt x="18349" y="4621"/>
                  <a:pt x="18328" y="4602"/>
                </a:cubicBezTo>
                <a:cubicBezTo>
                  <a:pt x="18320" y="4594"/>
                  <a:pt x="18312" y="4591"/>
                  <a:pt x="18304" y="4591"/>
                </a:cubicBezTo>
                <a:close/>
                <a:moveTo>
                  <a:pt x="20708" y="4624"/>
                </a:moveTo>
                <a:cubicBezTo>
                  <a:pt x="20638" y="4624"/>
                  <a:pt x="20638" y="4731"/>
                  <a:pt x="20708" y="4731"/>
                </a:cubicBezTo>
                <a:cubicBezTo>
                  <a:pt x="20776" y="4731"/>
                  <a:pt x="20777" y="4624"/>
                  <a:pt x="20708" y="4624"/>
                </a:cubicBezTo>
                <a:close/>
                <a:moveTo>
                  <a:pt x="5279" y="4626"/>
                </a:moveTo>
                <a:cubicBezTo>
                  <a:pt x="5211" y="4628"/>
                  <a:pt x="5210" y="4734"/>
                  <a:pt x="5279" y="4734"/>
                </a:cubicBezTo>
                <a:lnTo>
                  <a:pt x="5295" y="4734"/>
                </a:lnTo>
                <a:cubicBezTo>
                  <a:pt x="5364" y="4734"/>
                  <a:pt x="5364" y="4626"/>
                  <a:pt x="5295" y="4626"/>
                </a:cubicBezTo>
                <a:close/>
                <a:moveTo>
                  <a:pt x="16308" y="4663"/>
                </a:moveTo>
                <a:cubicBezTo>
                  <a:pt x="16294" y="4663"/>
                  <a:pt x="16280" y="4670"/>
                  <a:pt x="16275" y="4687"/>
                </a:cubicBezTo>
                <a:cubicBezTo>
                  <a:pt x="16269" y="4703"/>
                  <a:pt x="16264" y="4717"/>
                  <a:pt x="16259" y="4731"/>
                </a:cubicBezTo>
                <a:cubicBezTo>
                  <a:pt x="16251" y="4758"/>
                  <a:pt x="16272" y="4775"/>
                  <a:pt x="16294" y="4775"/>
                </a:cubicBezTo>
                <a:cubicBezTo>
                  <a:pt x="16308" y="4775"/>
                  <a:pt x="16322" y="4768"/>
                  <a:pt x="16327" y="4751"/>
                </a:cubicBezTo>
                <a:cubicBezTo>
                  <a:pt x="16332" y="4735"/>
                  <a:pt x="16338" y="4720"/>
                  <a:pt x="16343" y="4707"/>
                </a:cubicBezTo>
                <a:cubicBezTo>
                  <a:pt x="16352" y="4680"/>
                  <a:pt x="16330" y="4663"/>
                  <a:pt x="16308" y="4663"/>
                </a:cubicBezTo>
                <a:close/>
                <a:moveTo>
                  <a:pt x="10044" y="4670"/>
                </a:moveTo>
                <a:cubicBezTo>
                  <a:pt x="10003" y="4670"/>
                  <a:pt x="9967" y="4723"/>
                  <a:pt x="10004" y="4760"/>
                </a:cubicBezTo>
                <a:lnTo>
                  <a:pt x="10019" y="4776"/>
                </a:lnTo>
                <a:cubicBezTo>
                  <a:pt x="10031" y="4787"/>
                  <a:pt x="10043" y="4792"/>
                  <a:pt x="10055" y="4792"/>
                </a:cubicBezTo>
                <a:cubicBezTo>
                  <a:pt x="10096" y="4792"/>
                  <a:pt x="10133" y="4739"/>
                  <a:pt x="10096" y="4702"/>
                </a:cubicBezTo>
                <a:lnTo>
                  <a:pt x="10080" y="4686"/>
                </a:lnTo>
                <a:cubicBezTo>
                  <a:pt x="10069" y="4675"/>
                  <a:pt x="10056" y="4670"/>
                  <a:pt x="10044" y="4670"/>
                </a:cubicBezTo>
                <a:close/>
                <a:moveTo>
                  <a:pt x="17704" y="4661"/>
                </a:moveTo>
                <a:cubicBezTo>
                  <a:pt x="17663" y="4661"/>
                  <a:pt x="17627" y="4714"/>
                  <a:pt x="17665" y="4752"/>
                </a:cubicBezTo>
                <a:cubicBezTo>
                  <a:pt x="17675" y="4762"/>
                  <a:pt x="17684" y="4773"/>
                  <a:pt x="17693" y="4782"/>
                </a:cubicBezTo>
                <a:cubicBezTo>
                  <a:pt x="17704" y="4794"/>
                  <a:pt x="17716" y="4799"/>
                  <a:pt x="17729" y="4799"/>
                </a:cubicBezTo>
                <a:cubicBezTo>
                  <a:pt x="17769" y="4799"/>
                  <a:pt x="17806" y="4745"/>
                  <a:pt x="17770" y="4708"/>
                </a:cubicBezTo>
                <a:cubicBezTo>
                  <a:pt x="17759" y="4697"/>
                  <a:pt x="17750" y="4687"/>
                  <a:pt x="17740" y="4678"/>
                </a:cubicBezTo>
                <a:cubicBezTo>
                  <a:pt x="17729" y="4666"/>
                  <a:pt x="17716" y="4661"/>
                  <a:pt x="17704" y="4661"/>
                </a:cubicBezTo>
                <a:close/>
                <a:moveTo>
                  <a:pt x="4247" y="4719"/>
                </a:moveTo>
                <a:cubicBezTo>
                  <a:pt x="4229" y="4719"/>
                  <a:pt x="4212" y="4731"/>
                  <a:pt x="4212" y="4754"/>
                </a:cubicBezTo>
                <a:lnTo>
                  <a:pt x="4212" y="4770"/>
                </a:lnTo>
                <a:cubicBezTo>
                  <a:pt x="4212" y="4792"/>
                  <a:pt x="4229" y="4803"/>
                  <a:pt x="4247" y="4803"/>
                </a:cubicBezTo>
                <a:cubicBezTo>
                  <a:pt x="4265" y="4803"/>
                  <a:pt x="4283" y="4792"/>
                  <a:pt x="4283" y="4770"/>
                </a:cubicBezTo>
                <a:lnTo>
                  <a:pt x="4283" y="4754"/>
                </a:lnTo>
                <a:cubicBezTo>
                  <a:pt x="4283" y="4731"/>
                  <a:pt x="4265" y="4719"/>
                  <a:pt x="4247" y="4719"/>
                </a:cubicBezTo>
                <a:close/>
                <a:moveTo>
                  <a:pt x="15045" y="4733"/>
                </a:moveTo>
                <a:cubicBezTo>
                  <a:pt x="15037" y="4733"/>
                  <a:pt x="15028" y="4736"/>
                  <a:pt x="15021" y="4744"/>
                </a:cubicBezTo>
                <a:lnTo>
                  <a:pt x="15005" y="4759"/>
                </a:lnTo>
                <a:cubicBezTo>
                  <a:pt x="14980" y="4784"/>
                  <a:pt x="15004" y="4819"/>
                  <a:pt x="15031" y="4819"/>
                </a:cubicBezTo>
                <a:cubicBezTo>
                  <a:pt x="15039" y="4819"/>
                  <a:pt x="15047" y="4816"/>
                  <a:pt x="15054" y="4808"/>
                </a:cubicBezTo>
                <a:lnTo>
                  <a:pt x="15070" y="4793"/>
                </a:lnTo>
                <a:cubicBezTo>
                  <a:pt x="15096" y="4769"/>
                  <a:pt x="15072" y="4733"/>
                  <a:pt x="15045" y="4733"/>
                </a:cubicBezTo>
                <a:close/>
                <a:moveTo>
                  <a:pt x="21071" y="4671"/>
                </a:moveTo>
                <a:cubicBezTo>
                  <a:pt x="21047" y="4671"/>
                  <a:pt x="21027" y="4687"/>
                  <a:pt x="21019" y="4710"/>
                </a:cubicBezTo>
                <a:cubicBezTo>
                  <a:pt x="21014" y="4725"/>
                  <a:pt x="21009" y="4740"/>
                  <a:pt x="21004" y="4755"/>
                </a:cubicBezTo>
                <a:cubicBezTo>
                  <a:pt x="20993" y="4782"/>
                  <a:pt x="21014" y="4814"/>
                  <a:pt x="21040" y="4820"/>
                </a:cubicBezTo>
                <a:cubicBezTo>
                  <a:pt x="21045" y="4821"/>
                  <a:pt x="21050" y="4822"/>
                  <a:pt x="21054" y="4822"/>
                </a:cubicBezTo>
                <a:cubicBezTo>
                  <a:pt x="21078" y="4822"/>
                  <a:pt x="21098" y="4805"/>
                  <a:pt x="21106" y="4783"/>
                </a:cubicBezTo>
                <a:cubicBezTo>
                  <a:pt x="21111" y="4770"/>
                  <a:pt x="21117" y="4754"/>
                  <a:pt x="21122" y="4739"/>
                </a:cubicBezTo>
                <a:cubicBezTo>
                  <a:pt x="21132" y="4712"/>
                  <a:pt x="21111" y="4681"/>
                  <a:pt x="21085" y="4673"/>
                </a:cubicBezTo>
                <a:cubicBezTo>
                  <a:pt x="21080" y="4672"/>
                  <a:pt x="21075" y="4671"/>
                  <a:pt x="21071" y="4671"/>
                </a:cubicBezTo>
                <a:close/>
                <a:moveTo>
                  <a:pt x="1992" y="4707"/>
                </a:moveTo>
                <a:cubicBezTo>
                  <a:pt x="1988" y="4707"/>
                  <a:pt x="1983" y="4707"/>
                  <a:pt x="1978" y="4709"/>
                </a:cubicBezTo>
                <a:cubicBezTo>
                  <a:pt x="1962" y="4714"/>
                  <a:pt x="1948" y="4719"/>
                  <a:pt x="1933" y="4725"/>
                </a:cubicBezTo>
                <a:cubicBezTo>
                  <a:pt x="1906" y="4734"/>
                  <a:pt x="1889" y="4761"/>
                  <a:pt x="1896" y="4791"/>
                </a:cubicBezTo>
                <a:cubicBezTo>
                  <a:pt x="1903" y="4813"/>
                  <a:pt x="1926" y="4829"/>
                  <a:pt x="1949" y="4829"/>
                </a:cubicBezTo>
                <a:cubicBezTo>
                  <a:pt x="1953" y="4829"/>
                  <a:pt x="1958" y="4829"/>
                  <a:pt x="1962" y="4827"/>
                </a:cubicBezTo>
                <a:cubicBezTo>
                  <a:pt x="1978" y="4822"/>
                  <a:pt x="1993" y="4817"/>
                  <a:pt x="2006" y="4812"/>
                </a:cubicBezTo>
                <a:cubicBezTo>
                  <a:pt x="2035" y="4802"/>
                  <a:pt x="2051" y="4775"/>
                  <a:pt x="2043" y="4746"/>
                </a:cubicBezTo>
                <a:cubicBezTo>
                  <a:pt x="2037" y="4724"/>
                  <a:pt x="2015" y="4707"/>
                  <a:pt x="1992" y="4707"/>
                </a:cubicBezTo>
                <a:close/>
                <a:moveTo>
                  <a:pt x="17133" y="4733"/>
                </a:moveTo>
                <a:cubicBezTo>
                  <a:pt x="17114" y="4733"/>
                  <a:pt x="17096" y="4743"/>
                  <a:pt x="17086" y="4760"/>
                </a:cubicBezTo>
                <a:cubicBezTo>
                  <a:pt x="17075" y="4776"/>
                  <a:pt x="17066" y="4791"/>
                  <a:pt x="17055" y="4804"/>
                </a:cubicBezTo>
                <a:cubicBezTo>
                  <a:pt x="17039" y="4829"/>
                  <a:pt x="17050" y="4865"/>
                  <a:pt x="17075" y="4878"/>
                </a:cubicBezTo>
                <a:cubicBezTo>
                  <a:pt x="17084" y="4883"/>
                  <a:pt x="17093" y="4885"/>
                  <a:pt x="17102" y="4885"/>
                </a:cubicBezTo>
                <a:cubicBezTo>
                  <a:pt x="17120" y="4885"/>
                  <a:pt x="17138" y="4875"/>
                  <a:pt x="17148" y="4859"/>
                </a:cubicBezTo>
                <a:cubicBezTo>
                  <a:pt x="17159" y="4843"/>
                  <a:pt x="17168" y="4828"/>
                  <a:pt x="17179" y="4814"/>
                </a:cubicBezTo>
                <a:cubicBezTo>
                  <a:pt x="17194" y="4791"/>
                  <a:pt x="17184" y="4755"/>
                  <a:pt x="17159" y="4740"/>
                </a:cubicBezTo>
                <a:cubicBezTo>
                  <a:pt x="17150" y="4735"/>
                  <a:pt x="17141" y="4733"/>
                  <a:pt x="17133" y="4733"/>
                </a:cubicBezTo>
                <a:close/>
                <a:moveTo>
                  <a:pt x="13077" y="4789"/>
                </a:moveTo>
                <a:cubicBezTo>
                  <a:pt x="13060" y="4789"/>
                  <a:pt x="13042" y="4800"/>
                  <a:pt x="13042" y="4823"/>
                </a:cubicBezTo>
                <a:lnTo>
                  <a:pt x="13042" y="4854"/>
                </a:lnTo>
                <a:cubicBezTo>
                  <a:pt x="13042" y="4876"/>
                  <a:pt x="13060" y="4887"/>
                  <a:pt x="13077" y="4887"/>
                </a:cubicBezTo>
                <a:cubicBezTo>
                  <a:pt x="13095" y="4887"/>
                  <a:pt x="13113" y="4876"/>
                  <a:pt x="13113" y="4854"/>
                </a:cubicBezTo>
                <a:lnTo>
                  <a:pt x="13113" y="4823"/>
                </a:lnTo>
                <a:cubicBezTo>
                  <a:pt x="13113" y="4800"/>
                  <a:pt x="13095" y="4789"/>
                  <a:pt x="13077" y="4789"/>
                </a:cubicBezTo>
                <a:close/>
                <a:moveTo>
                  <a:pt x="7626" y="4791"/>
                </a:moveTo>
                <a:cubicBezTo>
                  <a:pt x="7616" y="4791"/>
                  <a:pt x="7605" y="4796"/>
                  <a:pt x="7598" y="4810"/>
                </a:cubicBezTo>
                <a:cubicBezTo>
                  <a:pt x="7593" y="4820"/>
                  <a:pt x="7588" y="4829"/>
                  <a:pt x="7583" y="4840"/>
                </a:cubicBezTo>
                <a:cubicBezTo>
                  <a:pt x="7568" y="4868"/>
                  <a:pt x="7593" y="4894"/>
                  <a:pt x="7617" y="4894"/>
                </a:cubicBezTo>
                <a:cubicBezTo>
                  <a:pt x="7627" y="4894"/>
                  <a:pt x="7638" y="4889"/>
                  <a:pt x="7645" y="4876"/>
                </a:cubicBezTo>
                <a:cubicBezTo>
                  <a:pt x="7650" y="4865"/>
                  <a:pt x="7655" y="4856"/>
                  <a:pt x="7660" y="4845"/>
                </a:cubicBezTo>
                <a:cubicBezTo>
                  <a:pt x="7675" y="4817"/>
                  <a:pt x="7650" y="4791"/>
                  <a:pt x="7626" y="4791"/>
                </a:cubicBezTo>
                <a:close/>
                <a:moveTo>
                  <a:pt x="689" y="4754"/>
                </a:moveTo>
                <a:cubicBezTo>
                  <a:pt x="668" y="4754"/>
                  <a:pt x="646" y="4772"/>
                  <a:pt x="652" y="4798"/>
                </a:cubicBezTo>
                <a:cubicBezTo>
                  <a:pt x="657" y="4823"/>
                  <a:pt x="661" y="4848"/>
                  <a:pt x="665" y="4872"/>
                </a:cubicBezTo>
                <a:cubicBezTo>
                  <a:pt x="669" y="4891"/>
                  <a:pt x="683" y="4899"/>
                  <a:pt x="697" y="4899"/>
                </a:cubicBezTo>
                <a:cubicBezTo>
                  <a:pt x="718" y="4899"/>
                  <a:pt x="740" y="4882"/>
                  <a:pt x="734" y="4855"/>
                </a:cubicBezTo>
                <a:cubicBezTo>
                  <a:pt x="728" y="4829"/>
                  <a:pt x="723" y="4804"/>
                  <a:pt x="720" y="4780"/>
                </a:cubicBezTo>
                <a:cubicBezTo>
                  <a:pt x="716" y="4762"/>
                  <a:pt x="703" y="4754"/>
                  <a:pt x="689" y="4754"/>
                </a:cubicBezTo>
                <a:close/>
                <a:moveTo>
                  <a:pt x="11874" y="4783"/>
                </a:moveTo>
                <a:cubicBezTo>
                  <a:pt x="11847" y="4783"/>
                  <a:pt x="11820" y="4800"/>
                  <a:pt x="11820" y="4835"/>
                </a:cubicBezTo>
                <a:lnTo>
                  <a:pt x="11820" y="4850"/>
                </a:lnTo>
                <a:cubicBezTo>
                  <a:pt x="11820" y="4885"/>
                  <a:pt x="11847" y="4902"/>
                  <a:pt x="11874" y="4902"/>
                </a:cubicBezTo>
                <a:cubicBezTo>
                  <a:pt x="11900" y="4902"/>
                  <a:pt x="11927" y="4885"/>
                  <a:pt x="11927" y="4850"/>
                </a:cubicBezTo>
                <a:lnTo>
                  <a:pt x="11927" y="4835"/>
                </a:lnTo>
                <a:cubicBezTo>
                  <a:pt x="11927" y="4800"/>
                  <a:pt x="11900" y="4783"/>
                  <a:pt x="11874" y="4783"/>
                </a:cubicBezTo>
                <a:close/>
                <a:moveTo>
                  <a:pt x="15512" y="4807"/>
                </a:moveTo>
                <a:cubicBezTo>
                  <a:pt x="15489" y="4807"/>
                  <a:pt x="15464" y="4833"/>
                  <a:pt x="15479" y="4861"/>
                </a:cubicBezTo>
                <a:cubicBezTo>
                  <a:pt x="15484" y="4871"/>
                  <a:pt x="15489" y="4881"/>
                  <a:pt x="15494" y="4891"/>
                </a:cubicBezTo>
                <a:cubicBezTo>
                  <a:pt x="15501" y="4904"/>
                  <a:pt x="15511" y="4909"/>
                  <a:pt x="15522" y="4909"/>
                </a:cubicBezTo>
                <a:cubicBezTo>
                  <a:pt x="15545" y="4909"/>
                  <a:pt x="15570" y="4884"/>
                  <a:pt x="15556" y="4856"/>
                </a:cubicBezTo>
                <a:cubicBezTo>
                  <a:pt x="15551" y="4845"/>
                  <a:pt x="15546" y="4836"/>
                  <a:pt x="15540" y="4825"/>
                </a:cubicBezTo>
                <a:cubicBezTo>
                  <a:pt x="15534" y="4812"/>
                  <a:pt x="15523" y="4807"/>
                  <a:pt x="15512" y="4807"/>
                </a:cubicBezTo>
                <a:close/>
                <a:moveTo>
                  <a:pt x="22029" y="4842"/>
                </a:moveTo>
                <a:cubicBezTo>
                  <a:pt x="22011" y="4842"/>
                  <a:pt x="21994" y="4854"/>
                  <a:pt x="21994" y="4877"/>
                </a:cubicBezTo>
                <a:lnTo>
                  <a:pt x="21994" y="4892"/>
                </a:lnTo>
                <a:cubicBezTo>
                  <a:pt x="21994" y="4915"/>
                  <a:pt x="22011" y="4927"/>
                  <a:pt x="22029" y="4927"/>
                </a:cubicBezTo>
                <a:cubicBezTo>
                  <a:pt x="22047" y="4927"/>
                  <a:pt x="22065" y="4915"/>
                  <a:pt x="22065" y="4892"/>
                </a:cubicBezTo>
                <a:lnTo>
                  <a:pt x="22065" y="4877"/>
                </a:lnTo>
                <a:cubicBezTo>
                  <a:pt x="22065" y="4854"/>
                  <a:pt x="22047" y="4842"/>
                  <a:pt x="22029" y="4842"/>
                </a:cubicBezTo>
                <a:close/>
                <a:moveTo>
                  <a:pt x="13858" y="4880"/>
                </a:moveTo>
                <a:cubicBezTo>
                  <a:pt x="13812" y="4880"/>
                  <a:pt x="13812" y="4950"/>
                  <a:pt x="13858" y="4950"/>
                </a:cubicBezTo>
                <a:cubicBezTo>
                  <a:pt x="13904" y="4950"/>
                  <a:pt x="13904" y="4880"/>
                  <a:pt x="13858" y="4880"/>
                </a:cubicBezTo>
                <a:close/>
                <a:moveTo>
                  <a:pt x="12506" y="4786"/>
                </a:moveTo>
                <a:cubicBezTo>
                  <a:pt x="12489" y="4786"/>
                  <a:pt x="12471" y="4797"/>
                  <a:pt x="12471" y="4820"/>
                </a:cubicBezTo>
                <a:lnTo>
                  <a:pt x="12471" y="4927"/>
                </a:lnTo>
                <a:cubicBezTo>
                  <a:pt x="12470" y="4949"/>
                  <a:pt x="12488" y="4961"/>
                  <a:pt x="12505" y="4961"/>
                </a:cubicBezTo>
                <a:cubicBezTo>
                  <a:pt x="12523" y="4961"/>
                  <a:pt x="12541" y="4949"/>
                  <a:pt x="12542" y="4927"/>
                </a:cubicBezTo>
                <a:lnTo>
                  <a:pt x="12542" y="4820"/>
                </a:lnTo>
                <a:cubicBezTo>
                  <a:pt x="12542" y="4797"/>
                  <a:pt x="12524" y="4786"/>
                  <a:pt x="12506" y="4786"/>
                </a:cubicBezTo>
                <a:close/>
                <a:moveTo>
                  <a:pt x="24391" y="4833"/>
                </a:moveTo>
                <a:cubicBezTo>
                  <a:pt x="24368" y="4833"/>
                  <a:pt x="24346" y="4849"/>
                  <a:pt x="24339" y="4871"/>
                </a:cubicBezTo>
                <a:cubicBezTo>
                  <a:pt x="24334" y="4886"/>
                  <a:pt x="24329" y="4902"/>
                  <a:pt x="24323" y="4916"/>
                </a:cubicBezTo>
                <a:cubicBezTo>
                  <a:pt x="24313" y="4944"/>
                  <a:pt x="24334" y="4975"/>
                  <a:pt x="24360" y="4981"/>
                </a:cubicBezTo>
                <a:cubicBezTo>
                  <a:pt x="24365" y="4983"/>
                  <a:pt x="24369" y="4983"/>
                  <a:pt x="24374" y="4983"/>
                </a:cubicBezTo>
                <a:cubicBezTo>
                  <a:pt x="24397" y="4983"/>
                  <a:pt x="24418" y="4967"/>
                  <a:pt x="24425" y="4945"/>
                </a:cubicBezTo>
                <a:cubicBezTo>
                  <a:pt x="24430" y="4930"/>
                  <a:pt x="24435" y="4914"/>
                  <a:pt x="24441" y="4901"/>
                </a:cubicBezTo>
                <a:cubicBezTo>
                  <a:pt x="24451" y="4872"/>
                  <a:pt x="24430" y="4841"/>
                  <a:pt x="24404" y="4835"/>
                </a:cubicBezTo>
                <a:cubicBezTo>
                  <a:pt x="24400" y="4834"/>
                  <a:pt x="24395" y="4833"/>
                  <a:pt x="24391" y="4833"/>
                </a:cubicBezTo>
                <a:close/>
                <a:moveTo>
                  <a:pt x="4756" y="4900"/>
                </a:moveTo>
                <a:cubicBezTo>
                  <a:pt x="4748" y="4900"/>
                  <a:pt x="4740" y="4903"/>
                  <a:pt x="4732" y="4911"/>
                </a:cubicBezTo>
                <a:lnTo>
                  <a:pt x="4717" y="4927"/>
                </a:lnTo>
                <a:cubicBezTo>
                  <a:pt x="4691" y="4952"/>
                  <a:pt x="4715" y="4987"/>
                  <a:pt x="4742" y="4987"/>
                </a:cubicBezTo>
                <a:cubicBezTo>
                  <a:pt x="4750" y="4987"/>
                  <a:pt x="4759" y="4984"/>
                  <a:pt x="4766" y="4976"/>
                </a:cubicBezTo>
                <a:lnTo>
                  <a:pt x="4782" y="4960"/>
                </a:lnTo>
                <a:cubicBezTo>
                  <a:pt x="4806" y="4936"/>
                  <a:pt x="4783" y="4900"/>
                  <a:pt x="4756" y="4900"/>
                </a:cubicBezTo>
                <a:close/>
                <a:moveTo>
                  <a:pt x="6210" y="4918"/>
                </a:moveTo>
                <a:cubicBezTo>
                  <a:pt x="6164" y="4918"/>
                  <a:pt x="6164" y="4990"/>
                  <a:pt x="6210" y="4990"/>
                </a:cubicBezTo>
                <a:lnTo>
                  <a:pt x="6226" y="4990"/>
                </a:lnTo>
                <a:cubicBezTo>
                  <a:pt x="6272" y="4990"/>
                  <a:pt x="6272" y="4918"/>
                  <a:pt x="6226" y="4918"/>
                </a:cubicBezTo>
                <a:close/>
                <a:moveTo>
                  <a:pt x="19955" y="4911"/>
                </a:moveTo>
                <a:cubicBezTo>
                  <a:pt x="19938" y="4911"/>
                  <a:pt x="19920" y="4922"/>
                  <a:pt x="19920" y="4945"/>
                </a:cubicBezTo>
                <a:lnTo>
                  <a:pt x="19920" y="4960"/>
                </a:lnTo>
                <a:cubicBezTo>
                  <a:pt x="19920" y="4983"/>
                  <a:pt x="19938" y="4995"/>
                  <a:pt x="19956" y="4995"/>
                </a:cubicBezTo>
                <a:cubicBezTo>
                  <a:pt x="19974" y="4995"/>
                  <a:pt x="19992" y="4983"/>
                  <a:pt x="19992" y="4960"/>
                </a:cubicBezTo>
                <a:lnTo>
                  <a:pt x="19992" y="4945"/>
                </a:lnTo>
                <a:cubicBezTo>
                  <a:pt x="19992" y="4922"/>
                  <a:pt x="19973" y="4911"/>
                  <a:pt x="19955" y="4911"/>
                </a:cubicBezTo>
                <a:close/>
                <a:moveTo>
                  <a:pt x="6826" y="4876"/>
                </a:moveTo>
                <a:cubicBezTo>
                  <a:pt x="6803" y="4876"/>
                  <a:pt x="6780" y="4892"/>
                  <a:pt x="6775" y="4914"/>
                </a:cubicBezTo>
                <a:cubicBezTo>
                  <a:pt x="6766" y="4944"/>
                  <a:pt x="6783" y="4971"/>
                  <a:pt x="6812" y="4980"/>
                </a:cubicBezTo>
                <a:cubicBezTo>
                  <a:pt x="6827" y="4986"/>
                  <a:pt x="6841" y="4991"/>
                  <a:pt x="6856" y="4995"/>
                </a:cubicBezTo>
                <a:cubicBezTo>
                  <a:pt x="6860" y="4996"/>
                  <a:pt x="6865" y="4997"/>
                  <a:pt x="6869" y="4997"/>
                </a:cubicBezTo>
                <a:cubicBezTo>
                  <a:pt x="6893" y="4997"/>
                  <a:pt x="6916" y="4980"/>
                  <a:pt x="6922" y="4958"/>
                </a:cubicBezTo>
                <a:cubicBezTo>
                  <a:pt x="6929" y="4929"/>
                  <a:pt x="6912" y="4901"/>
                  <a:pt x="6885" y="4892"/>
                </a:cubicBezTo>
                <a:cubicBezTo>
                  <a:pt x="6869" y="4887"/>
                  <a:pt x="6855" y="4882"/>
                  <a:pt x="6840" y="4878"/>
                </a:cubicBezTo>
                <a:cubicBezTo>
                  <a:pt x="6836" y="4876"/>
                  <a:pt x="6831" y="4876"/>
                  <a:pt x="6826" y="4876"/>
                </a:cubicBezTo>
                <a:close/>
                <a:moveTo>
                  <a:pt x="3477" y="4925"/>
                </a:moveTo>
                <a:cubicBezTo>
                  <a:pt x="3466" y="4925"/>
                  <a:pt x="3456" y="4930"/>
                  <a:pt x="3449" y="4944"/>
                </a:cubicBezTo>
                <a:cubicBezTo>
                  <a:pt x="3444" y="4954"/>
                  <a:pt x="3438" y="4964"/>
                  <a:pt x="3433" y="4974"/>
                </a:cubicBezTo>
                <a:cubicBezTo>
                  <a:pt x="3419" y="5001"/>
                  <a:pt x="3443" y="5027"/>
                  <a:pt x="3466" y="5027"/>
                </a:cubicBezTo>
                <a:cubicBezTo>
                  <a:pt x="3477" y="5027"/>
                  <a:pt x="3487" y="5021"/>
                  <a:pt x="3494" y="5009"/>
                </a:cubicBezTo>
                <a:cubicBezTo>
                  <a:pt x="3499" y="4998"/>
                  <a:pt x="3504" y="4990"/>
                  <a:pt x="3510" y="4979"/>
                </a:cubicBezTo>
                <a:cubicBezTo>
                  <a:pt x="3524" y="4951"/>
                  <a:pt x="3500" y="4925"/>
                  <a:pt x="3477" y="4925"/>
                </a:cubicBezTo>
                <a:close/>
                <a:moveTo>
                  <a:pt x="14366" y="4957"/>
                </a:moveTo>
                <a:cubicBezTo>
                  <a:pt x="14356" y="4957"/>
                  <a:pt x="14348" y="4962"/>
                  <a:pt x="14342" y="4970"/>
                </a:cubicBezTo>
                <a:cubicBezTo>
                  <a:pt x="14340" y="4970"/>
                  <a:pt x="14339" y="4969"/>
                  <a:pt x="14337" y="4969"/>
                </a:cubicBezTo>
                <a:cubicBezTo>
                  <a:pt x="14303" y="4969"/>
                  <a:pt x="14290" y="5028"/>
                  <a:pt x="14330" y="5040"/>
                </a:cubicBezTo>
                <a:cubicBezTo>
                  <a:pt x="14337" y="5042"/>
                  <a:pt x="14343" y="5043"/>
                  <a:pt x="14348" y="5043"/>
                </a:cubicBezTo>
                <a:cubicBezTo>
                  <a:pt x="14373" y="5043"/>
                  <a:pt x="14394" y="5026"/>
                  <a:pt x="14404" y="5002"/>
                </a:cubicBezTo>
                <a:cubicBezTo>
                  <a:pt x="14411" y="4984"/>
                  <a:pt x="14396" y="4964"/>
                  <a:pt x="14379" y="4959"/>
                </a:cubicBezTo>
                <a:cubicBezTo>
                  <a:pt x="14374" y="4958"/>
                  <a:pt x="14370" y="4957"/>
                  <a:pt x="14366" y="4957"/>
                </a:cubicBezTo>
                <a:close/>
                <a:moveTo>
                  <a:pt x="9006" y="4942"/>
                </a:moveTo>
                <a:cubicBezTo>
                  <a:pt x="8983" y="4942"/>
                  <a:pt x="8958" y="4967"/>
                  <a:pt x="8972" y="4996"/>
                </a:cubicBezTo>
                <a:cubicBezTo>
                  <a:pt x="8977" y="5006"/>
                  <a:pt x="8982" y="5016"/>
                  <a:pt x="8988" y="5026"/>
                </a:cubicBezTo>
                <a:cubicBezTo>
                  <a:pt x="8994" y="5039"/>
                  <a:pt x="9005" y="5044"/>
                  <a:pt x="9015" y="5044"/>
                </a:cubicBezTo>
                <a:cubicBezTo>
                  <a:pt x="9039" y="5044"/>
                  <a:pt x="9064" y="5019"/>
                  <a:pt x="9049" y="4991"/>
                </a:cubicBezTo>
                <a:cubicBezTo>
                  <a:pt x="9044" y="4980"/>
                  <a:pt x="9039" y="4971"/>
                  <a:pt x="9034" y="4960"/>
                </a:cubicBezTo>
                <a:cubicBezTo>
                  <a:pt x="9027" y="4947"/>
                  <a:pt x="9017" y="4942"/>
                  <a:pt x="9006" y="4942"/>
                </a:cubicBezTo>
                <a:close/>
                <a:moveTo>
                  <a:pt x="11334" y="4975"/>
                </a:moveTo>
                <a:cubicBezTo>
                  <a:pt x="11265" y="4975"/>
                  <a:pt x="11265" y="5082"/>
                  <a:pt x="11334" y="5082"/>
                </a:cubicBezTo>
                <a:cubicBezTo>
                  <a:pt x="11402" y="5082"/>
                  <a:pt x="11402" y="4975"/>
                  <a:pt x="11334" y="4975"/>
                </a:cubicBezTo>
                <a:close/>
                <a:moveTo>
                  <a:pt x="15817" y="5019"/>
                </a:moveTo>
                <a:cubicBezTo>
                  <a:pt x="15811" y="5019"/>
                  <a:pt x="15806" y="5020"/>
                  <a:pt x="15800" y="5021"/>
                </a:cubicBezTo>
                <a:cubicBezTo>
                  <a:pt x="15759" y="5030"/>
                  <a:pt x="15771" y="5089"/>
                  <a:pt x="15809" y="5090"/>
                </a:cubicBezTo>
                <a:cubicBezTo>
                  <a:pt x="15815" y="5100"/>
                  <a:pt x="15827" y="5106"/>
                  <a:pt x="15838" y="5106"/>
                </a:cubicBezTo>
                <a:cubicBezTo>
                  <a:pt x="15845" y="5106"/>
                  <a:pt x="15851" y="5104"/>
                  <a:pt x="15856" y="5101"/>
                </a:cubicBezTo>
                <a:cubicBezTo>
                  <a:pt x="15874" y="5090"/>
                  <a:pt x="15877" y="5069"/>
                  <a:pt x="15869" y="5053"/>
                </a:cubicBezTo>
                <a:cubicBezTo>
                  <a:pt x="15858" y="5030"/>
                  <a:pt x="15838" y="5019"/>
                  <a:pt x="15817" y="5019"/>
                </a:cubicBezTo>
                <a:close/>
                <a:moveTo>
                  <a:pt x="13406" y="5030"/>
                </a:moveTo>
                <a:cubicBezTo>
                  <a:pt x="13389" y="5030"/>
                  <a:pt x="13371" y="5041"/>
                  <a:pt x="13371" y="5064"/>
                </a:cubicBezTo>
                <a:lnTo>
                  <a:pt x="13371" y="5080"/>
                </a:lnTo>
                <a:cubicBezTo>
                  <a:pt x="13371" y="5103"/>
                  <a:pt x="13388" y="5114"/>
                  <a:pt x="13406" y="5114"/>
                </a:cubicBezTo>
                <a:cubicBezTo>
                  <a:pt x="13423" y="5114"/>
                  <a:pt x="13441" y="5103"/>
                  <a:pt x="13441" y="5080"/>
                </a:cubicBezTo>
                <a:lnTo>
                  <a:pt x="13441" y="5064"/>
                </a:lnTo>
                <a:cubicBezTo>
                  <a:pt x="13441" y="5041"/>
                  <a:pt x="13424" y="5030"/>
                  <a:pt x="13406" y="5030"/>
                </a:cubicBezTo>
                <a:close/>
                <a:moveTo>
                  <a:pt x="16135" y="5019"/>
                </a:moveTo>
                <a:cubicBezTo>
                  <a:pt x="16124" y="5019"/>
                  <a:pt x="16114" y="5025"/>
                  <a:pt x="16107" y="5038"/>
                </a:cubicBezTo>
                <a:cubicBezTo>
                  <a:pt x="16102" y="5048"/>
                  <a:pt x="16097" y="5058"/>
                  <a:pt x="16091" y="5068"/>
                </a:cubicBezTo>
                <a:cubicBezTo>
                  <a:pt x="16077" y="5096"/>
                  <a:pt x="16102" y="5121"/>
                  <a:pt x="16125" y="5121"/>
                </a:cubicBezTo>
                <a:cubicBezTo>
                  <a:pt x="16136" y="5121"/>
                  <a:pt x="16147" y="5116"/>
                  <a:pt x="16153" y="5103"/>
                </a:cubicBezTo>
                <a:cubicBezTo>
                  <a:pt x="16158" y="5092"/>
                  <a:pt x="16164" y="5082"/>
                  <a:pt x="16169" y="5074"/>
                </a:cubicBezTo>
                <a:cubicBezTo>
                  <a:pt x="16183" y="5045"/>
                  <a:pt x="16159" y="5019"/>
                  <a:pt x="16135" y="5019"/>
                </a:cubicBezTo>
                <a:close/>
                <a:moveTo>
                  <a:pt x="491" y="5024"/>
                </a:moveTo>
                <a:cubicBezTo>
                  <a:pt x="468" y="5024"/>
                  <a:pt x="444" y="5049"/>
                  <a:pt x="458" y="5077"/>
                </a:cubicBezTo>
                <a:cubicBezTo>
                  <a:pt x="463" y="5087"/>
                  <a:pt x="469" y="5097"/>
                  <a:pt x="474" y="5107"/>
                </a:cubicBezTo>
                <a:cubicBezTo>
                  <a:pt x="480" y="5120"/>
                  <a:pt x="491" y="5125"/>
                  <a:pt x="501" y="5125"/>
                </a:cubicBezTo>
                <a:cubicBezTo>
                  <a:pt x="525" y="5125"/>
                  <a:pt x="549" y="5100"/>
                  <a:pt x="535" y="5071"/>
                </a:cubicBezTo>
                <a:cubicBezTo>
                  <a:pt x="528" y="5061"/>
                  <a:pt x="524" y="5053"/>
                  <a:pt x="519" y="5042"/>
                </a:cubicBezTo>
                <a:cubicBezTo>
                  <a:pt x="512" y="5029"/>
                  <a:pt x="502" y="5024"/>
                  <a:pt x="491" y="5024"/>
                </a:cubicBezTo>
                <a:close/>
                <a:moveTo>
                  <a:pt x="70" y="5070"/>
                </a:moveTo>
                <a:cubicBezTo>
                  <a:pt x="57" y="5070"/>
                  <a:pt x="44" y="5089"/>
                  <a:pt x="57" y="5101"/>
                </a:cubicBezTo>
                <a:lnTo>
                  <a:pt x="102" y="5145"/>
                </a:lnTo>
                <a:cubicBezTo>
                  <a:pt x="105" y="5148"/>
                  <a:pt x="110" y="5150"/>
                  <a:pt x="113" y="5150"/>
                </a:cubicBezTo>
                <a:cubicBezTo>
                  <a:pt x="127" y="5150"/>
                  <a:pt x="138" y="5133"/>
                  <a:pt x="126" y="5121"/>
                </a:cubicBezTo>
                <a:lnTo>
                  <a:pt x="82" y="5076"/>
                </a:lnTo>
                <a:cubicBezTo>
                  <a:pt x="78" y="5072"/>
                  <a:pt x="74" y="5070"/>
                  <a:pt x="70" y="5070"/>
                </a:cubicBezTo>
                <a:close/>
                <a:moveTo>
                  <a:pt x="23276" y="5072"/>
                </a:moveTo>
                <a:cubicBezTo>
                  <a:pt x="23258" y="5072"/>
                  <a:pt x="23240" y="5084"/>
                  <a:pt x="23240" y="5107"/>
                </a:cubicBezTo>
                <a:lnTo>
                  <a:pt x="23240" y="5123"/>
                </a:lnTo>
                <a:cubicBezTo>
                  <a:pt x="23240" y="5146"/>
                  <a:pt x="23258" y="5157"/>
                  <a:pt x="23276" y="5157"/>
                </a:cubicBezTo>
                <a:cubicBezTo>
                  <a:pt x="23294" y="5157"/>
                  <a:pt x="23311" y="5146"/>
                  <a:pt x="23311" y="5123"/>
                </a:cubicBezTo>
                <a:lnTo>
                  <a:pt x="23311" y="5107"/>
                </a:lnTo>
                <a:cubicBezTo>
                  <a:pt x="23311" y="5084"/>
                  <a:pt x="23294" y="5072"/>
                  <a:pt x="23276" y="5072"/>
                </a:cubicBezTo>
                <a:close/>
                <a:moveTo>
                  <a:pt x="6729" y="5059"/>
                </a:moveTo>
                <a:cubicBezTo>
                  <a:pt x="6723" y="5059"/>
                  <a:pt x="6717" y="5061"/>
                  <a:pt x="6710" y="5065"/>
                </a:cubicBezTo>
                <a:cubicBezTo>
                  <a:pt x="6694" y="5076"/>
                  <a:pt x="6681" y="5085"/>
                  <a:pt x="6666" y="5096"/>
                </a:cubicBezTo>
                <a:cubicBezTo>
                  <a:pt x="6634" y="5117"/>
                  <a:pt x="6654" y="5163"/>
                  <a:pt x="6684" y="5163"/>
                </a:cubicBezTo>
                <a:cubicBezTo>
                  <a:pt x="6689" y="5163"/>
                  <a:pt x="6696" y="5161"/>
                  <a:pt x="6702" y="5157"/>
                </a:cubicBezTo>
                <a:cubicBezTo>
                  <a:pt x="6717" y="5147"/>
                  <a:pt x="6731" y="5137"/>
                  <a:pt x="6746" y="5127"/>
                </a:cubicBezTo>
                <a:cubicBezTo>
                  <a:pt x="6779" y="5106"/>
                  <a:pt x="6759" y="5059"/>
                  <a:pt x="6729" y="5059"/>
                </a:cubicBezTo>
                <a:close/>
                <a:moveTo>
                  <a:pt x="18209" y="5039"/>
                </a:moveTo>
                <a:cubicBezTo>
                  <a:pt x="18198" y="5039"/>
                  <a:pt x="18187" y="5045"/>
                  <a:pt x="18180" y="5058"/>
                </a:cubicBezTo>
                <a:cubicBezTo>
                  <a:pt x="18170" y="5077"/>
                  <a:pt x="18160" y="5098"/>
                  <a:pt x="18150" y="5118"/>
                </a:cubicBezTo>
                <a:cubicBezTo>
                  <a:pt x="18137" y="5146"/>
                  <a:pt x="18162" y="5172"/>
                  <a:pt x="18185" y="5172"/>
                </a:cubicBezTo>
                <a:cubicBezTo>
                  <a:pt x="18195" y="5172"/>
                  <a:pt x="18205" y="5166"/>
                  <a:pt x="18212" y="5153"/>
                </a:cubicBezTo>
                <a:cubicBezTo>
                  <a:pt x="18222" y="5133"/>
                  <a:pt x="18232" y="5112"/>
                  <a:pt x="18242" y="5092"/>
                </a:cubicBezTo>
                <a:cubicBezTo>
                  <a:pt x="18256" y="5064"/>
                  <a:pt x="18232" y="5039"/>
                  <a:pt x="18209" y="5039"/>
                </a:cubicBezTo>
                <a:close/>
                <a:moveTo>
                  <a:pt x="13062" y="5118"/>
                </a:moveTo>
                <a:cubicBezTo>
                  <a:pt x="13044" y="5118"/>
                  <a:pt x="13026" y="5129"/>
                  <a:pt x="13026" y="5152"/>
                </a:cubicBezTo>
                <a:lnTo>
                  <a:pt x="13026" y="5168"/>
                </a:lnTo>
                <a:cubicBezTo>
                  <a:pt x="13026" y="5191"/>
                  <a:pt x="13044" y="5202"/>
                  <a:pt x="13062" y="5202"/>
                </a:cubicBezTo>
                <a:cubicBezTo>
                  <a:pt x="13080" y="5202"/>
                  <a:pt x="13097" y="5191"/>
                  <a:pt x="13097" y="5168"/>
                </a:cubicBezTo>
                <a:lnTo>
                  <a:pt x="13097" y="5152"/>
                </a:lnTo>
                <a:cubicBezTo>
                  <a:pt x="13097" y="5129"/>
                  <a:pt x="13080" y="5118"/>
                  <a:pt x="13062" y="5118"/>
                </a:cubicBezTo>
                <a:close/>
                <a:moveTo>
                  <a:pt x="10805" y="5104"/>
                </a:moveTo>
                <a:cubicBezTo>
                  <a:pt x="10800" y="5104"/>
                  <a:pt x="10795" y="5104"/>
                  <a:pt x="10791" y="5106"/>
                </a:cubicBezTo>
                <a:cubicBezTo>
                  <a:pt x="10775" y="5111"/>
                  <a:pt x="10761" y="5116"/>
                  <a:pt x="10747" y="5122"/>
                </a:cubicBezTo>
                <a:cubicBezTo>
                  <a:pt x="10720" y="5131"/>
                  <a:pt x="10701" y="5158"/>
                  <a:pt x="10710" y="5187"/>
                </a:cubicBezTo>
                <a:cubicBezTo>
                  <a:pt x="10716" y="5208"/>
                  <a:pt x="10738" y="5226"/>
                  <a:pt x="10761" y="5226"/>
                </a:cubicBezTo>
                <a:cubicBezTo>
                  <a:pt x="10765" y="5226"/>
                  <a:pt x="10770" y="5225"/>
                  <a:pt x="10775" y="5223"/>
                </a:cubicBezTo>
                <a:cubicBezTo>
                  <a:pt x="10791" y="5218"/>
                  <a:pt x="10805" y="5213"/>
                  <a:pt x="10820" y="5208"/>
                </a:cubicBezTo>
                <a:cubicBezTo>
                  <a:pt x="10847" y="5199"/>
                  <a:pt x="10864" y="5171"/>
                  <a:pt x="10857" y="5143"/>
                </a:cubicBezTo>
                <a:cubicBezTo>
                  <a:pt x="10850" y="5121"/>
                  <a:pt x="10828" y="5104"/>
                  <a:pt x="10805" y="5104"/>
                </a:cubicBezTo>
                <a:close/>
                <a:moveTo>
                  <a:pt x="22296" y="5173"/>
                </a:moveTo>
                <a:cubicBezTo>
                  <a:pt x="22253" y="5173"/>
                  <a:pt x="22254" y="5243"/>
                  <a:pt x="22298" y="5243"/>
                </a:cubicBezTo>
                <a:cubicBezTo>
                  <a:pt x="22344" y="5243"/>
                  <a:pt x="22344" y="5173"/>
                  <a:pt x="22298" y="5173"/>
                </a:cubicBezTo>
                <a:cubicBezTo>
                  <a:pt x="22298" y="5173"/>
                  <a:pt x="22297" y="5173"/>
                  <a:pt x="22296" y="5173"/>
                </a:cubicBezTo>
                <a:close/>
                <a:moveTo>
                  <a:pt x="15027" y="5181"/>
                </a:moveTo>
                <a:cubicBezTo>
                  <a:pt x="14981" y="5181"/>
                  <a:pt x="14981" y="5253"/>
                  <a:pt x="15027" y="5253"/>
                </a:cubicBezTo>
                <a:cubicBezTo>
                  <a:pt x="15073" y="5253"/>
                  <a:pt x="15073" y="5181"/>
                  <a:pt x="15027" y="5181"/>
                </a:cubicBezTo>
                <a:close/>
                <a:moveTo>
                  <a:pt x="7360" y="5197"/>
                </a:moveTo>
                <a:cubicBezTo>
                  <a:pt x="7315" y="5197"/>
                  <a:pt x="7315" y="5268"/>
                  <a:pt x="7360" y="5268"/>
                </a:cubicBezTo>
                <a:lnTo>
                  <a:pt x="7390" y="5268"/>
                </a:lnTo>
                <a:cubicBezTo>
                  <a:pt x="7390" y="5268"/>
                  <a:pt x="7391" y="5268"/>
                  <a:pt x="7391" y="5268"/>
                </a:cubicBezTo>
                <a:cubicBezTo>
                  <a:pt x="7435" y="5268"/>
                  <a:pt x="7435" y="5197"/>
                  <a:pt x="7390" y="5197"/>
                </a:cubicBezTo>
                <a:close/>
                <a:moveTo>
                  <a:pt x="4246" y="5186"/>
                </a:moveTo>
                <a:cubicBezTo>
                  <a:pt x="4228" y="5186"/>
                  <a:pt x="4211" y="5197"/>
                  <a:pt x="4211" y="5220"/>
                </a:cubicBezTo>
                <a:lnTo>
                  <a:pt x="4211" y="5236"/>
                </a:lnTo>
                <a:cubicBezTo>
                  <a:pt x="4211" y="5258"/>
                  <a:pt x="4228" y="5270"/>
                  <a:pt x="4246" y="5270"/>
                </a:cubicBezTo>
                <a:cubicBezTo>
                  <a:pt x="4264" y="5270"/>
                  <a:pt x="4282" y="5258"/>
                  <a:pt x="4282" y="5236"/>
                </a:cubicBezTo>
                <a:lnTo>
                  <a:pt x="4282" y="5220"/>
                </a:lnTo>
                <a:cubicBezTo>
                  <a:pt x="4282" y="5197"/>
                  <a:pt x="4264" y="5186"/>
                  <a:pt x="4246" y="5186"/>
                </a:cubicBezTo>
                <a:close/>
                <a:moveTo>
                  <a:pt x="4907" y="5172"/>
                </a:moveTo>
                <a:cubicBezTo>
                  <a:pt x="4889" y="5172"/>
                  <a:pt x="4872" y="5184"/>
                  <a:pt x="4872" y="5207"/>
                </a:cubicBezTo>
                <a:lnTo>
                  <a:pt x="4872" y="5237"/>
                </a:lnTo>
                <a:cubicBezTo>
                  <a:pt x="4871" y="5260"/>
                  <a:pt x="4889" y="5272"/>
                  <a:pt x="4907" y="5272"/>
                </a:cubicBezTo>
                <a:cubicBezTo>
                  <a:pt x="4925" y="5272"/>
                  <a:pt x="4943" y="5260"/>
                  <a:pt x="4943" y="5237"/>
                </a:cubicBezTo>
                <a:lnTo>
                  <a:pt x="4943" y="5207"/>
                </a:lnTo>
                <a:cubicBezTo>
                  <a:pt x="4943" y="5184"/>
                  <a:pt x="4925" y="5172"/>
                  <a:pt x="4907" y="5172"/>
                </a:cubicBezTo>
                <a:close/>
                <a:moveTo>
                  <a:pt x="3930" y="5186"/>
                </a:moveTo>
                <a:cubicBezTo>
                  <a:pt x="3925" y="5186"/>
                  <a:pt x="3919" y="5187"/>
                  <a:pt x="3913" y="5190"/>
                </a:cubicBezTo>
                <a:cubicBezTo>
                  <a:pt x="3903" y="5195"/>
                  <a:pt x="3894" y="5200"/>
                  <a:pt x="3884" y="5206"/>
                </a:cubicBezTo>
                <a:cubicBezTo>
                  <a:pt x="3849" y="5224"/>
                  <a:pt x="3870" y="5272"/>
                  <a:pt x="3902" y="5272"/>
                </a:cubicBezTo>
                <a:cubicBezTo>
                  <a:pt x="3907" y="5272"/>
                  <a:pt x="3913" y="5270"/>
                  <a:pt x="3918" y="5267"/>
                </a:cubicBezTo>
                <a:cubicBezTo>
                  <a:pt x="3929" y="5262"/>
                  <a:pt x="3938" y="5256"/>
                  <a:pt x="3949" y="5252"/>
                </a:cubicBezTo>
                <a:cubicBezTo>
                  <a:pt x="3984" y="5234"/>
                  <a:pt x="3962" y="5186"/>
                  <a:pt x="3930" y="5186"/>
                </a:cubicBezTo>
                <a:close/>
                <a:moveTo>
                  <a:pt x="5537" y="5173"/>
                </a:moveTo>
                <a:cubicBezTo>
                  <a:pt x="5531" y="5173"/>
                  <a:pt x="5524" y="5175"/>
                  <a:pt x="5518" y="5179"/>
                </a:cubicBezTo>
                <a:cubicBezTo>
                  <a:pt x="5503" y="5190"/>
                  <a:pt x="5488" y="5200"/>
                  <a:pt x="5473" y="5210"/>
                </a:cubicBezTo>
                <a:cubicBezTo>
                  <a:pt x="5442" y="5231"/>
                  <a:pt x="5461" y="5277"/>
                  <a:pt x="5490" y="5277"/>
                </a:cubicBezTo>
                <a:cubicBezTo>
                  <a:pt x="5496" y="5277"/>
                  <a:pt x="5502" y="5275"/>
                  <a:pt x="5509" y="5270"/>
                </a:cubicBezTo>
                <a:cubicBezTo>
                  <a:pt x="5523" y="5260"/>
                  <a:pt x="5539" y="5250"/>
                  <a:pt x="5553" y="5241"/>
                </a:cubicBezTo>
                <a:cubicBezTo>
                  <a:pt x="5585" y="5219"/>
                  <a:pt x="5566" y="5173"/>
                  <a:pt x="5537" y="5173"/>
                </a:cubicBezTo>
                <a:close/>
                <a:moveTo>
                  <a:pt x="19384" y="5159"/>
                </a:moveTo>
                <a:cubicBezTo>
                  <a:pt x="19375" y="5159"/>
                  <a:pt x="19365" y="5162"/>
                  <a:pt x="19357" y="5166"/>
                </a:cubicBezTo>
                <a:cubicBezTo>
                  <a:pt x="19346" y="5171"/>
                  <a:pt x="19337" y="5176"/>
                  <a:pt x="19326" y="5181"/>
                </a:cubicBezTo>
                <a:cubicBezTo>
                  <a:pt x="19300" y="5195"/>
                  <a:pt x="19294" y="5230"/>
                  <a:pt x="19306" y="5255"/>
                </a:cubicBezTo>
                <a:cubicBezTo>
                  <a:pt x="19317" y="5272"/>
                  <a:pt x="19335" y="5281"/>
                  <a:pt x="19353" y="5281"/>
                </a:cubicBezTo>
                <a:cubicBezTo>
                  <a:pt x="19362" y="5281"/>
                  <a:pt x="19371" y="5279"/>
                  <a:pt x="19380" y="5275"/>
                </a:cubicBezTo>
                <a:cubicBezTo>
                  <a:pt x="19390" y="5269"/>
                  <a:pt x="19400" y="5264"/>
                  <a:pt x="19410" y="5259"/>
                </a:cubicBezTo>
                <a:cubicBezTo>
                  <a:pt x="19436" y="5246"/>
                  <a:pt x="19443" y="5210"/>
                  <a:pt x="19430" y="5186"/>
                </a:cubicBezTo>
                <a:cubicBezTo>
                  <a:pt x="19420" y="5168"/>
                  <a:pt x="19402" y="5159"/>
                  <a:pt x="19384" y="5159"/>
                </a:cubicBezTo>
                <a:close/>
                <a:moveTo>
                  <a:pt x="21637" y="5247"/>
                </a:moveTo>
                <a:cubicBezTo>
                  <a:pt x="21614" y="5247"/>
                  <a:pt x="21614" y="5283"/>
                  <a:pt x="21637" y="5283"/>
                </a:cubicBezTo>
                <a:cubicBezTo>
                  <a:pt x="21638" y="5283"/>
                  <a:pt x="21638" y="5283"/>
                  <a:pt x="21638" y="5283"/>
                </a:cubicBezTo>
                <a:cubicBezTo>
                  <a:pt x="21659" y="5283"/>
                  <a:pt x="21661" y="5248"/>
                  <a:pt x="21637" y="5247"/>
                </a:cubicBezTo>
                <a:close/>
                <a:moveTo>
                  <a:pt x="20375" y="5182"/>
                </a:moveTo>
                <a:cubicBezTo>
                  <a:pt x="20349" y="5182"/>
                  <a:pt x="20325" y="5218"/>
                  <a:pt x="20349" y="5243"/>
                </a:cubicBezTo>
                <a:cubicBezTo>
                  <a:pt x="20359" y="5254"/>
                  <a:pt x="20369" y="5264"/>
                  <a:pt x="20378" y="5274"/>
                </a:cubicBezTo>
                <a:cubicBezTo>
                  <a:pt x="20385" y="5281"/>
                  <a:pt x="20394" y="5284"/>
                  <a:pt x="20402" y="5284"/>
                </a:cubicBezTo>
                <a:cubicBezTo>
                  <a:pt x="20428" y="5284"/>
                  <a:pt x="20452" y="5249"/>
                  <a:pt x="20427" y="5223"/>
                </a:cubicBezTo>
                <a:cubicBezTo>
                  <a:pt x="20417" y="5213"/>
                  <a:pt x="20407" y="5202"/>
                  <a:pt x="20399" y="5194"/>
                </a:cubicBezTo>
                <a:cubicBezTo>
                  <a:pt x="20392" y="5186"/>
                  <a:pt x="20383" y="5182"/>
                  <a:pt x="20375" y="5182"/>
                </a:cubicBezTo>
                <a:close/>
                <a:moveTo>
                  <a:pt x="2579" y="5193"/>
                </a:moveTo>
                <a:cubicBezTo>
                  <a:pt x="2573" y="5193"/>
                  <a:pt x="2567" y="5195"/>
                  <a:pt x="2561" y="5199"/>
                </a:cubicBezTo>
                <a:cubicBezTo>
                  <a:pt x="2545" y="5210"/>
                  <a:pt x="2530" y="5218"/>
                  <a:pt x="2517" y="5229"/>
                </a:cubicBezTo>
                <a:cubicBezTo>
                  <a:pt x="2484" y="5250"/>
                  <a:pt x="2504" y="5296"/>
                  <a:pt x="2533" y="5296"/>
                </a:cubicBezTo>
                <a:cubicBezTo>
                  <a:pt x="2539" y="5296"/>
                  <a:pt x="2545" y="5294"/>
                  <a:pt x="2551" y="5290"/>
                </a:cubicBezTo>
                <a:cubicBezTo>
                  <a:pt x="2567" y="5280"/>
                  <a:pt x="2582" y="5270"/>
                  <a:pt x="2596" y="5260"/>
                </a:cubicBezTo>
                <a:cubicBezTo>
                  <a:pt x="2628" y="5240"/>
                  <a:pt x="2608" y="5193"/>
                  <a:pt x="2579" y="5193"/>
                </a:cubicBezTo>
                <a:close/>
                <a:moveTo>
                  <a:pt x="9505" y="5153"/>
                </a:moveTo>
                <a:cubicBezTo>
                  <a:pt x="9484" y="5153"/>
                  <a:pt x="9462" y="5171"/>
                  <a:pt x="9467" y="5197"/>
                </a:cubicBezTo>
                <a:cubicBezTo>
                  <a:pt x="9473" y="5222"/>
                  <a:pt x="9478" y="5247"/>
                  <a:pt x="9481" y="5273"/>
                </a:cubicBezTo>
                <a:cubicBezTo>
                  <a:pt x="9484" y="5291"/>
                  <a:pt x="9498" y="5299"/>
                  <a:pt x="9512" y="5299"/>
                </a:cubicBezTo>
                <a:cubicBezTo>
                  <a:pt x="9532" y="5299"/>
                  <a:pt x="9555" y="5281"/>
                  <a:pt x="9549" y="5254"/>
                </a:cubicBezTo>
                <a:cubicBezTo>
                  <a:pt x="9544" y="5229"/>
                  <a:pt x="9539" y="5204"/>
                  <a:pt x="9535" y="5179"/>
                </a:cubicBezTo>
                <a:cubicBezTo>
                  <a:pt x="9532" y="5161"/>
                  <a:pt x="9518" y="5153"/>
                  <a:pt x="9505" y="5153"/>
                </a:cubicBezTo>
                <a:close/>
                <a:moveTo>
                  <a:pt x="13571" y="5298"/>
                </a:moveTo>
                <a:cubicBezTo>
                  <a:pt x="13563" y="5298"/>
                  <a:pt x="13554" y="5301"/>
                  <a:pt x="13547" y="5309"/>
                </a:cubicBezTo>
                <a:lnTo>
                  <a:pt x="13532" y="5325"/>
                </a:lnTo>
                <a:cubicBezTo>
                  <a:pt x="13506" y="5350"/>
                  <a:pt x="13530" y="5385"/>
                  <a:pt x="13557" y="5385"/>
                </a:cubicBezTo>
                <a:cubicBezTo>
                  <a:pt x="13565" y="5385"/>
                  <a:pt x="13574" y="5382"/>
                  <a:pt x="13581" y="5374"/>
                </a:cubicBezTo>
                <a:lnTo>
                  <a:pt x="13597" y="5358"/>
                </a:lnTo>
                <a:cubicBezTo>
                  <a:pt x="13622" y="5334"/>
                  <a:pt x="13598" y="5298"/>
                  <a:pt x="13571" y="5298"/>
                </a:cubicBezTo>
                <a:close/>
                <a:moveTo>
                  <a:pt x="18707" y="5266"/>
                </a:moveTo>
                <a:cubicBezTo>
                  <a:pt x="18680" y="5266"/>
                  <a:pt x="18653" y="5283"/>
                  <a:pt x="18653" y="5318"/>
                </a:cubicBezTo>
                <a:lnTo>
                  <a:pt x="18653" y="5348"/>
                </a:lnTo>
                <a:cubicBezTo>
                  <a:pt x="18654" y="5382"/>
                  <a:pt x="18681" y="5399"/>
                  <a:pt x="18707" y="5399"/>
                </a:cubicBezTo>
                <a:cubicBezTo>
                  <a:pt x="18734" y="5399"/>
                  <a:pt x="18761" y="5382"/>
                  <a:pt x="18761" y="5348"/>
                </a:cubicBezTo>
                <a:lnTo>
                  <a:pt x="18761" y="5318"/>
                </a:lnTo>
                <a:cubicBezTo>
                  <a:pt x="18761" y="5283"/>
                  <a:pt x="18734" y="5266"/>
                  <a:pt x="18707" y="5266"/>
                </a:cubicBezTo>
                <a:close/>
                <a:moveTo>
                  <a:pt x="19655" y="5317"/>
                </a:moveTo>
                <a:cubicBezTo>
                  <a:pt x="19637" y="5317"/>
                  <a:pt x="19620" y="5328"/>
                  <a:pt x="19620" y="5351"/>
                </a:cubicBezTo>
                <a:lnTo>
                  <a:pt x="19620" y="5367"/>
                </a:lnTo>
                <a:cubicBezTo>
                  <a:pt x="19619" y="5389"/>
                  <a:pt x="19637" y="5400"/>
                  <a:pt x="19655" y="5400"/>
                </a:cubicBezTo>
                <a:cubicBezTo>
                  <a:pt x="19672" y="5400"/>
                  <a:pt x="19690" y="5389"/>
                  <a:pt x="19690" y="5367"/>
                </a:cubicBezTo>
                <a:lnTo>
                  <a:pt x="19690" y="5351"/>
                </a:lnTo>
                <a:cubicBezTo>
                  <a:pt x="19690" y="5328"/>
                  <a:pt x="19672" y="5317"/>
                  <a:pt x="19655" y="5317"/>
                </a:cubicBezTo>
                <a:close/>
                <a:moveTo>
                  <a:pt x="3208" y="5332"/>
                </a:moveTo>
                <a:cubicBezTo>
                  <a:pt x="3163" y="5332"/>
                  <a:pt x="3163" y="5404"/>
                  <a:pt x="3209" y="5404"/>
                </a:cubicBezTo>
                <a:lnTo>
                  <a:pt x="3239" y="5404"/>
                </a:lnTo>
                <a:cubicBezTo>
                  <a:pt x="3284" y="5404"/>
                  <a:pt x="3284" y="5332"/>
                  <a:pt x="3239" y="5332"/>
                </a:cubicBezTo>
                <a:lnTo>
                  <a:pt x="3209" y="5332"/>
                </a:lnTo>
                <a:cubicBezTo>
                  <a:pt x="3209" y="5332"/>
                  <a:pt x="3208" y="5332"/>
                  <a:pt x="3208" y="5332"/>
                </a:cubicBezTo>
                <a:close/>
                <a:moveTo>
                  <a:pt x="12290" y="5324"/>
                </a:moveTo>
                <a:cubicBezTo>
                  <a:pt x="12280" y="5324"/>
                  <a:pt x="12269" y="5330"/>
                  <a:pt x="12262" y="5343"/>
                </a:cubicBezTo>
                <a:cubicBezTo>
                  <a:pt x="12257" y="5353"/>
                  <a:pt x="12252" y="5363"/>
                  <a:pt x="12247" y="5373"/>
                </a:cubicBezTo>
                <a:cubicBezTo>
                  <a:pt x="12232" y="5401"/>
                  <a:pt x="12257" y="5426"/>
                  <a:pt x="12280" y="5426"/>
                </a:cubicBezTo>
                <a:cubicBezTo>
                  <a:pt x="12291" y="5426"/>
                  <a:pt x="12302" y="5421"/>
                  <a:pt x="12308" y="5409"/>
                </a:cubicBezTo>
                <a:cubicBezTo>
                  <a:pt x="12314" y="5398"/>
                  <a:pt x="12319" y="5389"/>
                  <a:pt x="12324" y="5378"/>
                </a:cubicBezTo>
                <a:cubicBezTo>
                  <a:pt x="12339" y="5350"/>
                  <a:pt x="12314" y="5324"/>
                  <a:pt x="12290" y="5324"/>
                </a:cubicBezTo>
                <a:close/>
                <a:moveTo>
                  <a:pt x="24957" y="5410"/>
                </a:moveTo>
                <a:cubicBezTo>
                  <a:pt x="24935" y="5410"/>
                  <a:pt x="24935" y="5445"/>
                  <a:pt x="24957" y="5445"/>
                </a:cubicBezTo>
                <a:cubicBezTo>
                  <a:pt x="24979" y="5445"/>
                  <a:pt x="24979" y="5410"/>
                  <a:pt x="24957" y="5410"/>
                </a:cubicBezTo>
                <a:close/>
                <a:moveTo>
                  <a:pt x="23696" y="5345"/>
                </a:moveTo>
                <a:cubicBezTo>
                  <a:pt x="23669" y="5345"/>
                  <a:pt x="23645" y="5381"/>
                  <a:pt x="23670" y="5406"/>
                </a:cubicBezTo>
                <a:cubicBezTo>
                  <a:pt x="23680" y="5416"/>
                  <a:pt x="23690" y="5427"/>
                  <a:pt x="23698" y="5436"/>
                </a:cubicBezTo>
                <a:cubicBezTo>
                  <a:pt x="23705" y="5444"/>
                  <a:pt x="23713" y="5447"/>
                  <a:pt x="23721" y="5447"/>
                </a:cubicBezTo>
                <a:cubicBezTo>
                  <a:pt x="23748" y="5447"/>
                  <a:pt x="23772" y="5411"/>
                  <a:pt x="23748" y="5386"/>
                </a:cubicBezTo>
                <a:cubicBezTo>
                  <a:pt x="23738" y="5375"/>
                  <a:pt x="23728" y="5365"/>
                  <a:pt x="23720" y="5356"/>
                </a:cubicBezTo>
                <a:cubicBezTo>
                  <a:pt x="23713" y="5349"/>
                  <a:pt x="23704" y="5345"/>
                  <a:pt x="23696" y="5345"/>
                </a:cubicBezTo>
                <a:close/>
                <a:moveTo>
                  <a:pt x="21351" y="5410"/>
                </a:moveTo>
                <a:cubicBezTo>
                  <a:pt x="21343" y="5410"/>
                  <a:pt x="21334" y="5413"/>
                  <a:pt x="21327" y="5420"/>
                </a:cubicBezTo>
                <a:lnTo>
                  <a:pt x="21312" y="5436"/>
                </a:lnTo>
                <a:cubicBezTo>
                  <a:pt x="21287" y="5461"/>
                  <a:pt x="21310" y="5496"/>
                  <a:pt x="21337" y="5496"/>
                </a:cubicBezTo>
                <a:cubicBezTo>
                  <a:pt x="21345" y="5496"/>
                  <a:pt x="21353" y="5493"/>
                  <a:pt x="21361" y="5485"/>
                </a:cubicBezTo>
                <a:lnTo>
                  <a:pt x="21376" y="5470"/>
                </a:lnTo>
                <a:cubicBezTo>
                  <a:pt x="21402" y="5445"/>
                  <a:pt x="21378" y="5410"/>
                  <a:pt x="21351" y="5410"/>
                </a:cubicBezTo>
                <a:close/>
                <a:moveTo>
                  <a:pt x="4199" y="5440"/>
                </a:moveTo>
                <a:cubicBezTo>
                  <a:pt x="4153" y="5440"/>
                  <a:pt x="4153" y="5510"/>
                  <a:pt x="4199" y="5510"/>
                </a:cubicBezTo>
                <a:lnTo>
                  <a:pt x="4215" y="5510"/>
                </a:lnTo>
                <a:cubicBezTo>
                  <a:pt x="4261" y="5510"/>
                  <a:pt x="4262" y="5440"/>
                  <a:pt x="4215" y="5440"/>
                </a:cubicBezTo>
                <a:close/>
                <a:moveTo>
                  <a:pt x="7869" y="5424"/>
                </a:moveTo>
                <a:cubicBezTo>
                  <a:pt x="7861" y="5424"/>
                  <a:pt x="7852" y="5427"/>
                  <a:pt x="7845" y="5435"/>
                </a:cubicBezTo>
                <a:lnTo>
                  <a:pt x="7829" y="5451"/>
                </a:lnTo>
                <a:cubicBezTo>
                  <a:pt x="7804" y="5476"/>
                  <a:pt x="7828" y="5511"/>
                  <a:pt x="7855" y="5511"/>
                </a:cubicBezTo>
                <a:cubicBezTo>
                  <a:pt x="7863" y="5511"/>
                  <a:pt x="7871" y="5507"/>
                  <a:pt x="7878" y="5500"/>
                </a:cubicBezTo>
                <a:lnTo>
                  <a:pt x="7894" y="5484"/>
                </a:lnTo>
                <a:cubicBezTo>
                  <a:pt x="7920" y="5460"/>
                  <a:pt x="7896" y="5424"/>
                  <a:pt x="7869" y="5424"/>
                </a:cubicBezTo>
                <a:close/>
                <a:moveTo>
                  <a:pt x="16409" y="5399"/>
                </a:moveTo>
                <a:cubicBezTo>
                  <a:pt x="16384" y="5399"/>
                  <a:pt x="16360" y="5424"/>
                  <a:pt x="16377" y="5451"/>
                </a:cubicBezTo>
                <a:cubicBezTo>
                  <a:pt x="16388" y="5466"/>
                  <a:pt x="16397" y="5480"/>
                  <a:pt x="16408" y="5495"/>
                </a:cubicBezTo>
                <a:cubicBezTo>
                  <a:pt x="16416" y="5506"/>
                  <a:pt x="16427" y="5511"/>
                  <a:pt x="16438" y="5511"/>
                </a:cubicBezTo>
                <a:cubicBezTo>
                  <a:pt x="16463" y="5511"/>
                  <a:pt x="16487" y="5486"/>
                  <a:pt x="16468" y="5459"/>
                </a:cubicBezTo>
                <a:cubicBezTo>
                  <a:pt x="16458" y="5443"/>
                  <a:pt x="16450" y="5430"/>
                  <a:pt x="16439" y="5415"/>
                </a:cubicBezTo>
                <a:cubicBezTo>
                  <a:pt x="16431" y="5404"/>
                  <a:pt x="16420" y="5399"/>
                  <a:pt x="16409" y="5399"/>
                </a:cubicBezTo>
                <a:close/>
                <a:moveTo>
                  <a:pt x="9306" y="5423"/>
                </a:moveTo>
                <a:cubicBezTo>
                  <a:pt x="9282" y="5423"/>
                  <a:pt x="9257" y="5449"/>
                  <a:pt x="9271" y="5477"/>
                </a:cubicBezTo>
                <a:cubicBezTo>
                  <a:pt x="9277" y="5487"/>
                  <a:pt x="9282" y="5496"/>
                  <a:pt x="9287" y="5506"/>
                </a:cubicBezTo>
                <a:cubicBezTo>
                  <a:pt x="9294" y="5519"/>
                  <a:pt x="9304" y="5524"/>
                  <a:pt x="9315" y="5524"/>
                </a:cubicBezTo>
                <a:cubicBezTo>
                  <a:pt x="9339" y="5524"/>
                  <a:pt x="9363" y="5499"/>
                  <a:pt x="9349" y="5472"/>
                </a:cubicBezTo>
                <a:cubicBezTo>
                  <a:pt x="9344" y="5461"/>
                  <a:pt x="9339" y="5452"/>
                  <a:pt x="9333" y="5441"/>
                </a:cubicBezTo>
                <a:cubicBezTo>
                  <a:pt x="9327" y="5429"/>
                  <a:pt x="9316" y="5423"/>
                  <a:pt x="9306" y="5423"/>
                </a:cubicBezTo>
                <a:close/>
                <a:moveTo>
                  <a:pt x="8884" y="5469"/>
                </a:moveTo>
                <a:cubicBezTo>
                  <a:pt x="8871" y="5469"/>
                  <a:pt x="8858" y="5487"/>
                  <a:pt x="8870" y="5500"/>
                </a:cubicBezTo>
                <a:lnTo>
                  <a:pt x="8914" y="5544"/>
                </a:lnTo>
                <a:cubicBezTo>
                  <a:pt x="8918" y="5547"/>
                  <a:pt x="8922" y="5549"/>
                  <a:pt x="8926" y="5549"/>
                </a:cubicBezTo>
                <a:cubicBezTo>
                  <a:pt x="8939" y="5549"/>
                  <a:pt x="8952" y="5532"/>
                  <a:pt x="8939" y="5520"/>
                </a:cubicBezTo>
                <a:lnTo>
                  <a:pt x="8894" y="5475"/>
                </a:lnTo>
                <a:cubicBezTo>
                  <a:pt x="8891" y="5471"/>
                  <a:pt x="8887" y="5469"/>
                  <a:pt x="8884" y="5469"/>
                </a:cubicBezTo>
                <a:close/>
                <a:moveTo>
                  <a:pt x="15449" y="5412"/>
                </a:moveTo>
                <a:cubicBezTo>
                  <a:pt x="15436" y="5412"/>
                  <a:pt x="15423" y="5429"/>
                  <a:pt x="15436" y="5442"/>
                </a:cubicBezTo>
                <a:cubicBezTo>
                  <a:pt x="15466" y="5475"/>
                  <a:pt x="15496" y="5510"/>
                  <a:pt x="15528" y="5546"/>
                </a:cubicBezTo>
                <a:cubicBezTo>
                  <a:pt x="15531" y="5550"/>
                  <a:pt x="15536" y="5552"/>
                  <a:pt x="15539" y="5552"/>
                </a:cubicBezTo>
                <a:cubicBezTo>
                  <a:pt x="15553" y="5552"/>
                  <a:pt x="15564" y="5534"/>
                  <a:pt x="15552" y="5521"/>
                </a:cubicBezTo>
                <a:cubicBezTo>
                  <a:pt x="15523" y="5487"/>
                  <a:pt x="15491" y="5452"/>
                  <a:pt x="15461" y="5417"/>
                </a:cubicBezTo>
                <a:cubicBezTo>
                  <a:pt x="15457" y="5413"/>
                  <a:pt x="15453" y="5412"/>
                  <a:pt x="15449" y="5412"/>
                </a:cubicBezTo>
                <a:close/>
                <a:moveTo>
                  <a:pt x="15864" y="5425"/>
                </a:moveTo>
                <a:cubicBezTo>
                  <a:pt x="15850" y="5425"/>
                  <a:pt x="15837" y="5433"/>
                  <a:pt x="15834" y="5451"/>
                </a:cubicBezTo>
                <a:cubicBezTo>
                  <a:pt x="15824" y="5485"/>
                  <a:pt x="15834" y="5517"/>
                  <a:pt x="15856" y="5545"/>
                </a:cubicBezTo>
                <a:cubicBezTo>
                  <a:pt x="15862" y="5553"/>
                  <a:pt x="15872" y="5556"/>
                  <a:pt x="15882" y="5556"/>
                </a:cubicBezTo>
                <a:cubicBezTo>
                  <a:pt x="15891" y="5556"/>
                  <a:pt x="15901" y="5552"/>
                  <a:pt x="15907" y="5546"/>
                </a:cubicBezTo>
                <a:cubicBezTo>
                  <a:pt x="15922" y="5531"/>
                  <a:pt x="15918" y="5510"/>
                  <a:pt x="15907" y="5496"/>
                </a:cubicBezTo>
                <a:cubicBezTo>
                  <a:pt x="15901" y="5488"/>
                  <a:pt x="15901" y="5479"/>
                  <a:pt x="15902" y="5470"/>
                </a:cubicBezTo>
                <a:cubicBezTo>
                  <a:pt x="15908" y="5443"/>
                  <a:pt x="15885" y="5425"/>
                  <a:pt x="15864" y="5425"/>
                </a:cubicBezTo>
                <a:close/>
                <a:moveTo>
                  <a:pt x="20691" y="5483"/>
                </a:moveTo>
                <a:cubicBezTo>
                  <a:pt x="20664" y="5483"/>
                  <a:pt x="20640" y="5518"/>
                  <a:pt x="20666" y="5543"/>
                </a:cubicBezTo>
                <a:lnTo>
                  <a:pt x="20682" y="5559"/>
                </a:lnTo>
                <a:cubicBezTo>
                  <a:pt x="20689" y="5566"/>
                  <a:pt x="20698" y="5569"/>
                  <a:pt x="20706" y="5569"/>
                </a:cubicBezTo>
                <a:cubicBezTo>
                  <a:pt x="20733" y="5569"/>
                  <a:pt x="20756" y="5534"/>
                  <a:pt x="20731" y="5509"/>
                </a:cubicBezTo>
                <a:lnTo>
                  <a:pt x="20715" y="5494"/>
                </a:lnTo>
                <a:cubicBezTo>
                  <a:pt x="20708" y="5486"/>
                  <a:pt x="20700" y="5483"/>
                  <a:pt x="20691" y="5483"/>
                </a:cubicBezTo>
                <a:close/>
                <a:moveTo>
                  <a:pt x="4515" y="5515"/>
                </a:moveTo>
                <a:cubicBezTo>
                  <a:pt x="4507" y="5515"/>
                  <a:pt x="4499" y="5519"/>
                  <a:pt x="4491" y="5526"/>
                </a:cubicBezTo>
                <a:lnTo>
                  <a:pt x="4476" y="5542"/>
                </a:lnTo>
                <a:cubicBezTo>
                  <a:pt x="4449" y="5566"/>
                  <a:pt x="4474" y="5602"/>
                  <a:pt x="4502" y="5602"/>
                </a:cubicBezTo>
                <a:cubicBezTo>
                  <a:pt x="4510" y="5602"/>
                  <a:pt x="4518" y="5599"/>
                  <a:pt x="4525" y="5592"/>
                </a:cubicBezTo>
                <a:lnTo>
                  <a:pt x="4541" y="5576"/>
                </a:lnTo>
                <a:cubicBezTo>
                  <a:pt x="4566" y="5551"/>
                  <a:pt x="4542" y="5515"/>
                  <a:pt x="4515" y="5515"/>
                </a:cubicBezTo>
                <a:close/>
                <a:moveTo>
                  <a:pt x="2066" y="5540"/>
                </a:moveTo>
                <a:cubicBezTo>
                  <a:pt x="2020" y="5540"/>
                  <a:pt x="2020" y="5610"/>
                  <a:pt x="2066" y="5610"/>
                </a:cubicBezTo>
                <a:cubicBezTo>
                  <a:pt x="2111" y="5610"/>
                  <a:pt x="2111" y="5540"/>
                  <a:pt x="2066" y="5540"/>
                </a:cubicBezTo>
                <a:close/>
                <a:moveTo>
                  <a:pt x="7793" y="5545"/>
                </a:moveTo>
                <a:cubicBezTo>
                  <a:pt x="7747" y="5545"/>
                  <a:pt x="7747" y="5615"/>
                  <a:pt x="7793" y="5615"/>
                </a:cubicBezTo>
                <a:cubicBezTo>
                  <a:pt x="7839" y="5615"/>
                  <a:pt x="7839" y="5545"/>
                  <a:pt x="7793" y="5545"/>
                </a:cubicBezTo>
                <a:close/>
                <a:moveTo>
                  <a:pt x="3718" y="5559"/>
                </a:moveTo>
                <a:cubicBezTo>
                  <a:pt x="3710" y="5559"/>
                  <a:pt x="3702" y="5562"/>
                  <a:pt x="3695" y="5569"/>
                </a:cubicBezTo>
                <a:lnTo>
                  <a:pt x="3679" y="5585"/>
                </a:lnTo>
                <a:cubicBezTo>
                  <a:pt x="3654" y="5611"/>
                  <a:pt x="3678" y="5646"/>
                  <a:pt x="3705" y="5646"/>
                </a:cubicBezTo>
                <a:cubicBezTo>
                  <a:pt x="3713" y="5646"/>
                  <a:pt x="3721" y="5643"/>
                  <a:pt x="3729" y="5635"/>
                </a:cubicBezTo>
                <a:cubicBezTo>
                  <a:pt x="3734" y="5629"/>
                  <a:pt x="3738" y="5625"/>
                  <a:pt x="3744" y="5619"/>
                </a:cubicBezTo>
                <a:cubicBezTo>
                  <a:pt x="3769" y="5594"/>
                  <a:pt x="3745" y="5559"/>
                  <a:pt x="3718" y="5559"/>
                </a:cubicBezTo>
                <a:close/>
                <a:moveTo>
                  <a:pt x="24669" y="5572"/>
                </a:moveTo>
                <a:cubicBezTo>
                  <a:pt x="24661" y="5572"/>
                  <a:pt x="24653" y="5575"/>
                  <a:pt x="24645" y="5582"/>
                </a:cubicBezTo>
                <a:lnTo>
                  <a:pt x="24629" y="5597"/>
                </a:lnTo>
                <a:cubicBezTo>
                  <a:pt x="24604" y="5622"/>
                  <a:pt x="24629" y="5657"/>
                  <a:pt x="24656" y="5657"/>
                </a:cubicBezTo>
                <a:cubicBezTo>
                  <a:pt x="24664" y="5657"/>
                  <a:pt x="24672" y="5654"/>
                  <a:pt x="24680" y="5647"/>
                </a:cubicBezTo>
                <a:lnTo>
                  <a:pt x="24695" y="5631"/>
                </a:lnTo>
                <a:cubicBezTo>
                  <a:pt x="24720" y="5607"/>
                  <a:pt x="24697" y="5572"/>
                  <a:pt x="24669" y="5572"/>
                </a:cubicBezTo>
                <a:close/>
                <a:moveTo>
                  <a:pt x="13060" y="5584"/>
                </a:moveTo>
                <a:cubicBezTo>
                  <a:pt x="13043" y="5584"/>
                  <a:pt x="13025" y="5595"/>
                  <a:pt x="13025" y="5618"/>
                </a:cubicBezTo>
                <a:lnTo>
                  <a:pt x="13025" y="5634"/>
                </a:lnTo>
                <a:cubicBezTo>
                  <a:pt x="13025" y="5657"/>
                  <a:pt x="13043" y="5668"/>
                  <a:pt x="13060" y="5668"/>
                </a:cubicBezTo>
                <a:cubicBezTo>
                  <a:pt x="13078" y="5668"/>
                  <a:pt x="13095" y="5657"/>
                  <a:pt x="13095" y="5634"/>
                </a:cubicBezTo>
                <a:lnTo>
                  <a:pt x="13095" y="5618"/>
                </a:lnTo>
                <a:cubicBezTo>
                  <a:pt x="13095" y="5595"/>
                  <a:pt x="13078" y="5584"/>
                  <a:pt x="13060" y="5584"/>
                </a:cubicBezTo>
                <a:close/>
                <a:moveTo>
                  <a:pt x="12744" y="5584"/>
                </a:moveTo>
                <a:cubicBezTo>
                  <a:pt x="12739" y="5584"/>
                  <a:pt x="12733" y="5585"/>
                  <a:pt x="12728" y="5588"/>
                </a:cubicBezTo>
                <a:cubicBezTo>
                  <a:pt x="12717" y="5593"/>
                  <a:pt x="12708" y="5598"/>
                  <a:pt x="12697" y="5604"/>
                </a:cubicBezTo>
                <a:cubicBezTo>
                  <a:pt x="12663" y="5622"/>
                  <a:pt x="12684" y="5670"/>
                  <a:pt x="12716" y="5670"/>
                </a:cubicBezTo>
                <a:cubicBezTo>
                  <a:pt x="12721" y="5670"/>
                  <a:pt x="12727" y="5668"/>
                  <a:pt x="12733" y="5665"/>
                </a:cubicBezTo>
                <a:cubicBezTo>
                  <a:pt x="12743" y="5660"/>
                  <a:pt x="12753" y="5655"/>
                  <a:pt x="12763" y="5650"/>
                </a:cubicBezTo>
                <a:cubicBezTo>
                  <a:pt x="12798" y="5632"/>
                  <a:pt x="12777" y="5584"/>
                  <a:pt x="12744" y="5584"/>
                </a:cubicBezTo>
                <a:close/>
                <a:moveTo>
                  <a:pt x="13721" y="5570"/>
                </a:moveTo>
                <a:cubicBezTo>
                  <a:pt x="13704" y="5570"/>
                  <a:pt x="13686" y="5582"/>
                  <a:pt x="13686" y="5605"/>
                </a:cubicBezTo>
                <a:lnTo>
                  <a:pt x="13686" y="5635"/>
                </a:lnTo>
                <a:cubicBezTo>
                  <a:pt x="13686" y="5658"/>
                  <a:pt x="13703" y="5670"/>
                  <a:pt x="13721" y="5670"/>
                </a:cubicBezTo>
                <a:cubicBezTo>
                  <a:pt x="13739" y="5670"/>
                  <a:pt x="13756" y="5658"/>
                  <a:pt x="13756" y="5635"/>
                </a:cubicBezTo>
                <a:lnTo>
                  <a:pt x="13756" y="5605"/>
                </a:lnTo>
                <a:cubicBezTo>
                  <a:pt x="13756" y="5582"/>
                  <a:pt x="13739" y="5570"/>
                  <a:pt x="13721" y="5570"/>
                </a:cubicBezTo>
                <a:close/>
                <a:moveTo>
                  <a:pt x="6780" y="5563"/>
                </a:moveTo>
                <a:cubicBezTo>
                  <a:pt x="6710" y="5563"/>
                  <a:pt x="6710" y="5671"/>
                  <a:pt x="6780" y="5671"/>
                </a:cubicBezTo>
                <a:cubicBezTo>
                  <a:pt x="6849" y="5671"/>
                  <a:pt x="6849" y="5563"/>
                  <a:pt x="6780" y="5563"/>
                </a:cubicBezTo>
                <a:close/>
                <a:moveTo>
                  <a:pt x="595" y="5627"/>
                </a:moveTo>
                <a:cubicBezTo>
                  <a:pt x="582" y="5627"/>
                  <a:pt x="569" y="5645"/>
                  <a:pt x="582" y="5657"/>
                </a:cubicBezTo>
                <a:lnTo>
                  <a:pt x="597" y="5673"/>
                </a:lnTo>
                <a:cubicBezTo>
                  <a:pt x="601" y="5677"/>
                  <a:pt x="605" y="5678"/>
                  <a:pt x="609" y="5678"/>
                </a:cubicBezTo>
                <a:cubicBezTo>
                  <a:pt x="622" y="5678"/>
                  <a:pt x="635" y="5660"/>
                  <a:pt x="623" y="5648"/>
                </a:cubicBezTo>
                <a:cubicBezTo>
                  <a:pt x="616" y="5642"/>
                  <a:pt x="611" y="5637"/>
                  <a:pt x="607" y="5632"/>
                </a:cubicBezTo>
                <a:cubicBezTo>
                  <a:pt x="603" y="5628"/>
                  <a:pt x="599" y="5627"/>
                  <a:pt x="595" y="5627"/>
                </a:cubicBezTo>
                <a:close/>
                <a:moveTo>
                  <a:pt x="11392" y="5592"/>
                </a:moveTo>
                <a:cubicBezTo>
                  <a:pt x="11386" y="5592"/>
                  <a:pt x="11380" y="5594"/>
                  <a:pt x="11374" y="5598"/>
                </a:cubicBezTo>
                <a:cubicBezTo>
                  <a:pt x="11358" y="5609"/>
                  <a:pt x="11344" y="5618"/>
                  <a:pt x="11329" y="5629"/>
                </a:cubicBezTo>
                <a:cubicBezTo>
                  <a:pt x="11297" y="5649"/>
                  <a:pt x="11317" y="5695"/>
                  <a:pt x="11347" y="5695"/>
                </a:cubicBezTo>
                <a:cubicBezTo>
                  <a:pt x="11352" y="5695"/>
                  <a:pt x="11358" y="5694"/>
                  <a:pt x="11365" y="5690"/>
                </a:cubicBezTo>
                <a:cubicBezTo>
                  <a:pt x="11380" y="5679"/>
                  <a:pt x="11395" y="5671"/>
                  <a:pt x="11409" y="5660"/>
                </a:cubicBezTo>
                <a:cubicBezTo>
                  <a:pt x="11441" y="5639"/>
                  <a:pt x="11421" y="5592"/>
                  <a:pt x="11392" y="5592"/>
                </a:cubicBezTo>
                <a:close/>
                <a:moveTo>
                  <a:pt x="17131" y="5590"/>
                </a:moveTo>
                <a:cubicBezTo>
                  <a:pt x="17090" y="5590"/>
                  <a:pt x="17054" y="5643"/>
                  <a:pt x="17091" y="5681"/>
                </a:cubicBezTo>
                <a:cubicBezTo>
                  <a:pt x="17096" y="5686"/>
                  <a:pt x="17101" y="5693"/>
                  <a:pt x="17106" y="5697"/>
                </a:cubicBezTo>
                <a:cubicBezTo>
                  <a:pt x="17117" y="5708"/>
                  <a:pt x="17130" y="5712"/>
                  <a:pt x="17142" y="5712"/>
                </a:cubicBezTo>
                <a:cubicBezTo>
                  <a:pt x="17183" y="5712"/>
                  <a:pt x="17220" y="5659"/>
                  <a:pt x="17183" y="5621"/>
                </a:cubicBezTo>
                <a:lnTo>
                  <a:pt x="17167" y="5606"/>
                </a:lnTo>
                <a:cubicBezTo>
                  <a:pt x="17156" y="5595"/>
                  <a:pt x="17143" y="5590"/>
                  <a:pt x="17131" y="5590"/>
                </a:cubicBezTo>
                <a:close/>
                <a:moveTo>
                  <a:pt x="142" y="5655"/>
                </a:moveTo>
                <a:cubicBezTo>
                  <a:pt x="98" y="5655"/>
                  <a:pt x="97" y="5724"/>
                  <a:pt x="144" y="5725"/>
                </a:cubicBezTo>
                <a:cubicBezTo>
                  <a:pt x="189" y="5725"/>
                  <a:pt x="189" y="5655"/>
                  <a:pt x="144" y="5655"/>
                </a:cubicBezTo>
                <a:cubicBezTo>
                  <a:pt x="143" y="5655"/>
                  <a:pt x="142" y="5655"/>
                  <a:pt x="142" y="5655"/>
                </a:cubicBezTo>
                <a:close/>
                <a:moveTo>
                  <a:pt x="1405" y="5597"/>
                </a:moveTo>
                <a:cubicBezTo>
                  <a:pt x="1378" y="5597"/>
                  <a:pt x="1354" y="5633"/>
                  <a:pt x="1380" y="5657"/>
                </a:cubicBezTo>
                <a:cubicBezTo>
                  <a:pt x="1399" y="5677"/>
                  <a:pt x="1419" y="5698"/>
                  <a:pt x="1440" y="5718"/>
                </a:cubicBezTo>
                <a:cubicBezTo>
                  <a:pt x="1447" y="5725"/>
                  <a:pt x="1455" y="5728"/>
                  <a:pt x="1463" y="5728"/>
                </a:cubicBezTo>
                <a:cubicBezTo>
                  <a:pt x="1491" y="5728"/>
                  <a:pt x="1515" y="5693"/>
                  <a:pt x="1490" y="5668"/>
                </a:cubicBezTo>
                <a:cubicBezTo>
                  <a:pt x="1470" y="5648"/>
                  <a:pt x="1450" y="5627"/>
                  <a:pt x="1429" y="5608"/>
                </a:cubicBezTo>
                <a:cubicBezTo>
                  <a:pt x="1422" y="5600"/>
                  <a:pt x="1413" y="5597"/>
                  <a:pt x="1405" y="5597"/>
                </a:cubicBezTo>
                <a:close/>
                <a:moveTo>
                  <a:pt x="24011" y="5644"/>
                </a:moveTo>
                <a:cubicBezTo>
                  <a:pt x="23984" y="5644"/>
                  <a:pt x="23960" y="5680"/>
                  <a:pt x="23985" y="5704"/>
                </a:cubicBezTo>
                <a:lnTo>
                  <a:pt x="24001" y="5720"/>
                </a:lnTo>
                <a:cubicBezTo>
                  <a:pt x="24008" y="5727"/>
                  <a:pt x="24017" y="5730"/>
                  <a:pt x="24025" y="5730"/>
                </a:cubicBezTo>
                <a:cubicBezTo>
                  <a:pt x="24052" y="5730"/>
                  <a:pt x="24076" y="5695"/>
                  <a:pt x="24051" y="5671"/>
                </a:cubicBezTo>
                <a:cubicBezTo>
                  <a:pt x="24045" y="5665"/>
                  <a:pt x="24041" y="5660"/>
                  <a:pt x="24035" y="5655"/>
                </a:cubicBezTo>
                <a:cubicBezTo>
                  <a:pt x="24028" y="5647"/>
                  <a:pt x="24019" y="5644"/>
                  <a:pt x="24011" y="5644"/>
                </a:cubicBezTo>
                <a:close/>
                <a:moveTo>
                  <a:pt x="22131" y="5652"/>
                </a:moveTo>
                <a:cubicBezTo>
                  <a:pt x="22123" y="5652"/>
                  <a:pt x="22115" y="5655"/>
                  <a:pt x="22108" y="5662"/>
                </a:cubicBezTo>
                <a:lnTo>
                  <a:pt x="22092" y="5678"/>
                </a:lnTo>
                <a:cubicBezTo>
                  <a:pt x="22067" y="5703"/>
                  <a:pt x="22091" y="5739"/>
                  <a:pt x="22118" y="5739"/>
                </a:cubicBezTo>
                <a:cubicBezTo>
                  <a:pt x="22126" y="5739"/>
                  <a:pt x="22134" y="5736"/>
                  <a:pt x="22141" y="5728"/>
                </a:cubicBezTo>
                <a:lnTo>
                  <a:pt x="22157" y="5713"/>
                </a:lnTo>
                <a:cubicBezTo>
                  <a:pt x="22183" y="5688"/>
                  <a:pt x="22158" y="5652"/>
                  <a:pt x="22131" y="5652"/>
                </a:cubicBezTo>
                <a:close/>
                <a:moveTo>
                  <a:pt x="3644" y="5678"/>
                </a:moveTo>
                <a:cubicBezTo>
                  <a:pt x="3598" y="5678"/>
                  <a:pt x="3598" y="5749"/>
                  <a:pt x="3644" y="5749"/>
                </a:cubicBezTo>
                <a:cubicBezTo>
                  <a:pt x="3644" y="5749"/>
                  <a:pt x="3644" y="5749"/>
                  <a:pt x="3645" y="5749"/>
                </a:cubicBezTo>
                <a:cubicBezTo>
                  <a:pt x="3688" y="5749"/>
                  <a:pt x="3690" y="5678"/>
                  <a:pt x="3644" y="5678"/>
                </a:cubicBezTo>
                <a:close/>
                <a:moveTo>
                  <a:pt x="5997" y="5636"/>
                </a:moveTo>
                <a:cubicBezTo>
                  <a:pt x="5985" y="5636"/>
                  <a:pt x="5972" y="5641"/>
                  <a:pt x="5961" y="5652"/>
                </a:cubicBezTo>
                <a:lnTo>
                  <a:pt x="5932" y="5682"/>
                </a:lnTo>
                <a:cubicBezTo>
                  <a:pt x="5893" y="5719"/>
                  <a:pt x="5930" y="5773"/>
                  <a:pt x="5971" y="5773"/>
                </a:cubicBezTo>
                <a:cubicBezTo>
                  <a:pt x="5983" y="5773"/>
                  <a:pt x="5995" y="5769"/>
                  <a:pt x="6006" y="5758"/>
                </a:cubicBezTo>
                <a:lnTo>
                  <a:pt x="6037" y="5728"/>
                </a:lnTo>
                <a:cubicBezTo>
                  <a:pt x="6074" y="5690"/>
                  <a:pt x="6038" y="5636"/>
                  <a:pt x="5997" y="5636"/>
                </a:cubicBezTo>
                <a:close/>
                <a:moveTo>
                  <a:pt x="7448" y="5708"/>
                </a:moveTo>
                <a:cubicBezTo>
                  <a:pt x="7402" y="5708"/>
                  <a:pt x="7402" y="5779"/>
                  <a:pt x="7448" y="5779"/>
                </a:cubicBezTo>
                <a:cubicBezTo>
                  <a:pt x="7494" y="5779"/>
                  <a:pt x="7494" y="5708"/>
                  <a:pt x="7448" y="5708"/>
                </a:cubicBezTo>
                <a:close/>
                <a:moveTo>
                  <a:pt x="984" y="5748"/>
                </a:moveTo>
                <a:cubicBezTo>
                  <a:pt x="971" y="5748"/>
                  <a:pt x="959" y="5767"/>
                  <a:pt x="971" y="5779"/>
                </a:cubicBezTo>
                <a:lnTo>
                  <a:pt x="987" y="5794"/>
                </a:lnTo>
                <a:cubicBezTo>
                  <a:pt x="991" y="5798"/>
                  <a:pt x="995" y="5799"/>
                  <a:pt x="999" y="5799"/>
                </a:cubicBezTo>
                <a:cubicBezTo>
                  <a:pt x="1012" y="5799"/>
                  <a:pt x="1023" y="5782"/>
                  <a:pt x="1011" y="5770"/>
                </a:cubicBezTo>
                <a:lnTo>
                  <a:pt x="995" y="5754"/>
                </a:lnTo>
                <a:cubicBezTo>
                  <a:pt x="992" y="5750"/>
                  <a:pt x="988" y="5748"/>
                  <a:pt x="984" y="5748"/>
                </a:cubicBezTo>
                <a:close/>
                <a:moveTo>
                  <a:pt x="12022" y="5731"/>
                </a:moveTo>
                <a:cubicBezTo>
                  <a:pt x="11977" y="5731"/>
                  <a:pt x="11978" y="5803"/>
                  <a:pt x="12022" y="5803"/>
                </a:cubicBezTo>
                <a:lnTo>
                  <a:pt x="12053" y="5803"/>
                </a:lnTo>
                <a:cubicBezTo>
                  <a:pt x="12099" y="5803"/>
                  <a:pt x="12099" y="5731"/>
                  <a:pt x="12053" y="5731"/>
                </a:cubicBezTo>
                <a:lnTo>
                  <a:pt x="12022" y="5731"/>
                </a:lnTo>
                <a:cubicBezTo>
                  <a:pt x="12022" y="5731"/>
                  <a:pt x="12022" y="5731"/>
                  <a:pt x="12022" y="5731"/>
                </a:cubicBezTo>
                <a:close/>
                <a:moveTo>
                  <a:pt x="8491" y="5736"/>
                </a:moveTo>
                <a:cubicBezTo>
                  <a:pt x="8446" y="5736"/>
                  <a:pt x="8446" y="5807"/>
                  <a:pt x="8491" y="5807"/>
                </a:cubicBezTo>
                <a:cubicBezTo>
                  <a:pt x="8537" y="5807"/>
                  <a:pt x="8538" y="5736"/>
                  <a:pt x="8491" y="5736"/>
                </a:cubicBezTo>
                <a:close/>
                <a:moveTo>
                  <a:pt x="20164" y="5708"/>
                </a:moveTo>
                <a:cubicBezTo>
                  <a:pt x="20147" y="5708"/>
                  <a:pt x="20129" y="5719"/>
                  <a:pt x="20129" y="5742"/>
                </a:cubicBezTo>
                <a:lnTo>
                  <a:pt x="20129" y="5772"/>
                </a:lnTo>
                <a:cubicBezTo>
                  <a:pt x="20129" y="5795"/>
                  <a:pt x="20147" y="5807"/>
                  <a:pt x="20164" y="5807"/>
                </a:cubicBezTo>
                <a:cubicBezTo>
                  <a:pt x="20182" y="5807"/>
                  <a:pt x="20200" y="5795"/>
                  <a:pt x="20200" y="5772"/>
                </a:cubicBezTo>
                <a:lnTo>
                  <a:pt x="20200" y="5742"/>
                </a:lnTo>
                <a:cubicBezTo>
                  <a:pt x="20200" y="5719"/>
                  <a:pt x="20182" y="5708"/>
                  <a:pt x="20164" y="5708"/>
                </a:cubicBezTo>
                <a:close/>
                <a:moveTo>
                  <a:pt x="18962" y="5702"/>
                </a:moveTo>
                <a:cubicBezTo>
                  <a:pt x="18935" y="5702"/>
                  <a:pt x="18908" y="5719"/>
                  <a:pt x="18908" y="5754"/>
                </a:cubicBezTo>
                <a:lnTo>
                  <a:pt x="18908" y="5770"/>
                </a:lnTo>
                <a:cubicBezTo>
                  <a:pt x="18908" y="5804"/>
                  <a:pt x="18935" y="5821"/>
                  <a:pt x="18962" y="5821"/>
                </a:cubicBezTo>
                <a:cubicBezTo>
                  <a:pt x="18988" y="5821"/>
                  <a:pt x="19015" y="5804"/>
                  <a:pt x="19016" y="5770"/>
                </a:cubicBezTo>
                <a:lnTo>
                  <a:pt x="19016" y="5754"/>
                </a:lnTo>
                <a:cubicBezTo>
                  <a:pt x="19016" y="5719"/>
                  <a:pt x="18989" y="5702"/>
                  <a:pt x="18962" y="5702"/>
                </a:cubicBezTo>
                <a:close/>
                <a:moveTo>
                  <a:pt x="22597" y="5767"/>
                </a:moveTo>
                <a:cubicBezTo>
                  <a:pt x="22588" y="5767"/>
                  <a:pt x="22580" y="5772"/>
                  <a:pt x="22579" y="5783"/>
                </a:cubicBezTo>
                <a:lnTo>
                  <a:pt x="22579" y="5805"/>
                </a:lnTo>
                <a:cubicBezTo>
                  <a:pt x="22579" y="5816"/>
                  <a:pt x="22588" y="5822"/>
                  <a:pt x="22597" y="5822"/>
                </a:cubicBezTo>
                <a:cubicBezTo>
                  <a:pt x="22606" y="5822"/>
                  <a:pt x="22615" y="5816"/>
                  <a:pt x="22615" y="5805"/>
                </a:cubicBezTo>
                <a:lnTo>
                  <a:pt x="22615" y="5783"/>
                </a:lnTo>
                <a:cubicBezTo>
                  <a:pt x="22615" y="5772"/>
                  <a:pt x="22606" y="5767"/>
                  <a:pt x="22597" y="5767"/>
                </a:cubicBezTo>
                <a:close/>
                <a:moveTo>
                  <a:pt x="7192" y="5783"/>
                </a:moveTo>
                <a:cubicBezTo>
                  <a:pt x="7147" y="5783"/>
                  <a:pt x="7147" y="5854"/>
                  <a:pt x="7192" y="5854"/>
                </a:cubicBezTo>
                <a:lnTo>
                  <a:pt x="7208" y="5854"/>
                </a:lnTo>
                <a:cubicBezTo>
                  <a:pt x="7253" y="5854"/>
                  <a:pt x="7254" y="5783"/>
                  <a:pt x="7208" y="5783"/>
                </a:cubicBezTo>
                <a:close/>
                <a:moveTo>
                  <a:pt x="20945" y="5800"/>
                </a:moveTo>
                <a:cubicBezTo>
                  <a:pt x="20899" y="5800"/>
                  <a:pt x="20899" y="5871"/>
                  <a:pt x="20945" y="5871"/>
                </a:cubicBezTo>
                <a:cubicBezTo>
                  <a:pt x="20991" y="5871"/>
                  <a:pt x="20991" y="5800"/>
                  <a:pt x="20945" y="5800"/>
                </a:cubicBezTo>
                <a:close/>
                <a:moveTo>
                  <a:pt x="19593" y="5705"/>
                </a:moveTo>
                <a:cubicBezTo>
                  <a:pt x="19576" y="5705"/>
                  <a:pt x="19558" y="5717"/>
                  <a:pt x="19558" y="5740"/>
                </a:cubicBezTo>
                <a:lnTo>
                  <a:pt x="19558" y="5846"/>
                </a:lnTo>
                <a:cubicBezTo>
                  <a:pt x="19558" y="5869"/>
                  <a:pt x="19576" y="5880"/>
                  <a:pt x="19593" y="5880"/>
                </a:cubicBezTo>
                <a:cubicBezTo>
                  <a:pt x="19611" y="5880"/>
                  <a:pt x="19629" y="5869"/>
                  <a:pt x="19629" y="5846"/>
                </a:cubicBezTo>
                <a:lnTo>
                  <a:pt x="19629" y="5740"/>
                </a:lnTo>
                <a:cubicBezTo>
                  <a:pt x="19629" y="5717"/>
                  <a:pt x="19611" y="5705"/>
                  <a:pt x="19593" y="5705"/>
                </a:cubicBezTo>
                <a:close/>
                <a:moveTo>
                  <a:pt x="6604" y="5810"/>
                </a:moveTo>
                <a:cubicBezTo>
                  <a:pt x="6599" y="5810"/>
                  <a:pt x="6593" y="5811"/>
                  <a:pt x="6588" y="5814"/>
                </a:cubicBezTo>
                <a:cubicBezTo>
                  <a:pt x="6577" y="5819"/>
                  <a:pt x="6568" y="5825"/>
                  <a:pt x="6557" y="5830"/>
                </a:cubicBezTo>
                <a:cubicBezTo>
                  <a:pt x="6522" y="5848"/>
                  <a:pt x="6543" y="5896"/>
                  <a:pt x="6576" y="5896"/>
                </a:cubicBezTo>
                <a:cubicBezTo>
                  <a:pt x="6581" y="5896"/>
                  <a:pt x="6587" y="5895"/>
                  <a:pt x="6593" y="5892"/>
                </a:cubicBezTo>
                <a:cubicBezTo>
                  <a:pt x="6603" y="5886"/>
                  <a:pt x="6613" y="5881"/>
                  <a:pt x="6623" y="5876"/>
                </a:cubicBezTo>
                <a:cubicBezTo>
                  <a:pt x="6659" y="5858"/>
                  <a:pt x="6637" y="5810"/>
                  <a:pt x="6604" y="5810"/>
                </a:cubicBezTo>
                <a:close/>
                <a:moveTo>
                  <a:pt x="13013" y="5839"/>
                </a:moveTo>
                <a:cubicBezTo>
                  <a:pt x="12968" y="5839"/>
                  <a:pt x="12969" y="5910"/>
                  <a:pt x="13014" y="5910"/>
                </a:cubicBezTo>
                <a:lnTo>
                  <a:pt x="13029" y="5910"/>
                </a:lnTo>
                <a:cubicBezTo>
                  <a:pt x="13074" y="5910"/>
                  <a:pt x="13074" y="5839"/>
                  <a:pt x="13029" y="5839"/>
                </a:cubicBezTo>
                <a:lnTo>
                  <a:pt x="13014" y="5839"/>
                </a:lnTo>
                <a:cubicBezTo>
                  <a:pt x="13013" y="5839"/>
                  <a:pt x="13013" y="5839"/>
                  <a:pt x="13013" y="5839"/>
                </a:cubicBezTo>
                <a:close/>
                <a:moveTo>
                  <a:pt x="3298" y="5841"/>
                </a:moveTo>
                <a:cubicBezTo>
                  <a:pt x="3252" y="5841"/>
                  <a:pt x="3252" y="5913"/>
                  <a:pt x="3298" y="5913"/>
                </a:cubicBezTo>
                <a:cubicBezTo>
                  <a:pt x="3298" y="5913"/>
                  <a:pt x="3299" y="5913"/>
                  <a:pt x="3299" y="5913"/>
                </a:cubicBezTo>
                <a:cubicBezTo>
                  <a:pt x="3342" y="5913"/>
                  <a:pt x="3344" y="5841"/>
                  <a:pt x="3298" y="5841"/>
                </a:cubicBezTo>
                <a:close/>
                <a:moveTo>
                  <a:pt x="6238" y="5880"/>
                </a:moveTo>
                <a:cubicBezTo>
                  <a:pt x="6192" y="5880"/>
                  <a:pt x="6192" y="5950"/>
                  <a:pt x="6238" y="5950"/>
                </a:cubicBezTo>
                <a:cubicBezTo>
                  <a:pt x="6284" y="5950"/>
                  <a:pt x="6284" y="5880"/>
                  <a:pt x="6238" y="5880"/>
                </a:cubicBezTo>
                <a:close/>
                <a:moveTo>
                  <a:pt x="21454" y="5876"/>
                </a:moveTo>
                <a:cubicBezTo>
                  <a:pt x="21443" y="5876"/>
                  <a:pt x="21435" y="5881"/>
                  <a:pt x="21428" y="5889"/>
                </a:cubicBezTo>
                <a:cubicBezTo>
                  <a:pt x="21426" y="5888"/>
                  <a:pt x="21425" y="5888"/>
                  <a:pt x="21423" y="5888"/>
                </a:cubicBezTo>
                <a:cubicBezTo>
                  <a:pt x="21389" y="5888"/>
                  <a:pt x="21376" y="5947"/>
                  <a:pt x="21416" y="5960"/>
                </a:cubicBezTo>
                <a:cubicBezTo>
                  <a:pt x="21422" y="5962"/>
                  <a:pt x="21428" y="5963"/>
                  <a:pt x="21434" y="5963"/>
                </a:cubicBezTo>
                <a:cubicBezTo>
                  <a:pt x="21459" y="5963"/>
                  <a:pt x="21480" y="5945"/>
                  <a:pt x="21490" y="5922"/>
                </a:cubicBezTo>
                <a:cubicBezTo>
                  <a:pt x="21497" y="5903"/>
                  <a:pt x="21483" y="5881"/>
                  <a:pt x="21464" y="5877"/>
                </a:cubicBezTo>
                <a:cubicBezTo>
                  <a:pt x="21461" y="5876"/>
                  <a:pt x="21457" y="5876"/>
                  <a:pt x="21454" y="5876"/>
                </a:cubicBezTo>
                <a:close/>
                <a:moveTo>
                  <a:pt x="16093" y="5862"/>
                </a:moveTo>
                <a:cubicBezTo>
                  <a:pt x="16069" y="5862"/>
                  <a:pt x="16044" y="5887"/>
                  <a:pt x="16059" y="5915"/>
                </a:cubicBezTo>
                <a:cubicBezTo>
                  <a:pt x="16064" y="5925"/>
                  <a:pt x="16069" y="5935"/>
                  <a:pt x="16075" y="5945"/>
                </a:cubicBezTo>
                <a:cubicBezTo>
                  <a:pt x="16081" y="5958"/>
                  <a:pt x="16092" y="5963"/>
                  <a:pt x="16102" y="5963"/>
                </a:cubicBezTo>
                <a:cubicBezTo>
                  <a:pt x="16126" y="5963"/>
                  <a:pt x="16151" y="5938"/>
                  <a:pt x="16136" y="5910"/>
                </a:cubicBezTo>
                <a:cubicBezTo>
                  <a:pt x="16131" y="5899"/>
                  <a:pt x="16126" y="5891"/>
                  <a:pt x="16121" y="5880"/>
                </a:cubicBezTo>
                <a:cubicBezTo>
                  <a:pt x="16114" y="5867"/>
                  <a:pt x="16104" y="5862"/>
                  <a:pt x="16093" y="5862"/>
                </a:cubicBezTo>
                <a:close/>
                <a:moveTo>
                  <a:pt x="23483" y="5869"/>
                </a:moveTo>
                <a:cubicBezTo>
                  <a:pt x="23466" y="5869"/>
                  <a:pt x="23449" y="5880"/>
                  <a:pt x="23449" y="5903"/>
                </a:cubicBezTo>
                <a:lnTo>
                  <a:pt x="23449" y="5934"/>
                </a:lnTo>
                <a:cubicBezTo>
                  <a:pt x="23449" y="5957"/>
                  <a:pt x="23466" y="5968"/>
                  <a:pt x="23484" y="5968"/>
                </a:cubicBezTo>
                <a:cubicBezTo>
                  <a:pt x="23501" y="5968"/>
                  <a:pt x="23519" y="5957"/>
                  <a:pt x="23519" y="5934"/>
                </a:cubicBezTo>
                <a:lnTo>
                  <a:pt x="23519" y="5903"/>
                </a:lnTo>
                <a:cubicBezTo>
                  <a:pt x="23519" y="5881"/>
                  <a:pt x="23501" y="5869"/>
                  <a:pt x="23483" y="5869"/>
                </a:cubicBezTo>
                <a:close/>
                <a:moveTo>
                  <a:pt x="23231" y="5948"/>
                </a:moveTo>
                <a:cubicBezTo>
                  <a:pt x="23209" y="5948"/>
                  <a:pt x="23208" y="5983"/>
                  <a:pt x="23231" y="5983"/>
                </a:cubicBezTo>
                <a:lnTo>
                  <a:pt x="23254" y="5983"/>
                </a:lnTo>
                <a:cubicBezTo>
                  <a:pt x="23276" y="5983"/>
                  <a:pt x="23276" y="5948"/>
                  <a:pt x="23254" y="5948"/>
                </a:cubicBezTo>
                <a:close/>
                <a:moveTo>
                  <a:pt x="3041" y="5917"/>
                </a:moveTo>
                <a:cubicBezTo>
                  <a:pt x="2995" y="5917"/>
                  <a:pt x="2995" y="5987"/>
                  <a:pt x="3041" y="5987"/>
                </a:cubicBezTo>
                <a:lnTo>
                  <a:pt x="3057" y="5987"/>
                </a:lnTo>
                <a:cubicBezTo>
                  <a:pt x="3103" y="5987"/>
                  <a:pt x="3103" y="5917"/>
                  <a:pt x="3057" y="5917"/>
                </a:cubicBezTo>
                <a:close/>
                <a:moveTo>
                  <a:pt x="13327" y="5914"/>
                </a:moveTo>
                <a:cubicBezTo>
                  <a:pt x="13319" y="5914"/>
                  <a:pt x="13311" y="5917"/>
                  <a:pt x="13304" y="5924"/>
                </a:cubicBezTo>
                <a:lnTo>
                  <a:pt x="13288" y="5940"/>
                </a:lnTo>
                <a:cubicBezTo>
                  <a:pt x="13263" y="5965"/>
                  <a:pt x="13288" y="6001"/>
                  <a:pt x="13315" y="6001"/>
                </a:cubicBezTo>
                <a:cubicBezTo>
                  <a:pt x="13323" y="6001"/>
                  <a:pt x="13331" y="5998"/>
                  <a:pt x="13338" y="5990"/>
                </a:cubicBezTo>
                <a:lnTo>
                  <a:pt x="13354" y="5974"/>
                </a:lnTo>
                <a:cubicBezTo>
                  <a:pt x="13380" y="5950"/>
                  <a:pt x="13355" y="5914"/>
                  <a:pt x="13327" y="5914"/>
                </a:cubicBezTo>
                <a:close/>
                <a:moveTo>
                  <a:pt x="18421" y="5894"/>
                </a:moveTo>
                <a:cubicBezTo>
                  <a:pt x="18352" y="5894"/>
                  <a:pt x="18352" y="6001"/>
                  <a:pt x="18421" y="6002"/>
                </a:cubicBezTo>
                <a:cubicBezTo>
                  <a:pt x="18490" y="6002"/>
                  <a:pt x="18490" y="5894"/>
                  <a:pt x="18421" y="5894"/>
                </a:cubicBezTo>
                <a:close/>
                <a:moveTo>
                  <a:pt x="10880" y="5939"/>
                </a:moveTo>
                <a:cubicBezTo>
                  <a:pt x="10835" y="5939"/>
                  <a:pt x="10835" y="6009"/>
                  <a:pt x="10880" y="6009"/>
                </a:cubicBezTo>
                <a:cubicBezTo>
                  <a:pt x="10926" y="6009"/>
                  <a:pt x="10926" y="5939"/>
                  <a:pt x="10880" y="5939"/>
                </a:cubicBezTo>
                <a:close/>
                <a:moveTo>
                  <a:pt x="2455" y="5944"/>
                </a:moveTo>
                <a:cubicBezTo>
                  <a:pt x="2449" y="5944"/>
                  <a:pt x="2444" y="5945"/>
                  <a:pt x="2438" y="5948"/>
                </a:cubicBezTo>
                <a:cubicBezTo>
                  <a:pt x="2428" y="5954"/>
                  <a:pt x="2418" y="5959"/>
                  <a:pt x="2408" y="5964"/>
                </a:cubicBezTo>
                <a:cubicBezTo>
                  <a:pt x="2372" y="5982"/>
                  <a:pt x="2394" y="6029"/>
                  <a:pt x="2426" y="6029"/>
                </a:cubicBezTo>
                <a:cubicBezTo>
                  <a:pt x="2432" y="6029"/>
                  <a:pt x="2437" y="6028"/>
                  <a:pt x="2443" y="6025"/>
                </a:cubicBezTo>
                <a:cubicBezTo>
                  <a:pt x="2454" y="6019"/>
                  <a:pt x="2462" y="6014"/>
                  <a:pt x="2473" y="6009"/>
                </a:cubicBezTo>
                <a:cubicBezTo>
                  <a:pt x="2508" y="5991"/>
                  <a:pt x="2486" y="5944"/>
                  <a:pt x="2455" y="5944"/>
                </a:cubicBezTo>
                <a:close/>
                <a:moveTo>
                  <a:pt x="24265" y="5961"/>
                </a:moveTo>
                <a:cubicBezTo>
                  <a:pt x="24219" y="5961"/>
                  <a:pt x="24219" y="6032"/>
                  <a:pt x="24265" y="6032"/>
                </a:cubicBezTo>
                <a:cubicBezTo>
                  <a:pt x="24310" y="6032"/>
                  <a:pt x="24310" y="5961"/>
                  <a:pt x="24265" y="5961"/>
                </a:cubicBezTo>
                <a:close/>
                <a:moveTo>
                  <a:pt x="20494" y="5949"/>
                </a:moveTo>
                <a:cubicBezTo>
                  <a:pt x="20477" y="5949"/>
                  <a:pt x="20459" y="5960"/>
                  <a:pt x="20459" y="5983"/>
                </a:cubicBezTo>
                <a:lnTo>
                  <a:pt x="20459" y="5999"/>
                </a:lnTo>
                <a:cubicBezTo>
                  <a:pt x="20459" y="6022"/>
                  <a:pt x="20477" y="6033"/>
                  <a:pt x="20494" y="6033"/>
                </a:cubicBezTo>
                <a:cubicBezTo>
                  <a:pt x="20512" y="6033"/>
                  <a:pt x="20530" y="6022"/>
                  <a:pt x="20530" y="5999"/>
                </a:cubicBezTo>
                <a:lnTo>
                  <a:pt x="20530" y="5983"/>
                </a:lnTo>
                <a:cubicBezTo>
                  <a:pt x="20530" y="5960"/>
                  <a:pt x="20512" y="5949"/>
                  <a:pt x="20494" y="5949"/>
                </a:cubicBezTo>
                <a:close/>
                <a:moveTo>
                  <a:pt x="12532" y="5957"/>
                </a:moveTo>
                <a:cubicBezTo>
                  <a:pt x="12524" y="5957"/>
                  <a:pt x="12516" y="5960"/>
                  <a:pt x="12509" y="5967"/>
                </a:cubicBezTo>
                <a:lnTo>
                  <a:pt x="12493" y="5983"/>
                </a:lnTo>
                <a:cubicBezTo>
                  <a:pt x="12468" y="6007"/>
                  <a:pt x="12492" y="6043"/>
                  <a:pt x="12520" y="6043"/>
                </a:cubicBezTo>
                <a:cubicBezTo>
                  <a:pt x="12528" y="6043"/>
                  <a:pt x="12536" y="6040"/>
                  <a:pt x="12543" y="6033"/>
                </a:cubicBezTo>
                <a:lnTo>
                  <a:pt x="12559" y="6017"/>
                </a:lnTo>
                <a:cubicBezTo>
                  <a:pt x="12584" y="5992"/>
                  <a:pt x="12559" y="5957"/>
                  <a:pt x="12532" y="5957"/>
                </a:cubicBezTo>
                <a:close/>
                <a:moveTo>
                  <a:pt x="9408" y="6026"/>
                </a:moveTo>
                <a:cubicBezTo>
                  <a:pt x="9395" y="6026"/>
                  <a:pt x="9383" y="6044"/>
                  <a:pt x="9395" y="6056"/>
                </a:cubicBezTo>
                <a:lnTo>
                  <a:pt x="9411" y="6072"/>
                </a:lnTo>
                <a:cubicBezTo>
                  <a:pt x="9414" y="6075"/>
                  <a:pt x="9419" y="6077"/>
                  <a:pt x="9422" y="6077"/>
                </a:cubicBezTo>
                <a:cubicBezTo>
                  <a:pt x="9436" y="6077"/>
                  <a:pt x="9448" y="6060"/>
                  <a:pt x="9435" y="6048"/>
                </a:cubicBezTo>
                <a:lnTo>
                  <a:pt x="9420" y="6032"/>
                </a:lnTo>
                <a:cubicBezTo>
                  <a:pt x="9417" y="6028"/>
                  <a:pt x="9412" y="6026"/>
                  <a:pt x="9408" y="6026"/>
                </a:cubicBezTo>
                <a:close/>
                <a:moveTo>
                  <a:pt x="8956" y="6053"/>
                </a:moveTo>
                <a:cubicBezTo>
                  <a:pt x="8910" y="6053"/>
                  <a:pt x="8910" y="6123"/>
                  <a:pt x="8956" y="6123"/>
                </a:cubicBezTo>
                <a:cubicBezTo>
                  <a:pt x="8957" y="6123"/>
                  <a:pt x="8957" y="6123"/>
                  <a:pt x="8957" y="6123"/>
                </a:cubicBezTo>
                <a:cubicBezTo>
                  <a:pt x="9002" y="6123"/>
                  <a:pt x="9003" y="6053"/>
                  <a:pt x="8956" y="6053"/>
                </a:cubicBezTo>
                <a:close/>
                <a:moveTo>
                  <a:pt x="20149" y="6039"/>
                </a:moveTo>
                <a:cubicBezTo>
                  <a:pt x="20131" y="6039"/>
                  <a:pt x="20113" y="6051"/>
                  <a:pt x="20113" y="6074"/>
                </a:cubicBezTo>
                <a:lnTo>
                  <a:pt x="20113" y="6090"/>
                </a:lnTo>
                <a:cubicBezTo>
                  <a:pt x="20113" y="6112"/>
                  <a:pt x="20131" y="6123"/>
                  <a:pt x="20149" y="6123"/>
                </a:cubicBezTo>
                <a:cubicBezTo>
                  <a:pt x="20167" y="6123"/>
                  <a:pt x="20184" y="6112"/>
                  <a:pt x="20184" y="6090"/>
                </a:cubicBezTo>
                <a:lnTo>
                  <a:pt x="20184" y="6074"/>
                </a:lnTo>
                <a:cubicBezTo>
                  <a:pt x="20184" y="6051"/>
                  <a:pt x="20167" y="6039"/>
                  <a:pt x="20149" y="6039"/>
                </a:cubicBezTo>
                <a:close/>
                <a:moveTo>
                  <a:pt x="24774" y="6038"/>
                </a:moveTo>
                <a:cubicBezTo>
                  <a:pt x="24763" y="6038"/>
                  <a:pt x="24755" y="6043"/>
                  <a:pt x="24748" y="6051"/>
                </a:cubicBezTo>
                <a:cubicBezTo>
                  <a:pt x="24746" y="6051"/>
                  <a:pt x="24745" y="6051"/>
                  <a:pt x="24743" y="6051"/>
                </a:cubicBezTo>
                <a:cubicBezTo>
                  <a:pt x="24708" y="6051"/>
                  <a:pt x="24695" y="6109"/>
                  <a:pt x="24735" y="6122"/>
                </a:cubicBezTo>
                <a:cubicBezTo>
                  <a:pt x="24741" y="6124"/>
                  <a:pt x="24747" y="6125"/>
                  <a:pt x="24753" y="6125"/>
                </a:cubicBezTo>
                <a:cubicBezTo>
                  <a:pt x="24779" y="6125"/>
                  <a:pt x="24801" y="6108"/>
                  <a:pt x="24809" y="6084"/>
                </a:cubicBezTo>
                <a:cubicBezTo>
                  <a:pt x="24817" y="6065"/>
                  <a:pt x="24801" y="6044"/>
                  <a:pt x="24784" y="6039"/>
                </a:cubicBezTo>
                <a:cubicBezTo>
                  <a:pt x="24781" y="6038"/>
                  <a:pt x="24777" y="6038"/>
                  <a:pt x="24774" y="6038"/>
                </a:cubicBezTo>
                <a:close/>
                <a:moveTo>
                  <a:pt x="10220" y="5996"/>
                </a:moveTo>
                <a:cubicBezTo>
                  <a:pt x="10193" y="5996"/>
                  <a:pt x="10168" y="6031"/>
                  <a:pt x="10193" y="6056"/>
                </a:cubicBezTo>
                <a:cubicBezTo>
                  <a:pt x="10213" y="6076"/>
                  <a:pt x="10233" y="6097"/>
                  <a:pt x="10254" y="6117"/>
                </a:cubicBezTo>
                <a:cubicBezTo>
                  <a:pt x="10261" y="6124"/>
                  <a:pt x="10270" y="6127"/>
                  <a:pt x="10278" y="6127"/>
                </a:cubicBezTo>
                <a:cubicBezTo>
                  <a:pt x="10305" y="6127"/>
                  <a:pt x="10329" y="6091"/>
                  <a:pt x="10303" y="6067"/>
                </a:cubicBezTo>
                <a:cubicBezTo>
                  <a:pt x="10285" y="6048"/>
                  <a:pt x="10265" y="6027"/>
                  <a:pt x="10244" y="6007"/>
                </a:cubicBezTo>
                <a:cubicBezTo>
                  <a:pt x="10236" y="5999"/>
                  <a:pt x="10228" y="5996"/>
                  <a:pt x="10220" y="5996"/>
                </a:cubicBezTo>
                <a:close/>
                <a:moveTo>
                  <a:pt x="17892" y="6024"/>
                </a:moveTo>
                <a:cubicBezTo>
                  <a:pt x="17887" y="6024"/>
                  <a:pt x="17882" y="6025"/>
                  <a:pt x="17878" y="6027"/>
                </a:cubicBezTo>
                <a:cubicBezTo>
                  <a:pt x="17862" y="6032"/>
                  <a:pt x="17848" y="6037"/>
                  <a:pt x="17834" y="6043"/>
                </a:cubicBezTo>
                <a:cubicBezTo>
                  <a:pt x="17806" y="6051"/>
                  <a:pt x="17788" y="6079"/>
                  <a:pt x="17797" y="6107"/>
                </a:cubicBezTo>
                <a:cubicBezTo>
                  <a:pt x="17803" y="6129"/>
                  <a:pt x="17825" y="6147"/>
                  <a:pt x="17848" y="6147"/>
                </a:cubicBezTo>
                <a:cubicBezTo>
                  <a:pt x="17852" y="6147"/>
                  <a:pt x="17857" y="6146"/>
                  <a:pt x="17862" y="6144"/>
                </a:cubicBezTo>
                <a:cubicBezTo>
                  <a:pt x="17878" y="6139"/>
                  <a:pt x="17892" y="6134"/>
                  <a:pt x="17907" y="6128"/>
                </a:cubicBezTo>
                <a:cubicBezTo>
                  <a:pt x="17934" y="6119"/>
                  <a:pt x="17951" y="6092"/>
                  <a:pt x="17944" y="6063"/>
                </a:cubicBezTo>
                <a:cubicBezTo>
                  <a:pt x="17937" y="6042"/>
                  <a:pt x="17915" y="6024"/>
                  <a:pt x="17892" y="6024"/>
                </a:cubicBezTo>
                <a:close/>
                <a:moveTo>
                  <a:pt x="12458" y="6077"/>
                </a:moveTo>
                <a:cubicBezTo>
                  <a:pt x="12412" y="6077"/>
                  <a:pt x="12412" y="6148"/>
                  <a:pt x="12458" y="6148"/>
                </a:cubicBezTo>
                <a:cubicBezTo>
                  <a:pt x="12503" y="6148"/>
                  <a:pt x="12503" y="6077"/>
                  <a:pt x="12458" y="6077"/>
                </a:cubicBezTo>
                <a:close/>
                <a:moveTo>
                  <a:pt x="22634" y="6085"/>
                </a:moveTo>
                <a:cubicBezTo>
                  <a:pt x="22624" y="6085"/>
                  <a:pt x="22614" y="6093"/>
                  <a:pt x="22618" y="6106"/>
                </a:cubicBezTo>
                <a:cubicBezTo>
                  <a:pt x="22622" y="6118"/>
                  <a:pt x="22625" y="6128"/>
                  <a:pt x="22627" y="6139"/>
                </a:cubicBezTo>
                <a:cubicBezTo>
                  <a:pt x="22630" y="6148"/>
                  <a:pt x="22637" y="6152"/>
                  <a:pt x="22645" y="6152"/>
                </a:cubicBezTo>
                <a:cubicBezTo>
                  <a:pt x="22655" y="6152"/>
                  <a:pt x="22666" y="6144"/>
                  <a:pt x="22662" y="6132"/>
                </a:cubicBezTo>
                <a:cubicBezTo>
                  <a:pt x="22658" y="6119"/>
                  <a:pt x="22655" y="6110"/>
                  <a:pt x="22652" y="6098"/>
                </a:cubicBezTo>
                <a:cubicBezTo>
                  <a:pt x="22650" y="6089"/>
                  <a:pt x="22642" y="6085"/>
                  <a:pt x="22634" y="6085"/>
                </a:cubicBezTo>
                <a:close/>
                <a:moveTo>
                  <a:pt x="22251" y="6143"/>
                </a:moveTo>
                <a:cubicBezTo>
                  <a:pt x="22229" y="6143"/>
                  <a:pt x="22229" y="6179"/>
                  <a:pt x="22251" y="6179"/>
                </a:cubicBezTo>
                <a:lnTo>
                  <a:pt x="22274" y="6179"/>
                </a:lnTo>
                <a:cubicBezTo>
                  <a:pt x="22295" y="6179"/>
                  <a:pt x="22295" y="6143"/>
                  <a:pt x="22274" y="6143"/>
                </a:cubicBezTo>
                <a:cubicBezTo>
                  <a:pt x="22270" y="6144"/>
                  <a:pt x="22266" y="6144"/>
                  <a:pt x="22262" y="6144"/>
                </a:cubicBezTo>
                <a:cubicBezTo>
                  <a:pt x="22259" y="6144"/>
                  <a:pt x="22255" y="6144"/>
                  <a:pt x="22251" y="6143"/>
                </a:cubicBezTo>
                <a:close/>
                <a:moveTo>
                  <a:pt x="7169" y="6075"/>
                </a:moveTo>
                <a:cubicBezTo>
                  <a:pt x="7101" y="6075"/>
                  <a:pt x="7100" y="6182"/>
                  <a:pt x="7169" y="6182"/>
                </a:cubicBezTo>
                <a:cubicBezTo>
                  <a:pt x="7237" y="6182"/>
                  <a:pt x="7238" y="6075"/>
                  <a:pt x="7169" y="6075"/>
                </a:cubicBezTo>
                <a:close/>
                <a:moveTo>
                  <a:pt x="5862" y="6089"/>
                </a:moveTo>
                <a:cubicBezTo>
                  <a:pt x="5856" y="6089"/>
                  <a:pt x="5850" y="6091"/>
                  <a:pt x="5844" y="6095"/>
                </a:cubicBezTo>
                <a:cubicBezTo>
                  <a:pt x="5828" y="6105"/>
                  <a:pt x="5813" y="6114"/>
                  <a:pt x="5799" y="6124"/>
                </a:cubicBezTo>
                <a:cubicBezTo>
                  <a:pt x="5766" y="6145"/>
                  <a:pt x="5787" y="6192"/>
                  <a:pt x="5816" y="6192"/>
                </a:cubicBezTo>
                <a:cubicBezTo>
                  <a:pt x="5822" y="6192"/>
                  <a:pt x="5828" y="6190"/>
                  <a:pt x="5834" y="6186"/>
                </a:cubicBezTo>
                <a:cubicBezTo>
                  <a:pt x="5850" y="6176"/>
                  <a:pt x="5865" y="6166"/>
                  <a:pt x="5879" y="6156"/>
                </a:cubicBezTo>
                <a:cubicBezTo>
                  <a:pt x="5911" y="6136"/>
                  <a:pt x="5891" y="6089"/>
                  <a:pt x="5862" y="6089"/>
                </a:cubicBezTo>
                <a:close/>
                <a:moveTo>
                  <a:pt x="23813" y="6111"/>
                </a:moveTo>
                <a:cubicBezTo>
                  <a:pt x="23795" y="6111"/>
                  <a:pt x="23778" y="6123"/>
                  <a:pt x="23778" y="6145"/>
                </a:cubicBezTo>
                <a:lnTo>
                  <a:pt x="23778" y="6161"/>
                </a:lnTo>
                <a:cubicBezTo>
                  <a:pt x="23778" y="6184"/>
                  <a:pt x="23795" y="6195"/>
                  <a:pt x="23813" y="6195"/>
                </a:cubicBezTo>
                <a:cubicBezTo>
                  <a:pt x="23830" y="6195"/>
                  <a:pt x="23848" y="6184"/>
                  <a:pt x="23848" y="6161"/>
                </a:cubicBezTo>
                <a:lnTo>
                  <a:pt x="23848" y="6145"/>
                </a:lnTo>
                <a:cubicBezTo>
                  <a:pt x="23848" y="6123"/>
                  <a:pt x="23830" y="6111"/>
                  <a:pt x="23813" y="6111"/>
                </a:cubicBezTo>
                <a:close/>
                <a:moveTo>
                  <a:pt x="9799" y="6149"/>
                </a:moveTo>
                <a:cubicBezTo>
                  <a:pt x="9785" y="6149"/>
                  <a:pt x="9773" y="6167"/>
                  <a:pt x="9785" y="6179"/>
                </a:cubicBezTo>
                <a:lnTo>
                  <a:pt x="9801" y="6194"/>
                </a:lnTo>
                <a:cubicBezTo>
                  <a:pt x="9804" y="6198"/>
                  <a:pt x="9808" y="6199"/>
                  <a:pt x="9812" y="6199"/>
                </a:cubicBezTo>
                <a:cubicBezTo>
                  <a:pt x="9825" y="6199"/>
                  <a:pt x="9838" y="6182"/>
                  <a:pt x="9826" y="6169"/>
                </a:cubicBezTo>
                <a:lnTo>
                  <a:pt x="9810" y="6154"/>
                </a:lnTo>
                <a:cubicBezTo>
                  <a:pt x="9806" y="6150"/>
                  <a:pt x="9802" y="6149"/>
                  <a:pt x="9799" y="6149"/>
                </a:cubicBezTo>
                <a:close/>
                <a:moveTo>
                  <a:pt x="5290" y="6055"/>
                </a:moveTo>
                <a:cubicBezTo>
                  <a:pt x="5286" y="6055"/>
                  <a:pt x="5281" y="6055"/>
                  <a:pt x="5277" y="6056"/>
                </a:cubicBezTo>
                <a:cubicBezTo>
                  <a:pt x="5251" y="6065"/>
                  <a:pt x="5231" y="6094"/>
                  <a:pt x="5240" y="6122"/>
                </a:cubicBezTo>
                <a:cubicBezTo>
                  <a:pt x="5246" y="6138"/>
                  <a:pt x="5251" y="6153"/>
                  <a:pt x="5254" y="6166"/>
                </a:cubicBezTo>
                <a:cubicBezTo>
                  <a:pt x="5262" y="6189"/>
                  <a:pt x="5282" y="6205"/>
                  <a:pt x="5305" y="6205"/>
                </a:cubicBezTo>
                <a:cubicBezTo>
                  <a:pt x="5310" y="6205"/>
                  <a:pt x="5315" y="6204"/>
                  <a:pt x="5320" y="6203"/>
                </a:cubicBezTo>
                <a:cubicBezTo>
                  <a:pt x="5346" y="6195"/>
                  <a:pt x="5366" y="6165"/>
                  <a:pt x="5357" y="6138"/>
                </a:cubicBezTo>
                <a:cubicBezTo>
                  <a:pt x="5351" y="6122"/>
                  <a:pt x="5346" y="6107"/>
                  <a:pt x="5342" y="6093"/>
                </a:cubicBezTo>
                <a:cubicBezTo>
                  <a:pt x="5334" y="6071"/>
                  <a:pt x="5313" y="6055"/>
                  <a:pt x="5290" y="6055"/>
                </a:cubicBezTo>
                <a:close/>
                <a:moveTo>
                  <a:pt x="16592" y="6074"/>
                </a:moveTo>
                <a:cubicBezTo>
                  <a:pt x="16571" y="6074"/>
                  <a:pt x="16549" y="6092"/>
                  <a:pt x="16554" y="6118"/>
                </a:cubicBezTo>
                <a:cubicBezTo>
                  <a:pt x="16560" y="6143"/>
                  <a:pt x="16565" y="6168"/>
                  <a:pt x="16568" y="6192"/>
                </a:cubicBezTo>
                <a:cubicBezTo>
                  <a:pt x="16571" y="6210"/>
                  <a:pt x="16584" y="6218"/>
                  <a:pt x="16598" y="6218"/>
                </a:cubicBezTo>
                <a:cubicBezTo>
                  <a:pt x="16619" y="6218"/>
                  <a:pt x="16641" y="6201"/>
                  <a:pt x="16636" y="6175"/>
                </a:cubicBezTo>
                <a:cubicBezTo>
                  <a:pt x="16631" y="6149"/>
                  <a:pt x="16626" y="6124"/>
                  <a:pt x="16622" y="6100"/>
                </a:cubicBezTo>
                <a:cubicBezTo>
                  <a:pt x="16619" y="6082"/>
                  <a:pt x="16605" y="6074"/>
                  <a:pt x="16592" y="6074"/>
                </a:cubicBezTo>
                <a:close/>
                <a:moveTo>
                  <a:pt x="1777" y="6152"/>
                </a:moveTo>
                <a:cubicBezTo>
                  <a:pt x="1774" y="6152"/>
                  <a:pt x="1771" y="6152"/>
                  <a:pt x="1769" y="6153"/>
                </a:cubicBezTo>
                <a:cubicBezTo>
                  <a:pt x="1743" y="6158"/>
                  <a:pt x="1718" y="6164"/>
                  <a:pt x="1694" y="6169"/>
                </a:cubicBezTo>
                <a:cubicBezTo>
                  <a:pt x="1652" y="6179"/>
                  <a:pt x="1666" y="6238"/>
                  <a:pt x="1703" y="6238"/>
                </a:cubicBezTo>
                <a:cubicBezTo>
                  <a:pt x="1706" y="6238"/>
                  <a:pt x="1709" y="6238"/>
                  <a:pt x="1712" y="6237"/>
                </a:cubicBezTo>
                <a:cubicBezTo>
                  <a:pt x="1737" y="6232"/>
                  <a:pt x="1762" y="6226"/>
                  <a:pt x="1786" y="6221"/>
                </a:cubicBezTo>
                <a:cubicBezTo>
                  <a:pt x="1830" y="6212"/>
                  <a:pt x="1815" y="6152"/>
                  <a:pt x="1777" y="6152"/>
                </a:cubicBezTo>
                <a:close/>
                <a:moveTo>
                  <a:pt x="4092" y="6196"/>
                </a:moveTo>
                <a:cubicBezTo>
                  <a:pt x="4088" y="6196"/>
                  <a:pt x="4084" y="6197"/>
                  <a:pt x="4081" y="6201"/>
                </a:cubicBezTo>
                <a:lnTo>
                  <a:pt x="4065" y="6216"/>
                </a:lnTo>
                <a:cubicBezTo>
                  <a:pt x="4052" y="6229"/>
                  <a:pt x="4064" y="6247"/>
                  <a:pt x="4078" y="6247"/>
                </a:cubicBezTo>
                <a:cubicBezTo>
                  <a:pt x="4082" y="6247"/>
                  <a:pt x="4086" y="6245"/>
                  <a:pt x="4090" y="6242"/>
                </a:cubicBezTo>
                <a:lnTo>
                  <a:pt x="4106" y="6226"/>
                </a:lnTo>
                <a:cubicBezTo>
                  <a:pt x="4119" y="6214"/>
                  <a:pt x="4106" y="6196"/>
                  <a:pt x="4092" y="6196"/>
                </a:cubicBezTo>
                <a:close/>
                <a:moveTo>
                  <a:pt x="6606" y="6176"/>
                </a:moveTo>
                <a:cubicBezTo>
                  <a:pt x="6589" y="6176"/>
                  <a:pt x="6571" y="6187"/>
                  <a:pt x="6571" y="6210"/>
                </a:cubicBezTo>
                <a:lnTo>
                  <a:pt x="6571" y="6239"/>
                </a:lnTo>
                <a:cubicBezTo>
                  <a:pt x="6571" y="6263"/>
                  <a:pt x="6588" y="6274"/>
                  <a:pt x="6606" y="6274"/>
                </a:cubicBezTo>
                <a:cubicBezTo>
                  <a:pt x="6623" y="6274"/>
                  <a:pt x="6641" y="6263"/>
                  <a:pt x="6641" y="6239"/>
                </a:cubicBezTo>
                <a:lnTo>
                  <a:pt x="6641" y="6210"/>
                </a:lnTo>
                <a:cubicBezTo>
                  <a:pt x="6642" y="6187"/>
                  <a:pt x="6624" y="6176"/>
                  <a:pt x="6606" y="6176"/>
                </a:cubicBezTo>
                <a:close/>
                <a:moveTo>
                  <a:pt x="23467" y="6200"/>
                </a:moveTo>
                <a:cubicBezTo>
                  <a:pt x="23450" y="6200"/>
                  <a:pt x="23432" y="6212"/>
                  <a:pt x="23432" y="6234"/>
                </a:cubicBezTo>
                <a:lnTo>
                  <a:pt x="23432" y="6250"/>
                </a:lnTo>
                <a:cubicBezTo>
                  <a:pt x="23432" y="6273"/>
                  <a:pt x="23449" y="6285"/>
                  <a:pt x="23467" y="6285"/>
                </a:cubicBezTo>
                <a:cubicBezTo>
                  <a:pt x="23485" y="6285"/>
                  <a:pt x="23502" y="6273"/>
                  <a:pt x="23502" y="6250"/>
                </a:cubicBezTo>
                <a:lnTo>
                  <a:pt x="23502" y="6234"/>
                </a:lnTo>
                <a:cubicBezTo>
                  <a:pt x="23503" y="6212"/>
                  <a:pt x="23485" y="6200"/>
                  <a:pt x="23467" y="6200"/>
                </a:cubicBezTo>
                <a:close/>
                <a:moveTo>
                  <a:pt x="20657" y="6219"/>
                </a:moveTo>
                <a:cubicBezTo>
                  <a:pt x="20649" y="6219"/>
                  <a:pt x="20641" y="6222"/>
                  <a:pt x="20634" y="6229"/>
                </a:cubicBezTo>
                <a:lnTo>
                  <a:pt x="20619" y="6245"/>
                </a:lnTo>
                <a:cubicBezTo>
                  <a:pt x="20593" y="6269"/>
                  <a:pt x="20617" y="6305"/>
                  <a:pt x="20645" y="6305"/>
                </a:cubicBezTo>
                <a:cubicBezTo>
                  <a:pt x="20653" y="6305"/>
                  <a:pt x="20661" y="6302"/>
                  <a:pt x="20668" y="6295"/>
                </a:cubicBezTo>
                <a:lnTo>
                  <a:pt x="20684" y="6279"/>
                </a:lnTo>
                <a:cubicBezTo>
                  <a:pt x="20709" y="6254"/>
                  <a:pt x="20685" y="6219"/>
                  <a:pt x="20657" y="6219"/>
                </a:cubicBezTo>
                <a:close/>
                <a:moveTo>
                  <a:pt x="12109" y="6243"/>
                </a:moveTo>
                <a:cubicBezTo>
                  <a:pt x="12065" y="6243"/>
                  <a:pt x="12066" y="6312"/>
                  <a:pt x="12110" y="6313"/>
                </a:cubicBezTo>
                <a:cubicBezTo>
                  <a:pt x="12157" y="6313"/>
                  <a:pt x="12157" y="6243"/>
                  <a:pt x="12110" y="6243"/>
                </a:cubicBezTo>
                <a:cubicBezTo>
                  <a:pt x="12110" y="6243"/>
                  <a:pt x="12110" y="6243"/>
                  <a:pt x="12109" y="6243"/>
                </a:cubicBezTo>
                <a:close/>
                <a:moveTo>
                  <a:pt x="4993" y="6208"/>
                </a:moveTo>
                <a:cubicBezTo>
                  <a:pt x="4924" y="6208"/>
                  <a:pt x="4924" y="6315"/>
                  <a:pt x="4994" y="6316"/>
                </a:cubicBezTo>
                <a:lnTo>
                  <a:pt x="5010" y="6316"/>
                </a:lnTo>
                <a:cubicBezTo>
                  <a:pt x="5079" y="6316"/>
                  <a:pt x="5079" y="6208"/>
                  <a:pt x="5010" y="6208"/>
                </a:cubicBezTo>
                <a:lnTo>
                  <a:pt x="4994" y="6208"/>
                </a:lnTo>
                <a:cubicBezTo>
                  <a:pt x="4994" y="6208"/>
                  <a:pt x="4993" y="6208"/>
                  <a:pt x="4993" y="6208"/>
                </a:cubicBezTo>
                <a:close/>
                <a:moveTo>
                  <a:pt x="22917" y="6194"/>
                </a:moveTo>
                <a:cubicBezTo>
                  <a:pt x="22900" y="6194"/>
                  <a:pt x="22883" y="6202"/>
                  <a:pt x="22873" y="6221"/>
                </a:cubicBezTo>
                <a:cubicBezTo>
                  <a:pt x="22861" y="6243"/>
                  <a:pt x="22866" y="6281"/>
                  <a:pt x="22893" y="6292"/>
                </a:cubicBezTo>
                <a:cubicBezTo>
                  <a:pt x="22919" y="6302"/>
                  <a:pt x="22942" y="6315"/>
                  <a:pt x="22967" y="6325"/>
                </a:cubicBezTo>
                <a:cubicBezTo>
                  <a:pt x="22976" y="6329"/>
                  <a:pt x="22985" y="6331"/>
                  <a:pt x="22994" y="6331"/>
                </a:cubicBezTo>
                <a:cubicBezTo>
                  <a:pt x="23012" y="6331"/>
                  <a:pt x="23029" y="6323"/>
                  <a:pt x="23039" y="6305"/>
                </a:cubicBezTo>
                <a:cubicBezTo>
                  <a:pt x="23051" y="6283"/>
                  <a:pt x="23046" y="6245"/>
                  <a:pt x="23019" y="6233"/>
                </a:cubicBezTo>
                <a:cubicBezTo>
                  <a:pt x="22994" y="6223"/>
                  <a:pt x="22971" y="6211"/>
                  <a:pt x="22946" y="6201"/>
                </a:cubicBezTo>
                <a:cubicBezTo>
                  <a:pt x="22937" y="6197"/>
                  <a:pt x="22927" y="6194"/>
                  <a:pt x="22917" y="6194"/>
                </a:cubicBezTo>
                <a:close/>
                <a:moveTo>
                  <a:pt x="19377" y="6244"/>
                </a:moveTo>
                <a:cubicBezTo>
                  <a:pt x="19366" y="6244"/>
                  <a:pt x="19356" y="6250"/>
                  <a:pt x="19349" y="6263"/>
                </a:cubicBezTo>
                <a:cubicBezTo>
                  <a:pt x="19344" y="6273"/>
                  <a:pt x="19339" y="6281"/>
                  <a:pt x="19334" y="6292"/>
                </a:cubicBezTo>
                <a:cubicBezTo>
                  <a:pt x="19319" y="6320"/>
                  <a:pt x="19344" y="6346"/>
                  <a:pt x="19368" y="6346"/>
                </a:cubicBezTo>
                <a:cubicBezTo>
                  <a:pt x="19378" y="6346"/>
                  <a:pt x="19389" y="6341"/>
                  <a:pt x="19395" y="6327"/>
                </a:cubicBezTo>
                <a:cubicBezTo>
                  <a:pt x="19401" y="6317"/>
                  <a:pt x="19406" y="6308"/>
                  <a:pt x="19411" y="6297"/>
                </a:cubicBezTo>
                <a:cubicBezTo>
                  <a:pt x="19425" y="6270"/>
                  <a:pt x="19401" y="6244"/>
                  <a:pt x="19377" y="6244"/>
                </a:cubicBezTo>
                <a:close/>
                <a:moveTo>
                  <a:pt x="1072" y="6323"/>
                </a:moveTo>
                <a:cubicBezTo>
                  <a:pt x="1050" y="6323"/>
                  <a:pt x="1050" y="6359"/>
                  <a:pt x="1072" y="6359"/>
                </a:cubicBezTo>
                <a:lnTo>
                  <a:pt x="1116" y="6359"/>
                </a:lnTo>
                <a:cubicBezTo>
                  <a:pt x="1140" y="6359"/>
                  <a:pt x="1140" y="6323"/>
                  <a:pt x="1116" y="6323"/>
                </a:cubicBezTo>
                <a:close/>
                <a:moveTo>
                  <a:pt x="11856" y="6317"/>
                </a:moveTo>
                <a:cubicBezTo>
                  <a:pt x="11810" y="6317"/>
                  <a:pt x="11810" y="6388"/>
                  <a:pt x="11856" y="6388"/>
                </a:cubicBezTo>
                <a:lnTo>
                  <a:pt x="11871" y="6388"/>
                </a:lnTo>
                <a:cubicBezTo>
                  <a:pt x="11916" y="6388"/>
                  <a:pt x="11917" y="6317"/>
                  <a:pt x="11871" y="6317"/>
                </a:cubicBezTo>
                <a:close/>
                <a:moveTo>
                  <a:pt x="11267" y="6343"/>
                </a:moveTo>
                <a:cubicBezTo>
                  <a:pt x="11261" y="6343"/>
                  <a:pt x="11256" y="6345"/>
                  <a:pt x="11250" y="6347"/>
                </a:cubicBezTo>
                <a:cubicBezTo>
                  <a:pt x="11240" y="6353"/>
                  <a:pt x="11231" y="6358"/>
                  <a:pt x="11220" y="6363"/>
                </a:cubicBezTo>
                <a:cubicBezTo>
                  <a:pt x="11186" y="6381"/>
                  <a:pt x="11206" y="6429"/>
                  <a:pt x="11239" y="6429"/>
                </a:cubicBezTo>
                <a:cubicBezTo>
                  <a:pt x="11244" y="6429"/>
                  <a:pt x="11250" y="6428"/>
                  <a:pt x="11256" y="6425"/>
                </a:cubicBezTo>
                <a:cubicBezTo>
                  <a:pt x="11266" y="6420"/>
                  <a:pt x="11276" y="6414"/>
                  <a:pt x="11286" y="6409"/>
                </a:cubicBezTo>
                <a:cubicBezTo>
                  <a:pt x="11322" y="6392"/>
                  <a:pt x="11300" y="6343"/>
                  <a:pt x="11267" y="6343"/>
                </a:cubicBezTo>
                <a:close/>
                <a:moveTo>
                  <a:pt x="16391" y="6342"/>
                </a:moveTo>
                <a:cubicBezTo>
                  <a:pt x="16368" y="6342"/>
                  <a:pt x="16343" y="6368"/>
                  <a:pt x="16357" y="6396"/>
                </a:cubicBezTo>
                <a:cubicBezTo>
                  <a:pt x="16363" y="6406"/>
                  <a:pt x="16368" y="6415"/>
                  <a:pt x="16373" y="6426"/>
                </a:cubicBezTo>
                <a:cubicBezTo>
                  <a:pt x="16380" y="6439"/>
                  <a:pt x="16391" y="6445"/>
                  <a:pt x="16402" y="6445"/>
                </a:cubicBezTo>
                <a:cubicBezTo>
                  <a:pt x="16425" y="6445"/>
                  <a:pt x="16449" y="6419"/>
                  <a:pt x="16435" y="6390"/>
                </a:cubicBezTo>
                <a:cubicBezTo>
                  <a:pt x="16430" y="6380"/>
                  <a:pt x="16424" y="6370"/>
                  <a:pt x="16419" y="6360"/>
                </a:cubicBezTo>
                <a:cubicBezTo>
                  <a:pt x="16413" y="6347"/>
                  <a:pt x="16402" y="6342"/>
                  <a:pt x="16391" y="6342"/>
                </a:cubicBezTo>
                <a:close/>
                <a:moveTo>
                  <a:pt x="6524" y="6381"/>
                </a:moveTo>
                <a:cubicBezTo>
                  <a:pt x="6478" y="6381"/>
                  <a:pt x="6478" y="6452"/>
                  <a:pt x="6524" y="6452"/>
                </a:cubicBezTo>
                <a:cubicBezTo>
                  <a:pt x="6524" y="6452"/>
                  <a:pt x="6524" y="6452"/>
                  <a:pt x="6525" y="6452"/>
                </a:cubicBezTo>
                <a:cubicBezTo>
                  <a:pt x="6569" y="6452"/>
                  <a:pt x="6568" y="6383"/>
                  <a:pt x="6524" y="6381"/>
                </a:cubicBezTo>
                <a:close/>
                <a:moveTo>
                  <a:pt x="23976" y="6380"/>
                </a:moveTo>
                <a:cubicBezTo>
                  <a:pt x="23968" y="6380"/>
                  <a:pt x="23960" y="6383"/>
                  <a:pt x="23953" y="6390"/>
                </a:cubicBezTo>
                <a:lnTo>
                  <a:pt x="23937" y="6406"/>
                </a:lnTo>
                <a:cubicBezTo>
                  <a:pt x="23912" y="6431"/>
                  <a:pt x="23937" y="6467"/>
                  <a:pt x="23964" y="6467"/>
                </a:cubicBezTo>
                <a:cubicBezTo>
                  <a:pt x="23972" y="6467"/>
                  <a:pt x="23980" y="6464"/>
                  <a:pt x="23987" y="6456"/>
                </a:cubicBezTo>
                <a:lnTo>
                  <a:pt x="24003" y="6441"/>
                </a:lnTo>
                <a:cubicBezTo>
                  <a:pt x="24028" y="6416"/>
                  <a:pt x="24003" y="6380"/>
                  <a:pt x="23976" y="6380"/>
                </a:cubicBezTo>
                <a:close/>
                <a:moveTo>
                  <a:pt x="15973" y="6391"/>
                </a:moveTo>
                <a:cubicBezTo>
                  <a:pt x="15960" y="6391"/>
                  <a:pt x="15947" y="6409"/>
                  <a:pt x="15959" y="6421"/>
                </a:cubicBezTo>
                <a:lnTo>
                  <a:pt x="16004" y="6465"/>
                </a:lnTo>
                <a:cubicBezTo>
                  <a:pt x="16008" y="6468"/>
                  <a:pt x="16011" y="6470"/>
                  <a:pt x="16015" y="6470"/>
                </a:cubicBezTo>
                <a:cubicBezTo>
                  <a:pt x="16028" y="6470"/>
                  <a:pt x="16041" y="6453"/>
                  <a:pt x="16028" y="6441"/>
                </a:cubicBezTo>
                <a:lnTo>
                  <a:pt x="15984" y="6396"/>
                </a:lnTo>
                <a:cubicBezTo>
                  <a:pt x="15981" y="6392"/>
                  <a:pt x="15977" y="6391"/>
                  <a:pt x="15973" y="6391"/>
                </a:cubicBezTo>
                <a:close/>
                <a:moveTo>
                  <a:pt x="3100" y="6448"/>
                </a:moveTo>
                <a:cubicBezTo>
                  <a:pt x="3096" y="6448"/>
                  <a:pt x="3092" y="6450"/>
                  <a:pt x="3089" y="6453"/>
                </a:cubicBezTo>
                <a:lnTo>
                  <a:pt x="3073" y="6469"/>
                </a:lnTo>
                <a:cubicBezTo>
                  <a:pt x="3060" y="6481"/>
                  <a:pt x="3073" y="6499"/>
                  <a:pt x="3087" y="6499"/>
                </a:cubicBezTo>
                <a:cubicBezTo>
                  <a:pt x="3090" y="6499"/>
                  <a:pt x="3095" y="6498"/>
                  <a:pt x="3098" y="6494"/>
                </a:cubicBezTo>
                <a:lnTo>
                  <a:pt x="3114" y="6478"/>
                </a:lnTo>
                <a:cubicBezTo>
                  <a:pt x="3126" y="6466"/>
                  <a:pt x="3113" y="6448"/>
                  <a:pt x="3100" y="6448"/>
                </a:cubicBezTo>
                <a:close/>
                <a:moveTo>
                  <a:pt x="14757" y="6456"/>
                </a:moveTo>
                <a:cubicBezTo>
                  <a:pt x="14740" y="6456"/>
                  <a:pt x="14722" y="6467"/>
                  <a:pt x="14722" y="6490"/>
                </a:cubicBezTo>
                <a:lnTo>
                  <a:pt x="14722" y="6506"/>
                </a:lnTo>
                <a:cubicBezTo>
                  <a:pt x="14722" y="6529"/>
                  <a:pt x="14740" y="6540"/>
                  <a:pt x="14757" y="6540"/>
                </a:cubicBezTo>
                <a:cubicBezTo>
                  <a:pt x="14775" y="6540"/>
                  <a:pt x="14792" y="6529"/>
                  <a:pt x="14792" y="6506"/>
                </a:cubicBezTo>
                <a:lnTo>
                  <a:pt x="14792" y="6490"/>
                </a:lnTo>
                <a:cubicBezTo>
                  <a:pt x="14793" y="6468"/>
                  <a:pt x="14775" y="6456"/>
                  <a:pt x="14757" y="6456"/>
                </a:cubicBezTo>
                <a:close/>
                <a:moveTo>
                  <a:pt x="6791" y="6484"/>
                </a:moveTo>
                <a:cubicBezTo>
                  <a:pt x="6746" y="6484"/>
                  <a:pt x="6746" y="6554"/>
                  <a:pt x="6792" y="6554"/>
                </a:cubicBezTo>
                <a:cubicBezTo>
                  <a:pt x="6838" y="6554"/>
                  <a:pt x="6838" y="6484"/>
                  <a:pt x="6792" y="6484"/>
                </a:cubicBezTo>
                <a:cubicBezTo>
                  <a:pt x="6792" y="6484"/>
                  <a:pt x="6791" y="6484"/>
                  <a:pt x="6791" y="6484"/>
                </a:cubicBezTo>
                <a:close/>
                <a:moveTo>
                  <a:pt x="5924" y="6499"/>
                </a:moveTo>
                <a:cubicBezTo>
                  <a:pt x="5879" y="6499"/>
                  <a:pt x="5879" y="6569"/>
                  <a:pt x="5924" y="6569"/>
                </a:cubicBezTo>
                <a:lnTo>
                  <a:pt x="5940" y="6569"/>
                </a:lnTo>
                <a:cubicBezTo>
                  <a:pt x="5986" y="6569"/>
                  <a:pt x="5986" y="6499"/>
                  <a:pt x="5940" y="6499"/>
                </a:cubicBezTo>
                <a:close/>
                <a:moveTo>
                  <a:pt x="6539" y="6455"/>
                </a:moveTo>
                <a:cubicBezTo>
                  <a:pt x="6516" y="6455"/>
                  <a:pt x="6493" y="6472"/>
                  <a:pt x="6488" y="6494"/>
                </a:cubicBezTo>
                <a:cubicBezTo>
                  <a:pt x="6480" y="6524"/>
                  <a:pt x="6499" y="6552"/>
                  <a:pt x="6525" y="6559"/>
                </a:cubicBezTo>
                <a:cubicBezTo>
                  <a:pt x="6540" y="6564"/>
                  <a:pt x="6554" y="6569"/>
                  <a:pt x="6569" y="6574"/>
                </a:cubicBezTo>
                <a:cubicBezTo>
                  <a:pt x="6574" y="6575"/>
                  <a:pt x="6579" y="6576"/>
                  <a:pt x="6583" y="6576"/>
                </a:cubicBezTo>
                <a:cubicBezTo>
                  <a:pt x="6607" y="6576"/>
                  <a:pt x="6629" y="6559"/>
                  <a:pt x="6635" y="6537"/>
                </a:cubicBezTo>
                <a:cubicBezTo>
                  <a:pt x="6642" y="6509"/>
                  <a:pt x="6625" y="6479"/>
                  <a:pt x="6598" y="6472"/>
                </a:cubicBezTo>
                <a:cubicBezTo>
                  <a:pt x="6582" y="6467"/>
                  <a:pt x="6568" y="6462"/>
                  <a:pt x="6553" y="6457"/>
                </a:cubicBezTo>
                <a:cubicBezTo>
                  <a:pt x="6548" y="6456"/>
                  <a:pt x="6543" y="6455"/>
                  <a:pt x="6539" y="6455"/>
                </a:cubicBezTo>
                <a:close/>
                <a:moveTo>
                  <a:pt x="20147" y="6504"/>
                </a:moveTo>
                <a:cubicBezTo>
                  <a:pt x="20130" y="6504"/>
                  <a:pt x="20112" y="6516"/>
                  <a:pt x="20112" y="6538"/>
                </a:cubicBezTo>
                <a:lnTo>
                  <a:pt x="20112" y="6554"/>
                </a:lnTo>
                <a:cubicBezTo>
                  <a:pt x="20111" y="6576"/>
                  <a:pt x="20129" y="6588"/>
                  <a:pt x="20147" y="6588"/>
                </a:cubicBezTo>
                <a:cubicBezTo>
                  <a:pt x="20165" y="6588"/>
                  <a:pt x="20182" y="6577"/>
                  <a:pt x="20182" y="6554"/>
                </a:cubicBezTo>
                <a:lnTo>
                  <a:pt x="20182" y="6538"/>
                </a:lnTo>
                <a:cubicBezTo>
                  <a:pt x="20182" y="6516"/>
                  <a:pt x="20165" y="6504"/>
                  <a:pt x="20147" y="6504"/>
                </a:cubicBezTo>
                <a:close/>
                <a:moveTo>
                  <a:pt x="19831" y="6505"/>
                </a:moveTo>
                <a:cubicBezTo>
                  <a:pt x="19826" y="6505"/>
                  <a:pt x="19820" y="6506"/>
                  <a:pt x="19815" y="6509"/>
                </a:cubicBezTo>
                <a:cubicBezTo>
                  <a:pt x="19804" y="6513"/>
                  <a:pt x="19795" y="6519"/>
                  <a:pt x="19784" y="6524"/>
                </a:cubicBezTo>
                <a:cubicBezTo>
                  <a:pt x="19750" y="6542"/>
                  <a:pt x="19770" y="6590"/>
                  <a:pt x="19803" y="6590"/>
                </a:cubicBezTo>
                <a:cubicBezTo>
                  <a:pt x="19808" y="6590"/>
                  <a:pt x="19814" y="6588"/>
                  <a:pt x="19820" y="6585"/>
                </a:cubicBezTo>
                <a:cubicBezTo>
                  <a:pt x="19830" y="6580"/>
                  <a:pt x="19840" y="6575"/>
                  <a:pt x="19850" y="6569"/>
                </a:cubicBezTo>
                <a:cubicBezTo>
                  <a:pt x="19885" y="6551"/>
                  <a:pt x="19864" y="6505"/>
                  <a:pt x="19831" y="6505"/>
                </a:cubicBezTo>
                <a:close/>
                <a:moveTo>
                  <a:pt x="20807" y="6491"/>
                </a:moveTo>
                <a:cubicBezTo>
                  <a:pt x="20790" y="6491"/>
                  <a:pt x="20772" y="6502"/>
                  <a:pt x="20772" y="6525"/>
                </a:cubicBezTo>
                <a:lnTo>
                  <a:pt x="20772" y="6556"/>
                </a:lnTo>
                <a:cubicBezTo>
                  <a:pt x="20772" y="6578"/>
                  <a:pt x="20790" y="6590"/>
                  <a:pt x="20807" y="6590"/>
                </a:cubicBezTo>
                <a:cubicBezTo>
                  <a:pt x="20825" y="6590"/>
                  <a:pt x="20842" y="6578"/>
                  <a:pt x="20842" y="6556"/>
                </a:cubicBezTo>
                <a:lnTo>
                  <a:pt x="20842" y="6525"/>
                </a:lnTo>
                <a:cubicBezTo>
                  <a:pt x="20842" y="6502"/>
                  <a:pt x="20825" y="6491"/>
                  <a:pt x="20807" y="6491"/>
                </a:cubicBezTo>
                <a:close/>
                <a:moveTo>
                  <a:pt x="3505" y="6540"/>
                </a:moveTo>
                <a:cubicBezTo>
                  <a:pt x="3492" y="6540"/>
                  <a:pt x="3480" y="6557"/>
                  <a:pt x="3492" y="6569"/>
                </a:cubicBezTo>
                <a:cubicBezTo>
                  <a:pt x="3498" y="6577"/>
                  <a:pt x="3503" y="6580"/>
                  <a:pt x="3508" y="6585"/>
                </a:cubicBezTo>
                <a:cubicBezTo>
                  <a:pt x="3511" y="6589"/>
                  <a:pt x="3515" y="6590"/>
                  <a:pt x="3519" y="6590"/>
                </a:cubicBezTo>
                <a:cubicBezTo>
                  <a:pt x="3533" y="6590"/>
                  <a:pt x="3545" y="6573"/>
                  <a:pt x="3533" y="6561"/>
                </a:cubicBezTo>
                <a:lnTo>
                  <a:pt x="3517" y="6545"/>
                </a:lnTo>
                <a:cubicBezTo>
                  <a:pt x="3513" y="6542"/>
                  <a:pt x="3509" y="6540"/>
                  <a:pt x="3505" y="6540"/>
                </a:cubicBezTo>
                <a:close/>
                <a:moveTo>
                  <a:pt x="18479" y="6512"/>
                </a:moveTo>
                <a:cubicBezTo>
                  <a:pt x="18473" y="6512"/>
                  <a:pt x="18467" y="6513"/>
                  <a:pt x="18461" y="6517"/>
                </a:cubicBezTo>
                <a:cubicBezTo>
                  <a:pt x="18445" y="6528"/>
                  <a:pt x="18431" y="6537"/>
                  <a:pt x="18416" y="6547"/>
                </a:cubicBezTo>
                <a:cubicBezTo>
                  <a:pt x="18385" y="6569"/>
                  <a:pt x="18404" y="6616"/>
                  <a:pt x="18433" y="6616"/>
                </a:cubicBezTo>
                <a:cubicBezTo>
                  <a:pt x="18439" y="6616"/>
                  <a:pt x="18445" y="6614"/>
                  <a:pt x="18452" y="6609"/>
                </a:cubicBezTo>
                <a:cubicBezTo>
                  <a:pt x="18467" y="6599"/>
                  <a:pt x="18482" y="6589"/>
                  <a:pt x="18496" y="6579"/>
                </a:cubicBezTo>
                <a:cubicBezTo>
                  <a:pt x="18528" y="6558"/>
                  <a:pt x="18508" y="6512"/>
                  <a:pt x="18479" y="6512"/>
                </a:cubicBezTo>
                <a:close/>
                <a:moveTo>
                  <a:pt x="10590" y="6551"/>
                </a:moveTo>
                <a:cubicBezTo>
                  <a:pt x="10588" y="6551"/>
                  <a:pt x="10585" y="6551"/>
                  <a:pt x="10582" y="6552"/>
                </a:cubicBezTo>
                <a:cubicBezTo>
                  <a:pt x="10558" y="6557"/>
                  <a:pt x="10533" y="6563"/>
                  <a:pt x="10508" y="6568"/>
                </a:cubicBezTo>
                <a:cubicBezTo>
                  <a:pt x="10467" y="6578"/>
                  <a:pt x="10479" y="6638"/>
                  <a:pt x="10517" y="6638"/>
                </a:cubicBezTo>
                <a:cubicBezTo>
                  <a:pt x="10520" y="6638"/>
                  <a:pt x="10523" y="6637"/>
                  <a:pt x="10527" y="6637"/>
                </a:cubicBezTo>
                <a:cubicBezTo>
                  <a:pt x="10552" y="6631"/>
                  <a:pt x="10576" y="6625"/>
                  <a:pt x="10601" y="6620"/>
                </a:cubicBezTo>
                <a:cubicBezTo>
                  <a:pt x="10644" y="6611"/>
                  <a:pt x="10629" y="6551"/>
                  <a:pt x="10590" y="6551"/>
                </a:cubicBezTo>
                <a:close/>
                <a:moveTo>
                  <a:pt x="6311" y="6553"/>
                </a:moveTo>
                <a:cubicBezTo>
                  <a:pt x="6242" y="6553"/>
                  <a:pt x="6242" y="6661"/>
                  <a:pt x="6311" y="6661"/>
                </a:cubicBezTo>
                <a:cubicBezTo>
                  <a:pt x="6380" y="6661"/>
                  <a:pt x="6380" y="6553"/>
                  <a:pt x="6311" y="6553"/>
                </a:cubicBezTo>
                <a:close/>
                <a:moveTo>
                  <a:pt x="12161" y="6612"/>
                </a:moveTo>
                <a:cubicBezTo>
                  <a:pt x="12157" y="6612"/>
                  <a:pt x="12153" y="6613"/>
                  <a:pt x="12149" y="6617"/>
                </a:cubicBezTo>
                <a:lnTo>
                  <a:pt x="12134" y="6632"/>
                </a:lnTo>
                <a:cubicBezTo>
                  <a:pt x="12121" y="6644"/>
                  <a:pt x="12132" y="6663"/>
                  <a:pt x="12146" y="6663"/>
                </a:cubicBezTo>
                <a:cubicBezTo>
                  <a:pt x="12150" y="6663"/>
                  <a:pt x="12154" y="6661"/>
                  <a:pt x="12158" y="6657"/>
                </a:cubicBezTo>
                <a:lnTo>
                  <a:pt x="12173" y="6642"/>
                </a:lnTo>
                <a:cubicBezTo>
                  <a:pt x="12187" y="6630"/>
                  <a:pt x="12174" y="6612"/>
                  <a:pt x="12161" y="6612"/>
                </a:cubicBezTo>
                <a:close/>
                <a:moveTo>
                  <a:pt x="7982" y="6547"/>
                </a:moveTo>
                <a:cubicBezTo>
                  <a:pt x="7970" y="6547"/>
                  <a:pt x="7957" y="6551"/>
                  <a:pt x="7946" y="6562"/>
                </a:cubicBezTo>
                <a:lnTo>
                  <a:pt x="7931" y="6578"/>
                </a:lnTo>
                <a:cubicBezTo>
                  <a:pt x="7893" y="6615"/>
                  <a:pt x="7928" y="6669"/>
                  <a:pt x="7970" y="6669"/>
                </a:cubicBezTo>
                <a:cubicBezTo>
                  <a:pt x="7982" y="6669"/>
                  <a:pt x="7995" y="6664"/>
                  <a:pt x="8006" y="6653"/>
                </a:cubicBezTo>
                <a:lnTo>
                  <a:pt x="8022" y="6638"/>
                </a:lnTo>
                <a:cubicBezTo>
                  <a:pt x="8059" y="6600"/>
                  <a:pt x="8023" y="6547"/>
                  <a:pt x="7982" y="6547"/>
                </a:cubicBezTo>
                <a:close/>
                <a:moveTo>
                  <a:pt x="7246" y="6608"/>
                </a:moveTo>
                <a:cubicBezTo>
                  <a:pt x="7238" y="6608"/>
                  <a:pt x="7230" y="6611"/>
                  <a:pt x="7222" y="6619"/>
                </a:cubicBezTo>
                <a:lnTo>
                  <a:pt x="7207" y="6634"/>
                </a:lnTo>
                <a:cubicBezTo>
                  <a:pt x="7182" y="6659"/>
                  <a:pt x="7205" y="6694"/>
                  <a:pt x="7233" y="6694"/>
                </a:cubicBezTo>
                <a:cubicBezTo>
                  <a:pt x="7241" y="6694"/>
                  <a:pt x="7249" y="6691"/>
                  <a:pt x="7257" y="6684"/>
                </a:cubicBezTo>
                <a:lnTo>
                  <a:pt x="7273" y="6668"/>
                </a:lnTo>
                <a:cubicBezTo>
                  <a:pt x="7298" y="6643"/>
                  <a:pt x="7273" y="6608"/>
                  <a:pt x="7246" y="6608"/>
                </a:cubicBezTo>
                <a:close/>
                <a:moveTo>
                  <a:pt x="4137" y="6566"/>
                </a:moveTo>
                <a:cubicBezTo>
                  <a:pt x="4132" y="6566"/>
                  <a:pt x="4127" y="6567"/>
                  <a:pt x="4123" y="6568"/>
                </a:cubicBezTo>
                <a:cubicBezTo>
                  <a:pt x="4098" y="6579"/>
                  <a:pt x="4073" y="6588"/>
                  <a:pt x="4048" y="6599"/>
                </a:cubicBezTo>
                <a:cubicBezTo>
                  <a:pt x="4022" y="6609"/>
                  <a:pt x="4002" y="6634"/>
                  <a:pt x="4012" y="6664"/>
                </a:cubicBezTo>
                <a:cubicBezTo>
                  <a:pt x="4017" y="6684"/>
                  <a:pt x="4038" y="6704"/>
                  <a:pt x="4061" y="6704"/>
                </a:cubicBezTo>
                <a:cubicBezTo>
                  <a:pt x="4067" y="6704"/>
                  <a:pt x="4072" y="6703"/>
                  <a:pt x="4078" y="6700"/>
                </a:cubicBezTo>
                <a:cubicBezTo>
                  <a:pt x="4102" y="6690"/>
                  <a:pt x="4127" y="6682"/>
                  <a:pt x="4152" y="6671"/>
                </a:cubicBezTo>
                <a:cubicBezTo>
                  <a:pt x="4178" y="6661"/>
                  <a:pt x="4198" y="6635"/>
                  <a:pt x="4189" y="6605"/>
                </a:cubicBezTo>
                <a:cubicBezTo>
                  <a:pt x="4182" y="6584"/>
                  <a:pt x="4159" y="6566"/>
                  <a:pt x="4137" y="6566"/>
                </a:cubicBezTo>
                <a:close/>
                <a:moveTo>
                  <a:pt x="19110" y="6651"/>
                </a:moveTo>
                <a:cubicBezTo>
                  <a:pt x="19064" y="6651"/>
                  <a:pt x="19065" y="6721"/>
                  <a:pt x="19111" y="6721"/>
                </a:cubicBezTo>
                <a:lnTo>
                  <a:pt x="19140" y="6721"/>
                </a:lnTo>
                <a:cubicBezTo>
                  <a:pt x="19186" y="6721"/>
                  <a:pt x="19186" y="6651"/>
                  <a:pt x="19140" y="6651"/>
                </a:cubicBezTo>
                <a:lnTo>
                  <a:pt x="19111" y="6651"/>
                </a:lnTo>
                <a:cubicBezTo>
                  <a:pt x="19110" y="6651"/>
                  <a:pt x="19110" y="6651"/>
                  <a:pt x="19110" y="6651"/>
                </a:cubicBezTo>
                <a:close/>
                <a:moveTo>
                  <a:pt x="2333" y="6655"/>
                </a:moveTo>
                <a:cubicBezTo>
                  <a:pt x="2287" y="6655"/>
                  <a:pt x="2287" y="6726"/>
                  <a:pt x="2333" y="6726"/>
                </a:cubicBezTo>
                <a:lnTo>
                  <a:pt x="2349" y="6726"/>
                </a:lnTo>
                <a:cubicBezTo>
                  <a:pt x="2393" y="6726"/>
                  <a:pt x="2394" y="6655"/>
                  <a:pt x="2349" y="6655"/>
                </a:cubicBezTo>
                <a:close/>
                <a:moveTo>
                  <a:pt x="15580" y="6656"/>
                </a:moveTo>
                <a:cubicBezTo>
                  <a:pt x="15534" y="6656"/>
                  <a:pt x="15534" y="6727"/>
                  <a:pt x="15580" y="6727"/>
                </a:cubicBezTo>
                <a:cubicBezTo>
                  <a:pt x="15625" y="6727"/>
                  <a:pt x="15625" y="6656"/>
                  <a:pt x="15580" y="6656"/>
                </a:cubicBezTo>
                <a:close/>
                <a:moveTo>
                  <a:pt x="8629" y="6624"/>
                </a:moveTo>
                <a:cubicBezTo>
                  <a:pt x="8559" y="6624"/>
                  <a:pt x="8559" y="6731"/>
                  <a:pt x="8629" y="6731"/>
                </a:cubicBezTo>
                <a:cubicBezTo>
                  <a:pt x="8696" y="6731"/>
                  <a:pt x="8696" y="6625"/>
                  <a:pt x="8629" y="6624"/>
                </a:cubicBezTo>
                <a:close/>
                <a:moveTo>
                  <a:pt x="23466" y="6665"/>
                </a:moveTo>
                <a:cubicBezTo>
                  <a:pt x="23448" y="6665"/>
                  <a:pt x="23430" y="6676"/>
                  <a:pt x="23430" y="6699"/>
                </a:cubicBezTo>
                <a:lnTo>
                  <a:pt x="23430" y="6715"/>
                </a:lnTo>
                <a:cubicBezTo>
                  <a:pt x="23430" y="6738"/>
                  <a:pt x="23448" y="6750"/>
                  <a:pt x="23465" y="6750"/>
                </a:cubicBezTo>
                <a:cubicBezTo>
                  <a:pt x="23483" y="6750"/>
                  <a:pt x="23501" y="6738"/>
                  <a:pt x="23501" y="6715"/>
                </a:cubicBezTo>
                <a:lnTo>
                  <a:pt x="23501" y="6699"/>
                </a:lnTo>
                <a:cubicBezTo>
                  <a:pt x="23502" y="6676"/>
                  <a:pt x="23484" y="6665"/>
                  <a:pt x="23466" y="6665"/>
                </a:cubicBezTo>
                <a:close/>
                <a:moveTo>
                  <a:pt x="24127" y="6653"/>
                </a:moveTo>
                <a:cubicBezTo>
                  <a:pt x="24109" y="6653"/>
                  <a:pt x="24092" y="6664"/>
                  <a:pt x="24092" y="6687"/>
                </a:cubicBezTo>
                <a:lnTo>
                  <a:pt x="24092" y="6716"/>
                </a:lnTo>
                <a:cubicBezTo>
                  <a:pt x="24092" y="6739"/>
                  <a:pt x="24109" y="6751"/>
                  <a:pt x="24127" y="6751"/>
                </a:cubicBezTo>
                <a:cubicBezTo>
                  <a:pt x="24144" y="6751"/>
                  <a:pt x="24162" y="6739"/>
                  <a:pt x="24162" y="6716"/>
                </a:cubicBezTo>
                <a:lnTo>
                  <a:pt x="24162" y="6687"/>
                </a:lnTo>
                <a:cubicBezTo>
                  <a:pt x="24162" y="6664"/>
                  <a:pt x="24144" y="6653"/>
                  <a:pt x="24127" y="6653"/>
                </a:cubicBezTo>
                <a:close/>
                <a:moveTo>
                  <a:pt x="23152" y="6667"/>
                </a:moveTo>
                <a:cubicBezTo>
                  <a:pt x="23147" y="6667"/>
                  <a:pt x="23141" y="6668"/>
                  <a:pt x="23135" y="6671"/>
                </a:cubicBezTo>
                <a:cubicBezTo>
                  <a:pt x="23125" y="6676"/>
                  <a:pt x="23115" y="6682"/>
                  <a:pt x="23105" y="6687"/>
                </a:cubicBezTo>
                <a:cubicBezTo>
                  <a:pt x="23069" y="6705"/>
                  <a:pt x="23090" y="6752"/>
                  <a:pt x="23123" y="6752"/>
                </a:cubicBezTo>
                <a:cubicBezTo>
                  <a:pt x="23129" y="6752"/>
                  <a:pt x="23135" y="6751"/>
                  <a:pt x="23141" y="6748"/>
                </a:cubicBezTo>
                <a:cubicBezTo>
                  <a:pt x="23151" y="6742"/>
                  <a:pt x="23161" y="6737"/>
                  <a:pt x="23171" y="6732"/>
                </a:cubicBezTo>
                <a:cubicBezTo>
                  <a:pt x="23206" y="6714"/>
                  <a:pt x="23184" y="6667"/>
                  <a:pt x="23152" y="6667"/>
                </a:cubicBezTo>
                <a:close/>
                <a:moveTo>
                  <a:pt x="1822" y="6684"/>
                </a:moveTo>
                <a:cubicBezTo>
                  <a:pt x="1778" y="6684"/>
                  <a:pt x="1776" y="6755"/>
                  <a:pt x="1822" y="6755"/>
                </a:cubicBezTo>
                <a:cubicBezTo>
                  <a:pt x="1868" y="6755"/>
                  <a:pt x="1868" y="6684"/>
                  <a:pt x="1822" y="6684"/>
                </a:cubicBezTo>
                <a:close/>
                <a:moveTo>
                  <a:pt x="14228" y="6648"/>
                </a:moveTo>
                <a:cubicBezTo>
                  <a:pt x="14159" y="6650"/>
                  <a:pt x="14159" y="6756"/>
                  <a:pt x="14228" y="6756"/>
                </a:cubicBezTo>
                <a:cubicBezTo>
                  <a:pt x="14298" y="6756"/>
                  <a:pt x="14298" y="6648"/>
                  <a:pt x="14228" y="6648"/>
                </a:cubicBezTo>
                <a:close/>
                <a:moveTo>
                  <a:pt x="8945" y="6655"/>
                </a:moveTo>
                <a:cubicBezTo>
                  <a:pt x="8874" y="6655"/>
                  <a:pt x="8874" y="6762"/>
                  <a:pt x="8945" y="6762"/>
                </a:cubicBezTo>
                <a:lnTo>
                  <a:pt x="8989" y="6762"/>
                </a:lnTo>
                <a:cubicBezTo>
                  <a:pt x="9057" y="6761"/>
                  <a:pt x="9057" y="6655"/>
                  <a:pt x="8989" y="6655"/>
                </a:cubicBezTo>
                <a:close/>
                <a:moveTo>
                  <a:pt x="22177" y="6656"/>
                </a:moveTo>
                <a:cubicBezTo>
                  <a:pt x="22173" y="6656"/>
                  <a:pt x="22168" y="6656"/>
                  <a:pt x="22164" y="6657"/>
                </a:cubicBezTo>
                <a:cubicBezTo>
                  <a:pt x="22152" y="6662"/>
                  <a:pt x="22143" y="6664"/>
                  <a:pt x="22131" y="6667"/>
                </a:cubicBezTo>
                <a:cubicBezTo>
                  <a:pt x="22104" y="6676"/>
                  <a:pt x="22087" y="6704"/>
                  <a:pt x="22092" y="6732"/>
                </a:cubicBezTo>
                <a:cubicBezTo>
                  <a:pt x="22097" y="6756"/>
                  <a:pt x="22120" y="6773"/>
                  <a:pt x="22144" y="6773"/>
                </a:cubicBezTo>
                <a:cubicBezTo>
                  <a:pt x="22149" y="6773"/>
                  <a:pt x="22153" y="6773"/>
                  <a:pt x="22157" y="6772"/>
                </a:cubicBezTo>
                <a:cubicBezTo>
                  <a:pt x="22170" y="6767"/>
                  <a:pt x="22178" y="6765"/>
                  <a:pt x="22190" y="6762"/>
                </a:cubicBezTo>
                <a:cubicBezTo>
                  <a:pt x="22218" y="6753"/>
                  <a:pt x="22238" y="6729"/>
                  <a:pt x="22229" y="6697"/>
                </a:cubicBezTo>
                <a:cubicBezTo>
                  <a:pt x="22224" y="6673"/>
                  <a:pt x="22201" y="6656"/>
                  <a:pt x="22177" y="6656"/>
                </a:cubicBezTo>
                <a:close/>
                <a:moveTo>
                  <a:pt x="3761" y="6735"/>
                </a:moveTo>
                <a:cubicBezTo>
                  <a:pt x="3745" y="6735"/>
                  <a:pt x="3735" y="6759"/>
                  <a:pt x="3753" y="6767"/>
                </a:cubicBezTo>
                <a:cubicBezTo>
                  <a:pt x="3763" y="6773"/>
                  <a:pt x="3772" y="6778"/>
                  <a:pt x="3782" y="6783"/>
                </a:cubicBezTo>
                <a:cubicBezTo>
                  <a:pt x="3785" y="6785"/>
                  <a:pt x="3788" y="6785"/>
                  <a:pt x="3791" y="6785"/>
                </a:cubicBezTo>
                <a:cubicBezTo>
                  <a:pt x="3807" y="6785"/>
                  <a:pt x="3818" y="6762"/>
                  <a:pt x="3801" y="6753"/>
                </a:cubicBezTo>
                <a:cubicBezTo>
                  <a:pt x="3790" y="6748"/>
                  <a:pt x="3781" y="6742"/>
                  <a:pt x="3771" y="6737"/>
                </a:cubicBezTo>
                <a:cubicBezTo>
                  <a:pt x="3767" y="6735"/>
                  <a:pt x="3764" y="6735"/>
                  <a:pt x="3761" y="6735"/>
                </a:cubicBezTo>
                <a:close/>
                <a:moveTo>
                  <a:pt x="7892" y="6731"/>
                </a:moveTo>
                <a:cubicBezTo>
                  <a:pt x="7874" y="6731"/>
                  <a:pt x="7856" y="6742"/>
                  <a:pt x="7856" y="6765"/>
                </a:cubicBezTo>
                <a:lnTo>
                  <a:pt x="7856" y="6795"/>
                </a:lnTo>
                <a:cubicBezTo>
                  <a:pt x="7856" y="6818"/>
                  <a:pt x="7874" y="6829"/>
                  <a:pt x="7892" y="6829"/>
                </a:cubicBezTo>
                <a:cubicBezTo>
                  <a:pt x="7910" y="6829"/>
                  <a:pt x="7927" y="6818"/>
                  <a:pt x="7927" y="6795"/>
                </a:cubicBezTo>
                <a:lnTo>
                  <a:pt x="7927" y="6765"/>
                </a:lnTo>
                <a:cubicBezTo>
                  <a:pt x="7927" y="6742"/>
                  <a:pt x="7910" y="6731"/>
                  <a:pt x="7892" y="6731"/>
                </a:cubicBezTo>
                <a:close/>
                <a:moveTo>
                  <a:pt x="20101" y="6758"/>
                </a:moveTo>
                <a:cubicBezTo>
                  <a:pt x="20054" y="6758"/>
                  <a:pt x="20054" y="6829"/>
                  <a:pt x="20101" y="6829"/>
                </a:cubicBezTo>
                <a:lnTo>
                  <a:pt x="20116" y="6829"/>
                </a:lnTo>
                <a:cubicBezTo>
                  <a:pt x="20161" y="6829"/>
                  <a:pt x="20161" y="6758"/>
                  <a:pt x="20116" y="6758"/>
                </a:cubicBezTo>
                <a:close/>
                <a:moveTo>
                  <a:pt x="9410" y="6730"/>
                </a:moveTo>
                <a:cubicBezTo>
                  <a:pt x="9401" y="6730"/>
                  <a:pt x="9391" y="6731"/>
                  <a:pt x="9381" y="6735"/>
                </a:cubicBezTo>
                <a:cubicBezTo>
                  <a:pt x="9354" y="6744"/>
                  <a:pt x="9334" y="6771"/>
                  <a:pt x="9344" y="6800"/>
                </a:cubicBezTo>
                <a:cubicBezTo>
                  <a:pt x="9349" y="6822"/>
                  <a:pt x="9372" y="6840"/>
                  <a:pt x="9396" y="6840"/>
                </a:cubicBezTo>
                <a:cubicBezTo>
                  <a:pt x="9399" y="6840"/>
                  <a:pt x="9402" y="6840"/>
                  <a:pt x="9406" y="6839"/>
                </a:cubicBezTo>
                <a:cubicBezTo>
                  <a:pt x="9416" y="6847"/>
                  <a:pt x="9429" y="6852"/>
                  <a:pt x="9442" y="6852"/>
                </a:cubicBezTo>
                <a:cubicBezTo>
                  <a:pt x="9450" y="6852"/>
                  <a:pt x="9458" y="6850"/>
                  <a:pt x="9466" y="6846"/>
                </a:cubicBezTo>
                <a:cubicBezTo>
                  <a:pt x="9490" y="6833"/>
                  <a:pt x="9503" y="6798"/>
                  <a:pt x="9486" y="6773"/>
                </a:cubicBezTo>
                <a:cubicBezTo>
                  <a:pt x="9469" y="6748"/>
                  <a:pt x="9440" y="6730"/>
                  <a:pt x="9410" y="6730"/>
                </a:cubicBezTo>
                <a:close/>
                <a:moveTo>
                  <a:pt x="1553" y="6745"/>
                </a:moveTo>
                <a:cubicBezTo>
                  <a:pt x="1528" y="6745"/>
                  <a:pt x="1504" y="6770"/>
                  <a:pt x="1521" y="6797"/>
                </a:cubicBezTo>
                <a:cubicBezTo>
                  <a:pt x="1532" y="6810"/>
                  <a:pt x="1540" y="6825"/>
                  <a:pt x="1551" y="6841"/>
                </a:cubicBezTo>
                <a:cubicBezTo>
                  <a:pt x="1558" y="6852"/>
                  <a:pt x="1569" y="6857"/>
                  <a:pt x="1580" y="6857"/>
                </a:cubicBezTo>
                <a:cubicBezTo>
                  <a:pt x="1605" y="6857"/>
                  <a:pt x="1630" y="6832"/>
                  <a:pt x="1613" y="6805"/>
                </a:cubicBezTo>
                <a:cubicBezTo>
                  <a:pt x="1602" y="6789"/>
                  <a:pt x="1593" y="6775"/>
                  <a:pt x="1582" y="6761"/>
                </a:cubicBezTo>
                <a:cubicBezTo>
                  <a:pt x="1575" y="6750"/>
                  <a:pt x="1564" y="6745"/>
                  <a:pt x="1553" y="6745"/>
                </a:cubicBezTo>
                <a:close/>
                <a:moveTo>
                  <a:pt x="5250" y="6754"/>
                </a:moveTo>
                <a:cubicBezTo>
                  <a:pt x="5244" y="6754"/>
                  <a:pt x="5237" y="6756"/>
                  <a:pt x="5231" y="6760"/>
                </a:cubicBezTo>
                <a:cubicBezTo>
                  <a:pt x="5216" y="6771"/>
                  <a:pt x="5201" y="6781"/>
                  <a:pt x="5186" y="6789"/>
                </a:cubicBezTo>
                <a:cubicBezTo>
                  <a:pt x="5155" y="6811"/>
                  <a:pt x="5174" y="6858"/>
                  <a:pt x="5203" y="6858"/>
                </a:cubicBezTo>
                <a:cubicBezTo>
                  <a:pt x="5209" y="6858"/>
                  <a:pt x="5215" y="6856"/>
                  <a:pt x="5221" y="6851"/>
                </a:cubicBezTo>
                <a:cubicBezTo>
                  <a:pt x="5236" y="6841"/>
                  <a:pt x="5252" y="6830"/>
                  <a:pt x="5267" y="6821"/>
                </a:cubicBezTo>
                <a:cubicBezTo>
                  <a:pt x="5298" y="6799"/>
                  <a:pt x="5279" y="6754"/>
                  <a:pt x="5250" y="6754"/>
                </a:cubicBezTo>
                <a:close/>
                <a:moveTo>
                  <a:pt x="14544" y="6758"/>
                </a:moveTo>
                <a:cubicBezTo>
                  <a:pt x="14475" y="6758"/>
                  <a:pt x="14475" y="6866"/>
                  <a:pt x="14544" y="6866"/>
                </a:cubicBezTo>
                <a:lnTo>
                  <a:pt x="14588" y="6866"/>
                </a:lnTo>
                <a:cubicBezTo>
                  <a:pt x="14656" y="6866"/>
                  <a:pt x="14656" y="6760"/>
                  <a:pt x="14588" y="6758"/>
                </a:cubicBezTo>
                <a:close/>
                <a:moveTo>
                  <a:pt x="14757" y="6788"/>
                </a:moveTo>
                <a:cubicBezTo>
                  <a:pt x="14743" y="6788"/>
                  <a:pt x="14729" y="6795"/>
                  <a:pt x="14723" y="6813"/>
                </a:cubicBezTo>
                <a:cubicBezTo>
                  <a:pt x="14718" y="6828"/>
                  <a:pt x="14713" y="6842"/>
                  <a:pt x="14707" y="6857"/>
                </a:cubicBezTo>
                <a:cubicBezTo>
                  <a:pt x="14699" y="6883"/>
                  <a:pt x="14720" y="6900"/>
                  <a:pt x="14742" y="6900"/>
                </a:cubicBezTo>
                <a:cubicBezTo>
                  <a:pt x="14756" y="6900"/>
                  <a:pt x="14770" y="6893"/>
                  <a:pt x="14776" y="6876"/>
                </a:cubicBezTo>
                <a:cubicBezTo>
                  <a:pt x="14781" y="6861"/>
                  <a:pt x="14786" y="6846"/>
                  <a:pt x="14791" y="6831"/>
                </a:cubicBezTo>
                <a:cubicBezTo>
                  <a:pt x="14800" y="6805"/>
                  <a:pt x="14779" y="6788"/>
                  <a:pt x="14757" y="6788"/>
                </a:cubicBezTo>
                <a:close/>
                <a:moveTo>
                  <a:pt x="7591" y="6819"/>
                </a:moveTo>
                <a:cubicBezTo>
                  <a:pt x="7564" y="6819"/>
                  <a:pt x="7540" y="6854"/>
                  <a:pt x="7566" y="6879"/>
                </a:cubicBezTo>
                <a:cubicBezTo>
                  <a:pt x="7571" y="6886"/>
                  <a:pt x="7576" y="6889"/>
                  <a:pt x="7582" y="6894"/>
                </a:cubicBezTo>
                <a:cubicBezTo>
                  <a:pt x="7589" y="6902"/>
                  <a:pt x="7598" y="6905"/>
                  <a:pt x="7606" y="6905"/>
                </a:cubicBezTo>
                <a:cubicBezTo>
                  <a:pt x="7633" y="6905"/>
                  <a:pt x="7656" y="6869"/>
                  <a:pt x="7631" y="6845"/>
                </a:cubicBezTo>
                <a:lnTo>
                  <a:pt x="7615" y="6829"/>
                </a:lnTo>
                <a:cubicBezTo>
                  <a:pt x="7608" y="6822"/>
                  <a:pt x="7600" y="6819"/>
                  <a:pt x="7591" y="6819"/>
                </a:cubicBezTo>
                <a:close/>
                <a:moveTo>
                  <a:pt x="20415" y="6834"/>
                </a:moveTo>
                <a:cubicBezTo>
                  <a:pt x="20407" y="6834"/>
                  <a:pt x="20399" y="6838"/>
                  <a:pt x="20392" y="6845"/>
                </a:cubicBezTo>
                <a:lnTo>
                  <a:pt x="20376" y="6861"/>
                </a:lnTo>
                <a:cubicBezTo>
                  <a:pt x="20351" y="6885"/>
                  <a:pt x="20375" y="6921"/>
                  <a:pt x="20402" y="6921"/>
                </a:cubicBezTo>
                <a:cubicBezTo>
                  <a:pt x="20410" y="6921"/>
                  <a:pt x="20419" y="6918"/>
                  <a:pt x="20426" y="6910"/>
                </a:cubicBezTo>
                <a:lnTo>
                  <a:pt x="20442" y="6894"/>
                </a:lnTo>
                <a:cubicBezTo>
                  <a:pt x="20467" y="6869"/>
                  <a:pt x="20442" y="6834"/>
                  <a:pt x="20415" y="6834"/>
                </a:cubicBezTo>
                <a:close/>
                <a:moveTo>
                  <a:pt x="3011" y="6804"/>
                </a:moveTo>
                <a:cubicBezTo>
                  <a:pt x="2970" y="6804"/>
                  <a:pt x="2933" y="6857"/>
                  <a:pt x="2970" y="6894"/>
                </a:cubicBezTo>
                <a:lnTo>
                  <a:pt x="2986" y="6910"/>
                </a:lnTo>
                <a:cubicBezTo>
                  <a:pt x="2997" y="6921"/>
                  <a:pt x="3010" y="6926"/>
                  <a:pt x="3022" y="6926"/>
                </a:cubicBezTo>
                <a:cubicBezTo>
                  <a:pt x="3063" y="6926"/>
                  <a:pt x="3100" y="6873"/>
                  <a:pt x="3062" y="6836"/>
                </a:cubicBezTo>
                <a:lnTo>
                  <a:pt x="3047" y="6820"/>
                </a:lnTo>
                <a:cubicBezTo>
                  <a:pt x="3036" y="6809"/>
                  <a:pt x="3023" y="6804"/>
                  <a:pt x="3011" y="6804"/>
                </a:cubicBezTo>
                <a:close/>
                <a:moveTo>
                  <a:pt x="17967" y="6858"/>
                </a:moveTo>
                <a:cubicBezTo>
                  <a:pt x="17922" y="6858"/>
                  <a:pt x="17922" y="6929"/>
                  <a:pt x="17967" y="6929"/>
                </a:cubicBezTo>
                <a:cubicBezTo>
                  <a:pt x="18013" y="6929"/>
                  <a:pt x="18013" y="6858"/>
                  <a:pt x="17967" y="6858"/>
                </a:cubicBezTo>
                <a:close/>
                <a:moveTo>
                  <a:pt x="2513" y="6865"/>
                </a:moveTo>
                <a:cubicBezTo>
                  <a:pt x="2467" y="6865"/>
                  <a:pt x="2467" y="6935"/>
                  <a:pt x="2513" y="6935"/>
                </a:cubicBezTo>
                <a:cubicBezTo>
                  <a:pt x="2514" y="6935"/>
                  <a:pt x="2514" y="6935"/>
                  <a:pt x="2514" y="6935"/>
                </a:cubicBezTo>
                <a:cubicBezTo>
                  <a:pt x="2560" y="6935"/>
                  <a:pt x="2559" y="6866"/>
                  <a:pt x="2513" y="6865"/>
                </a:cubicBezTo>
                <a:close/>
                <a:moveTo>
                  <a:pt x="21948" y="6812"/>
                </a:moveTo>
                <a:cubicBezTo>
                  <a:pt x="21936" y="6812"/>
                  <a:pt x="21924" y="6817"/>
                  <a:pt x="21913" y="6828"/>
                </a:cubicBezTo>
                <a:cubicBezTo>
                  <a:pt x="21904" y="6836"/>
                  <a:pt x="21898" y="6841"/>
                  <a:pt x="21892" y="6849"/>
                </a:cubicBezTo>
                <a:cubicBezTo>
                  <a:pt x="21855" y="6887"/>
                  <a:pt x="21890" y="6942"/>
                  <a:pt x="21930" y="6942"/>
                </a:cubicBezTo>
                <a:cubicBezTo>
                  <a:pt x="21942" y="6942"/>
                  <a:pt x="21955" y="6937"/>
                  <a:pt x="21966" y="6926"/>
                </a:cubicBezTo>
                <a:cubicBezTo>
                  <a:pt x="21974" y="6918"/>
                  <a:pt x="21981" y="6913"/>
                  <a:pt x="21987" y="6905"/>
                </a:cubicBezTo>
                <a:cubicBezTo>
                  <a:pt x="22025" y="6867"/>
                  <a:pt x="21989" y="6812"/>
                  <a:pt x="21948" y="6812"/>
                </a:cubicBezTo>
                <a:close/>
                <a:moveTo>
                  <a:pt x="4708" y="6858"/>
                </a:moveTo>
                <a:cubicBezTo>
                  <a:pt x="4705" y="6858"/>
                  <a:pt x="4701" y="6859"/>
                  <a:pt x="4698" y="6860"/>
                </a:cubicBezTo>
                <a:cubicBezTo>
                  <a:pt x="4678" y="6865"/>
                  <a:pt x="4659" y="6870"/>
                  <a:pt x="4638" y="6873"/>
                </a:cubicBezTo>
                <a:cubicBezTo>
                  <a:pt x="4596" y="6883"/>
                  <a:pt x="4609" y="6942"/>
                  <a:pt x="4647" y="6942"/>
                </a:cubicBezTo>
                <a:cubicBezTo>
                  <a:pt x="4650" y="6942"/>
                  <a:pt x="4653" y="6942"/>
                  <a:pt x="4656" y="6941"/>
                </a:cubicBezTo>
                <a:cubicBezTo>
                  <a:pt x="4676" y="6936"/>
                  <a:pt x="4696" y="6931"/>
                  <a:pt x="4717" y="6928"/>
                </a:cubicBezTo>
                <a:cubicBezTo>
                  <a:pt x="4757" y="6916"/>
                  <a:pt x="4745" y="6858"/>
                  <a:pt x="4708" y="6858"/>
                </a:cubicBezTo>
                <a:close/>
                <a:moveTo>
                  <a:pt x="2707" y="6847"/>
                </a:moveTo>
                <a:cubicBezTo>
                  <a:pt x="2639" y="6847"/>
                  <a:pt x="2638" y="6955"/>
                  <a:pt x="2707" y="6955"/>
                </a:cubicBezTo>
                <a:lnTo>
                  <a:pt x="2723" y="6955"/>
                </a:lnTo>
                <a:cubicBezTo>
                  <a:pt x="2792" y="6955"/>
                  <a:pt x="2792" y="6847"/>
                  <a:pt x="2723" y="6847"/>
                </a:cubicBezTo>
                <a:close/>
                <a:moveTo>
                  <a:pt x="5781" y="6809"/>
                </a:moveTo>
                <a:cubicBezTo>
                  <a:pt x="5777" y="6809"/>
                  <a:pt x="5772" y="6809"/>
                  <a:pt x="5767" y="6810"/>
                </a:cubicBezTo>
                <a:cubicBezTo>
                  <a:pt x="5741" y="6819"/>
                  <a:pt x="5720" y="6849"/>
                  <a:pt x="5731" y="6876"/>
                </a:cubicBezTo>
                <a:cubicBezTo>
                  <a:pt x="5736" y="6891"/>
                  <a:pt x="5741" y="6907"/>
                  <a:pt x="5746" y="6920"/>
                </a:cubicBezTo>
                <a:cubicBezTo>
                  <a:pt x="5754" y="6944"/>
                  <a:pt x="5774" y="6959"/>
                  <a:pt x="5797" y="6959"/>
                </a:cubicBezTo>
                <a:cubicBezTo>
                  <a:pt x="5802" y="6959"/>
                  <a:pt x="5807" y="6959"/>
                  <a:pt x="5812" y="6957"/>
                </a:cubicBezTo>
                <a:cubicBezTo>
                  <a:pt x="5839" y="6950"/>
                  <a:pt x="5859" y="6919"/>
                  <a:pt x="5849" y="6892"/>
                </a:cubicBezTo>
                <a:cubicBezTo>
                  <a:pt x="5844" y="6876"/>
                  <a:pt x="5839" y="6862"/>
                  <a:pt x="5833" y="6847"/>
                </a:cubicBezTo>
                <a:cubicBezTo>
                  <a:pt x="5825" y="6824"/>
                  <a:pt x="5805" y="6809"/>
                  <a:pt x="5781" y="6809"/>
                </a:cubicBezTo>
                <a:close/>
                <a:moveTo>
                  <a:pt x="19619" y="6877"/>
                </a:moveTo>
                <a:cubicBezTo>
                  <a:pt x="19611" y="6877"/>
                  <a:pt x="19603" y="6880"/>
                  <a:pt x="19596" y="6888"/>
                </a:cubicBezTo>
                <a:lnTo>
                  <a:pt x="19580" y="6904"/>
                </a:lnTo>
                <a:cubicBezTo>
                  <a:pt x="19555" y="6927"/>
                  <a:pt x="19580" y="6964"/>
                  <a:pt x="19607" y="6964"/>
                </a:cubicBezTo>
                <a:cubicBezTo>
                  <a:pt x="19615" y="6964"/>
                  <a:pt x="19623" y="6961"/>
                  <a:pt x="19630" y="6954"/>
                </a:cubicBezTo>
                <a:lnTo>
                  <a:pt x="19646" y="6938"/>
                </a:lnTo>
                <a:cubicBezTo>
                  <a:pt x="19671" y="6912"/>
                  <a:pt x="19646" y="6877"/>
                  <a:pt x="19619" y="6877"/>
                </a:cubicBezTo>
                <a:close/>
                <a:moveTo>
                  <a:pt x="154" y="6890"/>
                </a:moveTo>
                <a:cubicBezTo>
                  <a:pt x="136" y="6890"/>
                  <a:pt x="119" y="6902"/>
                  <a:pt x="119" y="6925"/>
                </a:cubicBezTo>
                <a:lnTo>
                  <a:pt x="119" y="6940"/>
                </a:lnTo>
                <a:cubicBezTo>
                  <a:pt x="119" y="6963"/>
                  <a:pt x="136" y="6975"/>
                  <a:pt x="154" y="6975"/>
                </a:cubicBezTo>
                <a:cubicBezTo>
                  <a:pt x="171" y="6975"/>
                  <a:pt x="189" y="6963"/>
                  <a:pt x="189" y="6940"/>
                </a:cubicBezTo>
                <a:lnTo>
                  <a:pt x="189" y="6925"/>
                </a:lnTo>
                <a:cubicBezTo>
                  <a:pt x="189" y="6902"/>
                  <a:pt x="171" y="6890"/>
                  <a:pt x="154" y="6890"/>
                </a:cubicBezTo>
                <a:close/>
                <a:moveTo>
                  <a:pt x="23419" y="6920"/>
                </a:moveTo>
                <a:cubicBezTo>
                  <a:pt x="23374" y="6920"/>
                  <a:pt x="23374" y="6992"/>
                  <a:pt x="23419" y="6992"/>
                </a:cubicBezTo>
                <a:lnTo>
                  <a:pt x="23435" y="6992"/>
                </a:lnTo>
                <a:cubicBezTo>
                  <a:pt x="23481" y="6992"/>
                  <a:pt x="23481" y="6920"/>
                  <a:pt x="23435" y="6920"/>
                </a:cubicBezTo>
                <a:close/>
                <a:moveTo>
                  <a:pt x="16496" y="6946"/>
                </a:moveTo>
                <a:cubicBezTo>
                  <a:pt x="16482" y="6946"/>
                  <a:pt x="16470" y="6964"/>
                  <a:pt x="16482" y="6976"/>
                </a:cubicBezTo>
                <a:lnTo>
                  <a:pt x="16498" y="6992"/>
                </a:lnTo>
                <a:cubicBezTo>
                  <a:pt x="16501" y="6995"/>
                  <a:pt x="16505" y="6997"/>
                  <a:pt x="16509" y="6997"/>
                </a:cubicBezTo>
                <a:cubicBezTo>
                  <a:pt x="16522" y="6997"/>
                  <a:pt x="16534" y="6979"/>
                  <a:pt x="16522" y="6967"/>
                </a:cubicBezTo>
                <a:lnTo>
                  <a:pt x="16507" y="6951"/>
                </a:lnTo>
                <a:cubicBezTo>
                  <a:pt x="16504" y="6947"/>
                  <a:pt x="16500" y="6946"/>
                  <a:pt x="16496" y="6946"/>
                </a:cubicBezTo>
                <a:close/>
                <a:moveTo>
                  <a:pt x="9289" y="6929"/>
                </a:moveTo>
                <a:cubicBezTo>
                  <a:pt x="9243" y="6929"/>
                  <a:pt x="9243" y="6999"/>
                  <a:pt x="9289" y="6999"/>
                </a:cubicBezTo>
                <a:lnTo>
                  <a:pt x="9409" y="6999"/>
                </a:lnTo>
                <a:cubicBezTo>
                  <a:pt x="9409" y="6999"/>
                  <a:pt x="9410" y="6999"/>
                  <a:pt x="9411" y="6999"/>
                </a:cubicBezTo>
                <a:cubicBezTo>
                  <a:pt x="9455" y="6999"/>
                  <a:pt x="9454" y="6929"/>
                  <a:pt x="9409" y="6929"/>
                </a:cubicBezTo>
                <a:close/>
                <a:moveTo>
                  <a:pt x="11573" y="6956"/>
                </a:moveTo>
                <a:cubicBezTo>
                  <a:pt x="11560" y="6956"/>
                  <a:pt x="11547" y="6974"/>
                  <a:pt x="11559" y="6986"/>
                </a:cubicBezTo>
                <a:cubicBezTo>
                  <a:pt x="11566" y="6992"/>
                  <a:pt x="11571" y="6997"/>
                  <a:pt x="11575" y="7002"/>
                </a:cubicBezTo>
                <a:cubicBezTo>
                  <a:pt x="11579" y="7006"/>
                  <a:pt x="11583" y="7007"/>
                  <a:pt x="11587" y="7007"/>
                </a:cubicBezTo>
                <a:cubicBezTo>
                  <a:pt x="11600" y="7007"/>
                  <a:pt x="11613" y="6989"/>
                  <a:pt x="11600" y="6977"/>
                </a:cubicBezTo>
                <a:lnTo>
                  <a:pt x="11585" y="6961"/>
                </a:lnTo>
                <a:cubicBezTo>
                  <a:pt x="11581" y="6958"/>
                  <a:pt x="11577" y="6956"/>
                  <a:pt x="11573" y="6956"/>
                </a:cubicBezTo>
                <a:close/>
                <a:moveTo>
                  <a:pt x="2225" y="6973"/>
                </a:moveTo>
                <a:cubicBezTo>
                  <a:pt x="2204" y="6973"/>
                  <a:pt x="2205" y="7008"/>
                  <a:pt x="2226" y="7008"/>
                </a:cubicBezTo>
                <a:cubicBezTo>
                  <a:pt x="2251" y="7008"/>
                  <a:pt x="2251" y="6973"/>
                  <a:pt x="2226" y="6973"/>
                </a:cubicBezTo>
                <a:cubicBezTo>
                  <a:pt x="2226" y="6973"/>
                  <a:pt x="2226" y="6973"/>
                  <a:pt x="2225" y="6973"/>
                </a:cubicBezTo>
                <a:close/>
                <a:moveTo>
                  <a:pt x="8476" y="6928"/>
                </a:moveTo>
                <a:cubicBezTo>
                  <a:pt x="8471" y="6928"/>
                  <a:pt x="8465" y="6929"/>
                  <a:pt x="8460" y="6932"/>
                </a:cubicBezTo>
                <a:cubicBezTo>
                  <a:pt x="8427" y="6949"/>
                  <a:pt x="8393" y="6956"/>
                  <a:pt x="8356" y="6956"/>
                </a:cubicBezTo>
                <a:cubicBezTo>
                  <a:pt x="8351" y="6956"/>
                  <a:pt x="8347" y="6956"/>
                  <a:pt x="8342" y="6956"/>
                </a:cubicBezTo>
                <a:cubicBezTo>
                  <a:pt x="8342" y="6956"/>
                  <a:pt x="8341" y="6956"/>
                  <a:pt x="8340" y="6956"/>
                </a:cubicBezTo>
                <a:cubicBezTo>
                  <a:pt x="8296" y="6956"/>
                  <a:pt x="8297" y="7025"/>
                  <a:pt x="8342" y="7026"/>
                </a:cubicBezTo>
                <a:cubicBezTo>
                  <a:pt x="8348" y="7027"/>
                  <a:pt x="8353" y="7027"/>
                  <a:pt x="8358" y="7027"/>
                </a:cubicBezTo>
                <a:cubicBezTo>
                  <a:pt x="8406" y="7027"/>
                  <a:pt x="8453" y="7014"/>
                  <a:pt x="8495" y="6993"/>
                </a:cubicBezTo>
                <a:cubicBezTo>
                  <a:pt x="8531" y="6976"/>
                  <a:pt x="8509" y="6928"/>
                  <a:pt x="8476" y="6928"/>
                </a:cubicBezTo>
                <a:close/>
                <a:moveTo>
                  <a:pt x="21387" y="6961"/>
                </a:moveTo>
                <a:cubicBezTo>
                  <a:pt x="21360" y="6961"/>
                  <a:pt x="21336" y="6996"/>
                  <a:pt x="21360" y="7022"/>
                </a:cubicBezTo>
                <a:cubicBezTo>
                  <a:pt x="21367" y="7029"/>
                  <a:pt x="21375" y="7032"/>
                  <a:pt x="21383" y="7032"/>
                </a:cubicBezTo>
                <a:cubicBezTo>
                  <a:pt x="21411" y="7032"/>
                  <a:pt x="21436" y="6997"/>
                  <a:pt x="21411" y="6972"/>
                </a:cubicBezTo>
                <a:cubicBezTo>
                  <a:pt x="21404" y="6964"/>
                  <a:pt x="21396" y="6961"/>
                  <a:pt x="21387" y="6961"/>
                </a:cubicBezTo>
                <a:close/>
                <a:moveTo>
                  <a:pt x="16043" y="6973"/>
                </a:moveTo>
                <a:cubicBezTo>
                  <a:pt x="15999" y="6973"/>
                  <a:pt x="15997" y="7044"/>
                  <a:pt x="16044" y="7044"/>
                </a:cubicBezTo>
                <a:cubicBezTo>
                  <a:pt x="16090" y="7044"/>
                  <a:pt x="16090" y="6973"/>
                  <a:pt x="16044" y="6973"/>
                </a:cubicBezTo>
                <a:cubicBezTo>
                  <a:pt x="16044" y="6973"/>
                  <a:pt x="16044" y="6973"/>
                  <a:pt x="16043" y="6973"/>
                </a:cubicBezTo>
                <a:close/>
                <a:moveTo>
                  <a:pt x="17307" y="6915"/>
                </a:moveTo>
                <a:cubicBezTo>
                  <a:pt x="17280" y="6915"/>
                  <a:pt x="17255" y="6952"/>
                  <a:pt x="17280" y="6976"/>
                </a:cubicBezTo>
                <a:cubicBezTo>
                  <a:pt x="17300" y="6996"/>
                  <a:pt x="17320" y="7017"/>
                  <a:pt x="17341" y="7036"/>
                </a:cubicBezTo>
                <a:cubicBezTo>
                  <a:pt x="17349" y="7043"/>
                  <a:pt x="17357" y="7047"/>
                  <a:pt x="17365" y="7047"/>
                </a:cubicBezTo>
                <a:cubicBezTo>
                  <a:pt x="17392" y="7047"/>
                  <a:pt x="17416" y="7011"/>
                  <a:pt x="17390" y="6986"/>
                </a:cubicBezTo>
                <a:cubicBezTo>
                  <a:pt x="17372" y="6967"/>
                  <a:pt x="17352" y="6946"/>
                  <a:pt x="17331" y="6926"/>
                </a:cubicBezTo>
                <a:cubicBezTo>
                  <a:pt x="17323" y="6918"/>
                  <a:pt x="17315" y="6915"/>
                  <a:pt x="17307" y="6915"/>
                </a:cubicBezTo>
                <a:close/>
                <a:moveTo>
                  <a:pt x="19545" y="6997"/>
                </a:moveTo>
                <a:cubicBezTo>
                  <a:pt x="19499" y="6997"/>
                  <a:pt x="19499" y="7067"/>
                  <a:pt x="19545" y="7067"/>
                </a:cubicBezTo>
                <a:cubicBezTo>
                  <a:pt x="19546" y="7067"/>
                  <a:pt x="19547" y="7067"/>
                  <a:pt x="19547" y="7067"/>
                </a:cubicBezTo>
                <a:cubicBezTo>
                  <a:pt x="19589" y="7067"/>
                  <a:pt x="19590" y="6998"/>
                  <a:pt x="19545" y="6997"/>
                </a:cubicBezTo>
                <a:close/>
                <a:moveTo>
                  <a:pt x="23734" y="6996"/>
                </a:moveTo>
                <a:cubicBezTo>
                  <a:pt x="23726" y="6996"/>
                  <a:pt x="23718" y="6999"/>
                  <a:pt x="23711" y="7006"/>
                </a:cubicBezTo>
                <a:lnTo>
                  <a:pt x="23695" y="7022"/>
                </a:lnTo>
                <a:cubicBezTo>
                  <a:pt x="23670" y="7047"/>
                  <a:pt x="23694" y="7082"/>
                  <a:pt x="23721" y="7082"/>
                </a:cubicBezTo>
                <a:cubicBezTo>
                  <a:pt x="23729" y="7082"/>
                  <a:pt x="23737" y="7079"/>
                  <a:pt x="23744" y="7071"/>
                </a:cubicBezTo>
                <a:lnTo>
                  <a:pt x="23760" y="7056"/>
                </a:lnTo>
                <a:cubicBezTo>
                  <a:pt x="23786" y="7031"/>
                  <a:pt x="23761" y="6996"/>
                  <a:pt x="23734" y="6996"/>
                </a:cubicBezTo>
                <a:close/>
                <a:moveTo>
                  <a:pt x="3549" y="7036"/>
                </a:moveTo>
                <a:cubicBezTo>
                  <a:pt x="3545" y="7036"/>
                  <a:pt x="3542" y="7037"/>
                  <a:pt x="3538" y="7041"/>
                </a:cubicBezTo>
                <a:lnTo>
                  <a:pt x="3522" y="7057"/>
                </a:lnTo>
                <a:cubicBezTo>
                  <a:pt x="3510" y="7069"/>
                  <a:pt x="3522" y="7087"/>
                  <a:pt x="3535" y="7087"/>
                </a:cubicBezTo>
                <a:cubicBezTo>
                  <a:pt x="3539" y="7087"/>
                  <a:pt x="3543" y="7085"/>
                  <a:pt x="3546" y="7082"/>
                </a:cubicBezTo>
                <a:lnTo>
                  <a:pt x="3562" y="7066"/>
                </a:lnTo>
                <a:cubicBezTo>
                  <a:pt x="3574" y="7054"/>
                  <a:pt x="3562" y="7036"/>
                  <a:pt x="3549" y="7036"/>
                </a:cubicBezTo>
                <a:close/>
                <a:moveTo>
                  <a:pt x="14889" y="7034"/>
                </a:moveTo>
                <a:cubicBezTo>
                  <a:pt x="14843" y="7034"/>
                  <a:pt x="14843" y="7104"/>
                  <a:pt x="14889" y="7104"/>
                </a:cubicBezTo>
                <a:lnTo>
                  <a:pt x="15009" y="7104"/>
                </a:lnTo>
                <a:cubicBezTo>
                  <a:pt x="15010" y="7104"/>
                  <a:pt x="15010" y="7104"/>
                  <a:pt x="15011" y="7104"/>
                </a:cubicBezTo>
                <a:cubicBezTo>
                  <a:pt x="15054" y="7104"/>
                  <a:pt x="15054" y="7034"/>
                  <a:pt x="15009" y="7034"/>
                </a:cubicBezTo>
                <a:close/>
                <a:moveTo>
                  <a:pt x="16886" y="7066"/>
                </a:moveTo>
                <a:cubicBezTo>
                  <a:pt x="16872" y="7066"/>
                  <a:pt x="16860" y="7084"/>
                  <a:pt x="16872" y="7096"/>
                </a:cubicBezTo>
                <a:lnTo>
                  <a:pt x="16888" y="7112"/>
                </a:lnTo>
                <a:cubicBezTo>
                  <a:pt x="16891" y="7116"/>
                  <a:pt x="16895" y="7118"/>
                  <a:pt x="16899" y="7118"/>
                </a:cubicBezTo>
                <a:cubicBezTo>
                  <a:pt x="16913" y="7118"/>
                  <a:pt x="16925" y="7100"/>
                  <a:pt x="16913" y="7087"/>
                </a:cubicBezTo>
                <a:lnTo>
                  <a:pt x="16897" y="7071"/>
                </a:lnTo>
                <a:cubicBezTo>
                  <a:pt x="16893" y="7068"/>
                  <a:pt x="16889" y="7066"/>
                  <a:pt x="16886" y="7066"/>
                </a:cubicBezTo>
                <a:close/>
                <a:moveTo>
                  <a:pt x="12205" y="6982"/>
                </a:moveTo>
                <a:cubicBezTo>
                  <a:pt x="12200" y="6982"/>
                  <a:pt x="12194" y="6983"/>
                  <a:pt x="12189" y="6985"/>
                </a:cubicBezTo>
                <a:cubicBezTo>
                  <a:pt x="12165" y="6996"/>
                  <a:pt x="12140" y="7004"/>
                  <a:pt x="12115" y="7015"/>
                </a:cubicBezTo>
                <a:cubicBezTo>
                  <a:pt x="12088" y="7025"/>
                  <a:pt x="12069" y="7050"/>
                  <a:pt x="12078" y="7081"/>
                </a:cubicBezTo>
                <a:cubicBezTo>
                  <a:pt x="12083" y="7101"/>
                  <a:pt x="12105" y="7120"/>
                  <a:pt x="12129" y="7120"/>
                </a:cubicBezTo>
                <a:cubicBezTo>
                  <a:pt x="12134" y="7120"/>
                  <a:pt x="12139" y="7119"/>
                  <a:pt x="12144" y="7117"/>
                </a:cubicBezTo>
                <a:cubicBezTo>
                  <a:pt x="12168" y="7107"/>
                  <a:pt x="12193" y="7097"/>
                  <a:pt x="12218" y="7087"/>
                </a:cubicBezTo>
                <a:cubicBezTo>
                  <a:pt x="12245" y="7077"/>
                  <a:pt x="12263" y="7051"/>
                  <a:pt x="12255" y="7022"/>
                </a:cubicBezTo>
                <a:cubicBezTo>
                  <a:pt x="12250" y="7002"/>
                  <a:pt x="12228" y="6982"/>
                  <a:pt x="12205" y="6982"/>
                </a:cubicBezTo>
                <a:close/>
                <a:moveTo>
                  <a:pt x="7771" y="7060"/>
                </a:moveTo>
                <a:cubicBezTo>
                  <a:pt x="7725" y="7060"/>
                  <a:pt x="7724" y="7130"/>
                  <a:pt x="7771" y="7130"/>
                </a:cubicBezTo>
                <a:cubicBezTo>
                  <a:pt x="7817" y="7130"/>
                  <a:pt x="7817" y="7060"/>
                  <a:pt x="7771" y="7060"/>
                </a:cubicBezTo>
                <a:close/>
                <a:moveTo>
                  <a:pt x="7322" y="6997"/>
                </a:moveTo>
                <a:cubicBezTo>
                  <a:pt x="7281" y="6997"/>
                  <a:pt x="7244" y="7050"/>
                  <a:pt x="7281" y="7087"/>
                </a:cubicBezTo>
                <a:lnTo>
                  <a:pt x="7311" y="7117"/>
                </a:lnTo>
                <a:cubicBezTo>
                  <a:pt x="7322" y="7128"/>
                  <a:pt x="7335" y="7133"/>
                  <a:pt x="7347" y="7133"/>
                </a:cubicBezTo>
                <a:cubicBezTo>
                  <a:pt x="7388" y="7133"/>
                  <a:pt x="7426" y="7079"/>
                  <a:pt x="7388" y="7043"/>
                </a:cubicBezTo>
                <a:lnTo>
                  <a:pt x="7358" y="7013"/>
                </a:lnTo>
                <a:cubicBezTo>
                  <a:pt x="7347" y="7002"/>
                  <a:pt x="7334" y="6997"/>
                  <a:pt x="7322" y="6997"/>
                </a:cubicBezTo>
                <a:close/>
                <a:moveTo>
                  <a:pt x="9993" y="7079"/>
                </a:moveTo>
                <a:cubicBezTo>
                  <a:pt x="9988" y="7079"/>
                  <a:pt x="9982" y="7080"/>
                  <a:pt x="9977" y="7083"/>
                </a:cubicBezTo>
                <a:cubicBezTo>
                  <a:pt x="9966" y="7088"/>
                  <a:pt x="9957" y="7093"/>
                  <a:pt x="9946" y="7099"/>
                </a:cubicBezTo>
                <a:cubicBezTo>
                  <a:pt x="9910" y="7117"/>
                  <a:pt x="9932" y="7165"/>
                  <a:pt x="9965" y="7165"/>
                </a:cubicBezTo>
                <a:cubicBezTo>
                  <a:pt x="9970" y="7165"/>
                  <a:pt x="9976" y="7163"/>
                  <a:pt x="9982" y="7160"/>
                </a:cubicBezTo>
                <a:cubicBezTo>
                  <a:pt x="9992" y="7155"/>
                  <a:pt x="10001" y="7150"/>
                  <a:pt x="10011" y="7145"/>
                </a:cubicBezTo>
                <a:cubicBezTo>
                  <a:pt x="10046" y="7127"/>
                  <a:pt x="10026" y="7079"/>
                  <a:pt x="9993" y="7079"/>
                </a:cubicBezTo>
                <a:close/>
                <a:moveTo>
                  <a:pt x="10559" y="7109"/>
                </a:moveTo>
                <a:cubicBezTo>
                  <a:pt x="10541" y="7109"/>
                  <a:pt x="10523" y="7121"/>
                  <a:pt x="10523" y="7144"/>
                </a:cubicBezTo>
                <a:lnTo>
                  <a:pt x="10523" y="7159"/>
                </a:lnTo>
                <a:cubicBezTo>
                  <a:pt x="10523" y="7182"/>
                  <a:pt x="10541" y="7194"/>
                  <a:pt x="10559" y="7194"/>
                </a:cubicBezTo>
                <a:cubicBezTo>
                  <a:pt x="10577" y="7194"/>
                  <a:pt x="10595" y="7182"/>
                  <a:pt x="10595" y="7159"/>
                </a:cubicBezTo>
                <a:lnTo>
                  <a:pt x="10595" y="7144"/>
                </a:lnTo>
                <a:cubicBezTo>
                  <a:pt x="10595" y="7121"/>
                  <a:pt x="10577" y="7109"/>
                  <a:pt x="10559" y="7109"/>
                </a:cubicBezTo>
                <a:close/>
                <a:moveTo>
                  <a:pt x="11829" y="7152"/>
                </a:moveTo>
                <a:cubicBezTo>
                  <a:pt x="11813" y="7152"/>
                  <a:pt x="11803" y="7175"/>
                  <a:pt x="11820" y="7184"/>
                </a:cubicBezTo>
                <a:cubicBezTo>
                  <a:pt x="11831" y="7190"/>
                  <a:pt x="11840" y="7195"/>
                  <a:pt x="11851" y="7200"/>
                </a:cubicBezTo>
                <a:cubicBezTo>
                  <a:pt x="11854" y="7202"/>
                  <a:pt x="11857" y="7202"/>
                  <a:pt x="11859" y="7202"/>
                </a:cubicBezTo>
                <a:cubicBezTo>
                  <a:pt x="11876" y="7202"/>
                  <a:pt x="11886" y="7179"/>
                  <a:pt x="11868" y="7170"/>
                </a:cubicBezTo>
                <a:cubicBezTo>
                  <a:pt x="11858" y="7165"/>
                  <a:pt x="11849" y="7159"/>
                  <a:pt x="11838" y="7154"/>
                </a:cubicBezTo>
                <a:cubicBezTo>
                  <a:pt x="11835" y="7153"/>
                  <a:pt x="11832" y="7152"/>
                  <a:pt x="11829" y="7152"/>
                </a:cubicBezTo>
                <a:close/>
                <a:moveTo>
                  <a:pt x="18794" y="7174"/>
                </a:moveTo>
                <a:cubicBezTo>
                  <a:pt x="18790" y="7174"/>
                  <a:pt x="18786" y="7176"/>
                  <a:pt x="18783" y="7179"/>
                </a:cubicBezTo>
                <a:lnTo>
                  <a:pt x="18767" y="7195"/>
                </a:lnTo>
                <a:cubicBezTo>
                  <a:pt x="18754" y="7207"/>
                  <a:pt x="18767" y="7224"/>
                  <a:pt x="18780" y="7224"/>
                </a:cubicBezTo>
                <a:cubicBezTo>
                  <a:pt x="18784" y="7224"/>
                  <a:pt x="18788" y="7223"/>
                  <a:pt x="18792" y="7219"/>
                </a:cubicBezTo>
                <a:lnTo>
                  <a:pt x="18808" y="7203"/>
                </a:lnTo>
                <a:cubicBezTo>
                  <a:pt x="18820" y="7191"/>
                  <a:pt x="18808" y="7174"/>
                  <a:pt x="18794" y="7174"/>
                </a:cubicBezTo>
                <a:close/>
                <a:moveTo>
                  <a:pt x="19200" y="7161"/>
                </a:moveTo>
                <a:cubicBezTo>
                  <a:pt x="19153" y="7161"/>
                  <a:pt x="19152" y="7233"/>
                  <a:pt x="19200" y="7233"/>
                </a:cubicBezTo>
                <a:cubicBezTo>
                  <a:pt x="19245" y="7233"/>
                  <a:pt x="19245" y="7161"/>
                  <a:pt x="19200" y="7161"/>
                </a:cubicBezTo>
                <a:close/>
                <a:moveTo>
                  <a:pt x="14076" y="7035"/>
                </a:moveTo>
                <a:cubicBezTo>
                  <a:pt x="14071" y="7035"/>
                  <a:pt x="14065" y="7036"/>
                  <a:pt x="14059" y="7039"/>
                </a:cubicBezTo>
                <a:cubicBezTo>
                  <a:pt x="14027" y="7054"/>
                  <a:pt x="13994" y="7063"/>
                  <a:pt x="13959" y="7063"/>
                </a:cubicBezTo>
                <a:cubicBezTo>
                  <a:pt x="13953" y="7063"/>
                  <a:pt x="13947" y="7062"/>
                  <a:pt x="13942" y="7062"/>
                </a:cubicBezTo>
                <a:cubicBezTo>
                  <a:pt x="13941" y="7062"/>
                  <a:pt x="13940" y="7062"/>
                  <a:pt x="13940" y="7062"/>
                </a:cubicBezTo>
                <a:cubicBezTo>
                  <a:pt x="13901" y="7062"/>
                  <a:pt x="13896" y="7118"/>
                  <a:pt x="13929" y="7130"/>
                </a:cubicBezTo>
                <a:cubicBezTo>
                  <a:pt x="13911" y="7137"/>
                  <a:pt x="13899" y="7156"/>
                  <a:pt x="13911" y="7179"/>
                </a:cubicBezTo>
                <a:cubicBezTo>
                  <a:pt x="13922" y="7195"/>
                  <a:pt x="13931" y="7209"/>
                  <a:pt x="13942" y="7223"/>
                </a:cubicBezTo>
                <a:cubicBezTo>
                  <a:pt x="13949" y="7235"/>
                  <a:pt x="13960" y="7239"/>
                  <a:pt x="13971" y="7239"/>
                </a:cubicBezTo>
                <a:cubicBezTo>
                  <a:pt x="13996" y="7239"/>
                  <a:pt x="14020" y="7215"/>
                  <a:pt x="14003" y="7188"/>
                </a:cubicBezTo>
                <a:cubicBezTo>
                  <a:pt x="13994" y="7174"/>
                  <a:pt x="13984" y="7158"/>
                  <a:pt x="13973" y="7144"/>
                </a:cubicBezTo>
                <a:cubicBezTo>
                  <a:pt x="13970" y="7139"/>
                  <a:pt x="13966" y="7135"/>
                  <a:pt x="13963" y="7133"/>
                </a:cubicBezTo>
                <a:cubicBezTo>
                  <a:pt x="14008" y="7132"/>
                  <a:pt x="14054" y="7118"/>
                  <a:pt x="14095" y="7099"/>
                </a:cubicBezTo>
                <a:cubicBezTo>
                  <a:pt x="14131" y="7082"/>
                  <a:pt x="14109" y="7035"/>
                  <a:pt x="14076" y="7035"/>
                </a:cubicBezTo>
                <a:close/>
                <a:moveTo>
                  <a:pt x="6494" y="7145"/>
                </a:moveTo>
                <a:cubicBezTo>
                  <a:pt x="6426" y="7145"/>
                  <a:pt x="6425" y="7253"/>
                  <a:pt x="6494" y="7253"/>
                </a:cubicBezTo>
                <a:cubicBezTo>
                  <a:pt x="6562" y="7250"/>
                  <a:pt x="6562" y="7145"/>
                  <a:pt x="6494" y="7145"/>
                </a:cubicBezTo>
                <a:close/>
                <a:moveTo>
                  <a:pt x="21682" y="7180"/>
                </a:moveTo>
                <a:cubicBezTo>
                  <a:pt x="21655" y="7180"/>
                  <a:pt x="21630" y="7215"/>
                  <a:pt x="21654" y="7240"/>
                </a:cubicBezTo>
                <a:cubicBezTo>
                  <a:pt x="21662" y="7248"/>
                  <a:pt x="21668" y="7255"/>
                  <a:pt x="21675" y="7261"/>
                </a:cubicBezTo>
                <a:cubicBezTo>
                  <a:pt x="21683" y="7268"/>
                  <a:pt x="21691" y="7271"/>
                  <a:pt x="21699" y="7271"/>
                </a:cubicBezTo>
                <a:cubicBezTo>
                  <a:pt x="21727" y="7271"/>
                  <a:pt x="21751" y="7237"/>
                  <a:pt x="21726" y="7212"/>
                </a:cubicBezTo>
                <a:lnTo>
                  <a:pt x="21705" y="7191"/>
                </a:lnTo>
                <a:cubicBezTo>
                  <a:pt x="21698" y="7183"/>
                  <a:pt x="21690" y="7180"/>
                  <a:pt x="21682" y="7180"/>
                </a:cubicBezTo>
                <a:close/>
                <a:moveTo>
                  <a:pt x="12983" y="7140"/>
                </a:moveTo>
                <a:cubicBezTo>
                  <a:pt x="12969" y="7140"/>
                  <a:pt x="12957" y="7158"/>
                  <a:pt x="12970" y="7171"/>
                </a:cubicBezTo>
                <a:cubicBezTo>
                  <a:pt x="13000" y="7205"/>
                  <a:pt x="13031" y="7240"/>
                  <a:pt x="13062" y="7275"/>
                </a:cubicBezTo>
                <a:cubicBezTo>
                  <a:pt x="13065" y="7278"/>
                  <a:pt x="13069" y="7280"/>
                  <a:pt x="13072" y="7280"/>
                </a:cubicBezTo>
                <a:cubicBezTo>
                  <a:pt x="13085" y="7280"/>
                  <a:pt x="13097" y="7262"/>
                  <a:pt x="13087" y="7249"/>
                </a:cubicBezTo>
                <a:cubicBezTo>
                  <a:pt x="13056" y="7216"/>
                  <a:pt x="13025" y="7180"/>
                  <a:pt x="12995" y="7146"/>
                </a:cubicBezTo>
                <a:cubicBezTo>
                  <a:pt x="12991" y="7142"/>
                  <a:pt x="12987" y="7140"/>
                  <a:pt x="12983" y="7140"/>
                </a:cubicBezTo>
                <a:close/>
                <a:moveTo>
                  <a:pt x="13400" y="7154"/>
                </a:moveTo>
                <a:cubicBezTo>
                  <a:pt x="13386" y="7154"/>
                  <a:pt x="13373" y="7161"/>
                  <a:pt x="13370" y="7179"/>
                </a:cubicBezTo>
                <a:cubicBezTo>
                  <a:pt x="13361" y="7214"/>
                  <a:pt x="13370" y="7245"/>
                  <a:pt x="13392" y="7273"/>
                </a:cubicBezTo>
                <a:cubicBezTo>
                  <a:pt x="13397" y="7281"/>
                  <a:pt x="13406" y="7284"/>
                  <a:pt x="13415" y="7284"/>
                </a:cubicBezTo>
                <a:cubicBezTo>
                  <a:pt x="13425" y="7284"/>
                  <a:pt x="13435" y="7280"/>
                  <a:pt x="13441" y="7273"/>
                </a:cubicBezTo>
                <a:cubicBezTo>
                  <a:pt x="13456" y="7259"/>
                  <a:pt x="13454" y="7238"/>
                  <a:pt x="13441" y="7223"/>
                </a:cubicBezTo>
                <a:cubicBezTo>
                  <a:pt x="13436" y="7218"/>
                  <a:pt x="13435" y="7207"/>
                  <a:pt x="13437" y="7198"/>
                </a:cubicBezTo>
                <a:cubicBezTo>
                  <a:pt x="13444" y="7171"/>
                  <a:pt x="13421" y="7154"/>
                  <a:pt x="13400" y="7154"/>
                </a:cubicBezTo>
                <a:close/>
                <a:moveTo>
                  <a:pt x="4559" y="7139"/>
                </a:moveTo>
                <a:cubicBezTo>
                  <a:pt x="4518" y="7139"/>
                  <a:pt x="4481" y="7192"/>
                  <a:pt x="4519" y="7229"/>
                </a:cubicBezTo>
                <a:lnTo>
                  <a:pt x="4563" y="7275"/>
                </a:lnTo>
                <a:cubicBezTo>
                  <a:pt x="4574" y="7286"/>
                  <a:pt x="4586" y="7290"/>
                  <a:pt x="4599" y="7290"/>
                </a:cubicBezTo>
                <a:cubicBezTo>
                  <a:pt x="4640" y="7290"/>
                  <a:pt x="4676" y="7237"/>
                  <a:pt x="4639" y="7200"/>
                </a:cubicBezTo>
                <a:lnTo>
                  <a:pt x="4594" y="7155"/>
                </a:lnTo>
                <a:cubicBezTo>
                  <a:pt x="4583" y="7144"/>
                  <a:pt x="4571" y="7139"/>
                  <a:pt x="4559" y="7139"/>
                </a:cubicBezTo>
                <a:close/>
                <a:moveTo>
                  <a:pt x="19695" y="7185"/>
                </a:moveTo>
                <a:cubicBezTo>
                  <a:pt x="19627" y="7185"/>
                  <a:pt x="19626" y="7292"/>
                  <a:pt x="19695" y="7292"/>
                </a:cubicBezTo>
                <a:lnTo>
                  <a:pt x="19711" y="7292"/>
                </a:lnTo>
                <a:cubicBezTo>
                  <a:pt x="19779" y="7292"/>
                  <a:pt x="19781" y="7185"/>
                  <a:pt x="19711" y="7185"/>
                </a:cubicBezTo>
                <a:close/>
                <a:moveTo>
                  <a:pt x="18941" y="7237"/>
                </a:moveTo>
                <a:cubicBezTo>
                  <a:pt x="18897" y="7237"/>
                  <a:pt x="18897" y="7307"/>
                  <a:pt x="18943" y="7307"/>
                </a:cubicBezTo>
                <a:lnTo>
                  <a:pt x="18958" y="7307"/>
                </a:lnTo>
                <a:cubicBezTo>
                  <a:pt x="19004" y="7307"/>
                  <a:pt x="19004" y="7237"/>
                  <a:pt x="18958" y="7237"/>
                </a:cubicBezTo>
                <a:lnTo>
                  <a:pt x="18943" y="7237"/>
                </a:lnTo>
                <a:cubicBezTo>
                  <a:pt x="18942" y="7237"/>
                  <a:pt x="18942" y="7237"/>
                  <a:pt x="18941" y="7237"/>
                </a:cubicBezTo>
                <a:close/>
                <a:moveTo>
                  <a:pt x="1611" y="7224"/>
                </a:moveTo>
                <a:cubicBezTo>
                  <a:pt x="1594" y="7224"/>
                  <a:pt x="1576" y="7236"/>
                  <a:pt x="1576" y="7259"/>
                </a:cubicBezTo>
                <a:lnTo>
                  <a:pt x="1576" y="7275"/>
                </a:lnTo>
                <a:cubicBezTo>
                  <a:pt x="1575" y="7298"/>
                  <a:pt x="1593" y="7309"/>
                  <a:pt x="1610" y="7309"/>
                </a:cubicBezTo>
                <a:cubicBezTo>
                  <a:pt x="1628" y="7309"/>
                  <a:pt x="1646" y="7298"/>
                  <a:pt x="1647" y="7275"/>
                </a:cubicBezTo>
                <a:lnTo>
                  <a:pt x="1647" y="7259"/>
                </a:lnTo>
                <a:cubicBezTo>
                  <a:pt x="1647" y="7236"/>
                  <a:pt x="1629" y="7224"/>
                  <a:pt x="1611" y="7224"/>
                </a:cubicBezTo>
                <a:close/>
                <a:moveTo>
                  <a:pt x="153" y="7221"/>
                </a:moveTo>
                <a:cubicBezTo>
                  <a:pt x="139" y="7221"/>
                  <a:pt x="125" y="7228"/>
                  <a:pt x="120" y="7245"/>
                </a:cubicBezTo>
                <a:cubicBezTo>
                  <a:pt x="114" y="7261"/>
                  <a:pt x="109" y="7276"/>
                  <a:pt x="104" y="7290"/>
                </a:cubicBezTo>
                <a:cubicBezTo>
                  <a:pt x="95" y="7316"/>
                  <a:pt x="117" y="7334"/>
                  <a:pt x="139" y="7334"/>
                </a:cubicBezTo>
                <a:cubicBezTo>
                  <a:pt x="153" y="7334"/>
                  <a:pt x="166" y="7327"/>
                  <a:pt x="172" y="7310"/>
                </a:cubicBezTo>
                <a:cubicBezTo>
                  <a:pt x="177" y="7294"/>
                  <a:pt x="183" y="7280"/>
                  <a:pt x="188" y="7265"/>
                </a:cubicBezTo>
                <a:cubicBezTo>
                  <a:pt x="197" y="7239"/>
                  <a:pt x="175" y="7221"/>
                  <a:pt x="153" y="7221"/>
                </a:cubicBezTo>
                <a:close/>
                <a:moveTo>
                  <a:pt x="15773" y="7302"/>
                </a:moveTo>
                <a:cubicBezTo>
                  <a:pt x="15751" y="7302"/>
                  <a:pt x="15751" y="7336"/>
                  <a:pt x="15773" y="7337"/>
                </a:cubicBezTo>
                <a:lnTo>
                  <a:pt x="15818" y="7337"/>
                </a:lnTo>
                <a:cubicBezTo>
                  <a:pt x="15842" y="7337"/>
                  <a:pt x="15842" y="7302"/>
                  <a:pt x="15818" y="7302"/>
                </a:cubicBezTo>
                <a:close/>
                <a:moveTo>
                  <a:pt x="18355" y="7262"/>
                </a:moveTo>
                <a:cubicBezTo>
                  <a:pt x="18350" y="7262"/>
                  <a:pt x="18344" y="7263"/>
                  <a:pt x="18338" y="7266"/>
                </a:cubicBezTo>
                <a:cubicBezTo>
                  <a:pt x="18328" y="7271"/>
                  <a:pt x="18320" y="7277"/>
                  <a:pt x="18309" y="7282"/>
                </a:cubicBezTo>
                <a:cubicBezTo>
                  <a:pt x="18274" y="7300"/>
                  <a:pt x="18295" y="7348"/>
                  <a:pt x="18327" y="7348"/>
                </a:cubicBezTo>
                <a:cubicBezTo>
                  <a:pt x="18332" y="7348"/>
                  <a:pt x="18338" y="7347"/>
                  <a:pt x="18344" y="7344"/>
                </a:cubicBezTo>
                <a:cubicBezTo>
                  <a:pt x="18354" y="7338"/>
                  <a:pt x="18364" y="7333"/>
                  <a:pt x="18374" y="7328"/>
                </a:cubicBezTo>
                <a:cubicBezTo>
                  <a:pt x="18409" y="7310"/>
                  <a:pt x="18388" y="7262"/>
                  <a:pt x="18355" y="7262"/>
                </a:cubicBezTo>
                <a:close/>
                <a:moveTo>
                  <a:pt x="5711" y="7217"/>
                </a:moveTo>
                <a:cubicBezTo>
                  <a:pt x="5699" y="7217"/>
                  <a:pt x="5687" y="7222"/>
                  <a:pt x="5676" y="7233"/>
                </a:cubicBezTo>
                <a:lnTo>
                  <a:pt x="5646" y="7263"/>
                </a:lnTo>
                <a:cubicBezTo>
                  <a:pt x="5608" y="7300"/>
                  <a:pt x="5644" y="7354"/>
                  <a:pt x="5685" y="7354"/>
                </a:cubicBezTo>
                <a:cubicBezTo>
                  <a:pt x="5697" y="7354"/>
                  <a:pt x="5709" y="7349"/>
                  <a:pt x="5720" y="7338"/>
                </a:cubicBezTo>
                <a:lnTo>
                  <a:pt x="5751" y="7308"/>
                </a:lnTo>
                <a:cubicBezTo>
                  <a:pt x="5788" y="7271"/>
                  <a:pt x="5752" y="7217"/>
                  <a:pt x="5711" y="7217"/>
                </a:cubicBezTo>
                <a:close/>
                <a:moveTo>
                  <a:pt x="12775" y="7274"/>
                </a:moveTo>
                <a:cubicBezTo>
                  <a:pt x="12772" y="7274"/>
                  <a:pt x="12769" y="7275"/>
                  <a:pt x="12765" y="7276"/>
                </a:cubicBezTo>
                <a:cubicBezTo>
                  <a:pt x="12746" y="7281"/>
                  <a:pt x="12726" y="7286"/>
                  <a:pt x="12706" y="7290"/>
                </a:cubicBezTo>
                <a:cubicBezTo>
                  <a:pt x="12664" y="7300"/>
                  <a:pt x="12677" y="7359"/>
                  <a:pt x="12714" y="7359"/>
                </a:cubicBezTo>
                <a:cubicBezTo>
                  <a:pt x="12717" y="7359"/>
                  <a:pt x="12720" y="7359"/>
                  <a:pt x="12723" y="7358"/>
                </a:cubicBezTo>
                <a:cubicBezTo>
                  <a:pt x="12743" y="7353"/>
                  <a:pt x="12763" y="7348"/>
                  <a:pt x="12784" y="7344"/>
                </a:cubicBezTo>
                <a:cubicBezTo>
                  <a:pt x="12825" y="7333"/>
                  <a:pt x="12813" y="7274"/>
                  <a:pt x="12775" y="7274"/>
                </a:cubicBezTo>
                <a:close/>
                <a:moveTo>
                  <a:pt x="975" y="7281"/>
                </a:moveTo>
                <a:cubicBezTo>
                  <a:pt x="964" y="7281"/>
                  <a:pt x="954" y="7287"/>
                  <a:pt x="947" y="7300"/>
                </a:cubicBezTo>
                <a:cubicBezTo>
                  <a:pt x="942" y="7310"/>
                  <a:pt x="937" y="7319"/>
                  <a:pt x="932" y="7329"/>
                </a:cubicBezTo>
                <a:cubicBezTo>
                  <a:pt x="917" y="7357"/>
                  <a:pt x="942" y="7383"/>
                  <a:pt x="965" y="7383"/>
                </a:cubicBezTo>
                <a:cubicBezTo>
                  <a:pt x="976" y="7383"/>
                  <a:pt x="987" y="7378"/>
                  <a:pt x="993" y="7365"/>
                </a:cubicBezTo>
                <a:cubicBezTo>
                  <a:pt x="999" y="7354"/>
                  <a:pt x="1004" y="7344"/>
                  <a:pt x="1009" y="7334"/>
                </a:cubicBezTo>
                <a:cubicBezTo>
                  <a:pt x="1023" y="7307"/>
                  <a:pt x="999" y="7281"/>
                  <a:pt x="975" y="7281"/>
                </a:cubicBezTo>
                <a:close/>
                <a:moveTo>
                  <a:pt x="2842" y="7395"/>
                </a:moveTo>
                <a:cubicBezTo>
                  <a:pt x="2818" y="7395"/>
                  <a:pt x="2818" y="7431"/>
                  <a:pt x="2842" y="7431"/>
                </a:cubicBezTo>
                <a:cubicBezTo>
                  <a:pt x="2865" y="7431"/>
                  <a:pt x="2865" y="7395"/>
                  <a:pt x="2842" y="7395"/>
                </a:cubicBezTo>
                <a:close/>
                <a:moveTo>
                  <a:pt x="14665" y="7320"/>
                </a:moveTo>
                <a:cubicBezTo>
                  <a:pt x="14624" y="7320"/>
                  <a:pt x="14588" y="7374"/>
                  <a:pt x="14625" y="7411"/>
                </a:cubicBezTo>
                <a:lnTo>
                  <a:pt x="14640" y="7426"/>
                </a:lnTo>
                <a:cubicBezTo>
                  <a:pt x="14651" y="7437"/>
                  <a:pt x="14664" y="7442"/>
                  <a:pt x="14676" y="7442"/>
                </a:cubicBezTo>
                <a:cubicBezTo>
                  <a:pt x="14717" y="7442"/>
                  <a:pt x="14754" y="7389"/>
                  <a:pt x="14717" y="7352"/>
                </a:cubicBezTo>
                <a:cubicBezTo>
                  <a:pt x="14712" y="7345"/>
                  <a:pt x="14706" y="7342"/>
                  <a:pt x="14701" y="7336"/>
                </a:cubicBezTo>
                <a:cubicBezTo>
                  <a:pt x="14690" y="7325"/>
                  <a:pt x="14678" y="7320"/>
                  <a:pt x="14665" y="7320"/>
                </a:cubicBezTo>
                <a:close/>
                <a:moveTo>
                  <a:pt x="17802" y="7427"/>
                </a:moveTo>
                <a:cubicBezTo>
                  <a:pt x="17798" y="7427"/>
                  <a:pt x="17794" y="7428"/>
                  <a:pt x="17791" y="7432"/>
                </a:cubicBezTo>
                <a:lnTo>
                  <a:pt x="17775" y="7447"/>
                </a:lnTo>
                <a:cubicBezTo>
                  <a:pt x="17761" y="7460"/>
                  <a:pt x="17773" y="7477"/>
                  <a:pt x="17787" y="7477"/>
                </a:cubicBezTo>
                <a:cubicBezTo>
                  <a:pt x="17791" y="7477"/>
                  <a:pt x="17795" y="7476"/>
                  <a:pt x="17799" y="7473"/>
                </a:cubicBezTo>
                <a:lnTo>
                  <a:pt x="17815" y="7457"/>
                </a:lnTo>
                <a:cubicBezTo>
                  <a:pt x="17828" y="7445"/>
                  <a:pt x="17816" y="7427"/>
                  <a:pt x="17802" y="7427"/>
                </a:cubicBezTo>
                <a:close/>
                <a:moveTo>
                  <a:pt x="11617" y="7452"/>
                </a:moveTo>
                <a:cubicBezTo>
                  <a:pt x="11613" y="7452"/>
                  <a:pt x="11609" y="7453"/>
                  <a:pt x="11606" y="7457"/>
                </a:cubicBezTo>
                <a:cubicBezTo>
                  <a:pt x="11600" y="7463"/>
                  <a:pt x="11595" y="7468"/>
                  <a:pt x="11590" y="7473"/>
                </a:cubicBezTo>
                <a:cubicBezTo>
                  <a:pt x="11577" y="7485"/>
                  <a:pt x="11590" y="7502"/>
                  <a:pt x="11603" y="7502"/>
                </a:cubicBezTo>
                <a:cubicBezTo>
                  <a:pt x="11607" y="7502"/>
                  <a:pt x="11611" y="7500"/>
                  <a:pt x="11615" y="7497"/>
                </a:cubicBezTo>
                <a:lnTo>
                  <a:pt x="11630" y="7481"/>
                </a:lnTo>
                <a:cubicBezTo>
                  <a:pt x="11642" y="7469"/>
                  <a:pt x="11630" y="7452"/>
                  <a:pt x="11617" y="7452"/>
                </a:cubicBezTo>
                <a:close/>
                <a:moveTo>
                  <a:pt x="2048" y="7372"/>
                </a:moveTo>
                <a:cubicBezTo>
                  <a:pt x="2030" y="7372"/>
                  <a:pt x="2010" y="7382"/>
                  <a:pt x="2000" y="7399"/>
                </a:cubicBezTo>
                <a:cubicBezTo>
                  <a:pt x="1984" y="7425"/>
                  <a:pt x="1995" y="7456"/>
                  <a:pt x="2020" y="7473"/>
                </a:cubicBezTo>
                <a:cubicBezTo>
                  <a:pt x="2036" y="7483"/>
                  <a:pt x="2050" y="7491"/>
                  <a:pt x="2064" y="7502"/>
                </a:cubicBezTo>
                <a:cubicBezTo>
                  <a:pt x="2072" y="7507"/>
                  <a:pt x="2080" y="7509"/>
                  <a:pt x="2089" y="7509"/>
                </a:cubicBezTo>
                <a:cubicBezTo>
                  <a:pt x="2108" y="7509"/>
                  <a:pt x="2127" y="7499"/>
                  <a:pt x="2137" y="7483"/>
                </a:cubicBezTo>
                <a:cubicBezTo>
                  <a:pt x="2153" y="7457"/>
                  <a:pt x="2143" y="7425"/>
                  <a:pt x="2119" y="7410"/>
                </a:cubicBezTo>
                <a:cubicBezTo>
                  <a:pt x="2103" y="7399"/>
                  <a:pt x="2088" y="7390"/>
                  <a:pt x="2073" y="7379"/>
                </a:cubicBezTo>
                <a:cubicBezTo>
                  <a:pt x="2066" y="7374"/>
                  <a:pt x="2057" y="7372"/>
                  <a:pt x="2048" y="7372"/>
                </a:cubicBezTo>
                <a:close/>
                <a:moveTo>
                  <a:pt x="10829" y="7439"/>
                </a:moveTo>
                <a:cubicBezTo>
                  <a:pt x="10783" y="7439"/>
                  <a:pt x="10783" y="7510"/>
                  <a:pt x="10829" y="7510"/>
                </a:cubicBezTo>
                <a:cubicBezTo>
                  <a:pt x="10873" y="7510"/>
                  <a:pt x="10874" y="7439"/>
                  <a:pt x="10829" y="7439"/>
                </a:cubicBezTo>
                <a:close/>
                <a:moveTo>
                  <a:pt x="9576" y="7409"/>
                </a:moveTo>
                <a:cubicBezTo>
                  <a:pt x="9553" y="7409"/>
                  <a:pt x="9528" y="7435"/>
                  <a:pt x="9542" y="7463"/>
                </a:cubicBezTo>
                <a:cubicBezTo>
                  <a:pt x="9547" y="7474"/>
                  <a:pt x="9552" y="7483"/>
                  <a:pt x="9557" y="7493"/>
                </a:cubicBezTo>
                <a:cubicBezTo>
                  <a:pt x="9564" y="7506"/>
                  <a:pt x="9574" y="7511"/>
                  <a:pt x="9585" y="7511"/>
                </a:cubicBezTo>
                <a:cubicBezTo>
                  <a:pt x="9608" y="7511"/>
                  <a:pt x="9632" y="7486"/>
                  <a:pt x="9618" y="7458"/>
                </a:cubicBezTo>
                <a:cubicBezTo>
                  <a:pt x="9613" y="7448"/>
                  <a:pt x="9608" y="7438"/>
                  <a:pt x="9604" y="7427"/>
                </a:cubicBezTo>
                <a:cubicBezTo>
                  <a:pt x="9597" y="7415"/>
                  <a:pt x="9587" y="7409"/>
                  <a:pt x="9576" y="7409"/>
                </a:cubicBezTo>
                <a:close/>
                <a:moveTo>
                  <a:pt x="5951" y="7460"/>
                </a:moveTo>
                <a:cubicBezTo>
                  <a:pt x="5907" y="7460"/>
                  <a:pt x="5906" y="7531"/>
                  <a:pt x="5951" y="7531"/>
                </a:cubicBezTo>
                <a:cubicBezTo>
                  <a:pt x="5997" y="7531"/>
                  <a:pt x="5997" y="7460"/>
                  <a:pt x="5951" y="7460"/>
                </a:cubicBezTo>
                <a:close/>
                <a:moveTo>
                  <a:pt x="20625" y="7478"/>
                </a:moveTo>
                <a:cubicBezTo>
                  <a:pt x="20579" y="7478"/>
                  <a:pt x="20579" y="7548"/>
                  <a:pt x="20625" y="7548"/>
                </a:cubicBezTo>
                <a:lnTo>
                  <a:pt x="20641" y="7548"/>
                </a:lnTo>
                <a:cubicBezTo>
                  <a:pt x="20687" y="7548"/>
                  <a:pt x="20687" y="7478"/>
                  <a:pt x="20641" y="7478"/>
                </a:cubicBezTo>
                <a:close/>
                <a:moveTo>
                  <a:pt x="21242" y="7433"/>
                </a:moveTo>
                <a:cubicBezTo>
                  <a:pt x="21219" y="7433"/>
                  <a:pt x="21196" y="7451"/>
                  <a:pt x="21191" y="7473"/>
                </a:cubicBezTo>
                <a:cubicBezTo>
                  <a:pt x="21183" y="7501"/>
                  <a:pt x="21199" y="7530"/>
                  <a:pt x="21228" y="7537"/>
                </a:cubicBezTo>
                <a:cubicBezTo>
                  <a:pt x="21243" y="7543"/>
                  <a:pt x="21258" y="7548"/>
                  <a:pt x="21272" y="7552"/>
                </a:cubicBezTo>
                <a:cubicBezTo>
                  <a:pt x="21277" y="7554"/>
                  <a:pt x="21282" y="7555"/>
                  <a:pt x="21286" y="7555"/>
                </a:cubicBezTo>
                <a:cubicBezTo>
                  <a:pt x="21310" y="7555"/>
                  <a:pt x="21333" y="7537"/>
                  <a:pt x="21338" y="7515"/>
                </a:cubicBezTo>
                <a:cubicBezTo>
                  <a:pt x="21345" y="7486"/>
                  <a:pt x="21328" y="7459"/>
                  <a:pt x="21301" y="7449"/>
                </a:cubicBezTo>
                <a:cubicBezTo>
                  <a:pt x="21285" y="7444"/>
                  <a:pt x="21271" y="7439"/>
                  <a:pt x="21256" y="7436"/>
                </a:cubicBezTo>
                <a:cubicBezTo>
                  <a:pt x="21251" y="7434"/>
                  <a:pt x="21246" y="7433"/>
                  <a:pt x="21242" y="7433"/>
                </a:cubicBezTo>
                <a:close/>
                <a:moveTo>
                  <a:pt x="17680" y="7471"/>
                </a:moveTo>
                <a:cubicBezTo>
                  <a:pt x="17677" y="7471"/>
                  <a:pt x="17674" y="7472"/>
                  <a:pt x="17671" y="7473"/>
                </a:cubicBezTo>
                <a:cubicBezTo>
                  <a:pt x="17646" y="7478"/>
                  <a:pt x="17621" y="7484"/>
                  <a:pt x="17597" y="7489"/>
                </a:cubicBezTo>
                <a:cubicBezTo>
                  <a:pt x="17554" y="7498"/>
                  <a:pt x="17566" y="7558"/>
                  <a:pt x="17605" y="7558"/>
                </a:cubicBezTo>
                <a:cubicBezTo>
                  <a:pt x="17608" y="7558"/>
                  <a:pt x="17611" y="7558"/>
                  <a:pt x="17615" y="7557"/>
                </a:cubicBezTo>
                <a:cubicBezTo>
                  <a:pt x="17640" y="7552"/>
                  <a:pt x="17665" y="7546"/>
                  <a:pt x="17689" y="7541"/>
                </a:cubicBezTo>
                <a:cubicBezTo>
                  <a:pt x="17731" y="7531"/>
                  <a:pt x="17717" y="7471"/>
                  <a:pt x="17680" y="7471"/>
                </a:cubicBezTo>
                <a:close/>
                <a:moveTo>
                  <a:pt x="18207" y="7518"/>
                </a:moveTo>
                <a:cubicBezTo>
                  <a:pt x="18193" y="7518"/>
                  <a:pt x="18182" y="7536"/>
                  <a:pt x="18194" y="7548"/>
                </a:cubicBezTo>
                <a:cubicBezTo>
                  <a:pt x="18199" y="7553"/>
                  <a:pt x="18205" y="7558"/>
                  <a:pt x="18210" y="7564"/>
                </a:cubicBezTo>
                <a:cubicBezTo>
                  <a:pt x="18213" y="7567"/>
                  <a:pt x="18217" y="7569"/>
                  <a:pt x="18221" y="7569"/>
                </a:cubicBezTo>
                <a:cubicBezTo>
                  <a:pt x="18234" y="7569"/>
                  <a:pt x="18246" y="7551"/>
                  <a:pt x="18234" y="7539"/>
                </a:cubicBezTo>
                <a:lnTo>
                  <a:pt x="18218" y="7523"/>
                </a:lnTo>
                <a:cubicBezTo>
                  <a:pt x="18214" y="7519"/>
                  <a:pt x="18211" y="7518"/>
                  <a:pt x="18207" y="7518"/>
                </a:cubicBezTo>
                <a:close/>
                <a:moveTo>
                  <a:pt x="3878" y="7451"/>
                </a:moveTo>
                <a:cubicBezTo>
                  <a:pt x="3859" y="7451"/>
                  <a:pt x="3840" y="7460"/>
                  <a:pt x="3831" y="7478"/>
                </a:cubicBezTo>
                <a:cubicBezTo>
                  <a:pt x="3826" y="7488"/>
                  <a:pt x="3821" y="7497"/>
                  <a:pt x="3816" y="7507"/>
                </a:cubicBezTo>
                <a:cubicBezTo>
                  <a:pt x="3802" y="7533"/>
                  <a:pt x="3807" y="7565"/>
                  <a:pt x="3834" y="7580"/>
                </a:cubicBezTo>
                <a:cubicBezTo>
                  <a:pt x="3843" y="7585"/>
                  <a:pt x="3853" y="7587"/>
                  <a:pt x="3863" y="7587"/>
                </a:cubicBezTo>
                <a:cubicBezTo>
                  <a:pt x="3881" y="7587"/>
                  <a:pt x="3900" y="7579"/>
                  <a:pt x="3908" y="7562"/>
                </a:cubicBezTo>
                <a:cubicBezTo>
                  <a:pt x="3913" y="7551"/>
                  <a:pt x="3918" y="7542"/>
                  <a:pt x="3924" y="7531"/>
                </a:cubicBezTo>
                <a:cubicBezTo>
                  <a:pt x="3937" y="7505"/>
                  <a:pt x="3932" y="7474"/>
                  <a:pt x="3905" y="7458"/>
                </a:cubicBezTo>
                <a:cubicBezTo>
                  <a:pt x="3897" y="7453"/>
                  <a:pt x="3887" y="7451"/>
                  <a:pt x="3878" y="7451"/>
                </a:cubicBezTo>
                <a:close/>
                <a:moveTo>
                  <a:pt x="3174" y="7512"/>
                </a:moveTo>
                <a:cubicBezTo>
                  <a:pt x="3146" y="7512"/>
                  <a:pt x="3122" y="7549"/>
                  <a:pt x="3147" y="7573"/>
                </a:cubicBezTo>
                <a:cubicBezTo>
                  <a:pt x="3157" y="7584"/>
                  <a:pt x="3167" y="7594"/>
                  <a:pt x="3178" y="7603"/>
                </a:cubicBezTo>
                <a:cubicBezTo>
                  <a:pt x="3185" y="7611"/>
                  <a:pt x="3193" y="7614"/>
                  <a:pt x="3201" y="7614"/>
                </a:cubicBezTo>
                <a:cubicBezTo>
                  <a:pt x="3228" y="7614"/>
                  <a:pt x="3253" y="7578"/>
                  <a:pt x="3227" y="7553"/>
                </a:cubicBezTo>
                <a:lnTo>
                  <a:pt x="3198" y="7523"/>
                </a:lnTo>
                <a:cubicBezTo>
                  <a:pt x="3190" y="7515"/>
                  <a:pt x="3182" y="7512"/>
                  <a:pt x="3174" y="7512"/>
                </a:cubicBezTo>
                <a:close/>
                <a:moveTo>
                  <a:pt x="22682" y="7523"/>
                </a:moveTo>
                <a:cubicBezTo>
                  <a:pt x="22670" y="7523"/>
                  <a:pt x="22658" y="7528"/>
                  <a:pt x="22647" y="7539"/>
                </a:cubicBezTo>
                <a:lnTo>
                  <a:pt x="22631" y="7554"/>
                </a:lnTo>
                <a:cubicBezTo>
                  <a:pt x="22594" y="7592"/>
                  <a:pt x="22630" y="7647"/>
                  <a:pt x="22671" y="7647"/>
                </a:cubicBezTo>
                <a:cubicBezTo>
                  <a:pt x="22683" y="7647"/>
                  <a:pt x="22695" y="7642"/>
                  <a:pt x="22706" y="7631"/>
                </a:cubicBezTo>
                <a:lnTo>
                  <a:pt x="22722" y="7615"/>
                </a:lnTo>
                <a:cubicBezTo>
                  <a:pt x="22759" y="7578"/>
                  <a:pt x="22723" y="7523"/>
                  <a:pt x="22682" y="7523"/>
                </a:cubicBezTo>
                <a:close/>
                <a:moveTo>
                  <a:pt x="21948" y="7586"/>
                </a:moveTo>
                <a:cubicBezTo>
                  <a:pt x="21940" y="7586"/>
                  <a:pt x="21932" y="7589"/>
                  <a:pt x="21924" y="7596"/>
                </a:cubicBezTo>
                <a:lnTo>
                  <a:pt x="21909" y="7612"/>
                </a:lnTo>
                <a:cubicBezTo>
                  <a:pt x="21882" y="7636"/>
                  <a:pt x="21907" y="7672"/>
                  <a:pt x="21935" y="7672"/>
                </a:cubicBezTo>
                <a:cubicBezTo>
                  <a:pt x="21942" y="7672"/>
                  <a:pt x="21951" y="7669"/>
                  <a:pt x="21958" y="7662"/>
                </a:cubicBezTo>
                <a:lnTo>
                  <a:pt x="21974" y="7646"/>
                </a:lnTo>
                <a:cubicBezTo>
                  <a:pt x="21999" y="7621"/>
                  <a:pt x="21975" y="7586"/>
                  <a:pt x="21948" y="7586"/>
                </a:cubicBezTo>
                <a:close/>
                <a:moveTo>
                  <a:pt x="18839" y="7544"/>
                </a:moveTo>
                <a:cubicBezTo>
                  <a:pt x="18834" y="7544"/>
                  <a:pt x="18829" y="7545"/>
                  <a:pt x="18825" y="7547"/>
                </a:cubicBezTo>
                <a:cubicBezTo>
                  <a:pt x="18799" y="7557"/>
                  <a:pt x="18774" y="7567"/>
                  <a:pt x="18750" y="7577"/>
                </a:cubicBezTo>
                <a:cubicBezTo>
                  <a:pt x="18724" y="7588"/>
                  <a:pt x="18704" y="7612"/>
                  <a:pt x="18713" y="7642"/>
                </a:cubicBezTo>
                <a:cubicBezTo>
                  <a:pt x="18719" y="7663"/>
                  <a:pt x="18741" y="7682"/>
                  <a:pt x="18763" y="7682"/>
                </a:cubicBezTo>
                <a:cubicBezTo>
                  <a:pt x="18768" y="7682"/>
                  <a:pt x="18773" y="7681"/>
                  <a:pt x="18778" y="7679"/>
                </a:cubicBezTo>
                <a:cubicBezTo>
                  <a:pt x="18804" y="7668"/>
                  <a:pt x="18829" y="7659"/>
                  <a:pt x="18853" y="7649"/>
                </a:cubicBezTo>
                <a:cubicBezTo>
                  <a:pt x="18879" y="7638"/>
                  <a:pt x="18899" y="7614"/>
                  <a:pt x="18891" y="7584"/>
                </a:cubicBezTo>
                <a:cubicBezTo>
                  <a:pt x="18884" y="7563"/>
                  <a:pt x="18861" y="7544"/>
                  <a:pt x="18839" y="7544"/>
                </a:cubicBezTo>
                <a:close/>
                <a:moveTo>
                  <a:pt x="13627" y="7591"/>
                </a:moveTo>
                <a:cubicBezTo>
                  <a:pt x="13603" y="7591"/>
                  <a:pt x="13578" y="7616"/>
                  <a:pt x="13593" y="7643"/>
                </a:cubicBezTo>
                <a:cubicBezTo>
                  <a:pt x="13598" y="7654"/>
                  <a:pt x="13603" y="7663"/>
                  <a:pt x="13609" y="7674"/>
                </a:cubicBezTo>
                <a:cubicBezTo>
                  <a:pt x="13615" y="7686"/>
                  <a:pt x="13626" y="7692"/>
                  <a:pt x="13636" y="7692"/>
                </a:cubicBezTo>
                <a:cubicBezTo>
                  <a:pt x="13660" y="7692"/>
                  <a:pt x="13685" y="7666"/>
                  <a:pt x="13670" y="7638"/>
                </a:cubicBezTo>
                <a:cubicBezTo>
                  <a:pt x="13665" y="7630"/>
                  <a:pt x="13660" y="7619"/>
                  <a:pt x="13655" y="7609"/>
                </a:cubicBezTo>
                <a:cubicBezTo>
                  <a:pt x="13648" y="7596"/>
                  <a:pt x="13637" y="7591"/>
                  <a:pt x="13627" y="7591"/>
                </a:cubicBezTo>
                <a:close/>
                <a:moveTo>
                  <a:pt x="17034" y="7632"/>
                </a:moveTo>
                <a:cubicBezTo>
                  <a:pt x="16989" y="7632"/>
                  <a:pt x="16989" y="7703"/>
                  <a:pt x="17034" y="7703"/>
                </a:cubicBezTo>
                <a:lnTo>
                  <a:pt x="17050" y="7703"/>
                </a:lnTo>
                <a:cubicBezTo>
                  <a:pt x="17050" y="7703"/>
                  <a:pt x="17051" y="7703"/>
                  <a:pt x="17051" y="7703"/>
                </a:cubicBezTo>
                <a:cubicBezTo>
                  <a:pt x="17096" y="7703"/>
                  <a:pt x="17096" y="7633"/>
                  <a:pt x="17050" y="7632"/>
                </a:cubicBezTo>
                <a:close/>
                <a:moveTo>
                  <a:pt x="12626" y="7556"/>
                </a:moveTo>
                <a:cubicBezTo>
                  <a:pt x="12585" y="7556"/>
                  <a:pt x="12549" y="7609"/>
                  <a:pt x="12586" y="7646"/>
                </a:cubicBezTo>
                <a:lnTo>
                  <a:pt x="12630" y="7690"/>
                </a:lnTo>
                <a:cubicBezTo>
                  <a:pt x="12641" y="7702"/>
                  <a:pt x="12654" y="7706"/>
                  <a:pt x="12666" y="7706"/>
                </a:cubicBezTo>
                <a:cubicBezTo>
                  <a:pt x="12707" y="7706"/>
                  <a:pt x="12744" y="7653"/>
                  <a:pt x="12707" y="7616"/>
                </a:cubicBezTo>
                <a:lnTo>
                  <a:pt x="12663" y="7572"/>
                </a:lnTo>
                <a:cubicBezTo>
                  <a:pt x="12651" y="7561"/>
                  <a:pt x="12639" y="7556"/>
                  <a:pt x="12626" y="7556"/>
                </a:cubicBezTo>
                <a:close/>
                <a:moveTo>
                  <a:pt x="7514" y="7645"/>
                </a:moveTo>
                <a:cubicBezTo>
                  <a:pt x="7468" y="7645"/>
                  <a:pt x="7468" y="7716"/>
                  <a:pt x="7514" y="7716"/>
                </a:cubicBezTo>
                <a:cubicBezTo>
                  <a:pt x="7559" y="7716"/>
                  <a:pt x="7559" y="7645"/>
                  <a:pt x="7514" y="7645"/>
                </a:cubicBezTo>
                <a:close/>
                <a:moveTo>
                  <a:pt x="16523" y="7662"/>
                </a:moveTo>
                <a:cubicBezTo>
                  <a:pt x="16478" y="7662"/>
                  <a:pt x="16478" y="7732"/>
                  <a:pt x="16524" y="7732"/>
                </a:cubicBezTo>
                <a:cubicBezTo>
                  <a:pt x="16570" y="7732"/>
                  <a:pt x="16570" y="7662"/>
                  <a:pt x="16524" y="7662"/>
                </a:cubicBezTo>
                <a:cubicBezTo>
                  <a:pt x="16524" y="7662"/>
                  <a:pt x="16523" y="7662"/>
                  <a:pt x="16523" y="7662"/>
                </a:cubicBezTo>
                <a:close/>
                <a:moveTo>
                  <a:pt x="8009" y="7628"/>
                </a:moveTo>
                <a:cubicBezTo>
                  <a:pt x="7940" y="7630"/>
                  <a:pt x="7940" y="7735"/>
                  <a:pt x="8009" y="7735"/>
                </a:cubicBezTo>
                <a:cubicBezTo>
                  <a:pt x="8079" y="7735"/>
                  <a:pt x="8079" y="7628"/>
                  <a:pt x="8009" y="7628"/>
                </a:cubicBezTo>
                <a:close/>
                <a:moveTo>
                  <a:pt x="6883" y="7656"/>
                </a:moveTo>
                <a:cubicBezTo>
                  <a:pt x="6814" y="7656"/>
                  <a:pt x="6814" y="7763"/>
                  <a:pt x="6883" y="7763"/>
                </a:cubicBezTo>
                <a:cubicBezTo>
                  <a:pt x="6951" y="7763"/>
                  <a:pt x="6951" y="7656"/>
                  <a:pt x="6883" y="7656"/>
                </a:cubicBezTo>
                <a:close/>
                <a:moveTo>
                  <a:pt x="9790" y="7712"/>
                </a:moveTo>
                <a:cubicBezTo>
                  <a:pt x="9786" y="7712"/>
                  <a:pt x="9782" y="7713"/>
                  <a:pt x="9779" y="7717"/>
                </a:cubicBezTo>
                <a:lnTo>
                  <a:pt x="9763" y="7732"/>
                </a:lnTo>
                <a:cubicBezTo>
                  <a:pt x="9750" y="7744"/>
                  <a:pt x="9762" y="7763"/>
                  <a:pt x="9776" y="7763"/>
                </a:cubicBezTo>
                <a:cubicBezTo>
                  <a:pt x="9780" y="7763"/>
                  <a:pt x="9784" y="7761"/>
                  <a:pt x="9788" y="7757"/>
                </a:cubicBezTo>
                <a:lnTo>
                  <a:pt x="9804" y="7742"/>
                </a:lnTo>
                <a:cubicBezTo>
                  <a:pt x="9816" y="7730"/>
                  <a:pt x="9803" y="7712"/>
                  <a:pt x="9790" y="7712"/>
                </a:cubicBezTo>
                <a:close/>
                <a:moveTo>
                  <a:pt x="18463" y="7713"/>
                </a:moveTo>
                <a:cubicBezTo>
                  <a:pt x="18447" y="7713"/>
                  <a:pt x="18436" y="7737"/>
                  <a:pt x="18454" y="7746"/>
                </a:cubicBezTo>
                <a:cubicBezTo>
                  <a:pt x="18464" y="7751"/>
                  <a:pt x="18474" y="7756"/>
                  <a:pt x="18484" y="7762"/>
                </a:cubicBezTo>
                <a:cubicBezTo>
                  <a:pt x="18487" y="7763"/>
                  <a:pt x="18490" y="7764"/>
                  <a:pt x="18493" y="7764"/>
                </a:cubicBezTo>
                <a:cubicBezTo>
                  <a:pt x="18509" y="7764"/>
                  <a:pt x="18519" y="7740"/>
                  <a:pt x="18503" y="7731"/>
                </a:cubicBezTo>
                <a:cubicBezTo>
                  <a:pt x="18492" y="7726"/>
                  <a:pt x="18483" y="7721"/>
                  <a:pt x="18473" y="7716"/>
                </a:cubicBezTo>
                <a:cubicBezTo>
                  <a:pt x="18469" y="7714"/>
                  <a:pt x="18466" y="7713"/>
                  <a:pt x="18463" y="7713"/>
                </a:cubicBezTo>
                <a:close/>
                <a:moveTo>
                  <a:pt x="5574" y="7669"/>
                </a:moveTo>
                <a:cubicBezTo>
                  <a:pt x="5569" y="7669"/>
                  <a:pt x="5563" y="7671"/>
                  <a:pt x="5557" y="7675"/>
                </a:cubicBezTo>
                <a:cubicBezTo>
                  <a:pt x="5541" y="7685"/>
                  <a:pt x="5526" y="7695"/>
                  <a:pt x="5513" y="7705"/>
                </a:cubicBezTo>
                <a:cubicBezTo>
                  <a:pt x="5480" y="7726"/>
                  <a:pt x="5500" y="7773"/>
                  <a:pt x="5529" y="7773"/>
                </a:cubicBezTo>
                <a:cubicBezTo>
                  <a:pt x="5535" y="7773"/>
                  <a:pt x="5541" y="7771"/>
                  <a:pt x="5547" y="7767"/>
                </a:cubicBezTo>
                <a:cubicBezTo>
                  <a:pt x="5563" y="7756"/>
                  <a:pt x="5578" y="7747"/>
                  <a:pt x="5592" y="7737"/>
                </a:cubicBezTo>
                <a:cubicBezTo>
                  <a:pt x="5624" y="7715"/>
                  <a:pt x="5604" y="7669"/>
                  <a:pt x="5574" y="7669"/>
                </a:cubicBezTo>
                <a:close/>
                <a:moveTo>
                  <a:pt x="5003" y="7636"/>
                </a:moveTo>
                <a:cubicBezTo>
                  <a:pt x="4999" y="7636"/>
                  <a:pt x="4994" y="7637"/>
                  <a:pt x="4990" y="7638"/>
                </a:cubicBezTo>
                <a:cubicBezTo>
                  <a:pt x="4964" y="7646"/>
                  <a:pt x="4944" y="7677"/>
                  <a:pt x="4953" y="7704"/>
                </a:cubicBezTo>
                <a:cubicBezTo>
                  <a:pt x="4959" y="7719"/>
                  <a:pt x="4964" y="7732"/>
                  <a:pt x="4968" y="7748"/>
                </a:cubicBezTo>
                <a:cubicBezTo>
                  <a:pt x="4975" y="7771"/>
                  <a:pt x="4995" y="7787"/>
                  <a:pt x="5018" y="7787"/>
                </a:cubicBezTo>
                <a:cubicBezTo>
                  <a:pt x="5023" y="7787"/>
                  <a:pt x="5028" y="7786"/>
                  <a:pt x="5033" y="7785"/>
                </a:cubicBezTo>
                <a:cubicBezTo>
                  <a:pt x="5059" y="7777"/>
                  <a:pt x="5079" y="7747"/>
                  <a:pt x="5070" y="7720"/>
                </a:cubicBezTo>
                <a:cubicBezTo>
                  <a:pt x="5064" y="7704"/>
                  <a:pt x="5059" y="7689"/>
                  <a:pt x="5055" y="7675"/>
                </a:cubicBezTo>
                <a:cubicBezTo>
                  <a:pt x="5048" y="7652"/>
                  <a:pt x="5027" y="7636"/>
                  <a:pt x="5003" y="7636"/>
                </a:cubicBezTo>
                <a:close/>
                <a:moveTo>
                  <a:pt x="22593" y="7709"/>
                </a:moveTo>
                <a:cubicBezTo>
                  <a:pt x="22576" y="7709"/>
                  <a:pt x="22558" y="7720"/>
                  <a:pt x="22558" y="7743"/>
                </a:cubicBezTo>
                <a:lnTo>
                  <a:pt x="22558" y="7773"/>
                </a:lnTo>
                <a:cubicBezTo>
                  <a:pt x="22558" y="7796"/>
                  <a:pt x="22576" y="7808"/>
                  <a:pt x="22593" y="7808"/>
                </a:cubicBezTo>
                <a:cubicBezTo>
                  <a:pt x="22611" y="7808"/>
                  <a:pt x="22628" y="7796"/>
                  <a:pt x="22628" y="7773"/>
                </a:cubicBezTo>
                <a:lnTo>
                  <a:pt x="22628" y="7743"/>
                </a:lnTo>
                <a:cubicBezTo>
                  <a:pt x="22628" y="7720"/>
                  <a:pt x="22611" y="7709"/>
                  <a:pt x="22593" y="7709"/>
                </a:cubicBezTo>
                <a:close/>
                <a:moveTo>
                  <a:pt x="8672" y="7690"/>
                </a:moveTo>
                <a:cubicBezTo>
                  <a:pt x="8631" y="7690"/>
                  <a:pt x="8595" y="7744"/>
                  <a:pt x="8632" y="7782"/>
                </a:cubicBezTo>
                <a:lnTo>
                  <a:pt x="8648" y="7797"/>
                </a:lnTo>
                <a:cubicBezTo>
                  <a:pt x="8659" y="7808"/>
                  <a:pt x="8672" y="7813"/>
                  <a:pt x="8684" y="7813"/>
                </a:cubicBezTo>
                <a:cubicBezTo>
                  <a:pt x="8725" y="7813"/>
                  <a:pt x="8762" y="7760"/>
                  <a:pt x="8725" y="7722"/>
                </a:cubicBezTo>
                <a:lnTo>
                  <a:pt x="8709" y="7706"/>
                </a:lnTo>
                <a:cubicBezTo>
                  <a:pt x="8697" y="7695"/>
                  <a:pt x="8685" y="7690"/>
                  <a:pt x="8672" y="7690"/>
                </a:cubicBezTo>
                <a:close/>
                <a:moveTo>
                  <a:pt x="600" y="7657"/>
                </a:moveTo>
                <a:cubicBezTo>
                  <a:pt x="582" y="7657"/>
                  <a:pt x="565" y="7668"/>
                  <a:pt x="566" y="7690"/>
                </a:cubicBezTo>
                <a:cubicBezTo>
                  <a:pt x="569" y="7735"/>
                  <a:pt x="587" y="7777"/>
                  <a:pt x="623" y="7806"/>
                </a:cubicBezTo>
                <a:cubicBezTo>
                  <a:pt x="630" y="7812"/>
                  <a:pt x="639" y="7816"/>
                  <a:pt x="649" y="7816"/>
                </a:cubicBezTo>
                <a:cubicBezTo>
                  <a:pt x="657" y="7816"/>
                  <a:pt x="665" y="7813"/>
                  <a:pt x="672" y="7806"/>
                </a:cubicBezTo>
                <a:cubicBezTo>
                  <a:pt x="685" y="7794"/>
                  <a:pt x="689" y="7769"/>
                  <a:pt x="673" y="7756"/>
                </a:cubicBezTo>
                <a:cubicBezTo>
                  <a:pt x="652" y="7740"/>
                  <a:pt x="638" y="7719"/>
                  <a:pt x="637" y="7690"/>
                </a:cubicBezTo>
                <a:cubicBezTo>
                  <a:pt x="636" y="7668"/>
                  <a:pt x="617" y="7657"/>
                  <a:pt x="600" y="7657"/>
                </a:cubicBezTo>
                <a:close/>
                <a:moveTo>
                  <a:pt x="10691" y="7725"/>
                </a:moveTo>
                <a:cubicBezTo>
                  <a:pt x="10622" y="7725"/>
                  <a:pt x="10622" y="7832"/>
                  <a:pt x="10691" y="7832"/>
                </a:cubicBezTo>
                <a:lnTo>
                  <a:pt x="10707" y="7832"/>
                </a:lnTo>
                <a:cubicBezTo>
                  <a:pt x="10777" y="7832"/>
                  <a:pt x="10777" y="7725"/>
                  <a:pt x="10707" y="7725"/>
                </a:cubicBezTo>
                <a:close/>
                <a:moveTo>
                  <a:pt x="16254" y="7723"/>
                </a:moveTo>
                <a:cubicBezTo>
                  <a:pt x="16230" y="7723"/>
                  <a:pt x="16206" y="7748"/>
                  <a:pt x="16222" y="7774"/>
                </a:cubicBezTo>
                <a:cubicBezTo>
                  <a:pt x="16233" y="7789"/>
                  <a:pt x="16242" y="7804"/>
                  <a:pt x="16253" y="7819"/>
                </a:cubicBezTo>
                <a:cubicBezTo>
                  <a:pt x="16260" y="7831"/>
                  <a:pt x="16271" y="7835"/>
                  <a:pt x="16282" y="7835"/>
                </a:cubicBezTo>
                <a:cubicBezTo>
                  <a:pt x="16307" y="7835"/>
                  <a:pt x="16332" y="7810"/>
                  <a:pt x="16314" y="7784"/>
                </a:cubicBezTo>
                <a:cubicBezTo>
                  <a:pt x="16304" y="7768"/>
                  <a:pt x="16295" y="7753"/>
                  <a:pt x="16284" y="7740"/>
                </a:cubicBezTo>
                <a:cubicBezTo>
                  <a:pt x="16276" y="7728"/>
                  <a:pt x="16265" y="7723"/>
                  <a:pt x="16254" y="7723"/>
                </a:cubicBezTo>
                <a:close/>
                <a:moveTo>
                  <a:pt x="19953" y="7731"/>
                </a:moveTo>
                <a:cubicBezTo>
                  <a:pt x="19947" y="7731"/>
                  <a:pt x="19940" y="7733"/>
                  <a:pt x="19934" y="7738"/>
                </a:cubicBezTo>
                <a:cubicBezTo>
                  <a:pt x="19919" y="7748"/>
                  <a:pt x="19904" y="7759"/>
                  <a:pt x="19889" y="7768"/>
                </a:cubicBezTo>
                <a:cubicBezTo>
                  <a:pt x="19857" y="7790"/>
                  <a:pt x="19877" y="7836"/>
                  <a:pt x="19906" y="7836"/>
                </a:cubicBezTo>
                <a:cubicBezTo>
                  <a:pt x="19912" y="7836"/>
                  <a:pt x="19918" y="7834"/>
                  <a:pt x="19925" y="7830"/>
                </a:cubicBezTo>
                <a:cubicBezTo>
                  <a:pt x="19939" y="7819"/>
                  <a:pt x="19955" y="7809"/>
                  <a:pt x="19970" y="7799"/>
                </a:cubicBezTo>
                <a:cubicBezTo>
                  <a:pt x="20001" y="7778"/>
                  <a:pt x="19982" y="7731"/>
                  <a:pt x="19953" y="7731"/>
                </a:cubicBezTo>
                <a:close/>
                <a:moveTo>
                  <a:pt x="3833" y="7724"/>
                </a:moveTo>
                <a:cubicBezTo>
                  <a:pt x="3806" y="7724"/>
                  <a:pt x="3780" y="7741"/>
                  <a:pt x="3780" y="7776"/>
                </a:cubicBezTo>
                <a:lnTo>
                  <a:pt x="3780" y="7806"/>
                </a:lnTo>
                <a:cubicBezTo>
                  <a:pt x="3780" y="7841"/>
                  <a:pt x="3807" y="7858"/>
                  <a:pt x="3833" y="7858"/>
                </a:cubicBezTo>
                <a:cubicBezTo>
                  <a:pt x="3860" y="7858"/>
                  <a:pt x="3887" y="7841"/>
                  <a:pt x="3887" y="7806"/>
                </a:cubicBezTo>
                <a:lnTo>
                  <a:pt x="3887" y="7776"/>
                </a:lnTo>
                <a:cubicBezTo>
                  <a:pt x="3886" y="7741"/>
                  <a:pt x="3860" y="7724"/>
                  <a:pt x="3833" y="7724"/>
                </a:cubicBezTo>
                <a:close/>
                <a:moveTo>
                  <a:pt x="6769" y="7840"/>
                </a:moveTo>
                <a:cubicBezTo>
                  <a:pt x="6747" y="7840"/>
                  <a:pt x="6747" y="7876"/>
                  <a:pt x="6770" y="7876"/>
                </a:cubicBezTo>
                <a:lnTo>
                  <a:pt x="6814" y="7876"/>
                </a:lnTo>
                <a:cubicBezTo>
                  <a:pt x="6838" y="7876"/>
                  <a:pt x="6838" y="7840"/>
                  <a:pt x="6814" y="7840"/>
                </a:cubicBezTo>
                <a:lnTo>
                  <a:pt x="6770" y="7840"/>
                </a:lnTo>
                <a:cubicBezTo>
                  <a:pt x="6770" y="7840"/>
                  <a:pt x="6769" y="7840"/>
                  <a:pt x="6769" y="7840"/>
                </a:cubicBezTo>
                <a:close/>
                <a:moveTo>
                  <a:pt x="22293" y="7797"/>
                </a:moveTo>
                <a:cubicBezTo>
                  <a:pt x="22266" y="7797"/>
                  <a:pt x="22242" y="7833"/>
                  <a:pt x="22267" y="7857"/>
                </a:cubicBezTo>
                <a:lnTo>
                  <a:pt x="22283" y="7873"/>
                </a:lnTo>
                <a:cubicBezTo>
                  <a:pt x="22290" y="7880"/>
                  <a:pt x="22298" y="7883"/>
                  <a:pt x="22306" y="7883"/>
                </a:cubicBezTo>
                <a:cubicBezTo>
                  <a:pt x="22333" y="7883"/>
                  <a:pt x="22358" y="7848"/>
                  <a:pt x="22333" y="7823"/>
                </a:cubicBezTo>
                <a:lnTo>
                  <a:pt x="22317" y="7808"/>
                </a:lnTo>
                <a:cubicBezTo>
                  <a:pt x="22310" y="7800"/>
                  <a:pt x="22301" y="7797"/>
                  <a:pt x="22293" y="7797"/>
                </a:cubicBezTo>
                <a:close/>
                <a:moveTo>
                  <a:pt x="17712" y="7781"/>
                </a:moveTo>
                <a:cubicBezTo>
                  <a:pt x="17671" y="7781"/>
                  <a:pt x="17635" y="7835"/>
                  <a:pt x="17672" y="7872"/>
                </a:cubicBezTo>
                <a:cubicBezTo>
                  <a:pt x="17677" y="7878"/>
                  <a:pt x="17683" y="7883"/>
                  <a:pt x="17688" y="7887"/>
                </a:cubicBezTo>
                <a:cubicBezTo>
                  <a:pt x="17699" y="7898"/>
                  <a:pt x="17711" y="7903"/>
                  <a:pt x="17723" y="7903"/>
                </a:cubicBezTo>
                <a:cubicBezTo>
                  <a:pt x="17764" y="7903"/>
                  <a:pt x="17802" y="7850"/>
                  <a:pt x="17764" y="7813"/>
                </a:cubicBezTo>
                <a:lnTo>
                  <a:pt x="17749" y="7797"/>
                </a:lnTo>
                <a:cubicBezTo>
                  <a:pt x="17737" y="7786"/>
                  <a:pt x="17725" y="7781"/>
                  <a:pt x="17712" y="7781"/>
                </a:cubicBezTo>
                <a:close/>
                <a:moveTo>
                  <a:pt x="377" y="7836"/>
                </a:moveTo>
                <a:cubicBezTo>
                  <a:pt x="332" y="7836"/>
                  <a:pt x="330" y="7907"/>
                  <a:pt x="377" y="7907"/>
                </a:cubicBezTo>
                <a:cubicBezTo>
                  <a:pt x="423" y="7907"/>
                  <a:pt x="423" y="7836"/>
                  <a:pt x="377" y="7836"/>
                </a:cubicBezTo>
                <a:close/>
                <a:moveTo>
                  <a:pt x="17214" y="7842"/>
                </a:moveTo>
                <a:cubicBezTo>
                  <a:pt x="17168" y="7842"/>
                  <a:pt x="17168" y="7914"/>
                  <a:pt x="17214" y="7914"/>
                </a:cubicBezTo>
                <a:cubicBezTo>
                  <a:pt x="17215" y="7914"/>
                  <a:pt x="17215" y="7914"/>
                  <a:pt x="17215" y="7914"/>
                </a:cubicBezTo>
                <a:cubicBezTo>
                  <a:pt x="17259" y="7914"/>
                  <a:pt x="17259" y="7844"/>
                  <a:pt x="17214" y="7842"/>
                </a:cubicBezTo>
                <a:close/>
                <a:moveTo>
                  <a:pt x="19409" y="7836"/>
                </a:moveTo>
                <a:cubicBezTo>
                  <a:pt x="19406" y="7836"/>
                  <a:pt x="19403" y="7836"/>
                  <a:pt x="19400" y="7837"/>
                </a:cubicBezTo>
                <a:cubicBezTo>
                  <a:pt x="19380" y="7842"/>
                  <a:pt x="19360" y="7848"/>
                  <a:pt x="19339" y="7852"/>
                </a:cubicBezTo>
                <a:cubicBezTo>
                  <a:pt x="19298" y="7861"/>
                  <a:pt x="19310" y="7921"/>
                  <a:pt x="19349" y="7921"/>
                </a:cubicBezTo>
                <a:cubicBezTo>
                  <a:pt x="19351" y="7921"/>
                  <a:pt x="19355" y="7921"/>
                  <a:pt x="19358" y="7920"/>
                </a:cubicBezTo>
                <a:cubicBezTo>
                  <a:pt x="19378" y="7915"/>
                  <a:pt x="19397" y="7909"/>
                  <a:pt x="19417" y="7905"/>
                </a:cubicBezTo>
                <a:cubicBezTo>
                  <a:pt x="19459" y="7895"/>
                  <a:pt x="19446" y="7836"/>
                  <a:pt x="19409" y="7836"/>
                </a:cubicBezTo>
                <a:close/>
                <a:moveTo>
                  <a:pt x="17409" y="7826"/>
                </a:moveTo>
                <a:cubicBezTo>
                  <a:pt x="17341" y="7826"/>
                  <a:pt x="17341" y="7933"/>
                  <a:pt x="17409" y="7933"/>
                </a:cubicBezTo>
                <a:lnTo>
                  <a:pt x="17425" y="7933"/>
                </a:lnTo>
                <a:cubicBezTo>
                  <a:pt x="17493" y="7933"/>
                  <a:pt x="17494" y="7826"/>
                  <a:pt x="17425" y="7826"/>
                </a:cubicBezTo>
                <a:close/>
                <a:moveTo>
                  <a:pt x="14125" y="7803"/>
                </a:moveTo>
                <a:cubicBezTo>
                  <a:pt x="14104" y="7803"/>
                  <a:pt x="14082" y="7820"/>
                  <a:pt x="14087" y="7847"/>
                </a:cubicBezTo>
                <a:cubicBezTo>
                  <a:pt x="14093" y="7872"/>
                  <a:pt x="14098" y="7897"/>
                  <a:pt x="14101" y="7921"/>
                </a:cubicBezTo>
                <a:cubicBezTo>
                  <a:pt x="14105" y="7939"/>
                  <a:pt x="14118" y="7947"/>
                  <a:pt x="14132" y="7947"/>
                </a:cubicBezTo>
                <a:cubicBezTo>
                  <a:pt x="14153" y="7947"/>
                  <a:pt x="14175" y="7929"/>
                  <a:pt x="14169" y="7903"/>
                </a:cubicBezTo>
                <a:cubicBezTo>
                  <a:pt x="14165" y="7878"/>
                  <a:pt x="14161" y="7853"/>
                  <a:pt x="14155" y="7829"/>
                </a:cubicBezTo>
                <a:cubicBezTo>
                  <a:pt x="14152" y="7811"/>
                  <a:pt x="14138" y="7803"/>
                  <a:pt x="14125" y="7803"/>
                </a:cubicBezTo>
                <a:close/>
                <a:moveTo>
                  <a:pt x="4749" y="7879"/>
                </a:moveTo>
                <a:cubicBezTo>
                  <a:pt x="4731" y="7879"/>
                  <a:pt x="4713" y="7891"/>
                  <a:pt x="4713" y="7914"/>
                </a:cubicBezTo>
                <a:lnTo>
                  <a:pt x="4713" y="7929"/>
                </a:lnTo>
                <a:cubicBezTo>
                  <a:pt x="4713" y="7952"/>
                  <a:pt x="4731" y="7964"/>
                  <a:pt x="4749" y="7964"/>
                </a:cubicBezTo>
                <a:cubicBezTo>
                  <a:pt x="4767" y="7964"/>
                  <a:pt x="4785" y="7952"/>
                  <a:pt x="4785" y="7929"/>
                </a:cubicBezTo>
                <a:lnTo>
                  <a:pt x="4785" y="7914"/>
                </a:lnTo>
                <a:cubicBezTo>
                  <a:pt x="4785" y="7891"/>
                  <a:pt x="4767" y="7879"/>
                  <a:pt x="4749" y="7879"/>
                </a:cubicBezTo>
                <a:close/>
                <a:moveTo>
                  <a:pt x="1399" y="7902"/>
                </a:moveTo>
                <a:cubicBezTo>
                  <a:pt x="1386" y="7902"/>
                  <a:pt x="1374" y="7919"/>
                  <a:pt x="1386" y="7931"/>
                </a:cubicBezTo>
                <a:lnTo>
                  <a:pt x="1417" y="7962"/>
                </a:lnTo>
                <a:cubicBezTo>
                  <a:pt x="1420" y="7965"/>
                  <a:pt x="1424" y="7967"/>
                  <a:pt x="1428" y="7967"/>
                </a:cubicBezTo>
                <a:cubicBezTo>
                  <a:pt x="1441" y="7967"/>
                  <a:pt x="1453" y="7949"/>
                  <a:pt x="1441" y="7937"/>
                </a:cubicBezTo>
                <a:lnTo>
                  <a:pt x="1411" y="7907"/>
                </a:lnTo>
                <a:cubicBezTo>
                  <a:pt x="1408" y="7904"/>
                  <a:pt x="1403" y="7902"/>
                  <a:pt x="1399" y="7902"/>
                </a:cubicBezTo>
                <a:close/>
                <a:moveTo>
                  <a:pt x="23990" y="7907"/>
                </a:moveTo>
                <a:cubicBezTo>
                  <a:pt x="23945" y="7907"/>
                  <a:pt x="23945" y="7977"/>
                  <a:pt x="23990" y="7977"/>
                </a:cubicBezTo>
                <a:lnTo>
                  <a:pt x="24111" y="7977"/>
                </a:lnTo>
                <a:cubicBezTo>
                  <a:pt x="24111" y="7977"/>
                  <a:pt x="24111" y="7977"/>
                  <a:pt x="24112" y="7977"/>
                </a:cubicBezTo>
                <a:cubicBezTo>
                  <a:pt x="24156" y="7977"/>
                  <a:pt x="24155" y="7907"/>
                  <a:pt x="24111" y="7907"/>
                </a:cubicBezTo>
                <a:close/>
                <a:moveTo>
                  <a:pt x="16927" y="7951"/>
                </a:moveTo>
                <a:cubicBezTo>
                  <a:pt x="16906" y="7951"/>
                  <a:pt x="16907" y="7986"/>
                  <a:pt x="16928" y="7987"/>
                </a:cubicBezTo>
                <a:cubicBezTo>
                  <a:pt x="16952" y="7987"/>
                  <a:pt x="16952" y="7951"/>
                  <a:pt x="16928" y="7951"/>
                </a:cubicBezTo>
                <a:cubicBezTo>
                  <a:pt x="16928" y="7951"/>
                  <a:pt x="16928" y="7951"/>
                  <a:pt x="16927" y="7951"/>
                </a:cubicBezTo>
                <a:close/>
                <a:moveTo>
                  <a:pt x="11946" y="7867"/>
                </a:moveTo>
                <a:cubicBezTo>
                  <a:pt x="11927" y="7867"/>
                  <a:pt x="11907" y="7876"/>
                  <a:pt x="11899" y="7894"/>
                </a:cubicBezTo>
                <a:cubicBezTo>
                  <a:pt x="11894" y="7904"/>
                  <a:pt x="11888" y="7914"/>
                  <a:pt x="11883" y="7924"/>
                </a:cubicBezTo>
                <a:cubicBezTo>
                  <a:pt x="11871" y="7950"/>
                  <a:pt x="11877" y="7982"/>
                  <a:pt x="11903" y="7997"/>
                </a:cubicBezTo>
                <a:cubicBezTo>
                  <a:pt x="11911" y="8002"/>
                  <a:pt x="11920" y="8005"/>
                  <a:pt x="11929" y="8005"/>
                </a:cubicBezTo>
                <a:cubicBezTo>
                  <a:pt x="11948" y="8005"/>
                  <a:pt x="11967" y="7995"/>
                  <a:pt x="11975" y="7977"/>
                </a:cubicBezTo>
                <a:cubicBezTo>
                  <a:pt x="11982" y="7967"/>
                  <a:pt x="11987" y="7958"/>
                  <a:pt x="11991" y="7947"/>
                </a:cubicBezTo>
                <a:cubicBezTo>
                  <a:pt x="12005" y="7921"/>
                  <a:pt x="11999" y="7889"/>
                  <a:pt x="11972" y="7874"/>
                </a:cubicBezTo>
                <a:cubicBezTo>
                  <a:pt x="11964" y="7869"/>
                  <a:pt x="11955" y="7867"/>
                  <a:pt x="11946" y="7867"/>
                </a:cubicBezTo>
                <a:close/>
                <a:moveTo>
                  <a:pt x="23178" y="7906"/>
                </a:moveTo>
                <a:cubicBezTo>
                  <a:pt x="23173" y="7906"/>
                  <a:pt x="23167" y="7907"/>
                  <a:pt x="23162" y="7910"/>
                </a:cubicBezTo>
                <a:cubicBezTo>
                  <a:pt x="23129" y="7927"/>
                  <a:pt x="23095" y="7935"/>
                  <a:pt x="23058" y="7935"/>
                </a:cubicBezTo>
                <a:cubicBezTo>
                  <a:pt x="23053" y="7935"/>
                  <a:pt x="23049" y="7935"/>
                  <a:pt x="23044" y="7935"/>
                </a:cubicBezTo>
                <a:cubicBezTo>
                  <a:pt x="23043" y="7934"/>
                  <a:pt x="23042" y="7934"/>
                  <a:pt x="23041" y="7934"/>
                </a:cubicBezTo>
                <a:cubicBezTo>
                  <a:pt x="22998" y="7934"/>
                  <a:pt x="22999" y="8004"/>
                  <a:pt x="23044" y="8005"/>
                </a:cubicBezTo>
                <a:cubicBezTo>
                  <a:pt x="23049" y="8005"/>
                  <a:pt x="23054" y="8005"/>
                  <a:pt x="23060" y="8005"/>
                </a:cubicBezTo>
                <a:cubicBezTo>
                  <a:pt x="23108" y="8005"/>
                  <a:pt x="23155" y="7992"/>
                  <a:pt x="23197" y="7971"/>
                </a:cubicBezTo>
                <a:cubicBezTo>
                  <a:pt x="23233" y="7954"/>
                  <a:pt x="23211" y="7906"/>
                  <a:pt x="23178" y="7906"/>
                </a:cubicBezTo>
                <a:close/>
                <a:moveTo>
                  <a:pt x="10661" y="7919"/>
                </a:moveTo>
                <a:cubicBezTo>
                  <a:pt x="10653" y="7919"/>
                  <a:pt x="10645" y="7922"/>
                  <a:pt x="10638" y="7929"/>
                </a:cubicBezTo>
                <a:lnTo>
                  <a:pt x="10622" y="7945"/>
                </a:lnTo>
                <a:cubicBezTo>
                  <a:pt x="10597" y="7970"/>
                  <a:pt x="10621" y="8005"/>
                  <a:pt x="10648" y="8005"/>
                </a:cubicBezTo>
                <a:cubicBezTo>
                  <a:pt x="10656" y="8005"/>
                  <a:pt x="10665" y="8002"/>
                  <a:pt x="10672" y="7994"/>
                </a:cubicBezTo>
                <a:lnTo>
                  <a:pt x="10688" y="7979"/>
                </a:lnTo>
                <a:cubicBezTo>
                  <a:pt x="10712" y="7954"/>
                  <a:pt x="10688" y="7919"/>
                  <a:pt x="10661" y="7919"/>
                </a:cubicBezTo>
                <a:close/>
                <a:moveTo>
                  <a:pt x="8798" y="7965"/>
                </a:moveTo>
                <a:cubicBezTo>
                  <a:pt x="8794" y="7965"/>
                  <a:pt x="8790" y="7967"/>
                  <a:pt x="8786" y="7970"/>
                </a:cubicBezTo>
                <a:lnTo>
                  <a:pt x="8771" y="7986"/>
                </a:lnTo>
                <a:cubicBezTo>
                  <a:pt x="8757" y="7998"/>
                  <a:pt x="8769" y="8016"/>
                  <a:pt x="8783" y="8016"/>
                </a:cubicBezTo>
                <a:cubicBezTo>
                  <a:pt x="8787" y="8016"/>
                  <a:pt x="8791" y="8014"/>
                  <a:pt x="8795" y="8010"/>
                </a:cubicBezTo>
                <a:lnTo>
                  <a:pt x="8811" y="7994"/>
                </a:lnTo>
                <a:cubicBezTo>
                  <a:pt x="8824" y="7982"/>
                  <a:pt x="8812" y="7965"/>
                  <a:pt x="8798" y="7965"/>
                </a:cubicBezTo>
                <a:close/>
                <a:moveTo>
                  <a:pt x="1682" y="7945"/>
                </a:moveTo>
                <a:cubicBezTo>
                  <a:pt x="1674" y="7945"/>
                  <a:pt x="1666" y="7948"/>
                  <a:pt x="1659" y="7955"/>
                </a:cubicBezTo>
                <a:lnTo>
                  <a:pt x="1643" y="7971"/>
                </a:lnTo>
                <a:cubicBezTo>
                  <a:pt x="1618" y="7996"/>
                  <a:pt x="1642" y="8031"/>
                  <a:pt x="1668" y="8031"/>
                </a:cubicBezTo>
                <a:cubicBezTo>
                  <a:pt x="1676" y="8031"/>
                  <a:pt x="1685" y="8028"/>
                  <a:pt x="1692" y="8020"/>
                </a:cubicBezTo>
                <a:lnTo>
                  <a:pt x="1708" y="8005"/>
                </a:lnTo>
                <a:cubicBezTo>
                  <a:pt x="1734" y="7980"/>
                  <a:pt x="1710" y="7945"/>
                  <a:pt x="1682" y="7945"/>
                </a:cubicBezTo>
                <a:close/>
                <a:moveTo>
                  <a:pt x="18250" y="8014"/>
                </a:moveTo>
                <a:cubicBezTo>
                  <a:pt x="18246" y="8014"/>
                  <a:pt x="18242" y="8016"/>
                  <a:pt x="18238" y="8019"/>
                </a:cubicBezTo>
                <a:lnTo>
                  <a:pt x="18222" y="8035"/>
                </a:lnTo>
                <a:cubicBezTo>
                  <a:pt x="18209" y="8047"/>
                  <a:pt x="18222" y="8065"/>
                  <a:pt x="18236" y="8065"/>
                </a:cubicBezTo>
                <a:cubicBezTo>
                  <a:pt x="18240" y="8065"/>
                  <a:pt x="18244" y="8064"/>
                  <a:pt x="18247" y="8060"/>
                </a:cubicBezTo>
                <a:lnTo>
                  <a:pt x="18263" y="8045"/>
                </a:lnTo>
                <a:cubicBezTo>
                  <a:pt x="18276" y="8032"/>
                  <a:pt x="18264" y="8014"/>
                  <a:pt x="18250" y="8014"/>
                </a:cubicBezTo>
                <a:close/>
                <a:moveTo>
                  <a:pt x="11621" y="8015"/>
                </a:moveTo>
                <a:cubicBezTo>
                  <a:pt x="11575" y="8015"/>
                  <a:pt x="11575" y="8086"/>
                  <a:pt x="11621" y="8086"/>
                </a:cubicBezTo>
                <a:lnTo>
                  <a:pt x="11637" y="8086"/>
                </a:lnTo>
                <a:cubicBezTo>
                  <a:pt x="11683" y="8086"/>
                  <a:pt x="11683" y="8015"/>
                  <a:pt x="11637" y="8015"/>
                </a:cubicBezTo>
                <a:close/>
                <a:moveTo>
                  <a:pt x="12237" y="7971"/>
                </a:moveTo>
                <a:cubicBezTo>
                  <a:pt x="12214" y="7971"/>
                  <a:pt x="12192" y="7988"/>
                  <a:pt x="12185" y="8010"/>
                </a:cubicBezTo>
                <a:cubicBezTo>
                  <a:pt x="12178" y="8039"/>
                  <a:pt x="12194" y="8068"/>
                  <a:pt x="12223" y="8076"/>
                </a:cubicBezTo>
                <a:cubicBezTo>
                  <a:pt x="12237" y="8081"/>
                  <a:pt x="12252" y="8086"/>
                  <a:pt x="12267" y="8091"/>
                </a:cubicBezTo>
                <a:cubicBezTo>
                  <a:pt x="12271" y="8092"/>
                  <a:pt x="12276" y="8093"/>
                  <a:pt x="12280" y="8093"/>
                </a:cubicBezTo>
                <a:cubicBezTo>
                  <a:pt x="12303" y="8093"/>
                  <a:pt x="12326" y="8076"/>
                  <a:pt x="12333" y="8054"/>
                </a:cubicBezTo>
                <a:cubicBezTo>
                  <a:pt x="12340" y="8025"/>
                  <a:pt x="12323" y="7996"/>
                  <a:pt x="12296" y="7988"/>
                </a:cubicBezTo>
                <a:cubicBezTo>
                  <a:pt x="12280" y="7983"/>
                  <a:pt x="12266" y="7977"/>
                  <a:pt x="12251" y="7973"/>
                </a:cubicBezTo>
                <a:cubicBezTo>
                  <a:pt x="12246" y="7972"/>
                  <a:pt x="12242" y="7971"/>
                  <a:pt x="12237" y="7971"/>
                </a:cubicBezTo>
                <a:close/>
                <a:moveTo>
                  <a:pt x="9203" y="8056"/>
                </a:moveTo>
                <a:cubicBezTo>
                  <a:pt x="9189" y="8056"/>
                  <a:pt x="9178" y="8074"/>
                  <a:pt x="9190" y="8086"/>
                </a:cubicBezTo>
                <a:cubicBezTo>
                  <a:pt x="9196" y="8092"/>
                  <a:pt x="9201" y="8097"/>
                  <a:pt x="9206" y="8102"/>
                </a:cubicBezTo>
                <a:cubicBezTo>
                  <a:pt x="9209" y="8106"/>
                  <a:pt x="9213" y="8107"/>
                  <a:pt x="9217" y="8107"/>
                </a:cubicBezTo>
                <a:cubicBezTo>
                  <a:pt x="9230" y="8107"/>
                  <a:pt x="9242" y="8089"/>
                  <a:pt x="9230" y="8077"/>
                </a:cubicBezTo>
                <a:lnTo>
                  <a:pt x="9214" y="8061"/>
                </a:lnTo>
                <a:cubicBezTo>
                  <a:pt x="9210" y="8058"/>
                  <a:pt x="9206" y="8056"/>
                  <a:pt x="9203" y="8056"/>
                </a:cubicBezTo>
                <a:close/>
                <a:moveTo>
                  <a:pt x="22473" y="8038"/>
                </a:moveTo>
                <a:cubicBezTo>
                  <a:pt x="22427" y="8038"/>
                  <a:pt x="22427" y="8108"/>
                  <a:pt x="22473" y="8108"/>
                </a:cubicBezTo>
                <a:cubicBezTo>
                  <a:pt x="22518" y="8108"/>
                  <a:pt x="22518" y="8038"/>
                  <a:pt x="22473" y="8038"/>
                </a:cubicBezTo>
                <a:close/>
                <a:moveTo>
                  <a:pt x="22025" y="7973"/>
                </a:moveTo>
                <a:cubicBezTo>
                  <a:pt x="21984" y="7973"/>
                  <a:pt x="21947" y="8026"/>
                  <a:pt x="21984" y="8064"/>
                </a:cubicBezTo>
                <a:lnTo>
                  <a:pt x="22014" y="8094"/>
                </a:lnTo>
                <a:cubicBezTo>
                  <a:pt x="22026" y="8105"/>
                  <a:pt x="22038" y="8110"/>
                  <a:pt x="22050" y="8110"/>
                </a:cubicBezTo>
                <a:cubicBezTo>
                  <a:pt x="22091" y="8110"/>
                  <a:pt x="22128" y="8056"/>
                  <a:pt x="22091" y="8019"/>
                </a:cubicBezTo>
                <a:cubicBezTo>
                  <a:pt x="22080" y="8009"/>
                  <a:pt x="22070" y="7999"/>
                  <a:pt x="22061" y="7989"/>
                </a:cubicBezTo>
                <a:cubicBezTo>
                  <a:pt x="22050" y="7978"/>
                  <a:pt x="22037" y="7973"/>
                  <a:pt x="22025" y="7973"/>
                </a:cubicBezTo>
                <a:close/>
                <a:moveTo>
                  <a:pt x="3245" y="7989"/>
                </a:moveTo>
                <a:cubicBezTo>
                  <a:pt x="3240" y="7989"/>
                  <a:pt x="3235" y="7990"/>
                  <a:pt x="3230" y="7992"/>
                </a:cubicBezTo>
                <a:cubicBezTo>
                  <a:pt x="3214" y="7997"/>
                  <a:pt x="3200" y="8003"/>
                  <a:pt x="3185" y="8008"/>
                </a:cubicBezTo>
                <a:cubicBezTo>
                  <a:pt x="3158" y="8017"/>
                  <a:pt x="3141" y="8045"/>
                  <a:pt x="3148" y="8073"/>
                </a:cubicBezTo>
                <a:cubicBezTo>
                  <a:pt x="3154" y="8094"/>
                  <a:pt x="3177" y="8112"/>
                  <a:pt x="3200" y="8112"/>
                </a:cubicBezTo>
                <a:cubicBezTo>
                  <a:pt x="3205" y="8112"/>
                  <a:pt x="3210" y="8111"/>
                  <a:pt x="3214" y="8109"/>
                </a:cubicBezTo>
                <a:cubicBezTo>
                  <a:pt x="3230" y="8104"/>
                  <a:pt x="3245" y="8099"/>
                  <a:pt x="3258" y="8094"/>
                </a:cubicBezTo>
                <a:cubicBezTo>
                  <a:pt x="3287" y="8085"/>
                  <a:pt x="3303" y="8057"/>
                  <a:pt x="3295" y="8029"/>
                </a:cubicBezTo>
                <a:cubicBezTo>
                  <a:pt x="3289" y="8007"/>
                  <a:pt x="3267" y="7989"/>
                  <a:pt x="3245" y="7989"/>
                </a:cubicBezTo>
                <a:close/>
                <a:moveTo>
                  <a:pt x="7272" y="7915"/>
                </a:moveTo>
                <a:cubicBezTo>
                  <a:pt x="7264" y="7915"/>
                  <a:pt x="7256" y="7918"/>
                  <a:pt x="7249" y="7926"/>
                </a:cubicBezTo>
                <a:cubicBezTo>
                  <a:pt x="7208" y="7970"/>
                  <a:pt x="7166" y="8014"/>
                  <a:pt x="7126" y="8059"/>
                </a:cubicBezTo>
                <a:cubicBezTo>
                  <a:pt x="7102" y="8084"/>
                  <a:pt x="7125" y="8120"/>
                  <a:pt x="7151" y="8120"/>
                </a:cubicBezTo>
                <a:cubicBezTo>
                  <a:pt x="7160" y="8120"/>
                  <a:pt x="7168" y="8117"/>
                  <a:pt x="7175" y="8108"/>
                </a:cubicBezTo>
                <a:cubicBezTo>
                  <a:pt x="7216" y="8065"/>
                  <a:pt x="7258" y="8020"/>
                  <a:pt x="7299" y="7976"/>
                </a:cubicBezTo>
                <a:cubicBezTo>
                  <a:pt x="7323" y="7951"/>
                  <a:pt x="7299" y="7915"/>
                  <a:pt x="7272" y="7915"/>
                </a:cubicBezTo>
                <a:close/>
                <a:moveTo>
                  <a:pt x="6506" y="8062"/>
                </a:moveTo>
                <a:cubicBezTo>
                  <a:pt x="6462" y="8062"/>
                  <a:pt x="6461" y="8134"/>
                  <a:pt x="6506" y="8134"/>
                </a:cubicBezTo>
                <a:cubicBezTo>
                  <a:pt x="6506" y="8134"/>
                  <a:pt x="6507" y="8134"/>
                  <a:pt x="6507" y="8134"/>
                </a:cubicBezTo>
                <a:cubicBezTo>
                  <a:pt x="6552" y="8134"/>
                  <a:pt x="6552" y="8062"/>
                  <a:pt x="6506" y="8062"/>
                </a:cubicBezTo>
                <a:close/>
                <a:moveTo>
                  <a:pt x="9000" y="8022"/>
                </a:moveTo>
                <a:cubicBezTo>
                  <a:pt x="8973" y="8022"/>
                  <a:pt x="8946" y="8040"/>
                  <a:pt x="8946" y="8075"/>
                </a:cubicBezTo>
                <a:lnTo>
                  <a:pt x="8946" y="8091"/>
                </a:lnTo>
                <a:cubicBezTo>
                  <a:pt x="8946" y="8125"/>
                  <a:pt x="8973" y="8142"/>
                  <a:pt x="9000" y="8142"/>
                </a:cubicBezTo>
                <a:cubicBezTo>
                  <a:pt x="9027" y="8142"/>
                  <a:pt x="9054" y="8125"/>
                  <a:pt x="9054" y="8091"/>
                </a:cubicBezTo>
                <a:lnTo>
                  <a:pt x="9054" y="8075"/>
                </a:lnTo>
                <a:cubicBezTo>
                  <a:pt x="9054" y="8040"/>
                  <a:pt x="9027" y="8022"/>
                  <a:pt x="9000" y="8022"/>
                </a:cubicBezTo>
                <a:close/>
                <a:moveTo>
                  <a:pt x="24694" y="8058"/>
                </a:moveTo>
                <a:cubicBezTo>
                  <a:pt x="24688" y="8058"/>
                  <a:pt x="24682" y="8059"/>
                  <a:pt x="24676" y="8062"/>
                </a:cubicBezTo>
                <a:cubicBezTo>
                  <a:pt x="24666" y="8068"/>
                  <a:pt x="24658" y="8073"/>
                  <a:pt x="24647" y="8078"/>
                </a:cubicBezTo>
                <a:cubicBezTo>
                  <a:pt x="24612" y="8096"/>
                  <a:pt x="24633" y="8144"/>
                  <a:pt x="24665" y="8144"/>
                </a:cubicBezTo>
                <a:cubicBezTo>
                  <a:pt x="24670" y="8144"/>
                  <a:pt x="24676" y="8143"/>
                  <a:pt x="24682" y="8140"/>
                </a:cubicBezTo>
                <a:cubicBezTo>
                  <a:pt x="24692" y="8135"/>
                  <a:pt x="24702" y="8129"/>
                  <a:pt x="24712" y="8124"/>
                </a:cubicBezTo>
                <a:cubicBezTo>
                  <a:pt x="24748" y="8106"/>
                  <a:pt x="24727" y="8058"/>
                  <a:pt x="24694" y="8058"/>
                </a:cubicBezTo>
                <a:close/>
                <a:moveTo>
                  <a:pt x="2766" y="8037"/>
                </a:moveTo>
                <a:cubicBezTo>
                  <a:pt x="2739" y="8037"/>
                  <a:pt x="2712" y="8054"/>
                  <a:pt x="2712" y="8089"/>
                </a:cubicBezTo>
                <a:lnTo>
                  <a:pt x="2712" y="8104"/>
                </a:lnTo>
                <a:cubicBezTo>
                  <a:pt x="2712" y="8139"/>
                  <a:pt x="2739" y="8157"/>
                  <a:pt x="2766" y="8157"/>
                </a:cubicBezTo>
                <a:cubicBezTo>
                  <a:pt x="2793" y="8157"/>
                  <a:pt x="2820" y="8139"/>
                  <a:pt x="2820" y="8104"/>
                </a:cubicBezTo>
                <a:lnTo>
                  <a:pt x="2820" y="8089"/>
                </a:lnTo>
                <a:cubicBezTo>
                  <a:pt x="2819" y="8054"/>
                  <a:pt x="2792" y="8037"/>
                  <a:pt x="2766" y="8037"/>
                </a:cubicBezTo>
                <a:close/>
                <a:moveTo>
                  <a:pt x="8249" y="8082"/>
                </a:moveTo>
                <a:cubicBezTo>
                  <a:pt x="8221" y="8082"/>
                  <a:pt x="8198" y="8118"/>
                  <a:pt x="8223" y="8143"/>
                </a:cubicBezTo>
                <a:lnTo>
                  <a:pt x="8239" y="8159"/>
                </a:lnTo>
                <a:cubicBezTo>
                  <a:pt x="8246" y="8166"/>
                  <a:pt x="8254" y="8169"/>
                  <a:pt x="8262" y="8169"/>
                </a:cubicBezTo>
                <a:cubicBezTo>
                  <a:pt x="8290" y="8169"/>
                  <a:pt x="8314" y="8133"/>
                  <a:pt x="8289" y="8108"/>
                </a:cubicBezTo>
                <a:lnTo>
                  <a:pt x="8273" y="8093"/>
                </a:lnTo>
                <a:cubicBezTo>
                  <a:pt x="8266" y="8085"/>
                  <a:pt x="8257" y="8082"/>
                  <a:pt x="8249" y="8082"/>
                </a:cubicBezTo>
                <a:close/>
                <a:moveTo>
                  <a:pt x="13927" y="8072"/>
                </a:moveTo>
                <a:cubicBezTo>
                  <a:pt x="13903" y="8072"/>
                  <a:pt x="13879" y="8098"/>
                  <a:pt x="13893" y="8125"/>
                </a:cubicBezTo>
                <a:cubicBezTo>
                  <a:pt x="13899" y="8136"/>
                  <a:pt x="13904" y="8145"/>
                  <a:pt x="13909" y="8156"/>
                </a:cubicBezTo>
                <a:cubicBezTo>
                  <a:pt x="13916" y="8168"/>
                  <a:pt x="13926" y="8174"/>
                  <a:pt x="13937" y="8174"/>
                </a:cubicBezTo>
                <a:cubicBezTo>
                  <a:pt x="13960" y="8174"/>
                  <a:pt x="13984" y="8148"/>
                  <a:pt x="13970" y="8120"/>
                </a:cubicBezTo>
                <a:cubicBezTo>
                  <a:pt x="13964" y="8109"/>
                  <a:pt x="13959" y="8101"/>
                  <a:pt x="13954" y="8091"/>
                </a:cubicBezTo>
                <a:cubicBezTo>
                  <a:pt x="13948" y="8078"/>
                  <a:pt x="13937" y="8072"/>
                  <a:pt x="13927" y="8072"/>
                </a:cubicBezTo>
                <a:close/>
                <a:moveTo>
                  <a:pt x="13679" y="8062"/>
                </a:moveTo>
                <a:cubicBezTo>
                  <a:pt x="13667" y="8062"/>
                  <a:pt x="13655" y="8066"/>
                  <a:pt x="13644" y="8077"/>
                </a:cubicBezTo>
                <a:lnTo>
                  <a:pt x="13628" y="8093"/>
                </a:lnTo>
                <a:cubicBezTo>
                  <a:pt x="13590" y="8132"/>
                  <a:pt x="13626" y="8185"/>
                  <a:pt x="13667" y="8185"/>
                </a:cubicBezTo>
                <a:cubicBezTo>
                  <a:pt x="13679" y="8185"/>
                  <a:pt x="13692" y="8180"/>
                  <a:pt x="13703" y="8169"/>
                </a:cubicBezTo>
                <a:lnTo>
                  <a:pt x="13719" y="8153"/>
                </a:lnTo>
                <a:cubicBezTo>
                  <a:pt x="13756" y="8115"/>
                  <a:pt x="13720" y="8062"/>
                  <a:pt x="13679" y="8062"/>
                </a:cubicBezTo>
                <a:close/>
                <a:moveTo>
                  <a:pt x="13506" y="8119"/>
                </a:moveTo>
                <a:cubicBezTo>
                  <a:pt x="13493" y="8119"/>
                  <a:pt x="13480" y="8137"/>
                  <a:pt x="13492" y="8149"/>
                </a:cubicBezTo>
                <a:lnTo>
                  <a:pt x="13537" y="8193"/>
                </a:lnTo>
                <a:cubicBezTo>
                  <a:pt x="13541" y="8197"/>
                  <a:pt x="13545" y="8199"/>
                  <a:pt x="13550" y="8199"/>
                </a:cubicBezTo>
                <a:cubicBezTo>
                  <a:pt x="13563" y="8199"/>
                  <a:pt x="13575" y="8181"/>
                  <a:pt x="13561" y="8169"/>
                </a:cubicBezTo>
                <a:lnTo>
                  <a:pt x="13517" y="8124"/>
                </a:lnTo>
                <a:cubicBezTo>
                  <a:pt x="13514" y="8121"/>
                  <a:pt x="13510" y="8119"/>
                  <a:pt x="13506" y="8119"/>
                </a:cubicBezTo>
                <a:close/>
                <a:moveTo>
                  <a:pt x="405" y="8121"/>
                </a:moveTo>
                <a:cubicBezTo>
                  <a:pt x="397" y="8121"/>
                  <a:pt x="389" y="8125"/>
                  <a:pt x="382" y="8133"/>
                </a:cubicBezTo>
                <a:lnTo>
                  <a:pt x="366" y="8148"/>
                </a:lnTo>
                <a:cubicBezTo>
                  <a:pt x="341" y="8173"/>
                  <a:pt x="366" y="8208"/>
                  <a:pt x="393" y="8208"/>
                </a:cubicBezTo>
                <a:cubicBezTo>
                  <a:pt x="401" y="8208"/>
                  <a:pt x="409" y="8205"/>
                  <a:pt x="416" y="8197"/>
                </a:cubicBezTo>
                <a:lnTo>
                  <a:pt x="432" y="8182"/>
                </a:lnTo>
                <a:cubicBezTo>
                  <a:pt x="457" y="8157"/>
                  <a:pt x="432" y="8121"/>
                  <a:pt x="405" y="8121"/>
                </a:cubicBezTo>
                <a:close/>
                <a:moveTo>
                  <a:pt x="12944" y="8124"/>
                </a:moveTo>
                <a:cubicBezTo>
                  <a:pt x="12936" y="8124"/>
                  <a:pt x="12928" y="8127"/>
                  <a:pt x="12920" y="8135"/>
                </a:cubicBezTo>
                <a:lnTo>
                  <a:pt x="12905" y="8150"/>
                </a:lnTo>
                <a:cubicBezTo>
                  <a:pt x="12879" y="8175"/>
                  <a:pt x="12903" y="8211"/>
                  <a:pt x="12931" y="8211"/>
                </a:cubicBezTo>
                <a:cubicBezTo>
                  <a:pt x="12938" y="8211"/>
                  <a:pt x="12947" y="8208"/>
                  <a:pt x="12954" y="8201"/>
                </a:cubicBezTo>
                <a:lnTo>
                  <a:pt x="12970" y="8185"/>
                </a:lnTo>
                <a:cubicBezTo>
                  <a:pt x="12995" y="8159"/>
                  <a:pt x="12971" y="8124"/>
                  <a:pt x="12944" y="8124"/>
                </a:cubicBezTo>
                <a:close/>
                <a:moveTo>
                  <a:pt x="9836" y="8082"/>
                </a:moveTo>
                <a:cubicBezTo>
                  <a:pt x="9831" y="8082"/>
                  <a:pt x="9825" y="8083"/>
                  <a:pt x="9820" y="8085"/>
                </a:cubicBezTo>
                <a:cubicBezTo>
                  <a:pt x="9795" y="8096"/>
                  <a:pt x="9770" y="8104"/>
                  <a:pt x="9746" y="8115"/>
                </a:cubicBezTo>
                <a:cubicBezTo>
                  <a:pt x="9720" y="8125"/>
                  <a:pt x="9700" y="8150"/>
                  <a:pt x="9709" y="8181"/>
                </a:cubicBezTo>
                <a:cubicBezTo>
                  <a:pt x="9715" y="8201"/>
                  <a:pt x="9736" y="8220"/>
                  <a:pt x="9759" y="8220"/>
                </a:cubicBezTo>
                <a:cubicBezTo>
                  <a:pt x="9764" y="8220"/>
                  <a:pt x="9769" y="8219"/>
                  <a:pt x="9774" y="8217"/>
                </a:cubicBezTo>
                <a:cubicBezTo>
                  <a:pt x="9799" y="8207"/>
                  <a:pt x="9825" y="8197"/>
                  <a:pt x="9849" y="8187"/>
                </a:cubicBezTo>
                <a:cubicBezTo>
                  <a:pt x="9875" y="8177"/>
                  <a:pt x="9895" y="8151"/>
                  <a:pt x="9886" y="8122"/>
                </a:cubicBezTo>
                <a:cubicBezTo>
                  <a:pt x="9880" y="8102"/>
                  <a:pt x="9858" y="8082"/>
                  <a:pt x="9836" y="8082"/>
                </a:cubicBezTo>
                <a:close/>
                <a:moveTo>
                  <a:pt x="21195" y="8122"/>
                </a:moveTo>
                <a:cubicBezTo>
                  <a:pt x="21125" y="8122"/>
                  <a:pt x="21125" y="8229"/>
                  <a:pt x="21195" y="8229"/>
                </a:cubicBezTo>
                <a:cubicBezTo>
                  <a:pt x="21264" y="8229"/>
                  <a:pt x="21264" y="8122"/>
                  <a:pt x="21195" y="8122"/>
                </a:cubicBezTo>
                <a:close/>
                <a:moveTo>
                  <a:pt x="6026" y="8134"/>
                </a:moveTo>
                <a:cubicBezTo>
                  <a:pt x="5956" y="8135"/>
                  <a:pt x="5956" y="8240"/>
                  <a:pt x="6026" y="8240"/>
                </a:cubicBezTo>
                <a:cubicBezTo>
                  <a:pt x="6095" y="8240"/>
                  <a:pt x="6095" y="8134"/>
                  <a:pt x="6026" y="8134"/>
                </a:cubicBezTo>
                <a:close/>
                <a:moveTo>
                  <a:pt x="8030" y="8170"/>
                </a:moveTo>
                <a:cubicBezTo>
                  <a:pt x="7985" y="8170"/>
                  <a:pt x="7985" y="8240"/>
                  <a:pt x="8030" y="8240"/>
                </a:cubicBezTo>
                <a:lnTo>
                  <a:pt x="8046" y="8240"/>
                </a:lnTo>
                <a:cubicBezTo>
                  <a:pt x="8046" y="8240"/>
                  <a:pt x="8047" y="8240"/>
                  <a:pt x="8048" y="8240"/>
                </a:cubicBezTo>
                <a:cubicBezTo>
                  <a:pt x="8091" y="8240"/>
                  <a:pt x="8091" y="8170"/>
                  <a:pt x="8046" y="8170"/>
                </a:cubicBezTo>
                <a:close/>
                <a:moveTo>
                  <a:pt x="3891" y="8175"/>
                </a:moveTo>
                <a:cubicBezTo>
                  <a:pt x="3845" y="8175"/>
                  <a:pt x="3845" y="8246"/>
                  <a:pt x="3891" y="8246"/>
                </a:cubicBezTo>
                <a:lnTo>
                  <a:pt x="3921" y="8246"/>
                </a:lnTo>
                <a:cubicBezTo>
                  <a:pt x="3922" y="8246"/>
                  <a:pt x="3923" y="8246"/>
                  <a:pt x="3923" y="8246"/>
                </a:cubicBezTo>
                <a:cubicBezTo>
                  <a:pt x="3968" y="8246"/>
                  <a:pt x="3967" y="8176"/>
                  <a:pt x="3921" y="8175"/>
                </a:cubicBezTo>
                <a:close/>
                <a:moveTo>
                  <a:pt x="19259" y="8116"/>
                </a:moveTo>
                <a:cubicBezTo>
                  <a:pt x="19218" y="8116"/>
                  <a:pt x="19181" y="8170"/>
                  <a:pt x="19218" y="8207"/>
                </a:cubicBezTo>
                <a:lnTo>
                  <a:pt x="19263" y="8251"/>
                </a:lnTo>
                <a:cubicBezTo>
                  <a:pt x="19275" y="8263"/>
                  <a:pt x="19288" y="8268"/>
                  <a:pt x="19300" y="8268"/>
                </a:cubicBezTo>
                <a:cubicBezTo>
                  <a:pt x="19341" y="8268"/>
                  <a:pt x="19377" y="8215"/>
                  <a:pt x="19339" y="8177"/>
                </a:cubicBezTo>
                <a:lnTo>
                  <a:pt x="19295" y="8133"/>
                </a:lnTo>
                <a:cubicBezTo>
                  <a:pt x="19284" y="8121"/>
                  <a:pt x="19271" y="8116"/>
                  <a:pt x="19259" y="8116"/>
                </a:cubicBezTo>
                <a:close/>
                <a:moveTo>
                  <a:pt x="795" y="8167"/>
                </a:moveTo>
                <a:cubicBezTo>
                  <a:pt x="784" y="8167"/>
                  <a:pt x="774" y="8173"/>
                  <a:pt x="767" y="8186"/>
                </a:cubicBezTo>
                <a:cubicBezTo>
                  <a:pt x="762" y="8196"/>
                  <a:pt x="757" y="8206"/>
                  <a:pt x="751" y="8216"/>
                </a:cubicBezTo>
                <a:cubicBezTo>
                  <a:pt x="737" y="8244"/>
                  <a:pt x="761" y="8269"/>
                  <a:pt x="784" y="8269"/>
                </a:cubicBezTo>
                <a:cubicBezTo>
                  <a:pt x="795" y="8269"/>
                  <a:pt x="806" y="8264"/>
                  <a:pt x="812" y="8251"/>
                </a:cubicBezTo>
                <a:cubicBezTo>
                  <a:pt x="817" y="8240"/>
                  <a:pt x="823" y="8232"/>
                  <a:pt x="828" y="8222"/>
                </a:cubicBezTo>
                <a:cubicBezTo>
                  <a:pt x="842" y="8193"/>
                  <a:pt x="818" y="8167"/>
                  <a:pt x="795" y="8167"/>
                </a:cubicBezTo>
                <a:close/>
                <a:moveTo>
                  <a:pt x="7520" y="8199"/>
                </a:moveTo>
                <a:cubicBezTo>
                  <a:pt x="7475" y="8199"/>
                  <a:pt x="7474" y="8270"/>
                  <a:pt x="7520" y="8270"/>
                </a:cubicBezTo>
                <a:cubicBezTo>
                  <a:pt x="7566" y="8270"/>
                  <a:pt x="7566" y="8199"/>
                  <a:pt x="7520" y="8199"/>
                </a:cubicBezTo>
                <a:close/>
                <a:moveTo>
                  <a:pt x="11900" y="8140"/>
                </a:moveTo>
                <a:cubicBezTo>
                  <a:pt x="11873" y="8140"/>
                  <a:pt x="11846" y="8158"/>
                  <a:pt x="11846" y="8192"/>
                </a:cubicBezTo>
                <a:lnTo>
                  <a:pt x="11846" y="8223"/>
                </a:lnTo>
                <a:cubicBezTo>
                  <a:pt x="11846" y="8257"/>
                  <a:pt x="11873" y="8274"/>
                  <a:pt x="11900" y="8274"/>
                </a:cubicBezTo>
                <a:cubicBezTo>
                  <a:pt x="11927" y="8274"/>
                  <a:pt x="11953" y="8257"/>
                  <a:pt x="11953" y="8223"/>
                </a:cubicBezTo>
                <a:lnTo>
                  <a:pt x="11953" y="8192"/>
                </a:lnTo>
                <a:cubicBezTo>
                  <a:pt x="11953" y="8158"/>
                  <a:pt x="11927" y="8140"/>
                  <a:pt x="11900" y="8140"/>
                </a:cubicBezTo>
                <a:close/>
                <a:moveTo>
                  <a:pt x="16313" y="8203"/>
                </a:moveTo>
                <a:cubicBezTo>
                  <a:pt x="16295" y="8203"/>
                  <a:pt x="16278" y="8214"/>
                  <a:pt x="16278" y="8237"/>
                </a:cubicBezTo>
                <a:lnTo>
                  <a:pt x="16278" y="8253"/>
                </a:lnTo>
                <a:cubicBezTo>
                  <a:pt x="16277" y="8276"/>
                  <a:pt x="16295" y="8287"/>
                  <a:pt x="16313" y="8287"/>
                </a:cubicBezTo>
                <a:cubicBezTo>
                  <a:pt x="16330" y="8287"/>
                  <a:pt x="16348" y="8276"/>
                  <a:pt x="16348" y="8253"/>
                </a:cubicBezTo>
                <a:lnTo>
                  <a:pt x="16348" y="8237"/>
                </a:lnTo>
                <a:cubicBezTo>
                  <a:pt x="16348" y="8214"/>
                  <a:pt x="16330" y="8203"/>
                  <a:pt x="16313" y="8203"/>
                </a:cubicBezTo>
                <a:close/>
                <a:moveTo>
                  <a:pt x="9460" y="8252"/>
                </a:moveTo>
                <a:cubicBezTo>
                  <a:pt x="9443" y="8252"/>
                  <a:pt x="9432" y="8275"/>
                  <a:pt x="9450" y="8284"/>
                </a:cubicBezTo>
                <a:cubicBezTo>
                  <a:pt x="9460" y="8290"/>
                  <a:pt x="9469" y="8295"/>
                  <a:pt x="9480" y="8300"/>
                </a:cubicBezTo>
                <a:cubicBezTo>
                  <a:pt x="9483" y="8302"/>
                  <a:pt x="9486" y="8302"/>
                  <a:pt x="9489" y="8302"/>
                </a:cubicBezTo>
                <a:cubicBezTo>
                  <a:pt x="9505" y="8302"/>
                  <a:pt x="9515" y="8279"/>
                  <a:pt x="9499" y="8270"/>
                </a:cubicBezTo>
                <a:cubicBezTo>
                  <a:pt x="9488" y="8265"/>
                  <a:pt x="9479" y="8259"/>
                  <a:pt x="9468" y="8254"/>
                </a:cubicBezTo>
                <a:cubicBezTo>
                  <a:pt x="9465" y="8253"/>
                  <a:pt x="9462" y="8252"/>
                  <a:pt x="9460" y="8252"/>
                </a:cubicBezTo>
                <a:close/>
                <a:moveTo>
                  <a:pt x="3531" y="8235"/>
                </a:moveTo>
                <a:cubicBezTo>
                  <a:pt x="3486" y="8235"/>
                  <a:pt x="3486" y="8306"/>
                  <a:pt x="3531" y="8306"/>
                </a:cubicBezTo>
                <a:cubicBezTo>
                  <a:pt x="3577" y="8306"/>
                  <a:pt x="3577" y="8235"/>
                  <a:pt x="3531" y="8235"/>
                </a:cubicBezTo>
                <a:close/>
                <a:moveTo>
                  <a:pt x="7648" y="8233"/>
                </a:moveTo>
                <a:cubicBezTo>
                  <a:pt x="7643" y="8233"/>
                  <a:pt x="7637" y="8234"/>
                  <a:pt x="7631" y="8237"/>
                </a:cubicBezTo>
                <a:cubicBezTo>
                  <a:pt x="7620" y="8243"/>
                  <a:pt x="7611" y="8248"/>
                  <a:pt x="7601" y="8253"/>
                </a:cubicBezTo>
                <a:cubicBezTo>
                  <a:pt x="7565" y="8271"/>
                  <a:pt x="7587" y="8318"/>
                  <a:pt x="7620" y="8318"/>
                </a:cubicBezTo>
                <a:cubicBezTo>
                  <a:pt x="7625" y="8318"/>
                  <a:pt x="7631" y="8317"/>
                  <a:pt x="7636" y="8314"/>
                </a:cubicBezTo>
                <a:cubicBezTo>
                  <a:pt x="7647" y="8309"/>
                  <a:pt x="7656" y="8303"/>
                  <a:pt x="7667" y="8298"/>
                </a:cubicBezTo>
                <a:cubicBezTo>
                  <a:pt x="7701" y="8280"/>
                  <a:pt x="7680" y="8233"/>
                  <a:pt x="7648" y="8233"/>
                </a:cubicBezTo>
                <a:close/>
                <a:moveTo>
                  <a:pt x="20412" y="8195"/>
                </a:moveTo>
                <a:cubicBezTo>
                  <a:pt x="20400" y="8195"/>
                  <a:pt x="20387" y="8200"/>
                  <a:pt x="20376" y="8211"/>
                </a:cubicBezTo>
                <a:lnTo>
                  <a:pt x="20346" y="8240"/>
                </a:lnTo>
                <a:cubicBezTo>
                  <a:pt x="20308" y="8279"/>
                  <a:pt x="20344" y="8332"/>
                  <a:pt x="20386" y="8332"/>
                </a:cubicBezTo>
                <a:cubicBezTo>
                  <a:pt x="20398" y="8332"/>
                  <a:pt x="20410" y="8328"/>
                  <a:pt x="20421" y="8317"/>
                </a:cubicBezTo>
                <a:lnTo>
                  <a:pt x="20450" y="8287"/>
                </a:lnTo>
                <a:cubicBezTo>
                  <a:pt x="20489" y="8249"/>
                  <a:pt x="20454" y="8195"/>
                  <a:pt x="20412" y="8195"/>
                </a:cubicBezTo>
                <a:close/>
                <a:moveTo>
                  <a:pt x="13589" y="8247"/>
                </a:moveTo>
                <a:cubicBezTo>
                  <a:pt x="13572" y="8247"/>
                  <a:pt x="13554" y="8258"/>
                  <a:pt x="13554" y="8281"/>
                </a:cubicBezTo>
                <a:lnTo>
                  <a:pt x="13554" y="8312"/>
                </a:lnTo>
                <a:cubicBezTo>
                  <a:pt x="13554" y="8335"/>
                  <a:pt x="13572" y="8346"/>
                  <a:pt x="13589" y="8346"/>
                </a:cubicBezTo>
                <a:cubicBezTo>
                  <a:pt x="13607" y="8346"/>
                  <a:pt x="13624" y="8335"/>
                  <a:pt x="13624" y="8312"/>
                </a:cubicBezTo>
                <a:lnTo>
                  <a:pt x="13624" y="8281"/>
                </a:lnTo>
                <a:cubicBezTo>
                  <a:pt x="13624" y="8258"/>
                  <a:pt x="13607" y="8247"/>
                  <a:pt x="13589" y="8247"/>
                </a:cubicBezTo>
                <a:close/>
                <a:moveTo>
                  <a:pt x="15677" y="8259"/>
                </a:moveTo>
                <a:cubicBezTo>
                  <a:pt x="15666" y="8259"/>
                  <a:pt x="15656" y="8264"/>
                  <a:pt x="15649" y="8277"/>
                </a:cubicBezTo>
                <a:cubicBezTo>
                  <a:pt x="15644" y="8288"/>
                  <a:pt x="15639" y="8297"/>
                  <a:pt x="15634" y="8307"/>
                </a:cubicBezTo>
                <a:cubicBezTo>
                  <a:pt x="15620" y="8335"/>
                  <a:pt x="15645" y="8361"/>
                  <a:pt x="15668" y="8361"/>
                </a:cubicBezTo>
                <a:cubicBezTo>
                  <a:pt x="15678" y="8361"/>
                  <a:pt x="15688" y="8356"/>
                  <a:pt x="15694" y="8343"/>
                </a:cubicBezTo>
                <a:cubicBezTo>
                  <a:pt x="15701" y="8333"/>
                  <a:pt x="15706" y="8323"/>
                  <a:pt x="15710" y="8313"/>
                </a:cubicBezTo>
                <a:cubicBezTo>
                  <a:pt x="15724" y="8285"/>
                  <a:pt x="15700" y="8259"/>
                  <a:pt x="15677" y="8259"/>
                </a:cubicBezTo>
                <a:close/>
                <a:moveTo>
                  <a:pt x="15106" y="8245"/>
                </a:moveTo>
                <a:cubicBezTo>
                  <a:pt x="15097" y="8245"/>
                  <a:pt x="15087" y="8246"/>
                  <a:pt x="15078" y="8250"/>
                </a:cubicBezTo>
                <a:cubicBezTo>
                  <a:pt x="15051" y="8260"/>
                  <a:pt x="15032" y="8285"/>
                  <a:pt x="15042" y="8316"/>
                </a:cubicBezTo>
                <a:cubicBezTo>
                  <a:pt x="15047" y="8337"/>
                  <a:pt x="15069" y="8355"/>
                  <a:pt x="15092" y="8355"/>
                </a:cubicBezTo>
                <a:cubicBezTo>
                  <a:pt x="15096" y="8355"/>
                  <a:pt x="15099" y="8354"/>
                  <a:pt x="15102" y="8354"/>
                </a:cubicBezTo>
                <a:cubicBezTo>
                  <a:pt x="15113" y="8362"/>
                  <a:pt x="15126" y="8368"/>
                  <a:pt x="15139" y="8368"/>
                </a:cubicBezTo>
                <a:cubicBezTo>
                  <a:pt x="15147" y="8368"/>
                  <a:pt x="15156" y="8365"/>
                  <a:pt x="15164" y="8361"/>
                </a:cubicBezTo>
                <a:cubicBezTo>
                  <a:pt x="15188" y="8348"/>
                  <a:pt x="15201" y="8313"/>
                  <a:pt x="15184" y="8288"/>
                </a:cubicBezTo>
                <a:cubicBezTo>
                  <a:pt x="15165" y="8263"/>
                  <a:pt x="15136" y="8245"/>
                  <a:pt x="15106" y="8245"/>
                </a:cubicBezTo>
                <a:close/>
                <a:moveTo>
                  <a:pt x="10946" y="8269"/>
                </a:moveTo>
                <a:cubicBezTo>
                  <a:pt x="10940" y="8269"/>
                  <a:pt x="10934" y="8271"/>
                  <a:pt x="10928" y="8275"/>
                </a:cubicBezTo>
                <a:cubicBezTo>
                  <a:pt x="10914" y="8285"/>
                  <a:pt x="10898" y="8296"/>
                  <a:pt x="10884" y="8305"/>
                </a:cubicBezTo>
                <a:cubicBezTo>
                  <a:pt x="10852" y="8327"/>
                  <a:pt x="10872" y="8373"/>
                  <a:pt x="10901" y="8373"/>
                </a:cubicBezTo>
                <a:cubicBezTo>
                  <a:pt x="10907" y="8373"/>
                  <a:pt x="10913" y="8371"/>
                  <a:pt x="10919" y="8366"/>
                </a:cubicBezTo>
                <a:cubicBezTo>
                  <a:pt x="10933" y="8356"/>
                  <a:pt x="10949" y="8345"/>
                  <a:pt x="10963" y="8337"/>
                </a:cubicBezTo>
                <a:cubicBezTo>
                  <a:pt x="10996" y="8316"/>
                  <a:pt x="10976" y="8269"/>
                  <a:pt x="10946" y="8269"/>
                </a:cubicBezTo>
                <a:close/>
                <a:moveTo>
                  <a:pt x="7251" y="8260"/>
                </a:moveTo>
                <a:cubicBezTo>
                  <a:pt x="7226" y="8260"/>
                  <a:pt x="7201" y="8285"/>
                  <a:pt x="7218" y="8312"/>
                </a:cubicBezTo>
                <a:cubicBezTo>
                  <a:pt x="7229" y="8327"/>
                  <a:pt x="7238" y="8342"/>
                  <a:pt x="7249" y="8356"/>
                </a:cubicBezTo>
                <a:cubicBezTo>
                  <a:pt x="7256" y="8368"/>
                  <a:pt x="7268" y="8373"/>
                  <a:pt x="7279" y="8373"/>
                </a:cubicBezTo>
                <a:cubicBezTo>
                  <a:pt x="7304" y="8373"/>
                  <a:pt x="7328" y="8348"/>
                  <a:pt x="7310" y="8321"/>
                </a:cubicBezTo>
                <a:cubicBezTo>
                  <a:pt x="7300" y="8305"/>
                  <a:pt x="7290" y="8291"/>
                  <a:pt x="7280" y="8276"/>
                </a:cubicBezTo>
                <a:cubicBezTo>
                  <a:pt x="7272" y="8265"/>
                  <a:pt x="7262" y="8260"/>
                  <a:pt x="7251" y="8260"/>
                </a:cubicBezTo>
                <a:close/>
                <a:moveTo>
                  <a:pt x="12817" y="8296"/>
                </a:moveTo>
                <a:cubicBezTo>
                  <a:pt x="12799" y="8296"/>
                  <a:pt x="12781" y="8307"/>
                  <a:pt x="12781" y="8329"/>
                </a:cubicBezTo>
                <a:lnTo>
                  <a:pt x="12781" y="8345"/>
                </a:lnTo>
                <a:cubicBezTo>
                  <a:pt x="12781" y="8368"/>
                  <a:pt x="12799" y="8380"/>
                  <a:pt x="12817" y="8380"/>
                </a:cubicBezTo>
                <a:cubicBezTo>
                  <a:pt x="12834" y="8380"/>
                  <a:pt x="12852" y="8368"/>
                  <a:pt x="12852" y="8345"/>
                </a:cubicBezTo>
                <a:lnTo>
                  <a:pt x="12852" y="8329"/>
                </a:lnTo>
                <a:cubicBezTo>
                  <a:pt x="12852" y="8307"/>
                  <a:pt x="12834" y="8296"/>
                  <a:pt x="12817" y="8296"/>
                </a:cubicBezTo>
                <a:close/>
                <a:moveTo>
                  <a:pt x="17544" y="8373"/>
                </a:moveTo>
                <a:cubicBezTo>
                  <a:pt x="17520" y="8373"/>
                  <a:pt x="17520" y="8408"/>
                  <a:pt x="17544" y="8408"/>
                </a:cubicBezTo>
                <a:cubicBezTo>
                  <a:pt x="17566" y="8408"/>
                  <a:pt x="17566" y="8373"/>
                  <a:pt x="17544" y="8373"/>
                </a:cubicBezTo>
                <a:close/>
                <a:moveTo>
                  <a:pt x="13290" y="8335"/>
                </a:moveTo>
                <a:cubicBezTo>
                  <a:pt x="13262" y="8335"/>
                  <a:pt x="13238" y="8371"/>
                  <a:pt x="13263" y="8395"/>
                </a:cubicBezTo>
                <a:lnTo>
                  <a:pt x="13279" y="8411"/>
                </a:lnTo>
                <a:cubicBezTo>
                  <a:pt x="13286" y="8419"/>
                  <a:pt x="13294" y="8422"/>
                  <a:pt x="13302" y="8422"/>
                </a:cubicBezTo>
                <a:cubicBezTo>
                  <a:pt x="13329" y="8422"/>
                  <a:pt x="13354" y="8387"/>
                  <a:pt x="13329" y="8361"/>
                </a:cubicBezTo>
                <a:lnTo>
                  <a:pt x="13313" y="8345"/>
                </a:lnTo>
                <a:cubicBezTo>
                  <a:pt x="13306" y="8338"/>
                  <a:pt x="13298" y="8335"/>
                  <a:pt x="13290" y="8335"/>
                </a:cubicBezTo>
                <a:close/>
                <a:moveTo>
                  <a:pt x="2239" y="8400"/>
                </a:moveTo>
                <a:cubicBezTo>
                  <a:pt x="2215" y="8400"/>
                  <a:pt x="2215" y="8434"/>
                  <a:pt x="2239" y="8434"/>
                </a:cubicBezTo>
                <a:lnTo>
                  <a:pt x="2255" y="8434"/>
                </a:lnTo>
                <a:cubicBezTo>
                  <a:pt x="2277" y="8434"/>
                  <a:pt x="2277" y="8401"/>
                  <a:pt x="2255" y="8400"/>
                </a:cubicBezTo>
                <a:close/>
                <a:moveTo>
                  <a:pt x="8709" y="8319"/>
                </a:moveTo>
                <a:cubicBezTo>
                  <a:pt x="8667" y="8319"/>
                  <a:pt x="8631" y="8372"/>
                  <a:pt x="8668" y="8410"/>
                </a:cubicBezTo>
                <a:cubicBezTo>
                  <a:pt x="8673" y="8416"/>
                  <a:pt x="8679" y="8421"/>
                  <a:pt x="8684" y="8426"/>
                </a:cubicBezTo>
                <a:cubicBezTo>
                  <a:pt x="8695" y="8437"/>
                  <a:pt x="8707" y="8441"/>
                  <a:pt x="8719" y="8441"/>
                </a:cubicBezTo>
                <a:cubicBezTo>
                  <a:pt x="8760" y="8441"/>
                  <a:pt x="8797" y="8388"/>
                  <a:pt x="8760" y="8350"/>
                </a:cubicBezTo>
                <a:lnTo>
                  <a:pt x="8745" y="8335"/>
                </a:lnTo>
                <a:cubicBezTo>
                  <a:pt x="8733" y="8324"/>
                  <a:pt x="8721" y="8319"/>
                  <a:pt x="8709" y="8319"/>
                </a:cubicBezTo>
                <a:close/>
                <a:moveTo>
                  <a:pt x="8211" y="8381"/>
                </a:moveTo>
                <a:cubicBezTo>
                  <a:pt x="8165" y="8381"/>
                  <a:pt x="8165" y="8452"/>
                  <a:pt x="8211" y="8452"/>
                </a:cubicBezTo>
                <a:cubicBezTo>
                  <a:pt x="8212" y="8452"/>
                  <a:pt x="8212" y="8452"/>
                  <a:pt x="8212" y="8452"/>
                </a:cubicBezTo>
                <a:cubicBezTo>
                  <a:pt x="8257" y="8452"/>
                  <a:pt x="8257" y="8381"/>
                  <a:pt x="8211" y="8381"/>
                </a:cubicBezTo>
                <a:close/>
                <a:moveTo>
                  <a:pt x="13114" y="8385"/>
                </a:moveTo>
                <a:cubicBezTo>
                  <a:pt x="13068" y="8385"/>
                  <a:pt x="13068" y="8455"/>
                  <a:pt x="13114" y="8455"/>
                </a:cubicBezTo>
                <a:cubicBezTo>
                  <a:pt x="13115" y="8455"/>
                  <a:pt x="13115" y="8455"/>
                  <a:pt x="13116" y="8455"/>
                </a:cubicBezTo>
                <a:cubicBezTo>
                  <a:pt x="13158" y="8455"/>
                  <a:pt x="13160" y="8385"/>
                  <a:pt x="13114" y="8385"/>
                </a:cubicBezTo>
                <a:close/>
                <a:moveTo>
                  <a:pt x="1790" y="8411"/>
                </a:moveTo>
                <a:cubicBezTo>
                  <a:pt x="1777" y="8411"/>
                  <a:pt x="1765" y="8430"/>
                  <a:pt x="1776" y="8443"/>
                </a:cubicBezTo>
                <a:cubicBezTo>
                  <a:pt x="1784" y="8453"/>
                  <a:pt x="1797" y="8458"/>
                  <a:pt x="1810" y="8458"/>
                </a:cubicBezTo>
                <a:cubicBezTo>
                  <a:pt x="1823" y="8458"/>
                  <a:pt x="1835" y="8453"/>
                  <a:pt x="1844" y="8444"/>
                </a:cubicBezTo>
                <a:cubicBezTo>
                  <a:pt x="1856" y="8431"/>
                  <a:pt x="1845" y="8413"/>
                  <a:pt x="1832" y="8413"/>
                </a:cubicBezTo>
                <a:cubicBezTo>
                  <a:pt x="1828" y="8413"/>
                  <a:pt x="1824" y="8415"/>
                  <a:pt x="1820" y="8418"/>
                </a:cubicBezTo>
                <a:cubicBezTo>
                  <a:pt x="1817" y="8422"/>
                  <a:pt x="1814" y="8423"/>
                  <a:pt x="1811" y="8423"/>
                </a:cubicBezTo>
                <a:cubicBezTo>
                  <a:pt x="1807" y="8423"/>
                  <a:pt x="1804" y="8421"/>
                  <a:pt x="1801" y="8417"/>
                </a:cubicBezTo>
                <a:cubicBezTo>
                  <a:pt x="1798" y="8413"/>
                  <a:pt x="1794" y="8411"/>
                  <a:pt x="1790" y="8411"/>
                </a:cubicBezTo>
                <a:close/>
                <a:moveTo>
                  <a:pt x="10405" y="8373"/>
                </a:moveTo>
                <a:cubicBezTo>
                  <a:pt x="10402" y="8373"/>
                  <a:pt x="10399" y="8374"/>
                  <a:pt x="10396" y="8374"/>
                </a:cubicBezTo>
                <a:cubicBezTo>
                  <a:pt x="10376" y="8380"/>
                  <a:pt x="10356" y="8385"/>
                  <a:pt x="10335" y="8389"/>
                </a:cubicBezTo>
                <a:cubicBezTo>
                  <a:pt x="10294" y="8399"/>
                  <a:pt x="10306" y="8459"/>
                  <a:pt x="10344" y="8459"/>
                </a:cubicBezTo>
                <a:cubicBezTo>
                  <a:pt x="10347" y="8459"/>
                  <a:pt x="10350" y="8458"/>
                  <a:pt x="10354" y="8457"/>
                </a:cubicBezTo>
                <a:cubicBezTo>
                  <a:pt x="10374" y="8452"/>
                  <a:pt x="10392" y="8447"/>
                  <a:pt x="10413" y="8443"/>
                </a:cubicBezTo>
                <a:cubicBezTo>
                  <a:pt x="10455" y="8433"/>
                  <a:pt x="10442" y="8373"/>
                  <a:pt x="10405" y="8373"/>
                </a:cubicBezTo>
                <a:close/>
                <a:moveTo>
                  <a:pt x="8405" y="8364"/>
                </a:moveTo>
                <a:cubicBezTo>
                  <a:pt x="8335" y="8364"/>
                  <a:pt x="8335" y="8471"/>
                  <a:pt x="8405" y="8471"/>
                </a:cubicBezTo>
                <a:lnTo>
                  <a:pt x="8421" y="8471"/>
                </a:lnTo>
                <a:cubicBezTo>
                  <a:pt x="8490" y="8471"/>
                  <a:pt x="8490" y="8364"/>
                  <a:pt x="8421" y="8364"/>
                </a:cubicBezTo>
                <a:close/>
                <a:moveTo>
                  <a:pt x="16748" y="8350"/>
                </a:moveTo>
                <a:cubicBezTo>
                  <a:pt x="16729" y="8350"/>
                  <a:pt x="16710" y="8360"/>
                  <a:pt x="16701" y="8377"/>
                </a:cubicBezTo>
                <a:cubicBezTo>
                  <a:pt x="16685" y="8403"/>
                  <a:pt x="16696" y="8434"/>
                  <a:pt x="16720" y="8450"/>
                </a:cubicBezTo>
                <a:cubicBezTo>
                  <a:pt x="16736" y="8460"/>
                  <a:pt x="16750" y="8470"/>
                  <a:pt x="16765" y="8480"/>
                </a:cubicBezTo>
                <a:cubicBezTo>
                  <a:pt x="16773" y="8485"/>
                  <a:pt x="16782" y="8488"/>
                  <a:pt x="16791" y="8488"/>
                </a:cubicBezTo>
                <a:cubicBezTo>
                  <a:pt x="16810" y="8488"/>
                  <a:pt x="16829" y="8477"/>
                  <a:pt x="16838" y="8460"/>
                </a:cubicBezTo>
                <a:cubicBezTo>
                  <a:pt x="16854" y="8434"/>
                  <a:pt x="16844" y="8403"/>
                  <a:pt x="16818" y="8387"/>
                </a:cubicBezTo>
                <a:cubicBezTo>
                  <a:pt x="16803" y="8377"/>
                  <a:pt x="16788" y="8368"/>
                  <a:pt x="16774" y="8358"/>
                </a:cubicBezTo>
                <a:cubicBezTo>
                  <a:pt x="16767" y="8353"/>
                  <a:pt x="16757" y="8350"/>
                  <a:pt x="16748" y="8350"/>
                </a:cubicBezTo>
                <a:close/>
                <a:moveTo>
                  <a:pt x="4705" y="8402"/>
                </a:moveTo>
                <a:cubicBezTo>
                  <a:pt x="4672" y="8402"/>
                  <a:pt x="4650" y="8450"/>
                  <a:pt x="4686" y="8468"/>
                </a:cubicBezTo>
                <a:cubicBezTo>
                  <a:pt x="4697" y="8473"/>
                  <a:pt x="4706" y="8478"/>
                  <a:pt x="4717" y="8483"/>
                </a:cubicBezTo>
                <a:cubicBezTo>
                  <a:pt x="4722" y="8486"/>
                  <a:pt x="4728" y="8488"/>
                  <a:pt x="4733" y="8488"/>
                </a:cubicBezTo>
                <a:cubicBezTo>
                  <a:pt x="4764" y="8488"/>
                  <a:pt x="4786" y="8440"/>
                  <a:pt x="4751" y="8422"/>
                </a:cubicBezTo>
                <a:cubicBezTo>
                  <a:pt x="4741" y="8416"/>
                  <a:pt x="4732" y="8411"/>
                  <a:pt x="4722" y="8406"/>
                </a:cubicBezTo>
                <a:cubicBezTo>
                  <a:pt x="4716" y="8403"/>
                  <a:pt x="4710" y="8402"/>
                  <a:pt x="4705" y="8402"/>
                </a:cubicBezTo>
                <a:close/>
                <a:moveTo>
                  <a:pt x="24277" y="8388"/>
                </a:moveTo>
                <a:cubicBezTo>
                  <a:pt x="24254" y="8388"/>
                  <a:pt x="24230" y="8413"/>
                  <a:pt x="24244" y="8442"/>
                </a:cubicBezTo>
                <a:cubicBezTo>
                  <a:pt x="24249" y="8452"/>
                  <a:pt x="24254" y="8460"/>
                  <a:pt x="24259" y="8471"/>
                </a:cubicBezTo>
                <a:cubicBezTo>
                  <a:pt x="24266" y="8484"/>
                  <a:pt x="24276" y="8489"/>
                  <a:pt x="24287" y="8489"/>
                </a:cubicBezTo>
                <a:cubicBezTo>
                  <a:pt x="24310" y="8489"/>
                  <a:pt x="24334" y="8464"/>
                  <a:pt x="24320" y="8436"/>
                </a:cubicBezTo>
                <a:cubicBezTo>
                  <a:pt x="24315" y="8426"/>
                  <a:pt x="24310" y="8416"/>
                  <a:pt x="24305" y="8406"/>
                </a:cubicBezTo>
                <a:cubicBezTo>
                  <a:pt x="24298" y="8393"/>
                  <a:pt x="24288" y="8388"/>
                  <a:pt x="24277" y="8388"/>
                </a:cubicBezTo>
                <a:close/>
                <a:moveTo>
                  <a:pt x="5852" y="8407"/>
                </a:moveTo>
                <a:cubicBezTo>
                  <a:pt x="5834" y="8407"/>
                  <a:pt x="5817" y="8418"/>
                  <a:pt x="5817" y="8442"/>
                </a:cubicBezTo>
                <a:lnTo>
                  <a:pt x="5817" y="8457"/>
                </a:lnTo>
                <a:cubicBezTo>
                  <a:pt x="5817" y="8480"/>
                  <a:pt x="5834" y="8491"/>
                  <a:pt x="5852" y="8491"/>
                </a:cubicBezTo>
                <a:cubicBezTo>
                  <a:pt x="5869" y="8491"/>
                  <a:pt x="5887" y="8480"/>
                  <a:pt x="5887" y="8457"/>
                </a:cubicBezTo>
                <a:lnTo>
                  <a:pt x="5887" y="8442"/>
                </a:lnTo>
                <a:cubicBezTo>
                  <a:pt x="5887" y="8418"/>
                  <a:pt x="5869" y="8407"/>
                  <a:pt x="5852" y="8407"/>
                </a:cubicBezTo>
                <a:close/>
                <a:moveTo>
                  <a:pt x="20654" y="8438"/>
                </a:moveTo>
                <a:cubicBezTo>
                  <a:pt x="20609" y="8438"/>
                  <a:pt x="20609" y="8510"/>
                  <a:pt x="20654" y="8510"/>
                </a:cubicBezTo>
                <a:cubicBezTo>
                  <a:pt x="20700" y="8510"/>
                  <a:pt x="20700" y="8438"/>
                  <a:pt x="20654" y="8438"/>
                </a:cubicBezTo>
                <a:close/>
                <a:moveTo>
                  <a:pt x="7924" y="8489"/>
                </a:moveTo>
                <a:cubicBezTo>
                  <a:pt x="7901" y="8489"/>
                  <a:pt x="7901" y="8523"/>
                  <a:pt x="7924" y="8523"/>
                </a:cubicBezTo>
                <a:cubicBezTo>
                  <a:pt x="7948" y="8523"/>
                  <a:pt x="7948" y="8489"/>
                  <a:pt x="7924" y="8489"/>
                </a:cubicBezTo>
                <a:close/>
                <a:moveTo>
                  <a:pt x="5497" y="8389"/>
                </a:moveTo>
                <a:cubicBezTo>
                  <a:pt x="5492" y="8389"/>
                  <a:pt x="5487" y="8390"/>
                  <a:pt x="5482" y="8391"/>
                </a:cubicBezTo>
                <a:cubicBezTo>
                  <a:pt x="5456" y="8400"/>
                  <a:pt x="5435" y="8429"/>
                  <a:pt x="5446" y="8457"/>
                </a:cubicBezTo>
                <a:cubicBezTo>
                  <a:pt x="5451" y="8473"/>
                  <a:pt x="5456" y="8487"/>
                  <a:pt x="5461" y="8501"/>
                </a:cubicBezTo>
                <a:cubicBezTo>
                  <a:pt x="5469" y="8524"/>
                  <a:pt x="5490" y="8540"/>
                  <a:pt x="5513" y="8540"/>
                </a:cubicBezTo>
                <a:cubicBezTo>
                  <a:pt x="5517" y="8540"/>
                  <a:pt x="5522" y="8539"/>
                  <a:pt x="5526" y="8538"/>
                </a:cubicBezTo>
                <a:cubicBezTo>
                  <a:pt x="5553" y="8530"/>
                  <a:pt x="5573" y="8500"/>
                  <a:pt x="5563" y="8473"/>
                </a:cubicBezTo>
                <a:cubicBezTo>
                  <a:pt x="5558" y="8457"/>
                  <a:pt x="5553" y="8443"/>
                  <a:pt x="5547" y="8428"/>
                </a:cubicBezTo>
                <a:cubicBezTo>
                  <a:pt x="5540" y="8406"/>
                  <a:pt x="5520" y="8389"/>
                  <a:pt x="5497" y="8389"/>
                </a:cubicBezTo>
                <a:close/>
                <a:moveTo>
                  <a:pt x="8141" y="8458"/>
                </a:moveTo>
                <a:cubicBezTo>
                  <a:pt x="8130" y="8458"/>
                  <a:pt x="8119" y="8463"/>
                  <a:pt x="8113" y="8476"/>
                </a:cubicBezTo>
                <a:cubicBezTo>
                  <a:pt x="8108" y="8487"/>
                  <a:pt x="8102" y="8496"/>
                  <a:pt x="8097" y="8506"/>
                </a:cubicBezTo>
                <a:cubicBezTo>
                  <a:pt x="8083" y="8535"/>
                  <a:pt x="8107" y="8560"/>
                  <a:pt x="8131" y="8560"/>
                </a:cubicBezTo>
                <a:cubicBezTo>
                  <a:pt x="8142" y="8560"/>
                  <a:pt x="8152" y="8555"/>
                  <a:pt x="8159" y="8542"/>
                </a:cubicBezTo>
                <a:cubicBezTo>
                  <a:pt x="8164" y="8532"/>
                  <a:pt x="8169" y="8522"/>
                  <a:pt x="8175" y="8512"/>
                </a:cubicBezTo>
                <a:cubicBezTo>
                  <a:pt x="8189" y="8484"/>
                  <a:pt x="8164" y="8458"/>
                  <a:pt x="8141" y="8458"/>
                </a:cubicBezTo>
                <a:close/>
                <a:moveTo>
                  <a:pt x="18579" y="8429"/>
                </a:moveTo>
                <a:cubicBezTo>
                  <a:pt x="18560" y="8429"/>
                  <a:pt x="18541" y="8438"/>
                  <a:pt x="18532" y="8455"/>
                </a:cubicBezTo>
                <a:cubicBezTo>
                  <a:pt x="18527" y="8466"/>
                  <a:pt x="18522" y="8475"/>
                  <a:pt x="18517" y="8486"/>
                </a:cubicBezTo>
                <a:cubicBezTo>
                  <a:pt x="18504" y="8512"/>
                  <a:pt x="18509" y="8543"/>
                  <a:pt x="18536" y="8559"/>
                </a:cubicBezTo>
                <a:cubicBezTo>
                  <a:pt x="18544" y="8564"/>
                  <a:pt x="18554" y="8566"/>
                  <a:pt x="18563" y="8566"/>
                </a:cubicBezTo>
                <a:cubicBezTo>
                  <a:pt x="18582" y="8566"/>
                  <a:pt x="18601" y="8557"/>
                  <a:pt x="18610" y="8539"/>
                </a:cubicBezTo>
                <a:cubicBezTo>
                  <a:pt x="18615" y="8528"/>
                  <a:pt x="18620" y="8520"/>
                  <a:pt x="18625" y="8510"/>
                </a:cubicBezTo>
                <a:cubicBezTo>
                  <a:pt x="18638" y="8483"/>
                  <a:pt x="18633" y="8452"/>
                  <a:pt x="18606" y="8436"/>
                </a:cubicBezTo>
                <a:cubicBezTo>
                  <a:pt x="18598" y="8432"/>
                  <a:pt x="18588" y="8429"/>
                  <a:pt x="18579" y="8429"/>
                </a:cubicBezTo>
                <a:close/>
                <a:moveTo>
                  <a:pt x="24444" y="8484"/>
                </a:moveTo>
                <a:cubicBezTo>
                  <a:pt x="24436" y="8484"/>
                  <a:pt x="24428" y="8487"/>
                  <a:pt x="24421" y="8495"/>
                </a:cubicBezTo>
                <a:lnTo>
                  <a:pt x="24405" y="8511"/>
                </a:lnTo>
                <a:cubicBezTo>
                  <a:pt x="24380" y="8535"/>
                  <a:pt x="24404" y="8570"/>
                  <a:pt x="24432" y="8570"/>
                </a:cubicBezTo>
                <a:cubicBezTo>
                  <a:pt x="24440" y="8570"/>
                  <a:pt x="24448" y="8567"/>
                  <a:pt x="24455" y="8560"/>
                </a:cubicBezTo>
                <a:lnTo>
                  <a:pt x="24471" y="8544"/>
                </a:lnTo>
                <a:cubicBezTo>
                  <a:pt x="24496" y="8519"/>
                  <a:pt x="24471" y="8484"/>
                  <a:pt x="24444" y="8484"/>
                </a:cubicBezTo>
                <a:close/>
                <a:moveTo>
                  <a:pt x="17875" y="8491"/>
                </a:moveTo>
                <a:cubicBezTo>
                  <a:pt x="17848" y="8491"/>
                  <a:pt x="17824" y="8527"/>
                  <a:pt x="17849" y="8552"/>
                </a:cubicBezTo>
                <a:cubicBezTo>
                  <a:pt x="17858" y="8562"/>
                  <a:pt x="17869" y="8572"/>
                  <a:pt x="17880" y="8581"/>
                </a:cubicBezTo>
                <a:cubicBezTo>
                  <a:pt x="17887" y="8589"/>
                  <a:pt x="17895" y="8592"/>
                  <a:pt x="17903" y="8592"/>
                </a:cubicBezTo>
                <a:cubicBezTo>
                  <a:pt x="17930" y="8592"/>
                  <a:pt x="17954" y="8556"/>
                  <a:pt x="17929" y="8532"/>
                </a:cubicBezTo>
                <a:lnTo>
                  <a:pt x="17898" y="8501"/>
                </a:lnTo>
                <a:cubicBezTo>
                  <a:pt x="17891" y="8494"/>
                  <a:pt x="17883" y="8491"/>
                  <a:pt x="17875" y="8491"/>
                </a:cubicBezTo>
                <a:close/>
                <a:moveTo>
                  <a:pt x="9246" y="8552"/>
                </a:moveTo>
                <a:cubicBezTo>
                  <a:pt x="9242" y="8552"/>
                  <a:pt x="9238" y="8554"/>
                  <a:pt x="9234" y="8558"/>
                </a:cubicBezTo>
                <a:lnTo>
                  <a:pt x="9218" y="8574"/>
                </a:lnTo>
                <a:cubicBezTo>
                  <a:pt x="9206" y="8586"/>
                  <a:pt x="9218" y="8603"/>
                  <a:pt x="9231" y="8603"/>
                </a:cubicBezTo>
                <a:cubicBezTo>
                  <a:pt x="9235" y="8603"/>
                  <a:pt x="9240" y="8602"/>
                  <a:pt x="9243" y="8598"/>
                </a:cubicBezTo>
                <a:lnTo>
                  <a:pt x="9259" y="8582"/>
                </a:lnTo>
                <a:cubicBezTo>
                  <a:pt x="9272" y="8571"/>
                  <a:pt x="9260" y="8552"/>
                  <a:pt x="9246" y="8552"/>
                </a:cubicBezTo>
                <a:close/>
                <a:moveTo>
                  <a:pt x="3906" y="8569"/>
                </a:moveTo>
                <a:cubicBezTo>
                  <a:pt x="3882" y="8569"/>
                  <a:pt x="3882" y="8605"/>
                  <a:pt x="3906" y="8605"/>
                </a:cubicBezTo>
                <a:cubicBezTo>
                  <a:pt x="3928" y="8605"/>
                  <a:pt x="3929" y="8569"/>
                  <a:pt x="3906" y="8569"/>
                </a:cubicBezTo>
                <a:close/>
                <a:moveTo>
                  <a:pt x="13468" y="8576"/>
                </a:moveTo>
                <a:cubicBezTo>
                  <a:pt x="13423" y="8576"/>
                  <a:pt x="13423" y="8647"/>
                  <a:pt x="13468" y="8647"/>
                </a:cubicBezTo>
                <a:cubicBezTo>
                  <a:pt x="13468" y="8647"/>
                  <a:pt x="13469" y="8647"/>
                  <a:pt x="13469" y="8647"/>
                </a:cubicBezTo>
                <a:cubicBezTo>
                  <a:pt x="13513" y="8647"/>
                  <a:pt x="13514" y="8576"/>
                  <a:pt x="13468" y="8576"/>
                </a:cubicBezTo>
                <a:close/>
                <a:moveTo>
                  <a:pt x="13019" y="8512"/>
                </a:moveTo>
                <a:cubicBezTo>
                  <a:pt x="12978" y="8512"/>
                  <a:pt x="12942" y="8565"/>
                  <a:pt x="12979" y="8602"/>
                </a:cubicBezTo>
                <a:lnTo>
                  <a:pt x="13009" y="8632"/>
                </a:lnTo>
                <a:cubicBezTo>
                  <a:pt x="13020" y="8643"/>
                  <a:pt x="13033" y="8648"/>
                  <a:pt x="13045" y="8648"/>
                </a:cubicBezTo>
                <a:cubicBezTo>
                  <a:pt x="13086" y="8648"/>
                  <a:pt x="13123" y="8595"/>
                  <a:pt x="13085" y="8558"/>
                </a:cubicBezTo>
                <a:cubicBezTo>
                  <a:pt x="13075" y="8548"/>
                  <a:pt x="13066" y="8537"/>
                  <a:pt x="13055" y="8527"/>
                </a:cubicBezTo>
                <a:cubicBezTo>
                  <a:pt x="13044" y="8516"/>
                  <a:pt x="13032" y="8512"/>
                  <a:pt x="13019" y="8512"/>
                </a:cubicBezTo>
                <a:close/>
                <a:moveTo>
                  <a:pt x="15691" y="8597"/>
                </a:moveTo>
                <a:cubicBezTo>
                  <a:pt x="15685" y="8597"/>
                  <a:pt x="15680" y="8598"/>
                  <a:pt x="15674" y="8601"/>
                </a:cubicBezTo>
                <a:cubicBezTo>
                  <a:pt x="15663" y="8606"/>
                  <a:pt x="15655" y="8611"/>
                  <a:pt x="15644" y="8616"/>
                </a:cubicBezTo>
                <a:cubicBezTo>
                  <a:pt x="15609" y="8634"/>
                  <a:pt x="15630" y="8683"/>
                  <a:pt x="15662" y="8683"/>
                </a:cubicBezTo>
                <a:cubicBezTo>
                  <a:pt x="15667" y="8683"/>
                  <a:pt x="15673" y="8681"/>
                  <a:pt x="15679" y="8678"/>
                </a:cubicBezTo>
                <a:cubicBezTo>
                  <a:pt x="15689" y="8673"/>
                  <a:pt x="15699" y="8668"/>
                  <a:pt x="15709" y="8663"/>
                </a:cubicBezTo>
                <a:cubicBezTo>
                  <a:pt x="15744" y="8645"/>
                  <a:pt x="15722" y="8597"/>
                  <a:pt x="15691" y="8597"/>
                </a:cubicBezTo>
                <a:close/>
                <a:moveTo>
                  <a:pt x="22217" y="8623"/>
                </a:moveTo>
                <a:cubicBezTo>
                  <a:pt x="22171" y="8623"/>
                  <a:pt x="22171" y="8694"/>
                  <a:pt x="22217" y="8694"/>
                </a:cubicBezTo>
                <a:cubicBezTo>
                  <a:pt x="22261" y="8694"/>
                  <a:pt x="22262" y="8623"/>
                  <a:pt x="22217" y="8623"/>
                </a:cubicBezTo>
                <a:close/>
                <a:moveTo>
                  <a:pt x="450" y="8589"/>
                </a:moveTo>
                <a:cubicBezTo>
                  <a:pt x="432" y="8589"/>
                  <a:pt x="414" y="8600"/>
                  <a:pt x="414" y="8623"/>
                </a:cubicBezTo>
                <a:lnTo>
                  <a:pt x="414" y="8668"/>
                </a:lnTo>
                <a:cubicBezTo>
                  <a:pt x="414" y="8690"/>
                  <a:pt x="432" y="8702"/>
                  <a:pt x="450" y="8702"/>
                </a:cubicBezTo>
                <a:cubicBezTo>
                  <a:pt x="467" y="8702"/>
                  <a:pt x="485" y="8690"/>
                  <a:pt x="485" y="8668"/>
                </a:cubicBezTo>
                <a:lnTo>
                  <a:pt x="485" y="8623"/>
                </a:lnTo>
                <a:cubicBezTo>
                  <a:pt x="486" y="8600"/>
                  <a:pt x="468" y="8589"/>
                  <a:pt x="450" y="8589"/>
                </a:cubicBezTo>
                <a:close/>
                <a:moveTo>
                  <a:pt x="22711" y="8607"/>
                </a:moveTo>
                <a:cubicBezTo>
                  <a:pt x="22643" y="8607"/>
                  <a:pt x="22642" y="8715"/>
                  <a:pt x="22711" y="8715"/>
                </a:cubicBezTo>
                <a:cubicBezTo>
                  <a:pt x="22779" y="8714"/>
                  <a:pt x="22780" y="8607"/>
                  <a:pt x="22711" y="8607"/>
                </a:cubicBezTo>
                <a:close/>
                <a:moveTo>
                  <a:pt x="14030" y="8675"/>
                </a:moveTo>
                <a:cubicBezTo>
                  <a:pt x="14016" y="8675"/>
                  <a:pt x="14004" y="8693"/>
                  <a:pt x="14016" y="8706"/>
                </a:cubicBezTo>
                <a:lnTo>
                  <a:pt x="14032" y="8721"/>
                </a:lnTo>
                <a:cubicBezTo>
                  <a:pt x="14035" y="8725"/>
                  <a:pt x="14039" y="8726"/>
                  <a:pt x="14043" y="8726"/>
                </a:cubicBezTo>
                <a:cubicBezTo>
                  <a:pt x="14057" y="8726"/>
                  <a:pt x="14069" y="8708"/>
                  <a:pt x="14057" y="8696"/>
                </a:cubicBezTo>
                <a:lnTo>
                  <a:pt x="14041" y="8680"/>
                </a:lnTo>
                <a:cubicBezTo>
                  <a:pt x="14038" y="8677"/>
                  <a:pt x="14034" y="8675"/>
                  <a:pt x="14030" y="8675"/>
                </a:cubicBezTo>
                <a:close/>
                <a:moveTo>
                  <a:pt x="21585" y="8633"/>
                </a:moveTo>
                <a:cubicBezTo>
                  <a:pt x="21516" y="8633"/>
                  <a:pt x="21516" y="8741"/>
                  <a:pt x="21585" y="8741"/>
                </a:cubicBezTo>
                <a:cubicBezTo>
                  <a:pt x="21653" y="8741"/>
                  <a:pt x="21653" y="8633"/>
                  <a:pt x="21585" y="8633"/>
                </a:cubicBezTo>
                <a:close/>
                <a:moveTo>
                  <a:pt x="5059" y="8602"/>
                </a:moveTo>
                <a:cubicBezTo>
                  <a:pt x="5050" y="8602"/>
                  <a:pt x="5040" y="8606"/>
                  <a:pt x="5034" y="8612"/>
                </a:cubicBezTo>
                <a:cubicBezTo>
                  <a:pt x="5020" y="8627"/>
                  <a:pt x="5021" y="8648"/>
                  <a:pt x="5034" y="8663"/>
                </a:cubicBezTo>
                <a:cubicBezTo>
                  <a:pt x="5055" y="8688"/>
                  <a:pt x="5075" y="8712"/>
                  <a:pt x="5096" y="8737"/>
                </a:cubicBezTo>
                <a:cubicBezTo>
                  <a:pt x="5101" y="8745"/>
                  <a:pt x="5110" y="8748"/>
                  <a:pt x="5119" y="8748"/>
                </a:cubicBezTo>
                <a:cubicBezTo>
                  <a:pt x="5129" y="8748"/>
                  <a:pt x="5139" y="8744"/>
                  <a:pt x="5146" y="8737"/>
                </a:cubicBezTo>
                <a:cubicBezTo>
                  <a:pt x="5160" y="8722"/>
                  <a:pt x="5159" y="8701"/>
                  <a:pt x="5146" y="8688"/>
                </a:cubicBezTo>
                <a:cubicBezTo>
                  <a:pt x="5125" y="8663"/>
                  <a:pt x="5105" y="8637"/>
                  <a:pt x="5084" y="8612"/>
                </a:cubicBezTo>
                <a:cubicBezTo>
                  <a:pt x="5078" y="8606"/>
                  <a:pt x="5069" y="8602"/>
                  <a:pt x="5059" y="8602"/>
                </a:cubicBezTo>
                <a:close/>
                <a:moveTo>
                  <a:pt x="20278" y="8646"/>
                </a:moveTo>
                <a:cubicBezTo>
                  <a:pt x="20272" y="8646"/>
                  <a:pt x="20266" y="8648"/>
                  <a:pt x="20260" y="8652"/>
                </a:cubicBezTo>
                <a:cubicBezTo>
                  <a:pt x="20244" y="8663"/>
                  <a:pt x="20229" y="8672"/>
                  <a:pt x="20216" y="8682"/>
                </a:cubicBezTo>
                <a:cubicBezTo>
                  <a:pt x="20183" y="8704"/>
                  <a:pt x="20202" y="8750"/>
                  <a:pt x="20231" y="8750"/>
                </a:cubicBezTo>
                <a:cubicBezTo>
                  <a:pt x="20237" y="8750"/>
                  <a:pt x="20244" y="8748"/>
                  <a:pt x="20250" y="8743"/>
                </a:cubicBezTo>
                <a:cubicBezTo>
                  <a:pt x="20266" y="8733"/>
                  <a:pt x="20281" y="8724"/>
                  <a:pt x="20295" y="8714"/>
                </a:cubicBezTo>
                <a:cubicBezTo>
                  <a:pt x="20327" y="8693"/>
                  <a:pt x="20307" y="8646"/>
                  <a:pt x="20278" y="8646"/>
                </a:cubicBezTo>
                <a:close/>
                <a:moveTo>
                  <a:pt x="19706" y="8615"/>
                </a:moveTo>
                <a:cubicBezTo>
                  <a:pt x="19702" y="8615"/>
                  <a:pt x="19697" y="8615"/>
                  <a:pt x="19693" y="8616"/>
                </a:cubicBezTo>
                <a:cubicBezTo>
                  <a:pt x="19667" y="8625"/>
                  <a:pt x="19647" y="8654"/>
                  <a:pt x="19656" y="8682"/>
                </a:cubicBezTo>
                <a:cubicBezTo>
                  <a:pt x="19661" y="8695"/>
                  <a:pt x="19666" y="8711"/>
                  <a:pt x="19671" y="8726"/>
                </a:cubicBezTo>
                <a:cubicBezTo>
                  <a:pt x="19678" y="8749"/>
                  <a:pt x="19699" y="8765"/>
                  <a:pt x="19722" y="8765"/>
                </a:cubicBezTo>
                <a:cubicBezTo>
                  <a:pt x="19726" y="8765"/>
                  <a:pt x="19731" y="8765"/>
                  <a:pt x="19736" y="8763"/>
                </a:cubicBezTo>
                <a:cubicBezTo>
                  <a:pt x="19762" y="8756"/>
                  <a:pt x="19782" y="8725"/>
                  <a:pt x="19773" y="8698"/>
                </a:cubicBezTo>
                <a:cubicBezTo>
                  <a:pt x="19767" y="8682"/>
                  <a:pt x="19762" y="8668"/>
                  <a:pt x="19758" y="8653"/>
                </a:cubicBezTo>
                <a:cubicBezTo>
                  <a:pt x="19751" y="8630"/>
                  <a:pt x="19730" y="8615"/>
                  <a:pt x="19706" y="8615"/>
                </a:cubicBezTo>
                <a:close/>
                <a:moveTo>
                  <a:pt x="12192" y="8659"/>
                </a:moveTo>
                <a:cubicBezTo>
                  <a:pt x="12122" y="8659"/>
                  <a:pt x="12122" y="8767"/>
                  <a:pt x="12192" y="8767"/>
                </a:cubicBezTo>
                <a:cubicBezTo>
                  <a:pt x="12260" y="8767"/>
                  <a:pt x="12260" y="8659"/>
                  <a:pt x="12192" y="8659"/>
                </a:cubicBezTo>
                <a:close/>
                <a:moveTo>
                  <a:pt x="3168" y="8733"/>
                </a:moveTo>
                <a:cubicBezTo>
                  <a:pt x="3145" y="8733"/>
                  <a:pt x="3145" y="8768"/>
                  <a:pt x="3168" y="8768"/>
                </a:cubicBezTo>
                <a:lnTo>
                  <a:pt x="3184" y="8768"/>
                </a:lnTo>
                <a:cubicBezTo>
                  <a:pt x="3206" y="8767"/>
                  <a:pt x="3206" y="8733"/>
                  <a:pt x="3184" y="8733"/>
                </a:cubicBezTo>
                <a:close/>
                <a:moveTo>
                  <a:pt x="13579" y="8701"/>
                </a:moveTo>
                <a:cubicBezTo>
                  <a:pt x="13533" y="8701"/>
                  <a:pt x="13533" y="8773"/>
                  <a:pt x="13579" y="8773"/>
                </a:cubicBezTo>
                <a:cubicBezTo>
                  <a:pt x="13580" y="8773"/>
                  <a:pt x="13580" y="8773"/>
                  <a:pt x="13580" y="8773"/>
                </a:cubicBezTo>
                <a:cubicBezTo>
                  <a:pt x="13623" y="8773"/>
                  <a:pt x="13623" y="8701"/>
                  <a:pt x="13579" y="8701"/>
                </a:cubicBezTo>
                <a:close/>
                <a:moveTo>
                  <a:pt x="14841" y="8645"/>
                </a:moveTo>
                <a:cubicBezTo>
                  <a:pt x="14813" y="8645"/>
                  <a:pt x="14790" y="8681"/>
                  <a:pt x="14815" y="8706"/>
                </a:cubicBezTo>
                <a:cubicBezTo>
                  <a:pt x="14834" y="8725"/>
                  <a:pt x="14854" y="8746"/>
                  <a:pt x="14875" y="8766"/>
                </a:cubicBezTo>
                <a:cubicBezTo>
                  <a:pt x="14882" y="8774"/>
                  <a:pt x="14891" y="8777"/>
                  <a:pt x="14899" y="8777"/>
                </a:cubicBezTo>
                <a:cubicBezTo>
                  <a:pt x="14926" y="8777"/>
                  <a:pt x="14951" y="8740"/>
                  <a:pt x="14925" y="8716"/>
                </a:cubicBezTo>
                <a:cubicBezTo>
                  <a:pt x="14905" y="8695"/>
                  <a:pt x="14886" y="8675"/>
                  <a:pt x="14865" y="8656"/>
                </a:cubicBezTo>
                <a:cubicBezTo>
                  <a:pt x="14857" y="8649"/>
                  <a:pt x="14849" y="8645"/>
                  <a:pt x="14841" y="8645"/>
                </a:cubicBezTo>
                <a:close/>
                <a:moveTo>
                  <a:pt x="24791" y="8695"/>
                </a:moveTo>
                <a:cubicBezTo>
                  <a:pt x="24763" y="8695"/>
                  <a:pt x="24739" y="8731"/>
                  <a:pt x="24764" y="8756"/>
                </a:cubicBezTo>
                <a:cubicBezTo>
                  <a:pt x="24770" y="8762"/>
                  <a:pt x="24775" y="8766"/>
                  <a:pt x="24780" y="8772"/>
                </a:cubicBezTo>
                <a:cubicBezTo>
                  <a:pt x="24787" y="8779"/>
                  <a:pt x="24796" y="8782"/>
                  <a:pt x="24804" y="8782"/>
                </a:cubicBezTo>
                <a:cubicBezTo>
                  <a:pt x="24831" y="8782"/>
                  <a:pt x="24856" y="8746"/>
                  <a:pt x="24830" y="8721"/>
                </a:cubicBezTo>
                <a:lnTo>
                  <a:pt x="24815" y="8706"/>
                </a:lnTo>
                <a:cubicBezTo>
                  <a:pt x="24807" y="8698"/>
                  <a:pt x="24799" y="8695"/>
                  <a:pt x="24791" y="8695"/>
                </a:cubicBezTo>
                <a:close/>
                <a:moveTo>
                  <a:pt x="23375" y="8669"/>
                </a:moveTo>
                <a:cubicBezTo>
                  <a:pt x="23334" y="8669"/>
                  <a:pt x="23297" y="8722"/>
                  <a:pt x="23334" y="8759"/>
                </a:cubicBezTo>
                <a:lnTo>
                  <a:pt x="23350" y="8775"/>
                </a:lnTo>
                <a:cubicBezTo>
                  <a:pt x="23361" y="8786"/>
                  <a:pt x="23374" y="8791"/>
                  <a:pt x="23386" y="8791"/>
                </a:cubicBezTo>
                <a:cubicBezTo>
                  <a:pt x="23427" y="8791"/>
                  <a:pt x="23464" y="8737"/>
                  <a:pt x="23427" y="8700"/>
                </a:cubicBezTo>
                <a:lnTo>
                  <a:pt x="23411" y="8685"/>
                </a:lnTo>
                <a:cubicBezTo>
                  <a:pt x="23400" y="8674"/>
                  <a:pt x="23387" y="8669"/>
                  <a:pt x="23375" y="8669"/>
                </a:cubicBezTo>
                <a:close/>
                <a:moveTo>
                  <a:pt x="15302" y="8634"/>
                </a:moveTo>
                <a:cubicBezTo>
                  <a:pt x="15284" y="8634"/>
                  <a:pt x="15267" y="8646"/>
                  <a:pt x="15268" y="8669"/>
                </a:cubicBezTo>
                <a:cubicBezTo>
                  <a:pt x="15270" y="8713"/>
                  <a:pt x="15289" y="8756"/>
                  <a:pt x="15325" y="8784"/>
                </a:cubicBezTo>
                <a:cubicBezTo>
                  <a:pt x="15332" y="8790"/>
                  <a:pt x="15342" y="8794"/>
                  <a:pt x="15351" y="8794"/>
                </a:cubicBezTo>
                <a:cubicBezTo>
                  <a:pt x="15359" y="8794"/>
                  <a:pt x="15367" y="8791"/>
                  <a:pt x="15374" y="8784"/>
                </a:cubicBezTo>
                <a:cubicBezTo>
                  <a:pt x="15387" y="8773"/>
                  <a:pt x="15389" y="8746"/>
                  <a:pt x="15374" y="8735"/>
                </a:cubicBezTo>
                <a:cubicBezTo>
                  <a:pt x="15353" y="8717"/>
                  <a:pt x="15340" y="8696"/>
                  <a:pt x="15339" y="8669"/>
                </a:cubicBezTo>
                <a:cubicBezTo>
                  <a:pt x="15338" y="8646"/>
                  <a:pt x="15319" y="8634"/>
                  <a:pt x="15302" y="8634"/>
                </a:cubicBezTo>
                <a:close/>
                <a:moveTo>
                  <a:pt x="6610" y="8696"/>
                </a:moveTo>
                <a:cubicBezTo>
                  <a:pt x="6592" y="8696"/>
                  <a:pt x="6574" y="8708"/>
                  <a:pt x="6574" y="8731"/>
                </a:cubicBezTo>
                <a:lnTo>
                  <a:pt x="6574" y="8761"/>
                </a:lnTo>
                <a:cubicBezTo>
                  <a:pt x="6573" y="8784"/>
                  <a:pt x="6591" y="8795"/>
                  <a:pt x="6609" y="8795"/>
                </a:cubicBezTo>
                <a:cubicBezTo>
                  <a:pt x="6627" y="8795"/>
                  <a:pt x="6645" y="8784"/>
                  <a:pt x="6645" y="8761"/>
                </a:cubicBezTo>
                <a:lnTo>
                  <a:pt x="6645" y="8731"/>
                </a:lnTo>
                <a:cubicBezTo>
                  <a:pt x="6645" y="8708"/>
                  <a:pt x="6627" y="8696"/>
                  <a:pt x="6610" y="8696"/>
                </a:cubicBezTo>
                <a:close/>
                <a:moveTo>
                  <a:pt x="10256" y="8656"/>
                </a:moveTo>
                <a:cubicBezTo>
                  <a:pt x="10215" y="8656"/>
                  <a:pt x="10178" y="8709"/>
                  <a:pt x="10215" y="8746"/>
                </a:cubicBezTo>
                <a:lnTo>
                  <a:pt x="10260" y="8790"/>
                </a:lnTo>
                <a:cubicBezTo>
                  <a:pt x="10271" y="8802"/>
                  <a:pt x="10284" y="8806"/>
                  <a:pt x="10296" y="8806"/>
                </a:cubicBezTo>
                <a:cubicBezTo>
                  <a:pt x="10337" y="8806"/>
                  <a:pt x="10374" y="8753"/>
                  <a:pt x="10337" y="8716"/>
                </a:cubicBezTo>
                <a:lnTo>
                  <a:pt x="10292" y="8672"/>
                </a:lnTo>
                <a:cubicBezTo>
                  <a:pt x="10281" y="8661"/>
                  <a:pt x="10268" y="8656"/>
                  <a:pt x="10256" y="8656"/>
                </a:cubicBezTo>
                <a:close/>
                <a:moveTo>
                  <a:pt x="7309" y="8739"/>
                </a:moveTo>
                <a:cubicBezTo>
                  <a:pt x="7291" y="8739"/>
                  <a:pt x="7274" y="8751"/>
                  <a:pt x="7274" y="8774"/>
                </a:cubicBezTo>
                <a:lnTo>
                  <a:pt x="7274" y="8789"/>
                </a:lnTo>
                <a:cubicBezTo>
                  <a:pt x="7273" y="8812"/>
                  <a:pt x="7290" y="8824"/>
                  <a:pt x="7308" y="8824"/>
                </a:cubicBezTo>
                <a:cubicBezTo>
                  <a:pt x="7326" y="8824"/>
                  <a:pt x="7343" y="8812"/>
                  <a:pt x="7344" y="8789"/>
                </a:cubicBezTo>
                <a:lnTo>
                  <a:pt x="7344" y="8774"/>
                </a:lnTo>
                <a:cubicBezTo>
                  <a:pt x="7344" y="8751"/>
                  <a:pt x="7326" y="8739"/>
                  <a:pt x="7309" y="8739"/>
                </a:cubicBezTo>
                <a:close/>
                <a:moveTo>
                  <a:pt x="900" y="8754"/>
                </a:moveTo>
                <a:cubicBezTo>
                  <a:pt x="854" y="8754"/>
                  <a:pt x="854" y="8825"/>
                  <a:pt x="900" y="8825"/>
                </a:cubicBezTo>
                <a:lnTo>
                  <a:pt x="916" y="8825"/>
                </a:lnTo>
                <a:cubicBezTo>
                  <a:pt x="961" y="8825"/>
                  <a:pt x="962" y="8754"/>
                  <a:pt x="916" y="8754"/>
                </a:cubicBezTo>
                <a:close/>
                <a:moveTo>
                  <a:pt x="2493" y="8760"/>
                </a:moveTo>
                <a:cubicBezTo>
                  <a:pt x="2481" y="8760"/>
                  <a:pt x="2468" y="8774"/>
                  <a:pt x="2476" y="8788"/>
                </a:cubicBezTo>
                <a:cubicBezTo>
                  <a:pt x="2481" y="8799"/>
                  <a:pt x="2486" y="8809"/>
                  <a:pt x="2491" y="8819"/>
                </a:cubicBezTo>
                <a:cubicBezTo>
                  <a:pt x="2495" y="8825"/>
                  <a:pt x="2500" y="8828"/>
                  <a:pt x="2505" y="8828"/>
                </a:cubicBezTo>
                <a:cubicBezTo>
                  <a:pt x="2517" y="8828"/>
                  <a:pt x="2529" y="8814"/>
                  <a:pt x="2522" y="8800"/>
                </a:cubicBezTo>
                <a:cubicBezTo>
                  <a:pt x="2517" y="8789"/>
                  <a:pt x="2511" y="8780"/>
                  <a:pt x="2506" y="8769"/>
                </a:cubicBezTo>
                <a:cubicBezTo>
                  <a:pt x="2503" y="8763"/>
                  <a:pt x="2498" y="8760"/>
                  <a:pt x="2493" y="8760"/>
                </a:cubicBezTo>
                <a:close/>
                <a:moveTo>
                  <a:pt x="18534" y="8702"/>
                </a:moveTo>
                <a:cubicBezTo>
                  <a:pt x="18507" y="8702"/>
                  <a:pt x="18480" y="8719"/>
                  <a:pt x="18480" y="8754"/>
                </a:cubicBezTo>
                <a:lnTo>
                  <a:pt x="18480" y="8784"/>
                </a:lnTo>
                <a:cubicBezTo>
                  <a:pt x="18480" y="8818"/>
                  <a:pt x="18507" y="8836"/>
                  <a:pt x="18534" y="8836"/>
                </a:cubicBezTo>
                <a:cubicBezTo>
                  <a:pt x="18561" y="8836"/>
                  <a:pt x="18588" y="8819"/>
                  <a:pt x="18588" y="8784"/>
                </a:cubicBezTo>
                <a:lnTo>
                  <a:pt x="18588" y="8754"/>
                </a:lnTo>
                <a:cubicBezTo>
                  <a:pt x="18588" y="8719"/>
                  <a:pt x="18561" y="8702"/>
                  <a:pt x="18534" y="8702"/>
                </a:cubicBezTo>
                <a:close/>
                <a:moveTo>
                  <a:pt x="6037" y="8705"/>
                </a:moveTo>
                <a:cubicBezTo>
                  <a:pt x="6018" y="8705"/>
                  <a:pt x="5999" y="8714"/>
                  <a:pt x="5990" y="8732"/>
                </a:cubicBezTo>
                <a:cubicBezTo>
                  <a:pt x="5985" y="8742"/>
                  <a:pt x="5980" y="8752"/>
                  <a:pt x="5975" y="8762"/>
                </a:cubicBezTo>
                <a:cubicBezTo>
                  <a:pt x="5961" y="8788"/>
                  <a:pt x="5966" y="8820"/>
                  <a:pt x="5995" y="8835"/>
                </a:cubicBezTo>
                <a:cubicBezTo>
                  <a:pt x="6002" y="8840"/>
                  <a:pt x="6011" y="8843"/>
                  <a:pt x="6021" y="8843"/>
                </a:cubicBezTo>
                <a:cubicBezTo>
                  <a:pt x="6039" y="8843"/>
                  <a:pt x="6059" y="8833"/>
                  <a:pt x="6068" y="8816"/>
                </a:cubicBezTo>
                <a:cubicBezTo>
                  <a:pt x="6073" y="8805"/>
                  <a:pt x="6078" y="8796"/>
                  <a:pt x="6084" y="8785"/>
                </a:cubicBezTo>
                <a:cubicBezTo>
                  <a:pt x="6096" y="8759"/>
                  <a:pt x="6090" y="8726"/>
                  <a:pt x="6064" y="8712"/>
                </a:cubicBezTo>
                <a:cubicBezTo>
                  <a:pt x="6056" y="8707"/>
                  <a:pt x="6046" y="8705"/>
                  <a:pt x="6037" y="8705"/>
                </a:cubicBezTo>
                <a:close/>
                <a:moveTo>
                  <a:pt x="14419" y="8798"/>
                </a:moveTo>
                <a:cubicBezTo>
                  <a:pt x="14406" y="8798"/>
                  <a:pt x="14395" y="8815"/>
                  <a:pt x="14407" y="8827"/>
                </a:cubicBezTo>
                <a:lnTo>
                  <a:pt x="14423" y="8843"/>
                </a:lnTo>
                <a:cubicBezTo>
                  <a:pt x="14426" y="8847"/>
                  <a:pt x="14430" y="8849"/>
                  <a:pt x="14434" y="8849"/>
                </a:cubicBezTo>
                <a:cubicBezTo>
                  <a:pt x="14447" y="8849"/>
                  <a:pt x="14459" y="8831"/>
                  <a:pt x="14447" y="8819"/>
                </a:cubicBezTo>
                <a:cubicBezTo>
                  <a:pt x="14441" y="8811"/>
                  <a:pt x="14436" y="8806"/>
                  <a:pt x="14431" y="8803"/>
                </a:cubicBezTo>
                <a:cubicBezTo>
                  <a:pt x="14427" y="8799"/>
                  <a:pt x="14423" y="8798"/>
                  <a:pt x="14419" y="8798"/>
                </a:cubicBezTo>
                <a:close/>
                <a:moveTo>
                  <a:pt x="5851" y="8738"/>
                </a:moveTo>
                <a:cubicBezTo>
                  <a:pt x="5837" y="8738"/>
                  <a:pt x="5823" y="8745"/>
                  <a:pt x="5818" y="8762"/>
                </a:cubicBezTo>
                <a:cubicBezTo>
                  <a:pt x="5812" y="8778"/>
                  <a:pt x="5807" y="8792"/>
                  <a:pt x="5802" y="8806"/>
                </a:cubicBezTo>
                <a:cubicBezTo>
                  <a:pt x="5793" y="8833"/>
                  <a:pt x="5815" y="8850"/>
                  <a:pt x="5836" y="8850"/>
                </a:cubicBezTo>
                <a:cubicBezTo>
                  <a:pt x="5850" y="8850"/>
                  <a:pt x="5864" y="8843"/>
                  <a:pt x="5870" y="8826"/>
                </a:cubicBezTo>
                <a:cubicBezTo>
                  <a:pt x="5875" y="8810"/>
                  <a:pt x="5880" y="8796"/>
                  <a:pt x="5886" y="8782"/>
                </a:cubicBezTo>
                <a:cubicBezTo>
                  <a:pt x="5895" y="8755"/>
                  <a:pt x="5873" y="8738"/>
                  <a:pt x="5851" y="8738"/>
                </a:cubicBezTo>
                <a:close/>
                <a:moveTo>
                  <a:pt x="8622" y="8775"/>
                </a:moveTo>
                <a:cubicBezTo>
                  <a:pt x="8614" y="8775"/>
                  <a:pt x="8606" y="8778"/>
                  <a:pt x="8599" y="8785"/>
                </a:cubicBezTo>
                <a:lnTo>
                  <a:pt x="8583" y="8801"/>
                </a:lnTo>
                <a:cubicBezTo>
                  <a:pt x="8556" y="8825"/>
                  <a:pt x="8581" y="8861"/>
                  <a:pt x="8609" y="8861"/>
                </a:cubicBezTo>
                <a:cubicBezTo>
                  <a:pt x="8617" y="8861"/>
                  <a:pt x="8625" y="8858"/>
                  <a:pt x="8632" y="8851"/>
                </a:cubicBezTo>
                <a:lnTo>
                  <a:pt x="8648" y="8835"/>
                </a:lnTo>
                <a:cubicBezTo>
                  <a:pt x="8674" y="8810"/>
                  <a:pt x="8649" y="8775"/>
                  <a:pt x="8622" y="8775"/>
                </a:cubicBezTo>
                <a:close/>
                <a:moveTo>
                  <a:pt x="11409" y="8735"/>
                </a:moveTo>
                <a:cubicBezTo>
                  <a:pt x="11397" y="8735"/>
                  <a:pt x="11384" y="8739"/>
                  <a:pt x="11373" y="8751"/>
                </a:cubicBezTo>
                <a:lnTo>
                  <a:pt x="11344" y="8780"/>
                </a:lnTo>
                <a:cubicBezTo>
                  <a:pt x="11306" y="8818"/>
                  <a:pt x="11342" y="8872"/>
                  <a:pt x="11383" y="8872"/>
                </a:cubicBezTo>
                <a:cubicBezTo>
                  <a:pt x="11395" y="8872"/>
                  <a:pt x="11407" y="8867"/>
                  <a:pt x="11418" y="8856"/>
                </a:cubicBezTo>
                <a:lnTo>
                  <a:pt x="11448" y="8826"/>
                </a:lnTo>
                <a:cubicBezTo>
                  <a:pt x="11486" y="8788"/>
                  <a:pt x="11450" y="8735"/>
                  <a:pt x="11409" y="8735"/>
                </a:cubicBezTo>
                <a:close/>
                <a:moveTo>
                  <a:pt x="15078" y="8814"/>
                </a:moveTo>
                <a:cubicBezTo>
                  <a:pt x="15032" y="8814"/>
                  <a:pt x="15032" y="8885"/>
                  <a:pt x="15078" y="8885"/>
                </a:cubicBezTo>
                <a:cubicBezTo>
                  <a:pt x="15124" y="8885"/>
                  <a:pt x="15124" y="8814"/>
                  <a:pt x="15078" y="8814"/>
                </a:cubicBezTo>
                <a:close/>
                <a:moveTo>
                  <a:pt x="6673" y="8796"/>
                </a:moveTo>
                <a:cubicBezTo>
                  <a:pt x="6662" y="8796"/>
                  <a:pt x="6652" y="8801"/>
                  <a:pt x="6645" y="8814"/>
                </a:cubicBezTo>
                <a:cubicBezTo>
                  <a:pt x="6640" y="8825"/>
                  <a:pt x="6635" y="8834"/>
                  <a:pt x="6629" y="8845"/>
                </a:cubicBezTo>
                <a:cubicBezTo>
                  <a:pt x="6616" y="8872"/>
                  <a:pt x="6640" y="8898"/>
                  <a:pt x="6663" y="8898"/>
                </a:cubicBezTo>
                <a:cubicBezTo>
                  <a:pt x="6674" y="8898"/>
                  <a:pt x="6685" y="8893"/>
                  <a:pt x="6691" y="8879"/>
                </a:cubicBezTo>
                <a:cubicBezTo>
                  <a:pt x="6697" y="8869"/>
                  <a:pt x="6702" y="8861"/>
                  <a:pt x="6707" y="8850"/>
                </a:cubicBezTo>
                <a:cubicBezTo>
                  <a:pt x="6721" y="8822"/>
                  <a:pt x="6697" y="8796"/>
                  <a:pt x="6673" y="8796"/>
                </a:cubicBezTo>
                <a:close/>
                <a:moveTo>
                  <a:pt x="14523" y="8827"/>
                </a:moveTo>
                <a:cubicBezTo>
                  <a:pt x="14477" y="8827"/>
                  <a:pt x="14477" y="8898"/>
                  <a:pt x="14523" y="8898"/>
                </a:cubicBezTo>
                <a:cubicBezTo>
                  <a:pt x="14568" y="8898"/>
                  <a:pt x="14568" y="8827"/>
                  <a:pt x="14523" y="8827"/>
                </a:cubicBezTo>
                <a:close/>
                <a:moveTo>
                  <a:pt x="1140" y="8830"/>
                </a:moveTo>
                <a:cubicBezTo>
                  <a:pt x="1094" y="8830"/>
                  <a:pt x="1094" y="8900"/>
                  <a:pt x="1140" y="8900"/>
                </a:cubicBezTo>
                <a:lnTo>
                  <a:pt x="1156" y="8900"/>
                </a:lnTo>
                <a:cubicBezTo>
                  <a:pt x="1202" y="8900"/>
                  <a:pt x="1202" y="8830"/>
                  <a:pt x="1156" y="8830"/>
                </a:cubicBezTo>
                <a:close/>
                <a:moveTo>
                  <a:pt x="19450" y="8857"/>
                </a:moveTo>
                <a:cubicBezTo>
                  <a:pt x="19433" y="8857"/>
                  <a:pt x="19415" y="8869"/>
                  <a:pt x="19415" y="8892"/>
                </a:cubicBezTo>
                <a:lnTo>
                  <a:pt x="19415" y="8908"/>
                </a:lnTo>
                <a:cubicBezTo>
                  <a:pt x="19415" y="8930"/>
                  <a:pt x="19433" y="8941"/>
                  <a:pt x="19450" y="8941"/>
                </a:cubicBezTo>
                <a:cubicBezTo>
                  <a:pt x="19468" y="8941"/>
                  <a:pt x="19486" y="8930"/>
                  <a:pt x="19486" y="8908"/>
                </a:cubicBezTo>
                <a:lnTo>
                  <a:pt x="19486" y="8892"/>
                </a:lnTo>
                <a:cubicBezTo>
                  <a:pt x="19486" y="8869"/>
                  <a:pt x="19468" y="8857"/>
                  <a:pt x="19450" y="8857"/>
                </a:cubicBezTo>
                <a:close/>
                <a:moveTo>
                  <a:pt x="16101" y="8879"/>
                </a:moveTo>
                <a:cubicBezTo>
                  <a:pt x="16088" y="8879"/>
                  <a:pt x="16076" y="8898"/>
                  <a:pt x="16088" y="8910"/>
                </a:cubicBezTo>
                <a:cubicBezTo>
                  <a:pt x="16097" y="8920"/>
                  <a:pt x="16107" y="8930"/>
                  <a:pt x="16118" y="8940"/>
                </a:cubicBezTo>
                <a:cubicBezTo>
                  <a:pt x="16121" y="8944"/>
                  <a:pt x="16125" y="8945"/>
                  <a:pt x="16129" y="8945"/>
                </a:cubicBezTo>
                <a:cubicBezTo>
                  <a:pt x="16142" y="8945"/>
                  <a:pt x="16155" y="8927"/>
                  <a:pt x="16143" y="8915"/>
                </a:cubicBezTo>
                <a:lnTo>
                  <a:pt x="16112" y="8885"/>
                </a:lnTo>
                <a:cubicBezTo>
                  <a:pt x="16109" y="8881"/>
                  <a:pt x="16105" y="8879"/>
                  <a:pt x="16101" y="8879"/>
                </a:cubicBezTo>
                <a:close/>
                <a:moveTo>
                  <a:pt x="8540" y="8911"/>
                </a:moveTo>
                <a:cubicBezTo>
                  <a:pt x="8516" y="8911"/>
                  <a:pt x="8516" y="8946"/>
                  <a:pt x="8540" y="8946"/>
                </a:cubicBezTo>
                <a:cubicBezTo>
                  <a:pt x="8563" y="8946"/>
                  <a:pt x="8563" y="8911"/>
                  <a:pt x="8540" y="8911"/>
                </a:cubicBezTo>
                <a:close/>
                <a:moveTo>
                  <a:pt x="24970" y="8936"/>
                </a:moveTo>
                <a:cubicBezTo>
                  <a:pt x="24925" y="8936"/>
                  <a:pt x="24925" y="9007"/>
                  <a:pt x="24970" y="9007"/>
                </a:cubicBezTo>
                <a:cubicBezTo>
                  <a:pt x="25016" y="9007"/>
                  <a:pt x="25016" y="8936"/>
                  <a:pt x="24970" y="8936"/>
                </a:cubicBezTo>
                <a:close/>
                <a:moveTo>
                  <a:pt x="24522" y="8873"/>
                </a:moveTo>
                <a:cubicBezTo>
                  <a:pt x="24481" y="8873"/>
                  <a:pt x="24444" y="8926"/>
                  <a:pt x="24482" y="8963"/>
                </a:cubicBezTo>
                <a:lnTo>
                  <a:pt x="24512" y="8994"/>
                </a:lnTo>
                <a:cubicBezTo>
                  <a:pt x="24523" y="9005"/>
                  <a:pt x="24535" y="9009"/>
                  <a:pt x="24548" y="9009"/>
                </a:cubicBezTo>
                <a:cubicBezTo>
                  <a:pt x="24588" y="9009"/>
                  <a:pt x="24625" y="8956"/>
                  <a:pt x="24587" y="8919"/>
                </a:cubicBezTo>
                <a:lnTo>
                  <a:pt x="24558" y="8889"/>
                </a:lnTo>
                <a:cubicBezTo>
                  <a:pt x="24547" y="8878"/>
                  <a:pt x="24534" y="8873"/>
                  <a:pt x="24522" y="8873"/>
                </a:cubicBezTo>
                <a:close/>
                <a:moveTo>
                  <a:pt x="16385" y="8923"/>
                </a:moveTo>
                <a:cubicBezTo>
                  <a:pt x="16377" y="8923"/>
                  <a:pt x="16368" y="8926"/>
                  <a:pt x="16361" y="8934"/>
                </a:cubicBezTo>
                <a:lnTo>
                  <a:pt x="16345" y="8950"/>
                </a:lnTo>
                <a:cubicBezTo>
                  <a:pt x="16319" y="8975"/>
                  <a:pt x="16344" y="9010"/>
                  <a:pt x="16370" y="9010"/>
                </a:cubicBezTo>
                <a:cubicBezTo>
                  <a:pt x="16379" y="9010"/>
                  <a:pt x="16387" y="9006"/>
                  <a:pt x="16394" y="8999"/>
                </a:cubicBezTo>
                <a:lnTo>
                  <a:pt x="16410" y="8983"/>
                </a:lnTo>
                <a:cubicBezTo>
                  <a:pt x="16435" y="8958"/>
                  <a:pt x="16412" y="8923"/>
                  <a:pt x="16385" y="8923"/>
                </a:cubicBezTo>
                <a:close/>
                <a:moveTo>
                  <a:pt x="7744" y="8888"/>
                </a:moveTo>
                <a:cubicBezTo>
                  <a:pt x="7725" y="8888"/>
                  <a:pt x="7706" y="8898"/>
                  <a:pt x="7697" y="8915"/>
                </a:cubicBezTo>
                <a:cubicBezTo>
                  <a:pt x="7681" y="8941"/>
                  <a:pt x="7692" y="8973"/>
                  <a:pt x="7716" y="8988"/>
                </a:cubicBezTo>
                <a:cubicBezTo>
                  <a:pt x="7732" y="8999"/>
                  <a:pt x="7746" y="9008"/>
                  <a:pt x="7761" y="9019"/>
                </a:cubicBezTo>
                <a:cubicBezTo>
                  <a:pt x="7768" y="9023"/>
                  <a:pt x="7777" y="9026"/>
                  <a:pt x="7785" y="9026"/>
                </a:cubicBezTo>
                <a:cubicBezTo>
                  <a:pt x="7804" y="9026"/>
                  <a:pt x="7824" y="9015"/>
                  <a:pt x="7834" y="8999"/>
                </a:cubicBezTo>
                <a:cubicBezTo>
                  <a:pt x="7850" y="8973"/>
                  <a:pt x="7839" y="8941"/>
                  <a:pt x="7814" y="8926"/>
                </a:cubicBezTo>
                <a:cubicBezTo>
                  <a:pt x="7799" y="8915"/>
                  <a:pt x="7784" y="8906"/>
                  <a:pt x="7770" y="8895"/>
                </a:cubicBezTo>
                <a:cubicBezTo>
                  <a:pt x="7763" y="8890"/>
                  <a:pt x="7754" y="8888"/>
                  <a:pt x="7744" y="8888"/>
                </a:cubicBezTo>
                <a:close/>
                <a:moveTo>
                  <a:pt x="15274" y="8926"/>
                </a:moveTo>
                <a:cubicBezTo>
                  <a:pt x="15251" y="8926"/>
                  <a:pt x="15226" y="8952"/>
                  <a:pt x="15240" y="8979"/>
                </a:cubicBezTo>
                <a:cubicBezTo>
                  <a:pt x="15245" y="8989"/>
                  <a:pt x="15250" y="8999"/>
                  <a:pt x="15255" y="9009"/>
                </a:cubicBezTo>
                <a:cubicBezTo>
                  <a:pt x="15262" y="9022"/>
                  <a:pt x="15272" y="9027"/>
                  <a:pt x="15282" y="9027"/>
                </a:cubicBezTo>
                <a:cubicBezTo>
                  <a:pt x="15305" y="9027"/>
                  <a:pt x="15330" y="9002"/>
                  <a:pt x="15316" y="8974"/>
                </a:cubicBezTo>
                <a:cubicBezTo>
                  <a:pt x="15311" y="8963"/>
                  <a:pt x="15306" y="8955"/>
                  <a:pt x="15300" y="8944"/>
                </a:cubicBezTo>
                <a:cubicBezTo>
                  <a:pt x="15295" y="8932"/>
                  <a:pt x="15284" y="8926"/>
                  <a:pt x="15274" y="8926"/>
                </a:cubicBezTo>
                <a:close/>
                <a:moveTo>
                  <a:pt x="11648" y="8977"/>
                </a:moveTo>
                <a:cubicBezTo>
                  <a:pt x="11603" y="8977"/>
                  <a:pt x="11602" y="9047"/>
                  <a:pt x="11648" y="9047"/>
                </a:cubicBezTo>
                <a:cubicBezTo>
                  <a:pt x="11695" y="9047"/>
                  <a:pt x="11695" y="8977"/>
                  <a:pt x="11648" y="8977"/>
                </a:cubicBezTo>
                <a:close/>
                <a:moveTo>
                  <a:pt x="3814" y="8911"/>
                </a:moveTo>
                <a:cubicBezTo>
                  <a:pt x="3795" y="8911"/>
                  <a:pt x="3776" y="8921"/>
                  <a:pt x="3766" y="8937"/>
                </a:cubicBezTo>
                <a:cubicBezTo>
                  <a:pt x="3751" y="8963"/>
                  <a:pt x="3761" y="8995"/>
                  <a:pt x="3786" y="9010"/>
                </a:cubicBezTo>
                <a:cubicBezTo>
                  <a:pt x="3811" y="9026"/>
                  <a:pt x="3834" y="9042"/>
                  <a:pt x="3860" y="9058"/>
                </a:cubicBezTo>
                <a:cubicBezTo>
                  <a:pt x="3868" y="9062"/>
                  <a:pt x="3877" y="9064"/>
                  <a:pt x="3886" y="9064"/>
                </a:cubicBezTo>
                <a:cubicBezTo>
                  <a:pt x="3905" y="9064"/>
                  <a:pt x="3924" y="9054"/>
                  <a:pt x="3933" y="9039"/>
                </a:cubicBezTo>
                <a:cubicBezTo>
                  <a:pt x="3949" y="9012"/>
                  <a:pt x="3938" y="8981"/>
                  <a:pt x="3913" y="8965"/>
                </a:cubicBezTo>
                <a:cubicBezTo>
                  <a:pt x="3889" y="8950"/>
                  <a:pt x="3865" y="8934"/>
                  <a:pt x="3840" y="8918"/>
                </a:cubicBezTo>
                <a:cubicBezTo>
                  <a:pt x="3832" y="8913"/>
                  <a:pt x="3823" y="8911"/>
                  <a:pt x="3814" y="8911"/>
                </a:cubicBezTo>
                <a:close/>
                <a:moveTo>
                  <a:pt x="7632" y="8938"/>
                </a:moveTo>
                <a:cubicBezTo>
                  <a:pt x="7611" y="8938"/>
                  <a:pt x="7590" y="8955"/>
                  <a:pt x="7597" y="8982"/>
                </a:cubicBezTo>
                <a:cubicBezTo>
                  <a:pt x="7608" y="9024"/>
                  <a:pt x="7635" y="9059"/>
                  <a:pt x="7674" y="9077"/>
                </a:cubicBezTo>
                <a:cubicBezTo>
                  <a:pt x="7680" y="9081"/>
                  <a:pt x="7686" y="9082"/>
                  <a:pt x="7691" y="9082"/>
                </a:cubicBezTo>
                <a:cubicBezTo>
                  <a:pt x="7723" y="9082"/>
                  <a:pt x="7743" y="9036"/>
                  <a:pt x="7708" y="9018"/>
                </a:cubicBezTo>
                <a:cubicBezTo>
                  <a:pt x="7686" y="9005"/>
                  <a:pt x="7671" y="8988"/>
                  <a:pt x="7666" y="8963"/>
                </a:cubicBezTo>
                <a:cubicBezTo>
                  <a:pt x="7660" y="8946"/>
                  <a:pt x="7647" y="8938"/>
                  <a:pt x="7632" y="8938"/>
                </a:cubicBezTo>
                <a:close/>
                <a:moveTo>
                  <a:pt x="4670" y="8945"/>
                </a:moveTo>
                <a:cubicBezTo>
                  <a:pt x="4667" y="8945"/>
                  <a:pt x="4664" y="8946"/>
                  <a:pt x="4661" y="8946"/>
                </a:cubicBezTo>
                <a:cubicBezTo>
                  <a:pt x="4644" y="8952"/>
                  <a:pt x="4630" y="8973"/>
                  <a:pt x="4636" y="8989"/>
                </a:cubicBezTo>
                <a:cubicBezTo>
                  <a:pt x="4646" y="9015"/>
                  <a:pt x="4656" y="9040"/>
                  <a:pt x="4666" y="9065"/>
                </a:cubicBezTo>
                <a:cubicBezTo>
                  <a:pt x="4673" y="9080"/>
                  <a:pt x="4685" y="9090"/>
                  <a:pt x="4700" y="9090"/>
                </a:cubicBezTo>
                <a:cubicBezTo>
                  <a:pt x="4703" y="9090"/>
                  <a:pt x="4706" y="9090"/>
                  <a:pt x="4709" y="9089"/>
                </a:cubicBezTo>
                <a:cubicBezTo>
                  <a:pt x="4727" y="9086"/>
                  <a:pt x="4743" y="9065"/>
                  <a:pt x="4734" y="9046"/>
                </a:cubicBezTo>
                <a:cubicBezTo>
                  <a:pt x="4724" y="9021"/>
                  <a:pt x="4714" y="8997"/>
                  <a:pt x="4704" y="8972"/>
                </a:cubicBezTo>
                <a:cubicBezTo>
                  <a:pt x="4698" y="8956"/>
                  <a:pt x="4686" y="8945"/>
                  <a:pt x="4670" y="8945"/>
                </a:cubicBezTo>
                <a:close/>
                <a:moveTo>
                  <a:pt x="17947" y="8968"/>
                </a:moveTo>
                <a:cubicBezTo>
                  <a:pt x="17942" y="8968"/>
                  <a:pt x="17937" y="8969"/>
                  <a:pt x="17932" y="8971"/>
                </a:cubicBezTo>
                <a:cubicBezTo>
                  <a:pt x="17916" y="8975"/>
                  <a:pt x="17902" y="8981"/>
                  <a:pt x="17887" y="8986"/>
                </a:cubicBezTo>
                <a:cubicBezTo>
                  <a:pt x="17860" y="8995"/>
                  <a:pt x="17843" y="9023"/>
                  <a:pt x="17850" y="9051"/>
                </a:cubicBezTo>
                <a:cubicBezTo>
                  <a:pt x="17855" y="9073"/>
                  <a:pt x="17878" y="9090"/>
                  <a:pt x="17902" y="9090"/>
                </a:cubicBezTo>
                <a:cubicBezTo>
                  <a:pt x="17906" y="9090"/>
                  <a:pt x="17911" y="9090"/>
                  <a:pt x="17916" y="9088"/>
                </a:cubicBezTo>
                <a:cubicBezTo>
                  <a:pt x="17932" y="9082"/>
                  <a:pt x="17946" y="9077"/>
                  <a:pt x="17960" y="9072"/>
                </a:cubicBezTo>
                <a:cubicBezTo>
                  <a:pt x="17988" y="9063"/>
                  <a:pt x="18005" y="9036"/>
                  <a:pt x="17997" y="9007"/>
                </a:cubicBezTo>
                <a:cubicBezTo>
                  <a:pt x="17991" y="8986"/>
                  <a:pt x="17969" y="8968"/>
                  <a:pt x="17947" y="8968"/>
                </a:cubicBezTo>
                <a:close/>
                <a:moveTo>
                  <a:pt x="21973" y="8893"/>
                </a:moveTo>
                <a:cubicBezTo>
                  <a:pt x="21965" y="8893"/>
                  <a:pt x="21957" y="8896"/>
                  <a:pt x="21951" y="8904"/>
                </a:cubicBezTo>
                <a:cubicBezTo>
                  <a:pt x="21910" y="8946"/>
                  <a:pt x="21868" y="8992"/>
                  <a:pt x="21827" y="9036"/>
                </a:cubicBezTo>
                <a:cubicBezTo>
                  <a:pt x="21803" y="9061"/>
                  <a:pt x="21827" y="9097"/>
                  <a:pt x="21854" y="9097"/>
                </a:cubicBezTo>
                <a:cubicBezTo>
                  <a:pt x="21862" y="9097"/>
                  <a:pt x="21870" y="9094"/>
                  <a:pt x="21877" y="9086"/>
                </a:cubicBezTo>
                <a:cubicBezTo>
                  <a:pt x="21918" y="9042"/>
                  <a:pt x="21960" y="8998"/>
                  <a:pt x="22000" y="8953"/>
                </a:cubicBezTo>
                <a:cubicBezTo>
                  <a:pt x="22024" y="8929"/>
                  <a:pt x="22000" y="8893"/>
                  <a:pt x="21973" y="8893"/>
                </a:cubicBezTo>
                <a:close/>
                <a:moveTo>
                  <a:pt x="3289" y="9049"/>
                </a:moveTo>
                <a:cubicBezTo>
                  <a:pt x="3276" y="9049"/>
                  <a:pt x="3264" y="9066"/>
                  <a:pt x="3276" y="9078"/>
                </a:cubicBezTo>
                <a:lnTo>
                  <a:pt x="3292" y="9094"/>
                </a:lnTo>
                <a:cubicBezTo>
                  <a:pt x="3295" y="9098"/>
                  <a:pt x="3299" y="9099"/>
                  <a:pt x="3303" y="9099"/>
                </a:cubicBezTo>
                <a:cubicBezTo>
                  <a:pt x="3316" y="9099"/>
                  <a:pt x="3328" y="9082"/>
                  <a:pt x="3316" y="9070"/>
                </a:cubicBezTo>
                <a:lnTo>
                  <a:pt x="3300" y="9054"/>
                </a:lnTo>
                <a:cubicBezTo>
                  <a:pt x="3297" y="9051"/>
                  <a:pt x="3293" y="9049"/>
                  <a:pt x="3289" y="9049"/>
                </a:cubicBezTo>
                <a:close/>
                <a:moveTo>
                  <a:pt x="9576" y="8968"/>
                </a:moveTo>
                <a:cubicBezTo>
                  <a:pt x="9557" y="8968"/>
                  <a:pt x="9537" y="8977"/>
                  <a:pt x="9528" y="8995"/>
                </a:cubicBezTo>
                <a:cubicBezTo>
                  <a:pt x="9523" y="9005"/>
                  <a:pt x="9518" y="9015"/>
                  <a:pt x="9512" y="9025"/>
                </a:cubicBezTo>
                <a:cubicBezTo>
                  <a:pt x="9500" y="9051"/>
                  <a:pt x="9505" y="9083"/>
                  <a:pt x="9532" y="9098"/>
                </a:cubicBezTo>
                <a:cubicBezTo>
                  <a:pt x="9540" y="9103"/>
                  <a:pt x="9550" y="9106"/>
                  <a:pt x="9559" y="9106"/>
                </a:cubicBezTo>
                <a:cubicBezTo>
                  <a:pt x="9578" y="9106"/>
                  <a:pt x="9597" y="9096"/>
                  <a:pt x="9606" y="9078"/>
                </a:cubicBezTo>
                <a:cubicBezTo>
                  <a:pt x="9611" y="9068"/>
                  <a:pt x="9616" y="9060"/>
                  <a:pt x="9621" y="9049"/>
                </a:cubicBezTo>
                <a:cubicBezTo>
                  <a:pt x="9633" y="9023"/>
                  <a:pt x="9628" y="8989"/>
                  <a:pt x="9601" y="8975"/>
                </a:cubicBezTo>
                <a:cubicBezTo>
                  <a:pt x="9594" y="8970"/>
                  <a:pt x="9585" y="8968"/>
                  <a:pt x="9576" y="8968"/>
                </a:cubicBezTo>
                <a:close/>
                <a:moveTo>
                  <a:pt x="21208" y="9041"/>
                </a:moveTo>
                <a:cubicBezTo>
                  <a:pt x="21162" y="9041"/>
                  <a:pt x="21162" y="9112"/>
                  <a:pt x="21208" y="9112"/>
                </a:cubicBezTo>
                <a:cubicBezTo>
                  <a:pt x="21208" y="9112"/>
                  <a:pt x="21208" y="9112"/>
                  <a:pt x="21209" y="9112"/>
                </a:cubicBezTo>
                <a:cubicBezTo>
                  <a:pt x="21254" y="9112"/>
                  <a:pt x="21254" y="9041"/>
                  <a:pt x="21208" y="9041"/>
                </a:cubicBezTo>
                <a:close/>
                <a:moveTo>
                  <a:pt x="1636" y="9042"/>
                </a:moveTo>
                <a:cubicBezTo>
                  <a:pt x="1591" y="9042"/>
                  <a:pt x="1591" y="9113"/>
                  <a:pt x="1637" y="9113"/>
                </a:cubicBezTo>
                <a:lnTo>
                  <a:pt x="1666" y="9113"/>
                </a:lnTo>
                <a:cubicBezTo>
                  <a:pt x="1712" y="9113"/>
                  <a:pt x="1712" y="9042"/>
                  <a:pt x="1666" y="9042"/>
                </a:cubicBezTo>
                <a:lnTo>
                  <a:pt x="1637" y="9042"/>
                </a:lnTo>
                <a:cubicBezTo>
                  <a:pt x="1636" y="9042"/>
                  <a:pt x="1636" y="9042"/>
                  <a:pt x="1636" y="9042"/>
                </a:cubicBezTo>
                <a:close/>
                <a:moveTo>
                  <a:pt x="23702" y="9001"/>
                </a:moveTo>
                <a:cubicBezTo>
                  <a:pt x="23675" y="9001"/>
                  <a:pt x="23649" y="9018"/>
                  <a:pt x="23649" y="9052"/>
                </a:cubicBezTo>
                <a:lnTo>
                  <a:pt x="23649" y="9068"/>
                </a:lnTo>
                <a:cubicBezTo>
                  <a:pt x="23649" y="9103"/>
                  <a:pt x="23676" y="9121"/>
                  <a:pt x="23703" y="9121"/>
                </a:cubicBezTo>
                <a:cubicBezTo>
                  <a:pt x="23730" y="9121"/>
                  <a:pt x="23757" y="9103"/>
                  <a:pt x="23757" y="9068"/>
                </a:cubicBezTo>
                <a:lnTo>
                  <a:pt x="23757" y="9052"/>
                </a:lnTo>
                <a:cubicBezTo>
                  <a:pt x="23756" y="9018"/>
                  <a:pt x="23729" y="9001"/>
                  <a:pt x="23702" y="9001"/>
                </a:cubicBezTo>
                <a:close/>
                <a:moveTo>
                  <a:pt x="8871" y="9029"/>
                </a:moveTo>
                <a:cubicBezTo>
                  <a:pt x="8844" y="9029"/>
                  <a:pt x="8820" y="9065"/>
                  <a:pt x="8845" y="9089"/>
                </a:cubicBezTo>
                <a:cubicBezTo>
                  <a:pt x="8854" y="9099"/>
                  <a:pt x="8865" y="9109"/>
                  <a:pt x="8876" y="9119"/>
                </a:cubicBezTo>
                <a:cubicBezTo>
                  <a:pt x="8883" y="9127"/>
                  <a:pt x="8891" y="9130"/>
                  <a:pt x="8899" y="9130"/>
                </a:cubicBezTo>
                <a:cubicBezTo>
                  <a:pt x="8926" y="9130"/>
                  <a:pt x="8950" y="9094"/>
                  <a:pt x="8925" y="9070"/>
                </a:cubicBezTo>
                <a:lnTo>
                  <a:pt x="8894" y="9040"/>
                </a:lnTo>
                <a:cubicBezTo>
                  <a:pt x="8887" y="9032"/>
                  <a:pt x="8879" y="9029"/>
                  <a:pt x="8871" y="9029"/>
                </a:cubicBezTo>
                <a:close/>
                <a:moveTo>
                  <a:pt x="17467" y="9015"/>
                </a:moveTo>
                <a:cubicBezTo>
                  <a:pt x="17440" y="9015"/>
                  <a:pt x="17413" y="9032"/>
                  <a:pt x="17413" y="9067"/>
                </a:cubicBezTo>
                <a:lnTo>
                  <a:pt x="17413" y="9083"/>
                </a:lnTo>
                <a:cubicBezTo>
                  <a:pt x="17413" y="9117"/>
                  <a:pt x="17440" y="9135"/>
                  <a:pt x="17467" y="9135"/>
                </a:cubicBezTo>
                <a:cubicBezTo>
                  <a:pt x="17494" y="9135"/>
                  <a:pt x="17520" y="9117"/>
                  <a:pt x="17520" y="9083"/>
                </a:cubicBezTo>
                <a:lnTo>
                  <a:pt x="17520" y="9067"/>
                </a:lnTo>
                <a:cubicBezTo>
                  <a:pt x="17520" y="9032"/>
                  <a:pt x="17494" y="9015"/>
                  <a:pt x="17467" y="9015"/>
                </a:cubicBezTo>
                <a:close/>
                <a:moveTo>
                  <a:pt x="22950" y="9061"/>
                </a:moveTo>
                <a:cubicBezTo>
                  <a:pt x="22923" y="9061"/>
                  <a:pt x="22900" y="9096"/>
                  <a:pt x="22925" y="9120"/>
                </a:cubicBezTo>
                <a:lnTo>
                  <a:pt x="22941" y="9136"/>
                </a:lnTo>
                <a:cubicBezTo>
                  <a:pt x="22948" y="9144"/>
                  <a:pt x="22957" y="9147"/>
                  <a:pt x="22965" y="9147"/>
                </a:cubicBezTo>
                <a:cubicBezTo>
                  <a:pt x="22992" y="9147"/>
                  <a:pt x="23015" y="9112"/>
                  <a:pt x="22990" y="9087"/>
                </a:cubicBezTo>
                <a:lnTo>
                  <a:pt x="22974" y="9071"/>
                </a:lnTo>
                <a:cubicBezTo>
                  <a:pt x="22967" y="9064"/>
                  <a:pt x="22958" y="9061"/>
                  <a:pt x="22950" y="9061"/>
                </a:cubicBezTo>
                <a:close/>
                <a:moveTo>
                  <a:pt x="15107" y="9099"/>
                </a:moveTo>
                <a:cubicBezTo>
                  <a:pt x="15099" y="9099"/>
                  <a:pt x="15091" y="9103"/>
                  <a:pt x="15084" y="9110"/>
                </a:cubicBezTo>
                <a:lnTo>
                  <a:pt x="15068" y="9126"/>
                </a:lnTo>
                <a:cubicBezTo>
                  <a:pt x="15043" y="9151"/>
                  <a:pt x="15067" y="9187"/>
                  <a:pt x="15094" y="9187"/>
                </a:cubicBezTo>
                <a:cubicBezTo>
                  <a:pt x="15102" y="9187"/>
                  <a:pt x="15110" y="9183"/>
                  <a:pt x="15117" y="9176"/>
                </a:cubicBezTo>
                <a:lnTo>
                  <a:pt x="15133" y="9160"/>
                </a:lnTo>
                <a:cubicBezTo>
                  <a:pt x="15159" y="9135"/>
                  <a:pt x="15134" y="9099"/>
                  <a:pt x="15107" y="9099"/>
                </a:cubicBezTo>
                <a:close/>
                <a:moveTo>
                  <a:pt x="6849" y="9116"/>
                </a:moveTo>
                <a:cubicBezTo>
                  <a:pt x="6832" y="9116"/>
                  <a:pt x="6814" y="9128"/>
                  <a:pt x="6814" y="9151"/>
                </a:cubicBezTo>
                <a:lnTo>
                  <a:pt x="6814" y="9166"/>
                </a:lnTo>
                <a:cubicBezTo>
                  <a:pt x="6813" y="9189"/>
                  <a:pt x="6831" y="9201"/>
                  <a:pt x="6849" y="9201"/>
                </a:cubicBezTo>
                <a:cubicBezTo>
                  <a:pt x="6867" y="9201"/>
                  <a:pt x="6885" y="9189"/>
                  <a:pt x="6885" y="9166"/>
                </a:cubicBezTo>
                <a:lnTo>
                  <a:pt x="6885" y="9151"/>
                </a:lnTo>
                <a:cubicBezTo>
                  <a:pt x="6885" y="9128"/>
                  <a:pt x="6867" y="9116"/>
                  <a:pt x="6849" y="9116"/>
                </a:cubicBezTo>
                <a:close/>
                <a:moveTo>
                  <a:pt x="2161" y="9105"/>
                </a:moveTo>
                <a:cubicBezTo>
                  <a:pt x="2144" y="9105"/>
                  <a:pt x="2126" y="9116"/>
                  <a:pt x="2126" y="9139"/>
                </a:cubicBezTo>
                <a:lnTo>
                  <a:pt x="2126" y="9170"/>
                </a:lnTo>
                <a:cubicBezTo>
                  <a:pt x="2126" y="9192"/>
                  <a:pt x="2144" y="9203"/>
                  <a:pt x="2161" y="9203"/>
                </a:cubicBezTo>
                <a:cubicBezTo>
                  <a:pt x="2179" y="9203"/>
                  <a:pt x="2197" y="9192"/>
                  <a:pt x="2197" y="9170"/>
                </a:cubicBezTo>
                <a:lnTo>
                  <a:pt x="2197" y="9139"/>
                </a:lnTo>
                <a:cubicBezTo>
                  <a:pt x="2197" y="9116"/>
                  <a:pt x="2179" y="9105"/>
                  <a:pt x="2161" y="9105"/>
                </a:cubicBezTo>
                <a:close/>
                <a:moveTo>
                  <a:pt x="296" y="9093"/>
                </a:moveTo>
                <a:cubicBezTo>
                  <a:pt x="284" y="9093"/>
                  <a:pt x="272" y="9098"/>
                  <a:pt x="261" y="9109"/>
                </a:cubicBezTo>
                <a:lnTo>
                  <a:pt x="245" y="9125"/>
                </a:lnTo>
                <a:cubicBezTo>
                  <a:pt x="208" y="9163"/>
                  <a:pt x="245" y="9217"/>
                  <a:pt x="285" y="9217"/>
                </a:cubicBezTo>
                <a:cubicBezTo>
                  <a:pt x="297" y="9217"/>
                  <a:pt x="309" y="9212"/>
                  <a:pt x="320" y="9201"/>
                </a:cubicBezTo>
                <a:lnTo>
                  <a:pt x="336" y="9185"/>
                </a:lnTo>
                <a:cubicBezTo>
                  <a:pt x="374" y="9147"/>
                  <a:pt x="337" y="9093"/>
                  <a:pt x="296" y="9093"/>
                </a:cubicBezTo>
                <a:close/>
                <a:moveTo>
                  <a:pt x="20726" y="9112"/>
                </a:moveTo>
                <a:cubicBezTo>
                  <a:pt x="20658" y="9113"/>
                  <a:pt x="20658" y="9219"/>
                  <a:pt x="20726" y="9219"/>
                </a:cubicBezTo>
                <a:cubicBezTo>
                  <a:pt x="20795" y="9219"/>
                  <a:pt x="20795" y="9112"/>
                  <a:pt x="20726" y="9112"/>
                </a:cubicBezTo>
                <a:close/>
                <a:moveTo>
                  <a:pt x="18594" y="9154"/>
                </a:moveTo>
                <a:cubicBezTo>
                  <a:pt x="18548" y="9154"/>
                  <a:pt x="18548" y="9224"/>
                  <a:pt x="18594" y="9224"/>
                </a:cubicBezTo>
                <a:lnTo>
                  <a:pt x="18624" y="9224"/>
                </a:lnTo>
                <a:cubicBezTo>
                  <a:pt x="18625" y="9224"/>
                  <a:pt x="18625" y="9224"/>
                  <a:pt x="18625" y="9224"/>
                </a:cubicBezTo>
                <a:cubicBezTo>
                  <a:pt x="18668" y="9224"/>
                  <a:pt x="18670" y="9154"/>
                  <a:pt x="18624" y="9154"/>
                </a:cubicBezTo>
                <a:close/>
                <a:moveTo>
                  <a:pt x="13210" y="9161"/>
                </a:moveTo>
                <a:cubicBezTo>
                  <a:pt x="13165" y="9161"/>
                  <a:pt x="13165" y="9232"/>
                  <a:pt x="13210" y="9232"/>
                </a:cubicBezTo>
                <a:cubicBezTo>
                  <a:pt x="13257" y="9232"/>
                  <a:pt x="13257" y="9161"/>
                  <a:pt x="13210" y="9161"/>
                </a:cubicBezTo>
                <a:close/>
                <a:moveTo>
                  <a:pt x="15496" y="9146"/>
                </a:moveTo>
                <a:cubicBezTo>
                  <a:pt x="15485" y="9146"/>
                  <a:pt x="15475" y="9151"/>
                  <a:pt x="15468" y="9164"/>
                </a:cubicBezTo>
                <a:cubicBezTo>
                  <a:pt x="15463" y="9175"/>
                  <a:pt x="15458" y="9183"/>
                  <a:pt x="15452" y="9194"/>
                </a:cubicBezTo>
                <a:cubicBezTo>
                  <a:pt x="15438" y="9221"/>
                  <a:pt x="15463" y="9247"/>
                  <a:pt x="15487" y="9247"/>
                </a:cubicBezTo>
                <a:cubicBezTo>
                  <a:pt x="15497" y="9247"/>
                  <a:pt x="15508" y="9242"/>
                  <a:pt x="15514" y="9229"/>
                </a:cubicBezTo>
                <a:cubicBezTo>
                  <a:pt x="15519" y="9219"/>
                  <a:pt x="15525" y="9209"/>
                  <a:pt x="15530" y="9199"/>
                </a:cubicBezTo>
                <a:cubicBezTo>
                  <a:pt x="15544" y="9171"/>
                  <a:pt x="15520" y="9146"/>
                  <a:pt x="15496" y="9146"/>
                </a:cubicBezTo>
                <a:close/>
                <a:moveTo>
                  <a:pt x="13707" y="9144"/>
                </a:moveTo>
                <a:cubicBezTo>
                  <a:pt x="13638" y="9144"/>
                  <a:pt x="13638" y="9251"/>
                  <a:pt x="13707" y="9251"/>
                </a:cubicBezTo>
                <a:cubicBezTo>
                  <a:pt x="13775" y="9251"/>
                  <a:pt x="13776" y="9144"/>
                  <a:pt x="13707" y="9144"/>
                </a:cubicBezTo>
                <a:close/>
                <a:moveTo>
                  <a:pt x="2551" y="9226"/>
                </a:moveTo>
                <a:cubicBezTo>
                  <a:pt x="2542" y="9226"/>
                  <a:pt x="2533" y="9232"/>
                  <a:pt x="2533" y="9244"/>
                </a:cubicBezTo>
                <a:lnTo>
                  <a:pt x="2533" y="9260"/>
                </a:lnTo>
                <a:cubicBezTo>
                  <a:pt x="2533" y="9271"/>
                  <a:pt x="2542" y="9277"/>
                  <a:pt x="2551" y="9277"/>
                </a:cubicBezTo>
                <a:cubicBezTo>
                  <a:pt x="2560" y="9277"/>
                  <a:pt x="2569" y="9271"/>
                  <a:pt x="2569" y="9260"/>
                </a:cubicBezTo>
                <a:lnTo>
                  <a:pt x="2569" y="9244"/>
                </a:lnTo>
                <a:cubicBezTo>
                  <a:pt x="2569" y="9232"/>
                  <a:pt x="2560" y="9226"/>
                  <a:pt x="2551" y="9226"/>
                </a:cubicBezTo>
                <a:close/>
                <a:moveTo>
                  <a:pt x="12581" y="9172"/>
                </a:moveTo>
                <a:cubicBezTo>
                  <a:pt x="12512" y="9172"/>
                  <a:pt x="12512" y="9280"/>
                  <a:pt x="12581" y="9280"/>
                </a:cubicBezTo>
                <a:cubicBezTo>
                  <a:pt x="12649" y="9280"/>
                  <a:pt x="12649" y="9172"/>
                  <a:pt x="12581" y="9172"/>
                </a:cubicBezTo>
                <a:close/>
                <a:moveTo>
                  <a:pt x="18232" y="9214"/>
                </a:moveTo>
                <a:cubicBezTo>
                  <a:pt x="18187" y="9214"/>
                  <a:pt x="18187" y="9285"/>
                  <a:pt x="18233" y="9285"/>
                </a:cubicBezTo>
                <a:cubicBezTo>
                  <a:pt x="18279" y="9285"/>
                  <a:pt x="18279" y="9214"/>
                  <a:pt x="18233" y="9214"/>
                </a:cubicBezTo>
                <a:cubicBezTo>
                  <a:pt x="18232" y="9214"/>
                  <a:pt x="18232" y="9214"/>
                  <a:pt x="18232" y="9214"/>
                </a:cubicBezTo>
                <a:close/>
                <a:moveTo>
                  <a:pt x="11273" y="9185"/>
                </a:moveTo>
                <a:cubicBezTo>
                  <a:pt x="11267" y="9185"/>
                  <a:pt x="11261" y="9186"/>
                  <a:pt x="11255" y="9191"/>
                </a:cubicBezTo>
                <a:cubicBezTo>
                  <a:pt x="11239" y="9201"/>
                  <a:pt x="11224" y="9209"/>
                  <a:pt x="11210" y="9220"/>
                </a:cubicBezTo>
                <a:cubicBezTo>
                  <a:pt x="11178" y="9241"/>
                  <a:pt x="11198" y="9288"/>
                  <a:pt x="11227" y="9288"/>
                </a:cubicBezTo>
                <a:cubicBezTo>
                  <a:pt x="11233" y="9288"/>
                  <a:pt x="11239" y="9286"/>
                  <a:pt x="11245" y="9282"/>
                </a:cubicBezTo>
                <a:cubicBezTo>
                  <a:pt x="11261" y="9271"/>
                  <a:pt x="11276" y="9262"/>
                  <a:pt x="11290" y="9251"/>
                </a:cubicBezTo>
                <a:cubicBezTo>
                  <a:pt x="11322" y="9231"/>
                  <a:pt x="11302" y="9185"/>
                  <a:pt x="11273" y="9185"/>
                </a:cubicBezTo>
                <a:close/>
                <a:moveTo>
                  <a:pt x="22350" y="9210"/>
                </a:moveTo>
                <a:cubicBezTo>
                  <a:pt x="22344" y="9210"/>
                  <a:pt x="22339" y="9212"/>
                  <a:pt x="22333" y="9215"/>
                </a:cubicBezTo>
                <a:cubicBezTo>
                  <a:pt x="22322" y="9220"/>
                  <a:pt x="22313" y="9225"/>
                  <a:pt x="22303" y="9230"/>
                </a:cubicBezTo>
                <a:cubicBezTo>
                  <a:pt x="22266" y="9248"/>
                  <a:pt x="22289" y="9296"/>
                  <a:pt x="22322" y="9296"/>
                </a:cubicBezTo>
                <a:cubicBezTo>
                  <a:pt x="22327" y="9296"/>
                  <a:pt x="22333" y="9295"/>
                  <a:pt x="22338" y="9292"/>
                </a:cubicBezTo>
                <a:cubicBezTo>
                  <a:pt x="22349" y="9287"/>
                  <a:pt x="22358" y="9282"/>
                  <a:pt x="22369" y="9276"/>
                </a:cubicBezTo>
                <a:cubicBezTo>
                  <a:pt x="22403" y="9258"/>
                  <a:pt x="22382" y="9210"/>
                  <a:pt x="22350" y="9210"/>
                </a:cubicBezTo>
                <a:close/>
                <a:moveTo>
                  <a:pt x="8354" y="9212"/>
                </a:moveTo>
                <a:cubicBezTo>
                  <a:pt x="8350" y="9212"/>
                  <a:pt x="8346" y="9212"/>
                  <a:pt x="8342" y="9214"/>
                </a:cubicBezTo>
                <a:cubicBezTo>
                  <a:pt x="8327" y="9219"/>
                  <a:pt x="8312" y="9224"/>
                  <a:pt x="8297" y="9229"/>
                </a:cubicBezTo>
                <a:cubicBezTo>
                  <a:pt x="8258" y="9243"/>
                  <a:pt x="8269" y="9299"/>
                  <a:pt x="8304" y="9299"/>
                </a:cubicBezTo>
                <a:cubicBezTo>
                  <a:pt x="8308" y="9299"/>
                  <a:pt x="8312" y="9299"/>
                  <a:pt x="8316" y="9297"/>
                </a:cubicBezTo>
                <a:cubicBezTo>
                  <a:pt x="8332" y="9292"/>
                  <a:pt x="8346" y="9287"/>
                  <a:pt x="8360" y="9282"/>
                </a:cubicBezTo>
                <a:cubicBezTo>
                  <a:pt x="8400" y="9270"/>
                  <a:pt x="8389" y="9212"/>
                  <a:pt x="8354" y="9212"/>
                </a:cubicBezTo>
                <a:close/>
                <a:moveTo>
                  <a:pt x="10703" y="9152"/>
                </a:moveTo>
                <a:cubicBezTo>
                  <a:pt x="10698" y="9152"/>
                  <a:pt x="10693" y="9152"/>
                  <a:pt x="10688" y="9154"/>
                </a:cubicBezTo>
                <a:cubicBezTo>
                  <a:pt x="10662" y="9161"/>
                  <a:pt x="10642" y="9192"/>
                  <a:pt x="10651" y="9219"/>
                </a:cubicBezTo>
                <a:cubicBezTo>
                  <a:pt x="10656" y="9235"/>
                  <a:pt x="10662" y="9249"/>
                  <a:pt x="10665" y="9264"/>
                </a:cubicBezTo>
                <a:cubicBezTo>
                  <a:pt x="10673" y="9287"/>
                  <a:pt x="10693" y="9302"/>
                  <a:pt x="10717" y="9302"/>
                </a:cubicBezTo>
                <a:cubicBezTo>
                  <a:pt x="10722" y="9302"/>
                  <a:pt x="10726" y="9302"/>
                  <a:pt x="10731" y="9301"/>
                </a:cubicBezTo>
                <a:cubicBezTo>
                  <a:pt x="10757" y="9292"/>
                  <a:pt x="10777" y="9262"/>
                  <a:pt x="10767" y="9235"/>
                </a:cubicBezTo>
                <a:cubicBezTo>
                  <a:pt x="10762" y="9219"/>
                  <a:pt x="10757" y="9204"/>
                  <a:pt x="10753" y="9191"/>
                </a:cubicBezTo>
                <a:cubicBezTo>
                  <a:pt x="10745" y="9167"/>
                  <a:pt x="10725" y="9152"/>
                  <a:pt x="10703" y="9152"/>
                </a:cubicBezTo>
                <a:close/>
                <a:moveTo>
                  <a:pt x="14369" y="9206"/>
                </a:moveTo>
                <a:cubicBezTo>
                  <a:pt x="14328" y="9206"/>
                  <a:pt x="14292" y="9259"/>
                  <a:pt x="14329" y="9296"/>
                </a:cubicBezTo>
                <a:lnTo>
                  <a:pt x="14345" y="9312"/>
                </a:lnTo>
                <a:cubicBezTo>
                  <a:pt x="14356" y="9323"/>
                  <a:pt x="14369" y="9328"/>
                  <a:pt x="14381" y="9328"/>
                </a:cubicBezTo>
                <a:cubicBezTo>
                  <a:pt x="14422" y="9328"/>
                  <a:pt x="14458" y="9275"/>
                  <a:pt x="14420" y="9238"/>
                </a:cubicBezTo>
                <a:lnTo>
                  <a:pt x="14405" y="9222"/>
                </a:lnTo>
                <a:cubicBezTo>
                  <a:pt x="14394" y="9211"/>
                  <a:pt x="14381" y="9206"/>
                  <a:pt x="14369" y="9206"/>
                </a:cubicBezTo>
                <a:close/>
                <a:moveTo>
                  <a:pt x="6297" y="9175"/>
                </a:moveTo>
                <a:cubicBezTo>
                  <a:pt x="6279" y="9175"/>
                  <a:pt x="6263" y="9186"/>
                  <a:pt x="6264" y="9208"/>
                </a:cubicBezTo>
                <a:cubicBezTo>
                  <a:pt x="6266" y="9251"/>
                  <a:pt x="6286" y="9293"/>
                  <a:pt x="6320" y="9324"/>
                </a:cubicBezTo>
                <a:cubicBezTo>
                  <a:pt x="6328" y="9330"/>
                  <a:pt x="6338" y="9333"/>
                  <a:pt x="6347" y="9333"/>
                </a:cubicBezTo>
                <a:cubicBezTo>
                  <a:pt x="6355" y="9333"/>
                  <a:pt x="6363" y="9331"/>
                  <a:pt x="6370" y="9324"/>
                </a:cubicBezTo>
                <a:cubicBezTo>
                  <a:pt x="6383" y="9311"/>
                  <a:pt x="6385" y="9286"/>
                  <a:pt x="6370" y="9274"/>
                </a:cubicBezTo>
                <a:cubicBezTo>
                  <a:pt x="6349" y="9257"/>
                  <a:pt x="6336" y="9236"/>
                  <a:pt x="6335" y="9208"/>
                </a:cubicBezTo>
                <a:cubicBezTo>
                  <a:pt x="6333" y="9186"/>
                  <a:pt x="6315" y="9175"/>
                  <a:pt x="6297" y="9175"/>
                </a:cubicBezTo>
                <a:close/>
                <a:moveTo>
                  <a:pt x="5468" y="9246"/>
                </a:moveTo>
                <a:cubicBezTo>
                  <a:pt x="5456" y="9246"/>
                  <a:pt x="5443" y="9254"/>
                  <a:pt x="5436" y="9265"/>
                </a:cubicBezTo>
                <a:cubicBezTo>
                  <a:pt x="5426" y="9283"/>
                  <a:pt x="5434" y="9302"/>
                  <a:pt x="5450" y="9313"/>
                </a:cubicBezTo>
                <a:cubicBezTo>
                  <a:pt x="5469" y="9329"/>
                  <a:pt x="5489" y="9344"/>
                  <a:pt x="5510" y="9358"/>
                </a:cubicBezTo>
                <a:cubicBezTo>
                  <a:pt x="5514" y="9361"/>
                  <a:pt x="5519" y="9363"/>
                  <a:pt x="5525" y="9363"/>
                </a:cubicBezTo>
                <a:cubicBezTo>
                  <a:pt x="5537" y="9363"/>
                  <a:pt x="5551" y="9355"/>
                  <a:pt x="5558" y="9345"/>
                </a:cubicBezTo>
                <a:cubicBezTo>
                  <a:pt x="5568" y="9327"/>
                  <a:pt x="5561" y="9308"/>
                  <a:pt x="5545" y="9296"/>
                </a:cubicBezTo>
                <a:cubicBezTo>
                  <a:pt x="5525" y="9281"/>
                  <a:pt x="5505" y="9266"/>
                  <a:pt x="5484" y="9251"/>
                </a:cubicBezTo>
                <a:cubicBezTo>
                  <a:pt x="5480" y="9248"/>
                  <a:pt x="5474" y="9246"/>
                  <a:pt x="5468" y="9246"/>
                </a:cubicBezTo>
                <a:close/>
                <a:moveTo>
                  <a:pt x="9530" y="9240"/>
                </a:moveTo>
                <a:cubicBezTo>
                  <a:pt x="9503" y="9240"/>
                  <a:pt x="9476" y="9258"/>
                  <a:pt x="9476" y="9292"/>
                </a:cubicBezTo>
                <a:lnTo>
                  <a:pt x="9476" y="9323"/>
                </a:lnTo>
                <a:cubicBezTo>
                  <a:pt x="9476" y="9357"/>
                  <a:pt x="9503" y="9374"/>
                  <a:pt x="9530" y="9374"/>
                </a:cubicBezTo>
                <a:cubicBezTo>
                  <a:pt x="9557" y="9374"/>
                  <a:pt x="9584" y="9357"/>
                  <a:pt x="9584" y="9323"/>
                </a:cubicBezTo>
                <a:lnTo>
                  <a:pt x="9584" y="9292"/>
                </a:lnTo>
                <a:cubicBezTo>
                  <a:pt x="9584" y="9258"/>
                  <a:pt x="9557" y="9240"/>
                  <a:pt x="9530" y="9240"/>
                </a:cubicBezTo>
                <a:close/>
                <a:moveTo>
                  <a:pt x="7042" y="9312"/>
                </a:moveTo>
                <a:cubicBezTo>
                  <a:pt x="6997" y="9312"/>
                  <a:pt x="6998" y="9382"/>
                  <a:pt x="7043" y="9382"/>
                </a:cubicBezTo>
                <a:lnTo>
                  <a:pt x="7074" y="9382"/>
                </a:lnTo>
                <a:cubicBezTo>
                  <a:pt x="7119" y="9382"/>
                  <a:pt x="7119" y="9312"/>
                  <a:pt x="7074" y="9312"/>
                </a:cubicBezTo>
                <a:lnTo>
                  <a:pt x="7043" y="9312"/>
                </a:lnTo>
                <a:cubicBezTo>
                  <a:pt x="7043" y="9312"/>
                  <a:pt x="7043" y="9312"/>
                  <a:pt x="7042" y="9312"/>
                </a:cubicBezTo>
                <a:close/>
                <a:moveTo>
                  <a:pt x="16939" y="9377"/>
                </a:moveTo>
                <a:cubicBezTo>
                  <a:pt x="16916" y="9377"/>
                  <a:pt x="16916" y="9413"/>
                  <a:pt x="16939" y="9413"/>
                </a:cubicBezTo>
                <a:lnTo>
                  <a:pt x="16955" y="9413"/>
                </a:lnTo>
                <a:cubicBezTo>
                  <a:pt x="16979" y="9413"/>
                  <a:pt x="16979" y="9377"/>
                  <a:pt x="16955" y="9377"/>
                </a:cubicBezTo>
                <a:close/>
                <a:moveTo>
                  <a:pt x="6072" y="9353"/>
                </a:moveTo>
                <a:cubicBezTo>
                  <a:pt x="6029" y="9353"/>
                  <a:pt x="6029" y="9423"/>
                  <a:pt x="6074" y="9423"/>
                </a:cubicBezTo>
                <a:cubicBezTo>
                  <a:pt x="6120" y="9423"/>
                  <a:pt x="6120" y="9353"/>
                  <a:pt x="6074" y="9353"/>
                </a:cubicBezTo>
                <a:cubicBezTo>
                  <a:pt x="6074" y="9353"/>
                  <a:pt x="6073" y="9353"/>
                  <a:pt x="6072" y="9353"/>
                </a:cubicBezTo>
                <a:close/>
                <a:moveTo>
                  <a:pt x="5519" y="9366"/>
                </a:moveTo>
                <a:cubicBezTo>
                  <a:pt x="5473" y="9366"/>
                  <a:pt x="5473" y="9437"/>
                  <a:pt x="5519" y="9437"/>
                </a:cubicBezTo>
                <a:cubicBezTo>
                  <a:pt x="5565" y="9437"/>
                  <a:pt x="5565" y="9366"/>
                  <a:pt x="5519" y="9366"/>
                </a:cubicBezTo>
                <a:close/>
                <a:moveTo>
                  <a:pt x="16491" y="9389"/>
                </a:moveTo>
                <a:cubicBezTo>
                  <a:pt x="16478" y="9389"/>
                  <a:pt x="16467" y="9407"/>
                  <a:pt x="16478" y="9420"/>
                </a:cubicBezTo>
                <a:cubicBezTo>
                  <a:pt x="16487" y="9431"/>
                  <a:pt x="16499" y="9437"/>
                  <a:pt x="16513" y="9437"/>
                </a:cubicBezTo>
                <a:cubicBezTo>
                  <a:pt x="16525" y="9437"/>
                  <a:pt x="16537" y="9432"/>
                  <a:pt x="16546" y="9422"/>
                </a:cubicBezTo>
                <a:cubicBezTo>
                  <a:pt x="16558" y="9409"/>
                  <a:pt x="16546" y="9391"/>
                  <a:pt x="16533" y="9391"/>
                </a:cubicBezTo>
                <a:cubicBezTo>
                  <a:pt x="16529" y="9391"/>
                  <a:pt x="16525" y="9393"/>
                  <a:pt x="16521" y="9397"/>
                </a:cubicBezTo>
                <a:cubicBezTo>
                  <a:pt x="16518" y="9400"/>
                  <a:pt x="16515" y="9401"/>
                  <a:pt x="16512" y="9401"/>
                </a:cubicBezTo>
                <a:cubicBezTo>
                  <a:pt x="16509" y="9401"/>
                  <a:pt x="16506" y="9399"/>
                  <a:pt x="16503" y="9396"/>
                </a:cubicBezTo>
                <a:cubicBezTo>
                  <a:pt x="16499" y="9391"/>
                  <a:pt x="16495" y="9389"/>
                  <a:pt x="16491" y="9389"/>
                </a:cubicBezTo>
                <a:close/>
                <a:moveTo>
                  <a:pt x="19406" y="9380"/>
                </a:moveTo>
                <a:cubicBezTo>
                  <a:pt x="19374" y="9380"/>
                  <a:pt x="19351" y="9427"/>
                  <a:pt x="19388" y="9445"/>
                </a:cubicBezTo>
                <a:cubicBezTo>
                  <a:pt x="19399" y="9450"/>
                  <a:pt x="19407" y="9456"/>
                  <a:pt x="19417" y="9461"/>
                </a:cubicBezTo>
                <a:cubicBezTo>
                  <a:pt x="19423" y="9464"/>
                  <a:pt x="19429" y="9465"/>
                  <a:pt x="19434" y="9465"/>
                </a:cubicBezTo>
                <a:cubicBezTo>
                  <a:pt x="19466" y="9465"/>
                  <a:pt x="19488" y="9418"/>
                  <a:pt x="19453" y="9400"/>
                </a:cubicBezTo>
                <a:cubicBezTo>
                  <a:pt x="19443" y="9395"/>
                  <a:pt x="19433" y="9390"/>
                  <a:pt x="19423" y="9384"/>
                </a:cubicBezTo>
                <a:cubicBezTo>
                  <a:pt x="19417" y="9381"/>
                  <a:pt x="19411" y="9380"/>
                  <a:pt x="19406" y="9380"/>
                </a:cubicBezTo>
                <a:close/>
                <a:moveTo>
                  <a:pt x="822" y="9353"/>
                </a:moveTo>
                <a:cubicBezTo>
                  <a:pt x="804" y="9353"/>
                  <a:pt x="786" y="9362"/>
                  <a:pt x="775" y="9379"/>
                </a:cubicBezTo>
                <a:cubicBezTo>
                  <a:pt x="763" y="9403"/>
                  <a:pt x="769" y="9439"/>
                  <a:pt x="795" y="9452"/>
                </a:cubicBezTo>
                <a:cubicBezTo>
                  <a:pt x="806" y="9458"/>
                  <a:pt x="815" y="9463"/>
                  <a:pt x="826" y="9468"/>
                </a:cubicBezTo>
                <a:cubicBezTo>
                  <a:pt x="834" y="9472"/>
                  <a:pt x="844" y="9474"/>
                  <a:pt x="853" y="9474"/>
                </a:cubicBezTo>
                <a:cubicBezTo>
                  <a:pt x="871" y="9474"/>
                  <a:pt x="889" y="9466"/>
                  <a:pt x="899" y="9448"/>
                </a:cubicBezTo>
                <a:cubicBezTo>
                  <a:pt x="914" y="9424"/>
                  <a:pt x="905" y="9388"/>
                  <a:pt x="879" y="9375"/>
                </a:cubicBezTo>
                <a:cubicBezTo>
                  <a:pt x="869" y="9370"/>
                  <a:pt x="859" y="9364"/>
                  <a:pt x="849" y="9359"/>
                </a:cubicBezTo>
                <a:cubicBezTo>
                  <a:pt x="840" y="9355"/>
                  <a:pt x="831" y="9353"/>
                  <a:pt x="822" y="9353"/>
                </a:cubicBezTo>
                <a:close/>
                <a:moveTo>
                  <a:pt x="10446" y="9394"/>
                </a:moveTo>
                <a:cubicBezTo>
                  <a:pt x="10429" y="9394"/>
                  <a:pt x="10411" y="9405"/>
                  <a:pt x="10411" y="9428"/>
                </a:cubicBezTo>
                <a:lnTo>
                  <a:pt x="10411" y="9444"/>
                </a:lnTo>
                <a:cubicBezTo>
                  <a:pt x="10411" y="9467"/>
                  <a:pt x="10429" y="9479"/>
                  <a:pt x="10446" y="9479"/>
                </a:cubicBezTo>
                <a:cubicBezTo>
                  <a:pt x="10464" y="9479"/>
                  <a:pt x="10481" y="9467"/>
                  <a:pt x="10481" y="9444"/>
                </a:cubicBezTo>
                <a:lnTo>
                  <a:pt x="10481" y="9428"/>
                </a:lnTo>
                <a:cubicBezTo>
                  <a:pt x="10481" y="9405"/>
                  <a:pt x="10464" y="9394"/>
                  <a:pt x="10446" y="9394"/>
                </a:cubicBezTo>
                <a:close/>
                <a:moveTo>
                  <a:pt x="7097" y="9418"/>
                </a:moveTo>
                <a:cubicBezTo>
                  <a:pt x="7084" y="9418"/>
                  <a:pt x="7072" y="9436"/>
                  <a:pt x="7084" y="9448"/>
                </a:cubicBezTo>
                <a:lnTo>
                  <a:pt x="7113" y="9479"/>
                </a:lnTo>
                <a:cubicBezTo>
                  <a:pt x="7117" y="9482"/>
                  <a:pt x="7121" y="9484"/>
                  <a:pt x="7125" y="9484"/>
                </a:cubicBezTo>
                <a:cubicBezTo>
                  <a:pt x="7138" y="9484"/>
                  <a:pt x="7151" y="9466"/>
                  <a:pt x="7139" y="9454"/>
                </a:cubicBezTo>
                <a:lnTo>
                  <a:pt x="7108" y="9423"/>
                </a:lnTo>
                <a:cubicBezTo>
                  <a:pt x="7105" y="9420"/>
                  <a:pt x="7101" y="9418"/>
                  <a:pt x="7097" y="9418"/>
                </a:cubicBezTo>
                <a:close/>
                <a:moveTo>
                  <a:pt x="3602" y="9456"/>
                </a:moveTo>
                <a:cubicBezTo>
                  <a:pt x="3580" y="9456"/>
                  <a:pt x="3580" y="9490"/>
                  <a:pt x="3603" y="9491"/>
                </a:cubicBezTo>
                <a:cubicBezTo>
                  <a:pt x="3627" y="9491"/>
                  <a:pt x="3627" y="9456"/>
                  <a:pt x="3603" y="9456"/>
                </a:cubicBezTo>
                <a:cubicBezTo>
                  <a:pt x="3603" y="9456"/>
                  <a:pt x="3602" y="9456"/>
                  <a:pt x="3602" y="9456"/>
                </a:cubicBezTo>
                <a:close/>
                <a:moveTo>
                  <a:pt x="14310" y="9411"/>
                </a:moveTo>
                <a:cubicBezTo>
                  <a:pt x="14241" y="9411"/>
                  <a:pt x="14241" y="9517"/>
                  <a:pt x="14310" y="9517"/>
                </a:cubicBezTo>
                <a:lnTo>
                  <a:pt x="14326" y="9517"/>
                </a:lnTo>
                <a:cubicBezTo>
                  <a:pt x="14394" y="9516"/>
                  <a:pt x="14394" y="9411"/>
                  <a:pt x="14326" y="9411"/>
                </a:cubicBezTo>
                <a:close/>
                <a:moveTo>
                  <a:pt x="20198" y="9368"/>
                </a:moveTo>
                <a:cubicBezTo>
                  <a:pt x="20194" y="9368"/>
                  <a:pt x="20189" y="9368"/>
                  <a:pt x="20184" y="9370"/>
                </a:cubicBezTo>
                <a:cubicBezTo>
                  <a:pt x="20158" y="9377"/>
                  <a:pt x="20137" y="9407"/>
                  <a:pt x="20148" y="9435"/>
                </a:cubicBezTo>
                <a:cubicBezTo>
                  <a:pt x="20153" y="9450"/>
                  <a:pt x="20158" y="9465"/>
                  <a:pt x="20162" y="9480"/>
                </a:cubicBezTo>
                <a:cubicBezTo>
                  <a:pt x="20170" y="9503"/>
                  <a:pt x="20191" y="9518"/>
                  <a:pt x="20215" y="9518"/>
                </a:cubicBezTo>
                <a:cubicBezTo>
                  <a:pt x="20219" y="9518"/>
                  <a:pt x="20224" y="9518"/>
                  <a:pt x="20228" y="9516"/>
                </a:cubicBezTo>
                <a:cubicBezTo>
                  <a:pt x="20254" y="9508"/>
                  <a:pt x="20275" y="9479"/>
                  <a:pt x="20265" y="9450"/>
                </a:cubicBezTo>
                <a:cubicBezTo>
                  <a:pt x="20260" y="9437"/>
                  <a:pt x="20254" y="9421"/>
                  <a:pt x="20249" y="9406"/>
                </a:cubicBezTo>
                <a:cubicBezTo>
                  <a:pt x="20241" y="9384"/>
                  <a:pt x="20221" y="9368"/>
                  <a:pt x="20198" y="9368"/>
                </a:cubicBezTo>
                <a:close/>
                <a:moveTo>
                  <a:pt x="22841" y="9436"/>
                </a:moveTo>
                <a:cubicBezTo>
                  <a:pt x="22831" y="9436"/>
                  <a:pt x="22820" y="9441"/>
                  <a:pt x="22814" y="9454"/>
                </a:cubicBezTo>
                <a:cubicBezTo>
                  <a:pt x="22809" y="9464"/>
                  <a:pt x="22803" y="9473"/>
                  <a:pt x="22798" y="9484"/>
                </a:cubicBezTo>
                <a:cubicBezTo>
                  <a:pt x="22784" y="9511"/>
                  <a:pt x="22808" y="9537"/>
                  <a:pt x="22831" y="9537"/>
                </a:cubicBezTo>
                <a:cubicBezTo>
                  <a:pt x="22842" y="9537"/>
                  <a:pt x="22852" y="9532"/>
                  <a:pt x="22859" y="9518"/>
                </a:cubicBezTo>
                <a:cubicBezTo>
                  <a:pt x="22864" y="9508"/>
                  <a:pt x="22869" y="9500"/>
                  <a:pt x="22875" y="9489"/>
                </a:cubicBezTo>
                <a:cubicBezTo>
                  <a:pt x="22889" y="9462"/>
                  <a:pt x="22865" y="9436"/>
                  <a:pt x="22841" y="9436"/>
                </a:cubicBezTo>
                <a:close/>
                <a:moveTo>
                  <a:pt x="7380" y="9460"/>
                </a:moveTo>
                <a:cubicBezTo>
                  <a:pt x="7372" y="9460"/>
                  <a:pt x="7364" y="9463"/>
                  <a:pt x="7356" y="9470"/>
                </a:cubicBezTo>
                <a:lnTo>
                  <a:pt x="7341" y="9486"/>
                </a:lnTo>
                <a:cubicBezTo>
                  <a:pt x="7315" y="9511"/>
                  <a:pt x="7340" y="9547"/>
                  <a:pt x="7367" y="9547"/>
                </a:cubicBezTo>
                <a:cubicBezTo>
                  <a:pt x="7375" y="9547"/>
                  <a:pt x="7383" y="9544"/>
                  <a:pt x="7390" y="9536"/>
                </a:cubicBezTo>
                <a:lnTo>
                  <a:pt x="7406" y="9521"/>
                </a:lnTo>
                <a:cubicBezTo>
                  <a:pt x="7431" y="9496"/>
                  <a:pt x="7407" y="9460"/>
                  <a:pt x="7380" y="9460"/>
                </a:cubicBezTo>
                <a:close/>
                <a:moveTo>
                  <a:pt x="18608" y="9548"/>
                </a:moveTo>
                <a:cubicBezTo>
                  <a:pt x="18584" y="9548"/>
                  <a:pt x="18584" y="9583"/>
                  <a:pt x="18608" y="9583"/>
                </a:cubicBezTo>
                <a:cubicBezTo>
                  <a:pt x="18631" y="9583"/>
                  <a:pt x="18631" y="9548"/>
                  <a:pt x="18608" y="9548"/>
                </a:cubicBezTo>
                <a:close/>
                <a:moveTo>
                  <a:pt x="24711" y="9523"/>
                </a:moveTo>
                <a:cubicBezTo>
                  <a:pt x="24668" y="9523"/>
                  <a:pt x="24668" y="9592"/>
                  <a:pt x="24712" y="9594"/>
                </a:cubicBezTo>
                <a:cubicBezTo>
                  <a:pt x="24758" y="9594"/>
                  <a:pt x="24758" y="9523"/>
                  <a:pt x="24712" y="9523"/>
                </a:cubicBezTo>
                <a:cubicBezTo>
                  <a:pt x="24712" y="9523"/>
                  <a:pt x="24711" y="9523"/>
                  <a:pt x="24711" y="9523"/>
                </a:cubicBezTo>
                <a:close/>
                <a:moveTo>
                  <a:pt x="7720" y="9480"/>
                </a:moveTo>
                <a:cubicBezTo>
                  <a:pt x="7699" y="9480"/>
                  <a:pt x="7677" y="9497"/>
                  <a:pt x="7682" y="9524"/>
                </a:cubicBezTo>
                <a:lnTo>
                  <a:pt x="7698" y="9599"/>
                </a:lnTo>
                <a:cubicBezTo>
                  <a:pt x="7702" y="9617"/>
                  <a:pt x="7715" y="9624"/>
                  <a:pt x="7729" y="9624"/>
                </a:cubicBezTo>
                <a:cubicBezTo>
                  <a:pt x="7750" y="9624"/>
                  <a:pt x="7772" y="9607"/>
                  <a:pt x="7766" y="9580"/>
                </a:cubicBezTo>
                <a:lnTo>
                  <a:pt x="7750" y="9506"/>
                </a:lnTo>
                <a:cubicBezTo>
                  <a:pt x="7747" y="9487"/>
                  <a:pt x="7734" y="9480"/>
                  <a:pt x="7720" y="9480"/>
                </a:cubicBezTo>
                <a:close/>
                <a:moveTo>
                  <a:pt x="8943" y="9504"/>
                </a:moveTo>
                <a:cubicBezTo>
                  <a:pt x="8938" y="9504"/>
                  <a:pt x="8933" y="9505"/>
                  <a:pt x="8928" y="9507"/>
                </a:cubicBezTo>
                <a:cubicBezTo>
                  <a:pt x="8912" y="9512"/>
                  <a:pt x="8898" y="9517"/>
                  <a:pt x="8883" y="9523"/>
                </a:cubicBezTo>
                <a:cubicBezTo>
                  <a:pt x="8856" y="9532"/>
                  <a:pt x="8839" y="9559"/>
                  <a:pt x="8846" y="9589"/>
                </a:cubicBezTo>
                <a:cubicBezTo>
                  <a:pt x="8851" y="9610"/>
                  <a:pt x="8873" y="9628"/>
                  <a:pt x="8896" y="9628"/>
                </a:cubicBezTo>
                <a:cubicBezTo>
                  <a:pt x="8901" y="9628"/>
                  <a:pt x="8906" y="9627"/>
                  <a:pt x="8911" y="9625"/>
                </a:cubicBezTo>
                <a:cubicBezTo>
                  <a:pt x="8927" y="9620"/>
                  <a:pt x="8942" y="9615"/>
                  <a:pt x="8956" y="9610"/>
                </a:cubicBezTo>
                <a:cubicBezTo>
                  <a:pt x="8983" y="9600"/>
                  <a:pt x="9001" y="9573"/>
                  <a:pt x="8993" y="9544"/>
                </a:cubicBezTo>
                <a:cubicBezTo>
                  <a:pt x="8987" y="9522"/>
                  <a:pt x="8965" y="9504"/>
                  <a:pt x="8943" y="9504"/>
                </a:cubicBezTo>
                <a:close/>
                <a:moveTo>
                  <a:pt x="12970" y="9431"/>
                </a:moveTo>
                <a:cubicBezTo>
                  <a:pt x="12962" y="9431"/>
                  <a:pt x="12954" y="9434"/>
                  <a:pt x="12946" y="9442"/>
                </a:cubicBezTo>
                <a:cubicBezTo>
                  <a:pt x="12906" y="9485"/>
                  <a:pt x="12864" y="9529"/>
                  <a:pt x="12823" y="9574"/>
                </a:cubicBezTo>
                <a:cubicBezTo>
                  <a:pt x="12799" y="9599"/>
                  <a:pt x="12823" y="9635"/>
                  <a:pt x="12849" y="9635"/>
                </a:cubicBezTo>
                <a:cubicBezTo>
                  <a:pt x="12857" y="9635"/>
                  <a:pt x="12866" y="9631"/>
                  <a:pt x="12873" y="9623"/>
                </a:cubicBezTo>
                <a:cubicBezTo>
                  <a:pt x="12914" y="9580"/>
                  <a:pt x="12956" y="9536"/>
                  <a:pt x="12996" y="9491"/>
                </a:cubicBezTo>
                <a:cubicBezTo>
                  <a:pt x="13020" y="9466"/>
                  <a:pt x="12996" y="9431"/>
                  <a:pt x="12970" y="9431"/>
                </a:cubicBezTo>
                <a:close/>
                <a:moveTo>
                  <a:pt x="24081" y="9532"/>
                </a:moveTo>
                <a:cubicBezTo>
                  <a:pt x="24013" y="9532"/>
                  <a:pt x="24013" y="9639"/>
                  <a:pt x="24081" y="9639"/>
                </a:cubicBezTo>
                <a:cubicBezTo>
                  <a:pt x="24151" y="9639"/>
                  <a:pt x="24151" y="9532"/>
                  <a:pt x="24081" y="9532"/>
                </a:cubicBezTo>
                <a:close/>
                <a:moveTo>
                  <a:pt x="12204" y="9579"/>
                </a:moveTo>
                <a:cubicBezTo>
                  <a:pt x="12158" y="9579"/>
                  <a:pt x="12158" y="9649"/>
                  <a:pt x="12204" y="9649"/>
                </a:cubicBezTo>
                <a:cubicBezTo>
                  <a:pt x="12250" y="9649"/>
                  <a:pt x="12250" y="9579"/>
                  <a:pt x="12204" y="9579"/>
                </a:cubicBezTo>
                <a:close/>
                <a:moveTo>
                  <a:pt x="14697" y="9540"/>
                </a:moveTo>
                <a:cubicBezTo>
                  <a:pt x="14670" y="9540"/>
                  <a:pt x="14644" y="9557"/>
                  <a:pt x="14644" y="9592"/>
                </a:cubicBezTo>
                <a:lnTo>
                  <a:pt x="14644" y="9608"/>
                </a:lnTo>
                <a:cubicBezTo>
                  <a:pt x="14644" y="9643"/>
                  <a:pt x="14670" y="9660"/>
                  <a:pt x="14697" y="9660"/>
                </a:cubicBezTo>
                <a:cubicBezTo>
                  <a:pt x="14724" y="9660"/>
                  <a:pt x="14750" y="9643"/>
                  <a:pt x="14750" y="9608"/>
                </a:cubicBezTo>
                <a:lnTo>
                  <a:pt x="14750" y="9592"/>
                </a:lnTo>
                <a:cubicBezTo>
                  <a:pt x="14750" y="9557"/>
                  <a:pt x="14724" y="9540"/>
                  <a:pt x="14697" y="9540"/>
                </a:cubicBezTo>
                <a:close/>
                <a:moveTo>
                  <a:pt x="1320" y="9548"/>
                </a:moveTo>
                <a:cubicBezTo>
                  <a:pt x="1279" y="9548"/>
                  <a:pt x="1242" y="9601"/>
                  <a:pt x="1280" y="9638"/>
                </a:cubicBezTo>
                <a:lnTo>
                  <a:pt x="1296" y="9654"/>
                </a:lnTo>
                <a:cubicBezTo>
                  <a:pt x="1307" y="9665"/>
                  <a:pt x="1320" y="9670"/>
                  <a:pt x="1332" y="9670"/>
                </a:cubicBezTo>
                <a:cubicBezTo>
                  <a:pt x="1373" y="9670"/>
                  <a:pt x="1409" y="9616"/>
                  <a:pt x="1372" y="9579"/>
                </a:cubicBezTo>
                <a:lnTo>
                  <a:pt x="1356" y="9564"/>
                </a:lnTo>
                <a:cubicBezTo>
                  <a:pt x="1345" y="9553"/>
                  <a:pt x="1332" y="9548"/>
                  <a:pt x="1320" y="9548"/>
                </a:cubicBezTo>
                <a:close/>
                <a:moveTo>
                  <a:pt x="8463" y="9553"/>
                </a:moveTo>
                <a:cubicBezTo>
                  <a:pt x="8437" y="9553"/>
                  <a:pt x="8410" y="9570"/>
                  <a:pt x="8410" y="9604"/>
                </a:cubicBezTo>
                <a:lnTo>
                  <a:pt x="8410" y="9620"/>
                </a:lnTo>
                <a:cubicBezTo>
                  <a:pt x="8410" y="9655"/>
                  <a:pt x="8437" y="9672"/>
                  <a:pt x="8464" y="9672"/>
                </a:cubicBezTo>
                <a:cubicBezTo>
                  <a:pt x="8491" y="9672"/>
                  <a:pt x="8517" y="9655"/>
                  <a:pt x="8517" y="9620"/>
                </a:cubicBezTo>
                <a:lnTo>
                  <a:pt x="8517" y="9604"/>
                </a:lnTo>
                <a:cubicBezTo>
                  <a:pt x="8517" y="9570"/>
                  <a:pt x="8490" y="9553"/>
                  <a:pt x="8463" y="9553"/>
                </a:cubicBezTo>
                <a:close/>
                <a:moveTo>
                  <a:pt x="3740" y="9605"/>
                </a:moveTo>
                <a:cubicBezTo>
                  <a:pt x="3728" y="9605"/>
                  <a:pt x="3716" y="9618"/>
                  <a:pt x="3723" y="9633"/>
                </a:cubicBezTo>
                <a:cubicBezTo>
                  <a:pt x="3729" y="9643"/>
                  <a:pt x="3734" y="9653"/>
                  <a:pt x="3739" y="9663"/>
                </a:cubicBezTo>
                <a:cubicBezTo>
                  <a:pt x="3742" y="9670"/>
                  <a:pt x="3747" y="9672"/>
                  <a:pt x="3753" y="9672"/>
                </a:cubicBezTo>
                <a:cubicBezTo>
                  <a:pt x="3764" y="9672"/>
                  <a:pt x="3777" y="9659"/>
                  <a:pt x="3770" y="9644"/>
                </a:cubicBezTo>
                <a:cubicBezTo>
                  <a:pt x="3763" y="9636"/>
                  <a:pt x="3758" y="9625"/>
                  <a:pt x="3754" y="9615"/>
                </a:cubicBezTo>
                <a:cubicBezTo>
                  <a:pt x="3750" y="9608"/>
                  <a:pt x="3745" y="9605"/>
                  <a:pt x="3740" y="9605"/>
                </a:cubicBezTo>
                <a:close/>
                <a:moveTo>
                  <a:pt x="3227" y="9554"/>
                </a:moveTo>
                <a:cubicBezTo>
                  <a:pt x="3218" y="9554"/>
                  <a:pt x="3208" y="9556"/>
                  <a:pt x="3200" y="9560"/>
                </a:cubicBezTo>
                <a:cubicBezTo>
                  <a:pt x="3189" y="9566"/>
                  <a:pt x="3180" y="9571"/>
                  <a:pt x="3169" y="9576"/>
                </a:cubicBezTo>
                <a:cubicBezTo>
                  <a:pt x="3143" y="9590"/>
                  <a:pt x="3137" y="9625"/>
                  <a:pt x="3150" y="9649"/>
                </a:cubicBezTo>
                <a:cubicBezTo>
                  <a:pt x="3161" y="9667"/>
                  <a:pt x="3179" y="9676"/>
                  <a:pt x="3197" y="9676"/>
                </a:cubicBezTo>
                <a:cubicBezTo>
                  <a:pt x="3206" y="9676"/>
                  <a:pt x="3215" y="9674"/>
                  <a:pt x="3224" y="9669"/>
                </a:cubicBezTo>
                <a:cubicBezTo>
                  <a:pt x="3234" y="9664"/>
                  <a:pt x="3243" y="9659"/>
                  <a:pt x="3253" y="9654"/>
                </a:cubicBezTo>
                <a:cubicBezTo>
                  <a:pt x="3279" y="9641"/>
                  <a:pt x="3287" y="9605"/>
                  <a:pt x="3273" y="9580"/>
                </a:cubicBezTo>
                <a:cubicBezTo>
                  <a:pt x="3262" y="9563"/>
                  <a:pt x="3245" y="9554"/>
                  <a:pt x="3227" y="9554"/>
                </a:cubicBezTo>
                <a:close/>
                <a:moveTo>
                  <a:pt x="4263" y="9570"/>
                </a:moveTo>
                <a:cubicBezTo>
                  <a:pt x="4195" y="9571"/>
                  <a:pt x="4194" y="9678"/>
                  <a:pt x="4263" y="9678"/>
                </a:cubicBezTo>
                <a:lnTo>
                  <a:pt x="4293" y="9678"/>
                </a:lnTo>
                <a:cubicBezTo>
                  <a:pt x="4361" y="9678"/>
                  <a:pt x="4362" y="9570"/>
                  <a:pt x="4293" y="9570"/>
                </a:cubicBezTo>
                <a:close/>
                <a:moveTo>
                  <a:pt x="6277" y="9581"/>
                </a:moveTo>
                <a:cubicBezTo>
                  <a:pt x="6259" y="9581"/>
                  <a:pt x="6242" y="9593"/>
                  <a:pt x="6242" y="9616"/>
                </a:cubicBezTo>
                <a:lnTo>
                  <a:pt x="6242" y="9646"/>
                </a:lnTo>
                <a:cubicBezTo>
                  <a:pt x="6242" y="9669"/>
                  <a:pt x="6259" y="9680"/>
                  <a:pt x="6277" y="9680"/>
                </a:cubicBezTo>
                <a:cubicBezTo>
                  <a:pt x="6294" y="9680"/>
                  <a:pt x="6312" y="9669"/>
                  <a:pt x="6312" y="9646"/>
                </a:cubicBezTo>
                <a:lnTo>
                  <a:pt x="6312" y="9616"/>
                </a:lnTo>
                <a:cubicBezTo>
                  <a:pt x="6312" y="9593"/>
                  <a:pt x="6294" y="9581"/>
                  <a:pt x="6277" y="9581"/>
                </a:cubicBezTo>
                <a:close/>
                <a:moveTo>
                  <a:pt x="15152" y="9567"/>
                </a:moveTo>
                <a:cubicBezTo>
                  <a:pt x="15134" y="9567"/>
                  <a:pt x="15116" y="9578"/>
                  <a:pt x="15116" y="9601"/>
                </a:cubicBezTo>
                <a:lnTo>
                  <a:pt x="15116" y="9646"/>
                </a:lnTo>
                <a:cubicBezTo>
                  <a:pt x="15116" y="9669"/>
                  <a:pt x="15134" y="9680"/>
                  <a:pt x="15152" y="9680"/>
                </a:cubicBezTo>
                <a:cubicBezTo>
                  <a:pt x="15169" y="9680"/>
                  <a:pt x="15187" y="9669"/>
                  <a:pt x="15187" y="9646"/>
                </a:cubicBezTo>
                <a:lnTo>
                  <a:pt x="15187" y="9601"/>
                </a:lnTo>
                <a:cubicBezTo>
                  <a:pt x="15187" y="9578"/>
                  <a:pt x="15169" y="9567"/>
                  <a:pt x="15152" y="9567"/>
                </a:cubicBezTo>
                <a:close/>
                <a:moveTo>
                  <a:pt x="13946" y="9597"/>
                </a:moveTo>
                <a:cubicBezTo>
                  <a:pt x="13919" y="9597"/>
                  <a:pt x="13895" y="9633"/>
                  <a:pt x="13921" y="9658"/>
                </a:cubicBezTo>
                <a:lnTo>
                  <a:pt x="13936" y="9674"/>
                </a:lnTo>
                <a:cubicBezTo>
                  <a:pt x="13944" y="9681"/>
                  <a:pt x="13952" y="9684"/>
                  <a:pt x="13960" y="9684"/>
                </a:cubicBezTo>
                <a:cubicBezTo>
                  <a:pt x="13987" y="9684"/>
                  <a:pt x="14011" y="9648"/>
                  <a:pt x="13986" y="9623"/>
                </a:cubicBezTo>
                <a:lnTo>
                  <a:pt x="13970" y="9608"/>
                </a:lnTo>
                <a:cubicBezTo>
                  <a:pt x="13963" y="9600"/>
                  <a:pt x="13954" y="9597"/>
                  <a:pt x="13946" y="9597"/>
                </a:cubicBezTo>
                <a:close/>
                <a:moveTo>
                  <a:pt x="6102" y="9636"/>
                </a:moveTo>
                <a:cubicBezTo>
                  <a:pt x="6094" y="9636"/>
                  <a:pt x="6086" y="9639"/>
                  <a:pt x="6079" y="9647"/>
                </a:cubicBezTo>
                <a:lnTo>
                  <a:pt x="6064" y="9663"/>
                </a:lnTo>
                <a:cubicBezTo>
                  <a:pt x="6038" y="9688"/>
                  <a:pt x="6063" y="9724"/>
                  <a:pt x="6090" y="9724"/>
                </a:cubicBezTo>
                <a:cubicBezTo>
                  <a:pt x="6095" y="9724"/>
                  <a:pt x="6101" y="9723"/>
                  <a:pt x="6106" y="9720"/>
                </a:cubicBezTo>
                <a:cubicBezTo>
                  <a:pt x="6112" y="9723"/>
                  <a:pt x="6119" y="9724"/>
                  <a:pt x="6126" y="9724"/>
                </a:cubicBezTo>
                <a:cubicBezTo>
                  <a:pt x="6144" y="9724"/>
                  <a:pt x="6162" y="9713"/>
                  <a:pt x="6162" y="9690"/>
                </a:cubicBezTo>
                <a:lnTo>
                  <a:pt x="6162" y="9675"/>
                </a:lnTo>
                <a:cubicBezTo>
                  <a:pt x="6162" y="9652"/>
                  <a:pt x="6144" y="9640"/>
                  <a:pt x="6126" y="9640"/>
                </a:cubicBezTo>
                <a:cubicBezTo>
                  <a:pt x="6124" y="9640"/>
                  <a:pt x="6121" y="9640"/>
                  <a:pt x="6118" y="9641"/>
                </a:cubicBezTo>
                <a:cubicBezTo>
                  <a:pt x="6113" y="9638"/>
                  <a:pt x="6108" y="9636"/>
                  <a:pt x="6102" y="9636"/>
                </a:cubicBezTo>
                <a:close/>
                <a:moveTo>
                  <a:pt x="19762" y="9581"/>
                </a:moveTo>
                <a:cubicBezTo>
                  <a:pt x="19752" y="9581"/>
                  <a:pt x="19742" y="9584"/>
                  <a:pt x="19736" y="9591"/>
                </a:cubicBezTo>
                <a:cubicBezTo>
                  <a:pt x="19721" y="9605"/>
                  <a:pt x="19723" y="9626"/>
                  <a:pt x="19736" y="9641"/>
                </a:cubicBezTo>
                <a:cubicBezTo>
                  <a:pt x="19757" y="9665"/>
                  <a:pt x="19777" y="9690"/>
                  <a:pt x="19798" y="9715"/>
                </a:cubicBezTo>
                <a:cubicBezTo>
                  <a:pt x="19803" y="9722"/>
                  <a:pt x="19812" y="9726"/>
                  <a:pt x="19821" y="9726"/>
                </a:cubicBezTo>
                <a:cubicBezTo>
                  <a:pt x="19831" y="9726"/>
                  <a:pt x="19840" y="9722"/>
                  <a:pt x="19847" y="9715"/>
                </a:cubicBezTo>
                <a:cubicBezTo>
                  <a:pt x="19862" y="9701"/>
                  <a:pt x="19861" y="9680"/>
                  <a:pt x="19847" y="9665"/>
                </a:cubicBezTo>
                <a:cubicBezTo>
                  <a:pt x="19826" y="9641"/>
                  <a:pt x="19807" y="9616"/>
                  <a:pt x="19786" y="9591"/>
                </a:cubicBezTo>
                <a:cubicBezTo>
                  <a:pt x="19780" y="9584"/>
                  <a:pt x="19771" y="9581"/>
                  <a:pt x="19762" y="9581"/>
                </a:cubicBezTo>
                <a:close/>
                <a:moveTo>
                  <a:pt x="5288" y="9605"/>
                </a:moveTo>
                <a:cubicBezTo>
                  <a:pt x="5252" y="9605"/>
                  <a:pt x="5215" y="9644"/>
                  <a:pt x="5238" y="9685"/>
                </a:cubicBezTo>
                <a:cubicBezTo>
                  <a:pt x="5258" y="9721"/>
                  <a:pt x="5290" y="9737"/>
                  <a:pt x="5329" y="9742"/>
                </a:cubicBezTo>
                <a:cubicBezTo>
                  <a:pt x="5331" y="9742"/>
                  <a:pt x="5333" y="9742"/>
                  <a:pt x="5335" y="9742"/>
                </a:cubicBezTo>
                <a:cubicBezTo>
                  <a:pt x="5361" y="9742"/>
                  <a:pt x="5383" y="9714"/>
                  <a:pt x="5383" y="9688"/>
                </a:cubicBezTo>
                <a:cubicBezTo>
                  <a:pt x="5383" y="9658"/>
                  <a:pt x="5361" y="9639"/>
                  <a:pt x="5333" y="9636"/>
                </a:cubicBezTo>
                <a:cubicBezTo>
                  <a:pt x="5331" y="9634"/>
                  <a:pt x="5331" y="9633"/>
                  <a:pt x="5330" y="9632"/>
                </a:cubicBezTo>
                <a:cubicBezTo>
                  <a:pt x="5320" y="9613"/>
                  <a:pt x="5305" y="9605"/>
                  <a:pt x="5288" y="9605"/>
                </a:cubicBezTo>
                <a:close/>
                <a:moveTo>
                  <a:pt x="17870" y="9711"/>
                </a:moveTo>
                <a:cubicBezTo>
                  <a:pt x="17848" y="9711"/>
                  <a:pt x="17846" y="9747"/>
                  <a:pt x="17870" y="9747"/>
                </a:cubicBezTo>
                <a:lnTo>
                  <a:pt x="17886" y="9747"/>
                </a:lnTo>
                <a:cubicBezTo>
                  <a:pt x="17908" y="9746"/>
                  <a:pt x="17909" y="9711"/>
                  <a:pt x="17886" y="9711"/>
                </a:cubicBezTo>
                <a:close/>
                <a:moveTo>
                  <a:pt x="4895" y="9681"/>
                </a:moveTo>
                <a:cubicBezTo>
                  <a:pt x="4849" y="9681"/>
                  <a:pt x="4849" y="9752"/>
                  <a:pt x="4895" y="9752"/>
                </a:cubicBezTo>
                <a:cubicBezTo>
                  <a:pt x="4940" y="9752"/>
                  <a:pt x="4940" y="9681"/>
                  <a:pt x="4895" y="9681"/>
                </a:cubicBezTo>
                <a:close/>
                <a:moveTo>
                  <a:pt x="11722" y="9649"/>
                </a:moveTo>
                <a:cubicBezTo>
                  <a:pt x="11654" y="9649"/>
                  <a:pt x="11654" y="9757"/>
                  <a:pt x="11722" y="9757"/>
                </a:cubicBezTo>
                <a:cubicBezTo>
                  <a:pt x="11791" y="9757"/>
                  <a:pt x="11791" y="9649"/>
                  <a:pt x="11722" y="9649"/>
                </a:cubicBezTo>
                <a:close/>
                <a:moveTo>
                  <a:pt x="9589" y="9693"/>
                </a:moveTo>
                <a:cubicBezTo>
                  <a:pt x="9543" y="9693"/>
                  <a:pt x="9543" y="9764"/>
                  <a:pt x="9589" y="9764"/>
                </a:cubicBezTo>
                <a:lnTo>
                  <a:pt x="9618" y="9764"/>
                </a:lnTo>
                <a:cubicBezTo>
                  <a:pt x="9664" y="9764"/>
                  <a:pt x="9664" y="9693"/>
                  <a:pt x="9618" y="9693"/>
                </a:cubicBezTo>
                <a:close/>
                <a:moveTo>
                  <a:pt x="24441" y="9686"/>
                </a:moveTo>
                <a:cubicBezTo>
                  <a:pt x="24424" y="9686"/>
                  <a:pt x="24406" y="9698"/>
                  <a:pt x="24406" y="9721"/>
                </a:cubicBezTo>
                <a:lnTo>
                  <a:pt x="24406" y="9736"/>
                </a:lnTo>
                <a:cubicBezTo>
                  <a:pt x="24406" y="9759"/>
                  <a:pt x="24424" y="9771"/>
                  <a:pt x="24441" y="9771"/>
                </a:cubicBezTo>
                <a:cubicBezTo>
                  <a:pt x="24459" y="9771"/>
                  <a:pt x="24476" y="9759"/>
                  <a:pt x="24476" y="9736"/>
                </a:cubicBezTo>
                <a:lnTo>
                  <a:pt x="24476" y="9721"/>
                </a:lnTo>
                <a:cubicBezTo>
                  <a:pt x="24476" y="9698"/>
                  <a:pt x="24459" y="9686"/>
                  <a:pt x="24441" y="9686"/>
                </a:cubicBezTo>
                <a:close/>
                <a:moveTo>
                  <a:pt x="21312" y="9673"/>
                </a:moveTo>
                <a:cubicBezTo>
                  <a:pt x="21294" y="9673"/>
                  <a:pt x="21276" y="9685"/>
                  <a:pt x="21276" y="9707"/>
                </a:cubicBezTo>
                <a:lnTo>
                  <a:pt x="21276" y="9737"/>
                </a:lnTo>
                <a:cubicBezTo>
                  <a:pt x="21276" y="9760"/>
                  <a:pt x="21294" y="9772"/>
                  <a:pt x="21312" y="9772"/>
                </a:cubicBezTo>
                <a:cubicBezTo>
                  <a:pt x="21329" y="9772"/>
                  <a:pt x="21347" y="9760"/>
                  <a:pt x="21347" y="9737"/>
                </a:cubicBezTo>
                <a:lnTo>
                  <a:pt x="21347" y="9707"/>
                </a:lnTo>
                <a:cubicBezTo>
                  <a:pt x="21347" y="9685"/>
                  <a:pt x="21329" y="9673"/>
                  <a:pt x="21312" y="9673"/>
                </a:cubicBezTo>
                <a:close/>
                <a:moveTo>
                  <a:pt x="6492" y="9683"/>
                </a:moveTo>
                <a:cubicBezTo>
                  <a:pt x="6481" y="9683"/>
                  <a:pt x="6470" y="9689"/>
                  <a:pt x="6464" y="9702"/>
                </a:cubicBezTo>
                <a:cubicBezTo>
                  <a:pt x="6459" y="9712"/>
                  <a:pt x="6453" y="9722"/>
                  <a:pt x="6448" y="9732"/>
                </a:cubicBezTo>
                <a:cubicBezTo>
                  <a:pt x="6434" y="9760"/>
                  <a:pt x="6459" y="9786"/>
                  <a:pt x="6483" y="9786"/>
                </a:cubicBezTo>
                <a:cubicBezTo>
                  <a:pt x="6493" y="9786"/>
                  <a:pt x="6504" y="9780"/>
                  <a:pt x="6510" y="9768"/>
                </a:cubicBezTo>
                <a:cubicBezTo>
                  <a:pt x="6515" y="9757"/>
                  <a:pt x="6521" y="9748"/>
                  <a:pt x="6526" y="9737"/>
                </a:cubicBezTo>
                <a:cubicBezTo>
                  <a:pt x="6540" y="9709"/>
                  <a:pt x="6515" y="9683"/>
                  <a:pt x="6492" y="9683"/>
                </a:cubicBezTo>
                <a:close/>
                <a:moveTo>
                  <a:pt x="2429" y="9708"/>
                </a:moveTo>
                <a:cubicBezTo>
                  <a:pt x="2423" y="9708"/>
                  <a:pt x="2418" y="9710"/>
                  <a:pt x="2414" y="9715"/>
                </a:cubicBezTo>
                <a:cubicBezTo>
                  <a:pt x="2401" y="9732"/>
                  <a:pt x="2386" y="9746"/>
                  <a:pt x="2366" y="9752"/>
                </a:cubicBezTo>
                <a:cubicBezTo>
                  <a:pt x="2347" y="9759"/>
                  <a:pt x="2353" y="9787"/>
                  <a:pt x="2369" y="9787"/>
                </a:cubicBezTo>
                <a:cubicBezTo>
                  <a:pt x="2371" y="9787"/>
                  <a:pt x="2373" y="9787"/>
                  <a:pt x="2375" y="9786"/>
                </a:cubicBezTo>
                <a:cubicBezTo>
                  <a:pt x="2403" y="9777"/>
                  <a:pt x="2428" y="9758"/>
                  <a:pt x="2444" y="9733"/>
                </a:cubicBezTo>
                <a:cubicBezTo>
                  <a:pt x="2453" y="9721"/>
                  <a:pt x="2441" y="9708"/>
                  <a:pt x="2429" y="9708"/>
                </a:cubicBezTo>
                <a:close/>
                <a:moveTo>
                  <a:pt x="15602" y="9731"/>
                </a:moveTo>
                <a:cubicBezTo>
                  <a:pt x="15556" y="9731"/>
                  <a:pt x="15556" y="9801"/>
                  <a:pt x="15602" y="9801"/>
                </a:cubicBezTo>
                <a:lnTo>
                  <a:pt x="15618" y="9801"/>
                </a:lnTo>
                <a:cubicBezTo>
                  <a:pt x="15619" y="9801"/>
                  <a:pt x="15619" y="9801"/>
                  <a:pt x="15620" y="9801"/>
                </a:cubicBezTo>
                <a:cubicBezTo>
                  <a:pt x="15664" y="9801"/>
                  <a:pt x="15663" y="9732"/>
                  <a:pt x="15618" y="9731"/>
                </a:cubicBezTo>
                <a:close/>
                <a:moveTo>
                  <a:pt x="17194" y="9739"/>
                </a:moveTo>
                <a:cubicBezTo>
                  <a:pt x="17182" y="9739"/>
                  <a:pt x="17170" y="9752"/>
                  <a:pt x="17178" y="9767"/>
                </a:cubicBezTo>
                <a:cubicBezTo>
                  <a:pt x="17183" y="9777"/>
                  <a:pt x="17188" y="9788"/>
                  <a:pt x="17193" y="9796"/>
                </a:cubicBezTo>
                <a:cubicBezTo>
                  <a:pt x="17197" y="9803"/>
                  <a:pt x="17202" y="9805"/>
                  <a:pt x="17207" y="9805"/>
                </a:cubicBezTo>
                <a:cubicBezTo>
                  <a:pt x="17218" y="9805"/>
                  <a:pt x="17230" y="9793"/>
                  <a:pt x="17223" y="9778"/>
                </a:cubicBezTo>
                <a:cubicBezTo>
                  <a:pt x="17218" y="9768"/>
                  <a:pt x="17212" y="9758"/>
                  <a:pt x="17207" y="9748"/>
                </a:cubicBezTo>
                <a:cubicBezTo>
                  <a:pt x="17204" y="9741"/>
                  <a:pt x="17199" y="9739"/>
                  <a:pt x="17194" y="9739"/>
                </a:cubicBezTo>
                <a:close/>
                <a:moveTo>
                  <a:pt x="14552" y="9696"/>
                </a:moveTo>
                <a:cubicBezTo>
                  <a:pt x="14512" y="9696"/>
                  <a:pt x="14475" y="9750"/>
                  <a:pt x="14513" y="9788"/>
                </a:cubicBezTo>
                <a:lnTo>
                  <a:pt x="14528" y="9803"/>
                </a:lnTo>
                <a:cubicBezTo>
                  <a:pt x="14539" y="9814"/>
                  <a:pt x="14552" y="9819"/>
                  <a:pt x="14564" y="9819"/>
                </a:cubicBezTo>
                <a:cubicBezTo>
                  <a:pt x="14605" y="9819"/>
                  <a:pt x="14642" y="9766"/>
                  <a:pt x="14604" y="9728"/>
                </a:cubicBezTo>
                <a:lnTo>
                  <a:pt x="14588" y="9712"/>
                </a:lnTo>
                <a:cubicBezTo>
                  <a:pt x="14577" y="9701"/>
                  <a:pt x="14565" y="9696"/>
                  <a:pt x="14552" y="9696"/>
                </a:cubicBezTo>
                <a:close/>
                <a:moveTo>
                  <a:pt x="20739" y="9682"/>
                </a:moveTo>
                <a:cubicBezTo>
                  <a:pt x="20720" y="9682"/>
                  <a:pt x="20702" y="9691"/>
                  <a:pt x="20693" y="9708"/>
                </a:cubicBezTo>
                <a:cubicBezTo>
                  <a:pt x="20688" y="9720"/>
                  <a:pt x="20683" y="9728"/>
                  <a:pt x="20678" y="9738"/>
                </a:cubicBezTo>
                <a:cubicBezTo>
                  <a:pt x="20664" y="9764"/>
                  <a:pt x="20671" y="9796"/>
                  <a:pt x="20698" y="9812"/>
                </a:cubicBezTo>
                <a:cubicBezTo>
                  <a:pt x="20706" y="9817"/>
                  <a:pt x="20715" y="9819"/>
                  <a:pt x="20725" y="9819"/>
                </a:cubicBezTo>
                <a:cubicBezTo>
                  <a:pt x="20743" y="9819"/>
                  <a:pt x="20762" y="9810"/>
                  <a:pt x="20771" y="9793"/>
                </a:cubicBezTo>
                <a:cubicBezTo>
                  <a:pt x="20776" y="9782"/>
                  <a:pt x="20781" y="9773"/>
                  <a:pt x="20786" y="9763"/>
                </a:cubicBezTo>
                <a:cubicBezTo>
                  <a:pt x="20799" y="9736"/>
                  <a:pt x="20794" y="9705"/>
                  <a:pt x="20767" y="9689"/>
                </a:cubicBezTo>
                <a:cubicBezTo>
                  <a:pt x="20759" y="9684"/>
                  <a:pt x="20749" y="9682"/>
                  <a:pt x="20739" y="9682"/>
                </a:cubicBezTo>
                <a:close/>
                <a:moveTo>
                  <a:pt x="9228" y="9752"/>
                </a:moveTo>
                <a:cubicBezTo>
                  <a:pt x="9182" y="9752"/>
                  <a:pt x="9183" y="9822"/>
                  <a:pt x="9229" y="9822"/>
                </a:cubicBezTo>
                <a:cubicBezTo>
                  <a:pt x="9275" y="9822"/>
                  <a:pt x="9275" y="9752"/>
                  <a:pt x="9229" y="9752"/>
                </a:cubicBezTo>
                <a:cubicBezTo>
                  <a:pt x="9228" y="9752"/>
                  <a:pt x="9228" y="9752"/>
                  <a:pt x="9228" y="9752"/>
                </a:cubicBezTo>
                <a:close/>
                <a:moveTo>
                  <a:pt x="13346" y="9749"/>
                </a:moveTo>
                <a:cubicBezTo>
                  <a:pt x="13340" y="9749"/>
                  <a:pt x="13335" y="9750"/>
                  <a:pt x="13329" y="9753"/>
                </a:cubicBezTo>
                <a:cubicBezTo>
                  <a:pt x="13318" y="9758"/>
                  <a:pt x="13309" y="9764"/>
                  <a:pt x="13298" y="9769"/>
                </a:cubicBezTo>
                <a:cubicBezTo>
                  <a:pt x="13262" y="9787"/>
                  <a:pt x="13285" y="9835"/>
                  <a:pt x="13318" y="9835"/>
                </a:cubicBezTo>
                <a:cubicBezTo>
                  <a:pt x="13323" y="9835"/>
                  <a:pt x="13328" y="9833"/>
                  <a:pt x="13334" y="9831"/>
                </a:cubicBezTo>
                <a:cubicBezTo>
                  <a:pt x="13345" y="9825"/>
                  <a:pt x="13354" y="9820"/>
                  <a:pt x="13364" y="9815"/>
                </a:cubicBezTo>
                <a:cubicBezTo>
                  <a:pt x="13399" y="9797"/>
                  <a:pt x="13378" y="9749"/>
                  <a:pt x="13346" y="9749"/>
                </a:cubicBezTo>
                <a:close/>
                <a:moveTo>
                  <a:pt x="23323" y="9753"/>
                </a:moveTo>
                <a:cubicBezTo>
                  <a:pt x="23315" y="9753"/>
                  <a:pt x="23307" y="9756"/>
                  <a:pt x="23299" y="9764"/>
                </a:cubicBezTo>
                <a:lnTo>
                  <a:pt x="23283" y="9779"/>
                </a:lnTo>
                <a:cubicBezTo>
                  <a:pt x="23258" y="9804"/>
                  <a:pt x="23283" y="9840"/>
                  <a:pt x="23310" y="9840"/>
                </a:cubicBezTo>
                <a:cubicBezTo>
                  <a:pt x="23318" y="9840"/>
                  <a:pt x="23326" y="9837"/>
                  <a:pt x="23333" y="9830"/>
                </a:cubicBezTo>
                <a:lnTo>
                  <a:pt x="23349" y="9814"/>
                </a:lnTo>
                <a:cubicBezTo>
                  <a:pt x="23374" y="9788"/>
                  <a:pt x="23351" y="9753"/>
                  <a:pt x="23323" y="9753"/>
                </a:cubicBezTo>
                <a:close/>
                <a:moveTo>
                  <a:pt x="3501" y="9689"/>
                </a:moveTo>
                <a:cubicBezTo>
                  <a:pt x="3461" y="9689"/>
                  <a:pt x="3424" y="9742"/>
                  <a:pt x="3460" y="9779"/>
                </a:cubicBezTo>
                <a:cubicBezTo>
                  <a:pt x="3486" y="9804"/>
                  <a:pt x="3509" y="9831"/>
                  <a:pt x="3534" y="9856"/>
                </a:cubicBezTo>
                <a:cubicBezTo>
                  <a:pt x="3545" y="9867"/>
                  <a:pt x="3557" y="9872"/>
                  <a:pt x="3570" y="9872"/>
                </a:cubicBezTo>
                <a:cubicBezTo>
                  <a:pt x="3610" y="9872"/>
                  <a:pt x="3647" y="9818"/>
                  <a:pt x="3609" y="9780"/>
                </a:cubicBezTo>
                <a:cubicBezTo>
                  <a:pt x="3585" y="9756"/>
                  <a:pt x="3561" y="9730"/>
                  <a:pt x="3536" y="9705"/>
                </a:cubicBezTo>
                <a:cubicBezTo>
                  <a:pt x="3525" y="9694"/>
                  <a:pt x="3513" y="9689"/>
                  <a:pt x="3501" y="9689"/>
                </a:cubicBezTo>
                <a:close/>
                <a:moveTo>
                  <a:pt x="15842" y="9809"/>
                </a:moveTo>
                <a:cubicBezTo>
                  <a:pt x="15796" y="9809"/>
                  <a:pt x="15796" y="9879"/>
                  <a:pt x="15842" y="9879"/>
                </a:cubicBezTo>
                <a:lnTo>
                  <a:pt x="15858" y="9879"/>
                </a:lnTo>
                <a:cubicBezTo>
                  <a:pt x="15903" y="9879"/>
                  <a:pt x="15903" y="9809"/>
                  <a:pt x="15858" y="9809"/>
                </a:cubicBezTo>
                <a:close/>
                <a:moveTo>
                  <a:pt x="7253" y="9779"/>
                </a:moveTo>
                <a:cubicBezTo>
                  <a:pt x="7232" y="9779"/>
                  <a:pt x="7210" y="9796"/>
                  <a:pt x="7217" y="9822"/>
                </a:cubicBezTo>
                <a:cubicBezTo>
                  <a:pt x="7222" y="9842"/>
                  <a:pt x="7228" y="9862"/>
                  <a:pt x="7233" y="9883"/>
                </a:cubicBezTo>
                <a:cubicBezTo>
                  <a:pt x="7237" y="9901"/>
                  <a:pt x="7251" y="9908"/>
                  <a:pt x="7264" y="9908"/>
                </a:cubicBezTo>
                <a:cubicBezTo>
                  <a:pt x="7285" y="9908"/>
                  <a:pt x="7307" y="9891"/>
                  <a:pt x="7301" y="9864"/>
                </a:cubicBezTo>
                <a:cubicBezTo>
                  <a:pt x="7296" y="9845"/>
                  <a:pt x="7290" y="9825"/>
                  <a:pt x="7285" y="9804"/>
                </a:cubicBezTo>
                <a:cubicBezTo>
                  <a:pt x="7281" y="9786"/>
                  <a:pt x="7267" y="9779"/>
                  <a:pt x="7253" y="9779"/>
                </a:cubicBezTo>
                <a:close/>
                <a:moveTo>
                  <a:pt x="327" y="9867"/>
                </a:moveTo>
                <a:cubicBezTo>
                  <a:pt x="310" y="9867"/>
                  <a:pt x="300" y="9891"/>
                  <a:pt x="318" y="9900"/>
                </a:cubicBezTo>
                <a:cubicBezTo>
                  <a:pt x="328" y="9905"/>
                  <a:pt x="338" y="9910"/>
                  <a:pt x="347" y="9916"/>
                </a:cubicBezTo>
                <a:cubicBezTo>
                  <a:pt x="350" y="9917"/>
                  <a:pt x="353" y="9918"/>
                  <a:pt x="356" y="9918"/>
                </a:cubicBezTo>
                <a:cubicBezTo>
                  <a:pt x="373" y="9918"/>
                  <a:pt x="383" y="9893"/>
                  <a:pt x="366" y="9885"/>
                </a:cubicBezTo>
                <a:cubicBezTo>
                  <a:pt x="355" y="9880"/>
                  <a:pt x="346" y="9875"/>
                  <a:pt x="336" y="9869"/>
                </a:cubicBezTo>
                <a:cubicBezTo>
                  <a:pt x="332" y="9868"/>
                  <a:pt x="330" y="9867"/>
                  <a:pt x="327" y="9867"/>
                </a:cubicBezTo>
                <a:close/>
                <a:moveTo>
                  <a:pt x="7935" y="9916"/>
                </a:moveTo>
                <a:cubicBezTo>
                  <a:pt x="7912" y="9916"/>
                  <a:pt x="7912" y="9951"/>
                  <a:pt x="7935" y="9951"/>
                </a:cubicBezTo>
                <a:lnTo>
                  <a:pt x="7950" y="9951"/>
                </a:lnTo>
                <a:cubicBezTo>
                  <a:pt x="7975" y="9951"/>
                  <a:pt x="7975" y="9916"/>
                  <a:pt x="7950" y="9916"/>
                </a:cubicBezTo>
                <a:close/>
                <a:moveTo>
                  <a:pt x="7487" y="9926"/>
                </a:moveTo>
                <a:cubicBezTo>
                  <a:pt x="7475" y="9926"/>
                  <a:pt x="7463" y="9945"/>
                  <a:pt x="7474" y="9957"/>
                </a:cubicBezTo>
                <a:cubicBezTo>
                  <a:pt x="7482" y="9968"/>
                  <a:pt x="7495" y="9973"/>
                  <a:pt x="7508" y="9973"/>
                </a:cubicBezTo>
                <a:cubicBezTo>
                  <a:pt x="7520" y="9973"/>
                  <a:pt x="7533" y="9968"/>
                  <a:pt x="7542" y="9958"/>
                </a:cubicBezTo>
                <a:cubicBezTo>
                  <a:pt x="7554" y="9946"/>
                  <a:pt x="7542" y="9929"/>
                  <a:pt x="7528" y="9929"/>
                </a:cubicBezTo>
                <a:cubicBezTo>
                  <a:pt x="7524" y="9929"/>
                  <a:pt x="7520" y="9931"/>
                  <a:pt x="7517" y="9934"/>
                </a:cubicBezTo>
                <a:cubicBezTo>
                  <a:pt x="7514" y="9937"/>
                  <a:pt x="7511" y="9939"/>
                  <a:pt x="7509" y="9939"/>
                </a:cubicBezTo>
                <a:cubicBezTo>
                  <a:pt x="7505" y="9939"/>
                  <a:pt x="7502" y="9936"/>
                  <a:pt x="7499" y="9932"/>
                </a:cubicBezTo>
                <a:cubicBezTo>
                  <a:pt x="7496" y="9928"/>
                  <a:pt x="7491" y="9926"/>
                  <a:pt x="7487" y="9926"/>
                </a:cubicBezTo>
                <a:close/>
                <a:moveTo>
                  <a:pt x="24472" y="9792"/>
                </a:moveTo>
                <a:cubicBezTo>
                  <a:pt x="24464" y="9792"/>
                  <a:pt x="24455" y="9795"/>
                  <a:pt x="24448" y="9803"/>
                </a:cubicBezTo>
                <a:cubicBezTo>
                  <a:pt x="24407" y="9846"/>
                  <a:pt x="24365" y="9890"/>
                  <a:pt x="24324" y="9935"/>
                </a:cubicBezTo>
                <a:cubicBezTo>
                  <a:pt x="24300" y="9960"/>
                  <a:pt x="24324" y="9996"/>
                  <a:pt x="24351" y="9996"/>
                </a:cubicBezTo>
                <a:cubicBezTo>
                  <a:pt x="24359" y="9996"/>
                  <a:pt x="24367" y="9993"/>
                  <a:pt x="24375" y="9985"/>
                </a:cubicBezTo>
                <a:cubicBezTo>
                  <a:pt x="24415" y="9942"/>
                  <a:pt x="24456" y="9898"/>
                  <a:pt x="24497" y="9853"/>
                </a:cubicBezTo>
                <a:cubicBezTo>
                  <a:pt x="24521" y="9828"/>
                  <a:pt x="24498" y="9792"/>
                  <a:pt x="24472" y="9792"/>
                </a:cubicBezTo>
                <a:close/>
                <a:moveTo>
                  <a:pt x="10402" y="9918"/>
                </a:moveTo>
                <a:cubicBezTo>
                  <a:pt x="10369" y="9918"/>
                  <a:pt x="10347" y="9966"/>
                  <a:pt x="10384" y="9984"/>
                </a:cubicBezTo>
                <a:cubicBezTo>
                  <a:pt x="10395" y="9989"/>
                  <a:pt x="10403" y="9994"/>
                  <a:pt x="10413" y="9999"/>
                </a:cubicBezTo>
                <a:cubicBezTo>
                  <a:pt x="10419" y="10002"/>
                  <a:pt x="10425" y="10004"/>
                  <a:pt x="10430" y="10004"/>
                </a:cubicBezTo>
                <a:cubicBezTo>
                  <a:pt x="10462" y="10004"/>
                  <a:pt x="10484" y="9956"/>
                  <a:pt x="10449" y="9938"/>
                </a:cubicBezTo>
                <a:cubicBezTo>
                  <a:pt x="10439" y="9932"/>
                  <a:pt x="10429" y="9927"/>
                  <a:pt x="10419" y="9922"/>
                </a:cubicBezTo>
                <a:cubicBezTo>
                  <a:pt x="10413" y="9919"/>
                  <a:pt x="10407" y="9918"/>
                  <a:pt x="10402" y="9918"/>
                </a:cubicBezTo>
                <a:close/>
                <a:moveTo>
                  <a:pt x="5676" y="9890"/>
                </a:moveTo>
                <a:cubicBezTo>
                  <a:pt x="5635" y="9890"/>
                  <a:pt x="5598" y="9943"/>
                  <a:pt x="5635" y="9982"/>
                </a:cubicBezTo>
                <a:cubicBezTo>
                  <a:pt x="5642" y="9987"/>
                  <a:pt x="5647" y="9992"/>
                  <a:pt x="5651" y="9997"/>
                </a:cubicBezTo>
                <a:cubicBezTo>
                  <a:pt x="5662" y="10008"/>
                  <a:pt x="5674" y="10013"/>
                  <a:pt x="5687" y="10013"/>
                </a:cubicBezTo>
                <a:cubicBezTo>
                  <a:pt x="5728" y="10013"/>
                  <a:pt x="5765" y="9960"/>
                  <a:pt x="5727" y="9922"/>
                </a:cubicBezTo>
                <a:lnTo>
                  <a:pt x="5712" y="9906"/>
                </a:lnTo>
                <a:cubicBezTo>
                  <a:pt x="5701" y="9895"/>
                  <a:pt x="5688" y="9890"/>
                  <a:pt x="5676" y="9890"/>
                </a:cubicBezTo>
                <a:close/>
                <a:moveTo>
                  <a:pt x="18516" y="9888"/>
                </a:moveTo>
                <a:cubicBezTo>
                  <a:pt x="18497" y="9888"/>
                  <a:pt x="18478" y="9898"/>
                  <a:pt x="18468" y="9916"/>
                </a:cubicBezTo>
                <a:cubicBezTo>
                  <a:pt x="18453" y="9942"/>
                  <a:pt x="18463" y="9973"/>
                  <a:pt x="18488" y="9989"/>
                </a:cubicBezTo>
                <a:cubicBezTo>
                  <a:pt x="18513" y="10005"/>
                  <a:pt x="18536" y="10020"/>
                  <a:pt x="18562" y="10036"/>
                </a:cubicBezTo>
                <a:cubicBezTo>
                  <a:pt x="18569" y="10041"/>
                  <a:pt x="18578" y="10043"/>
                  <a:pt x="18587" y="10043"/>
                </a:cubicBezTo>
                <a:cubicBezTo>
                  <a:pt x="18606" y="10043"/>
                  <a:pt x="18626" y="10033"/>
                  <a:pt x="18635" y="10016"/>
                </a:cubicBezTo>
                <a:cubicBezTo>
                  <a:pt x="18651" y="9990"/>
                  <a:pt x="18640" y="9958"/>
                  <a:pt x="18615" y="9943"/>
                </a:cubicBezTo>
                <a:cubicBezTo>
                  <a:pt x="18590" y="9927"/>
                  <a:pt x="18567" y="9911"/>
                  <a:pt x="18542" y="9896"/>
                </a:cubicBezTo>
                <a:cubicBezTo>
                  <a:pt x="18534" y="9891"/>
                  <a:pt x="18525" y="9888"/>
                  <a:pt x="18516" y="9888"/>
                </a:cubicBezTo>
                <a:close/>
                <a:moveTo>
                  <a:pt x="5306" y="9948"/>
                </a:moveTo>
                <a:cubicBezTo>
                  <a:pt x="5238" y="9948"/>
                  <a:pt x="5237" y="10056"/>
                  <a:pt x="5306" y="10056"/>
                </a:cubicBezTo>
                <a:lnTo>
                  <a:pt x="5322" y="10056"/>
                </a:lnTo>
                <a:cubicBezTo>
                  <a:pt x="5390" y="10056"/>
                  <a:pt x="5390" y="9948"/>
                  <a:pt x="5322" y="9948"/>
                </a:cubicBezTo>
                <a:close/>
                <a:moveTo>
                  <a:pt x="11195" y="9906"/>
                </a:moveTo>
                <a:cubicBezTo>
                  <a:pt x="11190" y="9906"/>
                  <a:pt x="11185" y="9907"/>
                  <a:pt x="11180" y="9908"/>
                </a:cubicBezTo>
                <a:cubicBezTo>
                  <a:pt x="11154" y="9916"/>
                  <a:pt x="11133" y="9946"/>
                  <a:pt x="11144" y="9973"/>
                </a:cubicBezTo>
                <a:cubicBezTo>
                  <a:pt x="11149" y="9989"/>
                  <a:pt x="11154" y="10004"/>
                  <a:pt x="11158" y="10018"/>
                </a:cubicBezTo>
                <a:cubicBezTo>
                  <a:pt x="11166" y="10041"/>
                  <a:pt x="11187" y="10057"/>
                  <a:pt x="11211" y="10057"/>
                </a:cubicBezTo>
                <a:cubicBezTo>
                  <a:pt x="11215" y="10057"/>
                  <a:pt x="11220" y="10056"/>
                  <a:pt x="11224" y="10055"/>
                </a:cubicBezTo>
                <a:cubicBezTo>
                  <a:pt x="11250" y="10046"/>
                  <a:pt x="11271" y="10016"/>
                  <a:pt x="11261" y="9989"/>
                </a:cubicBezTo>
                <a:cubicBezTo>
                  <a:pt x="11256" y="9974"/>
                  <a:pt x="11250" y="9958"/>
                  <a:pt x="11245" y="9945"/>
                </a:cubicBezTo>
                <a:cubicBezTo>
                  <a:pt x="11237" y="9922"/>
                  <a:pt x="11217" y="9906"/>
                  <a:pt x="11195" y="9906"/>
                </a:cubicBezTo>
                <a:close/>
                <a:moveTo>
                  <a:pt x="22334" y="9916"/>
                </a:moveTo>
                <a:cubicBezTo>
                  <a:pt x="22313" y="9916"/>
                  <a:pt x="22291" y="9933"/>
                  <a:pt x="22298" y="9960"/>
                </a:cubicBezTo>
                <a:cubicBezTo>
                  <a:pt x="22309" y="10001"/>
                  <a:pt x="22337" y="10037"/>
                  <a:pt x="22376" y="10056"/>
                </a:cubicBezTo>
                <a:cubicBezTo>
                  <a:pt x="22382" y="10059"/>
                  <a:pt x="22388" y="10061"/>
                  <a:pt x="22393" y="10061"/>
                </a:cubicBezTo>
                <a:cubicBezTo>
                  <a:pt x="22424" y="10061"/>
                  <a:pt x="22444" y="10013"/>
                  <a:pt x="22410" y="9995"/>
                </a:cubicBezTo>
                <a:cubicBezTo>
                  <a:pt x="22387" y="9984"/>
                  <a:pt x="22372" y="9967"/>
                  <a:pt x="22366" y="9942"/>
                </a:cubicBezTo>
                <a:cubicBezTo>
                  <a:pt x="22362" y="9924"/>
                  <a:pt x="22348" y="9916"/>
                  <a:pt x="22334" y="9916"/>
                </a:cubicBezTo>
                <a:close/>
                <a:moveTo>
                  <a:pt x="19372" y="9924"/>
                </a:moveTo>
                <a:cubicBezTo>
                  <a:pt x="19369" y="9924"/>
                  <a:pt x="19366" y="9924"/>
                  <a:pt x="19363" y="9925"/>
                </a:cubicBezTo>
                <a:cubicBezTo>
                  <a:pt x="19345" y="9930"/>
                  <a:pt x="19332" y="9951"/>
                  <a:pt x="19338" y="9968"/>
                </a:cubicBezTo>
                <a:cubicBezTo>
                  <a:pt x="19348" y="9993"/>
                  <a:pt x="19358" y="10018"/>
                  <a:pt x="19368" y="10042"/>
                </a:cubicBezTo>
                <a:cubicBezTo>
                  <a:pt x="19374" y="10058"/>
                  <a:pt x="19386" y="10069"/>
                  <a:pt x="19402" y="10069"/>
                </a:cubicBezTo>
                <a:cubicBezTo>
                  <a:pt x="19405" y="10069"/>
                  <a:pt x="19408" y="10068"/>
                  <a:pt x="19411" y="10067"/>
                </a:cubicBezTo>
                <a:cubicBezTo>
                  <a:pt x="19428" y="10063"/>
                  <a:pt x="19444" y="10041"/>
                  <a:pt x="19436" y="10024"/>
                </a:cubicBezTo>
                <a:cubicBezTo>
                  <a:pt x="19426" y="9999"/>
                  <a:pt x="19416" y="9974"/>
                  <a:pt x="19406" y="9950"/>
                </a:cubicBezTo>
                <a:cubicBezTo>
                  <a:pt x="19400" y="9934"/>
                  <a:pt x="19388" y="9924"/>
                  <a:pt x="19372" y="9924"/>
                </a:cubicBezTo>
                <a:close/>
                <a:moveTo>
                  <a:pt x="13839" y="9975"/>
                </a:moveTo>
                <a:cubicBezTo>
                  <a:pt x="13828" y="9975"/>
                  <a:pt x="13817" y="9980"/>
                  <a:pt x="13811" y="9993"/>
                </a:cubicBezTo>
                <a:cubicBezTo>
                  <a:pt x="13805" y="10004"/>
                  <a:pt x="13800" y="10013"/>
                  <a:pt x="13795" y="10023"/>
                </a:cubicBezTo>
                <a:cubicBezTo>
                  <a:pt x="13781" y="10050"/>
                  <a:pt x="13805" y="10076"/>
                  <a:pt x="13829" y="10076"/>
                </a:cubicBezTo>
                <a:cubicBezTo>
                  <a:pt x="13839" y="10076"/>
                  <a:pt x="13850" y="10071"/>
                  <a:pt x="13857" y="10058"/>
                </a:cubicBezTo>
                <a:cubicBezTo>
                  <a:pt x="13862" y="10048"/>
                  <a:pt x="13867" y="10039"/>
                  <a:pt x="13873" y="10029"/>
                </a:cubicBezTo>
                <a:cubicBezTo>
                  <a:pt x="13887" y="10001"/>
                  <a:pt x="13862" y="9975"/>
                  <a:pt x="13839" y="9975"/>
                </a:cubicBezTo>
                <a:close/>
                <a:moveTo>
                  <a:pt x="17991" y="10026"/>
                </a:moveTo>
                <a:cubicBezTo>
                  <a:pt x="17977" y="10026"/>
                  <a:pt x="17965" y="10044"/>
                  <a:pt x="17977" y="10056"/>
                </a:cubicBezTo>
                <a:lnTo>
                  <a:pt x="17993" y="10072"/>
                </a:lnTo>
                <a:cubicBezTo>
                  <a:pt x="17996" y="10076"/>
                  <a:pt x="18001" y="10077"/>
                  <a:pt x="18005" y="10077"/>
                </a:cubicBezTo>
                <a:cubicBezTo>
                  <a:pt x="18018" y="10077"/>
                  <a:pt x="18030" y="10059"/>
                  <a:pt x="18018" y="10046"/>
                </a:cubicBezTo>
                <a:lnTo>
                  <a:pt x="18002" y="10031"/>
                </a:lnTo>
                <a:cubicBezTo>
                  <a:pt x="17999" y="10027"/>
                  <a:pt x="17995" y="10026"/>
                  <a:pt x="17991" y="10026"/>
                </a:cubicBezTo>
                <a:close/>
                <a:moveTo>
                  <a:pt x="3059" y="10008"/>
                </a:moveTo>
                <a:cubicBezTo>
                  <a:pt x="3014" y="10008"/>
                  <a:pt x="3014" y="10078"/>
                  <a:pt x="3059" y="10078"/>
                </a:cubicBezTo>
                <a:lnTo>
                  <a:pt x="3075" y="10078"/>
                </a:lnTo>
                <a:cubicBezTo>
                  <a:pt x="3121" y="10078"/>
                  <a:pt x="3121" y="10008"/>
                  <a:pt x="3075" y="10008"/>
                </a:cubicBezTo>
                <a:close/>
                <a:moveTo>
                  <a:pt x="16338" y="10019"/>
                </a:moveTo>
                <a:cubicBezTo>
                  <a:pt x="16292" y="10019"/>
                  <a:pt x="16292" y="10089"/>
                  <a:pt x="16338" y="10089"/>
                </a:cubicBezTo>
                <a:lnTo>
                  <a:pt x="16368" y="10089"/>
                </a:lnTo>
                <a:cubicBezTo>
                  <a:pt x="16414" y="10089"/>
                  <a:pt x="16414" y="10019"/>
                  <a:pt x="16368" y="10019"/>
                </a:cubicBezTo>
                <a:close/>
                <a:moveTo>
                  <a:pt x="6832" y="10033"/>
                </a:moveTo>
                <a:cubicBezTo>
                  <a:pt x="6814" y="10033"/>
                  <a:pt x="6796" y="10044"/>
                  <a:pt x="6796" y="10067"/>
                </a:cubicBezTo>
                <a:lnTo>
                  <a:pt x="6796" y="10083"/>
                </a:lnTo>
                <a:cubicBezTo>
                  <a:pt x="6796" y="10106"/>
                  <a:pt x="6814" y="10118"/>
                  <a:pt x="6831" y="10118"/>
                </a:cubicBezTo>
                <a:cubicBezTo>
                  <a:pt x="6849" y="10118"/>
                  <a:pt x="6866" y="10106"/>
                  <a:pt x="6866" y="10083"/>
                </a:cubicBezTo>
                <a:lnTo>
                  <a:pt x="6866" y="10067"/>
                </a:lnTo>
                <a:cubicBezTo>
                  <a:pt x="6867" y="10044"/>
                  <a:pt x="6849" y="10033"/>
                  <a:pt x="6832" y="10033"/>
                </a:cubicBezTo>
                <a:close/>
                <a:moveTo>
                  <a:pt x="9604" y="10086"/>
                </a:moveTo>
                <a:cubicBezTo>
                  <a:pt x="9579" y="10086"/>
                  <a:pt x="9579" y="10121"/>
                  <a:pt x="9604" y="10121"/>
                </a:cubicBezTo>
                <a:cubicBezTo>
                  <a:pt x="9626" y="10121"/>
                  <a:pt x="9626" y="10086"/>
                  <a:pt x="9604" y="10086"/>
                </a:cubicBezTo>
                <a:close/>
                <a:moveTo>
                  <a:pt x="23471" y="10024"/>
                </a:moveTo>
                <a:cubicBezTo>
                  <a:pt x="23448" y="10024"/>
                  <a:pt x="23423" y="10049"/>
                  <a:pt x="23437" y="10078"/>
                </a:cubicBezTo>
                <a:cubicBezTo>
                  <a:pt x="23442" y="10088"/>
                  <a:pt x="23448" y="10098"/>
                  <a:pt x="23453" y="10108"/>
                </a:cubicBezTo>
                <a:cubicBezTo>
                  <a:pt x="23459" y="10121"/>
                  <a:pt x="23470" y="10126"/>
                  <a:pt x="23480" y="10126"/>
                </a:cubicBezTo>
                <a:cubicBezTo>
                  <a:pt x="23503" y="10126"/>
                  <a:pt x="23527" y="10101"/>
                  <a:pt x="23514" y="10073"/>
                </a:cubicBezTo>
                <a:cubicBezTo>
                  <a:pt x="23508" y="10062"/>
                  <a:pt x="23503" y="10053"/>
                  <a:pt x="23498" y="10042"/>
                </a:cubicBezTo>
                <a:cubicBezTo>
                  <a:pt x="23492" y="10029"/>
                  <a:pt x="23482" y="10024"/>
                  <a:pt x="23471" y="10024"/>
                </a:cubicBezTo>
                <a:close/>
                <a:moveTo>
                  <a:pt x="24439" y="10017"/>
                </a:moveTo>
                <a:cubicBezTo>
                  <a:pt x="24425" y="10017"/>
                  <a:pt x="24411" y="10024"/>
                  <a:pt x="24406" y="10041"/>
                </a:cubicBezTo>
                <a:cubicBezTo>
                  <a:pt x="24401" y="10057"/>
                  <a:pt x="24396" y="10072"/>
                  <a:pt x="24390" y="10086"/>
                </a:cubicBezTo>
                <a:cubicBezTo>
                  <a:pt x="24382" y="10112"/>
                  <a:pt x="24403" y="10130"/>
                  <a:pt x="24425" y="10130"/>
                </a:cubicBezTo>
                <a:cubicBezTo>
                  <a:pt x="24439" y="10130"/>
                  <a:pt x="24453" y="10122"/>
                  <a:pt x="24459" y="10105"/>
                </a:cubicBezTo>
                <a:cubicBezTo>
                  <a:pt x="24464" y="10089"/>
                  <a:pt x="24469" y="10075"/>
                  <a:pt x="24474" y="10061"/>
                </a:cubicBezTo>
                <a:cubicBezTo>
                  <a:pt x="24483" y="10035"/>
                  <a:pt x="24460" y="10017"/>
                  <a:pt x="24439" y="10017"/>
                </a:cubicBezTo>
                <a:close/>
                <a:moveTo>
                  <a:pt x="7899" y="10050"/>
                </a:moveTo>
                <a:cubicBezTo>
                  <a:pt x="7873" y="10050"/>
                  <a:pt x="7848" y="10085"/>
                  <a:pt x="7872" y="10110"/>
                </a:cubicBezTo>
                <a:lnTo>
                  <a:pt x="7888" y="10126"/>
                </a:lnTo>
                <a:cubicBezTo>
                  <a:pt x="7895" y="10134"/>
                  <a:pt x="7904" y="10137"/>
                  <a:pt x="7912" y="10137"/>
                </a:cubicBezTo>
                <a:cubicBezTo>
                  <a:pt x="7939" y="10137"/>
                  <a:pt x="7963" y="10101"/>
                  <a:pt x="7938" y="10077"/>
                </a:cubicBezTo>
                <a:lnTo>
                  <a:pt x="7922" y="10061"/>
                </a:lnTo>
                <a:cubicBezTo>
                  <a:pt x="7915" y="10054"/>
                  <a:pt x="7907" y="10050"/>
                  <a:pt x="7899" y="10050"/>
                </a:cubicBezTo>
                <a:close/>
                <a:moveTo>
                  <a:pt x="86" y="10060"/>
                </a:moveTo>
                <a:cubicBezTo>
                  <a:pt x="58" y="10060"/>
                  <a:pt x="33" y="10095"/>
                  <a:pt x="60" y="10120"/>
                </a:cubicBezTo>
                <a:cubicBezTo>
                  <a:pt x="70" y="10130"/>
                  <a:pt x="81" y="10140"/>
                  <a:pt x="91" y="10149"/>
                </a:cubicBezTo>
                <a:cubicBezTo>
                  <a:pt x="98" y="10156"/>
                  <a:pt x="106" y="10159"/>
                  <a:pt x="114" y="10159"/>
                </a:cubicBezTo>
                <a:cubicBezTo>
                  <a:pt x="142" y="10159"/>
                  <a:pt x="168" y="10123"/>
                  <a:pt x="141" y="10099"/>
                </a:cubicBezTo>
                <a:cubicBezTo>
                  <a:pt x="130" y="10088"/>
                  <a:pt x="120" y="10079"/>
                  <a:pt x="109" y="10071"/>
                </a:cubicBezTo>
                <a:cubicBezTo>
                  <a:pt x="102" y="10063"/>
                  <a:pt x="94" y="10060"/>
                  <a:pt x="86" y="10060"/>
                </a:cubicBezTo>
                <a:close/>
                <a:moveTo>
                  <a:pt x="21550" y="10095"/>
                </a:moveTo>
                <a:cubicBezTo>
                  <a:pt x="21533" y="10095"/>
                  <a:pt x="21515" y="10106"/>
                  <a:pt x="21515" y="10129"/>
                </a:cubicBezTo>
                <a:lnTo>
                  <a:pt x="21515" y="10145"/>
                </a:lnTo>
                <a:cubicBezTo>
                  <a:pt x="21515" y="10168"/>
                  <a:pt x="21532" y="10180"/>
                  <a:pt x="21550" y="10180"/>
                </a:cubicBezTo>
                <a:cubicBezTo>
                  <a:pt x="21567" y="10180"/>
                  <a:pt x="21585" y="10168"/>
                  <a:pt x="21585" y="10145"/>
                </a:cubicBezTo>
                <a:lnTo>
                  <a:pt x="21585" y="10129"/>
                </a:lnTo>
                <a:cubicBezTo>
                  <a:pt x="21585" y="10106"/>
                  <a:pt x="21568" y="10095"/>
                  <a:pt x="21550" y="10095"/>
                </a:cubicBezTo>
                <a:close/>
                <a:moveTo>
                  <a:pt x="16863" y="10082"/>
                </a:moveTo>
                <a:cubicBezTo>
                  <a:pt x="16845" y="10082"/>
                  <a:pt x="16828" y="10093"/>
                  <a:pt x="16828" y="10116"/>
                </a:cubicBezTo>
                <a:lnTo>
                  <a:pt x="16828" y="10146"/>
                </a:lnTo>
                <a:cubicBezTo>
                  <a:pt x="16828" y="10169"/>
                  <a:pt x="16845" y="10181"/>
                  <a:pt x="16863" y="10181"/>
                </a:cubicBezTo>
                <a:cubicBezTo>
                  <a:pt x="16880" y="10181"/>
                  <a:pt x="16898" y="10169"/>
                  <a:pt x="16898" y="10146"/>
                </a:cubicBezTo>
                <a:lnTo>
                  <a:pt x="16898" y="10116"/>
                </a:lnTo>
                <a:cubicBezTo>
                  <a:pt x="16898" y="10093"/>
                  <a:pt x="16880" y="10082"/>
                  <a:pt x="16863" y="10082"/>
                </a:cubicBezTo>
                <a:close/>
                <a:moveTo>
                  <a:pt x="24845" y="10109"/>
                </a:moveTo>
                <a:cubicBezTo>
                  <a:pt x="24840" y="10109"/>
                  <a:pt x="24834" y="10111"/>
                  <a:pt x="24828" y="10114"/>
                </a:cubicBezTo>
                <a:cubicBezTo>
                  <a:pt x="24820" y="10119"/>
                  <a:pt x="24809" y="10124"/>
                  <a:pt x="24799" y="10129"/>
                </a:cubicBezTo>
                <a:cubicBezTo>
                  <a:pt x="24764" y="10147"/>
                  <a:pt x="24785" y="10195"/>
                  <a:pt x="24817" y="10195"/>
                </a:cubicBezTo>
                <a:cubicBezTo>
                  <a:pt x="24822" y="10195"/>
                  <a:pt x="24828" y="10194"/>
                  <a:pt x="24834" y="10191"/>
                </a:cubicBezTo>
                <a:cubicBezTo>
                  <a:pt x="24844" y="10186"/>
                  <a:pt x="24853" y="10181"/>
                  <a:pt x="24864" y="10175"/>
                </a:cubicBezTo>
                <a:cubicBezTo>
                  <a:pt x="24899" y="10156"/>
                  <a:pt x="24878" y="10109"/>
                  <a:pt x="24845" y="10109"/>
                </a:cubicBezTo>
                <a:close/>
                <a:moveTo>
                  <a:pt x="14998" y="10073"/>
                </a:moveTo>
                <a:cubicBezTo>
                  <a:pt x="14986" y="10073"/>
                  <a:pt x="14974" y="10077"/>
                  <a:pt x="14963" y="10088"/>
                </a:cubicBezTo>
                <a:lnTo>
                  <a:pt x="14947" y="10104"/>
                </a:lnTo>
                <a:cubicBezTo>
                  <a:pt x="14910" y="10141"/>
                  <a:pt x="14946" y="10196"/>
                  <a:pt x="14987" y="10196"/>
                </a:cubicBezTo>
                <a:cubicBezTo>
                  <a:pt x="14999" y="10196"/>
                  <a:pt x="15011" y="10191"/>
                  <a:pt x="15022" y="10181"/>
                </a:cubicBezTo>
                <a:lnTo>
                  <a:pt x="15037" y="10165"/>
                </a:lnTo>
                <a:cubicBezTo>
                  <a:pt x="15075" y="10127"/>
                  <a:pt x="15039" y="10073"/>
                  <a:pt x="14998" y="10073"/>
                </a:cubicBezTo>
                <a:close/>
                <a:moveTo>
                  <a:pt x="14519" y="10102"/>
                </a:moveTo>
                <a:cubicBezTo>
                  <a:pt x="14451" y="10102"/>
                  <a:pt x="14450" y="10209"/>
                  <a:pt x="14519" y="10209"/>
                </a:cubicBezTo>
                <a:cubicBezTo>
                  <a:pt x="14588" y="10209"/>
                  <a:pt x="14588" y="10102"/>
                  <a:pt x="14519" y="10102"/>
                </a:cubicBezTo>
                <a:close/>
                <a:moveTo>
                  <a:pt x="6148" y="10104"/>
                </a:moveTo>
                <a:cubicBezTo>
                  <a:pt x="6130" y="10104"/>
                  <a:pt x="6112" y="10116"/>
                  <a:pt x="6112" y="10139"/>
                </a:cubicBezTo>
                <a:lnTo>
                  <a:pt x="6112" y="10183"/>
                </a:lnTo>
                <a:cubicBezTo>
                  <a:pt x="6112" y="10206"/>
                  <a:pt x="6130" y="10217"/>
                  <a:pt x="6148" y="10217"/>
                </a:cubicBezTo>
                <a:cubicBezTo>
                  <a:pt x="6165" y="10217"/>
                  <a:pt x="6183" y="10206"/>
                  <a:pt x="6183" y="10183"/>
                </a:cubicBezTo>
                <a:lnTo>
                  <a:pt x="6183" y="10139"/>
                </a:lnTo>
                <a:cubicBezTo>
                  <a:pt x="6184" y="10116"/>
                  <a:pt x="6166" y="10104"/>
                  <a:pt x="6148" y="10104"/>
                </a:cubicBezTo>
                <a:close/>
                <a:moveTo>
                  <a:pt x="866" y="10120"/>
                </a:moveTo>
                <a:cubicBezTo>
                  <a:pt x="860" y="10120"/>
                  <a:pt x="855" y="10122"/>
                  <a:pt x="849" y="10125"/>
                </a:cubicBezTo>
                <a:cubicBezTo>
                  <a:pt x="833" y="10134"/>
                  <a:pt x="825" y="10158"/>
                  <a:pt x="836" y="10173"/>
                </a:cubicBezTo>
                <a:cubicBezTo>
                  <a:pt x="852" y="10193"/>
                  <a:pt x="867" y="10214"/>
                  <a:pt x="880" y="10234"/>
                </a:cubicBezTo>
                <a:cubicBezTo>
                  <a:pt x="889" y="10245"/>
                  <a:pt x="900" y="10251"/>
                  <a:pt x="912" y="10251"/>
                </a:cubicBezTo>
                <a:cubicBezTo>
                  <a:pt x="917" y="10251"/>
                  <a:pt x="923" y="10250"/>
                  <a:pt x="929" y="10247"/>
                </a:cubicBezTo>
                <a:cubicBezTo>
                  <a:pt x="945" y="10238"/>
                  <a:pt x="954" y="10214"/>
                  <a:pt x="942" y="10198"/>
                </a:cubicBezTo>
                <a:cubicBezTo>
                  <a:pt x="926" y="10178"/>
                  <a:pt x="912" y="10160"/>
                  <a:pt x="898" y="10139"/>
                </a:cubicBezTo>
                <a:cubicBezTo>
                  <a:pt x="889" y="10128"/>
                  <a:pt x="878" y="10120"/>
                  <a:pt x="866" y="10120"/>
                </a:cubicBezTo>
                <a:close/>
                <a:moveTo>
                  <a:pt x="17254" y="10205"/>
                </a:moveTo>
                <a:cubicBezTo>
                  <a:pt x="17245" y="10205"/>
                  <a:pt x="17236" y="10211"/>
                  <a:pt x="17236" y="10222"/>
                </a:cubicBezTo>
                <a:lnTo>
                  <a:pt x="17236" y="10238"/>
                </a:lnTo>
                <a:cubicBezTo>
                  <a:pt x="17236" y="10250"/>
                  <a:pt x="17245" y="10255"/>
                  <a:pt x="17254" y="10255"/>
                </a:cubicBezTo>
                <a:cubicBezTo>
                  <a:pt x="17263" y="10255"/>
                  <a:pt x="17272" y="10250"/>
                  <a:pt x="17272" y="10238"/>
                </a:cubicBezTo>
                <a:lnTo>
                  <a:pt x="17272" y="10222"/>
                </a:lnTo>
                <a:cubicBezTo>
                  <a:pt x="17272" y="10211"/>
                  <a:pt x="17263" y="10205"/>
                  <a:pt x="17254" y="10205"/>
                </a:cubicBezTo>
                <a:close/>
                <a:moveTo>
                  <a:pt x="10757" y="10119"/>
                </a:moveTo>
                <a:cubicBezTo>
                  <a:pt x="10747" y="10119"/>
                  <a:pt x="10738" y="10122"/>
                  <a:pt x="10732" y="10129"/>
                </a:cubicBezTo>
                <a:cubicBezTo>
                  <a:pt x="10717" y="10144"/>
                  <a:pt x="10718" y="10165"/>
                  <a:pt x="10732" y="10178"/>
                </a:cubicBezTo>
                <a:cubicBezTo>
                  <a:pt x="10753" y="10204"/>
                  <a:pt x="10773" y="10229"/>
                  <a:pt x="10794" y="10254"/>
                </a:cubicBezTo>
                <a:cubicBezTo>
                  <a:pt x="10799" y="10261"/>
                  <a:pt x="10808" y="10264"/>
                  <a:pt x="10817" y="10264"/>
                </a:cubicBezTo>
                <a:cubicBezTo>
                  <a:pt x="10827" y="10264"/>
                  <a:pt x="10836" y="10260"/>
                  <a:pt x="10843" y="10254"/>
                </a:cubicBezTo>
                <a:cubicBezTo>
                  <a:pt x="10858" y="10239"/>
                  <a:pt x="10857" y="10218"/>
                  <a:pt x="10843" y="10204"/>
                </a:cubicBezTo>
                <a:cubicBezTo>
                  <a:pt x="10822" y="10178"/>
                  <a:pt x="10803" y="10153"/>
                  <a:pt x="10782" y="10129"/>
                </a:cubicBezTo>
                <a:cubicBezTo>
                  <a:pt x="10776" y="10122"/>
                  <a:pt x="10767" y="10119"/>
                  <a:pt x="10757" y="10119"/>
                </a:cubicBezTo>
                <a:close/>
                <a:moveTo>
                  <a:pt x="2212" y="10121"/>
                </a:moveTo>
                <a:cubicBezTo>
                  <a:pt x="2196" y="10121"/>
                  <a:pt x="2180" y="10129"/>
                  <a:pt x="2169" y="10146"/>
                </a:cubicBezTo>
                <a:cubicBezTo>
                  <a:pt x="2160" y="10162"/>
                  <a:pt x="2151" y="10177"/>
                  <a:pt x="2142" y="10192"/>
                </a:cubicBezTo>
                <a:cubicBezTo>
                  <a:pt x="2117" y="10233"/>
                  <a:pt x="2154" y="10272"/>
                  <a:pt x="2191" y="10272"/>
                </a:cubicBezTo>
                <a:cubicBezTo>
                  <a:pt x="2207" y="10272"/>
                  <a:pt x="2223" y="10265"/>
                  <a:pt x="2234" y="10247"/>
                </a:cubicBezTo>
                <a:cubicBezTo>
                  <a:pt x="2242" y="10231"/>
                  <a:pt x="2252" y="10215"/>
                  <a:pt x="2261" y="10202"/>
                </a:cubicBezTo>
                <a:cubicBezTo>
                  <a:pt x="2286" y="10160"/>
                  <a:pt x="2249" y="10121"/>
                  <a:pt x="2212" y="10121"/>
                </a:cubicBezTo>
                <a:close/>
                <a:moveTo>
                  <a:pt x="23056" y="10190"/>
                </a:moveTo>
                <a:cubicBezTo>
                  <a:pt x="23052" y="10190"/>
                  <a:pt x="23048" y="10191"/>
                  <a:pt x="23044" y="10192"/>
                </a:cubicBezTo>
                <a:cubicBezTo>
                  <a:pt x="23029" y="10197"/>
                  <a:pt x="23014" y="10203"/>
                  <a:pt x="22999" y="10208"/>
                </a:cubicBezTo>
                <a:cubicBezTo>
                  <a:pt x="22960" y="10221"/>
                  <a:pt x="22971" y="10278"/>
                  <a:pt x="23006" y="10278"/>
                </a:cubicBezTo>
                <a:cubicBezTo>
                  <a:pt x="23010" y="10278"/>
                  <a:pt x="23014" y="10277"/>
                  <a:pt x="23018" y="10276"/>
                </a:cubicBezTo>
                <a:cubicBezTo>
                  <a:pt x="23034" y="10271"/>
                  <a:pt x="23047" y="10265"/>
                  <a:pt x="23062" y="10260"/>
                </a:cubicBezTo>
                <a:cubicBezTo>
                  <a:pt x="23103" y="10248"/>
                  <a:pt x="23091" y="10190"/>
                  <a:pt x="23056" y="10190"/>
                </a:cubicBezTo>
                <a:close/>
                <a:moveTo>
                  <a:pt x="8866" y="10249"/>
                </a:moveTo>
                <a:cubicBezTo>
                  <a:pt x="8842" y="10249"/>
                  <a:pt x="8842" y="10283"/>
                  <a:pt x="8866" y="10283"/>
                </a:cubicBezTo>
                <a:lnTo>
                  <a:pt x="8882" y="10283"/>
                </a:lnTo>
                <a:cubicBezTo>
                  <a:pt x="8904" y="10283"/>
                  <a:pt x="8904" y="10249"/>
                  <a:pt x="8882" y="10249"/>
                </a:cubicBezTo>
                <a:close/>
                <a:moveTo>
                  <a:pt x="3796" y="10193"/>
                </a:moveTo>
                <a:cubicBezTo>
                  <a:pt x="3787" y="10193"/>
                  <a:pt x="3779" y="10199"/>
                  <a:pt x="3779" y="10210"/>
                </a:cubicBezTo>
                <a:lnTo>
                  <a:pt x="3779" y="10285"/>
                </a:lnTo>
                <a:cubicBezTo>
                  <a:pt x="3779" y="10297"/>
                  <a:pt x="3788" y="10303"/>
                  <a:pt x="3796" y="10303"/>
                </a:cubicBezTo>
                <a:cubicBezTo>
                  <a:pt x="3805" y="10303"/>
                  <a:pt x="3814" y="10297"/>
                  <a:pt x="3814" y="10285"/>
                </a:cubicBezTo>
                <a:lnTo>
                  <a:pt x="3814" y="10210"/>
                </a:lnTo>
                <a:cubicBezTo>
                  <a:pt x="3814" y="10199"/>
                  <a:pt x="3805" y="10193"/>
                  <a:pt x="3796" y="10193"/>
                </a:cubicBezTo>
                <a:close/>
                <a:moveTo>
                  <a:pt x="12307" y="10211"/>
                </a:moveTo>
                <a:cubicBezTo>
                  <a:pt x="12289" y="10211"/>
                  <a:pt x="12272" y="10222"/>
                  <a:pt x="12272" y="10246"/>
                </a:cubicBezTo>
                <a:lnTo>
                  <a:pt x="12272" y="10276"/>
                </a:lnTo>
                <a:cubicBezTo>
                  <a:pt x="12272" y="10299"/>
                  <a:pt x="12289" y="10310"/>
                  <a:pt x="12307" y="10310"/>
                </a:cubicBezTo>
                <a:cubicBezTo>
                  <a:pt x="12324" y="10310"/>
                  <a:pt x="12342" y="10299"/>
                  <a:pt x="12342" y="10276"/>
                </a:cubicBezTo>
                <a:lnTo>
                  <a:pt x="12342" y="10246"/>
                </a:lnTo>
                <a:cubicBezTo>
                  <a:pt x="12342" y="10222"/>
                  <a:pt x="12324" y="10211"/>
                  <a:pt x="12307" y="10211"/>
                </a:cubicBezTo>
                <a:close/>
                <a:moveTo>
                  <a:pt x="23774" y="10237"/>
                </a:moveTo>
                <a:cubicBezTo>
                  <a:pt x="23769" y="10237"/>
                  <a:pt x="23764" y="10237"/>
                  <a:pt x="23759" y="10238"/>
                </a:cubicBezTo>
                <a:cubicBezTo>
                  <a:pt x="23718" y="10247"/>
                  <a:pt x="23730" y="10306"/>
                  <a:pt x="23768" y="10307"/>
                </a:cubicBezTo>
                <a:cubicBezTo>
                  <a:pt x="23773" y="10317"/>
                  <a:pt x="23785" y="10322"/>
                  <a:pt x="23798" y="10322"/>
                </a:cubicBezTo>
                <a:cubicBezTo>
                  <a:pt x="23804" y="10322"/>
                  <a:pt x="23810" y="10320"/>
                  <a:pt x="23815" y="10318"/>
                </a:cubicBezTo>
                <a:cubicBezTo>
                  <a:pt x="23833" y="10307"/>
                  <a:pt x="23836" y="10286"/>
                  <a:pt x="23828" y="10270"/>
                </a:cubicBezTo>
                <a:cubicBezTo>
                  <a:pt x="23818" y="10247"/>
                  <a:pt x="23797" y="10237"/>
                  <a:pt x="23774" y="10237"/>
                </a:cubicBezTo>
                <a:close/>
                <a:moveTo>
                  <a:pt x="24093" y="10235"/>
                </a:moveTo>
                <a:cubicBezTo>
                  <a:pt x="24083" y="10235"/>
                  <a:pt x="24073" y="10240"/>
                  <a:pt x="24067" y="10252"/>
                </a:cubicBezTo>
                <a:cubicBezTo>
                  <a:pt x="24061" y="10262"/>
                  <a:pt x="24056" y="10272"/>
                  <a:pt x="24051" y="10282"/>
                </a:cubicBezTo>
                <a:cubicBezTo>
                  <a:pt x="24037" y="10310"/>
                  <a:pt x="24061" y="10336"/>
                  <a:pt x="24085" y="10336"/>
                </a:cubicBezTo>
                <a:cubicBezTo>
                  <a:pt x="24096" y="10336"/>
                  <a:pt x="24106" y="10331"/>
                  <a:pt x="24113" y="10318"/>
                </a:cubicBezTo>
                <a:cubicBezTo>
                  <a:pt x="24118" y="10307"/>
                  <a:pt x="24123" y="10298"/>
                  <a:pt x="24129" y="10287"/>
                </a:cubicBezTo>
                <a:cubicBezTo>
                  <a:pt x="24142" y="10260"/>
                  <a:pt x="24116" y="10235"/>
                  <a:pt x="24093" y="10235"/>
                </a:cubicBezTo>
                <a:close/>
                <a:moveTo>
                  <a:pt x="6598" y="10271"/>
                </a:moveTo>
                <a:cubicBezTo>
                  <a:pt x="6552" y="10271"/>
                  <a:pt x="6552" y="10341"/>
                  <a:pt x="6598" y="10341"/>
                </a:cubicBezTo>
                <a:lnTo>
                  <a:pt x="6614" y="10341"/>
                </a:lnTo>
                <a:cubicBezTo>
                  <a:pt x="6658" y="10341"/>
                  <a:pt x="6660" y="10271"/>
                  <a:pt x="6614" y="10271"/>
                </a:cubicBezTo>
                <a:close/>
                <a:moveTo>
                  <a:pt x="20170" y="10225"/>
                </a:moveTo>
                <a:cubicBezTo>
                  <a:pt x="20158" y="10225"/>
                  <a:pt x="20145" y="10233"/>
                  <a:pt x="20138" y="10243"/>
                </a:cubicBezTo>
                <a:cubicBezTo>
                  <a:pt x="20128" y="10261"/>
                  <a:pt x="20135" y="10280"/>
                  <a:pt x="20151" y="10292"/>
                </a:cubicBezTo>
                <a:cubicBezTo>
                  <a:pt x="20171" y="10307"/>
                  <a:pt x="20191" y="10322"/>
                  <a:pt x="20212" y="10336"/>
                </a:cubicBezTo>
                <a:cubicBezTo>
                  <a:pt x="20217" y="10340"/>
                  <a:pt x="20222" y="10341"/>
                  <a:pt x="20228" y="10341"/>
                </a:cubicBezTo>
                <a:cubicBezTo>
                  <a:pt x="20241" y="10341"/>
                  <a:pt x="20253" y="10334"/>
                  <a:pt x="20260" y="10323"/>
                </a:cubicBezTo>
                <a:cubicBezTo>
                  <a:pt x="20269" y="10304"/>
                  <a:pt x="20263" y="10286"/>
                  <a:pt x="20247" y="10275"/>
                </a:cubicBezTo>
                <a:cubicBezTo>
                  <a:pt x="20227" y="10259"/>
                  <a:pt x="20207" y="10244"/>
                  <a:pt x="20186" y="10230"/>
                </a:cubicBezTo>
                <a:cubicBezTo>
                  <a:pt x="20182" y="10226"/>
                  <a:pt x="20176" y="10225"/>
                  <a:pt x="20170" y="10225"/>
                </a:cubicBezTo>
                <a:close/>
                <a:moveTo>
                  <a:pt x="8189" y="10277"/>
                </a:moveTo>
                <a:cubicBezTo>
                  <a:pt x="8178" y="10277"/>
                  <a:pt x="8166" y="10290"/>
                  <a:pt x="8174" y="10304"/>
                </a:cubicBezTo>
                <a:cubicBezTo>
                  <a:pt x="8179" y="10315"/>
                  <a:pt x="8184" y="10324"/>
                  <a:pt x="8189" y="10335"/>
                </a:cubicBezTo>
                <a:cubicBezTo>
                  <a:pt x="8193" y="10341"/>
                  <a:pt x="8198" y="10344"/>
                  <a:pt x="8203" y="10344"/>
                </a:cubicBezTo>
                <a:cubicBezTo>
                  <a:pt x="8214" y="10344"/>
                  <a:pt x="8226" y="10331"/>
                  <a:pt x="8219" y="10317"/>
                </a:cubicBezTo>
                <a:cubicBezTo>
                  <a:pt x="8213" y="10306"/>
                  <a:pt x="8208" y="10297"/>
                  <a:pt x="8203" y="10286"/>
                </a:cubicBezTo>
                <a:cubicBezTo>
                  <a:pt x="8200" y="10280"/>
                  <a:pt x="8194" y="10277"/>
                  <a:pt x="8189" y="10277"/>
                </a:cubicBezTo>
                <a:close/>
                <a:moveTo>
                  <a:pt x="5547" y="10234"/>
                </a:moveTo>
                <a:cubicBezTo>
                  <a:pt x="5506" y="10234"/>
                  <a:pt x="5469" y="10287"/>
                  <a:pt x="5507" y="10324"/>
                </a:cubicBezTo>
                <a:lnTo>
                  <a:pt x="5523" y="10340"/>
                </a:lnTo>
                <a:cubicBezTo>
                  <a:pt x="5534" y="10351"/>
                  <a:pt x="5547" y="10355"/>
                  <a:pt x="5559" y="10355"/>
                </a:cubicBezTo>
                <a:cubicBezTo>
                  <a:pt x="5600" y="10355"/>
                  <a:pt x="5636" y="10303"/>
                  <a:pt x="5599" y="10265"/>
                </a:cubicBezTo>
                <a:lnTo>
                  <a:pt x="5583" y="10250"/>
                </a:lnTo>
                <a:cubicBezTo>
                  <a:pt x="5572" y="10239"/>
                  <a:pt x="5559" y="10234"/>
                  <a:pt x="5547" y="10234"/>
                </a:cubicBezTo>
                <a:close/>
                <a:moveTo>
                  <a:pt x="11736" y="10218"/>
                </a:moveTo>
                <a:cubicBezTo>
                  <a:pt x="11717" y="10218"/>
                  <a:pt x="11698" y="10228"/>
                  <a:pt x="11689" y="10246"/>
                </a:cubicBezTo>
                <a:cubicBezTo>
                  <a:pt x="11684" y="10256"/>
                  <a:pt x="11679" y="10265"/>
                  <a:pt x="11674" y="10276"/>
                </a:cubicBezTo>
                <a:cubicBezTo>
                  <a:pt x="11660" y="10302"/>
                  <a:pt x="11665" y="10335"/>
                  <a:pt x="11694" y="10349"/>
                </a:cubicBezTo>
                <a:cubicBezTo>
                  <a:pt x="11701" y="10354"/>
                  <a:pt x="11710" y="10356"/>
                  <a:pt x="11720" y="10356"/>
                </a:cubicBezTo>
                <a:cubicBezTo>
                  <a:pt x="11738" y="10356"/>
                  <a:pt x="11757" y="10347"/>
                  <a:pt x="11766" y="10329"/>
                </a:cubicBezTo>
                <a:cubicBezTo>
                  <a:pt x="11772" y="10319"/>
                  <a:pt x="11777" y="10309"/>
                  <a:pt x="11782" y="10299"/>
                </a:cubicBezTo>
                <a:cubicBezTo>
                  <a:pt x="11795" y="10273"/>
                  <a:pt x="11790" y="10241"/>
                  <a:pt x="11763" y="10226"/>
                </a:cubicBezTo>
                <a:cubicBezTo>
                  <a:pt x="11755" y="10221"/>
                  <a:pt x="11745" y="10218"/>
                  <a:pt x="11736" y="10218"/>
                </a:cubicBezTo>
                <a:close/>
                <a:moveTo>
                  <a:pt x="21745" y="10288"/>
                </a:moveTo>
                <a:cubicBezTo>
                  <a:pt x="21699" y="10288"/>
                  <a:pt x="21699" y="10360"/>
                  <a:pt x="21745" y="10360"/>
                </a:cubicBezTo>
                <a:lnTo>
                  <a:pt x="21775" y="10360"/>
                </a:lnTo>
                <a:cubicBezTo>
                  <a:pt x="21775" y="10360"/>
                  <a:pt x="21775" y="10360"/>
                  <a:pt x="21776" y="10360"/>
                </a:cubicBezTo>
                <a:cubicBezTo>
                  <a:pt x="21821" y="10360"/>
                  <a:pt x="21820" y="10291"/>
                  <a:pt x="21775" y="10288"/>
                </a:cubicBezTo>
                <a:close/>
                <a:moveTo>
                  <a:pt x="14319" y="10291"/>
                </a:moveTo>
                <a:cubicBezTo>
                  <a:pt x="14311" y="10291"/>
                  <a:pt x="14302" y="10294"/>
                  <a:pt x="14295" y="10301"/>
                </a:cubicBezTo>
                <a:lnTo>
                  <a:pt x="14279" y="10317"/>
                </a:lnTo>
                <a:cubicBezTo>
                  <a:pt x="14254" y="10342"/>
                  <a:pt x="14279" y="10377"/>
                  <a:pt x="14306" y="10377"/>
                </a:cubicBezTo>
                <a:cubicBezTo>
                  <a:pt x="14314" y="10377"/>
                  <a:pt x="14322" y="10373"/>
                  <a:pt x="14329" y="10366"/>
                </a:cubicBezTo>
                <a:lnTo>
                  <a:pt x="14345" y="10350"/>
                </a:lnTo>
                <a:cubicBezTo>
                  <a:pt x="14370" y="10326"/>
                  <a:pt x="14346" y="10291"/>
                  <a:pt x="14319" y="10291"/>
                </a:cubicBezTo>
                <a:close/>
                <a:moveTo>
                  <a:pt x="3361" y="10294"/>
                </a:moveTo>
                <a:cubicBezTo>
                  <a:pt x="3343" y="10294"/>
                  <a:pt x="3325" y="10305"/>
                  <a:pt x="3325" y="10328"/>
                </a:cubicBezTo>
                <a:lnTo>
                  <a:pt x="3325" y="10344"/>
                </a:lnTo>
                <a:cubicBezTo>
                  <a:pt x="3325" y="10367"/>
                  <a:pt x="3342" y="10379"/>
                  <a:pt x="3360" y="10379"/>
                </a:cubicBezTo>
                <a:cubicBezTo>
                  <a:pt x="3377" y="10379"/>
                  <a:pt x="3396" y="10367"/>
                  <a:pt x="3397" y="10344"/>
                </a:cubicBezTo>
                <a:lnTo>
                  <a:pt x="3397" y="10328"/>
                </a:lnTo>
                <a:cubicBezTo>
                  <a:pt x="3397" y="10305"/>
                  <a:pt x="3379" y="10294"/>
                  <a:pt x="3361" y="10294"/>
                </a:cubicBezTo>
                <a:close/>
                <a:moveTo>
                  <a:pt x="6838" y="10345"/>
                </a:moveTo>
                <a:cubicBezTo>
                  <a:pt x="6792" y="10345"/>
                  <a:pt x="6792" y="10415"/>
                  <a:pt x="6838" y="10415"/>
                </a:cubicBezTo>
                <a:lnTo>
                  <a:pt x="6854" y="10415"/>
                </a:lnTo>
                <a:cubicBezTo>
                  <a:pt x="6854" y="10415"/>
                  <a:pt x="6855" y="10415"/>
                  <a:pt x="6856" y="10415"/>
                </a:cubicBezTo>
                <a:cubicBezTo>
                  <a:pt x="6899" y="10415"/>
                  <a:pt x="6898" y="10345"/>
                  <a:pt x="6854" y="10345"/>
                </a:cubicBezTo>
                <a:close/>
                <a:moveTo>
                  <a:pt x="5146" y="10298"/>
                </a:moveTo>
                <a:cubicBezTo>
                  <a:pt x="5139" y="10298"/>
                  <a:pt x="5133" y="10300"/>
                  <a:pt x="5127" y="10303"/>
                </a:cubicBezTo>
                <a:cubicBezTo>
                  <a:pt x="5109" y="10314"/>
                  <a:pt x="5106" y="10335"/>
                  <a:pt x="5115" y="10351"/>
                </a:cubicBezTo>
                <a:cubicBezTo>
                  <a:pt x="5125" y="10376"/>
                  <a:pt x="5136" y="10402"/>
                  <a:pt x="5147" y="10427"/>
                </a:cubicBezTo>
                <a:cubicBezTo>
                  <a:pt x="5152" y="10438"/>
                  <a:pt x="5164" y="10444"/>
                  <a:pt x="5177" y="10444"/>
                </a:cubicBezTo>
                <a:cubicBezTo>
                  <a:pt x="5183" y="10444"/>
                  <a:pt x="5190" y="10443"/>
                  <a:pt x="5195" y="10439"/>
                </a:cubicBezTo>
                <a:cubicBezTo>
                  <a:pt x="5214" y="10429"/>
                  <a:pt x="5216" y="10408"/>
                  <a:pt x="5209" y="10391"/>
                </a:cubicBezTo>
                <a:cubicBezTo>
                  <a:pt x="5198" y="10366"/>
                  <a:pt x="5188" y="10341"/>
                  <a:pt x="5175" y="10317"/>
                </a:cubicBezTo>
                <a:cubicBezTo>
                  <a:pt x="5171" y="10304"/>
                  <a:pt x="5158" y="10298"/>
                  <a:pt x="5146" y="10298"/>
                </a:cubicBezTo>
                <a:close/>
                <a:moveTo>
                  <a:pt x="14038" y="10315"/>
                </a:moveTo>
                <a:cubicBezTo>
                  <a:pt x="13993" y="10315"/>
                  <a:pt x="13993" y="10386"/>
                  <a:pt x="14038" y="10386"/>
                </a:cubicBezTo>
                <a:cubicBezTo>
                  <a:pt x="14051" y="10386"/>
                  <a:pt x="14059" y="10381"/>
                  <a:pt x="14066" y="10372"/>
                </a:cubicBezTo>
                <a:cubicBezTo>
                  <a:pt x="14075" y="10406"/>
                  <a:pt x="14103" y="10432"/>
                  <a:pt x="14135" y="10442"/>
                </a:cubicBezTo>
                <a:cubicBezTo>
                  <a:pt x="14139" y="10444"/>
                  <a:pt x="14143" y="10444"/>
                  <a:pt x="14146" y="10444"/>
                </a:cubicBezTo>
                <a:cubicBezTo>
                  <a:pt x="14180" y="10444"/>
                  <a:pt x="14191" y="10387"/>
                  <a:pt x="14152" y="10374"/>
                </a:cubicBezTo>
                <a:cubicBezTo>
                  <a:pt x="14137" y="10369"/>
                  <a:pt x="14131" y="10356"/>
                  <a:pt x="14130" y="10341"/>
                </a:cubicBezTo>
                <a:cubicBezTo>
                  <a:pt x="14128" y="10325"/>
                  <a:pt x="14111" y="10315"/>
                  <a:pt x="14096" y="10315"/>
                </a:cubicBezTo>
                <a:cubicBezTo>
                  <a:pt x="14093" y="10315"/>
                  <a:pt x="14090" y="10316"/>
                  <a:pt x="14087" y="10317"/>
                </a:cubicBezTo>
                <a:cubicBezTo>
                  <a:pt x="14078" y="10319"/>
                  <a:pt x="14072" y="10324"/>
                  <a:pt x="14067" y="10330"/>
                </a:cubicBezTo>
                <a:cubicBezTo>
                  <a:pt x="14062" y="10322"/>
                  <a:pt x="14052" y="10315"/>
                  <a:pt x="14038" y="10315"/>
                </a:cubicBezTo>
                <a:close/>
                <a:moveTo>
                  <a:pt x="1692" y="10316"/>
                </a:moveTo>
                <a:cubicBezTo>
                  <a:pt x="1683" y="10316"/>
                  <a:pt x="1673" y="10319"/>
                  <a:pt x="1665" y="10323"/>
                </a:cubicBezTo>
                <a:cubicBezTo>
                  <a:pt x="1639" y="10339"/>
                  <a:pt x="1632" y="10370"/>
                  <a:pt x="1645" y="10396"/>
                </a:cubicBezTo>
                <a:cubicBezTo>
                  <a:pt x="1650" y="10407"/>
                  <a:pt x="1655" y="10416"/>
                  <a:pt x="1661" y="10427"/>
                </a:cubicBezTo>
                <a:cubicBezTo>
                  <a:pt x="1670" y="10444"/>
                  <a:pt x="1688" y="10453"/>
                  <a:pt x="1707" y="10453"/>
                </a:cubicBezTo>
                <a:cubicBezTo>
                  <a:pt x="1716" y="10453"/>
                  <a:pt x="1726" y="10450"/>
                  <a:pt x="1734" y="10446"/>
                </a:cubicBezTo>
                <a:cubicBezTo>
                  <a:pt x="1760" y="10430"/>
                  <a:pt x="1768" y="10398"/>
                  <a:pt x="1754" y="10372"/>
                </a:cubicBezTo>
                <a:cubicBezTo>
                  <a:pt x="1749" y="10362"/>
                  <a:pt x="1743" y="10351"/>
                  <a:pt x="1738" y="10343"/>
                </a:cubicBezTo>
                <a:cubicBezTo>
                  <a:pt x="1730" y="10325"/>
                  <a:pt x="1711" y="10316"/>
                  <a:pt x="1692" y="10316"/>
                </a:cubicBezTo>
                <a:close/>
                <a:moveTo>
                  <a:pt x="15523" y="10331"/>
                </a:moveTo>
                <a:cubicBezTo>
                  <a:pt x="15505" y="10331"/>
                  <a:pt x="15488" y="10339"/>
                  <a:pt x="15477" y="10357"/>
                </a:cubicBezTo>
                <a:cubicBezTo>
                  <a:pt x="15465" y="10382"/>
                  <a:pt x="15472" y="10417"/>
                  <a:pt x="15497" y="10430"/>
                </a:cubicBezTo>
                <a:cubicBezTo>
                  <a:pt x="15508" y="10435"/>
                  <a:pt x="15517" y="10440"/>
                  <a:pt x="15528" y="10446"/>
                </a:cubicBezTo>
                <a:cubicBezTo>
                  <a:pt x="15537" y="10450"/>
                  <a:pt x="15546" y="10453"/>
                  <a:pt x="15556" y="10453"/>
                </a:cubicBezTo>
                <a:cubicBezTo>
                  <a:pt x="15574" y="10453"/>
                  <a:pt x="15591" y="10444"/>
                  <a:pt x="15601" y="10427"/>
                </a:cubicBezTo>
                <a:cubicBezTo>
                  <a:pt x="15615" y="10403"/>
                  <a:pt x="15607" y="10366"/>
                  <a:pt x="15581" y="10353"/>
                </a:cubicBezTo>
                <a:cubicBezTo>
                  <a:pt x="15571" y="10348"/>
                  <a:pt x="15561" y="10343"/>
                  <a:pt x="15551" y="10338"/>
                </a:cubicBezTo>
                <a:cubicBezTo>
                  <a:pt x="15542" y="10333"/>
                  <a:pt x="15532" y="10331"/>
                  <a:pt x="15523" y="10331"/>
                </a:cubicBezTo>
                <a:close/>
                <a:moveTo>
                  <a:pt x="18304" y="10433"/>
                </a:moveTo>
                <a:cubicBezTo>
                  <a:pt x="18281" y="10433"/>
                  <a:pt x="18281" y="10469"/>
                  <a:pt x="18304" y="10469"/>
                </a:cubicBezTo>
                <a:cubicBezTo>
                  <a:pt x="18326" y="10469"/>
                  <a:pt x="18327" y="10433"/>
                  <a:pt x="18304" y="10433"/>
                </a:cubicBezTo>
                <a:close/>
                <a:moveTo>
                  <a:pt x="14654" y="10405"/>
                </a:moveTo>
                <a:cubicBezTo>
                  <a:pt x="14627" y="10405"/>
                  <a:pt x="14604" y="10441"/>
                  <a:pt x="14629" y="10466"/>
                </a:cubicBezTo>
                <a:lnTo>
                  <a:pt x="14645" y="10481"/>
                </a:lnTo>
                <a:cubicBezTo>
                  <a:pt x="14652" y="10489"/>
                  <a:pt x="14660" y="10492"/>
                  <a:pt x="14668" y="10492"/>
                </a:cubicBezTo>
                <a:cubicBezTo>
                  <a:pt x="14696" y="10492"/>
                  <a:pt x="14720" y="10456"/>
                  <a:pt x="14695" y="10432"/>
                </a:cubicBezTo>
                <a:lnTo>
                  <a:pt x="14679" y="10416"/>
                </a:lnTo>
                <a:cubicBezTo>
                  <a:pt x="14671" y="10408"/>
                  <a:pt x="14663" y="10405"/>
                  <a:pt x="14654" y="10405"/>
                </a:cubicBezTo>
                <a:close/>
                <a:moveTo>
                  <a:pt x="4429" y="10428"/>
                </a:moveTo>
                <a:cubicBezTo>
                  <a:pt x="4410" y="10428"/>
                  <a:pt x="4391" y="10438"/>
                  <a:pt x="4381" y="10455"/>
                </a:cubicBezTo>
                <a:cubicBezTo>
                  <a:pt x="4366" y="10481"/>
                  <a:pt x="4376" y="10513"/>
                  <a:pt x="4400" y="10528"/>
                </a:cubicBezTo>
                <a:cubicBezTo>
                  <a:pt x="4416" y="10539"/>
                  <a:pt x="4431" y="10548"/>
                  <a:pt x="4445" y="10559"/>
                </a:cubicBezTo>
                <a:cubicBezTo>
                  <a:pt x="4453" y="10564"/>
                  <a:pt x="4461" y="10566"/>
                  <a:pt x="4470" y="10566"/>
                </a:cubicBezTo>
                <a:cubicBezTo>
                  <a:pt x="4489" y="10566"/>
                  <a:pt x="4509" y="10556"/>
                  <a:pt x="4519" y="10539"/>
                </a:cubicBezTo>
                <a:cubicBezTo>
                  <a:pt x="4533" y="10513"/>
                  <a:pt x="4523" y="10482"/>
                  <a:pt x="4499" y="10466"/>
                </a:cubicBezTo>
                <a:cubicBezTo>
                  <a:pt x="4483" y="10455"/>
                  <a:pt x="4468" y="10446"/>
                  <a:pt x="4455" y="10435"/>
                </a:cubicBezTo>
                <a:cubicBezTo>
                  <a:pt x="4447" y="10430"/>
                  <a:pt x="4438" y="10428"/>
                  <a:pt x="4429" y="10428"/>
                </a:cubicBezTo>
                <a:close/>
                <a:moveTo>
                  <a:pt x="9512" y="10426"/>
                </a:moveTo>
                <a:cubicBezTo>
                  <a:pt x="9493" y="10426"/>
                  <a:pt x="9474" y="10436"/>
                  <a:pt x="9464" y="10453"/>
                </a:cubicBezTo>
                <a:cubicBezTo>
                  <a:pt x="9449" y="10479"/>
                  <a:pt x="9459" y="10510"/>
                  <a:pt x="9484" y="10526"/>
                </a:cubicBezTo>
                <a:cubicBezTo>
                  <a:pt x="9509" y="10542"/>
                  <a:pt x="9532" y="10558"/>
                  <a:pt x="9557" y="10573"/>
                </a:cubicBezTo>
                <a:cubicBezTo>
                  <a:pt x="9566" y="10578"/>
                  <a:pt x="9575" y="10581"/>
                  <a:pt x="9584" y="10581"/>
                </a:cubicBezTo>
                <a:cubicBezTo>
                  <a:pt x="9603" y="10581"/>
                  <a:pt x="9622" y="10571"/>
                  <a:pt x="9631" y="10554"/>
                </a:cubicBezTo>
                <a:cubicBezTo>
                  <a:pt x="9647" y="10527"/>
                  <a:pt x="9636" y="10496"/>
                  <a:pt x="9611" y="10480"/>
                </a:cubicBezTo>
                <a:cubicBezTo>
                  <a:pt x="9586" y="10464"/>
                  <a:pt x="9563" y="10449"/>
                  <a:pt x="9538" y="10433"/>
                </a:cubicBezTo>
                <a:cubicBezTo>
                  <a:pt x="9529" y="10428"/>
                  <a:pt x="9520" y="10426"/>
                  <a:pt x="9512" y="10426"/>
                </a:cubicBezTo>
                <a:close/>
                <a:moveTo>
                  <a:pt x="13330" y="10454"/>
                </a:moveTo>
                <a:cubicBezTo>
                  <a:pt x="13309" y="10454"/>
                  <a:pt x="13287" y="10472"/>
                  <a:pt x="13294" y="10498"/>
                </a:cubicBezTo>
                <a:cubicBezTo>
                  <a:pt x="13305" y="10540"/>
                  <a:pt x="13333" y="10576"/>
                  <a:pt x="13372" y="10594"/>
                </a:cubicBezTo>
                <a:cubicBezTo>
                  <a:pt x="13378" y="10598"/>
                  <a:pt x="13383" y="10599"/>
                  <a:pt x="13389" y="10599"/>
                </a:cubicBezTo>
                <a:cubicBezTo>
                  <a:pt x="13420" y="10599"/>
                  <a:pt x="13440" y="10551"/>
                  <a:pt x="13406" y="10534"/>
                </a:cubicBezTo>
                <a:cubicBezTo>
                  <a:pt x="13383" y="10522"/>
                  <a:pt x="13368" y="10505"/>
                  <a:pt x="13362" y="10480"/>
                </a:cubicBezTo>
                <a:cubicBezTo>
                  <a:pt x="13358" y="10462"/>
                  <a:pt x="13344" y="10454"/>
                  <a:pt x="13330" y="10454"/>
                </a:cubicBezTo>
                <a:close/>
                <a:moveTo>
                  <a:pt x="22423" y="10458"/>
                </a:moveTo>
                <a:cubicBezTo>
                  <a:pt x="22402" y="10458"/>
                  <a:pt x="22380" y="10476"/>
                  <a:pt x="22385" y="10502"/>
                </a:cubicBezTo>
                <a:lnTo>
                  <a:pt x="22401" y="10577"/>
                </a:lnTo>
                <a:cubicBezTo>
                  <a:pt x="22405" y="10595"/>
                  <a:pt x="22418" y="10602"/>
                  <a:pt x="22432" y="10602"/>
                </a:cubicBezTo>
                <a:cubicBezTo>
                  <a:pt x="22453" y="10602"/>
                  <a:pt x="22475" y="10585"/>
                  <a:pt x="22469" y="10559"/>
                </a:cubicBezTo>
                <a:cubicBezTo>
                  <a:pt x="22463" y="10534"/>
                  <a:pt x="22458" y="10507"/>
                  <a:pt x="22453" y="10484"/>
                </a:cubicBezTo>
                <a:cubicBezTo>
                  <a:pt x="22450" y="10466"/>
                  <a:pt x="22436" y="10458"/>
                  <a:pt x="22423" y="10458"/>
                </a:cubicBezTo>
                <a:close/>
                <a:moveTo>
                  <a:pt x="10368" y="10460"/>
                </a:moveTo>
                <a:cubicBezTo>
                  <a:pt x="10365" y="10460"/>
                  <a:pt x="10362" y="10460"/>
                  <a:pt x="10359" y="10461"/>
                </a:cubicBezTo>
                <a:cubicBezTo>
                  <a:pt x="10341" y="10467"/>
                  <a:pt x="10327" y="10488"/>
                  <a:pt x="10334" y="10505"/>
                </a:cubicBezTo>
                <a:cubicBezTo>
                  <a:pt x="10344" y="10529"/>
                  <a:pt x="10354" y="10555"/>
                  <a:pt x="10364" y="10580"/>
                </a:cubicBezTo>
                <a:cubicBezTo>
                  <a:pt x="10370" y="10595"/>
                  <a:pt x="10383" y="10606"/>
                  <a:pt x="10398" y="10606"/>
                </a:cubicBezTo>
                <a:cubicBezTo>
                  <a:pt x="10401" y="10606"/>
                  <a:pt x="10404" y="10606"/>
                  <a:pt x="10407" y="10605"/>
                </a:cubicBezTo>
                <a:cubicBezTo>
                  <a:pt x="10424" y="10601"/>
                  <a:pt x="10440" y="10580"/>
                  <a:pt x="10432" y="10561"/>
                </a:cubicBezTo>
                <a:cubicBezTo>
                  <a:pt x="10422" y="10537"/>
                  <a:pt x="10412" y="10512"/>
                  <a:pt x="10402" y="10486"/>
                </a:cubicBezTo>
                <a:cubicBezTo>
                  <a:pt x="10396" y="10471"/>
                  <a:pt x="10383" y="10460"/>
                  <a:pt x="10368" y="10460"/>
                </a:cubicBezTo>
                <a:close/>
                <a:moveTo>
                  <a:pt x="6081" y="10464"/>
                </a:moveTo>
                <a:cubicBezTo>
                  <a:pt x="6057" y="10464"/>
                  <a:pt x="6036" y="10480"/>
                  <a:pt x="6028" y="10502"/>
                </a:cubicBezTo>
                <a:cubicBezTo>
                  <a:pt x="6023" y="10518"/>
                  <a:pt x="6018" y="10533"/>
                  <a:pt x="6012" y="10547"/>
                </a:cubicBezTo>
                <a:cubicBezTo>
                  <a:pt x="6003" y="10574"/>
                  <a:pt x="6023" y="10606"/>
                  <a:pt x="6049" y="10612"/>
                </a:cubicBezTo>
                <a:cubicBezTo>
                  <a:pt x="6054" y="10614"/>
                  <a:pt x="6059" y="10615"/>
                  <a:pt x="6064" y="10615"/>
                </a:cubicBezTo>
                <a:cubicBezTo>
                  <a:pt x="6088" y="10615"/>
                  <a:pt x="6107" y="10598"/>
                  <a:pt x="6115" y="10576"/>
                </a:cubicBezTo>
                <a:cubicBezTo>
                  <a:pt x="6120" y="10560"/>
                  <a:pt x="6126" y="10545"/>
                  <a:pt x="6131" y="10532"/>
                </a:cubicBezTo>
                <a:cubicBezTo>
                  <a:pt x="6139" y="10503"/>
                  <a:pt x="6120" y="10472"/>
                  <a:pt x="6094" y="10466"/>
                </a:cubicBezTo>
                <a:cubicBezTo>
                  <a:pt x="6090" y="10464"/>
                  <a:pt x="6085" y="10464"/>
                  <a:pt x="6081" y="10464"/>
                </a:cubicBezTo>
                <a:close/>
                <a:moveTo>
                  <a:pt x="8987" y="10564"/>
                </a:moveTo>
                <a:cubicBezTo>
                  <a:pt x="8973" y="10564"/>
                  <a:pt x="8961" y="10582"/>
                  <a:pt x="8973" y="10594"/>
                </a:cubicBezTo>
                <a:cubicBezTo>
                  <a:pt x="8978" y="10601"/>
                  <a:pt x="8983" y="10605"/>
                  <a:pt x="8989" y="10610"/>
                </a:cubicBezTo>
                <a:cubicBezTo>
                  <a:pt x="8992" y="10614"/>
                  <a:pt x="8996" y="10615"/>
                  <a:pt x="9000" y="10615"/>
                </a:cubicBezTo>
                <a:cubicBezTo>
                  <a:pt x="9014" y="10615"/>
                  <a:pt x="9026" y="10597"/>
                  <a:pt x="9014" y="10585"/>
                </a:cubicBezTo>
                <a:lnTo>
                  <a:pt x="8998" y="10569"/>
                </a:lnTo>
                <a:cubicBezTo>
                  <a:pt x="8995" y="10566"/>
                  <a:pt x="8991" y="10564"/>
                  <a:pt x="8987" y="10564"/>
                </a:cubicBezTo>
                <a:close/>
                <a:moveTo>
                  <a:pt x="2563" y="10532"/>
                </a:moveTo>
                <a:cubicBezTo>
                  <a:pt x="2546" y="10532"/>
                  <a:pt x="2528" y="10544"/>
                  <a:pt x="2528" y="10566"/>
                </a:cubicBezTo>
                <a:lnTo>
                  <a:pt x="2528" y="10582"/>
                </a:lnTo>
                <a:cubicBezTo>
                  <a:pt x="2528" y="10605"/>
                  <a:pt x="2545" y="10616"/>
                  <a:pt x="2563" y="10616"/>
                </a:cubicBezTo>
                <a:cubicBezTo>
                  <a:pt x="2581" y="10616"/>
                  <a:pt x="2598" y="10605"/>
                  <a:pt x="2598" y="10582"/>
                </a:cubicBezTo>
                <a:lnTo>
                  <a:pt x="2598" y="10566"/>
                </a:lnTo>
                <a:cubicBezTo>
                  <a:pt x="2598" y="10544"/>
                  <a:pt x="2581" y="10532"/>
                  <a:pt x="2563" y="10532"/>
                </a:cubicBezTo>
                <a:close/>
                <a:moveTo>
                  <a:pt x="7879" y="10547"/>
                </a:moveTo>
                <a:cubicBezTo>
                  <a:pt x="7835" y="10547"/>
                  <a:pt x="7836" y="10617"/>
                  <a:pt x="7881" y="10617"/>
                </a:cubicBezTo>
                <a:lnTo>
                  <a:pt x="7912" y="10617"/>
                </a:lnTo>
                <a:cubicBezTo>
                  <a:pt x="7957" y="10617"/>
                  <a:pt x="7957" y="10547"/>
                  <a:pt x="7912" y="10547"/>
                </a:cubicBezTo>
                <a:lnTo>
                  <a:pt x="7881" y="10547"/>
                </a:lnTo>
                <a:cubicBezTo>
                  <a:pt x="7881" y="10547"/>
                  <a:pt x="7880" y="10547"/>
                  <a:pt x="7879" y="10547"/>
                </a:cubicBezTo>
                <a:close/>
                <a:moveTo>
                  <a:pt x="3304" y="10540"/>
                </a:moveTo>
                <a:cubicBezTo>
                  <a:pt x="3281" y="10540"/>
                  <a:pt x="3259" y="10545"/>
                  <a:pt x="3237" y="10556"/>
                </a:cubicBezTo>
                <a:cubicBezTo>
                  <a:pt x="3203" y="10573"/>
                  <a:pt x="3224" y="10621"/>
                  <a:pt x="3257" y="10621"/>
                </a:cubicBezTo>
                <a:cubicBezTo>
                  <a:pt x="3262" y="10621"/>
                  <a:pt x="3267" y="10620"/>
                  <a:pt x="3273" y="10617"/>
                </a:cubicBezTo>
                <a:cubicBezTo>
                  <a:pt x="3282" y="10613"/>
                  <a:pt x="3291" y="10611"/>
                  <a:pt x="3301" y="10611"/>
                </a:cubicBezTo>
                <a:cubicBezTo>
                  <a:pt x="3312" y="10611"/>
                  <a:pt x="3323" y="10614"/>
                  <a:pt x="3335" y="10618"/>
                </a:cubicBezTo>
                <a:cubicBezTo>
                  <a:pt x="3338" y="10620"/>
                  <a:pt x="3342" y="10621"/>
                  <a:pt x="3345" y="10621"/>
                </a:cubicBezTo>
                <a:cubicBezTo>
                  <a:pt x="3360" y="10621"/>
                  <a:pt x="3374" y="10608"/>
                  <a:pt x="3378" y="10594"/>
                </a:cubicBezTo>
                <a:cubicBezTo>
                  <a:pt x="3384" y="10573"/>
                  <a:pt x="3371" y="10556"/>
                  <a:pt x="3355" y="10549"/>
                </a:cubicBezTo>
                <a:cubicBezTo>
                  <a:pt x="3338" y="10543"/>
                  <a:pt x="3321" y="10540"/>
                  <a:pt x="3304" y="10540"/>
                </a:cubicBezTo>
                <a:close/>
                <a:moveTo>
                  <a:pt x="7332" y="10559"/>
                </a:moveTo>
                <a:cubicBezTo>
                  <a:pt x="7286" y="10559"/>
                  <a:pt x="7286" y="10629"/>
                  <a:pt x="7332" y="10629"/>
                </a:cubicBezTo>
                <a:cubicBezTo>
                  <a:pt x="7336" y="10629"/>
                  <a:pt x="7339" y="10628"/>
                  <a:pt x="7343" y="10628"/>
                </a:cubicBezTo>
                <a:cubicBezTo>
                  <a:pt x="7350" y="10628"/>
                  <a:pt x="7356" y="10629"/>
                  <a:pt x="7363" y="10629"/>
                </a:cubicBezTo>
                <a:cubicBezTo>
                  <a:pt x="7409" y="10629"/>
                  <a:pt x="7409" y="10559"/>
                  <a:pt x="7363" y="10559"/>
                </a:cubicBezTo>
                <a:close/>
                <a:moveTo>
                  <a:pt x="16022" y="10526"/>
                </a:moveTo>
                <a:cubicBezTo>
                  <a:pt x="15981" y="10526"/>
                  <a:pt x="15944" y="10579"/>
                  <a:pt x="15981" y="10616"/>
                </a:cubicBezTo>
                <a:lnTo>
                  <a:pt x="15997" y="10632"/>
                </a:lnTo>
                <a:cubicBezTo>
                  <a:pt x="16008" y="10643"/>
                  <a:pt x="16021" y="10648"/>
                  <a:pt x="16033" y="10648"/>
                </a:cubicBezTo>
                <a:cubicBezTo>
                  <a:pt x="16074" y="10648"/>
                  <a:pt x="16111" y="10595"/>
                  <a:pt x="16074" y="10558"/>
                </a:cubicBezTo>
                <a:lnTo>
                  <a:pt x="16058" y="10542"/>
                </a:lnTo>
                <a:cubicBezTo>
                  <a:pt x="16047" y="10531"/>
                  <a:pt x="16034" y="10526"/>
                  <a:pt x="16022" y="10526"/>
                </a:cubicBezTo>
                <a:close/>
                <a:moveTo>
                  <a:pt x="18440" y="10583"/>
                </a:moveTo>
                <a:cubicBezTo>
                  <a:pt x="18429" y="10583"/>
                  <a:pt x="18417" y="10597"/>
                  <a:pt x="18424" y="10611"/>
                </a:cubicBezTo>
                <a:cubicBezTo>
                  <a:pt x="18430" y="10622"/>
                  <a:pt x="18435" y="10631"/>
                  <a:pt x="18440" y="10642"/>
                </a:cubicBezTo>
                <a:cubicBezTo>
                  <a:pt x="18443" y="10648"/>
                  <a:pt x="18448" y="10651"/>
                  <a:pt x="18453" y="10651"/>
                </a:cubicBezTo>
                <a:cubicBezTo>
                  <a:pt x="18465" y="10651"/>
                  <a:pt x="18477" y="10637"/>
                  <a:pt x="18469" y="10623"/>
                </a:cubicBezTo>
                <a:cubicBezTo>
                  <a:pt x="18464" y="10612"/>
                  <a:pt x="18459" y="10602"/>
                  <a:pt x="18454" y="10592"/>
                </a:cubicBezTo>
                <a:cubicBezTo>
                  <a:pt x="18450" y="10586"/>
                  <a:pt x="18445" y="10583"/>
                  <a:pt x="18440" y="10583"/>
                </a:cubicBezTo>
                <a:close/>
                <a:moveTo>
                  <a:pt x="17930" y="10533"/>
                </a:moveTo>
                <a:cubicBezTo>
                  <a:pt x="17921" y="10533"/>
                  <a:pt x="17911" y="10535"/>
                  <a:pt x="17903" y="10539"/>
                </a:cubicBezTo>
                <a:cubicBezTo>
                  <a:pt x="17892" y="10544"/>
                  <a:pt x="17883" y="10549"/>
                  <a:pt x="17872" y="10555"/>
                </a:cubicBezTo>
                <a:cubicBezTo>
                  <a:pt x="17846" y="10568"/>
                  <a:pt x="17840" y="10603"/>
                  <a:pt x="17853" y="10628"/>
                </a:cubicBezTo>
                <a:cubicBezTo>
                  <a:pt x="17864" y="10645"/>
                  <a:pt x="17882" y="10654"/>
                  <a:pt x="17900" y="10654"/>
                </a:cubicBezTo>
                <a:cubicBezTo>
                  <a:pt x="17909" y="10654"/>
                  <a:pt x="17918" y="10652"/>
                  <a:pt x="17927" y="10648"/>
                </a:cubicBezTo>
                <a:cubicBezTo>
                  <a:pt x="17937" y="10643"/>
                  <a:pt x="17946" y="10637"/>
                  <a:pt x="17956" y="10632"/>
                </a:cubicBezTo>
                <a:cubicBezTo>
                  <a:pt x="17982" y="10618"/>
                  <a:pt x="17990" y="10584"/>
                  <a:pt x="17976" y="10559"/>
                </a:cubicBezTo>
                <a:cubicBezTo>
                  <a:pt x="17965" y="10541"/>
                  <a:pt x="17948" y="10533"/>
                  <a:pt x="17930" y="10533"/>
                </a:cubicBezTo>
                <a:close/>
                <a:moveTo>
                  <a:pt x="18965" y="10548"/>
                </a:moveTo>
                <a:cubicBezTo>
                  <a:pt x="18897" y="10549"/>
                  <a:pt x="18897" y="10655"/>
                  <a:pt x="18965" y="10655"/>
                </a:cubicBezTo>
                <a:lnTo>
                  <a:pt x="18995" y="10655"/>
                </a:lnTo>
                <a:cubicBezTo>
                  <a:pt x="19064" y="10655"/>
                  <a:pt x="19064" y="10548"/>
                  <a:pt x="18995" y="10548"/>
                </a:cubicBezTo>
                <a:close/>
                <a:moveTo>
                  <a:pt x="20977" y="10559"/>
                </a:moveTo>
                <a:cubicBezTo>
                  <a:pt x="20960" y="10559"/>
                  <a:pt x="20942" y="10570"/>
                  <a:pt x="20942" y="10592"/>
                </a:cubicBezTo>
                <a:lnTo>
                  <a:pt x="20942" y="10623"/>
                </a:lnTo>
                <a:cubicBezTo>
                  <a:pt x="20942" y="10646"/>
                  <a:pt x="20960" y="10657"/>
                  <a:pt x="20977" y="10657"/>
                </a:cubicBezTo>
                <a:cubicBezTo>
                  <a:pt x="20995" y="10657"/>
                  <a:pt x="21013" y="10646"/>
                  <a:pt x="21013" y="10623"/>
                </a:cubicBezTo>
                <a:lnTo>
                  <a:pt x="21013" y="10592"/>
                </a:lnTo>
                <a:cubicBezTo>
                  <a:pt x="21013" y="10570"/>
                  <a:pt x="20995" y="10559"/>
                  <a:pt x="20977" y="10559"/>
                </a:cubicBezTo>
                <a:close/>
                <a:moveTo>
                  <a:pt x="1076" y="10574"/>
                </a:moveTo>
                <a:cubicBezTo>
                  <a:pt x="1058" y="10574"/>
                  <a:pt x="1039" y="10585"/>
                  <a:pt x="1038" y="10608"/>
                </a:cubicBezTo>
                <a:cubicBezTo>
                  <a:pt x="1036" y="10645"/>
                  <a:pt x="1061" y="10676"/>
                  <a:pt x="1097" y="10687"/>
                </a:cubicBezTo>
                <a:cubicBezTo>
                  <a:pt x="1101" y="10688"/>
                  <a:pt x="1105" y="10688"/>
                  <a:pt x="1108" y="10688"/>
                </a:cubicBezTo>
                <a:cubicBezTo>
                  <a:pt x="1143" y="10688"/>
                  <a:pt x="1156" y="10630"/>
                  <a:pt x="1115" y="10617"/>
                </a:cubicBezTo>
                <a:cubicBezTo>
                  <a:pt x="1109" y="10615"/>
                  <a:pt x="1110" y="10612"/>
                  <a:pt x="1110" y="10608"/>
                </a:cubicBezTo>
                <a:cubicBezTo>
                  <a:pt x="1111" y="10585"/>
                  <a:pt x="1094" y="10574"/>
                  <a:pt x="1076" y="10574"/>
                </a:cubicBezTo>
                <a:close/>
                <a:moveTo>
                  <a:pt x="20827" y="10618"/>
                </a:moveTo>
                <a:cubicBezTo>
                  <a:pt x="20810" y="10618"/>
                  <a:pt x="20792" y="10630"/>
                  <a:pt x="20792" y="10653"/>
                </a:cubicBezTo>
                <a:lnTo>
                  <a:pt x="20792" y="10669"/>
                </a:lnTo>
                <a:cubicBezTo>
                  <a:pt x="20792" y="10692"/>
                  <a:pt x="20809" y="10703"/>
                  <a:pt x="20827" y="10703"/>
                </a:cubicBezTo>
                <a:cubicBezTo>
                  <a:pt x="20845" y="10703"/>
                  <a:pt x="20862" y="10692"/>
                  <a:pt x="20862" y="10669"/>
                </a:cubicBezTo>
                <a:lnTo>
                  <a:pt x="20862" y="10653"/>
                </a:lnTo>
                <a:cubicBezTo>
                  <a:pt x="20863" y="10630"/>
                  <a:pt x="20845" y="10618"/>
                  <a:pt x="20827" y="10618"/>
                </a:cubicBezTo>
                <a:close/>
                <a:moveTo>
                  <a:pt x="12547" y="10633"/>
                </a:moveTo>
                <a:cubicBezTo>
                  <a:pt x="12529" y="10633"/>
                  <a:pt x="12511" y="10645"/>
                  <a:pt x="12511" y="10668"/>
                </a:cubicBezTo>
                <a:lnTo>
                  <a:pt x="12511" y="10683"/>
                </a:lnTo>
                <a:cubicBezTo>
                  <a:pt x="12511" y="10706"/>
                  <a:pt x="12528" y="10717"/>
                  <a:pt x="12546" y="10717"/>
                </a:cubicBezTo>
                <a:cubicBezTo>
                  <a:pt x="12563" y="10717"/>
                  <a:pt x="12581" y="10706"/>
                  <a:pt x="12581" y="10683"/>
                </a:cubicBezTo>
                <a:lnTo>
                  <a:pt x="12581" y="10668"/>
                </a:lnTo>
                <a:cubicBezTo>
                  <a:pt x="12581" y="10645"/>
                  <a:pt x="12564" y="10633"/>
                  <a:pt x="12547" y="10633"/>
                </a:cubicBezTo>
                <a:close/>
                <a:moveTo>
                  <a:pt x="7859" y="10620"/>
                </a:moveTo>
                <a:cubicBezTo>
                  <a:pt x="7841" y="10620"/>
                  <a:pt x="7824" y="10631"/>
                  <a:pt x="7824" y="10654"/>
                </a:cubicBezTo>
                <a:lnTo>
                  <a:pt x="7824" y="10684"/>
                </a:lnTo>
                <a:cubicBezTo>
                  <a:pt x="7824" y="10708"/>
                  <a:pt x="7841" y="10719"/>
                  <a:pt x="7859" y="10719"/>
                </a:cubicBezTo>
                <a:cubicBezTo>
                  <a:pt x="7876" y="10719"/>
                  <a:pt x="7894" y="10708"/>
                  <a:pt x="7894" y="10684"/>
                </a:cubicBezTo>
                <a:lnTo>
                  <a:pt x="7894" y="10654"/>
                </a:lnTo>
                <a:cubicBezTo>
                  <a:pt x="7894" y="10631"/>
                  <a:pt x="7876" y="10620"/>
                  <a:pt x="7859" y="10620"/>
                </a:cubicBezTo>
                <a:close/>
                <a:moveTo>
                  <a:pt x="19992" y="10582"/>
                </a:moveTo>
                <a:cubicBezTo>
                  <a:pt x="19956" y="10582"/>
                  <a:pt x="19918" y="10620"/>
                  <a:pt x="19941" y="10662"/>
                </a:cubicBezTo>
                <a:cubicBezTo>
                  <a:pt x="19960" y="10697"/>
                  <a:pt x="19993" y="10715"/>
                  <a:pt x="20032" y="10719"/>
                </a:cubicBezTo>
                <a:cubicBezTo>
                  <a:pt x="20034" y="10719"/>
                  <a:pt x="20036" y="10719"/>
                  <a:pt x="20038" y="10719"/>
                </a:cubicBezTo>
                <a:cubicBezTo>
                  <a:pt x="20064" y="10719"/>
                  <a:pt x="20086" y="10692"/>
                  <a:pt x="20086" y="10666"/>
                </a:cubicBezTo>
                <a:cubicBezTo>
                  <a:pt x="20086" y="10636"/>
                  <a:pt x="20064" y="10617"/>
                  <a:pt x="20036" y="10612"/>
                </a:cubicBezTo>
                <a:cubicBezTo>
                  <a:pt x="20035" y="10611"/>
                  <a:pt x="20035" y="10610"/>
                  <a:pt x="20033" y="10608"/>
                </a:cubicBezTo>
                <a:cubicBezTo>
                  <a:pt x="20023" y="10590"/>
                  <a:pt x="20008" y="10582"/>
                  <a:pt x="19992" y="10582"/>
                </a:cubicBezTo>
                <a:close/>
                <a:moveTo>
                  <a:pt x="24368" y="10614"/>
                </a:moveTo>
                <a:cubicBezTo>
                  <a:pt x="24343" y="10614"/>
                  <a:pt x="24319" y="10639"/>
                  <a:pt x="24336" y="10666"/>
                </a:cubicBezTo>
                <a:cubicBezTo>
                  <a:pt x="24346" y="10681"/>
                  <a:pt x="24356" y="10696"/>
                  <a:pt x="24366" y="10711"/>
                </a:cubicBezTo>
                <a:cubicBezTo>
                  <a:pt x="24374" y="10722"/>
                  <a:pt x="24385" y="10727"/>
                  <a:pt x="24396" y="10727"/>
                </a:cubicBezTo>
                <a:cubicBezTo>
                  <a:pt x="24421" y="10727"/>
                  <a:pt x="24446" y="10701"/>
                  <a:pt x="24428" y="10675"/>
                </a:cubicBezTo>
                <a:cubicBezTo>
                  <a:pt x="24419" y="10659"/>
                  <a:pt x="24408" y="10645"/>
                  <a:pt x="24398" y="10631"/>
                </a:cubicBezTo>
                <a:cubicBezTo>
                  <a:pt x="24390" y="10619"/>
                  <a:pt x="24379" y="10614"/>
                  <a:pt x="24368" y="10614"/>
                </a:cubicBezTo>
                <a:close/>
                <a:moveTo>
                  <a:pt x="19596" y="10659"/>
                </a:moveTo>
                <a:cubicBezTo>
                  <a:pt x="19551" y="10659"/>
                  <a:pt x="19551" y="10730"/>
                  <a:pt x="19596" y="10730"/>
                </a:cubicBezTo>
                <a:cubicBezTo>
                  <a:pt x="19642" y="10730"/>
                  <a:pt x="19642" y="10659"/>
                  <a:pt x="19596" y="10659"/>
                </a:cubicBezTo>
                <a:close/>
                <a:moveTo>
                  <a:pt x="5994" y="10610"/>
                </a:moveTo>
                <a:cubicBezTo>
                  <a:pt x="5982" y="10610"/>
                  <a:pt x="5970" y="10615"/>
                  <a:pt x="5959" y="10626"/>
                </a:cubicBezTo>
                <a:cubicBezTo>
                  <a:pt x="5954" y="10632"/>
                  <a:pt x="5949" y="10637"/>
                  <a:pt x="5943" y="10642"/>
                </a:cubicBezTo>
                <a:cubicBezTo>
                  <a:pt x="5906" y="10679"/>
                  <a:pt x="5942" y="10732"/>
                  <a:pt x="5983" y="10732"/>
                </a:cubicBezTo>
                <a:cubicBezTo>
                  <a:pt x="5995" y="10732"/>
                  <a:pt x="6007" y="10728"/>
                  <a:pt x="6018" y="10717"/>
                </a:cubicBezTo>
                <a:lnTo>
                  <a:pt x="6033" y="10701"/>
                </a:lnTo>
                <a:cubicBezTo>
                  <a:pt x="6071" y="10664"/>
                  <a:pt x="6035" y="10610"/>
                  <a:pt x="5994" y="10610"/>
                </a:cubicBezTo>
                <a:close/>
                <a:moveTo>
                  <a:pt x="7280" y="10650"/>
                </a:moveTo>
                <a:cubicBezTo>
                  <a:pt x="7262" y="10650"/>
                  <a:pt x="7244" y="10662"/>
                  <a:pt x="7244" y="10684"/>
                </a:cubicBezTo>
                <a:lnTo>
                  <a:pt x="7244" y="10700"/>
                </a:lnTo>
                <a:cubicBezTo>
                  <a:pt x="7244" y="10723"/>
                  <a:pt x="7262" y="10735"/>
                  <a:pt x="7280" y="10735"/>
                </a:cubicBezTo>
                <a:cubicBezTo>
                  <a:pt x="7298" y="10735"/>
                  <a:pt x="7316" y="10723"/>
                  <a:pt x="7316" y="10700"/>
                </a:cubicBezTo>
                <a:lnTo>
                  <a:pt x="7316" y="10684"/>
                </a:lnTo>
                <a:cubicBezTo>
                  <a:pt x="7316" y="10662"/>
                  <a:pt x="7298" y="10650"/>
                  <a:pt x="7280" y="10650"/>
                </a:cubicBezTo>
                <a:close/>
                <a:moveTo>
                  <a:pt x="55" y="10675"/>
                </a:moveTo>
                <a:cubicBezTo>
                  <a:pt x="9" y="10675"/>
                  <a:pt x="9" y="10746"/>
                  <a:pt x="55" y="10746"/>
                </a:cubicBezTo>
                <a:lnTo>
                  <a:pt x="84" y="10746"/>
                </a:lnTo>
                <a:cubicBezTo>
                  <a:pt x="129" y="10746"/>
                  <a:pt x="130" y="10675"/>
                  <a:pt x="84" y="10675"/>
                </a:cubicBezTo>
                <a:close/>
                <a:moveTo>
                  <a:pt x="5515" y="10639"/>
                </a:moveTo>
                <a:cubicBezTo>
                  <a:pt x="5447" y="10639"/>
                  <a:pt x="5446" y="10747"/>
                  <a:pt x="5515" y="10747"/>
                </a:cubicBezTo>
                <a:cubicBezTo>
                  <a:pt x="5583" y="10747"/>
                  <a:pt x="5584" y="10639"/>
                  <a:pt x="5515" y="10639"/>
                </a:cubicBezTo>
                <a:close/>
                <a:moveTo>
                  <a:pt x="17132" y="10686"/>
                </a:moveTo>
                <a:cubicBezTo>
                  <a:pt x="17126" y="10686"/>
                  <a:pt x="17121" y="10688"/>
                  <a:pt x="17117" y="10694"/>
                </a:cubicBezTo>
                <a:cubicBezTo>
                  <a:pt x="17104" y="10711"/>
                  <a:pt x="17089" y="10723"/>
                  <a:pt x="17069" y="10731"/>
                </a:cubicBezTo>
                <a:cubicBezTo>
                  <a:pt x="17050" y="10737"/>
                  <a:pt x="17056" y="10765"/>
                  <a:pt x="17072" y="10765"/>
                </a:cubicBezTo>
                <a:cubicBezTo>
                  <a:pt x="17074" y="10765"/>
                  <a:pt x="17076" y="10765"/>
                  <a:pt x="17078" y="10764"/>
                </a:cubicBezTo>
                <a:cubicBezTo>
                  <a:pt x="17105" y="10754"/>
                  <a:pt x="17128" y="10737"/>
                  <a:pt x="17147" y="10712"/>
                </a:cubicBezTo>
                <a:cubicBezTo>
                  <a:pt x="17156" y="10699"/>
                  <a:pt x="17144" y="10686"/>
                  <a:pt x="17132" y="10686"/>
                </a:cubicBezTo>
                <a:close/>
                <a:moveTo>
                  <a:pt x="23406" y="10628"/>
                </a:moveTo>
                <a:cubicBezTo>
                  <a:pt x="23393" y="10628"/>
                  <a:pt x="23381" y="10645"/>
                  <a:pt x="23393" y="10658"/>
                </a:cubicBezTo>
                <a:cubicBezTo>
                  <a:pt x="23423" y="10692"/>
                  <a:pt x="23455" y="10727"/>
                  <a:pt x="23485" y="10762"/>
                </a:cubicBezTo>
                <a:cubicBezTo>
                  <a:pt x="23489" y="10766"/>
                  <a:pt x="23493" y="10768"/>
                  <a:pt x="23497" y="10768"/>
                </a:cubicBezTo>
                <a:cubicBezTo>
                  <a:pt x="23510" y="10768"/>
                  <a:pt x="23522" y="10750"/>
                  <a:pt x="23510" y="10737"/>
                </a:cubicBezTo>
                <a:cubicBezTo>
                  <a:pt x="23480" y="10702"/>
                  <a:pt x="23449" y="10668"/>
                  <a:pt x="23418" y="10633"/>
                </a:cubicBezTo>
                <a:cubicBezTo>
                  <a:pt x="23415" y="10629"/>
                  <a:pt x="23410" y="10628"/>
                  <a:pt x="23406" y="10628"/>
                </a:cubicBezTo>
                <a:close/>
                <a:moveTo>
                  <a:pt x="23825" y="10642"/>
                </a:moveTo>
                <a:cubicBezTo>
                  <a:pt x="23811" y="10642"/>
                  <a:pt x="23798" y="10650"/>
                  <a:pt x="23794" y="10668"/>
                </a:cubicBezTo>
                <a:cubicBezTo>
                  <a:pt x="23786" y="10702"/>
                  <a:pt x="23794" y="10734"/>
                  <a:pt x="23816" y="10762"/>
                </a:cubicBezTo>
                <a:cubicBezTo>
                  <a:pt x="23822" y="10769"/>
                  <a:pt x="23830" y="10773"/>
                  <a:pt x="23840" y="10773"/>
                </a:cubicBezTo>
                <a:cubicBezTo>
                  <a:pt x="23850" y="10773"/>
                  <a:pt x="23860" y="10769"/>
                  <a:pt x="23867" y="10762"/>
                </a:cubicBezTo>
                <a:cubicBezTo>
                  <a:pt x="23880" y="10747"/>
                  <a:pt x="23878" y="10726"/>
                  <a:pt x="23867" y="10712"/>
                </a:cubicBezTo>
                <a:cubicBezTo>
                  <a:pt x="23861" y="10705"/>
                  <a:pt x="23859" y="10695"/>
                  <a:pt x="23862" y="10687"/>
                </a:cubicBezTo>
                <a:cubicBezTo>
                  <a:pt x="23869" y="10660"/>
                  <a:pt x="23846" y="10642"/>
                  <a:pt x="23825" y="10642"/>
                </a:cubicBezTo>
                <a:close/>
                <a:moveTo>
                  <a:pt x="8249" y="10743"/>
                </a:moveTo>
                <a:cubicBezTo>
                  <a:pt x="8240" y="10743"/>
                  <a:pt x="8231" y="10749"/>
                  <a:pt x="8231" y="10760"/>
                </a:cubicBezTo>
                <a:lnTo>
                  <a:pt x="8231" y="10776"/>
                </a:lnTo>
                <a:cubicBezTo>
                  <a:pt x="8231" y="10788"/>
                  <a:pt x="8240" y="10794"/>
                  <a:pt x="8249" y="10794"/>
                </a:cubicBezTo>
                <a:cubicBezTo>
                  <a:pt x="8257" y="10794"/>
                  <a:pt x="8266" y="10788"/>
                  <a:pt x="8266" y="10776"/>
                </a:cubicBezTo>
                <a:lnTo>
                  <a:pt x="8266" y="10760"/>
                </a:lnTo>
                <a:cubicBezTo>
                  <a:pt x="8267" y="10749"/>
                  <a:pt x="8258" y="10743"/>
                  <a:pt x="8249" y="10743"/>
                </a:cubicBezTo>
                <a:close/>
                <a:moveTo>
                  <a:pt x="14052" y="10728"/>
                </a:moveTo>
                <a:cubicBezTo>
                  <a:pt x="14048" y="10728"/>
                  <a:pt x="14044" y="10729"/>
                  <a:pt x="14040" y="10731"/>
                </a:cubicBezTo>
                <a:cubicBezTo>
                  <a:pt x="14024" y="10736"/>
                  <a:pt x="14010" y="10741"/>
                  <a:pt x="13995" y="10746"/>
                </a:cubicBezTo>
                <a:cubicBezTo>
                  <a:pt x="13956" y="10759"/>
                  <a:pt x="13967" y="10816"/>
                  <a:pt x="14003" y="10816"/>
                </a:cubicBezTo>
                <a:cubicBezTo>
                  <a:pt x="14006" y="10816"/>
                  <a:pt x="14010" y="10816"/>
                  <a:pt x="14014" y="10814"/>
                </a:cubicBezTo>
                <a:cubicBezTo>
                  <a:pt x="14030" y="10809"/>
                  <a:pt x="14043" y="10804"/>
                  <a:pt x="14058" y="10799"/>
                </a:cubicBezTo>
                <a:cubicBezTo>
                  <a:pt x="14097" y="10785"/>
                  <a:pt x="14086" y="10728"/>
                  <a:pt x="14052" y="10728"/>
                </a:cubicBezTo>
                <a:close/>
                <a:moveTo>
                  <a:pt x="3735" y="10748"/>
                </a:moveTo>
                <a:cubicBezTo>
                  <a:pt x="3721" y="10748"/>
                  <a:pt x="3709" y="10766"/>
                  <a:pt x="3722" y="10779"/>
                </a:cubicBezTo>
                <a:cubicBezTo>
                  <a:pt x="3729" y="10785"/>
                  <a:pt x="3728" y="10791"/>
                  <a:pt x="3721" y="10797"/>
                </a:cubicBezTo>
                <a:cubicBezTo>
                  <a:pt x="3706" y="10808"/>
                  <a:pt x="3720" y="10826"/>
                  <a:pt x="3734" y="10826"/>
                </a:cubicBezTo>
                <a:cubicBezTo>
                  <a:pt x="3738" y="10826"/>
                  <a:pt x="3742" y="10825"/>
                  <a:pt x="3745" y="10822"/>
                </a:cubicBezTo>
                <a:cubicBezTo>
                  <a:pt x="3766" y="10805"/>
                  <a:pt x="3766" y="10771"/>
                  <a:pt x="3748" y="10754"/>
                </a:cubicBezTo>
                <a:cubicBezTo>
                  <a:pt x="3743" y="10750"/>
                  <a:pt x="3739" y="10748"/>
                  <a:pt x="3735" y="10748"/>
                </a:cubicBezTo>
                <a:close/>
                <a:moveTo>
                  <a:pt x="6259" y="10767"/>
                </a:moveTo>
                <a:cubicBezTo>
                  <a:pt x="6213" y="10767"/>
                  <a:pt x="6211" y="10837"/>
                  <a:pt x="6259" y="10837"/>
                </a:cubicBezTo>
                <a:cubicBezTo>
                  <a:pt x="6305" y="10837"/>
                  <a:pt x="6305" y="10767"/>
                  <a:pt x="6259" y="10767"/>
                </a:cubicBezTo>
                <a:close/>
                <a:moveTo>
                  <a:pt x="18203" y="10666"/>
                </a:moveTo>
                <a:cubicBezTo>
                  <a:pt x="18163" y="10666"/>
                  <a:pt x="18126" y="10718"/>
                  <a:pt x="18162" y="10756"/>
                </a:cubicBezTo>
                <a:cubicBezTo>
                  <a:pt x="18187" y="10781"/>
                  <a:pt x="18211" y="10807"/>
                  <a:pt x="18236" y="10832"/>
                </a:cubicBezTo>
                <a:cubicBezTo>
                  <a:pt x="18247" y="10844"/>
                  <a:pt x="18260" y="10849"/>
                  <a:pt x="18272" y="10849"/>
                </a:cubicBezTo>
                <a:cubicBezTo>
                  <a:pt x="18313" y="10849"/>
                  <a:pt x="18348" y="10795"/>
                  <a:pt x="18311" y="10758"/>
                </a:cubicBezTo>
                <a:cubicBezTo>
                  <a:pt x="18286" y="10733"/>
                  <a:pt x="18263" y="10706"/>
                  <a:pt x="18238" y="10681"/>
                </a:cubicBezTo>
                <a:cubicBezTo>
                  <a:pt x="18227" y="10670"/>
                  <a:pt x="18215" y="10666"/>
                  <a:pt x="18203" y="10666"/>
                </a:cubicBezTo>
                <a:close/>
                <a:moveTo>
                  <a:pt x="11166" y="10763"/>
                </a:moveTo>
                <a:cubicBezTo>
                  <a:pt x="11153" y="10763"/>
                  <a:pt x="11141" y="10770"/>
                  <a:pt x="11134" y="10781"/>
                </a:cubicBezTo>
                <a:cubicBezTo>
                  <a:pt x="11124" y="10800"/>
                  <a:pt x="11131" y="10817"/>
                  <a:pt x="11147" y="10830"/>
                </a:cubicBezTo>
                <a:cubicBezTo>
                  <a:pt x="11167" y="10846"/>
                  <a:pt x="11187" y="10859"/>
                  <a:pt x="11207" y="10874"/>
                </a:cubicBezTo>
                <a:cubicBezTo>
                  <a:pt x="11213" y="10878"/>
                  <a:pt x="11218" y="10879"/>
                  <a:pt x="11224" y="10879"/>
                </a:cubicBezTo>
                <a:cubicBezTo>
                  <a:pt x="11237" y="10879"/>
                  <a:pt x="11249" y="10872"/>
                  <a:pt x="11256" y="10861"/>
                </a:cubicBezTo>
                <a:cubicBezTo>
                  <a:pt x="11266" y="10843"/>
                  <a:pt x="11259" y="10825"/>
                  <a:pt x="11242" y="10812"/>
                </a:cubicBezTo>
                <a:cubicBezTo>
                  <a:pt x="11223" y="10797"/>
                  <a:pt x="11203" y="10783"/>
                  <a:pt x="11182" y="10768"/>
                </a:cubicBezTo>
                <a:cubicBezTo>
                  <a:pt x="11177" y="10765"/>
                  <a:pt x="11171" y="10763"/>
                  <a:pt x="11166" y="10763"/>
                </a:cubicBezTo>
                <a:close/>
                <a:moveTo>
                  <a:pt x="21955" y="10757"/>
                </a:moveTo>
                <a:cubicBezTo>
                  <a:pt x="21934" y="10757"/>
                  <a:pt x="21912" y="10774"/>
                  <a:pt x="21919" y="10801"/>
                </a:cubicBezTo>
                <a:cubicBezTo>
                  <a:pt x="21924" y="10821"/>
                  <a:pt x="21930" y="10839"/>
                  <a:pt x="21935" y="10860"/>
                </a:cubicBezTo>
                <a:cubicBezTo>
                  <a:pt x="21939" y="10879"/>
                  <a:pt x="21953" y="10887"/>
                  <a:pt x="21967" y="10887"/>
                </a:cubicBezTo>
                <a:cubicBezTo>
                  <a:pt x="21988" y="10887"/>
                  <a:pt x="22010" y="10869"/>
                  <a:pt x="22003" y="10843"/>
                </a:cubicBezTo>
                <a:cubicBezTo>
                  <a:pt x="21998" y="10823"/>
                  <a:pt x="21992" y="10804"/>
                  <a:pt x="21987" y="10782"/>
                </a:cubicBezTo>
                <a:cubicBezTo>
                  <a:pt x="21983" y="10764"/>
                  <a:pt x="21969" y="10757"/>
                  <a:pt x="21955" y="10757"/>
                </a:cubicBezTo>
                <a:close/>
                <a:moveTo>
                  <a:pt x="15029" y="10846"/>
                </a:moveTo>
                <a:cubicBezTo>
                  <a:pt x="15012" y="10846"/>
                  <a:pt x="15002" y="10869"/>
                  <a:pt x="15020" y="10878"/>
                </a:cubicBezTo>
                <a:cubicBezTo>
                  <a:pt x="15030" y="10883"/>
                  <a:pt x="15039" y="10889"/>
                  <a:pt x="15049" y="10894"/>
                </a:cubicBezTo>
                <a:cubicBezTo>
                  <a:pt x="15052" y="10895"/>
                  <a:pt x="15055" y="10896"/>
                  <a:pt x="15058" y="10896"/>
                </a:cubicBezTo>
                <a:cubicBezTo>
                  <a:pt x="15074" y="10896"/>
                  <a:pt x="15085" y="10872"/>
                  <a:pt x="15068" y="10864"/>
                </a:cubicBezTo>
                <a:cubicBezTo>
                  <a:pt x="15057" y="10858"/>
                  <a:pt x="15048" y="10853"/>
                  <a:pt x="15037" y="10848"/>
                </a:cubicBezTo>
                <a:cubicBezTo>
                  <a:pt x="15034" y="10846"/>
                  <a:pt x="15032" y="10846"/>
                  <a:pt x="15029" y="10846"/>
                </a:cubicBezTo>
                <a:close/>
                <a:moveTo>
                  <a:pt x="12741" y="10828"/>
                </a:moveTo>
                <a:cubicBezTo>
                  <a:pt x="12695" y="10828"/>
                  <a:pt x="12695" y="10899"/>
                  <a:pt x="12741" y="10899"/>
                </a:cubicBezTo>
                <a:lnTo>
                  <a:pt x="12770" y="10899"/>
                </a:lnTo>
                <a:cubicBezTo>
                  <a:pt x="12817" y="10899"/>
                  <a:pt x="12817" y="10828"/>
                  <a:pt x="12770" y="10828"/>
                </a:cubicBezTo>
                <a:close/>
                <a:moveTo>
                  <a:pt x="2005" y="10828"/>
                </a:moveTo>
                <a:cubicBezTo>
                  <a:pt x="1971" y="10828"/>
                  <a:pt x="1958" y="10885"/>
                  <a:pt x="1997" y="10898"/>
                </a:cubicBezTo>
                <a:cubicBezTo>
                  <a:pt x="2014" y="10903"/>
                  <a:pt x="2027" y="10909"/>
                  <a:pt x="2042" y="10914"/>
                </a:cubicBezTo>
                <a:cubicBezTo>
                  <a:pt x="2046" y="10915"/>
                  <a:pt x="2050" y="10916"/>
                  <a:pt x="2054" y="10916"/>
                </a:cubicBezTo>
                <a:cubicBezTo>
                  <a:pt x="2088" y="10916"/>
                  <a:pt x="2101" y="10858"/>
                  <a:pt x="2062" y="10846"/>
                </a:cubicBezTo>
                <a:cubicBezTo>
                  <a:pt x="2046" y="10841"/>
                  <a:pt x="2032" y="10835"/>
                  <a:pt x="2017" y="10830"/>
                </a:cubicBezTo>
                <a:cubicBezTo>
                  <a:pt x="2013" y="10829"/>
                  <a:pt x="2009" y="10828"/>
                  <a:pt x="2005" y="10828"/>
                </a:cubicBezTo>
                <a:close/>
                <a:moveTo>
                  <a:pt x="4696" y="10868"/>
                </a:moveTo>
                <a:cubicBezTo>
                  <a:pt x="4650" y="10868"/>
                  <a:pt x="4650" y="10938"/>
                  <a:pt x="4696" y="10938"/>
                </a:cubicBezTo>
                <a:cubicBezTo>
                  <a:pt x="4741" y="10938"/>
                  <a:pt x="4741" y="10868"/>
                  <a:pt x="4696" y="10868"/>
                </a:cubicBezTo>
                <a:close/>
                <a:moveTo>
                  <a:pt x="14427" y="10824"/>
                </a:moveTo>
                <a:cubicBezTo>
                  <a:pt x="14415" y="10824"/>
                  <a:pt x="14402" y="10832"/>
                  <a:pt x="14396" y="10843"/>
                </a:cubicBezTo>
                <a:cubicBezTo>
                  <a:pt x="14385" y="10860"/>
                  <a:pt x="14393" y="10879"/>
                  <a:pt x="14409" y="10891"/>
                </a:cubicBezTo>
                <a:cubicBezTo>
                  <a:pt x="14429" y="10907"/>
                  <a:pt x="14449" y="10921"/>
                  <a:pt x="14470" y="10936"/>
                </a:cubicBezTo>
                <a:cubicBezTo>
                  <a:pt x="14474" y="10939"/>
                  <a:pt x="14480" y="10941"/>
                  <a:pt x="14485" y="10941"/>
                </a:cubicBezTo>
                <a:cubicBezTo>
                  <a:pt x="14498" y="10941"/>
                  <a:pt x="14512" y="10933"/>
                  <a:pt x="14518" y="10922"/>
                </a:cubicBezTo>
                <a:cubicBezTo>
                  <a:pt x="14528" y="10904"/>
                  <a:pt x="14520" y="10886"/>
                  <a:pt x="14504" y="10874"/>
                </a:cubicBezTo>
                <a:cubicBezTo>
                  <a:pt x="14484" y="10858"/>
                  <a:pt x="14465" y="10844"/>
                  <a:pt x="14445" y="10830"/>
                </a:cubicBezTo>
                <a:cubicBezTo>
                  <a:pt x="14439" y="10826"/>
                  <a:pt x="14434" y="10824"/>
                  <a:pt x="14427" y="10824"/>
                </a:cubicBezTo>
                <a:close/>
                <a:moveTo>
                  <a:pt x="2637" y="10877"/>
                </a:moveTo>
                <a:cubicBezTo>
                  <a:pt x="2591" y="10877"/>
                  <a:pt x="2591" y="10947"/>
                  <a:pt x="2637" y="10947"/>
                </a:cubicBezTo>
                <a:cubicBezTo>
                  <a:pt x="2682" y="10947"/>
                  <a:pt x="2682" y="10877"/>
                  <a:pt x="2637" y="10877"/>
                </a:cubicBezTo>
                <a:close/>
                <a:moveTo>
                  <a:pt x="2924" y="10865"/>
                </a:moveTo>
                <a:cubicBezTo>
                  <a:pt x="2891" y="10865"/>
                  <a:pt x="2869" y="10913"/>
                  <a:pt x="2905" y="10931"/>
                </a:cubicBezTo>
                <a:cubicBezTo>
                  <a:pt x="2916" y="10936"/>
                  <a:pt x="2925" y="10941"/>
                  <a:pt x="2936" y="10946"/>
                </a:cubicBezTo>
                <a:cubicBezTo>
                  <a:pt x="2941" y="10949"/>
                  <a:pt x="2946" y="10950"/>
                  <a:pt x="2951" y="10950"/>
                </a:cubicBezTo>
                <a:cubicBezTo>
                  <a:pt x="2983" y="10950"/>
                  <a:pt x="3006" y="10902"/>
                  <a:pt x="2970" y="10885"/>
                </a:cubicBezTo>
                <a:cubicBezTo>
                  <a:pt x="2960" y="10879"/>
                  <a:pt x="2951" y="10874"/>
                  <a:pt x="2941" y="10869"/>
                </a:cubicBezTo>
                <a:cubicBezTo>
                  <a:pt x="2935" y="10866"/>
                  <a:pt x="2929" y="10865"/>
                  <a:pt x="2924" y="10865"/>
                </a:cubicBezTo>
                <a:close/>
                <a:moveTo>
                  <a:pt x="4069" y="10866"/>
                </a:moveTo>
                <a:cubicBezTo>
                  <a:pt x="4064" y="10866"/>
                  <a:pt x="4059" y="10867"/>
                  <a:pt x="4054" y="10868"/>
                </a:cubicBezTo>
                <a:cubicBezTo>
                  <a:pt x="4015" y="10877"/>
                  <a:pt x="4026" y="10936"/>
                  <a:pt x="4064" y="10937"/>
                </a:cubicBezTo>
                <a:cubicBezTo>
                  <a:pt x="4070" y="10947"/>
                  <a:pt x="4082" y="10952"/>
                  <a:pt x="4093" y="10952"/>
                </a:cubicBezTo>
                <a:cubicBezTo>
                  <a:pt x="4099" y="10952"/>
                  <a:pt x="4106" y="10950"/>
                  <a:pt x="4111" y="10947"/>
                </a:cubicBezTo>
                <a:cubicBezTo>
                  <a:pt x="4130" y="10937"/>
                  <a:pt x="4132" y="10916"/>
                  <a:pt x="4125" y="10899"/>
                </a:cubicBezTo>
                <a:cubicBezTo>
                  <a:pt x="4114" y="10877"/>
                  <a:pt x="4093" y="10866"/>
                  <a:pt x="4069" y="10866"/>
                </a:cubicBezTo>
                <a:close/>
                <a:moveTo>
                  <a:pt x="6724" y="10874"/>
                </a:moveTo>
                <a:cubicBezTo>
                  <a:pt x="6706" y="10874"/>
                  <a:pt x="6688" y="10886"/>
                  <a:pt x="6688" y="10909"/>
                </a:cubicBezTo>
                <a:lnTo>
                  <a:pt x="6688" y="10938"/>
                </a:lnTo>
                <a:cubicBezTo>
                  <a:pt x="6688" y="10961"/>
                  <a:pt x="6706" y="10973"/>
                  <a:pt x="6724" y="10973"/>
                </a:cubicBezTo>
                <a:cubicBezTo>
                  <a:pt x="6742" y="10973"/>
                  <a:pt x="6759" y="10961"/>
                  <a:pt x="6759" y="10938"/>
                </a:cubicBezTo>
                <a:lnTo>
                  <a:pt x="6759" y="10909"/>
                </a:lnTo>
                <a:cubicBezTo>
                  <a:pt x="6759" y="10886"/>
                  <a:pt x="6742" y="10874"/>
                  <a:pt x="6724" y="10874"/>
                </a:cubicBezTo>
                <a:close/>
                <a:moveTo>
                  <a:pt x="5093" y="10852"/>
                </a:moveTo>
                <a:cubicBezTo>
                  <a:pt x="5090" y="10852"/>
                  <a:pt x="5087" y="10852"/>
                  <a:pt x="5084" y="10853"/>
                </a:cubicBezTo>
                <a:cubicBezTo>
                  <a:pt x="5075" y="10856"/>
                  <a:pt x="5069" y="10861"/>
                  <a:pt x="5064" y="10868"/>
                </a:cubicBezTo>
                <a:cubicBezTo>
                  <a:pt x="5059" y="10858"/>
                  <a:pt x="5049" y="10852"/>
                  <a:pt x="5036" y="10852"/>
                </a:cubicBezTo>
                <a:cubicBezTo>
                  <a:pt x="4990" y="10852"/>
                  <a:pt x="4990" y="10922"/>
                  <a:pt x="5036" y="10922"/>
                </a:cubicBezTo>
                <a:cubicBezTo>
                  <a:pt x="5048" y="10922"/>
                  <a:pt x="5057" y="10917"/>
                  <a:pt x="5063" y="10910"/>
                </a:cubicBezTo>
                <a:cubicBezTo>
                  <a:pt x="5073" y="10942"/>
                  <a:pt x="5100" y="10968"/>
                  <a:pt x="5132" y="10979"/>
                </a:cubicBezTo>
                <a:cubicBezTo>
                  <a:pt x="5137" y="10980"/>
                  <a:pt x="5141" y="10981"/>
                  <a:pt x="5144" y="10981"/>
                </a:cubicBezTo>
                <a:cubicBezTo>
                  <a:pt x="5176" y="10981"/>
                  <a:pt x="5187" y="10925"/>
                  <a:pt x="5149" y="10911"/>
                </a:cubicBezTo>
                <a:cubicBezTo>
                  <a:pt x="5133" y="10905"/>
                  <a:pt x="5128" y="10893"/>
                  <a:pt x="5127" y="10878"/>
                </a:cubicBezTo>
                <a:cubicBezTo>
                  <a:pt x="5125" y="10862"/>
                  <a:pt x="5108" y="10852"/>
                  <a:pt x="5093" y="10852"/>
                </a:cubicBezTo>
                <a:close/>
                <a:moveTo>
                  <a:pt x="14066" y="10899"/>
                </a:moveTo>
                <a:cubicBezTo>
                  <a:pt x="14058" y="10899"/>
                  <a:pt x="14050" y="10902"/>
                  <a:pt x="14042" y="10910"/>
                </a:cubicBezTo>
                <a:lnTo>
                  <a:pt x="14027" y="10925"/>
                </a:lnTo>
                <a:cubicBezTo>
                  <a:pt x="14002" y="10950"/>
                  <a:pt x="14025" y="10986"/>
                  <a:pt x="14052" y="10986"/>
                </a:cubicBezTo>
                <a:cubicBezTo>
                  <a:pt x="14061" y="10986"/>
                  <a:pt x="14069" y="10982"/>
                  <a:pt x="14077" y="10975"/>
                </a:cubicBezTo>
                <a:lnTo>
                  <a:pt x="14091" y="10959"/>
                </a:lnTo>
                <a:cubicBezTo>
                  <a:pt x="14117" y="10934"/>
                  <a:pt x="14093" y="10899"/>
                  <a:pt x="14066" y="10899"/>
                </a:cubicBezTo>
                <a:close/>
                <a:moveTo>
                  <a:pt x="20377" y="10869"/>
                </a:moveTo>
                <a:cubicBezTo>
                  <a:pt x="20337" y="10869"/>
                  <a:pt x="20300" y="10922"/>
                  <a:pt x="20337" y="10959"/>
                </a:cubicBezTo>
                <a:lnTo>
                  <a:pt x="20353" y="10975"/>
                </a:lnTo>
                <a:cubicBezTo>
                  <a:pt x="20364" y="10986"/>
                  <a:pt x="20377" y="10991"/>
                  <a:pt x="20389" y="10991"/>
                </a:cubicBezTo>
                <a:cubicBezTo>
                  <a:pt x="20430" y="10991"/>
                  <a:pt x="20466" y="10937"/>
                  <a:pt x="20428" y="10900"/>
                </a:cubicBezTo>
                <a:lnTo>
                  <a:pt x="20413" y="10885"/>
                </a:lnTo>
                <a:cubicBezTo>
                  <a:pt x="20402" y="10874"/>
                  <a:pt x="20389" y="10869"/>
                  <a:pt x="20377" y="10869"/>
                </a:cubicBezTo>
                <a:close/>
                <a:moveTo>
                  <a:pt x="6520" y="10869"/>
                </a:moveTo>
                <a:cubicBezTo>
                  <a:pt x="6501" y="10869"/>
                  <a:pt x="6484" y="10877"/>
                  <a:pt x="6473" y="10895"/>
                </a:cubicBezTo>
                <a:cubicBezTo>
                  <a:pt x="6461" y="10919"/>
                  <a:pt x="6467" y="10956"/>
                  <a:pt x="6493" y="10968"/>
                </a:cubicBezTo>
                <a:cubicBezTo>
                  <a:pt x="6504" y="10974"/>
                  <a:pt x="6513" y="10979"/>
                  <a:pt x="6524" y="10984"/>
                </a:cubicBezTo>
                <a:cubicBezTo>
                  <a:pt x="6532" y="10989"/>
                  <a:pt x="6542" y="10991"/>
                  <a:pt x="6551" y="10991"/>
                </a:cubicBezTo>
                <a:cubicBezTo>
                  <a:pt x="6569" y="10991"/>
                  <a:pt x="6586" y="10982"/>
                  <a:pt x="6597" y="10964"/>
                </a:cubicBezTo>
                <a:cubicBezTo>
                  <a:pt x="6611" y="10941"/>
                  <a:pt x="6603" y="10904"/>
                  <a:pt x="6577" y="10891"/>
                </a:cubicBezTo>
                <a:cubicBezTo>
                  <a:pt x="6567" y="10886"/>
                  <a:pt x="6557" y="10880"/>
                  <a:pt x="6547" y="10875"/>
                </a:cubicBezTo>
                <a:cubicBezTo>
                  <a:pt x="6538" y="10871"/>
                  <a:pt x="6529" y="10869"/>
                  <a:pt x="6520" y="10869"/>
                </a:cubicBezTo>
                <a:close/>
                <a:moveTo>
                  <a:pt x="533" y="10932"/>
                </a:moveTo>
                <a:cubicBezTo>
                  <a:pt x="487" y="10932"/>
                  <a:pt x="487" y="11003"/>
                  <a:pt x="533" y="11003"/>
                </a:cubicBezTo>
                <a:cubicBezTo>
                  <a:pt x="580" y="11003"/>
                  <a:pt x="580" y="10932"/>
                  <a:pt x="533" y="10932"/>
                </a:cubicBezTo>
                <a:close/>
                <a:moveTo>
                  <a:pt x="9301" y="10971"/>
                </a:moveTo>
                <a:cubicBezTo>
                  <a:pt x="9277" y="10971"/>
                  <a:pt x="9277" y="11006"/>
                  <a:pt x="9301" y="11006"/>
                </a:cubicBezTo>
                <a:cubicBezTo>
                  <a:pt x="9324" y="11006"/>
                  <a:pt x="9324" y="10971"/>
                  <a:pt x="9301" y="10971"/>
                </a:cubicBezTo>
                <a:close/>
                <a:moveTo>
                  <a:pt x="5651" y="10943"/>
                </a:moveTo>
                <a:cubicBezTo>
                  <a:pt x="5623" y="10943"/>
                  <a:pt x="5600" y="10979"/>
                  <a:pt x="5625" y="11004"/>
                </a:cubicBezTo>
                <a:lnTo>
                  <a:pt x="5641" y="11020"/>
                </a:lnTo>
                <a:cubicBezTo>
                  <a:pt x="5648" y="11027"/>
                  <a:pt x="5656" y="11030"/>
                  <a:pt x="5664" y="11030"/>
                </a:cubicBezTo>
                <a:cubicBezTo>
                  <a:pt x="5691" y="11030"/>
                  <a:pt x="5716" y="10994"/>
                  <a:pt x="5691" y="10969"/>
                </a:cubicBezTo>
                <a:lnTo>
                  <a:pt x="5675" y="10954"/>
                </a:lnTo>
                <a:cubicBezTo>
                  <a:pt x="5667" y="10946"/>
                  <a:pt x="5659" y="10943"/>
                  <a:pt x="5651" y="10943"/>
                </a:cubicBezTo>
                <a:close/>
                <a:moveTo>
                  <a:pt x="17761" y="10985"/>
                </a:moveTo>
                <a:cubicBezTo>
                  <a:pt x="17715" y="10985"/>
                  <a:pt x="17715" y="11056"/>
                  <a:pt x="17761" y="11056"/>
                </a:cubicBezTo>
                <a:lnTo>
                  <a:pt x="17777" y="11056"/>
                </a:lnTo>
                <a:cubicBezTo>
                  <a:pt x="17823" y="11056"/>
                  <a:pt x="17823" y="10985"/>
                  <a:pt x="17777" y="10985"/>
                </a:cubicBezTo>
                <a:close/>
                <a:moveTo>
                  <a:pt x="21533" y="11011"/>
                </a:moveTo>
                <a:cubicBezTo>
                  <a:pt x="21515" y="11011"/>
                  <a:pt x="21497" y="11023"/>
                  <a:pt x="21497" y="11046"/>
                </a:cubicBezTo>
                <a:lnTo>
                  <a:pt x="21497" y="11062"/>
                </a:lnTo>
                <a:cubicBezTo>
                  <a:pt x="21497" y="11085"/>
                  <a:pt x="21515" y="11096"/>
                  <a:pt x="21533" y="11096"/>
                </a:cubicBezTo>
                <a:cubicBezTo>
                  <a:pt x="21550" y="11096"/>
                  <a:pt x="21568" y="11085"/>
                  <a:pt x="21568" y="11062"/>
                </a:cubicBezTo>
                <a:lnTo>
                  <a:pt x="21568" y="11046"/>
                </a:lnTo>
                <a:cubicBezTo>
                  <a:pt x="21568" y="11023"/>
                  <a:pt x="21550" y="11011"/>
                  <a:pt x="21533" y="11011"/>
                </a:cubicBezTo>
                <a:close/>
                <a:moveTo>
                  <a:pt x="22601" y="11029"/>
                </a:moveTo>
                <a:cubicBezTo>
                  <a:pt x="22573" y="11029"/>
                  <a:pt x="22550" y="11065"/>
                  <a:pt x="22575" y="11089"/>
                </a:cubicBezTo>
                <a:lnTo>
                  <a:pt x="22591" y="11105"/>
                </a:lnTo>
                <a:cubicBezTo>
                  <a:pt x="22598" y="11112"/>
                  <a:pt x="22606" y="11115"/>
                  <a:pt x="22614" y="11115"/>
                </a:cubicBezTo>
                <a:cubicBezTo>
                  <a:pt x="22642" y="11115"/>
                  <a:pt x="22666" y="11080"/>
                  <a:pt x="22641" y="11055"/>
                </a:cubicBezTo>
                <a:cubicBezTo>
                  <a:pt x="22636" y="11048"/>
                  <a:pt x="22630" y="11043"/>
                  <a:pt x="22625" y="11040"/>
                </a:cubicBezTo>
                <a:cubicBezTo>
                  <a:pt x="22617" y="11032"/>
                  <a:pt x="22609" y="11029"/>
                  <a:pt x="22601" y="11029"/>
                </a:cubicBezTo>
                <a:close/>
                <a:moveTo>
                  <a:pt x="2878" y="11057"/>
                </a:moveTo>
                <a:cubicBezTo>
                  <a:pt x="2832" y="11057"/>
                  <a:pt x="2832" y="11129"/>
                  <a:pt x="2878" y="11129"/>
                </a:cubicBezTo>
                <a:cubicBezTo>
                  <a:pt x="2923" y="11129"/>
                  <a:pt x="2923" y="11057"/>
                  <a:pt x="2878" y="11057"/>
                </a:cubicBezTo>
                <a:close/>
                <a:moveTo>
                  <a:pt x="5430" y="11066"/>
                </a:moveTo>
                <a:cubicBezTo>
                  <a:pt x="5384" y="11066"/>
                  <a:pt x="5384" y="11136"/>
                  <a:pt x="5430" y="11136"/>
                </a:cubicBezTo>
                <a:lnTo>
                  <a:pt x="5446" y="11136"/>
                </a:lnTo>
                <a:cubicBezTo>
                  <a:pt x="5492" y="11136"/>
                  <a:pt x="5492" y="11066"/>
                  <a:pt x="5446" y="11066"/>
                </a:cubicBezTo>
                <a:close/>
                <a:moveTo>
                  <a:pt x="14787" y="11038"/>
                </a:moveTo>
                <a:cubicBezTo>
                  <a:pt x="14759" y="11038"/>
                  <a:pt x="14735" y="11074"/>
                  <a:pt x="14761" y="11098"/>
                </a:cubicBezTo>
                <a:cubicBezTo>
                  <a:pt x="14771" y="11109"/>
                  <a:pt x="14782" y="11118"/>
                  <a:pt x="14792" y="11127"/>
                </a:cubicBezTo>
                <a:cubicBezTo>
                  <a:pt x="14800" y="11134"/>
                  <a:pt x="14808" y="11137"/>
                  <a:pt x="14816" y="11137"/>
                </a:cubicBezTo>
                <a:cubicBezTo>
                  <a:pt x="14844" y="11137"/>
                  <a:pt x="14869" y="11102"/>
                  <a:pt x="14843" y="11077"/>
                </a:cubicBezTo>
                <a:cubicBezTo>
                  <a:pt x="14832" y="11067"/>
                  <a:pt x="14822" y="11057"/>
                  <a:pt x="14811" y="11048"/>
                </a:cubicBezTo>
                <a:cubicBezTo>
                  <a:pt x="14804" y="11041"/>
                  <a:pt x="14795" y="11038"/>
                  <a:pt x="14787" y="11038"/>
                </a:cubicBezTo>
                <a:close/>
                <a:moveTo>
                  <a:pt x="13417" y="10995"/>
                </a:moveTo>
                <a:cubicBezTo>
                  <a:pt x="13397" y="10995"/>
                  <a:pt x="13375" y="11013"/>
                  <a:pt x="13380" y="11040"/>
                </a:cubicBezTo>
                <a:lnTo>
                  <a:pt x="13396" y="11114"/>
                </a:lnTo>
                <a:cubicBezTo>
                  <a:pt x="13399" y="11132"/>
                  <a:pt x="13412" y="11139"/>
                  <a:pt x="13426" y="11139"/>
                </a:cubicBezTo>
                <a:cubicBezTo>
                  <a:pt x="13446" y="11139"/>
                  <a:pt x="13469" y="11122"/>
                  <a:pt x="13463" y="11095"/>
                </a:cubicBezTo>
                <a:cubicBezTo>
                  <a:pt x="13459" y="11071"/>
                  <a:pt x="13454" y="11047"/>
                  <a:pt x="13448" y="11021"/>
                </a:cubicBezTo>
                <a:cubicBezTo>
                  <a:pt x="13444" y="11003"/>
                  <a:pt x="13431" y="10995"/>
                  <a:pt x="13417" y="10995"/>
                </a:cubicBezTo>
                <a:close/>
                <a:moveTo>
                  <a:pt x="5639" y="11081"/>
                </a:moveTo>
                <a:cubicBezTo>
                  <a:pt x="5596" y="11081"/>
                  <a:pt x="5595" y="11152"/>
                  <a:pt x="5641" y="11152"/>
                </a:cubicBezTo>
                <a:cubicBezTo>
                  <a:pt x="5687" y="11152"/>
                  <a:pt x="5687" y="11081"/>
                  <a:pt x="5641" y="11081"/>
                </a:cubicBezTo>
                <a:cubicBezTo>
                  <a:pt x="5640" y="11081"/>
                  <a:pt x="5639" y="11081"/>
                  <a:pt x="5639" y="11081"/>
                </a:cubicBezTo>
                <a:close/>
                <a:moveTo>
                  <a:pt x="2458" y="11009"/>
                </a:moveTo>
                <a:cubicBezTo>
                  <a:pt x="2412" y="11009"/>
                  <a:pt x="2381" y="11079"/>
                  <a:pt x="2430" y="11109"/>
                </a:cubicBezTo>
                <a:cubicBezTo>
                  <a:pt x="2455" y="11124"/>
                  <a:pt x="2479" y="11139"/>
                  <a:pt x="2504" y="11153"/>
                </a:cubicBezTo>
                <a:cubicBezTo>
                  <a:pt x="2514" y="11159"/>
                  <a:pt x="2523" y="11161"/>
                  <a:pt x="2532" y="11161"/>
                </a:cubicBezTo>
                <a:cubicBezTo>
                  <a:pt x="2578" y="11161"/>
                  <a:pt x="2608" y="11091"/>
                  <a:pt x="2560" y="11062"/>
                </a:cubicBezTo>
                <a:cubicBezTo>
                  <a:pt x="2534" y="11046"/>
                  <a:pt x="2509" y="11031"/>
                  <a:pt x="2485" y="11017"/>
                </a:cubicBezTo>
                <a:cubicBezTo>
                  <a:pt x="2476" y="11011"/>
                  <a:pt x="2467" y="11009"/>
                  <a:pt x="2458" y="11009"/>
                </a:cubicBezTo>
                <a:close/>
                <a:moveTo>
                  <a:pt x="24052" y="11078"/>
                </a:moveTo>
                <a:cubicBezTo>
                  <a:pt x="24028" y="11078"/>
                  <a:pt x="24004" y="11103"/>
                  <a:pt x="24019" y="11131"/>
                </a:cubicBezTo>
                <a:cubicBezTo>
                  <a:pt x="24024" y="11141"/>
                  <a:pt x="24029" y="11151"/>
                  <a:pt x="24034" y="11161"/>
                </a:cubicBezTo>
                <a:cubicBezTo>
                  <a:pt x="24041" y="11174"/>
                  <a:pt x="24051" y="11179"/>
                  <a:pt x="24062" y="11179"/>
                </a:cubicBezTo>
                <a:cubicBezTo>
                  <a:pt x="24085" y="11179"/>
                  <a:pt x="24109" y="11154"/>
                  <a:pt x="24095" y="11125"/>
                </a:cubicBezTo>
                <a:cubicBezTo>
                  <a:pt x="24090" y="11115"/>
                  <a:pt x="24085" y="11106"/>
                  <a:pt x="24079" y="11095"/>
                </a:cubicBezTo>
                <a:cubicBezTo>
                  <a:pt x="24073" y="11083"/>
                  <a:pt x="24062" y="11078"/>
                  <a:pt x="24052" y="11078"/>
                </a:cubicBezTo>
                <a:close/>
                <a:moveTo>
                  <a:pt x="7018" y="11064"/>
                </a:moveTo>
                <a:cubicBezTo>
                  <a:pt x="6977" y="11064"/>
                  <a:pt x="6940" y="11117"/>
                  <a:pt x="6977" y="11155"/>
                </a:cubicBezTo>
                <a:lnTo>
                  <a:pt x="6993" y="11171"/>
                </a:lnTo>
                <a:cubicBezTo>
                  <a:pt x="7004" y="11182"/>
                  <a:pt x="7017" y="11186"/>
                  <a:pt x="7029" y="11186"/>
                </a:cubicBezTo>
                <a:cubicBezTo>
                  <a:pt x="7070" y="11186"/>
                  <a:pt x="7107" y="11133"/>
                  <a:pt x="7069" y="11095"/>
                </a:cubicBezTo>
                <a:lnTo>
                  <a:pt x="7054" y="11079"/>
                </a:lnTo>
                <a:cubicBezTo>
                  <a:pt x="7043" y="11068"/>
                  <a:pt x="7030" y="11064"/>
                  <a:pt x="7018" y="11064"/>
                </a:cubicBezTo>
                <a:close/>
                <a:moveTo>
                  <a:pt x="9438" y="11122"/>
                </a:moveTo>
                <a:cubicBezTo>
                  <a:pt x="9426" y="11122"/>
                  <a:pt x="9414" y="11135"/>
                  <a:pt x="9421" y="11149"/>
                </a:cubicBezTo>
                <a:cubicBezTo>
                  <a:pt x="9427" y="11160"/>
                  <a:pt x="9432" y="11168"/>
                  <a:pt x="9437" y="11179"/>
                </a:cubicBezTo>
                <a:cubicBezTo>
                  <a:pt x="9440" y="11186"/>
                  <a:pt x="9446" y="11188"/>
                  <a:pt x="9451" y="11188"/>
                </a:cubicBezTo>
                <a:cubicBezTo>
                  <a:pt x="9462" y="11188"/>
                  <a:pt x="9474" y="11175"/>
                  <a:pt x="9467" y="11161"/>
                </a:cubicBezTo>
                <a:cubicBezTo>
                  <a:pt x="9460" y="11151"/>
                  <a:pt x="9455" y="11141"/>
                  <a:pt x="9452" y="11131"/>
                </a:cubicBezTo>
                <a:cubicBezTo>
                  <a:pt x="9448" y="11124"/>
                  <a:pt x="9443" y="11122"/>
                  <a:pt x="9438" y="11122"/>
                </a:cubicBezTo>
                <a:close/>
                <a:moveTo>
                  <a:pt x="8924" y="11071"/>
                </a:moveTo>
                <a:cubicBezTo>
                  <a:pt x="8915" y="11071"/>
                  <a:pt x="8906" y="11073"/>
                  <a:pt x="8898" y="11077"/>
                </a:cubicBezTo>
                <a:cubicBezTo>
                  <a:pt x="8887" y="11083"/>
                  <a:pt x="8878" y="11088"/>
                  <a:pt x="8867" y="11093"/>
                </a:cubicBezTo>
                <a:cubicBezTo>
                  <a:pt x="8841" y="11106"/>
                  <a:pt x="8835" y="11141"/>
                  <a:pt x="8847" y="11166"/>
                </a:cubicBezTo>
                <a:cubicBezTo>
                  <a:pt x="8858" y="11184"/>
                  <a:pt x="8876" y="11193"/>
                  <a:pt x="8895" y="11193"/>
                </a:cubicBezTo>
                <a:cubicBezTo>
                  <a:pt x="8904" y="11193"/>
                  <a:pt x="8913" y="11190"/>
                  <a:pt x="8921" y="11186"/>
                </a:cubicBezTo>
                <a:cubicBezTo>
                  <a:pt x="8931" y="11181"/>
                  <a:pt x="8940" y="11176"/>
                  <a:pt x="8951" y="11171"/>
                </a:cubicBezTo>
                <a:cubicBezTo>
                  <a:pt x="8977" y="11157"/>
                  <a:pt x="8983" y="11121"/>
                  <a:pt x="8971" y="11097"/>
                </a:cubicBezTo>
                <a:cubicBezTo>
                  <a:pt x="8960" y="11080"/>
                  <a:pt x="8943" y="11071"/>
                  <a:pt x="8924" y="11071"/>
                </a:cubicBezTo>
                <a:close/>
                <a:moveTo>
                  <a:pt x="9961" y="11088"/>
                </a:moveTo>
                <a:cubicBezTo>
                  <a:pt x="9893" y="11088"/>
                  <a:pt x="9891" y="11194"/>
                  <a:pt x="9961" y="11195"/>
                </a:cubicBezTo>
                <a:lnTo>
                  <a:pt x="9991" y="11195"/>
                </a:lnTo>
                <a:cubicBezTo>
                  <a:pt x="10059" y="11195"/>
                  <a:pt x="10060" y="11088"/>
                  <a:pt x="9991" y="11088"/>
                </a:cubicBezTo>
                <a:close/>
                <a:moveTo>
                  <a:pt x="13931" y="11109"/>
                </a:moveTo>
                <a:cubicBezTo>
                  <a:pt x="13904" y="11109"/>
                  <a:pt x="13880" y="11144"/>
                  <a:pt x="13905" y="11168"/>
                </a:cubicBezTo>
                <a:lnTo>
                  <a:pt x="13921" y="11184"/>
                </a:lnTo>
                <a:cubicBezTo>
                  <a:pt x="13928" y="11192"/>
                  <a:pt x="13937" y="11195"/>
                  <a:pt x="13945" y="11195"/>
                </a:cubicBezTo>
                <a:cubicBezTo>
                  <a:pt x="13972" y="11195"/>
                  <a:pt x="13996" y="11160"/>
                  <a:pt x="13970" y="11135"/>
                </a:cubicBezTo>
                <a:lnTo>
                  <a:pt x="13954" y="11119"/>
                </a:lnTo>
                <a:cubicBezTo>
                  <a:pt x="13947" y="11112"/>
                  <a:pt x="13939" y="11109"/>
                  <a:pt x="13931" y="11109"/>
                </a:cubicBezTo>
                <a:close/>
                <a:moveTo>
                  <a:pt x="11975" y="11096"/>
                </a:moveTo>
                <a:cubicBezTo>
                  <a:pt x="11957" y="11096"/>
                  <a:pt x="11940" y="11108"/>
                  <a:pt x="11940" y="11131"/>
                </a:cubicBezTo>
                <a:lnTo>
                  <a:pt x="11940" y="11161"/>
                </a:lnTo>
                <a:cubicBezTo>
                  <a:pt x="11939" y="11184"/>
                  <a:pt x="11956" y="11196"/>
                  <a:pt x="11974" y="11196"/>
                </a:cubicBezTo>
                <a:cubicBezTo>
                  <a:pt x="11992" y="11196"/>
                  <a:pt x="12010" y="11185"/>
                  <a:pt x="12010" y="11161"/>
                </a:cubicBezTo>
                <a:lnTo>
                  <a:pt x="12010" y="11131"/>
                </a:lnTo>
                <a:cubicBezTo>
                  <a:pt x="12010" y="11108"/>
                  <a:pt x="11992" y="11096"/>
                  <a:pt x="11975" y="11096"/>
                </a:cubicBezTo>
                <a:close/>
                <a:moveTo>
                  <a:pt x="5043" y="11107"/>
                </a:moveTo>
                <a:cubicBezTo>
                  <a:pt x="5020" y="11107"/>
                  <a:pt x="4995" y="11133"/>
                  <a:pt x="5009" y="11161"/>
                </a:cubicBezTo>
                <a:cubicBezTo>
                  <a:pt x="5015" y="11172"/>
                  <a:pt x="5019" y="11181"/>
                  <a:pt x="5026" y="11191"/>
                </a:cubicBezTo>
                <a:cubicBezTo>
                  <a:pt x="5032" y="11204"/>
                  <a:pt x="5043" y="11209"/>
                  <a:pt x="5053" y="11209"/>
                </a:cubicBezTo>
                <a:cubicBezTo>
                  <a:pt x="5077" y="11209"/>
                  <a:pt x="5101" y="11184"/>
                  <a:pt x="5086" y="11156"/>
                </a:cubicBezTo>
                <a:cubicBezTo>
                  <a:pt x="5081" y="11145"/>
                  <a:pt x="5076" y="11136"/>
                  <a:pt x="5071" y="11125"/>
                </a:cubicBezTo>
                <a:cubicBezTo>
                  <a:pt x="5064" y="11113"/>
                  <a:pt x="5054" y="11107"/>
                  <a:pt x="5043" y="11107"/>
                </a:cubicBezTo>
                <a:close/>
                <a:moveTo>
                  <a:pt x="15568" y="11099"/>
                </a:moveTo>
                <a:cubicBezTo>
                  <a:pt x="15563" y="11099"/>
                  <a:pt x="15557" y="11100"/>
                  <a:pt x="15551" y="11103"/>
                </a:cubicBezTo>
                <a:cubicBezTo>
                  <a:pt x="15535" y="11113"/>
                  <a:pt x="15526" y="11136"/>
                  <a:pt x="15538" y="11152"/>
                </a:cubicBezTo>
                <a:cubicBezTo>
                  <a:pt x="15554" y="11172"/>
                  <a:pt x="15568" y="11193"/>
                  <a:pt x="15582" y="11212"/>
                </a:cubicBezTo>
                <a:cubicBezTo>
                  <a:pt x="15590" y="11223"/>
                  <a:pt x="15601" y="11230"/>
                  <a:pt x="15613" y="11230"/>
                </a:cubicBezTo>
                <a:cubicBezTo>
                  <a:pt x="15619" y="11230"/>
                  <a:pt x="15625" y="11228"/>
                  <a:pt x="15630" y="11225"/>
                </a:cubicBezTo>
                <a:cubicBezTo>
                  <a:pt x="15646" y="11216"/>
                  <a:pt x="15656" y="11193"/>
                  <a:pt x="15644" y="11177"/>
                </a:cubicBezTo>
                <a:cubicBezTo>
                  <a:pt x="15629" y="11157"/>
                  <a:pt x="15614" y="11137"/>
                  <a:pt x="15599" y="11116"/>
                </a:cubicBezTo>
                <a:cubicBezTo>
                  <a:pt x="15591" y="11105"/>
                  <a:pt x="15580" y="11099"/>
                  <a:pt x="15568" y="11099"/>
                </a:cubicBezTo>
                <a:close/>
                <a:moveTo>
                  <a:pt x="11824" y="11157"/>
                </a:moveTo>
                <a:cubicBezTo>
                  <a:pt x="11806" y="11157"/>
                  <a:pt x="11789" y="11168"/>
                  <a:pt x="11789" y="11191"/>
                </a:cubicBezTo>
                <a:lnTo>
                  <a:pt x="11789" y="11207"/>
                </a:lnTo>
                <a:cubicBezTo>
                  <a:pt x="11789" y="11230"/>
                  <a:pt x="11806" y="11241"/>
                  <a:pt x="11824" y="11241"/>
                </a:cubicBezTo>
                <a:cubicBezTo>
                  <a:pt x="11842" y="11241"/>
                  <a:pt x="11859" y="11230"/>
                  <a:pt x="11859" y="11207"/>
                </a:cubicBezTo>
                <a:lnTo>
                  <a:pt x="11859" y="11191"/>
                </a:lnTo>
                <a:cubicBezTo>
                  <a:pt x="11859" y="11168"/>
                  <a:pt x="11842" y="11157"/>
                  <a:pt x="11824" y="11157"/>
                </a:cubicBezTo>
                <a:close/>
                <a:moveTo>
                  <a:pt x="16913" y="11099"/>
                </a:moveTo>
                <a:cubicBezTo>
                  <a:pt x="16897" y="11099"/>
                  <a:pt x="16882" y="11106"/>
                  <a:pt x="16871" y="11123"/>
                </a:cubicBezTo>
                <a:cubicBezTo>
                  <a:pt x="16861" y="11139"/>
                  <a:pt x="16853" y="11155"/>
                  <a:pt x="16844" y="11168"/>
                </a:cubicBezTo>
                <a:cubicBezTo>
                  <a:pt x="16819" y="11211"/>
                  <a:pt x="16856" y="11249"/>
                  <a:pt x="16892" y="11249"/>
                </a:cubicBezTo>
                <a:cubicBezTo>
                  <a:pt x="16908" y="11249"/>
                  <a:pt x="16924" y="11242"/>
                  <a:pt x="16935" y="11224"/>
                </a:cubicBezTo>
                <a:cubicBezTo>
                  <a:pt x="16944" y="11208"/>
                  <a:pt x="16954" y="11193"/>
                  <a:pt x="16963" y="11178"/>
                </a:cubicBezTo>
                <a:cubicBezTo>
                  <a:pt x="16987" y="11137"/>
                  <a:pt x="16950" y="11099"/>
                  <a:pt x="16913" y="11099"/>
                </a:cubicBezTo>
                <a:close/>
                <a:moveTo>
                  <a:pt x="10986" y="11119"/>
                </a:moveTo>
                <a:cubicBezTo>
                  <a:pt x="10950" y="11119"/>
                  <a:pt x="10913" y="11158"/>
                  <a:pt x="10936" y="11199"/>
                </a:cubicBezTo>
                <a:cubicBezTo>
                  <a:pt x="10956" y="11235"/>
                  <a:pt x="10989" y="11252"/>
                  <a:pt x="11026" y="11256"/>
                </a:cubicBezTo>
                <a:cubicBezTo>
                  <a:pt x="11028" y="11257"/>
                  <a:pt x="11030" y="11257"/>
                  <a:pt x="11032" y="11257"/>
                </a:cubicBezTo>
                <a:cubicBezTo>
                  <a:pt x="11059" y="11257"/>
                  <a:pt x="11081" y="11229"/>
                  <a:pt x="11081" y="11203"/>
                </a:cubicBezTo>
                <a:cubicBezTo>
                  <a:pt x="11081" y="11173"/>
                  <a:pt x="11058" y="11155"/>
                  <a:pt x="11030" y="11150"/>
                </a:cubicBezTo>
                <a:cubicBezTo>
                  <a:pt x="11029" y="11147"/>
                  <a:pt x="11029" y="11146"/>
                  <a:pt x="11028" y="11145"/>
                </a:cubicBezTo>
                <a:cubicBezTo>
                  <a:pt x="11018" y="11127"/>
                  <a:pt x="11002" y="11119"/>
                  <a:pt x="10986" y="11119"/>
                </a:cubicBezTo>
                <a:close/>
                <a:moveTo>
                  <a:pt x="10591" y="11198"/>
                </a:moveTo>
                <a:cubicBezTo>
                  <a:pt x="10546" y="11198"/>
                  <a:pt x="10546" y="11268"/>
                  <a:pt x="10591" y="11268"/>
                </a:cubicBezTo>
                <a:cubicBezTo>
                  <a:pt x="10638" y="11268"/>
                  <a:pt x="10638" y="11198"/>
                  <a:pt x="10591" y="11198"/>
                </a:cubicBezTo>
                <a:close/>
                <a:moveTo>
                  <a:pt x="4396" y="11089"/>
                </a:moveTo>
                <a:cubicBezTo>
                  <a:pt x="4355" y="11089"/>
                  <a:pt x="4319" y="11142"/>
                  <a:pt x="4356" y="11179"/>
                </a:cubicBezTo>
                <a:cubicBezTo>
                  <a:pt x="4381" y="11204"/>
                  <a:pt x="4405" y="11229"/>
                  <a:pt x="4431" y="11255"/>
                </a:cubicBezTo>
                <a:cubicBezTo>
                  <a:pt x="4442" y="11266"/>
                  <a:pt x="4454" y="11271"/>
                  <a:pt x="4466" y="11271"/>
                </a:cubicBezTo>
                <a:cubicBezTo>
                  <a:pt x="4507" y="11271"/>
                  <a:pt x="4544" y="11218"/>
                  <a:pt x="4507" y="11181"/>
                </a:cubicBezTo>
                <a:cubicBezTo>
                  <a:pt x="4482" y="11156"/>
                  <a:pt x="4457" y="11130"/>
                  <a:pt x="4432" y="11105"/>
                </a:cubicBezTo>
                <a:cubicBezTo>
                  <a:pt x="4421" y="11094"/>
                  <a:pt x="4408" y="11089"/>
                  <a:pt x="4396" y="11089"/>
                </a:cubicBezTo>
                <a:close/>
                <a:moveTo>
                  <a:pt x="18498" y="11171"/>
                </a:moveTo>
                <a:cubicBezTo>
                  <a:pt x="18489" y="11171"/>
                  <a:pt x="18480" y="11177"/>
                  <a:pt x="18480" y="11188"/>
                </a:cubicBezTo>
                <a:lnTo>
                  <a:pt x="18480" y="11263"/>
                </a:lnTo>
                <a:cubicBezTo>
                  <a:pt x="18480" y="11274"/>
                  <a:pt x="18489" y="11280"/>
                  <a:pt x="18498" y="11280"/>
                </a:cubicBezTo>
                <a:cubicBezTo>
                  <a:pt x="18507" y="11280"/>
                  <a:pt x="18515" y="11275"/>
                  <a:pt x="18515" y="11263"/>
                </a:cubicBezTo>
                <a:lnTo>
                  <a:pt x="18515" y="11188"/>
                </a:lnTo>
                <a:cubicBezTo>
                  <a:pt x="18515" y="11177"/>
                  <a:pt x="18507" y="11171"/>
                  <a:pt x="18498" y="11171"/>
                </a:cubicBezTo>
                <a:close/>
                <a:moveTo>
                  <a:pt x="1482" y="11142"/>
                </a:moveTo>
                <a:cubicBezTo>
                  <a:pt x="1441" y="11142"/>
                  <a:pt x="1404" y="11195"/>
                  <a:pt x="1441" y="11233"/>
                </a:cubicBezTo>
                <a:lnTo>
                  <a:pt x="1486" y="11277"/>
                </a:lnTo>
                <a:cubicBezTo>
                  <a:pt x="1497" y="11288"/>
                  <a:pt x="1510" y="11293"/>
                  <a:pt x="1522" y="11293"/>
                </a:cubicBezTo>
                <a:cubicBezTo>
                  <a:pt x="1563" y="11293"/>
                  <a:pt x="1599" y="11240"/>
                  <a:pt x="1561" y="11203"/>
                </a:cubicBezTo>
                <a:lnTo>
                  <a:pt x="1517" y="11158"/>
                </a:lnTo>
                <a:cubicBezTo>
                  <a:pt x="1506" y="11147"/>
                  <a:pt x="1494" y="11142"/>
                  <a:pt x="1482" y="11142"/>
                </a:cubicBezTo>
                <a:close/>
                <a:moveTo>
                  <a:pt x="8126" y="11224"/>
                </a:moveTo>
                <a:cubicBezTo>
                  <a:pt x="8121" y="11224"/>
                  <a:pt x="8115" y="11226"/>
                  <a:pt x="8112" y="11231"/>
                </a:cubicBezTo>
                <a:cubicBezTo>
                  <a:pt x="8098" y="11249"/>
                  <a:pt x="8082" y="11262"/>
                  <a:pt x="8064" y="11268"/>
                </a:cubicBezTo>
                <a:cubicBezTo>
                  <a:pt x="8045" y="11276"/>
                  <a:pt x="8050" y="11304"/>
                  <a:pt x="8066" y="11304"/>
                </a:cubicBezTo>
                <a:cubicBezTo>
                  <a:pt x="8068" y="11304"/>
                  <a:pt x="8070" y="11303"/>
                  <a:pt x="8072" y="11303"/>
                </a:cubicBezTo>
                <a:cubicBezTo>
                  <a:pt x="8101" y="11293"/>
                  <a:pt x="8124" y="11275"/>
                  <a:pt x="8142" y="11250"/>
                </a:cubicBezTo>
                <a:cubicBezTo>
                  <a:pt x="8151" y="11237"/>
                  <a:pt x="8138" y="11224"/>
                  <a:pt x="8126" y="11224"/>
                </a:cubicBezTo>
                <a:close/>
                <a:moveTo>
                  <a:pt x="18061" y="11272"/>
                </a:moveTo>
                <a:cubicBezTo>
                  <a:pt x="18044" y="11272"/>
                  <a:pt x="18026" y="11284"/>
                  <a:pt x="18026" y="11307"/>
                </a:cubicBezTo>
                <a:lnTo>
                  <a:pt x="18026" y="11322"/>
                </a:lnTo>
                <a:cubicBezTo>
                  <a:pt x="18026" y="11345"/>
                  <a:pt x="18044" y="11356"/>
                  <a:pt x="18061" y="11356"/>
                </a:cubicBezTo>
                <a:cubicBezTo>
                  <a:pt x="18079" y="11356"/>
                  <a:pt x="18096" y="11345"/>
                  <a:pt x="18096" y="11322"/>
                </a:cubicBezTo>
                <a:lnTo>
                  <a:pt x="18096" y="11307"/>
                </a:lnTo>
                <a:cubicBezTo>
                  <a:pt x="18096" y="11284"/>
                  <a:pt x="18079" y="11272"/>
                  <a:pt x="18061" y="11272"/>
                </a:cubicBezTo>
                <a:close/>
                <a:moveTo>
                  <a:pt x="1990" y="11267"/>
                </a:moveTo>
                <a:cubicBezTo>
                  <a:pt x="1972" y="11267"/>
                  <a:pt x="1954" y="11278"/>
                  <a:pt x="1954" y="11301"/>
                </a:cubicBezTo>
                <a:lnTo>
                  <a:pt x="1954" y="11331"/>
                </a:lnTo>
                <a:cubicBezTo>
                  <a:pt x="1954" y="11354"/>
                  <a:pt x="1972" y="11365"/>
                  <a:pt x="1990" y="11365"/>
                </a:cubicBezTo>
                <a:cubicBezTo>
                  <a:pt x="2007" y="11365"/>
                  <a:pt x="2025" y="11354"/>
                  <a:pt x="2025" y="11331"/>
                </a:cubicBezTo>
                <a:lnTo>
                  <a:pt x="2025" y="11301"/>
                </a:lnTo>
                <a:cubicBezTo>
                  <a:pt x="2025" y="11278"/>
                  <a:pt x="2007" y="11267"/>
                  <a:pt x="1990" y="11267"/>
                </a:cubicBezTo>
                <a:close/>
                <a:moveTo>
                  <a:pt x="9199" y="11205"/>
                </a:moveTo>
                <a:cubicBezTo>
                  <a:pt x="9159" y="11205"/>
                  <a:pt x="9122" y="11258"/>
                  <a:pt x="9158" y="11296"/>
                </a:cubicBezTo>
                <a:cubicBezTo>
                  <a:pt x="9182" y="11320"/>
                  <a:pt x="9207" y="11347"/>
                  <a:pt x="9232" y="11372"/>
                </a:cubicBezTo>
                <a:cubicBezTo>
                  <a:pt x="9243" y="11383"/>
                  <a:pt x="9255" y="11388"/>
                  <a:pt x="9268" y="11388"/>
                </a:cubicBezTo>
                <a:cubicBezTo>
                  <a:pt x="9308" y="11388"/>
                  <a:pt x="9344" y="11334"/>
                  <a:pt x="9307" y="11297"/>
                </a:cubicBezTo>
                <a:cubicBezTo>
                  <a:pt x="9282" y="11272"/>
                  <a:pt x="9259" y="11246"/>
                  <a:pt x="9234" y="11221"/>
                </a:cubicBezTo>
                <a:cubicBezTo>
                  <a:pt x="9223" y="11210"/>
                  <a:pt x="9211" y="11205"/>
                  <a:pt x="9199" y="11205"/>
                </a:cubicBezTo>
                <a:close/>
                <a:moveTo>
                  <a:pt x="6601" y="11339"/>
                </a:moveTo>
                <a:cubicBezTo>
                  <a:pt x="6557" y="11339"/>
                  <a:pt x="6556" y="11409"/>
                  <a:pt x="6602" y="11409"/>
                </a:cubicBezTo>
                <a:cubicBezTo>
                  <a:pt x="6647" y="11409"/>
                  <a:pt x="6647" y="11339"/>
                  <a:pt x="6602" y="11339"/>
                </a:cubicBezTo>
                <a:cubicBezTo>
                  <a:pt x="6602" y="11339"/>
                  <a:pt x="6602" y="11339"/>
                  <a:pt x="6601" y="11339"/>
                </a:cubicBezTo>
                <a:close/>
                <a:moveTo>
                  <a:pt x="19848" y="11277"/>
                </a:moveTo>
                <a:cubicBezTo>
                  <a:pt x="19841" y="11277"/>
                  <a:pt x="19835" y="11278"/>
                  <a:pt x="19829" y="11282"/>
                </a:cubicBezTo>
                <a:cubicBezTo>
                  <a:pt x="19810" y="11292"/>
                  <a:pt x="19808" y="11313"/>
                  <a:pt x="19816" y="11330"/>
                </a:cubicBezTo>
                <a:cubicBezTo>
                  <a:pt x="19826" y="11355"/>
                  <a:pt x="19837" y="11380"/>
                  <a:pt x="19849" y="11404"/>
                </a:cubicBezTo>
                <a:cubicBezTo>
                  <a:pt x="19854" y="11417"/>
                  <a:pt x="19866" y="11422"/>
                  <a:pt x="19879" y="11422"/>
                </a:cubicBezTo>
                <a:cubicBezTo>
                  <a:pt x="19885" y="11422"/>
                  <a:pt x="19892" y="11421"/>
                  <a:pt x="19897" y="11418"/>
                </a:cubicBezTo>
                <a:cubicBezTo>
                  <a:pt x="19915" y="11407"/>
                  <a:pt x="19918" y="11386"/>
                  <a:pt x="19910" y="11370"/>
                </a:cubicBezTo>
                <a:cubicBezTo>
                  <a:pt x="19899" y="11344"/>
                  <a:pt x="19889" y="11319"/>
                  <a:pt x="19877" y="11294"/>
                </a:cubicBezTo>
                <a:cubicBezTo>
                  <a:pt x="19873" y="11283"/>
                  <a:pt x="19860" y="11277"/>
                  <a:pt x="19848" y="11277"/>
                </a:cubicBezTo>
                <a:close/>
                <a:moveTo>
                  <a:pt x="12951" y="11294"/>
                </a:moveTo>
                <a:cubicBezTo>
                  <a:pt x="12930" y="11294"/>
                  <a:pt x="12908" y="11311"/>
                  <a:pt x="12915" y="11337"/>
                </a:cubicBezTo>
                <a:cubicBezTo>
                  <a:pt x="12920" y="11357"/>
                  <a:pt x="12926" y="11377"/>
                  <a:pt x="12931" y="11398"/>
                </a:cubicBezTo>
                <a:cubicBezTo>
                  <a:pt x="12935" y="11416"/>
                  <a:pt x="12948" y="11424"/>
                  <a:pt x="12962" y="11424"/>
                </a:cubicBezTo>
                <a:cubicBezTo>
                  <a:pt x="12983" y="11424"/>
                  <a:pt x="13005" y="11406"/>
                  <a:pt x="12999" y="11380"/>
                </a:cubicBezTo>
                <a:cubicBezTo>
                  <a:pt x="12994" y="11360"/>
                  <a:pt x="12988" y="11340"/>
                  <a:pt x="12983" y="11319"/>
                </a:cubicBezTo>
                <a:cubicBezTo>
                  <a:pt x="12978" y="11302"/>
                  <a:pt x="12965" y="11294"/>
                  <a:pt x="12951" y="11294"/>
                </a:cubicBezTo>
                <a:close/>
                <a:moveTo>
                  <a:pt x="16395" y="11294"/>
                </a:moveTo>
                <a:cubicBezTo>
                  <a:pt x="16385" y="11294"/>
                  <a:pt x="16375" y="11297"/>
                  <a:pt x="16367" y="11301"/>
                </a:cubicBezTo>
                <a:cubicBezTo>
                  <a:pt x="16341" y="11317"/>
                  <a:pt x="16334" y="11349"/>
                  <a:pt x="16347" y="11375"/>
                </a:cubicBezTo>
                <a:cubicBezTo>
                  <a:pt x="16352" y="11385"/>
                  <a:pt x="16357" y="11394"/>
                  <a:pt x="16363" y="11404"/>
                </a:cubicBezTo>
                <a:cubicBezTo>
                  <a:pt x="16372" y="11422"/>
                  <a:pt x="16390" y="11431"/>
                  <a:pt x="16409" y="11431"/>
                </a:cubicBezTo>
                <a:cubicBezTo>
                  <a:pt x="16418" y="11431"/>
                  <a:pt x="16428" y="11429"/>
                  <a:pt x="16436" y="11424"/>
                </a:cubicBezTo>
                <a:cubicBezTo>
                  <a:pt x="16462" y="11408"/>
                  <a:pt x="16468" y="11377"/>
                  <a:pt x="16456" y="11351"/>
                </a:cubicBezTo>
                <a:cubicBezTo>
                  <a:pt x="16451" y="11340"/>
                  <a:pt x="16445" y="11330"/>
                  <a:pt x="16440" y="11320"/>
                </a:cubicBezTo>
                <a:cubicBezTo>
                  <a:pt x="16431" y="11303"/>
                  <a:pt x="16413" y="11294"/>
                  <a:pt x="16395" y="11294"/>
                </a:cubicBezTo>
                <a:close/>
                <a:moveTo>
                  <a:pt x="24549" y="11290"/>
                </a:moveTo>
                <a:cubicBezTo>
                  <a:pt x="24528" y="11290"/>
                  <a:pt x="24506" y="11307"/>
                  <a:pt x="24512" y="11334"/>
                </a:cubicBezTo>
                <a:cubicBezTo>
                  <a:pt x="24517" y="11358"/>
                  <a:pt x="24522" y="11383"/>
                  <a:pt x="24527" y="11408"/>
                </a:cubicBezTo>
                <a:cubicBezTo>
                  <a:pt x="24530" y="11426"/>
                  <a:pt x="24543" y="11434"/>
                  <a:pt x="24557" y="11434"/>
                </a:cubicBezTo>
                <a:cubicBezTo>
                  <a:pt x="24577" y="11434"/>
                  <a:pt x="24600" y="11417"/>
                  <a:pt x="24595" y="11391"/>
                </a:cubicBezTo>
                <a:cubicBezTo>
                  <a:pt x="24591" y="11365"/>
                  <a:pt x="24585" y="11340"/>
                  <a:pt x="24580" y="11315"/>
                </a:cubicBezTo>
                <a:cubicBezTo>
                  <a:pt x="24576" y="11297"/>
                  <a:pt x="24563" y="11290"/>
                  <a:pt x="24549" y="11290"/>
                </a:cubicBezTo>
                <a:close/>
                <a:moveTo>
                  <a:pt x="561" y="11347"/>
                </a:moveTo>
                <a:cubicBezTo>
                  <a:pt x="526" y="11347"/>
                  <a:pt x="516" y="11405"/>
                  <a:pt x="553" y="11418"/>
                </a:cubicBezTo>
                <a:cubicBezTo>
                  <a:pt x="567" y="11423"/>
                  <a:pt x="583" y="11428"/>
                  <a:pt x="597" y="11435"/>
                </a:cubicBezTo>
                <a:cubicBezTo>
                  <a:pt x="602" y="11436"/>
                  <a:pt x="607" y="11437"/>
                  <a:pt x="611" y="11437"/>
                </a:cubicBezTo>
                <a:cubicBezTo>
                  <a:pt x="646" y="11437"/>
                  <a:pt x="656" y="11380"/>
                  <a:pt x="617" y="11366"/>
                </a:cubicBezTo>
                <a:cubicBezTo>
                  <a:pt x="603" y="11361"/>
                  <a:pt x="587" y="11356"/>
                  <a:pt x="573" y="11350"/>
                </a:cubicBezTo>
                <a:cubicBezTo>
                  <a:pt x="569" y="11348"/>
                  <a:pt x="565" y="11347"/>
                  <a:pt x="561" y="11347"/>
                </a:cubicBezTo>
                <a:close/>
                <a:moveTo>
                  <a:pt x="246" y="11397"/>
                </a:moveTo>
                <a:cubicBezTo>
                  <a:pt x="201" y="11397"/>
                  <a:pt x="201" y="11467"/>
                  <a:pt x="246" y="11467"/>
                </a:cubicBezTo>
                <a:lnTo>
                  <a:pt x="262" y="11467"/>
                </a:lnTo>
                <a:cubicBezTo>
                  <a:pt x="307" y="11467"/>
                  <a:pt x="308" y="11397"/>
                  <a:pt x="262" y="11397"/>
                </a:cubicBezTo>
                <a:close/>
                <a:moveTo>
                  <a:pt x="5426" y="11362"/>
                </a:moveTo>
                <a:cubicBezTo>
                  <a:pt x="5413" y="11362"/>
                  <a:pt x="5400" y="11370"/>
                  <a:pt x="5393" y="11380"/>
                </a:cubicBezTo>
                <a:cubicBezTo>
                  <a:pt x="5383" y="11398"/>
                  <a:pt x="5390" y="11417"/>
                  <a:pt x="5406" y="11428"/>
                </a:cubicBezTo>
                <a:cubicBezTo>
                  <a:pt x="5426" y="11444"/>
                  <a:pt x="5446" y="11459"/>
                  <a:pt x="5467" y="11472"/>
                </a:cubicBezTo>
                <a:cubicBezTo>
                  <a:pt x="5472" y="11476"/>
                  <a:pt x="5478" y="11478"/>
                  <a:pt x="5483" y="11478"/>
                </a:cubicBezTo>
                <a:cubicBezTo>
                  <a:pt x="5496" y="11478"/>
                  <a:pt x="5508" y="11470"/>
                  <a:pt x="5515" y="11460"/>
                </a:cubicBezTo>
                <a:cubicBezTo>
                  <a:pt x="5525" y="11441"/>
                  <a:pt x="5518" y="11423"/>
                  <a:pt x="5502" y="11411"/>
                </a:cubicBezTo>
                <a:cubicBezTo>
                  <a:pt x="5482" y="11396"/>
                  <a:pt x="5462" y="11381"/>
                  <a:pt x="5441" y="11366"/>
                </a:cubicBezTo>
                <a:cubicBezTo>
                  <a:pt x="5437" y="11363"/>
                  <a:pt x="5432" y="11362"/>
                  <a:pt x="5426" y="11362"/>
                </a:cubicBezTo>
                <a:close/>
                <a:moveTo>
                  <a:pt x="3956" y="11438"/>
                </a:moveTo>
                <a:cubicBezTo>
                  <a:pt x="3912" y="11438"/>
                  <a:pt x="3913" y="11508"/>
                  <a:pt x="3958" y="11508"/>
                </a:cubicBezTo>
                <a:cubicBezTo>
                  <a:pt x="4004" y="11508"/>
                  <a:pt x="4004" y="11438"/>
                  <a:pt x="3958" y="11438"/>
                </a:cubicBezTo>
                <a:cubicBezTo>
                  <a:pt x="3957" y="11438"/>
                  <a:pt x="3957" y="11438"/>
                  <a:pt x="3956" y="11438"/>
                </a:cubicBezTo>
                <a:close/>
                <a:moveTo>
                  <a:pt x="6024" y="11383"/>
                </a:moveTo>
                <a:cubicBezTo>
                  <a:pt x="6007" y="11383"/>
                  <a:pt x="5997" y="11407"/>
                  <a:pt x="6013" y="11415"/>
                </a:cubicBezTo>
                <a:cubicBezTo>
                  <a:pt x="6023" y="11419"/>
                  <a:pt x="6030" y="11424"/>
                  <a:pt x="6039" y="11428"/>
                </a:cubicBezTo>
                <a:cubicBezTo>
                  <a:pt x="6036" y="11428"/>
                  <a:pt x="6033" y="11427"/>
                  <a:pt x="6031" y="11427"/>
                </a:cubicBezTo>
                <a:cubicBezTo>
                  <a:pt x="6022" y="11427"/>
                  <a:pt x="6013" y="11431"/>
                  <a:pt x="6005" y="11438"/>
                </a:cubicBezTo>
                <a:cubicBezTo>
                  <a:pt x="5999" y="11442"/>
                  <a:pt x="5993" y="11443"/>
                  <a:pt x="5986" y="11443"/>
                </a:cubicBezTo>
                <a:cubicBezTo>
                  <a:pt x="5984" y="11443"/>
                  <a:pt x="5981" y="11443"/>
                  <a:pt x="5979" y="11443"/>
                </a:cubicBezTo>
                <a:cubicBezTo>
                  <a:pt x="5976" y="11442"/>
                  <a:pt x="5973" y="11442"/>
                  <a:pt x="5970" y="11442"/>
                </a:cubicBezTo>
                <a:cubicBezTo>
                  <a:pt x="5931" y="11442"/>
                  <a:pt x="5917" y="11502"/>
                  <a:pt x="5959" y="11511"/>
                </a:cubicBezTo>
                <a:cubicBezTo>
                  <a:pt x="5968" y="11513"/>
                  <a:pt x="5977" y="11514"/>
                  <a:pt x="5985" y="11514"/>
                </a:cubicBezTo>
                <a:cubicBezTo>
                  <a:pt x="6010" y="11514"/>
                  <a:pt x="6033" y="11505"/>
                  <a:pt x="6053" y="11487"/>
                </a:cubicBezTo>
                <a:cubicBezTo>
                  <a:pt x="6068" y="11475"/>
                  <a:pt x="6066" y="11449"/>
                  <a:pt x="6053" y="11437"/>
                </a:cubicBezTo>
                <a:cubicBezTo>
                  <a:pt x="6050" y="11435"/>
                  <a:pt x="6049" y="11433"/>
                  <a:pt x="6047" y="11432"/>
                </a:cubicBezTo>
                <a:lnTo>
                  <a:pt x="6047" y="11432"/>
                </a:lnTo>
                <a:cubicBezTo>
                  <a:pt x="6048" y="11433"/>
                  <a:pt x="6049" y="11433"/>
                  <a:pt x="6050" y="11433"/>
                </a:cubicBezTo>
                <a:cubicBezTo>
                  <a:pt x="6069" y="11433"/>
                  <a:pt x="6081" y="11409"/>
                  <a:pt x="6063" y="11401"/>
                </a:cubicBezTo>
                <a:cubicBezTo>
                  <a:pt x="6052" y="11396"/>
                  <a:pt x="6043" y="11391"/>
                  <a:pt x="6032" y="11385"/>
                </a:cubicBezTo>
                <a:cubicBezTo>
                  <a:pt x="6029" y="11384"/>
                  <a:pt x="6027" y="11383"/>
                  <a:pt x="6024" y="11383"/>
                </a:cubicBezTo>
                <a:close/>
                <a:moveTo>
                  <a:pt x="7292" y="11402"/>
                </a:moveTo>
                <a:cubicBezTo>
                  <a:pt x="7284" y="11402"/>
                  <a:pt x="7276" y="11405"/>
                  <a:pt x="7268" y="11413"/>
                </a:cubicBezTo>
                <a:lnTo>
                  <a:pt x="7223" y="11457"/>
                </a:lnTo>
                <a:cubicBezTo>
                  <a:pt x="7197" y="11481"/>
                  <a:pt x="7223" y="11517"/>
                  <a:pt x="7250" y="11517"/>
                </a:cubicBezTo>
                <a:cubicBezTo>
                  <a:pt x="7258" y="11517"/>
                  <a:pt x="7266" y="11514"/>
                  <a:pt x="7274" y="11507"/>
                </a:cubicBezTo>
                <a:lnTo>
                  <a:pt x="7318" y="11462"/>
                </a:lnTo>
                <a:cubicBezTo>
                  <a:pt x="7344" y="11437"/>
                  <a:pt x="7319" y="11402"/>
                  <a:pt x="7292" y="11402"/>
                </a:cubicBezTo>
                <a:close/>
                <a:moveTo>
                  <a:pt x="5061" y="11439"/>
                </a:moveTo>
                <a:cubicBezTo>
                  <a:pt x="5053" y="11439"/>
                  <a:pt x="5044" y="11442"/>
                  <a:pt x="5037" y="11449"/>
                </a:cubicBezTo>
                <a:lnTo>
                  <a:pt x="5021" y="11465"/>
                </a:lnTo>
                <a:cubicBezTo>
                  <a:pt x="4996" y="11490"/>
                  <a:pt x="5020" y="11525"/>
                  <a:pt x="5047" y="11525"/>
                </a:cubicBezTo>
                <a:cubicBezTo>
                  <a:pt x="5055" y="11525"/>
                  <a:pt x="5063" y="11522"/>
                  <a:pt x="5071" y="11514"/>
                </a:cubicBezTo>
                <a:lnTo>
                  <a:pt x="5086" y="11498"/>
                </a:lnTo>
                <a:cubicBezTo>
                  <a:pt x="5112" y="11473"/>
                  <a:pt x="5088" y="11439"/>
                  <a:pt x="5061" y="11439"/>
                </a:cubicBezTo>
                <a:close/>
                <a:moveTo>
                  <a:pt x="11373" y="11406"/>
                </a:moveTo>
                <a:cubicBezTo>
                  <a:pt x="11332" y="11406"/>
                  <a:pt x="11296" y="11459"/>
                  <a:pt x="11333" y="11496"/>
                </a:cubicBezTo>
                <a:lnTo>
                  <a:pt x="11349" y="11512"/>
                </a:lnTo>
                <a:cubicBezTo>
                  <a:pt x="11360" y="11523"/>
                  <a:pt x="11372" y="11528"/>
                  <a:pt x="11385" y="11528"/>
                </a:cubicBezTo>
                <a:cubicBezTo>
                  <a:pt x="11425" y="11528"/>
                  <a:pt x="11461" y="11475"/>
                  <a:pt x="11424" y="11438"/>
                </a:cubicBezTo>
                <a:lnTo>
                  <a:pt x="11409" y="11422"/>
                </a:lnTo>
                <a:cubicBezTo>
                  <a:pt x="11398" y="11411"/>
                  <a:pt x="11385" y="11406"/>
                  <a:pt x="11373" y="11406"/>
                </a:cubicBezTo>
                <a:close/>
                <a:moveTo>
                  <a:pt x="19130" y="11406"/>
                </a:moveTo>
                <a:cubicBezTo>
                  <a:pt x="19112" y="11406"/>
                  <a:pt x="19092" y="11416"/>
                  <a:pt x="19082" y="11433"/>
                </a:cubicBezTo>
                <a:cubicBezTo>
                  <a:pt x="19067" y="11460"/>
                  <a:pt x="19077" y="11491"/>
                  <a:pt x="19102" y="11507"/>
                </a:cubicBezTo>
                <a:cubicBezTo>
                  <a:pt x="19118" y="11517"/>
                  <a:pt x="19133" y="11527"/>
                  <a:pt x="19147" y="11537"/>
                </a:cubicBezTo>
                <a:cubicBezTo>
                  <a:pt x="19155" y="11542"/>
                  <a:pt x="19163" y="11545"/>
                  <a:pt x="19172" y="11545"/>
                </a:cubicBezTo>
                <a:cubicBezTo>
                  <a:pt x="19191" y="11545"/>
                  <a:pt x="19211" y="11534"/>
                  <a:pt x="19221" y="11517"/>
                </a:cubicBezTo>
                <a:cubicBezTo>
                  <a:pt x="19234" y="11491"/>
                  <a:pt x="19224" y="11460"/>
                  <a:pt x="19201" y="11444"/>
                </a:cubicBezTo>
                <a:cubicBezTo>
                  <a:pt x="19185" y="11433"/>
                  <a:pt x="19170" y="11424"/>
                  <a:pt x="19156" y="11414"/>
                </a:cubicBezTo>
                <a:cubicBezTo>
                  <a:pt x="19148" y="11409"/>
                  <a:pt x="19139" y="11406"/>
                  <a:pt x="19130" y="11406"/>
                </a:cubicBezTo>
                <a:close/>
                <a:moveTo>
                  <a:pt x="20781" y="11441"/>
                </a:moveTo>
                <a:cubicBezTo>
                  <a:pt x="20758" y="11441"/>
                  <a:pt x="20737" y="11458"/>
                  <a:pt x="20730" y="11480"/>
                </a:cubicBezTo>
                <a:cubicBezTo>
                  <a:pt x="20725" y="11495"/>
                  <a:pt x="20720" y="11509"/>
                  <a:pt x="20714" y="11524"/>
                </a:cubicBezTo>
                <a:cubicBezTo>
                  <a:pt x="20705" y="11551"/>
                  <a:pt x="20725" y="11582"/>
                  <a:pt x="20751" y="11590"/>
                </a:cubicBezTo>
                <a:cubicBezTo>
                  <a:pt x="20755" y="11591"/>
                  <a:pt x="20760" y="11591"/>
                  <a:pt x="20764" y="11591"/>
                </a:cubicBezTo>
                <a:cubicBezTo>
                  <a:pt x="20788" y="11591"/>
                  <a:pt x="20809" y="11575"/>
                  <a:pt x="20816" y="11553"/>
                </a:cubicBezTo>
                <a:cubicBezTo>
                  <a:pt x="20821" y="11537"/>
                  <a:pt x="20826" y="11523"/>
                  <a:pt x="20832" y="11508"/>
                </a:cubicBezTo>
                <a:cubicBezTo>
                  <a:pt x="20841" y="11482"/>
                  <a:pt x="20821" y="11450"/>
                  <a:pt x="20795" y="11443"/>
                </a:cubicBezTo>
                <a:cubicBezTo>
                  <a:pt x="20790" y="11442"/>
                  <a:pt x="20786" y="11441"/>
                  <a:pt x="20781" y="11441"/>
                </a:cubicBezTo>
                <a:close/>
                <a:moveTo>
                  <a:pt x="8757" y="11523"/>
                </a:moveTo>
                <a:cubicBezTo>
                  <a:pt x="8711" y="11523"/>
                  <a:pt x="8711" y="11593"/>
                  <a:pt x="8757" y="11593"/>
                </a:cubicBezTo>
                <a:lnTo>
                  <a:pt x="8773" y="11593"/>
                </a:lnTo>
                <a:cubicBezTo>
                  <a:pt x="8774" y="11593"/>
                  <a:pt x="8774" y="11593"/>
                  <a:pt x="8775" y="11593"/>
                </a:cubicBezTo>
                <a:cubicBezTo>
                  <a:pt x="8819" y="11593"/>
                  <a:pt x="8818" y="11523"/>
                  <a:pt x="8773" y="11523"/>
                </a:cubicBezTo>
                <a:close/>
                <a:moveTo>
                  <a:pt x="22583" y="11524"/>
                </a:moveTo>
                <a:cubicBezTo>
                  <a:pt x="22537" y="11524"/>
                  <a:pt x="22537" y="11594"/>
                  <a:pt x="22583" y="11594"/>
                </a:cubicBezTo>
                <a:lnTo>
                  <a:pt x="22613" y="11594"/>
                </a:lnTo>
                <a:cubicBezTo>
                  <a:pt x="22613" y="11594"/>
                  <a:pt x="22613" y="11594"/>
                  <a:pt x="22614" y="11594"/>
                </a:cubicBezTo>
                <a:cubicBezTo>
                  <a:pt x="22659" y="11594"/>
                  <a:pt x="22658" y="11524"/>
                  <a:pt x="22613" y="11524"/>
                </a:cubicBezTo>
                <a:close/>
                <a:moveTo>
                  <a:pt x="17265" y="11510"/>
                </a:moveTo>
                <a:cubicBezTo>
                  <a:pt x="17248" y="11510"/>
                  <a:pt x="17230" y="11521"/>
                  <a:pt x="17230" y="11545"/>
                </a:cubicBezTo>
                <a:lnTo>
                  <a:pt x="17230" y="11560"/>
                </a:lnTo>
                <a:cubicBezTo>
                  <a:pt x="17230" y="11583"/>
                  <a:pt x="17248" y="11595"/>
                  <a:pt x="17265" y="11595"/>
                </a:cubicBezTo>
                <a:cubicBezTo>
                  <a:pt x="17283" y="11595"/>
                  <a:pt x="17300" y="11583"/>
                  <a:pt x="17300" y="11560"/>
                </a:cubicBezTo>
                <a:lnTo>
                  <a:pt x="17300" y="11545"/>
                </a:lnTo>
                <a:cubicBezTo>
                  <a:pt x="17300" y="11521"/>
                  <a:pt x="17283" y="11510"/>
                  <a:pt x="17265" y="11510"/>
                </a:cubicBezTo>
                <a:close/>
                <a:moveTo>
                  <a:pt x="18006" y="11518"/>
                </a:moveTo>
                <a:cubicBezTo>
                  <a:pt x="17983" y="11518"/>
                  <a:pt x="17960" y="11524"/>
                  <a:pt x="17939" y="11534"/>
                </a:cubicBezTo>
                <a:cubicBezTo>
                  <a:pt x="17904" y="11551"/>
                  <a:pt x="17926" y="11600"/>
                  <a:pt x="17959" y="11600"/>
                </a:cubicBezTo>
                <a:cubicBezTo>
                  <a:pt x="17964" y="11600"/>
                  <a:pt x="17969" y="11599"/>
                  <a:pt x="17975" y="11596"/>
                </a:cubicBezTo>
                <a:cubicBezTo>
                  <a:pt x="17985" y="11591"/>
                  <a:pt x="17994" y="11589"/>
                  <a:pt x="18003" y="11589"/>
                </a:cubicBezTo>
                <a:cubicBezTo>
                  <a:pt x="18014" y="11589"/>
                  <a:pt x="18024" y="11592"/>
                  <a:pt x="18036" y="11597"/>
                </a:cubicBezTo>
                <a:cubicBezTo>
                  <a:pt x="18039" y="11599"/>
                  <a:pt x="18043" y="11599"/>
                  <a:pt x="18047" y="11599"/>
                </a:cubicBezTo>
                <a:cubicBezTo>
                  <a:pt x="18062" y="11599"/>
                  <a:pt x="18076" y="11586"/>
                  <a:pt x="18080" y="11572"/>
                </a:cubicBezTo>
                <a:cubicBezTo>
                  <a:pt x="18086" y="11551"/>
                  <a:pt x="18073" y="11534"/>
                  <a:pt x="18056" y="11528"/>
                </a:cubicBezTo>
                <a:cubicBezTo>
                  <a:pt x="18040" y="11521"/>
                  <a:pt x="18023" y="11518"/>
                  <a:pt x="18006" y="11518"/>
                </a:cubicBezTo>
                <a:close/>
                <a:moveTo>
                  <a:pt x="3148" y="11463"/>
                </a:moveTo>
                <a:cubicBezTo>
                  <a:pt x="3130" y="11463"/>
                  <a:pt x="3110" y="11473"/>
                  <a:pt x="3101" y="11490"/>
                </a:cubicBezTo>
                <a:cubicBezTo>
                  <a:pt x="3096" y="11501"/>
                  <a:pt x="3091" y="11509"/>
                  <a:pt x="3085" y="11519"/>
                </a:cubicBezTo>
                <a:cubicBezTo>
                  <a:pt x="3073" y="11546"/>
                  <a:pt x="3079" y="11577"/>
                  <a:pt x="3105" y="11593"/>
                </a:cubicBezTo>
                <a:cubicBezTo>
                  <a:pt x="3114" y="11598"/>
                  <a:pt x="3123" y="11600"/>
                  <a:pt x="3133" y="11600"/>
                </a:cubicBezTo>
                <a:cubicBezTo>
                  <a:pt x="3152" y="11600"/>
                  <a:pt x="3170" y="11591"/>
                  <a:pt x="3179" y="11574"/>
                </a:cubicBezTo>
                <a:cubicBezTo>
                  <a:pt x="3184" y="11563"/>
                  <a:pt x="3189" y="11554"/>
                  <a:pt x="3194" y="11543"/>
                </a:cubicBezTo>
                <a:cubicBezTo>
                  <a:pt x="3208" y="11517"/>
                  <a:pt x="3201" y="11485"/>
                  <a:pt x="3174" y="11470"/>
                </a:cubicBezTo>
                <a:cubicBezTo>
                  <a:pt x="3167" y="11465"/>
                  <a:pt x="3158" y="11463"/>
                  <a:pt x="3148" y="11463"/>
                </a:cubicBezTo>
                <a:close/>
                <a:moveTo>
                  <a:pt x="12528" y="11550"/>
                </a:moveTo>
                <a:cubicBezTo>
                  <a:pt x="12511" y="11550"/>
                  <a:pt x="12493" y="11561"/>
                  <a:pt x="12493" y="11584"/>
                </a:cubicBezTo>
                <a:lnTo>
                  <a:pt x="12493" y="11600"/>
                </a:lnTo>
                <a:cubicBezTo>
                  <a:pt x="12493" y="11623"/>
                  <a:pt x="12511" y="11634"/>
                  <a:pt x="12528" y="11634"/>
                </a:cubicBezTo>
                <a:cubicBezTo>
                  <a:pt x="12546" y="11634"/>
                  <a:pt x="12564" y="11623"/>
                  <a:pt x="12564" y="11600"/>
                </a:cubicBezTo>
                <a:lnTo>
                  <a:pt x="12564" y="11584"/>
                </a:lnTo>
                <a:cubicBezTo>
                  <a:pt x="12564" y="11561"/>
                  <a:pt x="12546" y="11550"/>
                  <a:pt x="12528" y="11550"/>
                </a:cubicBezTo>
                <a:close/>
                <a:moveTo>
                  <a:pt x="13597" y="11565"/>
                </a:moveTo>
                <a:cubicBezTo>
                  <a:pt x="13569" y="11565"/>
                  <a:pt x="13546" y="11601"/>
                  <a:pt x="13571" y="11626"/>
                </a:cubicBezTo>
                <a:lnTo>
                  <a:pt x="13587" y="11642"/>
                </a:lnTo>
                <a:cubicBezTo>
                  <a:pt x="13594" y="11649"/>
                  <a:pt x="13602" y="11652"/>
                  <a:pt x="13610" y="11652"/>
                </a:cubicBezTo>
                <a:cubicBezTo>
                  <a:pt x="13637" y="11652"/>
                  <a:pt x="13662" y="11616"/>
                  <a:pt x="13637" y="11592"/>
                </a:cubicBezTo>
                <a:cubicBezTo>
                  <a:pt x="13629" y="11586"/>
                  <a:pt x="13625" y="11581"/>
                  <a:pt x="13621" y="11576"/>
                </a:cubicBezTo>
                <a:cubicBezTo>
                  <a:pt x="13613" y="11569"/>
                  <a:pt x="13605" y="11565"/>
                  <a:pt x="13597" y="11565"/>
                </a:cubicBezTo>
                <a:close/>
                <a:moveTo>
                  <a:pt x="4662" y="11590"/>
                </a:moveTo>
                <a:cubicBezTo>
                  <a:pt x="4618" y="11590"/>
                  <a:pt x="4619" y="11660"/>
                  <a:pt x="4664" y="11660"/>
                </a:cubicBezTo>
                <a:lnTo>
                  <a:pt x="4680" y="11660"/>
                </a:lnTo>
                <a:cubicBezTo>
                  <a:pt x="4725" y="11660"/>
                  <a:pt x="4725" y="11590"/>
                  <a:pt x="4680" y="11590"/>
                </a:cubicBezTo>
                <a:lnTo>
                  <a:pt x="4664" y="11590"/>
                </a:lnTo>
                <a:cubicBezTo>
                  <a:pt x="4664" y="11590"/>
                  <a:pt x="4663" y="11590"/>
                  <a:pt x="4662" y="11590"/>
                </a:cubicBezTo>
                <a:close/>
                <a:moveTo>
                  <a:pt x="24352" y="11559"/>
                </a:moveTo>
                <a:cubicBezTo>
                  <a:pt x="24328" y="11559"/>
                  <a:pt x="24304" y="11585"/>
                  <a:pt x="24318" y="11613"/>
                </a:cubicBezTo>
                <a:cubicBezTo>
                  <a:pt x="24323" y="11623"/>
                  <a:pt x="24329" y="11633"/>
                  <a:pt x="24334" y="11643"/>
                </a:cubicBezTo>
                <a:cubicBezTo>
                  <a:pt x="24340" y="11656"/>
                  <a:pt x="24351" y="11661"/>
                  <a:pt x="24362" y="11661"/>
                </a:cubicBezTo>
                <a:cubicBezTo>
                  <a:pt x="24385" y="11661"/>
                  <a:pt x="24410" y="11635"/>
                  <a:pt x="24396" y="11607"/>
                </a:cubicBezTo>
                <a:cubicBezTo>
                  <a:pt x="24388" y="11597"/>
                  <a:pt x="24383" y="11587"/>
                  <a:pt x="24380" y="11577"/>
                </a:cubicBezTo>
                <a:cubicBezTo>
                  <a:pt x="24373" y="11565"/>
                  <a:pt x="24363" y="11559"/>
                  <a:pt x="24352" y="11559"/>
                </a:cubicBezTo>
                <a:close/>
                <a:moveTo>
                  <a:pt x="15777" y="11552"/>
                </a:moveTo>
                <a:cubicBezTo>
                  <a:pt x="15759" y="11552"/>
                  <a:pt x="15741" y="11563"/>
                  <a:pt x="15740" y="11586"/>
                </a:cubicBezTo>
                <a:cubicBezTo>
                  <a:pt x="15738" y="11623"/>
                  <a:pt x="15762" y="11655"/>
                  <a:pt x="15798" y="11665"/>
                </a:cubicBezTo>
                <a:cubicBezTo>
                  <a:pt x="15802" y="11666"/>
                  <a:pt x="15806" y="11667"/>
                  <a:pt x="15809" y="11667"/>
                </a:cubicBezTo>
                <a:cubicBezTo>
                  <a:pt x="15845" y="11667"/>
                  <a:pt x="15856" y="11607"/>
                  <a:pt x="15817" y="11596"/>
                </a:cubicBezTo>
                <a:cubicBezTo>
                  <a:pt x="15811" y="11593"/>
                  <a:pt x="15812" y="11591"/>
                  <a:pt x="15812" y="11586"/>
                </a:cubicBezTo>
                <a:cubicBezTo>
                  <a:pt x="15813" y="11563"/>
                  <a:pt x="15795" y="11552"/>
                  <a:pt x="15777" y="11552"/>
                </a:cubicBezTo>
                <a:close/>
                <a:moveTo>
                  <a:pt x="5784" y="11576"/>
                </a:moveTo>
                <a:cubicBezTo>
                  <a:pt x="5756" y="11576"/>
                  <a:pt x="5731" y="11612"/>
                  <a:pt x="5757" y="11637"/>
                </a:cubicBezTo>
                <a:cubicBezTo>
                  <a:pt x="5767" y="11647"/>
                  <a:pt x="5778" y="11656"/>
                  <a:pt x="5788" y="11665"/>
                </a:cubicBezTo>
                <a:cubicBezTo>
                  <a:pt x="5796" y="11672"/>
                  <a:pt x="5804" y="11675"/>
                  <a:pt x="5812" y="11675"/>
                </a:cubicBezTo>
                <a:cubicBezTo>
                  <a:pt x="5840" y="11675"/>
                  <a:pt x="5864" y="11640"/>
                  <a:pt x="5839" y="11616"/>
                </a:cubicBezTo>
                <a:cubicBezTo>
                  <a:pt x="5828" y="11605"/>
                  <a:pt x="5818" y="11596"/>
                  <a:pt x="5807" y="11586"/>
                </a:cubicBezTo>
                <a:cubicBezTo>
                  <a:pt x="5800" y="11579"/>
                  <a:pt x="5792" y="11576"/>
                  <a:pt x="5784" y="11576"/>
                </a:cubicBezTo>
                <a:close/>
                <a:moveTo>
                  <a:pt x="23931" y="11607"/>
                </a:moveTo>
                <a:cubicBezTo>
                  <a:pt x="23917" y="11607"/>
                  <a:pt x="23905" y="11625"/>
                  <a:pt x="23917" y="11637"/>
                </a:cubicBezTo>
                <a:lnTo>
                  <a:pt x="23962" y="11681"/>
                </a:lnTo>
                <a:cubicBezTo>
                  <a:pt x="23966" y="11684"/>
                  <a:pt x="23970" y="11686"/>
                  <a:pt x="23974" y="11686"/>
                </a:cubicBezTo>
                <a:cubicBezTo>
                  <a:pt x="23987" y="11686"/>
                  <a:pt x="24000" y="11669"/>
                  <a:pt x="23987" y="11656"/>
                </a:cubicBezTo>
                <a:lnTo>
                  <a:pt x="23942" y="11612"/>
                </a:lnTo>
                <a:cubicBezTo>
                  <a:pt x="23939" y="11608"/>
                  <a:pt x="23935" y="11607"/>
                  <a:pt x="23931" y="11607"/>
                </a:cubicBezTo>
                <a:close/>
                <a:moveTo>
                  <a:pt x="14425" y="11622"/>
                </a:moveTo>
                <a:cubicBezTo>
                  <a:pt x="14379" y="11622"/>
                  <a:pt x="14379" y="11692"/>
                  <a:pt x="14425" y="11692"/>
                </a:cubicBezTo>
                <a:lnTo>
                  <a:pt x="14455" y="11692"/>
                </a:lnTo>
                <a:cubicBezTo>
                  <a:pt x="14501" y="11692"/>
                  <a:pt x="14501" y="11622"/>
                  <a:pt x="14455" y="11622"/>
                </a:cubicBezTo>
                <a:close/>
                <a:moveTo>
                  <a:pt x="21982" y="11628"/>
                </a:moveTo>
                <a:cubicBezTo>
                  <a:pt x="21964" y="11628"/>
                  <a:pt x="21946" y="11640"/>
                  <a:pt x="21946" y="11663"/>
                </a:cubicBezTo>
                <a:lnTo>
                  <a:pt x="21946" y="11679"/>
                </a:lnTo>
                <a:cubicBezTo>
                  <a:pt x="21946" y="11701"/>
                  <a:pt x="21964" y="11712"/>
                  <a:pt x="21982" y="11712"/>
                </a:cubicBezTo>
                <a:cubicBezTo>
                  <a:pt x="22000" y="11712"/>
                  <a:pt x="22018" y="11701"/>
                  <a:pt x="22018" y="11679"/>
                </a:cubicBezTo>
                <a:lnTo>
                  <a:pt x="22018" y="11663"/>
                </a:lnTo>
                <a:cubicBezTo>
                  <a:pt x="22018" y="11640"/>
                  <a:pt x="22000" y="11628"/>
                  <a:pt x="21982" y="11628"/>
                </a:cubicBezTo>
                <a:close/>
                <a:moveTo>
                  <a:pt x="1029" y="11624"/>
                </a:moveTo>
                <a:cubicBezTo>
                  <a:pt x="1005" y="11624"/>
                  <a:pt x="980" y="11649"/>
                  <a:pt x="995" y="11677"/>
                </a:cubicBezTo>
                <a:cubicBezTo>
                  <a:pt x="1004" y="11692"/>
                  <a:pt x="1015" y="11703"/>
                  <a:pt x="1029" y="11711"/>
                </a:cubicBezTo>
                <a:cubicBezTo>
                  <a:pt x="1034" y="11718"/>
                  <a:pt x="1043" y="11726"/>
                  <a:pt x="1056" y="11726"/>
                </a:cubicBezTo>
                <a:lnTo>
                  <a:pt x="1077" y="11726"/>
                </a:lnTo>
                <a:cubicBezTo>
                  <a:pt x="1079" y="11726"/>
                  <a:pt x="1082" y="11724"/>
                  <a:pt x="1085" y="11724"/>
                </a:cubicBezTo>
                <a:lnTo>
                  <a:pt x="1086" y="11724"/>
                </a:lnTo>
                <a:cubicBezTo>
                  <a:pt x="1088" y="11724"/>
                  <a:pt x="1088" y="11723"/>
                  <a:pt x="1089" y="11723"/>
                </a:cubicBezTo>
                <a:cubicBezTo>
                  <a:pt x="1096" y="11721"/>
                  <a:pt x="1101" y="11714"/>
                  <a:pt x="1104" y="11708"/>
                </a:cubicBezTo>
                <a:cubicBezTo>
                  <a:pt x="1109" y="11702"/>
                  <a:pt x="1111" y="11695"/>
                  <a:pt x="1111" y="11688"/>
                </a:cubicBezTo>
                <a:cubicBezTo>
                  <a:pt x="1111" y="11678"/>
                  <a:pt x="1107" y="11670"/>
                  <a:pt x="1101" y="11665"/>
                </a:cubicBezTo>
                <a:cubicBezTo>
                  <a:pt x="1093" y="11660"/>
                  <a:pt x="1087" y="11655"/>
                  <a:pt x="1076" y="11655"/>
                </a:cubicBezTo>
                <a:cubicBezTo>
                  <a:pt x="1074" y="11655"/>
                  <a:pt x="1073" y="11653"/>
                  <a:pt x="1072" y="11653"/>
                </a:cubicBezTo>
                <a:cubicBezTo>
                  <a:pt x="1064" y="11651"/>
                  <a:pt x="1060" y="11646"/>
                  <a:pt x="1057" y="11642"/>
                </a:cubicBezTo>
                <a:cubicBezTo>
                  <a:pt x="1050" y="11629"/>
                  <a:pt x="1040" y="11624"/>
                  <a:pt x="1029" y="11624"/>
                </a:cubicBezTo>
                <a:close/>
                <a:moveTo>
                  <a:pt x="2517" y="11580"/>
                </a:moveTo>
                <a:cubicBezTo>
                  <a:pt x="2497" y="11580"/>
                  <a:pt x="2477" y="11591"/>
                  <a:pt x="2467" y="11607"/>
                </a:cubicBezTo>
                <a:cubicBezTo>
                  <a:pt x="2452" y="11635"/>
                  <a:pt x="2464" y="11664"/>
                  <a:pt x="2487" y="11681"/>
                </a:cubicBezTo>
                <a:cubicBezTo>
                  <a:pt x="2507" y="11696"/>
                  <a:pt x="2527" y="11711"/>
                  <a:pt x="2548" y="11726"/>
                </a:cubicBezTo>
                <a:cubicBezTo>
                  <a:pt x="2555" y="11730"/>
                  <a:pt x="2563" y="11733"/>
                  <a:pt x="2571" y="11733"/>
                </a:cubicBezTo>
                <a:cubicBezTo>
                  <a:pt x="2591" y="11733"/>
                  <a:pt x="2612" y="11721"/>
                  <a:pt x="2621" y="11706"/>
                </a:cubicBezTo>
                <a:cubicBezTo>
                  <a:pt x="2637" y="11679"/>
                  <a:pt x="2624" y="11649"/>
                  <a:pt x="2601" y="11633"/>
                </a:cubicBezTo>
                <a:cubicBezTo>
                  <a:pt x="2582" y="11617"/>
                  <a:pt x="2562" y="11602"/>
                  <a:pt x="2541" y="11587"/>
                </a:cubicBezTo>
                <a:cubicBezTo>
                  <a:pt x="2534" y="11582"/>
                  <a:pt x="2525" y="11580"/>
                  <a:pt x="2517" y="11580"/>
                </a:cubicBezTo>
                <a:close/>
                <a:moveTo>
                  <a:pt x="13854" y="11665"/>
                </a:moveTo>
                <a:cubicBezTo>
                  <a:pt x="13808" y="11665"/>
                  <a:pt x="13808" y="11736"/>
                  <a:pt x="13854" y="11736"/>
                </a:cubicBezTo>
                <a:cubicBezTo>
                  <a:pt x="13900" y="11736"/>
                  <a:pt x="13900" y="11665"/>
                  <a:pt x="13854" y="11665"/>
                </a:cubicBezTo>
                <a:close/>
                <a:moveTo>
                  <a:pt x="1703" y="11670"/>
                </a:moveTo>
                <a:cubicBezTo>
                  <a:pt x="1658" y="11670"/>
                  <a:pt x="1658" y="11741"/>
                  <a:pt x="1703" y="11741"/>
                </a:cubicBezTo>
                <a:lnTo>
                  <a:pt x="1718" y="11741"/>
                </a:lnTo>
                <a:cubicBezTo>
                  <a:pt x="1719" y="11741"/>
                  <a:pt x="1719" y="11741"/>
                  <a:pt x="1719" y="11741"/>
                </a:cubicBezTo>
                <a:cubicBezTo>
                  <a:pt x="1764" y="11741"/>
                  <a:pt x="1764" y="11670"/>
                  <a:pt x="1718" y="11670"/>
                </a:cubicBezTo>
                <a:close/>
                <a:moveTo>
                  <a:pt x="13989" y="11695"/>
                </a:moveTo>
                <a:cubicBezTo>
                  <a:pt x="13943" y="11695"/>
                  <a:pt x="13943" y="11766"/>
                  <a:pt x="13989" y="11766"/>
                </a:cubicBezTo>
                <a:cubicBezTo>
                  <a:pt x="13989" y="11766"/>
                  <a:pt x="13990" y="11766"/>
                  <a:pt x="13991" y="11766"/>
                </a:cubicBezTo>
                <a:cubicBezTo>
                  <a:pt x="14035" y="11766"/>
                  <a:pt x="14034" y="11695"/>
                  <a:pt x="13989" y="11695"/>
                </a:cubicBezTo>
                <a:close/>
                <a:moveTo>
                  <a:pt x="6564" y="11637"/>
                </a:moveTo>
                <a:cubicBezTo>
                  <a:pt x="6559" y="11637"/>
                  <a:pt x="6553" y="11639"/>
                  <a:pt x="6547" y="11642"/>
                </a:cubicBezTo>
                <a:cubicBezTo>
                  <a:pt x="6531" y="11650"/>
                  <a:pt x="6522" y="11674"/>
                  <a:pt x="6534" y="11690"/>
                </a:cubicBezTo>
                <a:cubicBezTo>
                  <a:pt x="6550" y="11710"/>
                  <a:pt x="6563" y="11731"/>
                  <a:pt x="6578" y="11750"/>
                </a:cubicBezTo>
                <a:cubicBezTo>
                  <a:pt x="6585" y="11761"/>
                  <a:pt x="6597" y="11768"/>
                  <a:pt x="6610" y="11768"/>
                </a:cubicBezTo>
                <a:cubicBezTo>
                  <a:pt x="6615" y="11768"/>
                  <a:pt x="6621" y="11767"/>
                  <a:pt x="6626" y="11763"/>
                </a:cubicBezTo>
                <a:cubicBezTo>
                  <a:pt x="6642" y="11754"/>
                  <a:pt x="6651" y="11731"/>
                  <a:pt x="6640" y="11715"/>
                </a:cubicBezTo>
                <a:cubicBezTo>
                  <a:pt x="6624" y="11695"/>
                  <a:pt x="6610" y="11674"/>
                  <a:pt x="6595" y="11655"/>
                </a:cubicBezTo>
                <a:cubicBezTo>
                  <a:pt x="6587" y="11644"/>
                  <a:pt x="6576" y="11637"/>
                  <a:pt x="6564" y="11637"/>
                </a:cubicBezTo>
                <a:close/>
                <a:moveTo>
                  <a:pt x="7909" y="11638"/>
                </a:moveTo>
                <a:cubicBezTo>
                  <a:pt x="7893" y="11638"/>
                  <a:pt x="7877" y="11645"/>
                  <a:pt x="7867" y="11663"/>
                </a:cubicBezTo>
                <a:cubicBezTo>
                  <a:pt x="7857" y="11679"/>
                  <a:pt x="7849" y="11694"/>
                  <a:pt x="7839" y="11708"/>
                </a:cubicBezTo>
                <a:cubicBezTo>
                  <a:pt x="7815" y="11750"/>
                  <a:pt x="7852" y="11789"/>
                  <a:pt x="7888" y="11789"/>
                </a:cubicBezTo>
                <a:cubicBezTo>
                  <a:pt x="7904" y="11789"/>
                  <a:pt x="7920" y="11781"/>
                  <a:pt x="7931" y="11763"/>
                </a:cubicBezTo>
                <a:cubicBezTo>
                  <a:pt x="7940" y="11748"/>
                  <a:pt x="7949" y="11732"/>
                  <a:pt x="7959" y="11717"/>
                </a:cubicBezTo>
                <a:cubicBezTo>
                  <a:pt x="7983" y="11677"/>
                  <a:pt x="7946" y="11638"/>
                  <a:pt x="7909" y="11638"/>
                </a:cubicBezTo>
                <a:close/>
                <a:moveTo>
                  <a:pt x="18436" y="11726"/>
                </a:moveTo>
                <a:cubicBezTo>
                  <a:pt x="18422" y="11726"/>
                  <a:pt x="18410" y="11743"/>
                  <a:pt x="18424" y="11755"/>
                </a:cubicBezTo>
                <a:cubicBezTo>
                  <a:pt x="18431" y="11762"/>
                  <a:pt x="18430" y="11769"/>
                  <a:pt x="18422" y="11774"/>
                </a:cubicBezTo>
                <a:cubicBezTo>
                  <a:pt x="18408" y="11786"/>
                  <a:pt x="18422" y="11803"/>
                  <a:pt x="18436" y="11803"/>
                </a:cubicBezTo>
                <a:cubicBezTo>
                  <a:pt x="18440" y="11803"/>
                  <a:pt x="18444" y="11802"/>
                  <a:pt x="18447" y="11799"/>
                </a:cubicBezTo>
                <a:cubicBezTo>
                  <a:pt x="18468" y="11781"/>
                  <a:pt x="18468" y="11749"/>
                  <a:pt x="18448" y="11731"/>
                </a:cubicBezTo>
                <a:cubicBezTo>
                  <a:pt x="18445" y="11728"/>
                  <a:pt x="18440" y="11726"/>
                  <a:pt x="18436" y="11726"/>
                </a:cubicBezTo>
                <a:close/>
                <a:moveTo>
                  <a:pt x="4926" y="11647"/>
                </a:moveTo>
                <a:cubicBezTo>
                  <a:pt x="4899" y="11647"/>
                  <a:pt x="4876" y="11683"/>
                  <a:pt x="4901" y="11707"/>
                </a:cubicBezTo>
                <a:lnTo>
                  <a:pt x="4906" y="11712"/>
                </a:lnTo>
                <a:cubicBezTo>
                  <a:pt x="4905" y="11713"/>
                  <a:pt x="4903" y="11714"/>
                  <a:pt x="4903" y="11716"/>
                </a:cubicBezTo>
                <a:cubicBezTo>
                  <a:pt x="4890" y="11739"/>
                  <a:pt x="4897" y="11776"/>
                  <a:pt x="4922" y="11790"/>
                </a:cubicBezTo>
                <a:cubicBezTo>
                  <a:pt x="4932" y="11795"/>
                  <a:pt x="4942" y="11800"/>
                  <a:pt x="4952" y="11805"/>
                </a:cubicBezTo>
                <a:cubicBezTo>
                  <a:pt x="4961" y="11810"/>
                  <a:pt x="4971" y="11812"/>
                  <a:pt x="4980" y="11812"/>
                </a:cubicBezTo>
                <a:cubicBezTo>
                  <a:pt x="4998" y="11812"/>
                  <a:pt x="5015" y="11803"/>
                  <a:pt x="5026" y="11785"/>
                </a:cubicBezTo>
                <a:cubicBezTo>
                  <a:pt x="5039" y="11762"/>
                  <a:pt x="5032" y="11725"/>
                  <a:pt x="5006" y="11712"/>
                </a:cubicBezTo>
                <a:cubicBezTo>
                  <a:pt x="4995" y="11707"/>
                  <a:pt x="4986" y="11702"/>
                  <a:pt x="4976" y="11697"/>
                </a:cubicBezTo>
                <a:cubicBezTo>
                  <a:pt x="4977" y="11688"/>
                  <a:pt x="4974" y="11681"/>
                  <a:pt x="4966" y="11672"/>
                </a:cubicBezTo>
                <a:lnTo>
                  <a:pt x="4950" y="11658"/>
                </a:lnTo>
                <a:cubicBezTo>
                  <a:pt x="4943" y="11650"/>
                  <a:pt x="4934" y="11647"/>
                  <a:pt x="4926" y="11647"/>
                </a:cubicBezTo>
                <a:close/>
                <a:moveTo>
                  <a:pt x="20961" y="11745"/>
                </a:moveTo>
                <a:cubicBezTo>
                  <a:pt x="20914" y="11745"/>
                  <a:pt x="20914" y="11816"/>
                  <a:pt x="20961" y="11816"/>
                </a:cubicBezTo>
                <a:cubicBezTo>
                  <a:pt x="21007" y="11816"/>
                  <a:pt x="21007" y="11745"/>
                  <a:pt x="20961" y="11745"/>
                </a:cubicBezTo>
                <a:close/>
                <a:moveTo>
                  <a:pt x="9494" y="11708"/>
                </a:moveTo>
                <a:cubicBezTo>
                  <a:pt x="9485" y="11708"/>
                  <a:pt x="9476" y="11714"/>
                  <a:pt x="9476" y="11726"/>
                </a:cubicBezTo>
                <a:lnTo>
                  <a:pt x="9476" y="11800"/>
                </a:lnTo>
                <a:cubicBezTo>
                  <a:pt x="9476" y="11812"/>
                  <a:pt x="9485" y="11817"/>
                  <a:pt x="9494" y="11817"/>
                </a:cubicBezTo>
                <a:cubicBezTo>
                  <a:pt x="9502" y="11817"/>
                  <a:pt x="9511" y="11812"/>
                  <a:pt x="9511" y="11800"/>
                </a:cubicBezTo>
                <a:lnTo>
                  <a:pt x="9511" y="11726"/>
                </a:lnTo>
                <a:cubicBezTo>
                  <a:pt x="9511" y="11714"/>
                  <a:pt x="9502" y="11708"/>
                  <a:pt x="9494" y="11708"/>
                </a:cubicBezTo>
                <a:close/>
                <a:moveTo>
                  <a:pt x="16708" y="11806"/>
                </a:moveTo>
                <a:cubicBezTo>
                  <a:pt x="16673" y="11806"/>
                  <a:pt x="16660" y="11863"/>
                  <a:pt x="16699" y="11876"/>
                </a:cubicBezTo>
                <a:cubicBezTo>
                  <a:pt x="16715" y="11881"/>
                  <a:pt x="16729" y="11886"/>
                  <a:pt x="16744" y="11891"/>
                </a:cubicBezTo>
                <a:cubicBezTo>
                  <a:pt x="16748" y="11893"/>
                  <a:pt x="16752" y="11894"/>
                  <a:pt x="16756" y="11894"/>
                </a:cubicBezTo>
                <a:cubicBezTo>
                  <a:pt x="16790" y="11894"/>
                  <a:pt x="16803" y="11836"/>
                  <a:pt x="16764" y="11823"/>
                </a:cubicBezTo>
                <a:cubicBezTo>
                  <a:pt x="16748" y="11818"/>
                  <a:pt x="16734" y="11813"/>
                  <a:pt x="16719" y="11807"/>
                </a:cubicBezTo>
                <a:cubicBezTo>
                  <a:pt x="16715" y="11806"/>
                  <a:pt x="16711" y="11806"/>
                  <a:pt x="16708" y="11806"/>
                </a:cubicBezTo>
                <a:close/>
                <a:moveTo>
                  <a:pt x="9058" y="11810"/>
                </a:moveTo>
                <a:cubicBezTo>
                  <a:pt x="9041" y="11810"/>
                  <a:pt x="9023" y="11822"/>
                  <a:pt x="9023" y="11844"/>
                </a:cubicBezTo>
                <a:lnTo>
                  <a:pt x="9023" y="11860"/>
                </a:lnTo>
                <a:cubicBezTo>
                  <a:pt x="9023" y="11882"/>
                  <a:pt x="9040" y="11894"/>
                  <a:pt x="9058" y="11894"/>
                </a:cubicBezTo>
                <a:cubicBezTo>
                  <a:pt x="9075" y="11894"/>
                  <a:pt x="9093" y="11882"/>
                  <a:pt x="9093" y="11860"/>
                </a:cubicBezTo>
                <a:lnTo>
                  <a:pt x="9093" y="11844"/>
                </a:lnTo>
                <a:cubicBezTo>
                  <a:pt x="9093" y="11822"/>
                  <a:pt x="9076" y="11810"/>
                  <a:pt x="9058" y="11810"/>
                </a:cubicBezTo>
                <a:close/>
                <a:moveTo>
                  <a:pt x="19399" y="11846"/>
                </a:moveTo>
                <a:cubicBezTo>
                  <a:pt x="19353" y="11846"/>
                  <a:pt x="19353" y="11916"/>
                  <a:pt x="19399" y="11916"/>
                </a:cubicBezTo>
                <a:cubicBezTo>
                  <a:pt x="19443" y="11916"/>
                  <a:pt x="19443" y="11846"/>
                  <a:pt x="19399" y="11846"/>
                </a:cubicBezTo>
                <a:close/>
                <a:moveTo>
                  <a:pt x="17338" y="11855"/>
                </a:moveTo>
                <a:cubicBezTo>
                  <a:pt x="17294" y="11855"/>
                  <a:pt x="17293" y="11926"/>
                  <a:pt x="17338" y="11926"/>
                </a:cubicBezTo>
                <a:cubicBezTo>
                  <a:pt x="17384" y="11926"/>
                  <a:pt x="17384" y="11855"/>
                  <a:pt x="17338" y="11855"/>
                </a:cubicBezTo>
                <a:close/>
                <a:moveTo>
                  <a:pt x="17624" y="11843"/>
                </a:moveTo>
                <a:cubicBezTo>
                  <a:pt x="17591" y="11843"/>
                  <a:pt x="17569" y="11891"/>
                  <a:pt x="17605" y="11909"/>
                </a:cubicBezTo>
                <a:cubicBezTo>
                  <a:pt x="17616" y="11914"/>
                  <a:pt x="17625" y="11920"/>
                  <a:pt x="17636" y="11925"/>
                </a:cubicBezTo>
                <a:cubicBezTo>
                  <a:pt x="17641" y="11927"/>
                  <a:pt x="17646" y="11928"/>
                  <a:pt x="17651" y="11928"/>
                </a:cubicBezTo>
                <a:cubicBezTo>
                  <a:pt x="17685" y="11928"/>
                  <a:pt x="17708" y="11880"/>
                  <a:pt x="17671" y="11863"/>
                </a:cubicBezTo>
                <a:cubicBezTo>
                  <a:pt x="17661" y="11858"/>
                  <a:pt x="17651" y="11853"/>
                  <a:pt x="17641" y="11847"/>
                </a:cubicBezTo>
                <a:cubicBezTo>
                  <a:pt x="17635" y="11844"/>
                  <a:pt x="17629" y="11843"/>
                  <a:pt x="17624" y="11843"/>
                </a:cubicBezTo>
                <a:close/>
                <a:moveTo>
                  <a:pt x="18772" y="11845"/>
                </a:moveTo>
                <a:cubicBezTo>
                  <a:pt x="18767" y="11845"/>
                  <a:pt x="18761" y="11845"/>
                  <a:pt x="18756" y="11846"/>
                </a:cubicBezTo>
                <a:cubicBezTo>
                  <a:pt x="18716" y="11855"/>
                  <a:pt x="18728" y="11914"/>
                  <a:pt x="18766" y="11915"/>
                </a:cubicBezTo>
                <a:cubicBezTo>
                  <a:pt x="18771" y="11925"/>
                  <a:pt x="18783" y="11930"/>
                  <a:pt x="18795" y="11930"/>
                </a:cubicBezTo>
                <a:cubicBezTo>
                  <a:pt x="18801" y="11930"/>
                  <a:pt x="18808" y="11928"/>
                  <a:pt x="18813" y="11926"/>
                </a:cubicBezTo>
                <a:cubicBezTo>
                  <a:pt x="18831" y="11915"/>
                  <a:pt x="18834" y="11894"/>
                  <a:pt x="18826" y="11878"/>
                </a:cubicBezTo>
                <a:cubicBezTo>
                  <a:pt x="18816" y="11855"/>
                  <a:pt x="18794" y="11845"/>
                  <a:pt x="18772" y="11845"/>
                </a:cubicBezTo>
                <a:close/>
                <a:moveTo>
                  <a:pt x="23538" y="11872"/>
                </a:moveTo>
                <a:cubicBezTo>
                  <a:pt x="23492" y="11872"/>
                  <a:pt x="23492" y="11943"/>
                  <a:pt x="23538" y="11943"/>
                </a:cubicBezTo>
                <a:cubicBezTo>
                  <a:pt x="23584" y="11943"/>
                  <a:pt x="23584" y="11872"/>
                  <a:pt x="23538" y="11872"/>
                </a:cubicBezTo>
                <a:close/>
                <a:moveTo>
                  <a:pt x="21425" y="11852"/>
                </a:moveTo>
                <a:cubicBezTo>
                  <a:pt x="21408" y="11852"/>
                  <a:pt x="21390" y="11864"/>
                  <a:pt x="21390" y="11886"/>
                </a:cubicBezTo>
                <a:lnTo>
                  <a:pt x="21390" y="11916"/>
                </a:lnTo>
                <a:cubicBezTo>
                  <a:pt x="21390" y="11939"/>
                  <a:pt x="21408" y="11951"/>
                  <a:pt x="21425" y="11951"/>
                </a:cubicBezTo>
                <a:cubicBezTo>
                  <a:pt x="21443" y="11951"/>
                  <a:pt x="21460" y="11939"/>
                  <a:pt x="21460" y="11916"/>
                </a:cubicBezTo>
                <a:lnTo>
                  <a:pt x="21460" y="11886"/>
                </a:lnTo>
                <a:cubicBezTo>
                  <a:pt x="21460" y="11864"/>
                  <a:pt x="21443" y="11852"/>
                  <a:pt x="21425" y="11852"/>
                </a:cubicBezTo>
                <a:close/>
                <a:moveTo>
                  <a:pt x="10843" y="11814"/>
                </a:moveTo>
                <a:cubicBezTo>
                  <a:pt x="10837" y="11814"/>
                  <a:pt x="10830" y="11815"/>
                  <a:pt x="10825" y="11818"/>
                </a:cubicBezTo>
                <a:cubicBezTo>
                  <a:pt x="10806" y="11828"/>
                  <a:pt x="10804" y="11849"/>
                  <a:pt x="10811" y="11867"/>
                </a:cubicBezTo>
                <a:cubicBezTo>
                  <a:pt x="10822" y="11891"/>
                  <a:pt x="10832" y="11916"/>
                  <a:pt x="10845" y="11942"/>
                </a:cubicBezTo>
                <a:cubicBezTo>
                  <a:pt x="10850" y="11953"/>
                  <a:pt x="10862" y="11959"/>
                  <a:pt x="10875" y="11959"/>
                </a:cubicBezTo>
                <a:cubicBezTo>
                  <a:pt x="10881" y="11959"/>
                  <a:pt x="10888" y="11957"/>
                  <a:pt x="10893" y="11954"/>
                </a:cubicBezTo>
                <a:cubicBezTo>
                  <a:pt x="10911" y="11944"/>
                  <a:pt x="10914" y="11924"/>
                  <a:pt x="10906" y="11906"/>
                </a:cubicBezTo>
                <a:cubicBezTo>
                  <a:pt x="10895" y="11881"/>
                  <a:pt x="10885" y="11857"/>
                  <a:pt x="10873" y="11832"/>
                </a:cubicBezTo>
                <a:cubicBezTo>
                  <a:pt x="10868" y="11819"/>
                  <a:pt x="10856" y="11814"/>
                  <a:pt x="10843" y="11814"/>
                </a:cubicBezTo>
                <a:close/>
                <a:moveTo>
                  <a:pt x="7390" y="11832"/>
                </a:moveTo>
                <a:cubicBezTo>
                  <a:pt x="7380" y="11832"/>
                  <a:pt x="7371" y="11834"/>
                  <a:pt x="7363" y="11838"/>
                </a:cubicBezTo>
                <a:cubicBezTo>
                  <a:pt x="7337" y="11854"/>
                  <a:pt x="7330" y="11885"/>
                  <a:pt x="7343" y="11911"/>
                </a:cubicBezTo>
                <a:cubicBezTo>
                  <a:pt x="7348" y="11922"/>
                  <a:pt x="7353" y="11931"/>
                  <a:pt x="7359" y="11942"/>
                </a:cubicBezTo>
                <a:cubicBezTo>
                  <a:pt x="7368" y="11959"/>
                  <a:pt x="7386" y="11968"/>
                  <a:pt x="7405" y="11968"/>
                </a:cubicBezTo>
                <a:cubicBezTo>
                  <a:pt x="7414" y="11968"/>
                  <a:pt x="7424" y="11966"/>
                  <a:pt x="7432" y="11961"/>
                </a:cubicBezTo>
                <a:cubicBezTo>
                  <a:pt x="7458" y="11946"/>
                  <a:pt x="7464" y="11914"/>
                  <a:pt x="7452" y="11888"/>
                </a:cubicBezTo>
                <a:cubicBezTo>
                  <a:pt x="7447" y="11879"/>
                  <a:pt x="7441" y="11868"/>
                  <a:pt x="7436" y="11858"/>
                </a:cubicBezTo>
                <a:cubicBezTo>
                  <a:pt x="7427" y="11840"/>
                  <a:pt x="7408" y="11832"/>
                  <a:pt x="7390" y="11832"/>
                </a:cubicBezTo>
                <a:close/>
                <a:moveTo>
                  <a:pt x="14244" y="11906"/>
                </a:moveTo>
                <a:cubicBezTo>
                  <a:pt x="14198" y="11906"/>
                  <a:pt x="14198" y="11977"/>
                  <a:pt x="14244" y="11977"/>
                </a:cubicBezTo>
                <a:cubicBezTo>
                  <a:pt x="14245" y="11977"/>
                  <a:pt x="14245" y="11977"/>
                  <a:pt x="14245" y="11977"/>
                </a:cubicBezTo>
                <a:cubicBezTo>
                  <a:pt x="14289" y="11977"/>
                  <a:pt x="14289" y="11906"/>
                  <a:pt x="14244" y="11906"/>
                </a:cubicBezTo>
                <a:close/>
                <a:moveTo>
                  <a:pt x="15235" y="11909"/>
                </a:moveTo>
                <a:cubicBezTo>
                  <a:pt x="15189" y="11909"/>
                  <a:pt x="15189" y="11979"/>
                  <a:pt x="15235" y="11979"/>
                </a:cubicBezTo>
                <a:cubicBezTo>
                  <a:pt x="15236" y="11979"/>
                  <a:pt x="15236" y="11979"/>
                  <a:pt x="15236" y="11979"/>
                </a:cubicBezTo>
                <a:cubicBezTo>
                  <a:pt x="15282" y="11979"/>
                  <a:pt x="15281" y="11909"/>
                  <a:pt x="15235" y="11909"/>
                </a:cubicBezTo>
                <a:close/>
                <a:moveTo>
                  <a:pt x="4018" y="11829"/>
                </a:moveTo>
                <a:cubicBezTo>
                  <a:pt x="4004" y="11829"/>
                  <a:pt x="3990" y="11837"/>
                  <a:pt x="3985" y="11854"/>
                </a:cubicBezTo>
                <a:cubicBezTo>
                  <a:pt x="3973" y="11901"/>
                  <a:pt x="3965" y="11949"/>
                  <a:pt x="3965" y="11998"/>
                </a:cubicBezTo>
                <a:cubicBezTo>
                  <a:pt x="3965" y="12021"/>
                  <a:pt x="3983" y="12032"/>
                  <a:pt x="4001" y="12032"/>
                </a:cubicBezTo>
                <a:cubicBezTo>
                  <a:pt x="4019" y="12032"/>
                  <a:pt x="4037" y="12021"/>
                  <a:pt x="4037" y="11998"/>
                </a:cubicBezTo>
                <a:cubicBezTo>
                  <a:pt x="4038" y="11956"/>
                  <a:pt x="4043" y="11914"/>
                  <a:pt x="4053" y="11873"/>
                </a:cubicBezTo>
                <a:cubicBezTo>
                  <a:pt x="4062" y="11846"/>
                  <a:pt x="4039" y="11829"/>
                  <a:pt x="4018" y="11829"/>
                </a:cubicBezTo>
                <a:close/>
                <a:moveTo>
                  <a:pt x="14454" y="11968"/>
                </a:moveTo>
                <a:cubicBezTo>
                  <a:pt x="14408" y="11968"/>
                  <a:pt x="14408" y="12038"/>
                  <a:pt x="14454" y="12038"/>
                </a:cubicBezTo>
                <a:cubicBezTo>
                  <a:pt x="14499" y="12038"/>
                  <a:pt x="14499" y="11968"/>
                  <a:pt x="14454" y="11968"/>
                </a:cubicBezTo>
                <a:close/>
                <a:moveTo>
                  <a:pt x="10126" y="11945"/>
                </a:moveTo>
                <a:cubicBezTo>
                  <a:pt x="10108" y="11945"/>
                  <a:pt x="10088" y="11955"/>
                  <a:pt x="10078" y="11972"/>
                </a:cubicBezTo>
                <a:cubicBezTo>
                  <a:pt x="10062" y="11998"/>
                  <a:pt x="10073" y="12029"/>
                  <a:pt x="10098" y="12045"/>
                </a:cubicBezTo>
                <a:cubicBezTo>
                  <a:pt x="10114" y="12056"/>
                  <a:pt x="10128" y="12064"/>
                  <a:pt x="10143" y="12075"/>
                </a:cubicBezTo>
                <a:cubicBezTo>
                  <a:pt x="10151" y="12080"/>
                  <a:pt x="10159" y="12082"/>
                  <a:pt x="10168" y="12082"/>
                </a:cubicBezTo>
                <a:cubicBezTo>
                  <a:pt x="10187" y="12082"/>
                  <a:pt x="10207" y="12072"/>
                  <a:pt x="10216" y="12056"/>
                </a:cubicBezTo>
                <a:cubicBezTo>
                  <a:pt x="10230" y="12030"/>
                  <a:pt x="10220" y="11998"/>
                  <a:pt x="10197" y="11982"/>
                </a:cubicBezTo>
                <a:cubicBezTo>
                  <a:pt x="10181" y="11972"/>
                  <a:pt x="10166" y="11963"/>
                  <a:pt x="10151" y="11952"/>
                </a:cubicBezTo>
                <a:cubicBezTo>
                  <a:pt x="10144" y="11947"/>
                  <a:pt x="10135" y="11945"/>
                  <a:pt x="10126" y="11945"/>
                </a:cubicBezTo>
                <a:close/>
                <a:moveTo>
                  <a:pt x="1883" y="12017"/>
                </a:moveTo>
                <a:cubicBezTo>
                  <a:pt x="1837" y="12017"/>
                  <a:pt x="1837" y="12088"/>
                  <a:pt x="1883" y="12088"/>
                </a:cubicBezTo>
                <a:lnTo>
                  <a:pt x="1899" y="12088"/>
                </a:lnTo>
                <a:cubicBezTo>
                  <a:pt x="1944" y="12088"/>
                  <a:pt x="1944" y="12017"/>
                  <a:pt x="1899" y="12017"/>
                </a:cubicBezTo>
                <a:close/>
                <a:moveTo>
                  <a:pt x="17578" y="12036"/>
                </a:moveTo>
                <a:cubicBezTo>
                  <a:pt x="17532" y="12036"/>
                  <a:pt x="17532" y="12106"/>
                  <a:pt x="17578" y="12106"/>
                </a:cubicBezTo>
                <a:cubicBezTo>
                  <a:pt x="17624" y="12106"/>
                  <a:pt x="17625" y="12036"/>
                  <a:pt x="17578" y="12036"/>
                </a:cubicBezTo>
                <a:close/>
                <a:moveTo>
                  <a:pt x="3281" y="11959"/>
                </a:moveTo>
                <a:cubicBezTo>
                  <a:pt x="3254" y="11959"/>
                  <a:pt x="3227" y="11976"/>
                  <a:pt x="3227" y="12011"/>
                </a:cubicBezTo>
                <a:lnTo>
                  <a:pt x="3227" y="12056"/>
                </a:lnTo>
                <a:cubicBezTo>
                  <a:pt x="3227" y="12090"/>
                  <a:pt x="3254" y="12108"/>
                  <a:pt x="3281" y="12108"/>
                </a:cubicBezTo>
                <a:cubicBezTo>
                  <a:pt x="3308" y="12108"/>
                  <a:pt x="3335" y="12090"/>
                  <a:pt x="3335" y="12056"/>
                </a:cubicBezTo>
                <a:lnTo>
                  <a:pt x="3335" y="12011"/>
                </a:lnTo>
                <a:cubicBezTo>
                  <a:pt x="3335" y="11977"/>
                  <a:pt x="3308" y="11959"/>
                  <a:pt x="3281" y="11959"/>
                </a:cubicBezTo>
                <a:close/>
                <a:moveTo>
                  <a:pt x="20133" y="12043"/>
                </a:moveTo>
                <a:cubicBezTo>
                  <a:pt x="20087" y="12043"/>
                  <a:pt x="20087" y="12114"/>
                  <a:pt x="20133" y="12114"/>
                </a:cubicBezTo>
                <a:lnTo>
                  <a:pt x="20149" y="12114"/>
                </a:lnTo>
                <a:cubicBezTo>
                  <a:pt x="20193" y="12114"/>
                  <a:pt x="20195" y="12043"/>
                  <a:pt x="20149" y="12043"/>
                </a:cubicBezTo>
                <a:close/>
                <a:moveTo>
                  <a:pt x="5626" y="11994"/>
                </a:moveTo>
                <a:cubicBezTo>
                  <a:pt x="5585" y="11994"/>
                  <a:pt x="5548" y="12047"/>
                  <a:pt x="5586" y="12084"/>
                </a:cubicBezTo>
                <a:cubicBezTo>
                  <a:pt x="5591" y="12090"/>
                  <a:pt x="5597" y="12095"/>
                  <a:pt x="5602" y="12100"/>
                </a:cubicBezTo>
                <a:cubicBezTo>
                  <a:pt x="5613" y="12111"/>
                  <a:pt x="5625" y="12115"/>
                  <a:pt x="5637" y="12115"/>
                </a:cubicBezTo>
                <a:cubicBezTo>
                  <a:pt x="5678" y="12115"/>
                  <a:pt x="5714" y="12063"/>
                  <a:pt x="5677" y="12025"/>
                </a:cubicBezTo>
                <a:lnTo>
                  <a:pt x="5661" y="12010"/>
                </a:lnTo>
                <a:cubicBezTo>
                  <a:pt x="5650" y="11999"/>
                  <a:pt x="5638" y="11994"/>
                  <a:pt x="5626" y="11994"/>
                </a:cubicBezTo>
                <a:close/>
                <a:moveTo>
                  <a:pt x="3642" y="12021"/>
                </a:moveTo>
                <a:cubicBezTo>
                  <a:pt x="3615" y="12021"/>
                  <a:pt x="3591" y="12056"/>
                  <a:pt x="3617" y="12082"/>
                </a:cubicBezTo>
                <a:cubicBezTo>
                  <a:pt x="3627" y="12092"/>
                  <a:pt x="3638" y="12101"/>
                  <a:pt x="3646" y="12111"/>
                </a:cubicBezTo>
                <a:cubicBezTo>
                  <a:pt x="3653" y="12118"/>
                  <a:pt x="3662" y="12121"/>
                  <a:pt x="3670" y="12121"/>
                </a:cubicBezTo>
                <a:cubicBezTo>
                  <a:pt x="3698" y="12121"/>
                  <a:pt x="3722" y="12086"/>
                  <a:pt x="3696" y="12062"/>
                </a:cubicBezTo>
                <a:cubicBezTo>
                  <a:pt x="3686" y="12052"/>
                  <a:pt x="3675" y="12042"/>
                  <a:pt x="3666" y="12032"/>
                </a:cubicBezTo>
                <a:cubicBezTo>
                  <a:pt x="3659" y="12024"/>
                  <a:pt x="3650" y="12021"/>
                  <a:pt x="3642" y="12021"/>
                </a:cubicBezTo>
                <a:close/>
                <a:moveTo>
                  <a:pt x="11778" y="11979"/>
                </a:moveTo>
                <a:cubicBezTo>
                  <a:pt x="11754" y="11979"/>
                  <a:pt x="11733" y="11995"/>
                  <a:pt x="11726" y="12017"/>
                </a:cubicBezTo>
                <a:cubicBezTo>
                  <a:pt x="11721" y="12033"/>
                  <a:pt x="11716" y="12047"/>
                  <a:pt x="11710" y="12062"/>
                </a:cubicBezTo>
                <a:cubicBezTo>
                  <a:pt x="11701" y="12089"/>
                  <a:pt x="11721" y="12121"/>
                  <a:pt x="11747" y="12127"/>
                </a:cubicBezTo>
                <a:cubicBezTo>
                  <a:pt x="11752" y="12128"/>
                  <a:pt x="11756" y="12129"/>
                  <a:pt x="11761" y="12129"/>
                </a:cubicBezTo>
                <a:cubicBezTo>
                  <a:pt x="11784" y="12129"/>
                  <a:pt x="11805" y="12112"/>
                  <a:pt x="11812" y="12090"/>
                </a:cubicBezTo>
                <a:cubicBezTo>
                  <a:pt x="11817" y="12075"/>
                  <a:pt x="11822" y="12061"/>
                  <a:pt x="11828" y="12046"/>
                </a:cubicBezTo>
                <a:cubicBezTo>
                  <a:pt x="11837" y="12020"/>
                  <a:pt x="11817" y="11989"/>
                  <a:pt x="11791" y="11980"/>
                </a:cubicBezTo>
                <a:cubicBezTo>
                  <a:pt x="11787" y="11979"/>
                  <a:pt x="11782" y="11979"/>
                  <a:pt x="11778" y="11979"/>
                </a:cubicBezTo>
                <a:close/>
                <a:moveTo>
                  <a:pt x="20343" y="12059"/>
                </a:moveTo>
                <a:cubicBezTo>
                  <a:pt x="20297" y="12059"/>
                  <a:pt x="20298" y="12130"/>
                  <a:pt x="20344" y="12130"/>
                </a:cubicBezTo>
                <a:cubicBezTo>
                  <a:pt x="20390" y="12130"/>
                  <a:pt x="20390" y="12059"/>
                  <a:pt x="20344" y="12059"/>
                </a:cubicBezTo>
                <a:cubicBezTo>
                  <a:pt x="20343" y="12059"/>
                  <a:pt x="20343" y="12059"/>
                  <a:pt x="20343" y="12059"/>
                </a:cubicBezTo>
                <a:close/>
                <a:moveTo>
                  <a:pt x="8261" y="12047"/>
                </a:moveTo>
                <a:cubicBezTo>
                  <a:pt x="8243" y="12047"/>
                  <a:pt x="8225" y="12059"/>
                  <a:pt x="8225" y="12082"/>
                </a:cubicBezTo>
                <a:lnTo>
                  <a:pt x="8226" y="12098"/>
                </a:lnTo>
                <a:cubicBezTo>
                  <a:pt x="8225" y="12120"/>
                  <a:pt x="8242" y="12131"/>
                  <a:pt x="8260" y="12131"/>
                </a:cubicBezTo>
                <a:cubicBezTo>
                  <a:pt x="8278" y="12131"/>
                  <a:pt x="8296" y="12120"/>
                  <a:pt x="8296" y="12098"/>
                </a:cubicBezTo>
                <a:lnTo>
                  <a:pt x="8296" y="12082"/>
                </a:lnTo>
                <a:cubicBezTo>
                  <a:pt x="8296" y="12059"/>
                  <a:pt x="8278" y="12047"/>
                  <a:pt x="8261" y="12047"/>
                </a:cubicBezTo>
                <a:close/>
                <a:moveTo>
                  <a:pt x="13579" y="12062"/>
                </a:moveTo>
                <a:cubicBezTo>
                  <a:pt x="13533" y="12062"/>
                  <a:pt x="13533" y="12132"/>
                  <a:pt x="13579" y="12132"/>
                </a:cubicBezTo>
                <a:lnTo>
                  <a:pt x="13609" y="12132"/>
                </a:lnTo>
                <a:cubicBezTo>
                  <a:pt x="13655" y="12132"/>
                  <a:pt x="13655" y="12062"/>
                  <a:pt x="13609" y="12062"/>
                </a:cubicBezTo>
                <a:close/>
                <a:moveTo>
                  <a:pt x="9001" y="12056"/>
                </a:moveTo>
                <a:cubicBezTo>
                  <a:pt x="8979" y="12056"/>
                  <a:pt x="8956" y="12062"/>
                  <a:pt x="8935" y="12073"/>
                </a:cubicBezTo>
                <a:cubicBezTo>
                  <a:pt x="8900" y="12090"/>
                  <a:pt x="8922" y="12138"/>
                  <a:pt x="8955" y="12138"/>
                </a:cubicBezTo>
                <a:cubicBezTo>
                  <a:pt x="8960" y="12138"/>
                  <a:pt x="8965" y="12137"/>
                  <a:pt x="8971" y="12134"/>
                </a:cubicBezTo>
                <a:cubicBezTo>
                  <a:pt x="8980" y="12130"/>
                  <a:pt x="8990" y="12127"/>
                  <a:pt x="8999" y="12127"/>
                </a:cubicBezTo>
                <a:cubicBezTo>
                  <a:pt x="9010" y="12127"/>
                  <a:pt x="9020" y="12130"/>
                  <a:pt x="9032" y="12135"/>
                </a:cubicBezTo>
                <a:cubicBezTo>
                  <a:pt x="9035" y="12137"/>
                  <a:pt x="9038" y="12137"/>
                  <a:pt x="9042" y="12137"/>
                </a:cubicBezTo>
                <a:cubicBezTo>
                  <a:pt x="9057" y="12137"/>
                  <a:pt x="9072" y="12124"/>
                  <a:pt x="9076" y="12110"/>
                </a:cubicBezTo>
                <a:cubicBezTo>
                  <a:pt x="9082" y="12089"/>
                  <a:pt x="9068" y="12074"/>
                  <a:pt x="9052" y="12066"/>
                </a:cubicBezTo>
                <a:cubicBezTo>
                  <a:pt x="9035" y="12059"/>
                  <a:pt x="9018" y="12056"/>
                  <a:pt x="9001" y="12056"/>
                </a:cubicBezTo>
                <a:close/>
                <a:moveTo>
                  <a:pt x="17158" y="11987"/>
                </a:moveTo>
                <a:cubicBezTo>
                  <a:pt x="17112" y="11987"/>
                  <a:pt x="17082" y="12057"/>
                  <a:pt x="17131" y="12087"/>
                </a:cubicBezTo>
                <a:cubicBezTo>
                  <a:pt x="17155" y="12103"/>
                  <a:pt x="17180" y="12117"/>
                  <a:pt x="17205" y="12131"/>
                </a:cubicBezTo>
                <a:cubicBezTo>
                  <a:pt x="17214" y="12137"/>
                  <a:pt x="17224" y="12139"/>
                  <a:pt x="17232" y="12139"/>
                </a:cubicBezTo>
                <a:cubicBezTo>
                  <a:pt x="17279" y="12139"/>
                  <a:pt x="17310" y="12069"/>
                  <a:pt x="17259" y="12040"/>
                </a:cubicBezTo>
                <a:cubicBezTo>
                  <a:pt x="17235" y="12024"/>
                  <a:pt x="17210" y="12010"/>
                  <a:pt x="17185" y="11995"/>
                </a:cubicBezTo>
                <a:cubicBezTo>
                  <a:pt x="17176" y="11989"/>
                  <a:pt x="17167" y="11987"/>
                  <a:pt x="17158" y="11987"/>
                </a:cubicBezTo>
                <a:close/>
                <a:moveTo>
                  <a:pt x="696" y="12104"/>
                </a:moveTo>
                <a:cubicBezTo>
                  <a:pt x="650" y="12104"/>
                  <a:pt x="650" y="12174"/>
                  <a:pt x="696" y="12174"/>
                </a:cubicBezTo>
                <a:cubicBezTo>
                  <a:pt x="742" y="12174"/>
                  <a:pt x="742" y="12104"/>
                  <a:pt x="696" y="12104"/>
                </a:cubicBezTo>
                <a:close/>
                <a:moveTo>
                  <a:pt x="19746" y="12087"/>
                </a:moveTo>
                <a:cubicBezTo>
                  <a:pt x="19722" y="12087"/>
                  <a:pt x="19698" y="12113"/>
                  <a:pt x="19713" y="12141"/>
                </a:cubicBezTo>
                <a:cubicBezTo>
                  <a:pt x="19718" y="12150"/>
                  <a:pt x="19723" y="12158"/>
                  <a:pt x="19729" y="12171"/>
                </a:cubicBezTo>
                <a:cubicBezTo>
                  <a:pt x="19735" y="12183"/>
                  <a:pt x="19746" y="12189"/>
                  <a:pt x="19756" y="12189"/>
                </a:cubicBezTo>
                <a:cubicBezTo>
                  <a:pt x="19780" y="12189"/>
                  <a:pt x="19804" y="12163"/>
                  <a:pt x="19789" y="12135"/>
                </a:cubicBezTo>
                <a:cubicBezTo>
                  <a:pt x="19784" y="12125"/>
                  <a:pt x="19779" y="12115"/>
                  <a:pt x="19774" y="12105"/>
                </a:cubicBezTo>
                <a:cubicBezTo>
                  <a:pt x="19767" y="12092"/>
                  <a:pt x="19757" y="12087"/>
                  <a:pt x="19746" y="12087"/>
                </a:cubicBezTo>
                <a:close/>
                <a:moveTo>
                  <a:pt x="6774" y="12090"/>
                </a:moveTo>
                <a:cubicBezTo>
                  <a:pt x="6756" y="12090"/>
                  <a:pt x="6737" y="12102"/>
                  <a:pt x="6736" y="12125"/>
                </a:cubicBezTo>
                <a:cubicBezTo>
                  <a:pt x="6734" y="12162"/>
                  <a:pt x="6759" y="12193"/>
                  <a:pt x="6794" y="12203"/>
                </a:cubicBezTo>
                <a:cubicBezTo>
                  <a:pt x="6797" y="12204"/>
                  <a:pt x="6801" y="12205"/>
                  <a:pt x="6804" y="12205"/>
                </a:cubicBezTo>
                <a:cubicBezTo>
                  <a:pt x="6840" y="12205"/>
                  <a:pt x="6853" y="12146"/>
                  <a:pt x="6813" y="12134"/>
                </a:cubicBezTo>
                <a:cubicBezTo>
                  <a:pt x="6807" y="12131"/>
                  <a:pt x="6808" y="12129"/>
                  <a:pt x="6808" y="12125"/>
                </a:cubicBezTo>
                <a:cubicBezTo>
                  <a:pt x="6809" y="12102"/>
                  <a:pt x="6791" y="12090"/>
                  <a:pt x="6774" y="12090"/>
                </a:cubicBezTo>
                <a:close/>
                <a:moveTo>
                  <a:pt x="24454" y="12163"/>
                </a:moveTo>
                <a:cubicBezTo>
                  <a:pt x="24441" y="12163"/>
                  <a:pt x="24428" y="12181"/>
                  <a:pt x="24441" y="12193"/>
                </a:cubicBezTo>
                <a:lnTo>
                  <a:pt x="24456" y="12209"/>
                </a:lnTo>
                <a:cubicBezTo>
                  <a:pt x="24460" y="12212"/>
                  <a:pt x="24464" y="12214"/>
                  <a:pt x="24468" y="12214"/>
                </a:cubicBezTo>
                <a:cubicBezTo>
                  <a:pt x="24481" y="12214"/>
                  <a:pt x="24494" y="12196"/>
                  <a:pt x="24482" y="12184"/>
                </a:cubicBezTo>
                <a:lnTo>
                  <a:pt x="24466" y="12168"/>
                </a:lnTo>
                <a:cubicBezTo>
                  <a:pt x="24462" y="12164"/>
                  <a:pt x="24458" y="12163"/>
                  <a:pt x="24454" y="12163"/>
                </a:cubicBezTo>
                <a:close/>
                <a:moveTo>
                  <a:pt x="6631" y="12117"/>
                </a:moveTo>
                <a:cubicBezTo>
                  <a:pt x="6561" y="12117"/>
                  <a:pt x="6561" y="12224"/>
                  <a:pt x="6631" y="12224"/>
                </a:cubicBezTo>
                <a:cubicBezTo>
                  <a:pt x="6699" y="12224"/>
                  <a:pt x="6699" y="12119"/>
                  <a:pt x="6631" y="12117"/>
                </a:cubicBezTo>
                <a:close/>
                <a:moveTo>
                  <a:pt x="5419" y="12160"/>
                </a:moveTo>
                <a:cubicBezTo>
                  <a:pt x="5374" y="12160"/>
                  <a:pt x="5375" y="12231"/>
                  <a:pt x="5421" y="12231"/>
                </a:cubicBezTo>
                <a:lnTo>
                  <a:pt x="5451" y="12231"/>
                </a:lnTo>
                <a:cubicBezTo>
                  <a:pt x="5497" y="12231"/>
                  <a:pt x="5497" y="12161"/>
                  <a:pt x="5451" y="12161"/>
                </a:cubicBezTo>
                <a:lnTo>
                  <a:pt x="5421" y="12161"/>
                </a:lnTo>
                <a:cubicBezTo>
                  <a:pt x="5420" y="12160"/>
                  <a:pt x="5419" y="12160"/>
                  <a:pt x="5419" y="12160"/>
                </a:cubicBezTo>
                <a:close/>
                <a:moveTo>
                  <a:pt x="19098" y="12067"/>
                </a:moveTo>
                <a:cubicBezTo>
                  <a:pt x="19057" y="12067"/>
                  <a:pt x="19020" y="12120"/>
                  <a:pt x="19058" y="12157"/>
                </a:cubicBezTo>
                <a:cubicBezTo>
                  <a:pt x="19082" y="12183"/>
                  <a:pt x="19107" y="12208"/>
                  <a:pt x="19133" y="12234"/>
                </a:cubicBezTo>
                <a:cubicBezTo>
                  <a:pt x="19144" y="12245"/>
                  <a:pt x="19156" y="12249"/>
                  <a:pt x="19168" y="12249"/>
                </a:cubicBezTo>
                <a:cubicBezTo>
                  <a:pt x="19209" y="12249"/>
                  <a:pt x="19246" y="12196"/>
                  <a:pt x="19208" y="12158"/>
                </a:cubicBezTo>
                <a:cubicBezTo>
                  <a:pt x="19184" y="12134"/>
                  <a:pt x="19159" y="12108"/>
                  <a:pt x="19134" y="12083"/>
                </a:cubicBezTo>
                <a:cubicBezTo>
                  <a:pt x="19123" y="12072"/>
                  <a:pt x="19110" y="12067"/>
                  <a:pt x="19098" y="12067"/>
                </a:cubicBezTo>
                <a:close/>
                <a:moveTo>
                  <a:pt x="12978" y="12165"/>
                </a:moveTo>
                <a:cubicBezTo>
                  <a:pt x="12960" y="12165"/>
                  <a:pt x="12942" y="12176"/>
                  <a:pt x="12942" y="12199"/>
                </a:cubicBezTo>
                <a:lnTo>
                  <a:pt x="12942" y="12215"/>
                </a:lnTo>
                <a:cubicBezTo>
                  <a:pt x="12942" y="12238"/>
                  <a:pt x="12960" y="12250"/>
                  <a:pt x="12978" y="12250"/>
                </a:cubicBezTo>
                <a:cubicBezTo>
                  <a:pt x="12996" y="12250"/>
                  <a:pt x="13014" y="12238"/>
                  <a:pt x="13014" y="12215"/>
                </a:cubicBezTo>
                <a:lnTo>
                  <a:pt x="13014" y="12199"/>
                </a:lnTo>
                <a:cubicBezTo>
                  <a:pt x="13014" y="12176"/>
                  <a:pt x="12996" y="12165"/>
                  <a:pt x="12978" y="12165"/>
                </a:cubicBezTo>
                <a:close/>
                <a:moveTo>
                  <a:pt x="24003" y="12189"/>
                </a:moveTo>
                <a:cubicBezTo>
                  <a:pt x="23957" y="12189"/>
                  <a:pt x="23957" y="12260"/>
                  <a:pt x="24003" y="12260"/>
                </a:cubicBezTo>
                <a:cubicBezTo>
                  <a:pt x="24048" y="12260"/>
                  <a:pt x="24048" y="12189"/>
                  <a:pt x="24003" y="12189"/>
                </a:cubicBezTo>
                <a:close/>
                <a:moveTo>
                  <a:pt x="5752" y="12190"/>
                </a:moveTo>
                <a:cubicBezTo>
                  <a:pt x="5707" y="12190"/>
                  <a:pt x="5707" y="12261"/>
                  <a:pt x="5752" y="12261"/>
                </a:cubicBezTo>
                <a:lnTo>
                  <a:pt x="5782" y="12261"/>
                </a:lnTo>
                <a:cubicBezTo>
                  <a:pt x="5782" y="12261"/>
                  <a:pt x="5783" y="12261"/>
                  <a:pt x="5783" y="12261"/>
                </a:cubicBezTo>
                <a:cubicBezTo>
                  <a:pt x="5827" y="12261"/>
                  <a:pt x="5828" y="12190"/>
                  <a:pt x="5782" y="12190"/>
                </a:cubicBezTo>
                <a:close/>
                <a:moveTo>
                  <a:pt x="16185" y="12121"/>
                </a:moveTo>
                <a:cubicBezTo>
                  <a:pt x="16144" y="12121"/>
                  <a:pt x="16107" y="12174"/>
                  <a:pt x="16144" y="12211"/>
                </a:cubicBezTo>
                <a:lnTo>
                  <a:pt x="16189" y="12256"/>
                </a:lnTo>
                <a:cubicBezTo>
                  <a:pt x="16200" y="12267"/>
                  <a:pt x="16212" y="12271"/>
                  <a:pt x="16224" y="12271"/>
                </a:cubicBezTo>
                <a:cubicBezTo>
                  <a:pt x="16265" y="12271"/>
                  <a:pt x="16302" y="12219"/>
                  <a:pt x="16264" y="12181"/>
                </a:cubicBezTo>
                <a:lnTo>
                  <a:pt x="16220" y="12136"/>
                </a:lnTo>
                <a:cubicBezTo>
                  <a:pt x="16209" y="12125"/>
                  <a:pt x="16197" y="12121"/>
                  <a:pt x="16185" y="12121"/>
                </a:cubicBezTo>
                <a:close/>
                <a:moveTo>
                  <a:pt x="4850" y="12203"/>
                </a:moveTo>
                <a:cubicBezTo>
                  <a:pt x="4804" y="12203"/>
                  <a:pt x="4804" y="12274"/>
                  <a:pt x="4850" y="12274"/>
                </a:cubicBezTo>
                <a:cubicBezTo>
                  <a:pt x="4850" y="12274"/>
                  <a:pt x="4851" y="12274"/>
                  <a:pt x="4852" y="12274"/>
                </a:cubicBezTo>
                <a:cubicBezTo>
                  <a:pt x="4896" y="12274"/>
                  <a:pt x="4895" y="12203"/>
                  <a:pt x="4850" y="12203"/>
                </a:cubicBezTo>
                <a:close/>
                <a:moveTo>
                  <a:pt x="4985" y="12234"/>
                </a:moveTo>
                <a:cubicBezTo>
                  <a:pt x="4940" y="12234"/>
                  <a:pt x="4939" y="12304"/>
                  <a:pt x="4985" y="12304"/>
                </a:cubicBezTo>
                <a:cubicBezTo>
                  <a:pt x="5031" y="12304"/>
                  <a:pt x="5031" y="12234"/>
                  <a:pt x="4985" y="12234"/>
                </a:cubicBezTo>
                <a:close/>
                <a:moveTo>
                  <a:pt x="24845" y="12284"/>
                </a:moveTo>
                <a:cubicBezTo>
                  <a:pt x="24832" y="12284"/>
                  <a:pt x="24819" y="12302"/>
                  <a:pt x="24831" y="12315"/>
                </a:cubicBezTo>
                <a:lnTo>
                  <a:pt x="24847" y="12330"/>
                </a:lnTo>
                <a:cubicBezTo>
                  <a:pt x="24851" y="12334"/>
                  <a:pt x="24855" y="12335"/>
                  <a:pt x="24859" y="12335"/>
                </a:cubicBezTo>
                <a:cubicBezTo>
                  <a:pt x="24872" y="12335"/>
                  <a:pt x="24885" y="12317"/>
                  <a:pt x="24872" y="12305"/>
                </a:cubicBezTo>
                <a:cubicBezTo>
                  <a:pt x="24867" y="12299"/>
                  <a:pt x="24862" y="12295"/>
                  <a:pt x="24857" y="12289"/>
                </a:cubicBezTo>
                <a:cubicBezTo>
                  <a:pt x="24853" y="12286"/>
                  <a:pt x="24849" y="12284"/>
                  <a:pt x="24845" y="12284"/>
                </a:cubicBezTo>
                <a:close/>
                <a:moveTo>
                  <a:pt x="9433" y="12264"/>
                </a:moveTo>
                <a:cubicBezTo>
                  <a:pt x="9419" y="12264"/>
                  <a:pt x="9406" y="12282"/>
                  <a:pt x="9420" y="12294"/>
                </a:cubicBezTo>
                <a:cubicBezTo>
                  <a:pt x="9427" y="12300"/>
                  <a:pt x="9425" y="12307"/>
                  <a:pt x="9418" y="12312"/>
                </a:cubicBezTo>
                <a:cubicBezTo>
                  <a:pt x="9404" y="12323"/>
                  <a:pt x="9417" y="12341"/>
                  <a:pt x="9432" y="12341"/>
                </a:cubicBezTo>
                <a:cubicBezTo>
                  <a:pt x="9436" y="12341"/>
                  <a:pt x="9440" y="12340"/>
                  <a:pt x="9443" y="12337"/>
                </a:cubicBezTo>
                <a:cubicBezTo>
                  <a:pt x="9464" y="12320"/>
                  <a:pt x="9464" y="12287"/>
                  <a:pt x="9444" y="12268"/>
                </a:cubicBezTo>
                <a:cubicBezTo>
                  <a:pt x="9441" y="12265"/>
                  <a:pt x="9437" y="12264"/>
                  <a:pt x="9433" y="12264"/>
                </a:cubicBezTo>
                <a:close/>
                <a:moveTo>
                  <a:pt x="16692" y="12245"/>
                </a:moveTo>
                <a:cubicBezTo>
                  <a:pt x="16674" y="12245"/>
                  <a:pt x="16656" y="12256"/>
                  <a:pt x="16656" y="12279"/>
                </a:cubicBezTo>
                <a:lnTo>
                  <a:pt x="16656" y="12309"/>
                </a:lnTo>
                <a:cubicBezTo>
                  <a:pt x="16656" y="12332"/>
                  <a:pt x="16674" y="12344"/>
                  <a:pt x="16692" y="12344"/>
                </a:cubicBezTo>
                <a:cubicBezTo>
                  <a:pt x="16709" y="12344"/>
                  <a:pt x="16727" y="12332"/>
                  <a:pt x="16727" y="12309"/>
                </a:cubicBezTo>
                <a:lnTo>
                  <a:pt x="16727" y="12279"/>
                </a:lnTo>
                <a:cubicBezTo>
                  <a:pt x="16727" y="12256"/>
                  <a:pt x="16709" y="12245"/>
                  <a:pt x="16692" y="12245"/>
                </a:cubicBezTo>
                <a:close/>
                <a:moveTo>
                  <a:pt x="11956" y="12283"/>
                </a:moveTo>
                <a:cubicBezTo>
                  <a:pt x="11910" y="12283"/>
                  <a:pt x="11910" y="12353"/>
                  <a:pt x="11956" y="12353"/>
                </a:cubicBezTo>
                <a:cubicBezTo>
                  <a:pt x="12002" y="12353"/>
                  <a:pt x="12002" y="12283"/>
                  <a:pt x="11956" y="12283"/>
                </a:cubicBezTo>
                <a:close/>
                <a:moveTo>
                  <a:pt x="21303" y="12316"/>
                </a:moveTo>
                <a:cubicBezTo>
                  <a:pt x="21258" y="12316"/>
                  <a:pt x="21258" y="12387"/>
                  <a:pt x="21303" y="12387"/>
                </a:cubicBezTo>
                <a:cubicBezTo>
                  <a:pt x="21303" y="12387"/>
                  <a:pt x="21304" y="12387"/>
                  <a:pt x="21304" y="12387"/>
                </a:cubicBezTo>
                <a:cubicBezTo>
                  <a:pt x="21349" y="12387"/>
                  <a:pt x="21349" y="12316"/>
                  <a:pt x="21303" y="12316"/>
                </a:cubicBezTo>
                <a:close/>
                <a:moveTo>
                  <a:pt x="15262" y="12326"/>
                </a:moveTo>
                <a:cubicBezTo>
                  <a:pt x="15228" y="12326"/>
                  <a:pt x="15218" y="12383"/>
                  <a:pt x="15255" y="12396"/>
                </a:cubicBezTo>
                <a:cubicBezTo>
                  <a:pt x="15269" y="12401"/>
                  <a:pt x="15285" y="12407"/>
                  <a:pt x="15299" y="12413"/>
                </a:cubicBezTo>
                <a:cubicBezTo>
                  <a:pt x="15304" y="12415"/>
                  <a:pt x="15308" y="12416"/>
                  <a:pt x="15312" y="12416"/>
                </a:cubicBezTo>
                <a:cubicBezTo>
                  <a:pt x="15346" y="12416"/>
                  <a:pt x="15358" y="12359"/>
                  <a:pt x="15319" y="12345"/>
                </a:cubicBezTo>
                <a:cubicBezTo>
                  <a:pt x="15305" y="12340"/>
                  <a:pt x="15289" y="12334"/>
                  <a:pt x="15274" y="12328"/>
                </a:cubicBezTo>
                <a:cubicBezTo>
                  <a:pt x="15270" y="12327"/>
                  <a:pt x="15266" y="12326"/>
                  <a:pt x="15262" y="12326"/>
                </a:cubicBezTo>
                <a:close/>
                <a:moveTo>
                  <a:pt x="7703" y="12344"/>
                </a:moveTo>
                <a:cubicBezTo>
                  <a:pt x="7669" y="12344"/>
                  <a:pt x="7656" y="12401"/>
                  <a:pt x="7695" y="12414"/>
                </a:cubicBezTo>
                <a:cubicBezTo>
                  <a:pt x="7711" y="12419"/>
                  <a:pt x="7725" y="12425"/>
                  <a:pt x="7740" y="12430"/>
                </a:cubicBezTo>
                <a:cubicBezTo>
                  <a:pt x="7744" y="12431"/>
                  <a:pt x="7748" y="12432"/>
                  <a:pt x="7752" y="12432"/>
                </a:cubicBezTo>
                <a:cubicBezTo>
                  <a:pt x="7786" y="12432"/>
                  <a:pt x="7798" y="12375"/>
                  <a:pt x="7760" y="12362"/>
                </a:cubicBezTo>
                <a:cubicBezTo>
                  <a:pt x="7744" y="12356"/>
                  <a:pt x="7729" y="12351"/>
                  <a:pt x="7715" y="12346"/>
                </a:cubicBezTo>
                <a:cubicBezTo>
                  <a:pt x="7711" y="12345"/>
                  <a:pt x="7707" y="12344"/>
                  <a:pt x="7703" y="12344"/>
                </a:cubicBezTo>
                <a:close/>
                <a:moveTo>
                  <a:pt x="14948" y="12373"/>
                </a:moveTo>
                <a:cubicBezTo>
                  <a:pt x="14902" y="12373"/>
                  <a:pt x="14902" y="12444"/>
                  <a:pt x="14948" y="12444"/>
                </a:cubicBezTo>
                <a:lnTo>
                  <a:pt x="14964" y="12444"/>
                </a:lnTo>
                <a:cubicBezTo>
                  <a:pt x="14964" y="12444"/>
                  <a:pt x="14965" y="12444"/>
                  <a:pt x="14965" y="12444"/>
                </a:cubicBezTo>
                <a:cubicBezTo>
                  <a:pt x="15010" y="12444"/>
                  <a:pt x="15010" y="12373"/>
                  <a:pt x="14964" y="12373"/>
                </a:cubicBezTo>
                <a:close/>
                <a:moveTo>
                  <a:pt x="10392" y="12384"/>
                </a:moveTo>
                <a:cubicBezTo>
                  <a:pt x="10347" y="12384"/>
                  <a:pt x="10347" y="12455"/>
                  <a:pt x="10392" y="12455"/>
                </a:cubicBezTo>
                <a:cubicBezTo>
                  <a:pt x="10439" y="12455"/>
                  <a:pt x="10439" y="12384"/>
                  <a:pt x="10392" y="12384"/>
                </a:cubicBezTo>
                <a:close/>
                <a:moveTo>
                  <a:pt x="14151" y="12311"/>
                </a:moveTo>
                <a:cubicBezTo>
                  <a:pt x="14142" y="12311"/>
                  <a:pt x="14133" y="12314"/>
                  <a:pt x="14127" y="12321"/>
                </a:cubicBezTo>
                <a:cubicBezTo>
                  <a:pt x="14108" y="12346"/>
                  <a:pt x="14087" y="12371"/>
                  <a:pt x="14067" y="12396"/>
                </a:cubicBezTo>
                <a:cubicBezTo>
                  <a:pt x="14056" y="12412"/>
                  <a:pt x="14053" y="12431"/>
                  <a:pt x="14067" y="12445"/>
                </a:cubicBezTo>
                <a:cubicBezTo>
                  <a:pt x="14074" y="12453"/>
                  <a:pt x="14084" y="12456"/>
                  <a:pt x="14093" y="12456"/>
                </a:cubicBezTo>
                <a:cubicBezTo>
                  <a:pt x="14102" y="12456"/>
                  <a:pt x="14111" y="12453"/>
                  <a:pt x="14117" y="12445"/>
                </a:cubicBezTo>
                <a:cubicBezTo>
                  <a:pt x="14137" y="12420"/>
                  <a:pt x="14157" y="12396"/>
                  <a:pt x="14177" y="12371"/>
                </a:cubicBezTo>
                <a:cubicBezTo>
                  <a:pt x="14189" y="12355"/>
                  <a:pt x="14192" y="12335"/>
                  <a:pt x="14177" y="12321"/>
                </a:cubicBezTo>
                <a:cubicBezTo>
                  <a:pt x="14171" y="12315"/>
                  <a:pt x="14161" y="12311"/>
                  <a:pt x="14151" y="12311"/>
                </a:cubicBezTo>
                <a:close/>
                <a:moveTo>
                  <a:pt x="8334" y="12393"/>
                </a:moveTo>
                <a:cubicBezTo>
                  <a:pt x="8289" y="12393"/>
                  <a:pt x="8289" y="12464"/>
                  <a:pt x="8334" y="12464"/>
                </a:cubicBezTo>
                <a:cubicBezTo>
                  <a:pt x="8380" y="12464"/>
                  <a:pt x="8380" y="12393"/>
                  <a:pt x="8334" y="12393"/>
                </a:cubicBezTo>
                <a:close/>
                <a:moveTo>
                  <a:pt x="8621" y="12379"/>
                </a:moveTo>
                <a:cubicBezTo>
                  <a:pt x="8588" y="12379"/>
                  <a:pt x="8566" y="12427"/>
                  <a:pt x="8603" y="12445"/>
                </a:cubicBezTo>
                <a:cubicBezTo>
                  <a:pt x="8614" y="12451"/>
                  <a:pt x="8622" y="12456"/>
                  <a:pt x="8632" y="12461"/>
                </a:cubicBezTo>
                <a:cubicBezTo>
                  <a:pt x="8638" y="12464"/>
                  <a:pt x="8644" y="12465"/>
                  <a:pt x="8649" y="12465"/>
                </a:cubicBezTo>
                <a:cubicBezTo>
                  <a:pt x="8681" y="12465"/>
                  <a:pt x="8703" y="12417"/>
                  <a:pt x="8668" y="12399"/>
                </a:cubicBezTo>
                <a:cubicBezTo>
                  <a:pt x="8658" y="12394"/>
                  <a:pt x="8648" y="12389"/>
                  <a:pt x="8638" y="12384"/>
                </a:cubicBezTo>
                <a:cubicBezTo>
                  <a:pt x="8632" y="12381"/>
                  <a:pt x="8626" y="12379"/>
                  <a:pt x="8621" y="12379"/>
                </a:cubicBezTo>
                <a:close/>
                <a:moveTo>
                  <a:pt x="9767" y="12382"/>
                </a:moveTo>
                <a:cubicBezTo>
                  <a:pt x="9762" y="12382"/>
                  <a:pt x="9757" y="12383"/>
                  <a:pt x="9752" y="12384"/>
                </a:cubicBezTo>
                <a:cubicBezTo>
                  <a:pt x="9711" y="12393"/>
                  <a:pt x="9724" y="12452"/>
                  <a:pt x="9762" y="12454"/>
                </a:cubicBezTo>
                <a:cubicBezTo>
                  <a:pt x="9767" y="12463"/>
                  <a:pt x="9780" y="12468"/>
                  <a:pt x="9792" y="12468"/>
                </a:cubicBezTo>
                <a:cubicBezTo>
                  <a:pt x="9798" y="12468"/>
                  <a:pt x="9804" y="12467"/>
                  <a:pt x="9809" y="12464"/>
                </a:cubicBezTo>
                <a:cubicBezTo>
                  <a:pt x="9827" y="12454"/>
                  <a:pt x="9830" y="12433"/>
                  <a:pt x="9821" y="12415"/>
                </a:cubicBezTo>
                <a:cubicBezTo>
                  <a:pt x="9812" y="12393"/>
                  <a:pt x="9790" y="12382"/>
                  <a:pt x="9767" y="12382"/>
                </a:cubicBezTo>
                <a:close/>
                <a:moveTo>
                  <a:pt x="3280" y="12333"/>
                </a:moveTo>
                <a:cubicBezTo>
                  <a:pt x="3257" y="12333"/>
                  <a:pt x="3236" y="12350"/>
                  <a:pt x="3229" y="12372"/>
                </a:cubicBezTo>
                <a:cubicBezTo>
                  <a:pt x="3224" y="12388"/>
                  <a:pt x="3218" y="12403"/>
                  <a:pt x="3213" y="12417"/>
                </a:cubicBezTo>
                <a:cubicBezTo>
                  <a:pt x="3204" y="12444"/>
                  <a:pt x="3224" y="12476"/>
                  <a:pt x="3250" y="12482"/>
                </a:cubicBezTo>
                <a:cubicBezTo>
                  <a:pt x="3255" y="12484"/>
                  <a:pt x="3259" y="12484"/>
                  <a:pt x="3264" y="12484"/>
                </a:cubicBezTo>
                <a:cubicBezTo>
                  <a:pt x="3287" y="12484"/>
                  <a:pt x="3307" y="12467"/>
                  <a:pt x="3315" y="12445"/>
                </a:cubicBezTo>
                <a:cubicBezTo>
                  <a:pt x="3320" y="12430"/>
                  <a:pt x="3325" y="12415"/>
                  <a:pt x="3331" y="12401"/>
                </a:cubicBezTo>
                <a:cubicBezTo>
                  <a:pt x="3340" y="12373"/>
                  <a:pt x="3320" y="12342"/>
                  <a:pt x="3294" y="12335"/>
                </a:cubicBezTo>
                <a:cubicBezTo>
                  <a:pt x="3289" y="12334"/>
                  <a:pt x="3285" y="12333"/>
                  <a:pt x="3280" y="12333"/>
                </a:cubicBezTo>
                <a:close/>
                <a:moveTo>
                  <a:pt x="18659" y="12415"/>
                </a:moveTo>
                <a:cubicBezTo>
                  <a:pt x="18614" y="12415"/>
                  <a:pt x="18614" y="12486"/>
                  <a:pt x="18660" y="12486"/>
                </a:cubicBezTo>
                <a:cubicBezTo>
                  <a:pt x="18705" y="12486"/>
                  <a:pt x="18705" y="12415"/>
                  <a:pt x="18660" y="12415"/>
                </a:cubicBezTo>
                <a:cubicBezTo>
                  <a:pt x="18660" y="12415"/>
                  <a:pt x="18659" y="12415"/>
                  <a:pt x="18659" y="12415"/>
                </a:cubicBezTo>
                <a:close/>
                <a:moveTo>
                  <a:pt x="12421" y="12390"/>
                </a:moveTo>
                <a:cubicBezTo>
                  <a:pt x="12404" y="12390"/>
                  <a:pt x="12386" y="12401"/>
                  <a:pt x="12386" y="12425"/>
                </a:cubicBezTo>
                <a:lnTo>
                  <a:pt x="12386" y="12455"/>
                </a:lnTo>
                <a:cubicBezTo>
                  <a:pt x="12386" y="12478"/>
                  <a:pt x="12404" y="12489"/>
                  <a:pt x="12421" y="12489"/>
                </a:cubicBezTo>
                <a:cubicBezTo>
                  <a:pt x="12439" y="12489"/>
                  <a:pt x="12456" y="12478"/>
                  <a:pt x="12456" y="12455"/>
                </a:cubicBezTo>
                <a:lnTo>
                  <a:pt x="12456" y="12425"/>
                </a:lnTo>
                <a:cubicBezTo>
                  <a:pt x="12456" y="12401"/>
                  <a:pt x="12439" y="12390"/>
                  <a:pt x="12421" y="12390"/>
                </a:cubicBezTo>
                <a:close/>
                <a:moveTo>
                  <a:pt x="20735" y="12406"/>
                </a:moveTo>
                <a:cubicBezTo>
                  <a:pt x="20726" y="12406"/>
                  <a:pt x="20716" y="12409"/>
                  <a:pt x="20708" y="12415"/>
                </a:cubicBezTo>
                <a:cubicBezTo>
                  <a:pt x="20703" y="12420"/>
                  <a:pt x="20697" y="12422"/>
                  <a:pt x="20691" y="12422"/>
                </a:cubicBezTo>
                <a:cubicBezTo>
                  <a:pt x="20688" y="12422"/>
                  <a:pt x="20685" y="12421"/>
                  <a:pt x="20682" y="12420"/>
                </a:cubicBezTo>
                <a:cubicBezTo>
                  <a:pt x="20679" y="12420"/>
                  <a:pt x="20676" y="12419"/>
                  <a:pt x="20673" y="12419"/>
                </a:cubicBezTo>
                <a:cubicBezTo>
                  <a:pt x="20634" y="12419"/>
                  <a:pt x="20620" y="12481"/>
                  <a:pt x="20662" y="12488"/>
                </a:cubicBezTo>
                <a:cubicBezTo>
                  <a:pt x="20671" y="12491"/>
                  <a:pt x="20680" y="12492"/>
                  <a:pt x="20689" y="12492"/>
                </a:cubicBezTo>
                <a:cubicBezTo>
                  <a:pt x="20714" y="12492"/>
                  <a:pt x="20736" y="12482"/>
                  <a:pt x="20756" y="12465"/>
                </a:cubicBezTo>
                <a:cubicBezTo>
                  <a:pt x="20771" y="12454"/>
                  <a:pt x="20769" y="12428"/>
                  <a:pt x="20756" y="12415"/>
                </a:cubicBezTo>
                <a:cubicBezTo>
                  <a:pt x="20751" y="12409"/>
                  <a:pt x="20743" y="12406"/>
                  <a:pt x="20735" y="12406"/>
                </a:cubicBezTo>
                <a:close/>
                <a:moveTo>
                  <a:pt x="21994" y="12378"/>
                </a:moveTo>
                <a:cubicBezTo>
                  <a:pt x="21986" y="12378"/>
                  <a:pt x="21978" y="12382"/>
                  <a:pt x="21970" y="12389"/>
                </a:cubicBezTo>
                <a:lnTo>
                  <a:pt x="21925" y="12434"/>
                </a:lnTo>
                <a:cubicBezTo>
                  <a:pt x="21901" y="12459"/>
                  <a:pt x="21925" y="12494"/>
                  <a:pt x="21952" y="12494"/>
                </a:cubicBezTo>
                <a:cubicBezTo>
                  <a:pt x="21960" y="12494"/>
                  <a:pt x="21968" y="12491"/>
                  <a:pt x="21976" y="12483"/>
                </a:cubicBezTo>
                <a:lnTo>
                  <a:pt x="22020" y="12439"/>
                </a:lnTo>
                <a:cubicBezTo>
                  <a:pt x="22045" y="12414"/>
                  <a:pt x="22021" y="12378"/>
                  <a:pt x="21994" y="12378"/>
                </a:cubicBezTo>
                <a:close/>
                <a:moveTo>
                  <a:pt x="5240" y="12444"/>
                </a:moveTo>
                <a:cubicBezTo>
                  <a:pt x="5194" y="12444"/>
                  <a:pt x="5194" y="12515"/>
                  <a:pt x="5240" y="12515"/>
                </a:cubicBezTo>
                <a:cubicBezTo>
                  <a:pt x="5285" y="12515"/>
                  <a:pt x="5285" y="12444"/>
                  <a:pt x="5240" y="12444"/>
                </a:cubicBezTo>
                <a:close/>
                <a:moveTo>
                  <a:pt x="6231" y="12447"/>
                </a:moveTo>
                <a:cubicBezTo>
                  <a:pt x="6185" y="12447"/>
                  <a:pt x="6185" y="12518"/>
                  <a:pt x="6231" y="12518"/>
                </a:cubicBezTo>
                <a:cubicBezTo>
                  <a:pt x="6232" y="12518"/>
                  <a:pt x="6232" y="12518"/>
                  <a:pt x="6232" y="12518"/>
                </a:cubicBezTo>
                <a:cubicBezTo>
                  <a:pt x="6277" y="12518"/>
                  <a:pt x="6277" y="12447"/>
                  <a:pt x="6231" y="12447"/>
                </a:cubicBezTo>
                <a:close/>
                <a:moveTo>
                  <a:pt x="5817" y="12464"/>
                </a:moveTo>
                <a:cubicBezTo>
                  <a:pt x="5773" y="12464"/>
                  <a:pt x="5772" y="12535"/>
                  <a:pt x="5819" y="12535"/>
                </a:cubicBezTo>
                <a:cubicBezTo>
                  <a:pt x="5865" y="12535"/>
                  <a:pt x="5865" y="12464"/>
                  <a:pt x="5819" y="12464"/>
                </a:cubicBezTo>
                <a:cubicBezTo>
                  <a:pt x="5818" y="12464"/>
                  <a:pt x="5817" y="12464"/>
                  <a:pt x="5817" y="12464"/>
                </a:cubicBezTo>
                <a:close/>
                <a:moveTo>
                  <a:pt x="4317" y="12446"/>
                </a:moveTo>
                <a:cubicBezTo>
                  <a:pt x="4290" y="12446"/>
                  <a:pt x="4265" y="12482"/>
                  <a:pt x="4290" y="12506"/>
                </a:cubicBezTo>
                <a:lnTo>
                  <a:pt x="4321" y="12536"/>
                </a:lnTo>
                <a:cubicBezTo>
                  <a:pt x="4328" y="12543"/>
                  <a:pt x="4336" y="12546"/>
                  <a:pt x="4344" y="12546"/>
                </a:cubicBezTo>
                <a:cubicBezTo>
                  <a:pt x="4371" y="12546"/>
                  <a:pt x="4395" y="12511"/>
                  <a:pt x="4371" y="12486"/>
                </a:cubicBezTo>
                <a:lnTo>
                  <a:pt x="4340" y="12456"/>
                </a:lnTo>
                <a:cubicBezTo>
                  <a:pt x="4333" y="12449"/>
                  <a:pt x="4325" y="12446"/>
                  <a:pt x="4317" y="12446"/>
                </a:cubicBezTo>
                <a:close/>
                <a:moveTo>
                  <a:pt x="2604" y="12425"/>
                </a:moveTo>
                <a:cubicBezTo>
                  <a:pt x="2577" y="12425"/>
                  <a:pt x="2552" y="12461"/>
                  <a:pt x="2577" y="12485"/>
                </a:cubicBezTo>
                <a:cubicBezTo>
                  <a:pt x="2597" y="12504"/>
                  <a:pt x="2617" y="12525"/>
                  <a:pt x="2638" y="12545"/>
                </a:cubicBezTo>
                <a:cubicBezTo>
                  <a:pt x="2646" y="12552"/>
                  <a:pt x="2654" y="12555"/>
                  <a:pt x="2662" y="12555"/>
                </a:cubicBezTo>
                <a:cubicBezTo>
                  <a:pt x="2689" y="12555"/>
                  <a:pt x="2713" y="12520"/>
                  <a:pt x="2687" y="12496"/>
                </a:cubicBezTo>
                <a:cubicBezTo>
                  <a:pt x="2668" y="12476"/>
                  <a:pt x="2649" y="12455"/>
                  <a:pt x="2628" y="12435"/>
                </a:cubicBezTo>
                <a:cubicBezTo>
                  <a:pt x="2620" y="12428"/>
                  <a:pt x="2612" y="12425"/>
                  <a:pt x="2604" y="12425"/>
                </a:cubicBezTo>
                <a:close/>
                <a:moveTo>
                  <a:pt x="5007" y="12459"/>
                </a:moveTo>
                <a:cubicBezTo>
                  <a:pt x="4938" y="12459"/>
                  <a:pt x="4938" y="12566"/>
                  <a:pt x="5007" y="12566"/>
                </a:cubicBezTo>
                <a:cubicBezTo>
                  <a:pt x="5075" y="12565"/>
                  <a:pt x="5075" y="12459"/>
                  <a:pt x="5007" y="12459"/>
                </a:cubicBezTo>
                <a:close/>
                <a:moveTo>
                  <a:pt x="17850" y="12441"/>
                </a:moveTo>
                <a:cubicBezTo>
                  <a:pt x="17831" y="12441"/>
                  <a:pt x="17812" y="12450"/>
                  <a:pt x="17803" y="12467"/>
                </a:cubicBezTo>
                <a:cubicBezTo>
                  <a:pt x="17798" y="12478"/>
                  <a:pt x="17793" y="12487"/>
                  <a:pt x="17787" y="12498"/>
                </a:cubicBezTo>
                <a:cubicBezTo>
                  <a:pt x="17775" y="12524"/>
                  <a:pt x="17781" y="12555"/>
                  <a:pt x="17807" y="12571"/>
                </a:cubicBezTo>
                <a:cubicBezTo>
                  <a:pt x="17815" y="12576"/>
                  <a:pt x="17824" y="12578"/>
                  <a:pt x="17833" y="12578"/>
                </a:cubicBezTo>
                <a:cubicBezTo>
                  <a:pt x="17852" y="12578"/>
                  <a:pt x="17872" y="12569"/>
                  <a:pt x="17881" y="12551"/>
                </a:cubicBezTo>
                <a:cubicBezTo>
                  <a:pt x="17886" y="12541"/>
                  <a:pt x="17891" y="12532"/>
                  <a:pt x="17896" y="12522"/>
                </a:cubicBezTo>
                <a:cubicBezTo>
                  <a:pt x="17909" y="12496"/>
                  <a:pt x="17903" y="12462"/>
                  <a:pt x="17876" y="12449"/>
                </a:cubicBezTo>
                <a:cubicBezTo>
                  <a:pt x="17869" y="12444"/>
                  <a:pt x="17859" y="12441"/>
                  <a:pt x="17850" y="12441"/>
                </a:cubicBezTo>
                <a:close/>
                <a:moveTo>
                  <a:pt x="608" y="12496"/>
                </a:moveTo>
                <a:cubicBezTo>
                  <a:pt x="594" y="12496"/>
                  <a:pt x="580" y="12504"/>
                  <a:pt x="573" y="12522"/>
                </a:cubicBezTo>
                <a:cubicBezTo>
                  <a:pt x="568" y="12538"/>
                  <a:pt x="563" y="12551"/>
                  <a:pt x="558" y="12566"/>
                </a:cubicBezTo>
                <a:cubicBezTo>
                  <a:pt x="549" y="12592"/>
                  <a:pt x="571" y="12610"/>
                  <a:pt x="592" y="12610"/>
                </a:cubicBezTo>
                <a:cubicBezTo>
                  <a:pt x="606" y="12610"/>
                  <a:pt x="620" y="12603"/>
                  <a:pt x="626" y="12586"/>
                </a:cubicBezTo>
                <a:cubicBezTo>
                  <a:pt x="631" y="12570"/>
                  <a:pt x="636" y="12555"/>
                  <a:pt x="641" y="12541"/>
                </a:cubicBezTo>
                <a:cubicBezTo>
                  <a:pt x="651" y="12514"/>
                  <a:pt x="630" y="12496"/>
                  <a:pt x="608" y="12496"/>
                </a:cubicBezTo>
                <a:close/>
                <a:moveTo>
                  <a:pt x="2003" y="12496"/>
                </a:moveTo>
                <a:cubicBezTo>
                  <a:pt x="1962" y="12496"/>
                  <a:pt x="1926" y="12550"/>
                  <a:pt x="1962" y="12587"/>
                </a:cubicBezTo>
                <a:cubicBezTo>
                  <a:pt x="1973" y="12597"/>
                  <a:pt x="1982" y="12608"/>
                  <a:pt x="1991" y="12617"/>
                </a:cubicBezTo>
                <a:cubicBezTo>
                  <a:pt x="2002" y="12629"/>
                  <a:pt x="2014" y="12633"/>
                  <a:pt x="2026" y="12633"/>
                </a:cubicBezTo>
                <a:cubicBezTo>
                  <a:pt x="2066" y="12633"/>
                  <a:pt x="2103" y="12580"/>
                  <a:pt x="2067" y="12543"/>
                </a:cubicBezTo>
                <a:cubicBezTo>
                  <a:pt x="2058" y="12532"/>
                  <a:pt x="2048" y="12522"/>
                  <a:pt x="2038" y="12513"/>
                </a:cubicBezTo>
                <a:cubicBezTo>
                  <a:pt x="2027" y="12501"/>
                  <a:pt x="2015" y="12496"/>
                  <a:pt x="2003" y="12496"/>
                </a:cubicBezTo>
                <a:close/>
                <a:moveTo>
                  <a:pt x="19364" y="12567"/>
                </a:moveTo>
                <a:cubicBezTo>
                  <a:pt x="19318" y="12567"/>
                  <a:pt x="19318" y="12638"/>
                  <a:pt x="19364" y="12638"/>
                </a:cubicBezTo>
                <a:lnTo>
                  <a:pt x="19380" y="12638"/>
                </a:lnTo>
                <a:cubicBezTo>
                  <a:pt x="19426" y="12638"/>
                  <a:pt x="19426" y="12567"/>
                  <a:pt x="19380" y="12567"/>
                </a:cubicBezTo>
                <a:close/>
                <a:moveTo>
                  <a:pt x="8575" y="12574"/>
                </a:moveTo>
                <a:cubicBezTo>
                  <a:pt x="8530" y="12574"/>
                  <a:pt x="8530" y="12645"/>
                  <a:pt x="8575" y="12645"/>
                </a:cubicBezTo>
                <a:cubicBezTo>
                  <a:pt x="8575" y="12645"/>
                  <a:pt x="8576" y="12645"/>
                  <a:pt x="8576" y="12645"/>
                </a:cubicBezTo>
                <a:cubicBezTo>
                  <a:pt x="8621" y="12645"/>
                  <a:pt x="8621" y="12574"/>
                  <a:pt x="8575" y="12574"/>
                </a:cubicBezTo>
                <a:close/>
                <a:moveTo>
                  <a:pt x="11128" y="12581"/>
                </a:moveTo>
                <a:cubicBezTo>
                  <a:pt x="11082" y="12581"/>
                  <a:pt x="11082" y="12651"/>
                  <a:pt x="11128" y="12651"/>
                </a:cubicBezTo>
                <a:lnTo>
                  <a:pt x="11144" y="12651"/>
                </a:lnTo>
                <a:cubicBezTo>
                  <a:pt x="11144" y="12651"/>
                  <a:pt x="11145" y="12651"/>
                  <a:pt x="11145" y="12651"/>
                </a:cubicBezTo>
                <a:cubicBezTo>
                  <a:pt x="11189" y="12651"/>
                  <a:pt x="11188" y="12581"/>
                  <a:pt x="11144" y="12581"/>
                </a:cubicBezTo>
                <a:close/>
                <a:moveTo>
                  <a:pt x="5451" y="12504"/>
                </a:moveTo>
                <a:cubicBezTo>
                  <a:pt x="5431" y="12504"/>
                  <a:pt x="5421" y="12518"/>
                  <a:pt x="5416" y="12532"/>
                </a:cubicBezTo>
                <a:cubicBezTo>
                  <a:pt x="5409" y="12519"/>
                  <a:pt x="5397" y="12509"/>
                  <a:pt x="5384" y="12506"/>
                </a:cubicBezTo>
                <a:cubicBezTo>
                  <a:pt x="5379" y="12505"/>
                  <a:pt x="5375" y="12504"/>
                  <a:pt x="5370" y="12504"/>
                </a:cubicBezTo>
                <a:cubicBezTo>
                  <a:pt x="5347" y="12504"/>
                  <a:pt x="5326" y="12521"/>
                  <a:pt x="5319" y="12543"/>
                </a:cubicBezTo>
                <a:cubicBezTo>
                  <a:pt x="5314" y="12557"/>
                  <a:pt x="5308" y="12572"/>
                  <a:pt x="5303" y="12587"/>
                </a:cubicBezTo>
                <a:cubicBezTo>
                  <a:pt x="5293" y="12614"/>
                  <a:pt x="5314" y="12646"/>
                  <a:pt x="5340" y="12653"/>
                </a:cubicBezTo>
                <a:cubicBezTo>
                  <a:pt x="5344" y="12654"/>
                  <a:pt x="5349" y="12655"/>
                  <a:pt x="5353" y="12655"/>
                </a:cubicBezTo>
                <a:cubicBezTo>
                  <a:pt x="5376" y="12655"/>
                  <a:pt x="5397" y="12638"/>
                  <a:pt x="5405" y="12616"/>
                </a:cubicBezTo>
                <a:cubicBezTo>
                  <a:pt x="5410" y="12602"/>
                  <a:pt x="5415" y="12586"/>
                  <a:pt x="5421" y="12571"/>
                </a:cubicBezTo>
                <a:cubicBezTo>
                  <a:pt x="5422" y="12569"/>
                  <a:pt x="5424" y="12565"/>
                  <a:pt x="5424" y="12562"/>
                </a:cubicBezTo>
                <a:cubicBezTo>
                  <a:pt x="5429" y="12571"/>
                  <a:pt x="5437" y="12576"/>
                  <a:pt x="5450" y="12576"/>
                </a:cubicBezTo>
                <a:cubicBezTo>
                  <a:pt x="5495" y="12575"/>
                  <a:pt x="5495" y="12504"/>
                  <a:pt x="5451" y="12504"/>
                </a:cubicBezTo>
                <a:close/>
                <a:moveTo>
                  <a:pt x="11337" y="12597"/>
                </a:moveTo>
                <a:cubicBezTo>
                  <a:pt x="11293" y="12597"/>
                  <a:pt x="11293" y="12667"/>
                  <a:pt x="11338" y="12669"/>
                </a:cubicBezTo>
                <a:cubicBezTo>
                  <a:pt x="11385" y="12669"/>
                  <a:pt x="11385" y="12597"/>
                  <a:pt x="11338" y="12597"/>
                </a:cubicBezTo>
                <a:cubicBezTo>
                  <a:pt x="11338" y="12597"/>
                  <a:pt x="11338" y="12597"/>
                  <a:pt x="11337" y="12597"/>
                </a:cubicBezTo>
                <a:close/>
                <a:moveTo>
                  <a:pt x="8155" y="12525"/>
                </a:moveTo>
                <a:cubicBezTo>
                  <a:pt x="8109" y="12525"/>
                  <a:pt x="8079" y="12595"/>
                  <a:pt x="8128" y="12625"/>
                </a:cubicBezTo>
                <a:cubicBezTo>
                  <a:pt x="8153" y="12640"/>
                  <a:pt x="8177" y="12655"/>
                  <a:pt x="8202" y="12670"/>
                </a:cubicBezTo>
                <a:cubicBezTo>
                  <a:pt x="8211" y="12675"/>
                  <a:pt x="8220" y="12678"/>
                  <a:pt x="8229" y="12678"/>
                </a:cubicBezTo>
                <a:cubicBezTo>
                  <a:pt x="8275" y="12678"/>
                  <a:pt x="8306" y="12607"/>
                  <a:pt x="8257" y="12577"/>
                </a:cubicBezTo>
                <a:cubicBezTo>
                  <a:pt x="8232" y="12562"/>
                  <a:pt x="8207" y="12548"/>
                  <a:pt x="8182" y="12533"/>
                </a:cubicBezTo>
                <a:cubicBezTo>
                  <a:pt x="8173" y="12528"/>
                  <a:pt x="8164" y="12525"/>
                  <a:pt x="8155" y="12525"/>
                </a:cubicBezTo>
                <a:close/>
                <a:moveTo>
                  <a:pt x="24884" y="12599"/>
                </a:moveTo>
                <a:cubicBezTo>
                  <a:pt x="24874" y="12599"/>
                  <a:pt x="24864" y="12605"/>
                  <a:pt x="24858" y="12617"/>
                </a:cubicBezTo>
                <a:cubicBezTo>
                  <a:pt x="24852" y="12628"/>
                  <a:pt x="24847" y="12637"/>
                  <a:pt x="24842" y="12648"/>
                </a:cubicBezTo>
                <a:cubicBezTo>
                  <a:pt x="24828" y="12675"/>
                  <a:pt x="24852" y="12701"/>
                  <a:pt x="24876" y="12701"/>
                </a:cubicBezTo>
                <a:cubicBezTo>
                  <a:pt x="24887" y="12701"/>
                  <a:pt x="24897" y="12695"/>
                  <a:pt x="24904" y="12682"/>
                </a:cubicBezTo>
                <a:cubicBezTo>
                  <a:pt x="24909" y="12672"/>
                  <a:pt x="24914" y="12663"/>
                  <a:pt x="24919" y="12653"/>
                </a:cubicBezTo>
                <a:cubicBezTo>
                  <a:pt x="24932" y="12625"/>
                  <a:pt x="24908" y="12599"/>
                  <a:pt x="24884" y="12599"/>
                </a:cubicBezTo>
                <a:close/>
                <a:moveTo>
                  <a:pt x="15731" y="12601"/>
                </a:moveTo>
                <a:cubicBezTo>
                  <a:pt x="15707" y="12601"/>
                  <a:pt x="15682" y="12626"/>
                  <a:pt x="15697" y="12654"/>
                </a:cubicBezTo>
                <a:cubicBezTo>
                  <a:pt x="15706" y="12670"/>
                  <a:pt x="15717" y="12680"/>
                  <a:pt x="15730" y="12687"/>
                </a:cubicBezTo>
                <a:cubicBezTo>
                  <a:pt x="15735" y="12696"/>
                  <a:pt x="15745" y="12702"/>
                  <a:pt x="15758" y="12702"/>
                </a:cubicBezTo>
                <a:lnTo>
                  <a:pt x="15779" y="12702"/>
                </a:lnTo>
                <a:cubicBezTo>
                  <a:pt x="15781" y="12702"/>
                  <a:pt x="15784" y="12701"/>
                  <a:pt x="15787" y="12701"/>
                </a:cubicBezTo>
                <a:lnTo>
                  <a:pt x="15788" y="12701"/>
                </a:lnTo>
                <a:cubicBezTo>
                  <a:pt x="15789" y="12701"/>
                  <a:pt x="15789" y="12700"/>
                  <a:pt x="15791" y="12700"/>
                </a:cubicBezTo>
                <a:cubicBezTo>
                  <a:pt x="15798" y="12697"/>
                  <a:pt x="15803" y="12692"/>
                  <a:pt x="15806" y="12685"/>
                </a:cubicBezTo>
                <a:cubicBezTo>
                  <a:pt x="15810" y="12679"/>
                  <a:pt x="15813" y="12672"/>
                  <a:pt x="15813" y="12665"/>
                </a:cubicBezTo>
                <a:cubicBezTo>
                  <a:pt x="15813" y="12655"/>
                  <a:pt x="15809" y="12648"/>
                  <a:pt x="15803" y="12641"/>
                </a:cubicBezTo>
                <a:cubicBezTo>
                  <a:pt x="15796" y="12638"/>
                  <a:pt x="15788" y="12633"/>
                  <a:pt x="15777" y="12632"/>
                </a:cubicBezTo>
                <a:cubicBezTo>
                  <a:pt x="15776" y="12632"/>
                  <a:pt x="15775" y="12630"/>
                  <a:pt x="15773" y="12630"/>
                </a:cubicBezTo>
                <a:cubicBezTo>
                  <a:pt x="15766" y="12629"/>
                  <a:pt x="15761" y="12624"/>
                  <a:pt x="15759" y="12618"/>
                </a:cubicBezTo>
                <a:cubicBezTo>
                  <a:pt x="15752" y="12606"/>
                  <a:pt x="15742" y="12601"/>
                  <a:pt x="15731" y="12601"/>
                </a:cubicBezTo>
                <a:close/>
                <a:moveTo>
                  <a:pt x="17218" y="12558"/>
                </a:moveTo>
                <a:cubicBezTo>
                  <a:pt x="17199" y="12558"/>
                  <a:pt x="17179" y="12569"/>
                  <a:pt x="17169" y="12586"/>
                </a:cubicBezTo>
                <a:cubicBezTo>
                  <a:pt x="17154" y="12613"/>
                  <a:pt x="17165" y="12642"/>
                  <a:pt x="17189" y="12659"/>
                </a:cubicBezTo>
                <a:cubicBezTo>
                  <a:pt x="17209" y="12675"/>
                  <a:pt x="17228" y="12690"/>
                  <a:pt x="17249" y="12703"/>
                </a:cubicBezTo>
                <a:cubicBezTo>
                  <a:pt x="17256" y="12708"/>
                  <a:pt x="17265" y="12710"/>
                  <a:pt x="17274" y="12710"/>
                </a:cubicBezTo>
                <a:cubicBezTo>
                  <a:pt x="17293" y="12710"/>
                  <a:pt x="17314" y="12700"/>
                  <a:pt x="17322" y="12684"/>
                </a:cubicBezTo>
                <a:cubicBezTo>
                  <a:pt x="17338" y="12656"/>
                  <a:pt x="17326" y="12628"/>
                  <a:pt x="17303" y="12611"/>
                </a:cubicBezTo>
                <a:cubicBezTo>
                  <a:pt x="17284" y="12595"/>
                  <a:pt x="17264" y="12581"/>
                  <a:pt x="17243" y="12566"/>
                </a:cubicBezTo>
                <a:cubicBezTo>
                  <a:pt x="17235" y="12561"/>
                  <a:pt x="17227" y="12558"/>
                  <a:pt x="17218" y="12558"/>
                </a:cubicBezTo>
                <a:close/>
                <a:moveTo>
                  <a:pt x="16405" y="12649"/>
                </a:moveTo>
                <a:cubicBezTo>
                  <a:pt x="16358" y="12649"/>
                  <a:pt x="16358" y="12719"/>
                  <a:pt x="16405" y="12719"/>
                </a:cubicBezTo>
                <a:lnTo>
                  <a:pt x="16420" y="12719"/>
                </a:lnTo>
                <a:cubicBezTo>
                  <a:pt x="16466" y="12719"/>
                  <a:pt x="16466" y="12649"/>
                  <a:pt x="16420" y="12649"/>
                </a:cubicBezTo>
                <a:close/>
                <a:moveTo>
                  <a:pt x="1430" y="12569"/>
                </a:moveTo>
                <a:cubicBezTo>
                  <a:pt x="1412" y="12569"/>
                  <a:pt x="1394" y="12579"/>
                  <a:pt x="1383" y="12596"/>
                </a:cubicBezTo>
                <a:cubicBezTo>
                  <a:pt x="1373" y="12612"/>
                  <a:pt x="1364" y="12627"/>
                  <a:pt x="1354" y="12640"/>
                </a:cubicBezTo>
                <a:cubicBezTo>
                  <a:pt x="1338" y="12664"/>
                  <a:pt x="1349" y="12700"/>
                  <a:pt x="1373" y="12714"/>
                </a:cubicBezTo>
                <a:cubicBezTo>
                  <a:pt x="1381" y="12718"/>
                  <a:pt x="1390" y="12720"/>
                  <a:pt x="1398" y="12720"/>
                </a:cubicBezTo>
                <a:cubicBezTo>
                  <a:pt x="1417" y="12720"/>
                  <a:pt x="1435" y="12711"/>
                  <a:pt x="1446" y="12695"/>
                </a:cubicBezTo>
                <a:cubicBezTo>
                  <a:pt x="1456" y="12679"/>
                  <a:pt x="1466" y="12664"/>
                  <a:pt x="1476" y="12650"/>
                </a:cubicBezTo>
                <a:cubicBezTo>
                  <a:pt x="1492" y="12627"/>
                  <a:pt x="1482" y="12591"/>
                  <a:pt x="1456" y="12576"/>
                </a:cubicBezTo>
                <a:cubicBezTo>
                  <a:pt x="1448" y="12571"/>
                  <a:pt x="1439" y="12569"/>
                  <a:pt x="1430" y="12569"/>
                </a:cubicBezTo>
                <a:close/>
                <a:moveTo>
                  <a:pt x="10742" y="12624"/>
                </a:moveTo>
                <a:cubicBezTo>
                  <a:pt x="10718" y="12624"/>
                  <a:pt x="10694" y="12650"/>
                  <a:pt x="10709" y="12677"/>
                </a:cubicBezTo>
                <a:cubicBezTo>
                  <a:pt x="10714" y="12687"/>
                  <a:pt x="10719" y="12698"/>
                  <a:pt x="10725" y="12707"/>
                </a:cubicBezTo>
                <a:cubicBezTo>
                  <a:pt x="10731" y="12720"/>
                  <a:pt x="10741" y="12725"/>
                  <a:pt x="10752" y="12725"/>
                </a:cubicBezTo>
                <a:cubicBezTo>
                  <a:pt x="10775" y="12725"/>
                  <a:pt x="10800" y="12700"/>
                  <a:pt x="10785" y="12672"/>
                </a:cubicBezTo>
                <a:cubicBezTo>
                  <a:pt x="10780" y="12661"/>
                  <a:pt x="10775" y="12653"/>
                  <a:pt x="10770" y="12642"/>
                </a:cubicBezTo>
                <a:cubicBezTo>
                  <a:pt x="10763" y="12630"/>
                  <a:pt x="10752" y="12624"/>
                  <a:pt x="10742" y="12624"/>
                </a:cubicBezTo>
                <a:close/>
                <a:moveTo>
                  <a:pt x="6328" y="12676"/>
                </a:moveTo>
                <a:cubicBezTo>
                  <a:pt x="6310" y="12676"/>
                  <a:pt x="6292" y="12687"/>
                  <a:pt x="6292" y="12711"/>
                </a:cubicBezTo>
                <a:lnTo>
                  <a:pt x="6292" y="12726"/>
                </a:lnTo>
                <a:cubicBezTo>
                  <a:pt x="6292" y="12749"/>
                  <a:pt x="6310" y="12760"/>
                  <a:pt x="6328" y="12760"/>
                </a:cubicBezTo>
                <a:cubicBezTo>
                  <a:pt x="6346" y="12760"/>
                  <a:pt x="6363" y="12749"/>
                  <a:pt x="6363" y="12726"/>
                </a:cubicBezTo>
                <a:lnTo>
                  <a:pt x="6363" y="12711"/>
                </a:lnTo>
                <a:cubicBezTo>
                  <a:pt x="6363" y="12687"/>
                  <a:pt x="6346" y="12676"/>
                  <a:pt x="6328" y="12676"/>
                </a:cubicBezTo>
                <a:close/>
                <a:moveTo>
                  <a:pt x="10094" y="12605"/>
                </a:moveTo>
                <a:cubicBezTo>
                  <a:pt x="10053" y="12605"/>
                  <a:pt x="10016" y="12659"/>
                  <a:pt x="10053" y="12696"/>
                </a:cubicBezTo>
                <a:cubicBezTo>
                  <a:pt x="10078" y="12720"/>
                  <a:pt x="10103" y="12745"/>
                  <a:pt x="10128" y="12771"/>
                </a:cubicBezTo>
                <a:cubicBezTo>
                  <a:pt x="10139" y="12783"/>
                  <a:pt x="10152" y="12787"/>
                  <a:pt x="10164" y="12787"/>
                </a:cubicBezTo>
                <a:cubicBezTo>
                  <a:pt x="10205" y="12787"/>
                  <a:pt x="10241" y="12734"/>
                  <a:pt x="10204" y="12697"/>
                </a:cubicBezTo>
                <a:cubicBezTo>
                  <a:pt x="10180" y="12671"/>
                  <a:pt x="10155" y="12646"/>
                  <a:pt x="10129" y="12621"/>
                </a:cubicBezTo>
                <a:cubicBezTo>
                  <a:pt x="10118" y="12610"/>
                  <a:pt x="10106" y="12605"/>
                  <a:pt x="10094" y="12605"/>
                </a:cubicBezTo>
                <a:close/>
                <a:moveTo>
                  <a:pt x="19649" y="12668"/>
                </a:moveTo>
                <a:cubicBezTo>
                  <a:pt x="19631" y="12668"/>
                  <a:pt x="19614" y="12676"/>
                  <a:pt x="19604" y="12695"/>
                </a:cubicBezTo>
                <a:cubicBezTo>
                  <a:pt x="19590" y="12718"/>
                  <a:pt x="19599" y="12755"/>
                  <a:pt x="19624" y="12768"/>
                </a:cubicBezTo>
                <a:cubicBezTo>
                  <a:pt x="19634" y="12773"/>
                  <a:pt x="19643" y="12779"/>
                  <a:pt x="19653" y="12784"/>
                </a:cubicBezTo>
                <a:cubicBezTo>
                  <a:pt x="19662" y="12788"/>
                  <a:pt x="19672" y="12790"/>
                  <a:pt x="19681" y="12790"/>
                </a:cubicBezTo>
                <a:cubicBezTo>
                  <a:pt x="19699" y="12790"/>
                  <a:pt x="19716" y="12782"/>
                  <a:pt x="19727" y="12764"/>
                </a:cubicBezTo>
                <a:cubicBezTo>
                  <a:pt x="19741" y="12740"/>
                  <a:pt x="19734" y="12703"/>
                  <a:pt x="19708" y="12691"/>
                </a:cubicBezTo>
                <a:cubicBezTo>
                  <a:pt x="19697" y="12685"/>
                  <a:pt x="19688" y="12680"/>
                  <a:pt x="19677" y="12675"/>
                </a:cubicBezTo>
                <a:cubicBezTo>
                  <a:pt x="19668" y="12670"/>
                  <a:pt x="19658" y="12668"/>
                  <a:pt x="19649" y="12668"/>
                </a:cubicBezTo>
                <a:close/>
                <a:moveTo>
                  <a:pt x="21901" y="12698"/>
                </a:moveTo>
                <a:cubicBezTo>
                  <a:pt x="21877" y="12698"/>
                  <a:pt x="21852" y="12723"/>
                  <a:pt x="21867" y="12750"/>
                </a:cubicBezTo>
                <a:cubicBezTo>
                  <a:pt x="21872" y="12761"/>
                  <a:pt x="21877" y="12770"/>
                  <a:pt x="21882" y="12781"/>
                </a:cubicBezTo>
                <a:cubicBezTo>
                  <a:pt x="21889" y="12793"/>
                  <a:pt x="21900" y="12799"/>
                  <a:pt x="21910" y="12799"/>
                </a:cubicBezTo>
                <a:cubicBezTo>
                  <a:pt x="21934" y="12799"/>
                  <a:pt x="21958" y="12773"/>
                  <a:pt x="21943" y="12745"/>
                </a:cubicBezTo>
                <a:cubicBezTo>
                  <a:pt x="21937" y="12735"/>
                  <a:pt x="21932" y="12726"/>
                  <a:pt x="21929" y="12716"/>
                </a:cubicBezTo>
                <a:cubicBezTo>
                  <a:pt x="21922" y="12703"/>
                  <a:pt x="21911" y="12698"/>
                  <a:pt x="21901" y="12698"/>
                </a:cubicBezTo>
                <a:close/>
                <a:moveTo>
                  <a:pt x="14674" y="12720"/>
                </a:moveTo>
                <a:cubicBezTo>
                  <a:pt x="14640" y="12720"/>
                  <a:pt x="14629" y="12777"/>
                  <a:pt x="14667" y="12790"/>
                </a:cubicBezTo>
                <a:cubicBezTo>
                  <a:pt x="14681" y="12795"/>
                  <a:pt x="14697" y="12801"/>
                  <a:pt x="14712" y="12806"/>
                </a:cubicBezTo>
                <a:cubicBezTo>
                  <a:pt x="14716" y="12807"/>
                  <a:pt x="14720" y="12808"/>
                  <a:pt x="14724" y="12808"/>
                </a:cubicBezTo>
                <a:cubicBezTo>
                  <a:pt x="14758" y="12808"/>
                  <a:pt x="14770" y="12752"/>
                  <a:pt x="14732" y="12738"/>
                </a:cubicBezTo>
                <a:cubicBezTo>
                  <a:pt x="14717" y="12733"/>
                  <a:pt x="14701" y="12727"/>
                  <a:pt x="14687" y="12722"/>
                </a:cubicBezTo>
                <a:cubicBezTo>
                  <a:pt x="14682" y="12720"/>
                  <a:pt x="14678" y="12720"/>
                  <a:pt x="14674" y="12720"/>
                </a:cubicBezTo>
                <a:close/>
                <a:moveTo>
                  <a:pt x="7179" y="12658"/>
                </a:moveTo>
                <a:cubicBezTo>
                  <a:pt x="7138" y="12658"/>
                  <a:pt x="7101" y="12711"/>
                  <a:pt x="7139" y="12748"/>
                </a:cubicBezTo>
                <a:lnTo>
                  <a:pt x="7184" y="12792"/>
                </a:lnTo>
                <a:cubicBezTo>
                  <a:pt x="7195" y="12804"/>
                  <a:pt x="7208" y="12809"/>
                  <a:pt x="7221" y="12809"/>
                </a:cubicBezTo>
                <a:cubicBezTo>
                  <a:pt x="7261" y="12809"/>
                  <a:pt x="7296" y="12756"/>
                  <a:pt x="7259" y="12718"/>
                </a:cubicBezTo>
                <a:lnTo>
                  <a:pt x="7215" y="12674"/>
                </a:lnTo>
                <a:cubicBezTo>
                  <a:pt x="7204" y="12663"/>
                  <a:pt x="7191" y="12658"/>
                  <a:pt x="7179" y="12658"/>
                </a:cubicBezTo>
                <a:close/>
                <a:moveTo>
                  <a:pt x="4255" y="12745"/>
                </a:moveTo>
                <a:cubicBezTo>
                  <a:pt x="4238" y="12745"/>
                  <a:pt x="4220" y="12757"/>
                  <a:pt x="4220" y="12780"/>
                </a:cubicBezTo>
                <a:lnTo>
                  <a:pt x="4220" y="12795"/>
                </a:lnTo>
                <a:cubicBezTo>
                  <a:pt x="4220" y="12818"/>
                  <a:pt x="4238" y="12830"/>
                  <a:pt x="4255" y="12830"/>
                </a:cubicBezTo>
                <a:cubicBezTo>
                  <a:pt x="4273" y="12830"/>
                  <a:pt x="4290" y="12818"/>
                  <a:pt x="4290" y="12795"/>
                </a:cubicBezTo>
                <a:lnTo>
                  <a:pt x="4290" y="12780"/>
                </a:lnTo>
                <a:cubicBezTo>
                  <a:pt x="4290" y="12757"/>
                  <a:pt x="4273" y="12745"/>
                  <a:pt x="4255" y="12745"/>
                </a:cubicBezTo>
                <a:close/>
                <a:moveTo>
                  <a:pt x="7688" y="12783"/>
                </a:moveTo>
                <a:cubicBezTo>
                  <a:pt x="7670" y="12783"/>
                  <a:pt x="7652" y="12794"/>
                  <a:pt x="7652" y="12817"/>
                </a:cubicBezTo>
                <a:lnTo>
                  <a:pt x="7652" y="12848"/>
                </a:lnTo>
                <a:cubicBezTo>
                  <a:pt x="7652" y="12871"/>
                  <a:pt x="7670" y="12882"/>
                  <a:pt x="7688" y="12882"/>
                </a:cubicBezTo>
                <a:cubicBezTo>
                  <a:pt x="7705" y="12882"/>
                  <a:pt x="7723" y="12871"/>
                  <a:pt x="7723" y="12848"/>
                </a:cubicBezTo>
                <a:lnTo>
                  <a:pt x="7723" y="12817"/>
                </a:lnTo>
                <a:cubicBezTo>
                  <a:pt x="7723" y="12794"/>
                  <a:pt x="7705" y="12783"/>
                  <a:pt x="7688" y="12783"/>
                </a:cubicBezTo>
                <a:close/>
                <a:moveTo>
                  <a:pt x="12298" y="12855"/>
                </a:moveTo>
                <a:cubicBezTo>
                  <a:pt x="12255" y="12855"/>
                  <a:pt x="12254" y="12925"/>
                  <a:pt x="12299" y="12926"/>
                </a:cubicBezTo>
                <a:cubicBezTo>
                  <a:pt x="12345" y="12926"/>
                  <a:pt x="12345" y="12855"/>
                  <a:pt x="12299" y="12855"/>
                </a:cubicBezTo>
                <a:cubicBezTo>
                  <a:pt x="12299" y="12855"/>
                  <a:pt x="12298" y="12855"/>
                  <a:pt x="12298" y="12855"/>
                </a:cubicBezTo>
                <a:close/>
                <a:moveTo>
                  <a:pt x="113" y="12853"/>
                </a:moveTo>
                <a:cubicBezTo>
                  <a:pt x="108" y="12853"/>
                  <a:pt x="104" y="12853"/>
                  <a:pt x="99" y="12854"/>
                </a:cubicBezTo>
                <a:cubicBezTo>
                  <a:pt x="58" y="12863"/>
                  <a:pt x="70" y="12922"/>
                  <a:pt x="108" y="12923"/>
                </a:cubicBezTo>
                <a:cubicBezTo>
                  <a:pt x="113" y="12933"/>
                  <a:pt x="125" y="12939"/>
                  <a:pt x="137" y="12939"/>
                </a:cubicBezTo>
                <a:cubicBezTo>
                  <a:pt x="144" y="12939"/>
                  <a:pt x="150" y="12937"/>
                  <a:pt x="155" y="12934"/>
                </a:cubicBezTo>
                <a:cubicBezTo>
                  <a:pt x="173" y="12923"/>
                  <a:pt x="176" y="12902"/>
                  <a:pt x="168" y="12885"/>
                </a:cubicBezTo>
                <a:cubicBezTo>
                  <a:pt x="158" y="12863"/>
                  <a:pt x="136" y="12853"/>
                  <a:pt x="113" y="12853"/>
                </a:cubicBezTo>
                <a:close/>
                <a:moveTo>
                  <a:pt x="6258" y="12863"/>
                </a:moveTo>
                <a:cubicBezTo>
                  <a:pt x="6224" y="12863"/>
                  <a:pt x="6214" y="12921"/>
                  <a:pt x="6251" y="12934"/>
                </a:cubicBezTo>
                <a:cubicBezTo>
                  <a:pt x="6265" y="12939"/>
                  <a:pt x="6281" y="12944"/>
                  <a:pt x="6295" y="12951"/>
                </a:cubicBezTo>
                <a:cubicBezTo>
                  <a:pt x="6300" y="12953"/>
                  <a:pt x="6304" y="12954"/>
                  <a:pt x="6308" y="12954"/>
                </a:cubicBezTo>
                <a:cubicBezTo>
                  <a:pt x="6343" y="12954"/>
                  <a:pt x="6354" y="12897"/>
                  <a:pt x="6315" y="12883"/>
                </a:cubicBezTo>
                <a:cubicBezTo>
                  <a:pt x="6301" y="12878"/>
                  <a:pt x="6285" y="12873"/>
                  <a:pt x="6270" y="12866"/>
                </a:cubicBezTo>
                <a:cubicBezTo>
                  <a:pt x="6266" y="12864"/>
                  <a:pt x="6262" y="12863"/>
                  <a:pt x="6258" y="12863"/>
                </a:cubicBezTo>
                <a:close/>
                <a:moveTo>
                  <a:pt x="434" y="12852"/>
                </a:moveTo>
                <a:cubicBezTo>
                  <a:pt x="424" y="12852"/>
                  <a:pt x="413" y="12858"/>
                  <a:pt x="407" y="12871"/>
                </a:cubicBezTo>
                <a:cubicBezTo>
                  <a:pt x="401" y="12881"/>
                  <a:pt x="396" y="12891"/>
                  <a:pt x="391" y="12901"/>
                </a:cubicBezTo>
                <a:cubicBezTo>
                  <a:pt x="377" y="12929"/>
                  <a:pt x="401" y="12955"/>
                  <a:pt x="425" y="12955"/>
                </a:cubicBezTo>
                <a:cubicBezTo>
                  <a:pt x="436" y="12955"/>
                  <a:pt x="446" y="12950"/>
                  <a:pt x="453" y="12937"/>
                </a:cubicBezTo>
                <a:cubicBezTo>
                  <a:pt x="458" y="12926"/>
                  <a:pt x="463" y="12917"/>
                  <a:pt x="469" y="12906"/>
                </a:cubicBezTo>
                <a:cubicBezTo>
                  <a:pt x="481" y="12878"/>
                  <a:pt x="457" y="12852"/>
                  <a:pt x="434" y="12852"/>
                </a:cubicBezTo>
                <a:close/>
                <a:moveTo>
                  <a:pt x="23987" y="12868"/>
                </a:moveTo>
                <a:cubicBezTo>
                  <a:pt x="23981" y="12868"/>
                  <a:pt x="23975" y="12870"/>
                  <a:pt x="23968" y="12874"/>
                </a:cubicBezTo>
                <a:cubicBezTo>
                  <a:pt x="23953" y="12884"/>
                  <a:pt x="23938" y="12894"/>
                  <a:pt x="23924" y="12904"/>
                </a:cubicBezTo>
                <a:cubicBezTo>
                  <a:pt x="23892" y="12924"/>
                  <a:pt x="23911" y="12971"/>
                  <a:pt x="23941" y="12971"/>
                </a:cubicBezTo>
                <a:cubicBezTo>
                  <a:pt x="23947" y="12971"/>
                  <a:pt x="23953" y="12969"/>
                  <a:pt x="23959" y="12965"/>
                </a:cubicBezTo>
                <a:cubicBezTo>
                  <a:pt x="23975" y="12955"/>
                  <a:pt x="23989" y="12946"/>
                  <a:pt x="24004" y="12936"/>
                </a:cubicBezTo>
                <a:cubicBezTo>
                  <a:pt x="24036" y="12914"/>
                  <a:pt x="24016" y="12868"/>
                  <a:pt x="23987" y="12868"/>
                </a:cubicBezTo>
                <a:close/>
                <a:moveTo>
                  <a:pt x="5944" y="12913"/>
                </a:moveTo>
                <a:cubicBezTo>
                  <a:pt x="5898" y="12913"/>
                  <a:pt x="5898" y="12984"/>
                  <a:pt x="5944" y="12984"/>
                </a:cubicBezTo>
                <a:lnTo>
                  <a:pt x="5960" y="12984"/>
                </a:lnTo>
                <a:cubicBezTo>
                  <a:pt x="6005" y="12984"/>
                  <a:pt x="6006" y="12913"/>
                  <a:pt x="5960" y="12913"/>
                </a:cubicBezTo>
                <a:close/>
                <a:moveTo>
                  <a:pt x="5147" y="12850"/>
                </a:moveTo>
                <a:cubicBezTo>
                  <a:pt x="5138" y="12850"/>
                  <a:pt x="5129" y="12853"/>
                  <a:pt x="5123" y="12860"/>
                </a:cubicBezTo>
                <a:cubicBezTo>
                  <a:pt x="5104" y="12885"/>
                  <a:pt x="5083" y="12911"/>
                  <a:pt x="5063" y="12936"/>
                </a:cubicBezTo>
                <a:cubicBezTo>
                  <a:pt x="5052" y="12951"/>
                  <a:pt x="5049" y="12970"/>
                  <a:pt x="5063" y="12985"/>
                </a:cubicBezTo>
                <a:cubicBezTo>
                  <a:pt x="5070" y="12992"/>
                  <a:pt x="5080" y="12996"/>
                  <a:pt x="5089" y="12996"/>
                </a:cubicBezTo>
                <a:cubicBezTo>
                  <a:pt x="5098" y="12996"/>
                  <a:pt x="5107" y="12993"/>
                  <a:pt x="5113" y="12985"/>
                </a:cubicBezTo>
                <a:cubicBezTo>
                  <a:pt x="5132" y="12960"/>
                  <a:pt x="5153" y="12936"/>
                  <a:pt x="5173" y="12911"/>
                </a:cubicBezTo>
                <a:cubicBezTo>
                  <a:pt x="5185" y="12895"/>
                  <a:pt x="5188" y="12875"/>
                  <a:pt x="5173" y="12860"/>
                </a:cubicBezTo>
                <a:cubicBezTo>
                  <a:pt x="5167" y="12854"/>
                  <a:pt x="5157" y="12850"/>
                  <a:pt x="5147" y="12850"/>
                </a:cubicBezTo>
                <a:close/>
                <a:moveTo>
                  <a:pt x="2507" y="12873"/>
                </a:moveTo>
                <a:cubicBezTo>
                  <a:pt x="2497" y="12873"/>
                  <a:pt x="2486" y="12878"/>
                  <a:pt x="2480" y="12891"/>
                </a:cubicBezTo>
                <a:cubicBezTo>
                  <a:pt x="2469" y="12911"/>
                  <a:pt x="2460" y="12932"/>
                  <a:pt x="2450" y="12951"/>
                </a:cubicBezTo>
                <a:cubicBezTo>
                  <a:pt x="2435" y="12979"/>
                  <a:pt x="2460" y="13005"/>
                  <a:pt x="2483" y="13005"/>
                </a:cubicBezTo>
                <a:cubicBezTo>
                  <a:pt x="2494" y="13005"/>
                  <a:pt x="2505" y="12999"/>
                  <a:pt x="2511" y="12986"/>
                </a:cubicBezTo>
                <a:cubicBezTo>
                  <a:pt x="2522" y="12967"/>
                  <a:pt x="2530" y="12946"/>
                  <a:pt x="2541" y="12926"/>
                </a:cubicBezTo>
                <a:cubicBezTo>
                  <a:pt x="2554" y="12899"/>
                  <a:pt x="2530" y="12873"/>
                  <a:pt x="2507" y="12873"/>
                </a:cubicBezTo>
                <a:close/>
                <a:moveTo>
                  <a:pt x="18719" y="12807"/>
                </a:moveTo>
                <a:cubicBezTo>
                  <a:pt x="18705" y="12807"/>
                  <a:pt x="18692" y="12814"/>
                  <a:pt x="18687" y="12832"/>
                </a:cubicBezTo>
                <a:cubicBezTo>
                  <a:pt x="18674" y="12879"/>
                  <a:pt x="18667" y="12927"/>
                  <a:pt x="18667" y="12976"/>
                </a:cubicBezTo>
                <a:cubicBezTo>
                  <a:pt x="18667" y="12999"/>
                  <a:pt x="18685" y="13010"/>
                  <a:pt x="18703" y="13010"/>
                </a:cubicBezTo>
                <a:cubicBezTo>
                  <a:pt x="18721" y="13010"/>
                  <a:pt x="18739" y="12999"/>
                  <a:pt x="18739" y="12976"/>
                </a:cubicBezTo>
                <a:cubicBezTo>
                  <a:pt x="18740" y="12934"/>
                  <a:pt x="18745" y="12892"/>
                  <a:pt x="18755" y="12852"/>
                </a:cubicBezTo>
                <a:cubicBezTo>
                  <a:pt x="18762" y="12825"/>
                  <a:pt x="18740" y="12807"/>
                  <a:pt x="18719" y="12807"/>
                </a:cubicBezTo>
                <a:close/>
                <a:moveTo>
                  <a:pt x="9656" y="12953"/>
                </a:moveTo>
                <a:cubicBezTo>
                  <a:pt x="9610" y="12953"/>
                  <a:pt x="9610" y="13023"/>
                  <a:pt x="9656" y="13023"/>
                </a:cubicBezTo>
                <a:cubicBezTo>
                  <a:pt x="9701" y="13023"/>
                  <a:pt x="9701" y="12953"/>
                  <a:pt x="9656" y="12953"/>
                </a:cubicBezTo>
                <a:close/>
                <a:moveTo>
                  <a:pt x="11730" y="12944"/>
                </a:moveTo>
                <a:cubicBezTo>
                  <a:pt x="11721" y="12944"/>
                  <a:pt x="11711" y="12947"/>
                  <a:pt x="11704" y="12954"/>
                </a:cubicBezTo>
                <a:cubicBezTo>
                  <a:pt x="11698" y="12958"/>
                  <a:pt x="11692" y="12959"/>
                  <a:pt x="11685" y="12959"/>
                </a:cubicBezTo>
                <a:cubicBezTo>
                  <a:pt x="11683" y="12959"/>
                  <a:pt x="11680" y="12959"/>
                  <a:pt x="11678" y="12959"/>
                </a:cubicBezTo>
                <a:cubicBezTo>
                  <a:pt x="11675" y="12958"/>
                  <a:pt x="11672" y="12958"/>
                  <a:pt x="11669" y="12958"/>
                </a:cubicBezTo>
                <a:cubicBezTo>
                  <a:pt x="11630" y="12958"/>
                  <a:pt x="11616" y="13018"/>
                  <a:pt x="11658" y="13027"/>
                </a:cubicBezTo>
                <a:cubicBezTo>
                  <a:pt x="11667" y="13029"/>
                  <a:pt x="11676" y="13031"/>
                  <a:pt x="11685" y="13031"/>
                </a:cubicBezTo>
                <a:cubicBezTo>
                  <a:pt x="11710" y="13031"/>
                  <a:pt x="11732" y="13021"/>
                  <a:pt x="11752" y="13004"/>
                </a:cubicBezTo>
                <a:cubicBezTo>
                  <a:pt x="11766" y="12991"/>
                  <a:pt x="11765" y="12965"/>
                  <a:pt x="11752" y="12954"/>
                </a:cubicBezTo>
                <a:cubicBezTo>
                  <a:pt x="11746" y="12947"/>
                  <a:pt x="11738" y="12944"/>
                  <a:pt x="11730" y="12944"/>
                </a:cubicBezTo>
                <a:close/>
                <a:moveTo>
                  <a:pt x="12990" y="12916"/>
                </a:moveTo>
                <a:cubicBezTo>
                  <a:pt x="12982" y="12916"/>
                  <a:pt x="12974" y="12919"/>
                  <a:pt x="12966" y="12926"/>
                </a:cubicBezTo>
                <a:lnTo>
                  <a:pt x="12921" y="12970"/>
                </a:lnTo>
                <a:cubicBezTo>
                  <a:pt x="12896" y="12996"/>
                  <a:pt x="12921" y="13031"/>
                  <a:pt x="12948" y="13031"/>
                </a:cubicBezTo>
                <a:cubicBezTo>
                  <a:pt x="12956" y="13031"/>
                  <a:pt x="12964" y="13028"/>
                  <a:pt x="12972" y="13021"/>
                </a:cubicBezTo>
                <a:lnTo>
                  <a:pt x="13016" y="12976"/>
                </a:lnTo>
                <a:cubicBezTo>
                  <a:pt x="13041" y="12951"/>
                  <a:pt x="13017" y="12916"/>
                  <a:pt x="12990" y="12916"/>
                </a:cubicBezTo>
                <a:close/>
                <a:moveTo>
                  <a:pt x="16584" y="12995"/>
                </a:moveTo>
                <a:cubicBezTo>
                  <a:pt x="16539" y="12995"/>
                  <a:pt x="16539" y="13067"/>
                  <a:pt x="16584" y="13067"/>
                </a:cubicBezTo>
                <a:lnTo>
                  <a:pt x="16599" y="13067"/>
                </a:lnTo>
                <a:cubicBezTo>
                  <a:pt x="16646" y="13067"/>
                  <a:pt x="16646" y="12995"/>
                  <a:pt x="16599" y="12995"/>
                </a:cubicBezTo>
                <a:close/>
                <a:moveTo>
                  <a:pt x="24618" y="13005"/>
                </a:moveTo>
                <a:cubicBezTo>
                  <a:pt x="24572" y="13005"/>
                  <a:pt x="24572" y="13075"/>
                  <a:pt x="24618" y="13075"/>
                </a:cubicBezTo>
                <a:lnTo>
                  <a:pt x="24648" y="13075"/>
                </a:lnTo>
                <a:cubicBezTo>
                  <a:pt x="24649" y="13075"/>
                  <a:pt x="24649" y="13075"/>
                  <a:pt x="24650" y="13075"/>
                </a:cubicBezTo>
                <a:cubicBezTo>
                  <a:pt x="24694" y="13075"/>
                  <a:pt x="24694" y="13005"/>
                  <a:pt x="24648" y="13005"/>
                </a:cubicBezTo>
                <a:close/>
                <a:moveTo>
                  <a:pt x="6598" y="13006"/>
                </a:moveTo>
                <a:cubicBezTo>
                  <a:pt x="6552" y="13006"/>
                  <a:pt x="6552" y="13077"/>
                  <a:pt x="6598" y="13077"/>
                </a:cubicBezTo>
                <a:cubicBezTo>
                  <a:pt x="6644" y="13077"/>
                  <a:pt x="6644" y="13006"/>
                  <a:pt x="6598" y="13006"/>
                </a:cubicBezTo>
                <a:close/>
                <a:moveTo>
                  <a:pt x="17982" y="12938"/>
                </a:moveTo>
                <a:cubicBezTo>
                  <a:pt x="17955" y="12938"/>
                  <a:pt x="17929" y="12955"/>
                  <a:pt x="17929" y="12989"/>
                </a:cubicBezTo>
                <a:lnTo>
                  <a:pt x="17929" y="13033"/>
                </a:lnTo>
                <a:cubicBezTo>
                  <a:pt x="17929" y="13068"/>
                  <a:pt x="17956" y="13086"/>
                  <a:pt x="17983" y="13086"/>
                </a:cubicBezTo>
                <a:cubicBezTo>
                  <a:pt x="18010" y="13086"/>
                  <a:pt x="18037" y="13068"/>
                  <a:pt x="18037" y="13033"/>
                </a:cubicBezTo>
                <a:lnTo>
                  <a:pt x="18037" y="12989"/>
                </a:lnTo>
                <a:cubicBezTo>
                  <a:pt x="18036" y="12955"/>
                  <a:pt x="18009" y="12938"/>
                  <a:pt x="17982" y="12938"/>
                </a:cubicBezTo>
                <a:close/>
                <a:moveTo>
                  <a:pt x="20328" y="12972"/>
                </a:moveTo>
                <a:cubicBezTo>
                  <a:pt x="20287" y="12972"/>
                  <a:pt x="20250" y="13025"/>
                  <a:pt x="20287" y="13063"/>
                </a:cubicBezTo>
                <a:lnTo>
                  <a:pt x="20303" y="13078"/>
                </a:lnTo>
                <a:cubicBezTo>
                  <a:pt x="20314" y="13089"/>
                  <a:pt x="20326" y="13094"/>
                  <a:pt x="20338" y="13094"/>
                </a:cubicBezTo>
                <a:cubicBezTo>
                  <a:pt x="20379" y="13094"/>
                  <a:pt x="20416" y="13041"/>
                  <a:pt x="20379" y="13004"/>
                </a:cubicBezTo>
                <a:lnTo>
                  <a:pt x="20363" y="12988"/>
                </a:lnTo>
                <a:cubicBezTo>
                  <a:pt x="20352" y="12977"/>
                  <a:pt x="20340" y="12972"/>
                  <a:pt x="20328" y="12972"/>
                </a:cubicBezTo>
                <a:close/>
                <a:moveTo>
                  <a:pt x="18344" y="12999"/>
                </a:moveTo>
                <a:cubicBezTo>
                  <a:pt x="18317" y="12999"/>
                  <a:pt x="18293" y="13034"/>
                  <a:pt x="18317" y="13059"/>
                </a:cubicBezTo>
                <a:cubicBezTo>
                  <a:pt x="18328" y="13070"/>
                  <a:pt x="18338" y="13079"/>
                  <a:pt x="18348" y="13090"/>
                </a:cubicBezTo>
                <a:cubicBezTo>
                  <a:pt x="18355" y="13097"/>
                  <a:pt x="18364" y="13100"/>
                  <a:pt x="18372" y="13100"/>
                </a:cubicBezTo>
                <a:cubicBezTo>
                  <a:pt x="18399" y="13100"/>
                  <a:pt x="18424" y="13065"/>
                  <a:pt x="18398" y="13041"/>
                </a:cubicBezTo>
                <a:cubicBezTo>
                  <a:pt x="18388" y="13030"/>
                  <a:pt x="18377" y="13021"/>
                  <a:pt x="18368" y="13010"/>
                </a:cubicBezTo>
                <a:cubicBezTo>
                  <a:pt x="18361" y="13003"/>
                  <a:pt x="18352" y="12999"/>
                  <a:pt x="18344" y="12999"/>
                </a:cubicBezTo>
                <a:close/>
                <a:moveTo>
                  <a:pt x="13717" y="12958"/>
                </a:moveTo>
                <a:cubicBezTo>
                  <a:pt x="13696" y="12958"/>
                  <a:pt x="13674" y="12975"/>
                  <a:pt x="13680" y="13002"/>
                </a:cubicBezTo>
                <a:lnTo>
                  <a:pt x="13695" y="13076"/>
                </a:lnTo>
                <a:cubicBezTo>
                  <a:pt x="13699" y="13094"/>
                  <a:pt x="13712" y="13102"/>
                  <a:pt x="13726" y="13102"/>
                </a:cubicBezTo>
                <a:cubicBezTo>
                  <a:pt x="13747" y="13102"/>
                  <a:pt x="13769" y="13085"/>
                  <a:pt x="13764" y="13058"/>
                </a:cubicBezTo>
                <a:cubicBezTo>
                  <a:pt x="13756" y="13033"/>
                  <a:pt x="13752" y="13009"/>
                  <a:pt x="13748" y="12984"/>
                </a:cubicBezTo>
                <a:cubicBezTo>
                  <a:pt x="13744" y="12966"/>
                  <a:pt x="13731" y="12958"/>
                  <a:pt x="13717" y="12958"/>
                </a:cubicBezTo>
                <a:close/>
                <a:moveTo>
                  <a:pt x="14256" y="13033"/>
                </a:moveTo>
                <a:cubicBezTo>
                  <a:pt x="14210" y="13033"/>
                  <a:pt x="14210" y="13104"/>
                  <a:pt x="14256" y="13104"/>
                </a:cubicBezTo>
                <a:cubicBezTo>
                  <a:pt x="14256" y="13104"/>
                  <a:pt x="14257" y="13104"/>
                  <a:pt x="14257" y="13104"/>
                </a:cubicBezTo>
                <a:cubicBezTo>
                  <a:pt x="14302" y="13104"/>
                  <a:pt x="14302" y="13033"/>
                  <a:pt x="14256" y="13033"/>
                </a:cubicBezTo>
                <a:close/>
                <a:moveTo>
                  <a:pt x="8846" y="12978"/>
                </a:moveTo>
                <a:cubicBezTo>
                  <a:pt x="8827" y="12978"/>
                  <a:pt x="8808" y="12987"/>
                  <a:pt x="8799" y="13005"/>
                </a:cubicBezTo>
                <a:cubicBezTo>
                  <a:pt x="8794" y="13015"/>
                  <a:pt x="8789" y="13025"/>
                  <a:pt x="8783" y="13035"/>
                </a:cubicBezTo>
                <a:cubicBezTo>
                  <a:pt x="8771" y="13061"/>
                  <a:pt x="8777" y="13093"/>
                  <a:pt x="8803" y="13109"/>
                </a:cubicBezTo>
                <a:cubicBezTo>
                  <a:pt x="8811" y="13113"/>
                  <a:pt x="8820" y="13115"/>
                  <a:pt x="8829" y="13115"/>
                </a:cubicBezTo>
                <a:cubicBezTo>
                  <a:pt x="8848" y="13115"/>
                  <a:pt x="8867" y="13106"/>
                  <a:pt x="8877" y="13089"/>
                </a:cubicBezTo>
                <a:cubicBezTo>
                  <a:pt x="8882" y="13078"/>
                  <a:pt x="8887" y="13069"/>
                  <a:pt x="8892" y="13058"/>
                </a:cubicBezTo>
                <a:cubicBezTo>
                  <a:pt x="8905" y="13033"/>
                  <a:pt x="8899" y="13001"/>
                  <a:pt x="8872" y="12985"/>
                </a:cubicBezTo>
                <a:cubicBezTo>
                  <a:pt x="8864" y="12980"/>
                  <a:pt x="8855" y="12978"/>
                  <a:pt x="8846" y="12978"/>
                </a:cubicBezTo>
                <a:close/>
                <a:moveTo>
                  <a:pt x="3682" y="12994"/>
                </a:moveTo>
                <a:cubicBezTo>
                  <a:pt x="3673" y="12994"/>
                  <a:pt x="3664" y="12997"/>
                  <a:pt x="3655" y="13001"/>
                </a:cubicBezTo>
                <a:cubicBezTo>
                  <a:pt x="3645" y="13006"/>
                  <a:pt x="3635" y="13011"/>
                  <a:pt x="3625" y="13016"/>
                </a:cubicBezTo>
                <a:cubicBezTo>
                  <a:pt x="3599" y="13030"/>
                  <a:pt x="3592" y="13065"/>
                  <a:pt x="3606" y="13090"/>
                </a:cubicBezTo>
                <a:cubicBezTo>
                  <a:pt x="3617" y="13107"/>
                  <a:pt x="3634" y="13116"/>
                  <a:pt x="3653" y="13116"/>
                </a:cubicBezTo>
                <a:cubicBezTo>
                  <a:pt x="3662" y="13116"/>
                  <a:pt x="3671" y="13114"/>
                  <a:pt x="3679" y="13110"/>
                </a:cubicBezTo>
                <a:cubicBezTo>
                  <a:pt x="3690" y="13104"/>
                  <a:pt x="3698" y="13099"/>
                  <a:pt x="3709" y="13094"/>
                </a:cubicBezTo>
                <a:cubicBezTo>
                  <a:pt x="3735" y="13080"/>
                  <a:pt x="3742" y="13046"/>
                  <a:pt x="3729" y="13021"/>
                </a:cubicBezTo>
                <a:cubicBezTo>
                  <a:pt x="3718" y="13003"/>
                  <a:pt x="3701" y="12994"/>
                  <a:pt x="3682" y="12994"/>
                </a:cubicBezTo>
                <a:close/>
                <a:moveTo>
                  <a:pt x="5937" y="13082"/>
                </a:moveTo>
                <a:cubicBezTo>
                  <a:pt x="5913" y="13082"/>
                  <a:pt x="5913" y="13117"/>
                  <a:pt x="5937" y="13117"/>
                </a:cubicBezTo>
                <a:cubicBezTo>
                  <a:pt x="5959" y="13117"/>
                  <a:pt x="5959" y="13082"/>
                  <a:pt x="5937" y="13082"/>
                </a:cubicBezTo>
                <a:close/>
                <a:moveTo>
                  <a:pt x="4676" y="13017"/>
                </a:moveTo>
                <a:cubicBezTo>
                  <a:pt x="4649" y="13017"/>
                  <a:pt x="4624" y="13053"/>
                  <a:pt x="4650" y="13078"/>
                </a:cubicBezTo>
                <a:cubicBezTo>
                  <a:pt x="4660" y="13089"/>
                  <a:pt x="4669" y="13099"/>
                  <a:pt x="4678" y="13109"/>
                </a:cubicBezTo>
                <a:cubicBezTo>
                  <a:pt x="4685" y="13116"/>
                  <a:pt x="4693" y="13120"/>
                  <a:pt x="4701" y="13120"/>
                </a:cubicBezTo>
                <a:cubicBezTo>
                  <a:pt x="4727" y="13120"/>
                  <a:pt x="4752" y="13083"/>
                  <a:pt x="4728" y="13058"/>
                </a:cubicBezTo>
                <a:cubicBezTo>
                  <a:pt x="4718" y="13048"/>
                  <a:pt x="4708" y="13037"/>
                  <a:pt x="4699" y="13028"/>
                </a:cubicBezTo>
                <a:cubicBezTo>
                  <a:pt x="4692" y="13021"/>
                  <a:pt x="4683" y="13017"/>
                  <a:pt x="4676" y="13017"/>
                </a:cubicBezTo>
                <a:close/>
                <a:moveTo>
                  <a:pt x="15398" y="13082"/>
                </a:moveTo>
                <a:cubicBezTo>
                  <a:pt x="15352" y="13082"/>
                  <a:pt x="15352" y="13153"/>
                  <a:pt x="15398" y="13153"/>
                </a:cubicBezTo>
                <a:cubicBezTo>
                  <a:pt x="15444" y="13153"/>
                  <a:pt x="15444" y="13082"/>
                  <a:pt x="15398" y="13082"/>
                </a:cubicBezTo>
                <a:close/>
                <a:moveTo>
                  <a:pt x="10359" y="13105"/>
                </a:moveTo>
                <a:cubicBezTo>
                  <a:pt x="10314" y="13105"/>
                  <a:pt x="10314" y="13177"/>
                  <a:pt x="10360" y="13177"/>
                </a:cubicBezTo>
                <a:lnTo>
                  <a:pt x="10376" y="13177"/>
                </a:lnTo>
                <a:cubicBezTo>
                  <a:pt x="10422" y="13177"/>
                  <a:pt x="10422" y="13105"/>
                  <a:pt x="10376" y="13105"/>
                </a:cubicBezTo>
                <a:lnTo>
                  <a:pt x="10360" y="13105"/>
                </a:lnTo>
                <a:cubicBezTo>
                  <a:pt x="10360" y="13105"/>
                  <a:pt x="10359" y="13105"/>
                  <a:pt x="10359" y="13105"/>
                </a:cubicBezTo>
                <a:close/>
                <a:moveTo>
                  <a:pt x="21332" y="13095"/>
                </a:moveTo>
                <a:cubicBezTo>
                  <a:pt x="21264" y="13095"/>
                  <a:pt x="21262" y="13203"/>
                  <a:pt x="21332" y="13203"/>
                </a:cubicBezTo>
                <a:cubicBezTo>
                  <a:pt x="21401" y="13201"/>
                  <a:pt x="21401" y="13095"/>
                  <a:pt x="21332" y="13095"/>
                </a:cubicBezTo>
                <a:close/>
                <a:moveTo>
                  <a:pt x="3007" y="13100"/>
                </a:moveTo>
                <a:cubicBezTo>
                  <a:pt x="2980" y="13100"/>
                  <a:pt x="2953" y="13117"/>
                  <a:pt x="2953" y="13152"/>
                </a:cubicBezTo>
                <a:lnTo>
                  <a:pt x="2953" y="13182"/>
                </a:lnTo>
                <a:cubicBezTo>
                  <a:pt x="2953" y="13216"/>
                  <a:pt x="2980" y="13234"/>
                  <a:pt x="3007" y="13234"/>
                </a:cubicBezTo>
                <a:cubicBezTo>
                  <a:pt x="3034" y="13234"/>
                  <a:pt x="3061" y="13216"/>
                  <a:pt x="3061" y="13182"/>
                </a:cubicBezTo>
                <a:lnTo>
                  <a:pt x="3061" y="13152"/>
                </a:lnTo>
                <a:cubicBezTo>
                  <a:pt x="3060" y="13117"/>
                  <a:pt x="3033" y="13100"/>
                  <a:pt x="3007" y="13100"/>
                </a:cubicBezTo>
                <a:close/>
                <a:moveTo>
                  <a:pt x="3953" y="13149"/>
                </a:moveTo>
                <a:cubicBezTo>
                  <a:pt x="3935" y="13149"/>
                  <a:pt x="3917" y="13161"/>
                  <a:pt x="3917" y="13184"/>
                </a:cubicBezTo>
                <a:lnTo>
                  <a:pt x="3917" y="13200"/>
                </a:lnTo>
                <a:cubicBezTo>
                  <a:pt x="3917" y="13223"/>
                  <a:pt x="3935" y="13234"/>
                  <a:pt x="3953" y="13234"/>
                </a:cubicBezTo>
                <a:cubicBezTo>
                  <a:pt x="3971" y="13234"/>
                  <a:pt x="3988" y="13223"/>
                  <a:pt x="3988" y="13200"/>
                </a:cubicBezTo>
                <a:lnTo>
                  <a:pt x="3988" y="13184"/>
                </a:lnTo>
                <a:cubicBezTo>
                  <a:pt x="3988" y="13161"/>
                  <a:pt x="3971" y="13149"/>
                  <a:pt x="3953" y="13149"/>
                </a:cubicBezTo>
                <a:close/>
                <a:moveTo>
                  <a:pt x="6727" y="13139"/>
                </a:moveTo>
                <a:cubicBezTo>
                  <a:pt x="6703" y="13139"/>
                  <a:pt x="6678" y="13164"/>
                  <a:pt x="6693" y="13192"/>
                </a:cubicBezTo>
                <a:cubicBezTo>
                  <a:pt x="6702" y="13208"/>
                  <a:pt x="6713" y="13219"/>
                  <a:pt x="6726" y="13226"/>
                </a:cubicBezTo>
                <a:cubicBezTo>
                  <a:pt x="6731" y="13234"/>
                  <a:pt x="6741" y="13241"/>
                  <a:pt x="6754" y="13241"/>
                </a:cubicBezTo>
                <a:lnTo>
                  <a:pt x="6775" y="13241"/>
                </a:lnTo>
                <a:cubicBezTo>
                  <a:pt x="6777" y="13241"/>
                  <a:pt x="6780" y="13240"/>
                  <a:pt x="6782" y="13240"/>
                </a:cubicBezTo>
                <a:lnTo>
                  <a:pt x="6783" y="13240"/>
                </a:lnTo>
                <a:cubicBezTo>
                  <a:pt x="6785" y="13240"/>
                  <a:pt x="6785" y="13237"/>
                  <a:pt x="6787" y="13237"/>
                </a:cubicBezTo>
                <a:cubicBezTo>
                  <a:pt x="6794" y="13235"/>
                  <a:pt x="6799" y="13230"/>
                  <a:pt x="6802" y="13224"/>
                </a:cubicBezTo>
                <a:cubicBezTo>
                  <a:pt x="6807" y="13216"/>
                  <a:pt x="6809" y="13210"/>
                  <a:pt x="6809" y="13204"/>
                </a:cubicBezTo>
                <a:cubicBezTo>
                  <a:pt x="6809" y="13193"/>
                  <a:pt x="6804" y="13185"/>
                  <a:pt x="6799" y="13180"/>
                </a:cubicBezTo>
                <a:cubicBezTo>
                  <a:pt x="6791" y="13175"/>
                  <a:pt x="6783" y="13171"/>
                  <a:pt x="6773" y="13169"/>
                </a:cubicBezTo>
                <a:cubicBezTo>
                  <a:pt x="6772" y="13169"/>
                  <a:pt x="6771" y="13168"/>
                  <a:pt x="6770" y="13168"/>
                </a:cubicBezTo>
                <a:cubicBezTo>
                  <a:pt x="6761" y="13167"/>
                  <a:pt x="6757" y="13162"/>
                  <a:pt x="6755" y="13157"/>
                </a:cubicBezTo>
                <a:cubicBezTo>
                  <a:pt x="6748" y="13144"/>
                  <a:pt x="6738" y="13139"/>
                  <a:pt x="6727" y="13139"/>
                </a:cubicBezTo>
                <a:close/>
                <a:moveTo>
                  <a:pt x="8214" y="13097"/>
                </a:moveTo>
                <a:cubicBezTo>
                  <a:pt x="8195" y="13097"/>
                  <a:pt x="8175" y="13108"/>
                  <a:pt x="8165" y="13124"/>
                </a:cubicBezTo>
                <a:cubicBezTo>
                  <a:pt x="8150" y="13152"/>
                  <a:pt x="8161" y="13180"/>
                  <a:pt x="8185" y="13198"/>
                </a:cubicBezTo>
                <a:cubicBezTo>
                  <a:pt x="8205" y="13213"/>
                  <a:pt x="8224" y="13227"/>
                  <a:pt x="8245" y="13242"/>
                </a:cubicBezTo>
                <a:cubicBezTo>
                  <a:pt x="8252" y="13247"/>
                  <a:pt x="8261" y="13249"/>
                  <a:pt x="8270" y="13249"/>
                </a:cubicBezTo>
                <a:cubicBezTo>
                  <a:pt x="8289" y="13249"/>
                  <a:pt x="8309" y="13238"/>
                  <a:pt x="8318" y="13222"/>
                </a:cubicBezTo>
                <a:cubicBezTo>
                  <a:pt x="8334" y="13194"/>
                  <a:pt x="8322" y="13166"/>
                  <a:pt x="8299" y="13148"/>
                </a:cubicBezTo>
                <a:cubicBezTo>
                  <a:pt x="8279" y="13133"/>
                  <a:pt x="8260" y="13119"/>
                  <a:pt x="8239" y="13104"/>
                </a:cubicBezTo>
                <a:cubicBezTo>
                  <a:pt x="8231" y="13099"/>
                  <a:pt x="8223" y="13097"/>
                  <a:pt x="8214" y="13097"/>
                </a:cubicBezTo>
                <a:close/>
                <a:moveTo>
                  <a:pt x="14659" y="13110"/>
                </a:moveTo>
                <a:cubicBezTo>
                  <a:pt x="14645" y="13110"/>
                  <a:pt x="14633" y="13118"/>
                  <a:pt x="14629" y="13136"/>
                </a:cubicBezTo>
                <a:lnTo>
                  <a:pt x="14613" y="13210"/>
                </a:lnTo>
                <a:cubicBezTo>
                  <a:pt x="14607" y="13237"/>
                  <a:pt x="14630" y="13255"/>
                  <a:pt x="14651" y="13255"/>
                </a:cubicBezTo>
                <a:cubicBezTo>
                  <a:pt x="14665" y="13255"/>
                  <a:pt x="14678" y="13248"/>
                  <a:pt x="14681" y="13230"/>
                </a:cubicBezTo>
                <a:lnTo>
                  <a:pt x="14697" y="13156"/>
                </a:lnTo>
                <a:cubicBezTo>
                  <a:pt x="14703" y="13128"/>
                  <a:pt x="14680" y="13110"/>
                  <a:pt x="14659" y="13110"/>
                </a:cubicBezTo>
                <a:close/>
                <a:moveTo>
                  <a:pt x="7400" y="13187"/>
                </a:moveTo>
                <a:cubicBezTo>
                  <a:pt x="7354" y="13187"/>
                  <a:pt x="7354" y="13257"/>
                  <a:pt x="7400" y="13257"/>
                </a:cubicBezTo>
                <a:lnTo>
                  <a:pt x="7416" y="13257"/>
                </a:lnTo>
                <a:cubicBezTo>
                  <a:pt x="7417" y="13257"/>
                  <a:pt x="7417" y="13257"/>
                  <a:pt x="7417" y="13257"/>
                </a:cubicBezTo>
                <a:cubicBezTo>
                  <a:pt x="7462" y="13257"/>
                  <a:pt x="7462" y="13187"/>
                  <a:pt x="7416" y="13187"/>
                </a:cubicBezTo>
                <a:close/>
                <a:moveTo>
                  <a:pt x="23475" y="13211"/>
                </a:moveTo>
                <a:cubicBezTo>
                  <a:pt x="23429" y="13211"/>
                  <a:pt x="23429" y="13282"/>
                  <a:pt x="23475" y="13282"/>
                </a:cubicBezTo>
                <a:cubicBezTo>
                  <a:pt x="23475" y="13283"/>
                  <a:pt x="23475" y="13283"/>
                  <a:pt x="23476" y="13283"/>
                </a:cubicBezTo>
                <a:cubicBezTo>
                  <a:pt x="23521" y="13283"/>
                  <a:pt x="23521" y="13211"/>
                  <a:pt x="23475" y="13211"/>
                </a:cubicBezTo>
                <a:close/>
                <a:moveTo>
                  <a:pt x="10645" y="13206"/>
                </a:moveTo>
                <a:cubicBezTo>
                  <a:pt x="10627" y="13206"/>
                  <a:pt x="10610" y="13215"/>
                  <a:pt x="10600" y="13232"/>
                </a:cubicBezTo>
                <a:cubicBezTo>
                  <a:pt x="10587" y="13256"/>
                  <a:pt x="10595" y="13293"/>
                  <a:pt x="10620" y="13306"/>
                </a:cubicBezTo>
                <a:cubicBezTo>
                  <a:pt x="10630" y="13311"/>
                  <a:pt x="10639" y="13316"/>
                  <a:pt x="10649" y="13321"/>
                </a:cubicBezTo>
                <a:cubicBezTo>
                  <a:pt x="10658" y="13326"/>
                  <a:pt x="10668" y="13328"/>
                  <a:pt x="10678" y="13328"/>
                </a:cubicBezTo>
                <a:cubicBezTo>
                  <a:pt x="10695" y="13328"/>
                  <a:pt x="10712" y="13320"/>
                  <a:pt x="10722" y="13302"/>
                </a:cubicBezTo>
                <a:cubicBezTo>
                  <a:pt x="10737" y="13278"/>
                  <a:pt x="10730" y="13242"/>
                  <a:pt x="10704" y="13229"/>
                </a:cubicBezTo>
                <a:cubicBezTo>
                  <a:pt x="10692" y="13224"/>
                  <a:pt x="10684" y="13218"/>
                  <a:pt x="10673" y="13213"/>
                </a:cubicBezTo>
                <a:cubicBezTo>
                  <a:pt x="10664" y="13209"/>
                  <a:pt x="10654" y="13206"/>
                  <a:pt x="10645" y="13206"/>
                </a:cubicBezTo>
                <a:close/>
                <a:moveTo>
                  <a:pt x="710" y="13232"/>
                </a:moveTo>
                <a:cubicBezTo>
                  <a:pt x="685" y="13232"/>
                  <a:pt x="660" y="13257"/>
                  <a:pt x="678" y="13284"/>
                </a:cubicBezTo>
                <a:cubicBezTo>
                  <a:pt x="687" y="13299"/>
                  <a:pt x="697" y="13314"/>
                  <a:pt x="707" y="13329"/>
                </a:cubicBezTo>
                <a:cubicBezTo>
                  <a:pt x="715" y="13340"/>
                  <a:pt x="726" y="13345"/>
                  <a:pt x="737" y="13345"/>
                </a:cubicBezTo>
                <a:cubicBezTo>
                  <a:pt x="762" y="13345"/>
                  <a:pt x="787" y="13319"/>
                  <a:pt x="769" y="13293"/>
                </a:cubicBezTo>
                <a:cubicBezTo>
                  <a:pt x="759" y="13278"/>
                  <a:pt x="748" y="13264"/>
                  <a:pt x="739" y="13248"/>
                </a:cubicBezTo>
                <a:cubicBezTo>
                  <a:pt x="731" y="13237"/>
                  <a:pt x="720" y="13232"/>
                  <a:pt x="710" y="13232"/>
                </a:cubicBezTo>
                <a:close/>
                <a:moveTo>
                  <a:pt x="5650" y="13244"/>
                </a:moveTo>
                <a:cubicBezTo>
                  <a:pt x="5642" y="13244"/>
                  <a:pt x="5633" y="13247"/>
                  <a:pt x="5625" y="13255"/>
                </a:cubicBezTo>
                <a:lnTo>
                  <a:pt x="5609" y="13270"/>
                </a:lnTo>
                <a:cubicBezTo>
                  <a:pt x="5584" y="13294"/>
                  <a:pt x="5609" y="13330"/>
                  <a:pt x="5637" y="13330"/>
                </a:cubicBezTo>
                <a:cubicBezTo>
                  <a:pt x="5643" y="13330"/>
                  <a:pt x="5649" y="13328"/>
                  <a:pt x="5655" y="13324"/>
                </a:cubicBezTo>
                <a:lnTo>
                  <a:pt x="5663" y="13329"/>
                </a:lnTo>
                <a:cubicBezTo>
                  <a:pt x="5677" y="13334"/>
                  <a:pt x="5693" y="13339"/>
                  <a:pt x="5708" y="13344"/>
                </a:cubicBezTo>
                <a:cubicBezTo>
                  <a:pt x="5712" y="13346"/>
                  <a:pt x="5716" y="13347"/>
                  <a:pt x="5720" y="13347"/>
                </a:cubicBezTo>
                <a:cubicBezTo>
                  <a:pt x="5754" y="13347"/>
                  <a:pt x="5765" y="13288"/>
                  <a:pt x="5727" y="13276"/>
                </a:cubicBezTo>
                <a:cubicBezTo>
                  <a:pt x="5713" y="13271"/>
                  <a:pt x="5697" y="13266"/>
                  <a:pt x="5682" y="13260"/>
                </a:cubicBezTo>
                <a:cubicBezTo>
                  <a:pt x="5681" y="13258"/>
                  <a:pt x="5678" y="13258"/>
                  <a:pt x="5677" y="13258"/>
                </a:cubicBezTo>
                <a:cubicBezTo>
                  <a:pt x="5671" y="13250"/>
                  <a:pt x="5661" y="13244"/>
                  <a:pt x="5650" y="13244"/>
                </a:cubicBezTo>
                <a:close/>
                <a:moveTo>
                  <a:pt x="22003" y="13301"/>
                </a:moveTo>
                <a:cubicBezTo>
                  <a:pt x="21990" y="13301"/>
                  <a:pt x="21977" y="13318"/>
                  <a:pt x="21989" y="13331"/>
                </a:cubicBezTo>
                <a:lnTo>
                  <a:pt x="22005" y="13346"/>
                </a:lnTo>
                <a:cubicBezTo>
                  <a:pt x="22009" y="13350"/>
                  <a:pt x="22013" y="13352"/>
                  <a:pt x="22017" y="13352"/>
                </a:cubicBezTo>
                <a:cubicBezTo>
                  <a:pt x="22030" y="13352"/>
                  <a:pt x="22042" y="13333"/>
                  <a:pt x="22030" y="13321"/>
                </a:cubicBezTo>
                <a:lnTo>
                  <a:pt x="22014" y="13306"/>
                </a:lnTo>
                <a:cubicBezTo>
                  <a:pt x="22011" y="13302"/>
                  <a:pt x="22007" y="13301"/>
                  <a:pt x="22003" y="13301"/>
                </a:cubicBezTo>
                <a:close/>
                <a:moveTo>
                  <a:pt x="165" y="13260"/>
                </a:moveTo>
                <a:cubicBezTo>
                  <a:pt x="151" y="13260"/>
                  <a:pt x="138" y="13267"/>
                  <a:pt x="134" y="13285"/>
                </a:cubicBezTo>
                <a:cubicBezTo>
                  <a:pt x="126" y="13320"/>
                  <a:pt x="134" y="13352"/>
                  <a:pt x="156" y="13379"/>
                </a:cubicBezTo>
                <a:cubicBezTo>
                  <a:pt x="162" y="13386"/>
                  <a:pt x="171" y="13390"/>
                  <a:pt x="180" y="13390"/>
                </a:cubicBezTo>
                <a:cubicBezTo>
                  <a:pt x="190" y="13390"/>
                  <a:pt x="200" y="13386"/>
                  <a:pt x="207" y="13379"/>
                </a:cubicBezTo>
                <a:cubicBezTo>
                  <a:pt x="220" y="13364"/>
                  <a:pt x="218" y="13344"/>
                  <a:pt x="207" y="13330"/>
                </a:cubicBezTo>
                <a:cubicBezTo>
                  <a:pt x="201" y="13323"/>
                  <a:pt x="199" y="13314"/>
                  <a:pt x="202" y="13304"/>
                </a:cubicBezTo>
                <a:cubicBezTo>
                  <a:pt x="209" y="13278"/>
                  <a:pt x="186" y="13260"/>
                  <a:pt x="165" y="13260"/>
                </a:cubicBezTo>
                <a:close/>
                <a:moveTo>
                  <a:pt x="22816" y="13271"/>
                </a:moveTo>
                <a:cubicBezTo>
                  <a:pt x="22788" y="13271"/>
                  <a:pt x="22765" y="13306"/>
                  <a:pt x="22790" y="13331"/>
                </a:cubicBezTo>
                <a:cubicBezTo>
                  <a:pt x="22810" y="13351"/>
                  <a:pt x="22829" y="13372"/>
                  <a:pt x="22850" y="13391"/>
                </a:cubicBezTo>
                <a:cubicBezTo>
                  <a:pt x="22858" y="13399"/>
                  <a:pt x="22866" y="13402"/>
                  <a:pt x="22874" y="13402"/>
                </a:cubicBezTo>
                <a:cubicBezTo>
                  <a:pt x="22901" y="13402"/>
                  <a:pt x="22925" y="13366"/>
                  <a:pt x="22900" y="13341"/>
                </a:cubicBezTo>
                <a:cubicBezTo>
                  <a:pt x="22879" y="13321"/>
                  <a:pt x="22859" y="13300"/>
                  <a:pt x="22840" y="13281"/>
                </a:cubicBezTo>
                <a:cubicBezTo>
                  <a:pt x="22832" y="13274"/>
                  <a:pt x="22824" y="13271"/>
                  <a:pt x="22816" y="13271"/>
                </a:cubicBezTo>
                <a:close/>
                <a:moveTo>
                  <a:pt x="4989" y="13318"/>
                </a:moveTo>
                <a:cubicBezTo>
                  <a:pt x="4963" y="13318"/>
                  <a:pt x="4939" y="13353"/>
                  <a:pt x="4964" y="13378"/>
                </a:cubicBezTo>
                <a:lnTo>
                  <a:pt x="4979" y="13394"/>
                </a:lnTo>
                <a:cubicBezTo>
                  <a:pt x="4987" y="13401"/>
                  <a:pt x="4995" y="13404"/>
                  <a:pt x="5003" y="13404"/>
                </a:cubicBezTo>
                <a:cubicBezTo>
                  <a:pt x="5031" y="13404"/>
                  <a:pt x="5055" y="13369"/>
                  <a:pt x="5029" y="13344"/>
                </a:cubicBezTo>
                <a:lnTo>
                  <a:pt x="5013" y="13329"/>
                </a:lnTo>
                <a:cubicBezTo>
                  <a:pt x="5006" y="13321"/>
                  <a:pt x="4997" y="13318"/>
                  <a:pt x="4989" y="13318"/>
                </a:cubicBezTo>
                <a:close/>
                <a:moveTo>
                  <a:pt x="17982" y="13312"/>
                </a:moveTo>
                <a:cubicBezTo>
                  <a:pt x="17958" y="13312"/>
                  <a:pt x="17938" y="13329"/>
                  <a:pt x="17930" y="13351"/>
                </a:cubicBezTo>
                <a:cubicBezTo>
                  <a:pt x="17925" y="13366"/>
                  <a:pt x="17919" y="13381"/>
                  <a:pt x="17914" y="13395"/>
                </a:cubicBezTo>
                <a:cubicBezTo>
                  <a:pt x="17906" y="13423"/>
                  <a:pt x="17925" y="13454"/>
                  <a:pt x="17951" y="13461"/>
                </a:cubicBezTo>
                <a:cubicBezTo>
                  <a:pt x="17955" y="13462"/>
                  <a:pt x="17960" y="13462"/>
                  <a:pt x="17964" y="13462"/>
                </a:cubicBezTo>
                <a:cubicBezTo>
                  <a:pt x="17988" y="13462"/>
                  <a:pt x="18009" y="13446"/>
                  <a:pt x="18017" y="13424"/>
                </a:cubicBezTo>
                <a:cubicBezTo>
                  <a:pt x="18022" y="13408"/>
                  <a:pt x="18027" y="13394"/>
                  <a:pt x="18033" y="13379"/>
                </a:cubicBezTo>
                <a:cubicBezTo>
                  <a:pt x="18042" y="13352"/>
                  <a:pt x="18022" y="13320"/>
                  <a:pt x="17996" y="13314"/>
                </a:cubicBezTo>
                <a:cubicBezTo>
                  <a:pt x="17991" y="13313"/>
                  <a:pt x="17986" y="13312"/>
                  <a:pt x="17982" y="13312"/>
                </a:cubicBezTo>
                <a:close/>
                <a:moveTo>
                  <a:pt x="22393" y="13422"/>
                </a:moveTo>
                <a:cubicBezTo>
                  <a:pt x="22380" y="13422"/>
                  <a:pt x="22368" y="13440"/>
                  <a:pt x="22380" y="13452"/>
                </a:cubicBezTo>
                <a:lnTo>
                  <a:pt x="22396" y="13468"/>
                </a:lnTo>
                <a:cubicBezTo>
                  <a:pt x="22399" y="13472"/>
                  <a:pt x="22403" y="13473"/>
                  <a:pt x="22407" y="13473"/>
                </a:cubicBezTo>
                <a:cubicBezTo>
                  <a:pt x="22421" y="13473"/>
                  <a:pt x="22432" y="13456"/>
                  <a:pt x="22421" y="13444"/>
                </a:cubicBezTo>
                <a:lnTo>
                  <a:pt x="22405" y="13428"/>
                </a:lnTo>
                <a:cubicBezTo>
                  <a:pt x="22401" y="13424"/>
                  <a:pt x="22397" y="13422"/>
                  <a:pt x="22393" y="13422"/>
                </a:cubicBezTo>
                <a:close/>
                <a:moveTo>
                  <a:pt x="20520" y="13441"/>
                </a:moveTo>
                <a:cubicBezTo>
                  <a:pt x="20473" y="13441"/>
                  <a:pt x="20473" y="13512"/>
                  <a:pt x="20520" y="13512"/>
                </a:cubicBezTo>
                <a:cubicBezTo>
                  <a:pt x="20565" y="13512"/>
                  <a:pt x="20565" y="13441"/>
                  <a:pt x="20520" y="13441"/>
                </a:cubicBezTo>
                <a:close/>
                <a:moveTo>
                  <a:pt x="19018" y="13422"/>
                </a:moveTo>
                <a:cubicBezTo>
                  <a:pt x="18991" y="13422"/>
                  <a:pt x="18967" y="13458"/>
                  <a:pt x="18992" y="13483"/>
                </a:cubicBezTo>
                <a:lnTo>
                  <a:pt x="19023" y="13513"/>
                </a:lnTo>
                <a:cubicBezTo>
                  <a:pt x="19030" y="13520"/>
                  <a:pt x="19038" y="13524"/>
                  <a:pt x="19046" y="13524"/>
                </a:cubicBezTo>
                <a:cubicBezTo>
                  <a:pt x="19072" y="13524"/>
                  <a:pt x="19096" y="13488"/>
                  <a:pt x="19072" y="13463"/>
                </a:cubicBezTo>
                <a:lnTo>
                  <a:pt x="19042" y="13433"/>
                </a:lnTo>
                <a:cubicBezTo>
                  <a:pt x="19035" y="13426"/>
                  <a:pt x="19026" y="13422"/>
                  <a:pt x="19018" y="13422"/>
                </a:cubicBezTo>
                <a:close/>
                <a:moveTo>
                  <a:pt x="17305" y="13403"/>
                </a:moveTo>
                <a:cubicBezTo>
                  <a:pt x="17278" y="13403"/>
                  <a:pt x="17254" y="13438"/>
                  <a:pt x="17279" y="13463"/>
                </a:cubicBezTo>
                <a:cubicBezTo>
                  <a:pt x="17299" y="13483"/>
                  <a:pt x="17319" y="13504"/>
                  <a:pt x="17340" y="13523"/>
                </a:cubicBezTo>
                <a:cubicBezTo>
                  <a:pt x="17347" y="13531"/>
                  <a:pt x="17355" y="13534"/>
                  <a:pt x="17363" y="13534"/>
                </a:cubicBezTo>
                <a:cubicBezTo>
                  <a:pt x="17390" y="13534"/>
                  <a:pt x="17414" y="13498"/>
                  <a:pt x="17389" y="13473"/>
                </a:cubicBezTo>
                <a:cubicBezTo>
                  <a:pt x="17369" y="13454"/>
                  <a:pt x="17351" y="13433"/>
                  <a:pt x="17330" y="13413"/>
                </a:cubicBezTo>
                <a:cubicBezTo>
                  <a:pt x="17322" y="13406"/>
                  <a:pt x="17313" y="13403"/>
                  <a:pt x="17305" y="13403"/>
                </a:cubicBezTo>
                <a:close/>
                <a:moveTo>
                  <a:pt x="19709" y="13436"/>
                </a:moveTo>
                <a:cubicBezTo>
                  <a:pt x="19639" y="13436"/>
                  <a:pt x="19639" y="13544"/>
                  <a:pt x="19709" y="13544"/>
                </a:cubicBezTo>
                <a:cubicBezTo>
                  <a:pt x="19777" y="13543"/>
                  <a:pt x="19777" y="13436"/>
                  <a:pt x="19709" y="13436"/>
                </a:cubicBezTo>
                <a:close/>
                <a:moveTo>
                  <a:pt x="1430" y="13425"/>
                </a:moveTo>
                <a:cubicBezTo>
                  <a:pt x="1389" y="13425"/>
                  <a:pt x="1352" y="13478"/>
                  <a:pt x="1390" y="13515"/>
                </a:cubicBezTo>
                <a:lnTo>
                  <a:pt x="1406" y="13531"/>
                </a:lnTo>
                <a:cubicBezTo>
                  <a:pt x="1417" y="13542"/>
                  <a:pt x="1430" y="13547"/>
                  <a:pt x="1442" y="13547"/>
                </a:cubicBezTo>
                <a:cubicBezTo>
                  <a:pt x="1482" y="13547"/>
                  <a:pt x="1519" y="13494"/>
                  <a:pt x="1482" y="13456"/>
                </a:cubicBezTo>
                <a:cubicBezTo>
                  <a:pt x="1476" y="13450"/>
                  <a:pt x="1471" y="13446"/>
                  <a:pt x="1466" y="13441"/>
                </a:cubicBezTo>
                <a:cubicBezTo>
                  <a:pt x="1455" y="13430"/>
                  <a:pt x="1442" y="13425"/>
                  <a:pt x="1430" y="13425"/>
                </a:cubicBezTo>
                <a:close/>
                <a:moveTo>
                  <a:pt x="9715" y="13345"/>
                </a:moveTo>
                <a:cubicBezTo>
                  <a:pt x="9701" y="13345"/>
                  <a:pt x="9688" y="13353"/>
                  <a:pt x="9683" y="13370"/>
                </a:cubicBezTo>
                <a:cubicBezTo>
                  <a:pt x="9670" y="13418"/>
                  <a:pt x="9663" y="13466"/>
                  <a:pt x="9663" y="13514"/>
                </a:cubicBezTo>
                <a:cubicBezTo>
                  <a:pt x="9663" y="13537"/>
                  <a:pt x="9681" y="13549"/>
                  <a:pt x="9699" y="13549"/>
                </a:cubicBezTo>
                <a:cubicBezTo>
                  <a:pt x="9716" y="13549"/>
                  <a:pt x="9735" y="13537"/>
                  <a:pt x="9735" y="13514"/>
                </a:cubicBezTo>
                <a:cubicBezTo>
                  <a:pt x="9736" y="13472"/>
                  <a:pt x="9741" y="13430"/>
                  <a:pt x="9751" y="13389"/>
                </a:cubicBezTo>
                <a:cubicBezTo>
                  <a:pt x="9759" y="13363"/>
                  <a:pt x="9737" y="13345"/>
                  <a:pt x="9715" y="13345"/>
                </a:cubicBezTo>
                <a:close/>
                <a:moveTo>
                  <a:pt x="6430" y="13487"/>
                </a:moveTo>
                <a:cubicBezTo>
                  <a:pt x="6422" y="13487"/>
                  <a:pt x="6414" y="13490"/>
                  <a:pt x="6406" y="13497"/>
                </a:cubicBezTo>
                <a:lnTo>
                  <a:pt x="6391" y="13513"/>
                </a:lnTo>
                <a:cubicBezTo>
                  <a:pt x="6366" y="13538"/>
                  <a:pt x="6390" y="13573"/>
                  <a:pt x="6417" y="13573"/>
                </a:cubicBezTo>
                <a:cubicBezTo>
                  <a:pt x="6425" y="13573"/>
                  <a:pt x="6434" y="13570"/>
                  <a:pt x="6441" y="13562"/>
                </a:cubicBezTo>
                <a:lnTo>
                  <a:pt x="6457" y="13546"/>
                </a:lnTo>
                <a:cubicBezTo>
                  <a:pt x="6482" y="13522"/>
                  <a:pt x="6457" y="13487"/>
                  <a:pt x="6430" y="13487"/>
                </a:cubicBezTo>
                <a:close/>
                <a:moveTo>
                  <a:pt x="24706" y="13515"/>
                </a:moveTo>
                <a:cubicBezTo>
                  <a:pt x="24660" y="13515"/>
                  <a:pt x="24660" y="13586"/>
                  <a:pt x="24706" y="13586"/>
                </a:cubicBezTo>
                <a:cubicBezTo>
                  <a:pt x="24706" y="13586"/>
                  <a:pt x="24706" y="13586"/>
                  <a:pt x="24707" y="13586"/>
                </a:cubicBezTo>
                <a:cubicBezTo>
                  <a:pt x="24752" y="13586"/>
                  <a:pt x="24751" y="13517"/>
                  <a:pt x="24706" y="13515"/>
                </a:cubicBezTo>
                <a:close/>
                <a:moveTo>
                  <a:pt x="15309" y="13474"/>
                </a:moveTo>
                <a:cubicBezTo>
                  <a:pt x="15295" y="13474"/>
                  <a:pt x="15281" y="13482"/>
                  <a:pt x="15275" y="13498"/>
                </a:cubicBezTo>
                <a:cubicBezTo>
                  <a:pt x="15270" y="13514"/>
                  <a:pt x="15265" y="13529"/>
                  <a:pt x="15261" y="13543"/>
                </a:cubicBezTo>
                <a:cubicBezTo>
                  <a:pt x="15252" y="13569"/>
                  <a:pt x="15273" y="13587"/>
                  <a:pt x="15295" y="13587"/>
                </a:cubicBezTo>
                <a:cubicBezTo>
                  <a:pt x="15308" y="13587"/>
                  <a:pt x="15322" y="13580"/>
                  <a:pt x="15328" y="13562"/>
                </a:cubicBezTo>
                <a:cubicBezTo>
                  <a:pt x="15334" y="13546"/>
                  <a:pt x="15339" y="13532"/>
                  <a:pt x="15343" y="13518"/>
                </a:cubicBezTo>
                <a:cubicBezTo>
                  <a:pt x="15352" y="13492"/>
                  <a:pt x="15330" y="13474"/>
                  <a:pt x="15309" y="13474"/>
                </a:cubicBezTo>
                <a:close/>
                <a:moveTo>
                  <a:pt x="7580" y="13533"/>
                </a:moveTo>
                <a:cubicBezTo>
                  <a:pt x="7535" y="13533"/>
                  <a:pt x="7535" y="13603"/>
                  <a:pt x="7580" y="13603"/>
                </a:cubicBezTo>
                <a:lnTo>
                  <a:pt x="7595" y="13603"/>
                </a:lnTo>
                <a:cubicBezTo>
                  <a:pt x="7641" y="13603"/>
                  <a:pt x="7641" y="13533"/>
                  <a:pt x="7595" y="13533"/>
                </a:cubicBezTo>
                <a:close/>
                <a:moveTo>
                  <a:pt x="16704" y="13475"/>
                </a:moveTo>
                <a:cubicBezTo>
                  <a:pt x="16664" y="13475"/>
                  <a:pt x="16628" y="13528"/>
                  <a:pt x="16664" y="13565"/>
                </a:cubicBezTo>
                <a:cubicBezTo>
                  <a:pt x="16675" y="13576"/>
                  <a:pt x="16683" y="13586"/>
                  <a:pt x="16693" y="13596"/>
                </a:cubicBezTo>
                <a:cubicBezTo>
                  <a:pt x="16703" y="13607"/>
                  <a:pt x="16716" y="13612"/>
                  <a:pt x="16728" y="13612"/>
                </a:cubicBezTo>
                <a:cubicBezTo>
                  <a:pt x="16768" y="13612"/>
                  <a:pt x="16805" y="13558"/>
                  <a:pt x="16769" y="13520"/>
                </a:cubicBezTo>
                <a:cubicBezTo>
                  <a:pt x="16760" y="13510"/>
                  <a:pt x="16749" y="13499"/>
                  <a:pt x="16740" y="13491"/>
                </a:cubicBezTo>
                <a:cubicBezTo>
                  <a:pt x="16729" y="13479"/>
                  <a:pt x="16717" y="13475"/>
                  <a:pt x="16704" y="13475"/>
                </a:cubicBezTo>
                <a:close/>
                <a:moveTo>
                  <a:pt x="8978" y="13475"/>
                </a:moveTo>
                <a:cubicBezTo>
                  <a:pt x="8951" y="13475"/>
                  <a:pt x="8924" y="13493"/>
                  <a:pt x="8924" y="13528"/>
                </a:cubicBezTo>
                <a:lnTo>
                  <a:pt x="8924" y="13572"/>
                </a:lnTo>
                <a:cubicBezTo>
                  <a:pt x="8924" y="13606"/>
                  <a:pt x="8950" y="13623"/>
                  <a:pt x="8977" y="13623"/>
                </a:cubicBezTo>
                <a:cubicBezTo>
                  <a:pt x="9004" y="13623"/>
                  <a:pt x="9031" y="13606"/>
                  <a:pt x="9031" y="13572"/>
                </a:cubicBezTo>
                <a:lnTo>
                  <a:pt x="9031" y="13528"/>
                </a:lnTo>
                <a:cubicBezTo>
                  <a:pt x="9032" y="13493"/>
                  <a:pt x="9005" y="13475"/>
                  <a:pt x="8978" y="13475"/>
                </a:cubicBezTo>
                <a:close/>
                <a:moveTo>
                  <a:pt x="11324" y="13510"/>
                </a:moveTo>
                <a:cubicBezTo>
                  <a:pt x="11283" y="13510"/>
                  <a:pt x="11246" y="13563"/>
                  <a:pt x="11283" y="13601"/>
                </a:cubicBezTo>
                <a:lnTo>
                  <a:pt x="11299" y="13617"/>
                </a:lnTo>
                <a:cubicBezTo>
                  <a:pt x="11310" y="13628"/>
                  <a:pt x="11322" y="13632"/>
                  <a:pt x="11334" y="13632"/>
                </a:cubicBezTo>
                <a:cubicBezTo>
                  <a:pt x="11375" y="13632"/>
                  <a:pt x="11412" y="13579"/>
                  <a:pt x="11375" y="13541"/>
                </a:cubicBezTo>
                <a:lnTo>
                  <a:pt x="11359" y="13526"/>
                </a:lnTo>
                <a:cubicBezTo>
                  <a:pt x="11348" y="13515"/>
                  <a:pt x="11336" y="13510"/>
                  <a:pt x="11324" y="13510"/>
                </a:cubicBezTo>
                <a:close/>
                <a:moveTo>
                  <a:pt x="20072" y="13484"/>
                </a:moveTo>
                <a:cubicBezTo>
                  <a:pt x="20048" y="13484"/>
                  <a:pt x="20028" y="13500"/>
                  <a:pt x="20020" y="13522"/>
                </a:cubicBezTo>
                <a:cubicBezTo>
                  <a:pt x="20015" y="13536"/>
                  <a:pt x="20009" y="13552"/>
                  <a:pt x="20004" y="13566"/>
                </a:cubicBezTo>
                <a:cubicBezTo>
                  <a:pt x="19994" y="13594"/>
                  <a:pt x="20015" y="13625"/>
                  <a:pt x="20041" y="13632"/>
                </a:cubicBezTo>
                <a:cubicBezTo>
                  <a:pt x="20045" y="13634"/>
                  <a:pt x="20050" y="13634"/>
                  <a:pt x="20054" y="13634"/>
                </a:cubicBezTo>
                <a:cubicBezTo>
                  <a:pt x="20078" y="13634"/>
                  <a:pt x="20099" y="13618"/>
                  <a:pt x="20107" y="13596"/>
                </a:cubicBezTo>
                <a:cubicBezTo>
                  <a:pt x="20112" y="13581"/>
                  <a:pt x="20117" y="13565"/>
                  <a:pt x="20123" y="13551"/>
                </a:cubicBezTo>
                <a:cubicBezTo>
                  <a:pt x="20133" y="13524"/>
                  <a:pt x="20112" y="13492"/>
                  <a:pt x="20086" y="13486"/>
                </a:cubicBezTo>
                <a:cubicBezTo>
                  <a:pt x="20081" y="13484"/>
                  <a:pt x="20076" y="13484"/>
                  <a:pt x="20072" y="13484"/>
                </a:cubicBezTo>
                <a:close/>
                <a:moveTo>
                  <a:pt x="9341" y="13536"/>
                </a:moveTo>
                <a:cubicBezTo>
                  <a:pt x="9313" y="13536"/>
                  <a:pt x="9288" y="13572"/>
                  <a:pt x="9313" y="13597"/>
                </a:cubicBezTo>
                <a:cubicBezTo>
                  <a:pt x="9324" y="13607"/>
                  <a:pt x="9334" y="13617"/>
                  <a:pt x="9344" y="13627"/>
                </a:cubicBezTo>
                <a:cubicBezTo>
                  <a:pt x="9351" y="13634"/>
                  <a:pt x="9359" y="13637"/>
                  <a:pt x="9367" y="13637"/>
                </a:cubicBezTo>
                <a:cubicBezTo>
                  <a:pt x="9395" y="13637"/>
                  <a:pt x="9420" y="13601"/>
                  <a:pt x="9394" y="13577"/>
                </a:cubicBezTo>
                <a:cubicBezTo>
                  <a:pt x="9383" y="13566"/>
                  <a:pt x="9373" y="13557"/>
                  <a:pt x="9364" y="13546"/>
                </a:cubicBezTo>
                <a:cubicBezTo>
                  <a:pt x="9357" y="13539"/>
                  <a:pt x="9349" y="13536"/>
                  <a:pt x="9341" y="13536"/>
                </a:cubicBezTo>
                <a:close/>
                <a:moveTo>
                  <a:pt x="4712" y="13497"/>
                </a:moveTo>
                <a:cubicBezTo>
                  <a:pt x="4691" y="13497"/>
                  <a:pt x="4669" y="13514"/>
                  <a:pt x="4675" y="13540"/>
                </a:cubicBezTo>
                <a:lnTo>
                  <a:pt x="4690" y="13615"/>
                </a:lnTo>
                <a:cubicBezTo>
                  <a:pt x="4694" y="13633"/>
                  <a:pt x="4707" y="13640"/>
                  <a:pt x="4720" y="13640"/>
                </a:cubicBezTo>
                <a:cubicBezTo>
                  <a:pt x="4741" y="13640"/>
                  <a:pt x="4763" y="13623"/>
                  <a:pt x="4758" y="13597"/>
                </a:cubicBezTo>
                <a:lnTo>
                  <a:pt x="4743" y="13522"/>
                </a:lnTo>
                <a:cubicBezTo>
                  <a:pt x="4739" y="13504"/>
                  <a:pt x="4726" y="13497"/>
                  <a:pt x="4712" y="13497"/>
                </a:cubicBezTo>
                <a:close/>
                <a:moveTo>
                  <a:pt x="4464" y="13542"/>
                </a:moveTo>
                <a:cubicBezTo>
                  <a:pt x="4446" y="13542"/>
                  <a:pt x="4428" y="13554"/>
                  <a:pt x="4428" y="13577"/>
                </a:cubicBezTo>
                <a:lnTo>
                  <a:pt x="4428" y="13607"/>
                </a:lnTo>
                <a:cubicBezTo>
                  <a:pt x="4428" y="13630"/>
                  <a:pt x="4446" y="13642"/>
                  <a:pt x="4464" y="13642"/>
                </a:cubicBezTo>
                <a:cubicBezTo>
                  <a:pt x="4481" y="13642"/>
                  <a:pt x="4499" y="13630"/>
                  <a:pt x="4499" y="13607"/>
                </a:cubicBezTo>
                <a:lnTo>
                  <a:pt x="4499" y="13577"/>
                </a:lnTo>
                <a:cubicBezTo>
                  <a:pt x="4499" y="13554"/>
                  <a:pt x="4481" y="13542"/>
                  <a:pt x="4464" y="13542"/>
                </a:cubicBezTo>
                <a:close/>
                <a:moveTo>
                  <a:pt x="3261" y="13537"/>
                </a:moveTo>
                <a:cubicBezTo>
                  <a:pt x="3234" y="13537"/>
                  <a:pt x="3208" y="13554"/>
                  <a:pt x="3208" y="13588"/>
                </a:cubicBezTo>
                <a:lnTo>
                  <a:pt x="3208" y="13604"/>
                </a:lnTo>
                <a:cubicBezTo>
                  <a:pt x="3208" y="13639"/>
                  <a:pt x="3235" y="13657"/>
                  <a:pt x="3261" y="13657"/>
                </a:cubicBezTo>
                <a:cubicBezTo>
                  <a:pt x="3288" y="13657"/>
                  <a:pt x="3315" y="13639"/>
                  <a:pt x="3315" y="13604"/>
                </a:cubicBezTo>
                <a:lnTo>
                  <a:pt x="3315" y="13588"/>
                </a:lnTo>
                <a:cubicBezTo>
                  <a:pt x="3314" y="13554"/>
                  <a:pt x="3287" y="13537"/>
                  <a:pt x="3261" y="13537"/>
                </a:cubicBezTo>
                <a:close/>
                <a:moveTo>
                  <a:pt x="24450" y="13590"/>
                </a:moveTo>
                <a:cubicBezTo>
                  <a:pt x="24404" y="13590"/>
                  <a:pt x="24404" y="13661"/>
                  <a:pt x="24450" y="13661"/>
                </a:cubicBezTo>
                <a:lnTo>
                  <a:pt x="24466" y="13661"/>
                </a:lnTo>
                <a:cubicBezTo>
                  <a:pt x="24466" y="13661"/>
                  <a:pt x="24466" y="13661"/>
                  <a:pt x="24467" y="13661"/>
                </a:cubicBezTo>
                <a:cubicBezTo>
                  <a:pt x="24511" y="13661"/>
                  <a:pt x="24512" y="13590"/>
                  <a:pt x="24466" y="13590"/>
                </a:cubicBezTo>
                <a:close/>
                <a:moveTo>
                  <a:pt x="6393" y="13620"/>
                </a:moveTo>
                <a:cubicBezTo>
                  <a:pt x="6348" y="13620"/>
                  <a:pt x="6348" y="13691"/>
                  <a:pt x="6394" y="13691"/>
                </a:cubicBezTo>
                <a:cubicBezTo>
                  <a:pt x="6440" y="13691"/>
                  <a:pt x="6440" y="13620"/>
                  <a:pt x="6394" y="13620"/>
                </a:cubicBezTo>
                <a:cubicBezTo>
                  <a:pt x="6393" y="13620"/>
                  <a:pt x="6393" y="13620"/>
                  <a:pt x="6393" y="13620"/>
                </a:cubicBezTo>
                <a:close/>
                <a:moveTo>
                  <a:pt x="16132" y="13546"/>
                </a:moveTo>
                <a:cubicBezTo>
                  <a:pt x="16113" y="13546"/>
                  <a:pt x="16096" y="13556"/>
                  <a:pt x="16085" y="13573"/>
                </a:cubicBezTo>
                <a:cubicBezTo>
                  <a:pt x="16075" y="13588"/>
                  <a:pt x="16065" y="13603"/>
                  <a:pt x="16055" y="13618"/>
                </a:cubicBezTo>
                <a:cubicBezTo>
                  <a:pt x="16039" y="13641"/>
                  <a:pt x="16049" y="13676"/>
                  <a:pt x="16075" y="13691"/>
                </a:cubicBezTo>
                <a:cubicBezTo>
                  <a:pt x="16083" y="13696"/>
                  <a:pt x="16092" y="13698"/>
                  <a:pt x="16101" y="13698"/>
                </a:cubicBezTo>
                <a:cubicBezTo>
                  <a:pt x="16119" y="13698"/>
                  <a:pt x="16137" y="13688"/>
                  <a:pt x="16148" y="13671"/>
                </a:cubicBezTo>
                <a:cubicBezTo>
                  <a:pt x="16158" y="13655"/>
                  <a:pt x="16168" y="13641"/>
                  <a:pt x="16178" y="13627"/>
                </a:cubicBezTo>
                <a:cubicBezTo>
                  <a:pt x="16194" y="13603"/>
                  <a:pt x="16184" y="13567"/>
                  <a:pt x="16158" y="13554"/>
                </a:cubicBezTo>
                <a:cubicBezTo>
                  <a:pt x="16150" y="13549"/>
                  <a:pt x="16141" y="13546"/>
                  <a:pt x="16132" y="13546"/>
                </a:cubicBezTo>
                <a:close/>
                <a:moveTo>
                  <a:pt x="23862" y="13618"/>
                </a:moveTo>
                <a:cubicBezTo>
                  <a:pt x="23856" y="13618"/>
                  <a:pt x="23851" y="13619"/>
                  <a:pt x="23846" y="13622"/>
                </a:cubicBezTo>
                <a:cubicBezTo>
                  <a:pt x="23835" y="13627"/>
                  <a:pt x="23826" y="13632"/>
                  <a:pt x="23815" y="13638"/>
                </a:cubicBezTo>
                <a:cubicBezTo>
                  <a:pt x="23780" y="13656"/>
                  <a:pt x="23801" y="13703"/>
                  <a:pt x="23833" y="13703"/>
                </a:cubicBezTo>
                <a:cubicBezTo>
                  <a:pt x="23839" y="13703"/>
                  <a:pt x="23844" y="13701"/>
                  <a:pt x="23850" y="13698"/>
                </a:cubicBezTo>
                <a:cubicBezTo>
                  <a:pt x="23861" y="13693"/>
                  <a:pt x="23870" y="13688"/>
                  <a:pt x="23880" y="13683"/>
                </a:cubicBezTo>
                <a:cubicBezTo>
                  <a:pt x="23916" y="13666"/>
                  <a:pt x="23894" y="13618"/>
                  <a:pt x="23862" y="13618"/>
                </a:cubicBezTo>
                <a:close/>
                <a:moveTo>
                  <a:pt x="5252" y="13572"/>
                </a:moveTo>
                <a:cubicBezTo>
                  <a:pt x="5215" y="13572"/>
                  <a:pt x="5207" y="13618"/>
                  <a:pt x="5231" y="13636"/>
                </a:cubicBezTo>
                <a:cubicBezTo>
                  <a:pt x="5199" y="13649"/>
                  <a:pt x="5204" y="13704"/>
                  <a:pt x="5243" y="13706"/>
                </a:cubicBezTo>
                <a:cubicBezTo>
                  <a:pt x="5280" y="13706"/>
                  <a:pt x="5289" y="13660"/>
                  <a:pt x="5264" y="13641"/>
                </a:cubicBezTo>
                <a:cubicBezTo>
                  <a:pt x="5296" y="13628"/>
                  <a:pt x="5293" y="13572"/>
                  <a:pt x="5252" y="13572"/>
                </a:cubicBezTo>
                <a:close/>
                <a:moveTo>
                  <a:pt x="3893" y="13541"/>
                </a:moveTo>
                <a:cubicBezTo>
                  <a:pt x="3875" y="13541"/>
                  <a:pt x="3858" y="13553"/>
                  <a:pt x="3858" y="13576"/>
                </a:cubicBezTo>
                <a:lnTo>
                  <a:pt x="3858" y="13682"/>
                </a:lnTo>
                <a:cubicBezTo>
                  <a:pt x="3858" y="13705"/>
                  <a:pt x="3875" y="13716"/>
                  <a:pt x="3893" y="13716"/>
                </a:cubicBezTo>
                <a:cubicBezTo>
                  <a:pt x="3910" y="13716"/>
                  <a:pt x="3928" y="13705"/>
                  <a:pt x="3928" y="13682"/>
                </a:cubicBezTo>
                <a:lnTo>
                  <a:pt x="3928" y="13576"/>
                </a:lnTo>
                <a:cubicBezTo>
                  <a:pt x="3928" y="13553"/>
                  <a:pt x="3910" y="13541"/>
                  <a:pt x="3893" y="13541"/>
                </a:cubicBezTo>
                <a:close/>
                <a:moveTo>
                  <a:pt x="14513" y="13620"/>
                </a:moveTo>
                <a:cubicBezTo>
                  <a:pt x="14489" y="13620"/>
                  <a:pt x="14465" y="13646"/>
                  <a:pt x="14480" y="13674"/>
                </a:cubicBezTo>
                <a:cubicBezTo>
                  <a:pt x="14485" y="13685"/>
                  <a:pt x="14491" y="13693"/>
                  <a:pt x="14496" y="13704"/>
                </a:cubicBezTo>
                <a:cubicBezTo>
                  <a:pt x="14502" y="13716"/>
                  <a:pt x="14512" y="13722"/>
                  <a:pt x="14523" y="13722"/>
                </a:cubicBezTo>
                <a:cubicBezTo>
                  <a:pt x="14546" y="13722"/>
                  <a:pt x="14570" y="13696"/>
                  <a:pt x="14557" y="13669"/>
                </a:cubicBezTo>
                <a:cubicBezTo>
                  <a:pt x="14551" y="13659"/>
                  <a:pt x="14546" y="13649"/>
                  <a:pt x="14541" y="13639"/>
                </a:cubicBezTo>
                <a:cubicBezTo>
                  <a:pt x="14534" y="13626"/>
                  <a:pt x="14524" y="13620"/>
                  <a:pt x="14513" y="13620"/>
                </a:cubicBezTo>
                <a:close/>
                <a:moveTo>
                  <a:pt x="21030" y="13654"/>
                </a:moveTo>
                <a:cubicBezTo>
                  <a:pt x="21012" y="13654"/>
                  <a:pt x="20994" y="13665"/>
                  <a:pt x="20994" y="13688"/>
                </a:cubicBezTo>
                <a:lnTo>
                  <a:pt x="20994" y="13704"/>
                </a:lnTo>
                <a:cubicBezTo>
                  <a:pt x="20994" y="13727"/>
                  <a:pt x="21012" y="13738"/>
                  <a:pt x="21030" y="13738"/>
                </a:cubicBezTo>
                <a:cubicBezTo>
                  <a:pt x="21048" y="13738"/>
                  <a:pt x="21065" y="13727"/>
                  <a:pt x="21065" y="13704"/>
                </a:cubicBezTo>
                <a:lnTo>
                  <a:pt x="21065" y="13688"/>
                </a:lnTo>
                <a:cubicBezTo>
                  <a:pt x="21065" y="13665"/>
                  <a:pt x="21048" y="13654"/>
                  <a:pt x="21030" y="13654"/>
                </a:cubicBezTo>
                <a:close/>
                <a:moveTo>
                  <a:pt x="12328" y="13633"/>
                </a:moveTo>
                <a:cubicBezTo>
                  <a:pt x="12258" y="13633"/>
                  <a:pt x="12258" y="13740"/>
                  <a:pt x="12328" y="13740"/>
                </a:cubicBezTo>
                <a:cubicBezTo>
                  <a:pt x="12396" y="13740"/>
                  <a:pt x="12396" y="13633"/>
                  <a:pt x="12328" y="13633"/>
                </a:cubicBezTo>
                <a:close/>
                <a:moveTo>
                  <a:pt x="5655" y="13649"/>
                </a:moveTo>
                <a:cubicBezTo>
                  <a:pt x="5641" y="13649"/>
                  <a:pt x="5629" y="13656"/>
                  <a:pt x="5625" y="13674"/>
                </a:cubicBezTo>
                <a:lnTo>
                  <a:pt x="5609" y="13749"/>
                </a:lnTo>
                <a:cubicBezTo>
                  <a:pt x="5603" y="13775"/>
                  <a:pt x="5626" y="13793"/>
                  <a:pt x="5647" y="13793"/>
                </a:cubicBezTo>
                <a:cubicBezTo>
                  <a:pt x="5661" y="13793"/>
                  <a:pt x="5673" y="13786"/>
                  <a:pt x="5677" y="13769"/>
                </a:cubicBezTo>
                <a:lnTo>
                  <a:pt x="5693" y="13693"/>
                </a:lnTo>
                <a:cubicBezTo>
                  <a:pt x="5699" y="13667"/>
                  <a:pt x="5676" y="13649"/>
                  <a:pt x="5655" y="13649"/>
                </a:cubicBezTo>
                <a:close/>
                <a:moveTo>
                  <a:pt x="5755" y="13710"/>
                </a:moveTo>
                <a:cubicBezTo>
                  <a:pt x="5744" y="13710"/>
                  <a:pt x="5736" y="13714"/>
                  <a:pt x="5729" y="13722"/>
                </a:cubicBezTo>
                <a:cubicBezTo>
                  <a:pt x="5727" y="13722"/>
                  <a:pt x="5726" y="13722"/>
                  <a:pt x="5724" y="13722"/>
                </a:cubicBezTo>
                <a:cubicBezTo>
                  <a:pt x="5690" y="13722"/>
                  <a:pt x="5677" y="13781"/>
                  <a:pt x="5717" y="13793"/>
                </a:cubicBezTo>
                <a:cubicBezTo>
                  <a:pt x="5723" y="13795"/>
                  <a:pt x="5729" y="13796"/>
                  <a:pt x="5735" y="13796"/>
                </a:cubicBezTo>
                <a:cubicBezTo>
                  <a:pt x="5759" y="13796"/>
                  <a:pt x="5779" y="13778"/>
                  <a:pt x="5790" y="13755"/>
                </a:cubicBezTo>
                <a:cubicBezTo>
                  <a:pt x="5797" y="13737"/>
                  <a:pt x="5781" y="13716"/>
                  <a:pt x="5765" y="13711"/>
                </a:cubicBezTo>
                <a:cubicBezTo>
                  <a:pt x="5762" y="13710"/>
                  <a:pt x="5758" y="13710"/>
                  <a:pt x="5755" y="13710"/>
                </a:cubicBezTo>
                <a:close/>
                <a:moveTo>
                  <a:pt x="392" y="13695"/>
                </a:moveTo>
                <a:cubicBezTo>
                  <a:pt x="368" y="13695"/>
                  <a:pt x="344" y="13721"/>
                  <a:pt x="359" y="13749"/>
                </a:cubicBezTo>
                <a:cubicBezTo>
                  <a:pt x="364" y="13759"/>
                  <a:pt x="369" y="13769"/>
                  <a:pt x="374" y="13779"/>
                </a:cubicBezTo>
                <a:cubicBezTo>
                  <a:pt x="381" y="13791"/>
                  <a:pt x="391" y="13797"/>
                  <a:pt x="402" y="13797"/>
                </a:cubicBezTo>
                <a:cubicBezTo>
                  <a:pt x="425" y="13797"/>
                  <a:pt x="449" y="13772"/>
                  <a:pt x="435" y="13743"/>
                </a:cubicBezTo>
                <a:cubicBezTo>
                  <a:pt x="430" y="13734"/>
                  <a:pt x="425" y="13724"/>
                  <a:pt x="419" y="13713"/>
                </a:cubicBezTo>
                <a:cubicBezTo>
                  <a:pt x="413" y="13700"/>
                  <a:pt x="402" y="13695"/>
                  <a:pt x="392" y="13695"/>
                </a:cubicBezTo>
                <a:close/>
                <a:moveTo>
                  <a:pt x="18956" y="13724"/>
                </a:moveTo>
                <a:cubicBezTo>
                  <a:pt x="18938" y="13724"/>
                  <a:pt x="18920" y="13735"/>
                  <a:pt x="18920" y="13758"/>
                </a:cubicBezTo>
                <a:lnTo>
                  <a:pt x="18920" y="13774"/>
                </a:lnTo>
                <a:cubicBezTo>
                  <a:pt x="18920" y="13796"/>
                  <a:pt x="18938" y="13808"/>
                  <a:pt x="18955" y="13808"/>
                </a:cubicBezTo>
                <a:cubicBezTo>
                  <a:pt x="18973" y="13808"/>
                  <a:pt x="18991" y="13796"/>
                  <a:pt x="18991" y="13774"/>
                </a:cubicBezTo>
                <a:lnTo>
                  <a:pt x="18991" y="13758"/>
                </a:lnTo>
                <a:cubicBezTo>
                  <a:pt x="18992" y="13735"/>
                  <a:pt x="18974" y="13724"/>
                  <a:pt x="18956" y="13724"/>
                </a:cubicBezTo>
                <a:close/>
                <a:moveTo>
                  <a:pt x="2719" y="13729"/>
                </a:moveTo>
                <a:cubicBezTo>
                  <a:pt x="2651" y="13729"/>
                  <a:pt x="2650" y="13837"/>
                  <a:pt x="2719" y="13837"/>
                </a:cubicBezTo>
                <a:cubicBezTo>
                  <a:pt x="2789" y="13837"/>
                  <a:pt x="2789" y="13729"/>
                  <a:pt x="2719" y="13729"/>
                </a:cubicBezTo>
                <a:close/>
                <a:moveTo>
                  <a:pt x="4792" y="13783"/>
                </a:moveTo>
                <a:cubicBezTo>
                  <a:pt x="4774" y="13783"/>
                  <a:pt x="4756" y="13795"/>
                  <a:pt x="4756" y="13818"/>
                </a:cubicBezTo>
                <a:lnTo>
                  <a:pt x="4756" y="13834"/>
                </a:lnTo>
                <a:cubicBezTo>
                  <a:pt x="4756" y="13857"/>
                  <a:pt x="4774" y="13868"/>
                  <a:pt x="4792" y="13868"/>
                </a:cubicBezTo>
                <a:cubicBezTo>
                  <a:pt x="4810" y="13868"/>
                  <a:pt x="4828" y="13857"/>
                  <a:pt x="4828" y="13834"/>
                </a:cubicBezTo>
                <a:lnTo>
                  <a:pt x="4828" y="13818"/>
                </a:lnTo>
                <a:cubicBezTo>
                  <a:pt x="4828" y="13795"/>
                  <a:pt x="4810" y="13783"/>
                  <a:pt x="4792" y="13783"/>
                </a:cubicBezTo>
                <a:close/>
                <a:moveTo>
                  <a:pt x="23186" y="13825"/>
                </a:moveTo>
                <a:cubicBezTo>
                  <a:pt x="23183" y="13825"/>
                  <a:pt x="23180" y="13826"/>
                  <a:pt x="23177" y="13826"/>
                </a:cubicBezTo>
                <a:cubicBezTo>
                  <a:pt x="23152" y="13831"/>
                  <a:pt x="23128" y="13838"/>
                  <a:pt x="23103" y="13843"/>
                </a:cubicBezTo>
                <a:cubicBezTo>
                  <a:pt x="23061" y="13853"/>
                  <a:pt x="23074" y="13912"/>
                  <a:pt x="23112" y="13912"/>
                </a:cubicBezTo>
                <a:cubicBezTo>
                  <a:pt x="23115" y="13912"/>
                  <a:pt x="23118" y="13912"/>
                  <a:pt x="23121" y="13911"/>
                </a:cubicBezTo>
                <a:cubicBezTo>
                  <a:pt x="23146" y="13906"/>
                  <a:pt x="23171" y="13900"/>
                  <a:pt x="23196" y="13894"/>
                </a:cubicBezTo>
                <a:cubicBezTo>
                  <a:pt x="23237" y="13885"/>
                  <a:pt x="23224" y="13825"/>
                  <a:pt x="23186" y="13825"/>
                </a:cubicBezTo>
                <a:close/>
                <a:moveTo>
                  <a:pt x="14815" y="13831"/>
                </a:moveTo>
                <a:cubicBezTo>
                  <a:pt x="14810" y="13831"/>
                  <a:pt x="14805" y="13832"/>
                  <a:pt x="14801" y="13832"/>
                </a:cubicBezTo>
                <a:cubicBezTo>
                  <a:pt x="14760" y="13842"/>
                  <a:pt x="14771" y="13901"/>
                  <a:pt x="14810" y="13902"/>
                </a:cubicBezTo>
                <a:cubicBezTo>
                  <a:pt x="14815" y="13912"/>
                  <a:pt x="14827" y="13917"/>
                  <a:pt x="14839" y="13917"/>
                </a:cubicBezTo>
                <a:cubicBezTo>
                  <a:pt x="14845" y="13917"/>
                  <a:pt x="14851" y="13915"/>
                  <a:pt x="14856" y="13912"/>
                </a:cubicBezTo>
                <a:cubicBezTo>
                  <a:pt x="14875" y="13902"/>
                  <a:pt x="14877" y="13881"/>
                  <a:pt x="14870" y="13864"/>
                </a:cubicBezTo>
                <a:cubicBezTo>
                  <a:pt x="14860" y="13841"/>
                  <a:pt x="14838" y="13831"/>
                  <a:pt x="14815" y="13831"/>
                </a:cubicBezTo>
                <a:close/>
                <a:moveTo>
                  <a:pt x="15135" y="13831"/>
                </a:moveTo>
                <a:cubicBezTo>
                  <a:pt x="15125" y="13831"/>
                  <a:pt x="15115" y="13836"/>
                  <a:pt x="15109" y="13849"/>
                </a:cubicBezTo>
                <a:cubicBezTo>
                  <a:pt x="15103" y="13860"/>
                  <a:pt x="15098" y="13869"/>
                  <a:pt x="15093" y="13880"/>
                </a:cubicBezTo>
                <a:cubicBezTo>
                  <a:pt x="15079" y="13908"/>
                  <a:pt x="15103" y="13934"/>
                  <a:pt x="15126" y="13934"/>
                </a:cubicBezTo>
                <a:cubicBezTo>
                  <a:pt x="15137" y="13934"/>
                  <a:pt x="15147" y="13928"/>
                  <a:pt x="15154" y="13915"/>
                </a:cubicBezTo>
                <a:cubicBezTo>
                  <a:pt x="15159" y="13905"/>
                  <a:pt x="15164" y="13895"/>
                  <a:pt x="15169" y="13885"/>
                </a:cubicBezTo>
                <a:cubicBezTo>
                  <a:pt x="15183" y="13857"/>
                  <a:pt x="15158" y="13831"/>
                  <a:pt x="15135" y="13831"/>
                </a:cubicBezTo>
                <a:close/>
                <a:moveTo>
                  <a:pt x="4447" y="13872"/>
                </a:moveTo>
                <a:cubicBezTo>
                  <a:pt x="4429" y="13872"/>
                  <a:pt x="4411" y="13884"/>
                  <a:pt x="4411" y="13907"/>
                </a:cubicBezTo>
                <a:lnTo>
                  <a:pt x="4411" y="13923"/>
                </a:lnTo>
                <a:cubicBezTo>
                  <a:pt x="4411" y="13946"/>
                  <a:pt x="4428" y="13957"/>
                  <a:pt x="4446" y="13957"/>
                </a:cubicBezTo>
                <a:cubicBezTo>
                  <a:pt x="4464" y="13957"/>
                  <a:pt x="4482" y="13946"/>
                  <a:pt x="4482" y="13923"/>
                </a:cubicBezTo>
                <a:lnTo>
                  <a:pt x="4482" y="13907"/>
                </a:lnTo>
                <a:cubicBezTo>
                  <a:pt x="4482" y="13884"/>
                  <a:pt x="4465" y="13872"/>
                  <a:pt x="4447" y="13872"/>
                </a:cubicBezTo>
                <a:close/>
                <a:moveTo>
                  <a:pt x="2192" y="13860"/>
                </a:moveTo>
                <a:cubicBezTo>
                  <a:pt x="2188" y="13860"/>
                  <a:pt x="2183" y="13861"/>
                  <a:pt x="2178" y="13863"/>
                </a:cubicBezTo>
                <a:cubicBezTo>
                  <a:pt x="2163" y="13868"/>
                  <a:pt x="2148" y="13873"/>
                  <a:pt x="2134" y="13879"/>
                </a:cubicBezTo>
                <a:cubicBezTo>
                  <a:pt x="2106" y="13887"/>
                  <a:pt x="2089" y="13915"/>
                  <a:pt x="2098" y="13944"/>
                </a:cubicBezTo>
                <a:cubicBezTo>
                  <a:pt x="2104" y="13965"/>
                  <a:pt x="2125" y="13983"/>
                  <a:pt x="2148" y="13983"/>
                </a:cubicBezTo>
                <a:cubicBezTo>
                  <a:pt x="2153" y="13983"/>
                  <a:pt x="2158" y="13982"/>
                  <a:pt x="2163" y="13980"/>
                </a:cubicBezTo>
                <a:cubicBezTo>
                  <a:pt x="2178" y="13975"/>
                  <a:pt x="2193" y="13970"/>
                  <a:pt x="2208" y="13964"/>
                </a:cubicBezTo>
                <a:cubicBezTo>
                  <a:pt x="2234" y="13955"/>
                  <a:pt x="2252" y="13927"/>
                  <a:pt x="2244" y="13900"/>
                </a:cubicBezTo>
                <a:cubicBezTo>
                  <a:pt x="2237" y="13878"/>
                  <a:pt x="2215" y="13860"/>
                  <a:pt x="2192" y="13860"/>
                </a:cubicBezTo>
                <a:close/>
                <a:moveTo>
                  <a:pt x="17208" y="13851"/>
                </a:moveTo>
                <a:cubicBezTo>
                  <a:pt x="17197" y="13851"/>
                  <a:pt x="17187" y="13857"/>
                  <a:pt x="17181" y="13869"/>
                </a:cubicBezTo>
                <a:cubicBezTo>
                  <a:pt x="17170" y="13889"/>
                  <a:pt x="17162" y="13910"/>
                  <a:pt x="17150" y="13929"/>
                </a:cubicBezTo>
                <a:cubicBezTo>
                  <a:pt x="17137" y="13957"/>
                  <a:pt x="17161" y="13983"/>
                  <a:pt x="17185" y="13983"/>
                </a:cubicBezTo>
                <a:cubicBezTo>
                  <a:pt x="17195" y="13983"/>
                  <a:pt x="17206" y="13978"/>
                  <a:pt x="17212" y="13964"/>
                </a:cubicBezTo>
                <a:cubicBezTo>
                  <a:pt x="17223" y="13945"/>
                  <a:pt x="17232" y="13924"/>
                  <a:pt x="17243" y="13905"/>
                </a:cubicBezTo>
                <a:cubicBezTo>
                  <a:pt x="17256" y="13877"/>
                  <a:pt x="17231" y="13851"/>
                  <a:pt x="17208" y="13851"/>
                </a:cubicBezTo>
                <a:close/>
                <a:moveTo>
                  <a:pt x="8978" y="13849"/>
                </a:moveTo>
                <a:cubicBezTo>
                  <a:pt x="8955" y="13849"/>
                  <a:pt x="8934" y="13865"/>
                  <a:pt x="8926" y="13887"/>
                </a:cubicBezTo>
                <a:cubicBezTo>
                  <a:pt x="8921" y="13903"/>
                  <a:pt x="8915" y="13917"/>
                  <a:pt x="8910" y="13932"/>
                </a:cubicBezTo>
                <a:cubicBezTo>
                  <a:pt x="8902" y="13959"/>
                  <a:pt x="8921" y="13991"/>
                  <a:pt x="8947" y="13997"/>
                </a:cubicBezTo>
                <a:cubicBezTo>
                  <a:pt x="8952" y="13998"/>
                  <a:pt x="8956" y="13999"/>
                  <a:pt x="8961" y="13999"/>
                </a:cubicBezTo>
                <a:cubicBezTo>
                  <a:pt x="8985" y="13999"/>
                  <a:pt x="9005" y="13982"/>
                  <a:pt x="9013" y="13960"/>
                </a:cubicBezTo>
                <a:cubicBezTo>
                  <a:pt x="9018" y="13945"/>
                  <a:pt x="9023" y="13931"/>
                  <a:pt x="9028" y="13916"/>
                </a:cubicBezTo>
                <a:cubicBezTo>
                  <a:pt x="9038" y="13890"/>
                  <a:pt x="9018" y="13859"/>
                  <a:pt x="8992" y="13850"/>
                </a:cubicBezTo>
                <a:cubicBezTo>
                  <a:pt x="8987" y="13849"/>
                  <a:pt x="8983" y="13849"/>
                  <a:pt x="8978" y="13849"/>
                </a:cubicBezTo>
                <a:close/>
                <a:moveTo>
                  <a:pt x="11515" y="13979"/>
                </a:moveTo>
                <a:cubicBezTo>
                  <a:pt x="11469" y="13979"/>
                  <a:pt x="11469" y="14049"/>
                  <a:pt x="11515" y="14049"/>
                </a:cubicBezTo>
                <a:cubicBezTo>
                  <a:pt x="11516" y="14049"/>
                  <a:pt x="11517" y="14049"/>
                  <a:pt x="11517" y="14049"/>
                </a:cubicBezTo>
                <a:cubicBezTo>
                  <a:pt x="11560" y="14049"/>
                  <a:pt x="11560" y="13979"/>
                  <a:pt x="11515" y="13979"/>
                </a:cubicBezTo>
                <a:close/>
                <a:moveTo>
                  <a:pt x="889" y="13908"/>
                </a:moveTo>
                <a:cubicBezTo>
                  <a:pt x="868" y="13908"/>
                  <a:pt x="846" y="13925"/>
                  <a:pt x="852" y="13951"/>
                </a:cubicBezTo>
                <a:cubicBezTo>
                  <a:pt x="857" y="13976"/>
                  <a:pt x="862" y="14001"/>
                  <a:pt x="867" y="14026"/>
                </a:cubicBezTo>
                <a:cubicBezTo>
                  <a:pt x="870" y="14044"/>
                  <a:pt x="883" y="14052"/>
                  <a:pt x="897" y="14052"/>
                </a:cubicBezTo>
                <a:cubicBezTo>
                  <a:pt x="917" y="14052"/>
                  <a:pt x="940" y="14034"/>
                  <a:pt x="935" y="14007"/>
                </a:cubicBezTo>
                <a:cubicBezTo>
                  <a:pt x="931" y="13984"/>
                  <a:pt x="925" y="13958"/>
                  <a:pt x="920" y="13933"/>
                </a:cubicBezTo>
                <a:cubicBezTo>
                  <a:pt x="916" y="13915"/>
                  <a:pt x="903" y="13908"/>
                  <a:pt x="889" y="13908"/>
                </a:cubicBezTo>
                <a:close/>
                <a:moveTo>
                  <a:pt x="21300" y="13984"/>
                </a:moveTo>
                <a:cubicBezTo>
                  <a:pt x="21254" y="13984"/>
                  <a:pt x="21254" y="14055"/>
                  <a:pt x="21300" y="14055"/>
                </a:cubicBezTo>
                <a:cubicBezTo>
                  <a:pt x="21345" y="14055"/>
                  <a:pt x="21345" y="13984"/>
                  <a:pt x="21300" y="13984"/>
                </a:cubicBezTo>
                <a:close/>
                <a:moveTo>
                  <a:pt x="10014" y="13960"/>
                </a:moveTo>
                <a:cubicBezTo>
                  <a:pt x="9987" y="13960"/>
                  <a:pt x="9963" y="13997"/>
                  <a:pt x="9988" y="14021"/>
                </a:cubicBezTo>
                <a:lnTo>
                  <a:pt x="10018" y="14051"/>
                </a:lnTo>
                <a:cubicBezTo>
                  <a:pt x="10026" y="14059"/>
                  <a:pt x="10034" y="14062"/>
                  <a:pt x="10042" y="14062"/>
                </a:cubicBezTo>
                <a:cubicBezTo>
                  <a:pt x="10068" y="14062"/>
                  <a:pt x="10092" y="14026"/>
                  <a:pt x="10068" y="14001"/>
                </a:cubicBezTo>
                <a:lnTo>
                  <a:pt x="10037" y="13971"/>
                </a:lnTo>
                <a:cubicBezTo>
                  <a:pt x="10030" y="13963"/>
                  <a:pt x="10022" y="13960"/>
                  <a:pt x="10014" y="13960"/>
                </a:cubicBezTo>
                <a:close/>
                <a:moveTo>
                  <a:pt x="14028" y="13995"/>
                </a:moveTo>
                <a:cubicBezTo>
                  <a:pt x="13983" y="13995"/>
                  <a:pt x="13983" y="14065"/>
                  <a:pt x="14028" y="14065"/>
                </a:cubicBezTo>
                <a:cubicBezTo>
                  <a:pt x="14074" y="14065"/>
                  <a:pt x="14074" y="13995"/>
                  <a:pt x="14028" y="13995"/>
                </a:cubicBezTo>
                <a:close/>
                <a:moveTo>
                  <a:pt x="8302" y="13939"/>
                </a:moveTo>
                <a:cubicBezTo>
                  <a:pt x="8274" y="13939"/>
                  <a:pt x="8250" y="13976"/>
                  <a:pt x="8275" y="14000"/>
                </a:cubicBezTo>
                <a:cubicBezTo>
                  <a:pt x="8295" y="14020"/>
                  <a:pt x="8315" y="14041"/>
                  <a:pt x="8336" y="14060"/>
                </a:cubicBezTo>
                <a:cubicBezTo>
                  <a:pt x="8344" y="14068"/>
                  <a:pt x="8352" y="14071"/>
                  <a:pt x="8360" y="14071"/>
                </a:cubicBezTo>
                <a:cubicBezTo>
                  <a:pt x="8387" y="14071"/>
                  <a:pt x="8410" y="14035"/>
                  <a:pt x="8385" y="14011"/>
                </a:cubicBezTo>
                <a:cubicBezTo>
                  <a:pt x="8365" y="13991"/>
                  <a:pt x="8346" y="13970"/>
                  <a:pt x="8326" y="13950"/>
                </a:cubicBezTo>
                <a:cubicBezTo>
                  <a:pt x="8318" y="13943"/>
                  <a:pt x="8310" y="13939"/>
                  <a:pt x="8302" y="13939"/>
                </a:cubicBezTo>
                <a:close/>
                <a:moveTo>
                  <a:pt x="10705" y="13974"/>
                </a:moveTo>
                <a:cubicBezTo>
                  <a:pt x="10634" y="13974"/>
                  <a:pt x="10634" y="14081"/>
                  <a:pt x="10705" y="14081"/>
                </a:cubicBezTo>
                <a:cubicBezTo>
                  <a:pt x="10773" y="14081"/>
                  <a:pt x="10773" y="13974"/>
                  <a:pt x="10705" y="13974"/>
                </a:cubicBezTo>
                <a:close/>
                <a:moveTo>
                  <a:pt x="18384" y="13972"/>
                </a:moveTo>
                <a:cubicBezTo>
                  <a:pt x="18375" y="13972"/>
                  <a:pt x="18366" y="13975"/>
                  <a:pt x="18357" y="13979"/>
                </a:cubicBezTo>
                <a:cubicBezTo>
                  <a:pt x="18347" y="13984"/>
                  <a:pt x="18337" y="13990"/>
                  <a:pt x="18327" y="13995"/>
                </a:cubicBezTo>
                <a:cubicBezTo>
                  <a:pt x="18301" y="14007"/>
                  <a:pt x="18294" y="14043"/>
                  <a:pt x="18307" y="14068"/>
                </a:cubicBezTo>
                <a:cubicBezTo>
                  <a:pt x="18318" y="14086"/>
                  <a:pt x="18335" y="14094"/>
                  <a:pt x="18353" y="14094"/>
                </a:cubicBezTo>
                <a:cubicBezTo>
                  <a:pt x="18362" y="14094"/>
                  <a:pt x="18372" y="14092"/>
                  <a:pt x="18380" y="14088"/>
                </a:cubicBezTo>
                <a:cubicBezTo>
                  <a:pt x="18391" y="14083"/>
                  <a:pt x="18400" y="14078"/>
                  <a:pt x="18411" y="14072"/>
                </a:cubicBezTo>
                <a:cubicBezTo>
                  <a:pt x="18437" y="14059"/>
                  <a:pt x="18443" y="14023"/>
                  <a:pt x="18431" y="13999"/>
                </a:cubicBezTo>
                <a:cubicBezTo>
                  <a:pt x="18420" y="13982"/>
                  <a:pt x="18403" y="13972"/>
                  <a:pt x="18384" y="13972"/>
                </a:cubicBezTo>
                <a:close/>
                <a:moveTo>
                  <a:pt x="20638" y="14060"/>
                </a:moveTo>
                <a:cubicBezTo>
                  <a:pt x="20615" y="14060"/>
                  <a:pt x="20615" y="14095"/>
                  <a:pt x="20638" y="14095"/>
                </a:cubicBezTo>
                <a:cubicBezTo>
                  <a:pt x="20661" y="14095"/>
                  <a:pt x="20661" y="14060"/>
                  <a:pt x="20638" y="14060"/>
                </a:cubicBezTo>
                <a:close/>
                <a:moveTo>
                  <a:pt x="19377" y="13996"/>
                </a:moveTo>
                <a:cubicBezTo>
                  <a:pt x="19350" y="13996"/>
                  <a:pt x="19325" y="14031"/>
                  <a:pt x="19350" y="14057"/>
                </a:cubicBezTo>
                <a:cubicBezTo>
                  <a:pt x="19362" y="14067"/>
                  <a:pt x="19370" y="14078"/>
                  <a:pt x="19380" y="14086"/>
                </a:cubicBezTo>
                <a:cubicBezTo>
                  <a:pt x="19387" y="14094"/>
                  <a:pt x="19395" y="14097"/>
                  <a:pt x="19403" y="14097"/>
                </a:cubicBezTo>
                <a:cubicBezTo>
                  <a:pt x="19430" y="14097"/>
                  <a:pt x="19453" y="14062"/>
                  <a:pt x="19429" y="14037"/>
                </a:cubicBezTo>
                <a:cubicBezTo>
                  <a:pt x="19420" y="14026"/>
                  <a:pt x="19410" y="14016"/>
                  <a:pt x="19401" y="14006"/>
                </a:cubicBezTo>
                <a:cubicBezTo>
                  <a:pt x="19393" y="13999"/>
                  <a:pt x="19385" y="13996"/>
                  <a:pt x="19377" y="13996"/>
                </a:cubicBezTo>
                <a:close/>
                <a:moveTo>
                  <a:pt x="6305" y="14013"/>
                </a:moveTo>
                <a:cubicBezTo>
                  <a:pt x="6291" y="14013"/>
                  <a:pt x="6276" y="14021"/>
                  <a:pt x="6270" y="14038"/>
                </a:cubicBezTo>
                <a:cubicBezTo>
                  <a:pt x="6265" y="14054"/>
                  <a:pt x="6260" y="14068"/>
                  <a:pt x="6254" y="14082"/>
                </a:cubicBezTo>
                <a:cubicBezTo>
                  <a:pt x="6246" y="14109"/>
                  <a:pt x="6268" y="14126"/>
                  <a:pt x="6290" y="14126"/>
                </a:cubicBezTo>
                <a:cubicBezTo>
                  <a:pt x="6303" y="14126"/>
                  <a:pt x="6317" y="14119"/>
                  <a:pt x="6323" y="14102"/>
                </a:cubicBezTo>
                <a:cubicBezTo>
                  <a:pt x="6328" y="14086"/>
                  <a:pt x="6333" y="14071"/>
                  <a:pt x="6338" y="14058"/>
                </a:cubicBezTo>
                <a:cubicBezTo>
                  <a:pt x="6348" y="14031"/>
                  <a:pt x="6327" y="14013"/>
                  <a:pt x="6305" y="14013"/>
                </a:cubicBezTo>
                <a:close/>
                <a:moveTo>
                  <a:pt x="4956" y="14053"/>
                </a:moveTo>
                <a:cubicBezTo>
                  <a:pt x="4948" y="14053"/>
                  <a:pt x="4940" y="14057"/>
                  <a:pt x="4932" y="14064"/>
                </a:cubicBezTo>
                <a:lnTo>
                  <a:pt x="4917" y="14080"/>
                </a:lnTo>
                <a:cubicBezTo>
                  <a:pt x="4892" y="14105"/>
                  <a:pt x="4916" y="14141"/>
                  <a:pt x="4943" y="14141"/>
                </a:cubicBezTo>
                <a:cubicBezTo>
                  <a:pt x="4951" y="14141"/>
                  <a:pt x="4959" y="14137"/>
                  <a:pt x="4966" y="14130"/>
                </a:cubicBezTo>
                <a:lnTo>
                  <a:pt x="4982" y="14114"/>
                </a:lnTo>
                <a:cubicBezTo>
                  <a:pt x="5007" y="14088"/>
                  <a:pt x="4984" y="14053"/>
                  <a:pt x="4956" y="14053"/>
                </a:cubicBezTo>
                <a:close/>
                <a:moveTo>
                  <a:pt x="7701" y="14011"/>
                </a:moveTo>
                <a:cubicBezTo>
                  <a:pt x="7660" y="14011"/>
                  <a:pt x="7624" y="14065"/>
                  <a:pt x="7660" y="14102"/>
                </a:cubicBezTo>
                <a:cubicBezTo>
                  <a:pt x="7671" y="14112"/>
                  <a:pt x="7679" y="14123"/>
                  <a:pt x="7689" y="14132"/>
                </a:cubicBezTo>
                <a:cubicBezTo>
                  <a:pt x="7699" y="14144"/>
                  <a:pt x="7712" y="14149"/>
                  <a:pt x="7724" y="14149"/>
                </a:cubicBezTo>
                <a:cubicBezTo>
                  <a:pt x="7764" y="14149"/>
                  <a:pt x="7801" y="14095"/>
                  <a:pt x="7765" y="14058"/>
                </a:cubicBezTo>
                <a:cubicBezTo>
                  <a:pt x="7756" y="14048"/>
                  <a:pt x="7746" y="14038"/>
                  <a:pt x="7736" y="14027"/>
                </a:cubicBezTo>
                <a:cubicBezTo>
                  <a:pt x="7725" y="14016"/>
                  <a:pt x="7713" y="14011"/>
                  <a:pt x="7701" y="14011"/>
                </a:cubicBezTo>
                <a:close/>
                <a:moveTo>
                  <a:pt x="270" y="14224"/>
                </a:moveTo>
                <a:cubicBezTo>
                  <a:pt x="257" y="14224"/>
                  <a:pt x="245" y="14242"/>
                  <a:pt x="257" y="14254"/>
                </a:cubicBezTo>
                <a:lnTo>
                  <a:pt x="302" y="14299"/>
                </a:lnTo>
                <a:cubicBezTo>
                  <a:pt x="306" y="14302"/>
                  <a:pt x="310" y="14304"/>
                  <a:pt x="314" y="14304"/>
                </a:cubicBezTo>
                <a:cubicBezTo>
                  <a:pt x="327" y="14304"/>
                  <a:pt x="340" y="14286"/>
                  <a:pt x="327" y="14274"/>
                </a:cubicBezTo>
                <a:lnTo>
                  <a:pt x="282" y="14230"/>
                </a:lnTo>
                <a:cubicBezTo>
                  <a:pt x="278" y="14226"/>
                  <a:pt x="274" y="14224"/>
                  <a:pt x="270" y="14224"/>
                </a:cubicBezTo>
                <a:close/>
              </a:path>
            </a:pathLst>
          </a:custGeom>
          <a:solidFill>
            <a:srgbClr val="FFFFFF">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 name="Google Shape;328;p22"/>
          <p:cNvGrpSpPr/>
          <p:nvPr/>
        </p:nvGrpSpPr>
        <p:grpSpPr>
          <a:xfrm flipH="1">
            <a:off x="3981450" y="2214837"/>
            <a:ext cx="5318665" cy="3163412"/>
            <a:chOff x="0" y="2062437"/>
            <a:chExt cx="5318665" cy="3163412"/>
          </a:xfrm>
        </p:grpSpPr>
        <p:sp>
          <p:nvSpPr>
            <p:cNvPr id="329" name="Google Shape;329;p22"/>
            <p:cNvSpPr/>
            <p:nvPr/>
          </p:nvSpPr>
          <p:spPr>
            <a:xfrm>
              <a:off x="7" y="2144783"/>
              <a:ext cx="5079927" cy="2998717"/>
            </a:xfrm>
            <a:custGeom>
              <a:avLst/>
              <a:gdLst/>
              <a:ahLst/>
              <a:cxnLst/>
              <a:rect l="l" t="t" r="r" b="b"/>
              <a:pathLst>
                <a:path w="36088" h="21303" extrusionOk="0">
                  <a:moveTo>
                    <a:pt x="0" y="1"/>
                  </a:moveTo>
                  <a:lnTo>
                    <a:pt x="0" y="21302"/>
                  </a:lnTo>
                  <a:lnTo>
                    <a:pt x="36088" y="21302"/>
                  </a:lnTo>
                  <a:cubicBezTo>
                    <a:pt x="35193" y="19045"/>
                    <a:pt x="31856" y="18367"/>
                    <a:pt x="27040" y="18367"/>
                  </a:cubicBezTo>
                  <a:cubicBezTo>
                    <a:pt x="23903" y="18367"/>
                    <a:pt x="20140" y="18654"/>
                    <a:pt x="16015" y="18980"/>
                  </a:cubicBezTo>
                  <a:cubicBezTo>
                    <a:pt x="15102" y="19052"/>
                    <a:pt x="14247" y="19087"/>
                    <a:pt x="13445" y="19087"/>
                  </a:cubicBezTo>
                  <a:cubicBezTo>
                    <a:pt x="5060" y="19087"/>
                    <a:pt x="2624" y="15183"/>
                    <a:pt x="3461" y="8070"/>
                  </a:cubicBezTo>
                  <a:cubicBezTo>
                    <a:pt x="4379" y="277"/>
                    <a:pt x="2" y="1"/>
                    <a:pt x="2" y="1"/>
                  </a:cubicBez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2"/>
            <p:cNvSpPr/>
            <p:nvPr/>
          </p:nvSpPr>
          <p:spPr>
            <a:xfrm>
              <a:off x="0" y="2062437"/>
              <a:ext cx="5318665" cy="3163412"/>
            </a:xfrm>
            <a:custGeom>
              <a:avLst/>
              <a:gdLst/>
              <a:ahLst/>
              <a:cxnLst/>
              <a:rect l="l" t="t" r="r" b="b"/>
              <a:pathLst>
                <a:path w="37784" h="22473" extrusionOk="0">
                  <a:moveTo>
                    <a:pt x="3" y="1"/>
                  </a:moveTo>
                  <a:lnTo>
                    <a:pt x="0" y="70"/>
                  </a:lnTo>
                  <a:cubicBezTo>
                    <a:pt x="13" y="72"/>
                    <a:pt x="1268" y="165"/>
                    <a:pt x="2307" y="1413"/>
                  </a:cubicBezTo>
                  <a:cubicBezTo>
                    <a:pt x="3537" y="2887"/>
                    <a:pt x="3967" y="5280"/>
                    <a:pt x="3588" y="8526"/>
                  </a:cubicBezTo>
                  <a:cubicBezTo>
                    <a:pt x="3097" y="12719"/>
                    <a:pt x="3731" y="15661"/>
                    <a:pt x="5523" y="17522"/>
                  </a:cubicBezTo>
                  <a:cubicBezTo>
                    <a:pt x="7228" y="19291"/>
                    <a:pt x="10041" y="20162"/>
                    <a:pt x="14079" y="20162"/>
                  </a:cubicBezTo>
                  <a:cubicBezTo>
                    <a:pt x="14918" y="20162"/>
                    <a:pt x="15810" y="20125"/>
                    <a:pt x="16756" y="20050"/>
                  </a:cubicBezTo>
                  <a:cubicBezTo>
                    <a:pt x="20755" y="19731"/>
                    <a:pt x="24863" y="19405"/>
                    <a:pt x="28290" y="19405"/>
                  </a:cubicBezTo>
                  <a:cubicBezTo>
                    <a:pt x="29167" y="19405"/>
                    <a:pt x="29999" y="19426"/>
                    <a:pt x="30773" y="19475"/>
                  </a:cubicBezTo>
                  <a:cubicBezTo>
                    <a:pt x="34805" y="19726"/>
                    <a:pt x="37013" y="20678"/>
                    <a:pt x="37720" y="22473"/>
                  </a:cubicBezTo>
                  <a:lnTo>
                    <a:pt x="37784" y="22447"/>
                  </a:lnTo>
                  <a:cubicBezTo>
                    <a:pt x="37065" y="20624"/>
                    <a:pt x="34839" y="19658"/>
                    <a:pt x="30776" y="19406"/>
                  </a:cubicBezTo>
                  <a:cubicBezTo>
                    <a:pt x="30000" y="19357"/>
                    <a:pt x="29165" y="19336"/>
                    <a:pt x="28286" y="19336"/>
                  </a:cubicBezTo>
                  <a:cubicBezTo>
                    <a:pt x="24857" y="19336"/>
                    <a:pt x="20749" y="19662"/>
                    <a:pt x="16749" y="19980"/>
                  </a:cubicBezTo>
                  <a:cubicBezTo>
                    <a:pt x="15803" y="20055"/>
                    <a:pt x="14911" y="20092"/>
                    <a:pt x="14073" y="20092"/>
                  </a:cubicBezTo>
                  <a:cubicBezTo>
                    <a:pt x="10058" y="20092"/>
                    <a:pt x="7264" y="19229"/>
                    <a:pt x="5573" y="17474"/>
                  </a:cubicBezTo>
                  <a:cubicBezTo>
                    <a:pt x="3794" y="15628"/>
                    <a:pt x="3169" y="12704"/>
                    <a:pt x="3656" y="8534"/>
                  </a:cubicBezTo>
                  <a:cubicBezTo>
                    <a:pt x="4036" y="5268"/>
                    <a:pt x="3601" y="2856"/>
                    <a:pt x="2358" y="1367"/>
                  </a:cubicBezTo>
                  <a:cubicBezTo>
                    <a:pt x="1299" y="98"/>
                    <a:pt x="17" y="2"/>
                    <a:pt x="3" y="1"/>
                  </a:cubicBez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22"/>
          <p:cNvGrpSpPr/>
          <p:nvPr/>
        </p:nvGrpSpPr>
        <p:grpSpPr>
          <a:xfrm rot="-5400000">
            <a:off x="778381" y="-1082538"/>
            <a:ext cx="1432782" cy="3294344"/>
            <a:chOff x="7227671" y="11"/>
            <a:chExt cx="1915484" cy="4404203"/>
          </a:xfrm>
        </p:grpSpPr>
        <p:sp>
          <p:nvSpPr>
            <p:cNvPr id="332" name="Google Shape;332;p22"/>
            <p:cNvSpPr/>
            <p:nvPr/>
          </p:nvSpPr>
          <p:spPr>
            <a:xfrm>
              <a:off x="7471853" y="422"/>
              <a:ext cx="1671303" cy="4112309"/>
            </a:xfrm>
            <a:custGeom>
              <a:avLst/>
              <a:gdLst/>
              <a:ahLst/>
              <a:cxnLst/>
              <a:rect l="l" t="t" r="r" b="b"/>
              <a:pathLst>
                <a:path w="11873" h="29214" extrusionOk="0">
                  <a:moveTo>
                    <a:pt x="274" y="1"/>
                  </a:moveTo>
                  <a:cubicBezTo>
                    <a:pt x="274" y="1"/>
                    <a:pt x="0" y="2214"/>
                    <a:pt x="4493" y="2489"/>
                  </a:cubicBezTo>
                  <a:cubicBezTo>
                    <a:pt x="8986" y="2764"/>
                    <a:pt x="11277" y="8349"/>
                    <a:pt x="9170" y="14175"/>
                  </a:cubicBezTo>
                  <a:cubicBezTo>
                    <a:pt x="7061" y="20000"/>
                    <a:pt x="7882" y="28800"/>
                    <a:pt x="11872" y="29213"/>
                  </a:cubicBezTo>
                  <a:lnTo>
                    <a:pt x="11872" y="1"/>
                  </a:ln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2"/>
            <p:cNvSpPr/>
            <p:nvPr/>
          </p:nvSpPr>
          <p:spPr>
            <a:xfrm>
              <a:off x="7227671" y="11"/>
              <a:ext cx="1909654" cy="4404203"/>
            </a:xfrm>
            <a:custGeom>
              <a:avLst/>
              <a:gdLst/>
              <a:ahLst/>
              <a:cxnLst/>
              <a:rect l="l" t="t" r="r" b="b"/>
              <a:pathLst>
                <a:path w="12890" h="29728" extrusionOk="0">
                  <a:moveTo>
                    <a:pt x="66" y="1"/>
                  </a:moveTo>
                  <a:lnTo>
                    <a:pt x="66" y="1"/>
                  </a:lnTo>
                  <a:cubicBezTo>
                    <a:pt x="63" y="22"/>
                    <a:pt x="0" y="535"/>
                    <a:pt x="472" y="1107"/>
                  </a:cubicBezTo>
                  <a:cubicBezTo>
                    <a:pt x="953" y="1690"/>
                    <a:pt x="2086" y="2417"/>
                    <a:pt x="4747" y="2568"/>
                  </a:cubicBezTo>
                  <a:cubicBezTo>
                    <a:pt x="6719" y="2679"/>
                    <a:pt x="8402" y="3670"/>
                    <a:pt x="9486" y="5361"/>
                  </a:cubicBezTo>
                  <a:cubicBezTo>
                    <a:pt x="11012" y="7744"/>
                    <a:pt x="11157" y="11122"/>
                    <a:pt x="9871" y="14397"/>
                  </a:cubicBezTo>
                  <a:cubicBezTo>
                    <a:pt x="9040" y="16514"/>
                    <a:pt x="8598" y="19060"/>
                    <a:pt x="8627" y="21565"/>
                  </a:cubicBezTo>
                  <a:cubicBezTo>
                    <a:pt x="8656" y="24097"/>
                    <a:pt x="9168" y="26301"/>
                    <a:pt x="10069" y="27767"/>
                  </a:cubicBezTo>
                  <a:cubicBezTo>
                    <a:pt x="10801" y="28959"/>
                    <a:pt x="11747" y="29618"/>
                    <a:pt x="12879" y="29727"/>
                  </a:cubicBezTo>
                  <a:lnTo>
                    <a:pt x="12890" y="29659"/>
                  </a:lnTo>
                  <a:cubicBezTo>
                    <a:pt x="11780" y="29553"/>
                    <a:pt x="10852" y="28905"/>
                    <a:pt x="10131" y="27732"/>
                  </a:cubicBezTo>
                  <a:cubicBezTo>
                    <a:pt x="9238" y="26275"/>
                    <a:pt x="8730" y="24086"/>
                    <a:pt x="8699" y="21565"/>
                  </a:cubicBezTo>
                  <a:cubicBezTo>
                    <a:pt x="8669" y="19069"/>
                    <a:pt x="9109" y="16533"/>
                    <a:pt x="9938" y="14423"/>
                  </a:cubicBezTo>
                  <a:cubicBezTo>
                    <a:pt x="11231" y="11127"/>
                    <a:pt x="11087" y="7727"/>
                    <a:pt x="9547" y="5324"/>
                  </a:cubicBezTo>
                  <a:cubicBezTo>
                    <a:pt x="8450" y="3615"/>
                    <a:pt x="6748" y="2611"/>
                    <a:pt x="4752" y="2499"/>
                  </a:cubicBezTo>
                  <a:cubicBezTo>
                    <a:pt x="2119" y="2349"/>
                    <a:pt x="1002" y="1637"/>
                    <a:pt x="528" y="1065"/>
                  </a:cubicBezTo>
                  <a:cubicBezTo>
                    <a:pt x="74" y="517"/>
                    <a:pt x="133" y="14"/>
                    <a:pt x="135" y="9"/>
                  </a:cubicBezTo>
                  <a:lnTo>
                    <a:pt x="66" y="1"/>
                  </a:ln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22"/>
          <p:cNvSpPr/>
          <p:nvPr/>
        </p:nvSpPr>
        <p:spPr>
          <a:xfrm>
            <a:off x="7985475" y="-57275"/>
            <a:ext cx="1868762" cy="2392131"/>
          </a:xfrm>
          <a:custGeom>
            <a:avLst/>
            <a:gdLst/>
            <a:ahLst/>
            <a:cxnLst/>
            <a:rect l="l" t="t" r="r" b="b"/>
            <a:pathLst>
              <a:path w="13040" h="16692" extrusionOk="0">
                <a:moveTo>
                  <a:pt x="7" y="0"/>
                </a:moveTo>
                <a:lnTo>
                  <a:pt x="0" y="5"/>
                </a:lnTo>
                <a:cubicBezTo>
                  <a:pt x="5" y="11"/>
                  <a:pt x="463" y="666"/>
                  <a:pt x="1444" y="1238"/>
                </a:cubicBezTo>
                <a:cubicBezTo>
                  <a:pt x="2020" y="1573"/>
                  <a:pt x="2661" y="1817"/>
                  <a:pt x="3351" y="1958"/>
                </a:cubicBezTo>
                <a:cubicBezTo>
                  <a:pt x="3835" y="2059"/>
                  <a:pt x="4344" y="2109"/>
                  <a:pt x="4873" y="2109"/>
                </a:cubicBezTo>
                <a:cubicBezTo>
                  <a:pt x="5283" y="2109"/>
                  <a:pt x="5706" y="2079"/>
                  <a:pt x="6138" y="2018"/>
                </a:cubicBezTo>
                <a:cubicBezTo>
                  <a:pt x="6663" y="1945"/>
                  <a:pt x="7150" y="1909"/>
                  <a:pt x="7597" y="1909"/>
                </a:cubicBezTo>
                <a:cubicBezTo>
                  <a:pt x="9040" y="1909"/>
                  <a:pt x="10080" y="2286"/>
                  <a:pt x="10701" y="3036"/>
                </a:cubicBezTo>
                <a:cubicBezTo>
                  <a:pt x="11113" y="3536"/>
                  <a:pt x="11334" y="4202"/>
                  <a:pt x="11356" y="5019"/>
                </a:cubicBezTo>
                <a:cubicBezTo>
                  <a:pt x="11380" y="5861"/>
                  <a:pt x="11193" y="6872"/>
                  <a:pt x="10801" y="8026"/>
                </a:cubicBezTo>
                <a:cubicBezTo>
                  <a:pt x="10380" y="9270"/>
                  <a:pt x="10107" y="10305"/>
                  <a:pt x="9963" y="11194"/>
                </a:cubicBezTo>
                <a:cubicBezTo>
                  <a:pt x="9809" y="12158"/>
                  <a:pt x="9806" y="12963"/>
                  <a:pt x="9955" y="13655"/>
                </a:cubicBezTo>
                <a:cubicBezTo>
                  <a:pt x="10109" y="14378"/>
                  <a:pt x="10427" y="14971"/>
                  <a:pt x="10927" y="15468"/>
                </a:cubicBezTo>
                <a:cubicBezTo>
                  <a:pt x="11436" y="15976"/>
                  <a:pt x="12126" y="16375"/>
                  <a:pt x="13037" y="16692"/>
                </a:cubicBezTo>
                <a:lnTo>
                  <a:pt x="13040" y="16682"/>
                </a:lnTo>
                <a:cubicBezTo>
                  <a:pt x="11249" y="16061"/>
                  <a:pt x="10272" y="15097"/>
                  <a:pt x="9962" y="13652"/>
                </a:cubicBezTo>
                <a:cubicBezTo>
                  <a:pt x="9678" y="12326"/>
                  <a:pt x="9940" y="10593"/>
                  <a:pt x="10809" y="8028"/>
                </a:cubicBezTo>
                <a:cubicBezTo>
                  <a:pt x="11201" y="6873"/>
                  <a:pt x="11388" y="5861"/>
                  <a:pt x="11365" y="5018"/>
                </a:cubicBezTo>
                <a:cubicBezTo>
                  <a:pt x="11343" y="4200"/>
                  <a:pt x="11121" y="3531"/>
                  <a:pt x="10707" y="3031"/>
                </a:cubicBezTo>
                <a:cubicBezTo>
                  <a:pt x="10299" y="2539"/>
                  <a:pt x="9701" y="2201"/>
                  <a:pt x="8928" y="2033"/>
                </a:cubicBezTo>
                <a:cubicBezTo>
                  <a:pt x="8530" y="1946"/>
                  <a:pt x="8083" y="1902"/>
                  <a:pt x="7591" y="1902"/>
                </a:cubicBezTo>
                <a:cubicBezTo>
                  <a:pt x="7143" y="1902"/>
                  <a:pt x="6657" y="1938"/>
                  <a:pt x="6137" y="2011"/>
                </a:cubicBezTo>
                <a:cubicBezTo>
                  <a:pt x="5693" y="2073"/>
                  <a:pt x="5276" y="2100"/>
                  <a:pt x="4886" y="2100"/>
                </a:cubicBezTo>
                <a:cubicBezTo>
                  <a:pt x="3311" y="2100"/>
                  <a:pt x="2173" y="1655"/>
                  <a:pt x="1447" y="1231"/>
                </a:cubicBezTo>
                <a:cubicBezTo>
                  <a:pt x="469" y="660"/>
                  <a:pt x="11" y="7"/>
                  <a:pt x="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6" name="Google Shape;336;p22"/>
          <p:cNvSpPr txBox="1">
            <a:spLocks noGrp="1"/>
          </p:cNvSpPr>
          <p:nvPr>
            <p:ph type="subTitle" idx="1"/>
          </p:nvPr>
        </p:nvSpPr>
        <p:spPr>
          <a:xfrm>
            <a:off x="720000" y="1689314"/>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7" name="Google Shape;337;p22"/>
          <p:cNvSpPr txBox="1">
            <a:spLocks noGrp="1"/>
          </p:cNvSpPr>
          <p:nvPr>
            <p:ph type="subTitle" idx="2"/>
          </p:nvPr>
        </p:nvSpPr>
        <p:spPr>
          <a:xfrm>
            <a:off x="3577050" y="1689314"/>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8" name="Google Shape;338;p22"/>
          <p:cNvSpPr txBox="1">
            <a:spLocks noGrp="1"/>
          </p:cNvSpPr>
          <p:nvPr>
            <p:ph type="subTitle" idx="3"/>
          </p:nvPr>
        </p:nvSpPr>
        <p:spPr>
          <a:xfrm>
            <a:off x="720000" y="3266562"/>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9" name="Google Shape;339;p22"/>
          <p:cNvSpPr txBox="1">
            <a:spLocks noGrp="1"/>
          </p:cNvSpPr>
          <p:nvPr>
            <p:ph type="subTitle" idx="4"/>
          </p:nvPr>
        </p:nvSpPr>
        <p:spPr>
          <a:xfrm>
            <a:off x="3577050" y="3266562"/>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0" name="Google Shape;340;p22"/>
          <p:cNvSpPr txBox="1">
            <a:spLocks noGrp="1"/>
          </p:cNvSpPr>
          <p:nvPr>
            <p:ph type="subTitle" idx="5"/>
          </p:nvPr>
        </p:nvSpPr>
        <p:spPr>
          <a:xfrm>
            <a:off x="6437997" y="1689314"/>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1" name="Google Shape;341;p22"/>
          <p:cNvSpPr txBox="1">
            <a:spLocks noGrp="1"/>
          </p:cNvSpPr>
          <p:nvPr>
            <p:ph type="subTitle" idx="6"/>
          </p:nvPr>
        </p:nvSpPr>
        <p:spPr>
          <a:xfrm>
            <a:off x="6437997" y="3266562"/>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2" name="Google Shape;342;p22"/>
          <p:cNvSpPr txBox="1">
            <a:spLocks noGrp="1"/>
          </p:cNvSpPr>
          <p:nvPr>
            <p:ph type="subTitle" idx="7"/>
          </p:nvPr>
        </p:nvSpPr>
        <p:spPr>
          <a:xfrm>
            <a:off x="723905" y="1388426"/>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b="1">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43" name="Google Shape;343;p22"/>
          <p:cNvSpPr txBox="1">
            <a:spLocks noGrp="1"/>
          </p:cNvSpPr>
          <p:nvPr>
            <p:ph type="subTitle" idx="8"/>
          </p:nvPr>
        </p:nvSpPr>
        <p:spPr>
          <a:xfrm>
            <a:off x="3580952" y="1388426"/>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b="1">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44" name="Google Shape;344;p22"/>
          <p:cNvSpPr txBox="1">
            <a:spLocks noGrp="1"/>
          </p:cNvSpPr>
          <p:nvPr>
            <p:ph type="subTitle" idx="9"/>
          </p:nvPr>
        </p:nvSpPr>
        <p:spPr>
          <a:xfrm>
            <a:off x="6441895" y="1388426"/>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b="1">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45" name="Google Shape;345;p22"/>
          <p:cNvSpPr txBox="1">
            <a:spLocks noGrp="1"/>
          </p:cNvSpPr>
          <p:nvPr>
            <p:ph type="subTitle" idx="13"/>
          </p:nvPr>
        </p:nvSpPr>
        <p:spPr>
          <a:xfrm>
            <a:off x="723905" y="297029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b="1">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46" name="Google Shape;346;p22"/>
          <p:cNvSpPr txBox="1">
            <a:spLocks noGrp="1"/>
          </p:cNvSpPr>
          <p:nvPr>
            <p:ph type="subTitle" idx="14"/>
          </p:nvPr>
        </p:nvSpPr>
        <p:spPr>
          <a:xfrm>
            <a:off x="3580952" y="297029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b="1">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47" name="Google Shape;347;p22"/>
          <p:cNvSpPr txBox="1">
            <a:spLocks noGrp="1"/>
          </p:cNvSpPr>
          <p:nvPr>
            <p:ph type="subTitle" idx="15"/>
          </p:nvPr>
        </p:nvSpPr>
        <p:spPr>
          <a:xfrm>
            <a:off x="6441895" y="297029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b="1">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48" name="Google Shape;348;p22"/>
          <p:cNvGrpSpPr/>
          <p:nvPr/>
        </p:nvGrpSpPr>
        <p:grpSpPr>
          <a:xfrm>
            <a:off x="2706012" y="4835251"/>
            <a:ext cx="308253" cy="308253"/>
            <a:chOff x="1305050" y="4077300"/>
            <a:chExt cx="148900" cy="148900"/>
          </a:xfrm>
        </p:grpSpPr>
        <p:sp>
          <p:nvSpPr>
            <p:cNvPr id="349" name="Google Shape;349;p22"/>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2"/>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22"/>
          <p:cNvGrpSpPr/>
          <p:nvPr/>
        </p:nvGrpSpPr>
        <p:grpSpPr>
          <a:xfrm>
            <a:off x="3753230" y="4835251"/>
            <a:ext cx="195297" cy="195282"/>
            <a:chOff x="1305050" y="4077300"/>
            <a:chExt cx="148900" cy="148900"/>
          </a:xfrm>
        </p:grpSpPr>
        <p:sp>
          <p:nvSpPr>
            <p:cNvPr id="352" name="Google Shape;352;p22"/>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2"/>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22"/>
          <p:cNvGrpSpPr/>
          <p:nvPr/>
        </p:nvGrpSpPr>
        <p:grpSpPr>
          <a:xfrm>
            <a:off x="4474355" y="172388"/>
            <a:ext cx="195297" cy="195282"/>
            <a:chOff x="1305050" y="4077300"/>
            <a:chExt cx="148900" cy="148900"/>
          </a:xfrm>
        </p:grpSpPr>
        <p:sp>
          <p:nvSpPr>
            <p:cNvPr id="355" name="Google Shape;355;p22"/>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2"/>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76030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845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_1">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327369" y="273844"/>
            <a:ext cx="8489263" cy="698219"/>
          </a:xfrm>
        </p:spPr>
        <p:txBody>
          <a:bodyPr tIns="91440" bIns="0">
            <a:noAutofit/>
          </a:bodyPr>
          <a:lstStyle>
            <a:lvl1pPr algn="ctr">
              <a:defRPr sz="3750">
                <a:solidFill>
                  <a:schemeClr val="accent5"/>
                </a:solidFill>
              </a:defRPr>
            </a:lvl1pPr>
          </a:lstStyle>
          <a:p>
            <a:r>
              <a:rPr lang="en-US" dirty="0"/>
              <a:t>Add title</a:t>
            </a:r>
          </a:p>
        </p:txBody>
      </p:sp>
      <p:sp>
        <p:nvSpPr>
          <p:cNvPr id="7" name="Text Placeholder 6">
            <a:extLst>
              <a:ext uri="{FF2B5EF4-FFF2-40B4-BE49-F238E27FC236}">
                <a16:creationId xmlns:a16="http://schemas.microsoft.com/office/drawing/2014/main" id="{3FC7E382-139D-81C9-213E-ABB543805117}"/>
              </a:ext>
            </a:extLst>
          </p:cNvPr>
          <p:cNvSpPr>
            <a:spLocks noGrp="1"/>
          </p:cNvSpPr>
          <p:nvPr>
            <p:ph type="body" sz="quarter" idx="10" hasCustomPrompt="1"/>
          </p:nvPr>
        </p:nvSpPr>
        <p:spPr>
          <a:xfrm>
            <a:off x="327369" y="972063"/>
            <a:ext cx="8489263" cy="431006"/>
          </a:xfrm>
        </p:spPr>
        <p:txBody>
          <a:bodyPr>
            <a:noAutofit/>
          </a:bodyPr>
          <a:lstStyle>
            <a:lvl1pPr marL="0" indent="0" algn="ctr">
              <a:buNone/>
              <a:defRPr sz="1500" b="1" cap="all" spc="225" baseline="0">
                <a:solidFill>
                  <a:schemeClr val="accent5"/>
                </a:solidFill>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SUBTITLE</a:t>
            </a:r>
          </a:p>
        </p:txBody>
      </p:sp>
      <p:sp>
        <p:nvSpPr>
          <p:cNvPr id="8" name="Text Placeholder 6">
            <a:extLst>
              <a:ext uri="{FF2B5EF4-FFF2-40B4-BE49-F238E27FC236}">
                <a16:creationId xmlns:a16="http://schemas.microsoft.com/office/drawing/2014/main" id="{0A65FCCB-71AC-57AB-9072-A30D1F53FC2A}"/>
              </a:ext>
            </a:extLst>
          </p:cNvPr>
          <p:cNvSpPr>
            <a:spLocks noGrp="1"/>
          </p:cNvSpPr>
          <p:nvPr>
            <p:ph type="body" sz="quarter" idx="11" hasCustomPrompt="1"/>
          </p:nvPr>
        </p:nvSpPr>
        <p:spPr>
          <a:xfrm>
            <a:off x="320827" y="1513835"/>
            <a:ext cx="1137362" cy="431006"/>
          </a:xfrm>
        </p:spPr>
        <p:txBody>
          <a:bodyPr>
            <a:noAutofit/>
          </a:bodyPr>
          <a:lstStyle>
            <a:lvl1pPr marL="0" indent="0" algn="l">
              <a:buNone/>
              <a:defRPr sz="2100" b="0" cap="all"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11" name="Text Placeholder 6">
            <a:extLst>
              <a:ext uri="{FF2B5EF4-FFF2-40B4-BE49-F238E27FC236}">
                <a16:creationId xmlns:a16="http://schemas.microsoft.com/office/drawing/2014/main" id="{5CF6C398-93E6-A99F-EFDF-A55942B3F0E0}"/>
              </a:ext>
            </a:extLst>
          </p:cNvPr>
          <p:cNvSpPr>
            <a:spLocks noGrp="1"/>
          </p:cNvSpPr>
          <p:nvPr>
            <p:ph type="body" sz="quarter" idx="12" hasCustomPrompt="1"/>
          </p:nvPr>
        </p:nvSpPr>
        <p:spPr>
          <a:xfrm>
            <a:off x="1554025" y="1513835"/>
            <a:ext cx="1137362" cy="431006"/>
          </a:xfrm>
        </p:spPr>
        <p:txBody>
          <a:bodyPr>
            <a:noAutofit/>
          </a:bodyPr>
          <a:lstStyle>
            <a:lvl1pPr marL="0" indent="0" algn="l">
              <a:buNone/>
              <a:defRPr sz="2100" b="0" cap="all"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12" name="Text Placeholder 6">
            <a:extLst>
              <a:ext uri="{FF2B5EF4-FFF2-40B4-BE49-F238E27FC236}">
                <a16:creationId xmlns:a16="http://schemas.microsoft.com/office/drawing/2014/main" id="{AE291EFA-0974-0076-CEBE-59D6F7EA799F}"/>
              </a:ext>
            </a:extLst>
          </p:cNvPr>
          <p:cNvSpPr>
            <a:spLocks noGrp="1"/>
          </p:cNvSpPr>
          <p:nvPr>
            <p:ph type="body" sz="quarter" idx="13" hasCustomPrompt="1"/>
          </p:nvPr>
        </p:nvSpPr>
        <p:spPr>
          <a:xfrm>
            <a:off x="2772377" y="1513835"/>
            <a:ext cx="1137362" cy="431006"/>
          </a:xfrm>
        </p:spPr>
        <p:txBody>
          <a:bodyPr>
            <a:noAutofit/>
          </a:bodyPr>
          <a:lstStyle>
            <a:lvl1pPr marL="0" indent="0" algn="l">
              <a:buNone/>
              <a:defRPr sz="2100" b="0" cap="all"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13" name="Text Placeholder 6">
            <a:extLst>
              <a:ext uri="{FF2B5EF4-FFF2-40B4-BE49-F238E27FC236}">
                <a16:creationId xmlns:a16="http://schemas.microsoft.com/office/drawing/2014/main" id="{D6D7C929-37FC-D4F9-240C-3E716CF74ACF}"/>
              </a:ext>
            </a:extLst>
          </p:cNvPr>
          <p:cNvSpPr>
            <a:spLocks noGrp="1"/>
          </p:cNvSpPr>
          <p:nvPr>
            <p:ph type="body" sz="quarter" idx="14" hasCustomPrompt="1"/>
          </p:nvPr>
        </p:nvSpPr>
        <p:spPr>
          <a:xfrm>
            <a:off x="4007663" y="1513835"/>
            <a:ext cx="1137362" cy="431006"/>
          </a:xfrm>
        </p:spPr>
        <p:txBody>
          <a:bodyPr>
            <a:noAutofit/>
          </a:bodyPr>
          <a:lstStyle>
            <a:lvl1pPr marL="0" indent="0" algn="l">
              <a:buNone/>
              <a:defRPr sz="2100" b="0" cap="all"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14" name="Text Placeholder 6">
            <a:extLst>
              <a:ext uri="{FF2B5EF4-FFF2-40B4-BE49-F238E27FC236}">
                <a16:creationId xmlns:a16="http://schemas.microsoft.com/office/drawing/2014/main" id="{FD4D7B7F-47B6-90A3-0C50-BFF900083477}"/>
              </a:ext>
            </a:extLst>
          </p:cNvPr>
          <p:cNvSpPr>
            <a:spLocks noGrp="1"/>
          </p:cNvSpPr>
          <p:nvPr>
            <p:ph type="body" sz="quarter" idx="15" hasCustomPrompt="1"/>
          </p:nvPr>
        </p:nvSpPr>
        <p:spPr>
          <a:xfrm>
            <a:off x="5226016" y="1513835"/>
            <a:ext cx="1137362" cy="431006"/>
          </a:xfrm>
        </p:spPr>
        <p:txBody>
          <a:bodyPr>
            <a:noAutofit/>
          </a:bodyPr>
          <a:lstStyle>
            <a:lvl1pPr marL="0" indent="0" algn="l">
              <a:buNone/>
              <a:defRPr sz="2100" b="0" cap="all"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15" name="Text Placeholder 6">
            <a:extLst>
              <a:ext uri="{FF2B5EF4-FFF2-40B4-BE49-F238E27FC236}">
                <a16:creationId xmlns:a16="http://schemas.microsoft.com/office/drawing/2014/main" id="{D8299739-6734-AC50-12FE-A0EDBE695861}"/>
              </a:ext>
            </a:extLst>
          </p:cNvPr>
          <p:cNvSpPr>
            <a:spLocks noGrp="1"/>
          </p:cNvSpPr>
          <p:nvPr>
            <p:ph type="body" sz="quarter" idx="16" hasCustomPrompt="1"/>
          </p:nvPr>
        </p:nvSpPr>
        <p:spPr>
          <a:xfrm>
            <a:off x="6444368" y="1513835"/>
            <a:ext cx="1137362" cy="431006"/>
          </a:xfrm>
        </p:spPr>
        <p:txBody>
          <a:bodyPr>
            <a:noAutofit/>
          </a:bodyPr>
          <a:lstStyle>
            <a:lvl1pPr marL="0" indent="0" algn="l">
              <a:buNone/>
              <a:defRPr sz="2100" b="0" cap="all"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XXXX</a:t>
            </a:r>
          </a:p>
        </p:txBody>
      </p:sp>
      <p:sp>
        <p:nvSpPr>
          <p:cNvPr id="16" name="Text Placeholder 6">
            <a:extLst>
              <a:ext uri="{FF2B5EF4-FFF2-40B4-BE49-F238E27FC236}">
                <a16:creationId xmlns:a16="http://schemas.microsoft.com/office/drawing/2014/main" id="{12B20D24-A521-7B35-F80C-43831172F22C}"/>
              </a:ext>
            </a:extLst>
          </p:cNvPr>
          <p:cNvSpPr>
            <a:spLocks noGrp="1"/>
          </p:cNvSpPr>
          <p:nvPr>
            <p:ph type="body" sz="quarter" idx="17" hasCustomPrompt="1"/>
          </p:nvPr>
        </p:nvSpPr>
        <p:spPr>
          <a:xfrm>
            <a:off x="7672728" y="1513835"/>
            <a:ext cx="1137362" cy="431006"/>
          </a:xfrm>
        </p:spPr>
        <p:txBody>
          <a:bodyPr>
            <a:noAutofit/>
          </a:bodyPr>
          <a:lstStyle>
            <a:lvl1pPr marL="0" indent="0" algn="l">
              <a:buNone/>
              <a:defRPr sz="2100" b="0" cap="all"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XXXX</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320827" y="1961632"/>
            <a:ext cx="1137362" cy="507929"/>
          </a:xfrm>
        </p:spPr>
        <p:txBody>
          <a:bodyPr>
            <a:noAutofit/>
          </a:bodyPr>
          <a:lstStyle>
            <a:lvl1pPr marL="0" indent="0" algn="l">
              <a:buNone/>
              <a:defRPr sz="750" b="1" cap="all" spc="225"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1554025" y="1961632"/>
            <a:ext cx="1137362" cy="507929"/>
          </a:xfrm>
        </p:spPr>
        <p:txBody>
          <a:bodyPr>
            <a:noAutofit/>
          </a:bodyPr>
          <a:lstStyle>
            <a:lvl1pPr marL="0" indent="0" algn="l">
              <a:buNone/>
              <a:defRPr sz="750" b="1" cap="all" spc="225"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2772377" y="1961632"/>
            <a:ext cx="1137362" cy="507929"/>
          </a:xfrm>
        </p:spPr>
        <p:txBody>
          <a:bodyPr>
            <a:noAutofit/>
          </a:bodyPr>
          <a:lstStyle>
            <a:lvl1pPr marL="0" indent="0" algn="l">
              <a:buNone/>
              <a:defRPr sz="750" b="1" cap="all" spc="225"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4007663" y="1961632"/>
            <a:ext cx="1137362" cy="507929"/>
          </a:xfrm>
        </p:spPr>
        <p:txBody>
          <a:bodyPr>
            <a:noAutofit/>
          </a:bodyPr>
          <a:lstStyle>
            <a:lvl1pPr marL="0" indent="0" algn="l">
              <a:buNone/>
              <a:defRPr sz="750" b="1" cap="all" spc="225"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5226016" y="1961632"/>
            <a:ext cx="1137362" cy="507929"/>
          </a:xfrm>
        </p:spPr>
        <p:txBody>
          <a:bodyPr>
            <a:noAutofit/>
          </a:bodyPr>
          <a:lstStyle>
            <a:lvl1pPr marL="0" indent="0" algn="l">
              <a:buNone/>
              <a:defRPr sz="750" b="1" cap="all" spc="225"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6444368" y="1961632"/>
            <a:ext cx="1137362" cy="507929"/>
          </a:xfrm>
        </p:spPr>
        <p:txBody>
          <a:bodyPr>
            <a:noAutofit/>
          </a:bodyPr>
          <a:lstStyle>
            <a:lvl1pPr marL="0" indent="0" algn="l">
              <a:buNone/>
              <a:defRPr sz="750" b="1" cap="all" spc="225"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7672728" y="1961632"/>
            <a:ext cx="1137362" cy="507929"/>
          </a:xfrm>
        </p:spPr>
        <p:txBody>
          <a:bodyPr>
            <a:noAutofit/>
          </a:bodyPr>
          <a:lstStyle>
            <a:lvl1pPr marL="0" indent="0" algn="l">
              <a:buNone/>
              <a:defRPr sz="750" b="1" cap="all" spc="225"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320827" y="2691373"/>
            <a:ext cx="1137362" cy="882017"/>
          </a:xfrm>
        </p:spPr>
        <p:txBody>
          <a:bodyPr>
            <a:noAutofit/>
          </a:bodyPr>
          <a:lstStyle>
            <a:lvl1pPr marL="0" indent="0" algn="l">
              <a:lnSpc>
                <a:spcPct val="113000"/>
              </a:lnSpc>
              <a:buNone/>
              <a:defRPr sz="900" b="0"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1542373" y="2691373"/>
            <a:ext cx="1137362" cy="882017"/>
          </a:xfrm>
        </p:spPr>
        <p:txBody>
          <a:bodyPr>
            <a:noAutofit/>
          </a:bodyPr>
          <a:lstStyle>
            <a:lvl1pPr marL="0" indent="0" algn="l">
              <a:lnSpc>
                <a:spcPct val="113000"/>
              </a:lnSpc>
              <a:buNone/>
              <a:defRPr sz="900" b="0"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28" name="Text Placeholder 6">
            <a:extLst>
              <a:ext uri="{FF2B5EF4-FFF2-40B4-BE49-F238E27FC236}">
                <a16:creationId xmlns:a16="http://schemas.microsoft.com/office/drawing/2014/main" id="{F9F6658C-4BEF-1B93-92E7-AE2570118194}"/>
              </a:ext>
            </a:extLst>
          </p:cNvPr>
          <p:cNvSpPr>
            <a:spLocks noGrp="1"/>
          </p:cNvSpPr>
          <p:nvPr>
            <p:ph type="body" sz="quarter" idx="27" hasCustomPrompt="1"/>
          </p:nvPr>
        </p:nvSpPr>
        <p:spPr>
          <a:xfrm>
            <a:off x="2763918" y="2691373"/>
            <a:ext cx="1159990" cy="882017"/>
          </a:xfrm>
        </p:spPr>
        <p:txBody>
          <a:bodyPr>
            <a:noAutofit/>
          </a:bodyPr>
          <a:lstStyle>
            <a:lvl1pPr marL="0" indent="0" algn="l">
              <a:lnSpc>
                <a:spcPct val="113000"/>
              </a:lnSpc>
              <a:buNone/>
              <a:defRPr sz="900" b="0"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4008091" y="2691373"/>
            <a:ext cx="1137362" cy="882017"/>
          </a:xfrm>
        </p:spPr>
        <p:txBody>
          <a:bodyPr>
            <a:noAutofit/>
          </a:bodyPr>
          <a:lstStyle>
            <a:lvl1pPr marL="0" indent="0" algn="l">
              <a:lnSpc>
                <a:spcPct val="113000"/>
              </a:lnSpc>
              <a:buNone/>
              <a:defRPr sz="900" b="0"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5229636" y="2691373"/>
            <a:ext cx="1137362" cy="882017"/>
          </a:xfrm>
        </p:spPr>
        <p:txBody>
          <a:bodyPr>
            <a:noAutofit/>
          </a:bodyPr>
          <a:lstStyle>
            <a:lvl1pPr marL="0" indent="0" algn="l">
              <a:lnSpc>
                <a:spcPct val="113000"/>
              </a:lnSpc>
              <a:buNone/>
              <a:defRPr sz="900" b="0"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6451181" y="2691373"/>
            <a:ext cx="1137362" cy="882017"/>
          </a:xfrm>
        </p:spPr>
        <p:txBody>
          <a:bodyPr>
            <a:noAutofit/>
          </a:bodyPr>
          <a:lstStyle>
            <a:lvl1pPr marL="0" indent="0" algn="l">
              <a:lnSpc>
                <a:spcPct val="113000"/>
              </a:lnSpc>
              <a:buNone/>
              <a:defRPr sz="900" b="0"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7672728" y="2691373"/>
            <a:ext cx="1137362" cy="882017"/>
          </a:xfrm>
        </p:spPr>
        <p:txBody>
          <a:bodyPr>
            <a:noAutofit/>
          </a:bodyPr>
          <a:lstStyle>
            <a:lvl1pPr marL="0" indent="0" algn="l">
              <a:lnSpc>
                <a:spcPct val="113000"/>
              </a:lnSpc>
              <a:buNone/>
              <a:defRPr sz="900" b="0"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0" y="3758184"/>
            <a:ext cx="1282446" cy="1385316"/>
          </a:xfrm>
        </p:spPr>
        <p:txBody>
          <a:bodyPr anchor="ctr">
            <a:normAutofit/>
          </a:bodyPr>
          <a:lstStyle>
            <a:lvl1pPr marL="0" indent="0" algn="ctr">
              <a:buNone/>
              <a:defRPr sz="1200"/>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1310259" y="3758184"/>
            <a:ext cx="1282446" cy="1385316"/>
          </a:xfrm>
        </p:spPr>
        <p:txBody>
          <a:bodyPr anchor="ctr">
            <a:normAutofit/>
          </a:bodyPr>
          <a:lstStyle>
            <a:lvl1pPr marL="0" indent="0" algn="ctr">
              <a:buNone/>
              <a:defRPr sz="1200"/>
            </a:lvl1pPr>
          </a:lstStyle>
          <a:p>
            <a:r>
              <a:rPr lang="en-US"/>
              <a:t>Click icon to add picture</a:t>
            </a:r>
            <a:endParaRPr lang="en-US" dirty="0"/>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2620518" y="3758184"/>
            <a:ext cx="1282446" cy="1385316"/>
          </a:xfrm>
        </p:spPr>
        <p:txBody>
          <a:bodyPr anchor="ctr">
            <a:normAutofit/>
          </a:bodyPr>
          <a:lstStyle>
            <a:lvl1pPr marL="0" indent="0" algn="ctr">
              <a:buNone/>
              <a:defRPr sz="1200"/>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3930777" y="3758184"/>
            <a:ext cx="1282446" cy="1385316"/>
          </a:xfrm>
        </p:spPr>
        <p:txBody>
          <a:bodyPr anchor="ctr">
            <a:normAutofit/>
          </a:bodyPr>
          <a:lstStyle>
            <a:lvl1pPr marL="0" indent="0" algn="ctr">
              <a:buNone/>
              <a:defRPr sz="1200"/>
            </a:lvl1pPr>
          </a:lstStyle>
          <a:p>
            <a:r>
              <a:rPr lang="en-US"/>
              <a:t>Click icon to add picture</a:t>
            </a:r>
            <a:endParaRPr lang="en-US" dirty="0"/>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5241036" y="3758184"/>
            <a:ext cx="1282446" cy="1385316"/>
          </a:xfrm>
        </p:spPr>
        <p:txBody>
          <a:bodyPr anchor="ctr">
            <a:normAutofit/>
          </a:bodyPr>
          <a:lstStyle>
            <a:lvl1pPr marL="0" indent="0" algn="ctr">
              <a:buNone/>
              <a:defRPr sz="1200"/>
            </a:lvl1pPr>
          </a:lstStyle>
          <a:p>
            <a:r>
              <a:rPr lang="en-US"/>
              <a:t>Click icon to add picture</a:t>
            </a:r>
            <a:endParaRPr lang="en-US" dirty="0"/>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6551295" y="3758184"/>
            <a:ext cx="1282446" cy="1385316"/>
          </a:xfrm>
        </p:spPr>
        <p:txBody>
          <a:bodyPr anchor="ctr">
            <a:normAutofit/>
          </a:bodyPr>
          <a:lstStyle>
            <a:lvl1pPr marL="0" indent="0" algn="ctr">
              <a:buNone/>
              <a:defRPr sz="1200"/>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7861554" y="3758184"/>
            <a:ext cx="1282446" cy="1385316"/>
          </a:xfrm>
        </p:spPr>
        <p:txBody>
          <a:bodyPr anchor="ctr">
            <a:normAutofit/>
          </a:bodyPr>
          <a:lstStyle>
            <a:lvl1pPr marL="0" indent="0" algn="ctr">
              <a:buNone/>
              <a:defRPr sz="1200"/>
            </a:lvl1pPr>
          </a:lstStyle>
          <a:p>
            <a:r>
              <a:rPr lang="en-US"/>
              <a:t>Click icon to add picture</a:t>
            </a:r>
            <a:endParaRPr lang="en-US" dirty="0"/>
          </a:p>
        </p:txBody>
      </p:sp>
    </p:spTree>
    <p:extLst>
      <p:ext uri="{BB962C8B-B14F-4D97-AF65-F5344CB8AC3E}">
        <p14:creationId xmlns:p14="http://schemas.microsoft.com/office/powerpoint/2010/main" val="1174882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_2">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92887" y="273844"/>
            <a:ext cx="8958227" cy="693532"/>
          </a:xfrm>
        </p:spPr>
        <p:txBody>
          <a:bodyPr tIns="91440" bIns="0">
            <a:noAutofit/>
          </a:bodyPr>
          <a:lstStyle>
            <a:lvl1pPr algn="ctr">
              <a:defRPr sz="3750">
                <a:solidFill>
                  <a:schemeClr val="accent5"/>
                </a:solidFill>
              </a:defRPr>
            </a:lvl1pPr>
          </a:lstStyle>
          <a:p>
            <a:r>
              <a:rPr lang="en-US" dirty="0"/>
              <a:t>Add title</a:t>
            </a:r>
          </a:p>
        </p:txBody>
      </p:sp>
      <p:sp>
        <p:nvSpPr>
          <p:cNvPr id="7" name="Text Placeholder 6">
            <a:extLst>
              <a:ext uri="{FF2B5EF4-FFF2-40B4-BE49-F238E27FC236}">
                <a16:creationId xmlns:a16="http://schemas.microsoft.com/office/drawing/2014/main" id="{3FC7E382-139D-81C9-213E-ABB543805117}"/>
              </a:ext>
            </a:extLst>
          </p:cNvPr>
          <p:cNvSpPr>
            <a:spLocks noGrp="1"/>
          </p:cNvSpPr>
          <p:nvPr>
            <p:ph type="body" sz="quarter" idx="10" hasCustomPrompt="1"/>
          </p:nvPr>
        </p:nvSpPr>
        <p:spPr>
          <a:xfrm>
            <a:off x="92887" y="972063"/>
            <a:ext cx="8958227" cy="431006"/>
          </a:xfrm>
        </p:spPr>
        <p:txBody>
          <a:bodyPr>
            <a:noAutofit/>
          </a:bodyPr>
          <a:lstStyle>
            <a:lvl1pPr marL="0" indent="0" algn="ctr">
              <a:buNone/>
              <a:defRPr sz="1500" b="1" cap="all" spc="225" baseline="0">
                <a:solidFill>
                  <a:schemeClr val="accent5"/>
                </a:solidFill>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SUBTITLE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0" y="1843659"/>
            <a:ext cx="1309878" cy="1385316"/>
          </a:xfrm>
        </p:spPr>
        <p:txBody>
          <a:bodyPr anchor="ctr">
            <a:normAutofit/>
          </a:bodyPr>
          <a:lstStyle>
            <a:lvl1pPr marL="0" indent="0" algn="ctr">
              <a:buNone/>
              <a:defRPr sz="1200"/>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0A65FCCB-71AC-57AB-9072-A30D1F53FC2A}"/>
              </a:ext>
            </a:extLst>
          </p:cNvPr>
          <p:cNvSpPr>
            <a:spLocks noGrp="1"/>
          </p:cNvSpPr>
          <p:nvPr>
            <p:ph type="body" sz="quarter" idx="11" hasCustomPrompt="1"/>
          </p:nvPr>
        </p:nvSpPr>
        <p:spPr>
          <a:xfrm>
            <a:off x="0" y="3225580"/>
            <a:ext cx="1309878" cy="233172"/>
          </a:xfrm>
          <a:solidFill>
            <a:schemeClr val="accent5"/>
          </a:solidFill>
        </p:spPr>
        <p:txBody>
          <a:bodyPr lIns="0" tIns="0" rIns="0" bIns="0">
            <a:noAutofit/>
          </a:bodyPr>
          <a:lstStyle>
            <a:lvl1pPr marL="0" indent="0" algn="ctr">
              <a:lnSpc>
                <a:spcPct val="80000"/>
              </a:lnSpc>
              <a:spcBef>
                <a:spcPts val="0"/>
              </a:spcBef>
              <a:buNone/>
              <a:defRPr sz="1800" b="0" spc="0" baseline="0">
                <a:solidFill>
                  <a:schemeClr val="bg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71928" y="3574839"/>
            <a:ext cx="1165860" cy="306878"/>
          </a:xfrm>
        </p:spPr>
        <p:txBody>
          <a:bodyPr>
            <a:noAutofit/>
          </a:bodyPr>
          <a:lstStyle>
            <a:lvl1pPr marL="0" indent="0" algn="l">
              <a:lnSpc>
                <a:spcPct val="100000"/>
              </a:lnSpc>
              <a:spcBef>
                <a:spcPts val="0"/>
              </a:spcBef>
              <a:buNone/>
              <a:defRPr sz="750" b="1" cap="all" spc="225"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71928" y="3933104"/>
            <a:ext cx="1165860" cy="891540"/>
          </a:xfrm>
        </p:spPr>
        <p:txBody>
          <a:bodyPr>
            <a:noAutofit/>
          </a:bodyPr>
          <a:lstStyle>
            <a:lvl1pPr marL="0" indent="0" algn="l">
              <a:lnSpc>
                <a:spcPct val="113000"/>
              </a:lnSpc>
              <a:buNone/>
              <a:defRPr sz="900" b="0"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1379445" y="1915251"/>
            <a:ext cx="1165860" cy="306878"/>
          </a:xfrm>
        </p:spPr>
        <p:txBody>
          <a:bodyPr>
            <a:noAutofit/>
          </a:bodyPr>
          <a:lstStyle>
            <a:lvl1pPr marL="0" indent="0" algn="l">
              <a:lnSpc>
                <a:spcPct val="100000"/>
              </a:lnSpc>
              <a:spcBef>
                <a:spcPts val="0"/>
              </a:spcBef>
              <a:buNone/>
              <a:defRPr sz="750" b="1" cap="all" spc="225"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1379444" y="2279337"/>
            <a:ext cx="1165860" cy="891540"/>
          </a:xfrm>
        </p:spPr>
        <p:txBody>
          <a:bodyPr>
            <a:noAutofit/>
          </a:bodyPr>
          <a:lstStyle>
            <a:lvl1pPr marL="0" indent="0" algn="l">
              <a:lnSpc>
                <a:spcPct val="113000"/>
              </a:lnSpc>
              <a:buNone/>
              <a:defRPr sz="900" b="0"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11" name="Text Placeholder 6">
            <a:extLst>
              <a:ext uri="{FF2B5EF4-FFF2-40B4-BE49-F238E27FC236}">
                <a16:creationId xmlns:a16="http://schemas.microsoft.com/office/drawing/2014/main" id="{5CF6C398-93E6-A99F-EFDF-A55942B3F0E0}"/>
              </a:ext>
            </a:extLst>
          </p:cNvPr>
          <p:cNvSpPr>
            <a:spLocks noGrp="1"/>
          </p:cNvSpPr>
          <p:nvPr>
            <p:ph type="body" sz="quarter" idx="12" hasCustomPrompt="1"/>
          </p:nvPr>
        </p:nvSpPr>
        <p:spPr>
          <a:xfrm>
            <a:off x="1305687" y="3225580"/>
            <a:ext cx="1309878" cy="233172"/>
          </a:xfrm>
          <a:solidFill>
            <a:schemeClr val="accent5">
              <a:lumMod val="40000"/>
              <a:lumOff val="60000"/>
            </a:schemeClr>
          </a:solidFill>
        </p:spPr>
        <p:txBody>
          <a:bodyPr lIns="0" tIns="0" rIns="0" bIns="0">
            <a:noAutofit/>
          </a:bodyPr>
          <a:lstStyle>
            <a:lvl1pPr marL="0" indent="0" algn="ctr">
              <a:lnSpc>
                <a:spcPct val="80000"/>
              </a:lnSpc>
              <a:spcBef>
                <a:spcPts val="0"/>
              </a:spcBef>
              <a:buNone/>
              <a:defRPr sz="1800" b="0" spc="0"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1295972" y="3458189"/>
            <a:ext cx="1309878" cy="1385316"/>
          </a:xfrm>
        </p:spPr>
        <p:txBody>
          <a:bodyPr anchor="ctr">
            <a:normAutofit/>
          </a:bodyPr>
          <a:lstStyle>
            <a:lvl1pPr marL="0" indent="0" algn="ctr">
              <a:buNone/>
              <a:defRPr sz="1200"/>
            </a:lvl1pPr>
          </a:lstStyle>
          <a:p>
            <a:r>
              <a:rPr lang="en-US"/>
              <a:t>Click icon to add picture</a:t>
            </a:r>
            <a:endParaRPr lang="en-US" dirty="0"/>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2613374" y="1843659"/>
            <a:ext cx="1309878" cy="1385316"/>
          </a:xfrm>
        </p:spPr>
        <p:txBody>
          <a:bodyPr anchor="ctr">
            <a:normAutofit/>
          </a:bodyPr>
          <a:lstStyle>
            <a:lvl1pPr marL="0" indent="0" algn="ctr">
              <a:buNone/>
              <a:defRPr sz="1200"/>
            </a:lvl1pPr>
          </a:lstStyle>
          <a:p>
            <a:r>
              <a:rPr lang="en-US"/>
              <a:t>Click icon to add picture</a:t>
            </a:r>
            <a:endParaRPr lang="en-US" dirty="0"/>
          </a:p>
        </p:txBody>
      </p:sp>
      <p:sp>
        <p:nvSpPr>
          <p:cNvPr id="12" name="Text Placeholder 6">
            <a:extLst>
              <a:ext uri="{FF2B5EF4-FFF2-40B4-BE49-F238E27FC236}">
                <a16:creationId xmlns:a16="http://schemas.microsoft.com/office/drawing/2014/main" id="{AE291EFA-0974-0076-CEBE-59D6F7EA799F}"/>
              </a:ext>
            </a:extLst>
          </p:cNvPr>
          <p:cNvSpPr>
            <a:spLocks noGrp="1"/>
          </p:cNvSpPr>
          <p:nvPr>
            <p:ph type="body" sz="quarter" idx="13" hasCustomPrompt="1"/>
          </p:nvPr>
        </p:nvSpPr>
        <p:spPr>
          <a:xfrm>
            <a:off x="2611374" y="3225580"/>
            <a:ext cx="1309878" cy="233172"/>
          </a:xfrm>
          <a:solidFill>
            <a:schemeClr val="accent5"/>
          </a:solidFill>
        </p:spPr>
        <p:txBody>
          <a:bodyPr lIns="0" tIns="0" rIns="0" bIns="0">
            <a:noAutofit/>
          </a:bodyPr>
          <a:lstStyle>
            <a:lvl1pPr marL="0" indent="0" algn="ctr">
              <a:lnSpc>
                <a:spcPct val="80000"/>
              </a:lnSpc>
              <a:spcBef>
                <a:spcPts val="0"/>
              </a:spcBef>
              <a:buNone/>
              <a:defRPr sz="1800" b="0" spc="0" baseline="0">
                <a:solidFill>
                  <a:schemeClr val="bg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2673155" y="3574839"/>
            <a:ext cx="1165860" cy="306878"/>
          </a:xfrm>
        </p:spPr>
        <p:txBody>
          <a:bodyPr>
            <a:noAutofit/>
          </a:bodyPr>
          <a:lstStyle>
            <a:lvl1pPr marL="0" indent="0" algn="l">
              <a:lnSpc>
                <a:spcPct val="100000"/>
              </a:lnSpc>
              <a:spcBef>
                <a:spcPts val="0"/>
              </a:spcBef>
              <a:buNone/>
              <a:defRPr sz="750" b="1" cap="all" spc="225"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8" name="Text Placeholder 6">
            <a:extLst>
              <a:ext uri="{FF2B5EF4-FFF2-40B4-BE49-F238E27FC236}">
                <a16:creationId xmlns:a16="http://schemas.microsoft.com/office/drawing/2014/main" id="{F9F6658C-4BEF-1B93-92E7-AE2570118194}"/>
              </a:ext>
            </a:extLst>
          </p:cNvPr>
          <p:cNvSpPr>
            <a:spLocks noGrp="1"/>
          </p:cNvSpPr>
          <p:nvPr>
            <p:ph type="body" sz="quarter" idx="27" hasCustomPrompt="1"/>
          </p:nvPr>
        </p:nvSpPr>
        <p:spPr>
          <a:xfrm>
            <a:off x="2673155" y="3933104"/>
            <a:ext cx="1165860" cy="891540"/>
          </a:xfrm>
        </p:spPr>
        <p:txBody>
          <a:bodyPr>
            <a:noAutofit/>
          </a:bodyPr>
          <a:lstStyle>
            <a:lvl1pPr marL="0" indent="0" algn="l">
              <a:lnSpc>
                <a:spcPct val="113000"/>
              </a:lnSpc>
              <a:buNone/>
              <a:defRPr sz="900" b="0"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3997607" y="1915251"/>
            <a:ext cx="1165860" cy="306878"/>
          </a:xfrm>
        </p:spPr>
        <p:txBody>
          <a:bodyPr>
            <a:noAutofit/>
          </a:bodyPr>
          <a:lstStyle>
            <a:lvl1pPr marL="0" indent="0" algn="l">
              <a:lnSpc>
                <a:spcPct val="100000"/>
              </a:lnSpc>
              <a:spcBef>
                <a:spcPts val="0"/>
              </a:spcBef>
              <a:buNone/>
              <a:defRPr sz="750" b="1" cap="all" spc="225"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3997606" y="2279337"/>
            <a:ext cx="1165860" cy="891540"/>
          </a:xfrm>
        </p:spPr>
        <p:txBody>
          <a:bodyPr>
            <a:noAutofit/>
          </a:bodyPr>
          <a:lstStyle>
            <a:lvl1pPr marL="0" indent="0" algn="l">
              <a:lnSpc>
                <a:spcPct val="113000"/>
              </a:lnSpc>
              <a:buNone/>
              <a:defRPr sz="900" b="0"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13" name="Text Placeholder 6">
            <a:extLst>
              <a:ext uri="{FF2B5EF4-FFF2-40B4-BE49-F238E27FC236}">
                <a16:creationId xmlns:a16="http://schemas.microsoft.com/office/drawing/2014/main" id="{D6D7C929-37FC-D4F9-240C-3E716CF74ACF}"/>
              </a:ext>
            </a:extLst>
          </p:cNvPr>
          <p:cNvSpPr>
            <a:spLocks noGrp="1"/>
          </p:cNvSpPr>
          <p:nvPr>
            <p:ph type="body" sz="quarter" idx="14" hasCustomPrompt="1"/>
          </p:nvPr>
        </p:nvSpPr>
        <p:spPr>
          <a:xfrm>
            <a:off x="3917061" y="3225580"/>
            <a:ext cx="1309878" cy="233172"/>
          </a:xfrm>
          <a:solidFill>
            <a:schemeClr val="accent5">
              <a:lumMod val="40000"/>
              <a:lumOff val="60000"/>
            </a:schemeClr>
          </a:solidFill>
        </p:spPr>
        <p:txBody>
          <a:bodyPr lIns="0" tIns="0" rIns="0" bIns="0">
            <a:noAutofit/>
          </a:bodyPr>
          <a:lstStyle>
            <a:lvl1pPr marL="0" indent="0" algn="ctr">
              <a:lnSpc>
                <a:spcPct val="80000"/>
              </a:lnSpc>
              <a:spcBef>
                <a:spcPts val="0"/>
              </a:spcBef>
              <a:buNone/>
              <a:defRPr sz="1800" b="0" spc="0"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3916490" y="3458189"/>
            <a:ext cx="1309878" cy="1385316"/>
          </a:xfrm>
        </p:spPr>
        <p:txBody>
          <a:bodyPr anchor="ctr">
            <a:normAutofit/>
          </a:bodyPr>
          <a:lstStyle>
            <a:lvl1pPr marL="0" indent="0" algn="ctr">
              <a:buNone/>
              <a:defRPr sz="1200"/>
            </a:lvl1pPr>
          </a:lstStyle>
          <a:p>
            <a:r>
              <a:rPr lang="en-US"/>
              <a:t>Click icon to add picture</a:t>
            </a:r>
            <a:endParaRPr lang="en-US" dirty="0"/>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5226263" y="1843659"/>
            <a:ext cx="1309878" cy="1385316"/>
          </a:xfrm>
        </p:spPr>
        <p:txBody>
          <a:bodyPr anchor="ctr">
            <a:normAutofit/>
          </a:bodyPr>
          <a:lstStyle>
            <a:lvl1pPr marL="0" indent="0" algn="ctr">
              <a:buNone/>
              <a:defRPr sz="1200"/>
            </a:lvl1pPr>
          </a:lstStyle>
          <a:p>
            <a:r>
              <a:rPr lang="en-US"/>
              <a:t>Click icon to add picture</a:t>
            </a:r>
            <a:endParaRPr lang="en-US" dirty="0"/>
          </a:p>
        </p:txBody>
      </p:sp>
      <p:sp>
        <p:nvSpPr>
          <p:cNvPr id="14" name="Text Placeholder 6">
            <a:extLst>
              <a:ext uri="{FF2B5EF4-FFF2-40B4-BE49-F238E27FC236}">
                <a16:creationId xmlns:a16="http://schemas.microsoft.com/office/drawing/2014/main" id="{FD4D7B7F-47B6-90A3-0C50-BFF900083477}"/>
              </a:ext>
            </a:extLst>
          </p:cNvPr>
          <p:cNvSpPr>
            <a:spLocks noGrp="1"/>
          </p:cNvSpPr>
          <p:nvPr>
            <p:ph type="body" sz="quarter" idx="15" hasCustomPrompt="1"/>
          </p:nvPr>
        </p:nvSpPr>
        <p:spPr>
          <a:xfrm>
            <a:off x="5222748" y="3225580"/>
            <a:ext cx="1309878" cy="233172"/>
          </a:xfrm>
          <a:solidFill>
            <a:schemeClr val="accent5"/>
          </a:solidFill>
        </p:spPr>
        <p:txBody>
          <a:bodyPr lIns="0" tIns="0" rIns="0" bIns="0">
            <a:noAutofit/>
          </a:bodyPr>
          <a:lstStyle>
            <a:lvl1pPr marL="0" indent="0" algn="ctr">
              <a:lnSpc>
                <a:spcPct val="80000"/>
              </a:lnSpc>
              <a:spcBef>
                <a:spcPts val="0"/>
              </a:spcBef>
              <a:buNone/>
              <a:defRPr sz="1800" b="0" spc="0" baseline="0">
                <a:solidFill>
                  <a:schemeClr val="bg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5303535" y="3574839"/>
            <a:ext cx="1165860" cy="306878"/>
          </a:xfrm>
        </p:spPr>
        <p:txBody>
          <a:bodyPr>
            <a:noAutofit/>
          </a:bodyPr>
          <a:lstStyle>
            <a:lvl1pPr marL="0" indent="0" algn="l">
              <a:lnSpc>
                <a:spcPct val="100000"/>
              </a:lnSpc>
              <a:spcBef>
                <a:spcPts val="0"/>
              </a:spcBef>
              <a:buNone/>
              <a:defRPr sz="750" b="1" cap="all" spc="225"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5303535" y="3933104"/>
            <a:ext cx="1165860" cy="891540"/>
          </a:xfrm>
        </p:spPr>
        <p:txBody>
          <a:bodyPr>
            <a:noAutofit/>
          </a:bodyPr>
          <a:lstStyle>
            <a:lvl1pPr marL="0" indent="0" algn="l">
              <a:lnSpc>
                <a:spcPct val="113000"/>
              </a:lnSpc>
              <a:buNone/>
              <a:defRPr sz="900" b="0"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6615768" y="1915251"/>
            <a:ext cx="1165860" cy="306878"/>
          </a:xfrm>
        </p:spPr>
        <p:txBody>
          <a:bodyPr>
            <a:noAutofit/>
          </a:bodyPr>
          <a:lstStyle>
            <a:lvl1pPr marL="0" indent="0" algn="l">
              <a:lnSpc>
                <a:spcPct val="100000"/>
              </a:lnSpc>
              <a:spcBef>
                <a:spcPts val="0"/>
              </a:spcBef>
              <a:buNone/>
              <a:defRPr sz="750" b="1" cap="all" spc="225"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6615767" y="2279337"/>
            <a:ext cx="1165860" cy="891540"/>
          </a:xfrm>
        </p:spPr>
        <p:txBody>
          <a:bodyPr>
            <a:noAutofit/>
          </a:bodyPr>
          <a:lstStyle>
            <a:lvl1pPr marL="0" indent="0" algn="l">
              <a:lnSpc>
                <a:spcPct val="113000"/>
              </a:lnSpc>
              <a:buNone/>
              <a:defRPr sz="900" b="0"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15" name="Text Placeholder 6">
            <a:extLst>
              <a:ext uri="{FF2B5EF4-FFF2-40B4-BE49-F238E27FC236}">
                <a16:creationId xmlns:a16="http://schemas.microsoft.com/office/drawing/2014/main" id="{D8299739-6734-AC50-12FE-A0EDBE695861}"/>
              </a:ext>
            </a:extLst>
          </p:cNvPr>
          <p:cNvSpPr>
            <a:spLocks noGrp="1"/>
          </p:cNvSpPr>
          <p:nvPr>
            <p:ph type="body" sz="quarter" idx="16" hasCustomPrompt="1"/>
          </p:nvPr>
        </p:nvSpPr>
        <p:spPr>
          <a:xfrm>
            <a:off x="6532721" y="3225580"/>
            <a:ext cx="1309878" cy="233172"/>
          </a:xfrm>
          <a:solidFill>
            <a:schemeClr val="accent5">
              <a:lumMod val="40000"/>
              <a:lumOff val="60000"/>
            </a:schemeClr>
          </a:solidFill>
        </p:spPr>
        <p:txBody>
          <a:bodyPr lIns="0" tIns="0" rIns="0" bIns="0">
            <a:noAutofit/>
          </a:bodyPr>
          <a:lstStyle>
            <a:lvl1pPr marL="0" indent="0" algn="ctr">
              <a:lnSpc>
                <a:spcPct val="80000"/>
              </a:lnSpc>
              <a:spcBef>
                <a:spcPts val="0"/>
              </a:spcBef>
              <a:buNone/>
              <a:defRPr sz="1800" b="0" spc="0"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6532721" y="3458189"/>
            <a:ext cx="1309878" cy="1385316"/>
          </a:xfrm>
        </p:spPr>
        <p:txBody>
          <a:bodyPr anchor="ctr">
            <a:normAutofit/>
          </a:bodyPr>
          <a:lstStyle>
            <a:lvl1pPr marL="0" indent="0" algn="ctr">
              <a:buNone/>
              <a:defRPr sz="1200"/>
            </a:lvl1pPr>
          </a:lstStyle>
          <a:p>
            <a:pPr lvl="0"/>
            <a:r>
              <a:rPr lang="en-US"/>
              <a:t>Click icon to add picture</a:t>
            </a:r>
            <a:endParaRPr lang="en-US" dirty="0"/>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7834122" y="1843659"/>
            <a:ext cx="1309878" cy="1385316"/>
          </a:xfrm>
        </p:spPr>
        <p:txBody>
          <a:bodyPr anchor="ctr">
            <a:normAutofit/>
          </a:bodyPr>
          <a:lstStyle>
            <a:lvl1pPr marL="0" indent="0" algn="ctr">
              <a:buNone/>
              <a:defRPr sz="1200"/>
            </a:lvl1pPr>
          </a:lstStyle>
          <a:p>
            <a:r>
              <a:rPr lang="en-US"/>
              <a:t>Click icon to add picture</a:t>
            </a:r>
            <a:endParaRPr lang="en-US" dirty="0"/>
          </a:p>
        </p:txBody>
      </p:sp>
      <p:sp>
        <p:nvSpPr>
          <p:cNvPr id="16" name="Text Placeholder 6">
            <a:extLst>
              <a:ext uri="{FF2B5EF4-FFF2-40B4-BE49-F238E27FC236}">
                <a16:creationId xmlns:a16="http://schemas.microsoft.com/office/drawing/2014/main" id="{12B20D24-A521-7B35-F80C-43831172F22C}"/>
              </a:ext>
            </a:extLst>
          </p:cNvPr>
          <p:cNvSpPr>
            <a:spLocks noGrp="1"/>
          </p:cNvSpPr>
          <p:nvPr>
            <p:ph type="body" sz="quarter" idx="17" hasCustomPrompt="1"/>
          </p:nvPr>
        </p:nvSpPr>
        <p:spPr>
          <a:xfrm>
            <a:off x="7834122" y="3225580"/>
            <a:ext cx="1309878" cy="233172"/>
          </a:xfrm>
          <a:solidFill>
            <a:schemeClr val="accent5"/>
          </a:solidFill>
        </p:spPr>
        <p:txBody>
          <a:bodyPr lIns="0" tIns="0" rIns="0" bIns="0">
            <a:noAutofit/>
          </a:bodyPr>
          <a:lstStyle>
            <a:lvl1pPr marL="0" indent="0" algn="ctr">
              <a:lnSpc>
                <a:spcPct val="80000"/>
              </a:lnSpc>
              <a:spcBef>
                <a:spcPts val="0"/>
              </a:spcBef>
              <a:buNone/>
              <a:defRPr sz="1800" b="0" spc="0" baseline="0">
                <a:solidFill>
                  <a:schemeClr val="bg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7917728" y="3574839"/>
            <a:ext cx="1165860" cy="306878"/>
          </a:xfrm>
        </p:spPr>
        <p:txBody>
          <a:bodyPr>
            <a:noAutofit/>
          </a:bodyPr>
          <a:lstStyle>
            <a:lvl1pPr marL="0" indent="0" algn="l">
              <a:lnSpc>
                <a:spcPct val="100000"/>
              </a:lnSpc>
              <a:spcBef>
                <a:spcPts val="0"/>
              </a:spcBef>
              <a:buNone/>
              <a:defRPr sz="750" b="1" cap="all" spc="225"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7917728" y="3933104"/>
            <a:ext cx="1165860" cy="891540"/>
          </a:xfrm>
        </p:spPr>
        <p:txBody>
          <a:bodyPr>
            <a:noAutofit/>
          </a:bodyPr>
          <a:lstStyle>
            <a:lvl1pPr marL="0" indent="0" algn="l">
              <a:lnSpc>
                <a:spcPct val="113000"/>
              </a:lnSpc>
              <a:buNone/>
              <a:defRPr sz="900" b="0" spc="0" baseline="0">
                <a:solidFill>
                  <a:schemeClr val="accent5"/>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Tree>
    <p:extLst>
      <p:ext uri="{BB962C8B-B14F-4D97-AF65-F5344CB8AC3E}">
        <p14:creationId xmlns:p14="http://schemas.microsoft.com/office/powerpoint/2010/main" val="3219867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_3">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421481" y="273844"/>
            <a:ext cx="8481685" cy="698219"/>
          </a:xfrm>
        </p:spPr>
        <p:txBody>
          <a:bodyPr tIns="91440" bIns="0">
            <a:noAutofit/>
          </a:bodyPr>
          <a:lstStyle>
            <a:lvl1pPr algn="l">
              <a:defRPr sz="3750">
                <a:solidFill>
                  <a:schemeClr val="accent4"/>
                </a:solidFill>
              </a:defRPr>
            </a:lvl1pPr>
          </a:lstStyle>
          <a:p>
            <a:r>
              <a:rPr lang="en-US" dirty="0"/>
              <a:t>Add title</a:t>
            </a:r>
          </a:p>
        </p:txBody>
      </p:sp>
      <p:sp>
        <p:nvSpPr>
          <p:cNvPr id="7" name="Text Placeholder 6">
            <a:extLst>
              <a:ext uri="{FF2B5EF4-FFF2-40B4-BE49-F238E27FC236}">
                <a16:creationId xmlns:a16="http://schemas.microsoft.com/office/drawing/2014/main" id="{3FC7E382-139D-81C9-213E-ABB543805117}"/>
              </a:ext>
            </a:extLst>
          </p:cNvPr>
          <p:cNvSpPr>
            <a:spLocks noGrp="1"/>
          </p:cNvSpPr>
          <p:nvPr>
            <p:ph type="body" sz="quarter" idx="10" hasCustomPrompt="1"/>
          </p:nvPr>
        </p:nvSpPr>
        <p:spPr>
          <a:xfrm>
            <a:off x="421481" y="972063"/>
            <a:ext cx="8484227" cy="431006"/>
          </a:xfrm>
        </p:spPr>
        <p:txBody>
          <a:bodyPr>
            <a:noAutofit/>
          </a:bodyPr>
          <a:lstStyle>
            <a:lvl1pPr marL="0" indent="0" algn="l">
              <a:buNone/>
              <a:defRPr sz="1500" b="0" cap="all" spc="225" baseline="0">
                <a:solidFill>
                  <a:schemeClr val="accent6">
                    <a:lumMod val="75000"/>
                  </a:schemeClr>
                </a:solidFill>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SUBTITLE</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426660" y="1618731"/>
            <a:ext cx="1092402" cy="482556"/>
          </a:xfrm>
        </p:spPr>
        <p:txBody>
          <a:bodyPr>
            <a:noAutofit/>
          </a:bodyPr>
          <a:lstStyle>
            <a:lvl1pPr marL="0" indent="0" algn="l">
              <a:lnSpc>
                <a:spcPct val="90000"/>
              </a:lnSpc>
              <a:spcBef>
                <a:spcPts val="750"/>
              </a:spcBef>
              <a:buNone/>
              <a:defRPr sz="750" b="1" cap="all" spc="225" baseline="0">
                <a:solidFill>
                  <a:schemeClr val="accent6">
                    <a:lumMod val="5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1657344" y="1618731"/>
            <a:ext cx="1092402" cy="482556"/>
          </a:xfrm>
        </p:spPr>
        <p:txBody>
          <a:bodyPr>
            <a:noAutofit/>
          </a:bodyPr>
          <a:lstStyle>
            <a:lvl1pPr marL="0" indent="0" algn="l">
              <a:lnSpc>
                <a:spcPct val="90000"/>
              </a:lnSpc>
              <a:spcBef>
                <a:spcPts val="750"/>
              </a:spcBef>
              <a:buNone/>
              <a:defRPr sz="750" b="1" cap="all" spc="225" baseline="0">
                <a:solidFill>
                  <a:schemeClr val="accent6">
                    <a:lumMod val="5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2888028" y="1618731"/>
            <a:ext cx="1092402" cy="482556"/>
          </a:xfrm>
        </p:spPr>
        <p:txBody>
          <a:bodyPr>
            <a:noAutofit/>
          </a:bodyPr>
          <a:lstStyle>
            <a:lvl1pPr marL="0" indent="0" algn="l">
              <a:lnSpc>
                <a:spcPct val="90000"/>
              </a:lnSpc>
              <a:spcBef>
                <a:spcPts val="750"/>
              </a:spcBef>
              <a:buNone/>
              <a:defRPr sz="750" b="1" cap="all" spc="225" baseline="0">
                <a:solidFill>
                  <a:schemeClr val="accent6">
                    <a:lumMod val="5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4118712" y="1618731"/>
            <a:ext cx="1092402" cy="482556"/>
          </a:xfrm>
        </p:spPr>
        <p:txBody>
          <a:bodyPr>
            <a:noAutofit/>
          </a:bodyPr>
          <a:lstStyle>
            <a:lvl1pPr marL="0" indent="0" algn="l">
              <a:lnSpc>
                <a:spcPct val="90000"/>
              </a:lnSpc>
              <a:spcBef>
                <a:spcPts val="750"/>
              </a:spcBef>
              <a:buNone/>
              <a:defRPr sz="750" b="1" cap="all" spc="225" baseline="0">
                <a:solidFill>
                  <a:schemeClr val="accent6">
                    <a:lumMod val="5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5349396" y="1618731"/>
            <a:ext cx="1092402" cy="482556"/>
          </a:xfrm>
        </p:spPr>
        <p:txBody>
          <a:bodyPr>
            <a:noAutofit/>
          </a:bodyPr>
          <a:lstStyle>
            <a:lvl1pPr marL="0" indent="0" algn="l">
              <a:lnSpc>
                <a:spcPct val="90000"/>
              </a:lnSpc>
              <a:spcBef>
                <a:spcPts val="750"/>
              </a:spcBef>
              <a:buNone/>
              <a:defRPr sz="750" b="1" cap="all" spc="225" baseline="0">
                <a:solidFill>
                  <a:schemeClr val="accent6">
                    <a:lumMod val="5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6580080" y="1618731"/>
            <a:ext cx="1092402" cy="482556"/>
          </a:xfrm>
        </p:spPr>
        <p:txBody>
          <a:bodyPr>
            <a:noAutofit/>
          </a:bodyPr>
          <a:lstStyle>
            <a:lvl1pPr marL="0" indent="0" algn="l">
              <a:lnSpc>
                <a:spcPct val="90000"/>
              </a:lnSpc>
              <a:spcBef>
                <a:spcPts val="750"/>
              </a:spcBef>
              <a:buNone/>
              <a:defRPr sz="750" b="1" cap="all" spc="225" baseline="0">
                <a:solidFill>
                  <a:schemeClr val="accent6">
                    <a:lumMod val="5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7810764" y="1618731"/>
            <a:ext cx="1092402" cy="482556"/>
          </a:xfrm>
        </p:spPr>
        <p:txBody>
          <a:bodyPr>
            <a:noAutofit/>
          </a:bodyPr>
          <a:lstStyle>
            <a:lvl1pPr marL="0" indent="0" algn="l">
              <a:lnSpc>
                <a:spcPct val="90000"/>
              </a:lnSpc>
              <a:spcBef>
                <a:spcPts val="750"/>
              </a:spcBef>
              <a:buNone/>
              <a:defRPr sz="750" b="1" cap="all" spc="225" baseline="0">
                <a:solidFill>
                  <a:schemeClr val="accent6">
                    <a:lumMod val="5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424119" y="2461697"/>
            <a:ext cx="1094943" cy="822960"/>
          </a:xfrm>
        </p:spPr>
        <p:txBody>
          <a:bodyPr>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1658609" y="2461697"/>
            <a:ext cx="1097280" cy="822960"/>
          </a:xfrm>
        </p:spPr>
        <p:txBody>
          <a:bodyPr>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28" name="Text Placeholder 6">
            <a:extLst>
              <a:ext uri="{FF2B5EF4-FFF2-40B4-BE49-F238E27FC236}">
                <a16:creationId xmlns:a16="http://schemas.microsoft.com/office/drawing/2014/main" id="{F9F6658C-4BEF-1B93-92E7-AE2570118194}"/>
              </a:ext>
            </a:extLst>
          </p:cNvPr>
          <p:cNvSpPr>
            <a:spLocks noGrp="1"/>
          </p:cNvSpPr>
          <p:nvPr>
            <p:ph type="body" sz="quarter" idx="27" hasCustomPrompt="1"/>
          </p:nvPr>
        </p:nvSpPr>
        <p:spPr>
          <a:xfrm>
            <a:off x="2895435" y="2461697"/>
            <a:ext cx="1094944" cy="822960"/>
          </a:xfrm>
        </p:spPr>
        <p:txBody>
          <a:bodyPr>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4140510" y="2461697"/>
            <a:ext cx="1094944" cy="822960"/>
          </a:xfrm>
        </p:spPr>
        <p:txBody>
          <a:bodyPr>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5360187" y="2461697"/>
            <a:ext cx="1094944" cy="822960"/>
          </a:xfrm>
        </p:spPr>
        <p:txBody>
          <a:bodyPr>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6580079" y="2461697"/>
            <a:ext cx="1094944" cy="822960"/>
          </a:xfrm>
        </p:spPr>
        <p:txBody>
          <a:bodyPr>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7810764" y="2461697"/>
            <a:ext cx="1094944" cy="822960"/>
          </a:xfrm>
        </p:spPr>
        <p:txBody>
          <a:bodyPr>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8" name="Text Placeholder 6">
            <a:extLst>
              <a:ext uri="{FF2B5EF4-FFF2-40B4-BE49-F238E27FC236}">
                <a16:creationId xmlns:a16="http://schemas.microsoft.com/office/drawing/2014/main" id="{0A65FCCB-71AC-57AB-9072-A30D1F53FC2A}"/>
              </a:ext>
            </a:extLst>
          </p:cNvPr>
          <p:cNvSpPr>
            <a:spLocks noGrp="1"/>
          </p:cNvSpPr>
          <p:nvPr>
            <p:ph type="body" sz="quarter" idx="11" hasCustomPrompt="1"/>
          </p:nvPr>
        </p:nvSpPr>
        <p:spPr>
          <a:xfrm>
            <a:off x="306538" y="3772447"/>
            <a:ext cx="378490" cy="538820"/>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100" b="0" spc="0" baseline="0">
                <a:solidFill>
                  <a:schemeClr val="accent4"/>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6" name="Picture Placeholder 33">
            <a:extLst>
              <a:ext uri="{FF2B5EF4-FFF2-40B4-BE49-F238E27FC236}">
                <a16:creationId xmlns:a16="http://schemas.microsoft.com/office/drawing/2014/main" id="{205F58A7-5C5A-5AEB-01EA-BF85602BA233}"/>
              </a:ext>
            </a:extLst>
          </p:cNvPr>
          <p:cNvSpPr>
            <a:spLocks noGrp="1"/>
          </p:cNvSpPr>
          <p:nvPr>
            <p:ph type="pic" sz="quarter" idx="39"/>
          </p:nvPr>
        </p:nvSpPr>
        <p:spPr>
          <a:xfrm>
            <a:off x="508038" y="3336921"/>
            <a:ext cx="881644" cy="1385316"/>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200"/>
            </a:lvl1pPr>
          </a:lstStyle>
          <a:p>
            <a:r>
              <a:rPr lang="en-US"/>
              <a:t>Click icon to add picture</a:t>
            </a:r>
            <a:endParaRPr lang="en-US" dirty="0"/>
          </a:p>
        </p:txBody>
      </p:sp>
      <p:sp>
        <p:nvSpPr>
          <p:cNvPr id="11" name="Text Placeholder 6">
            <a:extLst>
              <a:ext uri="{FF2B5EF4-FFF2-40B4-BE49-F238E27FC236}">
                <a16:creationId xmlns:a16="http://schemas.microsoft.com/office/drawing/2014/main" id="{5CF6C398-93E6-A99F-EFDF-A55942B3F0E0}"/>
              </a:ext>
            </a:extLst>
          </p:cNvPr>
          <p:cNvSpPr>
            <a:spLocks noGrp="1"/>
          </p:cNvSpPr>
          <p:nvPr>
            <p:ph type="body" sz="quarter" idx="12" hasCustomPrompt="1"/>
          </p:nvPr>
        </p:nvSpPr>
        <p:spPr>
          <a:xfrm>
            <a:off x="1579150" y="4193224"/>
            <a:ext cx="378490" cy="538820"/>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100" b="0" spc="0" baseline="0">
                <a:solidFill>
                  <a:schemeClr val="accent4"/>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9" name="Picture Placeholder 33">
            <a:extLst>
              <a:ext uri="{FF2B5EF4-FFF2-40B4-BE49-F238E27FC236}">
                <a16:creationId xmlns:a16="http://schemas.microsoft.com/office/drawing/2014/main" id="{B6E82F90-717A-C484-C839-87784F130D4F}"/>
              </a:ext>
            </a:extLst>
          </p:cNvPr>
          <p:cNvSpPr>
            <a:spLocks noGrp="1"/>
          </p:cNvSpPr>
          <p:nvPr>
            <p:ph type="pic" sz="quarter" idx="40"/>
          </p:nvPr>
        </p:nvSpPr>
        <p:spPr>
          <a:xfrm>
            <a:off x="1781214" y="3762182"/>
            <a:ext cx="881644" cy="1385316"/>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200"/>
            </a:lvl1pPr>
          </a:lstStyle>
          <a:p>
            <a:r>
              <a:rPr lang="en-US"/>
              <a:t>Click icon to add picture</a:t>
            </a:r>
            <a:endParaRPr lang="en-US" dirty="0"/>
          </a:p>
        </p:txBody>
      </p:sp>
      <p:sp>
        <p:nvSpPr>
          <p:cNvPr id="12" name="Text Placeholder 6">
            <a:extLst>
              <a:ext uri="{FF2B5EF4-FFF2-40B4-BE49-F238E27FC236}">
                <a16:creationId xmlns:a16="http://schemas.microsoft.com/office/drawing/2014/main" id="{AE291EFA-0974-0076-CEBE-59D6F7EA799F}"/>
              </a:ext>
            </a:extLst>
          </p:cNvPr>
          <p:cNvSpPr>
            <a:spLocks noGrp="1"/>
          </p:cNvSpPr>
          <p:nvPr>
            <p:ph type="body" sz="quarter" idx="13" hasCustomPrompt="1"/>
          </p:nvPr>
        </p:nvSpPr>
        <p:spPr>
          <a:xfrm>
            <a:off x="2799782" y="3772447"/>
            <a:ext cx="378490" cy="538820"/>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100" b="0" spc="0" baseline="0">
                <a:solidFill>
                  <a:schemeClr val="accent4"/>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2997834" y="3336921"/>
            <a:ext cx="881644" cy="1385316"/>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200"/>
            </a:lvl1pPr>
          </a:lstStyle>
          <a:p>
            <a:r>
              <a:rPr lang="en-US"/>
              <a:t>Click icon to add picture</a:t>
            </a:r>
            <a:endParaRPr lang="en-US" dirty="0"/>
          </a:p>
        </p:txBody>
      </p:sp>
      <p:sp>
        <p:nvSpPr>
          <p:cNvPr id="13" name="Text Placeholder 6">
            <a:extLst>
              <a:ext uri="{FF2B5EF4-FFF2-40B4-BE49-F238E27FC236}">
                <a16:creationId xmlns:a16="http://schemas.microsoft.com/office/drawing/2014/main" id="{D6D7C929-37FC-D4F9-240C-3E716CF74ACF}"/>
              </a:ext>
            </a:extLst>
          </p:cNvPr>
          <p:cNvSpPr>
            <a:spLocks noGrp="1"/>
          </p:cNvSpPr>
          <p:nvPr>
            <p:ph type="body" sz="quarter" idx="14" hasCustomPrompt="1"/>
          </p:nvPr>
        </p:nvSpPr>
        <p:spPr>
          <a:xfrm>
            <a:off x="4022424" y="4186080"/>
            <a:ext cx="378490" cy="538820"/>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100" b="0" spc="0" baseline="0">
                <a:solidFill>
                  <a:schemeClr val="accent4"/>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10" name="Picture Placeholder 33">
            <a:extLst>
              <a:ext uri="{FF2B5EF4-FFF2-40B4-BE49-F238E27FC236}">
                <a16:creationId xmlns:a16="http://schemas.microsoft.com/office/drawing/2014/main" id="{4F7DD637-FE82-C2DD-CE9D-CAF8C85949EF}"/>
              </a:ext>
            </a:extLst>
          </p:cNvPr>
          <p:cNvSpPr>
            <a:spLocks noGrp="1"/>
          </p:cNvSpPr>
          <p:nvPr>
            <p:ph type="pic" sz="quarter" idx="41"/>
          </p:nvPr>
        </p:nvSpPr>
        <p:spPr>
          <a:xfrm>
            <a:off x="4227707" y="3762182"/>
            <a:ext cx="881644" cy="1385316"/>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200"/>
            </a:lvl1pPr>
          </a:lstStyle>
          <a:p>
            <a:r>
              <a:rPr lang="en-US"/>
              <a:t>Click icon to add picture</a:t>
            </a:r>
            <a:endParaRPr lang="en-US" dirty="0"/>
          </a:p>
        </p:txBody>
      </p:sp>
      <p:sp>
        <p:nvSpPr>
          <p:cNvPr id="14" name="Text Placeholder 6">
            <a:extLst>
              <a:ext uri="{FF2B5EF4-FFF2-40B4-BE49-F238E27FC236}">
                <a16:creationId xmlns:a16="http://schemas.microsoft.com/office/drawing/2014/main" id="{FD4D7B7F-47B6-90A3-0C50-BFF900083477}"/>
              </a:ext>
            </a:extLst>
          </p:cNvPr>
          <p:cNvSpPr>
            <a:spLocks noGrp="1"/>
          </p:cNvSpPr>
          <p:nvPr>
            <p:ph type="body" sz="quarter" idx="15" hasCustomPrompt="1"/>
          </p:nvPr>
        </p:nvSpPr>
        <p:spPr>
          <a:xfrm>
            <a:off x="5243149" y="3772447"/>
            <a:ext cx="378490" cy="538820"/>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100" b="0" spc="0" baseline="0">
                <a:solidFill>
                  <a:schemeClr val="accent4"/>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24" name="Picture Placeholder 33">
            <a:extLst>
              <a:ext uri="{FF2B5EF4-FFF2-40B4-BE49-F238E27FC236}">
                <a16:creationId xmlns:a16="http://schemas.microsoft.com/office/drawing/2014/main" id="{C4A8C7FA-CD1F-E69D-BBCB-ECD5238CF66E}"/>
              </a:ext>
            </a:extLst>
          </p:cNvPr>
          <p:cNvSpPr>
            <a:spLocks noGrp="1"/>
          </p:cNvSpPr>
          <p:nvPr>
            <p:ph type="pic" sz="quarter" idx="42"/>
          </p:nvPr>
        </p:nvSpPr>
        <p:spPr>
          <a:xfrm>
            <a:off x="5447816" y="3336921"/>
            <a:ext cx="881644" cy="1385316"/>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200"/>
            </a:lvl1pPr>
          </a:lstStyle>
          <a:p>
            <a:r>
              <a:rPr lang="en-US"/>
              <a:t>Click icon to add picture</a:t>
            </a:r>
            <a:endParaRPr lang="en-US" dirty="0"/>
          </a:p>
        </p:txBody>
      </p:sp>
      <p:sp>
        <p:nvSpPr>
          <p:cNvPr id="15" name="Text Placeholder 6">
            <a:extLst>
              <a:ext uri="{FF2B5EF4-FFF2-40B4-BE49-F238E27FC236}">
                <a16:creationId xmlns:a16="http://schemas.microsoft.com/office/drawing/2014/main" id="{D8299739-6734-AC50-12FE-A0EDBE695861}"/>
              </a:ext>
            </a:extLst>
          </p:cNvPr>
          <p:cNvSpPr>
            <a:spLocks noGrp="1"/>
          </p:cNvSpPr>
          <p:nvPr>
            <p:ph type="body" sz="quarter" idx="16" hasCustomPrompt="1"/>
          </p:nvPr>
        </p:nvSpPr>
        <p:spPr>
          <a:xfrm>
            <a:off x="6459569" y="4186079"/>
            <a:ext cx="378490" cy="538820"/>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100" b="0" spc="0" baseline="0">
                <a:solidFill>
                  <a:schemeClr val="accent4"/>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25" name="Picture Placeholder 33">
            <a:extLst>
              <a:ext uri="{FF2B5EF4-FFF2-40B4-BE49-F238E27FC236}">
                <a16:creationId xmlns:a16="http://schemas.microsoft.com/office/drawing/2014/main" id="{C961B005-4AAE-A698-EEB7-4D65F5571C5D}"/>
              </a:ext>
            </a:extLst>
          </p:cNvPr>
          <p:cNvSpPr>
            <a:spLocks noGrp="1"/>
          </p:cNvSpPr>
          <p:nvPr>
            <p:ph type="pic" sz="quarter" idx="43"/>
          </p:nvPr>
        </p:nvSpPr>
        <p:spPr>
          <a:xfrm>
            <a:off x="6660681" y="3762182"/>
            <a:ext cx="881644" cy="1385316"/>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200"/>
            </a:lvl1pPr>
          </a:lstStyle>
          <a:p>
            <a:r>
              <a:rPr lang="en-US"/>
              <a:t>Click icon to add picture</a:t>
            </a:r>
            <a:endParaRPr lang="en-US" dirty="0"/>
          </a:p>
        </p:txBody>
      </p:sp>
      <p:sp>
        <p:nvSpPr>
          <p:cNvPr id="16" name="Text Placeholder 6">
            <a:extLst>
              <a:ext uri="{FF2B5EF4-FFF2-40B4-BE49-F238E27FC236}">
                <a16:creationId xmlns:a16="http://schemas.microsoft.com/office/drawing/2014/main" id="{12B20D24-A521-7B35-F80C-43831172F22C}"/>
              </a:ext>
            </a:extLst>
          </p:cNvPr>
          <p:cNvSpPr>
            <a:spLocks noGrp="1"/>
          </p:cNvSpPr>
          <p:nvPr>
            <p:ph type="body" sz="quarter" idx="17" hasCustomPrompt="1"/>
          </p:nvPr>
        </p:nvSpPr>
        <p:spPr>
          <a:xfrm>
            <a:off x="7680215" y="3765589"/>
            <a:ext cx="378490" cy="538820"/>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100" b="0" spc="0" baseline="0">
                <a:solidFill>
                  <a:schemeClr val="accent4"/>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33" name="Picture Placeholder 33">
            <a:extLst>
              <a:ext uri="{FF2B5EF4-FFF2-40B4-BE49-F238E27FC236}">
                <a16:creationId xmlns:a16="http://schemas.microsoft.com/office/drawing/2014/main" id="{5FA6CD30-9A88-B77E-FAE4-3CB0483E3D9C}"/>
              </a:ext>
            </a:extLst>
          </p:cNvPr>
          <p:cNvSpPr>
            <a:spLocks noGrp="1"/>
          </p:cNvSpPr>
          <p:nvPr>
            <p:ph type="pic" sz="quarter" idx="44"/>
          </p:nvPr>
        </p:nvSpPr>
        <p:spPr>
          <a:xfrm>
            <a:off x="7893628" y="3336921"/>
            <a:ext cx="881644" cy="1385316"/>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200"/>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AC36CCF3-BEA1-9532-897E-60B21F9E0C38}"/>
              </a:ext>
              <a:ext uri="{C183D7F6-B498-43B3-948B-1728B52AA6E4}">
                <adec:decorative xmlns:adec="http://schemas.microsoft.com/office/drawing/2017/decorative" val="1"/>
              </a:ext>
            </a:extLst>
          </p:cNvPr>
          <p:cNvCxnSpPr>
            <a:cxnSpLocks/>
          </p:cNvCxnSpPr>
          <p:nvPr userDrawn="1"/>
        </p:nvCxnSpPr>
        <p:spPr>
          <a:xfrm>
            <a:off x="545646" y="2185885"/>
            <a:ext cx="821615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CAC45EB9-89EB-6947-3E66-7A20AAFF3989}"/>
              </a:ext>
              <a:ext uri="{C183D7F6-B498-43B3-948B-1728B52AA6E4}">
                <adec:decorative xmlns:adec="http://schemas.microsoft.com/office/drawing/2017/decorative" val="1"/>
              </a:ext>
            </a:extLst>
          </p:cNvPr>
          <p:cNvSpPr/>
          <p:nvPr userDrawn="1"/>
        </p:nvSpPr>
        <p:spPr>
          <a:xfrm>
            <a:off x="487332" y="2129594"/>
            <a:ext cx="121374" cy="121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4" name="Oval 33">
            <a:extLst>
              <a:ext uri="{FF2B5EF4-FFF2-40B4-BE49-F238E27FC236}">
                <a16:creationId xmlns:a16="http://schemas.microsoft.com/office/drawing/2014/main" id="{AC14FCA1-3191-C23A-11F4-1E05F0F06058}"/>
              </a:ext>
              <a:ext uri="{C183D7F6-B498-43B3-948B-1728B52AA6E4}">
                <adec:decorative xmlns:adec="http://schemas.microsoft.com/office/drawing/2017/decorative" val="1"/>
              </a:ext>
            </a:extLst>
          </p:cNvPr>
          <p:cNvSpPr/>
          <p:nvPr userDrawn="1"/>
        </p:nvSpPr>
        <p:spPr>
          <a:xfrm>
            <a:off x="1764845" y="2129594"/>
            <a:ext cx="121374" cy="121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p>
        </p:txBody>
      </p:sp>
      <p:sp>
        <p:nvSpPr>
          <p:cNvPr id="35" name="Oval 34">
            <a:extLst>
              <a:ext uri="{FF2B5EF4-FFF2-40B4-BE49-F238E27FC236}">
                <a16:creationId xmlns:a16="http://schemas.microsoft.com/office/drawing/2014/main" id="{632D85A6-CD18-3D44-4ED3-479E8007C700}"/>
              </a:ext>
              <a:ext uri="{C183D7F6-B498-43B3-948B-1728B52AA6E4}">
                <adec:decorative xmlns:adec="http://schemas.microsoft.com/office/drawing/2017/decorative" val="1"/>
              </a:ext>
            </a:extLst>
          </p:cNvPr>
          <p:cNvSpPr/>
          <p:nvPr userDrawn="1"/>
        </p:nvSpPr>
        <p:spPr>
          <a:xfrm>
            <a:off x="2984045" y="2129594"/>
            <a:ext cx="121374" cy="121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p>
        </p:txBody>
      </p:sp>
      <p:sp>
        <p:nvSpPr>
          <p:cNvPr id="36" name="Oval 35">
            <a:extLst>
              <a:ext uri="{FF2B5EF4-FFF2-40B4-BE49-F238E27FC236}">
                <a16:creationId xmlns:a16="http://schemas.microsoft.com/office/drawing/2014/main" id="{1BE9538A-7671-5716-2083-4863DE6FC81D}"/>
              </a:ext>
              <a:ext uri="{C183D7F6-B498-43B3-948B-1728B52AA6E4}">
                <adec:decorative xmlns:adec="http://schemas.microsoft.com/office/drawing/2017/decorative" val="1"/>
              </a:ext>
            </a:extLst>
          </p:cNvPr>
          <p:cNvSpPr/>
          <p:nvPr userDrawn="1"/>
        </p:nvSpPr>
        <p:spPr>
          <a:xfrm>
            <a:off x="4202822" y="2129594"/>
            <a:ext cx="121374" cy="121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8" name="Oval 37">
            <a:extLst>
              <a:ext uri="{FF2B5EF4-FFF2-40B4-BE49-F238E27FC236}">
                <a16:creationId xmlns:a16="http://schemas.microsoft.com/office/drawing/2014/main" id="{4EEF2032-047A-A048-2DAB-A434ACAEB2A3}"/>
              </a:ext>
              <a:ext uri="{C183D7F6-B498-43B3-948B-1728B52AA6E4}">
                <adec:decorative xmlns:adec="http://schemas.microsoft.com/office/drawing/2017/decorative" val="1"/>
              </a:ext>
            </a:extLst>
          </p:cNvPr>
          <p:cNvSpPr/>
          <p:nvPr userDrawn="1"/>
        </p:nvSpPr>
        <p:spPr>
          <a:xfrm>
            <a:off x="5422445" y="2129594"/>
            <a:ext cx="121374" cy="121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9" name="Oval 38">
            <a:extLst>
              <a:ext uri="{FF2B5EF4-FFF2-40B4-BE49-F238E27FC236}">
                <a16:creationId xmlns:a16="http://schemas.microsoft.com/office/drawing/2014/main" id="{F947350C-96CE-8D5D-6815-4E48490F771E}"/>
              </a:ext>
              <a:ext uri="{C183D7F6-B498-43B3-948B-1728B52AA6E4}">
                <adec:decorative xmlns:adec="http://schemas.microsoft.com/office/drawing/2017/decorative" val="1"/>
              </a:ext>
            </a:extLst>
          </p:cNvPr>
          <p:cNvSpPr/>
          <p:nvPr userDrawn="1"/>
        </p:nvSpPr>
        <p:spPr>
          <a:xfrm>
            <a:off x="6641224" y="2129594"/>
            <a:ext cx="121374" cy="121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0" name="Oval 39">
            <a:extLst>
              <a:ext uri="{FF2B5EF4-FFF2-40B4-BE49-F238E27FC236}">
                <a16:creationId xmlns:a16="http://schemas.microsoft.com/office/drawing/2014/main" id="{D4CC6803-1FE7-920D-545D-2F48A50C6856}"/>
              </a:ext>
              <a:ext uri="{C183D7F6-B498-43B3-948B-1728B52AA6E4}">
                <adec:decorative xmlns:adec="http://schemas.microsoft.com/office/drawing/2017/decorative" val="1"/>
              </a:ext>
            </a:extLst>
          </p:cNvPr>
          <p:cNvSpPr/>
          <p:nvPr userDrawn="1"/>
        </p:nvSpPr>
        <p:spPr>
          <a:xfrm>
            <a:off x="7860843" y="2129594"/>
            <a:ext cx="121374" cy="121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3703754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_4">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421481" y="273844"/>
            <a:ext cx="8434925" cy="763021"/>
          </a:xfrm>
        </p:spPr>
        <p:txBody>
          <a:bodyPr>
            <a:noAutofit/>
          </a:bodyPr>
          <a:lstStyle>
            <a:lvl1pPr algn="l">
              <a:defRPr sz="3750">
                <a:solidFill>
                  <a:schemeClr val="accent4"/>
                </a:solidFill>
              </a:defRPr>
            </a:lvl1pPr>
          </a:lstStyle>
          <a:p>
            <a:r>
              <a:rPr lang="en-US" dirty="0"/>
              <a:t>Add title</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432585" y="1618731"/>
            <a:ext cx="1136927" cy="482556"/>
          </a:xfrm>
        </p:spPr>
        <p:txBody>
          <a:bodyPr>
            <a:noAutofit/>
          </a:bodyPr>
          <a:lstStyle>
            <a:lvl1pPr marL="0" indent="0" algn="l">
              <a:lnSpc>
                <a:spcPct val="90000"/>
              </a:lnSpc>
              <a:spcBef>
                <a:spcPts val="750"/>
              </a:spcBef>
              <a:buNone/>
              <a:defRPr sz="750" b="1" cap="all" spc="225" baseline="0">
                <a:solidFill>
                  <a:schemeClr val="accent6">
                    <a:lumMod val="5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1662281" y="1618731"/>
            <a:ext cx="1136927" cy="482556"/>
          </a:xfrm>
        </p:spPr>
        <p:txBody>
          <a:bodyPr>
            <a:noAutofit/>
          </a:bodyPr>
          <a:lstStyle>
            <a:lvl1pPr marL="0" indent="0" algn="l">
              <a:lnSpc>
                <a:spcPct val="90000"/>
              </a:lnSpc>
              <a:spcBef>
                <a:spcPts val="750"/>
              </a:spcBef>
              <a:buNone/>
              <a:defRPr sz="750" b="1" cap="all" spc="225" baseline="0">
                <a:solidFill>
                  <a:schemeClr val="accent6">
                    <a:lumMod val="5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2891977" y="1618731"/>
            <a:ext cx="1136927" cy="482556"/>
          </a:xfrm>
        </p:spPr>
        <p:txBody>
          <a:bodyPr>
            <a:noAutofit/>
          </a:bodyPr>
          <a:lstStyle>
            <a:lvl1pPr marL="0" indent="0" algn="l">
              <a:lnSpc>
                <a:spcPct val="90000"/>
              </a:lnSpc>
              <a:spcBef>
                <a:spcPts val="750"/>
              </a:spcBef>
              <a:buNone/>
              <a:defRPr sz="750" b="1" cap="all" spc="225" baseline="0">
                <a:solidFill>
                  <a:schemeClr val="accent6">
                    <a:lumMod val="5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4121674" y="1618731"/>
            <a:ext cx="1136927" cy="482556"/>
          </a:xfrm>
        </p:spPr>
        <p:txBody>
          <a:bodyPr>
            <a:noAutofit/>
          </a:bodyPr>
          <a:lstStyle>
            <a:lvl1pPr marL="0" indent="0" algn="l">
              <a:lnSpc>
                <a:spcPct val="90000"/>
              </a:lnSpc>
              <a:spcBef>
                <a:spcPts val="750"/>
              </a:spcBef>
              <a:buNone/>
              <a:defRPr sz="750" b="1" cap="all" spc="225" baseline="0">
                <a:solidFill>
                  <a:schemeClr val="accent6">
                    <a:lumMod val="5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5351370" y="1618731"/>
            <a:ext cx="1136927" cy="482556"/>
          </a:xfrm>
        </p:spPr>
        <p:txBody>
          <a:bodyPr>
            <a:noAutofit/>
          </a:bodyPr>
          <a:lstStyle>
            <a:lvl1pPr marL="0" indent="0" algn="l">
              <a:lnSpc>
                <a:spcPct val="90000"/>
              </a:lnSpc>
              <a:spcBef>
                <a:spcPts val="750"/>
              </a:spcBef>
              <a:buNone/>
              <a:defRPr sz="750" b="1" cap="all" spc="225" baseline="0">
                <a:solidFill>
                  <a:schemeClr val="accent6">
                    <a:lumMod val="5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6581066" y="1618731"/>
            <a:ext cx="1136927" cy="482556"/>
          </a:xfrm>
        </p:spPr>
        <p:txBody>
          <a:bodyPr>
            <a:noAutofit/>
          </a:bodyPr>
          <a:lstStyle>
            <a:lvl1pPr marL="0" indent="0" algn="l">
              <a:lnSpc>
                <a:spcPct val="90000"/>
              </a:lnSpc>
              <a:spcBef>
                <a:spcPts val="750"/>
              </a:spcBef>
              <a:buNone/>
              <a:defRPr sz="750" b="1" cap="all" spc="225" baseline="0">
                <a:solidFill>
                  <a:schemeClr val="accent6">
                    <a:lumMod val="5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7810764" y="1618731"/>
            <a:ext cx="1136927" cy="482556"/>
          </a:xfrm>
        </p:spPr>
        <p:txBody>
          <a:bodyPr>
            <a:noAutofit/>
          </a:bodyPr>
          <a:lstStyle>
            <a:lvl1pPr marL="0" indent="0" algn="l">
              <a:lnSpc>
                <a:spcPct val="90000"/>
              </a:lnSpc>
              <a:spcBef>
                <a:spcPts val="750"/>
              </a:spcBef>
              <a:buNone/>
              <a:defRPr sz="750" b="1" cap="all" spc="225" baseline="0">
                <a:solidFill>
                  <a:schemeClr val="accent6">
                    <a:lumMod val="5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432585" y="2461697"/>
            <a:ext cx="1136927" cy="685800"/>
          </a:xfrm>
        </p:spPr>
        <p:txBody>
          <a:bodyPr>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1662281" y="2461697"/>
            <a:ext cx="1136927" cy="685800"/>
          </a:xfrm>
        </p:spPr>
        <p:txBody>
          <a:bodyPr>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28" name="Text Placeholder 6">
            <a:extLst>
              <a:ext uri="{FF2B5EF4-FFF2-40B4-BE49-F238E27FC236}">
                <a16:creationId xmlns:a16="http://schemas.microsoft.com/office/drawing/2014/main" id="{F9F6658C-4BEF-1B93-92E7-AE2570118194}"/>
              </a:ext>
            </a:extLst>
          </p:cNvPr>
          <p:cNvSpPr>
            <a:spLocks noGrp="1"/>
          </p:cNvSpPr>
          <p:nvPr>
            <p:ph type="body" sz="quarter" idx="27" hasCustomPrompt="1"/>
          </p:nvPr>
        </p:nvSpPr>
        <p:spPr>
          <a:xfrm>
            <a:off x="2891977" y="2461697"/>
            <a:ext cx="1136927" cy="685800"/>
          </a:xfrm>
        </p:spPr>
        <p:txBody>
          <a:bodyPr>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4121674" y="2461697"/>
            <a:ext cx="1136927" cy="685800"/>
          </a:xfrm>
        </p:spPr>
        <p:txBody>
          <a:bodyPr>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5351370" y="2461697"/>
            <a:ext cx="1136927" cy="685800"/>
          </a:xfrm>
        </p:spPr>
        <p:txBody>
          <a:bodyPr>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6581066" y="2461697"/>
            <a:ext cx="1136927" cy="685800"/>
          </a:xfrm>
        </p:spPr>
        <p:txBody>
          <a:bodyPr>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7810764" y="2461697"/>
            <a:ext cx="1136927" cy="685800"/>
          </a:xfrm>
        </p:spPr>
        <p:txBody>
          <a:bodyPr>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492712" y="3207544"/>
            <a:ext cx="1137171" cy="1935956"/>
          </a:xfrm>
        </p:spPr>
        <p:txBody>
          <a:bodyPr anchor="ctr">
            <a:normAutofit/>
          </a:bodyPr>
          <a:lstStyle>
            <a:lvl1pPr marL="0" indent="0" algn="ctr">
              <a:buNone/>
              <a:defRPr sz="1200"/>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1681865" y="3614737"/>
            <a:ext cx="1136927" cy="1528763"/>
          </a:xfrm>
        </p:spPr>
        <p:txBody>
          <a:bodyPr anchor="ctr">
            <a:normAutofit/>
          </a:bodyPr>
          <a:lstStyle>
            <a:lvl1pPr marL="0" indent="0" algn="ctr">
              <a:buNone/>
              <a:defRPr sz="1200"/>
            </a:lvl1pPr>
          </a:lstStyle>
          <a:p>
            <a:r>
              <a:rPr lang="en-US"/>
              <a:t>Click icon to add picture</a:t>
            </a:r>
            <a:endParaRPr lang="en-US" dirty="0"/>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2870773" y="3207544"/>
            <a:ext cx="1125767" cy="1935956"/>
          </a:xfrm>
        </p:spPr>
        <p:txBody>
          <a:bodyPr anchor="ctr">
            <a:normAutofit/>
          </a:bodyPr>
          <a:lstStyle>
            <a:lvl1pPr marL="0" indent="0" algn="ctr">
              <a:buNone/>
              <a:defRPr sz="1200"/>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4048522" y="3614737"/>
            <a:ext cx="1125525" cy="1528763"/>
          </a:xfrm>
        </p:spPr>
        <p:txBody>
          <a:bodyPr anchor="ctr">
            <a:normAutofit/>
          </a:bodyPr>
          <a:lstStyle>
            <a:lvl1pPr marL="0" indent="0" algn="ctr">
              <a:buNone/>
              <a:defRPr sz="1200"/>
            </a:lvl1pPr>
          </a:lstStyle>
          <a:p>
            <a:r>
              <a:rPr lang="en-US"/>
              <a:t>Click icon to add picture</a:t>
            </a:r>
            <a:endParaRPr lang="en-US" dirty="0"/>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5226028" y="3207544"/>
            <a:ext cx="1136928" cy="1935956"/>
          </a:xfrm>
        </p:spPr>
        <p:txBody>
          <a:bodyPr anchor="ctr">
            <a:normAutofit/>
          </a:bodyPr>
          <a:lstStyle>
            <a:lvl1pPr marL="0" indent="0" algn="ctr">
              <a:buNone/>
              <a:defRPr sz="1200"/>
            </a:lvl1pPr>
          </a:lstStyle>
          <a:p>
            <a:r>
              <a:rPr lang="en-US"/>
              <a:t>Click icon to add picture</a:t>
            </a:r>
            <a:endParaRPr lang="en-US" dirty="0"/>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6414939" y="3622621"/>
            <a:ext cx="1148551" cy="1520879"/>
          </a:xfrm>
        </p:spPr>
        <p:txBody>
          <a:bodyPr anchor="ctr">
            <a:normAutofit/>
          </a:bodyPr>
          <a:lstStyle>
            <a:lvl1pPr marL="0" indent="0" algn="ctr">
              <a:buNone/>
              <a:defRPr sz="1200"/>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7615469" y="3207544"/>
            <a:ext cx="1136927" cy="1935956"/>
          </a:xfrm>
        </p:spPr>
        <p:txBody>
          <a:bodyPr anchor="ctr">
            <a:normAutofit/>
          </a:bodyPr>
          <a:lstStyle>
            <a:lvl1pPr marL="0" indent="0" algn="ctr">
              <a:buNone/>
              <a:defRPr sz="1200"/>
            </a:lvl1p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CAFE5053-60BB-2761-C015-8271375ECE79}"/>
              </a:ext>
              <a:ext uri="{C183D7F6-B498-43B3-948B-1728B52AA6E4}">
                <adec:decorative xmlns:adec="http://schemas.microsoft.com/office/drawing/2017/decorative" val="1"/>
              </a:ext>
            </a:extLst>
          </p:cNvPr>
          <p:cNvCxnSpPr>
            <a:cxnSpLocks/>
          </p:cNvCxnSpPr>
          <p:nvPr userDrawn="1"/>
        </p:nvCxnSpPr>
        <p:spPr>
          <a:xfrm>
            <a:off x="545646" y="2185885"/>
            <a:ext cx="821615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848DF79D-5968-B3B0-E251-91F377B6AF27}"/>
              </a:ext>
              <a:ext uri="{C183D7F6-B498-43B3-948B-1728B52AA6E4}">
                <adec:decorative xmlns:adec="http://schemas.microsoft.com/office/drawing/2017/decorative" val="1"/>
              </a:ext>
            </a:extLst>
          </p:cNvPr>
          <p:cNvSpPr/>
          <p:nvPr userDrawn="1"/>
        </p:nvSpPr>
        <p:spPr>
          <a:xfrm>
            <a:off x="487332" y="2129594"/>
            <a:ext cx="121374" cy="121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Oval 4">
            <a:extLst>
              <a:ext uri="{FF2B5EF4-FFF2-40B4-BE49-F238E27FC236}">
                <a16:creationId xmlns:a16="http://schemas.microsoft.com/office/drawing/2014/main" id="{96596F52-E672-3E2F-3A6D-9A145AB707C3}"/>
              </a:ext>
              <a:ext uri="{C183D7F6-B498-43B3-948B-1728B52AA6E4}">
                <adec:decorative xmlns:adec="http://schemas.microsoft.com/office/drawing/2017/decorative" val="1"/>
              </a:ext>
            </a:extLst>
          </p:cNvPr>
          <p:cNvSpPr/>
          <p:nvPr userDrawn="1"/>
        </p:nvSpPr>
        <p:spPr>
          <a:xfrm>
            <a:off x="1764845" y="2129594"/>
            <a:ext cx="121374" cy="121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p>
        </p:txBody>
      </p:sp>
      <p:sp>
        <p:nvSpPr>
          <p:cNvPr id="6" name="Oval 5">
            <a:extLst>
              <a:ext uri="{FF2B5EF4-FFF2-40B4-BE49-F238E27FC236}">
                <a16:creationId xmlns:a16="http://schemas.microsoft.com/office/drawing/2014/main" id="{507FBAA1-A8BE-79FE-77C8-41965A21EE1C}"/>
              </a:ext>
              <a:ext uri="{C183D7F6-B498-43B3-948B-1728B52AA6E4}">
                <adec:decorative xmlns:adec="http://schemas.microsoft.com/office/drawing/2017/decorative" val="1"/>
              </a:ext>
            </a:extLst>
          </p:cNvPr>
          <p:cNvSpPr/>
          <p:nvPr userDrawn="1"/>
        </p:nvSpPr>
        <p:spPr>
          <a:xfrm>
            <a:off x="2984045" y="2129594"/>
            <a:ext cx="121374" cy="121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p>
        </p:txBody>
      </p:sp>
      <p:sp>
        <p:nvSpPr>
          <p:cNvPr id="7" name="Oval 6">
            <a:extLst>
              <a:ext uri="{FF2B5EF4-FFF2-40B4-BE49-F238E27FC236}">
                <a16:creationId xmlns:a16="http://schemas.microsoft.com/office/drawing/2014/main" id="{DCE966C6-D5C6-F289-A101-12F9346A3CBA}"/>
              </a:ext>
              <a:ext uri="{C183D7F6-B498-43B3-948B-1728B52AA6E4}">
                <adec:decorative xmlns:adec="http://schemas.microsoft.com/office/drawing/2017/decorative" val="1"/>
              </a:ext>
            </a:extLst>
          </p:cNvPr>
          <p:cNvSpPr/>
          <p:nvPr userDrawn="1"/>
        </p:nvSpPr>
        <p:spPr>
          <a:xfrm>
            <a:off x="4202822" y="2129594"/>
            <a:ext cx="121374" cy="121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 name="Oval 7">
            <a:extLst>
              <a:ext uri="{FF2B5EF4-FFF2-40B4-BE49-F238E27FC236}">
                <a16:creationId xmlns:a16="http://schemas.microsoft.com/office/drawing/2014/main" id="{C5F90A22-A0F4-7C70-DB50-E05ADE626CEB}"/>
              </a:ext>
              <a:ext uri="{C183D7F6-B498-43B3-948B-1728B52AA6E4}">
                <adec:decorative xmlns:adec="http://schemas.microsoft.com/office/drawing/2017/decorative" val="1"/>
              </a:ext>
            </a:extLst>
          </p:cNvPr>
          <p:cNvSpPr/>
          <p:nvPr userDrawn="1"/>
        </p:nvSpPr>
        <p:spPr>
          <a:xfrm>
            <a:off x="5422445" y="2129594"/>
            <a:ext cx="121374" cy="121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Oval 8">
            <a:extLst>
              <a:ext uri="{FF2B5EF4-FFF2-40B4-BE49-F238E27FC236}">
                <a16:creationId xmlns:a16="http://schemas.microsoft.com/office/drawing/2014/main" id="{F8C40A97-5EF3-1C22-54A1-85F1821010AF}"/>
              </a:ext>
              <a:ext uri="{C183D7F6-B498-43B3-948B-1728B52AA6E4}">
                <adec:decorative xmlns:adec="http://schemas.microsoft.com/office/drawing/2017/decorative" val="1"/>
              </a:ext>
            </a:extLst>
          </p:cNvPr>
          <p:cNvSpPr/>
          <p:nvPr userDrawn="1"/>
        </p:nvSpPr>
        <p:spPr>
          <a:xfrm>
            <a:off x="6641224" y="2129594"/>
            <a:ext cx="121374" cy="121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 name="Oval 9">
            <a:extLst>
              <a:ext uri="{FF2B5EF4-FFF2-40B4-BE49-F238E27FC236}">
                <a16:creationId xmlns:a16="http://schemas.microsoft.com/office/drawing/2014/main" id="{3DAD6B51-49A7-A1A1-82D7-083E1E48E3D9}"/>
              </a:ext>
              <a:ext uri="{C183D7F6-B498-43B3-948B-1728B52AA6E4}">
                <adec:decorative xmlns:adec="http://schemas.microsoft.com/office/drawing/2017/decorative" val="1"/>
              </a:ext>
            </a:extLst>
          </p:cNvPr>
          <p:cNvSpPr/>
          <p:nvPr userDrawn="1"/>
        </p:nvSpPr>
        <p:spPr>
          <a:xfrm>
            <a:off x="7860843" y="2129594"/>
            <a:ext cx="121374" cy="121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2403559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_5">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421481" y="265378"/>
            <a:ext cx="8297644" cy="705146"/>
          </a:xfrm>
        </p:spPr>
        <p:txBody>
          <a:bodyPr tIns="91440" bIns="0">
            <a:noAutofit/>
          </a:bodyPr>
          <a:lstStyle>
            <a:lvl1pPr algn="l">
              <a:defRPr sz="3750">
                <a:solidFill>
                  <a:schemeClr val="accent2"/>
                </a:solidFill>
              </a:defRPr>
            </a:lvl1pPr>
          </a:lstStyle>
          <a:p>
            <a:r>
              <a:rPr lang="en-US" dirty="0"/>
              <a:t>Add title</a:t>
            </a:r>
          </a:p>
        </p:txBody>
      </p:sp>
      <p:sp>
        <p:nvSpPr>
          <p:cNvPr id="5" name="Text Placeholder 6">
            <a:extLst>
              <a:ext uri="{FF2B5EF4-FFF2-40B4-BE49-F238E27FC236}">
                <a16:creationId xmlns:a16="http://schemas.microsoft.com/office/drawing/2014/main" id="{0B164C47-85FC-75F1-2510-5879B9FC64FF}"/>
              </a:ext>
            </a:extLst>
          </p:cNvPr>
          <p:cNvSpPr>
            <a:spLocks noGrp="1"/>
          </p:cNvSpPr>
          <p:nvPr>
            <p:ph type="body" sz="quarter" idx="10" hasCustomPrompt="1"/>
          </p:nvPr>
        </p:nvSpPr>
        <p:spPr>
          <a:xfrm>
            <a:off x="423901" y="978990"/>
            <a:ext cx="8297645" cy="330889"/>
          </a:xfrm>
        </p:spPr>
        <p:txBody>
          <a:bodyPr>
            <a:noAutofit/>
          </a:bodyPr>
          <a:lstStyle>
            <a:lvl1pPr marL="0" indent="0" algn="l">
              <a:buNone/>
              <a:defRPr sz="1500" b="0" cap="all" spc="225" baseline="0">
                <a:solidFill>
                  <a:schemeClr val="tx1"/>
                </a:solidFill>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SUBTITLE</a:t>
            </a:r>
          </a:p>
        </p:txBody>
      </p:sp>
      <p:sp>
        <p:nvSpPr>
          <p:cNvPr id="17" name="SmartArt Placeholder 16">
            <a:extLst>
              <a:ext uri="{FF2B5EF4-FFF2-40B4-BE49-F238E27FC236}">
                <a16:creationId xmlns:a16="http://schemas.microsoft.com/office/drawing/2014/main" id="{958446B8-0321-E6E0-5252-12AAE6EF3E7F}"/>
              </a:ext>
            </a:extLst>
          </p:cNvPr>
          <p:cNvSpPr>
            <a:spLocks noGrp="1"/>
          </p:cNvSpPr>
          <p:nvPr>
            <p:ph type="dgm" sz="quarter" idx="11"/>
          </p:nvPr>
        </p:nvSpPr>
        <p:spPr>
          <a:xfrm>
            <a:off x="422455" y="1361211"/>
            <a:ext cx="8299091" cy="3399448"/>
          </a:xfrm>
        </p:spPr>
        <p:txBody>
          <a:bodyPr anchor="t"/>
          <a:lstStyle>
            <a:lvl1pPr marL="0" indent="0" algn="ctr">
              <a:buNone/>
              <a:defRPr/>
            </a:lvl1pPr>
          </a:lstStyle>
          <a:p>
            <a:r>
              <a:rPr lang="en-US"/>
              <a:t>Click icon to add SmartArt graphic</a:t>
            </a:r>
            <a:endParaRPr lang="en-US" dirty="0"/>
          </a:p>
        </p:txBody>
      </p:sp>
      <p:sp>
        <p:nvSpPr>
          <p:cNvPr id="19" name="Text Placeholder 6">
            <a:extLst>
              <a:ext uri="{FF2B5EF4-FFF2-40B4-BE49-F238E27FC236}">
                <a16:creationId xmlns:a16="http://schemas.microsoft.com/office/drawing/2014/main" id="{BAA835CE-4A8B-1613-AC20-76D775DB667B}"/>
              </a:ext>
            </a:extLst>
          </p:cNvPr>
          <p:cNvSpPr>
            <a:spLocks noGrp="1"/>
          </p:cNvSpPr>
          <p:nvPr>
            <p:ph type="body" sz="quarter" idx="12" hasCustomPrompt="1"/>
          </p:nvPr>
        </p:nvSpPr>
        <p:spPr>
          <a:xfrm>
            <a:off x="1038834" y="3043658"/>
            <a:ext cx="822960" cy="411480"/>
          </a:xfrm>
        </p:spPr>
        <p:txBody>
          <a:bodyPr>
            <a:noAutofit/>
          </a:bodyPr>
          <a:lstStyle>
            <a:lvl1pPr marL="0" indent="0" algn="ctr">
              <a:buNone/>
              <a:defRPr sz="2100" b="0" spc="0" baseline="0">
                <a:solidFill>
                  <a:schemeClr val="accent2"/>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20" name="Text Placeholder 6">
            <a:extLst>
              <a:ext uri="{FF2B5EF4-FFF2-40B4-BE49-F238E27FC236}">
                <a16:creationId xmlns:a16="http://schemas.microsoft.com/office/drawing/2014/main" id="{06B0B38A-9459-4BB6-0749-21EB25003455}"/>
              </a:ext>
            </a:extLst>
          </p:cNvPr>
          <p:cNvSpPr>
            <a:spLocks noGrp="1"/>
          </p:cNvSpPr>
          <p:nvPr>
            <p:ph type="body" sz="quarter" idx="13" hasCustomPrompt="1"/>
          </p:nvPr>
        </p:nvSpPr>
        <p:spPr>
          <a:xfrm>
            <a:off x="2080255" y="2670690"/>
            <a:ext cx="822960" cy="411480"/>
          </a:xfrm>
        </p:spPr>
        <p:txBody>
          <a:bodyPr>
            <a:noAutofit/>
          </a:bodyPr>
          <a:lstStyle>
            <a:lvl1pPr marL="0" indent="0" algn="ctr">
              <a:buNone/>
              <a:defRPr sz="2100" b="0" spc="0" baseline="0">
                <a:solidFill>
                  <a:schemeClr val="accent2"/>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21" name="Text Placeholder 6">
            <a:extLst>
              <a:ext uri="{FF2B5EF4-FFF2-40B4-BE49-F238E27FC236}">
                <a16:creationId xmlns:a16="http://schemas.microsoft.com/office/drawing/2014/main" id="{1A4119CC-0564-A779-7386-C668A704CDA0}"/>
              </a:ext>
            </a:extLst>
          </p:cNvPr>
          <p:cNvSpPr>
            <a:spLocks noGrp="1"/>
          </p:cNvSpPr>
          <p:nvPr>
            <p:ph type="body" sz="quarter" idx="14" hasCustomPrompt="1"/>
          </p:nvPr>
        </p:nvSpPr>
        <p:spPr>
          <a:xfrm>
            <a:off x="3121676" y="3043658"/>
            <a:ext cx="822960" cy="411480"/>
          </a:xfrm>
        </p:spPr>
        <p:txBody>
          <a:bodyPr>
            <a:noAutofit/>
          </a:bodyPr>
          <a:lstStyle>
            <a:lvl1pPr marL="0" indent="0" algn="ctr">
              <a:buNone/>
              <a:defRPr sz="2100" b="0" spc="0" baseline="0">
                <a:solidFill>
                  <a:schemeClr val="accent2"/>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22" name="Text Placeholder 6">
            <a:extLst>
              <a:ext uri="{FF2B5EF4-FFF2-40B4-BE49-F238E27FC236}">
                <a16:creationId xmlns:a16="http://schemas.microsoft.com/office/drawing/2014/main" id="{1501451E-59DD-FD02-EACB-2DE1F74D7C54}"/>
              </a:ext>
            </a:extLst>
          </p:cNvPr>
          <p:cNvSpPr>
            <a:spLocks noGrp="1"/>
          </p:cNvSpPr>
          <p:nvPr>
            <p:ph type="body" sz="quarter" idx="15" hasCustomPrompt="1"/>
          </p:nvPr>
        </p:nvSpPr>
        <p:spPr>
          <a:xfrm>
            <a:off x="4163096" y="2670690"/>
            <a:ext cx="822960" cy="411480"/>
          </a:xfrm>
        </p:spPr>
        <p:txBody>
          <a:bodyPr>
            <a:noAutofit/>
          </a:bodyPr>
          <a:lstStyle>
            <a:lvl1pPr marL="0" indent="0" algn="ctr">
              <a:buNone/>
              <a:defRPr sz="2100" b="0" spc="0" baseline="0">
                <a:solidFill>
                  <a:schemeClr val="accent2"/>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23" name="Text Placeholder 6">
            <a:extLst>
              <a:ext uri="{FF2B5EF4-FFF2-40B4-BE49-F238E27FC236}">
                <a16:creationId xmlns:a16="http://schemas.microsoft.com/office/drawing/2014/main" id="{0F171DBC-795C-5784-4841-C1B0E3A52D0B}"/>
              </a:ext>
            </a:extLst>
          </p:cNvPr>
          <p:cNvSpPr>
            <a:spLocks noGrp="1"/>
          </p:cNvSpPr>
          <p:nvPr>
            <p:ph type="body" sz="quarter" idx="16" hasCustomPrompt="1"/>
          </p:nvPr>
        </p:nvSpPr>
        <p:spPr>
          <a:xfrm>
            <a:off x="5204517" y="3043658"/>
            <a:ext cx="822960" cy="411480"/>
          </a:xfrm>
        </p:spPr>
        <p:txBody>
          <a:bodyPr>
            <a:noAutofit/>
          </a:bodyPr>
          <a:lstStyle>
            <a:lvl1pPr marL="0" indent="0" algn="ctr">
              <a:buNone/>
              <a:defRPr sz="2100" b="0" spc="0" baseline="0">
                <a:solidFill>
                  <a:schemeClr val="accent2"/>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34" name="Text Placeholder 6">
            <a:extLst>
              <a:ext uri="{FF2B5EF4-FFF2-40B4-BE49-F238E27FC236}">
                <a16:creationId xmlns:a16="http://schemas.microsoft.com/office/drawing/2014/main" id="{6FBB2B25-899A-5757-2974-FB6C2CBB4F86}"/>
              </a:ext>
            </a:extLst>
          </p:cNvPr>
          <p:cNvSpPr>
            <a:spLocks noGrp="1"/>
          </p:cNvSpPr>
          <p:nvPr>
            <p:ph type="body" sz="quarter" idx="17" hasCustomPrompt="1"/>
          </p:nvPr>
        </p:nvSpPr>
        <p:spPr>
          <a:xfrm>
            <a:off x="6245938" y="2670690"/>
            <a:ext cx="822960" cy="411480"/>
          </a:xfrm>
        </p:spPr>
        <p:txBody>
          <a:bodyPr>
            <a:noAutofit/>
          </a:bodyPr>
          <a:lstStyle>
            <a:lvl1pPr marL="0" indent="0" algn="ctr">
              <a:buNone/>
              <a:defRPr sz="2100" b="0" spc="0" baseline="0">
                <a:solidFill>
                  <a:schemeClr val="accent2"/>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35" name="Text Placeholder 6">
            <a:extLst>
              <a:ext uri="{FF2B5EF4-FFF2-40B4-BE49-F238E27FC236}">
                <a16:creationId xmlns:a16="http://schemas.microsoft.com/office/drawing/2014/main" id="{8C2FB7DF-BBB0-A0AD-8232-1C858B8FDAA0}"/>
              </a:ext>
            </a:extLst>
          </p:cNvPr>
          <p:cNvSpPr>
            <a:spLocks noGrp="1"/>
          </p:cNvSpPr>
          <p:nvPr>
            <p:ph type="body" sz="quarter" idx="18" hasCustomPrompt="1"/>
          </p:nvPr>
        </p:nvSpPr>
        <p:spPr>
          <a:xfrm>
            <a:off x="7287359" y="3043658"/>
            <a:ext cx="822960" cy="411480"/>
          </a:xfrm>
        </p:spPr>
        <p:txBody>
          <a:bodyPr>
            <a:noAutofit/>
          </a:bodyPr>
          <a:lstStyle>
            <a:lvl1pPr marL="0" indent="0" algn="ctr">
              <a:buNone/>
              <a:defRPr sz="2100" b="0" spc="0" baseline="0">
                <a:solidFill>
                  <a:schemeClr val="accent2"/>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cxnSp>
        <p:nvCxnSpPr>
          <p:cNvPr id="3" name="Straight Connector 2">
            <a:extLst>
              <a:ext uri="{FF2B5EF4-FFF2-40B4-BE49-F238E27FC236}">
                <a16:creationId xmlns:a16="http://schemas.microsoft.com/office/drawing/2014/main" id="{F026B881-58FB-7BF2-7AF2-0485AEFED077}"/>
              </a:ext>
              <a:ext uri="{C183D7F6-B498-43B3-948B-1728B52AA6E4}">
                <adec:decorative xmlns:adec="http://schemas.microsoft.com/office/drawing/2017/decorative" val="1"/>
              </a:ext>
            </a:extLst>
          </p:cNvPr>
          <p:cNvCxnSpPr>
            <a:cxnSpLocks/>
          </p:cNvCxnSpPr>
          <p:nvPr userDrawn="1"/>
        </p:nvCxnSpPr>
        <p:spPr>
          <a:xfrm>
            <a:off x="461642" y="874960"/>
            <a:ext cx="406161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97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2000300" y="3074675"/>
            <a:ext cx="64287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21" name="Google Shape;21;p3"/>
          <p:cNvSpPr txBox="1">
            <a:spLocks noGrp="1"/>
          </p:cNvSpPr>
          <p:nvPr>
            <p:ph type="title" idx="2" hasCustomPrompt="1"/>
          </p:nvPr>
        </p:nvSpPr>
        <p:spPr>
          <a:xfrm>
            <a:off x="715100" y="3074675"/>
            <a:ext cx="1285200" cy="841800"/>
          </a:xfrm>
          <a:prstGeom prst="rect">
            <a:avLst/>
          </a:prstGeom>
          <a:solidFill>
            <a:srgbClr val="BCCDCD">
              <a:alpha val="34590"/>
            </a:srgbClr>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 name="Google Shape;22;p3"/>
          <p:cNvSpPr/>
          <p:nvPr/>
        </p:nvSpPr>
        <p:spPr>
          <a:xfrm>
            <a:off x="74632" y="0"/>
            <a:ext cx="8994753" cy="5143506"/>
          </a:xfrm>
          <a:custGeom>
            <a:avLst/>
            <a:gdLst/>
            <a:ahLst/>
            <a:cxnLst/>
            <a:rect l="l" t="t" r="r" b="b"/>
            <a:pathLst>
              <a:path w="25016" h="14305" extrusionOk="0">
                <a:moveTo>
                  <a:pt x="9513" y="0"/>
                </a:moveTo>
                <a:cubicBezTo>
                  <a:pt x="9468" y="0"/>
                  <a:pt x="9468" y="71"/>
                  <a:pt x="9513" y="71"/>
                </a:cubicBezTo>
                <a:lnTo>
                  <a:pt x="9529" y="71"/>
                </a:lnTo>
                <a:cubicBezTo>
                  <a:pt x="9575" y="71"/>
                  <a:pt x="9575" y="0"/>
                  <a:pt x="9529" y="0"/>
                </a:cubicBezTo>
                <a:close/>
                <a:moveTo>
                  <a:pt x="16079" y="1"/>
                </a:moveTo>
                <a:cubicBezTo>
                  <a:pt x="16033" y="1"/>
                  <a:pt x="16033" y="72"/>
                  <a:pt x="16079" y="72"/>
                </a:cubicBezTo>
                <a:cubicBezTo>
                  <a:pt x="16125" y="72"/>
                  <a:pt x="16125" y="1"/>
                  <a:pt x="16079" y="1"/>
                </a:cubicBezTo>
                <a:close/>
                <a:moveTo>
                  <a:pt x="11106" y="7"/>
                </a:moveTo>
                <a:cubicBezTo>
                  <a:pt x="11094" y="7"/>
                  <a:pt x="11082" y="20"/>
                  <a:pt x="11089" y="35"/>
                </a:cubicBezTo>
                <a:cubicBezTo>
                  <a:pt x="11094" y="45"/>
                  <a:pt x="11100" y="56"/>
                  <a:pt x="11105" y="64"/>
                </a:cubicBezTo>
                <a:cubicBezTo>
                  <a:pt x="11108" y="71"/>
                  <a:pt x="11113" y="73"/>
                  <a:pt x="11119" y="73"/>
                </a:cubicBezTo>
                <a:cubicBezTo>
                  <a:pt x="11130" y="73"/>
                  <a:pt x="11142" y="60"/>
                  <a:pt x="11135" y="46"/>
                </a:cubicBezTo>
                <a:cubicBezTo>
                  <a:pt x="11130" y="36"/>
                  <a:pt x="11125" y="26"/>
                  <a:pt x="11119" y="16"/>
                </a:cubicBezTo>
                <a:cubicBezTo>
                  <a:pt x="11116" y="9"/>
                  <a:pt x="11111" y="7"/>
                  <a:pt x="11106" y="7"/>
                </a:cubicBezTo>
                <a:close/>
                <a:moveTo>
                  <a:pt x="15523" y="15"/>
                </a:moveTo>
                <a:cubicBezTo>
                  <a:pt x="15476" y="15"/>
                  <a:pt x="15476" y="85"/>
                  <a:pt x="15523" y="85"/>
                </a:cubicBezTo>
                <a:cubicBezTo>
                  <a:pt x="15523" y="85"/>
                  <a:pt x="15524" y="85"/>
                  <a:pt x="15524" y="85"/>
                </a:cubicBezTo>
                <a:cubicBezTo>
                  <a:pt x="15568" y="85"/>
                  <a:pt x="15567" y="16"/>
                  <a:pt x="15523" y="15"/>
                </a:cubicBezTo>
                <a:close/>
                <a:moveTo>
                  <a:pt x="17236" y="21"/>
                </a:moveTo>
                <a:cubicBezTo>
                  <a:pt x="17228" y="21"/>
                  <a:pt x="17220" y="24"/>
                  <a:pt x="17212" y="31"/>
                </a:cubicBezTo>
                <a:lnTo>
                  <a:pt x="17197" y="47"/>
                </a:lnTo>
                <a:cubicBezTo>
                  <a:pt x="17171" y="72"/>
                  <a:pt x="17196" y="107"/>
                  <a:pt x="17224" y="107"/>
                </a:cubicBezTo>
                <a:cubicBezTo>
                  <a:pt x="17231" y="107"/>
                  <a:pt x="17240" y="104"/>
                  <a:pt x="17247" y="97"/>
                </a:cubicBezTo>
                <a:lnTo>
                  <a:pt x="17263" y="82"/>
                </a:lnTo>
                <a:cubicBezTo>
                  <a:pt x="17288" y="56"/>
                  <a:pt x="17263" y="21"/>
                  <a:pt x="17236" y="21"/>
                </a:cubicBezTo>
                <a:close/>
                <a:moveTo>
                  <a:pt x="2352" y="74"/>
                </a:moveTo>
                <a:cubicBezTo>
                  <a:pt x="2343" y="74"/>
                  <a:pt x="2334" y="79"/>
                  <a:pt x="2334" y="90"/>
                </a:cubicBezTo>
                <a:lnTo>
                  <a:pt x="2334" y="106"/>
                </a:lnTo>
                <a:cubicBezTo>
                  <a:pt x="2334" y="118"/>
                  <a:pt x="2343" y="124"/>
                  <a:pt x="2352" y="124"/>
                </a:cubicBezTo>
                <a:cubicBezTo>
                  <a:pt x="2361" y="124"/>
                  <a:pt x="2370" y="118"/>
                  <a:pt x="2370" y="106"/>
                </a:cubicBezTo>
                <a:lnTo>
                  <a:pt x="2370" y="90"/>
                </a:lnTo>
                <a:cubicBezTo>
                  <a:pt x="2370" y="79"/>
                  <a:pt x="2361" y="74"/>
                  <a:pt x="2352" y="74"/>
                </a:cubicBezTo>
                <a:close/>
                <a:moveTo>
                  <a:pt x="20450" y="44"/>
                </a:moveTo>
                <a:cubicBezTo>
                  <a:pt x="20433" y="44"/>
                  <a:pt x="20415" y="56"/>
                  <a:pt x="20415" y="79"/>
                </a:cubicBezTo>
                <a:lnTo>
                  <a:pt x="20415" y="94"/>
                </a:lnTo>
                <a:cubicBezTo>
                  <a:pt x="20415" y="117"/>
                  <a:pt x="20432" y="129"/>
                  <a:pt x="20450" y="129"/>
                </a:cubicBezTo>
                <a:cubicBezTo>
                  <a:pt x="20467" y="129"/>
                  <a:pt x="20485" y="117"/>
                  <a:pt x="20485" y="94"/>
                </a:cubicBezTo>
                <a:lnTo>
                  <a:pt x="20485" y="79"/>
                </a:lnTo>
                <a:cubicBezTo>
                  <a:pt x="20485" y="56"/>
                  <a:pt x="20468" y="44"/>
                  <a:pt x="20450" y="44"/>
                </a:cubicBezTo>
                <a:close/>
                <a:moveTo>
                  <a:pt x="17100" y="68"/>
                </a:moveTo>
                <a:cubicBezTo>
                  <a:pt x="17087" y="68"/>
                  <a:pt x="17075" y="86"/>
                  <a:pt x="17087" y="98"/>
                </a:cubicBezTo>
                <a:lnTo>
                  <a:pt x="17117" y="129"/>
                </a:lnTo>
                <a:cubicBezTo>
                  <a:pt x="17120" y="132"/>
                  <a:pt x="17124" y="134"/>
                  <a:pt x="17128" y="134"/>
                </a:cubicBezTo>
                <a:cubicBezTo>
                  <a:pt x="17142" y="134"/>
                  <a:pt x="17154" y="116"/>
                  <a:pt x="17142" y="104"/>
                </a:cubicBezTo>
                <a:lnTo>
                  <a:pt x="17112" y="73"/>
                </a:lnTo>
                <a:cubicBezTo>
                  <a:pt x="17108" y="69"/>
                  <a:pt x="17104" y="68"/>
                  <a:pt x="17100" y="68"/>
                </a:cubicBezTo>
                <a:close/>
                <a:moveTo>
                  <a:pt x="9753" y="76"/>
                </a:moveTo>
                <a:cubicBezTo>
                  <a:pt x="9708" y="76"/>
                  <a:pt x="9708" y="147"/>
                  <a:pt x="9753" y="147"/>
                </a:cubicBezTo>
                <a:lnTo>
                  <a:pt x="9769" y="147"/>
                </a:lnTo>
                <a:cubicBezTo>
                  <a:pt x="9815" y="147"/>
                  <a:pt x="9815" y="76"/>
                  <a:pt x="9769" y="76"/>
                </a:cubicBezTo>
                <a:close/>
                <a:moveTo>
                  <a:pt x="8154" y="60"/>
                </a:moveTo>
                <a:cubicBezTo>
                  <a:pt x="8150" y="60"/>
                  <a:pt x="8146" y="60"/>
                  <a:pt x="8142" y="62"/>
                </a:cubicBezTo>
                <a:cubicBezTo>
                  <a:pt x="8126" y="67"/>
                  <a:pt x="8112" y="72"/>
                  <a:pt x="8097" y="78"/>
                </a:cubicBezTo>
                <a:cubicBezTo>
                  <a:pt x="8058" y="91"/>
                  <a:pt x="8069" y="148"/>
                  <a:pt x="8104" y="148"/>
                </a:cubicBezTo>
                <a:cubicBezTo>
                  <a:pt x="8108" y="148"/>
                  <a:pt x="8112" y="147"/>
                  <a:pt x="8116" y="146"/>
                </a:cubicBezTo>
                <a:cubicBezTo>
                  <a:pt x="8132" y="140"/>
                  <a:pt x="8145" y="135"/>
                  <a:pt x="8160" y="130"/>
                </a:cubicBezTo>
                <a:cubicBezTo>
                  <a:pt x="8201" y="117"/>
                  <a:pt x="8189" y="60"/>
                  <a:pt x="8154" y="60"/>
                </a:cubicBezTo>
                <a:close/>
                <a:moveTo>
                  <a:pt x="17384" y="110"/>
                </a:moveTo>
                <a:cubicBezTo>
                  <a:pt x="17376" y="110"/>
                  <a:pt x="17367" y="113"/>
                  <a:pt x="17360" y="120"/>
                </a:cubicBezTo>
                <a:lnTo>
                  <a:pt x="17345" y="136"/>
                </a:lnTo>
                <a:cubicBezTo>
                  <a:pt x="17319" y="161"/>
                  <a:pt x="17344" y="197"/>
                  <a:pt x="17371" y="197"/>
                </a:cubicBezTo>
                <a:cubicBezTo>
                  <a:pt x="17379" y="197"/>
                  <a:pt x="17387" y="194"/>
                  <a:pt x="17395" y="186"/>
                </a:cubicBezTo>
                <a:lnTo>
                  <a:pt x="17410" y="171"/>
                </a:lnTo>
                <a:cubicBezTo>
                  <a:pt x="17435" y="145"/>
                  <a:pt x="17411" y="110"/>
                  <a:pt x="17384" y="110"/>
                </a:cubicBezTo>
                <a:close/>
                <a:moveTo>
                  <a:pt x="5268" y="93"/>
                </a:moveTo>
                <a:cubicBezTo>
                  <a:pt x="5255" y="93"/>
                  <a:pt x="5243" y="100"/>
                  <a:pt x="5236" y="111"/>
                </a:cubicBezTo>
                <a:cubicBezTo>
                  <a:pt x="5226" y="129"/>
                  <a:pt x="5233" y="148"/>
                  <a:pt x="5249" y="160"/>
                </a:cubicBezTo>
                <a:cubicBezTo>
                  <a:pt x="5269" y="176"/>
                  <a:pt x="5289" y="190"/>
                  <a:pt x="5309" y="204"/>
                </a:cubicBezTo>
                <a:cubicBezTo>
                  <a:pt x="5315" y="208"/>
                  <a:pt x="5320" y="210"/>
                  <a:pt x="5326" y="210"/>
                </a:cubicBezTo>
                <a:cubicBezTo>
                  <a:pt x="5339" y="210"/>
                  <a:pt x="5351" y="202"/>
                  <a:pt x="5358" y="192"/>
                </a:cubicBezTo>
                <a:cubicBezTo>
                  <a:pt x="5368" y="173"/>
                  <a:pt x="5361" y="155"/>
                  <a:pt x="5345" y="142"/>
                </a:cubicBezTo>
                <a:cubicBezTo>
                  <a:pt x="5325" y="127"/>
                  <a:pt x="5305" y="113"/>
                  <a:pt x="5284" y="98"/>
                </a:cubicBezTo>
                <a:cubicBezTo>
                  <a:pt x="5279" y="95"/>
                  <a:pt x="5273" y="93"/>
                  <a:pt x="5268" y="93"/>
                </a:cubicBezTo>
                <a:close/>
                <a:moveTo>
                  <a:pt x="6843" y="158"/>
                </a:moveTo>
                <a:cubicBezTo>
                  <a:pt x="6797" y="158"/>
                  <a:pt x="6797" y="229"/>
                  <a:pt x="6843" y="229"/>
                </a:cubicBezTo>
                <a:lnTo>
                  <a:pt x="6873" y="229"/>
                </a:lnTo>
                <a:cubicBezTo>
                  <a:pt x="6919" y="229"/>
                  <a:pt x="6919" y="158"/>
                  <a:pt x="6873" y="158"/>
                </a:cubicBezTo>
                <a:close/>
                <a:moveTo>
                  <a:pt x="18947" y="153"/>
                </a:moveTo>
                <a:cubicBezTo>
                  <a:pt x="18942" y="153"/>
                  <a:pt x="18937" y="154"/>
                  <a:pt x="18932" y="156"/>
                </a:cubicBezTo>
                <a:cubicBezTo>
                  <a:pt x="18918" y="161"/>
                  <a:pt x="18902" y="167"/>
                  <a:pt x="18887" y="172"/>
                </a:cubicBezTo>
                <a:cubicBezTo>
                  <a:pt x="18860" y="181"/>
                  <a:pt x="18843" y="208"/>
                  <a:pt x="18851" y="237"/>
                </a:cubicBezTo>
                <a:cubicBezTo>
                  <a:pt x="18858" y="258"/>
                  <a:pt x="18879" y="276"/>
                  <a:pt x="18901" y="276"/>
                </a:cubicBezTo>
                <a:cubicBezTo>
                  <a:pt x="18906" y="276"/>
                  <a:pt x="18912" y="275"/>
                  <a:pt x="18917" y="273"/>
                </a:cubicBezTo>
                <a:cubicBezTo>
                  <a:pt x="18931" y="268"/>
                  <a:pt x="18946" y="263"/>
                  <a:pt x="18961" y="258"/>
                </a:cubicBezTo>
                <a:cubicBezTo>
                  <a:pt x="18988" y="249"/>
                  <a:pt x="19006" y="221"/>
                  <a:pt x="18997" y="193"/>
                </a:cubicBezTo>
                <a:cubicBezTo>
                  <a:pt x="18991" y="171"/>
                  <a:pt x="18970" y="153"/>
                  <a:pt x="18947" y="153"/>
                </a:cubicBezTo>
                <a:close/>
                <a:moveTo>
                  <a:pt x="22974" y="81"/>
                </a:moveTo>
                <a:cubicBezTo>
                  <a:pt x="22966" y="81"/>
                  <a:pt x="22957" y="84"/>
                  <a:pt x="22950" y="92"/>
                </a:cubicBezTo>
                <a:cubicBezTo>
                  <a:pt x="22909" y="135"/>
                  <a:pt x="22867" y="179"/>
                  <a:pt x="22826" y="224"/>
                </a:cubicBezTo>
                <a:cubicBezTo>
                  <a:pt x="22802" y="249"/>
                  <a:pt x="22826" y="285"/>
                  <a:pt x="22853" y="285"/>
                </a:cubicBezTo>
                <a:cubicBezTo>
                  <a:pt x="22861" y="285"/>
                  <a:pt x="22869" y="282"/>
                  <a:pt x="22877" y="273"/>
                </a:cubicBezTo>
                <a:cubicBezTo>
                  <a:pt x="22916" y="230"/>
                  <a:pt x="22958" y="186"/>
                  <a:pt x="22999" y="141"/>
                </a:cubicBezTo>
                <a:cubicBezTo>
                  <a:pt x="23023" y="117"/>
                  <a:pt x="23000" y="81"/>
                  <a:pt x="22974" y="81"/>
                </a:cubicBezTo>
                <a:close/>
                <a:moveTo>
                  <a:pt x="22206" y="229"/>
                </a:moveTo>
                <a:cubicBezTo>
                  <a:pt x="22161" y="229"/>
                  <a:pt x="22161" y="300"/>
                  <a:pt x="22207" y="300"/>
                </a:cubicBezTo>
                <a:cubicBezTo>
                  <a:pt x="22253" y="300"/>
                  <a:pt x="22253" y="229"/>
                  <a:pt x="22207" y="229"/>
                </a:cubicBezTo>
                <a:cubicBezTo>
                  <a:pt x="22207" y="229"/>
                  <a:pt x="22207" y="229"/>
                  <a:pt x="22206" y="229"/>
                </a:cubicBezTo>
                <a:close/>
                <a:moveTo>
                  <a:pt x="24701" y="189"/>
                </a:moveTo>
                <a:cubicBezTo>
                  <a:pt x="24675" y="189"/>
                  <a:pt x="24648" y="207"/>
                  <a:pt x="24648" y="241"/>
                </a:cubicBezTo>
                <a:lnTo>
                  <a:pt x="24648" y="257"/>
                </a:lnTo>
                <a:cubicBezTo>
                  <a:pt x="24648" y="291"/>
                  <a:pt x="24675" y="309"/>
                  <a:pt x="24702" y="309"/>
                </a:cubicBezTo>
                <a:cubicBezTo>
                  <a:pt x="24728" y="309"/>
                  <a:pt x="24755" y="291"/>
                  <a:pt x="24755" y="257"/>
                </a:cubicBezTo>
                <a:lnTo>
                  <a:pt x="24755" y="241"/>
                </a:lnTo>
                <a:cubicBezTo>
                  <a:pt x="24755" y="207"/>
                  <a:pt x="24728" y="189"/>
                  <a:pt x="24701" y="189"/>
                </a:cubicBezTo>
                <a:close/>
                <a:moveTo>
                  <a:pt x="12428" y="156"/>
                </a:moveTo>
                <a:cubicBezTo>
                  <a:pt x="12409" y="156"/>
                  <a:pt x="12390" y="166"/>
                  <a:pt x="12381" y="183"/>
                </a:cubicBezTo>
                <a:cubicBezTo>
                  <a:pt x="12365" y="210"/>
                  <a:pt x="12376" y="241"/>
                  <a:pt x="12401" y="257"/>
                </a:cubicBezTo>
                <a:cubicBezTo>
                  <a:pt x="12425" y="272"/>
                  <a:pt x="12449" y="288"/>
                  <a:pt x="12473" y="304"/>
                </a:cubicBezTo>
                <a:cubicBezTo>
                  <a:pt x="12481" y="308"/>
                  <a:pt x="12490" y="311"/>
                  <a:pt x="12499" y="311"/>
                </a:cubicBezTo>
                <a:cubicBezTo>
                  <a:pt x="12518" y="311"/>
                  <a:pt x="12538" y="300"/>
                  <a:pt x="12546" y="284"/>
                </a:cubicBezTo>
                <a:cubicBezTo>
                  <a:pt x="12562" y="258"/>
                  <a:pt x="12552" y="226"/>
                  <a:pt x="12527" y="211"/>
                </a:cubicBezTo>
                <a:cubicBezTo>
                  <a:pt x="12502" y="195"/>
                  <a:pt x="12479" y="179"/>
                  <a:pt x="12454" y="163"/>
                </a:cubicBezTo>
                <a:cubicBezTo>
                  <a:pt x="12446" y="158"/>
                  <a:pt x="12437" y="156"/>
                  <a:pt x="12428" y="156"/>
                </a:cubicBezTo>
                <a:close/>
                <a:moveTo>
                  <a:pt x="18467" y="202"/>
                </a:moveTo>
                <a:cubicBezTo>
                  <a:pt x="18440" y="202"/>
                  <a:pt x="18414" y="219"/>
                  <a:pt x="18414" y="255"/>
                </a:cubicBezTo>
                <a:lnTo>
                  <a:pt x="18414" y="270"/>
                </a:lnTo>
                <a:cubicBezTo>
                  <a:pt x="18414" y="305"/>
                  <a:pt x="18441" y="322"/>
                  <a:pt x="18467" y="322"/>
                </a:cubicBezTo>
                <a:cubicBezTo>
                  <a:pt x="18494" y="322"/>
                  <a:pt x="18521" y="305"/>
                  <a:pt x="18521" y="270"/>
                </a:cubicBezTo>
                <a:lnTo>
                  <a:pt x="18521" y="255"/>
                </a:lnTo>
                <a:cubicBezTo>
                  <a:pt x="18520" y="219"/>
                  <a:pt x="18493" y="202"/>
                  <a:pt x="18467" y="202"/>
                </a:cubicBezTo>
                <a:close/>
                <a:moveTo>
                  <a:pt x="622" y="200"/>
                </a:moveTo>
                <a:cubicBezTo>
                  <a:pt x="604" y="200"/>
                  <a:pt x="587" y="209"/>
                  <a:pt x="576" y="226"/>
                </a:cubicBezTo>
                <a:cubicBezTo>
                  <a:pt x="563" y="250"/>
                  <a:pt x="570" y="287"/>
                  <a:pt x="596" y="300"/>
                </a:cubicBezTo>
                <a:cubicBezTo>
                  <a:pt x="607" y="305"/>
                  <a:pt x="616" y="310"/>
                  <a:pt x="627" y="315"/>
                </a:cubicBezTo>
                <a:cubicBezTo>
                  <a:pt x="636" y="320"/>
                  <a:pt x="645" y="322"/>
                  <a:pt x="655" y="322"/>
                </a:cubicBezTo>
                <a:cubicBezTo>
                  <a:pt x="673" y="322"/>
                  <a:pt x="690" y="314"/>
                  <a:pt x="700" y="296"/>
                </a:cubicBezTo>
                <a:cubicBezTo>
                  <a:pt x="714" y="272"/>
                  <a:pt x="706" y="236"/>
                  <a:pt x="680" y="223"/>
                </a:cubicBezTo>
                <a:cubicBezTo>
                  <a:pt x="670" y="218"/>
                  <a:pt x="660" y="213"/>
                  <a:pt x="650" y="207"/>
                </a:cubicBezTo>
                <a:cubicBezTo>
                  <a:pt x="641" y="203"/>
                  <a:pt x="631" y="200"/>
                  <a:pt x="622" y="200"/>
                </a:cubicBezTo>
                <a:close/>
                <a:moveTo>
                  <a:pt x="16246" y="184"/>
                </a:moveTo>
                <a:cubicBezTo>
                  <a:pt x="16225" y="184"/>
                  <a:pt x="16204" y="201"/>
                  <a:pt x="16211" y="227"/>
                </a:cubicBezTo>
                <a:cubicBezTo>
                  <a:pt x="16221" y="270"/>
                  <a:pt x="16248" y="305"/>
                  <a:pt x="16288" y="324"/>
                </a:cubicBezTo>
                <a:cubicBezTo>
                  <a:pt x="16294" y="327"/>
                  <a:pt x="16300" y="328"/>
                  <a:pt x="16305" y="328"/>
                </a:cubicBezTo>
                <a:cubicBezTo>
                  <a:pt x="16336" y="328"/>
                  <a:pt x="16357" y="281"/>
                  <a:pt x="16322" y="263"/>
                </a:cubicBezTo>
                <a:cubicBezTo>
                  <a:pt x="16300" y="251"/>
                  <a:pt x="16284" y="235"/>
                  <a:pt x="16279" y="210"/>
                </a:cubicBezTo>
                <a:cubicBezTo>
                  <a:pt x="16274" y="192"/>
                  <a:pt x="16260" y="184"/>
                  <a:pt x="16246" y="184"/>
                </a:cubicBezTo>
                <a:close/>
                <a:moveTo>
                  <a:pt x="23951" y="247"/>
                </a:moveTo>
                <a:cubicBezTo>
                  <a:pt x="23924" y="247"/>
                  <a:pt x="23900" y="284"/>
                  <a:pt x="23925" y="308"/>
                </a:cubicBezTo>
                <a:lnTo>
                  <a:pt x="23941" y="324"/>
                </a:lnTo>
                <a:cubicBezTo>
                  <a:pt x="23948" y="331"/>
                  <a:pt x="23956" y="334"/>
                  <a:pt x="23964" y="334"/>
                </a:cubicBezTo>
                <a:cubicBezTo>
                  <a:pt x="23991" y="334"/>
                  <a:pt x="24014" y="299"/>
                  <a:pt x="23990" y="273"/>
                </a:cubicBezTo>
                <a:lnTo>
                  <a:pt x="23975" y="258"/>
                </a:lnTo>
                <a:cubicBezTo>
                  <a:pt x="23967" y="250"/>
                  <a:pt x="23959" y="247"/>
                  <a:pt x="23951" y="247"/>
                </a:cubicBezTo>
                <a:close/>
                <a:moveTo>
                  <a:pt x="3403" y="302"/>
                </a:moveTo>
                <a:cubicBezTo>
                  <a:pt x="3379" y="302"/>
                  <a:pt x="3379" y="336"/>
                  <a:pt x="3403" y="336"/>
                </a:cubicBezTo>
                <a:cubicBezTo>
                  <a:pt x="3426" y="336"/>
                  <a:pt x="3426" y="302"/>
                  <a:pt x="3403" y="302"/>
                </a:cubicBezTo>
                <a:close/>
                <a:moveTo>
                  <a:pt x="13286" y="191"/>
                </a:moveTo>
                <a:cubicBezTo>
                  <a:pt x="13283" y="191"/>
                  <a:pt x="13280" y="192"/>
                  <a:pt x="13276" y="193"/>
                </a:cubicBezTo>
                <a:cubicBezTo>
                  <a:pt x="13259" y="198"/>
                  <a:pt x="13245" y="219"/>
                  <a:pt x="13251" y="236"/>
                </a:cubicBezTo>
                <a:cubicBezTo>
                  <a:pt x="13262" y="261"/>
                  <a:pt x="13271" y="286"/>
                  <a:pt x="13282" y="310"/>
                </a:cubicBezTo>
                <a:cubicBezTo>
                  <a:pt x="13288" y="326"/>
                  <a:pt x="13300" y="336"/>
                  <a:pt x="13315" y="336"/>
                </a:cubicBezTo>
                <a:cubicBezTo>
                  <a:pt x="13318" y="336"/>
                  <a:pt x="13321" y="336"/>
                  <a:pt x="13325" y="335"/>
                </a:cubicBezTo>
                <a:cubicBezTo>
                  <a:pt x="13340" y="331"/>
                  <a:pt x="13356" y="310"/>
                  <a:pt x="13350" y="292"/>
                </a:cubicBezTo>
                <a:cubicBezTo>
                  <a:pt x="13339" y="267"/>
                  <a:pt x="13330" y="242"/>
                  <a:pt x="13319" y="218"/>
                </a:cubicBezTo>
                <a:cubicBezTo>
                  <a:pt x="13313" y="202"/>
                  <a:pt x="13301" y="191"/>
                  <a:pt x="13286" y="191"/>
                </a:cubicBezTo>
                <a:close/>
                <a:moveTo>
                  <a:pt x="11903" y="294"/>
                </a:moveTo>
                <a:cubicBezTo>
                  <a:pt x="11890" y="294"/>
                  <a:pt x="11877" y="313"/>
                  <a:pt x="11889" y="325"/>
                </a:cubicBezTo>
                <a:lnTo>
                  <a:pt x="11905" y="340"/>
                </a:lnTo>
                <a:cubicBezTo>
                  <a:pt x="11909" y="344"/>
                  <a:pt x="11913" y="346"/>
                  <a:pt x="11917" y="346"/>
                </a:cubicBezTo>
                <a:cubicBezTo>
                  <a:pt x="11930" y="346"/>
                  <a:pt x="11942" y="327"/>
                  <a:pt x="11930" y="315"/>
                </a:cubicBezTo>
                <a:lnTo>
                  <a:pt x="11915" y="300"/>
                </a:lnTo>
                <a:cubicBezTo>
                  <a:pt x="11911" y="296"/>
                  <a:pt x="11907" y="294"/>
                  <a:pt x="11903" y="294"/>
                </a:cubicBezTo>
                <a:close/>
                <a:moveTo>
                  <a:pt x="10249" y="288"/>
                </a:moveTo>
                <a:cubicBezTo>
                  <a:pt x="10204" y="288"/>
                  <a:pt x="10204" y="359"/>
                  <a:pt x="10250" y="359"/>
                </a:cubicBezTo>
                <a:lnTo>
                  <a:pt x="10280" y="359"/>
                </a:lnTo>
                <a:cubicBezTo>
                  <a:pt x="10326" y="359"/>
                  <a:pt x="10326" y="288"/>
                  <a:pt x="10280" y="288"/>
                </a:cubicBezTo>
                <a:lnTo>
                  <a:pt x="10250" y="288"/>
                </a:lnTo>
                <a:cubicBezTo>
                  <a:pt x="10250" y="288"/>
                  <a:pt x="10249" y="288"/>
                  <a:pt x="10249" y="288"/>
                </a:cubicBezTo>
                <a:close/>
                <a:moveTo>
                  <a:pt x="16106" y="287"/>
                </a:moveTo>
                <a:cubicBezTo>
                  <a:pt x="16098" y="287"/>
                  <a:pt x="16090" y="290"/>
                  <a:pt x="16083" y="298"/>
                </a:cubicBezTo>
                <a:lnTo>
                  <a:pt x="16067" y="313"/>
                </a:lnTo>
                <a:cubicBezTo>
                  <a:pt x="16043" y="337"/>
                  <a:pt x="16067" y="373"/>
                  <a:pt x="16093" y="373"/>
                </a:cubicBezTo>
                <a:cubicBezTo>
                  <a:pt x="16101" y="373"/>
                  <a:pt x="16109" y="370"/>
                  <a:pt x="16116" y="362"/>
                </a:cubicBezTo>
                <a:lnTo>
                  <a:pt x="16132" y="347"/>
                </a:lnTo>
                <a:cubicBezTo>
                  <a:pt x="16157" y="322"/>
                  <a:pt x="16133" y="287"/>
                  <a:pt x="16106" y="287"/>
                </a:cubicBezTo>
                <a:close/>
                <a:moveTo>
                  <a:pt x="21726" y="299"/>
                </a:moveTo>
                <a:cubicBezTo>
                  <a:pt x="21657" y="299"/>
                  <a:pt x="21657" y="406"/>
                  <a:pt x="21726" y="406"/>
                </a:cubicBezTo>
                <a:cubicBezTo>
                  <a:pt x="21796" y="406"/>
                  <a:pt x="21796" y="299"/>
                  <a:pt x="21726" y="299"/>
                </a:cubicBezTo>
                <a:close/>
                <a:moveTo>
                  <a:pt x="19592" y="342"/>
                </a:moveTo>
                <a:cubicBezTo>
                  <a:pt x="19546" y="342"/>
                  <a:pt x="19546" y="413"/>
                  <a:pt x="19592" y="413"/>
                </a:cubicBezTo>
                <a:lnTo>
                  <a:pt x="19622" y="413"/>
                </a:lnTo>
                <a:cubicBezTo>
                  <a:pt x="19668" y="413"/>
                  <a:pt x="19668" y="342"/>
                  <a:pt x="19622" y="342"/>
                </a:cubicBezTo>
                <a:close/>
                <a:moveTo>
                  <a:pt x="16495" y="332"/>
                </a:moveTo>
                <a:cubicBezTo>
                  <a:pt x="16485" y="332"/>
                  <a:pt x="16474" y="338"/>
                  <a:pt x="16467" y="351"/>
                </a:cubicBezTo>
                <a:cubicBezTo>
                  <a:pt x="16462" y="361"/>
                  <a:pt x="16457" y="371"/>
                  <a:pt x="16452" y="381"/>
                </a:cubicBezTo>
                <a:cubicBezTo>
                  <a:pt x="16437" y="409"/>
                  <a:pt x="16462" y="435"/>
                  <a:pt x="16486" y="435"/>
                </a:cubicBezTo>
                <a:cubicBezTo>
                  <a:pt x="16497" y="435"/>
                  <a:pt x="16507" y="430"/>
                  <a:pt x="16514" y="417"/>
                </a:cubicBezTo>
                <a:cubicBezTo>
                  <a:pt x="16519" y="406"/>
                  <a:pt x="16524" y="397"/>
                  <a:pt x="16529" y="387"/>
                </a:cubicBezTo>
                <a:cubicBezTo>
                  <a:pt x="16544" y="358"/>
                  <a:pt x="16519" y="332"/>
                  <a:pt x="16495" y="332"/>
                </a:cubicBezTo>
                <a:close/>
                <a:moveTo>
                  <a:pt x="15463" y="362"/>
                </a:moveTo>
                <a:cubicBezTo>
                  <a:pt x="15445" y="362"/>
                  <a:pt x="15427" y="374"/>
                  <a:pt x="15427" y="397"/>
                </a:cubicBezTo>
                <a:lnTo>
                  <a:pt x="15427" y="413"/>
                </a:lnTo>
                <a:cubicBezTo>
                  <a:pt x="15427" y="436"/>
                  <a:pt x="15444" y="447"/>
                  <a:pt x="15462" y="447"/>
                </a:cubicBezTo>
                <a:cubicBezTo>
                  <a:pt x="15480" y="447"/>
                  <a:pt x="15498" y="436"/>
                  <a:pt x="15498" y="413"/>
                </a:cubicBezTo>
                <a:lnTo>
                  <a:pt x="15498" y="397"/>
                </a:lnTo>
                <a:cubicBezTo>
                  <a:pt x="15498" y="374"/>
                  <a:pt x="15481" y="362"/>
                  <a:pt x="15463" y="362"/>
                </a:cubicBezTo>
                <a:close/>
                <a:moveTo>
                  <a:pt x="10775" y="350"/>
                </a:moveTo>
                <a:cubicBezTo>
                  <a:pt x="10757" y="350"/>
                  <a:pt x="10739" y="361"/>
                  <a:pt x="10739" y="383"/>
                </a:cubicBezTo>
                <a:lnTo>
                  <a:pt x="10739" y="414"/>
                </a:lnTo>
                <a:cubicBezTo>
                  <a:pt x="10740" y="437"/>
                  <a:pt x="10758" y="448"/>
                  <a:pt x="10775" y="448"/>
                </a:cubicBezTo>
                <a:cubicBezTo>
                  <a:pt x="10793" y="448"/>
                  <a:pt x="10810" y="437"/>
                  <a:pt x="10810" y="414"/>
                </a:cubicBezTo>
                <a:lnTo>
                  <a:pt x="10810" y="383"/>
                </a:lnTo>
                <a:cubicBezTo>
                  <a:pt x="10810" y="361"/>
                  <a:pt x="10793" y="350"/>
                  <a:pt x="10775" y="350"/>
                </a:cubicBezTo>
                <a:close/>
                <a:moveTo>
                  <a:pt x="8912" y="340"/>
                </a:moveTo>
                <a:cubicBezTo>
                  <a:pt x="8900" y="340"/>
                  <a:pt x="8887" y="344"/>
                  <a:pt x="8877" y="355"/>
                </a:cubicBezTo>
                <a:lnTo>
                  <a:pt x="8861" y="371"/>
                </a:lnTo>
                <a:cubicBezTo>
                  <a:pt x="8822" y="409"/>
                  <a:pt x="8859" y="462"/>
                  <a:pt x="8899" y="462"/>
                </a:cubicBezTo>
                <a:cubicBezTo>
                  <a:pt x="8912" y="462"/>
                  <a:pt x="8924" y="458"/>
                  <a:pt x="8935" y="446"/>
                </a:cubicBezTo>
                <a:lnTo>
                  <a:pt x="8951" y="431"/>
                </a:lnTo>
                <a:cubicBezTo>
                  <a:pt x="8988" y="393"/>
                  <a:pt x="8952" y="340"/>
                  <a:pt x="8912" y="340"/>
                </a:cubicBezTo>
                <a:close/>
                <a:moveTo>
                  <a:pt x="19232" y="401"/>
                </a:moveTo>
                <a:cubicBezTo>
                  <a:pt x="19186" y="401"/>
                  <a:pt x="19186" y="471"/>
                  <a:pt x="19232" y="471"/>
                </a:cubicBezTo>
                <a:cubicBezTo>
                  <a:pt x="19232" y="471"/>
                  <a:pt x="19233" y="471"/>
                  <a:pt x="19233" y="471"/>
                </a:cubicBezTo>
                <a:cubicBezTo>
                  <a:pt x="19278" y="471"/>
                  <a:pt x="19278" y="401"/>
                  <a:pt x="19232" y="401"/>
                </a:cubicBezTo>
                <a:close/>
                <a:moveTo>
                  <a:pt x="7519" y="327"/>
                </a:moveTo>
                <a:cubicBezTo>
                  <a:pt x="7499" y="327"/>
                  <a:pt x="7477" y="344"/>
                  <a:pt x="7482" y="371"/>
                </a:cubicBezTo>
                <a:lnTo>
                  <a:pt x="7498" y="445"/>
                </a:lnTo>
                <a:cubicBezTo>
                  <a:pt x="7501" y="464"/>
                  <a:pt x="7514" y="472"/>
                  <a:pt x="7528" y="472"/>
                </a:cubicBezTo>
                <a:cubicBezTo>
                  <a:pt x="7549" y="472"/>
                  <a:pt x="7571" y="454"/>
                  <a:pt x="7566" y="427"/>
                </a:cubicBezTo>
                <a:lnTo>
                  <a:pt x="7550" y="352"/>
                </a:lnTo>
                <a:cubicBezTo>
                  <a:pt x="7547" y="334"/>
                  <a:pt x="7533" y="327"/>
                  <a:pt x="7519" y="327"/>
                </a:cubicBezTo>
                <a:close/>
                <a:moveTo>
                  <a:pt x="8431" y="370"/>
                </a:moveTo>
                <a:cubicBezTo>
                  <a:pt x="8363" y="370"/>
                  <a:pt x="8361" y="477"/>
                  <a:pt x="8431" y="477"/>
                </a:cubicBezTo>
                <a:cubicBezTo>
                  <a:pt x="8500" y="477"/>
                  <a:pt x="8500" y="370"/>
                  <a:pt x="8431" y="370"/>
                </a:cubicBezTo>
                <a:close/>
                <a:moveTo>
                  <a:pt x="23349" y="398"/>
                </a:moveTo>
                <a:cubicBezTo>
                  <a:pt x="23344" y="398"/>
                  <a:pt x="23338" y="399"/>
                  <a:pt x="23332" y="402"/>
                </a:cubicBezTo>
                <a:cubicBezTo>
                  <a:pt x="23322" y="409"/>
                  <a:pt x="23311" y="414"/>
                  <a:pt x="23302" y="418"/>
                </a:cubicBezTo>
                <a:cubicBezTo>
                  <a:pt x="23267" y="436"/>
                  <a:pt x="23288" y="484"/>
                  <a:pt x="23321" y="484"/>
                </a:cubicBezTo>
                <a:cubicBezTo>
                  <a:pt x="23326" y="484"/>
                  <a:pt x="23332" y="483"/>
                  <a:pt x="23338" y="480"/>
                </a:cubicBezTo>
                <a:cubicBezTo>
                  <a:pt x="23348" y="475"/>
                  <a:pt x="23356" y="469"/>
                  <a:pt x="23367" y="464"/>
                </a:cubicBezTo>
                <a:cubicBezTo>
                  <a:pt x="23402" y="446"/>
                  <a:pt x="23381" y="398"/>
                  <a:pt x="23349" y="398"/>
                </a:cubicBezTo>
                <a:close/>
                <a:moveTo>
                  <a:pt x="1120" y="394"/>
                </a:moveTo>
                <a:cubicBezTo>
                  <a:pt x="1079" y="394"/>
                  <a:pt x="1042" y="447"/>
                  <a:pt x="1079" y="485"/>
                </a:cubicBezTo>
                <a:cubicBezTo>
                  <a:pt x="1087" y="491"/>
                  <a:pt x="1090" y="497"/>
                  <a:pt x="1095" y="501"/>
                </a:cubicBezTo>
                <a:cubicBezTo>
                  <a:pt x="1106" y="512"/>
                  <a:pt x="1119" y="516"/>
                  <a:pt x="1131" y="516"/>
                </a:cubicBezTo>
                <a:cubicBezTo>
                  <a:pt x="1172" y="516"/>
                  <a:pt x="1209" y="463"/>
                  <a:pt x="1171" y="425"/>
                </a:cubicBezTo>
                <a:lnTo>
                  <a:pt x="1156" y="410"/>
                </a:lnTo>
                <a:cubicBezTo>
                  <a:pt x="1145" y="399"/>
                  <a:pt x="1132" y="394"/>
                  <a:pt x="1120" y="394"/>
                </a:cubicBezTo>
                <a:close/>
                <a:moveTo>
                  <a:pt x="3538" y="451"/>
                </a:moveTo>
                <a:cubicBezTo>
                  <a:pt x="3527" y="451"/>
                  <a:pt x="3515" y="463"/>
                  <a:pt x="3522" y="478"/>
                </a:cubicBezTo>
                <a:cubicBezTo>
                  <a:pt x="3528" y="488"/>
                  <a:pt x="3533" y="499"/>
                  <a:pt x="3538" y="508"/>
                </a:cubicBezTo>
                <a:cubicBezTo>
                  <a:pt x="3541" y="515"/>
                  <a:pt x="3547" y="517"/>
                  <a:pt x="3552" y="517"/>
                </a:cubicBezTo>
                <a:cubicBezTo>
                  <a:pt x="3563" y="517"/>
                  <a:pt x="3574" y="505"/>
                  <a:pt x="3567" y="490"/>
                </a:cubicBezTo>
                <a:cubicBezTo>
                  <a:pt x="3562" y="480"/>
                  <a:pt x="3557" y="470"/>
                  <a:pt x="3552" y="460"/>
                </a:cubicBezTo>
                <a:cubicBezTo>
                  <a:pt x="3548" y="453"/>
                  <a:pt x="3543" y="451"/>
                  <a:pt x="3538" y="451"/>
                </a:cubicBezTo>
                <a:close/>
                <a:moveTo>
                  <a:pt x="3028" y="401"/>
                </a:moveTo>
                <a:cubicBezTo>
                  <a:pt x="3018" y="401"/>
                  <a:pt x="3009" y="403"/>
                  <a:pt x="3001" y="408"/>
                </a:cubicBezTo>
                <a:cubicBezTo>
                  <a:pt x="2990" y="413"/>
                  <a:pt x="2981" y="418"/>
                  <a:pt x="2970" y="423"/>
                </a:cubicBezTo>
                <a:cubicBezTo>
                  <a:pt x="2944" y="436"/>
                  <a:pt x="2938" y="472"/>
                  <a:pt x="2951" y="497"/>
                </a:cubicBezTo>
                <a:cubicBezTo>
                  <a:pt x="2962" y="514"/>
                  <a:pt x="2979" y="523"/>
                  <a:pt x="2998" y="523"/>
                </a:cubicBezTo>
                <a:cubicBezTo>
                  <a:pt x="3007" y="523"/>
                  <a:pt x="3016" y="521"/>
                  <a:pt x="3025" y="516"/>
                </a:cubicBezTo>
                <a:cubicBezTo>
                  <a:pt x="3035" y="511"/>
                  <a:pt x="3044" y="506"/>
                  <a:pt x="3054" y="501"/>
                </a:cubicBezTo>
                <a:cubicBezTo>
                  <a:pt x="3080" y="487"/>
                  <a:pt x="3088" y="452"/>
                  <a:pt x="3074" y="427"/>
                </a:cubicBezTo>
                <a:cubicBezTo>
                  <a:pt x="3063" y="410"/>
                  <a:pt x="3046" y="401"/>
                  <a:pt x="3028" y="401"/>
                </a:cubicBezTo>
                <a:close/>
                <a:moveTo>
                  <a:pt x="11165" y="473"/>
                </a:moveTo>
                <a:cubicBezTo>
                  <a:pt x="11156" y="473"/>
                  <a:pt x="11147" y="479"/>
                  <a:pt x="11147" y="490"/>
                </a:cubicBezTo>
                <a:lnTo>
                  <a:pt x="11147" y="506"/>
                </a:lnTo>
                <a:cubicBezTo>
                  <a:pt x="11147" y="517"/>
                  <a:pt x="11156" y="523"/>
                  <a:pt x="11165" y="523"/>
                </a:cubicBezTo>
                <a:cubicBezTo>
                  <a:pt x="11174" y="523"/>
                  <a:pt x="11182" y="517"/>
                  <a:pt x="11182" y="506"/>
                </a:cubicBezTo>
                <a:lnTo>
                  <a:pt x="11182" y="490"/>
                </a:lnTo>
                <a:cubicBezTo>
                  <a:pt x="11183" y="479"/>
                  <a:pt x="11174" y="473"/>
                  <a:pt x="11165" y="473"/>
                </a:cubicBezTo>
                <a:close/>
                <a:moveTo>
                  <a:pt x="4064" y="418"/>
                </a:moveTo>
                <a:cubicBezTo>
                  <a:pt x="3995" y="418"/>
                  <a:pt x="3995" y="525"/>
                  <a:pt x="4064" y="525"/>
                </a:cubicBezTo>
                <a:lnTo>
                  <a:pt x="4094" y="525"/>
                </a:lnTo>
                <a:cubicBezTo>
                  <a:pt x="4163" y="525"/>
                  <a:pt x="4163" y="418"/>
                  <a:pt x="4094" y="418"/>
                </a:cubicBezTo>
                <a:close/>
                <a:moveTo>
                  <a:pt x="6077" y="428"/>
                </a:moveTo>
                <a:cubicBezTo>
                  <a:pt x="6059" y="428"/>
                  <a:pt x="6042" y="439"/>
                  <a:pt x="6042" y="462"/>
                </a:cubicBezTo>
                <a:lnTo>
                  <a:pt x="6042" y="492"/>
                </a:lnTo>
                <a:cubicBezTo>
                  <a:pt x="6042" y="515"/>
                  <a:pt x="6059" y="527"/>
                  <a:pt x="6077" y="527"/>
                </a:cubicBezTo>
                <a:cubicBezTo>
                  <a:pt x="6094" y="527"/>
                  <a:pt x="6112" y="515"/>
                  <a:pt x="6112" y="492"/>
                </a:cubicBezTo>
                <a:lnTo>
                  <a:pt x="6112" y="462"/>
                </a:lnTo>
                <a:cubicBezTo>
                  <a:pt x="6112" y="439"/>
                  <a:pt x="6094" y="428"/>
                  <a:pt x="6077" y="428"/>
                </a:cubicBezTo>
                <a:close/>
                <a:moveTo>
                  <a:pt x="16968" y="459"/>
                </a:moveTo>
                <a:cubicBezTo>
                  <a:pt x="16964" y="459"/>
                  <a:pt x="16960" y="459"/>
                  <a:pt x="16956" y="461"/>
                </a:cubicBezTo>
                <a:cubicBezTo>
                  <a:pt x="16940" y="466"/>
                  <a:pt x="16926" y="471"/>
                  <a:pt x="16912" y="477"/>
                </a:cubicBezTo>
                <a:cubicBezTo>
                  <a:pt x="16873" y="490"/>
                  <a:pt x="16884" y="547"/>
                  <a:pt x="16918" y="547"/>
                </a:cubicBezTo>
                <a:cubicBezTo>
                  <a:pt x="16921" y="547"/>
                  <a:pt x="16925" y="546"/>
                  <a:pt x="16929" y="545"/>
                </a:cubicBezTo>
                <a:cubicBezTo>
                  <a:pt x="16945" y="540"/>
                  <a:pt x="16960" y="534"/>
                  <a:pt x="16974" y="529"/>
                </a:cubicBezTo>
                <a:cubicBezTo>
                  <a:pt x="17014" y="516"/>
                  <a:pt x="17004" y="459"/>
                  <a:pt x="16968" y="459"/>
                </a:cubicBezTo>
                <a:close/>
                <a:moveTo>
                  <a:pt x="5926" y="487"/>
                </a:moveTo>
                <a:cubicBezTo>
                  <a:pt x="5908" y="487"/>
                  <a:pt x="5891" y="499"/>
                  <a:pt x="5891" y="522"/>
                </a:cubicBezTo>
                <a:lnTo>
                  <a:pt x="5891" y="537"/>
                </a:lnTo>
                <a:cubicBezTo>
                  <a:pt x="5891" y="560"/>
                  <a:pt x="5908" y="571"/>
                  <a:pt x="5926" y="571"/>
                </a:cubicBezTo>
                <a:cubicBezTo>
                  <a:pt x="5944" y="571"/>
                  <a:pt x="5961" y="560"/>
                  <a:pt x="5961" y="537"/>
                </a:cubicBezTo>
                <a:lnTo>
                  <a:pt x="5961" y="522"/>
                </a:lnTo>
                <a:cubicBezTo>
                  <a:pt x="5961" y="499"/>
                  <a:pt x="5944" y="487"/>
                  <a:pt x="5926" y="487"/>
                </a:cubicBezTo>
                <a:close/>
                <a:moveTo>
                  <a:pt x="5090" y="451"/>
                </a:moveTo>
                <a:cubicBezTo>
                  <a:pt x="5054" y="451"/>
                  <a:pt x="5016" y="490"/>
                  <a:pt x="5039" y="531"/>
                </a:cubicBezTo>
                <a:cubicBezTo>
                  <a:pt x="5059" y="567"/>
                  <a:pt x="5092" y="585"/>
                  <a:pt x="5130" y="588"/>
                </a:cubicBezTo>
                <a:cubicBezTo>
                  <a:pt x="5132" y="588"/>
                  <a:pt x="5134" y="588"/>
                  <a:pt x="5136" y="588"/>
                </a:cubicBezTo>
                <a:cubicBezTo>
                  <a:pt x="5162" y="588"/>
                  <a:pt x="5184" y="560"/>
                  <a:pt x="5184" y="534"/>
                </a:cubicBezTo>
                <a:cubicBezTo>
                  <a:pt x="5184" y="504"/>
                  <a:pt x="5162" y="486"/>
                  <a:pt x="5133" y="481"/>
                </a:cubicBezTo>
                <a:cubicBezTo>
                  <a:pt x="5132" y="479"/>
                  <a:pt x="5132" y="478"/>
                  <a:pt x="5131" y="477"/>
                </a:cubicBezTo>
                <a:cubicBezTo>
                  <a:pt x="5121" y="459"/>
                  <a:pt x="5106" y="451"/>
                  <a:pt x="5090" y="451"/>
                </a:cubicBezTo>
                <a:close/>
                <a:moveTo>
                  <a:pt x="4694" y="528"/>
                </a:moveTo>
                <a:cubicBezTo>
                  <a:pt x="4648" y="528"/>
                  <a:pt x="4648" y="598"/>
                  <a:pt x="4694" y="598"/>
                </a:cubicBezTo>
                <a:cubicBezTo>
                  <a:pt x="4740" y="598"/>
                  <a:pt x="4740" y="528"/>
                  <a:pt x="4694" y="528"/>
                </a:cubicBezTo>
                <a:close/>
                <a:moveTo>
                  <a:pt x="17939" y="566"/>
                </a:moveTo>
                <a:cubicBezTo>
                  <a:pt x="17917" y="566"/>
                  <a:pt x="17917" y="601"/>
                  <a:pt x="17939" y="601"/>
                </a:cubicBezTo>
                <a:lnTo>
                  <a:pt x="17955" y="601"/>
                </a:lnTo>
                <a:cubicBezTo>
                  <a:pt x="17979" y="601"/>
                  <a:pt x="17979" y="566"/>
                  <a:pt x="17955" y="566"/>
                </a:cubicBezTo>
                <a:close/>
                <a:moveTo>
                  <a:pt x="14082" y="491"/>
                </a:moveTo>
                <a:cubicBezTo>
                  <a:pt x="14069" y="491"/>
                  <a:pt x="14056" y="498"/>
                  <a:pt x="14051" y="509"/>
                </a:cubicBezTo>
                <a:cubicBezTo>
                  <a:pt x="14040" y="528"/>
                  <a:pt x="14047" y="546"/>
                  <a:pt x="14063" y="558"/>
                </a:cubicBezTo>
                <a:cubicBezTo>
                  <a:pt x="14083" y="574"/>
                  <a:pt x="14103" y="588"/>
                  <a:pt x="14123" y="602"/>
                </a:cubicBezTo>
                <a:cubicBezTo>
                  <a:pt x="14128" y="606"/>
                  <a:pt x="14134" y="608"/>
                  <a:pt x="14140" y="608"/>
                </a:cubicBezTo>
                <a:cubicBezTo>
                  <a:pt x="14153" y="608"/>
                  <a:pt x="14166" y="600"/>
                  <a:pt x="14172" y="590"/>
                </a:cubicBezTo>
                <a:cubicBezTo>
                  <a:pt x="14183" y="571"/>
                  <a:pt x="14174" y="553"/>
                  <a:pt x="14159" y="541"/>
                </a:cubicBezTo>
                <a:cubicBezTo>
                  <a:pt x="14139" y="525"/>
                  <a:pt x="14120" y="511"/>
                  <a:pt x="14099" y="497"/>
                </a:cubicBezTo>
                <a:cubicBezTo>
                  <a:pt x="14094" y="493"/>
                  <a:pt x="14088" y="491"/>
                  <a:pt x="14082" y="491"/>
                </a:cubicBezTo>
                <a:close/>
                <a:moveTo>
                  <a:pt x="17492" y="577"/>
                </a:moveTo>
                <a:cubicBezTo>
                  <a:pt x="17479" y="577"/>
                  <a:pt x="17467" y="595"/>
                  <a:pt x="17478" y="608"/>
                </a:cubicBezTo>
                <a:cubicBezTo>
                  <a:pt x="17487" y="619"/>
                  <a:pt x="17500" y="624"/>
                  <a:pt x="17512" y="624"/>
                </a:cubicBezTo>
                <a:cubicBezTo>
                  <a:pt x="17525" y="624"/>
                  <a:pt x="17538" y="619"/>
                  <a:pt x="17546" y="609"/>
                </a:cubicBezTo>
                <a:cubicBezTo>
                  <a:pt x="17558" y="596"/>
                  <a:pt x="17546" y="578"/>
                  <a:pt x="17533" y="578"/>
                </a:cubicBezTo>
                <a:cubicBezTo>
                  <a:pt x="17529" y="578"/>
                  <a:pt x="17525" y="580"/>
                  <a:pt x="17521" y="585"/>
                </a:cubicBezTo>
                <a:cubicBezTo>
                  <a:pt x="17519" y="587"/>
                  <a:pt x="17516" y="589"/>
                  <a:pt x="17513" y="589"/>
                </a:cubicBezTo>
                <a:cubicBezTo>
                  <a:pt x="17510" y="589"/>
                  <a:pt x="17506" y="587"/>
                  <a:pt x="17504" y="582"/>
                </a:cubicBezTo>
                <a:cubicBezTo>
                  <a:pt x="17500" y="578"/>
                  <a:pt x="17496" y="577"/>
                  <a:pt x="17492" y="577"/>
                </a:cubicBezTo>
                <a:close/>
                <a:moveTo>
                  <a:pt x="15655" y="558"/>
                </a:moveTo>
                <a:cubicBezTo>
                  <a:pt x="15613" y="558"/>
                  <a:pt x="15613" y="629"/>
                  <a:pt x="15657" y="629"/>
                </a:cubicBezTo>
                <a:lnTo>
                  <a:pt x="15687" y="629"/>
                </a:lnTo>
                <a:cubicBezTo>
                  <a:pt x="15733" y="629"/>
                  <a:pt x="15733" y="558"/>
                  <a:pt x="15687" y="558"/>
                </a:cubicBezTo>
                <a:lnTo>
                  <a:pt x="15657" y="558"/>
                </a:lnTo>
                <a:cubicBezTo>
                  <a:pt x="15656" y="558"/>
                  <a:pt x="15655" y="558"/>
                  <a:pt x="15655" y="558"/>
                </a:cubicBezTo>
                <a:close/>
                <a:moveTo>
                  <a:pt x="2229" y="554"/>
                </a:moveTo>
                <a:cubicBezTo>
                  <a:pt x="2224" y="554"/>
                  <a:pt x="2219" y="556"/>
                  <a:pt x="2215" y="562"/>
                </a:cubicBezTo>
                <a:cubicBezTo>
                  <a:pt x="2202" y="579"/>
                  <a:pt x="2187" y="592"/>
                  <a:pt x="2167" y="598"/>
                </a:cubicBezTo>
                <a:cubicBezTo>
                  <a:pt x="2147" y="607"/>
                  <a:pt x="2152" y="635"/>
                  <a:pt x="2168" y="635"/>
                </a:cubicBezTo>
                <a:cubicBezTo>
                  <a:pt x="2170" y="635"/>
                  <a:pt x="2172" y="635"/>
                  <a:pt x="2174" y="634"/>
                </a:cubicBezTo>
                <a:cubicBezTo>
                  <a:pt x="2203" y="622"/>
                  <a:pt x="2225" y="606"/>
                  <a:pt x="2245" y="580"/>
                </a:cubicBezTo>
                <a:cubicBezTo>
                  <a:pt x="2254" y="567"/>
                  <a:pt x="2242" y="554"/>
                  <a:pt x="2229" y="554"/>
                </a:cubicBezTo>
                <a:close/>
                <a:moveTo>
                  <a:pt x="20405" y="568"/>
                </a:moveTo>
                <a:cubicBezTo>
                  <a:pt x="20372" y="568"/>
                  <a:pt x="20351" y="616"/>
                  <a:pt x="20386" y="634"/>
                </a:cubicBezTo>
                <a:cubicBezTo>
                  <a:pt x="20397" y="639"/>
                  <a:pt x="20406" y="644"/>
                  <a:pt x="20417" y="650"/>
                </a:cubicBezTo>
                <a:cubicBezTo>
                  <a:pt x="20422" y="652"/>
                  <a:pt x="20428" y="654"/>
                  <a:pt x="20433" y="654"/>
                </a:cubicBezTo>
                <a:cubicBezTo>
                  <a:pt x="20465" y="654"/>
                  <a:pt x="20488" y="605"/>
                  <a:pt x="20452" y="588"/>
                </a:cubicBezTo>
                <a:cubicBezTo>
                  <a:pt x="20442" y="582"/>
                  <a:pt x="20433" y="577"/>
                  <a:pt x="20422" y="572"/>
                </a:cubicBezTo>
                <a:cubicBezTo>
                  <a:pt x="20416" y="569"/>
                  <a:pt x="20411" y="568"/>
                  <a:pt x="20405" y="568"/>
                </a:cubicBezTo>
                <a:close/>
                <a:moveTo>
                  <a:pt x="15310" y="597"/>
                </a:moveTo>
                <a:cubicBezTo>
                  <a:pt x="15242" y="597"/>
                  <a:pt x="15241" y="703"/>
                  <a:pt x="15310" y="705"/>
                </a:cubicBezTo>
                <a:lnTo>
                  <a:pt x="15326" y="705"/>
                </a:lnTo>
                <a:cubicBezTo>
                  <a:pt x="15395" y="705"/>
                  <a:pt x="15395" y="597"/>
                  <a:pt x="15326" y="597"/>
                </a:cubicBezTo>
                <a:close/>
                <a:moveTo>
                  <a:pt x="21196" y="555"/>
                </a:moveTo>
                <a:cubicBezTo>
                  <a:pt x="21192" y="555"/>
                  <a:pt x="21187" y="555"/>
                  <a:pt x="21183" y="556"/>
                </a:cubicBezTo>
                <a:cubicBezTo>
                  <a:pt x="21156" y="565"/>
                  <a:pt x="21136" y="595"/>
                  <a:pt x="21146" y="622"/>
                </a:cubicBezTo>
                <a:cubicBezTo>
                  <a:pt x="21150" y="637"/>
                  <a:pt x="21156" y="653"/>
                  <a:pt x="21162" y="666"/>
                </a:cubicBezTo>
                <a:cubicBezTo>
                  <a:pt x="21169" y="690"/>
                  <a:pt x="21189" y="705"/>
                  <a:pt x="21213" y="705"/>
                </a:cubicBezTo>
                <a:cubicBezTo>
                  <a:pt x="21218" y="705"/>
                  <a:pt x="21223" y="704"/>
                  <a:pt x="21228" y="703"/>
                </a:cubicBezTo>
                <a:cubicBezTo>
                  <a:pt x="21254" y="696"/>
                  <a:pt x="21275" y="665"/>
                  <a:pt x="21264" y="638"/>
                </a:cubicBezTo>
                <a:cubicBezTo>
                  <a:pt x="21259" y="622"/>
                  <a:pt x="21254" y="608"/>
                  <a:pt x="21249" y="593"/>
                </a:cubicBezTo>
                <a:cubicBezTo>
                  <a:pt x="21241" y="570"/>
                  <a:pt x="21220" y="555"/>
                  <a:pt x="21196" y="555"/>
                </a:cubicBezTo>
                <a:close/>
                <a:moveTo>
                  <a:pt x="8011" y="581"/>
                </a:moveTo>
                <a:cubicBezTo>
                  <a:pt x="8007" y="581"/>
                  <a:pt x="8005" y="582"/>
                  <a:pt x="8002" y="582"/>
                </a:cubicBezTo>
                <a:cubicBezTo>
                  <a:pt x="7992" y="586"/>
                  <a:pt x="7986" y="591"/>
                  <a:pt x="7982" y="597"/>
                </a:cubicBezTo>
                <a:cubicBezTo>
                  <a:pt x="7975" y="588"/>
                  <a:pt x="7965" y="581"/>
                  <a:pt x="7950" y="581"/>
                </a:cubicBezTo>
                <a:cubicBezTo>
                  <a:pt x="7904" y="581"/>
                  <a:pt x="7904" y="653"/>
                  <a:pt x="7950" y="653"/>
                </a:cubicBezTo>
                <a:cubicBezTo>
                  <a:pt x="7962" y="653"/>
                  <a:pt x="7971" y="647"/>
                  <a:pt x="7978" y="639"/>
                </a:cubicBezTo>
                <a:cubicBezTo>
                  <a:pt x="7987" y="672"/>
                  <a:pt x="8014" y="698"/>
                  <a:pt x="8047" y="708"/>
                </a:cubicBezTo>
                <a:cubicBezTo>
                  <a:pt x="8051" y="710"/>
                  <a:pt x="8055" y="710"/>
                  <a:pt x="8059" y="710"/>
                </a:cubicBezTo>
                <a:cubicBezTo>
                  <a:pt x="8094" y="710"/>
                  <a:pt x="8105" y="653"/>
                  <a:pt x="8067" y="640"/>
                </a:cubicBezTo>
                <a:cubicBezTo>
                  <a:pt x="8051" y="635"/>
                  <a:pt x="8046" y="622"/>
                  <a:pt x="8045" y="608"/>
                </a:cubicBezTo>
                <a:cubicBezTo>
                  <a:pt x="8042" y="591"/>
                  <a:pt x="8025" y="581"/>
                  <a:pt x="8011" y="581"/>
                </a:cubicBezTo>
                <a:close/>
                <a:moveTo>
                  <a:pt x="3302" y="535"/>
                </a:moveTo>
                <a:cubicBezTo>
                  <a:pt x="3262" y="535"/>
                  <a:pt x="3225" y="588"/>
                  <a:pt x="3261" y="626"/>
                </a:cubicBezTo>
                <a:cubicBezTo>
                  <a:pt x="3284" y="651"/>
                  <a:pt x="3310" y="677"/>
                  <a:pt x="3335" y="702"/>
                </a:cubicBezTo>
                <a:cubicBezTo>
                  <a:pt x="3346" y="713"/>
                  <a:pt x="3358" y="718"/>
                  <a:pt x="3370" y="718"/>
                </a:cubicBezTo>
                <a:cubicBezTo>
                  <a:pt x="3410" y="718"/>
                  <a:pt x="3447" y="665"/>
                  <a:pt x="3410" y="628"/>
                </a:cubicBezTo>
                <a:cubicBezTo>
                  <a:pt x="3385" y="602"/>
                  <a:pt x="3362" y="576"/>
                  <a:pt x="3337" y="551"/>
                </a:cubicBezTo>
                <a:cubicBezTo>
                  <a:pt x="3326" y="540"/>
                  <a:pt x="3314" y="535"/>
                  <a:pt x="3302" y="535"/>
                </a:cubicBezTo>
                <a:close/>
                <a:moveTo>
                  <a:pt x="9437" y="600"/>
                </a:moveTo>
                <a:cubicBezTo>
                  <a:pt x="9419" y="600"/>
                  <a:pt x="9401" y="609"/>
                  <a:pt x="9391" y="626"/>
                </a:cubicBezTo>
                <a:cubicBezTo>
                  <a:pt x="9376" y="650"/>
                  <a:pt x="9385" y="686"/>
                  <a:pt x="9411" y="700"/>
                </a:cubicBezTo>
                <a:cubicBezTo>
                  <a:pt x="9421" y="705"/>
                  <a:pt x="9431" y="710"/>
                  <a:pt x="9441" y="716"/>
                </a:cubicBezTo>
                <a:cubicBezTo>
                  <a:pt x="9450" y="720"/>
                  <a:pt x="9459" y="722"/>
                  <a:pt x="9468" y="722"/>
                </a:cubicBezTo>
                <a:cubicBezTo>
                  <a:pt x="9486" y="722"/>
                  <a:pt x="9504" y="713"/>
                  <a:pt x="9515" y="696"/>
                </a:cubicBezTo>
                <a:cubicBezTo>
                  <a:pt x="9528" y="672"/>
                  <a:pt x="9521" y="635"/>
                  <a:pt x="9495" y="622"/>
                </a:cubicBezTo>
                <a:cubicBezTo>
                  <a:pt x="9484" y="617"/>
                  <a:pt x="9475" y="612"/>
                  <a:pt x="9464" y="607"/>
                </a:cubicBezTo>
                <a:cubicBezTo>
                  <a:pt x="9456" y="602"/>
                  <a:pt x="9446" y="600"/>
                  <a:pt x="9437" y="600"/>
                </a:cubicBezTo>
                <a:close/>
                <a:moveTo>
                  <a:pt x="23841" y="623"/>
                </a:moveTo>
                <a:cubicBezTo>
                  <a:pt x="23831" y="623"/>
                  <a:pt x="23820" y="629"/>
                  <a:pt x="23814" y="642"/>
                </a:cubicBezTo>
                <a:cubicBezTo>
                  <a:pt x="23809" y="653"/>
                  <a:pt x="23803" y="661"/>
                  <a:pt x="23799" y="672"/>
                </a:cubicBezTo>
                <a:cubicBezTo>
                  <a:pt x="23784" y="700"/>
                  <a:pt x="23808" y="726"/>
                  <a:pt x="23832" y="726"/>
                </a:cubicBezTo>
                <a:cubicBezTo>
                  <a:pt x="23842" y="726"/>
                  <a:pt x="23853" y="720"/>
                  <a:pt x="23859" y="707"/>
                </a:cubicBezTo>
                <a:cubicBezTo>
                  <a:pt x="23865" y="697"/>
                  <a:pt x="23870" y="687"/>
                  <a:pt x="23875" y="677"/>
                </a:cubicBezTo>
                <a:cubicBezTo>
                  <a:pt x="23889" y="649"/>
                  <a:pt x="23864" y="623"/>
                  <a:pt x="23841" y="623"/>
                </a:cubicBezTo>
                <a:close/>
                <a:moveTo>
                  <a:pt x="12217" y="701"/>
                </a:moveTo>
                <a:cubicBezTo>
                  <a:pt x="12194" y="701"/>
                  <a:pt x="12194" y="736"/>
                  <a:pt x="12217" y="736"/>
                </a:cubicBezTo>
                <a:cubicBezTo>
                  <a:pt x="12240" y="736"/>
                  <a:pt x="12240" y="701"/>
                  <a:pt x="12217" y="701"/>
                </a:cubicBezTo>
                <a:close/>
                <a:moveTo>
                  <a:pt x="7054" y="625"/>
                </a:moveTo>
                <a:cubicBezTo>
                  <a:pt x="7033" y="625"/>
                  <a:pt x="7011" y="642"/>
                  <a:pt x="7018" y="669"/>
                </a:cubicBezTo>
                <a:cubicBezTo>
                  <a:pt x="7023" y="689"/>
                  <a:pt x="7029" y="708"/>
                  <a:pt x="7034" y="729"/>
                </a:cubicBezTo>
                <a:cubicBezTo>
                  <a:pt x="7038" y="747"/>
                  <a:pt x="7052" y="755"/>
                  <a:pt x="7066" y="755"/>
                </a:cubicBezTo>
                <a:cubicBezTo>
                  <a:pt x="7087" y="755"/>
                  <a:pt x="7109" y="738"/>
                  <a:pt x="7102" y="711"/>
                </a:cubicBezTo>
                <a:cubicBezTo>
                  <a:pt x="7097" y="691"/>
                  <a:pt x="7091" y="670"/>
                  <a:pt x="7086" y="651"/>
                </a:cubicBezTo>
                <a:cubicBezTo>
                  <a:pt x="7082" y="633"/>
                  <a:pt x="7068" y="625"/>
                  <a:pt x="7054" y="625"/>
                </a:cubicBezTo>
                <a:close/>
                <a:moveTo>
                  <a:pt x="8566" y="673"/>
                </a:moveTo>
                <a:cubicBezTo>
                  <a:pt x="8540" y="673"/>
                  <a:pt x="8516" y="708"/>
                  <a:pt x="8541" y="733"/>
                </a:cubicBezTo>
                <a:lnTo>
                  <a:pt x="8557" y="749"/>
                </a:lnTo>
                <a:cubicBezTo>
                  <a:pt x="8564" y="756"/>
                  <a:pt x="8573" y="760"/>
                  <a:pt x="8581" y="760"/>
                </a:cubicBezTo>
                <a:cubicBezTo>
                  <a:pt x="8608" y="760"/>
                  <a:pt x="8632" y="724"/>
                  <a:pt x="8606" y="700"/>
                </a:cubicBezTo>
                <a:lnTo>
                  <a:pt x="8591" y="684"/>
                </a:lnTo>
                <a:cubicBezTo>
                  <a:pt x="8583" y="676"/>
                  <a:pt x="8575" y="673"/>
                  <a:pt x="8566" y="673"/>
                </a:cubicBezTo>
                <a:close/>
                <a:moveTo>
                  <a:pt x="127" y="713"/>
                </a:moveTo>
                <a:cubicBezTo>
                  <a:pt x="110" y="713"/>
                  <a:pt x="100" y="738"/>
                  <a:pt x="118" y="745"/>
                </a:cubicBezTo>
                <a:cubicBezTo>
                  <a:pt x="128" y="750"/>
                  <a:pt x="136" y="755"/>
                  <a:pt x="147" y="761"/>
                </a:cubicBezTo>
                <a:cubicBezTo>
                  <a:pt x="150" y="763"/>
                  <a:pt x="154" y="763"/>
                  <a:pt x="157" y="763"/>
                </a:cubicBezTo>
                <a:cubicBezTo>
                  <a:pt x="173" y="763"/>
                  <a:pt x="183" y="740"/>
                  <a:pt x="166" y="731"/>
                </a:cubicBezTo>
                <a:cubicBezTo>
                  <a:pt x="155" y="726"/>
                  <a:pt x="146" y="721"/>
                  <a:pt x="135" y="716"/>
                </a:cubicBezTo>
                <a:cubicBezTo>
                  <a:pt x="132" y="714"/>
                  <a:pt x="130" y="713"/>
                  <a:pt x="127" y="713"/>
                </a:cubicBezTo>
                <a:close/>
                <a:moveTo>
                  <a:pt x="19606" y="734"/>
                </a:moveTo>
                <a:cubicBezTo>
                  <a:pt x="19583" y="734"/>
                  <a:pt x="19583" y="770"/>
                  <a:pt x="19606" y="770"/>
                </a:cubicBezTo>
                <a:cubicBezTo>
                  <a:pt x="19630" y="770"/>
                  <a:pt x="19630" y="734"/>
                  <a:pt x="19606" y="734"/>
                </a:cubicBezTo>
                <a:close/>
                <a:moveTo>
                  <a:pt x="5477" y="738"/>
                </a:moveTo>
                <a:cubicBezTo>
                  <a:pt x="5436" y="738"/>
                  <a:pt x="5399" y="790"/>
                  <a:pt x="5436" y="828"/>
                </a:cubicBezTo>
                <a:cubicBezTo>
                  <a:pt x="5441" y="834"/>
                  <a:pt x="5447" y="838"/>
                  <a:pt x="5452" y="843"/>
                </a:cubicBezTo>
                <a:cubicBezTo>
                  <a:pt x="5463" y="854"/>
                  <a:pt x="5475" y="859"/>
                  <a:pt x="5488" y="859"/>
                </a:cubicBezTo>
                <a:cubicBezTo>
                  <a:pt x="5529" y="859"/>
                  <a:pt x="5566" y="806"/>
                  <a:pt x="5528" y="769"/>
                </a:cubicBezTo>
                <a:lnTo>
                  <a:pt x="5513" y="753"/>
                </a:lnTo>
                <a:cubicBezTo>
                  <a:pt x="5501" y="742"/>
                  <a:pt x="5489" y="738"/>
                  <a:pt x="5477" y="738"/>
                </a:cubicBezTo>
                <a:close/>
                <a:moveTo>
                  <a:pt x="16152" y="755"/>
                </a:moveTo>
                <a:cubicBezTo>
                  <a:pt x="16134" y="755"/>
                  <a:pt x="16116" y="767"/>
                  <a:pt x="16116" y="790"/>
                </a:cubicBezTo>
                <a:lnTo>
                  <a:pt x="16116" y="834"/>
                </a:lnTo>
                <a:cubicBezTo>
                  <a:pt x="16116" y="857"/>
                  <a:pt x="16134" y="868"/>
                  <a:pt x="16152" y="868"/>
                </a:cubicBezTo>
                <a:cubicBezTo>
                  <a:pt x="16170" y="868"/>
                  <a:pt x="16188" y="857"/>
                  <a:pt x="16188" y="834"/>
                </a:cubicBezTo>
                <a:lnTo>
                  <a:pt x="16188" y="790"/>
                </a:lnTo>
                <a:cubicBezTo>
                  <a:pt x="16188" y="767"/>
                  <a:pt x="16170" y="755"/>
                  <a:pt x="16152" y="755"/>
                </a:cubicBezTo>
                <a:close/>
                <a:moveTo>
                  <a:pt x="16334" y="726"/>
                </a:moveTo>
                <a:cubicBezTo>
                  <a:pt x="16313" y="726"/>
                  <a:pt x="16291" y="744"/>
                  <a:pt x="16296" y="770"/>
                </a:cubicBezTo>
                <a:lnTo>
                  <a:pt x="16311" y="844"/>
                </a:lnTo>
                <a:cubicBezTo>
                  <a:pt x="16315" y="863"/>
                  <a:pt x="16328" y="871"/>
                  <a:pt x="16342" y="871"/>
                </a:cubicBezTo>
                <a:cubicBezTo>
                  <a:pt x="16363" y="871"/>
                  <a:pt x="16385" y="853"/>
                  <a:pt x="16379" y="827"/>
                </a:cubicBezTo>
                <a:lnTo>
                  <a:pt x="16364" y="752"/>
                </a:lnTo>
                <a:cubicBezTo>
                  <a:pt x="16360" y="734"/>
                  <a:pt x="16347" y="726"/>
                  <a:pt x="16334" y="726"/>
                </a:cubicBezTo>
                <a:close/>
                <a:moveTo>
                  <a:pt x="20761" y="768"/>
                </a:moveTo>
                <a:cubicBezTo>
                  <a:pt x="20751" y="768"/>
                  <a:pt x="20742" y="772"/>
                  <a:pt x="20735" y="779"/>
                </a:cubicBezTo>
                <a:cubicBezTo>
                  <a:pt x="20721" y="794"/>
                  <a:pt x="20722" y="815"/>
                  <a:pt x="20735" y="829"/>
                </a:cubicBezTo>
                <a:cubicBezTo>
                  <a:pt x="20756" y="854"/>
                  <a:pt x="20776" y="879"/>
                  <a:pt x="20797" y="904"/>
                </a:cubicBezTo>
                <a:cubicBezTo>
                  <a:pt x="20803" y="911"/>
                  <a:pt x="20812" y="914"/>
                  <a:pt x="20821" y="914"/>
                </a:cubicBezTo>
                <a:cubicBezTo>
                  <a:pt x="20831" y="914"/>
                  <a:pt x="20841" y="910"/>
                  <a:pt x="20846" y="904"/>
                </a:cubicBezTo>
                <a:cubicBezTo>
                  <a:pt x="20861" y="889"/>
                  <a:pt x="20860" y="868"/>
                  <a:pt x="20846" y="854"/>
                </a:cubicBezTo>
                <a:cubicBezTo>
                  <a:pt x="20825" y="829"/>
                  <a:pt x="20806" y="804"/>
                  <a:pt x="20785" y="779"/>
                </a:cubicBezTo>
                <a:cubicBezTo>
                  <a:pt x="20779" y="772"/>
                  <a:pt x="20770" y="768"/>
                  <a:pt x="20761" y="768"/>
                </a:cubicBezTo>
                <a:close/>
                <a:moveTo>
                  <a:pt x="9934" y="794"/>
                </a:moveTo>
                <a:cubicBezTo>
                  <a:pt x="9893" y="794"/>
                  <a:pt x="9857" y="847"/>
                  <a:pt x="9894" y="884"/>
                </a:cubicBezTo>
                <a:lnTo>
                  <a:pt x="9909" y="900"/>
                </a:lnTo>
                <a:cubicBezTo>
                  <a:pt x="9921" y="911"/>
                  <a:pt x="9933" y="916"/>
                  <a:pt x="9946" y="916"/>
                </a:cubicBezTo>
                <a:cubicBezTo>
                  <a:pt x="9986" y="916"/>
                  <a:pt x="10023" y="863"/>
                  <a:pt x="9985" y="826"/>
                </a:cubicBezTo>
                <a:lnTo>
                  <a:pt x="9970" y="810"/>
                </a:lnTo>
                <a:cubicBezTo>
                  <a:pt x="9959" y="798"/>
                  <a:pt x="9946" y="794"/>
                  <a:pt x="9934" y="794"/>
                </a:cubicBezTo>
                <a:close/>
                <a:moveTo>
                  <a:pt x="12354" y="851"/>
                </a:moveTo>
                <a:cubicBezTo>
                  <a:pt x="12342" y="851"/>
                  <a:pt x="12330" y="864"/>
                  <a:pt x="12337" y="879"/>
                </a:cubicBezTo>
                <a:cubicBezTo>
                  <a:pt x="12342" y="889"/>
                  <a:pt x="12348" y="899"/>
                  <a:pt x="12352" y="909"/>
                </a:cubicBezTo>
                <a:cubicBezTo>
                  <a:pt x="12356" y="916"/>
                  <a:pt x="12361" y="918"/>
                  <a:pt x="12366" y="918"/>
                </a:cubicBezTo>
                <a:cubicBezTo>
                  <a:pt x="12378" y="918"/>
                  <a:pt x="12390" y="905"/>
                  <a:pt x="12383" y="890"/>
                </a:cubicBezTo>
                <a:cubicBezTo>
                  <a:pt x="12377" y="880"/>
                  <a:pt x="12371" y="870"/>
                  <a:pt x="12367" y="860"/>
                </a:cubicBezTo>
                <a:cubicBezTo>
                  <a:pt x="12364" y="854"/>
                  <a:pt x="12359" y="851"/>
                  <a:pt x="12354" y="851"/>
                </a:cubicBezTo>
                <a:close/>
                <a:moveTo>
                  <a:pt x="11842" y="801"/>
                </a:moveTo>
                <a:cubicBezTo>
                  <a:pt x="11833" y="801"/>
                  <a:pt x="11824" y="804"/>
                  <a:pt x="11815" y="808"/>
                </a:cubicBezTo>
                <a:cubicBezTo>
                  <a:pt x="11805" y="813"/>
                  <a:pt x="11795" y="818"/>
                  <a:pt x="11785" y="823"/>
                </a:cubicBezTo>
                <a:cubicBezTo>
                  <a:pt x="11758" y="837"/>
                  <a:pt x="11752" y="872"/>
                  <a:pt x="11765" y="897"/>
                </a:cubicBezTo>
                <a:cubicBezTo>
                  <a:pt x="11775" y="914"/>
                  <a:pt x="11793" y="923"/>
                  <a:pt x="11811" y="923"/>
                </a:cubicBezTo>
                <a:cubicBezTo>
                  <a:pt x="11820" y="923"/>
                  <a:pt x="11829" y="921"/>
                  <a:pt x="11838" y="917"/>
                </a:cubicBezTo>
                <a:cubicBezTo>
                  <a:pt x="11848" y="910"/>
                  <a:pt x="11858" y="905"/>
                  <a:pt x="11868" y="901"/>
                </a:cubicBezTo>
                <a:cubicBezTo>
                  <a:pt x="11895" y="888"/>
                  <a:pt x="11901" y="853"/>
                  <a:pt x="11888" y="828"/>
                </a:cubicBezTo>
                <a:cubicBezTo>
                  <a:pt x="11878" y="810"/>
                  <a:pt x="11860" y="801"/>
                  <a:pt x="11842" y="801"/>
                </a:cubicBezTo>
                <a:close/>
                <a:moveTo>
                  <a:pt x="2859" y="854"/>
                </a:moveTo>
                <a:cubicBezTo>
                  <a:pt x="2813" y="854"/>
                  <a:pt x="2813" y="925"/>
                  <a:pt x="2859" y="925"/>
                </a:cubicBezTo>
                <a:lnTo>
                  <a:pt x="2875" y="925"/>
                </a:lnTo>
                <a:cubicBezTo>
                  <a:pt x="2921" y="925"/>
                  <a:pt x="2921" y="854"/>
                  <a:pt x="2875" y="854"/>
                </a:cubicBezTo>
                <a:close/>
                <a:moveTo>
                  <a:pt x="12877" y="817"/>
                </a:moveTo>
                <a:cubicBezTo>
                  <a:pt x="12809" y="817"/>
                  <a:pt x="12809" y="925"/>
                  <a:pt x="12877" y="925"/>
                </a:cubicBezTo>
                <a:lnTo>
                  <a:pt x="12907" y="925"/>
                </a:lnTo>
                <a:cubicBezTo>
                  <a:pt x="12975" y="925"/>
                  <a:pt x="12977" y="817"/>
                  <a:pt x="12907" y="817"/>
                </a:cubicBezTo>
                <a:close/>
                <a:moveTo>
                  <a:pt x="14891" y="828"/>
                </a:moveTo>
                <a:cubicBezTo>
                  <a:pt x="14873" y="828"/>
                  <a:pt x="14855" y="839"/>
                  <a:pt x="14855" y="862"/>
                </a:cubicBezTo>
                <a:lnTo>
                  <a:pt x="14855" y="892"/>
                </a:lnTo>
                <a:cubicBezTo>
                  <a:pt x="14855" y="915"/>
                  <a:pt x="14872" y="926"/>
                  <a:pt x="14890" y="926"/>
                </a:cubicBezTo>
                <a:cubicBezTo>
                  <a:pt x="14908" y="926"/>
                  <a:pt x="14926" y="915"/>
                  <a:pt x="14926" y="892"/>
                </a:cubicBezTo>
                <a:lnTo>
                  <a:pt x="14926" y="862"/>
                </a:lnTo>
                <a:cubicBezTo>
                  <a:pt x="14926" y="839"/>
                  <a:pt x="14909" y="828"/>
                  <a:pt x="14891" y="828"/>
                </a:cubicBezTo>
                <a:close/>
                <a:moveTo>
                  <a:pt x="18870" y="899"/>
                </a:moveTo>
                <a:cubicBezTo>
                  <a:pt x="18845" y="899"/>
                  <a:pt x="18845" y="933"/>
                  <a:pt x="18870" y="933"/>
                </a:cubicBezTo>
                <a:lnTo>
                  <a:pt x="18885" y="933"/>
                </a:lnTo>
                <a:cubicBezTo>
                  <a:pt x="18908" y="933"/>
                  <a:pt x="18908" y="899"/>
                  <a:pt x="18885" y="899"/>
                </a:cubicBezTo>
                <a:close/>
                <a:moveTo>
                  <a:pt x="22310" y="861"/>
                </a:moveTo>
                <a:cubicBezTo>
                  <a:pt x="22293" y="861"/>
                  <a:pt x="22275" y="873"/>
                  <a:pt x="22275" y="896"/>
                </a:cubicBezTo>
                <a:lnTo>
                  <a:pt x="22275" y="926"/>
                </a:lnTo>
                <a:cubicBezTo>
                  <a:pt x="22275" y="949"/>
                  <a:pt x="22293" y="961"/>
                  <a:pt x="22310" y="961"/>
                </a:cubicBezTo>
                <a:cubicBezTo>
                  <a:pt x="22328" y="961"/>
                  <a:pt x="22346" y="949"/>
                  <a:pt x="22346" y="926"/>
                </a:cubicBezTo>
                <a:lnTo>
                  <a:pt x="22346" y="896"/>
                </a:lnTo>
                <a:cubicBezTo>
                  <a:pt x="22346" y="873"/>
                  <a:pt x="22328" y="861"/>
                  <a:pt x="22310" y="861"/>
                </a:cubicBezTo>
                <a:close/>
                <a:moveTo>
                  <a:pt x="6632" y="880"/>
                </a:moveTo>
                <a:cubicBezTo>
                  <a:pt x="6615" y="880"/>
                  <a:pt x="6597" y="892"/>
                  <a:pt x="6597" y="915"/>
                </a:cubicBezTo>
                <a:lnTo>
                  <a:pt x="6597" y="930"/>
                </a:lnTo>
                <a:cubicBezTo>
                  <a:pt x="6596" y="952"/>
                  <a:pt x="6613" y="963"/>
                  <a:pt x="6631" y="963"/>
                </a:cubicBezTo>
                <a:cubicBezTo>
                  <a:pt x="6649" y="963"/>
                  <a:pt x="6667" y="952"/>
                  <a:pt x="6667" y="930"/>
                </a:cubicBezTo>
                <a:lnTo>
                  <a:pt x="6667" y="915"/>
                </a:lnTo>
                <a:cubicBezTo>
                  <a:pt x="6667" y="892"/>
                  <a:pt x="6650" y="880"/>
                  <a:pt x="6632" y="880"/>
                </a:cubicBezTo>
                <a:close/>
                <a:moveTo>
                  <a:pt x="14740" y="886"/>
                </a:moveTo>
                <a:cubicBezTo>
                  <a:pt x="14723" y="886"/>
                  <a:pt x="14705" y="898"/>
                  <a:pt x="14705" y="921"/>
                </a:cubicBezTo>
                <a:lnTo>
                  <a:pt x="14705" y="937"/>
                </a:lnTo>
                <a:cubicBezTo>
                  <a:pt x="14705" y="960"/>
                  <a:pt x="14723" y="971"/>
                  <a:pt x="14740" y="971"/>
                </a:cubicBezTo>
                <a:cubicBezTo>
                  <a:pt x="14758" y="971"/>
                  <a:pt x="14776" y="960"/>
                  <a:pt x="14776" y="937"/>
                </a:cubicBezTo>
                <a:lnTo>
                  <a:pt x="14776" y="921"/>
                </a:lnTo>
                <a:cubicBezTo>
                  <a:pt x="14776" y="898"/>
                  <a:pt x="14758" y="886"/>
                  <a:pt x="14740" y="886"/>
                </a:cubicBezTo>
                <a:close/>
                <a:moveTo>
                  <a:pt x="7699" y="897"/>
                </a:moveTo>
                <a:cubicBezTo>
                  <a:pt x="7672" y="897"/>
                  <a:pt x="7648" y="932"/>
                  <a:pt x="7673" y="958"/>
                </a:cubicBezTo>
                <a:lnTo>
                  <a:pt x="7689" y="973"/>
                </a:lnTo>
                <a:cubicBezTo>
                  <a:pt x="7696" y="981"/>
                  <a:pt x="7704" y="984"/>
                  <a:pt x="7712" y="984"/>
                </a:cubicBezTo>
                <a:cubicBezTo>
                  <a:pt x="7740" y="984"/>
                  <a:pt x="7764" y="947"/>
                  <a:pt x="7739" y="923"/>
                </a:cubicBezTo>
                <a:lnTo>
                  <a:pt x="7723" y="907"/>
                </a:lnTo>
                <a:cubicBezTo>
                  <a:pt x="7716" y="900"/>
                  <a:pt x="7707" y="897"/>
                  <a:pt x="7699" y="897"/>
                </a:cubicBezTo>
                <a:close/>
                <a:moveTo>
                  <a:pt x="13904" y="850"/>
                </a:moveTo>
                <a:cubicBezTo>
                  <a:pt x="13868" y="850"/>
                  <a:pt x="13830" y="889"/>
                  <a:pt x="13854" y="931"/>
                </a:cubicBezTo>
                <a:cubicBezTo>
                  <a:pt x="13874" y="967"/>
                  <a:pt x="13905" y="984"/>
                  <a:pt x="13944" y="988"/>
                </a:cubicBezTo>
                <a:cubicBezTo>
                  <a:pt x="13945" y="988"/>
                  <a:pt x="13947" y="988"/>
                  <a:pt x="13948" y="988"/>
                </a:cubicBezTo>
                <a:cubicBezTo>
                  <a:pt x="13976" y="988"/>
                  <a:pt x="13998" y="960"/>
                  <a:pt x="13998" y="933"/>
                </a:cubicBezTo>
                <a:cubicBezTo>
                  <a:pt x="13998" y="904"/>
                  <a:pt x="13975" y="885"/>
                  <a:pt x="13948" y="880"/>
                </a:cubicBezTo>
                <a:cubicBezTo>
                  <a:pt x="13947" y="879"/>
                  <a:pt x="13947" y="878"/>
                  <a:pt x="13946" y="876"/>
                </a:cubicBezTo>
                <a:cubicBezTo>
                  <a:pt x="13936" y="857"/>
                  <a:pt x="13920" y="850"/>
                  <a:pt x="13904" y="850"/>
                </a:cubicBezTo>
                <a:close/>
                <a:moveTo>
                  <a:pt x="16602" y="920"/>
                </a:moveTo>
                <a:cubicBezTo>
                  <a:pt x="16555" y="920"/>
                  <a:pt x="16555" y="990"/>
                  <a:pt x="16602" y="990"/>
                </a:cubicBezTo>
                <a:lnTo>
                  <a:pt x="16617" y="990"/>
                </a:lnTo>
                <a:cubicBezTo>
                  <a:pt x="16618" y="990"/>
                  <a:pt x="16618" y="990"/>
                  <a:pt x="16618" y="990"/>
                </a:cubicBezTo>
                <a:cubicBezTo>
                  <a:pt x="16662" y="990"/>
                  <a:pt x="16662" y="920"/>
                  <a:pt x="16617" y="920"/>
                </a:cubicBezTo>
                <a:close/>
                <a:moveTo>
                  <a:pt x="18192" y="927"/>
                </a:moveTo>
                <a:cubicBezTo>
                  <a:pt x="18181" y="927"/>
                  <a:pt x="18169" y="940"/>
                  <a:pt x="18176" y="954"/>
                </a:cubicBezTo>
                <a:cubicBezTo>
                  <a:pt x="18181" y="965"/>
                  <a:pt x="18187" y="974"/>
                  <a:pt x="18192" y="985"/>
                </a:cubicBezTo>
                <a:cubicBezTo>
                  <a:pt x="18195" y="991"/>
                  <a:pt x="18200" y="994"/>
                  <a:pt x="18206" y="994"/>
                </a:cubicBezTo>
                <a:cubicBezTo>
                  <a:pt x="18217" y="994"/>
                  <a:pt x="18229" y="981"/>
                  <a:pt x="18222" y="967"/>
                </a:cubicBezTo>
                <a:cubicBezTo>
                  <a:pt x="18217" y="956"/>
                  <a:pt x="18212" y="947"/>
                  <a:pt x="18206" y="937"/>
                </a:cubicBezTo>
                <a:cubicBezTo>
                  <a:pt x="18203" y="930"/>
                  <a:pt x="18198" y="927"/>
                  <a:pt x="18192" y="927"/>
                </a:cubicBezTo>
                <a:close/>
                <a:moveTo>
                  <a:pt x="13508" y="927"/>
                </a:moveTo>
                <a:cubicBezTo>
                  <a:pt x="13462" y="927"/>
                  <a:pt x="13462" y="998"/>
                  <a:pt x="13508" y="998"/>
                </a:cubicBezTo>
                <a:cubicBezTo>
                  <a:pt x="13554" y="998"/>
                  <a:pt x="13554" y="927"/>
                  <a:pt x="13508" y="927"/>
                </a:cubicBezTo>
                <a:close/>
                <a:moveTo>
                  <a:pt x="15552" y="884"/>
                </a:moveTo>
                <a:cubicBezTo>
                  <a:pt x="15511" y="884"/>
                  <a:pt x="15474" y="937"/>
                  <a:pt x="15511" y="974"/>
                </a:cubicBezTo>
                <a:lnTo>
                  <a:pt x="15527" y="990"/>
                </a:lnTo>
                <a:cubicBezTo>
                  <a:pt x="15538" y="1001"/>
                  <a:pt x="15551" y="1006"/>
                  <a:pt x="15563" y="1006"/>
                </a:cubicBezTo>
                <a:cubicBezTo>
                  <a:pt x="15604" y="1006"/>
                  <a:pt x="15640" y="953"/>
                  <a:pt x="15603" y="916"/>
                </a:cubicBezTo>
                <a:lnTo>
                  <a:pt x="15587" y="900"/>
                </a:lnTo>
                <a:cubicBezTo>
                  <a:pt x="15576" y="889"/>
                  <a:pt x="15564" y="884"/>
                  <a:pt x="15552" y="884"/>
                </a:cubicBezTo>
                <a:close/>
                <a:moveTo>
                  <a:pt x="21737" y="870"/>
                </a:moveTo>
                <a:cubicBezTo>
                  <a:pt x="21719" y="870"/>
                  <a:pt x="21700" y="880"/>
                  <a:pt x="21691" y="897"/>
                </a:cubicBezTo>
                <a:cubicBezTo>
                  <a:pt x="21686" y="907"/>
                  <a:pt x="21680" y="917"/>
                  <a:pt x="21675" y="927"/>
                </a:cubicBezTo>
                <a:cubicBezTo>
                  <a:pt x="21662" y="953"/>
                  <a:pt x="21668" y="985"/>
                  <a:pt x="21695" y="1000"/>
                </a:cubicBezTo>
                <a:cubicBezTo>
                  <a:pt x="21703" y="1005"/>
                  <a:pt x="21712" y="1008"/>
                  <a:pt x="21722" y="1008"/>
                </a:cubicBezTo>
                <a:cubicBezTo>
                  <a:pt x="21741" y="1008"/>
                  <a:pt x="21760" y="998"/>
                  <a:pt x="21768" y="981"/>
                </a:cubicBezTo>
                <a:cubicBezTo>
                  <a:pt x="21774" y="970"/>
                  <a:pt x="21779" y="962"/>
                  <a:pt x="21784" y="951"/>
                </a:cubicBezTo>
                <a:cubicBezTo>
                  <a:pt x="21798" y="925"/>
                  <a:pt x="21792" y="894"/>
                  <a:pt x="21764" y="878"/>
                </a:cubicBezTo>
                <a:cubicBezTo>
                  <a:pt x="21756" y="873"/>
                  <a:pt x="21747" y="870"/>
                  <a:pt x="21737" y="870"/>
                </a:cubicBezTo>
                <a:close/>
                <a:moveTo>
                  <a:pt x="24322" y="940"/>
                </a:moveTo>
                <a:cubicBezTo>
                  <a:pt x="24314" y="940"/>
                  <a:pt x="24306" y="944"/>
                  <a:pt x="24298" y="951"/>
                </a:cubicBezTo>
                <a:lnTo>
                  <a:pt x="24283" y="967"/>
                </a:lnTo>
                <a:cubicBezTo>
                  <a:pt x="24258" y="992"/>
                  <a:pt x="24282" y="1027"/>
                  <a:pt x="24309" y="1027"/>
                </a:cubicBezTo>
                <a:cubicBezTo>
                  <a:pt x="24317" y="1027"/>
                  <a:pt x="24326" y="1024"/>
                  <a:pt x="24333" y="1016"/>
                </a:cubicBezTo>
                <a:lnTo>
                  <a:pt x="24349" y="1000"/>
                </a:lnTo>
                <a:cubicBezTo>
                  <a:pt x="24374" y="976"/>
                  <a:pt x="24349" y="940"/>
                  <a:pt x="24322" y="940"/>
                </a:cubicBezTo>
                <a:close/>
                <a:moveTo>
                  <a:pt x="11044" y="954"/>
                </a:moveTo>
                <a:cubicBezTo>
                  <a:pt x="11038" y="954"/>
                  <a:pt x="11033" y="956"/>
                  <a:pt x="11029" y="962"/>
                </a:cubicBezTo>
                <a:cubicBezTo>
                  <a:pt x="11016" y="978"/>
                  <a:pt x="11000" y="991"/>
                  <a:pt x="10981" y="998"/>
                </a:cubicBezTo>
                <a:cubicBezTo>
                  <a:pt x="10961" y="1006"/>
                  <a:pt x="10966" y="1034"/>
                  <a:pt x="10982" y="1034"/>
                </a:cubicBezTo>
                <a:cubicBezTo>
                  <a:pt x="10984" y="1034"/>
                  <a:pt x="10986" y="1034"/>
                  <a:pt x="10989" y="1033"/>
                </a:cubicBezTo>
                <a:cubicBezTo>
                  <a:pt x="11018" y="1021"/>
                  <a:pt x="11041" y="1005"/>
                  <a:pt x="11060" y="980"/>
                </a:cubicBezTo>
                <a:cubicBezTo>
                  <a:pt x="11069" y="967"/>
                  <a:pt x="11056" y="954"/>
                  <a:pt x="11044" y="954"/>
                </a:cubicBezTo>
                <a:close/>
                <a:moveTo>
                  <a:pt x="16840" y="995"/>
                </a:moveTo>
                <a:cubicBezTo>
                  <a:pt x="16795" y="995"/>
                  <a:pt x="16795" y="1066"/>
                  <a:pt x="16840" y="1066"/>
                </a:cubicBezTo>
                <a:lnTo>
                  <a:pt x="16856" y="1066"/>
                </a:lnTo>
                <a:cubicBezTo>
                  <a:pt x="16902" y="1066"/>
                  <a:pt x="16902" y="995"/>
                  <a:pt x="16856" y="995"/>
                </a:cubicBezTo>
                <a:close/>
                <a:moveTo>
                  <a:pt x="666" y="967"/>
                </a:moveTo>
                <a:cubicBezTo>
                  <a:pt x="661" y="967"/>
                  <a:pt x="655" y="969"/>
                  <a:pt x="649" y="972"/>
                </a:cubicBezTo>
                <a:cubicBezTo>
                  <a:pt x="633" y="981"/>
                  <a:pt x="624" y="1005"/>
                  <a:pt x="636" y="1020"/>
                </a:cubicBezTo>
                <a:cubicBezTo>
                  <a:pt x="652" y="1040"/>
                  <a:pt x="665" y="1061"/>
                  <a:pt x="680" y="1080"/>
                </a:cubicBezTo>
                <a:cubicBezTo>
                  <a:pt x="688" y="1091"/>
                  <a:pt x="700" y="1098"/>
                  <a:pt x="712" y="1098"/>
                </a:cubicBezTo>
                <a:cubicBezTo>
                  <a:pt x="717" y="1098"/>
                  <a:pt x="723" y="1097"/>
                  <a:pt x="728" y="1094"/>
                </a:cubicBezTo>
                <a:cubicBezTo>
                  <a:pt x="744" y="1085"/>
                  <a:pt x="753" y="1061"/>
                  <a:pt x="742" y="1046"/>
                </a:cubicBezTo>
                <a:cubicBezTo>
                  <a:pt x="726" y="1026"/>
                  <a:pt x="712" y="1005"/>
                  <a:pt x="697" y="985"/>
                </a:cubicBezTo>
                <a:cubicBezTo>
                  <a:pt x="689" y="974"/>
                  <a:pt x="678" y="967"/>
                  <a:pt x="666" y="967"/>
                </a:cubicBezTo>
                <a:close/>
                <a:moveTo>
                  <a:pt x="12116" y="935"/>
                </a:moveTo>
                <a:cubicBezTo>
                  <a:pt x="12076" y="935"/>
                  <a:pt x="12040" y="988"/>
                  <a:pt x="12076" y="1026"/>
                </a:cubicBezTo>
                <a:cubicBezTo>
                  <a:pt x="12099" y="1051"/>
                  <a:pt x="12124" y="1075"/>
                  <a:pt x="12149" y="1101"/>
                </a:cubicBezTo>
                <a:cubicBezTo>
                  <a:pt x="12160" y="1112"/>
                  <a:pt x="12172" y="1117"/>
                  <a:pt x="12184" y="1117"/>
                </a:cubicBezTo>
                <a:cubicBezTo>
                  <a:pt x="12225" y="1117"/>
                  <a:pt x="12261" y="1064"/>
                  <a:pt x="12225" y="1027"/>
                </a:cubicBezTo>
                <a:cubicBezTo>
                  <a:pt x="12200" y="1002"/>
                  <a:pt x="12176" y="975"/>
                  <a:pt x="12151" y="951"/>
                </a:cubicBezTo>
                <a:cubicBezTo>
                  <a:pt x="12141" y="940"/>
                  <a:pt x="12128" y="935"/>
                  <a:pt x="12116" y="935"/>
                </a:cubicBezTo>
                <a:close/>
                <a:moveTo>
                  <a:pt x="2013" y="968"/>
                </a:moveTo>
                <a:cubicBezTo>
                  <a:pt x="1997" y="968"/>
                  <a:pt x="1981" y="975"/>
                  <a:pt x="1970" y="993"/>
                </a:cubicBezTo>
                <a:cubicBezTo>
                  <a:pt x="1961" y="1009"/>
                  <a:pt x="1952" y="1025"/>
                  <a:pt x="1943" y="1038"/>
                </a:cubicBezTo>
                <a:cubicBezTo>
                  <a:pt x="1917" y="1080"/>
                  <a:pt x="1954" y="1119"/>
                  <a:pt x="1991" y="1119"/>
                </a:cubicBezTo>
                <a:cubicBezTo>
                  <a:pt x="2007" y="1119"/>
                  <a:pt x="2024" y="1112"/>
                  <a:pt x="2035" y="1094"/>
                </a:cubicBezTo>
                <a:cubicBezTo>
                  <a:pt x="2043" y="1078"/>
                  <a:pt x="2053" y="1062"/>
                  <a:pt x="2062" y="1048"/>
                </a:cubicBezTo>
                <a:cubicBezTo>
                  <a:pt x="2087" y="1007"/>
                  <a:pt x="2050" y="968"/>
                  <a:pt x="2013" y="968"/>
                </a:cubicBezTo>
                <a:close/>
                <a:moveTo>
                  <a:pt x="3596" y="1039"/>
                </a:moveTo>
                <a:cubicBezTo>
                  <a:pt x="3587" y="1039"/>
                  <a:pt x="3578" y="1045"/>
                  <a:pt x="3578" y="1057"/>
                </a:cubicBezTo>
                <a:lnTo>
                  <a:pt x="3578" y="1131"/>
                </a:lnTo>
                <a:cubicBezTo>
                  <a:pt x="3578" y="1142"/>
                  <a:pt x="3587" y="1148"/>
                  <a:pt x="3596" y="1148"/>
                </a:cubicBezTo>
                <a:cubicBezTo>
                  <a:pt x="3605" y="1148"/>
                  <a:pt x="3613" y="1142"/>
                  <a:pt x="3613" y="1131"/>
                </a:cubicBezTo>
                <a:lnTo>
                  <a:pt x="3613" y="1057"/>
                </a:lnTo>
                <a:cubicBezTo>
                  <a:pt x="3613" y="1045"/>
                  <a:pt x="3605" y="1039"/>
                  <a:pt x="3596" y="1039"/>
                </a:cubicBezTo>
                <a:close/>
                <a:moveTo>
                  <a:pt x="15868" y="1025"/>
                </a:moveTo>
                <a:cubicBezTo>
                  <a:pt x="15847" y="1025"/>
                  <a:pt x="15826" y="1042"/>
                  <a:pt x="15833" y="1069"/>
                </a:cubicBezTo>
                <a:cubicBezTo>
                  <a:pt x="15838" y="1088"/>
                  <a:pt x="15843" y="1108"/>
                  <a:pt x="15848" y="1129"/>
                </a:cubicBezTo>
                <a:cubicBezTo>
                  <a:pt x="15853" y="1147"/>
                  <a:pt x="15867" y="1155"/>
                  <a:pt x="15881" y="1155"/>
                </a:cubicBezTo>
                <a:cubicBezTo>
                  <a:pt x="15902" y="1155"/>
                  <a:pt x="15923" y="1137"/>
                  <a:pt x="15916" y="1110"/>
                </a:cubicBezTo>
                <a:cubicBezTo>
                  <a:pt x="15910" y="1091"/>
                  <a:pt x="15906" y="1070"/>
                  <a:pt x="15901" y="1051"/>
                </a:cubicBezTo>
                <a:cubicBezTo>
                  <a:pt x="15896" y="1033"/>
                  <a:pt x="15882" y="1025"/>
                  <a:pt x="15868" y="1025"/>
                </a:cubicBezTo>
                <a:close/>
                <a:moveTo>
                  <a:pt x="8941" y="1113"/>
                </a:moveTo>
                <a:cubicBezTo>
                  <a:pt x="8925" y="1113"/>
                  <a:pt x="8914" y="1137"/>
                  <a:pt x="8931" y="1145"/>
                </a:cubicBezTo>
                <a:cubicBezTo>
                  <a:pt x="8942" y="1150"/>
                  <a:pt x="8951" y="1156"/>
                  <a:pt x="8961" y="1161"/>
                </a:cubicBezTo>
                <a:cubicBezTo>
                  <a:pt x="8964" y="1162"/>
                  <a:pt x="8967" y="1163"/>
                  <a:pt x="8970" y="1163"/>
                </a:cubicBezTo>
                <a:cubicBezTo>
                  <a:pt x="8986" y="1163"/>
                  <a:pt x="8996" y="1139"/>
                  <a:pt x="8980" y="1130"/>
                </a:cubicBezTo>
                <a:cubicBezTo>
                  <a:pt x="8970" y="1125"/>
                  <a:pt x="8960" y="1120"/>
                  <a:pt x="8950" y="1115"/>
                </a:cubicBezTo>
                <a:cubicBezTo>
                  <a:pt x="8947" y="1113"/>
                  <a:pt x="8944" y="1113"/>
                  <a:pt x="8941" y="1113"/>
                </a:cubicBezTo>
                <a:close/>
                <a:moveTo>
                  <a:pt x="8342" y="1091"/>
                </a:moveTo>
                <a:cubicBezTo>
                  <a:pt x="8329" y="1091"/>
                  <a:pt x="8315" y="1099"/>
                  <a:pt x="8309" y="1109"/>
                </a:cubicBezTo>
                <a:cubicBezTo>
                  <a:pt x="8299" y="1127"/>
                  <a:pt x="8307" y="1146"/>
                  <a:pt x="8322" y="1158"/>
                </a:cubicBezTo>
                <a:cubicBezTo>
                  <a:pt x="8342" y="1173"/>
                  <a:pt x="8361" y="1188"/>
                  <a:pt x="8382" y="1203"/>
                </a:cubicBezTo>
                <a:cubicBezTo>
                  <a:pt x="8387" y="1206"/>
                  <a:pt x="8393" y="1208"/>
                  <a:pt x="8398" y="1208"/>
                </a:cubicBezTo>
                <a:cubicBezTo>
                  <a:pt x="8411" y="1208"/>
                  <a:pt x="8425" y="1200"/>
                  <a:pt x="8431" y="1189"/>
                </a:cubicBezTo>
                <a:cubicBezTo>
                  <a:pt x="8442" y="1171"/>
                  <a:pt x="8433" y="1152"/>
                  <a:pt x="8418" y="1141"/>
                </a:cubicBezTo>
                <a:cubicBezTo>
                  <a:pt x="8398" y="1125"/>
                  <a:pt x="8379" y="1110"/>
                  <a:pt x="8358" y="1096"/>
                </a:cubicBezTo>
                <a:cubicBezTo>
                  <a:pt x="8353" y="1093"/>
                  <a:pt x="8348" y="1091"/>
                  <a:pt x="8342" y="1091"/>
                </a:cubicBezTo>
                <a:close/>
                <a:moveTo>
                  <a:pt x="3160" y="1141"/>
                </a:moveTo>
                <a:cubicBezTo>
                  <a:pt x="3143" y="1141"/>
                  <a:pt x="3125" y="1152"/>
                  <a:pt x="3125" y="1174"/>
                </a:cubicBezTo>
                <a:lnTo>
                  <a:pt x="3125" y="1190"/>
                </a:lnTo>
                <a:cubicBezTo>
                  <a:pt x="3125" y="1213"/>
                  <a:pt x="3143" y="1225"/>
                  <a:pt x="3160" y="1225"/>
                </a:cubicBezTo>
                <a:cubicBezTo>
                  <a:pt x="3178" y="1225"/>
                  <a:pt x="3195" y="1213"/>
                  <a:pt x="3195" y="1190"/>
                </a:cubicBezTo>
                <a:lnTo>
                  <a:pt x="3195" y="1174"/>
                </a:lnTo>
                <a:cubicBezTo>
                  <a:pt x="3195" y="1152"/>
                  <a:pt x="3178" y="1141"/>
                  <a:pt x="3160" y="1141"/>
                </a:cubicBezTo>
                <a:close/>
                <a:moveTo>
                  <a:pt x="19516" y="1076"/>
                </a:moveTo>
                <a:cubicBezTo>
                  <a:pt x="19497" y="1076"/>
                  <a:pt x="19479" y="1086"/>
                  <a:pt x="19469" y="1103"/>
                </a:cubicBezTo>
                <a:cubicBezTo>
                  <a:pt x="19453" y="1129"/>
                  <a:pt x="19464" y="1161"/>
                  <a:pt x="19489" y="1176"/>
                </a:cubicBezTo>
                <a:cubicBezTo>
                  <a:pt x="19514" y="1192"/>
                  <a:pt x="19537" y="1208"/>
                  <a:pt x="19562" y="1224"/>
                </a:cubicBezTo>
                <a:cubicBezTo>
                  <a:pt x="19569" y="1228"/>
                  <a:pt x="19577" y="1230"/>
                  <a:pt x="19586" y="1230"/>
                </a:cubicBezTo>
                <a:cubicBezTo>
                  <a:pt x="19605" y="1230"/>
                  <a:pt x="19625" y="1220"/>
                  <a:pt x="19635" y="1204"/>
                </a:cubicBezTo>
                <a:cubicBezTo>
                  <a:pt x="19651" y="1178"/>
                  <a:pt x="19641" y="1146"/>
                  <a:pt x="19615" y="1130"/>
                </a:cubicBezTo>
                <a:cubicBezTo>
                  <a:pt x="19590" y="1115"/>
                  <a:pt x="19567" y="1099"/>
                  <a:pt x="19542" y="1083"/>
                </a:cubicBezTo>
                <a:cubicBezTo>
                  <a:pt x="19534" y="1078"/>
                  <a:pt x="19525" y="1076"/>
                  <a:pt x="19516" y="1076"/>
                </a:cubicBezTo>
                <a:close/>
                <a:moveTo>
                  <a:pt x="23334" y="1104"/>
                </a:moveTo>
                <a:cubicBezTo>
                  <a:pt x="23313" y="1104"/>
                  <a:pt x="23290" y="1122"/>
                  <a:pt x="23297" y="1148"/>
                </a:cubicBezTo>
                <a:cubicBezTo>
                  <a:pt x="23307" y="1190"/>
                  <a:pt x="23334" y="1226"/>
                  <a:pt x="23374" y="1245"/>
                </a:cubicBezTo>
                <a:cubicBezTo>
                  <a:pt x="23380" y="1248"/>
                  <a:pt x="23385" y="1249"/>
                  <a:pt x="23391" y="1249"/>
                </a:cubicBezTo>
                <a:cubicBezTo>
                  <a:pt x="23423" y="1249"/>
                  <a:pt x="23445" y="1201"/>
                  <a:pt x="23409" y="1183"/>
                </a:cubicBezTo>
                <a:cubicBezTo>
                  <a:pt x="23387" y="1171"/>
                  <a:pt x="23371" y="1153"/>
                  <a:pt x="23366" y="1129"/>
                </a:cubicBezTo>
                <a:cubicBezTo>
                  <a:pt x="23361" y="1112"/>
                  <a:pt x="23348" y="1104"/>
                  <a:pt x="23334" y="1104"/>
                </a:cubicBezTo>
                <a:close/>
                <a:moveTo>
                  <a:pt x="7978" y="1168"/>
                </a:moveTo>
                <a:cubicBezTo>
                  <a:pt x="7970" y="1168"/>
                  <a:pt x="7962" y="1171"/>
                  <a:pt x="7955" y="1179"/>
                </a:cubicBezTo>
                <a:lnTo>
                  <a:pt x="7939" y="1194"/>
                </a:lnTo>
                <a:cubicBezTo>
                  <a:pt x="7914" y="1219"/>
                  <a:pt x="7938" y="1255"/>
                  <a:pt x="7965" y="1255"/>
                </a:cubicBezTo>
                <a:cubicBezTo>
                  <a:pt x="7973" y="1255"/>
                  <a:pt x="7981" y="1252"/>
                  <a:pt x="7988" y="1245"/>
                </a:cubicBezTo>
                <a:cubicBezTo>
                  <a:pt x="7993" y="1239"/>
                  <a:pt x="7999" y="1232"/>
                  <a:pt x="8004" y="1229"/>
                </a:cubicBezTo>
                <a:cubicBezTo>
                  <a:pt x="8030" y="1203"/>
                  <a:pt x="8005" y="1168"/>
                  <a:pt x="7978" y="1168"/>
                </a:cubicBezTo>
                <a:close/>
                <a:moveTo>
                  <a:pt x="20371" y="1110"/>
                </a:moveTo>
                <a:cubicBezTo>
                  <a:pt x="20368" y="1110"/>
                  <a:pt x="20365" y="1111"/>
                  <a:pt x="20362" y="1112"/>
                </a:cubicBezTo>
                <a:cubicBezTo>
                  <a:pt x="20347" y="1116"/>
                  <a:pt x="20331" y="1137"/>
                  <a:pt x="20337" y="1156"/>
                </a:cubicBezTo>
                <a:cubicBezTo>
                  <a:pt x="20348" y="1180"/>
                  <a:pt x="20357" y="1205"/>
                  <a:pt x="20368" y="1230"/>
                </a:cubicBezTo>
                <a:cubicBezTo>
                  <a:pt x="20374" y="1245"/>
                  <a:pt x="20386" y="1256"/>
                  <a:pt x="20402" y="1256"/>
                </a:cubicBezTo>
                <a:cubicBezTo>
                  <a:pt x="20404" y="1256"/>
                  <a:pt x="20407" y="1256"/>
                  <a:pt x="20411" y="1255"/>
                </a:cubicBezTo>
                <a:cubicBezTo>
                  <a:pt x="20427" y="1250"/>
                  <a:pt x="20442" y="1229"/>
                  <a:pt x="20436" y="1211"/>
                </a:cubicBezTo>
                <a:cubicBezTo>
                  <a:pt x="20425" y="1187"/>
                  <a:pt x="20416" y="1162"/>
                  <a:pt x="20405" y="1137"/>
                </a:cubicBezTo>
                <a:cubicBezTo>
                  <a:pt x="20398" y="1122"/>
                  <a:pt x="20386" y="1110"/>
                  <a:pt x="20371" y="1110"/>
                </a:cubicBezTo>
                <a:close/>
                <a:moveTo>
                  <a:pt x="14291" y="1137"/>
                </a:moveTo>
                <a:cubicBezTo>
                  <a:pt x="14250" y="1137"/>
                  <a:pt x="14214" y="1190"/>
                  <a:pt x="14251" y="1227"/>
                </a:cubicBezTo>
                <a:lnTo>
                  <a:pt x="14266" y="1242"/>
                </a:lnTo>
                <a:cubicBezTo>
                  <a:pt x="14278" y="1254"/>
                  <a:pt x="14290" y="1258"/>
                  <a:pt x="14302" y="1258"/>
                </a:cubicBezTo>
                <a:cubicBezTo>
                  <a:pt x="14343" y="1258"/>
                  <a:pt x="14380" y="1205"/>
                  <a:pt x="14342" y="1168"/>
                </a:cubicBezTo>
                <a:lnTo>
                  <a:pt x="14326" y="1152"/>
                </a:lnTo>
                <a:cubicBezTo>
                  <a:pt x="14315" y="1141"/>
                  <a:pt x="14303" y="1137"/>
                  <a:pt x="14291" y="1137"/>
                </a:cubicBezTo>
                <a:close/>
                <a:moveTo>
                  <a:pt x="18990" y="1214"/>
                </a:moveTo>
                <a:cubicBezTo>
                  <a:pt x="18977" y="1214"/>
                  <a:pt x="18964" y="1232"/>
                  <a:pt x="18976" y="1245"/>
                </a:cubicBezTo>
                <a:lnTo>
                  <a:pt x="18992" y="1260"/>
                </a:lnTo>
                <a:cubicBezTo>
                  <a:pt x="18996" y="1263"/>
                  <a:pt x="18999" y="1265"/>
                  <a:pt x="19003" y="1265"/>
                </a:cubicBezTo>
                <a:cubicBezTo>
                  <a:pt x="19017" y="1265"/>
                  <a:pt x="19030" y="1247"/>
                  <a:pt x="19017" y="1235"/>
                </a:cubicBezTo>
                <a:lnTo>
                  <a:pt x="19002" y="1219"/>
                </a:lnTo>
                <a:cubicBezTo>
                  <a:pt x="18998" y="1216"/>
                  <a:pt x="18994" y="1214"/>
                  <a:pt x="18990" y="1214"/>
                </a:cubicBezTo>
                <a:close/>
                <a:moveTo>
                  <a:pt x="17335" y="1208"/>
                </a:moveTo>
                <a:cubicBezTo>
                  <a:pt x="17291" y="1208"/>
                  <a:pt x="17292" y="1278"/>
                  <a:pt x="17337" y="1278"/>
                </a:cubicBezTo>
                <a:lnTo>
                  <a:pt x="17367" y="1278"/>
                </a:lnTo>
                <a:cubicBezTo>
                  <a:pt x="17413" y="1278"/>
                  <a:pt x="17413" y="1208"/>
                  <a:pt x="17367" y="1208"/>
                </a:cubicBezTo>
                <a:lnTo>
                  <a:pt x="17337" y="1208"/>
                </a:lnTo>
                <a:cubicBezTo>
                  <a:pt x="17336" y="1208"/>
                  <a:pt x="17336" y="1208"/>
                  <a:pt x="17335" y="1208"/>
                </a:cubicBezTo>
                <a:close/>
                <a:moveTo>
                  <a:pt x="4945" y="1146"/>
                </a:moveTo>
                <a:cubicBezTo>
                  <a:pt x="4939" y="1146"/>
                  <a:pt x="4932" y="1147"/>
                  <a:pt x="4927" y="1150"/>
                </a:cubicBezTo>
                <a:cubicBezTo>
                  <a:pt x="4908" y="1161"/>
                  <a:pt x="4906" y="1182"/>
                  <a:pt x="4913" y="1198"/>
                </a:cubicBezTo>
                <a:cubicBezTo>
                  <a:pt x="4924" y="1224"/>
                  <a:pt x="4934" y="1248"/>
                  <a:pt x="4947" y="1273"/>
                </a:cubicBezTo>
                <a:cubicBezTo>
                  <a:pt x="4952" y="1285"/>
                  <a:pt x="4964" y="1291"/>
                  <a:pt x="4977" y="1291"/>
                </a:cubicBezTo>
                <a:cubicBezTo>
                  <a:pt x="4983" y="1291"/>
                  <a:pt x="4990" y="1289"/>
                  <a:pt x="4995" y="1286"/>
                </a:cubicBezTo>
                <a:cubicBezTo>
                  <a:pt x="5013" y="1276"/>
                  <a:pt x="5016" y="1255"/>
                  <a:pt x="5008" y="1237"/>
                </a:cubicBezTo>
                <a:cubicBezTo>
                  <a:pt x="4997" y="1213"/>
                  <a:pt x="4987" y="1188"/>
                  <a:pt x="4975" y="1163"/>
                </a:cubicBezTo>
                <a:cubicBezTo>
                  <a:pt x="4970" y="1152"/>
                  <a:pt x="4958" y="1146"/>
                  <a:pt x="4945" y="1146"/>
                </a:cubicBezTo>
                <a:close/>
                <a:moveTo>
                  <a:pt x="1492" y="1163"/>
                </a:moveTo>
                <a:cubicBezTo>
                  <a:pt x="1483" y="1163"/>
                  <a:pt x="1474" y="1165"/>
                  <a:pt x="1466" y="1169"/>
                </a:cubicBezTo>
                <a:cubicBezTo>
                  <a:pt x="1440" y="1185"/>
                  <a:pt x="1433" y="1216"/>
                  <a:pt x="1446" y="1242"/>
                </a:cubicBezTo>
                <a:cubicBezTo>
                  <a:pt x="1451" y="1253"/>
                  <a:pt x="1456" y="1262"/>
                  <a:pt x="1462" y="1273"/>
                </a:cubicBezTo>
                <a:cubicBezTo>
                  <a:pt x="1471" y="1290"/>
                  <a:pt x="1490" y="1299"/>
                  <a:pt x="1509" y="1299"/>
                </a:cubicBezTo>
                <a:cubicBezTo>
                  <a:pt x="1518" y="1299"/>
                  <a:pt x="1527" y="1297"/>
                  <a:pt x="1535" y="1293"/>
                </a:cubicBezTo>
                <a:cubicBezTo>
                  <a:pt x="1561" y="1277"/>
                  <a:pt x="1569" y="1246"/>
                  <a:pt x="1555" y="1219"/>
                </a:cubicBezTo>
                <a:cubicBezTo>
                  <a:pt x="1550" y="1209"/>
                  <a:pt x="1544" y="1200"/>
                  <a:pt x="1539" y="1189"/>
                </a:cubicBezTo>
                <a:cubicBezTo>
                  <a:pt x="1530" y="1171"/>
                  <a:pt x="1511" y="1163"/>
                  <a:pt x="1492" y="1163"/>
                </a:cubicBezTo>
                <a:close/>
                <a:moveTo>
                  <a:pt x="11674" y="1253"/>
                </a:moveTo>
                <a:cubicBezTo>
                  <a:pt x="11628" y="1253"/>
                  <a:pt x="11628" y="1324"/>
                  <a:pt x="11674" y="1324"/>
                </a:cubicBezTo>
                <a:lnTo>
                  <a:pt x="11689" y="1324"/>
                </a:lnTo>
                <a:cubicBezTo>
                  <a:pt x="11734" y="1324"/>
                  <a:pt x="11734" y="1253"/>
                  <a:pt x="11689" y="1253"/>
                </a:cubicBezTo>
                <a:close/>
                <a:moveTo>
                  <a:pt x="22550" y="1282"/>
                </a:moveTo>
                <a:cubicBezTo>
                  <a:pt x="22533" y="1282"/>
                  <a:pt x="22515" y="1293"/>
                  <a:pt x="22515" y="1316"/>
                </a:cubicBezTo>
                <a:lnTo>
                  <a:pt x="22515" y="1331"/>
                </a:lnTo>
                <a:cubicBezTo>
                  <a:pt x="22515" y="1355"/>
                  <a:pt x="22533" y="1366"/>
                  <a:pt x="22550" y="1366"/>
                </a:cubicBezTo>
                <a:cubicBezTo>
                  <a:pt x="22568" y="1366"/>
                  <a:pt x="22585" y="1355"/>
                  <a:pt x="22585" y="1331"/>
                </a:cubicBezTo>
                <a:lnTo>
                  <a:pt x="22585" y="1316"/>
                </a:lnTo>
                <a:cubicBezTo>
                  <a:pt x="22585" y="1293"/>
                  <a:pt x="22568" y="1282"/>
                  <a:pt x="22550" y="1282"/>
                </a:cubicBezTo>
                <a:close/>
                <a:moveTo>
                  <a:pt x="17863" y="1270"/>
                </a:moveTo>
                <a:cubicBezTo>
                  <a:pt x="17845" y="1270"/>
                  <a:pt x="17827" y="1281"/>
                  <a:pt x="17827" y="1304"/>
                </a:cubicBezTo>
                <a:lnTo>
                  <a:pt x="17827" y="1335"/>
                </a:lnTo>
                <a:cubicBezTo>
                  <a:pt x="17827" y="1358"/>
                  <a:pt x="17845" y="1369"/>
                  <a:pt x="17862" y="1369"/>
                </a:cubicBezTo>
                <a:cubicBezTo>
                  <a:pt x="17880" y="1369"/>
                  <a:pt x="17897" y="1358"/>
                  <a:pt x="17897" y="1335"/>
                </a:cubicBezTo>
                <a:lnTo>
                  <a:pt x="17897" y="1304"/>
                </a:lnTo>
                <a:cubicBezTo>
                  <a:pt x="17898" y="1281"/>
                  <a:pt x="17880" y="1270"/>
                  <a:pt x="17863" y="1270"/>
                </a:cubicBezTo>
                <a:close/>
                <a:moveTo>
                  <a:pt x="16512" y="1295"/>
                </a:moveTo>
                <a:cubicBezTo>
                  <a:pt x="16485" y="1295"/>
                  <a:pt x="16460" y="1331"/>
                  <a:pt x="16486" y="1356"/>
                </a:cubicBezTo>
                <a:cubicBezTo>
                  <a:pt x="16493" y="1362"/>
                  <a:pt x="16497" y="1367"/>
                  <a:pt x="16502" y="1371"/>
                </a:cubicBezTo>
                <a:cubicBezTo>
                  <a:pt x="16509" y="1379"/>
                  <a:pt x="16517" y="1382"/>
                  <a:pt x="16525" y="1382"/>
                </a:cubicBezTo>
                <a:cubicBezTo>
                  <a:pt x="16553" y="1382"/>
                  <a:pt x="16576" y="1345"/>
                  <a:pt x="16551" y="1321"/>
                </a:cubicBezTo>
                <a:lnTo>
                  <a:pt x="16536" y="1305"/>
                </a:lnTo>
                <a:cubicBezTo>
                  <a:pt x="16528" y="1298"/>
                  <a:pt x="16520" y="1295"/>
                  <a:pt x="16512" y="1295"/>
                </a:cubicBezTo>
                <a:close/>
                <a:moveTo>
                  <a:pt x="15998" y="1260"/>
                </a:moveTo>
                <a:cubicBezTo>
                  <a:pt x="15986" y="1260"/>
                  <a:pt x="15973" y="1265"/>
                  <a:pt x="15962" y="1276"/>
                </a:cubicBezTo>
                <a:lnTo>
                  <a:pt x="15947" y="1292"/>
                </a:lnTo>
                <a:cubicBezTo>
                  <a:pt x="15909" y="1329"/>
                  <a:pt x="15945" y="1383"/>
                  <a:pt x="15986" y="1383"/>
                </a:cubicBezTo>
                <a:cubicBezTo>
                  <a:pt x="15998" y="1383"/>
                  <a:pt x="16010" y="1378"/>
                  <a:pt x="16021" y="1367"/>
                </a:cubicBezTo>
                <a:lnTo>
                  <a:pt x="16037" y="1351"/>
                </a:lnTo>
                <a:cubicBezTo>
                  <a:pt x="16075" y="1314"/>
                  <a:pt x="16039" y="1260"/>
                  <a:pt x="15998" y="1260"/>
                </a:cubicBezTo>
                <a:close/>
                <a:moveTo>
                  <a:pt x="15445" y="1279"/>
                </a:moveTo>
                <a:cubicBezTo>
                  <a:pt x="15427" y="1279"/>
                  <a:pt x="15409" y="1291"/>
                  <a:pt x="15409" y="1314"/>
                </a:cubicBezTo>
                <a:lnTo>
                  <a:pt x="15409" y="1329"/>
                </a:lnTo>
                <a:cubicBezTo>
                  <a:pt x="15409" y="1352"/>
                  <a:pt x="15427" y="1363"/>
                  <a:pt x="15445" y="1363"/>
                </a:cubicBezTo>
                <a:cubicBezTo>
                  <a:pt x="15453" y="1363"/>
                  <a:pt x="15461" y="1361"/>
                  <a:pt x="15468" y="1356"/>
                </a:cubicBezTo>
                <a:cubicBezTo>
                  <a:pt x="15473" y="1378"/>
                  <a:pt x="15489" y="1396"/>
                  <a:pt x="15518" y="1396"/>
                </a:cubicBezTo>
                <a:cubicBezTo>
                  <a:pt x="15587" y="1396"/>
                  <a:pt x="15587" y="1289"/>
                  <a:pt x="15518" y="1289"/>
                </a:cubicBezTo>
                <a:cubicBezTo>
                  <a:pt x="15502" y="1289"/>
                  <a:pt x="15488" y="1295"/>
                  <a:pt x="15481" y="1305"/>
                </a:cubicBezTo>
                <a:cubicBezTo>
                  <a:pt x="15477" y="1288"/>
                  <a:pt x="15461" y="1279"/>
                  <a:pt x="15445" y="1279"/>
                </a:cubicBezTo>
                <a:close/>
                <a:moveTo>
                  <a:pt x="8699" y="1308"/>
                </a:moveTo>
                <a:cubicBezTo>
                  <a:pt x="8672" y="1308"/>
                  <a:pt x="8647" y="1343"/>
                  <a:pt x="8673" y="1367"/>
                </a:cubicBezTo>
                <a:cubicBezTo>
                  <a:pt x="8684" y="1375"/>
                  <a:pt x="8694" y="1386"/>
                  <a:pt x="8705" y="1396"/>
                </a:cubicBezTo>
                <a:cubicBezTo>
                  <a:pt x="8712" y="1403"/>
                  <a:pt x="8720" y="1406"/>
                  <a:pt x="8728" y="1406"/>
                </a:cubicBezTo>
                <a:cubicBezTo>
                  <a:pt x="8756" y="1406"/>
                  <a:pt x="8781" y="1371"/>
                  <a:pt x="8755" y="1346"/>
                </a:cubicBezTo>
                <a:cubicBezTo>
                  <a:pt x="8745" y="1336"/>
                  <a:pt x="8734" y="1326"/>
                  <a:pt x="8724" y="1318"/>
                </a:cubicBezTo>
                <a:cubicBezTo>
                  <a:pt x="8716" y="1311"/>
                  <a:pt x="8708" y="1308"/>
                  <a:pt x="8699" y="1308"/>
                </a:cubicBezTo>
                <a:close/>
                <a:moveTo>
                  <a:pt x="4227" y="1274"/>
                </a:moveTo>
                <a:cubicBezTo>
                  <a:pt x="4208" y="1274"/>
                  <a:pt x="4189" y="1284"/>
                  <a:pt x="4179" y="1300"/>
                </a:cubicBezTo>
                <a:cubicBezTo>
                  <a:pt x="4164" y="1326"/>
                  <a:pt x="4175" y="1358"/>
                  <a:pt x="4199" y="1373"/>
                </a:cubicBezTo>
                <a:cubicBezTo>
                  <a:pt x="4215" y="1384"/>
                  <a:pt x="4229" y="1393"/>
                  <a:pt x="4243" y="1404"/>
                </a:cubicBezTo>
                <a:cubicBezTo>
                  <a:pt x="4251" y="1409"/>
                  <a:pt x="4260" y="1411"/>
                  <a:pt x="4269" y="1411"/>
                </a:cubicBezTo>
                <a:cubicBezTo>
                  <a:pt x="4288" y="1411"/>
                  <a:pt x="4307" y="1401"/>
                  <a:pt x="4316" y="1384"/>
                </a:cubicBezTo>
                <a:cubicBezTo>
                  <a:pt x="4332" y="1358"/>
                  <a:pt x="4322" y="1326"/>
                  <a:pt x="4298" y="1311"/>
                </a:cubicBezTo>
                <a:cubicBezTo>
                  <a:pt x="4282" y="1300"/>
                  <a:pt x="4267" y="1292"/>
                  <a:pt x="4252" y="1281"/>
                </a:cubicBezTo>
                <a:cubicBezTo>
                  <a:pt x="4245" y="1276"/>
                  <a:pt x="4236" y="1274"/>
                  <a:pt x="4227" y="1274"/>
                </a:cubicBezTo>
                <a:close/>
                <a:moveTo>
                  <a:pt x="18253" y="1393"/>
                </a:moveTo>
                <a:cubicBezTo>
                  <a:pt x="18244" y="1393"/>
                  <a:pt x="18236" y="1399"/>
                  <a:pt x="18236" y="1410"/>
                </a:cubicBezTo>
                <a:lnTo>
                  <a:pt x="18236" y="1426"/>
                </a:lnTo>
                <a:cubicBezTo>
                  <a:pt x="18236" y="1438"/>
                  <a:pt x="18244" y="1444"/>
                  <a:pt x="18253" y="1444"/>
                </a:cubicBezTo>
                <a:cubicBezTo>
                  <a:pt x="18262" y="1444"/>
                  <a:pt x="18270" y="1438"/>
                  <a:pt x="18270" y="1426"/>
                </a:cubicBezTo>
                <a:lnTo>
                  <a:pt x="18270" y="1410"/>
                </a:lnTo>
                <a:cubicBezTo>
                  <a:pt x="18270" y="1399"/>
                  <a:pt x="18262" y="1393"/>
                  <a:pt x="18253" y="1393"/>
                </a:cubicBezTo>
                <a:close/>
                <a:moveTo>
                  <a:pt x="5879" y="1311"/>
                </a:moveTo>
                <a:cubicBezTo>
                  <a:pt x="5856" y="1311"/>
                  <a:pt x="5836" y="1327"/>
                  <a:pt x="5828" y="1349"/>
                </a:cubicBezTo>
                <a:cubicBezTo>
                  <a:pt x="5823" y="1365"/>
                  <a:pt x="5818" y="1379"/>
                  <a:pt x="5812" y="1393"/>
                </a:cubicBezTo>
                <a:cubicBezTo>
                  <a:pt x="5803" y="1421"/>
                  <a:pt x="5823" y="1452"/>
                  <a:pt x="5849" y="1459"/>
                </a:cubicBezTo>
                <a:cubicBezTo>
                  <a:pt x="5854" y="1461"/>
                  <a:pt x="5859" y="1461"/>
                  <a:pt x="5864" y="1461"/>
                </a:cubicBezTo>
                <a:cubicBezTo>
                  <a:pt x="5888" y="1461"/>
                  <a:pt x="5907" y="1445"/>
                  <a:pt x="5914" y="1423"/>
                </a:cubicBezTo>
                <a:cubicBezTo>
                  <a:pt x="5919" y="1407"/>
                  <a:pt x="5924" y="1392"/>
                  <a:pt x="5930" y="1378"/>
                </a:cubicBezTo>
                <a:cubicBezTo>
                  <a:pt x="5939" y="1350"/>
                  <a:pt x="5919" y="1319"/>
                  <a:pt x="5893" y="1313"/>
                </a:cubicBezTo>
                <a:cubicBezTo>
                  <a:pt x="5888" y="1311"/>
                  <a:pt x="5884" y="1311"/>
                  <a:pt x="5879" y="1311"/>
                </a:cubicBezTo>
                <a:close/>
                <a:moveTo>
                  <a:pt x="2364" y="1379"/>
                </a:moveTo>
                <a:cubicBezTo>
                  <a:pt x="2346" y="1379"/>
                  <a:pt x="2328" y="1390"/>
                  <a:pt x="2328" y="1413"/>
                </a:cubicBezTo>
                <a:lnTo>
                  <a:pt x="2328" y="1429"/>
                </a:lnTo>
                <a:cubicBezTo>
                  <a:pt x="2328" y="1452"/>
                  <a:pt x="2346" y="1463"/>
                  <a:pt x="2363" y="1463"/>
                </a:cubicBezTo>
                <a:cubicBezTo>
                  <a:pt x="2381" y="1463"/>
                  <a:pt x="2398" y="1452"/>
                  <a:pt x="2398" y="1429"/>
                </a:cubicBezTo>
                <a:lnTo>
                  <a:pt x="2398" y="1413"/>
                </a:lnTo>
                <a:cubicBezTo>
                  <a:pt x="2399" y="1390"/>
                  <a:pt x="2381" y="1379"/>
                  <a:pt x="2364" y="1379"/>
                </a:cubicBezTo>
                <a:close/>
                <a:moveTo>
                  <a:pt x="7843" y="1377"/>
                </a:moveTo>
                <a:cubicBezTo>
                  <a:pt x="7816" y="1377"/>
                  <a:pt x="7792" y="1413"/>
                  <a:pt x="7817" y="1438"/>
                </a:cubicBezTo>
                <a:lnTo>
                  <a:pt x="7833" y="1454"/>
                </a:lnTo>
                <a:cubicBezTo>
                  <a:pt x="7840" y="1461"/>
                  <a:pt x="7849" y="1464"/>
                  <a:pt x="7857" y="1464"/>
                </a:cubicBezTo>
                <a:cubicBezTo>
                  <a:pt x="7884" y="1464"/>
                  <a:pt x="7908" y="1428"/>
                  <a:pt x="7882" y="1404"/>
                </a:cubicBezTo>
                <a:lnTo>
                  <a:pt x="7867" y="1388"/>
                </a:lnTo>
                <a:cubicBezTo>
                  <a:pt x="7859" y="1381"/>
                  <a:pt x="7851" y="1377"/>
                  <a:pt x="7843" y="1377"/>
                </a:cubicBezTo>
                <a:close/>
                <a:moveTo>
                  <a:pt x="7681" y="1393"/>
                </a:moveTo>
                <a:cubicBezTo>
                  <a:pt x="7636" y="1393"/>
                  <a:pt x="7637" y="1465"/>
                  <a:pt x="7682" y="1465"/>
                </a:cubicBezTo>
                <a:lnTo>
                  <a:pt x="7713" y="1465"/>
                </a:lnTo>
                <a:cubicBezTo>
                  <a:pt x="7758" y="1465"/>
                  <a:pt x="7758" y="1393"/>
                  <a:pt x="7713" y="1393"/>
                </a:cubicBezTo>
                <a:lnTo>
                  <a:pt x="7682" y="1393"/>
                </a:lnTo>
                <a:cubicBezTo>
                  <a:pt x="7682" y="1393"/>
                  <a:pt x="7682" y="1393"/>
                  <a:pt x="7681" y="1393"/>
                </a:cubicBezTo>
                <a:close/>
                <a:moveTo>
                  <a:pt x="24056" y="1379"/>
                </a:moveTo>
                <a:cubicBezTo>
                  <a:pt x="24053" y="1379"/>
                  <a:pt x="24049" y="1379"/>
                  <a:pt x="24045" y="1381"/>
                </a:cubicBezTo>
                <a:cubicBezTo>
                  <a:pt x="24029" y="1386"/>
                  <a:pt x="24014" y="1391"/>
                  <a:pt x="24000" y="1396"/>
                </a:cubicBezTo>
                <a:cubicBezTo>
                  <a:pt x="23960" y="1408"/>
                  <a:pt x="23971" y="1466"/>
                  <a:pt x="24007" y="1466"/>
                </a:cubicBezTo>
                <a:cubicBezTo>
                  <a:pt x="24011" y="1466"/>
                  <a:pt x="24015" y="1466"/>
                  <a:pt x="24019" y="1465"/>
                </a:cubicBezTo>
                <a:cubicBezTo>
                  <a:pt x="24034" y="1459"/>
                  <a:pt x="24048" y="1454"/>
                  <a:pt x="24063" y="1449"/>
                </a:cubicBezTo>
                <a:cubicBezTo>
                  <a:pt x="24101" y="1436"/>
                  <a:pt x="24091" y="1379"/>
                  <a:pt x="24056" y="1379"/>
                </a:cubicBezTo>
                <a:close/>
                <a:moveTo>
                  <a:pt x="3103" y="1386"/>
                </a:moveTo>
                <a:cubicBezTo>
                  <a:pt x="3081" y="1386"/>
                  <a:pt x="3058" y="1392"/>
                  <a:pt x="3037" y="1403"/>
                </a:cubicBezTo>
                <a:cubicBezTo>
                  <a:pt x="3002" y="1420"/>
                  <a:pt x="3024" y="1468"/>
                  <a:pt x="3057" y="1468"/>
                </a:cubicBezTo>
                <a:cubicBezTo>
                  <a:pt x="3062" y="1468"/>
                  <a:pt x="3067" y="1467"/>
                  <a:pt x="3073" y="1465"/>
                </a:cubicBezTo>
                <a:cubicBezTo>
                  <a:pt x="3083" y="1460"/>
                  <a:pt x="3092" y="1458"/>
                  <a:pt x="3101" y="1458"/>
                </a:cubicBezTo>
                <a:cubicBezTo>
                  <a:pt x="3112" y="1458"/>
                  <a:pt x="3123" y="1461"/>
                  <a:pt x="3135" y="1466"/>
                </a:cubicBezTo>
                <a:cubicBezTo>
                  <a:pt x="3138" y="1467"/>
                  <a:pt x="3141" y="1467"/>
                  <a:pt x="3144" y="1467"/>
                </a:cubicBezTo>
                <a:cubicBezTo>
                  <a:pt x="3159" y="1467"/>
                  <a:pt x="3175" y="1454"/>
                  <a:pt x="3179" y="1439"/>
                </a:cubicBezTo>
                <a:cubicBezTo>
                  <a:pt x="3185" y="1418"/>
                  <a:pt x="3172" y="1403"/>
                  <a:pt x="3154" y="1396"/>
                </a:cubicBezTo>
                <a:cubicBezTo>
                  <a:pt x="3137" y="1390"/>
                  <a:pt x="3120" y="1386"/>
                  <a:pt x="3103" y="1386"/>
                </a:cubicBezTo>
                <a:close/>
                <a:moveTo>
                  <a:pt x="9480" y="1366"/>
                </a:moveTo>
                <a:cubicBezTo>
                  <a:pt x="9475" y="1366"/>
                  <a:pt x="9469" y="1368"/>
                  <a:pt x="9463" y="1371"/>
                </a:cubicBezTo>
                <a:cubicBezTo>
                  <a:pt x="9447" y="1380"/>
                  <a:pt x="9438" y="1404"/>
                  <a:pt x="9450" y="1419"/>
                </a:cubicBezTo>
                <a:cubicBezTo>
                  <a:pt x="9465" y="1439"/>
                  <a:pt x="9480" y="1460"/>
                  <a:pt x="9495" y="1480"/>
                </a:cubicBezTo>
                <a:cubicBezTo>
                  <a:pt x="9502" y="1491"/>
                  <a:pt x="9514" y="1498"/>
                  <a:pt x="9526" y="1498"/>
                </a:cubicBezTo>
                <a:cubicBezTo>
                  <a:pt x="9531" y="1498"/>
                  <a:pt x="9537" y="1496"/>
                  <a:pt x="9543" y="1493"/>
                </a:cubicBezTo>
                <a:cubicBezTo>
                  <a:pt x="9559" y="1483"/>
                  <a:pt x="9568" y="1460"/>
                  <a:pt x="9556" y="1445"/>
                </a:cubicBezTo>
                <a:cubicBezTo>
                  <a:pt x="9541" y="1425"/>
                  <a:pt x="9526" y="1405"/>
                  <a:pt x="9511" y="1384"/>
                </a:cubicBezTo>
                <a:cubicBezTo>
                  <a:pt x="9504" y="1373"/>
                  <a:pt x="9492" y="1366"/>
                  <a:pt x="9480" y="1366"/>
                </a:cubicBezTo>
                <a:close/>
                <a:moveTo>
                  <a:pt x="10826" y="1366"/>
                </a:moveTo>
                <a:cubicBezTo>
                  <a:pt x="10810" y="1366"/>
                  <a:pt x="10794" y="1374"/>
                  <a:pt x="10783" y="1391"/>
                </a:cubicBezTo>
                <a:cubicBezTo>
                  <a:pt x="10774" y="1407"/>
                  <a:pt x="10764" y="1423"/>
                  <a:pt x="10756" y="1436"/>
                </a:cubicBezTo>
                <a:cubicBezTo>
                  <a:pt x="10731" y="1479"/>
                  <a:pt x="10767" y="1518"/>
                  <a:pt x="10804" y="1518"/>
                </a:cubicBezTo>
                <a:cubicBezTo>
                  <a:pt x="10820" y="1518"/>
                  <a:pt x="10836" y="1510"/>
                  <a:pt x="10847" y="1492"/>
                </a:cubicBezTo>
                <a:cubicBezTo>
                  <a:pt x="10857" y="1476"/>
                  <a:pt x="10866" y="1460"/>
                  <a:pt x="10874" y="1446"/>
                </a:cubicBezTo>
                <a:cubicBezTo>
                  <a:pt x="10899" y="1405"/>
                  <a:pt x="10862" y="1366"/>
                  <a:pt x="10826" y="1366"/>
                </a:cubicBezTo>
                <a:close/>
                <a:moveTo>
                  <a:pt x="21167" y="1412"/>
                </a:moveTo>
                <a:cubicBezTo>
                  <a:pt x="21155" y="1412"/>
                  <a:pt x="21142" y="1419"/>
                  <a:pt x="21136" y="1430"/>
                </a:cubicBezTo>
                <a:cubicBezTo>
                  <a:pt x="21127" y="1449"/>
                  <a:pt x="21134" y="1467"/>
                  <a:pt x="21149" y="1478"/>
                </a:cubicBezTo>
                <a:cubicBezTo>
                  <a:pt x="21169" y="1494"/>
                  <a:pt x="21188" y="1509"/>
                  <a:pt x="21209" y="1523"/>
                </a:cubicBezTo>
                <a:cubicBezTo>
                  <a:pt x="21214" y="1527"/>
                  <a:pt x="21219" y="1528"/>
                  <a:pt x="21225" y="1528"/>
                </a:cubicBezTo>
                <a:cubicBezTo>
                  <a:pt x="21238" y="1528"/>
                  <a:pt x="21251" y="1520"/>
                  <a:pt x="21257" y="1510"/>
                </a:cubicBezTo>
                <a:cubicBezTo>
                  <a:pt x="21269" y="1492"/>
                  <a:pt x="21260" y="1473"/>
                  <a:pt x="21244" y="1461"/>
                </a:cubicBezTo>
                <a:cubicBezTo>
                  <a:pt x="21225" y="1446"/>
                  <a:pt x="21205" y="1431"/>
                  <a:pt x="21184" y="1417"/>
                </a:cubicBezTo>
                <a:cubicBezTo>
                  <a:pt x="21179" y="1413"/>
                  <a:pt x="21173" y="1412"/>
                  <a:pt x="21167" y="1412"/>
                </a:cubicBezTo>
                <a:close/>
                <a:moveTo>
                  <a:pt x="877" y="1421"/>
                </a:moveTo>
                <a:cubicBezTo>
                  <a:pt x="859" y="1421"/>
                  <a:pt x="840" y="1432"/>
                  <a:pt x="839" y="1455"/>
                </a:cubicBezTo>
                <a:cubicBezTo>
                  <a:pt x="837" y="1491"/>
                  <a:pt x="862" y="1522"/>
                  <a:pt x="896" y="1533"/>
                </a:cubicBezTo>
                <a:cubicBezTo>
                  <a:pt x="900" y="1534"/>
                  <a:pt x="904" y="1534"/>
                  <a:pt x="907" y="1534"/>
                </a:cubicBezTo>
                <a:cubicBezTo>
                  <a:pt x="943" y="1534"/>
                  <a:pt x="955" y="1476"/>
                  <a:pt x="916" y="1465"/>
                </a:cubicBezTo>
                <a:cubicBezTo>
                  <a:pt x="910" y="1461"/>
                  <a:pt x="911" y="1459"/>
                  <a:pt x="911" y="1455"/>
                </a:cubicBezTo>
                <a:cubicBezTo>
                  <a:pt x="912" y="1432"/>
                  <a:pt x="895" y="1421"/>
                  <a:pt x="877" y="1421"/>
                </a:cubicBezTo>
                <a:close/>
                <a:moveTo>
                  <a:pt x="12410" y="1439"/>
                </a:moveTo>
                <a:cubicBezTo>
                  <a:pt x="12401" y="1439"/>
                  <a:pt x="12392" y="1444"/>
                  <a:pt x="12392" y="1455"/>
                </a:cubicBezTo>
                <a:lnTo>
                  <a:pt x="12392" y="1529"/>
                </a:lnTo>
                <a:cubicBezTo>
                  <a:pt x="12392" y="1541"/>
                  <a:pt x="12402" y="1547"/>
                  <a:pt x="12411" y="1547"/>
                </a:cubicBezTo>
                <a:cubicBezTo>
                  <a:pt x="12419" y="1547"/>
                  <a:pt x="12428" y="1541"/>
                  <a:pt x="12428" y="1529"/>
                </a:cubicBezTo>
                <a:lnTo>
                  <a:pt x="12428" y="1455"/>
                </a:lnTo>
                <a:cubicBezTo>
                  <a:pt x="12428" y="1444"/>
                  <a:pt x="12419" y="1439"/>
                  <a:pt x="12410" y="1439"/>
                </a:cubicBezTo>
                <a:close/>
                <a:moveTo>
                  <a:pt x="22746" y="1477"/>
                </a:moveTo>
                <a:cubicBezTo>
                  <a:pt x="22700" y="1477"/>
                  <a:pt x="22700" y="1548"/>
                  <a:pt x="22746" y="1548"/>
                </a:cubicBezTo>
                <a:lnTo>
                  <a:pt x="22775" y="1548"/>
                </a:lnTo>
                <a:cubicBezTo>
                  <a:pt x="22775" y="1548"/>
                  <a:pt x="22776" y="1548"/>
                  <a:pt x="22776" y="1548"/>
                </a:cubicBezTo>
                <a:cubicBezTo>
                  <a:pt x="22821" y="1548"/>
                  <a:pt x="22821" y="1477"/>
                  <a:pt x="22775" y="1477"/>
                </a:cubicBezTo>
                <a:close/>
                <a:moveTo>
                  <a:pt x="7080" y="1497"/>
                </a:moveTo>
                <a:cubicBezTo>
                  <a:pt x="7062" y="1497"/>
                  <a:pt x="7044" y="1508"/>
                  <a:pt x="7044" y="1531"/>
                </a:cubicBezTo>
                <a:lnTo>
                  <a:pt x="7044" y="1546"/>
                </a:lnTo>
                <a:cubicBezTo>
                  <a:pt x="7044" y="1569"/>
                  <a:pt x="7062" y="1581"/>
                  <a:pt x="7080" y="1581"/>
                </a:cubicBezTo>
                <a:cubicBezTo>
                  <a:pt x="7098" y="1581"/>
                  <a:pt x="7116" y="1569"/>
                  <a:pt x="7116" y="1546"/>
                </a:cubicBezTo>
                <a:lnTo>
                  <a:pt x="7116" y="1531"/>
                </a:lnTo>
                <a:cubicBezTo>
                  <a:pt x="7116" y="1508"/>
                  <a:pt x="7098" y="1497"/>
                  <a:pt x="7080" y="1497"/>
                </a:cubicBezTo>
                <a:close/>
                <a:moveTo>
                  <a:pt x="11975" y="1540"/>
                </a:moveTo>
                <a:cubicBezTo>
                  <a:pt x="11957" y="1540"/>
                  <a:pt x="11940" y="1551"/>
                  <a:pt x="11940" y="1575"/>
                </a:cubicBezTo>
                <a:lnTo>
                  <a:pt x="11940" y="1590"/>
                </a:lnTo>
                <a:cubicBezTo>
                  <a:pt x="11939" y="1613"/>
                  <a:pt x="11956" y="1624"/>
                  <a:pt x="11974" y="1624"/>
                </a:cubicBezTo>
                <a:cubicBezTo>
                  <a:pt x="11992" y="1624"/>
                  <a:pt x="12010" y="1613"/>
                  <a:pt x="12010" y="1590"/>
                </a:cubicBezTo>
                <a:lnTo>
                  <a:pt x="12010" y="1575"/>
                </a:lnTo>
                <a:cubicBezTo>
                  <a:pt x="12010" y="1551"/>
                  <a:pt x="11992" y="1540"/>
                  <a:pt x="11975" y="1540"/>
                </a:cubicBezTo>
                <a:close/>
                <a:moveTo>
                  <a:pt x="15098" y="1502"/>
                </a:moveTo>
                <a:cubicBezTo>
                  <a:pt x="15095" y="1502"/>
                  <a:pt x="15092" y="1502"/>
                  <a:pt x="15089" y="1503"/>
                </a:cubicBezTo>
                <a:cubicBezTo>
                  <a:pt x="15079" y="1506"/>
                  <a:pt x="15073" y="1512"/>
                  <a:pt x="15069" y="1518"/>
                </a:cubicBezTo>
                <a:cubicBezTo>
                  <a:pt x="15064" y="1509"/>
                  <a:pt x="15053" y="1502"/>
                  <a:pt x="15041" y="1502"/>
                </a:cubicBezTo>
                <a:cubicBezTo>
                  <a:pt x="15040" y="1502"/>
                  <a:pt x="15040" y="1502"/>
                  <a:pt x="15040" y="1502"/>
                </a:cubicBezTo>
                <a:cubicBezTo>
                  <a:pt x="14991" y="1502"/>
                  <a:pt x="14992" y="1571"/>
                  <a:pt x="15037" y="1572"/>
                </a:cubicBezTo>
                <a:cubicBezTo>
                  <a:pt x="15049" y="1572"/>
                  <a:pt x="15058" y="1567"/>
                  <a:pt x="15065" y="1560"/>
                </a:cubicBezTo>
                <a:cubicBezTo>
                  <a:pt x="15074" y="1592"/>
                  <a:pt x="15101" y="1619"/>
                  <a:pt x="15135" y="1629"/>
                </a:cubicBezTo>
                <a:cubicBezTo>
                  <a:pt x="15139" y="1631"/>
                  <a:pt x="15143" y="1631"/>
                  <a:pt x="15147" y="1631"/>
                </a:cubicBezTo>
                <a:cubicBezTo>
                  <a:pt x="15181" y="1631"/>
                  <a:pt x="15193" y="1574"/>
                  <a:pt x="15154" y="1561"/>
                </a:cubicBezTo>
                <a:cubicBezTo>
                  <a:pt x="15138" y="1556"/>
                  <a:pt x="15133" y="1543"/>
                  <a:pt x="15132" y="1528"/>
                </a:cubicBezTo>
                <a:cubicBezTo>
                  <a:pt x="15130" y="1512"/>
                  <a:pt x="15113" y="1502"/>
                  <a:pt x="15098" y="1502"/>
                </a:cubicBezTo>
                <a:close/>
                <a:moveTo>
                  <a:pt x="16524" y="1519"/>
                </a:moveTo>
                <a:cubicBezTo>
                  <a:pt x="16506" y="1519"/>
                  <a:pt x="16488" y="1528"/>
                  <a:pt x="16478" y="1545"/>
                </a:cubicBezTo>
                <a:cubicBezTo>
                  <a:pt x="16463" y="1569"/>
                  <a:pt x="16472" y="1606"/>
                  <a:pt x="16498" y="1619"/>
                </a:cubicBezTo>
                <a:cubicBezTo>
                  <a:pt x="16508" y="1624"/>
                  <a:pt x="16518" y="1629"/>
                  <a:pt x="16528" y="1634"/>
                </a:cubicBezTo>
                <a:cubicBezTo>
                  <a:pt x="16537" y="1639"/>
                  <a:pt x="16546" y="1641"/>
                  <a:pt x="16555" y="1641"/>
                </a:cubicBezTo>
                <a:cubicBezTo>
                  <a:pt x="16573" y="1641"/>
                  <a:pt x="16591" y="1632"/>
                  <a:pt x="16602" y="1614"/>
                </a:cubicBezTo>
                <a:cubicBezTo>
                  <a:pt x="16615" y="1591"/>
                  <a:pt x="16608" y="1555"/>
                  <a:pt x="16582" y="1541"/>
                </a:cubicBezTo>
                <a:cubicBezTo>
                  <a:pt x="16571" y="1536"/>
                  <a:pt x="16562" y="1531"/>
                  <a:pt x="16551" y="1525"/>
                </a:cubicBezTo>
                <a:cubicBezTo>
                  <a:pt x="16543" y="1521"/>
                  <a:pt x="16533" y="1519"/>
                  <a:pt x="16524" y="1519"/>
                </a:cubicBezTo>
                <a:close/>
                <a:moveTo>
                  <a:pt x="19304" y="1622"/>
                </a:moveTo>
                <a:cubicBezTo>
                  <a:pt x="19280" y="1622"/>
                  <a:pt x="19280" y="1656"/>
                  <a:pt x="19304" y="1656"/>
                </a:cubicBezTo>
                <a:cubicBezTo>
                  <a:pt x="19327" y="1656"/>
                  <a:pt x="19327" y="1622"/>
                  <a:pt x="19304" y="1622"/>
                </a:cubicBezTo>
                <a:close/>
                <a:moveTo>
                  <a:pt x="3535" y="1596"/>
                </a:moveTo>
                <a:cubicBezTo>
                  <a:pt x="3521" y="1596"/>
                  <a:pt x="3508" y="1614"/>
                  <a:pt x="3522" y="1625"/>
                </a:cubicBezTo>
                <a:cubicBezTo>
                  <a:pt x="3529" y="1632"/>
                  <a:pt x="3529" y="1637"/>
                  <a:pt x="3520" y="1644"/>
                </a:cubicBezTo>
                <a:cubicBezTo>
                  <a:pt x="3506" y="1655"/>
                  <a:pt x="3519" y="1672"/>
                  <a:pt x="3534" y="1672"/>
                </a:cubicBezTo>
                <a:cubicBezTo>
                  <a:pt x="3538" y="1672"/>
                  <a:pt x="3542" y="1671"/>
                  <a:pt x="3545" y="1669"/>
                </a:cubicBezTo>
                <a:cubicBezTo>
                  <a:pt x="3566" y="1651"/>
                  <a:pt x="3566" y="1619"/>
                  <a:pt x="3546" y="1601"/>
                </a:cubicBezTo>
                <a:cubicBezTo>
                  <a:pt x="3543" y="1597"/>
                  <a:pt x="3539" y="1596"/>
                  <a:pt x="3535" y="1596"/>
                </a:cubicBezTo>
                <a:close/>
                <a:moveTo>
                  <a:pt x="15654" y="1592"/>
                </a:moveTo>
                <a:cubicBezTo>
                  <a:pt x="15627" y="1592"/>
                  <a:pt x="15603" y="1629"/>
                  <a:pt x="15628" y="1653"/>
                </a:cubicBezTo>
                <a:lnTo>
                  <a:pt x="15644" y="1669"/>
                </a:lnTo>
                <a:cubicBezTo>
                  <a:pt x="15651" y="1676"/>
                  <a:pt x="15659" y="1679"/>
                  <a:pt x="15667" y="1679"/>
                </a:cubicBezTo>
                <a:cubicBezTo>
                  <a:pt x="15694" y="1679"/>
                  <a:pt x="15719" y="1644"/>
                  <a:pt x="15693" y="1619"/>
                </a:cubicBezTo>
                <a:lnTo>
                  <a:pt x="15678" y="1603"/>
                </a:lnTo>
                <a:cubicBezTo>
                  <a:pt x="15670" y="1596"/>
                  <a:pt x="15662" y="1592"/>
                  <a:pt x="15654" y="1592"/>
                </a:cubicBezTo>
                <a:close/>
                <a:moveTo>
                  <a:pt x="6059" y="1613"/>
                </a:moveTo>
                <a:cubicBezTo>
                  <a:pt x="6012" y="1613"/>
                  <a:pt x="6012" y="1685"/>
                  <a:pt x="6059" y="1685"/>
                </a:cubicBezTo>
                <a:cubicBezTo>
                  <a:pt x="6105" y="1685"/>
                  <a:pt x="6105" y="1613"/>
                  <a:pt x="6059" y="1613"/>
                </a:cubicBezTo>
                <a:close/>
                <a:moveTo>
                  <a:pt x="13759" y="1545"/>
                </a:moveTo>
                <a:cubicBezTo>
                  <a:pt x="13753" y="1545"/>
                  <a:pt x="13747" y="1546"/>
                  <a:pt x="13742" y="1549"/>
                </a:cubicBezTo>
                <a:cubicBezTo>
                  <a:pt x="13723" y="1560"/>
                  <a:pt x="13721" y="1581"/>
                  <a:pt x="13728" y="1598"/>
                </a:cubicBezTo>
                <a:cubicBezTo>
                  <a:pt x="13738" y="1623"/>
                  <a:pt x="13749" y="1648"/>
                  <a:pt x="13760" y="1672"/>
                </a:cubicBezTo>
                <a:cubicBezTo>
                  <a:pt x="13766" y="1684"/>
                  <a:pt x="13779" y="1689"/>
                  <a:pt x="13792" y="1689"/>
                </a:cubicBezTo>
                <a:cubicBezTo>
                  <a:pt x="13798" y="1689"/>
                  <a:pt x="13804" y="1688"/>
                  <a:pt x="13809" y="1686"/>
                </a:cubicBezTo>
                <a:cubicBezTo>
                  <a:pt x="13827" y="1675"/>
                  <a:pt x="13831" y="1654"/>
                  <a:pt x="13822" y="1637"/>
                </a:cubicBezTo>
                <a:cubicBezTo>
                  <a:pt x="13812" y="1612"/>
                  <a:pt x="13801" y="1587"/>
                  <a:pt x="13790" y="1562"/>
                </a:cubicBezTo>
                <a:cubicBezTo>
                  <a:pt x="13784" y="1550"/>
                  <a:pt x="13772" y="1545"/>
                  <a:pt x="13759" y="1545"/>
                </a:cubicBezTo>
                <a:close/>
                <a:moveTo>
                  <a:pt x="10307" y="1562"/>
                </a:moveTo>
                <a:cubicBezTo>
                  <a:pt x="10298" y="1562"/>
                  <a:pt x="10288" y="1565"/>
                  <a:pt x="10280" y="1569"/>
                </a:cubicBezTo>
                <a:cubicBezTo>
                  <a:pt x="10254" y="1585"/>
                  <a:pt x="10247" y="1616"/>
                  <a:pt x="10260" y="1643"/>
                </a:cubicBezTo>
                <a:cubicBezTo>
                  <a:pt x="10266" y="1653"/>
                  <a:pt x="10271" y="1661"/>
                  <a:pt x="10276" y="1672"/>
                </a:cubicBezTo>
                <a:cubicBezTo>
                  <a:pt x="10285" y="1690"/>
                  <a:pt x="10303" y="1699"/>
                  <a:pt x="10322" y="1699"/>
                </a:cubicBezTo>
                <a:cubicBezTo>
                  <a:pt x="10332" y="1699"/>
                  <a:pt x="10341" y="1696"/>
                  <a:pt x="10349" y="1692"/>
                </a:cubicBezTo>
                <a:cubicBezTo>
                  <a:pt x="10376" y="1676"/>
                  <a:pt x="10382" y="1645"/>
                  <a:pt x="10369" y="1619"/>
                </a:cubicBezTo>
                <a:cubicBezTo>
                  <a:pt x="10364" y="1608"/>
                  <a:pt x="10359" y="1599"/>
                  <a:pt x="10354" y="1588"/>
                </a:cubicBezTo>
                <a:cubicBezTo>
                  <a:pt x="10344" y="1571"/>
                  <a:pt x="10325" y="1562"/>
                  <a:pt x="10307" y="1562"/>
                </a:cubicBezTo>
                <a:close/>
                <a:moveTo>
                  <a:pt x="1804" y="1675"/>
                </a:moveTo>
                <a:cubicBezTo>
                  <a:pt x="1770" y="1675"/>
                  <a:pt x="1758" y="1733"/>
                  <a:pt x="1797" y="1745"/>
                </a:cubicBezTo>
                <a:cubicBezTo>
                  <a:pt x="1813" y="1751"/>
                  <a:pt x="1827" y="1756"/>
                  <a:pt x="1842" y="1761"/>
                </a:cubicBezTo>
                <a:cubicBezTo>
                  <a:pt x="1846" y="1762"/>
                  <a:pt x="1850" y="1763"/>
                  <a:pt x="1854" y="1763"/>
                </a:cubicBezTo>
                <a:cubicBezTo>
                  <a:pt x="1888" y="1763"/>
                  <a:pt x="1901" y="1706"/>
                  <a:pt x="1862" y="1693"/>
                </a:cubicBezTo>
                <a:cubicBezTo>
                  <a:pt x="1846" y="1688"/>
                  <a:pt x="1831" y="1682"/>
                  <a:pt x="1817" y="1677"/>
                </a:cubicBezTo>
                <a:cubicBezTo>
                  <a:pt x="1812" y="1676"/>
                  <a:pt x="1808" y="1675"/>
                  <a:pt x="1804" y="1675"/>
                </a:cubicBezTo>
                <a:close/>
                <a:moveTo>
                  <a:pt x="4497" y="1714"/>
                </a:moveTo>
                <a:cubicBezTo>
                  <a:pt x="4450" y="1714"/>
                  <a:pt x="4450" y="1785"/>
                  <a:pt x="4497" y="1785"/>
                </a:cubicBezTo>
                <a:cubicBezTo>
                  <a:pt x="4541" y="1785"/>
                  <a:pt x="4542" y="1714"/>
                  <a:pt x="4497" y="1714"/>
                </a:cubicBezTo>
                <a:close/>
                <a:moveTo>
                  <a:pt x="23422" y="1646"/>
                </a:moveTo>
                <a:cubicBezTo>
                  <a:pt x="23401" y="1646"/>
                  <a:pt x="23379" y="1663"/>
                  <a:pt x="23385" y="1690"/>
                </a:cubicBezTo>
                <a:lnTo>
                  <a:pt x="23400" y="1764"/>
                </a:lnTo>
                <a:cubicBezTo>
                  <a:pt x="23404" y="1782"/>
                  <a:pt x="23417" y="1789"/>
                  <a:pt x="23431" y="1789"/>
                </a:cubicBezTo>
                <a:cubicBezTo>
                  <a:pt x="23451" y="1789"/>
                  <a:pt x="23474" y="1772"/>
                  <a:pt x="23469" y="1745"/>
                </a:cubicBezTo>
                <a:cubicBezTo>
                  <a:pt x="23461" y="1721"/>
                  <a:pt x="23457" y="1696"/>
                  <a:pt x="23453" y="1671"/>
                </a:cubicBezTo>
                <a:cubicBezTo>
                  <a:pt x="23449" y="1653"/>
                  <a:pt x="23436" y="1646"/>
                  <a:pt x="23422" y="1646"/>
                </a:cubicBezTo>
                <a:close/>
                <a:moveTo>
                  <a:pt x="2436" y="1723"/>
                </a:moveTo>
                <a:cubicBezTo>
                  <a:pt x="2392" y="1723"/>
                  <a:pt x="2391" y="1795"/>
                  <a:pt x="2436" y="1795"/>
                </a:cubicBezTo>
                <a:cubicBezTo>
                  <a:pt x="2482" y="1795"/>
                  <a:pt x="2482" y="1723"/>
                  <a:pt x="2436" y="1723"/>
                </a:cubicBezTo>
                <a:close/>
                <a:moveTo>
                  <a:pt x="2722" y="1712"/>
                </a:moveTo>
                <a:cubicBezTo>
                  <a:pt x="2691" y="1712"/>
                  <a:pt x="2669" y="1759"/>
                  <a:pt x="2703" y="1777"/>
                </a:cubicBezTo>
                <a:cubicBezTo>
                  <a:pt x="2714" y="1782"/>
                  <a:pt x="2723" y="1787"/>
                  <a:pt x="2733" y="1792"/>
                </a:cubicBezTo>
                <a:cubicBezTo>
                  <a:pt x="2739" y="1795"/>
                  <a:pt x="2745" y="1797"/>
                  <a:pt x="2751" y="1797"/>
                </a:cubicBezTo>
                <a:cubicBezTo>
                  <a:pt x="2783" y="1797"/>
                  <a:pt x="2805" y="1750"/>
                  <a:pt x="2769" y="1732"/>
                </a:cubicBezTo>
                <a:cubicBezTo>
                  <a:pt x="2759" y="1726"/>
                  <a:pt x="2749" y="1721"/>
                  <a:pt x="2739" y="1716"/>
                </a:cubicBezTo>
                <a:cubicBezTo>
                  <a:pt x="2733" y="1713"/>
                  <a:pt x="2728" y="1712"/>
                  <a:pt x="2722" y="1712"/>
                </a:cubicBezTo>
                <a:close/>
                <a:moveTo>
                  <a:pt x="3870" y="1712"/>
                </a:moveTo>
                <a:cubicBezTo>
                  <a:pt x="3865" y="1712"/>
                  <a:pt x="3860" y="1713"/>
                  <a:pt x="3855" y="1714"/>
                </a:cubicBezTo>
                <a:cubicBezTo>
                  <a:pt x="3816" y="1723"/>
                  <a:pt x="3827" y="1782"/>
                  <a:pt x="3865" y="1784"/>
                </a:cubicBezTo>
                <a:cubicBezTo>
                  <a:pt x="3871" y="1794"/>
                  <a:pt x="3883" y="1799"/>
                  <a:pt x="3894" y="1799"/>
                </a:cubicBezTo>
                <a:cubicBezTo>
                  <a:pt x="3900" y="1799"/>
                  <a:pt x="3907" y="1798"/>
                  <a:pt x="3912" y="1795"/>
                </a:cubicBezTo>
                <a:cubicBezTo>
                  <a:pt x="3931" y="1784"/>
                  <a:pt x="3933" y="1763"/>
                  <a:pt x="3926" y="1745"/>
                </a:cubicBezTo>
                <a:cubicBezTo>
                  <a:pt x="3915" y="1723"/>
                  <a:pt x="3892" y="1712"/>
                  <a:pt x="3870" y="1712"/>
                </a:cubicBezTo>
                <a:close/>
                <a:moveTo>
                  <a:pt x="13042" y="1674"/>
                </a:moveTo>
                <a:cubicBezTo>
                  <a:pt x="13024" y="1674"/>
                  <a:pt x="13005" y="1684"/>
                  <a:pt x="12995" y="1701"/>
                </a:cubicBezTo>
                <a:cubicBezTo>
                  <a:pt x="12979" y="1727"/>
                  <a:pt x="12989" y="1759"/>
                  <a:pt x="13015" y="1775"/>
                </a:cubicBezTo>
                <a:cubicBezTo>
                  <a:pt x="13030" y="1785"/>
                  <a:pt x="13045" y="1795"/>
                  <a:pt x="13059" y="1805"/>
                </a:cubicBezTo>
                <a:cubicBezTo>
                  <a:pt x="13066" y="1810"/>
                  <a:pt x="13075" y="1812"/>
                  <a:pt x="13084" y="1812"/>
                </a:cubicBezTo>
                <a:cubicBezTo>
                  <a:pt x="13103" y="1812"/>
                  <a:pt x="13123" y="1802"/>
                  <a:pt x="13132" y="1785"/>
                </a:cubicBezTo>
                <a:cubicBezTo>
                  <a:pt x="13147" y="1759"/>
                  <a:pt x="13136" y="1727"/>
                  <a:pt x="13113" y="1712"/>
                </a:cubicBezTo>
                <a:cubicBezTo>
                  <a:pt x="13097" y="1701"/>
                  <a:pt x="13083" y="1692"/>
                  <a:pt x="13068" y="1681"/>
                </a:cubicBezTo>
                <a:cubicBezTo>
                  <a:pt x="13060" y="1676"/>
                  <a:pt x="13051" y="1674"/>
                  <a:pt x="13042" y="1674"/>
                </a:cubicBezTo>
                <a:close/>
                <a:moveTo>
                  <a:pt x="6525" y="1720"/>
                </a:moveTo>
                <a:cubicBezTo>
                  <a:pt x="6507" y="1720"/>
                  <a:pt x="6489" y="1732"/>
                  <a:pt x="6489" y="1755"/>
                </a:cubicBezTo>
                <a:lnTo>
                  <a:pt x="6489" y="1785"/>
                </a:lnTo>
                <a:cubicBezTo>
                  <a:pt x="6489" y="1808"/>
                  <a:pt x="6506" y="1820"/>
                  <a:pt x="6524" y="1820"/>
                </a:cubicBezTo>
                <a:cubicBezTo>
                  <a:pt x="6541" y="1820"/>
                  <a:pt x="6559" y="1808"/>
                  <a:pt x="6560" y="1785"/>
                </a:cubicBezTo>
                <a:lnTo>
                  <a:pt x="6560" y="1755"/>
                </a:lnTo>
                <a:cubicBezTo>
                  <a:pt x="6560" y="1732"/>
                  <a:pt x="6543" y="1720"/>
                  <a:pt x="6525" y="1720"/>
                </a:cubicBezTo>
                <a:close/>
                <a:moveTo>
                  <a:pt x="17021" y="1714"/>
                </a:moveTo>
                <a:cubicBezTo>
                  <a:pt x="16980" y="1714"/>
                  <a:pt x="16944" y="1767"/>
                  <a:pt x="16981" y="1805"/>
                </a:cubicBezTo>
                <a:cubicBezTo>
                  <a:pt x="16987" y="1810"/>
                  <a:pt x="16991" y="1815"/>
                  <a:pt x="16996" y="1821"/>
                </a:cubicBezTo>
                <a:cubicBezTo>
                  <a:pt x="17007" y="1832"/>
                  <a:pt x="17020" y="1836"/>
                  <a:pt x="17032" y="1836"/>
                </a:cubicBezTo>
                <a:cubicBezTo>
                  <a:pt x="17073" y="1836"/>
                  <a:pt x="17110" y="1783"/>
                  <a:pt x="17073" y="1745"/>
                </a:cubicBezTo>
                <a:lnTo>
                  <a:pt x="17057" y="1730"/>
                </a:lnTo>
                <a:cubicBezTo>
                  <a:pt x="17046" y="1719"/>
                  <a:pt x="17033" y="1714"/>
                  <a:pt x="17021" y="1714"/>
                </a:cubicBezTo>
                <a:close/>
                <a:moveTo>
                  <a:pt x="19438" y="1770"/>
                </a:moveTo>
                <a:cubicBezTo>
                  <a:pt x="19426" y="1770"/>
                  <a:pt x="19414" y="1783"/>
                  <a:pt x="19422" y="1798"/>
                </a:cubicBezTo>
                <a:cubicBezTo>
                  <a:pt x="19428" y="1808"/>
                  <a:pt x="19433" y="1818"/>
                  <a:pt x="19437" y="1828"/>
                </a:cubicBezTo>
                <a:cubicBezTo>
                  <a:pt x="19441" y="1835"/>
                  <a:pt x="19446" y="1837"/>
                  <a:pt x="19451" y="1837"/>
                </a:cubicBezTo>
                <a:cubicBezTo>
                  <a:pt x="19463" y="1837"/>
                  <a:pt x="19475" y="1825"/>
                  <a:pt x="19468" y="1810"/>
                </a:cubicBezTo>
                <a:cubicBezTo>
                  <a:pt x="19463" y="1800"/>
                  <a:pt x="19457" y="1790"/>
                  <a:pt x="19452" y="1780"/>
                </a:cubicBezTo>
                <a:cubicBezTo>
                  <a:pt x="19449" y="1773"/>
                  <a:pt x="19443" y="1770"/>
                  <a:pt x="19438" y="1770"/>
                </a:cubicBezTo>
                <a:close/>
                <a:moveTo>
                  <a:pt x="18929" y="1721"/>
                </a:moveTo>
                <a:cubicBezTo>
                  <a:pt x="18920" y="1721"/>
                  <a:pt x="18911" y="1723"/>
                  <a:pt x="18902" y="1727"/>
                </a:cubicBezTo>
                <a:cubicBezTo>
                  <a:pt x="18892" y="1733"/>
                  <a:pt x="18882" y="1738"/>
                  <a:pt x="18872" y="1743"/>
                </a:cubicBezTo>
                <a:cubicBezTo>
                  <a:pt x="18845" y="1756"/>
                  <a:pt x="18839" y="1791"/>
                  <a:pt x="18852" y="1817"/>
                </a:cubicBezTo>
                <a:cubicBezTo>
                  <a:pt x="18862" y="1834"/>
                  <a:pt x="18880" y="1843"/>
                  <a:pt x="18898" y="1843"/>
                </a:cubicBezTo>
                <a:cubicBezTo>
                  <a:pt x="18907" y="1843"/>
                  <a:pt x="18916" y="1841"/>
                  <a:pt x="18925" y="1836"/>
                </a:cubicBezTo>
                <a:cubicBezTo>
                  <a:pt x="18936" y="1831"/>
                  <a:pt x="18945" y="1826"/>
                  <a:pt x="18955" y="1821"/>
                </a:cubicBezTo>
                <a:cubicBezTo>
                  <a:pt x="18982" y="1807"/>
                  <a:pt x="18988" y="1771"/>
                  <a:pt x="18975" y="1747"/>
                </a:cubicBezTo>
                <a:cubicBezTo>
                  <a:pt x="18965" y="1730"/>
                  <a:pt x="18947" y="1721"/>
                  <a:pt x="18929" y="1721"/>
                </a:cubicBezTo>
                <a:close/>
                <a:moveTo>
                  <a:pt x="19965" y="1737"/>
                </a:moveTo>
                <a:cubicBezTo>
                  <a:pt x="19896" y="1737"/>
                  <a:pt x="19896" y="1844"/>
                  <a:pt x="19965" y="1844"/>
                </a:cubicBezTo>
                <a:lnTo>
                  <a:pt x="19996" y="1844"/>
                </a:lnTo>
                <a:cubicBezTo>
                  <a:pt x="20065" y="1844"/>
                  <a:pt x="20065" y="1737"/>
                  <a:pt x="19996" y="1737"/>
                </a:cubicBezTo>
                <a:close/>
                <a:moveTo>
                  <a:pt x="21978" y="1746"/>
                </a:moveTo>
                <a:cubicBezTo>
                  <a:pt x="21960" y="1746"/>
                  <a:pt x="21942" y="1758"/>
                  <a:pt x="21942" y="1781"/>
                </a:cubicBezTo>
                <a:lnTo>
                  <a:pt x="21942" y="1811"/>
                </a:lnTo>
                <a:cubicBezTo>
                  <a:pt x="21942" y="1834"/>
                  <a:pt x="21960" y="1846"/>
                  <a:pt x="21978" y="1846"/>
                </a:cubicBezTo>
                <a:cubicBezTo>
                  <a:pt x="21996" y="1846"/>
                  <a:pt x="22013" y="1834"/>
                  <a:pt x="22013" y="1811"/>
                </a:cubicBezTo>
                <a:lnTo>
                  <a:pt x="22013" y="1781"/>
                </a:lnTo>
                <a:cubicBezTo>
                  <a:pt x="22013" y="1758"/>
                  <a:pt x="21996" y="1746"/>
                  <a:pt x="21978" y="1746"/>
                </a:cubicBezTo>
                <a:close/>
                <a:moveTo>
                  <a:pt x="333" y="1779"/>
                </a:moveTo>
                <a:cubicBezTo>
                  <a:pt x="288" y="1779"/>
                  <a:pt x="287" y="1849"/>
                  <a:pt x="333" y="1849"/>
                </a:cubicBezTo>
                <a:cubicBezTo>
                  <a:pt x="380" y="1849"/>
                  <a:pt x="380" y="1779"/>
                  <a:pt x="333" y="1779"/>
                </a:cubicBezTo>
                <a:close/>
                <a:moveTo>
                  <a:pt x="14694" y="1710"/>
                </a:moveTo>
                <a:cubicBezTo>
                  <a:pt x="14670" y="1710"/>
                  <a:pt x="14649" y="1727"/>
                  <a:pt x="14641" y="1748"/>
                </a:cubicBezTo>
                <a:cubicBezTo>
                  <a:pt x="14636" y="1764"/>
                  <a:pt x="14631" y="1779"/>
                  <a:pt x="14627" y="1792"/>
                </a:cubicBezTo>
                <a:cubicBezTo>
                  <a:pt x="14617" y="1821"/>
                  <a:pt x="14637" y="1852"/>
                  <a:pt x="14663" y="1858"/>
                </a:cubicBezTo>
                <a:cubicBezTo>
                  <a:pt x="14668" y="1860"/>
                  <a:pt x="14672" y="1860"/>
                  <a:pt x="14676" y="1860"/>
                </a:cubicBezTo>
                <a:cubicBezTo>
                  <a:pt x="14700" y="1860"/>
                  <a:pt x="14720" y="1844"/>
                  <a:pt x="14728" y="1822"/>
                </a:cubicBezTo>
                <a:cubicBezTo>
                  <a:pt x="14734" y="1806"/>
                  <a:pt x="14739" y="1791"/>
                  <a:pt x="14744" y="1777"/>
                </a:cubicBezTo>
                <a:cubicBezTo>
                  <a:pt x="14754" y="1749"/>
                  <a:pt x="14734" y="1718"/>
                  <a:pt x="14707" y="1712"/>
                </a:cubicBezTo>
                <a:cubicBezTo>
                  <a:pt x="14703" y="1710"/>
                  <a:pt x="14698" y="1710"/>
                  <a:pt x="14694" y="1710"/>
                </a:cubicBezTo>
                <a:close/>
                <a:moveTo>
                  <a:pt x="11177" y="1778"/>
                </a:moveTo>
                <a:cubicBezTo>
                  <a:pt x="11159" y="1778"/>
                  <a:pt x="11141" y="1789"/>
                  <a:pt x="11141" y="1812"/>
                </a:cubicBezTo>
                <a:lnTo>
                  <a:pt x="11141" y="1828"/>
                </a:lnTo>
                <a:cubicBezTo>
                  <a:pt x="11141" y="1851"/>
                  <a:pt x="11159" y="1863"/>
                  <a:pt x="11177" y="1863"/>
                </a:cubicBezTo>
                <a:cubicBezTo>
                  <a:pt x="11195" y="1863"/>
                  <a:pt x="11213" y="1851"/>
                  <a:pt x="11213" y="1828"/>
                </a:cubicBezTo>
                <a:lnTo>
                  <a:pt x="11213" y="1812"/>
                </a:lnTo>
                <a:cubicBezTo>
                  <a:pt x="11213" y="1789"/>
                  <a:pt x="11195" y="1778"/>
                  <a:pt x="11177" y="1778"/>
                </a:cubicBezTo>
                <a:close/>
                <a:moveTo>
                  <a:pt x="16494" y="1792"/>
                </a:moveTo>
                <a:cubicBezTo>
                  <a:pt x="16451" y="1792"/>
                  <a:pt x="16450" y="1864"/>
                  <a:pt x="16495" y="1864"/>
                </a:cubicBezTo>
                <a:lnTo>
                  <a:pt x="16525" y="1864"/>
                </a:lnTo>
                <a:cubicBezTo>
                  <a:pt x="16571" y="1864"/>
                  <a:pt x="16571" y="1792"/>
                  <a:pt x="16525" y="1792"/>
                </a:cubicBezTo>
                <a:lnTo>
                  <a:pt x="16495" y="1792"/>
                </a:lnTo>
                <a:cubicBezTo>
                  <a:pt x="16494" y="1792"/>
                  <a:pt x="16494" y="1792"/>
                  <a:pt x="16494" y="1792"/>
                </a:cubicBezTo>
                <a:close/>
                <a:moveTo>
                  <a:pt x="11919" y="1786"/>
                </a:moveTo>
                <a:cubicBezTo>
                  <a:pt x="11896" y="1786"/>
                  <a:pt x="11873" y="1792"/>
                  <a:pt x="11852" y="1802"/>
                </a:cubicBezTo>
                <a:cubicBezTo>
                  <a:pt x="11816" y="1819"/>
                  <a:pt x="11838" y="1868"/>
                  <a:pt x="11871" y="1868"/>
                </a:cubicBezTo>
                <a:cubicBezTo>
                  <a:pt x="11876" y="1868"/>
                  <a:pt x="11881" y="1866"/>
                  <a:pt x="11886" y="1864"/>
                </a:cubicBezTo>
                <a:cubicBezTo>
                  <a:pt x="11896" y="1859"/>
                  <a:pt x="11905" y="1857"/>
                  <a:pt x="11915" y="1857"/>
                </a:cubicBezTo>
                <a:cubicBezTo>
                  <a:pt x="11926" y="1857"/>
                  <a:pt x="11937" y="1860"/>
                  <a:pt x="11948" y="1865"/>
                </a:cubicBezTo>
                <a:cubicBezTo>
                  <a:pt x="11951" y="1866"/>
                  <a:pt x="11954" y="1866"/>
                  <a:pt x="11957" y="1866"/>
                </a:cubicBezTo>
                <a:cubicBezTo>
                  <a:pt x="11973" y="1866"/>
                  <a:pt x="11989" y="1853"/>
                  <a:pt x="11993" y="1840"/>
                </a:cubicBezTo>
                <a:cubicBezTo>
                  <a:pt x="11999" y="1819"/>
                  <a:pt x="11987" y="1803"/>
                  <a:pt x="11968" y="1796"/>
                </a:cubicBezTo>
                <a:cubicBezTo>
                  <a:pt x="11952" y="1789"/>
                  <a:pt x="11935" y="1786"/>
                  <a:pt x="11919" y="1786"/>
                </a:cubicBezTo>
                <a:close/>
                <a:moveTo>
                  <a:pt x="21827" y="1806"/>
                </a:moveTo>
                <a:cubicBezTo>
                  <a:pt x="21810" y="1806"/>
                  <a:pt x="21792" y="1817"/>
                  <a:pt x="21792" y="1840"/>
                </a:cubicBezTo>
                <a:lnTo>
                  <a:pt x="21792" y="1855"/>
                </a:lnTo>
                <a:cubicBezTo>
                  <a:pt x="21792" y="1878"/>
                  <a:pt x="21810" y="1890"/>
                  <a:pt x="21827" y="1890"/>
                </a:cubicBezTo>
                <a:cubicBezTo>
                  <a:pt x="21845" y="1890"/>
                  <a:pt x="21863" y="1878"/>
                  <a:pt x="21863" y="1855"/>
                </a:cubicBezTo>
                <a:lnTo>
                  <a:pt x="21863" y="1840"/>
                </a:lnTo>
                <a:cubicBezTo>
                  <a:pt x="21863" y="1817"/>
                  <a:pt x="21845" y="1806"/>
                  <a:pt x="21827" y="1806"/>
                </a:cubicBezTo>
                <a:close/>
                <a:moveTo>
                  <a:pt x="24624" y="1829"/>
                </a:moveTo>
                <a:cubicBezTo>
                  <a:pt x="24579" y="1829"/>
                  <a:pt x="24579" y="1900"/>
                  <a:pt x="24624" y="1900"/>
                </a:cubicBezTo>
                <a:lnTo>
                  <a:pt x="24640" y="1900"/>
                </a:lnTo>
                <a:cubicBezTo>
                  <a:pt x="24686" y="1900"/>
                  <a:pt x="24686" y="1829"/>
                  <a:pt x="24640" y="1829"/>
                </a:cubicBezTo>
                <a:close/>
                <a:moveTo>
                  <a:pt x="20990" y="1770"/>
                </a:moveTo>
                <a:cubicBezTo>
                  <a:pt x="20954" y="1770"/>
                  <a:pt x="20917" y="1809"/>
                  <a:pt x="20940" y="1850"/>
                </a:cubicBezTo>
                <a:cubicBezTo>
                  <a:pt x="20960" y="1886"/>
                  <a:pt x="20991" y="1902"/>
                  <a:pt x="21030" y="1907"/>
                </a:cubicBezTo>
                <a:cubicBezTo>
                  <a:pt x="21032" y="1907"/>
                  <a:pt x="21033" y="1907"/>
                  <a:pt x="21035" y="1907"/>
                </a:cubicBezTo>
                <a:cubicBezTo>
                  <a:pt x="21062" y="1907"/>
                  <a:pt x="21083" y="1879"/>
                  <a:pt x="21083" y="1853"/>
                </a:cubicBezTo>
                <a:cubicBezTo>
                  <a:pt x="21083" y="1823"/>
                  <a:pt x="21061" y="1805"/>
                  <a:pt x="21034" y="1799"/>
                </a:cubicBezTo>
                <a:cubicBezTo>
                  <a:pt x="21033" y="1798"/>
                  <a:pt x="21033" y="1797"/>
                  <a:pt x="21031" y="1796"/>
                </a:cubicBezTo>
                <a:cubicBezTo>
                  <a:pt x="21021" y="1777"/>
                  <a:pt x="21005" y="1770"/>
                  <a:pt x="20990" y="1770"/>
                </a:cubicBezTo>
                <a:close/>
                <a:moveTo>
                  <a:pt x="20595" y="1847"/>
                </a:moveTo>
                <a:cubicBezTo>
                  <a:pt x="20549" y="1847"/>
                  <a:pt x="20549" y="1917"/>
                  <a:pt x="20595" y="1917"/>
                </a:cubicBezTo>
                <a:cubicBezTo>
                  <a:pt x="20595" y="1917"/>
                  <a:pt x="20596" y="1917"/>
                  <a:pt x="20596" y="1917"/>
                </a:cubicBezTo>
                <a:cubicBezTo>
                  <a:pt x="20641" y="1917"/>
                  <a:pt x="20641" y="1847"/>
                  <a:pt x="20595" y="1847"/>
                </a:cubicBezTo>
                <a:close/>
                <a:moveTo>
                  <a:pt x="9691" y="1820"/>
                </a:moveTo>
                <a:cubicBezTo>
                  <a:pt x="9673" y="1820"/>
                  <a:pt x="9654" y="1831"/>
                  <a:pt x="9654" y="1854"/>
                </a:cubicBezTo>
                <a:cubicBezTo>
                  <a:pt x="9652" y="1890"/>
                  <a:pt x="9675" y="1921"/>
                  <a:pt x="9710" y="1932"/>
                </a:cubicBezTo>
                <a:cubicBezTo>
                  <a:pt x="9714" y="1933"/>
                  <a:pt x="9718" y="1934"/>
                  <a:pt x="9722" y="1934"/>
                </a:cubicBezTo>
                <a:cubicBezTo>
                  <a:pt x="9757" y="1934"/>
                  <a:pt x="9769" y="1875"/>
                  <a:pt x="9730" y="1864"/>
                </a:cubicBezTo>
                <a:cubicBezTo>
                  <a:pt x="9723" y="1861"/>
                  <a:pt x="9725" y="1858"/>
                  <a:pt x="9725" y="1854"/>
                </a:cubicBezTo>
                <a:cubicBezTo>
                  <a:pt x="9726" y="1831"/>
                  <a:pt x="9709" y="1820"/>
                  <a:pt x="9691" y="1820"/>
                </a:cubicBezTo>
                <a:close/>
                <a:moveTo>
                  <a:pt x="18130" y="1873"/>
                </a:moveTo>
                <a:cubicBezTo>
                  <a:pt x="18125" y="1873"/>
                  <a:pt x="18120" y="1875"/>
                  <a:pt x="18116" y="1880"/>
                </a:cubicBezTo>
                <a:cubicBezTo>
                  <a:pt x="18103" y="1899"/>
                  <a:pt x="18086" y="1912"/>
                  <a:pt x="18066" y="1918"/>
                </a:cubicBezTo>
                <a:cubicBezTo>
                  <a:pt x="18047" y="1926"/>
                  <a:pt x="18053" y="1954"/>
                  <a:pt x="18070" y="1954"/>
                </a:cubicBezTo>
                <a:cubicBezTo>
                  <a:pt x="18072" y="1954"/>
                  <a:pt x="18073" y="1953"/>
                  <a:pt x="18075" y="1953"/>
                </a:cubicBezTo>
                <a:cubicBezTo>
                  <a:pt x="18105" y="1941"/>
                  <a:pt x="18127" y="1923"/>
                  <a:pt x="18147" y="1899"/>
                </a:cubicBezTo>
                <a:cubicBezTo>
                  <a:pt x="18156" y="1886"/>
                  <a:pt x="18143" y="1873"/>
                  <a:pt x="18130" y="1873"/>
                </a:cubicBezTo>
                <a:close/>
                <a:moveTo>
                  <a:pt x="8337" y="1890"/>
                </a:moveTo>
                <a:cubicBezTo>
                  <a:pt x="8291" y="1890"/>
                  <a:pt x="8291" y="1960"/>
                  <a:pt x="8337" y="1960"/>
                </a:cubicBezTo>
                <a:lnTo>
                  <a:pt x="8367" y="1960"/>
                </a:lnTo>
                <a:cubicBezTo>
                  <a:pt x="8368" y="1960"/>
                  <a:pt x="8369" y="1960"/>
                  <a:pt x="8369" y="1960"/>
                </a:cubicBezTo>
                <a:cubicBezTo>
                  <a:pt x="8413" y="1960"/>
                  <a:pt x="8414" y="1890"/>
                  <a:pt x="8367" y="1890"/>
                </a:cubicBezTo>
                <a:close/>
                <a:moveTo>
                  <a:pt x="2676" y="1906"/>
                </a:moveTo>
                <a:cubicBezTo>
                  <a:pt x="2632" y="1906"/>
                  <a:pt x="2632" y="1976"/>
                  <a:pt x="2677" y="1976"/>
                </a:cubicBezTo>
                <a:cubicBezTo>
                  <a:pt x="2723" y="1976"/>
                  <a:pt x="2723" y="1906"/>
                  <a:pt x="2677" y="1906"/>
                </a:cubicBezTo>
                <a:cubicBezTo>
                  <a:pt x="2677" y="1906"/>
                  <a:pt x="2676" y="1906"/>
                  <a:pt x="2676" y="1906"/>
                </a:cubicBezTo>
                <a:close/>
                <a:moveTo>
                  <a:pt x="15895" y="1896"/>
                </a:moveTo>
                <a:cubicBezTo>
                  <a:pt x="15877" y="1896"/>
                  <a:pt x="15859" y="1908"/>
                  <a:pt x="15859" y="1931"/>
                </a:cubicBezTo>
                <a:lnTo>
                  <a:pt x="15859" y="1946"/>
                </a:lnTo>
                <a:cubicBezTo>
                  <a:pt x="15859" y="1969"/>
                  <a:pt x="15876" y="1980"/>
                  <a:pt x="15894" y="1980"/>
                </a:cubicBezTo>
                <a:cubicBezTo>
                  <a:pt x="15911" y="1980"/>
                  <a:pt x="15929" y="1969"/>
                  <a:pt x="15929" y="1946"/>
                </a:cubicBezTo>
                <a:lnTo>
                  <a:pt x="15929" y="1931"/>
                </a:lnTo>
                <a:cubicBezTo>
                  <a:pt x="15930" y="1908"/>
                  <a:pt x="15912" y="1896"/>
                  <a:pt x="15895" y="1896"/>
                </a:cubicBezTo>
                <a:close/>
                <a:moveTo>
                  <a:pt x="5231" y="1912"/>
                </a:moveTo>
                <a:cubicBezTo>
                  <a:pt x="5185" y="1912"/>
                  <a:pt x="5185" y="1983"/>
                  <a:pt x="5231" y="1983"/>
                </a:cubicBezTo>
                <a:lnTo>
                  <a:pt x="5247" y="1983"/>
                </a:lnTo>
                <a:cubicBezTo>
                  <a:pt x="5293" y="1983"/>
                  <a:pt x="5293" y="1912"/>
                  <a:pt x="5247" y="1912"/>
                </a:cubicBezTo>
                <a:close/>
                <a:moveTo>
                  <a:pt x="8668" y="1921"/>
                </a:moveTo>
                <a:cubicBezTo>
                  <a:pt x="8622" y="1921"/>
                  <a:pt x="8622" y="1991"/>
                  <a:pt x="8668" y="1991"/>
                </a:cubicBezTo>
                <a:lnTo>
                  <a:pt x="8698" y="1991"/>
                </a:lnTo>
                <a:cubicBezTo>
                  <a:pt x="8745" y="1991"/>
                  <a:pt x="8745" y="1921"/>
                  <a:pt x="8698" y="1921"/>
                </a:cubicBezTo>
                <a:close/>
                <a:moveTo>
                  <a:pt x="5441" y="1928"/>
                </a:moveTo>
                <a:cubicBezTo>
                  <a:pt x="5395" y="1928"/>
                  <a:pt x="5395" y="1999"/>
                  <a:pt x="5441" y="1999"/>
                </a:cubicBezTo>
                <a:cubicBezTo>
                  <a:pt x="5488" y="1999"/>
                  <a:pt x="5488" y="1928"/>
                  <a:pt x="5441" y="1928"/>
                </a:cubicBezTo>
                <a:close/>
                <a:moveTo>
                  <a:pt x="7766" y="1933"/>
                </a:moveTo>
                <a:cubicBezTo>
                  <a:pt x="7720" y="1933"/>
                  <a:pt x="7720" y="2004"/>
                  <a:pt x="7766" y="2004"/>
                </a:cubicBezTo>
                <a:cubicBezTo>
                  <a:pt x="7812" y="2004"/>
                  <a:pt x="7812" y="1933"/>
                  <a:pt x="7766" y="1933"/>
                </a:cubicBezTo>
                <a:close/>
                <a:moveTo>
                  <a:pt x="2256" y="1855"/>
                </a:moveTo>
                <a:cubicBezTo>
                  <a:pt x="2210" y="1855"/>
                  <a:pt x="2180" y="1926"/>
                  <a:pt x="2230" y="1955"/>
                </a:cubicBezTo>
                <a:cubicBezTo>
                  <a:pt x="2255" y="1971"/>
                  <a:pt x="2279" y="1985"/>
                  <a:pt x="2304" y="2000"/>
                </a:cubicBezTo>
                <a:cubicBezTo>
                  <a:pt x="2313" y="2005"/>
                  <a:pt x="2322" y="2008"/>
                  <a:pt x="2330" y="2008"/>
                </a:cubicBezTo>
                <a:cubicBezTo>
                  <a:pt x="2377" y="2008"/>
                  <a:pt x="2408" y="1938"/>
                  <a:pt x="2359" y="1908"/>
                </a:cubicBezTo>
                <a:cubicBezTo>
                  <a:pt x="2334" y="1892"/>
                  <a:pt x="2309" y="1877"/>
                  <a:pt x="2284" y="1864"/>
                </a:cubicBezTo>
                <a:cubicBezTo>
                  <a:pt x="2274" y="1858"/>
                  <a:pt x="2265" y="1855"/>
                  <a:pt x="2256" y="1855"/>
                </a:cubicBezTo>
                <a:close/>
                <a:moveTo>
                  <a:pt x="7902" y="1964"/>
                </a:moveTo>
                <a:cubicBezTo>
                  <a:pt x="7856" y="1964"/>
                  <a:pt x="7856" y="2035"/>
                  <a:pt x="7902" y="2035"/>
                </a:cubicBezTo>
                <a:cubicBezTo>
                  <a:pt x="7946" y="2035"/>
                  <a:pt x="7948" y="1964"/>
                  <a:pt x="7902" y="1964"/>
                </a:cubicBezTo>
                <a:close/>
                <a:moveTo>
                  <a:pt x="19202" y="1855"/>
                </a:moveTo>
                <a:cubicBezTo>
                  <a:pt x="19162" y="1855"/>
                  <a:pt x="19124" y="1908"/>
                  <a:pt x="19161" y="1946"/>
                </a:cubicBezTo>
                <a:cubicBezTo>
                  <a:pt x="19186" y="1971"/>
                  <a:pt x="19211" y="1996"/>
                  <a:pt x="19234" y="2022"/>
                </a:cubicBezTo>
                <a:cubicBezTo>
                  <a:pt x="19245" y="2033"/>
                  <a:pt x="19257" y="2037"/>
                  <a:pt x="19269" y="2037"/>
                </a:cubicBezTo>
                <a:cubicBezTo>
                  <a:pt x="19310" y="2037"/>
                  <a:pt x="19347" y="1985"/>
                  <a:pt x="19311" y="1947"/>
                </a:cubicBezTo>
                <a:cubicBezTo>
                  <a:pt x="19285" y="1922"/>
                  <a:pt x="19262" y="1896"/>
                  <a:pt x="19237" y="1871"/>
                </a:cubicBezTo>
                <a:cubicBezTo>
                  <a:pt x="19227" y="1860"/>
                  <a:pt x="19214" y="1855"/>
                  <a:pt x="19202" y="1855"/>
                </a:cubicBezTo>
                <a:close/>
                <a:moveTo>
                  <a:pt x="4844" y="1955"/>
                </a:moveTo>
                <a:cubicBezTo>
                  <a:pt x="4821" y="1955"/>
                  <a:pt x="4797" y="1980"/>
                  <a:pt x="4811" y="2007"/>
                </a:cubicBezTo>
                <a:cubicBezTo>
                  <a:pt x="4816" y="2018"/>
                  <a:pt x="4821" y="2027"/>
                  <a:pt x="4827" y="2038"/>
                </a:cubicBezTo>
                <a:cubicBezTo>
                  <a:pt x="4833" y="2051"/>
                  <a:pt x="4844" y="2056"/>
                  <a:pt x="4854" y="2056"/>
                </a:cubicBezTo>
                <a:cubicBezTo>
                  <a:pt x="4878" y="2056"/>
                  <a:pt x="4902" y="2030"/>
                  <a:pt x="4887" y="2002"/>
                </a:cubicBezTo>
                <a:cubicBezTo>
                  <a:pt x="4882" y="1991"/>
                  <a:pt x="4877" y="1983"/>
                  <a:pt x="4872" y="1973"/>
                </a:cubicBezTo>
                <a:cubicBezTo>
                  <a:pt x="4865" y="1960"/>
                  <a:pt x="4855" y="1955"/>
                  <a:pt x="4844" y="1955"/>
                </a:cubicBezTo>
                <a:close/>
                <a:moveTo>
                  <a:pt x="12349" y="1995"/>
                </a:moveTo>
                <a:cubicBezTo>
                  <a:pt x="12335" y="1995"/>
                  <a:pt x="12323" y="2014"/>
                  <a:pt x="12336" y="2025"/>
                </a:cubicBezTo>
                <a:cubicBezTo>
                  <a:pt x="12342" y="2031"/>
                  <a:pt x="12341" y="2037"/>
                  <a:pt x="12335" y="2043"/>
                </a:cubicBezTo>
                <a:cubicBezTo>
                  <a:pt x="12320" y="2054"/>
                  <a:pt x="12333" y="2071"/>
                  <a:pt x="12348" y="2071"/>
                </a:cubicBezTo>
                <a:cubicBezTo>
                  <a:pt x="12352" y="2071"/>
                  <a:pt x="12356" y="2070"/>
                  <a:pt x="12360" y="2068"/>
                </a:cubicBezTo>
                <a:cubicBezTo>
                  <a:pt x="12381" y="2051"/>
                  <a:pt x="12381" y="2018"/>
                  <a:pt x="12361" y="2000"/>
                </a:cubicBezTo>
                <a:cubicBezTo>
                  <a:pt x="12357" y="1996"/>
                  <a:pt x="12353" y="1995"/>
                  <a:pt x="12349" y="1995"/>
                </a:cubicBezTo>
                <a:close/>
                <a:moveTo>
                  <a:pt x="22953" y="1944"/>
                </a:moveTo>
                <a:cubicBezTo>
                  <a:pt x="22932" y="1944"/>
                  <a:pt x="22911" y="1961"/>
                  <a:pt x="22919" y="1987"/>
                </a:cubicBezTo>
                <a:cubicBezTo>
                  <a:pt x="22924" y="2007"/>
                  <a:pt x="22929" y="2027"/>
                  <a:pt x="22934" y="2048"/>
                </a:cubicBezTo>
                <a:cubicBezTo>
                  <a:pt x="22938" y="2066"/>
                  <a:pt x="22952" y="2074"/>
                  <a:pt x="22966" y="2074"/>
                </a:cubicBezTo>
                <a:cubicBezTo>
                  <a:pt x="22987" y="2074"/>
                  <a:pt x="23009" y="2057"/>
                  <a:pt x="23002" y="2030"/>
                </a:cubicBezTo>
                <a:cubicBezTo>
                  <a:pt x="22997" y="2010"/>
                  <a:pt x="22991" y="1990"/>
                  <a:pt x="22987" y="1969"/>
                </a:cubicBezTo>
                <a:cubicBezTo>
                  <a:pt x="22982" y="1952"/>
                  <a:pt x="22968" y="1944"/>
                  <a:pt x="22953" y="1944"/>
                </a:cubicBezTo>
                <a:close/>
                <a:moveTo>
                  <a:pt x="16028" y="2033"/>
                </a:moveTo>
                <a:cubicBezTo>
                  <a:pt x="16011" y="2033"/>
                  <a:pt x="16000" y="2056"/>
                  <a:pt x="16018" y="2065"/>
                </a:cubicBezTo>
                <a:cubicBezTo>
                  <a:pt x="16028" y="2070"/>
                  <a:pt x="16038" y="2075"/>
                  <a:pt x="16048" y="2081"/>
                </a:cubicBezTo>
                <a:cubicBezTo>
                  <a:pt x="16051" y="2082"/>
                  <a:pt x="16054" y="2083"/>
                  <a:pt x="16057" y="2083"/>
                </a:cubicBezTo>
                <a:cubicBezTo>
                  <a:pt x="16073" y="2083"/>
                  <a:pt x="16083" y="2058"/>
                  <a:pt x="16067" y="2051"/>
                </a:cubicBezTo>
                <a:cubicBezTo>
                  <a:pt x="16057" y="2046"/>
                  <a:pt x="16047" y="2041"/>
                  <a:pt x="16037" y="2035"/>
                </a:cubicBezTo>
                <a:cubicBezTo>
                  <a:pt x="16034" y="2034"/>
                  <a:pt x="16031" y="2033"/>
                  <a:pt x="16028" y="2033"/>
                </a:cubicBezTo>
                <a:close/>
                <a:moveTo>
                  <a:pt x="14873" y="2012"/>
                </a:moveTo>
                <a:cubicBezTo>
                  <a:pt x="14827" y="2012"/>
                  <a:pt x="14827" y="2084"/>
                  <a:pt x="14873" y="2084"/>
                </a:cubicBezTo>
                <a:cubicBezTo>
                  <a:pt x="14918" y="2084"/>
                  <a:pt x="14918" y="2012"/>
                  <a:pt x="14873" y="2012"/>
                </a:cubicBezTo>
                <a:close/>
                <a:moveTo>
                  <a:pt x="4196" y="1936"/>
                </a:moveTo>
                <a:cubicBezTo>
                  <a:pt x="4155" y="1936"/>
                  <a:pt x="4120" y="1990"/>
                  <a:pt x="4156" y="2027"/>
                </a:cubicBezTo>
                <a:cubicBezTo>
                  <a:pt x="4180" y="2052"/>
                  <a:pt x="4205" y="2077"/>
                  <a:pt x="4230" y="2104"/>
                </a:cubicBezTo>
                <a:cubicBezTo>
                  <a:pt x="4241" y="2115"/>
                  <a:pt x="4254" y="2119"/>
                  <a:pt x="4266" y="2119"/>
                </a:cubicBezTo>
                <a:cubicBezTo>
                  <a:pt x="4307" y="2119"/>
                  <a:pt x="4344" y="2066"/>
                  <a:pt x="4306" y="2028"/>
                </a:cubicBezTo>
                <a:cubicBezTo>
                  <a:pt x="4282" y="2004"/>
                  <a:pt x="4257" y="1979"/>
                  <a:pt x="4232" y="1953"/>
                </a:cubicBezTo>
                <a:cubicBezTo>
                  <a:pt x="4220" y="1941"/>
                  <a:pt x="4208" y="1936"/>
                  <a:pt x="4196" y="1936"/>
                </a:cubicBezTo>
                <a:close/>
                <a:moveTo>
                  <a:pt x="15429" y="2012"/>
                </a:moveTo>
                <a:cubicBezTo>
                  <a:pt x="15416" y="2012"/>
                  <a:pt x="15403" y="2019"/>
                  <a:pt x="15397" y="2030"/>
                </a:cubicBezTo>
                <a:cubicBezTo>
                  <a:pt x="15386" y="2048"/>
                  <a:pt x="15394" y="2067"/>
                  <a:pt x="15409" y="2078"/>
                </a:cubicBezTo>
                <a:cubicBezTo>
                  <a:pt x="15429" y="2094"/>
                  <a:pt x="15449" y="2109"/>
                  <a:pt x="15470" y="2122"/>
                </a:cubicBezTo>
                <a:cubicBezTo>
                  <a:pt x="15475" y="2126"/>
                  <a:pt x="15481" y="2128"/>
                  <a:pt x="15486" y="2128"/>
                </a:cubicBezTo>
                <a:cubicBezTo>
                  <a:pt x="15499" y="2128"/>
                  <a:pt x="15512" y="2121"/>
                  <a:pt x="15518" y="2110"/>
                </a:cubicBezTo>
                <a:cubicBezTo>
                  <a:pt x="15529" y="2091"/>
                  <a:pt x="15520" y="2073"/>
                  <a:pt x="15505" y="2062"/>
                </a:cubicBezTo>
                <a:cubicBezTo>
                  <a:pt x="15485" y="2046"/>
                  <a:pt x="15466" y="2031"/>
                  <a:pt x="15445" y="2017"/>
                </a:cubicBezTo>
                <a:cubicBezTo>
                  <a:pt x="15440" y="2013"/>
                  <a:pt x="15435" y="2012"/>
                  <a:pt x="15429" y="2012"/>
                </a:cubicBezTo>
                <a:close/>
                <a:moveTo>
                  <a:pt x="1282" y="1989"/>
                </a:moveTo>
                <a:cubicBezTo>
                  <a:pt x="1241" y="1989"/>
                  <a:pt x="1205" y="2042"/>
                  <a:pt x="1242" y="2079"/>
                </a:cubicBezTo>
                <a:lnTo>
                  <a:pt x="1287" y="2125"/>
                </a:lnTo>
                <a:cubicBezTo>
                  <a:pt x="1298" y="2136"/>
                  <a:pt x="1310" y="2140"/>
                  <a:pt x="1322" y="2140"/>
                </a:cubicBezTo>
                <a:cubicBezTo>
                  <a:pt x="1363" y="2140"/>
                  <a:pt x="1400" y="2087"/>
                  <a:pt x="1362" y="2049"/>
                </a:cubicBezTo>
                <a:lnTo>
                  <a:pt x="1318" y="2005"/>
                </a:lnTo>
                <a:cubicBezTo>
                  <a:pt x="1307" y="1993"/>
                  <a:pt x="1294" y="1989"/>
                  <a:pt x="1282" y="1989"/>
                </a:cubicBezTo>
                <a:close/>
                <a:moveTo>
                  <a:pt x="10619" y="2075"/>
                </a:moveTo>
                <a:cubicBezTo>
                  <a:pt x="10583" y="2075"/>
                  <a:pt x="10573" y="2132"/>
                  <a:pt x="10611" y="2145"/>
                </a:cubicBezTo>
                <a:cubicBezTo>
                  <a:pt x="10627" y="2151"/>
                  <a:pt x="10642" y="2156"/>
                  <a:pt x="10656" y="2161"/>
                </a:cubicBezTo>
                <a:cubicBezTo>
                  <a:pt x="10660" y="2162"/>
                  <a:pt x="10664" y="2163"/>
                  <a:pt x="10667" y="2163"/>
                </a:cubicBezTo>
                <a:cubicBezTo>
                  <a:pt x="10702" y="2163"/>
                  <a:pt x="10715" y="2105"/>
                  <a:pt x="10675" y="2093"/>
                </a:cubicBezTo>
                <a:cubicBezTo>
                  <a:pt x="10660" y="2088"/>
                  <a:pt x="10646" y="2083"/>
                  <a:pt x="10631" y="2077"/>
                </a:cubicBezTo>
                <a:cubicBezTo>
                  <a:pt x="10627" y="2076"/>
                  <a:pt x="10622" y="2075"/>
                  <a:pt x="10619" y="2075"/>
                </a:cubicBezTo>
                <a:close/>
                <a:moveTo>
                  <a:pt x="15065" y="2086"/>
                </a:moveTo>
                <a:cubicBezTo>
                  <a:pt x="15057" y="2086"/>
                  <a:pt x="15049" y="2089"/>
                  <a:pt x="15042" y="2096"/>
                </a:cubicBezTo>
                <a:lnTo>
                  <a:pt x="15026" y="2112"/>
                </a:lnTo>
                <a:cubicBezTo>
                  <a:pt x="15001" y="2138"/>
                  <a:pt x="15025" y="2173"/>
                  <a:pt x="15052" y="2173"/>
                </a:cubicBezTo>
                <a:cubicBezTo>
                  <a:pt x="15060" y="2173"/>
                  <a:pt x="15068" y="2170"/>
                  <a:pt x="15075" y="2162"/>
                </a:cubicBezTo>
                <a:lnTo>
                  <a:pt x="15091" y="2147"/>
                </a:lnTo>
                <a:cubicBezTo>
                  <a:pt x="15117" y="2121"/>
                  <a:pt x="15092" y="2086"/>
                  <a:pt x="15065" y="2086"/>
                </a:cubicBezTo>
                <a:close/>
                <a:moveTo>
                  <a:pt x="21377" y="2056"/>
                </a:moveTo>
                <a:cubicBezTo>
                  <a:pt x="21337" y="2056"/>
                  <a:pt x="21301" y="2109"/>
                  <a:pt x="21338" y="2147"/>
                </a:cubicBezTo>
                <a:cubicBezTo>
                  <a:pt x="21343" y="2153"/>
                  <a:pt x="21348" y="2157"/>
                  <a:pt x="21353" y="2162"/>
                </a:cubicBezTo>
                <a:cubicBezTo>
                  <a:pt x="21364" y="2173"/>
                  <a:pt x="21377" y="2178"/>
                  <a:pt x="21389" y="2178"/>
                </a:cubicBezTo>
                <a:cubicBezTo>
                  <a:pt x="21430" y="2178"/>
                  <a:pt x="21467" y="2125"/>
                  <a:pt x="21429" y="2088"/>
                </a:cubicBezTo>
                <a:lnTo>
                  <a:pt x="21413" y="2072"/>
                </a:lnTo>
                <a:cubicBezTo>
                  <a:pt x="21402" y="2061"/>
                  <a:pt x="21390" y="2056"/>
                  <a:pt x="21377" y="2056"/>
                </a:cubicBezTo>
                <a:close/>
                <a:moveTo>
                  <a:pt x="13309" y="2114"/>
                </a:moveTo>
                <a:cubicBezTo>
                  <a:pt x="13263" y="2114"/>
                  <a:pt x="13263" y="2184"/>
                  <a:pt x="13309" y="2184"/>
                </a:cubicBezTo>
                <a:cubicBezTo>
                  <a:pt x="13355" y="2184"/>
                  <a:pt x="13355" y="2114"/>
                  <a:pt x="13309" y="2114"/>
                </a:cubicBezTo>
                <a:close/>
                <a:moveTo>
                  <a:pt x="23949" y="2084"/>
                </a:moveTo>
                <a:cubicBezTo>
                  <a:pt x="23943" y="2084"/>
                  <a:pt x="23937" y="2086"/>
                  <a:pt x="23931" y="2090"/>
                </a:cubicBezTo>
                <a:cubicBezTo>
                  <a:pt x="23916" y="2100"/>
                  <a:pt x="23900" y="2111"/>
                  <a:pt x="23885" y="2120"/>
                </a:cubicBezTo>
                <a:cubicBezTo>
                  <a:pt x="23855" y="2142"/>
                  <a:pt x="23874" y="2188"/>
                  <a:pt x="23903" y="2188"/>
                </a:cubicBezTo>
                <a:cubicBezTo>
                  <a:pt x="23909" y="2188"/>
                  <a:pt x="23915" y="2187"/>
                  <a:pt x="23921" y="2182"/>
                </a:cubicBezTo>
                <a:cubicBezTo>
                  <a:pt x="23936" y="2172"/>
                  <a:pt x="23951" y="2161"/>
                  <a:pt x="23966" y="2152"/>
                </a:cubicBezTo>
                <a:cubicBezTo>
                  <a:pt x="23997" y="2130"/>
                  <a:pt x="23978" y="2084"/>
                  <a:pt x="23949" y="2084"/>
                </a:cubicBezTo>
                <a:close/>
                <a:moveTo>
                  <a:pt x="11250" y="2122"/>
                </a:moveTo>
                <a:cubicBezTo>
                  <a:pt x="11206" y="2122"/>
                  <a:pt x="11206" y="2194"/>
                  <a:pt x="11250" y="2194"/>
                </a:cubicBezTo>
                <a:cubicBezTo>
                  <a:pt x="11297" y="2194"/>
                  <a:pt x="11297" y="2122"/>
                  <a:pt x="11250" y="2122"/>
                </a:cubicBezTo>
                <a:close/>
                <a:moveTo>
                  <a:pt x="11537" y="2111"/>
                </a:moveTo>
                <a:cubicBezTo>
                  <a:pt x="11505" y="2111"/>
                  <a:pt x="11483" y="2159"/>
                  <a:pt x="11519" y="2177"/>
                </a:cubicBezTo>
                <a:cubicBezTo>
                  <a:pt x="11529" y="2182"/>
                  <a:pt x="11538" y="2187"/>
                  <a:pt x="11549" y="2193"/>
                </a:cubicBezTo>
                <a:cubicBezTo>
                  <a:pt x="11554" y="2195"/>
                  <a:pt x="11559" y="2196"/>
                  <a:pt x="11564" y="2196"/>
                </a:cubicBezTo>
                <a:cubicBezTo>
                  <a:pt x="11597" y="2196"/>
                  <a:pt x="11620" y="2148"/>
                  <a:pt x="11585" y="2131"/>
                </a:cubicBezTo>
                <a:cubicBezTo>
                  <a:pt x="11574" y="2126"/>
                  <a:pt x="11565" y="2120"/>
                  <a:pt x="11554" y="2115"/>
                </a:cubicBezTo>
                <a:cubicBezTo>
                  <a:pt x="11548" y="2112"/>
                  <a:pt x="11543" y="2111"/>
                  <a:pt x="11537" y="2111"/>
                </a:cubicBezTo>
                <a:close/>
                <a:moveTo>
                  <a:pt x="12684" y="2113"/>
                </a:moveTo>
                <a:cubicBezTo>
                  <a:pt x="12679" y="2113"/>
                  <a:pt x="12674" y="2113"/>
                  <a:pt x="12669" y="2114"/>
                </a:cubicBezTo>
                <a:cubicBezTo>
                  <a:pt x="12628" y="2122"/>
                  <a:pt x="12640" y="2182"/>
                  <a:pt x="12678" y="2183"/>
                </a:cubicBezTo>
                <a:cubicBezTo>
                  <a:pt x="12684" y="2193"/>
                  <a:pt x="12696" y="2198"/>
                  <a:pt x="12708" y="2198"/>
                </a:cubicBezTo>
                <a:cubicBezTo>
                  <a:pt x="12714" y="2198"/>
                  <a:pt x="12721" y="2196"/>
                  <a:pt x="12725" y="2194"/>
                </a:cubicBezTo>
                <a:cubicBezTo>
                  <a:pt x="12743" y="2183"/>
                  <a:pt x="12746" y="2162"/>
                  <a:pt x="12738" y="2145"/>
                </a:cubicBezTo>
                <a:cubicBezTo>
                  <a:pt x="12729" y="2122"/>
                  <a:pt x="12707" y="2113"/>
                  <a:pt x="12684" y="2113"/>
                </a:cubicBezTo>
                <a:close/>
                <a:moveTo>
                  <a:pt x="1791" y="2113"/>
                </a:moveTo>
                <a:cubicBezTo>
                  <a:pt x="1773" y="2113"/>
                  <a:pt x="1755" y="2125"/>
                  <a:pt x="1755" y="2148"/>
                </a:cubicBezTo>
                <a:lnTo>
                  <a:pt x="1755" y="2178"/>
                </a:lnTo>
                <a:cubicBezTo>
                  <a:pt x="1754" y="2201"/>
                  <a:pt x="1772" y="2213"/>
                  <a:pt x="1790" y="2213"/>
                </a:cubicBezTo>
                <a:cubicBezTo>
                  <a:pt x="1808" y="2213"/>
                  <a:pt x="1826" y="2201"/>
                  <a:pt x="1826" y="2178"/>
                </a:cubicBezTo>
                <a:lnTo>
                  <a:pt x="1826" y="2148"/>
                </a:lnTo>
                <a:cubicBezTo>
                  <a:pt x="1826" y="2125"/>
                  <a:pt x="1808" y="2113"/>
                  <a:pt x="1791" y="2113"/>
                </a:cubicBezTo>
                <a:close/>
                <a:moveTo>
                  <a:pt x="15337" y="2120"/>
                </a:moveTo>
                <a:cubicBezTo>
                  <a:pt x="15320" y="2120"/>
                  <a:pt x="15301" y="2131"/>
                  <a:pt x="15301" y="2154"/>
                </a:cubicBezTo>
                <a:lnTo>
                  <a:pt x="15301" y="2184"/>
                </a:lnTo>
                <a:cubicBezTo>
                  <a:pt x="15301" y="2207"/>
                  <a:pt x="15319" y="2219"/>
                  <a:pt x="15337" y="2219"/>
                </a:cubicBezTo>
                <a:cubicBezTo>
                  <a:pt x="15355" y="2219"/>
                  <a:pt x="15373" y="2207"/>
                  <a:pt x="15373" y="2184"/>
                </a:cubicBezTo>
                <a:lnTo>
                  <a:pt x="15373" y="2154"/>
                </a:lnTo>
                <a:cubicBezTo>
                  <a:pt x="15373" y="2131"/>
                  <a:pt x="15355" y="2120"/>
                  <a:pt x="15337" y="2120"/>
                </a:cubicBezTo>
                <a:close/>
                <a:moveTo>
                  <a:pt x="18761" y="2173"/>
                </a:moveTo>
                <a:cubicBezTo>
                  <a:pt x="18715" y="2173"/>
                  <a:pt x="18715" y="2243"/>
                  <a:pt x="18761" y="2243"/>
                </a:cubicBezTo>
                <a:lnTo>
                  <a:pt x="18776" y="2243"/>
                </a:lnTo>
                <a:cubicBezTo>
                  <a:pt x="18822" y="2243"/>
                  <a:pt x="18822" y="2173"/>
                  <a:pt x="18776" y="2173"/>
                </a:cubicBezTo>
                <a:close/>
                <a:moveTo>
                  <a:pt x="8156" y="2175"/>
                </a:moveTo>
                <a:cubicBezTo>
                  <a:pt x="8111" y="2175"/>
                  <a:pt x="8111" y="2246"/>
                  <a:pt x="8156" y="2246"/>
                </a:cubicBezTo>
                <a:cubicBezTo>
                  <a:pt x="8202" y="2246"/>
                  <a:pt x="8202" y="2175"/>
                  <a:pt x="8156" y="2175"/>
                </a:cubicBezTo>
                <a:close/>
                <a:moveTo>
                  <a:pt x="9147" y="2178"/>
                </a:moveTo>
                <a:cubicBezTo>
                  <a:pt x="9102" y="2178"/>
                  <a:pt x="9102" y="2248"/>
                  <a:pt x="9147" y="2248"/>
                </a:cubicBezTo>
                <a:cubicBezTo>
                  <a:pt x="9193" y="2248"/>
                  <a:pt x="9193" y="2178"/>
                  <a:pt x="9147" y="2178"/>
                </a:cubicBezTo>
                <a:close/>
                <a:moveTo>
                  <a:pt x="6403" y="2185"/>
                </a:moveTo>
                <a:cubicBezTo>
                  <a:pt x="6357" y="2185"/>
                  <a:pt x="6357" y="2257"/>
                  <a:pt x="6403" y="2257"/>
                </a:cubicBezTo>
                <a:cubicBezTo>
                  <a:pt x="6448" y="2257"/>
                  <a:pt x="6448" y="2185"/>
                  <a:pt x="6403" y="2185"/>
                </a:cubicBezTo>
                <a:close/>
                <a:moveTo>
                  <a:pt x="22533" y="2199"/>
                </a:moveTo>
                <a:cubicBezTo>
                  <a:pt x="22515" y="2199"/>
                  <a:pt x="22497" y="2210"/>
                  <a:pt x="22497" y="2232"/>
                </a:cubicBezTo>
                <a:lnTo>
                  <a:pt x="22497" y="2248"/>
                </a:lnTo>
                <a:cubicBezTo>
                  <a:pt x="22497" y="2271"/>
                  <a:pt x="22515" y="2283"/>
                  <a:pt x="22533" y="2283"/>
                </a:cubicBezTo>
                <a:cubicBezTo>
                  <a:pt x="22551" y="2283"/>
                  <a:pt x="22569" y="2271"/>
                  <a:pt x="22569" y="2248"/>
                </a:cubicBezTo>
                <a:lnTo>
                  <a:pt x="22569" y="2232"/>
                </a:lnTo>
                <a:cubicBezTo>
                  <a:pt x="22569" y="2210"/>
                  <a:pt x="22551" y="2199"/>
                  <a:pt x="22533" y="2199"/>
                </a:cubicBezTo>
                <a:close/>
                <a:moveTo>
                  <a:pt x="360" y="2193"/>
                </a:moveTo>
                <a:cubicBezTo>
                  <a:pt x="326" y="2193"/>
                  <a:pt x="316" y="2252"/>
                  <a:pt x="353" y="2264"/>
                </a:cubicBezTo>
                <a:cubicBezTo>
                  <a:pt x="369" y="2271"/>
                  <a:pt x="383" y="2276"/>
                  <a:pt x="397" y="2282"/>
                </a:cubicBezTo>
                <a:cubicBezTo>
                  <a:pt x="402" y="2283"/>
                  <a:pt x="407" y="2284"/>
                  <a:pt x="411" y="2284"/>
                </a:cubicBezTo>
                <a:cubicBezTo>
                  <a:pt x="445" y="2284"/>
                  <a:pt x="456" y="2228"/>
                  <a:pt x="417" y="2214"/>
                </a:cubicBezTo>
                <a:cubicBezTo>
                  <a:pt x="403" y="2208"/>
                  <a:pt x="387" y="2203"/>
                  <a:pt x="372" y="2196"/>
                </a:cubicBezTo>
                <a:cubicBezTo>
                  <a:pt x="368" y="2194"/>
                  <a:pt x="364" y="2193"/>
                  <a:pt x="360" y="2193"/>
                </a:cubicBezTo>
                <a:close/>
                <a:moveTo>
                  <a:pt x="23600" y="2216"/>
                </a:moveTo>
                <a:cubicBezTo>
                  <a:pt x="23573" y="2216"/>
                  <a:pt x="23549" y="2251"/>
                  <a:pt x="23574" y="2276"/>
                </a:cubicBezTo>
                <a:lnTo>
                  <a:pt x="23590" y="2292"/>
                </a:lnTo>
                <a:cubicBezTo>
                  <a:pt x="23597" y="2299"/>
                  <a:pt x="23606" y="2303"/>
                  <a:pt x="23614" y="2303"/>
                </a:cubicBezTo>
                <a:cubicBezTo>
                  <a:pt x="23641" y="2303"/>
                  <a:pt x="23665" y="2266"/>
                  <a:pt x="23639" y="2242"/>
                </a:cubicBezTo>
                <a:lnTo>
                  <a:pt x="23624" y="2226"/>
                </a:lnTo>
                <a:cubicBezTo>
                  <a:pt x="23616" y="2219"/>
                  <a:pt x="23608" y="2216"/>
                  <a:pt x="23600" y="2216"/>
                </a:cubicBezTo>
                <a:close/>
                <a:moveTo>
                  <a:pt x="8367" y="2236"/>
                </a:moveTo>
                <a:cubicBezTo>
                  <a:pt x="8321" y="2236"/>
                  <a:pt x="8321" y="2306"/>
                  <a:pt x="8367" y="2306"/>
                </a:cubicBezTo>
                <a:cubicBezTo>
                  <a:pt x="8412" y="2306"/>
                  <a:pt x="8412" y="2236"/>
                  <a:pt x="8367" y="2236"/>
                </a:cubicBezTo>
                <a:close/>
                <a:moveTo>
                  <a:pt x="46" y="2243"/>
                </a:moveTo>
                <a:cubicBezTo>
                  <a:pt x="0" y="2243"/>
                  <a:pt x="0" y="2314"/>
                  <a:pt x="46" y="2314"/>
                </a:cubicBezTo>
                <a:lnTo>
                  <a:pt x="62" y="2314"/>
                </a:lnTo>
                <a:cubicBezTo>
                  <a:pt x="108" y="2314"/>
                  <a:pt x="108" y="2243"/>
                  <a:pt x="62" y="2243"/>
                </a:cubicBezTo>
                <a:close/>
                <a:moveTo>
                  <a:pt x="15786" y="2226"/>
                </a:moveTo>
                <a:cubicBezTo>
                  <a:pt x="15759" y="2226"/>
                  <a:pt x="15735" y="2261"/>
                  <a:pt x="15760" y="2287"/>
                </a:cubicBezTo>
                <a:cubicBezTo>
                  <a:pt x="15771" y="2297"/>
                  <a:pt x="15781" y="2306"/>
                  <a:pt x="15792" y="2315"/>
                </a:cubicBezTo>
                <a:cubicBezTo>
                  <a:pt x="15799" y="2322"/>
                  <a:pt x="15807" y="2325"/>
                  <a:pt x="15815" y="2325"/>
                </a:cubicBezTo>
                <a:cubicBezTo>
                  <a:pt x="15843" y="2325"/>
                  <a:pt x="15868" y="2290"/>
                  <a:pt x="15842" y="2266"/>
                </a:cubicBezTo>
                <a:cubicBezTo>
                  <a:pt x="15832" y="2255"/>
                  <a:pt x="15821" y="2246"/>
                  <a:pt x="15811" y="2237"/>
                </a:cubicBezTo>
                <a:cubicBezTo>
                  <a:pt x="15803" y="2229"/>
                  <a:pt x="15794" y="2226"/>
                  <a:pt x="15786" y="2226"/>
                </a:cubicBezTo>
                <a:close/>
                <a:moveTo>
                  <a:pt x="3757" y="2284"/>
                </a:moveTo>
                <a:cubicBezTo>
                  <a:pt x="3712" y="2284"/>
                  <a:pt x="3712" y="2355"/>
                  <a:pt x="3758" y="2355"/>
                </a:cubicBezTo>
                <a:cubicBezTo>
                  <a:pt x="3803" y="2355"/>
                  <a:pt x="3803" y="2284"/>
                  <a:pt x="3758" y="2284"/>
                </a:cubicBezTo>
                <a:cubicBezTo>
                  <a:pt x="3758" y="2284"/>
                  <a:pt x="3757" y="2284"/>
                  <a:pt x="3757" y="2284"/>
                </a:cubicBezTo>
                <a:close/>
                <a:moveTo>
                  <a:pt x="5833" y="2275"/>
                </a:moveTo>
                <a:cubicBezTo>
                  <a:pt x="5823" y="2275"/>
                  <a:pt x="5814" y="2278"/>
                  <a:pt x="5807" y="2285"/>
                </a:cubicBezTo>
                <a:cubicBezTo>
                  <a:pt x="5802" y="2290"/>
                  <a:pt x="5796" y="2291"/>
                  <a:pt x="5790" y="2291"/>
                </a:cubicBezTo>
                <a:cubicBezTo>
                  <a:pt x="5787" y="2291"/>
                  <a:pt x="5784" y="2291"/>
                  <a:pt x="5781" y="2290"/>
                </a:cubicBezTo>
                <a:cubicBezTo>
                  <a:pt x="5778" y="2289"/>
                  <a:pt x="5775" y="2289"/>
                  <a:pt x="5772" y="2289"/>
                </a:cubicBezTo>
                <a:cubicBezTo>
                  <a:pt x="5734" y="2289"/>
                  <a:pt x="5720" y="2350"/>
                  <a:pt x="5761" y="2358"/>
                </a:cubicBezTo>
                <a:cubicBezTo>
                  <a:pt x="5770" y="2360"/>
                  <a:pt x="5778" y="2361"/>
                  <a:pt x="5786" y="2361"/>
                </a:cubicBezTo>
                <a:cubicBezTo>
                  <a:pt x="5812" y="2361"/>
                  <a:pt x="5836" y="2352"/>
                  <a:pt x="5856" y="2335"/>
                </a:cubicBezTo>
                <a:cubicBezTo>
                  <a:pt x="5871" y="2324"/>
                  <a:pt x="5870" y="2297"/>
                  <a:pt x="5856" y="2285"/>
                </a:cubicBezTo>
                <a:cubicBezTo>
                  <a:pt x="5850" y="2278"/>
                  <a:pt x="5841" y="2275"/>
                  <a:pt x="5833" y="2275"/>
                </a:cubicBezTo>
                <a:close/>
                <a:moveTo>
                  <a:pt x="7092" y="2248"/>
                </a:moveTo>
                <a:cubicBezTo>
                  <a:pt x="7084" y="2248"/>
                  <a:pt x="7076" y="2251"/>
                  <a:pt x="7068" y="2259"/>
                </a:cubicBezTo>
                <a:lnTo>
                  <a:pt x="7023" y="2304"/>
                </a:lnTo>
                <a:cubicBezTo>
                  <a:pt x="6998" y="2328"/>
                  <a:pt x="7022" y="2364"/>
                  <a:pt x="7049" y="2364"/>
                </a:cubicBezTo>
                <a:cubicBezTo>
                  <a:pt x="7057" y="2364"/>
                  <a:pt x="7066" y="2361"/>
                  <a:pt x="7074" y="2353"/>
                </a:cubicBezTo>
                <a:lnTo>
                  <a:pt x="7118" y="2309"/>
                </a:lnTo>
                <a:cubicBezTo>
                  <a:pt x="7143" y="2284"/>
                  <a:pt x="7118" y="2248"/>
                  <a:pt x="7092" y="2248"/>
                </a:cubicBezTo>
                <a:close/>
                <a:moveTo>
                  <a:pt x="11490" y="2305"/>
                </a:moveTo>
                <a:cubicBezTo>
                  <a:pt x="11445" y="2305"/>
                  <a:pt x="11446" y="2375"/>
                  <a:pt x="11491" y="2375"/>
                </a:cubicBezTo>
                <a:cubicBezTo>
                  <a:pt x="11537" y="2375"/>
                  <a:pt x="11537" y="2305"/>
                  <a:pt x="11491" y="2305"/>
                </a:cubicBezTo>
                <a:cubicBezTo>
                  <a:pt x="11491" y="2305"/>
                  <a:pt x="11491" y="2305"/>
                  <a:pt x="11490" y="2305"/>
                </a:cubicBezTo>
                <a:close/>
                <a:moveTo>
                  <a:pt x="14043" y="2311"/>
                </a:moveTo>
                <a:cubicBezTo>
                  <a:pt x="13999" y="2311"/>
                  <a:pt x="14000" y="2382"/>
                  <a:pt x="14044" y="2382"/>
                </a:cubicBezTo>
                <a:lnTo>
                  <a:pt x="14060" y="2382"/>
                </a:lnTo>
                <a:cubicBezTo>
                  <a:pt x="14106" y="2382"/>
                  <a:pt x="14106" y="2311"/>
                  <a:pt x="14060" y="2311"/>
                </a:cubicBezTo>
                <a:lnTo>
                  <a:pt x="14044" y="2311"/>
                </a:lnTo>
                <a:cubicBezTo>
                  <a:pt x="14044" y="2311"/>
                  <a:pt x="14044" y="2311"/>
                  <a:pt x="14043" y="2311"/>
                </a:cubicBezTo>
                <a:close/>
                <a:moveTo>
                  <a:pt x="14931" y="2297"/>
                </a:moveTo>
                <a:cubicBezTo>
                  <a:pt x="14904" y="2297"/>
                  <a:pt x="14880" y="2333"/>
                  <a:pt x="14905" y="2357"/>
                </a:cubicBezTo>
                <a:lnTo>
                  <a:pt x="14921" y="2373"/>
                </a:lnTo>
                <a:cubicBezTo>
                  <a:pt x="14929" y="2380"/>
                  <a:pt x="14937" y="2383"/>
                  <a:pt x="14945" y="2383"/>
                </a:cubicBezTo>
                <a:cubicBezTo>
                  <a:pt x="14972" y="2383"/>
                  <a:pt x="14996" y="2348"/>
                  <a:pt x="14970" y="2323"/>
                </a:cubicBezTo>
                <a:lnTo>
                  <a:pt x="14955" y="2308"/>
                </a:lnTo>
                <a:cubicBezTo>
                  <a:pt x="14947" y="2300"/>
                  <a:pt x="14939" y="2297"/>
                  <a:pt x="14931" y="2297"/>
                </a:cubicBezTo>
                <a:close/>
                <a:moveTo>
                  <a:pt x="14254" y="2327"/>
                </a:moveTo>
                <a:cubicBezTo>
                  <a:pt x="14210" y="2327"/>
                  <a:pt x="14209" y="2398"/>
                  <a:pt x="14254" y="2398"/>
                </a:cubicBezTo>
                <a:cubicBezTo>
                  <a:pt x="14300" y="2398"/>
                  <a:pt x="14300" y="2327"/>
                  <a:pt x="14254" y="2327"/>
                </a:cubicBezTo>
                <a:close/>
                <a:moveTo>
                  <a:pt x="11071" y="2254"/>
                </a:moveTo>
                <a:cubicBezTo>
                  <a:pt x="11024" y="2254"/>
                  <a:pt x="10994" y="2324"/>
                  <a:pt x="11044" y="2355"/>
                </a:cubicBezTo>
                <a:cubicBezTo>
                  <a:pt x="11068" y="2371"/>
                  <a:pt x="11093" y="2384"/>
                  <a:pt x="11118" y="2399"/>
                </a:cubicBezTo>
                <a:cubicBezTo>
                  <a:pt x="11128" y="2405"/>
                  <a:pt x="11137" y="2407"/>
                  <a:pt x="11145" y="2407"/>
                </a:cubicBezTo>
                <a:cubicBezTo>
                  <a:pt x="11191" y="2407"/>
                  <a:pt x="11221" y="2337"/>
                  <a:pt x="11173" y="2308"/>
                </a:cubicBezTo>
                <a:cubicBezTo>
                  <a:pt x="11148" y="2292"/>
                  <a:pt x="11124" y="2277"/>
                  <a:pt x="11099" y="2263"/>
                </a:cubicBezTo>
                <a:cubicBezTo>
                  <a:pt x="11089" y="2257"/>
                  <a:pt x="11079" y="2254"/>
                  <a:pt x="11071" y="2254"/>
                </a:cubicBezTo>
                <a:close/>
                <a:moveTo>
                  <a:pt x="16567" y="2285"/>
                </a:moveTo>
                <a:cubicBezTo>
                  <a:pt x="16561" y="2285"/>
                  <a:pt x="16556" y="2287"/>
                  <a:pt x="16550" y="2290"/>
                </a:cubicBezTo>
                <a:cubicBezTo>
                  <a:pt x="16534" y="2299"/>
                  <a:pt x="16525" y="2324"/>
                  <a:pt x="16537" y="2339"/>
                </a:cubicBezTo>
                <a:cubicBezTo>
                  <a:pt x="16552" y="2358"/>
                  <a:pt x="16567" y="2379"/>
                  <a:pt x="16582" y="2399"/>
                </a:cubicBezTo>
                <a:cubicBezTo>
                  <a:pt x="16590" y="2410"/>
                  <a:pt x="16601" y="2417"/>
                  <a:pt x="16613" y="2417"/>
                </a:cubicBezTo>
                <a:cubicBezTo>
                  <a:pt x="16619" y="2417"/>
                  <a:pt x="16624" y="2416"/>
                  <a:pt x="16630" y="2413"/>
                </a:cubicBezTo>
                <a:cubicBezTo>
                  <a:pt x="16646" y="2404"/>
                  <a:pt x="16655" y="2381"/>
                  <a:pt x="16643" y="2363"/>
                </a:cubicBezTo>
                <a:cubicBezTo>
                  <a:pt x="16628" y="2345"/>
                  <a:pt x="16613" y="2324"/>
                  <a:pt x="16598" y="2304"/>
                </a:cubicBezTo>
                <a:cubicBezTo>
                  <a:pt x="16590" y="2293"/>
                  <a:pt x="16579" y="2285"/>
                  <a:pt x="16567" y="2285"/>
                </a:cubicBezTo>
                <a:close/>
                <a:moveTo>
                  <a:pt x="17913" y="2286"/>
                </a:moveTo>
                <a:cubicBezTo>
                  <a:pt x="17897" y="2286"/>
                  <a:pt x="17881" y="2293"/>
                  <a:pt x="17870" y="2311"/>
                </a:cubicBezTo>
                <a:cubicBezTo>
                  <a:pt x="17861" y="2327"/>
                  <a:pt x="17851" y="2342"/>
                  <a:pt x="17843" y="2357"/>
                </a:cubicBezTo>
                <a:cubicBezTo>
                  <a:pt x="17818" y="2398"/>
                  <a:pt x="17855" y="2437"/>
                  <a:pt x="17892" y="2437"/>
                </a:cubicBezTo>
                <a:cubicBezTo>
                  <a:pt x="17908" y="2437"/>
                  <a:pt x="17923" y="2430"/>
                  <a:pt x="17934" y="2413"/>
                </a:cubicBezTo>
                <a:cubicBezTo>
                  <a:pt x="17944" y="2397"/>
                  <a:pt x="17953" y="2381"/>
                  <a:pt x="17961" y="2367"/>
                </a:cubicBezTo>
                <a:cubicBezTo>
                  <a:pt x="17987" y="2324"/>
                  <a:pt x="17950" y="2286"/>
                  <a:pt x="17913" y="2286"/>
                </a:cubicBezTo>
                <a:close/>
                <a:moveTo>
                  <a:pt x="2948" y="2308"/>
                </a:moveTo>
                <a:cubicBezTo>
                  <a:pt x="2930" y="2308"/>
                  <a:pt x="2910" y="2318"/>
                  <a:pt x="2901" y="2335"/>
                </a:cubicBezTo>
                <a:cubicBezTo>
                  <a:pt x="2896" y="2346"/>
                  <a:pt x="2891" y="2355"/>
                  <a:pt x="2885" y="2365"/>
                </a:cubicBezTo>
                <a:cubicBezTo>
                  <a:pt x="2874" y="2392"/>
                  <a:pt x="2880" y="2423"/>
                  <a:pt x="2905" y="2439"/>
                </a:cubicBezTo>
                <a:cubicBezTo>
                  <a:pt x="2913" y="2443"/>
                  <a:pt x="2922" y="2446"/>
                  <a:pt x="2931" y="2446"/>
                </a:cubicBezTo>
                <a:cubicBezTo>
                  <a:pt x="2950" y="2446"/>
                  <a:pt x="2969" y="2436"/>
                  <a:pt x="2979" y="2419"/>
                </a:cubicBezTo>
                <a:cubicBezTo>
                  <a:pt x="2984" y="2408"/>
                  <a:pt x="2989" y="2399"/>
                  <a:pt x="2994" y="2389"/>
                </a:cubicBezTo>
                <a:cubicBezTo>
                  <a:pt x="3007" y="2362"/>
                  <a:pt x="3001" y="2331"/>
                  <a:pt x="2974" y="2315"/>
                </a:cubicBezTo>
                <a:cubicBezTo>
                  <a:pt x="2967" y="2310"/>
                  <a:pt x="2958" y="2308"/>
                  <a:pt x="2948" y="2308"/>
                </a:cubicBezTo>
                <a:close/>
                <a:moveTo>
                  <a:pt x="13658" y="2354"/>
                </a:moveTo>
                <a:cubicBezTo>
                  <a:pt x="13635" y="2354"/>
                  <a:pt x="13610" y="2379"/>
                  <a:pt x="13624" y="2407"/>
                </a:cubicBezTo>
                <a:cubicBezTo>
                  <a:pt x="13629" y="2418"/>
                  <a:pt x="13635" y="2426"/>
                  <a:pt x="13640" y="2437"/>
                </a:cubicBezTo>
                <a:cubicBezTo>
                  <a:pt x="13646" y="2450"/>
                  <a:pt x="13657" y="2455"/>
                  <a:pt x="13667" y="2455"/>
                </a:cubicBezTo>
                <a:cubicBezTo>
                  <a:pt x="13691" y="2455"/>
                  <a:pt x="13715" y="2429"/>
                  <a:pt x="13702" y="2402"/>
                </a:cubicBezTo>
                <a:cubicBezTo>
                  <a:pt x="13697" y="2392"/>
                  <a:pt x="13691" y="2382"/>
                  <a:pt x="13686" y="2372"/>
                </a:cubicBezTo>
                <a:cubicBezTo>
                  <a:pt x="13680" y="2359"/>
                  <a:pt x="13669" y="2354"/>
                  <a:pt x="13658" y="2354"/>
                </a:cubicBezTo>
                <a:close/>
                <a:moveTo>
                  <a:pt x="19497" y="2358"/>
                </a:moveTo>
                <a:cubicBezTo>
                  <a:pt x="19488" y="2358"/>
                  <a:pt x="19479" y="2364"/>
                  <a:pt x="19479" y="2376"/>
                </a:cubicBezTo>
                <a:lnTo>
                  <a:pt x="19479" y="2450"/>
                </a:lnTo>
                <a:cubicBezTo>
                  <a:pt x="19479" y="2461"/>
                  <a:pt x="19488" y="2467"/>
                  <a:pt x="19497" y="2467"/>
                </a:cubicBezTo>
                <a:cubicBezTo>
                  <a:pt x="19506" y="2467"/>
                  <a:pt x="19515" y="2461"/>
                  <a:pt x="19515" y="2450"/>
                </a:cubicBezTo>
                <a:lnTo>
                  <a:pt x="19515" y="2376"/>
                </a:lnTo>
                <a:cubicBezTo>
                  <a:pt x="19515" y="2364"/>
                  <a:pt x="19506" y="2358"/>
                  <a:pt x="19497" y="2358"/>
                </a:cubicBezTo>
                <a:close/>
                <a:moveTo>
                  <a:pt x="4463" y="2436"/>
                </a:moveTo>
                <a:cubicBezTo>
                  <a:pt x="4418" y="2436"/>
                  <a:pt x="4418" y="2507"/>
                  <a:pt x="4463" y="2507"/>
                </a:cubicBezTo>
                <a:lnTo>
                  <a:pt x="4479" y="2507"/>
                </a:lnTo>
                <a:cubicBezTo>
                  <a:pt x="4525" y="2507"/>
                  <a:pt x="4525" y="2436"/>
                  <a:pt x="4479" y="2436"/>
                </a:cubicBezTo>
                <a:close/>
                <a:moveTo>
                  <a:pt x="13010" y="2335"/>
                </a:moveTo>
                <a:cubicBezTo>
                  <a:pt x="12969" y="2335"/>
                  <a:pt x="12932" y="2388"/>
                  <a:pt x="12970" y="2425"/>
                </a:cubicBezTo>
                <a:cubicBezTo>
                  <a:pt x="12995" y="2450"/>
                  <a:pt x="13020" y="2475"/>
                  <a:pt x="13044" y="2502"/>
                </a:cubicBezTo>
                <a:cubicBezTo>
                  <a:pt x="13055" y="2513"/>
                  <a:pt x="13068" y="2517"/>
                  <a:pt x="13080" y="2517"/>
                </a:cubicBezTo>
                <a:cubicBezTo>
                  <a:pt x="13121" y="2517"/>
                  <a:pt x="13158" y="2464"/>
                  <a:pt x="13120" y="2426"/>
                </a:cubicBezTo>
                <a:cubicBezTo>
                  <a:pt x="13095" y="2402"/>
                  <a:pt x="13072" y="2377"/>
                  <a:pt x="13046" y="2351"/>
                </a:cubicBezTo>
                <a:cubicBezTo>
                  <a:pt x="13035" y="2340"/>
                  <a:pt x="13022" y="2335"/>
                  <a:pt x="13010" y="2335"/>
                </a:cubicBezTo>
                <a:close/>
                <a:moveTo>
                  <a:pt x="10096" y="2388"/>
                </a:moveTo>
                <a:cubicBezTo>
                  <a:pt x="10055" y="2388"/>
                  <a:pt x="10018" y="2440"/>
                  <a:pt x="10056" y="2478"/>
                </a:cubicBezTo>
                <a:lnTo>
                  <a:pt x="10101" y="2523"/>
                </a:lnTo>
                <a:cubicBezTo>
                  <a:pt x="10112" y="2534"/>
                  <a:pt x="10125" y="2538"/>
                  <a:pt x="10137" y="2538"/>
                </a:cubicBezTo>
                <a:cubicBezTo>
                  <a:pt x="10177" y="2538"/>
                  <a:pt x="10214" y="2485"/>
                  <a:pt x="10177" y="2447"/>
                </a:cubicBezTo>
                <a:lnTo>
                  <a:pt x="10133" y="2403"/>
                </a:lnTo>
                <a:cubicBezTo>
                  <a:pt x="10121" y="2392"/>
                  <a:pt x="10109" y="2388"/>
                  <a:pt x="10096" y="2388"/>
                </a:cubicBezTo>
                <a:close/>
                <a:moveTo>
                  <a:pt x="19062" y="2459"/>
                </a:moveTo>
                <a:cubicBezTo>
                  <a:pt x="19044" y="2459"/>
                  <a:pt x="19027" y="2470"/>
                  <a:pt x="19027" y="2493"/>
                </a:cubicBezTo>
                <a:lnTo>
                  <a:pt x="19027" y="2509"/>
                </a:lnTo>
                <a:cubicBezTo>
                  <a:pt x="19026" y="2532"/>
                  <a:pt x="19043" y="2544"/>
                  <a:pt x="19061" y="2544"/>
                </a:cubicBezTo>
                <a:cubicBezTo>
                  <a:pt x="19079" y="2544"/>
                  <a:pt x="19097" y="2532"/>
                  <a:pt x="19097" y="2509"/>
                </a:cubicBezTo>
                <a:lnTo>
                  <a:pt x="19097" y="2493"/>
                </a:lnTo>
                <a:cubicBezTo>
                  <a:pt x="19097" y="2470"/>
                  <a:pt x="19079" y="2459"/>
                  <a:pt x="19062" y="2459"/>
                </a:cubicBezTo>
                <a:close/>
                <a:moveTo>
                  <a:pt x="831" y="2470"/>
                </a:moveTo>
                <a:cubicBezTo>
                  <a:pt x="806" y="2470"/>
                  <a:pt x="781" y="2496"/>
                  <a:pt x="796" y="2524"/>
                </a:cubicBezTo>
                <a:cubicBezTo>
                  <a:pt x="805" y="2539"/>
                  <a:pt x="816" y="2550"/>
                  <a:pt x="830" y="2557"/>
                </a:cubicBezTo>
                <a:cubicBezTo>
                  <a:pt x="835" y="2566"/>
                  <a:pt x="844" y="2572"/>
                  <a:pt x="857" y="2572"/>
                </a:cubicBezTo>
                <a:lnTo>
                  <a:pt x="878" y="2572"/>
                </a:lnTo>
                <a:cubicBezTo>
                  <a:pt x="880" y="2572"/>
                  <a:pt x="883" y="2571"/>
                  <a:pt x="885" y="2571"/>
                </a:cubicBezTo>
                <a:lnTo>
                  <a:pt x="887" y="2571"/>
                </a:lnTo>
                <a:cubicBezTo>
                  <a:pt x="889" y="2571"/>
                  <a:pt x="889" y="2570"/>
                  <a:pt x="889" y="2570"/>
                </a:cubicBezTo>
                <a:cubicBezTo>
                  <a:pt x="896" y="2567"/>
                  <a:pt x="901" y="2561"/>
                  <a:pt x="904" y="2555"/>
                </a:cubicBezTo>
                <a:cubicBezTo>
                  <a:pt x="907" y="2548"/>
                  <a:pt x="911" y="2541"/>
                  <a:pt x="911" y="2535"/>
                </a:cubicBezTo>
                <a:cubicBezTo>
                  <a:pt x="911" y="2525"/>
                  <a:pt x="906" y="2517"/>
                  <a:pt x="901" y="2511"/>
                </a:cubicBezTo>
                <a:cubicBezTo>
                  <a:pt x="896" y="2505"/>
                  <a:pt x="889" y="2501"/>
                  <a:pt x="879" y="2500"/>
                </a:cubicBezTo>
                <a:cubicBezTo>
                  <a:pt x="878" y="2500"/>
                  <a:pt x="876" y="2499"/>
                  <a:pt x="875" y="2499"/>
                </a:cubicBezTo>
                <a:cubicBezTo>
                  <a:pt x="868" y="2497"/>
                  <a:pt x="863" y="2492"/>
                  <a:pt x="860" y="2487"/>
                </a:cubicBezTo>
                <a:cubicBezTo>
                  <a:pt x="853" y="2475"/>
                  <a:pt x="842" y="2470"/>
                  <a:pt x="831" y="2470"/>
                </a:cubicBezTo>
                <a:close/>
                <a:moveTo>
                  <a:pt x="2317" y="2426"/>
                </a:moveTo>
                <a:cubicBezTo>
                  <a:pt x="2298" y="2426"/>
                  <a:pt x="2278" y="2437"/>
                  <a:pt x="2268" y="2452"/>
                </a:cubicBezTo>
                <a:cubicBezTo>
                  <a:pt x="2253" y="2481"/>
                  <a:pt x="2265" y="2509"/>
                  <a:pt x="2288" y="2526"/>
                </a:cubicBezTo>
                <a:cubicBezTo>
                  <a:pt x="2308" y="2541"/>
                  <a:pt x="2328" y="2556"/>
                  <a:pt x="2349" y="2571"/>
                </a:cubicBezTo>
                <a:cubicBezTo>
                  <a:pt x="2356" y="2576"/>
                  <a:pt x="2365" y="2578"/>
                  <a:pt x="2374" y="2578"/>
                </a:cubicBezTo>
                <a:cubicBezTo>
                  <a:pt x="2393" y="2578"/>
                  <a:pt x="2413" y="2567"/>
                  <a:pt x="2422" y="2551"/>
                </a:cubicBezTo>
                <a:cubicBezTo>
                  <a:pt x="2438" y="2524"/>
                  <a:pt x="2425" y="2494"/>
                  <a:pt x="2402" y="2478"/>
                </a:cubicBezTo>
                <a:cubicBezTo>
                  <a:pt x="2383" y="2462"/>
                  <a:pt x="2363" y="2447"/>
                  <a:pt x="2342" y="2434"/>
                </a:cubicBezTo>
                <a:cubicBezTo>
                  <a:pt x="2334" y="2428"/>
                  <a:pt x="2326" y="2426"/>
                  <a:pt x="2317" y="2426"/>
                </a:cubicBezTo>
                <a:close/>
                <a:moveTo>
                  <a:pt x="1503" y="2518"/>
                </a:moveTo>
                <a:cubicBezTo>
                  <a:pt x="1456" y="2518"/>
                  <a:pt x="1456" y="2589"/>
                  <a:pt x="1503" y="2589"/>
                </a:cubicBezTo>
                <a:lnTo>
                  <a:pt x="1518" y="2589"/>
                </a:lnTo>
                <a:cubicBezTo>
                  <a:pt x="1564" y="2589"/>
                  <a:pt x="1564" y="2518"/>
                  <a:pt x="1518" y="2518"/>
                </a:cubicBezTo>
                <a:close/>
                <a:moveTo>
                  <a:pt x="20847" y="2464"/>
                </a:moveTo>
                <a:cubicBezTo>
                  <a:pt x="20840" y="2464"/>
                  <a:pt x="20834" y="2465"/>
                  <a:pt x="20829" y="2468"/>
                </a:cubicBezTo>
                <a:cubicBezTo>
                  <a:pt x="20810" y="2479"/>
                  <a:pt x="20808" y="2500"/>
                  <a:pt x="20815" y="2517"/>
                </a:cubicBezTo>
                <a:cubicBezTo>
                  <a:pt x="20825" y="2541"/>
                  <a:pt x="20836" y="2567"/>
                  <a:pt x="20847" y="2592"/>
                </a:cubicBezTo>
                <a:cubicBezTo>
                  <a:pt x="20853" y="2603"/>
                  <a:pt x="20866" y="2609"/>
                  <a:pt x="20878" y="2609"/>
                </a:cubicBezTo>
                <a:cubicBezTo>
                  <a:pt x="20885" y="2609"/>
                  <a:pt x="20891" y="2608"/>
                  <a:pt x="20897" y="2604"/>
                </a:cubicBezTo>
                <a:cubicBezTo>
                  <a:pt x="20914" y="2594"/>
                  <a:pt x="20918" y="2573"/>
                  <a:pt x="20909" y="2556"/>
                </a:cubicBezTo>
                <a:cubicBezTo>
                  <a:pt x="20899" y="2531"/>
                  <a:pt x="20888" y="2507"/>
                  <a:pt x="20877" y="2482"/>
                </a:cubicBezTo>
                <a:cubicBezTo>
                  <a:pt x="20871" y="2469"/>
                  <a:pt x="20859" y="2464"/>
                  <a:pt x="20847" y="2464"/>
                </a:cubicBezTo>
                <a:close/>
                <a:moveTo>
                  <a:pt x="10605" y="2513"/>
                </a:moveTo>
                <a:cubicBezTo>
                  <a:pt x="10587" y="2513"/>
                  <a:pt x="10569" y="2524"/>
                  <a:pt x="10569" y="2547"/>
                </a:cubicBezTo>
                <a:lnTo>
                  <a:pt x="10569" y="2577"/>
                </a:lnTo>
                <a:cubicBezTo>
                  <a:pt x="10569" y="2600"/>
                  <a:pt x="10586" y="2612"/>
                  <a:pt x="10604" y="2612"/>
                </a:cubicBezTo>
                <a:cubicBezTo>
                  <a:pt x="10622" y="2612"/>
                  <a:pt x="10640" y="2600"/>
                  <a:pt x="10640" y="2577"/>
                </a:cubicBezTo>
                <a:lnTo>
                  <a:pt x="10640" y="2547"/>
                </a:lnTo>
                <a:cubicBezTo>
                  <a:pt x="10640" y="2524"/>
                  <a:pt x="10622" y="2513"/>
                  <a:pt x="10605" y="2513"/>
                </a:cubicBezTo>
                <a:close/>
                <a:moveTo>
                  <a:pt x="17392" y="2482"/>
                </a:moveTo>
                <a:cubicBezTo>
                  <a:pt x="17383" y="2482"/>
                  <a:pt x="17374" y="2484"/>
                  <a:pt x="17366" y="2488"/>
                </a:cubicBezTo>
                <a:cubicBezTo>
                  <a:pt x="17340" y="2504"/>
                  <a:pt x="17333" y="2535"/>
                  <a:pt x="17346" y="2561"/>
                </a:cubicBezTo>
                <a:cubicBezTo>
                  <a:pt x="17352" y="2572"/>
                  <a:pt x="17357" y="2581"/>
                  <a:pt x="17362" y="2592"/>
                </a:cubicBezTo>
                <a:cubicBezTo>
                  <a:pt x="17371" y="2609"/>
                  <a:pt x="17389" y="2618"/>
                  <a:pt x="17408" y="2618"/>
                </a:cubicBezTo>
                <a:cubicBezTo>
                  <a:pt x="17418" y="2618"/>
                  <a:pt x="17427" y="2616"/>
                  <a:pt x="17435" y="2612"/>
                </a:cubicBezTo>
                <a:cubicBezTo>
                  <a:pt x="17462" y="2596"/>
                  <a:pt x="17468" y="2565"/>
                  <a:pt x="17455" y="2538"/>
                </a:cubicBezTo>
                <a:cubicBezTo>
                  <a:pt x="17450" y="2528"/>
                  <a:pt x="17445" y="2518"/>
                  <a:pt x="17440" y="2508"/>
                </a:cubicBezTo>
                <a:cubicBezTo>
                  <a:pt x="17431" y="2491"/>
                  <a:pt x="17411" y="2482"/>
                  <a:pt x="17392" y="2482"/>
                </a:cubicBezTo>
                <a:close/>
                <a:moveTo>
                  <a:pt x="15217" y="2585"/>
                </a:moveTo>
                <a:cubicBezTo>
                  <a:pt x="15171" y="2585"/>
                  <a:pt x="15171" y="2656"/>
                  <a:pt x="15217" y="2656"/>
                </a:cubicBezTo>
                <a:cubicBezTo>
                  <a:pt x="15262" y="2656"/>
                  <a:pt x="15263" y="2585"/>
                  <a:pt x="15217" y="2585"/>
                </a:cubicBezTo>
                <a:close/>
                <a:moveTo>
                  <a:pt x="4748" y="2536"/>
                </a:moveTo>
                <a:cubicBezTo>
                  <a:pt x="4730" y="2536"/>
                  <a:pt x="4713" y="2545"/>
                  <a:pt x="4703" y="2562"/>
                </a:cubicBezTo>
                <a:cubicBezTo>
                  <a:pt x="4688" y="2587"/>
                  <a:pt x="4697" y="2623"/>
                  <a:pt x="4723" y="2636"/>
                </a:cubicBezTo>
                <a:cubicBezTo>
                  <a:pt x="4733" y="2641"/>
                  <a:pt x="4743" y="2646"/>
                  <a:pt x="4753" y="2651"/>
                </a:cubicBezTo>
                <a:cubicBezTo>
                  <a:pt x="4762" y="2656"/>
                  <a:pt x="4772" y="2659"/>
                  <a:pt x="4782" y="2659"/>
                </a:cubicBezTo>
                <a:cubicBezTo>
                  <a:pt x="4799" y="2659"/>
                  <a:pt x="4816" y="2650"/>
                  <a:pt x="4825" y="2633"/>
                </a:cubicBezTo>
                <a:cubicBezTo>
                  <a:pt x="4840" y="2609"/>
                  <a:pt x="4833" y="2572"/>
                  <a:pt x="4807" y="2559"/>
                </a:cubicBezTo>
                <a:cubicBezTo>
                  <a:pt x="4796" y="2554"/>
                  <a:pt x="4787" y="2549"/>
                  <a:pt x="4776" y="2544"/>
                </a:cubicBezTo>
                <a:cubicBezTo>
                  <a:pt x="4767" y="2539"/>
                  <a:pt x="4757" y="2536"/>
                  <a:pt x="4748" y="2536"/>
                </a:cubicBezTo>
                <a:close/>
                <a:moveTo>
                  <a:pt x="9175" y="2595"/>
                </a:moveTo>
                <a:cubicBezTo>
                  <a:pt x="9141" y="2595"/>
                  <a:pt x="9129" y="2651"/>
                  <a:pt x="9169" y="2665"/>
                </a:cubicBezTo>
                <a:cubicBezTo>
                  <a:pt x="9182" y="2670"/>
                  <a:pt x="9198" y="2676"/>
                  <a:pt x="9213" y="2682"/>
                </a:cubicBezTo>
                <a:cubicBezTo>
                  <a:pt x="9217" y="2683"/>
                  <a:pt x="9221" y="2684"/>
                  <a:pt x="9225" y="2684"/>
                </a:cubicBezTo>
                <a:cubicBezTo>
                  <a:pt x="9259" y="2684"/>
                  <a:pt x="9270" y="2627"/>
                  <a:pt x="9233" y="2614"/>
                </a:cubicBezTo>
                <a:cubicBezTo>
                  <a:pt x="9218" y="2609"/>
                  <a:pt x="9202" y="2603"/>
                  <a:pt x="9188" y="2597"/>
                </a:cubicBezTo>
                <a:cubicBezTo>
                  <a:pt x="9183" y="2595"/>
                  <a:pt x="9179" y="2595"/>
                  <a:pt x="9175" y="2595"/>
                </a:cubicBezTo>
                <a:close/>
                <a:moveTo>
                  <a:pt x="24410" y="2547"/>
                </a:moveTo>
                <a:cubicBezTo>
                  <a:pt x="24399" y="2547"/>
                  <a:pt x="24387" y="2552"/>
                  <a:pt x="24376" y="2562"/>
                </a:cubicBezTo>
                <a:lnTo>
                  <a:pt x="24345" y="2593"/>
                </a:lnTo>
                <a:cubicBezTo>
                  <a:pt x="24307" y="2630"/>
                  <a:pt x="24344" y="2685"/>
                  <a:pt x="24385" y="2685"/>
                </a:cubicBezTo>
                <a:cubicBezTo>
                  <a:pt x="24397" y="2685"/>
                  <a:pt x="24409" y="2680"/>
                  <a:pt x="24420" y="2669"/>
                </a:cubicBezTo>
                <a:lnTo>
                  <a:pt x="24450" y="2639"/>
                </a:lnTo>
                <a:cubicBezTo>
                  <a:pt x="24488" y="2602"/>
                  <a:pt x="24451" y="2547"/>
                  <a:pt x="24410" y="2547"/>
                </a:cubicBezTo>
                <a:close/>
                <a:moveTo>
                  <a:pt x="8861" y="2643"/>
                </a:moveTo>
                <a:cubicBezTo>
                  <a:pt x="8815" y="2643"/>
                  <a:pt x="8815" y="2713"/>
                  <a:pt x="8861" y="2713"/>
                </a:cubicBezTo>
                <a:lnTo>
                  <a:pt x="8877" y="2713"/>
                </a:lnTo>
                <a:cubicBezTo>
                  <a:pt x="8923" y="2713"/>
                  <a:pt x="8923" y="2643"/>
                  <a:pt x="8877" y="2643"/>
                </a:cubicBezTo>
                <a:close/>
                <a:moveTo>
                  <a:pt x="8063" y="2580"/>
                </a:moveTo>
                <a:cubicBezTo>
                  <a:pt x="8054" y="2580"/>
                  <a:pt x="8045" y="2583"/>
                  <a:pt x="8040" y="2591"/>
                </a:cubicBezTo>
                <a:cubicBezTo>
                  <a:pt x="8020" y="2615"/>
                  <a:pt x="7999" y="2640"/>
                  <a:pt x="7980" y="2665"/>
                </a:cubicBezTo>
                <a:cubicBezTo>
                  <a:pt x="7967" y="2681"/>
                  <a:pt x="7965" y="2701"/>
                  <a:pt x="7980" y="2714"/>
                </a:cubicBezTo>
                <a:cubicBezTo>
                  <a:pt x="7986" y="2721"/>
                  <a:pt x="7996" y="2725"/>
                  <a:pt x="8006" y="2725"/>
                </a:cubicBezTo>
                <a:cubicBezTo>
                  <a:pt x="8015" y="2725"/>
                  <a:pt x="8023" y="2722"/>
                  <a:pt x="8029" y="2714"/>
                </a:cubicBezTo>
                <a:cubicBezTo>
                  <a:pt x="8049" y="2690"/>
                  <a:pt x="8070" y="2665"/>
                  <a:pt x="8090" y="2640"/>
                </a:cubicBezTo>
                <a:cubicBezTo>
                  <a:pt x="8101" y="2625"/>
                  <a:pt x="8106" y="2604"/>
                  <a:pt x="8090" y="2591"/>
                </a:cubicBezTo>
                <a:cubicBezTo>
                  <a:pt x="8083" y="2584"/>
                  <a:pt x="8073" y="2580"/>
                  <a:pt x="8063" y="2580"/>
                </a:cubicBezTo>
                <a:close/>
                <a:moveTo>
                  <a:pt x="20128" y="2594"/>
                </a:moveTo>
                <a:cubicBezTo>
                  <a:pt x="20109" y="2594"/>
                  <a:pt x="20090" y="2604"/>
                  <a:pt x="20081" y="2620"/>
                </a:cubicBezTo>
                <a:cubicBezTo>
                  <a:pt x="20066" y="2646"/>
                  <a:pt x="20076" y="2677"/>
                  <a:pt x="20101" y="2693"/>
                </a:cubicBezTo>
                <a:cubicBezTo>
                  <a:pt x="20116" y="2704"/>
                  <a:pt x="20130" y="2713"/>
                  <a:pt x="20145" y="2724"/>
                </a:cubicBezTo>
                <a:cubicBezTo>
                  <a:pt x="20152" y="2729"/>
                  <a:pt x="20161" y="2731"/>
                  <a:pt x="20170" y="2731"/>
                </a:cubicBezTo>
                <a:cubicBezTo>
                  <a:pt x="20189" y="2731"/>
                  <a:pt x="20208" y="2721"/>
                  <a:pt x="20218" y="2704"/>
                </a:cubicBezTo>
                <a:cubicBezTo>
                  <a:pt x="20234" y="2678"/>
                  <a:pt x="20223" y="2646"/>
                  <a:pt x="20198" y="2631"/>
                </a:cubicBezTo>
                <a:cubicBezTo>
                  <a:pt x="20182" y="2620"/>
                  <a:pt x="20169" y="2612"/>
                  <a:pt x="20154" y="2601"/>
                </a:cubicBezTo>
                <a:cubicBezTo>
                  <a:pt x="20146" y="2596"/>
                  <a:pt x="20137" y="2594"/>
                  <a:pt x="20128" y="2594"/>
                </a:cubicBezTo>
                <a:close/>
                <a:moveTo>
                  <a:pt x="12570" y="2683"/>
                </a:moveTo>
                <a:cubicBezTo>
                  <a:pt x="12525" y="2683"/>
                  <a:pt x="12526" y="2754"/>
                  <a:pt x="12571" y="2754"/>
                </a:cubicBezTo>
                <a:cubicBezTo>
                  <a:pt x="12618" y="2754"/>
                  <a:pt x="12618" y="2683"/>
                  <a:pt x="12571" y="2683"/>
                </a:cubicBezTo>
                <a:cubicBezTo>
                  <a:pt x="12571" y="2683"/>
                  <a:pt x="12571" y="2683"/>
                  <a:pt x="12570" y="2683"/>
                </a:cubicBezTo>
                <a:close/>
                <a:moveTo>
                  <a:pt x="14646" y="2673"/>
                </a:moveTo>
                <a:cubicBezTo>
                  <a:pt x="14636" y="2673"/>
                  <a:pt x="14627" y="2676"/>
                  <a:pt x="14619" y="2683"/>
                </a:cubicBezTo>
                <a:cubicBezTo>
                  <a:pt x="14615" y="2687"/>
                  <a:pt x="14609" y="2690"/>
                  <a:pt x="14603" y="2690"/>
                </a:cubicBezTo>
                <a:cubicBezTo>
                  <a:pt x="14600" y="2690"/>
                  <a:pt x="14597" y="2689"/>
                  <a:pt x="14594" y="2688"/>
                </a:cubicBezTo>
                <a:cubicBezTo>
                  <a:pt x="14591" y="2687"/>
                  <a:pt x="14588" y="2687"/>
                  <a:pt x="14586" y="2687"/>
                </a:cubicBezTo>
                <a:cubicBezTo>
                  <a:pt x="14548" y="2687"/>
                  <a:pt x="14534" y="2748"/>
                  <a:pt x="14575" y="2756"/>
                </a:cubicBezTo>
                <a:cubicBezTo>
                  <a:pt x="14584" y="2759"/>
                  <a:pt x="14593" y="2760"/>
                  <a:pt x="14602" y="2760"/>
                </a:cubicBezTo>
                <a:cubicBezTo>
                  <a:pt x="14626" y="2760"/>
                  <a:pt x="14649" y="2750"/>
                  <a:pt x="14670" y="2733"/>
                </a:cubicBezTo>
                <a:cubicBezTo>
                  <a:pt x="14683" y="2722"/>
                  <a:pt x="14682" y="2695"/>
                  <a:pt x="14670" y="2683"/>
                </a:cubicBezTo>
                <a:cubicBezTo>
                  <a:pt x="14663" y="2676"/>
                  <a:pt x="14654" y="2673"/>
                  <a:pt x="14646" y="2673"/>
                </a:cubicBezTo>
                <a:close/>
                <a:moveTo>
                  <a:pt x="15906" y="2646"/>
                </a:moveTo>
                <a:cubicBezTo>
                  <a:pt x="15898" y="2646"/>
                  <a:pt x="15889" y="2649"/>
                  <a:pt x="15882" y="2657"/>
                </a:cubicBezTo>
                <a:lnTo>
                  <a:pt x="15838" y="2702"/>
                </a:lnTo>
                <a:cubicBezTo>
                  <a:pt x="15813" y="2727"/>
                  <a:pt x="15837" y="2762"/>
                  <a:pt x="15863" y="2762"/>
                </a:cubicBezTo>
                <a:cubicBezTo>
                  <a:pt x="15871" y="2762"/>
                  <a:pt x="15880" y="2759"/>
                  <a:pt x="15887" y="2751"/>
                </a:cubicBezTo>
                <a:lnTo>
                  <a:pt x="15932" y="2707"/>
                </a:lnTo>
                <a:cubicBezTo>
                  <a:pt x="15957" y="2682"/>
                  <a:pt x="15934" y="2646"/>
                  <a:pt x="15906" y="2646"/>
                </a:cubicBezTo>
                <a:close/>
                <a:moveTo>
                  <a:pt x="21781" y="2628"/>
                </a:moveTo>
                <a:cubicBezTo>
                  <a:pt x="21758" y="2628"/>
                  <a:pt x="21737" y="2644"/>
                  <a:pt x="21730" y="2666"/>
                </a:cubicBezTo>
                <a:cubicBezTo>
                  <a:pt x="21724" y="2682"/>
                  <a:pt x="21719" y="2697"/>
                  <a:pt x="21714" y="2711"/>
                </a:cubicBezTo>
                <a:cubicBezTo>
                  <a:pt x="21704" y="2738"/>
                  <a:pt x="21724" y="2770"/>
                  <a:pt x="21750" y="2776"/>
                </a:cubicBezTo>
                <a:cubicBezTo>
                  <a:pt x="21755" y="2778"/>
                  <a:pt x="21760" y="2778"/>
                  <a:pt x="21764" y="2778"/>
                </a:cubicBezTo>
                <a:cubicBezTo>
                  <a:pt x="21787" y="2778"/>
                  <a:pt x="21808" y="2761"/>
                  <a:pt x="21815" y="2739"/>
                </a:cubicBezTo>
                <a:cubicBezTo>
                  <a:pt x="21821" y="2724"/>
                  <a:pt x="21826" y="2709"/>
                  <a:pt x="21831" y="2695"/>
                </a:cubicBezTo>
                <a:cubicBezTo>
                  <a:pt x="21841" y="2669"/>
                  <a:pt x="21821" y="2639"/>
                  <a:pt x="21794" y="2629"/>
                </a:cubicBezTo>
                <a:cubicBezTo>
                  <a:pt x="21790" y="2628"/>
                  <a:pt x="21786" y="2628"/>
                  <a:pt x="21781" y="2628"/>
                </a:cubicBezTo>
                <a:close/>
                <a:moveTo>
                  <a:pt x="18264" y="2698"/>
                </a:moveTo>
                <a:cubicBezTo>
                  <a:pt x="18246" y="2698"/>
                  <a:pt x="18228" y="2710"/>
                  <a:pt x="18228" y="2732"/>
                </a:cubicBezTo>
                <a:lnTo>
                  <a:pt x="18228" y="2748"/>
                </a:lnTo>
                <a:cubicBezTo>
                  <a:pt x="18228" y="2770"/>
                  <a:pt x="18246" y="2782"/>
                  <a:pt x="18264" y="2782"/>
                </a:cubicBezTo>
                <a:cubicBezTo>
                  <a:pt x="18282" y="2782"/>
                  <a:pt x="18300" y="2770"/>
                  <a:pt x="18300" y="2748"/>
                </a:cubicBezTo>
                <a:lnTo>
                  <a:pt x="18300" y="2732"/>
                </a:lnTo>
                <a:cubicBezTo>
                  <a:pt x="18300" y="2710"/>
                  <a:pt x="18282" y="2698"/>
                  <a:pt x="18264" y="2698"/>
                </a:cubicBezTo>
                <a:close/>
                <a:moveTo>
                  <a:pt x="23582" y="2712"/>
                </a:moveTo>
                <a:cubicBezTo>
                  <a:pt x="23537" y="2712"/>
                  <a:pt x="23537" y="2782"/>
                  <a:pt x="23582" y="2782"/>
                </a:cubicBezTo>
                <a:lnTo>
                  <a:pt x="23612" y="2782"/>
                </a:lnTo>
                <a:cubicBezTo>
                  <a:pt x="23658" y="2782"/>
                  <a:pt x="23659" y="2712"/>
                  <a:pt x="23612" y="2712"/>
                </a:cubicBezTo>
                <a:close/>
                <a:moveTo>
                  <a:pt x="19005" y="2706"/>
                </a:moveTo>
                <a:cubicBezTo>
                  <a:pt x="18982" y="2706"/>
                  <a:pt x="18960" y="2712"/>
                  <a:pt x="18939" y="2723"/>
                </a:cubicBezTo>
                <a:cubicBezTo>
                  <a:pt x="18903" y="2740"/>
                  <a:pt x="18925" y="2788"/>
                  <a:pt x="18958" y="2788"/>
                </a:cubicBezTo>
                <a:cubicBezTo>
                  <a:pt x="18963" y="2788"/>
                  <a:pt x="18968" y="2787"/>
                  <a:pt x="18973" y="2785"/>
                </a:cubicBezTo>
                <a:cubicBezTo>
                  <a:pt x="18983" y="2780"/>
                  <a:pt x="18992" y="2778"/>
                  <a:pt x="19002" y="2778"/>
                </a:cubicBezTo>
                <a:cubicBezTo>
                  <a:pt x="19013" y="2778"/>
                  <a:pt x="19024" y="2780"/>
                  <a:pt x="19035" y="2786"/>
                </a:cubicBezTo>
                <a:cubicBezTo>
                  <a:pt x="19038" y="2786"/>
                  <a:pt x="19040" y="2787"/>
                  <a:pt x="19043" y="2787"/>
                </a:cubicBezTo>
                <a:cubicBezTo>
                  <a:pt x="19060" y="2787"/>
                  <a:pt x="19076" y="2774"/>
                  <a:pt x="19080" y="2759"/>
                </a:cubicBezTo>
                <a:cubicBezTo>
                  <a:pt x="19086" y="2738"/>
                  <a:pt x="19074" y="2723"/>
                  <a:pt x="19055" y="2716"/>
                </a:cubicBezTo>
                <a:cubicBezTo>
                  <a:pt x="19039" y="2710"/>
                  <a:pt x="19022" y="2706"/>
                  <a:pt x="19005" y="2706"/>
                </a:cubicBezTo>
                <a:close/>
                <a:moveTo>
                  <a:pt x="11762" y="2708"/>
                </a:moveTo>
                <a:cubicBezTo>
                  <a:pt x="11743" y="2708"/>
                  <a:pt x="11724" y="2717"/>
                  <a:pt x="11716" y="2734"/>
                </a:cubicBezTo>
                <a:cubicBezTo>
                  <a:pt x="11710" y="2745"/>
                  <a:pt x="11705" y="2754"/>
                  <a:pt x="11700" y="2765"/>
                </a:cubicBezTo>
                <a:cubicBezTo>
                  <a:pt x="11686" y="2791"/>
                  <a:pt x="11694" y="2822"/>
                  <a:pt x="11720" y="2838"/>
                </a:cubicBezTo>
                <a:cubicBezTo>
                  <a:pt x="11727" y="2843"/>
                  <a:pt x="11736" y="2845"/>
                  <a:pt x="11746" y="2845"/>
                </a:cubicBezTo>
                <a:cubicBezTo>
                  <a:pt x="11765" y="2845"/>
                  <a:pt x="11784" y="2836"/>
                  <a:pt x="11793" y="2818"/>
                </a:cubicBezTo>
                <a:cubicBezTo>
                  <a:pt x="11798" y="2809"/>
                  <a:pt x="11804" y="2798"/>
                  <a:pt x="11809" y="2788"/>
                </a:cubicBezTo>
                <a:cubicBezTo>
                  <a:pt x="11821" y="2761"/>
                  <a:pt x="11815" y="2730"/>
                  <a:pt x="11789" y="2714"/>
                </a:cubicBezTo>
                <a:cubicBezTo>
                  <a:pt x="11781" y="2710"/>
                  <a:pt x="11772" y="2708"/>
                  <a:pt x="11762" y="2708"/>
                </a:cubicBezTo>
                <a:close/>
                <a:moveTo>
                  <a:pt x="16778" y="2739"/>
                </a:moveTo>
                <a:cubicBezTo>
                  <a:pt x="16760" y="2739"/>
                  <a:pt x="16742" y="2751"/>
                  <a:pt x="16741" y="2774"/>
                </a:cubicBezTo>
                <a:cubicBezTo>
                  <a:pt x="16739" y="2811"/>
                  <a:pt x="16764" y="2842"/>
                  <a:pt x="16798" y="2853"/>
                </a:cubicBezTo>
                <a:cubicBezTo>
                  <a:pt x="16802" y="2854"/>
                  <a:pt x="16805" y="2854"/>
                  <a:pt x="16809" y="2854"/>
                </a:cubicBezTo>
                <a:cubicBezTo>
                  <a:pt x="16843" y="2854"/>
                  <a:pt x="16857" y="2796"/>
                  <a:pt x="16817" y="2782"/>
                </a:cubicBezTo>
                <a:cubicBezTo>
                  <a:pt x="16811" y="2780"/>
                  <a:pt x="16812" y="2777"/>
                  <a:pt x="16812" y="2774"/>
                </a:cubicBezTo>
                <a:cubicBezTo>
                  <a:pt x="16813" y="2751"/>
                  <a:pt x="16796" y="2739"/>
                  <a:pt x="16778" y="2739"/>
                </a:cubicBezTo>
                <a:close/>
                <a:moveTo>
                  <a:pt x="24652" y="2791"/>
                </a:moveTo>
                <a:cubicBezTo>
                  <a:pt x="24606" y="2791"/>
                  <a:pt x="24605" y="2861"/>
                  <a:pt x="24652" y="2861"/>
                </a:cubicBezTo>
                <a:cubicBezTo>
                  <a:pt x="24697" y="2861"/>
                  <a:pt x="24697" y="2791"/>
                  <a:pt x="24652" y="2791"/>
                </a:cubicBezTo>
                <a:close/>
                <a:moveTo>
                  <a:pt x="3817" y="2676"/>
                </a:moveTo>
                <a:cubicBezTo>
                  <a:pt x="3803" y="2676"/>
                  <a:pt x="3790" y="2683"/>
                  <a:pt x="3785" y="2701"/>
                </a:cubicBezTo>
                <a:cubicBezTo>
                  <a:pt x="3772" y="2748"/>
                  <a:pt x="3765" y="2796"/>
                  <a:pt x="3765" y="2844"/>
                </a:cubicBezTo>
                <a:cubicBezTo>
                  <a:pt x="3765" y="2867"/>
                  <a:pt x="3783" y="2879"/>
                  <a:pt x="3801" y="2879"/>
                </a:cubicBezTo>
                <a:cubicBezTo>
                  <a:pt x="3818" y="2879"/>
                  <a:pt x="3837" y="2867"/>
                  <a:pt x="3837" y="2844"/>
                </a:cubicBezTo>
                <a:cubicBezTo>
                  <a:pt x="3838" y="2802"/>
                  <a:pt x="3843" y="2760"/>
                  <a:pt x="3853" y="2720"/>
                </a:cubicBezTo>
                <a:cubicBezTo>
                  <a:pt x="3860" y="2693"/>
                  <a:pt x="3838" y="2676"/>
                  <a:pt x="3817" y="2676"/>
                </a:cubicBezTo>
                <a:close/>
                <a:moveTo>
                  <a:pt x="15424" y="2809"/>
                </a:moveTo>
                <a:cubicBezTo>
                  <a:pt x="15379" y="2809"/>
                  <a:pt x="15378" y="2880"/>
                  <a:pt x="15424" y="2880"/>
                </a:cubicBezTo>
                <a:lnTo>
                  <a:pt x="15454" y="2880"/>
                </a:lnTo>
                <a:cubicBezTo>
                  <a:pt x="15499" y="2880"/>
                  <a:pt x="15499" y="2809"/>
                  <a:pt x="15454" y="2809"/>
                </a:cubicBezTo>
                <a:close/>
                <a:moveTo>
                  <a:pt x="22981" y="2815"/>
                </a:moveTo>
                <a:cubicBezTo>
                  <a:pt x="22963" y="2815"/>
                  <a:pt x="22946" y="2826"/>
                  <a:pt x="22946" y="2849"/>
                </a:cubicBezTo>
                <a:lnTo>
                  <a:pt x="22946" y="2865"/>
                </a:lnTo>
                <a:cubicBezTo>
                  <a:pt x="22946" y="2888"/>
                  <a:pt x="22963" y="2900"/>
                  <a:pt x="22981" y="2900"/>
                </a:cubicBezTo>
                <a:cubicBezTo>
                  <a:pt x="22998" y="2900"/>
                  <a:pt x="23016" y="2888"/>
                  <a:pt x="23016" y="2865"/>
                </a:cubicBezTo>
                <a:lnTo>
                  <a:pt x="23016" y="2849"/>
                </a:lnTo>
                <a:cubicBezTo>
                  <a:pt x="23016" y="2826"/>
                  <a:pt x="22998" y="2815"/>
                  <a:pt x="22981" y="2815"/>
                </a:cubicBezTo>
                <a:close/>
                <a:moveTo>
                  <a:pt x="13278" y="2835"/>
                </a:moveTo>
                <a:cubicBezTo>
                  <a:pt x="13231" y="2835"/>
                  <a:pt x="13231" y="2906"/>
                  <a:pt x="13278" y="2906"/>
                </a:cubicBezTo>
                <a:lnTo>
                  <a:pt x="13293" y="2906"/>
                </a:lnTo>
                <a:cubicBezTo>
                  <a:pt x="13339" y="2906"/>
                  <a:pt x="13339" y="2835"/>
                  <a:pt x="13293" y="2835"/>
                </a:cubicBezTo>
                <a:close/>
                <a:moveTo>
                  <a:pt x="15755" y="2840"/>
                </a:moveTo>
                <a:cubicBezTo>
                  <a:pt x="15709" y="2840"/>
                  <a:pt x="15709" y="2911"/>
                  <a:pt x="15755" y="2911"/>
                </a:cubicBezTo>
                <a:lnTo>
                  <a:pt x="15785" y="2911"/>
                </a:lnTo>
                <a:cubicBezTo>
                  <a:pt x="15832" y="2911"/>
                  <a:pt x="15832" y="2840"/>
                  <a:pt x="15785" y="2840"/>
                </a:cubicBezTo>
                <a:close/>
                <a:moveTo>
                  <a:pt x="14852" y="2854"/>
                </a:moveTo>
                <a:cubicBezTo>
                  <a:pt x="14807" y="2854"/>
                  <a:pt x="14807" y="2924"/>
                  <a:pt x="14853" y="2924"/>
                </a:cubicBezTo>
                <a:cubicBezTo>
                  <a:pt x="14899" y="2924"/>
                  <a:pt x="14899" y="2854"/>
                  <a:pt x="14853" y="2854"/>
                </a:cubicBezTo>
                <a:cubicBezTo>
                  <a:pt x="14853" y="2854"/>
                  <a:pt x="14852" y="2854"/>
                  <a:pt x="14852" y="2854"/>
                </a:cubicBezTo>
                <a:close/>
                <a:moveTo>
                  <a:pt x="1683" y="2864"/>
                </a:moveTo>
                <a:cubicBezTo>
                  <a:pt x="1638" y="2864"/>
                  <a:pt x="1638" y="2934"/>
                  <a:pt x="1684" y="2934"/>
                </a:cubicBezTo>
                <a:lnTo>
                  <a:pt x="1699" y="2934"/>
                </a:lnTo>
                <a:cubicBezTo>
                  <a:pt x="1745" y="2934"/>
                  <a:pt x="1745" y="2864"/>
                  <a:pt x="1699" y="2864"/>
                </a:cubicBezTo>
                <a:lnTo>
                  <a:pt x="1684" y="2864"/>
                </a:lnTo>
                <a:cubicBezTo>
                  <a:pt x="1683" y="2864"/>
                  <a:pt x="1683" y="2864"/>
                  <a:pt x="1683" y="2864"/>
                </a:cubicBezTo>
                <a:close/>
                <a:moveTo>
                  <a:pt x="3081" y="2805"/>
                </a:moveTo>
                <a:cubicBezTo>
                  <a:pt x="3054" y="2805"/>
                  <a:pt x="3027" y="2823"/>
                  <a:pt x="3027" y="2858"/>
                </a:cubicBezTo>
                <a:lnTo>
                  <a:pt x="3027" y="2902"/>
                </a:lnTo>
                <a:cubicBezTo>
                  <a:pt x="3027" y="2936"/>
                  <a:pt x="3054" y="2954"/>
                  <a:pt x="3081" y="2954"/>
                </a:cubicBezTo>
                <a:cubicBezTo>
                  <a:pt x="3108" y="2954"/>
                  <a:pt x="3135" y="2936"/>
                  <a:pt x="3135" y="2902"/>
                </a:cubicBezTo>
                <a:lnTo>
                  <a:pt x="3135" y="2858"/>
                </a:lnTo>
                <a:cubicBezTo>
                  <a:pt x="3135" y="2823"/>
                  <a:pt x="3108" y="2805"/>
                  <a:pt x="3081" y="2805"/>
                </a:cubicBezTo>
                <a:close/>
                <a:moveTo>
                  <a:pt x="14987" y="2884"/>
                </a:moveTo>
                <a:cubicBezTo>
                  <a:pt x="14943" y="2884"/>
                  <a:pt x="14944" y="2954"/>
                  <a:pt x="14989" y="2954"/>
                </a:cubicBezTo>
                <a:cubicBezTo>
                  <a:pt x="15035" y="2954"/>
                  <a:pt x="15035" y="2884"/>
                  <a:pt x="14989" y="2884"/>
                </a:cubicBezTo>
                <a:cubicBezTo>
                  <a:pt x="14989" y="2884"/>
                  <a:pt x="14988" y="2884"/>
                  <a:pt x="14987" y="2884"/>
                </a:cubicBezTo>
                <a:close/>
                <a:moveTo>
                  <a:pt x="5425" y="2840"/>
                </a:moveTo>
                <a:cubicBezTo>
                  <a:pt x="5384" y="2840"/>
                  <a:pt x="5348" y="2893"/>
                  <a:pt x="5385" y="2931"/>
                </a:cubicBezTo>
                <a:lnTo>
                  <a:pt x="5401" y="2947"/>
                </a:lnTo>
                <a:cubicBezTo>
                  <a:pt x="5412" y="2958"/>
                  <a:pt x="5424" y="2962"/>
                  <a:pt x="5437" y="2962"/>
                </a:cubicBezTo>
                <a:cubicBezTo>
                  <a:pt x="5478" y="2962"/>
                  <a:pt x="5514" y="2909"/>
                  <a:pt x="5477" y="2871"/>
                </a:cubicBezTo>
                <a:lnTo>
                  <a:pt x="5461" y="2856"/>
                </a:lnTo>
                <a:cubicBezTo>
                  <a:pt x="5450" y="2845"/>
                  <a:pt x="5438" y="2840"/>
                  <a:pt x="5425" y="2840"/>
                </a:cubicBezTo>
                <a:close/>
                <a:moveTo>
                  <a:pt x="3442" y="2868"/>
                </a:moveTo>
                <a:cubicBezTo>
                  <a:pt x="3415" y="2868"/>
                  <a:pt x="3392" y="2903"/>
                  <a:pt x="3418" y="2928"/>
                </a:cubicBezTo>
                <a:cubicBezTo>
                  <a:pt x="3428" y="2939"/>
                  <a:pt x="3437" y="2948"/>
                  <a:pt x="3447" y="2958"/>
                </a:cubicBezTo>
                <a:cubicBezTo>
                  <a:pt x="3454" y="2965"/>
                  <a:pt x="3463" y="2968"/>
                  <a:pt x="3471" y="2968"/>
                </a:cubicBezTo>
                <a:cubicBezTo>
                  <a:pt x="3499" y="2968"/>
                  <a:pt x="3523" y="2933"/>
                  <a:pt x="3497" y="2908"/>
                </a:cubicBezTo>
                <a:cubicBezTo>
                  <a:pt x="3487" y="2898"/>
                  <a:pt x="3476" y="2889"/>
                  <a:pt x="3467" y="2879"/>
                </a:cubicBezTo>
                <a:cubicBezTo>
                  <a:pt x="3459" y="2871"/>
                  <a:pt x="3451" y="2868"/>
                  <a:pt x="3442" y="2868"/>
                </a:cubicBezTo>
                <a:close/>
                <a:moveTo>
                  <a:pt x="9645" y="2869"/>
                </a:moveTo>
                <a:cubicBezTo>
                  <a:pt x="9620" y="2869"/>
                  <a:pt x="9596" y="2895"/>
                  <a:pt x="9611" y="2923"/>
                </a:cubicBezTo>
                <a:cubicBezTo>
                  <a:pt x="9618" y="2939"/>
                  <a:pt x="9631" y="2949"/>
                  <a:pt x="9643" y="2957"/>
                </a:cubicBezTo>
                <a:cubicBezTo>
                  <a:pt x="9649" y="2965"/>
                  <a:pt x="9658" y="2971"/>
                  <a:pt x="9671" y="2971"/>
                </a:cubicBezTo>
                <a:lnTo>
                  <a:pt x="9692" y="2971"/>
                </a:lnTo>
                <a:cubicBezTo>
                  <a:pt x="9695" y="2971"/>
                  <a:pt x="9697" y="2970"/>
                  <a:pt x="9700" y="2970"/>
                </a:cubicBezTo>
                <a:lnTo>
                  <a:pt x="9701" y="2970"/>
                </a:lnTo>
                <a:cubicBezTo>
                  <a:pt x="9702" y="2970"/>
                  <a:pt x="9702" y="2969"/>
                  <a:pt x="9704" y="2969"/>
                </a:cubicBezTo>
                <a:cubicBezTo>
                  <a:pt x="9711" y="2966"/>
                  <a:pt x="9717" y="2961"/>
                  <a:pt x="9720" y="2954"/>
                </a:cubicBezTo>
                <a:cubicBezTo>
                  <a:pt x="9723" y="2948"/>
                  <a:pt x="9726" y="2941"/>
                  <a:pt x="9726" y="2934"/>
                </a:cubicBezTo>
                <a:cubicBezTo>
                  <a:pt x="9726" y="2924"/>
                  <a:pt x="9722" y="2917"/>
                  <a:pt x="9717" y="2911"/>
                </a:cubicBezTo>
                <a:cubicBezTo>
                  <a:pt x="9711" y="2904"/>
                  <a:pt x="9704" y="2901"/>
                  <a:pt x="9695" y="2899"/>
                </a:cubicBezTo>
                <a:cubicBezTo>
                  <a:pt x="9694" y="2899"/>
                  <a:pt x="9692" y="2898"/>
                  <a:pt x="9691" y="2898"/>
                </a:cubicBezTo>
                <a:cubicBezTo>
                  <a:pt x="9683" y="2897"/>
                  <a:pt x="9679" y="2891"/>
                  <a:pt x="9676" y="2886"/>
                </a:cubicBezTo>
                <a:cubicBezTo>
                  <a:pt x="9668" y="2874"/>
                  <a:pt x="9656" y="2869"/>
                  <a:pt x="9645" y="2869"/>
                </a:cubicBezTo>
                <a:close/>
                <a:moveTo>
                  <a:pt x="11131" y="2825"/>
                </a:moveTo>
                <a:cubicBezTo>
                  <a:pt x="11112" y="2825"/>
                  <a:pt x="11092" y="2836"/>
                  <a:pt x="11083" y="2853"/>
                </a:cubicBezTo>
                <a:cubicBezTo>
                  <a:pt x="11067" y="2880"/>
                  <a:pt x="11079" y="2908"/>
                  <a:pt x="11103" y="2926"/>
                </a:cubicBezTo>
                <a:cubicBezTo>
                  <a:pt x="11123" y="2942"/>
                  <a:pt x="11141" y="2955"/>
                  <a:pt x="11162" y="2970"/>
                </a:cubicBezTo>
                <a:cubicBezTo>
                  <a:pt x="11170" y="2975"/>
                  <a:pt x="11179" y="2978"/>
                  <a:pt x="11188" y="2978"/>
                </a:cubicBezTo>
                <a:cubicBezTo>
                  <a:pt x="11207" y="2978"/>
                  <a:pt x="11227" y="2967"/>
                  <a:pt x="11236" y="2950"/>
                </a:cubicBezTo>
                <a:cubicBezTo>
                  <a:pt x="11251" y="2923"/>
                  <a:pt x="11240" y="2895"/>
                  <a:pt x="11216" y="2877"/>
                </a:cubicBezTo>
                <a:cubicBezTo>
                  <a:pt x="11197" y="2861"/>
                  <a:pt x="11177" y="2846"/>
                  <a:pt x="11156" y="2833"/>
                </a:cubicBezTo>
                <a:cubicBezTo>
                  <a:pt x="11149" y="2827"/>
                  <a:pt x="11140" y="2825"/>
                  <a:pt x="11131" y="2825"/>
                </a:cubicBezTo>
                <a:close/>
                <a:moveTo>
                  <a:pt x="10317" y="2917"/>
                </a:moveTo>
                <a:cubicBezTo>
                  <a:pt x="10271" y="2917"/>
                  <a:pt x="10271" y="2987"/>
                  <a:pt x="10317" y="2987"/>
                </a:cubicBezTo>
                <a:lnTo>
                  <a:pt x="10333" y="2987"/>
                </a:lnTo>
                <a:cubicBezTo>
                  <a:pt x="10378" y="2987"/>
                  <a:pt x="10378" y="2917"/>
                  <a:pt x="10333" y="2917"/>
                </a:cubicBezTo>
                <a:close/>
                <a:moveTo>
                  <a:pt x="19436" y="2914"/>
                </a:moveTo>
                <a:cubicBezTo>
                  <a:pt x="19422" y="2914"/>
                  <a:pt x="19410" y="2932"/>
                  <a:pt x="19423" y="2944"/>
                </a:cubicBezTo>
                <a:cubicBezTo>
                  <a:pt x="19429" y="2950"/>
                  <a:pt x="19428" y="2955"/>
                  <a:pt x="19422" y="2963"/>
                </a:cubicBezTo>
                <a:cubicBezTo>
                  <a:pt x="19408" y="2973"/>
                  <a:pt x="19421" y="2991"/>
                  <a:pt x="19435" y="2991"/>
                </a:cubicBezTo>
                <a:cubicBezTo>
                  <a:pt x="19439" y="2991"/>
                  <a:pt x="19443" y="2990"/>
                  <a:pt x="19447" y="2987"/>
                </a:cubicBezTo>
                <a:cubicBezTo>
                  <a:pt x="19468" y="2970"/>
                  <a:pt x="19468" y="2937"/>
                  <a:pt x="19448" y="2919"/>
                </a:cubicBezTo>
                <a:cubicBezTo>
                  <a:pt x="19444" y="2915"/>
                  <a:pt x="19440" y="2914"/>
                  <a:pt x="19436" y="2914"/>
                </a:cubicBezTo>
                <a:close/>
                <a:moveTo>
                  <a:pt x="21959" y="2933"/>
                </a:moveTo>
                <a:cubicBezTo>
                  <a:pt x="21914" y="2933"/>
                  <a:pt x="21914" y="3005"/>
                  <a:pt x="21960" y="3005"/>
                </a:cubicBezTo>
                <a:cubicBezTo>
                  <a:pt x="22005" y="3005"/>
                  <a:pt x="22005" y="2933"/>
                  <a:pt x="21960" y="2933"/>
                </a:cubicBezTo>
                <a:cubicBezTo>
                  <a:pt x="21960" y="2933"/>
                  <a:pt x="21959" y="2933"/>
                  <a:pt x="21959" y="2933"/>
                </a:cubicBezTo>
                <a:close/>
                <a:moveTo>
                  <a:pt x="496" y="2950"/>
                </a:moveTo>
                <a:cubicBezTo>
                  <a:pt x="450" y="2950"/>
                  <a:pt x="450" y="3021"/>
                  <a:pt x="496" y="3021"/>
                </a:cubicBezTo>
                <a:cubicBezTo>
                  <a:pt x="542" y="3021"/>
                  <a:pt x="542" y="2950"/>
                  <a:pt x="496" y="2950"/>
                </a:cubicBezTo>
                <a:close/>
                <a:moveTo>
                  <a:pt x="13561" y="2936"/>
                </a:moveTo>
                <a:cubicBezTo>
                  <a:pt x="13544" y="2936"/>
                  <a:pt x="13527" y="2944"/>
                  <a:pt x="13516" y="2963"/>
                </a:cubicBezTo>
                <a:cubicBezTo>
                  <a:pt x="13504" y="2986"/>
                  <a:pt x="13511" y="3022"/>
                  <a:pt x="13535" y="3036"/>
                </a:cubicBezTo>
                <a:cubicBezTo>
                  <a:pt x="13546" y="3041"/>
                  <a:pt x="13555" y="3046"/>
                  <a:pt x="13566" y="3052"/>
                </a:cubicBezTo>
                <a:cubicBezTo>
                  <a:pt x="13574" y="3056"/>
                  <a:pt x="13584" y="3058"/>
                  <a:pt x="13593" y="3058"/>
                </a:cubicBezTo>
                <a:cubicBezTo>
                  <a:pt x="13611" y="3058"/>
                  <a:pt x="13629" y="3050"/>
                  <a:pt x="13639" y="3032"/>
                </a:cubicBezTo>
                <a:cubicBezTo>
                  <a:pt x="13654" y="3008"/>
                  <a:pt x="13645" y="2971"/>
                  <a:pt x="13619" y="2958"/>
                </a:cubicBezTo>
                <a:cubicBezTo>
                  <a:pt x="13609" y="2953"/>
                  <a:pt x="13600" y="2948"/>
                  <a:pt x="13590" y="2943"/>
                </a:cubicBezTo>
                <a:cubicBezTo>
                  <a:pt x="13581" y="2938"/>
                  <a:pt x="13571" y="2936"/>
                  <a:pt x="13561" y="2936"/>
                </a:cubicBezTo>
                <a:close/>
                <a:moveTo>
                  <a:pt x="6430" y="2964"/>
                </a:moveTo>
                <a:cubicBezTo>
                  <a:pt x="6362" y="2964"/>
                  <a:pt x="6361" y="3071"/>
                  <a:pt x="6430" y="3071"/>
                </a:cubicBezTo>
                <a:cubicBezTo>
                  <a:pt x="6500" y="3071"/>
                  <a:pt x="6500" y="2964"/>
                  <a:pt x="6430" y="2964"/>
                </a:cubicBezTo>
                <a:close/>
                <a:moveTo>
                  <a:pt x="8586" y="2988"/>
                </a:moveTo>
                <a:cubicBezTo>
                  <a:pt x="8552" y="2988"/>
                  <a:pt x="8541" y="3045"/>
                  <a:pt x="8579" y="3058"/>
                </a:cubicBezTo>
                <a:cubicBezTo>
                  <a:pt x="8594" y="3063"/>
                  <a:pt x="8609" y="3068"/>
                  <a:pt x="8623" y="3074"/>
                </a:cubicBezTo>
                <a:cubicBezTo>
                  <a:pt x="8628" y="3075"/>
                  <a:pt x="8632" y="3076"/>
                  <a:pt x="8636" y="3076"/>
                </a:cubicBezTo>
                <a:cubicBezTo>
                  <a:pt x="8671" y="3076"/>
                  <a:pt x="8682" y="3020"/>
                  <a:pt x="8643" y="3006"/>
                </a:cubicBezTo>
                <a:cubicBezTo>
                  <a:pt x="8629" y="3000"/>
                  <a:pt x="8613" y="2995"/>
                  <a:pt x="8599" y="2990"/>
                </a:cubicBezTo>
                <a:cubicBezTo>
                  <a:pt x="8594" y="2988"/>
                  <a:pt x="8590" y="2988"/>
                  <a:pt x="8586" y="2988"/>
                </a:cubicBezTo>
                <a:close/>
                <a:moveTo>
                  <a:pt x="17705" y="2994"/>
                </a:moveTo>
                <a:cubicBezTo>
                  <a:pt x="17670" y="2994"/>
                  <a:pt x="17660" y="3051"/>
                  <a:pt x="17698" y="3064"/>
                </a:cubicBezTo>
                <a:cubicBezTo>
                  <a:pt x="17714" y="3069"/>
                  <a:pt x="17729" y="3075"/>
                  <a:pt x="17743" y="3080"/>
                </a:cubicBezTo>
                <a:cubicBezTo>
                  <a:pt x="17748" y="3081"/>
                  <a:pt x="17751" y="3082"/>
                  <a:pt x="17755" y="3082"/>
                </a:cubicBezTo>
                <a:cubicBezTo>
                  <a:pt x="17790" y="3082"/>
                  <a:pt x="17802" y="3025"/>
                  <a:pt x="17762" y="3012"/>
                </a:cubicBezTo>
                <a:cubicBezTo>
                  <a:pt x="17747" y="3007"/>
                  <a:pt x="17733" y="3001"/>
                  <a:pt x="17718" y="2996"/>
                </a:cubicBezTo>
                <a:cubicBezTo>
                  <a:pt x="17714" y="2995"/>
                  <a:pt x="17709" y="2994"/>
                  <a:pt x="17705" y="2994"/>
                </a:cubicBezTo>
                <a:close/>
                <a:moveTo>
                  <a:pt x="24276" y="3000"/>
                </a:moveTo>
                <a:cubicBezTo>
                  <a:pt x="24270" y="3000"/>
                  <a:pt x="24264" y="3001"/>
                  <a:pt x="24257" y="3006"/>
                </a:cubicBezTo>
                <a:cubicBezTo>
                  <a:pt x="24242" y="3016"/>
                  <a:pt x="24228" y="3025"/>
                  <a:pt x="24213" y="3036"/>
                </a:cubicBezTo>
                <a:cubicBezTo>
                  <a:pt x="24180" y="3056"/>
                  <a:pt x="24200" y="3103"/>
                  <a:pt x="24230" y="3103"/>
                </a:cubicBezTo>
                <a:cubicBezTo>
                  <a:pt x="24236" y="3103"/>
                  <a:pt x="24243" y="3101"/>
                  <a:pt x="24249" y="3097"/>
                </a:cubicBezTo>
                <a:cubicBezTo>
                  <a:pt x="24265" y="3086"/>
                  <a:pt x="24278" y="3078"/>
                  <a:pt x="24293" y="3067"/>
                </a:cubicBezTo>
                <a:cubicBezTo>
                  <a:pt x="24325" y="3046"/>
                  <a:pt x="24306" y="3000"/>
                  <a:pt x="24276" y="3000"/>
                </a:cubicBezTo>
                <a:close/>
                <a:moveTo>
                  <a:pt x="20397" y="3033"/>
                </a:moveTo>
                <a:cubicBezTo>
                  <a:pt x="20352" y="3033"/>
                  <a:pt x="20352" y="3104"/>
                  <a:pt x="20397" y="3104"/>
                </a:cubicBezTo>
                <a:cubicBezTo>
                  <a:pt x="20397" y="3104"/>
                  <a:pt x="20398" y="3104"/>
                  <a:pt x="20398" y="3104"/>
                </a:cubicBezTo>
                <a:cubicBezTo>
                  <a:pt x="20442" y="3104"/>
                  <a:pt x="20443" y="3033"/>
                  <a:pt x="20397" y="3033"/>
                </a:cubicBezTo>
                <a:close/>
                <a:moveTo>
                  <a:pt x="18337" y="3043"/>
                </a:moveTo>
                <a:cubicBezTo>
                  <a:pt x="18293" y="3043"/>
                  <a:pt x="18292" y="3115"/>
                  <a:pt x="18338" y="3115"/>
                </a:cubicBezTo>
                <a:cubicBezTo>
                  <a:pt x="18385" y="3115"/>
                  <a:pt x="18385" y="3043"/>
                  <a:pt x="18338" y="3043"/>
                </a:cubicBezTo>
                <a:cubicBezTo>
                  <a:pt x="18338" y="3043"/>
                  <a:pt x="18338" y="3043"/>
                  <a:pt x="18337" y="3043"/>
                </a:cubicBezTo>
                <a:close/>
                <a:moveTo>
                  <a:pt x="18624" y="3030"/>
                </a:moveTo>
                <a:cubicBezTo>
                  <a:pt x="18592" y="3030"/>
                  <a:pt x="18570" y="3078"/>
                  <a:pt x="18606" y="3096"/>
                </a:cubicBezTo>
                <a:cubicBezTo>
                  <a:pt x="18616" y="3101"/>
                  <a:pt x="18625" y="3106"/>
                  <a:pt x="18636" y="3111"/>
                </a:cubicBezTo>
                <a:cubicBezTo>
                  <a:pt x="18642" y="3114"/>
                  <a:pt x="18647" y="3115"/>
                  <a:pt x="18652" y="3115"/>
                </a:cubicBezTo>
                <a:cubicBezTo>
                  <a:pt x="18685" y="3115"/>
                  <a:pt x="18707" y="3068"/>
                  <a:pt x="18672" y="3050"/>
                </a:cubicBezTo>
                <a:cubicBezTo>
                  <a:pt x="18661" y="3044"/>
                  <a:pt x="18652" y="3039"/>
                  <a:pt x="18641" y="3034"/>
                </a:cubicBezTo>
                <a:cubicBezTo>
                  <a:pt x="18635" y="3031"/>
                  <a:pt x="18630" y="3030"/>
                  <a:pt x="18624" y="3030"/>
                </a:cubicBezTo>
                <a:close/>
                <a:moveTo>
                  <a:pt x="19771" y="3031"/>
                </a:moveTo>
                <a:cubicBezTo>
                  <a:pt x="19767" y="3031"/>
                  <a:pt x="19762" y="3032"/>
                  <a:pt x="19757" y="3033"/>
                </a:cubicBezTo>
                <a:cubicBezTo>
                  <a:pt x="19716" y="3042"/>
                  <a:pt x="19729" y="3101"/>
                  <a:pt x="19766" y="3102"/>
                </a:cubicBezTo>
                <a:cubicBezTo>
                  <a:pt x="19771" y="3112"/>
                  <a:pt x="19783" y="3117"/>
                  <a:pt x="19795" y="3117"/>
                </a:cubicBezTo>
                <a:cubicBezTo>
                  <a:pt x="19801" y="3117"/>
                  <a:pt x="19808" y="3116"/>
                  <a:pt x="19813" y="3112"/>
                </a:cubicBezTo>
                <a:cubicBezTo>
                  <a:pt x="19831" y="3102"/>
                  <a:pt x="19834" y="3081"/>
                  <a:pt x="19826" y="3064"/>
                </a:cubicBezTo>
                <a:cubicBezTo>
                  <a:pt x="19817" y="3042"/>
                  <a:pt x="19794" y="3031"/>
                  <a:pt x="19771" y="3031"/>
                </a:cubicBezTo>
                <a:close/>
                <a:moveTo>
                  <a:pt x="22426" y="3040"/>
                </a:moveTo>
                <a:cubicBezTo>
                  <a:pt x="22408" y="3040"/>
                  <a:pt x="22391" y="3052"/>
                  <a:pt x="22391" y="3075"/>
                </a:cubicBezTo>
                <a:lnTo>
                  <a:pt x="22391" y="3105"/>
                </a:lnTo>
                <a:cubicBezTo>
                  <a:pt x="22390" y="3127"/>
                  <a:pt x="22407" y="3138"/>
                  <a:pt x="22425" y="3138"/>
                </a:cubicBezTo>
                <a:cubicBezTo>
                  <a:pt x="22442" y="3138"/>
                  <a:pt x="22460" y="3127"/>
                  <a:pt x="22461" y="3105"/>
                </a:cubicBezTo>
                <a:lnTo>
                  <a:pt x="22461" y="3075"/>
                </a:lnTo>
                <a:cubicBezTo>
                  <a:pt x="22461" y="3052"/>
                  <a:pt x="22443" y="3040"/>
                  <a:pt x="22426" y="3040"/>
                </a:cubicBezTo>
                <a:close/>
                <a:moveTo>
                  <a:pt x="15243" y="3095"/>
                </a:moveTo>
                <a:cubicBezTo>
                  <a:pt x="15197" y="3095"/>
                  <a:pt x="15197" y="3165"/>
                  <a:pt x="15243" y="3165"/>
                </a:cubicBezTo>
                <a:cubicBezTo>
                  <a:pt x="15289" y="3165"/>
                  <a:pt x="15289" y="3095"/>
                  <a:pt x="15243" y="3095"/>
                </a:cubicBezTo>
                <a:close/>
                <a:moveTo>
                  <a:pt x="16235" y="3097"/>
                </a:moveTo>
                <a:cubicBezTo>
                  <a:pt x="16190" y="3097"/>
                  <a:pt x="16189" y="3168"/>
                  <a:pt x="16235" y="3168"/>
                </a:cubicBezTo>
                <a:cubicBezTo>
                  <a:pt x="16280" y="3168"/>
                  <a:pt x="16280" y="3097"/>
                  <a:pt x="16235" y="3097"/>
                </a:cubicBezTo>
                <a:close/>
                <a:moveTo>
                  <a:pt x="15452" y="3154"/>
                </a:moveTo>
                <a:cubicBezTo>
                  <a:pt x="15406" y="3154"/>
                  <a:pt x="15406" y="3226"/>
                  <a:pt x="15452" y="3226"/>
                </a:cubicBezTo>
                <a:cubicBezTo>
                  <a:pt x="15453" y="3226"/>
                  <a:pt x="15453" y="3226"/>
                  <a:pt x="15453" y="3226"/>
                </a:cubicBezTo>
                <a:cubicBezTo>
                  <a:pt x="15498" y="3226"/>
                  <a:pt x="15499" y="3154"/>
                  <a:pt x="15452" y="3154"/>
                </a:cubicBezTo>
                <a:close/>
                <a:moveTo>
                  <a:pt x="12632" y="3075"/>
                </a:moveTo>
                <a:cubicBezTo>
                  <a:pt x="12618" y="3075"/>
                  <a:pt x="12604" y="3083"/>
                  <a:pt x="12600" y="3100"/>
                </a:cubicBezTo>
                <a:cubicBezTo>
                  <a:pt x="12586" y="3147"/>
                  <a:pt x="12580" y="3195"/>
                  <a:pt x="12580" y="3243"/>
                </a:cubicBezTo>
                <a:cubicBezTo>
                  <a:pt x="12579" y="3266"/>
                  <a:pt x="12597" y="3278"/>
                  <a:pt x="12615" y="3278"/>
                </a:cubicBezTo>
                <a:cubicBezTo>
                  <a:pt x="12632" y="3278"/>
                  <a:pt x="12650" y="3266"/>
                  <a:pt x="12650" y="3243"/>
                </a:cubicBezTo>
                <a:cubicBezTo>
                  <a:pt x="12652" y="3201"/>
                  <a:pt x="12657" y="3160"/>
                  <a:pt x="12668" y="3120"/>
                </a:cubicBezTo>
                <a:cubicBezTo>
                  <a:pt x="12675" y="3093"/>
                  <a:pt x="12653" y="3075"/>
                  <a:pt x="12632" y="3075"/>
                </a:cubicBezTo>
                <a:close/>
                <a:moveTo>
                  <a:pt x="18578" y="3225"/>
                </a:moveTo>
                <a:cubicBezTo>
                  <a:pt x="18532" y="3225"/>
                  <a:pt x="18532" y="3295"/>
                  <a:pt x="18578" y="3295"/>
                </a:cubicBezTo>
                <a:cubicBezTo>
                  <a:pt x="18624" y="3295"/>
                  <a:pt x="18624" y="3225"/>
                  <a:pt x="18578" y="3225"/>
                </a:cubicBezTo>
                <a:close/>
                <a:moveTo>
                  <a:pt x="21132" y="3231"/>
                </a:moveTo>
                <a:cubicBezTo>
                  <a:pt x="21086" y="3231"/>
                  <a:pt x="21086" y="3301"/>
                  <a:pt x="21132" y="3301"/>
                </a:cubicBezTo>
                <a:lnTo>
                  <a:pt x="21148" y="3301"/>
                </a:lnTo>
                <a:cubicBezTo>
                  <a:pt x="21193" y="3301"/>
                  <a:pt x="21193" y="3231"/>
                  <a:pt x="21148" y="3231"/>
                </a:cubicBezTo>
                <a:close/>
                <a:moveTo>
                  <a:pt x="21343" y="3247"/>
                </a:moveTo>
                <a:cubicBezTo>
                  <a:pt x="21297" y="3247"/>
                  <a:pt x="21297" y="3317"/>
                  <a:pt x="21343" y="3317"/>
                </a:cubicBezTo>
                <a:cubicBezTo>
                  <a:pt x="21389" y="3317"/>
                  <a:pt x="21389" y="3247"/>
                  <a:pt x="21343" y="3247"/>
                </a:cubicBezTo>
                <a:close/>
                <a:moveTo>
                  <a:pt x="18158" y="3174"/>
                </a:moveTo>
                <a:cubicBezTo>
                  <a:pt x="18111" y="3174"/>
                  <a:pt x="18081" y="3244"/>
                  <a:pt x="18131" y="3274"/>
                </a:cubicBezTo>
                <a:cubicBezTo>
                  <a:pt x="18155" y="3289"/>
                  <a:pt x="18180" y="3304"/>
                  <a:pt x="18205" y="3319"/>
                </a:cubicBezTo>
                <a:cubicBezTo>
                  <a:pt x="18214" y="3324"/>
                  <a:pt x="18223" y="3326"/>
                  <a:pt x="18232" y="3326"/>
                </a:cubicBezTo>
                <a:cubicBezTo>
                  <a:pt x="18278" y="3326"/>
                  <a:pt x="18309" y="3257"/>
                  <a:pt x="18260" y="3227"/>
                </a:cubicBezTo>
                <a:cubicBezTo>
                  <a:pt x="18236" y="3211"/>
                  <a:pt x="18211" y="3196"/>
                  <a:pt x="18185" y="3183"/>
                </a:cubicBezTo>
                <a:cubicBezTo>
                  <a:pt x="18176" y="3177"/>
                  <a:pt x="18166" y="3174"/>
                  <a:pt x="18158" y="3174"/>
                </a:cubicBezTo>
                <a:close/>
                <a:moveTo>
                  <a:pt x="3080" y="3181"/>
                </a:moveTo>
                <a:cubicBezTo>
                  <a:pt x="3056" y="3181"/>
                  <a:pt x="3036" y="3197"/>
                  <a:pt x="3028" y="3219"/>
                </a:cubicBezTo>
                <a:cubicBezTo>
                  <a:pt x="3023" y="3235"/>
                  <a:pt x="3017" y="3249"/>
                  <a:pt x="3012" y="3263"/>
                </a:cubicBezTo>
                <a:cubicBezTo>
                  <a:pt x="3004" y="3291"/>
                  <a:pt x="3023" y="3322"/>
                  <a:pt x="3049" y="3329"/>
                </a:cubicBezTo>
                <a:cubicBezTo>
                  <a:pt x="3053" y="3330"/>
                  <a:pt x="3057" y="3331"/>
                  <a:pt x="3062" y="3331"/>
                </a:cubicBezTo>
                <a:cubicBezTo>
                  <a:pt x="3086" y="3331"/>
                  <a:pt x="3107" y="3314"/>
                  <a:pt x="3115" y="3292"/>
                </a:cubicBezTo>
                <a:cubicBezTo>
                  <a:pt x="3120" y="3277"/>
                  <a:pt x="3125" y="3262"/>
                  <a:pt x="3130" y="3248"/>
                </a:cubicBezTo>
                <a:cubicBezTo>
                  <a:pt x="3140" y="3220"/>
                  <a:pt x="3120" y="3189"/>
                  <a:pt x="3094" y="3183"/>
                </a:cubicBezTo>
                <a:cubicBezTo>
                  <a:pt x="3089" y="3181"/>
                  <a:pt x="3084" y="3181"/>
                  <a:pt x="3080" y="3181"/>
                </a:cubicBezTo>
                <a:close/>
                <a:moveTo>
                  <a:pt x="10497" y="3263"/>
                </a:moveTo>
                <a:cubicBezTo>
                  <a:pt x="10452" y="3263"/>
                  <a:pt x="10450" y="3335"/>
                  <a:pt x="10497" y="3335"/>
                </a:cubicBezTo>
                <a:lnTo>
                  <a:pt x="10513" y="3335"/>
                </a:lnTo>
                <a:cubicBezTo>
                  <a:pt x="10559" y="3335"/>
                  <a:pt x="10559" y="3263"/>
                  <a:pt x="10513" y="3263"/>
                </a:cubicBezTo>
                <a:close/>
                <a:moveTo>
                  <a:pt x="11894" y="3205"/>
                </a:moveTo>
                <a:cubicBezTo>
                  <a:pt x="11868" y="3205"/>
                  <a:pt x="11841" y="3222"/>
                  <a:pt x="11841" y="3257"/>
                </a:cubicBezTo>
                <a:lnTo>
                  <a:pt x="11841" y="3301"/>
                </a:lnTo>
                <a:cubicBezTo>
                  <a:pt x="11841" y="3335"/>
                  <a:pt x="11868" y="3353"/>
                  <a:pt x="11895" y="3353"/>
                </a:cubicBezTo>
                <a:cubicBezTo>
                  <a:pt x="11922" y="3353"/>
                  <a:pt x="11948" y="3336"/>
                  <a:pt x="11948" y="3301"/>
                </a:cubicBezTo>
                <a:lnTo>
                  <a:pt x="11948" y="3257"/>
                </a:lnTo>
                <a:cubicBezTo>
                  <a:pt x="11948" y="3222"/>
                  <a:pt x="11921" y="3205"/>
                  <a:pt x="11894" y="3205"/>
                </a:cubicBezTo>
                <a:close/>
                <a:moveTo>
                  <a:pt x="14240" y="3240"/>
                </a:moveTo>
                <a:cubicBezTo>
                  <a:pt x="14199" y="3240"/>
                  <a:pt x="14162" y="3293"/>
                  <a:pt x="14199" y="3330"/>
                </a:cubicBezTo>
                <a:lnTo>
                  <a:pt x="14215" y="3346"/>
                </a:lnTo>
                <a:cubicBezTo>
                  <a:pt x="14226" y="3357"/>
                  <a:pt x="14239" y="3362"/>
                  <a:pt x="14251" y="3362"/>
                </a:cubicBezTo>
                <a:cubicBezTo>
                  <a:pt x="14292" y="3362"/>
                  <a:pt x="14329" y="3309"/>
                  <a:pt x="14292" y="3272"/>
                </a:cubicBezTo>
                <a:lnTo>
                  <a:pt x="14276" y="3256"/>
                </a:lnTo>
                <a:cubicBezTo>
                  <a:pt x="14265" y="3245"/>
                  <a:pt x="14252" y="3240"/>
                  <a:pt x="14240" y="3240"/>
                </a:cubicBezTo>
                <a:close/>
                <a:moveTo>
                  <a:pt x="12257" y="3267"/>
                </a:moveTo>
                <a:cubicBezTo>
                  <a:pt x="12230" y="3267"/>
                  <a:pt x="12206" y="3302"/>
                  <a:pt x="12230" y="3327"/>
                </a:cubicBezTo>
                <a:cubicBezTo>
                  <a:pt x="12240" y="3338"/>
                  <a:pt x="12251" y="3347"/>
                  <a:pt x="12260" y="3358"/>
                </a:cubicBezTo>
                <a:cubicBezTo>
                  <a:pt x="12268" y="3365"/>
                  <a:pt x="12276" y="3368"/>
                  <a:pt x="12284" y="3368"/>
                </a:cubicBezTo>
                <a:cubicBezTo>
                  <a:pt x="12312" y="3368"/>
                  <a:pt x="12336" y="3333"/>
                  <a:pt x="12310" y="3308"/>
                </a:cubicBezTo>
                <a:cubicBezTo>
                  <a:pt x="12299" y="3298"/>
                  <a:pt x="12289" y="3288"/>
                  <a:pt x="12280" y="3278"/>
                </a:cubicBezTo>
                <a:cubicBezTo>
                  <a:pt x="12273" y="3270"/>
                  <a:pt x="12265" y="3267"/>
                  <a:pt x="12257" y="3267"/>
                </a:cubicBezTo>
                <a:close/>
                <a:moveTo>
                  <a:pt x="7628" y="3226"/>
                </a:moveTo>
                <a:cubicBezTo>
                  <a:pt x="7607" y="3226"/>
                  <a:pt x="7585" y="3243"/>
                  <a:pt x="7590" y="3270"/>
                </a:cubicBezTo>
                <a:lnTo>
                  <a:pt x="7606" y="3345"/>
                </a:lnTo>
                <a:cubicBezTo>
                  <a:pt x="7610" y="3363"/>
                  <a:pt x="7623" y="3370"/>
                  <a:pt x="7637" y="3370"/>
                </a:cubicBezTo>
                <a:cubicBezTo>
                  <a:pt x="7657" y="3370"/>
                  <a:pt x="7680" y="3353"/>
                  <a:pt x="7674" y="3326"/>
                </a:cubicBezTo>
                <a:lnTo>
                  <a:pt x="7658" y="3252"/>
                </a:lnTo>
                <a:cubicBezTo>
                  <a:pt x="7655" y="3234"/>
                  <a:pt x="7642" y="3226"/>
                  <a:pt x="7628" y="3226"/>
                </a:cubicBezTo>
                <a:close/>
                <a:moveTo>
                  <a:pt x="8168" y="3301"/>
                </a:moveTo>
                <a:cubicBezTo>
                  <a:pt x="8122" y="3301"/>
                  <a:pt x="8122" y="3372"/>
                  <a:pt x="8168" y="3372"/>
                </a:cubicBezTo>
                <a:cubicBezTo>
                  <a:pt x="8213" y="3372"/>
                  <a:pt x="8213" y="3301"/>
                  <a:pt x="8168" y="3301"/>
                </a:cubicBezTo>
                <a:close/>
                <a:moveTo>
                  <a:pt x="20746" y="3274"/>
                </a:moveTo>
                <a:cubicBezTo>
                  <a:pt x="20722" y="3274"/>
                  <a:pt x="20698" y="3300"/>
                  <a:pt x="20711" y="3327"/>
                </a:cubicBezTo>
                <a:cubicBezTo>
                  <a:pt x="20716" y="3338"/>
                  <a:pt x="20722" y="3347"/>
                  <a:pt x="20727" y="3358"/>
                </a:cubicBezTo>
                <a:cubicBezTo>
                  <a:pt x="20734" y="3370"/>
                  <a:pt x="20744" y="3376"/>
                  <a:pt x="20755" y="3376"/>
                </a:cubicBezTo>
                <a:cubicBezTo>
                  <a:pt x="20778" y="3376"/>
                  <a:pt x="20803" y="3350"/>
                  <a:pt x="20789" y="3322"/>
                </a:cubicBezTo>
                <a:cubicBezTo>
                  <a:pt x="20784" y="3311"/>
                  <a:pt x="20778" y="3303"/>
                  <a:pt x="20773" y="3293"/>
                </a:cubicBezTo>
                <a:cubicBezTo>
                  <a:pt x="20766" y="3280"/>
                  <a:pt x="20756" y="3274"/>
                  <a:pt x="20746" y="3274"/>
                </a:cubicBezTo>
                <a:close/>
                <a:moveTo>
                  <a:pt x="5619" y="3310"/>
                </a:moveTo>
                <a:cubicBezTo>
                  <a:pt x="5572" y="3310"/>
                  <a:pt x="5572" y="3382"/>
                  <a:pt x="5619" y="3382"/>
                </a:cubicBezTo>
                <a:cubicBezTo>
                  <a:pt x="5665" y="3382"/>
                  <a:pt x="5665" y="3310"/>
                  <a:pt x="5619" y="3310"/>
                </a:cubicBezTo>
                <a:close/>
                <a:moveTo>
                  <a:pt x="4116" y="3291"/>
                </a:moveTo>
                <a:cubicBezTo>
                  <a:pt x="4089" y="3291"/>
                  <a:pt x="4065" y="3327"/>
                  <a:pt x="4090" y="3351"/>
                </a:cubicBezTo>
                <a:lnTo>
                  <a:pt x="4120" y="3382"/>
                </a:lnTo>
                <a:cubicBezTo>
                  <a:pt x="4128" y="3389"/>
                  <a:pt x="4136" y="3393"/>
                  <a:pt x="4144" y="3393"/>
                </a:cubicBezTo>
                <a:cubicBezTo>
                  <a:pt x="4171" y="3393"/>
                  <a:pt x="4196" y="3356"/>
                  <a:pt x="4170" y="3331"/>
                </a:cubicBezTo>
                <a:lnTo>
                  <a:pt x="4140" y="3301"/>
                </a:lnTo>
                <a:cubicBezTo>
                  <a:pt x="4133" y="3294"/>
                  <a:pt x="4124" y="3291"/>
                  <a:pt x="4116" y="3291"/>
                </a:cubicBezTo>
                <a:close/>
                <a:moveTo>
                  <a:pt x="2405" y="3271"/>
                </a:moveTo>
                <a:cubicBezTo>
                  <a:pt x="2377" y="3271"/>
                  <a:pt x="2353" y="3307"/>
                  <a:pt x="2378" y="3331"/>
                </a:cubicBezTo>
                <a:cubicBezTo>
                  <a:pt x="2398" y="3351"/>
                  <a:pt x="2418" y="3372"/>
                  <a:pt x="2439" y="3392"/>
                </a:cubicBezTo>
                <a:cubicBezTo>
                  <a:pt x="2446" y="3399"/>
                  <a:pt x="2455" y="3402"/>
                  <a:pt x="2462" y="3402"/>
                </a:cubicBezTo>
                <a:cubicBezTo>
                  <a:pt x="2490" y="3402"/>
                  <a:pt x="2513" y="3366"/>
                  <a:pt x="2488" y="3342"/>
                </a:cubicBezTo>
                <a:cubicBezTo>
                  <a:pt x="2467" y="3322"/>
                  <a:pt x="2449" y="3301"/>
                  <a:pt x="2429" y="3282"/>
                </a:cubicBezTo>
                <a:cubicBezTo>
                  <a:pt x="2421" y="3274"/>
                  <a:pt x="2413" y="3271"/>
                  <a:pt x="2405" y="3271"/>
                </a:cubicBezTo>
                <a:close/>
                <a:moveTo>
                  <a:pt x="4807" y="3304"/>
                </a:moveTo>
                <a:cubicBezTo>
                  <a:pt x="4738" y="3304"/>
                  <a:pt x="4738" y="3411"/>
                  <a:pt x="4807" y="3411"/>
                </a:cubicBezTo>
                <a:cubicBezTo>
                  <a:pt x="4807" y="3411"/>
                  <a:pt x="4808" y="3411"/>
                  <a:pt x="4809" y="3411"/>
                </a:cubicBezTo>
                <a:cubicBezTo>
                  <a:pt x="4875" y="3411"/>
                  <a:pt x="4875" y="3305"/>
                  <a:pt x="4807" y="3304"/>
                </a:cubicBezTo>
                <a:close/>
                <a:moveTo>
                  <a:pt x="9310" y="3350"/>
                </a:moveTo>
                <a:cubicBezTo>
                  <a:pt x="9264" y="3350"/>
                  <a:pt x="9264" y="3420"/>
                  <a:pt x="9310" y="3420"/>
                </a:cubicBezTo>
                <a:cubicBezTo>
                  <a:pt x="9355" y="3420"/>
                  <a:pt x="9355" y="3350"/>
                  <a:pt x="9310" y="3350"/>
                </a:cubicBezTo>
                <a:close/>
                <a:moveTo>
                  <a:pt x="20097" y="3255"/>
                </a:moveTo>
                <a:cubicBezTo>
                  <a:pt x="20056" y="3255"/>
                  <a:pt x="20019" y="3309"/>
                  <a:pt x="20057" y="3346"/>
                </a:cubicBezTo>
                <a:cubicBezTo>
                  <a:pt x="20082" y="3370"/>
                  <a:pt x="20107" y="3395"/>
                  <a:pt x="20132" y="3421"/>
                </a:cubicBezTo>
                <a:cubicBezTo>
                  <a:pt x="20143" y="3433"/>
                  <a:pt x="20155" y="3437"/>
                  <a:pt x="20168" y="3437"/>
                </a:cubicBezTo>
                <a:cubicBezTo>
                  <a:pt x="20208" y="3437"/>
                  <a:pt x="20244" y="3384"/>
                  <a:pt x="20207" y="3347"/>
                </a:cubicBezTo>
                <a:cubicBezTo>
                  <a:pt x="20182" y="3322"/>
                  <a:pt x="20158" y="3298"/>
                  <a:pt x="20133" y="3272"/>
                </a:cubicBezTo>
                <a:cubicBezTo>
                  <a:pt x="20122" y="3260"/>
                  <a:pt x="20109" y="3255"/>
                  <a:pt x="20097" y="3255"/>
                </a:cubicBezTo>
                <a:close/>
                <a:moveTo>
                  <a:pt x="408" y="3344"/>
                </a:moveTo>
                <a:cubicBezTo>
                  <a:pt x="394" y="3344"/>
                  <a:pt x="380" y="3351"/>
                  <a:pt x="374" y="3368"/>
                </a:cubicBezTo>
                <a:cubicBezTo>
                  <a:pt x="369" y="3384"/>
                  <a:pt x="364" y="3398"/>
                  <a:pt x="359" y="3413"/>
                </a:cubicBezTo>
                <a:cubicBezTo>
                  <a:pt x="350" y="3439"/>
                  <a:pt x="371" y="3457"/>
                  <a:pt x="393" y="3457"/>
                </a:cubicBezTo>
                <a:cubicBezTo>
                  <a:pt x="407" y="3457"/>
                  <a:pt x="421" y="3449"/>
                  <a:pt x="427" y="3432"/>
                </a:cubicBezTo>
                <a:cubicBezTo>
                  <a:pt x="432" y="3416"/>
                  <a:pt x="437" y="3403"/>
                  <a:pt x="442" y="3388"/>
                </a:cubicBezTo>
                <a:cubicBezTo>
                  <a:pt x="451" y="3361"/>
                  <a:pt x="429" y="3344"/>
                  <a:pt x="408" y="3344"/>
                </a:cubicBezTo>
                <a:close/>
                <a:moveTo>
                  <a:pt x="17183" y="3307"/>
                </a:moveTo>
                <a:cubicBezTo>
                  <a:pt x="17142" y="3307"/>
                  <a:pt x="17106" y="3360"/>
                  <a:pt x="17143" y="3398"/>
                </a:cubicBezTo>
                <a:lnTo>
                  <a:pt x="17188" y="3442"/>
                </a:lnTo>
                <a:cubicBezTo>
                  <a:pt x="17199" y="3453"/>
                  <a:pt x="17212" y="3458"/>
                  <a:pt x="17224" y="3458"/>
                </a:cubicBezTo>
                <a:cubicBezTo>
                  <a:pt x="17264" y="3458"/>
                  <a:pt x="17301" y="3405"/>
                  <a:pt x="17264" y="3368"/>
                </a:cubicBezTo>
                <a:lnTo>
                  <a:pt x="17220" y="3324"/>
                </a:lnTo>
                <a:cubicBezTo>
                  <a:pt x="17208" y="3312"/>
                  <a:pt x="17195" y="3307"/>
                  <a:pt x="17183" y="3307"/>
                </a:cubicBezTo>
                <a:close/>
                <a:moveTo>
                  <a:pt x="15245" y="3363"/>
                </a:moveTo>
                <a:cubicBezTo>
                  <a:pt x="15175" y="3363"/>
                  <a:pt x="15175" y="3471"/>
                  <a:pt x="15245" y="3471"/>
                </a:cubicBezTo>
                <a:cubicBezTo>
                  <a:pt x="15313" y="3471"/>
                  <a:pt x="15313" y="3363"/>
                  <a:pt x="15245" y="3363"/>
                </a:cubicBezTo>
                <a:close/>
                <a:moveTo>
                  <a:pt x="1803" y="3344"/>
                </a:moveTo>
                <a:cubicBezTo>
                  <a:pt x="1763" y="3344"/>
                  <a:pt x="1727" y="3398"/>
                  <a:pt x="1763" y="3435"/>
                </a:cubicBezTo>
                <a:cubicBezTo>
                  <a:pt x="1773" y="3445"/>
                  <a:pt x="1783" y="3455"/>
                  <a:pt x="1792" y="3465"/>
                </a:cubicBezTo>
                <a:cubicBezTo>
                  <a:pt x="1802" y="3477"/>
                  <a:pt x="1815" y="3481"/>
                  <a:pt x="1827" y="3481"/>
                </a:cubicBezTo>
                <a:cubicBezTo>
                  <a:pt x="1867" y="3481"/>
                  <a:pt x="1904" y="3428"/>
                  <a:pt x="1868" y="3390"/>
                </a:cubicBezTo>
                <a:cubicBezTo>
                  <a:pt x="1858" y="3380"/>
                  <a:pt x="1848" y="3369"/>
                  <a:pt x="1839" y="3361"/>
                </a:cubicBezTo>
                <a:cubicBezTo>
                  <a:pt x="1828" y="3349"/>
                  <a:pt x="1816" y="3344"/>
                  <a:pt x="1803" y="3344"/>
                </a:cubicBezTo>
                <a:close/>
                <a:moveTo>
                  <a:pt x="5170" y="3352"/>
                </a:moveTo>
                <a:cubicBezTo>
                  <a:pt x="5146" y="3352"/>
                  <a:pt x="5126" y="3368"/>
                  <a:pt x="5118" y="3390"/>
                </a:cubicBezTo>
                <a:cubicBezTo>
                  <a:pt x="5113" y="3405"/>
                  <a:pt x="5107" y="3420"/>
                  <a:pt x="5102" y="3435"/>
                </a:cubicBezTo>
                <a:cubicBezTo>
                  <a:pt x="5092" y="3462"/>
                  <a:pt x="5113" y="3494"/>
                  <a:pt x="5139" y="3500"/>
                </a:cubicBezTo>
                <a:cubicBezTo>
                  <a:pt x="5144" y="3501"/>
                  <a:pt x="5148" y="3502"/>
                  <a:pt x="5153" y="3502"/>
                </a:cubicBezTo>
                <a:cubicBezTo>
                  <a:pt x="5177" y="3502"/>
                  <a:pt x="5197" y="3485"/>
                  <a:pt x="5205" y="3463"/>
                </a:cubicBezTo>
                <a:cubicBezTo>
                  <a:pt x="5210" y="3449"/>
                  <a:pt x="5215" y="3434"/>
                  <a:pt x="5220" y="3419"/>
                </a:cubicBezTo>
                <a:cubicBezTo>
                  <a:pt x="5231" y="3392"/>
                  <a:pt x="5210" y="3361"/>
                  <a:pt x="5184" y="3353"/>
                </a:cubicBezTo>
                <a:cubicBezTo>
                  <a:pt x="5179" y="3352"/>
                  <a:pt x="5175" y="3352"/>
                  <a:pt x="5170" y="3352"/>
                </a:cubicBezTo>
                <a:close/>
                <a:moveTo>
                  <a:pt x="8571" y="3378"/>
                </a:moveTo>
                <a:cubicBezTo>
                  <a:pt x="8558" y="3378"/>
                  <a:pt x="8545" y="3386"/>
                  <a:pt x="8541" y="3404"/>
                </a:cubicBezTo>
                <a:lnTo>
                  <a:pt x="8526" y="3478"/>
                </a:lnTo>
                <a:cubicBezTo>
                  <a:pt x="8520" y="3506"/>
                  <a:pt x="8542" y="3523"/>
                  <a:pt x="8563" y="3523"/>
                </a:cubicBezTo>
                <a:cubicBezTo>
                  <a:pt x="8577" y="3523"/>
                  <a:pt x="8590" y="3515"/>
                  <a:pt x="8594" y="3498"/>
                </a:cubicBezTo>
                <a:lnTo>
                  <a:pt x="8609" y="3424"/>
                </a:lnTo>
                <a:cubicBezTo>
                  <a:pt x="8614" y="3396"/>
                  <a:pt x="8592" y="3378"/>
                  <a:pt x="8571" y="3378"/>
                </a:cubicBezTo>
                <a:close/>
                <a:moveTo>
                  <a:pt x="17691" y="3432"/>
                </a:moveTo>
                <a:cubicBezTo>
                  <a:pt x="17673" y="3432"/>
                  <a:pt x="17655" y="3443"/>
                  <a:pt x="17655" y="3467"/>
                </a:cubicBezTo>
                <a:lnTo>
                  <a:pt x="17655" y="3497"/>
                </a:lnTo>
                <a:cubicBezTo>
                  <a:pt x="17655" y="3519"/>
                  <a:pt x="17673" y="3531"/>
                  <a:pt x="17691" y="3531"/>
                </a:cubicBezTo>
                <a:cubicBezTo>
                  <a:pt x="17708" y="3531"/>
                  <a:pt x="17726" y="3519"/>
                  <a:pt x="17726" y="3497"/>
                </a:cubicBezTo>
                <a:lnTo>
                  <a:pt x="17726" y="3467"/>
                </a:lnTo>
                <a:cubicBezTo>
                  <a:pt x="17726" y="3443"/>
                  <a:pt x="17708" y="3432"/>
                  <a:pt x="17691" y="3432"/>
                </a:cubicBezTo>
                <a:close/>
                <a:moveTo>
                  <a:pt x="1233" y="3415"/>
                </a:moveTo>
                <a:cubicBezTo>
                  <a:pt x="1213" y="3415"/>
                  <a:pt x="1195" y="3425"/>
                  <a:pt x="1184" y="3441"/>
                </a:cubicBezTo>
                <a:cubicBezTo>
                  <a:pt x="1174" y="3457"/>
                  <a:pt x="1165" y="3472"/>
                  <a:pt x="1155" y="3486"/>
                </a:cubicBezTo>
                <a:cubicBezTo>
                  <a:pt x="1139" y="3509"/>
                  <a:pt x="1149" y="3545"/>
                  <a:pt x="1174" y="3560"/>
                </a:cubicBezTo>
                <a:cubicBezTo>
                  <a:pt x="1182" y="3565"/>
                  <a:pt x="1191" y="3567"/>
                  <a:pt x="1200" y="3567"/>
                </a:cubicBezTo>
                <a:cubicBezTo>
                  <a:pt x="1218" y="3567"/>
                  <a:pt x="1236" y="3557"/>
                  <a:pt x="1247" y="3540"/>
                </a:cubicBezTo>
                <a:cubicBezTo>
                  <a:pt x="1257" y="3524"/>
                  <a:pt x="1267" y="3509"/>
                  <a:pt x="1277" y="3495"/>
                </a:cubicBezTo>
                <a:cubicBezTo>
                  <a:pt x="1293" y="3472"/>
                  <a:pt x="1283" y="3436"/>
                  <a:pt x="1257" y="3421"/>
                </a:cubicBezTo>
                <a:cubicBezTo>
                  <a:pt x="1249" y="3417"/>
                  <a:pt x="1241" y="3415"/>
                  <a:pt x="1233" y="3415"/>
                </a:cubicBezTo>
                <a:close/>
                <a:moveTo>
                  <a:pt x="24726" y="3463"/>
                </a:moveTo>
                <a:cubicBezTo>
                  <a:pt x="24655" y="3463"/>
                  <a:pt x="24655" y="3571"/>
                  <a:pt x="24726" y="3571"/>
                </a:cubicBezTo>
                <a:cubicBezTo>
                  <a:pt x="24795" y="3571"/>
                  <a:pt x="24795" y="3463"/>
                  <a:pt x="24726" y="3463"/>
                </a:cubicBezTo>
                <a:close/>
                <a:moveTo>
                  <a:pt x="22304" y="3504"/>
                </a:moveTo>
                <a:cubicBezTo>
                  <a:pt x="22259" y="3504"/>
                  <a:pt x="22259" y="3575"/>
                  <a:pt x="22304" y="3575"/>
                </a:cubicBezTo>
                <a:cubicBezTo>
                  <a:pt x="22350" y="3575"/>
                  <a:pt x="22350" y="3504"/>
                  <a:pt x="22304" y="3504"/>
                </a:cubicBezTo>
                <a:close/>
                <a:moveTo>
                  <a:pt x="16262" y="3513"/>
                </a:moveTo>
                <a:cubicBezTo>
                  <a:pt x="16228" y="3513"/>
                  <a:pt x="16216" y="3572"/>
                  <a:pt x="16254" y="3584"/>
                </a:cubicBezTo>
                <a:cubicBezTo>
                  <a:pt x="16268" y="3589"/>
                  <a:pt x="16284" y="3594"/>
                  <a:pt x="16299" y="3602"/>
                </a:cubicBezTo>
                <a:cubicBezTo>
                  <a:pt x="16303" y="3603"/>
                  <a:pt x="16307" y="3604"/>
                  <a:pt x="16311" y="3604"/>
                </a:cubicBezTo>
                <a:cubicBezTo>
                  <a:pt x="16346" y="3604"/>
                  <a:pt x="16357" y="3546"/>
                  <a:pt x="16319" y="3534"/>
                </a:cubicBezTo>
                <a:cubicBezTo>
                  <a:pt x="16304" y="3528"/>
                  <a:pt x="16288" y="3523"/>
                  <a:pt x="16274" y="3516"/>
                </a:cubicBezTo>
                <a:cubicBezTo>
                  <a:pt x="16269" y="3514"/>
                  <a:pt x="16265" y="3513"/>
                  <a:pt x="16262" y="3513"/>
                </a:cubicBezTo>
                <a:close/>
                <a:moveTo>
                  <a:pt x="6128" y="3522"/>
                </a:moveTo>
                <a:cubicBezTo>
                  <a:pt x="6110" y="3522"/>
                  <a:pt x="6092" y="3534"/>
                  <a:pt x="6092" y="3557"/>
                </a:cubicBezTo>
                <a:lnTo>
                  <a:pt x="6092" y="3572"/>
                </a:lnTo>
                <a:cubicBezTo>
                  <a:pt x="6092" y="3595"/>
                  <a:pt x="6110" y="3607"/>
                  <a:pt x="6128" y="3607"/>
                </a:cubicBezTo>
                <a:cubicBezTo>
                  <a:pt x="6145" y="3607"/>
                  <a:pt x="6163" y="3595"/>
                  <a:pt x="6163" y="3572"/>
                </a:cubicBezTo>
                <a:lnTo>
                  <a:pt x="6163" y="3557"/>
                </a:lnTo>
                <a:cubicBezTo>
                  <a:pt x="6163" y="3534"/>
                  <a:pt x="6145" y="3522"/>
                  <a:pt x="6128" y="3522"/>
                </a:cubicBezTo>
                <a:close/>
                <a:moveTo>
                  <a:pt x="15948" y="3562"/>
                </a:moveTo>
                <a:cubicBezTo>
                  <a:pt x="15902" y="3562"/>
                  <a:pt x="15902" y="3632"/>
                  <a:pt x="15948" y="3632"/>
                </a:cubicBezTo>
                <a:lnTo>
                  <a:pt x="15964" y="3632"/>
                </a:lnTo>
                <a:cubicBezTo>
                  <a:pt x="15964" y="3632"/>
                  <a:pt x="15964" y="3632"/>
                  <a:pt x="15965" y="3632"/>
                </a:cubicBezTo>
                <a:cubicBezTo>
                  <a:pt x="16010" y="3632"/>
                  <a:pt x="16009" y="3562"/>
                  <a:pt x="15964" y="3562"/>
                </a:cubicBezTo>
                <a:close/>
                <a:moveTo>
                  <a:pt x="15149" y="3500"/>
                </a:moveTo>
                <a:cubicBezTo>
                  <a:pt x="15140" y="3500"/>
                  <a:pt x="15132" y="3503"/>
                  <a:pt x="15127" y="3511"/>
                </a:cubicBezTo>
                <a:cubicBezTo>
                  <a:pt x="15107" y="3536"/>
                  <a:pt x="15086" y="3561"/>
                  <a:pt x="15066" y="3586"/>
                </a:cubicBezTo>
                <a:cubicBezTo>
                  <a:pt x="15054" y="3602"/>
                  <a:pt x="15052" y="3620"/>
                  <a:pt x="15066" y="3635"/>
                </a:cubicBezTo>
                <a:cubicBezTo>
                  <a:pt x="15072" y="3641"/>
                  <a:pt x="15083" y="3645"/>
                  <a:pt x="15093" y="3645"/>
                </a:cubicBezTo>
                <a:cubicBezTo>
                  <a:pt x="15102" y="3645"/>
                  <a:pt x="15111" y="3642"/>
                  <a:pt x="15116" y="3635"/>
                </a:cubicBezTo>
                <a:cubicBezTo>
                  <a:pt x="15136" y="3610"/>
                  <a:pt x="15157" y="3586"/>
                  <a:pt x="15177" y="3561"/>
                </a:cubicBezTo>
                <a:cubicBezTo>
                  <a:pt x="15188" y="3545"/>
                  <a:pt x="15190" y="3525"/>
                  <a:pt x="15177" y="3511"/>
                </a:cubicBezTo>
                <a:cubicBezTo>
                  <a:pt x="15170" y="3504"/>
                  <a:pt x="15159" y="3500"/>
                  <a:pt x="15149" y="3500"/>
                </a:cubicBezTo>
                <a:close/>
                <a:moveTo>
                  <a:pt x="19657" y="3603"/>
                </a:moveTo>
                <a:cubicBezTo>
                  <a:pt x="19613" y="3603"/>
                  <a:pt x="19614" y="3673"/>
                  <a:pt x="19658" y="3673"/>
                </a:cubicBezTo>
                <a:cubicBezTo>
                  <a:pt x="19705" y="3673"/>
                  <a:pt x="19705" y="3603"/>
                  <a:pt x="19658" y="3603"/>
                </a:cubicBezTo>
                <a:cubicBezTo>
                  <a:pt x="19658" y="3603"/>
                  <a:pt x="19658" y="3603"/>
                  <a:pt x="19657" y="3603"/>
                </a:cubicBezTo>
                <a:close/>
                <a:moveTo>
                  <a:pt x="4055" y="3592"/>
                </a:moveTo>
                <a:cubicBezTo>
                  <a:pt x="4037" y="3592"/>
                  <a:pt x="4020" y="3603"/>
                  <a:pt x="4020" y="3626"/>
                </a:cubicBezTo>
                <a:lnTo>
                  <a:pt x="4020" y="3641"/>
                </a:lnTo>
                <a:cubicBezTo>
                  <a:pt x="4020" y="3664"/>
                  <a:pt x="4037" y="3676"/>
                  <a:pt x="4055" y="3676"/>
                </a:cubicBezTo>
                <a:cubicBezTo>
                  <a:pt x="4073" y="3676"/>
                  <a:pt x="4090" y="3664"/>
                  <a:pt x="4090" y="3641"/>
                </a:cubicBezTo>
                <a:lnTo>
                  <a:pt x="4090" y="3626"/>
                </a:lnTo>
                <a:cubicBezTo>
                  <a:pt x="4090" y="3603"/>
                  <a:pt x="4073" y="3592"/>
                  <a:pt x="4055" y="3592"/>
                </a:cubicBezTo>
                <a:close/>
                <a:moveTo>
                  <a:pt x="21734" y="3594"/>
                </a:moveTo>
                <a:cubicBezTo>
                  <a:pt x="21724" y="3594"/>
                  <a:pt x="21715" y="3597"/>
                  <a:pt x="21708" y="3604"/>
                </a:cubicBezTo>
                <a:cubicBezTo>
                  <a:pt x="21702" y="3608"/>
                  <a:pt x="21696" y="3609"/>
                  <a:pt x="21689" y="3609"/>
                </a:cubicBezTo>
                <a:cubicBezTo>
                  <a:pt x="21687" y="3609"/>
                  <a:pt x="21684" y="3609"/>
                  <a:pt x="21681" y="3609"/>
                </a:cubicBezTo>
                <a:cubicBezTo>
                  <a:pt x="21678" y="3608"/>
                  <a:pt x="21675" y="3608"/>
                  <a:pt x="21672" y="3608"/>
                </a:cubicBezTo>
                <a:cubicBezTo>
                  <a:pt x="21635" y="3608"/>
                  <a:pt x="21621" y="3668"/>
                  <a:pt x="21662" y="3677"/>
                </a:cubicBezTo>
                <a:cubicBezTo>
                  <a:pt x="21672" y="3680"/>
                  <a:pt x="21681" y="3681"/>
                  <a:pt x="21689" y="3681"/>
                </a:cubicBezTo>
                <a:cubicBezTo>
                  <a:pt x="21714" y="3681"/>
                  <a:pt x="21737" y="3671"/>
                  <a:pt x="21757" y="3654"/>
                </a:cubicBezTo>
                <a:cubicBezTo>
                  <a:pt x="21772" y="3641"/>
                  <a:pt x="21769" y="3615"/>
                  <a:pt x="21758" y="3604"/>
                </a:cubicBezTo>
                <a:cubicBezTo>
                  <a:pt x="21751" y="3597"/>
                  <a:pt x="21742" y="3594"/>
                  <a:pt x="21734" y="3594"/>
                </a:cubicBezTo>
                <a:close/>
                <a:moveTo>
                  <a:pt x="22992" y="3567"/>
                </a:moveTo>
                <a:cubicBezTo>
                  <a:pt x="22984" y="3567"/>
                  <a:pt x="22976" y="3570"/>
                  <a:pt x="22969" y="3578"/>
                </a:cubicBezTo>
                <a:lnTo>
                  <a:pt x="22925" y="3623"/>
                </a:lnTo>
                <a:cubicBezTo>
                  <a:pt x="22900" y="3647"/>
                  <a:pt x="22923" y="3682"/>
                  <a:pt x="22950" y="3682"/>
                </a:cubicBezTo>
                <a:cubicBezTo>
                  <a:pt x="22958" y="3682"/>
                  <a:pt x="22967" y="3679"/>
                  <a:pt x="22974" y="3672"/>
                </a:cubicBezTo>
                <a:lnTo>
                  <a:pt x="23019" y="3628"/>
                </a:lnTo>
                <a:cubicBezTo>
                  <a:pt x="23044" y="3602"/>
                  <a:pt x="23019" y="3567"/>
                  <a:pt x="22992" y="3567"/>
                </a:cubicBezTo>
                <a:close/>
                <a:moveTo>
                  <a:pt x="23623" y="3597"/>
                </a:moveTo>
                <a:cubicBezTo>
                  <a:pt x="23553" y="3597"/>
                  <a:pt x="23553" y="3704"/>
                  <a:pt x="23623" y="3704"/>
                </a:cubicBezTo>
                <a:cubicBezTo>
                  <a:pt x="23692" y="3703"/>
                  <a:pt x="23692" y="3597"/>
                  <a:pt x="23623" y="3597"/>
                </a:cubicBezTo>
                <a:close/>
                <a:moveTo>
                  <a:pt x="6457" y="3586"/>
                </a:moveTo>
                <a:cubicBezTo>
                  <a:pt x="6447" y="3586"/>
                  <a:pt x="6437" y="3592"/>
                  <a:pt x="6430" y="3605"/>
                </a:cubicBezTo>
                <a:cubicBezTo>
                  <a:pt x="6420" y="3625"/>
                  <a:pt x="6411" y="3646"/>
                  <a:pt x="6400" y="3666"/>
                </a:cubicBezTo>
                <a:cubicBezTo>
                  <a:pt x="6386" y="3694"/>
                  <a:pt x="6410" y="3720"/>
                  <a:pt x="6434" y="3720"/>
                </a:cubicBezTo>
                <a:cubicBezTo>
                  <a:pt x="6445" y="3720"/>
                  <a:pt x="6455" y="3714"/>
                  <a:pt x="6462" y="3701"/>
                </a:cubicBezTo>
                <a:cubicBezTo>
                  <a:pt x="6472" y="3681"/>
                  <a:pt x="6482" y="3660"/>
                  <a:pt x="6492" y="3640"/>
                </a:cubicBezTo>
                <a:cubicBezTo>
                  <a:pt x="6505" y="3612"/>
                  <a:pt x="6481" y="3586"/>
                  <a:pt x="6457" y="3586"/>
                </a:cubicBezTo>
                <a:close/>
                <a:moveTo>
                  <a:pt x="11894" y="3581"/>
                </a:moveTo>
                <a:cubicBezTo>
                  <a:pt x="11871" y="3581"/>
                  <a:pt x="11850" y="3597"/>
                  <a:pt x="11842" y="3619"/>
                </a:cubicBezTo>
                <a:cubicBezTo>
                  <a:pt x="11837" y="3635"/>
                  <a:pt x="11832" y="3650"/>
                  <a:pt x="11827" y="3664"/>
                </a:cubicBezTo>
                <a:cubicBezTo>
                  <a:pt x="11817" y="3691"/>
                  <a:pt x="11837" y="3722"/>
                  <a:pt x="11863" y="3729"/>
                </a:cubicBezTo>
                <a:cubicBezTo>
                  <a:pt x="11868" y="3731"/>
                  <a:pt x="11873" y="3731"/>
                  <a:pt x="11877" y="3731"/>
                </a:cubicBezTo>
                <a:cubicBezTo>
                  <a:pt x="11900" y="3731"/>
                  <a:pt x="11921" y="3715"/>
                  <a:pt x="11929" y="3693"/>
                </a:cubicBezTo>
                <a:cubicBezTo>
                  <a:pt x="11934" y="3677"/>
                  <a:pt x="11940" y="3662"/>
                  <a:pt x="11944" y="3649"/>
                </a:cubicBezTo>
                <a:cubicBezTo>
                  <a:pt x="11953" y="3620"/>
                  <a:pt x="11933" y="3589"/>
                  <a:pt x="11907" y="3583"/>
                </a:cubicBezTo>
                <a:cubicBezTo>
                  <a:pt x="11903" y="3582"/>
                  <a:pt x="11899" y="3581"/>
                  <a:pt x="11894" y="3581"/>
                </a:cubicBezTo>
                <a:close/>
                <a:moveTo>
                  <a:pt x="23940" y="3629"/>
                </a:moveTo>
                <a:cubicBezTo>
                  <a:pt x="23870" y="3629"/>
                  <a:pt x="23870" y="3736"/>
                  <a:pt x="23940" y="3736"/>
                </a:cubicBezTo>
                <a:lnTo>
                  <a:pt x="23984" y="3736"/>
                </a:lnTo>
                <a:cubicBezTo>
                  <a:pt x="24052" y="3735"/>
                  <a:pt x="24053" y="3629"/>
                  <a:pt x="23984" y="3629"/>
                </a:cubicBezTo>
                <a:close/>
                <a:moveTo>
                  <a:pt x="18850" y="3628"/>
                </a:moveTo>
                <a:cubicBezTo>
                  <a:pt x="18832" y="3628"/>
                  <a:pt x="18813" y="3638"/>
                  <a:pt x="18804" y="3655"/>
                </a:cubicBezTo>
                <a:cubicBezTo>
                  <a:pt x="18798" y="3666"/>
                  <a:pt x="18793" y="3675"/>
                  <a:pt x="18788" y="3685"/>
                </a:cubicBezTo>
                <a:cubicBezTo>
                  <a:pt x="18775" y="3712"/>
                  <a:pt x="18782" y="3743"/>
                  <a:pt x="18808" y="3759"/>
                </a:cubicBezTo>
                <a:cubicBezTo>
                  <a:pt x="18815" y="3763"/>
                  <a:pt x="18824" y="3765"/>
                  <a:pt x="18834" y="3765"/>
                </a:cubicBezTo>
                <a:cubicBezTo>
                  <a:pt x="18853" y="3765"/>
                  <a:pt x="18872" y="3756"/>
                  <a:pt x="18881" y="3739"/>
                </a:cubicBezTo>
                <a:cubicBezTo>
                  <a:pt x="18886" y="3728"/>
                  <a:pt x="18892" y="3719"/>
                  <a:pt x="18897" y="3708"/>
                </a:cubicBezTo>
                <a:cubicBezTo>
                  <a:pt x="18908" y="3682"/>
                  <a:pt x="18902" y="3651"/>
                  <a:pt x="18877" y="3635"/>
                </a:cubicBezTo>
                <a:cubicBezTo>
                  <a:pt x="18869" y="3630"/>
                  <a:pt x="18860" y="3628"/>
                  <a:pt x="18850" y="3628"/>
                </a:cubicBezTo>
                <a:close/>
                <a:moveTo>
                  <a:pt x="14433" y="3710"/>
                </a:moveTo>
                <a:cubicBezTo>
                  <a:pt x="14387" y="3710"/>
                  <a:pt x="14387" y="3781"/>
                  <a:pt x="14433" y="3781"/>
                </a:cubicBezTo>
                <a:cubicBezTo>
                  <a:pt x="14478" y="3781"/>
                  <a:pt x="14478" y="3710"/>
                  <a:pt x="14433" y="3710"/>
                </a:cubicBezTo>
                <a:close/>
                <a:moveTo>
                  <a:pt x="12930" y="3690"/>
                </a:moveTo>
                <a:cubicBezTo>
                  <a:pt x="12903" y="3690"/>
                  <a:pt x="12880" y="3726"/>
                  <a:pt x="12905" y="3750"/>
                </a:cubicBezTo>
                <a:lnTo>
                  <a:pt x="12935" y="3781"/>
                </a:lnTo>
                <a:cubicBezTo>
                  <a:pt x="12942" y="3788"/>
                  <a:pt x="12950" y="3791"/>
                  <a:pt x="12958" y="3791"/>
                </a:cubicBezTo>
                <a:cubicBezTo>
                  <a:pt x="12985" y="3791"/>
                  <a:pt x="13009" y="3755"/>
                  <a:pt x="12984" y="3730"/>
                </a:cubicBezTo>
                <a:cubicBezTo>
                  <a:pt x="12974" y="3720"/>
                  <a:pt x="12963" y="3712"/>
                  <a:pt x="12954" y="3701"/>
                </a:cubicBezTo>
                <a:cubicBezTo>
                  <a:pt x="12946" y="3693"/>
                  <a:pt x="12938" y="3690"/>
                  <a:pt x="12930" y="3690"/>
                </a:cubicBezTo>
                <a:close/>
                <a:moveTo>
                  <a:pt x="234" y="3699"/>
                </a:moveTo>
                <a:cubicBezTo>
                  <a:pt x="224" y="3699"/>
                  <a:pt x="213" y="3705"/>
                  <a:pt x="207" y="3718"/>
                </a:cubicBezTo>
                <a:cubicBezTo>
                  <a:pt x="201" y="3728"/>
                  <a:pt x="196" y="3738"/>
                  <a:pt x="191" y="3748"/>
                </a:cubicBezTo>
                <a:cubicBezTo>
                  <a:pt x="177" y="3776"/>
                  <a:pt x="202" y="3801"/>
                  <a:pt x="225" y="3801"/>
                </a:cubicBezTo>
                <a:cubicBezTo>
                  <a:pt x="236" y="3801"/>
                  <a:pt x="246" y="3796"/>
                  <a:pt x="252" y="3783"/>
                </a:cubicBezTo>
                <a:cubicBezTo>
                  <a:pt x="257" y="3772"/>
                  <a:pt x="262" y="3764"/>
                  <a:pt x="267" y="3754"/>
                </a:cubicBezTo>
                <a:cubicBezTo>
                  <a:pt x="282" y="3725"/>
                  <a:pt x="258" y="3699"/>
                  <a:pt x="234" y="3699"/>
                </a:cubicBezTo>
                <a:close/>
                <a:moveTo>
                  <a:pt x="11219" y="3671"/>
                </a:moveTo>
                <a:cubicBezTo>
                  <a:pt x="11191" y="3671"/>
                  <a:pt x="11168" y="3706"/>
                  <a:pt x="11193" y="3730"/>
                </a:cubicBezTo>
                <a:cubicBezTo>
                  <a:pt x="11213" y="3750"/>
                  <a:pt x="11233" y="3771"/>
                  <a:pt x="11254" y="3791"/>
                </a:cubicBezTo>
                <a:cubicBezTo>
                  <a:pt x="11261" y="3799"/>
                  <a:pt x="11269" y="3802"/>
                  <a:pt x="11277" y="3802"/>
                </a:cubicBezTo>
                <a:cubicBezTo>
                  <a:pt x="11304" y="3802"/>
                  <a:pt x="11328" y="3765"/>
                  <a:pt x="11303" y="3741"/>
                </a:cubicBezTo>
                <a:lnTo>
                  <a:pt x="11243" y="3681"/>
                </a:lnTo>
                <a:cubicBezTo>
                  <a:pt x="11235" y="3674"/>
                  <a:pt x="11227" y="3671"/>
                  <a:pt x="11219" y="3671"/>
                </a:cubicBezTo>
                <a:close/>
                <a:moveTo>
                  <a:pt x="13621" y="3703"/>
                </a:moveTo>
                <a:cubicBezTo>
                  <a:pt x="13553" y="3703"/>
                  <a:pt x="13551" y="3811"/>
                  <a:pt x="13621" y="3811"/>
                </a:cubicBezTo>
                <a:cubicBezTo>
                  <a:pt x="13690" y="3811"/>
                  <a:pt x="13690" y="3703"/>
                  <a:pt x="13621" y="3703"/>
                </a:cubicBezTo>
                <a:close/>
                <a:moveTo>
                  <a:pt x="24419" y="3725"/>
                </a:moveTo>
                <a:cubicBezTo>
                  <a:pt x="24412" y="3725"/>
                  <a:pt x="24405" y="3726"/>
                  <a:pt x="24397" y="3728"/>
                </a:cubicBezTo>
                <a:cubicBezTo>
                  <a:pt x="24375" y="3738"/>
                  <a:pt x="24359" y="3757"/>
                  <a:pt x="24366" y="3782"/>
                </a:cubicBezTo>
                <a:cubicBezTo>
                  <a:pt x="24371" y="3799"/>
                  <a:pt x="24389" y="3814"/>
                  <a:pt x="24408" y="3814"/>
                </a:cubicBezTo>
                <a:cubicBezTo>
                  <a:pt x="24411" y="3814"/>
                  <a:pt x="24414" y="3814"/>
                  <a:pt x="24417" y="3813"/>
                </a:cubicBezTo>
                <a:cubicBezTo>
                  <a:pt x="24425" y="3820"/>
                  <a:pt x="24436" y="3825"/>
                  <a:pt x="24446" y="3825"/>
                </a:cubicBezTo>
                <a:cubicBezTo>
                  <a:pt x="24453" y="3825"/>
                  <a:pt x="24459" y="3823"/>
                  <a:pt x="24466" y="3820"/>
                </a:cubicBezTo>
                <a:cubicBezTo>
                  <a:pt x="24486" y="3809"/>
                  <a:pt x="24496" y="3781"/>
                  <a:pt x="24482" y="3760"/>
                </a:cubicBezTo>
                <a:cubicBezTo>
                  <a:pt x="24468" y="3739"/>
                  <a:pt x="24445" y="3725"/>
                  <a:pt x="24419" y="3725"/>
                </a:cubicBezTo>
                <a:close/>
                <a:moveTo>
                  <a:pt x="20364" y="3755"/>
                </a:moveTo>
                <a:cubicBezTo>
                  <a:pt x="20318" y="3755"/>
                  <a:pt x="20318" y="3825"/>
                  <a:pt x="20364" y="3825"/>
                </a:cubicBezTo>
                <a:lnTo>
                  <a:pt x="20380" y="3825"/>
                </a:lnTo>
                <a:cubicBezTo>
                  <a:pt x="20426" y="3825"/>
                  <a:pt x="20426" y="3755"/>
                  <a:pt x="20380" y="3755"/>
                </a:cubicBezTo>
                <a:close/>
                <a:moveTo>
                  <a:pt x="7632" y="3707"/>
                </a:moveTo>
                <a:cubicBezTo>
                  <a:pt x="7623" y="3707"/>
                  <a:pt x="7614" y="3710"/>
                  <a:pt x="7606" y="3714"/>
                </a:cubicBezTo>
                <a:cubicBezTo>
                  <a:pt x="7595" y="3719"/>
                  <a:pt x="7587" y="3724"/>
                  <a:pt x="7576" y="3729"/>
                </a:cubicBezTo>
                <a:cubicBezTo>
                  <a:pt x="7550" y="3743"/>
                  <a:pt x="7543" y="3778"/>
                  <a:pt x="7557" y="3803"/>
                </a:cubicBezTo>
                <a:cubicBezTo>
                  <a:pt x="7567" y="3820"/>
                  <a:pt x="7585" y="3829"/>
                  <a:pt x="7603" y="3829"/>
                </a:cubicBezTo>
                <a:cubicBezTo>
                  <a:pt x="7612" y="3829"/>
                  <a:pt x="7621" y="3827"/>
                  <a:pt x="7630" y="3823"/>
                </a:cubicBezTo>
                <a:cubicBezTo>
                  <a:pt x="7640" y="3817"/>
                  <a:pt x="7650" y="3812"/>
                  <a:pt x="7660" y="3807"/>
                </a:cubicBezTo>
                <a:cubicBezTo>
                  <a:pt x="7686" y="3793"/>
                  <a:pt x="7693" y="3759"/>
                  <a:pt x="7679" y="3734"/>
                </a:cubicBezTo>
                <a:cubicBezTo>
                  <a:pt x="7669" y="3716"/>
                  <a:pt x="7651" y="3707"/>
                  <a:pt x="7632" y="3707"/>
                </a:cubicBezTo>
                <a:close/>
                <a:moveTo>
                  <a:pt x="2307" y="3720"/>
                </a:moveTo>
                <a:cubicBezTo>
                  <a:pt x="2296" y="3720"/>
                  <a:pt x="2285" y="3726"/>
                  <a:pt x="2279" y="3739"/>
                </a:cubicBezTo>
                <a:cubicBezTo>
                  <a:pt x="2268" y="3759"/>
                  <a:pt x="2259" y="3780"/>
                  <a:pt x="2249" y="3799"/>
                </a:cubicBezTo>
                <a:cubicBezTo>
                  <a:pt x="2236" y="3827"/>
                  <a:pt x="2261" y="3852"/>
                  <a:pt x="2284" y="3852"/>
                </a:cubicBezTo>
                <a:cubicBezTo>
                  <a:pt x="2294" y="3852"/>
                  <a:pt x="2304" y="3847"/>
                  <a:pt x="2310" y="3834"/>
                </a:cubicBezTo>
                <a:cubicBezTo>
                  <a:pt x="2321" y="3814"/>
                  <a:pt x="2330" y="3793"/>
                  <a:pt x="2341" y="3774"/>
                </a:cubicBezTo>
                <a:cubicBezTo>
                  <a:pt x="2355" y="3746"/>
                  <a:pt x="2330" y="3720"/>
                  <a:pt x="2307" y="3720"/>
                </a:cubicBezTo>
                <a:close/>
                <a:moveTo>
                  <a:pt x="9222" y="3743"/>
                </a:moveTo>
                <a:cubicBezTo>
                  <a:pt x="9209" y="3743"/>
                  <a:pt x="9195" y="3750"/>
                  <a:pt x="9190" y="3767"/>
                </a:cubicBezTo>
                <a:cubicBezTo>
                  <a:pt x="9185" y="3783"/>
                  <a:pt x="9179" y="3798"/>
                  <a:pt x="9174" y="3812"/>
                </a:cubicBezTo>
                <a:cubicBezTo>
                  <a:pt x="9165" y="3838"/>
                  <a:pt x="9186" y="3856"/>
                  <a:pt x="9208" y="3856"/>
                </a:cubicBezTo>
                <a:cubicBezTo>
                  <a:pt x="9222" y="3856"/>
                  <a:pt x="9236" y="3848"/>
                  <a:pt x="9242" y="3832"/>
                </a:cubicBezTo>
                <a:cubicBezTo>
                  <a:pt x="9247" y="3816"/>
                  <a:pt x="9253" y="3802"/>
                  <a:pt x="9258" y="3787"/>
                </a:cubicBezTo>
                <a:cubicBezTo>
                  <a:pt x="9266" y="3761"/>
                  <a:pt x="9244" y="3743"/>
                  <a:pt x="9222" y="3743"/>
                </a:cubicBezTo>
                <a:close/>
                <a:moveTo>
                  <a:pt x="10618" y="3742"/>
                </a:moveTo>
                <a:cubicBezTo>
                  <a:pt x="10578" y="3742"/>
                  <a:pt x="10542" y="3796"/>
                  <a:pt x="10578" y="3833"/>
                </a:cubicBezTo>
                <a:cubicBezTo>
                  <a:pt x="10586" y="3844"/>
                  <a:pt x="10597" y="3854"/>
                  <a:pt x="10606" y="3864"/>
                </a:cubicBezTo>
                <a:cubicBezTo>
                  <a:pt x="10617" y="3875"/>
                  <a:pt x="10629" y="3880"/>
                  <a:pt x="10641" y="3880"/>
                </a:cubicBezTo>
                <a:cubicBezTo>
                  <a:pt x="10682" y="3880"/>
                  <a:pt x="10719" y="3826"/>
                  <a:pt x="10683" y="3788"/>
                </a:cubicBezTo>
                <a:cubicBezTo>
                  <a:pt x="10672" y="3778"/>
                  <a:pt x="10663" y="3767"/>
                  <a:pt x="10653" y="3759"/>
                </a:cubicBezTo>
                <a:cubicBezTo>
                  <a:pt x="10642" y="3747"/>
                  <a:pt x="10630" y="3742"/>
                  <a:pt x="10618" y="3742"/>
                </a:cubicBezTo>
                <a:close/>
                <a:moveTo>
                  <a:pt x="16729" y="3789"/>
                </a:moveTo>
                <a:cubicBezTo>
                  <a:pt x="16705" y="3789"/>
                  <a:pt x="16681" y="3814"/>
                  <a:pt x="16697" y="3842"/>
                </a:cubicBezTo>
                <a:cubicBezTo>
                  <a:pt x="16704" y="3858"/>
                  <a:pt x="16717" y="3869"/>
                  <a:pt x="16729" y="3876"/>
                </a:cubicBezTo>
                <a:cubicBezTo>
                  <a:pt x="16735" y="3884"/>
                  <a:pt x="16744" y="3891"/>
                  <a:pt x="16757" y="3891"/>
                </a:cubicBezTo>
                <a:lnTo>
                  <a:pt x="16778" y="3891"/>
                </a:lnTo>
                <a:cubicBezTo>
                  <a:pt x="16781" y="3891"/>
                  <a:pt x="16783" y="3890"/>
                  <a:pt x="16786" y="3890"/>
                </a:cubicBezTo>
                <a:lnTo>
                  <a:pt x="16787" y="3890"/>
                </a:lnTo>
                <a:cubicBezTo>
                  <a:pt x="16788" y="3890"/>
                  <a:pt x="16788" y="3888"/>
                  <a:pt x="16789" y="3888"/>
                </a:cubicBezTo>
                <a:cubicBezTo>
                  <a:pt x="16797" y="3886"/>
                  <a:pt x="16803" y="3880"/>
                  <a:pt x="16805" y="3873"/>
                </a:cubicBezTo>
                <a:cubicBezTo>
                  <a:pt x="16809" y="3867"/>
                  <a:pt x="16812" y="3860"/>
                  <a:pt x="16812" y="3854"/>
                </a:cubicBezTo>
                <a:cubicBezTo>
                  <a:pt x="16812" y="3844"/>
                  <a:pt x="16808" y="3835"/>
                  <a:pt x="16803" y="3830"/>
                </a:cubicBezTo>
                <a:cubicBezTo>
                  <a:pt x="16794" y="3825"/>
                  <a:pt x="16787" y="3820"/>
                  <a:pt x="16776" y="3820"/>
                </a:cubicBezTo>
                <a:cubicBezTo>
                  <a:pt x="16775" y="3820"/>
                  <a:pt x="16773" y="3818"/>
                  <a:pt x="16772" y="3818"/>
                </a:cubicBezTo>
                <a:cubicBezTo>
                  <a:pt x="16765" y="3817"/>
                  <a:pt x="16761" y="3812"/>
                  <a:pt x="16758" y="3807"/>
                </a:cubicBezTo>
                <a:cubicBezTo>
                  <a:pt x="16751" y="3795"/>
                  <a:pt x="16740" y="3789"/>
                  <a:pt x="16729" y="3789"/>
                </a:cubicBezTo>
                <a:close/>
                <a:moveTo>
                  <a:pt x="18220" y="3745"/>
                </a:moveTo>
                <a:cubicBezTo>
                  <a:pt x="18201" y="3745"/>
                  <a:pt x="18179" y="3756"/>
                  <a:pt x="18170" y="3771"/>
                </a:cubicBezTo>
                <a:cubicBezTo>
                  <a:pt x="18154" y="3799"/>
                  <a:pt x="18166" y="3828"/>
                  <a:pt x="18190" y="3845"/>
                </a:cubicBezTo>
                <a:cubicBezTo>
                  <a:pt x="18210" y="3860"/>
                  <a:pt x="18228" y="3875"/>
                  <a:pt x="18249" y="3890"/>
                </a:cubicBezTo>
                <a:cubicBezTo>
                  <a:pt x="18257" y="3895"/>
                  <a:pt x="18265" y="3897"/>
                  <a:pt x="18274" y="3897"/>
                </a:cubicBezTo>
                <a:cubicBezTo>
                  <a:pt x="18294" y="3897"/>
                  <a:pt x="18314" y="3886"/>
                  <a:pt x="18323" y="3870"/>
                </a:cubicBezTo>
                <a:cubicBezTo>
                  <a:pt x="18338" y="3842"/>
                  <a:pt x="18327" y="3813"/>
                  <a:pt x="18303" y="3796"/>
                </a:cubicBezTo>
                <a:cubicBezTo>
                  <a:pt x="18284" y="3781"/>
                  <a:pt x="18264" y="3766"/>
                  <a:pt x="18243" y="3751"/>
                </a:cubicBezTo>
                <a:cubicBezTo>
                  <a:pt x="18237" y="3747"/>
                  <a:pt x="18229" y="3745"/>
                  <a:pt x="18220" y="3745"/>
                </a:cubicBezTo>
                <a:close/>
                <a:moveTo>
                  <a:pt x="13983" y="3752"/>
                </a:moveTo>
                <a:cubicBezTo>
                  <a:pt x="13960" y="3752"/>
                  <a:pt x="13940" y="3768"/>
                  <a:pt x="13932" y="3790"/>
                </a:cubicBezTo>
                <a:cubicBezTo>
                  <a:pt x="13927" y="3804"/>
                  <a:pt x="13922" y="3820"/>
                  <a:pt x="13917" y="3834"/>
                </a:cubicBezTo>
                <a:cubicBezTo>
                  <a:pt x="13906" y="3861"/>
                  <a:pt x="13927" y="3893"/>
                  <a:pt x="13953" y="3900"/>
                </a:cubicBezTo>
                <a:cubicBezTo>
                  <a:pt x="13958" y="3901"/>
                  <a:pt x="13962" y="3902"/>
                  <a:pt x="13966" y="3902"/>
                </a:cubicBezTo>
                <a:cubicBezTo>
                  <a:pt x="13990" y="3902"/>
                  <a:pt x="14011" y="3886"/>
                  <a:pt x="14018" y="3864"/>
                </a:cubicBezTo>
                <a:cubicBezTo>
                  <a:pt x="14024" y="3849"/>
                  <a:pt x="14030" y="3833"/>
                  <a:pt x="14034" y="3818"/>
                </a:cubicBezTo>
                <a:cubicBezTo>
                  <a:pt x="14044" y="3791"/>
                  <a:pt x="14023" y="3760"/>
                  <a:pt x="13997" y="3754"/>
                </a:cubicBezTo>
                <a:cubicBezTo>
                  <a:pt x="13993" y="3752"/>
                  <a:pt x="13988" y="3752"/>
                  <a:pt x="13983" y="3752"/>
                </a:cubicBezTo>
                <a:close/>
                <a:moveTo>
                  <a:pt x="17404" y="3837"/>
                </a:moveTo>
                <a:cubicBezTo>
                  <a:pt x="17358" y="3837"/>
                  <a:pt x="17358" y="3908"/>
                  <a:pt x="17404" y="3908"/>
                </a:cubicBezTo>
                <a:lnTo>
                  <a:pt x="17420" y="3908"/>
                </a:lnTo>
                <a:cubicBezTo>
                  <a:pt x="17465" y="3908"/>
                  <a:pt x="17465" y="3837"/>
                  <a:pt x="17420" y="3837"/>
                </a:cubicBezTo>
                <a:close/>
                <a:moveTo>
                  <a:pt x="6398" y="3853"/>
                </a:moveTo>
                <a:cubicBezTo>
                  <a:pt x="6352" y="3853"/>
                  <a:pt x="6352" y="3923"/>
                  <a:pt x="6398" y="3923"/>
                </a:cubicBezTo>
                <a:cubicBezTo>
                  <a:pt x="6443" y="3923"/>
                  <a:pt x="6443" y="3853"/>
                  <a:pt x="6398" y="3853"/>
                </a:cubicBezTo>
                <a:close/>
                <a:moveTo>
                  <a:pt x="6957" y="3813"/>
                </a:moveTo>
                <a:cubicBezTo>
                  <a:pt x="6930" y="3813"/>
                  <a:pt x="6904" y="3830"/>
                  <a:pt x="6904" y="3865"/>
                </a:cubicBezTo>
                <a:lnTo>
                  <a:pt x="6904" y="3895"/>
                </a:lnTo>
                <a:cubicBezTo>
                  <a:pt x="6904" y="3930"/>
                  <a:pt x="6931" y="3947"/>
                  <a:pt x="6958" y="3947"/>
                </a:cubicBezTo>
                <a:cubicBezTo>
                  <a:pt x="6985" y="3947"/>
                  <a:pt x="7012" y="3930"/>
                  <a:pt x="7012" y="3895"/>
                </a:cubicBezTo>
                <a:lnTo>
                  <a:pt x="7012" y="3865"/>
                </a:lnTo>
                <a:cubicBezTo>
                  <a:pt x="7011" y="3830"/>
                  <a:pt x="6984" y="3813"/>
                  <a:pt x="6957" y="3813"/>
                </a:cubicBezTo>
                <a:close/>
                <a:moveTo>
                  <a:pt x="7903" y="3862"/>
                </a:moveTo>
                <a:cubicBezTo>
                  <a:pt x="7886" y="3862"/>
                  <a:pt x="7868" y="3874"/>
                  <a:pt x="7868" y="3897"/>
                </a:cubicBezTo>
                <a:lnTo>
                  <a:pt x="7868" y="3913"/>
                </a:lnTo>
                <a:cubicBezTo>
                  <a:pt x="7868" y="3936"/>
                  <a:pt x="7886" y="3947"/>
                  <a:pt x="7903" y="3947"/>
                </a:cubicBezTo>
                <a:cubicBezTo>
                  <a:pt x="7921" y="3947"/>
                  <a:pt x="7939" y="3936"/>
                  <a:pt x="7939" y="3913"/>
                </a:cubicBezTo>
                <a:lnTo>
                  <a:pt x="7939" y="3897"/>
                </a:lnTo>
                <a:cubicBezTo>
                  <a:pt x="7939" y="3874"/>
                  <a:pt x="7921" y="3862"/>
                  <a:pt x="7903" y="3862"/>
                </a:cubicBezTo>
                <a:close/>
                <a:moveTo>
                  <a:pt x="3482" y="3839"/>
                </a:moveTo>
                <a:cubicBezTo>
                  <a:pt x="3473" y="3839"/>
                  <a:pt x="3464" y="3842"/>
                  <a:pt x="3455" y="3846"/>
                </a:cubicBezTo>
                <a:cubicBezTo>
                  <a:pt x="3445" y="3851"/>
                  <a:pt x="3435" y="3856"/>
                  <a:pt x="3425" y="3861"/>
                </a:cubicBezTo>
                <a:cubicBezTo>
                  <a:pt x="3399" y="3875"/>
                  <a:pt x="3392" y="3910"/>
                  <a:pt x="3405" y="3935"/>
                </a:cubicBezTo>
                <a:cubicBezTo>
                  <a:pt x="3415" y="3952"/>
                  <a:pt x="3434" y="3961"/>
                  <a:pt x="3452" y="3961"/>
                </a:cubicBezTo>
                <a:cubicBezTo>
                  <a:pt x="3461" y="3961"/>
                  <a:pt x="3470" y="3959"/>
                  <a:pt x="3478" y="3955"/>
                </a:cubicBezTo>
                <a:cubicBezTo>
                  <a:pt x="3489" y="3949"/>
                  <a:pt x="3498" y="3944"/>
                  <a:pt x="3509" y="3939"/>
                </a:cubicBezTo>
                <a:cubicBezTo>
                  <a:pt x="3535" y="3926"/>
                  <a:pt x="3541" y="3891"/>
                  <a:pt x="3529" y="3866"/>
                </a:cubicBezTo>
                <a:cubicBezTo>
                  <a:pt x="3518" y="3848"/>
                  <a:pt x="3500" y="3839"/>
                  <a:pt x="3482" y="3839"/>
                </a:cubicBezTo>
                <a:close/>
                <a:moveTo>
                  <a:pt x="5736" y="3928"/>
                </a:moveTo>
                <a:cubicBezTo>
                  <a:pt x="5713" y="3928"/>
                  <a:pt x="5714" y="3964"/>
                  <a:pt x="5736" y="3964"/>
                </a:cubicBezTo>
                <a:cubicBezTo>
                  <a:pt x="5760" y="3964"/>
                  <a:pt x="5760" y="3928"/>
                  <a:pt x="5736" y="3928"/>
                </a:cubicBezTo>
                <a:close/>
                <a:moveTo>
                  <a:pt x="4475" y="3864"/>
                </a:moveTo>
                <a:cubicBezTo>
                  <a:pt x="4448" y="3864"/>
                  <a:pt x="4424" y="3899"/>
                  <a:pt x="4449" y="3924"/>
                </a:cubicBezTo>
                <a:cubicBezTo>
                  <a:pt x="4458" y="3935"/>
                  <a:pt x="4467" y="3945"/>
                  <a:pt x="4478" y="3955"/>
                </a:cubicBezTo>
                <a:cubicBezTo>
                  <a:pt x="4485" y="3962"/>
                  <a:pt x="4493" y="3965"/>
                  <a:pt x="4501" y="3965"/>
                </a:cubicBezTo>
                <a:cubicBezTo>
                  <a:pt x="4528" y="3965"/>
                  <a:pt x="4553" y="3930"/>
                  <a:pt x="4528" y="3905"/>
                </a:cubicBezTo>
                <a:cubicBezTo>
                  <a:pt x="4518" y="3895"/>
                  <a:pt x="4508" y="3884"/>
                  <a:pt x="4499" y="3875"/>
                </a:cubicBezTo>
                <a:cubicBezTo>
                  <a:pt x="4491" y="3868"/>
                  <a:pt x="4483" y="3864"/>
                  <a:pt x="4475" y="3864"/>
                </a:cubicBezTo>
                <a:close/>
                <a:moveTo>
                  <a:pt x="10044" y="3814"/>
                </a:moveTo>
                <a:cubicBezTo>
                  <a:pt x="10026" y="3814"/>
                  <a:pt x="10008" y="3824"/>
                  <a:pt x="9997" y="3840"/>
                </a:cubicBezTo>
                <a:cubicBezTo>
                  <a:pt x="9987" y="3856"/>
                  <a:pt x="9978" y="3871"/>
                  <a:pt x="9967" y="3886"/>
                </a:cubicBezTo>
                <a:cubicBezTo>
                  <a:pt x="9952" y="3911"/>
                  <a:pt x="9965" y="3944"/>
                  <a:pt x="9987" y="3959"/>
                </a:cubicBezTo>
                <a:cubicBezTo>
                  <a:pt x="9995" y="3964"/>
                  <a:pt x="10004" y="3966"/>
                  <a:pt x="10013" y="3966"/>
                </a:cubicBezTo>
                <a:cubicBezTo>
                  <a:pt x="10032" y="3966"/>
                  <a:pt x="10050" y="3956"/>
                  <a:pt x="10060" y="3939"/>
                </a:cubicBezTo>
                <a:cubicBezTo>
                  <a:pt x="10071" y="3923"/>
                  <a:pt x="10080" y="3909"/>
                  <a:pt x="10091" y="3895"/>
                </a:cubicBezTo>
                <a:cubicBezTo>
                  <a:pt x="10106" y="3871"/>
                  <a:pt x="10096" y="3835"/>
                  <a:pt x="10071" y="3822"/>
                </a:cubicBezTo>
                <a:cubicBezTo>
                  <a:pt x="10062" y="3817"/>
                  <a:pt x="10053" y="3814"/>
                  <a:pt x="10044" y="3814"/>
                </a:cubicBezTo>
                <a:close/>
                <a:moveTo>
                  <a:pt x="20649" y="3856"/>
                </a:moveTo>
                <a:cubicBezTo>
                  <a:pt x="20631" y="3856"/>
                  <a:pt x="20615" y="3865"/>
                  <a:pt x="20604" y="3882"/>
                </a:cubicBezTo>
                <a:cubicBezTo>
                  <a:pt x="20590" y="3906"/>
                  <a:pt x="20598" y="3943"/>
                  <a:pt x="20624" y="3956"/>
                </a:cubicBezTo>
                <a:cubicBezTo>
                  <a:pt x="20635" y="3961"/>
                  <a:pt x="20643" y="3966"/>
                  <a:pt x="20654" y="3971"/>
                </a:cubicBezTo>
                <a:cubicBezTo>
                  <a:pt x="20663" y="3976"/>
                  <a:pt x="20673" y="3979"/>
                  <a:pt x="20682" y="3979"/>
                </a:cubicBezTo>
                <a:cubicBezTo>
                  <a:pt x="20700" y="3979"/>
                  <a:pt x="20717" y="3970"/>
                  <a:pt x="20727" y="3953"/>
                </a:cubicBezTo>
                <a:cubicBezTo>
                  <a:pt x="20742" y="3928"/>
                  <a:pt x="20734" y="3892"/>
                  <a:pt x="20708" y="3879"/>
                </a:cubicBezTo>
                <a:cubicBezTo>
                  <a:pt x="20698" y="3874"/>
                  <a:pt x="20687" y="3868"/>
                  <a:pt x="20678" y="3864"/>
                </a:cubicBezTo>
                <a:cubicBezTo>
                  <a:pt x="20669" y="3859"/>
                  <a:pt x="20659" y="3856"/>
                  <a:pt x="20649" y="3856"/>
                </a:cubicBezTo>
                <a:close/>
                <a:moveTo>
                  <a:pt x="8425" y="3887"/>
                </a:moveTo>
                <a:cubicBezTo>
                  <a:pt x="8401" y="3887"/>
                  <a:pt x="8377" y="3913"/>
                  <a:pt x="8390" y="3940"/>
                </a:cubicBezTo>
                <a:cubicBezTo>
                  <a:pt x="8396" y="3950"/>
                  <a:pt x="8401" y="3960"/>
                  <a:pt x="8406" y="3970"/>
                </a:cubicBezTo>
                <a:cubicBezTo>
                  <a:pt x="8413" y="3984"/>
                  <a:pt x="8423" y="3989"/>
                  <a:pt x="8434" y="3989"/>
                </a:cubicBezTo>
                <a:cubicBezTo>
                  <a:pt x="8457" y="3989"/>
                  <a:pt x="8482" y="3963"/>
                  <a:pt x="8468" y="3935"/>
                </a:cubicBezTo>
                <a:cubicBezTo>
                  <a:pt x="8463" y="3924"/>
                  <a:pt x="8458" y="3916"/>
                  <a:pt x="8452" y="3905"/>
                </a:cubicBezTo>
                <a:cubicBezTo>
                  <a:pt x="8446" y="3893"/>
                  <a:pt x="8435" y="3887"/>
                  <a:pt x="8425" y="3887"/>
                </a:cubicBezTo>
                <a:close/>
                <a:moveTo>
                  <a:pt x="15674" y="3906"/>
                </a:moveTo>
                <a:cubicBezTo>
                  <a:pt x="15639" y="3906"/>
                  <a:pt x="15628" y="3964"/>
                  <a:pt x="15666" y="3977"/>
                </a:cubicBezTo>
                <a:cubicBezTo>
                  <a:pt x="15681" y="3982"/>
                  <a:pt x="15696" y="3987"/>
                  <a:pt x="15711" y="3992"/>
                </a:cubicBezTo>
                <a:cubicBezTo>
                  <a:pt x="15715" y="3994"/>
                  <a:pt x="15720" y="3995"/>
                  <a:pt x="15723" y="3995"/>
                </a:cubicBezTo>
                <a:cubicBezTo>
                  <a:pt x="15757" y="3995"/>
                  <a:pt x="15768" y="3938"/>
                  <a:pt x="15730" y="3924"/>
                </a:cubicBezTo>
                <a:cubicBezTo>
                  <a:pt x="15716" y="3919"/>
                  <a:pt x="15701" y="3914"/>
                  <a:pt x="15686" y="3909"/>
                </a:cubicBezTo>
                <a:cubicBezTo>
                  <a:pt x="15682" y="3907"/>
                  <a:pt x="15677" y="3906"/>
                  <a:pt x="15674" y="3906"/>
                </a:cubicBezTo>
                <a:close/>
                <a:moveTo>
                  <a:pt x="14942" y="3922"/>
                </a:moveTo>
                <a:cubicBezTo>
                  <a:pt x="14924" y="3922"/>
                  <a:pt x="14907" y="3933"/>
                  <a:pt x="14907" y="3956"/>
                </a:cubicBezTo>
                <a:lnTo>
                  <a:pt x="14907" y="3971"/>
                </a:lnTo>
                <a:cubicBezTo>
                  <a:pt x="14907" y="3994"/>
                  <a:pt x="14925" y="4006"/>
                  <a:pt x="14942" y="4006"/>
                </a:cubicBezTo>
                <a:cubicBezTo>
                  <a:pt x="14960" y="4006"/>
                  <a:pt x="14978" y="3994"/>
                  <a:pt x="14978" y="3971"/>
                </a:cubicBezTo>
                <a:lnTo>
                  <a:pt x="14978" y="3956"/>
                </a:lnTo>
                <a:cubicBezTo>
                  <a:pt x="14978" y="3933"/>
                  <a:pt x="14960" y="3922"/>
                  <a:pt x="14942" y="3922"/>
                </a:cubicBezTo>
                <a:close/>
                <a:moveTo>
                  <a:pt x="12869" y="3991"/>
                </a:moveTo>
                <a:cubicBezTo>
                  <a:pt x="12851" y="3991"/>
                  <a:pt x="12833" y="4003"/>
                  <a:pt x="12833" y="4026"/>
                </a:cubicBezTo>
                <a:lnTo>
                  <a:pt x="12833" y="4042"/>
                </a:lnTo>
                <a:cubicBezTo>
                  <a:pt x="12833" y="4064"/>
                  <a:pt x="12851" y="4075"/>
                  <a:pt x="12869" y="4075"/>
                </a:cubicBezTo>
                <a:cubicBezTo>
                  <a:pt x="12887" y="4075"/>
                  <a:pt x="12905" y="4064"/>
                  <a:pt x="12905" y="4042"/>
                </a:cubicBezTo>
                <a:lnTo>
                  <a:pt x="12905" y="4026"/>
                </a:lnTo>
                <a:cubicBezTo>
                  <a:pt x="12905" y="4003"/>
                  <a:pt x="12887" y="3991"/>
                  <a:pt x="12869" y="3991"/>
                </a:cubicBezTo>
                <a:close/>
                <a:moveTo>
                  <a:pt x="2806" y="3946"/>
                </a:moveTo>
                <a:cubicBezTo>
                  <a:pt x="2779" y="3946"/>
                  <a:pt x="2752" y="3963"/>
                  <a:pt x="2752" y="3998"/>
                </a:cubicBezTo>
                <a:lnTo>
                  <a:pt x="2752" y="4028"/>
                </a:lnTo>
                <a:cubicBezTo>
                  <a:pt x="2753" y="4063"/>
                  <a:pt x="2780" y="4080"/>
                  <a:pt x="2806" y="4080"/>
                </a:cubicBezTo>
                <a:cubicBezTo>
                  <a:pt x="2833" y="4080"/>
                  <a:pt x="2859" y="4063"/>
                  <a:pt x="2859" y="4028"/>
                </a:cubicBezTo>
                <a:lnTo>
                  <a:pt x="2859" y="3998"/>
                </a:lnTo>
                <a:cubicBezTo>
                  <a:pt x="2859" y="3963"/>
                  <a:pt x="2832" y="3946"/>
                  <a:pt x="2806" y="3946"/>
                </a:cubicBezTo>
                <a:close/>
                <a:moveTo>
                  <a:pt x="3754" y="3997"/>
                </a:moveTo>
                <a:cubicBezTo>
                  <a:pt x="3736" y="3997"/>
                  <a:pt x="3718" y="4009"/>
                  <a:pt x="3718" y="4031"/>
                </a:cubicBezTo>
                <a:lnTo>
                  <a:pt x="3718" y="4047"/>
                </a:lnTo>
                <a:cubicBezTo>
                  <a:pt x="3718" y="4069"/>
                  <a:pt x="3735" y="4081"/>
                  <a:pt x="3753" y="4081"/>
                </a:cubicBezTo>
                <a:cubicBezTo>
                  <a:pt x="3771" y="4081"/>
                  <a:pt x="3789" y="4069"/>
                  <a:pt x="3789" y="4047"/>
                </a:cubicBezTo>
                <a:lnTo>
                  <a:pt x="3789" y="4031"/>
                </a:lnTo>
                <a:cubicBezTo>
                  <a:pt x="3789" y="4009"/>
                  <a:pt x="3772" y="3997"/>
                  <a:pt x="3754" y="3997"/>
                </a:cubicBezTo>
                <a:close/>
                <a:moveTo>
                  <a:pt x="5450" y="4091"/>
                </a:moveTo>
                <a:cubicBezTo>
                  <a:pt x="5442" y="4091"/>
                  <a:pt x="5433" y="4094"/>
                  <a:pt x="5426" y="4101"/>
                </a:cubicBezTo>
                <a:lnTo>
                  <a:pt x="5410" y="4117"/>
                </a:lnTo>
                <a:cubicBezTo>
                  <a:pt x="5385" y="4142"/>
                  <a:pt x="5410" y="4178"/>
                  <a:pt x="5437" y="4178"/>
                </a:cubicBezTo>
                <a:cubicBezTo>
                  <a:pt x="5445" y="4178"/>
                  <a:pt x="5453" y="4175"/>
                  <a:pt x="5460" y="4167"/>
                </a:cubicBezTo>
                <a:lnTo>
                  <a:pt x="5476" y="4152"/>
                </a:lnTo>
                <a:cubicBezTo>
                  <a:pt x="5501" y="4126"/>
                  <a:pt x="5477" y="4091"/>
                  <a:pt x="5450" y="4091"/>
                </a:cubicBezTo>
                <a:close/>
                <a:moveTo>
                  <a:pt x="8728" y="4099"/>
                </a:moveTo>
                <a:cubicBezTo>
                  <a:pt x="8723" y="4099"/>
                  <a:pt x="8718" y="4099"/>
                  <a:pt x="8713" y="4100"/>
                </a:cubicBezTo>
                <a:cubicBezTo>
                  <a:pt x="8672" y="4110"/>
                  <a:pt x="8684" y="4168"/>
                  <a:pt x="8722" y="4169"/>
                </a:cubicBezTo>
                <a:cubicBezTo>
                  <a:pt x="8727" y="4180"/>
                  <a:pt x="8739" y="4185"/>
                  <a:pt x="8751" y="4185"/>
                </a:cubicBezTo>
                <a:cubicBezTo>
                  <a:pt x="8757" y="4185"/>
                  <a:pt x="8763" y="4183"/>
                  <a:pt x="8769" y="4180"/>
                </a:cubicBezTo>
                <a:cubicBezTo>
                  <a:pt x="8788" y="4169"/>
                  <a:pt x="8790" y="4148"/>
                  <a:pt x="8782" y="4132"/>
                </a:cubicBezTo>
                <a:cubicBezTo>
                  <a:pt x="8773" y="4109"/>
                  <a:pt x="8750" y="4099"/>
                  <a:pt x="8728" y="4099"/>
                </a:cubicBezTo>
                <a:close/>
                <a:moveTo>
                  <a:pt x="508" y="4079"/>
                </a:moveTo>
                <a:cubicBezTo>
                  <a:pt x="483" y="4079"/>
                  <a:pt x="459" y="4104"/>
                  <a:pt x="477" y="4131"/>
                </a:cubicBezTo>
                <a:cubicBezTo>
                  <a:pt x="487" y="4146"/>
                  <a:pt x="497" y="4160"/>
                  <a:pt x="507" y="4175"/>
                </a:cubicBezTo>
                <a:cubicBezTo>
                  <a:pt x="515" y="4186"/>
                  <a:pt x="526" y="4191"/>
                  <a:pt x="537" y="4191"/>
                </a:cubicBezTo>
                <a:cubicBezTo>
                  <a:pt x="562" y="4191"/>
                  <a:pt x="586" y="4166"/>
                  <a:pt x="569" y="4139"/>
                </a:cubicBezTo>
                <a:cubicBezTo>
                  <a:pt x="559" y="4123"/>
                  <a:pt x="549" y="4110"/>
                  <a:pt x="539" y="4095"/>
                </a:cubicBezTo>
                <a:cubicBezTo>
                  <a:pt x="531" y="4084"/>
                  <a:pt x="519" y="4079"/>
                  <a:pt x="508" y="4079"/>
                </a:cubicBezTo>
                <a:close/>
                <a:moveTo>
                  <a:pt x="19718" y="3994"/>
                </a:moveTo>
                <a:cubicBezTo>
                  <a:pt x="19705" y="3994"/>
                  <a:pt x="19691" y="4002"/>
                  <a:pt x="19687" y="4019"/>
                </a:cubicBezTo>
                <a:cubicBezTo>
                  <a:pt x="19673" y="4066"/>
                  <a:pt x="19667" y="4115"/>
                  <a:pt x="19667" y="4163"/>
                </a:cubicBezTo>
                <a:cubicBezTo>
                  <a:pt x="19666" y="4186"/>
                  <a:pt x="19684" y="4198"/>
                  <a:pt x="19701" y="4198"/>
                </a:cubicBezTo>
                <a:cubicBezTo>
                  <a:pt x="19719" y="4198"/>
                  <a:pt x="19737" y="4186"/>
                  <a:pt x="19737" y="4163"/>
                </a:cubicBezTo>
                <a:cubicBezTo>
                  <a:pt x="19739" y="4121"/>
                  <a:pt x="19744" y="4079"/>
                  <a:pt x="19755" y="4038"/>
                </a:cubicBezTo>
                <a:cubicBezTo>
                  <a:pt x="19762" y="4012"/>
                  <a:pt x="19739" y="3994"/>
                  <a:pt x="19718" y="3994"/>
                </a:cubicBezTo>
                <a:close/>
                <a:moveTo>
                  <a:pt x="9048" y="4099"/>
                </a:moveTo>
                <a:cubicBezTo>
                  <a:pt x="9037" y="4099"/>
                  <a:pt x="9027" y="4104"/>
                  <a:pt x="9020" y="4117"/>
                </a:cubicBezTo>
                <a:cubicBezTo>
                  <a:pt x="9015" y="4128"/>
                  <a:pt x="9010" y="4137"/>
                  <a:pt x="9004" y="4147"/>
                </a:cubicBezTo>
                <a:cubicBezTo>
                  <a:pt x="8991" y="4174"/>
                  <a:pt x="9016" y="4200"/>
                  <a:pt x="9039" y="4200"/>
                </a:cubicBezTo>
                <a:cubicBezTo>
                  <a:pt x="9050" y="4200"/>
                  <a:pt x="9060" y="4195"/>
                  <a:pt x="9066" y="4183"/>
                </a:cubicBezTo>
                <a:cubicBezTo>
                  <a:pt x="9071" y="4173"/>
                  <a:pt x="9077" y="4163"/>
                  <a:pt x="9082" y="4153"/>
                </a:cubicBezTo>
                <a:cubicBezTo>
                  <a:pt x="9096" y="4125"/>
                  <a:pt x="9072" y="4099"/>
                  <a:pt x="9048" y="4099"/>
                </a:cubicBezTo>
                <a:close/>
                <a:moveTo>
                  <a:pt x="4789" y="4163"/>
                </a:moveTo>
                <a:cubicBezTo>
                  <a:pt x="4762" y="4163"/>
                  <a:pt x="4738" y="4199"/>
                  <a:pt x="4764" y="4223"/>
                </a:cubicBezTo>
                <a:lnTo>
                  <a:pt x="4779" y="4239"/>
                </a:lnTo>
                <a:cubicBezTo>
                  <a:pt x="4787" y="4246"/>
                  <a:pt x="4795" y="4250"/>
                  <a:pt x="4804" y="4250"/>
                </a:cubicBezTo>
                <a:cubicBezTo>
                  <a:pt x="4830" y="4250"/>
                  <a:pt x="4854" y="4214"/>
                  <a:pt x="4829" y="4189"/>
                </a:cubicBezTo>
                <a:lnTo>
                  <a:pt x="4813" y="4174"/>
                </a:lnTo>
                <a:cubicBezTo>
                  <a:pt x="4806" y="4166"/>
                  <a:pt x="4797" y="4163"/>
                  <a:pt x="4789" y="4163"/>
                </a:cubicBezTo>
                <a:close/>
                <a:moveTo>
                  <a:pt x="11121" y="4119"/>
                </a:moveTo>
                <a:cubicBezTo>
                  <a:pt x="11110" y="4119"/>
                  <a:pt x="11100" y="4125"/>
                  <a:pt x="11093" y="4138"/>
                </a:cubicBezTo>
                <a:cubicBezTo>
                  <a:pt x="11083" y="4158"/>
                  <a:pt x="11073" y="4179"/>
                  <a:pt x="11063" y="4199"/>
                </a:cubicBezTo>
                <a:cubicBezTo>
                  <a:pt x="11050" y="4226"/>
                  <a:pt x="11075" y="4251"/>
                  <a:pt x="11098" y="4251"/>
                </a:cubicBezTo>
                <a:cubicBezTo>
                  <a:pt x="11108" y="4251"/>
                  <a:pt x="11118" y="4246"/>
                  <a:pt x="11125" y="4233"/>
                </a:cubicBezTo>
                <a:cubicBezTo>
                  <a:pt x="11135" y="4214"/>
                  <a:pt x="11145" y="4194"/>
                  <a:pt x="11155" y="4174"/>
                </a:cubicBezTo>
                <a:cubicBezTo>
                  <a:pt x="11169" y="4146"/>
                  <a:pt x="11145" y="4119"/>
                  <a:pt x="11121" y="4119"/>
                </a:cubicBezTo>
                <a:close/>
                <a:moveTo>
                  <a:pt x="17583" y="4183"/>
                </a:moveTo>
                <a:cubicBezTo>
                  <a:pt x="17537" y="4183"/>
                  <a:pt x="17537" y="4253"/>
                  <a:pt x="17583" y="4253"/>
                </a:cubicBezTo>
                <a:lnTo>
                  <a:pt x="17599" y="4253"/>
                </a:lnTo>
                <a:cubicBezTo>
                  <a:pt x="17645" y="4253"/>
                  <a:pt x="17645" y="4183"/>
                  <a:pt x="17599" y="4183"/>
                </a:cubicBezTo>
                <a:close/>
                <a:moveTo>
                  <a:pt x="18982" y="4124"/>
                </a:moveTo>
                <a:cubicBezTo>
                  <a:pt x="18955" y="4124"/>
                  <a:pt x="18928" y="4141"/>
                  <a:pt x="18928" y="4176"/>
                </a:cubicBezTo>
                <a:lnTo>
                  <a:pt x="18928" y="4221"/>
                </a:lnTo>
                <a:cubicBezTo>
                  <a:pt x="18928" y="4255"/>
                  <a:pt x="18955" y="4273"/>
                  <a:pt x="18982" y="4273"/>
                </a:cubicBezTo>
                <a:cubicBezTo>
                  <a:pt x="19008" y="4273"/>
                  <a:pt x="19035" y="4255"/>
                  <a:pt x="19035" y="4221"/>
                </a:cubicBezTo>
                <a:lnTo>
                  <a:pt x="19035" y="4176"/>
                </a:lnTo>
                <a:cubicBezTo>
                  <a:pt x="19035" y="4141"/>
                  <a:pt x="19008" y="4124"/>
                  <a:pt x="18982" y="4124"/>
                </a:cubicBezTo>
                <a:close/>
                <a:moveTo>
                  <a:pt x="21327" y="4159"/>
                </a:moveTo>
                <a:cubicBezTo>
                  <a:pt x="21286" y="4159"/>
                  <a:pt x="21249" y="4212"/>
                  <a:pt x="21286" y="4249"/>
                </a:cubicBezTo>
                <a:lnTo>
                  <a:pt x="21302" y="4265"/>
                </a:lnTo>
                <a:cubicBezTo>
                  <a:pt x="21313" y="4276"/>
                  <a:pt x="21326" y="4281"/>
                  <a:pt x="21338" y="4281"/>
                </a:cubicBezTo>
                <a:cubicBezTo>
                  <a:pt x="21379" y="4281"/>
                  <a:pt x="21416" y="4227"/>
                  <a:pt x="21379" y="4190"/>
                </a:cubicBezTo>
                <a:lnTo>
                  <a:pt x="21363" y="4175"/>
                </a:lnTo>
                <a:cubicBezTo>
                  <a:pt x="21352" y="4164"/>
                  <a:pt x="21339" y="4159"/>
                  <a:pt x="21327" y="4159"/>
                </a:cubicBezTo>
                <a:close/>
                <a:moveTo>
                  <a:pt x="19344" y="4186"/>
                </a:moveTo>
                <a:cubicBezTo>
                  <a:pt x="19317" y="4186"/>
                  <a:pt x="19292" y="4222"/>
                  <a:pt x="19318" y="4247"/>
                </a:cubicBezTo>
                <a:cubicBezTo>
                  <a:pt x="19328" y="4257"/>
                  <a:pt x="19339" y="4267"/>
                  <a:pt x="19348" y="4277"/>
                </a:cubicBezTo>
                <a:cubicBezTo>
                  <a:pt x="19356" y="4284"/>
                  <a:pt x="19364" y="4287"/>
                  <a:pt x="19372" y="4287"/>
                </a:cubicBezTo>
                <a:cubicBezTo>
                  <a:pt x="19399" y="4287"/>
                  <a:pt x="19425" y="4251"/>
                  <a:pt x="19399" y="4227"/>
                </a:cubicBezTo>
                <a:cubicBezTo>
                  <a:pt x="19388" y="4217"/>
                  <a:pt x="19378" y="4207"/>
                  <a:pt x="19368" y="4197"/>
                </a:cubicBezTo>
                <a:cubicBezTo>
                  <a:pt x="19361" y="4189"/>
                  <a:pt x="19352" y="4186"/>
                  <a:pt x="19344" y="4186"/>
                </a:cubicBezTo>
                <a:close/>
                <a:moveTo>
                  <a:pt x="14715" y="4147"/>
                </a:moveTo>
                <a:cubicBezTo>
                  <a:pt x="14694" y="4147"/>
                  <a:pt x="14672" y="4164"/>
                  <a:pt x="14677" y="4190"/>
                </a:cubicBezTo>
                <a:lnTo>
                  <a:pt x="14693" y="4265"/>
                </a:lnTo>
                <a:cubicBezTo>
                  <a:pt x="14697" y="4283"/>
                  <a:pt x="14710" y="4290"/>
                  <a:pt x="14723" y="4290"/>
                </a:cubicBezTo>
                <a:cubicBezTo>
                  <a:pt x="14744" y="4290"/>
                  <a:pt x="14767" y="4273"/>
                  <a:pt x="14761" y="4247"/>
                </a:cubicBezTo>
                <a:lnTo>
                  <a:pt x="14745" y="4173"/>
                </a:lnTo>
                <a:cubicBezTo>
                  <a:pt x="14742" y="4155"/>
                  <a:pt x="14729" y="4147"/>
                  <a:pt x="14715" y="4147"/>
                </a:cubicBezTo>
                <a:close/>
                <a:moveTo>
                  <a:pt x="15255" y="4221"/>
                </a:moveTo>
                <a:cubicBezTo>
                  <a:pt x="15234" y="4221"/>
                  <a:pt x="15222" y="4236"/>
                  <a:pt x="15221" y="4253"/>
                </a:cubicBezTo>
                <a:cubicBezTo>
                  <a:pt x="15219" y="4252"/>
                  <a:pt x="15215" y="4252"/>
                  <a:pt x="15211" y="4252"/>
                </a:cubicBezTo>
                <a:cubicBezTo>
                  <a:pt x="15166" y="4252"/>
                  <a:pt x="15166" y="4322"/>
                  <a:pt x="15211" y="4322"/>
                </a:cubicBezTo>
                <a:cubicBezTo>
                  <a:pt x="15232" y="4322"/>
                  <a:pt x="15245" y="4307"/>
                  <a:pt x="15246" y="4290"/>
                </a:cubicBezTo>
                <a:cubicBezTo>
                  <a:pt x="15248" y="4291"/>
                  <a:pt x="15252" y="4291"/>
                  <a:pt x="15255" y="4291"/>
                </a:cubicBezTo>
                <a:cubicBezTo>
                  <a:pt x="15300" y="4291"/>
                  <a:pt x="15301" y="4221"/>
                  <a:pt x="15255" y="4221"/>
                </a:cubicBezTo>
                <a:close/>
                <a:moveTo>
                  <a:pt x="7940" y="4263"/>
                </a:moveTo>
                <a:cubicBezTo>
                  <a:pt x="7894" y="4263"/>
                  <a:pt x="7894" y="4333"/>
                  <a:pt x="7940" y="4333"/>
                </a:cubicBezTo>
                <a:cubicBezTo>
                  <a:pt x="7986" y="4333"/>
                  <a:pt x="7986" y="4263"/>
                  <a:pt x="7940" y="4263"/>
                </a:cubicBezTo>
                <a:close/>
                <a:moveTo>
                  <a:pt x="16397" y="4269"/>
                </a:moveTo>
                <a:cubicBezTo>
                  <a:pt x="16351" y="4269"/>
                  <a:pt x="16351" y="4340"/>
                  <a:pt x="16397" y="4340"/>
                </a:cubicBezTo>
                <a:cubicBezTo>
                  <a:pt x="16442" y="4340"/>
                  <a:pt x="16442" y="4269"/>
                  <a:pt x="16397" y="4269"/>
                </a:cubicBezTo>
                <a:close/>
                <a:moveTo>
                  <a:pt x="12297" y="4240"/>
                </a:moveTo>
                <a:cubicBezTo>
                  <a:pt x="12288" y="4240"/>
                  <a:pt x="12278" y="4242"/>
                  <a:pt x="12270" y="4247"/>
                </a:cubicBezTo>
                <a:cubicBezTo>
                  <a:pt x="12258" y="4252"/>
                  <a:pt x="12250" y="4257"/>
                  <a:pt x="12239" y="4263"/>
                </a:cubicBezTo>
                <a:cubicBezTo>
                  <a:pt x="12213" y="4275"/>
                  <a:pt x="12206" y="4311"/>
                  <a:pt x="12219" y="4336"/>
                </a:cubicBezTo>
                <a:cubicBezTo>
                  <a:pt x="12230" y="4354"/>
                  <a:pt x="12248" y="4362"/>
                  <a:pt x="12266" y="4362"/>
                </a:cubicBezTo>
                <a:cubicBezTo>
                  <a:pt x="12275" y="4362"/>
                  <a:pt x="12284" y="4360"/>
                  <a:pt x="12293" y="4356"/>
                </a:cubicBezTo>
                <a:cubicBezTo>
                  <a:pt x="12303" y="4351"/>
                  <a:pt x="12313" y="4345"/>
                  <a:pt x="12323" y="4340"/>
                </a:cubicBezTo>
                <a:cubicBezTo>
                  <a:pt x="12349" y="4327"/>
                  <a:pt x="12357" y="4290"/>
                  <a:pt x="12342" y="4267"/>
                </a:cubicBezTo>
                <a:cubicBezTo>
                  <a:pt x="12332" y="4249"/>
                  <a:pt x="12315" y="4240"/>
                  <a:pt x="12297" y="4240"/>
                </a:cubicBezTo>
                <a:close/>
                <a:moveTo>
                  <a:pt x="14550" y="4328"/>
                </a:moveTo>
                <a:cubicBezTo>
                  <a:pt x="14528" y="4328"/>
                  <a:pt x="14528" y="4363"/>
                  <a:pt x="14550" y="4363"/>
                </a:cubicBezTo>
                <a:cubicBezTo>
                  <a:pt x="14574" y="4363"/>
                  <a:pt x="14574" y="4328"/>
                  <a:pt x="14550" y="4328"/>
                </a:cubicBezTo>
                <a:close/>
                <a:moveTo>
                  <a:pt x="13290" y="4264"/>
                </a:moveTo>
                <a:cubicBezTo>
                  <a:pt x="13262" y="4264"/>
                  <a:pt x="13238" y="4299"/>
                  <a:pt x="13263" y="4324"/>
                </a:cubicBezTo>
                <a:cubicBezTo>
                  <a:pt x="13271" y="4333"/>
                  <a:pt x="13282" y="4345"/>
                  <a:pt x="13292" y="4354"/>
                </a:cubicBezTo>
                <a:cubicBezTo>
                  <a:pt x="13299" y="4362"/>
                  <a:pt x="13308" y="4365"/>
                  <a:pt x="13316" y="4365"/>
                </a:cubicBezTo>
                <a:cubicBezTo>
                  <a:pt x="13343" y="4365"/>
                  <a:pt x="13367" y="4329"/>
                  <a:pt x="13341" y="4305"/>
                </a:cubicBezTo>
                <a:cubicBezTo>
                  <a:pt x="13331" y="4294"/>
                  <a:pt x="13323" y="4284"/>
                  <a:pt x="13313" y="4274"/>
                </a:cubicBezTo>
                <a:cubicBezTo>
                  <a:pt x="13306" y="4267"/>
                  <a:pt x="13298" y="4264"/>
                  <a:pt x="13290" y="4264"/>
                </a:cubicBezTo>
                <a:close/>
                <a:moveTo>
                  <a:pt x="7212" y="4249"/>
                </a:moveTo>
                <a:cubicBezTo>
                  <a:pt x="7185" y="4249"/>
                  <a:pt x="7158" y="4266"/>
                  <a:pt x="7158" y="4300"/>
                </a:cubicBezTo>
                <a:lnTo>
                  <a:pt x="7158" y="4316"/>
                </a:lnTo>
                <a:cubicBezTo>
                  <a:pt x="7158" y="4351"/>
                  <a:pt x="7185" y="4368"/>
                  <a:pt x="7212" y="4368"/>
                </a:cubicBezTo>
                <a:cubicBezTo>
                  <a:pt x="7239" y="4368"/>
                  <a:pt x="7265" y="4351"/>
                  <a:pt x="7265" y="4316"/>
                </a:cubicBezTo>
                <a:lnTo>
                  <a:pt x="7265" y="4300"/>
                </a:lnTo>
                <a:cubicBezTo>
                  <a:pt x="7265" y="4266"/>
                  <a:pt x="7238" y="4249"/>
                  <a:pt x="7212" y="4249"/>
                </a:cubicBezTo>
                <a:close/>
                <a:moveTo>
                  <a:pt x="22332" y="4283"/>
                </a:moveTo>
                <a:cubicBezTo>
                  <a:pt x="22264" y="4283"/>
                  <a:pt x="22262" y="4389"/>
                  <a:pt x="22332" y="4389"/>
                </a:cubicBezTo>
                <a:cubicBezTo>
                  <a:pt x="22400" y="4389"/>
                  <a:pt x="22401" y="4283"/>
                  <a:pt x="22332" y="4283"/>
                </a:cubicBezTo>
                <a:close/>
                <a:moveTo>
                  <a:pt x="1230" y="4272"/>
                </a:moveTo>
                <a:cubicBezTo>
                  <a:pt x="1189" y="4272"/>
                  <a:pt x="1152" y="4325"/>
                  <a:pt x="1189" y="4362"/>
                </a:cubicBezTo>
                <a:lnTo>
                  <a:pt x="1205" y="4378"/>
                </a:lnTo>
                <a:cubicBezTo>
                  <a:pt x="1216" y="4389"/>
                  <a:pt x="1229" y="4394"/>
                  <a:pt x="1241" y="4394"/>
                </a:cubicBezTo>
                <a:cubicBezTo>
                  <a:pt x="1282" y="4394"/>
                  <a:pt x="1319" y="4341"/>
                  <a:pt x="1281" y="4304"/>
                </a:cubicBezTo>
                <a:lnTo>
                  <a:pt x="1266" y="4288"/>
                </a:lnTo>
                <a:cubicBezTo>
                  <a:pt x="1255" y="4277"/>
                  <a:pt x="1242" y="4272"/>
                  <a:pt x="1230" y="4272"/>
                </a:cubicBezTo>
                <a:close/>
                <a:moveTo>
                  <a:pt x="6231" y="4333"/>
                </a:moveTo>
                <a:cubicBezTo>
                  <a:pt x="6223" y="4333"/>
                  <a:pt x="6214" y="4336"/>
                  <a:pt x="6207" y="4343"/>
                </a:cubicBezTo>
                <a:lnTo>
                  <a:pt x="6192" y="4359"/>
                </a:lnTo>
                <a:cubicBezTo>
                  <a:pt x="6166" y="4383"/>
                  <a:pt x="6191" y="4419"/>
                  <a:pt x="6218" y="4419"/>
                </a:cubicBezTo>
                <a:cubicBezTo>
                  <a:pt x="6226" y="4419"/>
                  <a:pt x="6235" y="4416"/>
                  <a:pt x="6242" y="4409"/>
                </a:cubicBezTo>
                <a:lnTo>
                  <a:pt x="6258" y="4394"/>
                </a:lnTo>
                <a:cubicBezTo>
                  <a:pt x="6283" y="4369"/>
                  <a:pt x="6258" y="4333"/>
                  <a:pt x="6231" y="4333"/>
                </a:cubicBezTo>
                <a:close/>
                <a:moveTo>
                  <a:pt x="7843" y="4253"/>
                </a:moveTo>
                <a:cubicBezTo>
                  <a:pt x="7826" y="4253"/>
                  <a:pt x="7808" y="4265"/>
                  <a:pt x="7808" y="4288"/>
                </a:cubicBezTo>
                <a:lnTo>
                  <a:pt x="7808" y="4394"/>
                </a:lnTo>
                <a:cubicBezTo>
                  <a:pt x="7808" y="4417"/>
                  <a:pt x="7826" y="4428"/>
                  <a:pt x="7843" y="4428"/>
                </a:cubicBezTo>
                <a:cubicBezTo>
                  <a:pt x="7861" y="4428"/>
                  <a:pt x="7878" y="4417"/>
                  <a:pt x="7878" y="4394"/>
                </a:cubicBezTo>
                <a:lnTo>
                  <a:pt x="7878" y="4288"/>
                </a:lnTo>
                <a:cubicBezTo>
                  <a:pt x="7878" y="4265"/>
                  <a:pt x="7861" y="4253"/>
                  <a:pt x="7843" y="4253"/>
                </a:cubicBezTo>
                <a:close/>
                <a:moveTo>
                  <a:pt x="15658" y="4298"/>
                </a:moveTo>
                <a:cubicBezTo>
                  <a:pt x="15644" y="4298"/>
                  <a:pt x="15632" y="4305"/>
                  <a:pt x="15628" y="4322"/>
                </a:cubicBezTo>
                <a:lnTo>
                  <a:pt x="15613" y="4398"/>
                </a:lnTo>
                <a:cubicBezTo>
                  <a:pt x="15606" y="4425"/>
                  <a:pt x="15629" y="4443"/>
                  <a:pt x="15650" y="4443"/>
                </a:cubicBezTo>
                <a:cubicBezTo>
                  <a:pt x="15664" y="4443"/>
                  <a:pt x="15677" y="4435"/>
                  <a:pt x="15681" y="4417"/>
                </a:cubicBezTo>
                <a:lnTo>
                  <a:pt x="15696" y="4342"/>
                </a:lnTo>
                <a:cubicBezTo>
                  <a:pt x="15702" y="4316"/>
                  <a:pt x="15678" y="4298"/>
                  <a:pt x="15658" y="4298"/>
                </a:cubicBezTo>
                <a:close/>
                <a:moveTo>
                  <a:pt x="11621" y="4345"/>
                </a:moveTo>
                <a:cubicBezTo>
                  <a:pt x="11595" y="4345"/>
                  <a:pt x="11568" y="4363"/>
                  <a:pt x="11568" y="4398"/>
                </a:cubicBezTo>
                <a:lnTo>
                  <a:pt x="11568" y="4427"/>
                </a:lnTo>
                <a:cubicBezTo>
                  <a:pt x="11568" y="4461"/>
                  <a:pt x="11595" y="4479"/>
                  <a:pt x="11621" y="4479"/>
                </a:cubicBezTo>
                <a:cubicBezTo>
                  <a:pt x="11648" y="4479"/>
                  <a:pt x="11674" y="4462"/>
                  <a:pt x="11675" y="4427"/>
                </a:cubicBezTo>
                <a:lnTo>
                  <a:pt x="11675" y="4398"/>
                </a:lnTo>
                <a:cubicBezTo>
                  <a:pt x="11675" y="4363"/>
                  <a:pt x="11648" y="4345"/>
                  <a:pt x="11621" y="4345"/>
                </a:cubicBezTo>
                <a:close/>
                <a:moveTo>
                  <a:pt x="12567" y="4396"/>
                </a:moveTo>
                <a:cubicBezTo>
                  <a:pt x="12549" y="4396"/>
                  <a:pt x="12532" y="4407"/>
                  <a:pt x="12532" y="4430"/>
                </a:cubicBezTo>
                <a:lnTo>
                  <a:pt x="12532" y="4446"/>
                </a:lnTo>
                <a:cubicBezTo>
                  <a:pt x="12532" y="4469"/>
                  <a:pt x="12549" y="4481"/>
                  <a:pt x="12567" y="4481"/>
                </a:cubicBezTo>
                <a:cubicBezTo>
                  <a:pt x="12584" y="4481"/>
                  <a:pt x="12602" y="4469"/>
                  <a:pt x="12602" y="4446"/>
                </a:cubicBezTo>
                <a:lnTo>
                  <a:pt x="12602" y="4430"/>
                </a:lnTo>
                <a:cubicBezTo>
                  <a:pt x="12602" y="4407"/>
                  <a:pt x="12584" y="4396"/>
                  <a:pt x="12567" y="4396"/>
                </a:cubicBezTo>
                <a:close/>
                <a:moveTo>
                  <a:pt x="4263" y="4389"/>
                </a:moveTo>
                <a:cubicBezTo>
                  <a:pt x="4245" y="4389"/>
                  <a:pt x="4227" y="4401"/>
                  <a:pt x="4227" y="4424"/>
                </a:cubicBezTo>
                <a:lnTo>
                  <a:pt x="4227" y="4453"/>
                </a:lnTo>
                <a:cubicBezTo>
                  <a:pt x="4227" y="4476"/>
                  <a:pt x="4245" y="4488"/>
                  <a:pt x="4263" y="4488"/>
                </a:cubicBezTo>
                <a:cubicBezTo>
                  <a:pt x="4281" y="4488"/>
                  <a:pt x="4299" y="4476"/>
                  <a:pt x="4299" y="4453"/>
                </a:cubicBezTo>
                <a:lnTo>
                  <a:pt x="4299" y="4424"/>
                </a:lnTo>
                <a:cubicBezTo>
                  <a:pt x="4299" y="4401"/>
                  <a:pt x="4281" y="4389"/>
                  <a:pt x="4263" y="4389"/>
                </a:cubicBezTo>
                <a:close/>
                <a:moveTo>
                  <a:pt x="3060" y="4384"/>
                </a:moveTo>
                <a:cubicBezTo>
                  <a:pt x="3033" y="4384"/>
                  <a:pt x="3006" y="4401"/>
                  <a:pt x="3006" y="4436"/>
                </a:cubicBezTo>
                <a:lnTo>
                  <a:pt x="3006" y="4451"/>
                </a:lnTo>
                <a:cubicBezTo>
                  <a:pt x="3006" y="4485"/>
                  <a:pt x="3033" y="4502"/>
                  <a:pt x="3060" y="4502"/>
                </a:cubicBezTo>
                <a:cubicBezTo>
                  <a:pt x="3087" y="4502"/>
                  <a:pt x="3114" y="4485"/>
                  <a:pt x="3114" y="4451"/>
                </a:cubicBezTo>
                <a:lnTo>
                  <a:pt x="3114" y="4436"/>
                </a:lnTo>
                <a:cubicBezTo>
                  <a:pt x="3114" y="4401"/>
                  <a:pt x="3087" y="4384"/>
                  <a:pt x="3060" y="4384"/>
                </a:cubicBezTo>
                <a:close/>
                <a:moveTo>
                  <a:pt x="6670" y="4441"/>
                </a:moveTo>
                <a:cubicBezTo>
                  <a:pt x="6602" y="4442"/>
                  <a:pt x="6600" y="4548"/>
                  <a:pt x="6670" y="4548"/>
                </a:cubicBezTo>
                <a:cubicBezTo>
                  <a:pt x="6739" y="4548"/>
                  <a:pt x="6739" y="4441"/>
                  <a:pt x="6670" y="4441"/>
                </a:cubicBezTo>
                <a:close/>
                <a:moveTo>
                  <a:pt x="5043" y="4480"/>
                </a:moveTo>
                <a:cubicBezTo>
                  <a:pt x="4997" y="4480"/>
                  <a:pt x="4997" y="4551"/>
                  <a:pt x="5043" y="4551"/>
                </a:cubicBezTo>
                <a:cubicBezTo>
                  <a:pt x="5089" y="4551"/>
                  <a:pt x="5089" y="4480"/>
                  <a:pt x="5043" y="4480"/>
                </a:cubicBezTo>
                <a:close/>
                <a:moveTo>
                  <a:pt x="3692" y="4388"/>
                </a:moveTo>
                <a:cubicBezTo>
                  <a:pt x="3674" y="4388"/>
                  <a:pt x="3656" y="4399"/>
                  <a:pt x="3656" y="4422"/>
                </a:cubicBezTo>
                <a:lnTo>
                  <a:pt x="3656" y="4529"/>
                </a:lnTo>
                <a:cubicBezTo>
                  <a:pt x="3656" y="4551"/>
                  <a:pt x="3674" y="4563"/>
                  <a:pt x="3692" y="4563"/>
                </a:cubicBezTo>
                <a:cubicBezTo>
                  <a:pt x="3710" y="4563"/>
                  <a:pt x="3728" y="4551"/>
                  <a:pt x="3728" y="4529"/>
                </a:cubicBezTo>
                <a:lnTo>
                  <a:pt x="3728" y="4422"/>
                </a:lnTo>
                <a:cubicBezTo>
                  <a:pt x="3728" y="4399"/>
                  <a:pt x="3710" y="4388"/>
                  <a:pt x="3692" y="4388"/>
                </a:cubicBezTo>
                <a:close/>
                <a:moveTo>
                  <a:pt x="14264" y="4490"/>
                </a:moveTo>
                <a:cubicBezTo>
                  <a:pt x="14256" y="4490"/>
                  <a:pt x="14247" y="4493"/>
                  <a:pt x="14240" y="4500"/>
                </a:cubicBezTo>
                <a:lnTo>
                  <a:pt x="14225" y="4516"/>
                </a:lnTo>
                <a:cubicBezTo>
                  <a:pt x="14199" y="4540"/>
                  <a:pt x="14224" y="4576"/>
                  <a:pt x="14251" y="4576"/>
                </a:cubicBezTo>
                <a:cubicBezTo>
                  <a:pt x="14259" y="4576"/>
                  <a:pt x="14267" y="4573"/>
                  <a:pt x="14274" y="4566"/>
                </a:cubicBezTo>
                <a:lnTo>
                  <a:pt x="14289" y="4551"/>
                </a:lnTo>
                <a:cubicBezTo>
                  <a:pt x="14315" y="4526"/>
                  <a:pt x="14291" y="4490"/>
                  <a:pt x="14264" y="4490"/>
                </a:cubicBezTo>
                <a:close/>
                <a:moveTo>
                  <a:pt x="9324" y="4478"/>
                </a:moveTo>
                <a:cubicBezTo>
                  <a:pt x="9299" y="4478"/>
                  <a:pt x="9274" y="4503"/>
                  <a:pt x="9291" y="4530"/>
                </a:cubicBezTo>
                <a:cubicBezTo>
                  <a:pt x="9302" y="4546"/>
                  <a:pt x="9311" y="4560"/>
                  <a:pt x="9322" y="4574"/>
                </a:cubicBezTo>
                <a:cubicBezTo>
                  <a:pt x="9329" y="4586"/>
                  <a:pt x="9341" y="4591"/>
                  <a:pt x="9351" y="4591"/>
                </a:cubicBezTo>
                <a:cubicBezTo>
                  <a:pt x="9376" y="4591"/>
                  <a:pt x="9400" y="4565"/>
                  <a:pt x="9383" y="4539"/>
                </a:cubicBezTo>
                <a:cubicBezTo>
                  <a:pt x="9372" y="4525"/>
                  <a:pt x="9363" y="4509"/>
                  <a:pt x="9353" y="4494"/>
                </a:cubicBezTo>
                <a:cubicBezTo>
                  <a:pt x="9346" y="4483"/>
                  <a:pt x="9335" y="4478"/>
                  <a:pt x="9324" y="4478"/>
                </a:cubicBezTo>
                <a:close/>
                <a:moveTo>
                  <a:pt x="8361" y="4491"/>
                </a:moveTo>
                <a:cubicBezTo>
                  <a:pt x="8348" y="4491"/>
                  <a:pt x="8337" y="4509"/>
                  <a:pt x="8349" y="4521"/>
                </a:cubicBezTo>
                <a:cubicBezTo>
                  <a:pt x="8380" y="4556"/>
                  <a:pt x="8410" y="4592"/>
                  <a:pt x="8440" y="4625"/>
                </a:cubicBezTo>
                <a:cubicBezTo>
                  <a:pt x="8443" y="4629"/>
                  <a:pt x="8447" y="4631"/>
                  <a:pt x="8451" y="4631"/>
                </a:cubicBezTo>
                <a:cubicBezTo>
                  <a:pt x="8464" y="4631"/>
                  <a:pt x="8476" y="4613"/>
                  <a:pt x="8465" y="4600"/>
                </a:cubicBezTo>
                <a:cubicBezTo>
                  <a:pt x="8434" y="4566"/>
                  <a:pt x="8404" y="4531"/>
                  <a:pt x="8374" y="4497"/>
                </a:cubicBezTo>
                <a:cubicBezTo>
                  <a:pt x="8370" y="4493"/>
                  <a:pt x="8366" y="4491"/>
                  <a:pt x="8361" y="4491"/>
                </a:cubicBezTo>
                <a:close/>
                <a:moveTo>
                  <a:pt x="8777" y="4504"/>
                </a:moveTo>
                <a:cubicBezTo>
                  <a:pt x="8763" y="4504"/>
                  <a:pt x="8750" y="4512"/>
                  <a:pt x="8747" y="4530"/>
                </a:cubicBezTo>
                <a:cubicBezTo>
                  <a:pt x="8739" y="4565"/>
                  <a:pt x="8747" y="4597"/>
                  <a:pt x="8769" y="4624"/>
                </a:cubicBezTo>
                <a:cubicBezTo>
                  <a:pt x="8774" y="4632"/>
                  <a:pt x="8783" y="4635"/>
                  <a:pt x="8792" y="4635"/>
                </a:cubicBezTo>
                <a:cubicBezTo>
                  <a:pt x="8802" y="4635"/>
                  <a:pt x="8812" y="4631"/>
                  <a:pt x="8819" y="4624"/>
                </a:cubicBezTo>
                <a:cubicBezTo>
                  <a:pt x="8836" y="4613"/>
                  <a:pt x="8833" y="4592"/>
                  <a:pt x="8820" y="4576"/>
                </a:cubicBezTo>
                <a:cubicBezTo>
                  <a:pt x="8814" y="4568"/>
                  <a:pt x="8814" y="4558"/>
                  <a:pt x="8815" y="4550"/>
                </a:cubicBezTo>
                <a:cubicBezTo>
                  <a:pt x="8821" y="4522"/>
                  <a:pt x="8798" y="4504"/>
                  <a:pt x="8777" y="4504"/>
                </a:cubicBezTo>
                <a:close/>
                <a:moveTo>
                  <a:pt x="5553" y="4558"/>
                </a:moveTo>
                <a:cubicBezTo>
                  <a:pt x="5543" y="4558"/>
                  <a:pt x="5534" y="4563"/>
                  <a:pt x="5528" y="4571"/>
                </a:cubicBezTo>
                <a:cubicBezTo>
                  <a:pt x="5527" y="4570"/>
                  <a:pt x="5525" y="4570"/>
                  <a:pt x="5524" y="4570"/>
                </a:cubicBezTo>
                <a:cubicBezTo>
                  <a:pt x="5488" y="4570"/>
                  <a:pt x="5476" y="4628"/>
                  <a:pt x="5516" y="4641"/>
                </a:cubicBezTo>
                <a:cubicBezTo>
                  <a:pt x="5522" y="4643"/>
                  <a:pt x="5528" y="4644"/>
                  <a:pt x="5534" y="4644"/>
                </a:cubicBezTo>
                <a:cubicBezTo>
                  <a:pt x="5559" y="4644"/>
                  <a:pt x="5580" y="4626"/>
                  <a:pt x="5589" y="4603"/>
                </a:cubicBezTo>
                <a:cubicBezTo>
                  <a:pt x="5598" y="4584"/>
                  <a:pt x="5582" y="4563"/>
                  <a:pt x="5564" y="4560"/>
                </a:cubicBezTo>
                <a:cubicBezTo>
                  <a:pt x="5560" y="4559"/>
                  <a:pt x="5556" y="4558"/>
                  <a:pt x="5553" y="4558"/>
                </a:cubicBezTo>
                <a:close/>
                <a:moveTo>
                  <a:pt x="191" y="4542"/>
                </a:moveTo>
                <a:cubicBezTo>
                  <a:pt x="168" y="4542"/>
                  <a:pt x="143" y="4567"/>
                  <a:pt x="157" y="4595"/>
                </a:cubicBezTo>
                <a:cubicBezTo>
                  <a:pt x="163" y="4605"/>
                  <a:pt x="168" y="4615"/>
                  <a:pt x="173" y="4625"/>
                </a:cubicBezTo>
                <a:cubicBezTo>
                  <a:pt x="180" y="4638"/>
                  <a:pt x="190" y="4644"/>
                  <a:pt x="201" y="4644"/>
                </a:cubicBezTo>
                <a:cubicBezTo>
                  <a:pt x="225" y="4644"/>
                  <a:pt x="249" y="4618"/>
                  <a:pt x="235" y="4590"/>
                </a:cubicBezTo>
                <a:cubicBezTo>
                  <a:pt x="230" y="4579"/>
                  <a:pt x="224" y="4571"/>
                  <a:pt x="219" y="4560"/>
                </a:cubicBezTo>
                <a:cubicBezTo>
                  <a:pt x="213" y="4547"/>
                  <a:pt x="202" y="4542"/>
                  <a:pt x="191" y="4542"/>
                </a:cubicBezTo>
                <a:close/>
                <a:moveTo>
                  <a:pt x="18982" y="4499"/>
                </a:moveTo>
                <a:cubicBezTo>
                  <a:pt x="18958" y="4499"/>
                  <a:pt x="18937" y="4515"/>
                  <a:pt x="18929" y="4537"/>
                </a:cubicBezTo>
                <a:cubicBezTo>
                  <a:pt x="18924" y="4553"/>
                  <a:pt x="18919" y="4568"/>
                  <a:pt x="18914" y="4582"/>
                </a:cubicBezTo>
                <a:cubicBezTo>
                  <a:pt x="18904" y="4609"/>
                  <a:pt x="18924" y="4641"/>
                  <a:pt x="18950" y="4647"/>
                </a:cubicBezTo>
                <a:cubicBezTo>
                  <a:pt x="18955" y="4649"/>
                  <a:pt x="18960" y="4649"/>
                  <a:pt x="18964" y="4649"/>
                </a:cubicBezTo>
                <a:cubicBezTo>
                  <a:pt x="18988" y="4649"/>
                  <a:pt x="19008" y="4632"/>
                  <a:pt x="19016" y="4610"/>
                </a:cubicBezTo>
                <a:cubicBezTo>
                  <a:pt x="19021" y="4597"/>
                  <a:pt x="19027" y="4582"/>
                  <a:pt x="19032" y="4566"/>
                </a:cubicBezTo>
                <a:cubicBezTo>
                  <a:pt x="19040" y="4539"/>
                  <a:pt x="19021" y="4508"/>
                  <a:pt x="18995" y="4500"/>
                </a:cubicBezTo>
                <a:cubicBezTo>
                  <a:pt x="18991" y="4499"/>
                  <a:pt x="18986" y="4499"/>
                  <a:pt x="18982" y="4499"/>
                </a:cubicBezTo>
                <a:close/>
                <a:moveTo>
                  <a:pt x="13604" y="4563"/>
                </a:moveTo>
                <a:cubicBezTo>
                  <a:pt x="13577" y="4563"/>
                  <a:pt x="13553" y="4599"/>
                  <a:pt x="13577" y="4624"/>
                </a:cubicBezTo>
                <a:lnTo>
                  <a:pt x="13593" y="4640"/>
                </a:lnTo>
                <a:cubicBezTo>
                  <a:pt x="13600" y="4647"/>
                  <a:pt x="13608" y="4650"/>
                  <a:pt x="13616" y="4650"/>
                </a:cubicBezTo>
                <a:cubicBezTo>
                  <a:pt x="13644" y="4650"/>
                  <a:pt x="13668" y="4614"/>
                  <a:pt x="13643" y="4590"/>
                </a:cubicBezTo>
                <a:lnTo>
                  <a:pt x="13627" y="4574"/>
                </a:lnTo>
                <a:cubicBezTo>
                  <a:pt x="13620" y="4566"/>
                  <a:pt x="13612" y="4563"/>
                  <a:pt x="13604" y="4563"/>
                </a:cubicBezTo>
                <a:close/>
                <a:moveTo>
                  <a:pt x="2519" y="4576"/>
                </a:moveTo>
                <a:cubicBezTo>
                  <a:pt x="2451" y="4576"/>
                  <a:pt x="2451" y="4682"/>
                  <a:pt x="2519" y="4683"/>
                </a:cubicBezTo>
                <a:cubicBezTo>
                  <a:pt x="2588" y="4683"/>
                  <a:pt x="2588" y="4576"/>
                  <a:pt x="2519" y="4576"/>
                </a:cubicBezTo>
                <a:close/>
                <a:moveTo>
                  <a:pt x="21520" y="4629"/>
                </a:moveTo>
                <a:cubicBezTo>
                  <a:pt x="21474" y="4629"/>
                  <a:pt x="21474" y="4700"/>
                  <a:pt x="21520" y="4700"/>
                </a:cubicBezTo>
                <a:cubicBezTo>
                  <a:pt x="21565" y="4700"/>
                  <a:pt x="21564" y="4629"/>
                  <a:pt x="21520" y="4629"/>
                </a:cubicBezTo>
                <a:close/>
                <a:moveTo>
                  <a:pt x="20017" y="4611"/>
                </a:moveTo>
                <a:cubicBezTo>
                  <a:pt x="19990" y="4611"/>
                  <a:pt x="19966" y="4647"/>
                  <a:pt x="19992" y="4671"/>
                </a:cubicBezTo>
                <a:cubicBezTo>
                  <a:pt x="20001" y="4682"/>
                  <a:pt x="20011" y="4691"/>
                  <a:pt x="20022" y="4702"/>
                </a:cubicBezTo>
                <a:cubicBezTo>
                  <a:pt x="20029" y="4709"/>
                  <a:pt x="20037" y="4712"/>
                  <a:pt x="20045" y="4712"/>
                </a:cubicBezTo>
                <a:cubicBezTo>
                  <a:pt x="20072" y="4712"/>
                  <a:pt x="20096" y="4676"/>
                  <a:pt x="20071" y="4651"/>
                </a:cubicBezTo>
                <a:lnTo>
                  <a:pt x="20041" y="4621"/>
                </a:lnTo>
                <a:cubicBezTo>
                  <a:pt x="20033" y="4614"/>
                  <a:pt x="20025" y="4611"/>
                  <a:pt x="20017" y="4611"/>
                </a:cubicBezTo>
                <a:close/>
                <a:moveTo>
                  <a:pt x="4593" y="4630"/>
                </a:moveTo>
                <a:cubicBezTo>
                  <a:pt x="4575" y="4630"/>
                  <a:pt x="4557" y="4642"/>
                  <a:pt x="4556" y="4665"/>
                </a:cubicBezTo>
                <a:lnTo>
                  <a:pt x="4556" y="4681"/>
                </a:lnTo>
                <a:cubicBezTo>
                  <a:pt x="4556" y="4703"/>
                  <a:pt x="4574" y="4714"/>
                  <a:pt x="4592" y="4714"/>
                </a:cubicBezTo>
                <a:cubicBezTo>
                  <a:pt x="4610" y="4714"/>
                  <a:pt x="4628" y="4703"/>
                  <a:pt x="4628" y="4681"/>
                </a:cubicBezTo>
                <a:lnTo>
                  <a:pt x="4628" y="4665"/>
                </a:lnTo>
                <a:cubicBezTo>
                  <a:pt x="4628" y="4642"/>
                  <a:pt x="4610" y="4630"/>
                  <a:pt x="4593" y="4630"/>
                </a:cubicBezTo>
                <a:close/>
                <a:moveTo>
                  <a:pt x="18304" y="4591"/>
                </a:moveTo>
                <a:cubicBezTo>
                  <a:pt x="18277" y="4591"/>
                  <a:pt x="18254" y="4627"/>
                  <a:pt x="18279" y="4651"/>
                </a:cubicBezTo>
                <a:cubicBezTo>
                  <a:pt x="18299" y="4671"/>
                  <a:pt x="18320" y="4691"/>
                  <a:pt x="18338" y="4712"/>
                </a:cubicBezTo>
                <a:cubicBezTo>
                  <a:pt x="18346" y="4719"/>
                  <a:pt x="18354" y="4722"/>
                  <a:pt x="18362" y="4722"/>
                </a:cubicBezTo>
                <a:cubicBezTo>
                  <a:pt x="18390" y="4722"/>
                  <a:pt x="18414" y="4686"/>
                  <a:pt x="18389" y="4662"/>
                </a:cubicBezTo>
                <a:cubicBezTo>
                  <a:pt x="18369" y="4642"/>
                  <a:pt x="18349" y="4621"/>
                  <a:pt x="18328" y="4602"/>
                </a:cubicBezTo>
                <a:cubicBezTo>
                  <a:pt x="18320" y="4594"/>
                  <a:pt x="18312" y="4591"/>
                  <a:pt x="18304" y="4591"/>
                </a:cubicBezTo>
                <a:close/>
                <a:moveTo>
                  <a:pt x="20708" y="4624"/>
                </a:moveTo>
                <a:cubicBezTo>
                  <a:pt x="20638" y="4624"/>
                  <a:pt x="20638" y="4731"/>
                  <a:pt x="20708" y="4731"/>
                </a:cubicBezTo>
                <a:cubicBezTo>
                  <a:pt x="20776" y="4731"/>
                  <a:pt x="20777" y="4624"/>
                  <a:pt x="20708" y="4624"/>
                </a:cubicBezTo>
                <a:close/>
                <a:moveTo>
                  <a:pt x="5279" y="4626"/>
                </a:moveTo>
                <a:cubicBezTo>
                  <a:pt x="5211" y="4628"/>
                  <a:pt x="5210" y="4734"/>
                  <a:pt x="5279" y="4734"/>
                </a:cubicBezTo>
                <a:lnTo>
                  <a:pt x="5295" y="4734"/>
                </a:lnTo>
                <a:cubicBezTo>
                  <a:pt x="5364" y="4734"/>
                  <a:pt x="5364" y="4626"/>
                  <a:pt x="5295" y="4626"/>
                </a:cubicBezTo>
                <a:close/>
                <a:moveTo>
                  <a:pt x="16308" y="4663"/>
                </a:moveTo>
                <a:cubicBezTo>
                  <a:pt x="16294" y="4663"/>
                  <a:pt x="16280" y="4670"/>
                  <a:pt x="16275" y="4687"/>
                </a:cubicBezTo>
                <a:cubicBezTo>
                  <a:pt x="16269" y="4703"/>
                  <a:pt x="16264" y="4717"/>
                  <a:pt x="16259" y="4731"/>
                </a:cubicBezTo>
                <a:cubicBezTo>
                  <a:pt x="16251" y="4758"/>
                  <a:pt x="16272" y="4775"/>
                  <a:pt x="16294" y="4775"/>
                </a:cubicBezTo>
                <a:cubicBezTo>
                  <a:pt x="16308" y="4775"/>
                  <a:pt x="16322" y="4768"/>
                  <a:pt x="16327" y="4751"/>
                </a:cubicBezTo>
                <a:cubicBezTo>
                  <a:pt x="16332" y="4735"/>
                  <a:pt x="16338" y="4720"/>
                  <a:pt x="16343" y="4707"/>
                </a:cubicBezTo>
                <a:cubicBezTo>
                  <a:pt x="16352" y="4680"/>
                  <a:pt x="16330" y="4663"/>
                  <a:pt x="16308" y="4663"/>
                </a:cubicBezTo>
                <a:close/>
                <a:moveTo>
                  <a:pt x="10044" y="4670"/>
                </a:moveTo>
                <a:cubicBezTo>
                  <a:pt x="10003" y="4670"/>
                  <a:pt x="9967" y="4723"/>
                  <a:pt x="10004" y="4760"/>
                </a:cubicBezTo>
                <a:lnTo>
                  <a:pt x="10019" y="4776"/>
                </a:lnTo>
                <a:cubicBezTo>
                  <a:pt x="10031" y="4787"/>
                  <a:pt x="10043" y="4792"/>
                  <a:pt x="10055" y="4792"/>
                </a:cubicBezTo>
                <a:cubicBezTo>
                  <a:pt x="10096" y="4792"/>
                  <a:pt x="10133" y="4739"/>
                  <a:pt x="10096" y="4702"/>
                </a:cubicBezTo>
                <a:lnTo>
                  <a:pt x="10080" y="4686"/>
                </a:lnTo>
                <a:cubicBezTo>
                  <a:pt x="10069" y="4675"/>
                  <a:pt x="10056" y="4670"/>
                  <a:pt x="10044" y="4670"/>
                </a:cubicBezTo>
                <a:close/>
                <a:moveTo>
                  <a:pt x="17704" y="4661"/>
                </a:moveTo>
                <a:cubicBezTo>
                  <a:pt x="17663" y="4661"/>
                  <a:pt x="17627" y="4714"/>
                  <a:pt x="17665" y="4752"/>
                </a:cubicBezTo>
                <a:cubicBezTo>
                  <a:pt x="17675" y="4762"/>
                  <a:pt x="17684" y="4773"/>
                  <a:pt x="17693" y="4782"/>
                </a:cubicBezTo>
                <a:cubicBezTo>
                  <a:pt x="17704" y="4794"/>
                  <a:pt x="17716" y="4799"/>
                  <a:pt x="17729" y="4799"/>
                </a:cubicBezTo>
                <a:cubicBezTo>
                  <a:pt x="17769" y="4799"/>
                  <a:pt x="17806" y="4745"/>
                  <a:pt x="17770" y="4708"/>
                </a:cubicBezTo>
                <a:cubicBezTo>
                  <a:pt x="17759" y="4697"/>
                  <a:pt x="17750" y="4687"/>
                  <a:pt x="17740" y="4678"/>
                </a:cubicBezTo>
                <a:cubicBezTo>
                  <a:pt x="17729" y="4666"/>
                  <a:pt x="17716" y="4661"/>
                  <a:pt x="17704" y="4661"/>
                </a:cubicBezTo>
                <a:close/>
                <a:moveTo>
                  <a:pt x="4247" y="4719"/>
                </a:moveTo>
                <a:cubicBezTo>
                  <a:pt x="4229" y="4719"/>
                  <a:pt x="4212" y="4731"/>
                  <a:pt x="4212" y="4754"/>
                </a:cubicBezTo>
                <a:lnTo>
                  <a:pt x="4212" y="4770"/>
                </a:lnTo>
                <a:cubicBezTo>
                  <a:pt x="4212" y="4792"/>
                  <a:pt x="4229" y="4803"/>
                  <a:pt x="4247" y="4803"/>
                </a:cubicBezTo>
                <a:cubicBezTo>
                  <a:pt x="4265" y="4803"/>
                  <a:pt x="4283" y="4792"/>
                  <a:pt x="4283" y="4770"/>
                </a:cubicBezTo>
                <a:lnTo>
                  <a:pt x="4283" y="4754"/>
                </a:lnTo>
                <a:cubicBezTo>
                  <a:pt x="4283" y="4731"/>
                  <a:pt x="4265" y="4719"/>
                  <a:pt x="4247" y="4719"/>
                </a:cubicBezTo>
                <a:close/>
                <a:moveTo>
                  <a:pt x="15045" y="4733"/>
                </a:moveTo>
                <a:cubicBezTo>
                  <a:pt x="15037" y="4733"/>
                  <a:pt x="15028" y="4736"/>
                  <a:pt x="15021" y="4744"/>
                </a:cubicBezTo>
                <a:lnTo>
                  <a:pt x="15005" y="4759"/>
                </a:lnTo>
                <a:cubicBezTo>
                  <a:pt x="14980" y="4784"/>
                  <a:pt x="15004" y="4819"/>
                  <a:pt x="15031" y="4819"/>
                </a:cubicBezTo>
                <a:cubicBezTo>
                  <a:pt x="15039" y="4819"/>
                  <a:pt x="15047" y="4816"/>
                  <a:pt x="15054" y="4808"/>
                </a:cubicBezTo>
                <a:lnTo>
                  <a:pt x="15070" y="4793"/>
                </a:lnTo>
                <a:cubicBezTo>
                  <a:pt x="15096" y="4769"/>
                  <a:pt x="15072" y="4733"/>
                  <a:pt x="15045" y="4733"/>
                </a:cubicBezTo>
                <a:close/>
                <a:moveTo>
                  <a:pt x="21071" y="4671"/>
                </a:moveTo>
                <a:cubicBezTo>
                  <a:pt x="21047" y="4671"/>
                  <a:pt x="21027" y="4687"/>
                  <a:pt x="21019" y="4710"/>
                </a:cubicBezTo>
                <a:cubicBezTo>
                  <a:pt x="21014" y="4725"/>
                  <a:pt x="21009" y="4740"/>
                  <a:pt x="21004" y="4755"/>
                </a:cubicBezTo>
                <a:cubicBezTo>
                  <a:pt x="20993" y="4782"/>
                  <a:pt x="21014" y="4814"/>
                  <a:pt x="21040" y="4820"/>
                </a:cubicBezTo>
                <a:cubicBezTo>
                  <a:pt x="21045" y="4821"/>
                  <a:pt x="21050" y="4822"/>
                  <a:pt x="21054" y="4822"/>
                </a:cubicBezTo>
                <a:cubicBezTo>
                  <a:pt x="21078" y="4822"/>
                  <a:pt x="21098" y="4805"/>
                  <a:pt x="21106" y="4783"/>
                </a:cubicBezTo>
                <a:cubicBezTo>
                  <a:pt x="21111" y="4770"/>
                  <a:pt x="21117" y="4754"/>
                  <a:pt x="21122" y="4739"/>
                </a:cubicBezTo>
                <a:cubicBezTo>
                  <a:pt x="21132" y="4712"/>
                  <a:pt x="21111" y="4681"/>
                  <a:pt x="21085" y="4673"/>
                </a:cubicBezTo>
                <a:cubicBezTo>
                  <a:pt x="21080" y="4672"/>
                  <a:pt x="21075" y="4671"/>
                  <a:pt x="21071" y="4671"/>
                </a:cubicBezTo>
                <a:close/>
                <a:moveTo>
                  <a:pt x="1992" y="4707"/>
                </a:moveTo>
                <a:cubicBezTo>
                  <a:pt x="1988" y="4707"/>
                  <a:pt x="1983" y="4707"/>
                  <a:pt x="1978" y="4709"/>
                </a:cubicBezTo>
                <a:cubicBezTo>
                  <a:pt x="1962" y="4714"/>
                  <a:pt x="1948" y="4719"/>
                  <a:pt x="1933" y="4725"/>
                </a:cubicBezTo>
                <a:cubicBezTo>
                  <a:pt x="1906" y="4734"/>
                  <a:pt x="1889" y="4761"/>
                  <a:pt x="1896" y="4791"/>
                </a:cubicBezTo>
                <a:cubicBezTo>
                  <a:pt x="1903" y="4813"/>
                  <a:pt x="1926" y="4829"/>
                  <a:pt x="1949" y="4829"/>
                </a:cubicBezTo>
                <a:cubicBezTo>
                  <a:pt x="1953" y="4829"/>
                  <a:pt x="1958" y="4829"/>
                  <a:pt x="1962" y="4827"/>
                </a:cubicBezTo>
                <a:cubicBezTo>
                  <a:pt x="1978" y="4822"/>
                  <a:pt x="1993" y="4817"/>
                  <a:pt x="2006" y="4812"/>
                </a:cubicBezTo>
                <a:cubicBezTo>
                  <a:pt x="2035" y="4802"/>
                  <a:pt x="2051" y="4775"/>
                  <a:pt x="2043" y="4746"/>
                </a:cubicBezTo>
                <a:cubicBezTo>
                  <a:pt x="2037" y="4724"/>
                  <a:pt x="2015" y="4707"/>
                  <a:pt x="1992" y="4707"/>
                </a:cubicBezTo>
                <a:close/>
                <a:moveTo>
                  <a:pt x="17133" y="4733"/>
                </a:moveTo>
                <a:cubicBezTo>
                  <a:pt x="17114" y="4733"/>
                  <a:pt x="17096" y="4743"/>
                  <a:pt x="17086" y="4760"/>
                </a:cubicBezTo>
                <a:cubicBezTo>
                  <a:pt x="17075" y="4776"/>
                  <a:pt x="17066" y="4791"/>
                  <a:pt x="17055" y="4804"/>
                </a:cubicBezTo>
                <a:cubicBezTo>
                  <a:pt x="17039" y="4829"/>
                  <a:pt x="17050" y="4865"/>
                  <a:pt x="17075" y="4878"/>
                </a:cubicBezTo>
                <a:cubicBezTo>
                  <a:pt x="17084" y="4883"/>
                  <a:pt x="17093" y="4885"/>
                  <a:pt x="17102" y="4885"/>
                </a:cubicBezTo>
                <a:cubicBezTo>
                  <a:pt x="17120" y="4885"/>
                  <a:pt x="17138" y="4875"/>
                  <a:pt x="17148" y="4859"/>
                </a:cubicBezTo>
                <a:cubicBezTo>
                  <a:pt x="17159" y="4843"/>
                  <a:pt x="17168" y="4828"/>
                  <a:pt x="17179" y="4814"/>
                </a:cubicBezTo>
                <a:cubicBezTo>
                  <a:pt x="17194" y="4791"/>
                  <a:pt x="17184" y="4755"/>
                  <a:pt x="17159" y="4740"/>
                </a:cubicBezTo>
                <a:cubicBezTo>
                  <a:pt x="17150" y="4735"/>
                  <a:pt x="17141" y="4733"/>
                  <a:pt x="17133" y="4733"/>
                </a:cubicBezTo>
                <a:close/>
                <a:moveTo>
                  <a:pt x="13077" y="4789"/>
                </a:moveTo>
                <a:cubicBezTo>
                  <a:pt x="13060" y="4789"/>
                  <a:pt x="13042" y="4800"/>
                  <a:pt x="13042" y="4823"/>
                </a:cubicBezTo>
                <a:lnTo>
                  <a:pt x="13042" y="4854"/>
                </a:lnTo>
                <a:cubicBezTo>
                  <a:pt x="13042" y="4876"/>
                  <a:pt x="13060" y="4887"/>
                  <a:pt x="13077" y="4887"/>
                </a:cubicBezTo>
                <a:cubicBezTo>
                  <a:pt x="13095" y="4887"/>
                  <a:pt x="13113" y="4876"/>
                  <a:pt x="13113" y="4854"/>
                </a:cubicBezTo>
                <a:lnTo>
                  <a:pt x="13113" y="4823"/>
                </a:lnTo>
                <a:cubicBezTo>
                  <a:pt x="13113" y="4800"/>
                  <a:pt x="13095" y="4789"/>
                  <a:pt x="13077" y="4789"/>
                </a:cubicBezTo>
                <a:close/>
                <a:moveTo>
                  <a:pt x="7626" y="4791"/>
                </a:moveTo>
                <a:cubicBezTo>
                  <a:pt x="7616" y="4791"/>
                  <a:pt x="7605" y="4796"/>
                  <a:pt x="7598" y="4810"/>
                </a:cubicBezTo>
                <a:cubicBezTo>
                  <a:pt x="7593" y="4820"/>
                  <a:pt x="7588" y="4829"/>
                  <a:pt x="7583" y="4840"/>
                </a:cubicBezTo>
                <a:cubicBezTo>
                  <a:pt x="7568" y="4868"/>
                  <a:pt x="7593" y="4894"/>
                  <a:pt x="7617" y="4894"/>
                </a:cubicBezTo>
                <a:cubicBezTo>
                  <a:pt x="7627" y="4894"/>
                  <a:pt x="7638" y="4889"/>
                  <a:pt x="7645" y="4876"/>
                </a:cubicBezTo>
                <a:cubicBezTo>
                  <a:pt x="7650" y="4865"/>
                  <a:pt x="7655" y="4856"/>
                  <a:pt x="7660" y="4845"/>
                </a:cubicBezTo>
                <a:cubicBezTo>
                  <a:pt x="7675" y="4817"/>
                  <a:pt x="7650" y="4791"/>
                  <a:pt x="7626" y="4791"/>
                </a:cubicBezTo>
                <a:close/>
                <a:moveTo>
                  <a:pt x="689" y="4754"/>
                </a:moveTo>
                <a:cubicBezTo>
                  <a:pt x="668" y="4754"/>
                  <a:pt x="646" y="4772"/>
                  <a:pt x="652" y="4798"/>
                </a:cubicBezTo>
                <a:cubicBezTo>
                  <a:pt x="657" y="4823"/>
                  <a:pt x="661" y="4848"/>
                  <a:pt x="665" y="4872"/>
                </a:cubicBezTo>
                <a:cubicBezTo>
                  <a:pt x="669" y="4891"/>
                  <a:pt x="683" y="4899"/>
                  <a:pt x="697" y="4899"/>
                </a:cubicBezTo>
                <a:cubicBezTo>
                  <a:pt x="718" y="4899"/>
                  <a:pt x="740" y="4882"/>
                  <a:pt x="734" y="4855"/>
                </a:cubicBezTo>
                <a:cubicBezTo>
                  <a:pt x="728" y="4829"/>
                  <a:pt x="723" y="4804"/>
                  <a:pt x="720" y="4780"/>
                </a:cubicBezTo>
                <a:cubicBezTo>
                  <a:pt x="716" y="4762"/>
                  <a:pt x="703" y="4754"/>
                  <a:pt x="689" y="4754"/>
                </a:cubicBezTo>
                <a:close/>
                <a:moveTo>
                  <a:pt x="11874" y="4783"/>
                </a:moveTo>
                <a:cubicBezTo>
                  <a:pt x="11847" y="4783"/>
                  <a:pt x="11820" y="4800"/>
                  <a:pt x="11820" y="4835"/>
                </a:cubicBezTo>
                <a:lnTo>
                  <a:pt x="11820" y="4850"/>
                </a:lnTo>
                <a:cubicBezTo>
                  <a:pt x="11820" y="4885"/>
                  <a:pt x="11847" y="4902"/>
                  <a:pt x="11874" y="4902"/>
                </a:cubicBezTo>
                <a:cubicBezTo>
                  <a:pt x="11900" y="4902"/>
                  <a:pt x="11927" y="4885"/>
                  <a:pt x="11927" y="4850"/>
                </a:cubicBezTo>
                <a:lnTo>
                  <a:pt x="11927" y="4835"/>
                </a:lnTo>
                <a:cubicBezTo>
                  <a:pt x="11927" y="4800"/>
                  <a:pt x="11900" y="4783"/>
                  <a:pt x="11874" y="4783"/>
                </a:cubicBezTo>
                <a:close/>
                <a:moveTo>
                  <a:pt x="15512" y="4807"/>
                </a:moveTo>
                <a:cubicBezTo>
                  <a:pt x="15489" y="4807"/>
                  <a:pt x="15464" y="4833"/>
                  <a:pt x="15479" y="4861"/>
                </a:cubicBezTo>
                <a:cubicBezTo>
                  <a:pt x="15484" y="4871"/>
                  <a:pt x="15489" y="4881"/>
                  <a:pt x="15494" y="4891"/>
                </a:cubicBezTo>
                <a:cubicBezTo>
                  <a:pt x="15501" y="4904"/>
                  <a:pt x="15511" y="4909"/>
                  <a:pt x="15522" y="4909"/>
                </a:cubicBezTo>
                <a:cubicBezTo>
                  <a:pt x="15545" y="4909"/>
                  <a:pt x="15570" y="4884"/>
                  <a:pt x="15556" y="4856"/>
                </a:cubicBezTo>
                <a:cubicBezTo>
                  <a:pt x="15551" y="4845"/>
                  <a:pt x="15546" y="4836"/>
                  <a:pt x="15540" y="4825"/>
                </a:cubicBezTo>
                <a:cubicBezTo>
                  <a:pt x="15534" y="4812"/>
                  <a:pt x="15523" y="4807"/>
                  <a:pt x="15512" y="4807"/>
                </a:cubicBezTo>
                <a:close/>
                <a:moveTo>
                  <a:pt x="22029" y="4842"/>
                </a:moveTo>
                <a:cubicBezTo>
                  <a:pt x="22011" y="4842"/>
                  <a:pt x="21994" y="4854"/>
                  <a:pt x="21994" y="4877"/>
                </a:cubicBezTo>
                <a:lnTo>
                  <a:pt x="21994" y="4892"/>
                </a:lnTo>
                <a:cubicBezTo>
                  <a:pt x="21994" y="4915"/>
                  <a:pt x="22011" y="4927"/>
                  <a:pt x="22029" y="4927"/>
                </a:cubicBezTo>
                <a:cubicBezTo>
                  <a:pt x="22047" y="4927"/>
                  <a:pt x="22065" y="4915"/>
                  <a:pt x="22065" y="4892"/>
                </a:cubicBezTo>
                <a:lnTo>
                  <a:pt x="22065" y="4877"/>
                </a:lnTo>
                <a:cubicBezTo>
                  <a:pt x="22065" y="4854"/>
                  <a:pt x="22047" y="4842"/>
                  <a:pt x="22029" y="4842"/>
                </a:cubicBezTo>
                <a:close/>
                <a:moveTo>
                  <a:pt x="13858" y="4880"/>
                </a:moveTo>
                <a:cubicBezTo>
                  <a:pt x="13812" y="4880"/>
                  <a:pt x="13812" y="4950"/>
                  <a:pt x="13858" y="4950"/>
                </a:cubicBezTo>
                <a:cubicBezTo>
                  <a:pt x="13904" y="4950"/>
                  <a:pt x="13904" y="4880"/>
                  <a:pt x="13858" y="4880"/>
                </a:cubicBezTo>
                <a:close/>
                <a:moveTo>
                  <a:pt x="12506" y="4786"/>
                </a:moveTo>
                <a:cubicBezTo>
                  <a:pt x="12489" y="4786"/>
                  <a:pt x="12471" y="4797"/>
                  <a:pt x="12471" y="4820"/>
                </a:cubicBezTo>
                <a:lnTo>
                  <a:pt x="12471" y="4927"/>
                </a:lnTo>
                <a:cubicBezTo>
                  <a:pt x="12470" y="4949"/>
                  <a:pt x="12488" y="4961"/>
                  <a:pt x="12505" y="4961"/>
                </a:cubicBezTo>
                <a:cubicBezTo>
                  <a:pt x="12523" y="4961"/>
                  <a:pt x="12541" y="4949"/>
                  <a:pt x="12542" y="4927"/>
                </a:cubicBezTo>
                <a:lnTo>
                  <a:pt x="12542" y="4820"/>
                </a:lnTo>
                <a:cubicBezTo>
                  <a:pt x="12542" y="4797"/>
                  <a:pt x="12524" y="4786"/>
                  <a:pt x="12506" y="4786"/>
                </a:cubicBezTo>
                <a:close/>
                <a:moveTo>
                  <a:pt x="24391" y="4833"/>
                </a:moveTo>
                <a:cubicBezTo>
                  <a:pt x="24368" y="4833"/>
                  <a:pt x="24346" y="4849"/>
                  <a:pt x="24339" y="4871"/>
                </a:cubicBezTo>
                <a:cubicBezTo>
                  <a:pt x="24334" y="4886"/>
                  <a:pt x="24329" y="4902"/>
                  <a:pt x="24323" y="4916"/>
                </a:cubicBezTo>
                <a:cubicBezTo>
                  <a:pt x="24313" y="4944"/>
                  <a:pt x="24334" y="4975"/>
                  <a:pt x="24360" y="4981"/>
                </a:cubicBezTo>
                <a:cubicBezTo>
                  <a:pt x="24365" y="4983"/>
                  <a:pt x="24369" y="4983"/>
                  <a:pt x="24374" y="4983"/>
                </a:cubicBezTo>
                <a:cubicBezTo>
                  <a:pt x="24397" y="4983"/>
                  <a:pt x="24418" y="4967"/>
                  <a:pt x="24425" y="4945"/>
                </a:cubicBezTo>
                <a:cubicBezTo>
                  <a:pt x="24430" y="4930"/>
                  <a:pt x="24435" y="4914"/>
                  <a:pt x="24441" y="4901"/>
                </a:cubicBezTo>
                <a:cubicBezTo>
                  <a:pt x="24451" y="4872"/>
                  <a:pt x="24430" y="4841"/>
                  <a:pt x="24404" y="4835"/>
                </a:cubicBezTo>
                <a:cubicBezTo>
                  <a:pt x="24400" y="4834"/>
                  <a:pt x="24395" y="4833"/>
                  <a:pt x="24391" y="4833"/>
                </a:cubicBezTo>
                <a:close/>
                <a:moveTo>
                  <a:pt x="4756" y="4900"/>
                </a:moveTo>
                <a:cubicBezTo>
                  <a:pt x="4748" y="4900"/>
                  <a:pt x="4740" y="4903"/>
                  <a:pt x="4732" y="4911"/>
                </a:cubicBezTo>
                <a:lnTo>
                  <a:pt x="4717" y="4927"/>
                </a:lnTo>
                <a:cubicBezTo>
                  <a:pt x="4691" y="4952"/>
                  <a:pt x="4715" y="4987"/>
                  <a:pt x="4742" y="4987"/>
                </a:cubicBezTo>
                <a:cubicBezTo>
                  <a:pt x="4750" y="4987"/>
                  <a:pt x="4759" y="4984"/>
                  <a:pt x="4766" y="4976"/>
                </a:cubicBezTo>
                <a:lnTo>
                  <a:pt x="4782" y="4960"/>
                </a:lnTo>
                <a:cubicBezTo>
                  <a:pt x="4806" y="4936"/>
                  <a:pt x="4783" y="4900"/>
                  <a:pt x="4756" y="4900"/>
                </a:cubicBezTo>
                <a:close/>
                <a:moveTo>
                  <a:pt x="6210" y="4918"/>
                </a:moveTo>
                <a:cubicBezTo>
                  <a:pt x="6164" y="4918"/>
                  <a:pt x="6164" y="4990"/>
                  <a:pt x="6210" y="4990"/>
                </a:cubicBezTo>
                <a:lnTo>
                  <a:pt x="6226" y="4990"/>
                </a:lnTo>
                <a:cubicBezTo>
                  <a:pt x="6272" y="4990"/>
                  <a:pt x="6272" y="4918"/>
                  <a:pt x="6226" y="4918"/>
                </a:cubicBezTo>
                <a:close/>
                <a:moveTo>
                  <a:pt x="19955" y="4911"/>
                </a:moveTo>
                <a:cubicBezTo>
                  <a:pt x="19938" y="4911"/>
                  <a:pt x="19920" y="4922"/>
                  <a:pt x="19920" y="4945"/>
                </a:cubicBezTo>
                <a:lnTo>
                  <a:pt x="19920" y="4960"/>
                </a:lnTo>
                <a:cubicBezTo>
                  <a:pt x="19920" y="4983"/>
                  <a:pt x="19938" y="4995"/>
                  <a:pt x="19956" y="4995"/>
                </a:cubicBezTo>
                <a:cubicBezTo>
                  <a:pt x="19974" y="4995"/>
                  <a:pt x="19992" y="4983"/>
                  <a:pt x="19992" y="4960"/>
                </a:cubicBezTo>
                <a:lnTo>
                  <a:pt x="19992" y="4945"/>
                </a:lnTo>
                <a:cubicBezTo>
                  <a:pt x="19992" y="4922"/>
                  <a:pt x="19973" y="4911"/>
                  <a:pt x="19955" y="4911"/>
                </a:cubicBezTo>
                <a:close/>
                <a:moveTo>
                  <a:pt x="6826" y="4876"/>
                </a:moveTo>
                <a:cubicBezTo>
                  <a:pt x="6803" y="4876"/>
                  <a:pt x="6780" y="4892"/>
                  <a:pt x="6775" y="4914"/>
                </a:cubicBezTo>
                <a:cubicBezTo>
                  <a:pt x="6766" y="4944"/>
                  <a:pt x="6783" y="4971"/>
                  <a:pt x="6812" y="4980"/>
                </a:cubicBezTo>
                <a:cubicBezTo>
                  <a:pt x="6827" y="4986"/>
                  <a:pt x="6841" y="4991"/>
                  <a:pt x="6856" y="4995"/>
                </a:cubicBezTo>
                <a:cubicBezTo>
                  <a:pt x="6860" y="4996"/>
                  <a:pt x="6865" y="4997"/>
                  <a:pt x="6869" y="4997"/>
                </a:cubicBezTo>
                <a:cubicBezTo>
                  <a:pt x="6893" y="4997"/>
                  <a:pt x="6916" y="4980"/>
                  <a:pt x="6922" y="4958"/>
                </a:cubicBezTo>
                <a:cubicBezTo>
                  <a:pt x="6929" y="4929"/>
                  <a:pt x="6912" y="4901"/>
                  <a:pt x="6885" y="4892"/>
                </a:cubicBezTo>
                <a:cubicBezTo>
                  <a:pt x="6869" y="4887"/>
                  <a:pt x="6855" y="4882"/>
                  <a:pt x="6840" y="4878"/>
                </a:cubicBezTo>
                <a:cubicBezTo>
                  <a:pt x="6836" y="4876"/>
                  <a:pt x="6831" y="4876"/>
                  <a:pt x="6826" y="4876"/>
                </a:cubicBezTo>
                <a:close/>
                <a:moveTo>
                  <a:pt x="3477" y="4925"/>
                </a:moveTo>
                <a:cubicBezTo>
                  <a:pt x="3466" y="4925"/>
                  <a:pt x="3456" y="4930"/>
                  <a:pt x="3449" y="4944"/>
                </a:cubicBezTo>
                <a:cubicBezTo>
                  <a:pt x="3444" y="4954"/>
                  <a:pt x="3438" y="4964"/>
                  <a:pt x="3433" y="4974"/>
                </a:cubicBezTo>
                <a:cubicBezTo>
                  <a:pt x="3419" y="5001"/>
                  <a:pt x="3443" y="5027"/>
                  <a:pt x="3466" y="5027"/>
                </a:cubicBezTo>
                <a:cubicBezTo>
                  <a:pt x="3477" y="5027"/>
                  <a:pt x="3487" y="5021"/>
                  <a:pt x="3494" y="5009"/>
                </a:cubicBezTo>
                <a:cubicBezTo>
                  <a:pt x="3499" y="4998"/>
                  <a:pt x="3504" y="4990"/>
                  <a:pt x="3510" y="4979"/>
                </a:cubicBezTo>
                <a:cubicBezTo>
                  <a:pt x="3524" y="4951"/>
                  <a:pt x="3500" y="4925"/>
                  <a:pt x="3477" y="4925"/>
                </a:cubicBezTo>
                <a:close/>
                <a:moveTo>
                  <a:pt x="14366" y="4957"/>
                </a:moveTo>
                <a:cubicBezTo>
                  <a:pt x="14356" y="4957"/>
                  <a:pt x="14348" y="4962"/>
                  <a:pt x="14342" y="4970"/>
                </a:cubicBezTo>
                <a:cubicBezTo>
                  <a:pt x="14340" y="4970"/>
                  <a:pt x="14339" y="4969"/>
                  <a:pt x="14337" y="4969"/>
                </a:cubicBezTo>
                <a:cubicBezTo>
                  <a:pt x="14303" y="4969"/>
                  <a:pt x="14290" y="5028"/>
                  <a:pt x="14330" y="5040"/>
                </a:cubicBezTo>
                <a:cubicBezTo>
                  <a:pt x="14337" y="5042"/>
                  <a:pt x="14343" y="5043"/>
                  <a:pt x="14348" y="5043"/>
                </a:cubicBezTo>
                <a:cubicBezTo>
                  <a:pt x="14373" y="5043"/>
                  <a:pt x="14394" y="5026"/>
                  <a:pt x="14404" y="5002"/>
                </a:cubicBezTo>
                <a:cubicBezTo>
                  <a:pt x="14411" y="4984"/>
                  <a:pt x="14396" y="4964"/>
                  <a:pt x="14379" y="4959"/>
                </a:cubicBezTo>
                <a:cubicBezTo>
                  <a:pt x="14374" y="4958"/>
                  <a:pt x="14370" y="4957"/>
                  <a:pt x="14366" y="4957"/>
                </a:cubicBezTo>
                <a:close/>
                <a:moveTo>
                  <a:pt x="9006" y="4942"/>
                </a:moveTo>
                <a:cubicBezTo>
                  <a:pt x="8983" y="4942"/>
                  <a:pt x="8958" y="4967"/>
                  <a:pt x="8972" y="4996"/>
                </a:cubicBezTo>
                <a:cubicBezTo>
                  <a:pt x="8977" y="5006"/>
                  <a:pt x="8982" y="5016"/>
                  <a:pt x="8988" y="5026"/>
                </a:cubicBezTo>
                <a:cubicBezTo>
                  <a:pt x="8994" y="5039"/>
                  <a:pt x="9005" y="5044"/>
                  <a:pt x="9015" y="5044"/>
                </a:cubicBezTo>
                <a:cubicBezTo>
                  <a:pt x="9039" y="5044"/>
                  <a:pt x="9064" y="5019"/>
                  <a:pt x="9049" y="4991"/>
                </a:cubicBezTo>
                <a:cubicBezTo>
                  <a:pt x="9044" y="4980"/>
                  <a:pt x="9039" y="4971"/>
                  <a:pt x="9034" y="4960"/>
                </a:cubicBezTo>
                <a:cubicBezTo>
                  <a:pt x="9027" y="4947"/>
                  <a:pt x="9017" y="4942"/>
                  <a:pt x="9006" y="4942"/>
                </a:cubicBezTo>
                <a:close/>
                <a:moveTo>
                  <a:pt x="11334" y="4975"/>
                </a:moveTo>
                <a:cubicBezTo>
                  <a:pt x="11265" y="4975"/>
                  <a:pt x="11265" y="5082"/>
                  <a:pt x="11334" y="5082"/>
                </a:cubicBezTo>
                <a:cubicBezTo>
                  <a:pt x="11402" y="5082"/>
                  <a:pt x="11402" y="4975"/>
                  <a:pt x="11334" y="4975"/>
                </a:cubicBezTo>
                <a:close/>
                <a:moveTo>
                  <a:pt x="15817" y="5019"/>
                </a:moveTo>
                <a:cubicBezTo>
                  <a:pt x="15811" y="5019"/>
                  <a:pt x="15806" y="5020"/>
                  <a:pt x="15800" y="5021"/>
                </a:cubicBezTo>
                <a:cubicBezTo>
                  <a:pt x="15759" y="5030"/>
                  <a:pt x="15771" y="5089"/>
                  <a:pt x="15809" y="5090"/>
                </a:cubicBezTo>
                <a:cubicBezTo>
                  <a:pt x="15815" y="5100"/>
                  <a:pt x="15827" y="5106"/>
                  <a:pt x="15838" y="5106"/>
                </a:cubicBezTo>
                <a:cubicBezTo>
                  <a:pt x="15845" y="5106"/>
                  <a:pt x="15851" y="5104"/>
                  <a:pt x="15856" y="5101"/>
                </a:cubicBezTo>
                <a:cubicBezTo>
                  <a:pt x="15874" y="5090"/>
                  <a:pt x="15877" y="5069"/>
                  <a:pt x="15869" y="5053"/>
                </a:cubicBezTo>
                <a:cubicBezTo>
                  <a:pt x="15858" y="5030"/>
                  <a:pt x="15838" y="5019"/>
                  <a:pt x="15817" y="5019"/>
                </a:cubicBezTo>
                <a:close/>
                <a:moveTo>
                  <a:pt x="13406" y="5030"/>
                </a:moveTo>
                <a:cubicBezTo>
                  <a:pt x="13389" y="5030"/>
                  <a:pt x="13371" y="5041"/>
                  <a:pt x="13371" y="5064"/>
                </a:cubicBezTo>
                <a:lnTo>
                  <a:pt x="13371" y="5080"/>
                </a:lnTo>
                <a:cubicBezTo>
                  <a:pt x="13371" y="5103"/>
                  <a:pt x="13388" y="5114"/>
                  <a:pt x="13406" y="5114"/>
                </a:cubicBezTo>
                <a:cubicBezTo>
                  <a:pt x="13423" y="5114"/>
                  <a:pt x="13441" y="5103"/>
                  <a:pt x="13441" y="5080"/>
                </a:cubicBezTo>
                <a:lnTo>
                  <a:pt x="13441" y="5064"/>
                </a:lnTo>
                <a:cubicBezTo>
                  <a:pt x="13441" y="5041"/>
                  <a:pt x="13424" y="5030"/>
                  <a:pt x="13406" y="5030"/>
                </a:cubicBezTo>
                <a:close/>
                <a:moveTo>
                  <a:pt x="16135" y="5019"/>
                </a:moveTo>
                <a:cubicBezTo>
                  <a:pt x="16124" y="5019"/>
                  <a:pt x="16114" y="5025"/>
                  <a:pt x="16107" y="5038"/>
                </a:cubicBezTo>
                <a:cubicBezTo>
                  <a:pt x="16102" y="5048"/>
                  <a:pt x="16097" y="5058"/>
                  <a:pt x="16091" y="5068"/>
                </a:cubicBezTo>
                <a:cubicBezTo>
                  <a:pt x="16077" y="5096"/>
                  <a:pt x="16102" y="5121"/>
                  <a:pt x="16125" y="5121"/>
                </a:cubicBezTo>
                <a:cubicBezTo>
                  <a:pt x="16136" y="5121"/>
                  <a:pt x="16147" y="5116"/>
                  <a:pt x="16153" y="5103"/>
                </a:cubicBezTo>
                <a:cubicBezTo>
                  <a:pt x="16158" y="5092"/>
                  <a:pt x="16164" y="5082"/>
                  <a:pt x="16169" y="5074"/>
                </a:cubicBezTo>
                <a:cubicBezTo>
                  <a:pt x="16183" y="5045"/>
                  <a:pt x="16159" y="5019"/>
                  <a:pt x="16135" y="5019"/>
                </a:cubicBezTo>
                <a:close/>
                <a:moveTo>
                  <a:pt x="491" y="5024"/>
                </a:moveTo>
                <a:cubicBezTo>
                  <a:pt x="468" y="5024"/>
                  <a:pt x="444" y="5049"/>
                  <a:pt x="458" y="5077"/>
                </a:cubicBezTo>
                <a:cubicBezTo>
                  <a:pt x="463" y="5087"/>
                  <a:pt x="469" y="5097"/>
                  <a:pt x="474" y="5107"/>
                </a:cubicBezTo>
                <a:cubicBezTo>
                  <a:pt x="480" y="5120"/>
                  <a:pt x="491" y="5125"/>
                  <a:pt x="501" y="5125"/>
                </a:cubicBezTo>
                <a:cubicBezTo>
                  <a:pt x="525" y="5125"/>
                  <a:pt x="549" y="5100"/>
                  <a:pt x="535" y="5071"/>
                </a:cubicBezTo>
                <a:cubicBezTo>
                  <a:pt x="528" y="5061"/>
                  <a:pt x="524" y="5053"/>
                  <a:pt x="519" y="5042"/>
                </a:cubicBezTo>
                <a:cubicBezTo>
                  <a:pt x="512" y="5029"/>
                  <a:pt x="502" y="5024"/>
                  <a:pt x="491" y="5024"/>
                </a:cubicBezTo>
                <a:close/>
                <a:moveTo>
                  <a:pt x="70" y="5070"/>
                </a:moveTo>
                <a:cubicBezTo>
                  <a:pt x="57" y="5070"/>
                  <a:pt x="44" y="5089"/>
                  <a:pt x="57" y="5101"/>
                </a:cubicBezTo>
                <a:lnTo>
                  <a:pt x="102" y="5145"/>
                </a:lnTo>
                <a:cubicBezTo>
                  <a:pt x="105" y="5148"/>
                  <a:pt x="110" y="5150"/>
                  <a:pt x="113" y="5150"/>
                </a:cubicBezTo>
                <a:cubicBezTo>
                  <a:pt x="127" y="5150"/>
                  <a:pt x="138" y="5133"/>
                  <a:pt x="126" y="5121"/>
                </a:cubicBezTo>
                <a:lnTo>
                  <a:pt x="82" y="5076"/>
                </a:lnTo>
                <a:cubicBezTo>
                  <a:pt x="78" y="5072"/>
                  <a:pt x="74" y="5070"/>
                  <a:pt x="70" y="5070"/>
                </a:cubicBezTo>
                <a:close/>
                <a:moveTo>
                  <a:pt x="23276" y="5072"/>
                </a:moveTo>
                <a:cubicBezTo>
                  <a:pt x="23258" y="5072"/>
                  <a:pt x="23240" y="5084"/>
                  <a:pt x="23240" y="5107"/>
                </a:cubicBezTo>
                <a:lnTo>
                  <a:pt x="23240" y="5123"/>
                </a:lnTo>
                <a:cubicBezTo>
                  <a:pt x="23240" y="5146"/>
                  <a:pt x="23258" y="5157"/>
                  <a:pt x="23276" y="5157"/>
                </a:cubicBezTo>
                <a:cubicBezTo>
                  <a:pt x="23294" y="5157"/>
                  <a:pt x="23311" y="5146"/>
                  <a:pt x="23311" y="5123"/>
                </a:cubicBezTo>
                <a:lnTo>
                  <a:pt x="23311" y="5107"/>
                </a:lnTo>
                <a:cubicBezTo>
                  <a:pt x="23311" y="5084"/>
                  <a:pt x="23294" y="5072"/>
                  <a:pt x="23276" y="5072"/>
                </a:cubicBezTo>
                <a:close/>
                <a:moveTo>
                  <a:pt x="6729" y="5059"/>
                </a:moveTo>
                <a:cubicBezTo>
                  <a:pt x="6723" y="5059"/>
                  <a:pt x="6717" y="5061"/>
                  <a:pt x="6710" y="5065"/>
                </a:cubicBezTo>
                <a:cubicBezTo>
                  <a:pt x="6694" y="5076"/>
                  <a:pt x="6681" y="5085"/>
                  <a:pt x="6666" y="5096"/>
                </a:cubicBezTo>
                <a:cubicBezTo>
                  <a:pt x="6634" y="5117"/>
                  <a:pt x="6654" y="5163"/>
                  <a:pt x="6684" y="5163"/>
                </a:cubicBezTo>
                <a:cubicBezTo>
                  <a:pt x="6689" y="5163"/>
                  <a:pt x="6696" y="5161"/>
                  <a:pt x="6702" y="5157"/>
                </a:cubicBezTo>
                <a:cubicBezTo>
                  <a:pt x="6717" y="5147"/>
                  <a:pt x="6731" y="5137"/>
                  <a:pt x="6746" y="5127"/>
                </a:cubicBezTo>
                <a:cubicBezTo>
                  <a:pt x="6779" y="5106"/>
                  <a:pt x="6759" y="5059"/>
                  <a:pt x="6729" y="5059"/>
                </a:cubicBezTo>
                <a:close/>
                <a:moveTo>
                  <a:pt x="18209" y="5039"/>
                </a:moveTo>
                <a:cubicBezTo>
                  <a:pt x="18198" y="5039"/>
                  <a:pt x="18187" y="5045"/>
                  <a:pt x="18180" y="5058"/>
                </a:cubicBezTo>
                <a:cubicBezTo>
                  <a:pt x="18170" y="5077"/>
                  <a:pt x="18160" y="5098"/>
                  <a:pt x="18150" y="5118"/>
                </a:cubicBezTo>
                <a:cubicBezTo>
                  <a:pt x="18137" y="5146"/>
                  <a:pt x="18162" y="5172"/>
                  <a:pt x="18185" y="5172"/>
                </a:cubicBezTo>
                <a:cubicBezTo>
                  <a:pt x="18195" y="5172"/>
                  <a:pt x="18205" y="5166"/>
                  <a:pt x="18212" y="5153"/>
                </a:cubicBezTo>
                <a:cubicBezTo>
                  <a:pt x="18222" y="5133"/>
                  <a:pt x="18232" y="5112"/>
                  <a:pt x="18242" y="5092"/>
                </a:cubicBezTo>
                <a:cubicBezTo>
                  <a:pt x="18256" y="5064"/>
                  <a:pt x="18232" y="5039"/>
                  <a:pt x="18209" y="5039"/>
                </a:cubicBezTo>
                <a:close/>
                <a:moveTo>
                  <a:pt x="13062" y="5118"/>
                </a:moveTo>
                <a:cubicBezTo>
                  <a:pt x="13044" y="5118"/>
                  <a:pt x="13026" y="5129"/>
                  <a:pt x="13026" y="5152"/>
                </a:cubicBezTo>
                <a:lnTo>
                  <a:pt x="13026" y="5168"/>
                </a:lnTo>
                <a:cubicBezTo>
                  <a:pt x="13026" y="5191"/>
                  <a:pt x="13044" y="5202"/>
                  <a:pt x="13062" y="5202"/>
                </a:cubicBezTo>
                <a:cubicBezTo>
                  <a:pt x="13080" y="5202"/>
                  <a:pt x="13097" y="5191"/>
                  <a:pt x="13097" y="5168"/>
                </a:cubicBezTo>
                <a:lnTo>
                  <a:pt x="13097" y="5152"/>
                </a:lnTo>
                <a:cubicBezTo>
                  <a:pt x="13097" y="5129"/>
                  <a:pt x="13080" y="5118"/>
                  <a:pt x="13062" y="5118"/>
                </a:cubicBezTo>
                <a:close/>
                <a:moveTo>
                  <a:pt x="10805" y="5104"/>
                </a:moveTo>
                <a:cubicBezTo>
                  <a:pt x="10800" y="5104"/>
                  <a:pt x="10795" y="5104"/>
                  <a:pt x="10791" y="5106"/>
                </a:cubicBezTo>
                <a:cubicBezTo>
                  <a:pt x="10775" y="5111"/>
                  <a:pt x="10761" y="5116"/>
                  <a:pt x="10747" y="5122"/>
                </a:cubicBezTo>
                <a:cubicBezTo>
                  <a:pt x="10720" y="5131"/>
                  <a:pt x="10701" y="5158"/>
                  <a:pt x="10710" y="5187"/>
                </a:cubicBezTo>
                <a:cubicBezTo>
                  <a:pt x="10716" y="5208"/>
                  <a:pt x="10738" y="5226"/>
                  <a:pt x="10761" y="5226"/>
                </a:cubicBezTo>
                <a:cubicBezTo>
                  <a:pt x="10765" y="5226"/>
                  <a:pt x="10770" y="5225"/>
                  <a:pt x="10775" y="5223"/>
                </a:cubicBezTo>
                <a:cubicBezTo>
                  <a:pt x="10791" y="5218"/>
                  <a:pt x="10805" y="5213"/>
                  <a:pt x="10820" y="5208"/>
                </a:cubicBezTo>
                <a:cubicBezTo>
                  <a:pt x="10847" y="5199"/>
                  <a:pt x="10864" y="5171"/>
                  <a:pt x="10857" y="5143"/>
                </a:cubicBezTo>
                <a:cubicBezTo>
                  <a:pt x="10850" y="5121"/>
                  <a:pt x="10828" y="5104"/>
                  <a:pt x="10805" y="5104"/>
                </a:cubicBezTo>
                <a:close/>
                <a:moveTo>
                  <a:pt x="22296" y="5173"/>
                </a:moveTo>
                <a:cubicBezTo>
                  <a:pt x="22253" y="5173"/>
                  <a:pt x="22254" y="5243"/>
                  <a:pt x="22298" y="5243"/>
                </a:cubicBezTo>
                <a:cubicBezTo>
                  <a:pt x="22344" y="5243"/>
                  <a:pt x="22344" y="5173"/>
                  <a:pt x="22298" y="5173"/>
                </a:cubicBezTo>
                <a:cubicBezTo>
                  <a:pt x="22298" y="5173"/>
                  <a:pt x="22297" y="5173"/>
                  <a:pt x="22296" y="5173"/>
                </a:cubicBezTo>
                <a:close/>
                <a:moveTo>
                  <a:pt x="15027" y="5181"/>
                </a:moveTo>
                <a:cubicBezTo>
                  <a:pt x="14981" y="5181"/>
                  <a:pt x="14981" y="5253"/>
                  <a:pt x="15027" y="5253"/>
                </a:cubicBezTo>
                <a:cubicBezTo>
                  <a:pt x="15073" y="5253"/>
                  <a:pt x="15073" y="5181"/>
                  <a:pt x="15027" y="5181"/>
                </a:cubicBezTo>
                <a:close/>
                <a:moveTo>
                  <a:pt x="7360" y="5197"/>
                </a:moveTo>
                <a:cubicBezTo>
                  <a:pt x="7315" y="5197"/>
                  <a:pt x="7315" y="5268"/>
                  <a:pt x="7360" y="5268"/>
                </a:cubicBezTo>
                <a:lnTo>
                  <a:pt x="7390" y="5268"/>
                </a:lnTo>
                <a:cubicBezTo>
                  <a:pt x="7390" y="5268"/>
                  <a:pt x="7391" y="5268"/>
                  <a:pt x="7391" y="5268"/>
                </a:cubicBezTo>
                <a:cubicBezTo>
                  <a:pt x="7435" y="5268"/>
                  <a:pt x="7435" y="5197"/>
                  <a:pt x="7390" y="5197"/>
                </a:cubicBezTo>
                <a:close/>
                <a:moveTo>
                  <a:pt x="4246" y="5186"/>
                </a:moveTo>
                <a:cubicBezTo>
                  <a:pt x="4228" y="5186"/>
                  <a:pt x="4211" y="5197"/>
                  <a:pt x="4211" y="5220"/>
                </a:cubicBezTo>
                <a:lnTo>
                  <a:pt x="4211" y="5236"/>
                </a:lnTo>
                <a:cubicBezTo>
                  <a:pt x="4211" y="5258"/>
                  <a:pt x="4228" y="5270"/>
                  <a:pt x="4246" y="5270"/>
                </a:cubicBezTo>
                <a:cubicBezTo>
                  <a:pt x="4264" y="5270"/>
                  <a:pt x="4282" y="5258"/>
                  <a:pt x="4282" y="5236"/>
                </a:cubicBezTo>
                <a:lnTo>
                  <a:pt x="4282" y="5220"/>
                </a:lnTo>
                <a:cubicBezTo>
                  <a:pt x="4282" y="5197"/>
                  <a:pt x="4264" y="5186"/>
                  <a:pt x="4246" y="5186"/>
                </a:cubicBezTo>
                <a:close/>
                <a:moveTo>
                  <a:pt x="4907" y="5172"/>
                </a:moveTo>
                <a:cubicBezTo>
                  <a:pt x="4889" y="5172"/>
                  <a:pt x="4872" y="5184"/>
                  <a:pt x="4872" y="5207"/>
                </a:cubicBezTo>
                <a:lnTo>
                  <a:pt x="4872" y="5237"/>
                </a:lnTo>
                <a:cubicBezTo>
                  <a:pt x="4871" y="5260"/>
                  <a:pt x="4889" y="5272"/>
                  <a:pt x="4907" y="5272"/>
                </a:cubicBezTo>
                <a:cubicBezTo>
                  <a:pt x="4925" y="5272"/>
                  <a:pt x="4943" y="5260"/>
                  <a:pt x="4943" y="5237"/>
                </a:cubicBezTo>
                <a:lnTo>
                  <a:pt x="4943" y="5207"/>
                </a:lnTo>
                <a:cubicBezTo>
                  <a:pt x="4943" y="5184"/>
                  <a:pt x="4925" y="5172"/>
                  <a:pt x="4907" y="5172"/>
                </a:cubicBezTo>
                <a:close/>
                <a:moveTo>
                  <a:pt x="3930" y="5186"/>
                </a:moveTo>
                <a:cubicBezTo>
                  <a:pt x="3925" y="5186"/>
                  <a:pt x="3919" y="5187"/>
                  <a:pt x="3913" y="5190"/>
                </a:cubicBezTo>
                <a:cubicBezTo>
                  <a:pt x="3903" y="5195"/>
                  <a:pt x="3894" y="5200"/>
                  <a:pt x="3884" y="5206"/>
                </a:cubicBezTo>
                <a:cubicBezTo>
                  <a:pt x="3849" y="5224"/>
                  <a:pt x="3870" y="5272"/>
                  <a:pt x="3902" y="5272"/>
                </a:cubicBezTo>
                <a:cubicBezTo>
                  <a:pt x="3907" y="5272"/>
                  <a:pt x="3913" y="5270"/>
                  <a:pt x="3918" y="5267"/>
                </a:cubicBezTo>
                <a:cubicBezTo>
                  <a:pt x="3929" y="5262"/>
                  <a:pt x="3938" y="5256"/>
                  <a:pt x="3949" y="5252"/>
                </a:cubicBezTo>
                <a:cubicBezTo>
                  <a:pt x="3984" y="5234"/>
                  <a:pt x="3962" y="5186"/>
                  <a:pt x="3930" y="5186"/>
                </a:cubicBezTo>
                <a:close/>
                <a:moveTo>
                  <a:pt x="5537" y="5173"/>
                </a:moveTo>
                <a:cubicBezTo>
                  <a:pt x="5531" y="5173"/>
                  <a:pt x="5524" y="5175"/>
                  <a:pt x="5518" y="5179"/>
                </a:cubicBezTo>
                <a:cubicBezTo>
                  <a:pt x="5503" y="5190"/>
                  <a:pt x="5488" y="5200"/>
                  <a:pt x="5473" y="5210"/>
                </a:cubicBezTo>
                <a:cubicBezTo>
                  <a:pt x="5442" y="5231"/>
                  <a:pt x="5461" y="5277"/>
                  <a:pt x="5490" y="5277"/>
                </a:cubicBezTo>
                <a:cubicBezTo>
                  <a:pt x="5496" y="5277"/>
                  <a:pt x="5502" y="5275"/>
                  <a:pt x="5509" y="5270"/>
                </a:cubicBezTo>
                <a:cubicBezTo>
                  <a:pt x="5523" y="5260"/>
                  <a:pt x="5539" y="5250"/>
                  <a:pt x="5553" y="5241"/>
                </a:cubicBezTo>
                <a:cubicBezTo>
                  <a:pt x="5585" y="5219"/>
                  <a:pt x="5566" y="5173"/>
                  <a:pt x="5537" y="5173"/>
                </a:cubicBezTo>
                <a:close/>
                <a:moveTo>
                  <a:pt x="19384" y="5159"/>
                </a:moveTo>
                <a:cubicBezTo>
                  <a:pt x="19375" y="5159"/>
                  <a:pt x="19365" y="5162"/>
                  <a:pt x="19357" y="5166"/>
                </a:cubicBezTo>
                <a:cubicBezTo>
                  <a:pt x="19346" y="5171"/>
                  <a:pt x="19337" y="5176"/>
                  <a:pt x="19326" y="5181"/>
                </a:cubicBezTo>
                <a:cubicBezTo>
                  <a:pt x="19300" y="5195"/>
                  <a:pt x="19294" y="5230"/>
                  <a:pt x="19306" y="5255"/>
                </a:cubicBezTo>
                <a:cubicBezTo>
                  <a:pt x="19317" y="5272"/>
                  <a:pt x="19335" y="5281"/>
                  <a:pt x="19353" y="5281"/>
                </a:cubicBezTo>
                <a:cubicBezTo>
                  <a:pt x="19362" y="5281"/>
                  <a:pt x="19371" y="5279"/>
                  <a:pt x="19380" y="5275"/>
                </a:cubicBezTo>
                <a:cubicBezTo>
                  <a:pt x="19390" y="5269"/>
                  <a:pt x="19400" y="5264"/>
                  <a:pt x="19410" y="5259"/>
                </a:cubicBezTo>
                <a:cubicBezTo>
                  <a:pt x="19436" y="5246"/>
                  <a:pt x="19443" y="5210"/>
                  <a:pt x="19430" y="5186"/>
                </a:cubicBezTo>
                <a:cubicBezTo>
                  <a:pt x="19420" y="5168"/>
                  <a:pt x="19402" y="5159"/>
                  <a:pt x="19384" y="5159"/>
                </a:cubicBezTo>
                <a:close/>
                <a:moveTo>
                  <a:pt x="21637" y="5247"/>
                </a:moveTo>
                <a:cubicBezTo>
                  <a:pt x="21614" y="5247"/>
                  <a:pt x="21614" y="5283"/>
                  <a:pt x="21637" y="5283"/>
                </a:cubicBezTo>
                <a:cubicBezTo>
                  <a:pt x="21638" y="5283"/>
                  <a:pt x="21638" y="5283"/>
                  <a:pt x="21638" y="5283"/>
                </a:cubicBezTo>
                <a:cubicBezTo>
                  <a:pt x="21659" y="5283"/>
                  <a:pt x="21661" y="5248"/>
                  <a:pt x="21637" y="5247"/>
                </a:cubicBezTo>
                <a:close/>
                <a:moveTo>
                  <a:pt x="20375" y="5182"/>
                </a:moveTo>
                <a:cubicBezTo>
                  <a:pt x="20349" y="5182"/>
                  <a:pt x="20325" y="5218"/>
                  <a:pt x="20349" y="5243"/>
                </a:cubicBezTo>
                <a:cubicBezTo>
                  <a:pt x="20359" y="5254"/>
                  <a:pt x="20369" y="5264"/>
                  <a:pt x="20378" y="5274"/>
                </a:cubicBezTo>
                <a:cubicBezTo>
                  <a:pt x="20385" y="5281"/>
                  <a:pt x="20394" y="5284"/>
                  <a:pt x="20402" y="5284"/>
                </a:cubicBezTo>
                <a:cubicBezTo>
                  <a:pt x="20428" y="5284"/>
                  <a:pt x="20452" y="5249"/>
                  <a:pt x="20427" y="5223"/>
                </a:cubicBezTo>
                <a:cubicBezTo>
                  <a:pt x="20417" y="5213"/>
                  <a:pt x="20407" y="5202"/>
                  <a:pt x="20399" y="5194"/>
                </a:cubicBezTo>
                <a:cubicBezTo>
                  <a:pt x="20392" y="5186"/>
                  <a:pt x="20383" y="5182"/>
                  <a:pt x="20375" y="5182"/>
                </a:cubicBezTo>
                <a:close/>
                <a:moveTo>
                  <a:pt x="2579" y="5193"/>
                </a:moveTo>
                <a:cubicBezTo>
                  <a:pt x="2573" y="5193"/>
                  <a:pt x="2567" y="5195"/>
                  <a:pt x="2561" y="5199"/>
                </a:cubicBezTo>
                <a:cubicBezTo>
                  <a:pt x="2545" y="5210"/>
                  <a:pt x="2530" y="5218"/>
                  <a:pt x="2517" y="5229"/>
                </a:cubicBezTo>
                <a:cubicBezTo>
                  <a:pt x="2484" y="5250"/>
                  <a:pt x="2504" y="5296"/>
                  <a:pt x="2533" y="5296"/>
                </a:cubicBezTo>
                <a:cubicBezTo>
                  <a:pt x="2539" y="5296"/>
                  <a:pt x="2545" y="5294"/>
                  <a:pt x="2551" y="5290"/>
                </a:cubicBezTo>
                <a:cubicBezTo>
                  <a:pt x="2567" y="5280"/>
                  <a:pt x="2582" y="5270"/>
                  <a:pt x="2596" y="5260"/>
                </a:cubicBezTo>
                <a:cubicBezTo>
                  <a:pt x="2628" y="5240"/>
                  <a:pt x="2608" y="5193"/>
                  <a:pt x="2579" y="5193"/>
                </a:cubicBezTo>
                <a:close/>
                <a:moveTo>
                  <a:pt x="9505" y="5153"/>
                </a:moveTo>
                <a:cubicBezTo>
                  <a:pt x="9484" y="5153"/>
                  <a:pt x="9462" y="5171"/>
                  <a:pt x="9467" y="5197"/>
                </a:cubicBezTo>
                <a:cubicBezTo>
                  <a:pt x="9473" y="5222"/>
                  <a:pt x="9478" y="5247"/>
                  <a:pt x="9481" y="5273"/>
                </a:cubicBezTo>
                <a:cubicBezTo>
                  <a:pt x="9484" y="5291"/>
                  <a:pt x="9498" y="5299"/>
                  <a:pt x="9512" y="5299"/>
                </a:cubicBezTo>
                <a:cubicBezTo>
                  <a:pt x="9532" y="5299"/>
                  <a:pt x="9555" y="5281"/>
                  <a:pt x="9549" y="5254"/>
                </a:cubicBezTo>
                <a:cubicBezTo>
                  <a:pt x="9544" y="5229"/>
                  <a:pt x="9539" y="5204"/>
                  <a:pt x="9535" y="5179"/>
                </a:cubicBezTo>
                <a:cubicBezTo>
                  <a:pt x="9532" y="5161"/>
                  <a:pt x="9518" y="5153"/>
                  <a:pt x="9505" y="5153"/>
                </a:cubicBezTo>
                <a:close/>
                <a:moveTo>
                  <a:pt x="13571" y="5298"/>
                </a:moveTo>
                <a:cubicBezTo>
                  <a:pt x="13563" y="5298"/>
                  <a:pt x="13554" y="5301"/>
                  <a:pt x="13547" y="5309"/>
                </a:cubicBezTo>
                <a:lnTo>
                  <a:pt x="13532" y="5325"/>
                </a:lnTo>
                <a:cubicBezTo>
                  <a:pt x="13506" y="5350"/>
                  <a:pt x="13530" y="5385"/>
                  <a:pt x="13557" y="5385"/>
                </a:cubicBezTo>
                <a:cubicBezTo>
                  <a:pt x="13565" y="5385"/>
                  <a:pt x="13574" y="5382"/>
                  <a:pt x="13581" y="5374"/>
                </a:cubicBezTo>
                <a:lnTo>
                  <a:pt x="13597" y="5358"/>
                </a:lnTo>
                <a:cubicBezTo>
                  <a:pt x="13622" y="5334"/>
                  <a:pt x="13598" y="5298"/>
                  <a:pt x="13571" y="5298"/>
                </a:cubicBezTo>
                <a:close/>
                <a:moveTo>
                  <a:pt x="18707" y="5266"/>
                </a:moveTo>
                <a:cubicBezTo>
                  <a:pt x="18680" y="5266"/>
                  <a:pt x="18653" y="5283"/>
                  <a:pt x="18653" y="5318"/>
                </a:cubicBezTo>
                <a:lnTo>
                  <a:pt x="18653" y="5348"/>
                </a:lnTo>
                <a:cubicBezTo>
                  <a:pt x="18654" y="5382"/>
                  <a:pt x="18681" y="5399"/>
                  <a:pt x="18707" y="5399"/>
                </a:cubicBezTo>
                <a:cubicBezTo>
                  <a:pt x="18734" y="5399"/>
                  <a:pt x="18761" y="5382"/>
                  <a:pt x="18761" y="5348"/>
                </a:cubicBezTo>
                <a:lnTo>
                  <a:pt x="18761" y="5318"/>
                </a:lnTo>
                <a:cubicBezTo>
                  <a:pt x="18761" y="5283"/>
                  <a:pt x="18734" y="5266"/>
                  <a:pt x="18707" y="5266"/>
                </a:cubicBezTo>
                <a:close/>
                <a:moveTo>
                  <a:pt x="19655" y="5317"/>
                </a:moveTo>
                <a:cubicBezTo>
                  <a:pt x="19637" y="5317"/>
                  <a:pt x="19620" y="5328"/>
                  <a:pt x="19620" y="5351"/>
                </a:cubicBezTo>
                <a:lnTo>
                  <a:pt x="19620" y="5367"/>
                </a:lnTo>
                <a:cubicBezTo>
                  <a:pt x="19619" y="5389"/>
                  <a:pt x="19637" y="5400"/>
                  <a:pt x="19655" y="5400"/>
                </a:cubicBezTo>
                <a:cubicBezTo>
                  <a:pt x="19672" y="5400"/>
                  <a:pt x="19690" y="5389"/>
                  <a:pt x="19690" y="5367"/>
                </a:cubicBezTo>
                <a:lnTo>
                  <a:pt x="19690" y="5351"/>
                </a:lnTo>
                <a:cubicBezTo>
                  <a:pt x="19690" y="5328"/>
                  <a:pt x="19672" y="5317"/>
                  <a:pt x="19655" y="5317"/>
                </a:cubicBezTo>
                <a:close/>
                <a:moveTo>
                  <a:pt x="3208" y="5332"/>
                </a:moveTo>
                <a:cubicBezTo>
                  <a:pt x="3163" y="5332"/>
                  <a:pt x="3163" y="5404"/>
                  <a:pt x="3209" y="5404"/>
                </a:cubicBezTo>
                <a:lnTo>
                  <a:pt x="3239" y="5404"/>
                </a:lnTo>
                <a:cubicBezTo>
                  <a:pt x="3284" y="5404"/>
                  <a:pt x="3284" y="5332"/>
                  <a:pt x="3239" y="5332"/>
                </a:cubicBezTo>
                <a:lnTo>
                  <a:pt x="3209" y="5332"/>
                </a:lnTo>
                <a:cubicBezTo>
                  <a:pt x="3209" y="5332"/>
                  <a:pt x="3208" y="5332"/>
                  <a:pt x="3208" y="5332"/>
                </a:cubicBezTo>
                <a:close/>
                <a:moveTo>
                  <a:pt x="12290" y="5324"/>
                </a:moveTo>
                <a:cubicBezTo>
                  <a:pt x="12280" y="5324"/>
                  <a:pt x="12269" y="5330"/>
                  <a:pt x="12262" y="5343"/>
                </a:cubicBezTo>
                <a:cubicBezTo>
                  <a:pt x="12257" y="5353"/>
                  <a:pt x="12252" y="5363"/>
                  <a:pt x="12247" y="5373"/>
                </a:cubicBezTo>
                <a:cubicBezTo>
                  <a:pt x="12232" y="5401"/>
                  <a:pt x="12257" y="5426"/>
                  <a:pt x="12280" y="5426"/>
                </a:cubicBezTo>
                <a:cubicBezTo>
                  <a:pt x="12291" y="5426"/>
                  <a:pt x="12302" y="5421"/>
                  <a:pt x="12308" y="5409"/>
                </a:cubicBezTo>
                <a:cubicBezTo>
                  <a:pt x="12314" y="5398"/>
                  <a:pt x="12319" y="5389"/>
                  <a:pt x="12324" y="5378"/>
                </a:cubicBezTo>
                <a:cubicBezTo>
                  <a:pt x="12339" y="5350"/>
                  <a:pt x="12314" y="5324"/>
                  <a:pt x="12290" y="5324"/>
                </a:cubicBezTo>
                <a:close/>
                <a:moveTo>
                  <a:pt x="24957" y="5410"/>
                </a:moveTo>
                <a:cubicBezTo>
                  <a:pt x="24935" y="5410"/>
                  <a:pt x="24935" y="5445"/>
                  <a:pt x="24957" y="5445"/>
                </a:cubicBezTo>
                <a:cubicBezTo>
                  <a:pt x="24979" y="5445"/>
                  <a:pt x="24979" y="5410"/>
                  <a:pt x="24957" y="5410"/>
                </a:cubicBezTo>
                <a:close/>
                <a:moveTo>
                  <a:pt x="23696" y="5345"/>
                </a:moveTo>
                <a:cubicBezTo>
                  <a:pt x="23669" y="5345"/>
                  <a:pt x="23645" y="5381"/>
                  <a:pt x="23670" y="5406"/>
                </a:cubicBezTo>
                <a:cubicBezTo>
                  <a:pt x="23680" y="5416"/>
                  <a:pt x="23690" y="5427"/>
                  <a:pt x="23698" y="5436"/>
                </a:cubicBezTo>
                <a:cubicBezTo>
                  <a:pt x="23705" y="5444"/>
                  <a:pt x="23713" y="5447"/>
                  <a:pt x="23721" y="5447"/>
                </a:cubicBezTo>
                <a:cubicBezTo>
                  <a:pt x="23748" y="5447"/>
                  <a:pt x="23772" y="5411"/>
                  <a:pt x="23748" y="5386"/>
                </a:cubicBezTo>
                <a:cubicBezTo>
                  <a:pt x="23738" y="5375"/>
                  <a:pt x="23728" y="5365"/>
                  <a:pt x="23720" y="5356"/>
                </a:cubicBezTo>
                <a:cubicBezTo>
                  <a:pt x="23713" y="5349"/>
                  <a:pt x="23704" y="5345"/>
                  <a:pt x="23696" y="5345"/>
                </a:cubicBezTo>
                <a:close/>
                <a:moveTo>
                  <a:pt x="21351" y="5410"/>
                </a:moveTo>
                <a:cubicBezTo>
                  <a:pt x="21343" y="5410"/>
                  <a:pt x="21334" y="5413"/>
                  <a:pt x="21327" y="5420"/>
                </a:cubicBezTo>
                <a:lnTo>
                  <a:pt x="21312" y="5436"/>
                </a:lnTo>
                <a:cubicBezTo>
                  <a:pt x="21287" y="5461"/>
                  <a:pt x="21310" y="5496"/>
                  <a:pt x="21337" y="5496"/>
                </a:cubicBezTo>
                <a:cubicBezTo>
                  <a:pt x="21345" y="5496"/>
                  <a:pt x="21353" y="5493"/>
                  <a:pt x="21361" y="5485"/>
                </a:cubicBezTo>
                <a:lnTo>
                  <a:pt x="21376" y="5470"/>
                </a:lnTo>
                <a:cubicBezTo>
                  <a:pt x="21402" y="5445"/>
                  <a:pt x="21378" y="5410"/>
                  <a:pt x="21351" y="5410"/>
                </a:cubicBezTo>
                <a:close/>
                <a:moveTo>
                  <a:pt x="4199" y="5440"/>
                </a:moveTo>
                <a:cubicBezTo>
                  <a:pt x="4153" y="5440"/>
                  <a:pt x="4153" y="5510"/>
                  <a:pt x="4199" y="5510"/>
                </a:cubicBezTo>
                <a:lnTo>
                  <a:pt x="4215" y="5510"/>
                </a:lnTo>
                <a:cubicBezTo>
                  <a:pt x="4261" y="5510"/>
                  <a:pt x="4262" y="5440"/>
                  <a:pt x="4215" y="5440"/>
                </a:cubicBezTo>
                <a:close/>
                <a:moveTo>
                  <a:pt x="7869" y="5424"/>
                </a:moveTo>
                <a:cubicBezTo>
                  <a:pt x="7861" y="5424"/>
                  <a:pt x="7852" y="5427"/>
                  <a:pt x="7845" y="5435"/>
                </a:cubicBezTo>
                <a:lnTo>
                  <a:pt x="7829" y="5451"/>
                </a:lnTo>
                <a:cubicBezTo>
                  <a:pt x="7804" y="5476"/>
                  <a:pt x="7828" y="5511"/>
                  <a:pt x="7855" y="5511"/>
                </a:cubicBezTo>
                <a:cubicBezTo>
                  <a:pt x="7863" y="5511"/>
                  <a:pt x="7871" y="5507"/>
                  <a:pt x="7878" y="5500"/>
                </a:cubicBezTo>
                <a:lnTo>
                  <a:pt x="7894" y="5484"/>
                </a:lnTo>
                <a:cubicBezTo>
                  <a:pt x="7920" y="5460"/>
                  <a:pt x="7896" y="5424"/>
                  <a:pt x="7869" y="5424"/>
                </a:cubicBezTo>
                <a:close/>
                <a:moveTo>
                  <a:pt x="16409" y="5399"/>
                </a:moveTo>
                <a:cubicBezTo>
                  <a:pt x="16384" y="5399"/>
                  <a:pt x="16360" y="5424"/>
                  <a:pt x="16377" y="5451"/>
                </a:cubicBezTo>
                <a:cubicBezTo>
                  <a:pt x="16388" y="5466"/>
                  <a:pt x="16397" y="5480"/>
                  <a:pt x="16408" y="5495"/>
                </a:cubicBezTo>
                <a:cubicBezTo>
                  <a:pt x="16416" y="5506"/>
                  <a:pt x="16427" y="5511"/>
                  <a:pt x="16438" y="5511"/>
                </a:cubicBezTo>
                <a:cubicBezTo>
                  <a:pt x="16463" y="5511"/>
                  <a:pt x="16487" y="5486"/>
                  <a:pt x="16468" y="5459"/>
                </a:cubicBezTo>
                <a:cubicBezTo>
                  <a:pt x="16458" y="5443"/>
                  <a:pt x="16450" y="5430"/>
                  <a:pt x="16439" y="5415"/>
                </a:cubicBezTo>
                <a:cubicBezTo>
                  <a:pt x="16431" y="5404"/>
                  <a:pt x="16420" y="5399"/>
                  <a:pt x="16409" y="5399"/>
                </a:cubicBezTo>
                <a:close/>
                <a:moveTo>
                  <a:pt x="9306" y="5423"/>
                </a:moveTo>
                <a:cubicBezTo>
                  <a:pt x="9282" y="5423"/>
                  <a:pt x="9257" y="5449"/>
                  <a:pt x="9271" y="5477"/>
                </a:cubicBezTo>
                <a:cubicBezTo>
                  <a:pt x="9277" y="5487"/>
                  <a:pt x="9282" y="5496"/>
                  <a:pt x="9287" y="5506"/>
                </a:cubicBezTo>
                <a:cubicBezTo>
                  <a:pt x="9294" y="5519"/>
                  <a:pt x="9304" y="5524"/>
                  <a:pt x="9315" y="5524"/>
                </a:cubicBezTo>
                <a:cubicBezTo>
                  <a:pt x="9339" y="5524"/>
                  <a:pt x="9363" y="5499"/>
                  <a:pt x="9349" y="5472"/>
                </a:cubicBezTo>
                <a:cubicBezTo>
                  <a:pt x="9344" y="5461"/>
                  <a:pt x="9339" y="5452"/>
                  <a:pt x="9333" y="5441"/>
                </a:cubicBezTo>
                <a:cubicBezTo>
                  <a:pt x="9327" y="5429"/>
                  <a:pt x="9316" y="5423"/>
                  <a:pt x="9306" y="5423"/>
                </a:cubicBezTo>
                <a:close/>
                <a:moveTo>
                  <a:pt x="8884" y="5469"/>
                </a:moveTo>
                <a:cubicBezTo>
                  <a:pt x="8871" y="5469"/>
                  <a:pt x="8858" y="5487"/>
                  <a:pt x="8870" y="5500"/>
                </a:cubicBezTo>
                <a:lnTo>
                  <a:pt x="8914" y="5544"/>
                </a:lnTo>
                <a:cubicBezTo>
                  <a:pt x="8918" y="5547"/>
                  <a:pt x="8922" y="5549"/>
                  <a:pt x="8926" y="5549"/>
                </a:cubicBezTo>
                <a:cubicBezTo>
                  <a:pt x="8939" y="5549"/>
                  <a:pt x="8952" y="5532"/>
                  <a:pt x="8939" y="5520"/>
                </a:cubicBezTo>
                <a:lnTo>
                  <a:pt x="8894" y="5475"/>
                </a:lnTo>
                <a:cubicBezTo>
                  <a:pt x="8891" y="5471"/>
                  <a:pt x="8887" y="5469"/>
                  <a:pt x="8884" y="5469"/>
                </a:cubicBezTo>
                <a:close/>
                <a:moveTo>
                  <a:pt x="15449" y="5412"/>
                </a:moveTo>
                <a:cubicBezTo>
                  <a:pt x="15436" y="5412"/>
                  <a:pt x="15423" y="5429"/>
                  <a:pt x="15436" y="5442"/>
                </a:cubicBezTo>
                <a:cubicBezTo>
                  <a:pt x="15466" y="5475"/>
                  <a:pt x="15496" y="5510"/>
                  <a:pt x="15528" y="5546"/>
                </a:cubicBezTo>
                <a:cubicBezTo>
                  <a:pt x="15531" y="5550"/>
                  <a:pt x="15536" y="5552"/>
                  <a:pt x="15539" y="5552"/>
                </a:cubicBezTo>
                <a:cubicBezTo>
                  <a:pt x="15553" y="5552"/>
                  <a:pt x="15564" y="5534"/>
                  <a:pt x="15552" y="5521"/>
                </a:cubicBezTo>
                <a:cubicBezTo>
                  <a:pt x="15523" y="5487"/>
                  <a:pt x="15491" y="5452"/>
                  <a:pt x="15461" y="5417"/>
                </a:cubicBezTo>
                <a:cubicBezTo>
                  <a:pt x="15457" y="5413"/>
                  <a:pt x="15453" y="5412"/>
                  <a:pt x="15449" y="5412"/>
                </a:cubicBezTo>
                <a:close/>
                <a:moveTo>
                  <a:pt x="15864" y="5425"/>
                </a:moveTo>
                <a:cubicBezTo>
                  <a:pt x="15850" y="5425"/>
                  <a:pt x="15837" y="5433"/>
                  <a:pt x="15834" y="5451"/>
                </a:cubicBezTo>
                <a:cubicBezTo>
                  <a:pt x="15824" y="5485"/>
                  <a:pt x="15834" y="5517"/>
                  <a:pt x="15856" y="5545"/>
                </a:cubicBezTo>
                <a:cubicBezTo>
                  <a:pt x="15862" y="5553"/>
                  <a:pt x="15872" y="5556"/>
                  <a:pt x="15882" y="5556"/>
                </a:cubicBezTo>
                <a:cubicBezTo>
                  <a:pt x="15891" y="5556"/>
                  <a:pt x="15901" y="5552"/>
                  <a:pt x="15907" y="5546"/>
                </a:cubicBezTo>
                <a:cubicBezTo>
                  <a:pt x="15922" y="5531"/>
                  <a:pt x="15918" y="5510"/>
                  <a:pt x="15907" y="5496"/>
                </a:cubicBezTo>
                <a:cubicBezTo>
                  <a:pt x="15901" y="5488"/>
                  <a:pt x="15901" y="5479"/>
                  <a:pt x="15902" y="5470"/>
                </a:cubicBezTo>
                <a:cubicBezTo>
                  <a:pt x="15908" y="5443"/>
                  <a:pt x="15885" y="5425"/>
                  <a:pt x="15864" y="5425"/>
                </a:cubicBezTo>
                <a:close/>
                <a:moveTo>
                  <a:pt x="20691" y="5483"/>
                </a:moveTo>
                <a:cubicBezTo>
                  <a:pt x="20664" y="5483"/>
                  <a:pt x="20640" y="5518"/>
                  <a:pt x="20666" y="5543"/>
                </a:cubicBezTo>
                <a:lnTo>
                  <a:pt x="20682" y="5559"/>
                </a:lnTo>
                <a:cubicBezTo>
                  <a:pt x="20689" y="5566"/>
                  <a:pt x="20698" y="5569"/>
                  <a:pt x="20706" y="5569"/>
                </a:cubicBezTo>
                <a:cubicBezTo>
                  <a:pt x="20733" y="5569"/>
                  <a:pt x="20756" y="5534"/>
                  <a:pt x="20731" y="5509"/>
                </a:cubicBezTo>
                <a:lnTo>
                  <a:pt x="20715" y="5494"/>
                </a:lnTo>
                <a:cubicBezTo>
                  <a:pt x="20708" y="5486"/>
                  <a:pt x="20700" y="5483"/>
                  <a:pt x="20691" y="5483"/>
                </a:cubicBezTo>
                <a:close/>
                <a:moveTo>
                  <a:pt x="4515" y="5515"/>
                </a:moveTo>
                <a:cubicBezTo>
                  <a:pt x="4507" y="5515"/>
                  <a:pt x="4499" y="5519"/>
                  <a:pt x="4491" y="5526"/>
                </a:cubicBezTo>
                <a:lnTo>
                  <a:pt x="4476" y="5542"/>
                </a:lnTo>
                <a:cubicBezTo>
                  <a:pt x="4449" y="5566"/>
                  <a:pt x="4474" y="5602"/>
                  <a:pt x="4502" y="5602"/>
                </a:cubicBezTo>
                <a:cubicBezTo>
                  <a:pt x="4510" y="5602"/>
                  <a:pt x="4518" y="5599"/>
                  <a:pt x="4525" y="5592"/>
                </a:cubicBezTo>
                <a:lnTo>
                  <a:pt x="4541" y="5576"/>
                </a:lnTo>
                <a:cubicBezTo>
                  <a:pt x="4566" y="5551"/>
                  <a:pt x="4542" y="5515"/>
                  <a:pt x="4515" y="5515"/>
                </a:cubicBezTo>
                <a:close/>
                <a:moveTo>
                  <a:pt x="2066" y="5540"/>
                </a:moveTo>
                <a:cubicBezTo>
                  <a:pt x="2020" y="5540"/>
                  <a:pt x="2020" y="5610"/>
                  <a:pt x="2066" y="5610"/>
                </a:cubicBezTo>
                <a:cubicBezTo>
                  <a:pt x="2111" y="5610"/>
                  <a:pt x="2111" y="5540"/>
                  <a:pt x="2066" y="5540"/>
                </a:cubicBezTo>
                <a:close/>
                <a:moveTo>
                  <a:pt x="7793" y="5545"/>
                </a:moveTo>
                <a:cubicBezTo>
                  <a:pt x="7747" y="5545"/>
                  <a:pt x="7747" y="5615"/>
                  <a:pt x="7793" y="5615"/>
                </a:cubicBezTo>
                <a:cubicBezTo>
                  <a:pt x="7839" y="5615"/>
                  <a:pt x="7839" y="5545"/>
                  <a:pt x="7793" y="5545"/>
                </a:cubicBezTo>
                <a:close/>
                <a:moveTo>
                  <a:pt x="3718" y="5559"/>
                </a:moveTo>
                <a:cubicBezTo>
                  <a:pt x="3710" y="5559"/>
                  <a:pt x="3702" y="5562"/>
                  <a:pt x="3695" y="5569"/>
                </a:cubicBezTo>
                <a:lnTo>
                  <a:pt x="3679" y="5585"/>
                </a:lnTo>
                <a:cubicBezTo>
                  <a:pt x="3654" y="5611"/>
                  <a:pt x="3678" y="5646"/>
                  <a:pt x="3705" y="5646"/>
                </a:cubicBezTo>
                <a:cubicBezTo>
                  <a:pt x="3713" y="5646"/>
                  <a:pt x="3721" y="5643"/>
                  <a:pt x="3729" y="5635"/>
                </a:cubicBezTo>
                <a:cubicBezTo>
                  <a:pt x="3734" y="5629"/>
                  <a:pt x="3738" y="5625"/>
                  <a:pt x="3744" y="5619"/>
                </a:cubicBezTo>
                <a:cubicBezTo>
                  <a:pt x="3769" y="5594"/>
                  <a:pt x="3745" y="5559"/>
                  <a:pt x="3718" y="5559"/>
                </a:cubicBezTo>
                <a:close/>
                <a:moveTo>
                  <a:pt x="24669" y="5572"/>
                </a:moveTo>
                <a:cubicBezTo>
                  <a:pt x="24661" y="5572"/>
                  <a:pt x="24653" y="5575"/>
                  <a:pt x="24645" y="5582"/>
                </a:cubicBezTo>
                <a:lnTo>
                  <a:pt x="24629" y="5597"/>
                </a:lnTo>
                <a:cubicBezTo>
                  <a:pt x="24604" y="5622"/>
                  <a:pt x="24629" y="5657"/>
                  <a:pt x="24656" y="5657"/>
                </a:cubicBezTo>
                <a:cubicBezTo>
                  <a:pt x="24664" y="5657"/>
                  <a:pt x="24672" y="5654"/>
                  <a:pt x="24680" y="5647"/>
                </a:cubicBezTo>
                <a:lnTo>
                  <a:pt x="24695" y="5631"/>
                </a:lnTo>
                <a:cubicBezTo>
                  <a:pt x="24720" y="5607"/>
                  <a:pt x="24697" y="5572"/>
                  <a:pt x="24669" y="5572"/>
                </a:cubicBezTo>
                <a:close/>
                <a:moveTo>
                  <a:pt x="13060" y="5584"/>
                </a:moveTo>
                <a:cubicBezTo>
                  <a:pt x="13043" y="5584"/>
                  <a:pt x="13025" y="5595"/>
                  <a:pt x="13025" y="5618"/>
                </a:cubicBezTo>
                <a:lnTo>
                  <a:pt x="13025" y="5634"/>
                </a:lnTo>
                <a:cubicBezTo>
                  <a:pt x="13025" y="5657"/>
                  <a:pt x="13043" y="5668"/>
                  <a:pt x="13060" y="5668"/>
                </a:cubicBezTo>
                <a:cubicBezTo>
                  <a:pt x="13078" y="5668"/>
                  <a:pt x="13095" y="5657"/>
                  <a:pt x="13095" y="5634"/>
                </a:cubicBezTo>
                <a:lnTo>
                  <a:pt x="13095" y="5618"/>
                </a:lnTo>
                <a:cubicBezTo>
                  <a:pt x="13095" y="5595"/>
                  <a:pt x="13078" y="5584"/>
                  <a:pt x="13060" y="5584"/>
                </a:cubicBezTo>
                <a:close/>
                <a:moveTo>
                  <a:pt x="12744" y="5584"/>
                </a:moveTo>
                <a:cubicBezTo>
                  <a:pt x="12739" y="5584"/>
                  <a:pt x="12733" y="5585"/>
                  <a:pt x="12728" y="5588"/>
                </a:cubicBezTo>
                <a:cubicBezTo>
                  <a:pt x="12717" y="5593"/>
                  <a:pt x="12708" y="5598"/>
                  <a:pt x="12697" y="5604"/>
                </a:cubicBezTo>
                <a:cubicBezTo>
                  <a:pt x="12663" y="5622"/>
                  <a:pt x="12684" y="5670"/>
                  <a:pt x="12716" y="5670"/>
                </a:cubicBezTo>
                <a:cubicBezTo>
                  <a:pt x="12721" y="5670"/>
                  <a:pt x="12727" y="5668"/>
                  <a:pt x="12733" y="5665"/>
                </a:cubicBezTo>
                <a:cubicBezTo>
                  <a:pt x="12743" y="5660"/>
                  <a:pt x="12753" y="5655"/>
                  <a:pt x="12763" y="5650"/>
                </a:cubicBezTo>
                <a:cubicBezTo>
                  <a:pt x="12798" y="5632"/>
                  <a:pt x="12777" y="5584"/>
                  <a:pt x="12744" y="5584"/>
                </a:cubicBezTo>
                <a:close/>
                <a:moveTo>
                  <a:pt x="13721" y="5570"/>
                </a:moveTo>
                <a:cubicBezTo>
                  <a:pt x="13704" y="5570"/>
                  <a:pt x="13686" y="5582"/>
                  <a:pt x="13686" y="5605"/>
                </a:cubicBezTo>
                <a:lnTo>
                  <a:pt x="13686" y="5635"/>
                </a:lnTo>
                <a:cubicBezTo>
                  <a:pt x="13686" y="5658"/>
                  <a:pt x="13703" y="5670"/>
                  <a:pt x="13721" y="5670"/>
                </a:cubicBezTo>
                <a:cubicBezTo>
                  <a:pt x="13739" y="5670"/>
                  <a:pt x="13756" y="5658"/>
                  <a:pt x="13756" y="5635"/>
                </a:cubicBezTo>
                <a:lnTo>
                  <a:pt x="13756" y="5605"/>
                </a:lnTo>
                <a:cubicBezTo>
                  <a:pt x="13756" y="5582"/>
                  <a:pt x="13739" y="5570"/>
                  <a:pt x="13721" y="5570"/>
                </a:cubicBezTo>
                <a:close/>
                <a:moveTo>
                  <a:pt x="6780" y="5563"/>
                </a:moveTo>
                <a:cubicBezTo>
                  <a:pt x="6710" y="5563"/>
                  <a:pt x="6710" y="5671"/>
                  <a:pt x="6780" y="5671"/>
                </a:cubicBezTo>
                <a:cubicBezTo>
                  <a:pt x="6849" y="5671"/>
                  <a:pt x="6849" y="5563"/>
                  <a:pt x="6780" y="5563"/>
                </a:cubicBezTo>
                <a:close/>
                <a:moveTo>
                  <a:pt x="595" y="5627"/>
                </a:moveTo>
                <a:cubicBezTo>
                  <a:pt x="582" y="5627"/>
                  <a:pt x="569" y="5645"/>
                  <a:pt x="582" y="5657"/>
                </a:cubicBezTo>
                <a:lnTo>
                  <a:pt x="597" y="5673"/>
                </a:lnTo>
                <a:cubicBezTo>
                  <a:pt x="601" y="5677"/>
                  <a:pt x="605" y="5678"/>
                  <a:pt x="609" y="5678"/>
                </a:cubicBezTo>
                <a:cubicBezTo>
                  <a:pt x="622" y="5678"/>
                  <a:pt x="635" y="5660"/>
                  <a:pt x="623" y="5648"/>
                </a:cubicBezTo>
                <a:cubicBezTo>
                  <a:pt x="616" y="5642"/>
                  <a:pt x="611" y="5637"/>
                  <a:pt x="607" y="5632"/>
                </a:cubicBezTo>
                <a:cubicBezTo>
                  <a:pt x="603" y="5628"/>
                  <a:pt x="599" y="5627"/>
                  <a:pt x="595" y="5627"/>
                </a:cubicBezTo>
                <a:close/>
                <a:moveTo>
                  <a:pt x="11392" y="5592"/>
                </a:moveTo>
                <a:cubicBezTo>
                  <a:pt x="11386" y="5592"/>
                  <a:pt x="11380" y="5594"/>
                  <a:pt x="11374" y="5598"/>
                </a:cubicBezTo>
                <a:cubicBezTo>
                  <a:pt x="11358" y="5609"/>
                  <a:pt x="11344" y="5618"/>
                  <a:pt x="11329" y="5629"/>
                </a:cubicBezTo>
                <a:cubicBezTo>
                  <a:pt x="11297" y="5649"/>
                  <a:pt x="11317" y="5695"/>
                  <a:pt x="11347" y="5695"/>
                </a:cubicBezTo>
                <a:cubicBezTo>
                  <a:pt x="11352" y="5695"/>
                  <a:pt x="11358" y="5694"/>
                  <a:pt x="11365" y="5690"/>
                </a:cubicBezTo>
                <a:cubicBezTo>
                  <a:pt x="11380" y="5679"/>
                  <a:pt x="11395" y="5671"/>
                  <a:pt x="11409" y="5660"/>
                </a:cubicBezTo>
                <a:cubicBezTo>
                  <a:pt x="11441" y="5639"/>
                  <a:pt x="11421" y="5592"/>
                  <a:pt x="11392" y="5592"/>
                </a:cubicBezTo>
                <a:close/>
                <a:moveTo>
                  <a:pt x="17131" y="5590"/>
                </a:moveTo>
                <a:cubicBezTo>
                  <a:pt x="17090" y="5590"/>
                  <a:pt x="17054" y="5643"/>
                  <a:pt x="17091" y="5681"/>
                </a:cubicBezTo>
                <a:cubicBezTo>
                  <a:pt x="17096" y="5686"/>
                  <a:pt x="17101" y="5693"/>
                  <a:pt x="17106" y="5697"/>
                </a:cubicBezTo>
                <a:cubicBezTo>
                  <a:pt x="17117" y="5708"/>
                  <a:pt x="17130" y="5712"/>
                  <a:pt x="17142" y="5712"/>
                </a:cubicBezTo>
                <a:cubicBezTo>
                  <a:pt x="17183" y="5712"/>
                  <a:pt x="17220" y="5659"/>
                  <a:pt x="17183" y="5621"/>
                </a:cubicBezTo>
                <a:lnTo>
                  <a:pt x="17167" y="5606"/>
                </a:lnTo>
                <a:cubicBezTo>
                  <a:pt x="17156" y="5595"/>
                  <a:pt x="17143" y="5590"/>
                  <a:pt x="17131" y="5590"/>
                </a:cubicBezTo>
                <a:close/>
                <a:moveTo>
                  <a:pt x="142" y="5655"/>
                </a:moveTo>
                <a:cubicBezTo>
                  <a:pt x="98" y="5655"/>
                  <a:pt x="97" y="5724"/>
                  <a:pt x="144" y="5725"/>
                </a:cubicBezTo>
                <a:cubicBezTo>
                  <a:pt x="189" y="5725"/>
                  <a:pt x="189" y="5655"/>
                  <a:pt x="144" y="5655"/>
                </a:cubicBezTo>
                <a:cubicBezTo>
                  <a:pt x="143" y="5655"/>
                  <a:pt x="142" y="5655"/>
                  <a:pt x="142" y="5655"/>
                </a:cubicBezTo>
                <a:close/>
                <a:moveTo>
                  <a:pt x="1405" y="5597"/>
                </a:moveTo>
                <a:cubicBezTo>
                  <a:pt x="1378" y="5597"/>
                  <a:pt x="1354" y="5633"/>
                  <a:pt x="1380" y="5657"/>
                </a:cubicBezTo>
                <a:cubicBezTo>
                  <a:pt x="1399" y="5677"/>
                  <a:pt x="1419" y="5698"/>
                  <a:pt x="1440" y="5718"/>
                </a:cubicBezTo>
                <a:cubicBezTo>
                  <a:pt x="1447" y="5725"/>
                  <a:pt x="1455" y="5728"/>
                  <a:pt x="1463" y="5728"/>
                </a:cubicBezTo>
                <a:cubicBezTo>
                  <a:pt x="1491" y="5728"/>
                  <a:pt x="1515" y="5693"/>
                  <a:pt x="1490" y="5668"/>
                </a:cubicBezTo>
                <a:cubicBezTo>
                  <a:pt x="1470" y="5648"/>
                  <a:pt x="1450" y="5627"/>
                  <a:pt x="1429" y="5608"/>
                </a:cubicBezTo>
                <a:cubicBezTo>
                  <a:pt x="1422" y="5600"/>
                  <a:pt x="1413" y="5597"/>
                  <a:pt x="1405" y="5597"/>
                </a:cubicBezTo>
                <a:close/>
                <a:moveTo>
                  <a:pt x="24011" y="5644"/>
                </a:moveTo>
                <a:cubicBezTo>
                  <a:pt x="23984" y="5644"/>
                  <a:pt x="23960" y="5680"/>
                  <a:pt x="23985" y="5704"/>
                </a:cubicBezTo>
                <a:lnTo>
                  <a:pt x="24001" y="5720"/>
                </a:lnTo>
                <a:cubicBezTo>
                  <a:pt x="24008" y="5727"/>
                  <a:pt x="24017" y="5730"/>
                  <a:pt x="24025" y="5730"/>
                </a:cubicBezTo>
                <a:cubicBezTo>
                  <a:pt x="24052" y="5730"/>
                  <a:pt x="24076" y="5695"/>
                  <a:pt x="24051" y="5671"/>
                </a:cubicBezTo>
                <a:cubicBezTo>
                  <a:pt x="24045" y="5665"/>
                  <a:pt x="24041" y="5660"/>
                  <a:pt x="24035" y="5655"/>
                </a:cubicBezTo>
                <a:cubicBezTo>
                  <a:pt x="24028" y="5647"/>
                  <a:pt x="24019" y="5644"/>
                  <a:pt x="24011" y="5644"/>
                </a:cubicBezTo>
                <a:close/>
                <a:moveTo>
                  <a:pt x="22131" y="5652"/>
                </a:moveTo>
                <a:cubicBezTo>
                  <a:pt x="22123" y="5652"/>
                  <a:pt x="22115" y="5655"/>
                  <a:pt x="22108" y="5662"/>
                </a:cubicBezTo>
                <a:lnTo>
                  <a:pt x="22092" y="5678"/>
                </a:lnTo>
                <a:cubicBezTo>
                  <a:pt x="22067" y="5703"/>
                  <a:pt x="22091" y="5739"/>
                  <a:pt x="22118" y="5739"/>
                </a:cubicBezTo>
                <a:cubicBezTo>
                  <a:pt x="22126" y="5739"/>
                  <a:pt x="22134" y="5736"/>
                  <a:pt x="22141" y="5728"/>
                </a:cubicBezTo>
                <a:lnTo>
                  <a:pt x="22157" y="5713"/>
                </a:lnTo>
                <a:cubicBezTo>
                  <a:pt x="22183" y="5688"/>
                  <a:pt x="22158" y="5652"/>
                  <a:pt x="22131" y="5652"/>
                </a:cubicBezTo>
                <a:close/>
                <a:moveTo>
                  <a:pt x="3644" y="5678"/>
                </a:moveTo>
                <a:cubicBezTo>
                  <a:pt x="3598" y="5678"/>
                  <a:pt x="3598" y="5749"/>
                  <a:pt x="3644" y="5749"/>
                </a:cubicBezTo>
                <a:cubicBezTo>
                  <a:pt x="3644" y="5749"/>
                  <a:pt x="3644" y="5749"/>
                  <a:pt x="3645" y="5749"/>
                </a:cubicBezTo>
                <a:cubicBezTo>
                  <a:pt x="3688" y="5749"/>
                  <a:pt x="3690" y="5678"/>
                  <a:pt x="3644" y="5678"/>
                </a:cubicBezTo>
                <a:close/>
                <a:moveTo>
                  <a:pt x="5997" y="5636"/>
                </a:moveTo>
                <a:cubicBezTo>
                  <a:pt x="5985" y="5636"/>
                  <a:pt x="5972" y="5641"/>
                  <a:pt x="5961" y="5652"/>
                </a:cubicBezTo>
                <a:lnTo>
                  <a:pt x="5932" y="5682"/>
                </a:lnTo>
                <a:cubicBezTo>
                  <a:pt x="5893" y="5719"/>
                  <a:pt x="5930" y="5773"/>
                  <a:pt x="5971" y="5773"/>
                </a:cubicBezTo>
                <a:cubicBezTo>
                  <a:pt x="5983" y="5773"/>
                  <a:pt x="5995" y="5769"/>
                  <a:pt x="6006" y="5758"/>
                </a:cubicBezTo>
                <a:lnTo>
                  <a:pt x="6037" y="5728"/>
                </a:lnTo>
                <a:cubicBezTo>
                  <a:pt x="6074" y="5690"/>
                  <a:pt x="6038" y="5636"/>
                  <a:pt x="5997" y="5636"/>
                </a:cubicBezTo>
                <a:close/>
                <a:moveTo>
                  <a:pt x="7448" y="5708"/>
                </a:moveTo>
                <a:cubicBezTo>
                  <a:pt x="7402" y="5708"/>
                  <a:pt x="7402" y="5779"/>
                  <a:pt x="7448" y="5779"/>
                </a:cubicBezTo>
                <a:cubicBezTo>
                  <a:pt x="7494" y="5779"/>
                  <a:pt x="7494" y="5708"/>
                  <a:pt x="7448" y="5708"/>
                </a:cubicBezTo>
                <a:close/>
                <a:moveTo>
                  <a:pt x="984" y="5748"/>
                </a:moveTo>
                <a:cubicBezTo>
                  <a:pt x="971" y="5748"/>
                  <a:pt x="959" y="5767"/>
                  <a:pt x="971" y="5779"/>
                </a:cubicBezTo>
                <a:lnTo>
                  <a:pt x="987" y="5794"/>
                </a:lnTo>
                <a:cubicBezTo>
                  <a:pt x="991" y="5798"/>
                  <a:pt x="995" y="5799"/>
                  <a:pt x="999" y="5799"/>
                </a:cubicBezTo>
                <a:cubicBezTo>
                  <a:pt x="1012" y="5799"/>
                  <a:pt x="1023" y="5782"/>
                  <a:pt x="1011" y="5770"/>
                </a:cubicBezTo>
                <a:lnTo>
                  <a:pt x="995" y="5754"/>
                </a:lnTo>
                <a:cubicBezTo>
                  <a:pt x="992" y="5750"/>
                  <a:pt x="988" y="5748"/>
                  <a:pt x="984" y="5748"/>
                </a:cubicBezTo>
                <a:close/>
                <a:moveTo>
                  <a:pt x="12022" y="5731"/>
                </a:moveTo>
                <a:cubicBezTo>
                  <a:pt x="11977" y="5731"/>
                  <a:pt x="11978" y="5803"/>
                  <a:pt x="12022" y="5803"/>
                </a:cubicBezTo>
                <a:lnTo>
                  <a:pt x="12053" y="5803"/>
                </a:lnTo>
                <a:cubicBezTo>
                  <a:pt x="12099" y="5803"/>
                  <a:pt x="12099" y="5731"/>
                  <a:pt x="12053" y="5731"/>
                </a:cubicBezTo>
                <a:lnTo>
                  <a:pt x="12022" y="5731"/>
                </a:lnTo>
                <a:cubicBezTo>
                  <a:pt x="12022" y="5731"/>
                  <a:pt x="12022" y="5731"/>
                  <a:pt x="12022" y="5731"/>
                </a:cubicBezTo>
                <a:close/>
                <a:moveTo>
                  <a:pt x="8491" y="5736"/>
                </a:moveTo>
                <a:cubicBezTo>
                  <a:pt x="8446" y="5736"/>
                  <a:pt x="8446" y="5807"/>
                  <a:pt x="8491" y="5807"/>
                </a:cubicBezTo>
                <a:cubicBezTo>
                  <a:pt x="8537" y="5807"/>
                  <a:pt x="8538" y="5736"/>
                  <a:pt x="8491" y="5736"/>
                </a:cubicBezTo>
                <a:close/>
                <a:moveTo>
                  <a:pt x="20164" y="5708"/>
                </a:moveTo>
                <a:cubicBezTo>
                  <a:pt x="20147" y="5708"/>
                  <a:pt x="20129" y="5719"/>
                  <a:pt x="20129" y="5742"/>
                </a:cubicBezTo>
                <a:lnTo>
                  <a:pt x="20129" y="5772"/>
                </a:lnTo>
                <a:cubicBezTo>
                  <a:pt x="20129" y="5795"/>
                  <a:pt x="20147" y="5807"/>
                  <a:pt x="20164" y="5807"/>
                </a:cubicBezTo>
                <a:cubicBezTo>
                  <a:pt x="20182" y="5807"/>
                  <a:pt x="20200" y="5795"/>
                  <a:pt x="20200" y="5772"/>
                </a:cubicBezTo>
                <a:lnTo>
                  <a:pt x="20200" y="5742"/>
                </a:lnTo>
                <a:cubicBezTo>
                  <a:pt x="20200" y="5719"/>
                  <a:pt x="20182" y="5708"/>
                  <a:pt x="20164" y="5708"/>
                </a:cubicBezTo>
                <a:close/>
                <a:moveTo>
                  <a:pt x="18962" y="5702"/>
                </a:moveTo>
                <a:cubicBezTo>
                  <a:pt x="18935" y="5702"/>
                  <a:pt x="18908" y="5719"/>
                  <a:pt x="18908" y="5754"/>
                </a:cubicBezTo>
                <a:lnTo>
                  <a:pt x="18908" y="5770"/>
                </a:lnTo>
                <a:cubicBezTo>
                  <a:pt x="18908" y="5804"/>
                  <a:pt x="18935" y="5821"/>
                  <a:pt x="18962" y="5821"/>
                </a:cubicBezTo>
                <a:cubicBezTo>
                  <a:pt x="18988" y="5821"/>
                  <a:pt x="19015" y="5804"/>
                  <a:pt x="19016" y="5770"/>
                </a:cubicBezTo>
                <a:lnTo>
                  <a:pt x="19016" y="5754"/>
                </a:lnTo>
                <a:cubicBezTo>
                  <a:pt x="19016" y="5719"/>
                  <a:pt x="18989" y="5702"/>
                  <a:pt x="18962" y="5702"/>
                </a:cubicBezTo>
                <a:close/>
                <a:moveTo>
                  <a:pt x="22597" y="5767"/>
                </a:moveTo>
                <a:cubicBezTo>
                  <a:pt x="22588" y="5767"/>
                  <a:pt x="22580" y="5772"/>
                  <a:pt x="22579" y="5783"/>
                </a:cubicBezTo>
                <a:lnTo>
                  <a:pt x="22579" y="5805"/>
                </a:lnTo>
                <a:cubicBezTo>
                  <a:pt x="22579" y="5816"/>
                  <a:pt x="22588" y="5822"/>
                  <a:pt x="22597" y="5822"/>
                </a:cubicBezTo>
                <a:cubicBezTo>
                  <a:pt x="22606" y="5822"/>
                  <a:pt x="22615" y="5816"/>
                  <a:pt x="22615" y="5805"/>
                </a:cubicBezTo>
                <a:lnTo>
                  <a:pt x="22615" y="5783"/>
                </a:lnTo>
                <a:cubicBezTo>
                  <a:pt x="22615" y="5772"/>
                  <a:pt x="22606" y="5767"/>
                  <a:pt x="22597" y="5767"/>
                </a:cubicBezTo>
                <a:close/>
                <a:moveTo>
                  <a:pt x="7192" y="5783"/>
                </a:moveTo>
                <a:cubicBezTo>
                  <a:pt x="7147" y="5783"/>
                  <a:pt x="7147" y="5854"/>
                  <a:pt x="7192" y="5854"/>
                </a:cubicBezTo>
                <a:lnTo>
                  <a:pt x="7208" y="5854"/>
                </a:lnTo>
                <a:cubicBezTo>
                  <a:pt x="7253" y="5854"/>
                  <a:pt x="7254" y="5783"/>
                  <a:pt x="7208" y="5783"/>
                </a:cubicBezTo>
                <a:close/>
                <a:moveTo>
                  <a:pt x="20945" y="5800"/>
                </a:moveTo>
                <a:cubicBezTo>
                  <a:pt x="20899" y="5800"/>
                  <a:pt x="20899" y="5871"/>
                  <a:pt x="20945" y="5871"/>
                </a:cubicBezTo>
                <a:cubicBezTo>
                  <a:pt x="20991" y="5871"/>
                  <a:pt x="20991" y="5800"/>
                  <a:pt x="20945" y="5800"/>
                </a:cubicBezTo>
                <a:close/>
                <a:moveTo>
                  <a:pt x="19593" y="5705"/>
                </a:moveTo>
                <a:cubicBezTo>
                  <a:pt x="19576" y="5705"/>
                  <a:pt x="19558" y="5717"/>
                  <a:pt x="19558" y="5740"/>
                </a:cubicBezTo>
                <a:lnTo>
                  <a:pt x="19558" y="5846"/>
                </a:lnTo>
                <a:cubicBezTo>
                  <a:pt x="19558" y="5869"/>
                  <a:pt x="19576" y="5880"/>
                  <a:pt x="19593" y="5880"/>
                </a:cubicBezTo>
                <a:cubicBezTo>
                  <a:pt x="19611" y="5880"/>
                  <a:pt x="19629" y="5869"/>
                  <a:pt x="19629" y="5846"/>
                </a:cubicBezTo>
                <a:lnTo>
                  <a:pt x="19629" y="5740"/>
                </a:lnTo>
                <a:cubicBezTo>
                  <a:pt x="19629" y="5717"/>
                  <a:pt x="19611" y="5705"/>
                  <a:pt x="19593" y="5705"/>
                </a:cubicBezTo>
                <a:close/>
                <a:moveTo>
                  <a:pt x="6604" y="5810"/>
                </a:moveTo>
                <a:cubicBezTo>
                  <a:pt x="6599" y="5810"/>
                  <a:pt x="6593" y="5811"/>
                  <a:pt x="6588" y="5814"/>
                </a:cubicBezTo>
                <a:cubicBezTo>
                  <a:pt x="6577" y="5819"/>
                  <a:pt x="6568" y="5825"/>
                  <a:pt x="6557" y="5830"/>
                </a:cubicBezTo>
                <a:cubicBezTo>
                  <a:pt x="6522" y="5848"/>
                  <a:pt x="6543" y="5896"/>
                  <a:pt x="6576" y="5896"/>
                </a:cubicBezTo>
                <a:cubicBezTo>
                  <a:pt x="6581" y="5896"/>
                  <a:pt x="6587" y="5895"/>
                  <a:pt x="6593" y="5892"/>
                </a:cubicBezTo>
                <a:cubicBezTo>
                  <a:pt x="6603" y="5886"/>
                  <a:pt x="6613" y="5881"/>
                  <a:pt x="6623" y="5876"/>
                </a:cubicBezTo>
                <a:cubicBezTo>
                  <a:pt x="6659" y="5858"/>
                  <a:pt x="6637" y="5810"/>
                  <a:pt x="6604" y="5810"/>
                </a:cubicBezTo>
                <a:close/>
                <a:moveTo>
                  <a:pt x="13013" y="5839"/>
                </a:moveTo>
                <a:cubicBezTo>
                  <a:pt x="12968" y="5839"/>
                  <a:pt x="12969" y="5910"/>
                  <a:pt x="13014" y="5910"/>
                </a:cubicBezTo>
                <a:lnTo>
                  <a:pt x="13029" y="5910"/>
                </a:lnTo>
                <a:cubicBezTo>
                  <a:pt x="13074" y="5910"/>
                  <a:pt x="13074" y="5839"/>
                  <a:pt x="13029" y="5839"/>
                </a:cubicBezTo>
                <a:lnTo>
                  <a:pt x="13014" y="5839"/>
                </a:lnTo>
                <a:cubicBezTo>
                  <a:pt x="13013" y="5839"/>
                  <a:pt x="13013" y="5839"/>
                  <a:pt x="13013" y="5839"/>
                </a:cubicBezTo>
                <a:close/>
                <a:moveTo>
                  <a:pt x="3298" y="5841"/>
                </a:moveTo>
                <a:cubicBezTo>
                  <a:pt x="3252" y="5841"/>
                  <a:pt x="3252" y="5913"/>
                  <a:pt x="3298" y="5913"/>
                </a:cubicBezTo>
                <a:cubicBezTo>
                  <a:pt x="3298" y="5913"/>
                  <a:pt x="3299" y="5913"/>
                  <a:pt x="3299" y="5913"/>
                </a:cubicBezTo>
                <a:cubicBezTo>
                  <a:pt x="3342" y="5913"/>
                  <a:pt x="3344" y="5841"/>
                  <a:pt x="3298" y="5841"/>
                </a:cubicBezTo>
                <a:close/>
                <a:moveTo>
                  <a:pt x="6238" y="5880"/>
                </a:moveTo>
                <a:cubicBezTo>
                  <a:pt x="6192" y="5880"/>
                  <a:pt x="6192" y="5950"/>
                  <a:pt x="6238" y="5950"/>
                </a:cubicBezTo>
                <a:cubicBezTo>
                  <a:pt x="6284" y="5950"/>
                  <a:pt x="6284" y="5880"/>
                  <a:pt x="6238" y="5880"/>
                </a:cubicBezTo>
                <a:close/>
                <a:moveTo>
                  <a:pt x="21454" y="5876"/>
                </a:moveTo>
                <a:cubicBezTo>
                  <a:pt x="21443" y="5876"/>
                  <a:pt x="21435" y="5881"/>
                  <a:pt x="21428" y="5889"/>
                </a:cubicBezTo>
                <a:cubicBezTo>
                  <a:pt x="21426" y="5888"/>
                  <a:pt x="21425" y="5888"/>
                  <a:pt x="21423" y="5888"/>
                </a:cubicBezTo>
                <a:cubicBezTo>
                  <a:pt x="21389" y="5888"/>
                  <a:pt x="21376" y="5947"/>
                  <a:pt x="21416" y="5960"/>
                </a:cubicBezTo>
                <a:cubicBezTo>
                  <a:pt x="21422" y="5962"/>
                  <a:pt x="21428" y="5963"/>
                  <a:pt x="21434" y="5963"/>
                </a:cubicBezTo>
                <a:cubicBezTo>
                  <a:pt x="21459" y="5963"/>
                  <a:pt x="21480" y="5945"/>
                  <a:pt x="21490" y="5922"/>
                </a:cubicBezTo>
                <a:cubicBezTo>
                  <a:pt x="21497" y="5903"/>
                  <a:pt x="21483" y="5881"/>
                  <a:pt x="21464" y="5877"/>
                </a:cubicBezTo>
                <a:cubicBezTo>
                  <a:pt x="21461" y="5876"/>
                  <a:pt x="21457" y="5876"/>
                  <a:pt x="21454" y="5876"/>
                </a:cubicBezTo>
                <a:close/>
                <a:moveTo>
                  <a:pt x="16093" y="5862"/>
                </a:moveTo>
                <a:cubicBezTo>
                  <a:pt x="16069" y="5862"/>
                  <a:pt x="16044" y="5887"/>
                  <a:pt x="16059" y="5915"/>
                </a:cubicBezTo>
                <a:cubicBezTo>
                  <a:pt x="16064" y="5925"/>
                  <a:pt x="16069" y="5935"/>
                  <a:pt x="16075" y="5945"/>
                </a:cubicBezTo>
                <a:cubicBezTo>
                  <a:pt x="16081" y="5958"/>
                  <a:pt x="16092" y="5963"/>
                  <a:pt x="16102" y="5963"/>
                </a:cubicBezTo>
                <a:cubicBezTo>
                  <a:pt x="16126" y="5963"/>
                  <a:pt x="16151" y="5938"/>
                  <a:pt x="16136" y="5910"/>
                </a:cubicBezTo>
                <a:cubicBezTo>
                  <a:pt x="16131" y="5899"/>
                  <a:pt x="16126" y="5891"/>
                  <a:pt x="16121" y="5880"/>
                </a:cubicBezTo>
                <a:cubicBezTo>
                  <a:pt x="16114" y="5867"/>
                  <a:pt x="16104" y="5862"/>
                  <a:pt x="16093" y="5862"/>
                </a:cubicBezTo>
                <a:close/>
                <a:moveTo>
                  <a:pt x="23483" y="5869"/>
                </a:moveTo>
                <a:cubicBezTo>
                  <a:pt x="23466" y="5869"/>
                  <a:pt x="23449" y="5880"/>
                  <a:pt x="23449" y="5903"/>
                </a:cubicBezTo>
                <a:lnTo>
                  <a:pt x="23449" y="5934"/>
                </a:lnTo>
                <a:cubicBezTo>
                  <a:pt x="23449" y="5957"/>
                  <a:pt x="23466" y="5968"/>
                  <a:pt x="23484" y="5968"/>
                </a:cubicBezTo>
                <a:cubicBezTo>
                  <a:pt x="23501" y="5968"/>
                  <a:pt x="23519" y="5957"/>
                  <a:pt x="23519" y="5934"/>
                </a:cubicBezTo>
                <a:lnTo>
                  <a:pt x="23519" y="5903"/>
                </a:lnTo>
                <a:cubicBezTo>
                  <a:pt x="23519" y="5881"/>
                  <a:pt x="23501" y="5869"/>
                  <a:pt x="23483" y="5869"/>
                </a:cubicBezTo>
                <a:close/>
                <a:moveTo>
                  <a:pt x="23231" y="5948"/>
                </a:moveTo>
                <a:cubicBezTo>
                  <a:pt x="23209" y="5948"/>
                  <a:pt x="23208" y="5983"/>
                  <a:pt x="23231" y="5983"/>
                </a:cubicBezTo>
                <a:lnTo>
                  <a:pt x="23254" y="5983"/>
                </a:lnTo>
                <a:cubicBezTo>
                  <a:pt x="23276" y="5983"/>
                  <a:pt x="23276" y="5948"/>
                  <a:pt x="23254" y="5948"/>
                </a:cubicBezTo>
                <a:close/>
                <a:moveTo>
                  <a:pt x="3041" y="5917"/>
                </a:moveTo>
                <a:cubicBezTo>
                  <a:pt x="2995" y="5917"/>
                  <a:pt x="2995" y="5987"/>
                  <a:pt x="3041" y="5987"/>
                </a:cubicBezTo>
                <a:lnTo>
                  <a:pt x="3057" y="5987"/>
                </a:lnTo>
                <a:cubicBezTo>
                  <a:pt x="3103" y="5987"/>
                  <a:pt x="3103" y="5917"/>
                  <a:pt x="3057" y="5917"/>
                </a:cubicBezTo>
                <a:close/>
                <a:moveTo>
                  <a:pt x="13327" y="5914"/>
                </a:moveTo>
                <a:cubicBezTo>
                  <a:pt x="13319" y="5914"/>
                  <a:pt x="13311" y="5917"/>
                  <a:pt x="13304" y="5924"/>
                </a:cubicBezTo>
                <a:lnTo>
                  <a:pt x="13288" y="5940"/>
                </a:lnTo>
                <a:cubicBezTo>
                  <a:pt x="13263" y="5965"/>
                  <a:pt x="13288" y="6001"/>
                  <a:pt x="13315" y="6001"/>
                </a:cubicBezTo>
                <a:cubicBezTo>
                  <a:pt x="13323" y="6001"/>
                  <a:pt x="13331" y="5998"/>
                  <a:pt x="13338" y="5990"/>
                </a:cubicBezTo>
                <a:lnTo>
                  <a:pt x="13354" y="5974"/>
                </a:lnTo>
                <a:cubicBezTo>
                  <a:pt x="13380" y="5950"/>
                  <a:pt x="13355" y="5914"/>
                  <a:pt x="13327" y="5914"/>
                </a:cubicBezTo>
                <a:close/>
                <a:moveTo>
                  <a:pt x="18421" y="5894"/>
                </a:moveTo>
                <a:cubicBezTo>
                  <a:pt x="18352" y="5894"/>
                  <a:pt x="18352" y="6001"/>
                  <a:pt x="18421" y="6002"/>
                </a:cubicBezTo>
                <a:cubicBezTo>
                  <a:pt x="18490" y="6002"/>
                  <a:pt x="18490" y="5894"/>
                  <a:pt x="18421" y="5894"/>
                </a:cubicBezTo>
                <a:close/>
                <a:moveTo>
                  <a:pt x="10880" y="5939"/>
                </a:moveTo>
                <a:cubicBezTo>
                  <a:pt x="10835" y="5939"/>
                  <a:pt x="10835" y="6009"/>
                  <a:pt x="10880" y="6009"/>
                </a:cubicBezTo>
                <a:cubicBezTo>
                  <a:pt x="10926" y="6009"/>
                  <a:pt x="10926" y="5939"/>
                  <a:pt x="10880" y="5939"/>
                </a:cubicBezTo>
                <a:close/>
                <a:moveTo>
                  <a:pt x="2455" y="5944"/>
                </a:moveTo>
                <a:cubicBezTo>
                  <a:pt x="2449" y="5944"/>
                  <a:pt x="2444" y="5945"/>
                  <a:pt x="2438" y="5948"/>
                </a:cubicBezTo>
                <a:cubicBezTo>
                  <a:pt x="2428" y="5954"/>
                  <a:pt x="2418" y="5959"/>
                  <a:pt x="2408" y="5964"/>
                </a:cubicBezTo>
                <a:cubicBezTo>
                  <a:pt x="2372" y="5982"/>
                  <a:pt x="2394" y="6029"/>
                  <a:pt x="2426" y="6029"/>
                </a:cubicBezTo>
                <a:cubicBezTo>
                  <a:pt x="2432" y="6029"/>
                  <a:pt x="2437" y="6028"/>
                  <a:pt x="2443" y="6025"/>
                </a:cubicBezTo>
                <a:cubicBezTo>
                  <a:pt x="2454" y="6019"/>
                  <a:pt x="2462" y="6014"/>
                  <a:pt x="2473" y="6009"/>
                </a:cubicBezTo>
                <a:cubicBezTo>
                  <a:pt x="2508" y="5991"/>
                  <a:pt x="2486" y="5944"/>
                  <a:pt x="2455" y="5944"/>
                </a:cubicBezTo>
                <a:close/>
                <a:moveTo>
                  <a:pt x="24265" y="5961"/>
                </a:moveTo>
                <a:cubicBezTo>
                  <a:pt x="24219" y="5961"/>
                  <a:pt x="24219" y="6032"/>
                  <a:pt x="24265" y="6032"/>
                </a:cubicBezTo>
                <a:cubicBezTo>
                  <a:pt x="24310" y="6032"/>
                  <a:pt x="24310" y="5961"/>
                  <a:pt x="24265" y="5961"/>
                </a:cubicBezTo>
                <a:close/>
                <a:moveTo>
                  <a:pt x="20494" y="5949"/>
                </a:moveTo>
                <a:cubicBezTo>
                  <a:pt x="20477" y="5949"/>
                  <a:pt x="20459" y="5960"/>
                  <a:pt x="20459" y="5983"/>
                </a:cubicBezTo>
                <a:lnTo>
                  <a:pt x="20459" y="5999"/>
                </a:lnTo>
                <a:cubicBezTo>
                  <a:pt x="20459" y="6022"/>
                  <a:pt x="20477" y="6033"/>
                  <a:pt x="20494" y="6033"/>
                </a:cubicBezTo>
                <a:cubicBezTo>
                  <a:pt x="20512" y="6033"/>
                  <a:pt x="20530" y="6022"/>
                  <a:pt x="20530" y="5999"/>
                </a:cubicBezTo>
                <a:lnTo>
                  <a:pt x="20530" y="5983"/>
                </a:lnTo>
                <a:cubicBezTo>
                  <a:pt x="20530" y="5960"/>
                  <a:pt x="20512" y="5949"/>
                  <a:pt x="20494" y="5949"/>
                </a:cubicBezTo>
                <a:close/>
                <a:moveTo>
                  <a:pt x="12532" y="5957"/>
                </a:moveTo>
                <a:cubicBezTo>
                  <a:pt x="12524" y="5957"/>
                  <a:pt x="12516" y="5960"/>
                  <a:pt x="12509" y="5967"/>
                </a:cubicBezTo>
                <a:lnTo>
                  <a:pt x="12493" y="5983"/>
                </a:lnTo>
                <a:cubicBezTo>
                  <a:pt x="12468" y="6007"/>
                  <a:pt x="12492" y="6043"/>
                  <a:pt x="12520" y="6043"/>
                </a:cubicBezTo>
                <a:cubicBezTo>
                  <a:pt x="12528" y="6043"/>
                  <a:pt x="12536" y="6040"/>
                  <a:pt x="12543" y="6033"/>
                </a:cubicBezTo>
                <a:lnTo>
                  <a:pt x="12559" y="6017"/>
                </a:lnTo>
                <a:cubicBezTo>
                  <a:pt x="12584" y="5992"/>
                  <a:pt x="12559" y="5957"/>
                  <a:pt x="12532" y="5957"/>
                </a:cubicBezTo>
                <a:close/>
                <a:moveTo>
                  <a:pt x="9408" y="6026"/>
                </a:moveTo>
                <a:cubicBezTo>
                  <a:pt x="9395" y="6026"/>
                  <a:pt x="9383" y="6044"/>
                  <a:pt x="9395" y="6056"/>
                </a:cubicBezTo>
                <a:lnTo>
                  <a:pt x="9411" y="6072"/>
                </a:lnTo>
                <a:cubicBezTo>
                  <a:pt x="9414" y="6075"/>
                  <a:pt x="9419" y="6077"/>
                  <a:pt x="9422" y="6077"/>
                </a:cubicBezTo>
                <a:cubicBezTo>
                  <a:pt x="9436" y="6077"/>
                  <a:pt x="9448" y="6060"/>
                  <a:pt x="9435" y="6048"/>
                </a:cubicBezTo>
                <a:lnTo>
                  <a:pt x="9420" y="6032"/>
                </a:lnTo>
                <a:cubicBezTo>
                  <a:pt x="9417" y="6028"/>
                  <a:pt x="9412" y="6026"/>
                  <a:pt x="9408" y="6026"/>
                </a:cubicBezTo>
                <a:close/>
                <a:moveTo>
                  <a:pt x="8956" y="6053"/>
                </a:moveTo>
                <a:cubicBezTo>
                  <a:pt x="8910" y="6053"/>
                  <a:pt x="8910" y="6123"/>
                  <a:pt x="8956" y="6123"/>
                </a:cubicBezTo>
                <a:cubicBezTo>
                  <a:pt x="8957" y="6123"/>
                  <a:pt x="8957" y="6123"/>
                  <a:pt x="8957" y="6123"/>
                </a:cubicBezTo>
                <a:cubicBezTo>
                  <a:pt x="9002" y="6123"/>
                  <a:pt x="9003" y="6053"/>
                  <a:pt x="8956" y="6053"/>
                </a:cubicBezTo>
                <a:close/>
                <a:moveTo>
                  <a:pt x="20149" y="6039"/>
                </a:moveTo>
                <a:cubicBezTo>
                  <a:pt x="20131" y="6039"/>
                  <a:pt x="20113" y="6051"/>
                  <a:pt x="20113" y="6074"/>
                </a:cubicBezTo>
                <a:lnTo>
                  <a:pt x="20113" y="6090"/>
                </a:lnTo>
                <a:cubicBezTo>
                  <a:pt x="20113" y="6112"/>
                  <a:pt x="20131" y="6123"/>
                  <a:pt x="20149" y="6123"/>
                </a:cubicBezTo>
                <a:cubicBezTo>
                  <a:pt x="20167" y="6123"/>
                  <a:pt x="20184" y="6112"/>
                  <a:pt x="20184" y="6090"/>
                </a:cubicBezTo>
                <a:lnTo>
                  <a:pt x="20184" y="6074"/>
                </a:lnTo>
                <a:cubicBezTo>
                  <a:pt x="20184" y="6051"/>
                  <a:pt x="20167" y="6039"/>
                  <a:pt x="20149" y="6039"/>
                </a:cubicBezTo>
                <a:close/>
                <a:moveTo>
                  <a:pt x="24774" y="6038"/>
                </a:moveTo>
                <a:cubicBezTo>
                  <a:pt x="24763" y="6038"/>
                  <a:pt x="24755" y="6043"/>
                  <a:pt x="24748" y="6051"/>
                </a:cubicBezTo>
                <a:cubicBezTo>
                  <a:pt x="24746" y="6051"/>
                  <a:pt x="24745" y="6051"/>
                  <a:pt x="24743" y="6051"/>
                </a:cubicBezTo>
                <a:cubicBezTo>
                  <a:pt x="24708" y="6051"/>
                  <a:pt x="24695" y="6109"/>
                  <a:pt x="24735" y="6122"/>
                </a:cubicBezTo>
                <a:cubicBezTo>
                  <a:pt x="24741" y="6124"/>
                  <a:pt x="24747" y="6125"/>
                  <a:pt x="24753" y="6125"/>
                </a:cubicBezTo>
                <a:cubicBezTo>
                  <a:pt x="24779" y="6125"/>
                  <a:pt x="24801" y="6108"/>
                  <a:pt x="24809" y="6084"/>
                </a:cubicBezTo>
                <a:cubicBezTo>
                  <a:pt x="24817" y="6065"/>
                  <a:pt x="24801" y="6044"/>
                  <a:pt x="24784" y="6039"/>
                </a:cubicBezTo>
                <a:cubicBezTo>
                  <a:pt x="24781" y="6038"/>
                  <a:pt x="24777" y="6038"/>
                  <a:pt x="24774" y="6038"/>
                </a:cubicBezTo>
                <a:close/>
                <a:moveTo>
                  <a:pt x="10220" y="5996"/>
                </a:moveTo>
                <a:cubicBezTo>
                  <a:pt x="10193" y="5996"/>
                  <a:pt x="10168" y="6031"/>
                  <a:pt x="10193" y="6056"/>
                </a:cubicBezTo>
                <a:cubicBezTo>
                  <a:pt x="10213" y="6076"/>
                  <a:pt x="10233" y="6097"/>
                  <a:pt x="10254" y="6117"/>
                </a:cubicBezTo>
                <a:cubicBezTo>
                  <a:pt x="10261" y="6124"/>
                  <a:pt x="10270" y="6127"/>
                  <a:pt x="10278" y="6127"/>
                </a:cubicBezTo>
                <a:cubicBezTo>
                  <a:pt x="10305" y="6127"/>
                  <a:pt x="10329" y="6091"/>
                  <a:pt x="10303" y="6067"/>
                </a:cubicBezTo>
                <a:cubicBezTo>
                  <a:pt x="10285" y="6048"/>
                  <a:pt x="10265" y="6027"/>
                  <a:pt x="10244" y="6007"/>
                </a:cubicBezTo>
                <a:cubicBezTo>
                  <a:pt x="10236" y="5999"/>
                  <a:pt x="10228" y="5996"/>
                  <a:pt x="10220" y="5996"/>
                </a:cubicBezTo>
                <a:close/>
                <a:moveTo>
                  <a:pt x="17892" y="6024"/>
                </a:moveTo>
                <a:cubicBezTo>
                  <a:pt x="17887" y="6024"/>
                  <a:pt x="17882" y="6025"/>
                  <a:pt x="17878" y="6027"/>
                </a:cubicBezTo>
                <a:cubicBezTo>
                  <a:pt x="17862" y="6032"/>
                  <a:pt x="17848" y="6037"/>
                  <a:pt x="17834" y="6043"/>
                </a:cubicBezTo>
                <a:cubicBezTo>
                  <a:pt x="17806" y="6051"/>
                  <a:pt x="17788" y="6079"/>
                  <a:pt x="17797" y="6107"/>
                </a:cubicBezTo>
                <a:cubicBezTo>
                  <a:pt x="17803" y="6129"/>
                  <a:pt x="17825" y="6147"/>
                  <a:pt x="17848" y="6147"/>
                </a:cubicBezTo>
                <a:cubicBezTo>
                  <a:pt x="17852" y="6147"/>
                  <a:pt x="17857" y="6146"/>
                  <a:pt x="17862" y="6144"/>
                </a:cubicBezTo>
                <a:cubicBezTo>
                  <a:pt x="17878" y="6139"/>
                  <a:pt x="17892" y="6134"/>
                  <a:pt x="17907" y="6128"/>
                </a:cubicBezTo>
                <a:cubicBezTo>
                  <a:pt x="17934" y="6119"/>
                  <a:pt x="17951" y="6092"/>
                  <a:pt x="17944" y="6063"/>
                </a:cubicBezTo>
                <a:cubicBezTo>
                  <a:pt x="17937" y="6042"/>
                  <a:pt x="17915" y="6024"/>
                  <a:pt x="17892" y="6024"/>
                </a:cubicBezTo>
                <a:close/>
                <a:moveTo>
                  <a:pt x="12458" y="6077"/>
                </a:moveTo>
                <a:cubicBezTo>
                  <a:pt x="12412" y="6077"/>
                  <a:pt x="12412" y="6148"/>
                  <a:pt x="12458" y="6148"/>
                </a:cubicBezTo>
                <a:cubicBezTo>
                  <a:pt x="12503" y="6148"/>
                  <a:pt x="12503" y="6077"/>
                  <a:pt x="12458" y="6077"/>
                </a:cubicBezTo>
                <a:close/>
                <a:moveTo>
                  <a:pt x="22634" y="6085"/>
                </a:moveTo>
                <a:cubicBezTo>
                  <a:pt x="22624" y="6085"/>
                  <a:pt x="22614" y="6093"/>
                  <a:pt x="22618" y="6106"/>
                </a:cubicBezTo>
                <a:cubicBezTo>
                  <a:pt x="22622" y="6118"/>
                  <a:pt x="22625" y="6128"/>
                  <a:pt x="22627" y="6139"/>
                </a:cubicBezTo>
                <a:cubicBezTo>
                  <a:pt x="22630" y="6148"/>
                  <a:pt x="22637" y="6152"/>
                  <a:pt x="22645" y="6152"/>
                </a:cubicBezTo>
                <a:cubicBezTo>
                  <a:pt x="22655" y="6152"/>
                  <a:pt x="22666" y="6144"/>
                  <a:pt x="22662" y="6132"/>
                </a:cubicBezTo>
                <a:cubicBezTo>
                  <a:pt x="22658" y="6119"/>
                  <a:pt x="22655" y="6110"/>
                  <a:pt x="22652" y="6098"/>
                </a:cubicBezTo>
                <a:cubicBezTo>
                  <a:pt x="22650" y="6089"/>
                  <a:pt x="22642" y="6085"/>
                  <a:pt x="22634" y="6085"/>
                </a:cubicBezTo>
                <a:close/>
                <a:moveTo>
                  <a:pt x="22251" y="6143"/>
                </a:moveTo>
                <a:cubicBezTo>
                  <a:pt x="22229" y="6143"/>
                  <a:pt x="22229" y="6179"/>
                  <a:pt x="22251" y="6179"/>
                </a:cubicBezTo>
                <a:lnTo>
                  <a:pt x="22274" y="6179"/>
                </a:lnTo>
                <a:cubicBezTo>
                  <a:pt x="22295" y="6179"/>
                  <a:pt x="22295" y="6143"/>
                  <a:pt x="22274" y="6143"/>
                </a:cubicBezTo>
                <a:cubicBezTo>
                  <a:pt x="22270" y="6144"/>
                  <a:pt x="22266" y="6144"/>
                  <a:pt x="22262" y="6144"/>
                </a:cubicBezTo>
                <a:cubicBezTo>
                  <a:pt x="22259" y="6144"/>
                  <a:pt x="22255" y="6144"/>
                  <a:pt x="22251" y="6143"/>
                </a:cubicBezTo>
                <a:close/>
                <a:moveTo>
                  <a:pt x="7169" y="6075"/>
                </a:moveTo>
                <a:cubicBezTo>
                  <a:pt x="7101" y="6075"/>
                  <a:pt x="7100" y="6182"/>
                  <a:pt x="7169" y="6182"/>
                </a:cubicBezTo>
                <a:cubicBezTo>
                  <a:pt x="7237" y="6182"/>
                  <a:pt x="7238" y="6075"/>
                  <a:pt x="7169" y="6075"/>
                </a:cubicBezTo>
                <a:close/>
                <a:moveTo>
                  <a:pt x="5862" y="6089"/>
                </a:moveTo>
                <a:cubicBezTo>
                  <a:pt x="5856" y="6089"/>
                  <a:pt x="5850" y="6091"/>
                  <a:pt x="5844" y="6095"/>
                </a:cubicBezTo>
                <a:cubicBezTo>
                  <a:pt x="5828" y="6105"/>
                  <a:pt x="5813" y="6114"/>
                  <a:pt x="5799" y="6124"/>
                </a:cubicBezTo>
                <a:cubicBezTo>
                  <a:pt x="5766" y="6145"/>
                  <a:pt x="5787" y="6192"/>
                  <a:pt x="5816" y="6192"/>
                </a:cubicBezTo>
                <a:cubicBezTo>
                  <a:pt x="5822" y="6192"/>
                  <a:pt x="5828" y="6190"/>
                  <a:pt x="5834" y="6186"/>
                </a:cubicBezTo>
                <a:cubicBezTo>
                  <a:pt x="5850" y="6176"/>
                  <a:pt x="5865" y="6166"/>
                  <a:pt x="5879" y="6156"/>
                </a:cubicBezTo>
                <a:cubicBezTo>
                  <a:pt x="5911" y="6136"/>
                  <a:pt x="5891" y="6089"/>
                  <a:pt x="5862" y="6089"/>
                </a:cubicBezTo>
                <a:close/>
                <a:moveTo>
                  <a:pt x="23813" y="6111"/>
                </a:moveTo>
                <a:cubicBezTo>
                  <a:pt x="23795" y="6111"/>
                  <a:pt x="23778" y="6123"/>
                  <a:pt x="23778" y="6145"/>
                </a:cubicBezTo>
                <a:lnTo>
                  <a:pt x="23778" y="6161"/>
                </a:lnTo>
                <a:cubicBezTo>
                  <a:pt x="23778" y="6184"/>
                  <a:pt x="23795" y="6195"/>
                  <a:pt x="23813" y="6195"/>
                </a:cubicBezTo>
                <a:cubicBezTo>
                  <a:pt x="23830" y="6195"/>
                  <a:pt x="23848" y="6184"/>
                  <a:pt x="23848" y="6161"/>
                </a:cubicBezTo>
                <a:lnTo>
                  <a:pt x="23848" y="6145"/>
                </a:lnTo>
                <a:cubicBezTo>
                  <a:pt x="23848" y="6123"/>
                  <a:pt x="23830" y="6111"/>
                  <a:pt x="23813" y="6111"/>
                </a:cubicBezTo>
                <a:close/>
                <a:moveTo>
                  <a:pt x="9799" y="6149"/>
                </a:moveTo>
                <a:cubicBezTo>
                  <a:pt x="9785" y="6149"/>
                  <a:pt x="9773" y="6167"/>
                  <a:pt x="9785" y="6179"/>
                </a:cubicBezTo>
                <a:lnTo>
                  <a:pt x="9801" y="6194"/>
                </a:lnTo>
                <a:cubicBezTo>
                  <a:pt x="9804" y="6198"/>
                  <a:pt x="9808" y="6199"/>
                  <a:pt x="9812" y="6199"/>
                </a:cubicBezTo>
                <a:cubicBezTo>
                  <a:pt x="9825" y="6199"/>
                  <a:pt x="9838" y="6182"/>
                  <a:pt x="9826" y="6169"/>
                </a:cubicBezTo>
                <a:lnTo>
                  <a:pt x="9810" y="6154"/>
                </a:lnTo>
                <a:cubicBezTo>
                  <a:pt x="9806" y="6150"/>
                  <a:pt x="9802" y="6149"/>
                  <a:pt x="9799" y="6149"/>
                </a:cubicBezTo>
                <a:close/>
                <a:moveTo>
                  <a:pt x="5290" y="6055"/>
                </a:moveTo>
                <a:cubicBezTo>
                  <a:pt x="5286" y="6055"/>
                  <a:pt x="5281" y="6055"/>
                  <a:pt x="5277" y="6056"/>
                </a:cubicBezTo>
                <a:cubicBezTo>
                  <a:pt x="5251" y="6065"/>
                  <a:pt x="5231" y="6094"/>
                  <a:pt x="5240" y="6122"/>
                </a:cubicBezTo>
                <a:cubicBezTo>
                  <a:pt x="5246" y="6138"/>
                  <a:pt x="5251" y="6153"/>
                  <a:pt x="5254" y="6166"/>
                </a:cubicBezTo>
                <a:cubicBezTo>
                  <a:pt x="5262" y="6189"/>
                  <a:pt x="5282" y="6205"/>
                  <a:pt x="5305" y="6205"/>
                </a:cubicBezTo>
                <a:cubicBezTo>
                  <a:pt x="5310" y="6205"/>
                  <a:pt x="5315" y="6204"/>
                  <a:pt x="5320" y="6203"/>
                </a:cubicBezTo>
                <a:cubicBezTo>
                  <a:pt x="5346" y="6195"/>
                  <a:pt x="5366" y="6165"/>
                  <a:pt x="5357" y="6138"/>
                </a:cubicBezTo>
                <a:cubicBezTo>
                  <a:pt x="5351" y="6122"/>
                  <a:pt x="5346" y="6107"/>
                  <a:pt x="5342" y="6093"/>
                </a:cubicBezTo>
                <a:cubicBezTo>
                  <a:pt x="5334" y="6071"/>
                  <a:pt x="5313" y="6055"/>
                  <a:pt x="5290" y="6055"/>
                </a:cubicBezTo>
                <a:close/>
                <a:moveTo>
                  <a:pt x="16592" y="6074"/>
                </a:moveTo>
                <a:cubicBezTo>
                  <a:pt x="16571" y="6074"/>
                  <a:pt x="16549" y="6092"/>
                  <a:pt x="16554" y="6118"/>
                </a:cubicBezTo>
                <a:cubicBezTo>
                  <a:pt x="16560" y="6143"/>
                  <a:pt x="16565" y="6168"/>
                  <a:pt x="16568" y="6192"/>
                </a:cubicBezTo>
                <a:cubicBezTo>
                  <a:pt x="16571" y="6210"/>
                  <a:pt x="16584" y="6218"/>
                  <a:pt x="16598" y="6218"/>
                </a:cubicBezTo>
                <a:cubicBezTo>
                  <a:pt x="16619" y="6218"/>
                  <a:pt x="16641" y="6201"/>
                  <a:pt x="16636" y="6175"/>
                </a:cubicBezTo>
                <a:cubicBezTo>
                  <a:pt x="16631" y="6149"/>
                  <a:pt x="16626" y="6124"/>
                  <a:pt x="16622" y="6100"/>
                </a:cubicBezTo>
                <a:cubicBezTo>
                  <a:pt x="16619" y="6082"/>
                  <a:pt x="16605" y="6074"/>
                  <a:pt x="16592" y="6074"/>
                </a:cubicBezTo>
                <a:close/>
                <a:moveTo>
                  <a:pt x="1777" y="6152"/>
                </a:moveTo>
                <a:cubicBezTo>
                  <a:pt x="1774" y="6152"/>
                  <a:pt x="1771" y="6152"/>
                  <a:pt x="1769" y="6153"/>
                </a:cubicBezTo>
                <a:cubicBezTo>
                  <a:pt x="1743" y="6158"/>
                  <a:pt x="1718" y="6164"/>
                  <a:pt x="1694" y="6169"/>
                </a:cubicBezTo>
                <a:cubicBezTo>
                  <a:pt x="1652" y="6179"/>
                  <a:pt x="1666" y="6238"/>
                  <a:pt x="1703" y="6238"/>
                </a:cubicBezTo>
                <a:cubicBezTo>
                  <a:pt x="1706" y="6238"/>
                  <a:pt x="1709" y="6238"/>
                  <a:pt x="1712" y="6237"/>
                </a:cubicBezTo>
                <a:cubicBezTo>
                  <a:pt x="1737" y="6232"/>
                  <a:pt x="1762" y="6226"/>
                  <a:pt x="1786" y="6221"/>
                </a:cubicBezTo>
                <a:cubicBezTo>
                  <a:pt x="1830" y="6212"/>
                  <a:pt x="1815" y="6152"/>
                  <a:pt x="1777" y="6152"/>
                </a:cubicBezTo>
                <a:close/>
                <a:moveTo>
                  <a:pt x="4092" y="6196"/>
                </a:moveTo>
                <a:cubicBezTo>
                  <a:pt x="4088" y="6196"/>
                  <a:pt x="4084" y="6197"/>
                  <a:pt x="4081" y="6201"/>
                </a:cubicBezTo>
                <a:lnTo>
                  <a:pt x="4065" y="6216"/>
                </a:lnTo>
                <a:cubicBezTo>
                  <a:pt x="4052" y="6229"/>
                  <a:pt x="4064" y="6247"/>
                  <a:pt x="4078" y="6247"/>
                </a:cubicBezTo>
                <a:cubicBezTo>
                  <a:pt x="4082" y="6247"/>
                  <a:pt x="4086" y="6245"/>
                  <a:pt x="4090" y="6242"/>
                </a:cubicBezTo>
                <a:lnTo>
                  <a:pt x="4106" y="6226"/>
                </a:lnTo>
                <a:cubicBezTo>
                  <a:pt x="4119" y="6214"/>
                  <a:pt x="4106" y="6196"/>
                  <a:pt x="4092" y="6196"/>
                </a:cubicBezTo>
                <a:close/>
                <a:moveTo>
                  <a:pt x="6606" y="6176"/>
                </a:moveTo>
                <a:cubicBezTo>
                  <a:pt x="6589" y="6176"/>
                  <a:pt x="6571" y="6187"/>
                  <a:pt x="6571" y="6210"/>
                </a:cubicBezTo>
                <a:lnTo>
                  <a:pt x="6571" y="6239"/>
                </a:lnTo>
                <a:cubicBezTo>
                  <a:pt x="6571" y="6263"/>
                  <a:pt x="6588" y="6274"/>
                  <a:pt x="6606" y="6274"/>
                </a:cubicBezTo>
                <a:cubicBezTo>
                  <a:pt x="6623" y="6274"/>
                  <a:pt x="6641" y="6263"/>
                  <a:pt x="6641" y="6239"/>
                </a:cubicBezTo>
                <a:lnTo>
                  <a:pt x="6641" y="6210"/>
                </a:lnTo>
                <a:cubicBezTo>
                  <a:pt x="6642" y="6187"/>
                  <a:pt x="6624" y="6176"/>
                  <a:pt x="6606" y="6176"/>
                </a:cubicBezTo>
                <a:close/>
                <a:moveTo>
                  <a:pt x="23467" y="6200"/>
                </a:moveTo>
                <a:cubicBezTo>
                  <a:pt x="23450" y="6200"/>
                  <a:pt x="23432" y="6212"/>
                  <a:pt x="23432" y="6234"/>
                </a:cubicBezTo>
                <a:lnTo>
                  <a:pt x="23432" y="6250"/>
                </a:lnTo>
                <a:cubicBezTo>
                  <a:pt x="23432" y="6273"/>
                  <a:pt x="23449" y="6285"/>
                  <a:pt x="23467" y="6285"/>
                </a:cubicBezTo>
                <a:cubicBezTo>
                  <a:pt x="23485" y="6285"/>
                  <a:pt x="23502" y="6273"/>
                  <a:pt x="23502" y="6250"/>
                </a:cubicBezTo>
                <a:lnTo>
                  <a:pt x="23502" y="6234"/>
                </a:lnTo>
                <a:cubicBezTo>
                  <a:pt x="23503" y="6212"/>
                  <a:pt x="23485" y="6200"/>
                  <a:pt x="23467" y="6200"/>
                </a:cubicBezTo>
                <a:close/>
                <a:moveTo>
                  <a:pt x="20657" y="6219"/>
                </a:moveTo>
                <a:cubicBezTo>
                  <a:pt x="20649" y="6219"/>
                  <a:pt x="20641" y="6222"/>
                  <a:pt x="20634" y="6229"/>
                </a:cubicBezTo>
                <a:lnTo>
                  <a:pt x="20619" y="6245"/>
                </a:lnTo>
                <a:cubicBezTo>
                  <a:pt x="20593" y="6269"/>
                  <a:pt x="20617" y="6305"/>
                  <a:pt x="20645" y="6305"/>
                </a:cubicBezTo>
                <a:cubicBezTo>
                  <a:pt x="20653" y="6305"/>
                  <a:pt x="20661" y="6302"/>
                  <a:pt x="20668" y="6295"/>
                </a:cubicBezTo>
                <a:lnTo>
                  <a:pt x="20684" y="6279"/>
                </a:lnTo>
                <a:cubicBezTo>
                  <a:pt x="20709" y="6254"/>
                  <a:pt x="20685" y="6219"/>
                  <a:pt x="20657" y="6219"/>
                </a:cubicBezTo>
                <a:close/>
                <a:moveTo>
                  <a:pt x="12109" y="6243"/>
                </a:moveTo>
                <a:cubicBezTo>
                  <a:pt x="12065" y="6243"/>
                  <a:pt x="12066" y="6312"/>
                  <a:pt x="12110" y="6313"/>
                </a:cubicBezTo>
                <a:cubicBezTo>
                  <a:pt x="12157" y="6313"/>
                  <a:pt x="12157" y="6243"/>
                  <a:pt x="12110" y="6243"/>
                </a:cubicBezTo>
                <a:cubicBezTo>
                  <a:pt x="12110" y="6243"/>
                  <a:pt x="12110" y="6243"/>
                  <a:pt x="12109" y="6243"/>
                </a:cubicBezTo>
                <a:close/>
                <a:moveTo>
                  <a:pt x="4993" y="6208"/>
                </a:moveTo>
                <a:cubicBezTo>
                  <a:pt x="4924" y="6208"/>
                  <a:pt x="4924" y="6315"/>
                  <a:pt x="4994" y="6316"/>
                </a:cubicBezTo>
                <a:lnTo>
                  <a:pt x="5010" y="6316"/>
                </a:lnTo>
                <a:cubicBezTo>
                  <a:pt x="5079" y="6316"/>
                  <a:pt x="5079" y="6208"/>
                  <a:pt x="5010" y="6208"/>
                </a:cubicBezTo>
                <a:lnTo>
                  <a:pt x="4994" y="6208"/>
                </a:lnTo>
                <a:cubicBezTo>
                  <a:pt x="4994" y="6208"/>
                  <a:pt x="4993" y="6208"/>
                  <a:pt x="4993" y="6208"/>
                </a:cubicBezTo>
                <a:close/>
                <a:moveTo>
                  <a:pt x="22917" y="6194"/>
                </a:moveTo>
                <a:cubicBezTo>
                  <a:pt x="22900" y="6194"/>
                  <a:pt x="22883" y="6202"/>
                  <a:pt x="22873" y="6221"/>
                </a:cubicBezTo>
                <a:cubicBezTo>
                  <a:pt x="22861" y="6243"/>
                  <a:pt x="22866" y="6281"/>
                  <a:pt x="22893" y="6292"/>
                </a:cubicBezTo>
                <a:cubicBezTo>
                  <a:pt x="22919" y="6302"/>
                  <a:pt x="22942" y="6315"/>
                  <a:pt x="22967" y="6325"/>
                </a:cubicBezTo>
                <a:cubicBezTo>
                  <a:pt x="22976" y="6329"/>
                  <a:pt x="22985" y="6331"/>
                  <a:pt x="22994" y="6331"/>
                </a:cubicBezTo>
                <a:cubicBezTo>
                  <a:pt x="23012" y="6331"/>
                  <a:pt x="23029" y="6323"/>
                  <a:pt x="23039" y="6305"/>
                </a:cubicBezTo>
                <a:cubicBezTo>
                  <a:pt x="23051" y="6283"/>
                  <a:pt x="23046" y="6245"/>
                  <a:pt x="23019" y="6233"/>
                </a:cubicBezTo>
                <a:cubicBezTo>
                  <a:pt x="22994" y="6223"/>
                  <a:pt x="22971" y="6211"/>
                  <a:pt x="22946" y="6201"/>
                </a:cubicBezTo>
                <a:cubicBezTo>
                  <a:pt x="22937" y="6197"/>
                  <a:pt x="22927" y="6194"/>
                  <a:pt x="22917" y="6194"/>
                </a:cubicBezTo>
                <a:close/>
                <a:moveTo>
                  <a:pt x="19377" y="6244"/>
                </a:moveTo>
                <a:cubicBezTo>
                  <a:pt x="19366" y="6244"/>
                  <a:pt x="19356" y="6250"/>
                  <a:pt x="19349" y="6263"/>
                </a:cubicBezTo>
                <a:cubicBezTo>
                  <a:pt x="19344" y="6273"/>
                  <a:pt x="19339" y="6281"/>
                  <a:pt x="19334" y="6292"/>
                </a:cubicBezTo>
                <a:cubicBezTo>
                  <a:pt x="19319" y="6320"/>
                  <a:pt x="19344" y="6346"/>
                  <a:pt x="19368" y="6346"/>
                </a:cubicBezTo>
                <a:cubicBezTo>
                  <a:pt x="19378" y="6346"/>
                  <a:pt x="19389" y="6341"/>
                  <a:pt x="19395" y="6327"/>
                </a:cubicBezTo>
                <a:cubicBezTo>
                  <a:pt x="19401" y="6317"/>
                  <a:pt x="19406" y="6308"/>
                  <a:pt x="19411" y="6297"/>
                </a:cubicBezTo>
                <a:cubicBezTo>
                  <a:pt x="19425" y="6270"/>
                  <a:pt x="19401" y="6244"/>
                  <a:pt x="19377" y="6244"/>
                </a:cubicBezTo>
                <a:close/>
                <a:moveTo>
                  <a:pt x="1072" y="6323"/>
                </a:moveTo>
                <a:cubicBezTo>
                  <a:pt x="1050" y="6323"/>
                  <a:pt x="1050" y="6359"/>
                  <a:pt x="1072" y="6359"/>
                </a:cubicBezTo>
                <a:lnTo>
                  <a:pt x="1116" y="6359"/>
                </a:lnTo>
                <a:cubicBezTo>
                  <a:pt x="1140" y="6359"/>
                  <a:pt x="1140" y="6323"/>
                  <a:pt x="1116" y="6323"/>
                </a:cubicBezTo>
                <a:close/>
                <a:moveTo>
                  <a:pt x="11856" y="6317"/>
                </a:moveTo>
                <a:cubicBezTo>
                  <a:pt x="11810" y="6317"/>
                  <a:pt x="11810" y="6388"/>
                  <a:pt x="11856" y="6388"/>
                </a:cubicBezTo>
                <a:lnTo>
                  <a:pt x="11871" y="6388"/>
                </a:lnTo>
                <a:cubicBezTo>
                  <a:pt x="11916" y="6388"/>
                  <a:pt x="11917" y="6317"/>
                  <a:pt x="11871" y="6317"/>
                </a:cubicBezTo>
                <a:close/>
                <a:moveTo>
                  <a:pt x="11267" y="6343"/>
                </a:moveTo>
                <a:cubicBezTo>
                  <a:pt x="11261" y="6343"/>
                  <a:pt x="11256" y="6345"/>
                  <a:pt x="11250" y="6347"/>
                </a:cubicBezTo>
                <a:cubicBezTo>
                  <a:pt x="11240" y="6353"/>
                  <a:pt x="11231" y="6358"/>
                  <a:pt x="11220" y="6363"/>
                </a:cubicBezTo>
                <a:cubicBezTo>
                  <a:pt x="11186" y="6381"/>
                  <a:pt x="11206" y="6429"/>
                  <a:pt x="11239" y="6429"/>
                </a:cubicBezTo>
                <a:cubicBezTo>
                  <a:pt x="11244" y="6429"/>
                  <a:pt x="11250" y="6428"/>
                  <a:pt x="11256" y="6425"/>
                </a:cubicBezTo>
                <a:cubicBezTo>
                  <a:pt x="11266" y="6420"/>
                  <a:pt x="11276" y="6414"/>
                  <a:pt x="11286" y="6409"/>
                </a:cubicBezTo>
                <a:cubicBezTo>
                  <a:pt x="11322" y="6392"/>
                  <a:pt x="11300" y="6343"/>
                  <a:pt x="11267" y="6343"/>
                </a:cubicBezTo>
                <a:close/>
                <a:moveTo>
                  <a:pt x="16391" y="6342"/>
                </a:moveTo>
                <a:cubicBezTo>
                  <a:pt x="16368" y="6342"/>
                  <a:pt x="16343" y="6368"/>
                  <a:pt x="16357" y="6396"/>
                </a:cubicBezTo>
                <a:cubicBezTo>
                  <a:pt x="16363" y="6406"/>
                  <a:pt x="16368" y="6415"/>
                  <a:pt x="16373" y="6426"/>
                </a:cubicBezTo>
                <a:cubicBezTo>
                  <a:pt x="16380" y="6439"/>
                  <a:pt x="16391" y="6445"/>
                  <a:pt x="16402" y="6445"/>
                </a:cubicBezTo>
                <a:cubicBezTo>
                  <a:pt x="16425" y="6445"/>
                  <a:pt x="16449" y="6419"/>
                  <a:pt x="16435" y="6390"/>
                </a:cubicBezTo>
                <a:cubicBezTo>
                  <a:pt x="16430" y="6380"/>
                  <a:pt x="16424" y="6370"/>
                  <a:pt x="16419" y="6360"/>
                </a:cubicBezTo>
                <a:cubicBezTo>
                  <a:pt x="16413" y="6347"/>
                  <a:pt x="16402" y="6342"/>
                  <a:pt x="16391" y="6342"/>
                </a:cubicBezTo>
                <a:close/>
                <a:moveTo>
                  <a:pt x="6524" y="6381"/>
                </a:moveTo>
                <a:cubicBezTo>
                  <a:pt x="6478" y="6381"/>
                  <a:pt x="6478" y="6452"/>
                  <a:pt x="6524" y="6452"/>
                </a:cubicBezTo>
                <a:cubicBezTo>
                  <a:pt x="6524" y="6452"/>
                  <a:pt x="6524" y="6452"/>
                  <a:pt x="6525" y="6452"/>
                </a:cubicBezTo>
                <a:cubicBezTo>
                  <a:pt x="6569" y="6452"/>
                  <a:pt x="6568" y="6383"/>
                  <a:pt x="6524" y="6381"/>
                </a:cubicBezTo>
                <a:close/>
                <a:moveTo>
                  <a:pt x="23976" y="6380"/>
                </a:moveTo>
                <a:cubicBezTo>
                  <a:pt x="23968" y="6380"/>
                  <a:pt x="23960" y="6383"/>
                  <a:pt x="23953" y="6390"/>
                </a:cubicBezTo>
                <a:lnTo>
                  <a:pt x="23937" y="6406"/>
                </a:lnTo>
                <a:cubicBezTo>
                  <a:pt x="23912" y="6431"/>
                  <a:pt x="23937" y="6467"/>
                  <a:pt x="23964" y="6467"/>
                </a:cubicBezTo>
                <a:cubicBezTo>
                  <a:pt x="23972" y="6467"/>
                  <a:pt x="23980" y="6464"/>
                  <a:pt x="23987" y="6456"/>
                </a:cubicBezTo>
                <a:lnTo>
                  <a:pt x="24003" y="6441"/>
                </a:lnTo>
                <a:cubicBezTo>
                  <a:pt x="24028" y="6416"/>
                  <a:pt x="24003" y="6380"/>
                  <a:pt x="23976" y="6380"/>
                </a:cubicBezTo>
                <a:close/>
                <a:moveTo>
                  <a:pt x="15973" y="6391"/>
                </a:moveTo>
                <a:cubicBezTo>
                  <a:pt x="15960" y="6391"/>
                  <a:pt x="15947" y="6409"/>
                  <a:pt x="15959" y="6421"/>
                </a:cubicBezTo>
                <a:lnTo>
                  <a:pt x="16004" y="6465"/>
                </a:lnTo>
                <a:cubicBezTo>
                  <a:pt x="16008" y="6468"/>
                  <a:pt x="16011" y="6470"/>
                  <a:pt x="16015" y="6470"/>
                </a:cubicBezTo>
                <a:cubicBezTo>
                  <a:pt x="16028" y="6470"/>
                  <a:pt x="16041" y="6453"/>
                  <a:pt x="16028" y="6441"/>
                </a:cubicBezTo>
                <a:lnTo>
                  <a:pt x="15984" y="6396"/>
                </a:lnTo>
                <a:cubicBezTo>
                  <a:pt x="15981" y="6392"/>
                  <a:pt x="15977" y="6391"/>
                  <a:pt x="15973" y="6391"/>
                </a:cubicBezTo>
                <a:close/>
                <a:moveTo>
                  <a:pt x="3100" y="6448"/>
                </a:moveTo>
                <a:cubicBezTo>
                  <a:pt x="3096" y="6448"/>
                  <a:pt x="3092" y="6450"/>
                  <a:pt x="3089" y="6453"/>
                </a:cubicBezTo>
                <a:lnTo>
                  <a:pt x="3073" y="6469"/>
                </a:lnTo>
                <a:cubicBezTo>
                  <a:pt x="3060" y="6481"/>
                  <a:pt x="3073" y="6499"/>
                  <a:pt x="3087" y="6499"/>
                </a:cubicBezTo>
                <a:cubicBezTo>
                  <a:pt x="3090" y="6499"/>
                  <a:pt x="3095" y="6498"/>
                  <a:pt x="3098" y="6494"/>
                </a:cubicBezTo>
                <a:lnTo>
                  <a:pt x="3114" y="6478"/>
                </a:lnTo>
                <a:cubicBezTo>
                  <a:pt x="3126" y="6466"/>
                  <a:pt x="3113" y="6448"/>
                  <a:pt x="3100" y="6448"/>
                </a:cubicBezTo>
                <a:close/>
                <a:moveTo>
                  <a:pt x="14757" y="6456"/>
                </a:moveTo>
                <a:cubicBezTo>
                  <a:pt x="14740" y="6456"/>
                  <a:pt x="14722" y="6467"/>
                  <a:pt x="14722" y="6490"/>
                </a:cubicBezTo>
                <a:lnTo>
                  <a:pt x="14722" y="6506"/>
                </a:lnTo>
                <a:cubicBezTo>
                  <a:pt x="14722" y="6529"/>
                  <a:pt x="14740" y="6540"/>
                  <a:pt x="14757" y="6540"/>
                </a:cubicBezTo>
                <a:cubicBezTo>
                  <a:pt x="14775" y="6540"/>
                  <a:pt x="14792" y="6529"/>
                  <a:pt x="14792" y="6506"/>
                </a:cubicBezTo>
                <a:lnTo>
                  <a:pt x="14792" y="6490"/>
                </a:lnTo>
                <a:cubicBezTo>
                  <a:pt x="14793" y="6468"/>
                  <a:pt x="14775" y="6456"/>
                  <a:pt x="14757" y="6456"/>
                </a:cubicBezTo>
                <a:close/>
                <a:moveTo>
                  <a:pt x="6791" y="6484"/>
                </a:moveTo>
                <a:cubicBezTo>
                  <a:pt x="6746" y="6484"/>
                  <a:pt x="6746" y="6554"/>
                  <a:pt x="6792" y="6554"/>
                </a:cubicBezTo>
                <a:cubicBezTo>
                  <a:pt x="6838" y="6554"/>
                  <a:pt x="6838" y="6484"/>
                  <a:pt x="6792" y="6484"/>
                </a:cubicBezTo>
                <a:cubicBezTo>
                  <a:pt x="6792" y="6484"/>
                  <a:pt x="6791" y="6484"/>
                  <a:pt x="6791" y="6484"/>
                </a:cubicBezTo>
                <a:close/>
                <a:moveTo>
                  <a:pt x="5924" y="6499"/>
                </a:moveTo>
                <a:cubicBezTo>
                  <a:pt x="5879" y="6499"/>
                  <a:pt x="5879" y="6569"/>
                  <a:pt x="5924" y="6569"/>
                </a:cubicBezTo>
                <a:lnTo>
                  <a:pt x="5940" y="6569"/>
                </a:lnTo>
                <a:cubicBezTo>
                  <a:pt x="5986" y="6569"/>
                  <a:pt x="5986" y="6499"/>
                  <a:pt x="5940" y="6499"/>
                </a:cubicBezTo>
                <a:close/>
                <a:moveTo>
                  <a:pt x="6539" y="6455"/>
                </a:moveTo>
                <a:cubicBezTo>
                  <a:pt x="6516" y="6455"/>
                  <a:pt x="6493" y="6472"/>
                  <a:pt x="6488" y="6494"/>
                </a:cubicBezTo>
                <a:cubicBezTo>
                  <a:pt x="6480" y="6524"/>
                  <a:pt x="6499" y="6552"/>
                  <a:pt x="6525" y="6559"/>
                </a:cubicBezTo>
                <a:cubicBezTo>
                  <a:pt x="6540" y="6564"/>
                  <a:pt x="6554" y="6569"/>
                  <a:pt x="6569" y="6574"/>
                </a:cubicBezTo>
                <a:cubicBezTo>
                  <a:pt x="6574" y="6575"/>
                  <a:pt x="6579" y="6576"/>
                  <a:pt x="6583" y="6576"/>
                </a:cubicBezTo>
                <a:cubicBezTo>
                  <a:pt x="6607" y="6576"/>
                  <a:pt x="6629" y="6559"/>
                  <a:pt x="6635" y="6537"/>
                </a:cubicBezTo>
                <a:cubicBezTo>
                  <a:pt x="6642" y="6509"/>
                  <a:pt x="6625" y="6479"/>
                  <a:pt x="6598" y="6472"/>
                </a:cubicBezTo>
                <a:cubicBezTo>
                  <a:pt x="6582" y="6467"/>
                  <a:pt x="6568" y="6462"/>
                  <a:pt x="6553" y="6457"/>
                </a:cubicBezTo>
                <a:cubicBezTo>
                  <a:pt x="6548" y="6456"/>
                  <a:pt x="6543" y="6455"/>
                  <a:pt x="6539" y="6455"/>
                </a:cubicBezTo>
                <a:close/>
                <a:moveTo>
                  <a:pt x="20147" y="6504"/>
                </a:moveTo>
                <a:cubicBezTo>
                  <a:pt x="20130" y="6504"/>
                  <a:pt x="20112" y="6516"/>
                  <a:pt x="20112" y="6538"/>
                </a:cubicBezTo>
                <a:lnTo>
                  <a:pt x="20112" y="6554"/>
                </a:lnTo>
                <a:cubicBezTo>
                  <a:pt x="20111" y="6576"/>
                  <a:pt x="20129" y="6588"/>
                  <a:pt x="20147" y="6588"/>
                </a:cubicBezTo>
                <a:cubicBezTo>
                  <a:pt x="20165" y="6588"/>
                  <a:pt x="20182" y="6577"/>
                  <a:pt x="20182" y="6554"/>
                </a:cubicBezTo>
                <a:lnTo>
                  <a:pt x="20182" y="6538"/>
                </a:lnTo>
                <a:cubicBezTo>
                  <a:pt x="20182" y="6516"/>
                  <a:pt x="20165" y="6504"/>
                  <a:pt x="20147" y="6504"/>
                </a:cubicBezTo>
                <a:close/>
                <a:moveTo>
                  <a:pt x="19831" y="6505"/>
                </a:moveTo>
                <a:cubicBezTo>
                  <a:pt x="19826" y="6505"/>
                  <a:pt x="19820" y="6506"/>
                  <a:pt x="19815" y="6509"/>
                </a:cubicBezTo>
                <a:cubicBezTo>
                  <a:pt x="19804" y="6513"/>
                  <a:pt x="19795" y="6519"/>
                  <a:pt x="19784" y="6524"/>
                </a:cubicBezTo>
                <a:cubicBezTo>
                  <a:pt x="19750" y="6542"/>
                  <a:pt x="19770" y="6590"/>
                  <a:pt x="19803" y="6590"/>
                </a:cubicBezTo>
                <a:cubicBezTo>
                  <a:pt x="19808" y="6590"/>
                  <a:pt x="19814" y="6588"/>
                  <a:pt x="19820" y="6585"/>
                </a:cubicBezTo>
                <a:cubicBezTo>
                  <a:pt x="19830" y="6580"/>
                  <a:pt x="19840" y="6575"/>
                  <a:pt x="19850" y="6569"/>
                </a:cubicBezTo>
                <a:cubicBezTo>
                  <a:pt x="19885" y="6551"/>
                  <a:pt x="19864" y="6505"/>
                  <a:pt x="19831" y="6505"/>
                </a:cubicBezTo>
                <a:close/>
                <a:moveTo>
                  <a:pt x="20807" y="6491"/>
                </a:moveTo>
                <a:cubicBezTo>
                  <a:pt x="20790" y="6491"/>
                  <a:pt x="20772" y="6502"/>
                  <a:pt x="20772" y="6525"/>
                </a:cubicBezTo>
                <a:lnTo>
                  <a:pt x="20772" y="6556"/>
                </a:lnTo>
                <a:cubicBezTo>
                  <a:pt x="20772" y="6578"/>
                  <a:pt x="20790" y="6590"/>
                  <a:pt x="20807" y="6590"/>
                </a:cubicBezTo>
                <a:cubicBezTo>
                  <a:pt x="20825" y="6590"/>
                  <a:pt x="20842" y="6578"/>
                  <a:pt x="20842" y="6556"/>
                </a:cubicBezTo>
                <a:lnTo>
                  <a:pt x="20842" y="6525"/>
                </a:lnTo>
                <a:cubicBezTo>
                  <a:pt x="20842" y="6502"/>
                  <a:pt x="20825" y="6491"/>
                  <a:pt x="20807" y="6491"/>
                </a:cubicBezTo>
                <a:close/>
                <a:moveTo>
                  <a:pt x="3505" y="6540"/>
                </a:moveTo>
                <a:cubicBezTo>
                  <a:pt x="3492" y="6540"/>
                  <a:pt x="3480" y="6557"/>
                  <a:pt x="3492" y="6569"/>
                </a:cubicBezTo>
                <a:cubicBezTo>
                  <a:pt x="3498" y="6577"/>
                  <a:pt x="3503" y="6580"/>
                  <a:pt x="3508" y="6585"/>
                </a:cubicBezTo>
                <a:cubicBezTo>
                  <a:pt x="3511" y="6589"/>
                  <a:pt x="3515" y="6590"/>
                  <a:pt x="3519" y="6590"/>
                </a:cubicBezTo>
                <a:cubicBezTo>
                  <a:pt x="3533" y="6590"/>
                  <a:pt x="3545" y="6573"/>
                  <a:pt x="3533" y="6561"/>
                </a:cubicBezTo>
                <a:lnTo>
                  <a:pt x="3517" y="6545"/>
                </a:lnTo>
                <a:cubicBezTo>
                  <a:pt x="3513" y="6542"/>
                  <a:pt x="3509" y="6540"/>
                  <a:pt x="3505" y="6540"/>
                </a:cubicBezTo>
                <a:close/>
                <a:moveTo>
                  <a:pt x="18479" y="6512"/>
                </a:moveTo>
                <a:cubicBezTo>
                  <a:pt x="18473" y="6512"/>
                  <a:pt x="18467" y="6513"/>
                  <a:pt x="18461" y="6517"/>
                </a:cubicBezTo>
                <a:cubicBezTo>
                  <a:pt x="18445" y="6528"/>
                  <a:pt x="18431" y="6537"/>
                  <a:pt x="18416" y="6547"/>
                </a:cubicBezTo>
                <a:cubicBezTo>
                  <a:pt x="18385" y="6569"/>
                  <a:pt x="18404" y="6616"/>
                  <a:pt x="18433" y="6616"/>
                </a:cubicBezTo>
                <a:cubicBezTo>
                  <a:pt x="18439" y="6616"/>
                  <a:pt x="18445" y="6614"/>
                  <a:pt x="18452" y="6609"/>
                </a:cubicBezTo>
                <a:cubicBezTo>
                  <a:pt x="18467" y="6599"/>
                  <a:pt x="18482" y="6589"/>
                  <a:pt x="18496" y="6579"/>
                </a:cubicBezTo>
                <a:cubicBezTo>
                  <a:pt x="18528" y="6558"/>
                  <a:pt x="18508" y="6512"/>
                  <a:pt x="18479" y="6512"/>
                </a:cubicBezTo>
                <a:close/>
                <a:moveTo>
                  <a:pt x="10590" y="6551"/>
                </a:moveTo>
                <a:cubicBezTo>
                  <a:pt x="10588" y="6551"/>
                  <a:pt x="10585" y="6551"/>
                  <a:pt x="10582" y="6552"/>
                </a:cubicBezTo>
                <a:cubicBezTo>
                  <a:pt x="10558" y="6557"/>
                  <a:pt x="10533" y="6563"/>
                  <a:pt x="10508" y="6568"/>
                </a:cubicBezTo>
                <a:cubicBezTo>
                  <a:pt x="10467" y="6578"/>
                  <a:pt x="10479" y="6638"/>
                  <a:pt x="10517" y="6638"/>
                </a:cubicBezTo>
                <a:cubicBezTo>
                  <a:pt x="10520" y="6638"/>
                  <a:pt x="10523" y="6637"/>
                  <a:pt x="10527" y="6637"/>
                </a:cubicBezTo>
                <a:cubicBezTo>
                  <a:pt x="10552" y="6631"/>
                  <a:pt x="10576" y="6625"/>
                  <a:pt x="10601" y="6620"/>
                </a:cubicBezTo>
                <a:cubicBezTo>
                  <a:pt x="10644" y="6611"/>
                  <a:pt x="10629" y="6551"/>
                  <a:pt x="10590" y="6551"/>
                </a:cubicBezTo>
                <a:close/>
                <a:moveTo>
                  <a:pt x="6311" y="6553"/>
                </a:moveTo>
                <a:cubicBezTo>
                  <a:pt x="6242" y="6553"/>
                  <a:pt x="6242" y="6661"/>
                  <a:pt x="6311" y="6661"/>
                </a:cubicBezTo>
                <a:cubicBezTo>
                  <a:pt x="6380" y="6661"/>
                  <a:pt x="6380" y="6553"/>
                  <a:pt x="6311" y="6553"/>
                </a:cubicBezTo>
                <a:close/>
                <a:moveTo>
                  <a:pt x="12161" y="6612"/>
                </a:moveTo>
                <a:cubicBezTo>
                  <a:pt x="12157" y="6612"/>
                  <a:pt x="12153" y="6613"/>
                  <a:pt x="12149" y="6617"/>
                </a:cubicBezTo>
                <a:lnTo>
                  <a:pt x="12134" y="6632"/>
                </a:lnTo>
                <a:cubicBezTo>
                  <a:pt x="12121" y="6644"/>
                  <a:pt x="12132" y="6663"/>
                  <a:pt x="12146" y="6663"/>
                </a:cubicBezTo>
                <a:cubicBezTo>
                  <a:pt x="12150" y="6663"/>
                  <a:pt x="12154" y="6661"/>
                  <a:pt x="12158" y="6657"/>
                </a:cubicBezTo>
                <a:lnTo>
                  <a:pt x="12173" y="6642"/>
                </a:lnTo>
                <a:cubicBezTo>
                  <a:pt x="12187" y="6630"/>
                  <a:pt x="12174" y="6612"/>
                  <a:pt x="12161" y="6612"/>
                </a:cubicBezTo>
                <a:close/>
                <a:moveTo>
                  <a:pt x="7982" y="6547"/>
                </a:moveTo>
                <a:cubicBezTo>
                  <a:pt x="7970" y="6547"/>
                  <a:pt x="7957" y="6551"/>
                  <a:pt x="7946" y="6562"/>
                </a:cubicBezTo>
                <a:lnTo>
                  <a:pt x="7931" y="6578"/>
                </a:lnTo>
                <a:cubicBezTo>
                  <a:pt x="7893" y="6615"/>
                  <a:pt x="7928" y="6669"/>
                  <a:pt x="7970" y="6669"/>
                </a:cubicBezTo>
                <a:cubicBezTo>
                  <a:pt x="7982" y="6669"/>
                  <a:pt x="7995" y="6664"/>
                  <a:pt x="8006" y="6653"/>
                </a:cubicBezTo>
                <a:lnTo>
                  <a:pt x="8022" y="6638"/>
                </a:lnTo>
                <a:cubicBezTo>
                  <a:pt x="8059" y="6600"/>
                  <a:pt x="8023" y="6547"/>
                  <a:pt x="7982" y="6547"/>
                </a:cubicBezTo>
                <a:close/>
                <a:moveTo>
                  <a:pt x="7246" y="6608"/>
                </a:moveTo>
                <a:cubicBezTo>
                  <a:pt x="7238" y="6608"/>
                  <a:pt x="7230" y="6611"/>
                  <a:pt x="7222" y="6619"/>
                </a:cubicBezTo>
                <a:lnTo>
                  <a:pt x="7207" y="6634"/>
                </a:lnTo>
                <a:cubicBezTo>
                  <a:pt x="7182" y="6659"/>
                  <a:pt x="7205" y="6694"/>
                  <a:pt x="7233" y="6694"/>
                </a:cubicBezTo>
                <a:cubicBezTo>
                  <a:pt x="7241" y="6694"/>
                  <a:pt x="7249" y="6691"/>
                  <a:pt x="7257" y="6684"/>
                </a:cubicBezTo>
                <a:lnTo>
                  <a:pt x="7273" y="6668"/>
                </a:lnTo>
                <a:cubicBezTo>
                  <a:pt x="7298" y="6643"/>
                  <a:pt x="7273" y="6608"/>
                  <a:pt x="7246" y="6608"/>
                </a:cubicBezTo>
                <a:close/>
                <a:moveTo>
                  <a:pt x="4137" y="6566"/>
                </a:moveTo>
                <a:cubicBezTo>
                  <a:pt x="4132" y="6566"/>
                  <a:pt x="4127" y="6567"/>
                  <a:pt x="4123" y="6568"/>
                </a:cubicBezTo>
                <a:cubicBezTo>
                  <a:pt x="4098" y="6579"/>
                  <a:pt x="4073" y="6588"/>
                  <a:pt x="4048" y="6599"/>
                </a:cubicBezTo>
                <a:cubicBezTo>
                  <a:pt x="4022" y="6609"/>
                  <a:pt x="4002" y="6634"/>
                  <a:pt x="4012" y="6664"/>
                </a:cubicBezTo>
                <a:cubicBezTo>
                  <a:pt x="4017" y="6684"/>
                  <a:pt x="4038" y="6704"/>
                  <a:pt x="4061" y="6704"/>
                </a:cubicBezTo>
                <a:cubicBezTo>
                  <a:pt x="4067" y="6704"/>
                  <a:pt x="4072" y="6703"/>
                  <a:pt x="4078" y="6700"/>
                </a:cubicBezTo>
                <a:cubicBezTo>
                  <a:pt x="4102" y="6690"/>
                  <a:pt x="4127" y="6682"/>
                  <a:pt x="4152" y="6671"/>
                </a:cubicBezTo>
                <a:cubicBezTo>
                  <a:pt x="4178" y="6661"/>
                  <a:pt x="4198" y="6635"/>
                  <a:pt x="4189" y="6605"/>
                </a:cubicBezTo>
                <a:cubicBezTo>
                  <a:pt x="4182" y="6584"/>
                  <a:pt x="4159" y="6566"/>
                  <a:pt x="4137" y="6566"/>
                </a:cubicBezTo>
                <a:close/>
                <a:moveTo>
                  <a:pt x="19110" y="6651"/>
                </a:moveTo>
                <a:cubicBezTo>
                  <a:pt x="19064" y="6651"/>
                  <a:pt x="19065" y="6721"/>
                  <a:pt x="19111" y="6721"/>
                </a:cubicBezTo>
                <a:lnTo>
                  <a:pt x="19140" y="6721"/>
                </a:lnTo>
                <a:cubicBezTo>
                  <a:pt x="19186" y="6721"/>
                  <a:pt x="19186" y="6651"/>
                  <a:pt x="19140" y="6651"/>
                </a:cubicBezTo>
                <a:lnTo>
                  <a:pt x="19111" y="6651"/>
                </a:lnTo>
                <a:cubicBezTo>
                  <a:pt x="19110" y="6651"/>
                  <a:pt x="19110" y="6651"/>
                  <a:pt x="19110" y="6651"/>
                </a:cubicBezTo>
                <a:close/>
                <a:moveTo>
                  <a:pt x="2333" y="6655"/>
                </a:moveTo>
                <a:cubicBezTo>
                  <a:pt x="2287" y="6655"/>
                  <a:pt x="2287" y="6726"/>
                  <a:pt x="2333" y="6726"/>
                </a:cubicBezTo>
                <a:lnTo>
                  <a:pt x="2349" y="6726"/>
                </a:lnTo>
                <a:cubicBezTo>
                  <a:pt x="2393" y="6726"/>
                  <a:pt x="2394" y="6655"/>
                  <a:pt x="2349" y="6655"/>
                </a:cubicBezTo>
                <a:close/>
                <a:moveTo>
                  <a:pt x="15580" y="6656"/>
                </a:moveTo>
                <a:cubicBezTo>
                  <a:pt x="15534" y="6656"/>
                  <a:pt x="15534" y="6727"/>
                  <a:pt x="15580" y="6727"/>
                </a:cubicBezTo>
                <a:cubicBezTo>
                  <a:pt x="15625" y="6727"/>
                  <a:pt x="15625" y="6656"/>
                  <a:pt x="15580" y="6656"/>
                </a:cubicBezTo>
                <a:close/>
                <a:moveTo>
                  <a:pt x="8629" y="6624"/>
                </a:moveTo>
                <a:cubicBezTo>
                  <a:pt x="8559" y="6624"/>
                  <a:pt x="8559" y="6731"/>
                  <a:pt x="8629" y="6731"/>
                </a:cubicBezTo>
                <a:cubicBezTo>
                  <a:pt x="8696" y="6731"/>
                  <a:pt x="8696" y="6625"/>
                  <a:pt x="8629" y="6624"/>
                </a:cubicBezTo>
                <a:close/>
                <a:moveTo>
                  <a:pt x="23466" y="6665"/>
                </a:moveTo>
                <a:cubicBezTo>
                  <a:pt x="23448" y="6665"/>
                  <a:pt x="23430" y="6676"/>
                  <a:pt x="23430" y="6699"/>
                </a:cubicBezTo>
                <a:lnTo>
                  <a:pt x="23430" y="6715"/>
                </a:lnTo>
                <a:cubicBezTo>
                  <a:pt x="23430" y="6738"/>
                  <a:pt x="23448" y="6750"/>
                  <a:pt x="23465" y="6750"/>
                </a:cubicBezTo>
                <a:cubicBezTo>
                  <a:pt x="23483" y="6750"/>
                  <a:pt x="23501" y="6738"/>
                  <a:pt x="23501" y="6715"/>
                </a:cubicBezTo>
                <a:lnTo>
                  <a:pt x="23501" y="6699"/>
                </a:lnTo>
                <a:cubicBezTo>
                  <a:pt x="23502" y="6676"/>
                  <a:pt x="23484" y="6665"/>
                  <a:pt x="23466" y="6665"/>
                </a:cubicBezTo>
                <a:close/>
                <a:moveTo>
                  <a:pt x="24127" y="6653"/>
                </a:moveTo>
                <a:cubicBezTo>
                  <a:pt x="24109" y="6653"/>
                  <a:pt x="24092" y="6664"/>
                  <a:pt x="24092" y="6687"/>
                </a:cubicBezTo>
                <a:lnTo>
                  <a:pt x="24092" y="6716"/>
                </a:lnTo>
                <a:cubicBezTo>
                  <a:pt x="24092" y="6739"/>
                  <a:pt x="24109" y="6751"/>
                  <a:pt x="24127" y="6751"/>
                </a:cubicBezTo>
                <a:cubicBezTo>
                  <a:pt x="24144" y="6751"/>
                  <a:pt x="24162" y="6739"/>
                  <a:pt x="24162" y="6716"/>
                </a:cubicBezTo>
                <a:lnTo>
                  <a:pt x="24162" y="6687"/>
                </a:lnTo>
                <a:cubicBezTo>
                  <a:pt x="24162" y="6664"/>
                  <a:pt x="24144" y="6653"/>
                  <a:pt x="24127" y="6653"/>
                </a:cubicBezTo>
                <a:close/>
                <a:moveTo>
                  <a:pt x="23152" y="6667"/>
                </a:moveTo>
                <a:cubicBezTo>
                  <a:pt x="23147" y="6667"/>
                  <a:pt x="23141" y="6668"/>
                  <a:pt x="23135" y="6671"/>
                </a:cubicBezTo>
                <a:cubicBezTo>
                  <a:pt x="23125" y="6676"/>
                  <a:pt x="23115" y="6682"/>
                  <a:pt x="23105" y="6687"/>
                </a:cubicBezTo>
                <a:cubicBezTo>
                  <a:pt x="23069" y="6705"/>
                  <a:pt x="23090" y="6752"/>
                  <a:pt x="23123" y="6752"/>
                </a:cubicBezTo>
                <a:cubicBezTo>
                  <a:pt x="23129" y="6752"/>
                  <a:pt x="23135" y="6751"/>
                  <a:pt x="23141" y="6748"/>
                </a:cubicBezTo>
                <a:cubicBezTo>
                  <a:pt x="23151" y="6742"/>
                  <a:pt x="23161" y="6737"/>
                  <a:pt x="23171" y="6732"/>
                </a:cubicBezTo>
                <a:cubicBezTo>
                  <a:pt x="23206" y="6714"/>
                  <a:pt x="23184" y="6667"/>
                  <a:pt x="23152" y="6667"/>
                </a:cubicBezTo>
                <a:close/>
                <a:moveTo>
                  <a:pt x="1822" y="6684"/>
                </a:moveTo>
                <a:cubicBezTo>
                  <a:pt x="1778" y="6684"/>
                  <a:pt x="1776" y="6755"/>
                  <a:pt x="1822" y="6755"/>
                </a:cubicBezTo>
                <a:cubicBezTo>
                  <a:pt x="1868" y="6755"/>
                  <a:pt x="1868" y="6684"/>
                  <a:pt x="1822" y="6684"/>
                </a:cubicBezTo>
                <a:close/>
                <a:moveTo>
                  <a:pt x="14228" y="6648"/>
                </a:moveTo>
                <a:cubicBezTo>
                  <a:pt x="14159" y="6650"/>
                  <a:pt x="14159" y="6756"/>
                  <a:pt x="14228" y="6756"/>
                </a:cubicBezTo>
                <a:cubicBezTo>
                  <a:pt x="14298" y="6756"/>
                  <a:pt x="14298" y="6648"/>
                  <a:pt x="14228" y="6648"/>
                </a:cubicBezTo>
                <a:close/>
                <a:moveTo>
                  <a:pt x="8945" y="6655"/>
                </a:moveTo>
                <a:cubicBezTo>
                  <a:pt x="8874" y="6655"/>
                  <a:pt x="8874" y="6762"/>
                  <a:pt x="8945" y="6762"/>
                </a:cubicBezTo>
                <a:lnTo>
                  <a:pt x="8989" y="6762"/>
                </a:lnTo>
                <a:cubicBezTo>
                  <a:pt x="9057" y="6761"/>
                  <a:pt x="9057" y="6655"/>
                  <a:pt x="8989" y="6655"/>
                </a:cubicBezTo>
                <a:close/>
                <a:moveTo>
                  <a:pt x="22177" y="6656"/>
                </a:moveTo>
                <a:cubicBezTo>
                  <a:pt x="22173" y="6656"/>
                  <a:pt x="22168" y="6656"/>
                  <a:pt x="22164" y="6657"/>
                </a:cubicBezTo>
                <a:cubicBezTo>
                  <a:pt x="22152" y="6662"/>
                  <a:pt x="22143" y="6664"/>
                  <a:pt x="22131" y="6667"/>
                </a:cubicBezTo>
                <a:cubicBezTo>
                  <a:pt x="22104" y="6676"/>
                  <a:pt x="22087" y="6704"/>
                  <a:pt x="22092" y="6732"/>
                </a:cubicBezTo>
                <a:cubicBezTo>
                  <a:pt x="22097" y="6756"/>
                  <a:pt x="22120" y="6773"/>
                  <a:pt x="22144" y="6773"/>
                </a:cubicBezTo>
                <a:cubicBezTo>
                  <a:pt x="22149" y="6773"/>
                  <a:pt x="22153" y="6773"/>
                  <a:pt x="22157" y="6772"/>
                </a:cubicBezTo>
                <a:cubicBezTo>
                  <a:pt x="22170" y="6767"/>
                  <a:pt x="22178" y="6765"/>
                  <a:pt x="22190" y="6762"/>
                </a:cubicBezTo>
                <a:cubicBezTo>
                  <a:pt x="22218" y="6753"/>
                  <a:pt x="22238" y="6729"/>
                  <a:pt x="22229" y="6697"/>
                </a:cubicBezTo>
                <a:cubicBezTo>
                  <a:pt x="22224" y="6673"/>
                  <a:pt x="22201" y="6656"/>
                  <a:pt x="22177" y="6656"/>
                </a:cubicBezTo>
                <a:close/>
                <a:moveTo>
                  <a:pt x="3761" y="6735"/>
                </a:moveTo>
                <a:cubicBezTo>
                  <a:pt x="3745" y="6735"/>
                  <a:pt x="3735" y="6759"/>
                  <a:pt x="3753" y="6767"/>
                </a:cubicBezTo>
                <a:cubicBezTo>
                  <a:pt x="3763" y="6773"/>
                  <a:pt x="3772" y="6778"/>
                  <a:pt x="3782" y="6783"/>
                </a:cubicBezTo>
                <a:cubicBezTo>
                  <a:pt x="3785" y="6785"/>
                  <a:pt x="3788" y="6785"/>
                  <a:pt x="3791" y="6785"/>
                </a:cubicBezTo>
                <a:cubicBezTo>
                  <a:pt x="3807" y="6785"/>
                  <a:pt x="3818" y="6762"/>
                  <a:pt x="3801" y="6753"/>
                </a:cubicBezTo>
                <a:cubicBezTo>
                  <a:pt x="3790" y="6748"/>
                  <a:pt x="3781" y="6742"/>
                  <a:pt x="3771" y="6737"/>
                </a:cubicBezTo>
                <a:cubicBezTo>
                  <a:pt x="3767" y="6735"/>
                  <a:pt x="3764" y="6735"/>
                  <a:pt x="3761" y="6735"/>
                </a:cubicBezTo>
                <a:close/>
                <a:moveTo>
                  <a:pt x="7892" y="6731"/>
                </a:moveTo>
                <a:cubicBezTo>
                  <a:pt x="7874" y="6731"/>
                  <a:pt x="7856" y="6742"/>
                  <a:pt x="7856" y="6765"/>
                </a:cubicBezTo>
                <a:lnTo>
                  <a:pt x="7856" y="6795"/>
                </a:lnTo>
                <a:cubicBezTo>
                  <a:pt x="7856" y="6818"/>
                  <a:pt x="7874" y="6829"/>
                  <a:pt x="7892" y="6829"/>
                </a:cubicBezTo>
                <a:cubicBezTo>
                  <a:pt x="7910" y="6829"/>
                  <a:pt x="7927" y="6818"/>
                  <a:pt x="7927" y="6795"/>
                </a:cubicBezTo>
                <a:lnTo>
                  <a:pt x="7927" y="6765"/>
                </a:lnTo>
                <a:cubicBezTo>
                  <a:pt x="7927" y="6742"/>
                  <a:pt x="7910" y="6731"/>
                  <a:pt x="7892" y="6731"/>
                </a:cubicBezTo>
                <a:close/>
                <a:moveTo>
                  <a:pt x="20101" y="6758"/>
                </a:moveTo>
                <a:cubicBezTo>
                  <a:pt x="20054" y="6758"/>
                  <a:pt x="20054" y="6829"/>
                  <a:pt x="20101" y="6829"/>
                </a:cubicBezTo>
                <a:lnTo>
                  <a:pt x="20116" y="6829"/>
                </a:lnTo>
                <a:cubicBezTo>
                  <a:pt x="20161" y="6829"/>
                  <a:pt x="20161" y="6758"/>
                  <a:pt x="20116" y="6758"/>
                </a:cubicBezTo>
                <a:close/>
                <a:moveTo>
                  <a:pt x="9410" y="6730"/>
                </a:moveTo>
                <a:cubicBezTo>
                  <a:pt x="9401" y="6730"/>
                  <a:pt x="9391" y="6731"/>
                  <a:pt x="9381" y="6735"/>
                </a:cubicBezTo>
                <a:cubicBezTo>
                  <a:pt x="9354" y="6744"/>
                  <a:pt x="9334" y="6771"/>
                  <a:pt x="9344" y="6800"/>
                </a:cubicBezTo>
                <a:cubicBezTo>
                  <a:pt x="9349" y="6822"/>
                  <a:pt x="9372" y="6840"/>
                  <a:pt x="9396" y="6840"/>
                </a:cubicBezTo>
                <a:cubicBezTo>
                  <a:pt x="9399" y="6840"/>
                  <a:pt x="9402" y="6840"/>
                  <a:pt x="9406" y="6839"/>
                </a:cubicBezTo>
                <a:cubicBezTo>
                  <a:pt x="9416" y="6847"/>
                  <a:pt x="9429" y="6852"/>
                  <a:pt x="9442" y="6852"/>
                </a:cubicBezTo>
                <a:cubicBezTo>
                  <a:pt x="9450" y="6852"/>
                  <a:pt x="9458" y="6850"/>
                  <a:pt x="9466" y="6846"/>
                </a:cubicBezTo>
                <a:cubicBezTo>
                  <a:pt x="9490" y="6833"/>
                  <a:pt x="9503" y="6798"/>
                  <a:pt x="9486" y="6773"/>
                </a:cubicBezTo>
                <a:cubicBezTo>
                  <a:pt x="9469" y="6748"/>
                  <a:pt x="9440" y="6730"/>
                  <a:pt x="9410" y="6730"/>
                </a:cubicBezTo>
                <a:close/>
                <a:moveTo>
                  <a:pt x="1553" y="6745"/>
                </a:moveTo>
                <a:cubicBezTo>
                  <a:pt x="1528" y="6745"/>
                  <a:pt x="1504" y="6770"/>
                  <a:pt x="1521" y="6797"/>
                </a:cubicBezTo>
                <a:cubicBezTo>
                  <a:pt x="1532" y="6810"/>
                  <a:pt x="1540" y="6825"/>
                  <a:pt x="1551" y="6841"/>
                </a:cubicBezTo>
                <a:cubicBezTo>
                  <a:pt x="1558" y="6852"/>
                  <a:pt x="1569" y="6857"/>
                  <a:pt x="1580" y="6857"/>
                </a:cubicBezTo>
                <a:cubicBezTo>
                  <a:pt x="1605" y="6857"/>
                  <a:pt x="1630" y="6832"/>
                  <a:pt x="1613" y="6805"/>
                </a:cubicBezTo>
                <a:cubicBezTo>
                  <a:pt x="1602" y="6789"/>
                  <a:pt x="1593" y="6775"/>
                  <a:pt x="1582" y="6761"/>
                </a:cubicBezTo>
                <a:cubicBezTo>
                  <a:pt x="1575" y="6750"/>
                  <a:pt x="1564" y="6745"/>
                  <a:pt x="1553" y="6745"/>
                </a:cubicBezTo>
                <a:close/>
                <a:moveTo>
                  <a:pt x="5250" y="6754"/>
                </a:moveTo>
                <a:cubicBezTo>
                  <a:pt x="5244" y="6754"/>
                  <a:pt x="5237" y="6756"/>
                  <a:pt x="5231" y="6760"/>
                </a:cubicBezTo>
                <a:cubicBezTo>
                  <a:pt x="5216" y="6771"/>
                  <a:pt x="5201" y="6781"/>
                  <a:pt x="5186" y="6789"/>
                </a:cubicBezTo>
                <a:cubicBezTo>
                  <a:pt x="5155" y="6811"/>
                  <a:pt x="5174" y="6858"/>
                  <a:pt x="5203" y="6858"/>
                </a:cubicBezTo>
                <a:cubicBezTo>
                  <a:pt x="5209" y="6858"/>
                  <a:pt x="5215" y="6856"/>
                  <a:pt x="5221" y="6851"/>
                </a:cubicBezTo>
                <a:cubicBezTo>
                  <a:pt x="5236" y="6841"/>
                  <a:pt x="5252" y="6830"/>
                  <a:pt x="5267" y="6821"/>
                </a:cubicBezTo>
                <a:cubicBezTo>
                  <a:pt x="5298" y="6799"/>
                  <a:pt x="5279" y="6754"/>
                  <a:pt x="5250" y="6754"/>
                </a:cubicBezTo>
                <a:close/>
                <a:moveTo>
                  <a:pt x="14544" y="6758"/>
                </a:moveTo>
                <a:cubicBezTo>
                  <a:pt x="14475" y="6758"/>
                  <a:pt x="14475" y="6866"/>
                  <a:pt x="14544" y="6866"/>
                </a:cubicBezTo>
                <a:lnTo>
                  <a:pt x="14588" y="6866"/>
                </a:lnTo>
                <a:cubicBezTo>
                  <a:pt x="14656" y="6866"/>
                  <a:pt x="14656" y="6760"/>
                  <a:pt x="14588" y="6758"/>
                </a:cubicBezTo>
                <a:close/>
                <a:moveTo>
                  <a:pt x="14757" y="6788"/>
                </a:moveTo>
                <a:cubicBezTo>
                  <a:pt x="14743" y="6788"/>
                  <a:pt x="14729" y="6795"/>
                  <a:pt x="14723" y="6813"/>
                </a:cubicBezTo>
                <a:cubicBezTo>
                  <a:pt x="14718" y="6828"/>
                  <a:pt x="14713" y="6842"/>
                  <a:pt x="14707" y="6857"/>
                </a:cubicBezTo>
                <a:cubicBezTo>
                  <a:pt x="14699" y="6883"/>
                  <a:pt x="14720" y="6900"/>
                  <a:pt x="14742" y="6900"/>
                </a:cubicBezTo>
                <a:cubicBezTo>
                  <a:pt x="14756" y="6900"/>
                  <a:pt x="14770" y="6893"/>
                  <a:pt x="14776" y="6876"/>
                </a:cubicBezTo>
                <a:cubicBezTo>
                  <a:pt x="14781" y="6861"/>
                  <a:pt x="14786" y="6846"/>
                  <a:pt x="14791" y="6831"/>
                </a:cubicBezTo>
                <a:cubicBezTo>
                  <a:pt x="14800" y="6805"/>
                  <a:pt x="14779" y="6788"/>
                  <a:pt x="14757" y="6788"/>
                </a:cubicBezTo>
                <a:close/>
                <a:moveTo>
                  <a:pt x="7591" y="6819"/>
                </a:moveTo>
                <a:cubicBezTo>
                  <a:pt x="7564" y="6819"/>
                  <a:pt x="7540" y="6854"/>
                  <a:pt x="7566" y="6879"/>
                </a:cubicBezTo>
                <a:cubicBezTo>
                  <a:pt x="7571" y="6886"/>
                  <a:pt x="7576" y="6889"/>
                  <a:pt x="7582" y="6894"/>
                </a:cubicBezTo>
                <a:cubicBezTo>
                  <a:pt x="7589" y="6902"/>
                  <a:pt x="7598" y="6905"/>
                  <a:pt x="7606" y="6905"/>
                </a:cubicBezTo>
                <a:cubicBezTo>
                  <a:pt x="7633" y="6905"/>
                  <a:pt x="7656" y="6869"/>
                  <a:pt x="7631" y="6845"/>
                </a:cubicBezTo>
                <a:lnTo>
                  <a:pt x="7615" y="6829"/>
                </a:lnTo>
                <a:cubicBezTo>
                  <a:pt x="7608" y="6822"/>
                  <a:pt x="7600" y="6819"/>
                  <a:pt x="7591" y="6819"/>
                </a:cubicBezTo>
                <a:close/>
                <a:moveTo>
                  <a:pt x="20415" y="6834"/>
                </a:moveTo>
                <a:cubicBezTo>
                  <a:pt x="20407" y="6834"/>
                  <a:pt x="20399" y="6838"/>
                  <a:pt x="20392" y="6845"/>
                </a:cubicBezTo>
                <a:lnTo>
                  <a:pt x="20376" y="6861"/>
                </a:lnTo>
                <a:cubicBezTo>
                  <a:pt x="20351" y="6885"/>
                  <a:pt x="20375" y="6921"/>
                  <a:pt x="20402" y="6921"/>
                </a:cubicBezTo>
                <a:cubicBezTo>
                  <a:pt x="20410" y="6921"/>
                  <a:pt x="20419" y="6918"/>
                  <a:pt x="20426" y="6910"/>
                </a:cubicBezTo>
                <a:lnTo>
                  <a:pt x="20442" y="6894"/>
                </a:lnTo>
                <a:cubicBezTo>
                  <a:pt x="20467" y="6869"/>
                  <a:pt x="20442" y="6834"/>
                  <a:pt x="20415" y="6834"/>
                </a:cubicBezTo>
                <a:close/>
                <a:moveTo>
                  <a:pt x="3011" y="6804"/>
                </a:moveTo>
                <a:cubicBezTo>
                  <a:pt x="2970" y="6804"/>
                  <a:pt x="2933" y="6857"/>
                  <a:pt x="2970" y="6894"/>
                </a:cubicBezTo>
                <a:lnTo>
                  <a:pt x="2986" y="6910"/>
                </a:lnTo>
                <a:cubicBezTo>
                  <a:pt x="2997" y="6921"/>
                  <a:pt x="3010" y="6926"/>
                  <a:pt x="3022" y="6926"/>
                </a:cubicBezTo>
                <a:cubicBezTo>
                  <a:pt x="3063" y="6926"/>
                  <a:pt x="3100" y="6873"/>
                  <a:pt x="3062" y="6836"/>
                </a:cubicBezTo>
                <a:lnTo>
                  <a:pt x="3047" y="6820"/>
                </a:lnTo>
                <a:cubicBezTo>
                  <a:pt x="3036" y="6809"/>
                  <a:pt x="3023" y="6804"/>
                  <a:pt x="3011" y="6804"/>
                </a:cubicBezTo>
                <a:close/>
                <a:moveTo>
                  <a:pt x="17967" y="6858"/>
                </a:moveTo>
                <a:cubicBezTo>
                  <a:pt x="17922" y="6858"/>
                  <a:pt x="17922" y="6929"/>
                  <a:pt x="17967" y="6929"/>
                </a:cubicBezTo>
                <a:cubicBezTo>
                  <a:pt x="18013" y="6929"/>
                  <a:pt x="18013" y="6858"/>
                  <a:pt x="17967" y="6858"/>
                </a:cubicBezTo>
                <a:close/>
                <a:moveTo>
                  <a:pt x="2513" y="6865"/>
                </a:moveTo>
                <a:cubicBezTo>
                  <a:pt x="2467" y="6865"/>
                  <a:pt x="2467" y="6935"/>
                  <a:pt x="2513" y="6935"/>
                </a:cubicBezTo>
                <a:cubicBezTo>
                  <a:pt x="2514" y="6935"/>
                  <a:pt x="2514" y="6935"/>
                  <a:pt x="2514" y="6935"/>
                </a:cubicBezTo>
                <a:cubicBezTo>
                  <a:pt x="2560" y="6935"/>
                  <a:pt x="2559" y="6866"/>
                  <a:pt x="2513" y="6865"/>
                </a:cubicBezTo>
                <a:close/>
                <a:moveTo>
                  <a:pt x="21948" y="6812"/>
                </a:moveTo>
                <a:cubicBezTo>
                  <a:pt x="21936" y="6812"/>
                  <a:pt x="21924" y="6817"/>
                  <a:pt x="21913" y="6828"/>
                </a:cubicBezTo>
                <a:cubicBezTo>
                  <a:pt x="21904" y="6836"/>
                  <a:pt x="21898" y="6841"/>
                  <a:pt x="21892" y="6849"/>
                </a:cubicBezTo>
                <a:cubicBezTo>
                  <a:pt x="21855" y="6887"/>
                  <a:pt x="21890" y="6942"/>
                  <a:pt x="21930" y="6942"/>
                </a:cubicBezTo>
                <a:cubicBezTo>
                  <a:pt x="21942" y="6942"/>
                  <a:pt x="21955" y="6937"/>
                  <a:pt x="21966" y="6926"/>
                </a:cubicBezTo>
                <a:cubicBezTo>
                  <a:pt x="21974" y="6918"/>
                  <a:pt x="21981" y="6913"/>
                  <a:pt x="21987" y="6905"/>
                </a:cubicBezTo>
                <a:cubicBezTo>
                  <a:pt x="22025" y="6867"/>
                  <a:pt x="21989" y="6812"/>
                  <a:pt x="21948" y="6812"/>
                </a:cubicBezTo>
                <a:close/>
                <a:moveTo>
                  <a:pt x="4708" y="6858"/>
                </a:moveTo>
                <a:cubicBezTo>
                  <a:pt x="4705" y="6858"/>
                  <a:pt x="4701" y="6859"/>
                  <a:pt x="4698" y="6860"/>
                </a:cubicBezTo>
                <a:cubicBezTo>
                  <a:pt x="4678" y="6865"/>
                  <a:pt x="4659" y="6870"/>
                  <a:pt x="4638" y="6873"/>
                </a:cubicBezTo>
                <a:cubicBezTo>
                  <a:pt x="4596" y="6883"/>
                  <a:pt x="4609" y="6942"/>
                  <a:pt x="4647" y="6942"/>
                </a:cubicBezTo>
                <a:cubicBezTo>
                  <a:pt x="4650" y="6942"/>
                  <a:pt x="4653" y="6942"/>
                  <a:pt x="4656" y="6941"/>
                </a:cubicBezTo>
                <a:cubicBezTo>
                  <a:pt x="4676" y="6936"/>
                  <a:pt x="4696" y="6931"/>
                  <a:pt x="4717" y="6928"/>
                </a:cubicBezTo>
                <a:cubicBezTo>
                  <a:pt x="4757" y="6916"/>
                  <a:pt x="4745" y="6858"/>
                  <a:pt x="4708" y="6858"/>
                </a:cubicBezTo>
                <a:close/>
                <a:moveTo>
                  <a:pt x="2707" y="6847"/>
                </a:moveTo>
                <a:cubicBezTo>
                  <a:pt x="2639" y="6847"/>
                  <a:pt x="2638" y="6955"/>
                  <a:pt x="2707" y="6955"/>
                </a:cubicBezTo>
                <a:lnTo>
                  <a:pt x="2723" y="6955"/>
                </a:lnTo>
                <a:cubicBezTo>
                  <a:pt x="2792" y="6955"/>
                  <a:pt x="2792" y="6847"/>
                  <a:pt x="2723" y="6847"/>
                </a:cubicBezTo>
                <a:close/>
                <a:moveTo>
                  <a:pt x="5781" y="6809"/>
                </a:moveTo>
                <a:cubicBezTo>
                  <a:pt x="5777" y="6809"/>
                  <a:pt x="5772" y="6809"/>
                  <a:pt x="5767" y="6810"/>
                </a:cubicBezTo>
                <a:cubicBezTo>
                  <a:pt x="5741" y="6819"/>
                  <a:pt x="5720" y="6849"/>
                  <a:pt x="5731" y="6876"/>
                </a:cubicBezTo>
                <a:cubicBezTo>
                  <a:pt x="5736" y="6891"/>
                  <a:pt x="5741" y="6907"/>
                  <a:pt x="5746" y="6920"/>
                </a:cubicBezTo>
                <a:cubicBezTo>
                  <a:pt x="5754" y="6944"/>
                  <a:pt x="5774" y="6959"/>
                  <a:pt x="5797" y="6959"/>
                </a:cubicBezTo>
                <a:cubicBezTo>
                  <a:pt x="5802" y="6959"/>
                  <a:pt x="5807" y="6959"/>
                  <a:pt x="5812" y="6957"/>
                </a:cubicBezTo>
                <a:cubicBezTo>
                  <a:pt x="5839" y="6950"/>
                  <a:pt x="5859" y="6919"/>
                  <a:pt x="5849" y="6892"/>
                </a:cubicBezTo>
                <a:cubicBezTo>
                  <a:pt x="5844" y="6876"/>
                  <a:pt x="5839" y="6862"/>
                  <a:pt x="5833" y="6847"/>
                </a:cubicBezTo>
                <a:cubicBezTo>
                  <a:pt x="5825" y="6824"/>
                  <a:pt x="5805" y="6809"/>
                  <a:pt x="5781" y="6809"/>
                </a:cubicBezTo>
                <a:close/>
                <a:moveTo>
                  <a:pt x="19619" y="6877"/>
                </a:moveTo>
                <a:cubicBezTo>
                  <a:pt x="19611" y="6877"/>
                  <a:pt x="19603" y="6880"/>
                  <a:pt x="19596" y="6888"/>
                </a:cubicBezTo>
                <a:lnTo>
                  <a:pt x="19580" y="6904"/>
                </a:lnTo>
                <a:cubicBezTo>
                  <a:pt x="19555" y="6927"/>
                  <a:pt x="19580" y="6964"/>
                  <a:pt x="19607" y="6964"/>
                </a:cubicBezTo>
                <a:cubicBezTo>
                  <a:pt x="19615" y="6964"/>
                  <a:pt x="19623" y="6961"/>
                  <a:pt x="19630" y="6954"/>
                </a:cubicBezTo>
                <a:lnTo>
                  <a:pt x="19646" y="6938"/>
                </a:lnTo>
                <a:cubicBezTo>
                  <a:pt x="19671" y="6912"/>
                  <a:pt x="19646" y="6877"/>
                  <a:pt x="19619" y="6877"/>
                </a:cubicBezTo>
                <a:close/>
                <a:moveTo>
                  <a:pt x="154" y="6890"/>
                </a:moveTo>
                <a:cubicBezTo>
                  <a:pt x="136" y="6890"/>
                  <a:pt x="119" y="6902"/>
                  <a:pt x="119" y="6925"/>
                </a:cubicBezTo>
                <a:lnTo>
                  <a:pt x="119" y="6940"/>
                </a:lnTo>
                <a:cubicBezTo>
                  <a:pt x="119" y="6963"/>
                  <a:pt x="136" y="6975"/>
                  <a:pt x="154" y="6975"/>
                </a:cubicBezTo>
                <a:cubicBezTo>
                  <a:pt x="171" y="6975"/>
                  <a:pt x="189" y="6963"/>
                  <a:pt x="189" y="6940"/>
                </a:cubicBezTo>
                <a:lnTo>
                  <a:pt x="189" y="6925"/>
                </a:lnTo>
                <a:cubicBezTo>
                  <a:pt x="189" y="6902"/>
                  <a:pt x="171" y="6890"/>
                  <a:pt x="154" y="6890"/>
                </a:cubicBezTo>
                <a:close/>
                <a:moveTo>
                  <a:pt x="23419" y="6920"/>
                </a:moveTo>
                <a:cubicBezTo>
                  <a:pt x="23374" y="6920"/>
                  <a:pt x="23374" y="6992"/>
                  <a:pt x="23419" y="6992"/>
                </a:cubicBezTo>
                <a:lnTo>
                  <a:pt x="23435" y="6992"/>
                </a:lnTo>
                <a:cubicBezTo>
                  <a:pt x="23481" y="6992"/>
                  <a:pt x="23481" y="6920"/>
                  <a:pt x="23435" y="6920"/>
                </a:cubicBezTo>
                <a:close/>
                <a:moveTo>
                  <a:pt x="16496" y="6946"/>
                </a:moveTo>
                <a:cubicBezTo>
                  <a:pt x="16482" y="6946"/>
                  <a:pt x="16470" y="6964"/>
                  <a:pt x="16482" y="6976"/>
                </a:cubicBezTo>
                <a:lnTo>
                  <a:pt x="16498" y="6992"/>
                </a:lnTo>
                <a:cubicBezTo>
                  <a:pt x="16501" y="6995"/>
                  <a:pt x="16505" y="6997"/>
                  <a:pt x="16509" y="6997"/>
                </a:cubicBezTo>
                <a:cubicBezTo>
                  <a:pt x="16522" y="6997"/>
                  <a:pt x="16534" y="6979"/>
                  <a:pt x="16522" y="6967"/>
                </a:cubicBezTo>
                <a:lnTo>
                  <a:pt x="16507" y="6951"/>
                </a:lnTo>
                <a:cubicBezTo>
                  <a:pt x="16504" y="6947"/>
                  <a:pt x="16500" y="6946"/>
                  <a:pt x="16496" y="6946"/>
                </a:cubicBezTo>
                <a:close/>
                <a:moveTo>
                  <a:pt x="9289" y="6929"/>
                </a:moveTo>
                <a:cubicBezTo>
                  <a:pt x="9243" y="6929"/>
                  <a:pt x="9243" y="6999"/>
                  <a:pt x="9289" y="6999"/>
                </a:cubicBezTo>
                <a:lnTo>
                  <a:pt x="9409" y="6999"/>
                </a:lnTo>
                <a:cubicBezTo>
                  <a:pt x="9409" y="6999"/>
                  <a:pt x="9410" y="6999"/>
                  <a:pt x="9411" y="6999"/>
                </a:cubicBezTo>
                <a:cubicBezTo>
                  <a:pt x="9455" y="6999"/>
                  <a:pt x="9454" y="6929"/>
                  <a:pt x="9409" y="6929"/>
                </a:cubicBezTo>
                <a:close/>
                <a:moveTo>
                  <a:pt x="11573" y="6956"/>
                </a:moveTo>
                <a:cubicBezTo>
                  <a:pt x="11560" y="6956"/>
                  <a:pt x="11547" y="6974"/>
                  <a:pt x="11559" y="6986"/>
                </a:cubicBezTo>
                <a:cubicBezTo>
                  <a:pt x="11566" y="6992"/>
                  <a:pt x="11571" y="6997"/>
                  <a:pt x="11575" y="7002"/>
                </a:cubicBezTo>
                <a:cubicBezTo>
                  <a:pt x="11579" y="7006"/>
                  <a:pt x="11583" y="7007"/>
                  <a:pt x="11587" y="7007"/>
                </a:cubicBezTo>
                <a:cubicBezTo>
                  <a:pt x="11600" y="7007"/>
                  <a:pt x="11613" y="6989"/>
                  <a:pt x="11600" y="6977"/>
                </a:cubicBezTo>
                <a:lnTo>
                  <a:pt x="11585" y="6961"/>
                </a:lnTo>
                <a:cubicBezTo>
                  <a:pt x="11581" y="6958"/>
                  <a:pt x="11577" y="6956"/>
                  <a:pt x="11573" y="6956"/>
                </a:cubicBezTo>
                <a:close/>
                <a:moveTo>
                  <a:pt x="2225" y="6973"/>
                </a:moveTo>
                <a:cubicBezTo>
                  <a:pt x="2204" y="6973"/>
                  <a:pt x="2205" y="7008"/>
                  <a:pt x="2226" y="7008"/>
                </a:cubicBezTo>
                <a:cubicBezTo>
                  <a:pt x="2251" y="7008"/>
                  <a:pt x="2251" y="6973"/>
                  <a:pt x="2226" y="6973"/>
                </a:cubicBezTo>
                <a:cubicBezTo>
                  <a:pt x="2226" y="6973"/>
                  <a:pt x="2226" y="6973"/>
                  <a:pt x="2225" y="6973"/>
                </a:cubicBezTo>
                <a:close/>
                <a:moveTo>
                  <a:pt x="8476" y="6928"/>
                </a:moveTo>
                <a:cubicBezTo>
                  <a:pt x="8471" y="6928"/>
                  <a:pt x="8465" y="6929"/>
                  <a:pt x="8460" y="6932"/>
                </a:cubicBezTo>
                <a:cubicBezTo>
                  <a:pt x="8427" y="6949"/>
                  <a:pt x="8393" y="6956"/>
                  <a:pt x="8356" y="6956"/>
                </a:cubicBezTo>
                <a:cubicBezTo>
                  <a:pt x="8351" y="6956"/>
                  <a:pt x="8347" y="6956"/>
                  <a:pt x="8342" y="6956"/>
                </a:cubicBezTo>
                <a:cubicBezTo>
                  <a:pt x="8342" y="6956"/>
                  <a:pt x="8341" y="6956"/>
                  <a:pt x="8340" y="6956"/>
                </a:cubicBezTo>
                <a:cubicBezTo>
                  <a:pt x="8296" y="6956"/>
                  <a:pt x="8297" y="7025"/>
                  <a:pt x="8342" y="7026"/>
                </a:cubicBezTo>
                <a:cubicBezTo>
                  <a:pt x="8348" y="7027"/>
                  <a:pt x="8353" y="7027"/>
                  <a:pt x="8358" y="7027"/>
                </a:cubicBezTo>
                <a:cubicBezTo>
                  <a:pt x="8406" y="7027"/>
                  <a:pt x="8453" y="7014"/>
                  <a:pt x="8495" y="6993"/>
                </a:cubicBezTo>
                <a:cubicBezTo>
                  <a:pt x="8531" y="6976"/>
                  <a:pt x="8509" y="6928"/>
                  <a:pt x="8476" y="6928"/>
                </a:cubicBezTo>
                <a:close/>
                <a:moveTo>
                  <a:pt x="21387" y="6961"/>
                </a:moveTo>
                <a:cubicBezTo>
                  <a:pt x="21360" y="6961"/>
                  <a:pt x="21336" y="6996"/>
                  <a:pt x="21360" y="7022"/>
                </a:cubicBezTo>
                <a:cubicBezTo>
                  <a:pt x="21367" y="7029"/>
                  <a:pt x="21375" y="7032"/>
                  <a:pt x="21383" y="7032"/>
                </a:cubicBezTo>
                <a:cubicBezTo>
                  <a:pt x="21411" y="7032"/>
                  <a:pt x="21436" y="6997"/>
                  <a:pt x="21411" y="6972"/>
                </a:cubicBezTo>
                <a:cubicBezTo>
                  <a:pt x="21404" y="6964"/>
                  <a:pt x="21396" y="6961"/>
                  <a:pt x="21387" y="6961"/>
                </a:cubicBezTo>
                <a:close/>
                <a:moveTo>
                  <a:pt x="16043" y="6973"/>
                </a:moveTo>
                <a:cubicBezTo>
                  <a:pt x="15999" y="6973"/>
                  <a:pt x="15997" y="7044"/>
                  <a:pt x="16044" y="7044"/>
                </a:cubicBezTo>
                <a:cubicBezTo>
                  <a:pt x="16090" y="7044"/>
                  <a:pt x="16090" y="6973"/>
                  <a:pt x="16044" y="6973"/>
                </a:cubicBezTo>
                <a:cubicBezTo>
                  <a:pt x="16044" y="6973"/>
                  <a:pt x="16044" y="6973"/>
                  <a:pt x="16043" y="6973"/>
                </a:cubicBezTo>
                <a:close/>
                <a:moveTo>
                  <a:pt x="17307" y="6915"/>
                </a:moveTo>
                <a:cubicBezTo>
                  <a:pt x="17280" y="6915"/>
                  <a:pt x="17255" y="6952"/>
                  <a:pt x="17280" y="6976"/>
                </a:cubicBezTo>
                <a:cubicBezTo>
                  <a:pt x="17300" y="6996"/>
                  <a:pt x="17320" y="7017"/>
                  <a:pt x="17341" y="7036"/>
                </a:cubicBezTo>
                <a:cubicBezTo>
                  <a:pt x="17349" y="7043"/>
                  <a:pt x="17357" y="7047"/>
                  <a:pt x="17365" y="7047"/>
                </a:cubicBezTo>
                <a:cubicBezTo>
                  <a:pt x="17392" y="7047"/>
                  <a:pt x="17416" y="7011"/>
                  <a:pt x="17390" y="6986"/>
                </a:cubicBezTo>
                <a:cubicBezTo>
                  <a:pt x="17372" y="6967"/>
                  <a:pt x="17352" y="6946"/>
                  <a:pt x="17331" y="6926"/>
                </a:cubicBezTo>
                <a:cubicBezTo>
                  <a:pt x="17323" y="6918"/>
                  <a:pt x="17315" y="6915"/>
                  <a:pt x="17307" y="6915"/>
                </a:cubicBezTo>
                <a:close/>
                <a:moveTo>
                  <a:pt x="19545" y="6997"/>
                </a:moveTo>
                <a:cubicBezTo>
                  <a:pt x="19499" y="6997"/>
                  <a:pt x="19499" y="7067"/>
                  <a:pt x="19545" y="7067"/>
                </a:cubicBezTo>
                <a:cubicBezTo>
                  <a:pt x="19546" y="7067"/>
                  <a:pt x="19547" y="7067"/>
                  <a:pt x="19547" y="7067"/>
                </a:cubicBezTo>
                <a:cubicBezTo>
                  <a:pt x="19589" y="7067"/>
                  <a:pt x="19590" y="6998"/>
                  <a:pt x="19545" y="6997"/>
                </a:cubicBezTo>
                <a:close/>
                <a:moveTo>
                  <a:pt x="23734" y="6996"/>
                </a:moveTo>
                <a:cubicBezTo>
                  <a:pt x="23726" y="6996"/>
                  <a:pt x="23718" y="6999"/>
                  <a:pt x="23711" y="7006"/>
                </a:cubicBezTo>
                <a:lnTo>
                  <a:pt x="23695" y="7022"/>
                </a:lnTo>
                <a:cubicBezTo>
                  <a:pt x="23670" y="7047"/>
                  <a:pt x="23694" y="7082"/>
                  <a:pt x="23721" y="7082"/>
                </a:cubicBezTo>
                <a:cubicBezTo>
                  <a:pt x="23729" y="7082"/>
                  <a:pt x="23737" y="7079"/>
                  <a:pt x="23744" y="7071"/>
                </a:cubicBezTo>
                <a:lnTo>
                  <a:pt x="23760" y="7056"/>
                </a:lnTo>
                <a:cubicBezTo>
                  <a:pt x="23786" y="7031"/>
                  <a:pt x="23761" y="6996"/>
                  <a:pt x="23734" y="6996"/>
                </a:cubicBezTo>
                <a:close/>
                <a:moveTo>
                  <a:pt x="3549" y="7036"/>
                </a:moveTo>
                <a:cubicBezTo>
                  <a:pt x="3545" y="7036"/>
                  <a:pt x="3542" y="7037"/>
                  <a:pt x="3538" y="7041"/>
                </a:cubicBezTo>
                <a:lnTo>
                  <a:pt x="3522" y="7057"/>
                </a:lnTo>
                <a:cubicBezTo>
                  <a:pt x="3510" y="7069"/>
                  <a:pt x="3522" y="7087"/>
                  <a:pt x="3535" y="7087"/>
                </a:cubicBezTo>
                <a:cubicBezTo>
                  <a:pt x="3539" y="7087"/>
                  <a:pt x="3543" y="7085"/>
                  <a:pt x="3546" y="7082"/>
                </a:cubicBezTo>
                <a:lnTo>
                  <a:pt x="3562" y="7066"/>
                </a:lnTo>
                <a:cubicBezTo>
                  <a:pt x="3574" y="7054"/>
                  <a:pt x="3562" y="7036"/>
                  <a:pt x="3549" y="7036"/>
                </a:cubicBezTo>
                <a:close/>
                <a:moveTo>
                  <a:pt x="14889" y="7034"/>
                </a:moveTo>
                <a:cubicBezTo>
                  <a:pt x="14843" y="7034"/>
                  <a:pt x="14843" y="7104"/>
                  <a:pt x="14889" y="7104"/>
                </a:cubicBezTo>
                <a:lnTo>
                  <a:pt x="15009" y="7104"/>
                </a:lnTo>
                <a:cubicBezTo>
                  <a:pt x="15010" y="7104"/>
                  <a:pt x="15010" y="7104"/>
                  <a:pt x="15011" y="7104"/>
                </a:cubicBezTo>
                <a:cubicBezTo>
                  <a:pt x="15054" y="7104"/>
                  <a:pt x="15054" y="7034"/>
                  <a:pt x="15009" y="7034"/>
                </a:cubicBezTo>
                <a:close/>
                <a:moveTo>
                  <a:pt x="16886" y="7066"/>
                </a:moveTo>
                <a:cubicBezTo>
                  <a:pt x="16872" y="7066"/>
                  <a:pt x="16860" y="7084"/>
                  <a:pt x="16872" y="7096"/>
                </a:cubicBezTo>
                <a:lnTo>
                  <a:pt x="16888" y="7112"/>
                </a:lnTo>
                <a:cubicBezTo>
                  <a:pt x="16891" y="7116"/>
                  <a:pt x="16895" y="7118"/>
                  <a:pt x="16899" y="7118"/>
                </a:cubicBezTo>
                <a:cubicBezTo>
                  <a:pt x="16913" y="7118"/>
                  <a:pt x="16925" y="7100"/>
                  <a:pt x="16913" y="7087"/>
                </a:cubicBezTo>
                <a:lnTo>
                  <a:pt x="16897" y="7071"/>
                </a:lnTo>
                <a:cubicBezTo>
                  <a:pt x="16893" y="7068"/>
                  <a:pt x="16889" y="7066"/>
                  <a:pt x="16886" y="7066"/>
                </a:cubicBezTo>
                <a:close/>
                <a:moveTo>
                  <a:pt x="12205" y="6982"/>
                </a:moveTo>
                <a:cubicBezTo>
                  <a:pt x="12200" y="6982"/>
                  <a:pt x="12194" y="6983"/>
                  <a:pt x="12189" y="6985"/>
                </a:cubicBezTo>
                <a:cubicBezTo>
                  <a:pt x="12165" y="6996"/>
                  <a:pt x="12140" y="7004"/>
                  <a:pt x="12115" y="7015"/>
                </a:cubicBezTo>
                <a:cubicBezTo>
                  <a:pt x="12088" y="7025"/>
                  <a:pt x="12069" y="7050"/>
                  <a:pt x="12078" y="7081"/>
                </a:cubicBezTo>
                <a:cubicBezTo>
                  <a:pt x="12083" y="7101"/>
                  <a:pt x="12105" y="7120"/>
                  <a:pt x="12129" y="7120"/>
                </a:cubicBezTo>
                <a:cubicBezTo>
                  <a:pt x="12134" y="7120"/>
                  <a:pt x="12139" y="7119"/>
                  <a:pt x="12144" y="7117"/>
                </a:cubicBezTo>
                <a:cubicBezTo>
                  <a:pt x="12168" y="7107"/>
                  <a:pt x="12193" y="7097"/>
                  <a:pt x="12218" y="7087"/>
                </a:cubicBezTo>
                <a:cubicBezTo>
                  <a:pt x="12245" y="7077"/>
                  <a:pt x="12263" y="7051"/>
                  <a:pt x="12255" y="7022"/>
                </a:cubicBezTo>
                <a:cubicBezTo>
                  <a:pt x="12250" y="7002"/>
                  <a:pt x="12228" y="6982"/>
                  <a:pt x="12205" y="6982"/>
                </a:cubicBezTo>
                <a:close/>
                <a:moveTo>
                  <a:pt x="7771" y="7060"/>
                </a:moveTo>
                <a:cubicBezTo>
                  <a:pt x="7725" y="7060"/>
                  <a:pt x="7724" y="7130"/>
                  <a:pt x="7771" y="7130"/>
                </a:cubicBezTo>
                <a:cubicBezTo>
                  <a:pt x="7817" y="7130"/>
                  <a:pt x="7817" y="7060"/>
                  <a:pt x="7771" y="7060"/>
                </a:cubicBezTo>
                <a:close/>
                <a:moveTo>
                  <a:pt x="7322" y="6997"/>
                </a:moveTo>
                <a:cubicBezTo>
                  <a:pt x="7281" y="6997"/>
                  <a:pt x="7244" y="7050"/>
                  <a:pt x="7281" y="7087"/>
                </a:cubicBezTo>
                <a:lnTo>
                  <a:pt x="7311" y="7117"/>
                </a:lnTo>
                <a:cubicBezTo>
                  <a:pt x="7322" y="7128"/>
                  <a:pt x="7335" y="7133"/>
                  <a:pt x="7347" y="7133"/>
                </a:cubicBezTo>
                <a:cubicBezTo>
                  <a:pt x="7388" y="7133"/>
                  <a:pt x="7426" y="7079"/>
                  <a:pt x="7388" y="7043"/>
                </a:cubicBezTo>
                <a:lnTo>
                  <a:pt x="7358" y="7013"/>
                </a:lnTo>
                <a:cubicBezTo>
                  <a:pt x="7347" y="7002"/>
                  <a:pt x="7334" y="6997"/>
                  <a:pt x="7322" y="6997"/>
                </a:cubicBezTo>
                <a:close/>
                <a:moveTo>
                  <a:pt x="9993" y="7079"/>
                </a:moveTo>
                <a:cubicBezTo>
                  <a:pt x="9988" y="7079"/>
                  <a:pt x="9982" y="7080"/>
                  <a:pt x="9977" y="7083"/>
                </a:cubicBezTo>
                <a:cubicBezTo>
                  <a:pt x="9966" y="7088"/>
                  <a:pt x="9957" y="7093"/>
                  <a:pt x="9946" y="7099"/>
                </a:cubicBezTo>
                <a:cubicBezTo>
                  <a:pt x="9910" y="7117"/>
                  <a:pt x="9932" y="7165"/>
                  <a:pt x="9965" y="7165"/>
                </a:cubicBezTo>
                <a:cubicBezTo>
                  <a:pt x="9970" y="7165"/>
                  <a:pt x="9976" y="7163"/>
                  <a:pt x="9982" y="7160"/>
                </a:cubicBezTo>
                <a:cubicBezTo>
                  <a:pt x="9992" y="7155"/>
                  <a:pt x="10001" y="7150"/>
                  <a:pt x="10011" y="7145"/>
                </a:cubicBezTo>
                <a:cubicBezTo>
                  <a:pt x="10046" y="7127"/>
                  <a:pt x="10026" y="7079"/>
                  <a:pt x="9993" y="7079"/>
                </a:cubicBezTo>
                <a:close/>
                <a:moveTo>
                  <a:pt x="10559" y="7109"/>
                </a:moveTo>
                <a:cubicBezTo>
                  <a:pt x="10541" y="7109"/>
                  <a:pt x="10523" y="7121"/>
                  <a:pt x="10523" y="7144"/>
                </a:cubicBezTo>
                <a:lnTo>
                  <a:pt x="10523" y="7159"/>
                </a:lnTo>
                <a:cubicBezTo>
                  <a:pt x="10523" y="7182"/>
                  <a:pt x="10541" y="7194"/>
                  <a:pt x="10559" y="7194"/>
                </a:cubicBezTo>
                <a:cubicBezTo>
                  <a:pt x="10577" y="7194"/>
                  <a:pt x="10595" y="7182"/>
                  <a:pt x="10595" y="7159"/>
                </a:cubicBezTo>
                <a:lnTo>
                  <a:pt x="10595" y="7144"/>
                </a:lnTo>
                <a:cubicBezTo>
                  <a:pt x="10595" y="7121"/>
                  <a:pt x="10577" y="7109"/>
                  <a:pt x="10559" y="7109"/>
                </a:cubicBezTo>
                <a:close/>
                <a:moveTo>
                  <a:pt x="11829" y="7152"/>
                </a:moveTo>
                <a:cubicBezTo>
                  <a:pt x="11813" y="7152"/>
                  <a:pt x="11803" y="7175"/>
                  <a:pt x="11820" y="7184"/>
                </a:cubicBezTo>
                <a:cubicBezTo>
                  <a:pt x="11831" y="7190"/>
                  <a:pt x="11840" y="7195"/>
                  <a:pt x="11851" y="7200"/>
                </a:cubicBezTo>
                <a:cubicBezTo>
                  <a:pt x="11854" y="7202"/>
                  <a:pt x="11857" y="7202"/>
                  <a:pt x="11859" y="7202"/>
                </a:cubicBezTo>
                <a:cubicBezTo>
                  <a:pt x="11876" y="7202"/>
                  <a:pt x="11886" y="7179"/>
                  <a:pt x="11868" y="7170"/>
                </a:cubicBezTo>
                <a:cubicBezTo>
                  <a:pt x="11858" y="7165"/>
                  <a:pt x="11849" y="7159"/>
                  <a:pt x="11838" y="7154"/>
                </a:cubicBezTo>
                <a:cubicBezTo>
                  <a:pt x="11835" y="7153"/>
                  <a:pt x="11832" y="7152"/>
                  <a:pt x="11829" y="7152"/>
                </a:cubicBezTo>
                <a:close/>
                <a:moveTo>
                  <a:pt x="18794" y="7174"/>
                </a:moveTo>
                <a:cubicBezTo>
                  <a:pt x="18790" y="7174"/>
                  <a:pt x="18786" y="7176"/>
                  <a:pt x="18783" y="7179"/>
                </a:cubicBezTo>
                <a:lnTo>
                  <a:pt x="18767" y="7195"/>
                </a:lnTo>
                <a:cubicBezTo>
                  <a:pt x="18754" y="7207"/>
                  <a:pt x="18767" y="7224"/>
                  <a:pt x="18780" y="7224"/>
                </a:cubicBezTo>
                <a:cubicBezTo>
                  <a:pt x="18784" y="7224"/>
                  <a:pt x="18788" y="7223"/>
                  <a:pt x="18792" y="7219"/>
                </a:cubicBezTo>
                <a:lnTo>
                  <a:pt x="18808" y="7203"/>
                </a:lnTo>
                <a:cubicBezTo>
                  <a:pt x="18820" y="7191"/>
                  <a:pt x="18808" y="7174"/>
                  <a:pt x="18794" y="7174"/>
                </a:cubicBezTo>
                <a:close/>
                <a:moveTo>
                  <a:pt x="19200" y="7161"/>
                </a:moveTo>
                <a:cubicBezTo>
                  <a:pt x="19153" y="7161"/>
                  <a:pt x="19152" y="7233"/>
                  <a:pt x="19200" y="7233"/>
                </a:cubicBezTo>
                <a:cubicBezTo>
                  <a:pt x="19245" y="7233"/>
                  <a:pt x="19245" y="7161"/>
                  <a:pt x="19200" y="7161"/>
                </a:cubicBezTo>
                <a:close/>
                <a:moveTo>
                  <a:pt x="14076" y="7035"/>
                </a:moveTo>
                <a:cubicBezTo>
                  <a:pt x="14071" y="7035"/>
                  <a:pt x="14065" y="7036"/>
                  <a:pt x="14059" y="7039"/>
                </a:cubicBezTo>
                <a:cubicBezTo>
                  <a:pt x="14027" y="7054"/>
                  <a:pt x="13994" y="7063"/>
                  <a:pt x="13959" y="7063"/>
                </a:cubicBezTo>
                <a:cubicBezTo>
                  <a:pt x="13953" y="7063"/>
                  <a:pt x="13947" y="7062"/>
                  <a:pt x="13942" y="7062"/>
                </a:cubicBezTo>
                <a:cubicBezTo>
                  <a:pt x="13941" y="7062"/>
                  <a:pt x="13940" y="7062"/>
                  <a:pt x="13940" y="7062"/>
                </a:cubicBezTo>
                <a:cubicBezTo>
                  <a:pt x="13901" y="7062"/>
                  <a:pt x="13896" y="7118"/>
                  <a:pt x="13929" y="7130"/>
                </a:cubicBezTo>
                <a:cubicBezTo>
                  <a:pt x="13911" y="7137"/>
                  <a:pt x="13899" y="7156"/>
                  <a:pt x="13911" y="7179"/>
                </a:cubicBezTo>
                <a:cubicBezTo>
                  <a:pt x="13922" y="7195"/>
                  <a:pt x="13931" y="7209"/>
                  <a:pt x="13942" y="7223"/>
                </a:cubicBezTo>
                <a:cubicBezTo>
                  <a:pt x="13949" y="7235"/>
                  <a:pt x="13960" y="7239"/>
                  <a:pt x="13971" y="7239"/>
                </a:cubicBezTo>
                <a:cubicBezTo>
                  <a:pt x="13996" y="7239"/>
                  <a:pt x="14020" y="7215"/>
                  <a:pt x="14003" y="7188"/>
                </a:cubicBezTo>
                <a:cubicBezTo>
                  <a:pt x="13994" y="7174"/>
                  <a:pt x="13984" y="7158"/>
                  <a:pt x="13973" y="7144"/>
                </a:cubicBezTo>
                <a:cubicBezTo>
                  <a:pt x="13970" y="7139"/>
                  <a:pt x="13966" y="7135"/>
                  <a:pt x="13963" y="7133"/>
                </a:cubicBezTo>
                <a:cubicBezTo>
                  <a:pt x="14008" y="7132"/>
                  <a:pt x="14054" y="7118"/>
                  <a:pt x="14095" y="7099"/>
                </a:cubicBezTo>
                <a:cubicBezTo>
                  <a:pt x="14131" y="7082"/>
                  <a:pt x="14109" y="7035"/>
                  <a:pt x="14076" y="7035"/>
                </a:cubicBezTo>
                <a:close/>
                <a:moveTo>
                  <a:pt x="6494" y="7145"/>
                </a:moveTo>
                <a:cubicBezTo>
                  <a:pt x="6426" y="7145"/>
                  <a:pt x="6425" y="7253"/>
                  <a:pt x="6494" y="7253"/>
                </a:cubicBezTo>
                <a:cubicBezTo>
                  <a:pt x="6562" y="7250"/>
                  <a:pt x="6562" y="7145"/>
                  <a:pt x="6494" y="7145"/>
                </a:cubicBezTo>
                <a:close/>
                <a:moveTo>
                  <a:pt x="21682" y="7180"/>
                </a:moveTo>
                <a:cubicBezTo>
                  <a:pt x="21655" y="7180"/>
                  <a:pt x="21630" y="7215"/>
                  <a:pt x="21654" y="7240"/>
                </a:cubicBezTo>
                <a:cubicBezTo>
                  <a:pt x="21662" y="7248"/>
                  <a:pt x="21668" y="7255"/>
                  <a:pt x="21675" y="7261"/>
                </a:cubicBezTo>
                <a:cubicBezTo>
                  <a:pt x="21683" y="7268"/>
                  <a:pt x="21691" y="7271"/>
                  <a:pt x="21699" y="7271"/>
                </a:cubicBezTo>
                <a:cubicBezTo>
                  <a:pt x="21727" y="7271"/>
                  <a:pt x="21751" y="7237"/>
                  <a:pt x="21726" y="7212"/>
                </a:cubicBezTo>
                <a:lnTo>
                  <a:pt x="21705" y="7191"/>
                </a:lnTo>
                <a:cubicBezTo>
                  <a:pt x="21698" y="7183"/>
                  <a:pt x="21690" y="7180"/>
                  <a:pt x="21682" y="7180"/>
                </a:cubicBezTo>
                <a:close/>
                <a:moveTo>
                  <a:pt x="12983" y="7140"/>
                </a:moveTo>
                <a:cubicBezTo>
                  <a:pt x="12969" y="7140"/>
                  <a:pt x="12957" y="7158"/>
                  <a:pt x="12970" y="7171"/>
                </a:cubicBezTo>
                <a:cubicBezTo>
                  <a:pt x="13000" y="7205"/>
                  <a:pt x="13031" y="7240"/>
                  <a:pt x="13062" y="7275"/>
                </a:cubicBezTo>
                <a:cubicBezTo>
                  <a:pt x="13065" y="7278"/>
                  <a:pt x="13069" y="7280"/>
                  <a:pt x="13072" y="7280"/>
                </a:cubicBezTo>
                <a:cubicBezTo>
                  <a:pt x="13085" y="7280"/>
                  <a:pt x="13097" y="7262"/>
                  <a:pt x="13087" y="7249"/>
                </a:cubicBezTo>
                <a:cubicBezTo>
                  <a:pt x="13056" y="7216"/>
                  <a:pt x="13025" y="7180"/>
                  <a:pt x="12995" y="7146"/>
                </a:cubicBezTo>
                <a:cubicBezTo>
                  <a:pt x="12991" y="7142"/>
                  <a:pt x="12987" y="7140"/>
                  <a:pt x="12983" y="7140"/>
                </a:cubicBezTo>
                <a:close/>
                <a:moveTo>
                  <a:pt x="13400" y="7154"/>
                </a:moveTo>
                <a:cubicBezTo>
                  <a:pt x="13386" y="7154"/>
                  <a:pt x="13373" y="7161"/>
                  <a:pt x="13370" y="7179"/>
                </a:cubicBezTo>
                <a:cubicBezTo>
                  <a:pt x="13361" y="7214"/>
                  <a:pt x="13370" y="7245"/>
                  <a:pt x="13392" y="7273"/>
                </a:cubicBezTo>
                <a:cubicBezTo>
                  <a:pt x="13397" y="7281"/>
                  <a:pt x="13406" y="7284"/>
                  <a:pt x="13415" y="7284"/>
                </a:cubicBezTo>
                <a:cubicBezTo>
                  <a:pt x="13425" y="7284"/>
                  <a:pt x="13435" y="7280"/>
                  <a:pt x="13441" y="7273"/>
                </a:cubicBezTo>
                <a:cubicBezTo>
                  <a:pt x="13456" y="7259"/>
                  <a:pt x="13454" y="7238"/>
                  <a:pt x="13441" y="7223"/>
                </a:cubicBezTo>
                <a:cubicBezTo>
                  <a:pt x="13436" y="7218"/>
                  <a:pt x="13435" y="7207"/>
                  <a:pt x="13437" y="7198"/>
                </a:cubicBezTo>
                <a:cubicBezTo>
                  <a:pt x="13444" y="7171"/>
                  <a:pt x="13421" y="7154"/>
                  <a:pt x="13400" y="7154"/>
                </a:cubicBezTo>
                <a:close/>
                <a:moveTo>
                  <a:pt x="4559" y="7139"/>
                </a:moveTo>
                <a:cubicBezTo>
                  <a:pt x="4518" y="7139"/>
                  <a:pt x="4481" y="7192"/>
                  <a:pt x="4519" y="7229"/>
                </a:cubicBezTo>
                <a:lnTo>
                  <a:pt x="4563" y="7275"/>
                </a:lnTo>
                <a:cubicBezTo>
                  <a:pt x="4574" y="7286"/>
                  <a:pt x="4586" y="7290"/>
                  <a:pt x="4599" y="7290"/>
                </a:cubicBezTo>
                <a:cubicBezTo>
                  <a:pt x="4640" y="7290"/>
                  <a:pt x="4676" y="7237"/>
                  <a:pt x="4639" y="7200"/>
                </a:cubicBezTo>
                <a:lnTo>
                  <a:pt x="4594" y="7155"/>
                </a:lnTo>
                <a:cubicBezTo>
                  <a:pt x="4583" y="7144"/>
                  <a:pt x="4571" y="7139"/>
                  <a:pt x="4559" y="7139"/>
                </a:cubicBezTo>
                <a:close/>
                <a:moveTo>
                  <a:pt x="19695" y="7185"/>
                </a:moveTo>
                <a:cubicBezTo>
                  <a:pt x="19627" y="7185"/>
                  <a:pt x="19626" y="7292"/>
                  <a:pt x="19695" y="7292"/>
                </a:cubicBezTo>
                <a:lnTo>
                  <a:pt x="19711" y="7292"/>
                </a:lnTo>
                <a:cubicBezTo>
                  <a:pt x="19779" y="7292"/>
                  <a:pt x="19781" y="7185"/>
                  <a:pt x="19711" y="7185"/>
                </a:cubicBezTo>
                <a:close/>
                <a:moveTo>
                  <a:pt x="18941" y="7237"/>
                </a:moveTo>
                <a:cubicBezTo>
                  <a:pt x="18897" y="7237"/>
                  <a:pt x="18897" y="7307"/>
                  <a:pt x="18943" y="7307"/>
                </a:cubicBezTo>
                <a:lnTo>
                  <a:pt x="18958" y="7307"/>
                </a:lnTo>
                <a:cubicBezTo>
                  <a:pt x="19004" y="7307"/>
                  <a:pt x="19004" y="7237"/>
                  <a:pt x="18958" y="7237"/>
                </a:cubicBezTo>
                <a:lnTo>
                  <a:pt x="18943" y="7237"/>
                </a:lnTo>
                <a:cubicBezTo>
                  <a:pt x="18942" y="7237"/>
                  <a:pt x="18942" y="7237"/>
                  <a:pt x="18941" y="7237"/>
                </a:cubicBezTo>
                <a:close/>
                <a:moveTo>
                  <a:pt x="1611" y="7224"/>
                </a:moveTo>
                <a:cubicBezTo>
                  <a:pt x="1594" y="7224"/>
                  <a:pt x="1576" y="7236"/>
                  <a:pt x="1576" y="7259"/>
                </a:cubicBezTo>
                <a:lnTo>
                  <a:pt x="1576" y="7275"/>
                </a:lnTo>
                <a:cubicBezTo>
                  <a:pt x="1575" y="7298"/>
                  <a:pt x="1593" y="7309"/>
                  <a:pt x="1610" y="7309"/>
                </a:cubicBezTo>
                <a:cubicBezTo>
                  <a:pt x="1628" y="7309"/>
                  <a:pt x="1646" y="7298"/>
                  <a:pt x="1647" y="7275"/>
                </a:cubicBezTo>
                <a:lnTo>
                  <a:pt x="1647" y="7259"/>
                </a:lnTo>
                <a:cubicBezTo>
                  <a:pt x="1647" y="7236"/>
                  <a:pt x="1629" y="7224"/>
                  <a:pt x="1611" y="7224"/>
                </a:cubicBezTo>
                <a:close/>
                <a:moveTo>
                  <a:pt x="153" y="7221"/>
                </a:moveTo>
                <a:cubicBezTo>
                  <a:pt x="139" y="7221"/>
                  <a:pt x="125" y="7228"/>
                  <a:pt x="120" y="7245"/>
                </a:cubicBezTo>
                <a:cubicBezTo>
                  <a:pt x="114" y="7261"/>
                  <a:pt x="109" y="7276"/>
                  <a:pt x="104" y="7290"/>
                </a:cubicBezTo>
                <a:cubicBezTo>
                  <a:pt x="95" y="7316"/>
                  <a:pt x="117" y="7334"/>
                  <a:pt x="139" y="7334"/>
                </a:cubicBezTo>
                <a:cubicBezTo>
                  <a:pt x="153" y="7334"/>
                  <a:pt x="166" y="7327"/>
                  <a:pt x="172" y="7310"/>
                </a:cubicBezTo>
                <a:cubicBezTo>
                  <a:pt x="177" y="7294"/>
                  <a:pt x="183" y="7280"/>
                  <a:pt x="188" y="7265"/>
                </a:cubicBezTo>
                <a:cubicBezTo>
                  <a:pt x="197" y="7239"/>
                  <a:pt x="175" y="7221"/>
                  <a:pt x="153" y="7221"/>
                </a:cubicBezTo>
                <a:close/>
                <a:moveTo>
                  <a:pt x="15773" y="7302"/>
                </a:moveTo>
                <a:cubicBezTo>
                  <a:pt x="15751" y="7302"/>
                  <a:pt x="15751" y="7336"/>
                  <a:pt x="15773" y="7337"/>
                </a:cubicBezTo>
                <a:lnTo>
                  <a:pt x="15818" y="7337"/>
                </a:lnTo>
                <a:cubicBezTo>
                  <a:pt x="15842" y="7337"/>
                  <a:pt x="15842" y="7302"/>
                  <a:pt x="15818" y="7302"/>
                </a:cubicBezTo>
                <a:close/>
                <a:moveTo>
                  <a:pt x="18355" y="7262"/>
                </a:moveTo>
                <a:cubicBezTo>
                  <a:pt x="18350" y="7262"/>
                  <a:pt x="18344" y="7263"/>
                  <a:pt x="18338" y="7266"/>
                </a:cubicBezTo>
                <a:cubicBezTo>
                  <a:pt x="18328" y="7271"/>
                  <a:pt x="18320" y="7277"/>
                  <a:pt x="18309" y="7282"/>
                </a:cubicBezTo>
                <a:cubicBezTo>
                  <a:pt x="18274" y="7300"/>
                  <a:pt x="18295" y="7348"/>
                  <a:pt x="18327" y="7348"/>
                </a:cubicBezTo>
                <a:cubicBezTo>
                  <a:pt x="18332" y="7348"/>
                  <a:pt x="18338" y="7347"/>
                  <a:pt x="18344" y="7344"/>
                </a:cubicBezTo>
                <a:cubicBezTo>
                  <a:pt x="18354" y="7338"/>
                  <a:pt x="18364" y="7333"/>
                  <a:pt x="18374" y="7328"/>
                </a:cubicBezTo>
                <a:cubicBezTo>
                  <a:pt x="18409" y="7310"/>
                  <a:pt x="18388" y="7262"/>
                  <a:pt x="18355" y="7262"/>
                </a:cubicBezTo>
                <a:close/>
                <a:moveTo>
                  <a:pt x="5711" y="7217"/>
                </a:moveTo>
                <a:cubicBezTo>
                  <a:pt x="5699" y="7217"/>
                  <a:pt x="5687" y="7222"/>
                  <a:pt x="5676" y="7233"/>
                </a:cubicBezTo>
                <a:lnTo>
                  <a:pt x="5646" y="7263"/>
                </a:lnTo>
                <a:cubicBezTo>
                  <a:pt x="5608" y="7300"/>
                  <a:pt x="5644" y="7354"/>
                  <a:pt x="5685" y="7354"/>
                </a:cubicBezTo>
                <a:cubicBezTo>
                  <a:pt x="5697" y="7354"/>
                  <a:pt x="5709" y="7349"/>
                  <a:pt x="5720" y="7338"/>
                </a:cubicBezTo>
                <a:lnTo>
                  <a:pt x="5751" y="7308"/>
                </a:lnTo>
                <a:cubicBezTo>
                  <a:pt x="5788" y="7271"/>
                  <a:pt x="5752" y="7217"/>
                  <a:pt x="5711" y="7217"/>
                </a:cubicBezTo>
                <a:close/>
                <a:moveTo>
                  <a:pt x="12775" y="7274"/>
                </a:moveTo>
                <a:cubicBezTo>
                  <a:pt x="12772" y="7274"/>
                  <a:pt x="12769" y="7275"/>
                  <a:pt x="12765" y="7276"/>
                </a:cubicBezTo>
                <a:cubicBezTo>
                  <a:pt x="12746" y="7281"/>
                  <a:pt x="12726" y="7286"/>
                  <a:pt x="12706" y="7290"/>
                </a:cubicBezTo>
                <a:cubicBezTo>
                  <a:pt x="12664" y="7300"/>
                  <a:pt x="12677" y="7359"/>
                  <a:pt x="12714" y="7359"/>
                </a:cubicBezTo>
                <a:cubicBezTo>
                  <a:pt x="12717" y="7359"/>
                  <a:pt x="12720" y="7359"/>
                  <a:pt x="12723" y="7358"/>
                </a:cubicBezTo>
                <a:cubicBezTo>
                  <a:pt x="12743" y="7353"/>
                  <a:pt x="12763" y="7348"/>
                  <a:pt x="12784" y="7344"/>
                </a:cubicBezTo>
                <a:cubicBezTo>
                  <a:pt x="12825" y="7333"/>
                  <a:pt x="12813" y="7274"/>
                  <a:pt x="12775" y="7274"/>
                </a:cubicBezTo>
                <a:close/>
                <a:moveTo>
                  <a:pt x="975" y="7281"/>
                </a:moveTo>
                <a:cubicBezTo>
                  <a:pt x="964" y="7281"/>
                  <a:pt x="954" y="7287"/>
                  <a:pt x="947" y="7300"/>
                </a:cubicBezTo>
                <a:cubicBezTo>
                  <a:pt x="942" y="7310"/>
                  <a:pt x="937" y="7319"/>
                  <a:pt x="932" y="7329"/>
                </a:cubicBezTo>
                <a:cubicBezTo>
                  <a:pt x="917" y="7357"/>
                  <a:pt x="942" y="7383"/>
                  <a:pt x="965" y="7383"/>
                </a:cubicBezTo>
                <a:cubicBezTo>
                  <a:pt x="976" y="7383"/>
                  <a:pt x="987" y="7378"/>
                  <a:pt x="993" y="7365"/>
                </a:cubicBezTo>
                <a:cubicBezTo>
                  <a:pt x="999" y="7354"/>
                  <a:pt x="1004" y="7344"/>
                  <a:pt x="1009" y="7334"/>
                </a:cubicBezTo>
                <a:cubicBezTo>
                  <a:pt x="1023" y="7307"/>
                  <a:pt x="999" y="7281"/>
                  <a:pt x="975" y="7281"/>
                </a:cubicBezTo>
                <a:close/>
                <a:moveTo>
                  <a:pt x="2842" y="7395"/>
                </a:moveTo>
                <a:cubicBezTo>
                  <a:pt x="2818" y="7395"/>
                  <a:pt x="2818" y="7431"/>
                  <a:pt x="2842" y="7431"/>
                </a:cubicBezTo>
                <a:cubicBezTo>
                  <a:pt x="2865" y="7431"/>
                  <a:pt x="2865" y="7395"/>
                  <a:pt x="2842" y="7395"/>
                </a:cubicBezTo>
                <a:close/>
                <a:moveTo>
                  <a:pt x="14665" y="7320"/>
                </a:moveTo>
                <a:cubicBezTo>
                  <a:pt x="14624" y="7320"/>
                  <a:pt x="14588" y="7374"/>
                  <a:pt x="14625" y="7411"/>
                </a:cubicBezTo>
                <a:lnTo>
                  <a:pt x="14640" y="7426"/>
                </a:lnTo>
                <a:cubicBezTo>
                  <a:pt x="14651" y="7437"/>
                  <a:pt x="14664" y="7442"/>
                  <a:pt x="14676" y="7442"/>
                </a:cubicBezTo>
                <a:cubicBezTo>
                  <a:pt x="14717" y="7442"/>
                  <a:pt x="14754" y="7389"/>
                  <a:pt x="14717" y="7352"/>
                </a:cubicBezTo>
                <a:cubicBezTo>
                  <a:pt x="14712" y="7345"/>
                  <a:pt x="14706" y="7342"/>
                  <a:pt x="14701" y="7336"/>
                </a:cubicBezTo>
                <a:cubicBezTo>
                  <a:pt x="14690" y="7325"/>
                  <a:pt x="14678" y="7320"/>
                  <a:pt x="14665" y="7320"/>
                </a:cubicBezTo>
                <a:close/>
                <a:moveTo>
                  <a:pt x="17802" y="7427"/>
                </a:moveTo>
                <a:cubicBezTo>
                  <a:pt x="17798" y="7427"/>
                  <a:pt x="17794" y="7428"/>
                  <a:pt x="17791" y="7432"/>
                </a:cubicBezTo>
                <a:lnTo>
                  <a:pt x="17775" y="7447"/>
                </a:lnTo>
                <a:cubicBezTo>
                  <a:pt x="17761" y="7460"/>
                  <a:pt x="17773" y="7477"/>
                  <a:pt x="17787" y="7477"/>
                </a:cubicBezTo>
                <a:cubicBezTo>
                  <a:pt x="17791" y="7477"/>
                  <a:pt x="17795" y="7476"/>
                  <a:pt x="17799" y="7473"/>
                </a:cubicBezTo>
                <a:lnTo>
                  <a:pt x="17815" y="7457"/>
                </a:lnTo>
                <a:cubicBezTo>
                  <a:pt x="17828" y="7445"/>
                  <a:pt x="17816" y="7427"/>
                  <a:pt x="17802" y="7427"/>
                </a:cubicBezTo>
                <a:close/>
                <a:moveTo>
                  <a:pt x="11617" y="7452"/>
                </a:moveTo>
                <a:cubicBezTo>
                  <a:pt x="11613" y="7452"/>
                  <a:pt x="11609" y="7453"/>
                  <a:pt x="11606" y="7457"/>
                </a:cubicBezTo>
                <a:cubicBezTo>
                  <a:pt x="11600" y="7463"/>
                  <a:pt x="11595" y="7468"/>
                  <a:pt x="11590" y="7473"/>
                </a:cubicBezTo>
                <a:cubicBezTo>
                  <a:pt x="11577" y="7485"/>
                  <a:pt x="11590" y="7502"/>
                  <a:pt x="11603" y="7502"/>
                </a:cubicBezTo>
                <a:cubicBezTo>
                  <a:pt x="11607" y="7502"/>
                  <a:pt x="11611" y="7500"/>
                  <a:pt x="11615" y="7497"/>
                </a:cubicBezTo>
                <a:lnTo>
                  <a:pt x="11630" y="7481"/>
                </a:lnTo>
                <a:cubicBezTo>
                  <a:pt x="11642" y="7469"/>
                  <a:pt x="11630" y="7452"/>
                  <a:pt x="11617" y="7452"/>
                </a:cubicBezTo>
                <a:close/>
                <a:moveTo>
                  <a:pt x="2048" y="7372"/>
                </a:moveTo>
                <a:cubicBezTo>
                  <a:pt x="2030" y="7372"/>
                  <a:pt x="2010" y="7382"/>
                  <a:pt x="2000" y="7399"/>
                </a:cubicBezTo>
                <a:cubicBezTo>
                  <a:pt x="1984" y="7425"/>
                  <a:pt x="1995" y="7456"/>
                  <a:pt x="2020" y="7473"/>
                </a:cubicBezTo>
                <a:cubicBezTo>
                  <a:pt x="2036" y="7483"/>
                  <a:pt x="2050" y="7491"/>
                  <a:pt x="2064" y="7502"/>
                </a:cubicBezTo>
                <a:cubicBezTo>
                  <a:pt x="2072" y="7507"/>
                  <a:pt x="2080" y="7509"/>
                  <a:pt x="2089" y="7509"/>
                </a:cubicBezTo>
                <a:cubicBezTo>
                  <a:pt x="2108" y="7509"/>
                  <a:pt x="2127" y="7499"/>
                  <a:pt x="2137" y="7483"/>
                </a:cubicBezTo>
                <a:cubicBezTo>
                  <a:pt x="2153" y="7457"/>
                  <a:pt x="2143" y="7425"/>
                  <a:pt x="2119" y="7410"/>
                </a:cubicBezTo>
                <a:cubicBezTo>
                  <a:pt x="2103" y="7399"/>
                  <a:pt x="2088" y="7390"/>
                  <a:pt x="2073" y="7379"/>
                </a:cubicBezTo>
                <a:cubicBezTo>
                  <a:pt x="2066" y="7374"/>
                  <a:pt x="2057" y="7372"/>
                  <a:pt x="2048" y="7372"/>
                </a:cubicBezTo>
                <a:close/>
                <a:moveTo>
                  <a:pt x="10829" y="7439"/>
                </a:moveTo>
                <a:cubicBezTo>
                  <a:pt x="10783" y="7439"/>
                  <a:pt x="10783" y="7510"/>
                  <a:pt x="10829" y="7510"/>
                </a:cubicBezTo>
                <a:cubicBezTo>
                  <a:pt x="10873" y="7510"/>
                  <a:pt x="10874" y="7439"/>
                  <a:pt x="10829" y="7439"/>
                </a:cubicBezTo>
                <a:close/>
                <a:moveTo>
                  <a:pt x="9576" y="7409"/>
                </a:moveTo>
                <a:cubicBezTo>
                  <a:pt x="9553" y="7409"/>
                  <a:pt x="9528" y="7435"/>
                  <a:pt x="9542" y="7463"/>
                </a:cubicBezTo>
                <a:cubicBezTo>
                  <a:pt x="9547" y="7474"/>
                  <a:pt x="9552" y="7483"/>
                  <a:pt x="9557" y="7493"/>
                </a:cubicBezTo>
                <a:cubicBezTo>
                  <a:pt x="9564" y="7506"/>
                  <a:pt x="9574" y="7511"/>
                  <a:pt x="9585" y="7511"/>
                </a:cubicBezTo>
                <a:cubicBezTo>
                  <a:pt x="9608" y="7511"/>
                  <a:pt x="9632" y="7486"/>
                  <a:pt x="9618" y="7458"/>
                </a:cubicBezTo>
                <a:cubicBezTo>
                  <a:pt x="9613" y="7448"/>
                  <a:pt x="9608" y="7438"/>
                  <a:pt x="9604" y="7427"/>
                </a:cubicBezTo>
                <a:cubicBezTo>
                  <a:pt x="9597" y="7415"/>
                  <a:pt x="9587" y="7409"/>
                  <a:pt x="9576" y="7409"/>
                </a:cubicBezTo>
                <a:close/>
                <a:moveTo>
                  <a:pt x="5951" y="7460"/>
                </a:moveTo>
                <a:cubicBezTo>
                  <a:pt x="5907" y="7460"/>
                  <a:pt x="5906" y="7531"/>
                  <a:pt x="5951" y="7531"/>
                </a:cubicBezTo>
                <a:cubicBezTo>
                  <a:pt x="5997" y="7531"/>
                  <a:pt x="5997" y="7460"/>
                  <a:pt x="5951" y="7460"/>
                </a:cubicBezTo>
                <a:close/>
                <a:moveTo>
                  <a:pt x="20625" y="7478"/>
                </a:moveTo>
                <a:cubicBezTo>
                  <a:pt x="20579" y="7478"/>
                  <a:pt x="20579" y="7548"/>
                  <a:pt x="20625" y="7548"/>
                </a:cubicBezTo>
                <a:lnTo>
                  <a:pt x="20641" y="7548"/>
                </a:lnTo>
                <a:cubicBezTo>
                  <a:pt x="20687" y="7548"/>
                  <a:pt x="20687" y="7478"/>
                  <a:pt x="20641" y="7478"/>
                </a:cubicBezTo>
                <a:close/>
                <a:moveTo>
                  <a:pt x="21242" y="7433"/>
                </a:moveTo>
                <a:cubicBezTo>
                  <a:pt x="21219" y="7433"/>
                  <a:pt x="21196" y="7451"/>
                  <a:pt x="21191" y="7473"/>
                </a:cubicBezTo>
                <a:cubicBezTo>
                  <a:pt x="21183" y="7501"/>
                  <a:pt x="21199" y="7530"/>
                  <a:pt x="21228" y="7537"/>
                </a:cubicBezTo>
                <a:cubicBezTo>
                  <a:pt x="21243" y="7543"/>
                  <a:pt x="21258" y="7548"/>
                  <a:pt x="21272" y="7552"/>
                </a:cubicBezTo>
                <a:cubicBezTo>
                  <a:pt x="21277" y="7554"/>
                  <a:pt x="21282" y="7555"/>
                  <a:pt x="21286" y="7555"/>
                </a:cubicBezTo>
                <a:cubicBezTo>
                  <a:pt x="21310" y="7555"/>
                  <a:pt x="21333" y="7537"/>
                  <a:pt x="21338" y="7515"/>
                </a:cubicBezTo>
                <a:cubicBezTo>
                  <a:pt x="21345" y="7486"/>
                  <a:pt x="21328" y="7459"/>
                  <a:pt x="21301" y="7449"/>
                </a:cubicBezTo>
                <a:cubicBezTo>
                  <a:pt x="21285" y="7444"/>
                  <a:pt x="21271" y="7439"/>
                  <a:pt x="21256" y="7436"/>
                </a:cubicBezTo>
                <a:cubicBezTo>
                  <a:pt x="21251" y="7434"/>
                  <a:pt x="21246" y="7433"/>
                  <a:pt x="21242" y="7433"/>
                </a:cubicBezTo>
                <a:close/>
                <a:moveTo>
                  <a:pt x="17680" y="7471"/>
                </a:moveTo>
                <a:cubicBezTo>
                  <a:pt x="17677" y="7471"/>
                  <a:pt x="17674" y="7472"/>
                  <a:pt x="17671" y="7473"/>
                </a:cubicBezTo>
                <a:cubicBezTo>
                  <a:pt x="17646" y="7478"/>
                  <a:pt x="17621" y="7484"/>
                  <a:pt x="17597" y="7489"/>
                </a:cubicBezTo>
                <a:cubicBezTo>
                  <a:pt x="17554" y="7498"/>
                  <a:pt x="17566" y="7558"/>
                  <a:pt x="17605" y="7558"/>
                </a:cubicBezTo>
                <a:cubicBezTo>
                  <a:pt x="17608" y="7558"/>
                  <a:pt x="17611" y="7558"/>
                  <a:pt x="17615" y="7557"/>
                </a:cubicBezTo>
                <a:cubicBezTo>
                  <a:pt x="17640" y="7552"/>
                  <a:pt x="17665" y="7546"/>
                  <a:pt x="17689" y="7541"/>
                </a:cubicBezTo>
                <a:cubicBezTo>
                  <a:pt x="17731" y="7531"/>
                  <a:pt x="17717" y="7471"/>
                  <a:pt x="17680" y="7471"/>
                </a:cubicBezTo>
                <a:close/>
                <a:moveTo>
                  <a:pt x="18207" y="7518"/>
                </a:moveTo>
                <a:cubicBezTo>
                  <a:pt x="18193" y="7518"/>
                  <a:pt x="18182" y="7536"/>
                  <a:pt x="18194" y="7548"/>
                </a:cubicBezTo>
                <a:cubicBezTo>
                  <a:pt x="18199" y="7553"/>
                  <a:pt x="18205" y="7558"/>
                  <a:pt x="18210" y="7564"/>
                </a:cubicBezTo>
                <a:cubicBezTo>
                  <a:pt x="18213" y="7567"/>
                  <a:pt x="18217" y="7569"/>
                  <a:pt x="18221" y="7569"/>
                </a:cubicBezTo>
                <a:cubicBezTo>
                  <a:pt x="18234" y="7569"/>
                  <a:pt x="18246" y="7551"/>
                  <a:pt x="18234" y="7539"/>
                </a:cubicBezTo>
                <a:lnTo>
                  <a:pt x="18218" y="7523"/>
                </a:lnTo>
                <a:cubicBezTo>
                  <a:pt x="18214" y="7519"/>
                  <a:pt x="18211" y="7518"/>
                  <a:pt x="18207" y="7518"/>
                </a:cubicBezTo>
                <a:close/>
                <a:moveTo>
                  <a:pt x="3878" y="7451"/>
                </a:moveTo>
                <a:cubicBezTo>
                  <a:pt x="3859" y="7451"/>
                  <a:pt x="3840" y="7460"/>
                  <a:pt x="3831" y="7478"/>
                </a:cubicBezTo>
                <a:cubicBezTo>
                  <a:pt x="3826" y="7488"/>
                  <a:pt x="3821" y="7497"/>
                  <a:pt x="3816" y="7507"/>
                </a:cubicBezTo>
                <a:cubicBezTo>
                  <a:pt x="3802" y="7533"/>
                  <a:pt x="3807" y="7565"/>
                  <a:pt x="3834" y="7580"/>
                </a:cubicBezTo>
                <a:cubicBezTo>
                  <a:pt x="3843" y="7585"/>
                  <a:pt x="3853" y="7587"/>
                  <a:pt x="3863" y="7587"/>
                </a:cubicBezTo>
                <a:cubicBezTo>
                  <a:pt x="3881" y="7587"/>
                  <a:pt x="3900" y="7579"/>
                  <a:pt x="3908" y="7562"/>
                </a:cubicBezTo>
                <a:cubicBezTo>
                  <a:pt x="3913" y="7551"/>
                  <a:pt x="3918" y="7542"/>
                  <a:pt x="3924" y="7531"/>
                </a:cubicBezTo>
                <a:cubicBezTo>
                  <a:pt x="3937" y="7505"/>
                  <a:pt x="3932" y="7474"/>
                  <a:pt x="3905" y="7458"/>
                </a:cubicBezTo>
                <a:cubicBezTo>
                  <a:pt x="3897" y="7453"/>
                  <a:pt x="3887" y="7451"/>
                  <a:pt x="3878" y="7451"/>
                </a:cubicBezTo>
                <a:close/>
                <a:moveTo>
                  <a:pt x="3174" y="7512"/>
                </a:moveTo>
                <a:cubicBezTo>
                  <a:pt x="3146" y="7512"/>
                  <a:pt x="3122" y="7549"/>
                  <a:pt x="3147" y="7573"/>
                </a:cubicBezTo>
                <a:cubicBezTo>
                  <a:pt x="3157" y="7584"/>
                  <a:pt x="3167" y="7594"/>
                  <a:pt x="3178" y="7603"/>
                </a:cubicBezTo>
                <a:cubicBezTo>
                  <a:pt x="3185" y="7611"/>
                  <a:pt x="3193" y="7614"/>
                  <a:pt x="3201" y="7614"/>
                </a:cubicBezTo>
                <a:cubicBezTo>
                  <a:pt x="3228" y="7614"/>
                  <a:pt x="3253" y="7578"/>
                  <a:pt x="3227" y="7553"/>
                </a:cubicBezTo>
                <a:lnTo>
                  <a:pt x="3198" y="7523"/>
                </a:lnTo>
                <a:cubicBezTo>
                  <a:pt x="3190" y="7515"/>
                  <a:pt x="3182" y="7512"/>
                  <a:pt x="3174" y="7512"/>
                </a:cubicBezTo>
                <a:close/>
                <a:moveTo>
                  <a:pt x="22682" y="7523"/>
                </a:moveTo>
                <a:cubicBezTo>
                  <a:pt x="22670" y="7523"/>
                  <a:pt x="22658" y="7528"/>
                  <a:pt x="22647" y="7539"/>
                </a:cubicBezTo>
                <a:lnTo>
                  <a:pt x="22631" y="7554"/>
                </a:lnTo>
                <a:cubicBezTo>
                  <a:pt x="22594" y="7592"/>
                  <a:pt x="22630" y="7647"/>
                  <a:pt x="22671" y="7647"/>
                </a:cubicBezTo>
                <a:cubicBezTo>
                  <a:pt x="22683" y="7647"/>
                  <a:pt x="22695" y="7642"/>
                  <a:pt x="22706" y="7631"/>
                </a:cubicBezTo>
                <a:lnTo>
                  <a:pt x="22722" y="7615"/>
                </a:lnTo>
                <a:cubicBezTo>
                  <a:pt x="22759" y="7578"/>
                  <a:pt x="22723" y="7523"/>
                  <a:pt x="22682" y="7523"/>
                </a:cubicBezTo>
                <a:close/>
                <a:moveTo>
                  <a:pt x="21948" y="7586"/>
                </a:moveTo>
                <a:cubicBezTo>
                  <a:pt x="21940" y="7586"/>
                  <a:pt x="21932" y="7589"/>
                  <a:pt x="21924" y="7596"/>
                </a:cubicBezTo>
                <a:lnTo>
                  <a:pt x="21909" y="7612"/>
                </a:lnTo>
                <a:cubicBezTo>
                  <a:pt x="21882" y="7636"/>
                  <a:pt x="21907" y="7672"/>
                  <a:pt x="21935" y="7672"/>
                </a:cubicBezTo>
                <a:cubicBezTo>
                  <a:pt x="21942" y="7672"/>
                  <a:pt x="21951" y="7669"/>
                  <a:pt x="21958" y="7662"/>
                </a:cubicBezTo>
                <a:lnTo>
                  <a:pt x="21974" y="7646"/>
                </a:lnTo>
                <a:cubicBezTo>
                  <a:pt x="21999" y="7621"/>
                  <a:pt x="21975" y="7586"/>
                  <a:pt x="21948" y="7586"/>
                </a:cubicBezTo>
                <a:close/>
                <a:moveTo>
                  <a:pt x="18839" y="7544"/>
                </a:moveTo>
                <a:cubicBezTo>
                  <a:pt x="18834" y="7544"/>
                  <a:pt x="18829" y="7545"/>
                  <a:pt x="18825" y="7547"/>
                </a:cubicBezTo>
                <a:cubicBezTo>
                  <a:pt x="18799" y="7557"/>
                  <a:pt x="18774" y="7567"/>
                  <a:pt x="18750" y="7577"/>
                </a:cubicBezTo>
                <a:cubicBezTo>
                  <a:pt x="18724" y="7588"/>
                  <a:pt x="18704" y="7612"/>
                  <a:pt x="18713" y="7642"/>
                </a:cubicBezTo>
                <a:cubicBezTo>
                  <a:pt x="18719" y="7663"/>
                  <a:pt x="18741" y="7682"/>
                  <a:pt x="18763" y="7682"/>
                </a:cubicBezTo>
                <a:cubicBezTo>
                  <a:pt x="18768" y="7682"/>
                  <a:pt x="18773" y="7681"/>
                  <a:pt x="18778" y="7679"/>
                </a:cubicBezTo>
                <a:cubicBezTo>
                  <a:pt x="18804" y="7668"/>
                  <a:pt x="18829" y="7659"/>
                  <a:pt x="18853" y="7649"/>
                </a:cubicBezTo>
                <a:cubicBezTo>
                  <a:pt x="18879" y="7638"/>
                  <a:pt x="18899" y="7614"/>
                  <a:pt x="18891" y="7584"/>
                </a:cubicBezTo>
                <a:cubicBezTo>
                  <a:pt x="18884" y="7563"/>
                  <a:pt x="18861" y="7544"/>
                  <a:pt x="18839" y="7544"/>
                </a:cubicBezTo>
                <a:close/>
                <a:moveTo>
                  <a:pt x="13627" y="7591"/>
                </a:moveTo>
                <a:cubicBezTo>
                  <a:pt x="13603" y="7591"/>
                  <a:pt x="13578" y="7616"/>
                  <a:pt x="13593" y="7643"/>
                </a:cubicBezTo>
                <a:cubicBezTo>
                  <a:pt x="13598" y="7654"/>
                  <a:pt x="13603" y="7663"/>
                  <a:pt x="13609" y="7674"/>
                </a:cubicBezTo>
                <a:cubicBezTo>
                  <a:pt x="13615" y="7686"/>
                  <a:pt x="13626" y="7692"/>
                  <a:pt x="13636" y="7692"/>
                </a:cubicBezTo>
                <a:cubicBezTo>
                  <a:pt x="13660" y="7692"/>
                  <a:pt x="13685" y="7666"/>
                  <a:pt x="13670" y="7638"/>
                </a:cubicBezTo>
                <a:cubicBezTo>
                  <a:pt x="13665" y="7630"/>
                  <a:pt x="13660" y="7619"/>
                  <a:pt x="13655" y="7609"/>
                </a:cubicBezTo>
                <a:cubicBezTo>
                  <a:pt x="13648" y="7596"/>
                  <a:pt x="13637" y="7591"/>
                  <a:pt x="13627" y="7591"/>
                </a:cubicBezTo>
                <a:close/>
                <a:moveTo>
                  <a:pt x="17034" y="7632"/>
                </a:moveTo>
                <a:cubicBezTo>
                  <a:pt x="16989" y="7632"/>
                  <a:pt x="16989" y="7703"/>
                  <a:pt x="17034" y="7703"/>
                </a:cubicBezTo>
                <a:lnTo>
                  <a:pt x="17050" y="7703"/>
                </a:lnTo>
                <a:cubicBezTo>
                  <a:pt x="17050" y="7703"/>
                  <a:pt x="17051" y="7703"/>
                  <a:pt x="17051" y="7703"/>
                </a:cubicBezTo>
                <a:cubicBezTo>
                  <a:pt x="17096" y="7703"/>
                  <a:pt x="17096" y="7633"/>
                  <a:pt x="17050" y="7632"/>
                </a:cubicBezTo>
                <a:close/>
                <a:moveTo>
                  <a:pt x="12626" y="7556"/>
                </a:moveTo>
                <a:cubicBezTo>
                  <a:pt x="12585" y="7556"/>
                  <a:pt x="12549" y="7609"/>
                  <a:pt x="12586" y="7646"/>
                </a:cubicBezTo>
                <a:lnTo>
                  <a:pt x="12630" y="7690"/>
                </a:lnTo>
                <a:cubicBezTo>
                  <a:pt x="12641" y="7702"/>
                  <a:pt x="12654" y="7706"/>
                  <a:pt x="12666" y="7706"/>
                </a:cubicBezTo>
                <a:cubicBezTo>
                  <a:pt x="12707" y="7706"/>
                  <a:pt x="12744" y="7653"/>
                  <a:pt x="12707" y="7616"/>
                </a:cubicBezTo>
                <a:lnTo>
                  <a:pt x="12663" y="7572"/>
                </a:lnTo>
                <a:cubicBezTo>
                  <a:pt x="12651" y="7561"/>
                  <a:pt x="12639" y="7556"/>
                  <a:pt x="12626" y="7556"/>
                </a:cubicBezTo>
                <a:close/>
                <a:moveTo>
                  <a:pt x="7514" y="7645"/>
                </a:moveTo>
                <a:cubicBezTo>
                  <a:pt x="7468" y="7645"/>
                  <a:pt x="7468" y="7716"/>
                  <a:pt x="7514" y="7716"/>
                </a:cubicBezTo>
                <a:cubicBezTo>
                  <a:pt x="7559" y="7716"/>
                  <a:pt x="7559" y="7645"/>
                  <a:pt x="7514" y="7645"/>
                </a:cubicBezTo>
                <a:close/>
                <a:moveTo>
                  <a:pt x="16523" y="7662"/>
                </a:moveTo>
                <a:cubicBezTo>
                  <a:pt x="16478" y="7662"/>
                  <a:pt x="16478" y="7732"/>
                  <a:pt x="16524" y="7732"/>
                </a:cubicBezTo>
                <a:cubicBezTo>
                  <a:pt x="16570" y="7732"/>
                  <a:pt x="16570" y="7662"/>
                  <a:pt x="16524" y="7662"/>
                </a:cubicBezTo>
                <a:cubicBezTo>
                  <a:pt x="16524" y="7662"/>
                  <a:pt x="16523" y="7662"/>
                  <a:pt x="16523" y="7662"/>
                </a:cubicBezTo>
                <a:close/>
                <a:moveTo>
                  <a:pt x="8009" y="7628"/>
                </a:moveTo>
                <a:cubicBezTo>
                  <a:pt x="7940" y="7630"/>
                  <a:pt x="7940" y="7735"/>
                  <a:pt x="8009" y="7735"/>
                </a:cubicBezTo>
                <a:cubicBezTo>
                  <a:pt x="8079" y="7735"/>
                  <a:pt x="8079" y="7628"/>
                  <a:pt x="8009" y="7628"/>
                </a:cubicBezTo>
                <a:close/>
                <a:moveTo>
                  <a:pt x="6883" y="7656"/>
                </a:moveTo>
                <a:cubicBezTo>
                  <a:pt x="6814" y="7656"/>
                  <a:pt x="6814" y="7763"/>
                  <a:pt x="6883" y="7763"/>
                </a:cubicBezTo>
                <a:cubicBezTo>
                  <a:pt x="6951" y="7763"/>
                  <a:pt x="6951" y="7656"/>
                  <a:pt x="6883" y="7656"/>
                </a:cubicBezTo>
                <a:close/>
                <a:moveTo>
                  <a:pt x="9790" y="7712"/>
                </a:moveTo>
                <a:cubicBezTo>
                  <a:pt x="9786" y="7712"/>
                  <a:pt x="9782" y="7713"/>
                  <a:pt x="9779" y="7717"/>
                </a:cubicBezTo>
                <a:lnTo>
                  <a:pt x="9763" y="7732"/>
                </a:lnTo>
                <a:cubicBezTo>
                  <a:pt x="9750" y="7744"/>
                  <a:pt x="9762" y="7763"/>
                  <a:pt x="9776" y="7763"/>
                </a:cubicBezTo>
                <a:cubicBezTo>
                  <a:pt x="9780" y="7763"/>
                  <a:pt x="9784" y="7761"/>
                  <a:pt x="9788" y="7757"/>
                </a:cubicBezTo>
                <a:lnTo>
                  <a:pt x="9804" y="7742"/>
                </a:lnTo>
                <a:cubicBezTo>
                  <a:pt x="9816" y="7730"/>
                  <a:pt x="9803" y="7712"/>
                  <a:pt x="9790" y="7712"/>
                </a:cubicBezTo>
                <a:close/>
                <a:moveTo>
                  <a:pt x="18463" y="7713"/>
                </a:moveTo>
                <a:cubicBezTo>
                  <a:pt x="18447" y="7713"/>
                  <a:pt x="18436" y="7737"/>
                  <a:pt x="18454" y="7746"/>
                </a:cubicBezTo>
                <a:cubicBezTo>
                  <a:pt x="18464" y="7751"/>
                  <a:pt x="18474" y="7756"/>
                  <a:pt x="18484" y="7762"/>
                </a:cubicBezTo>
                <a:cubicBezTo>
                  <a:pt x="18487" y="7763"/>
                  <a:pt x="18490" y="7764"/>
                  <a:pt x="18493" y="7764"/>
                </a:cubicBezTo>
                <a:cubicBezTo>
                  <a:pt x="18509" y="7764"/>
                  <a:pt x="18519" y="7740"/>
                  <a:pt x="18503" y="7731"/>
                </a:cubicBezTo>
                <a:cubicBezTo>
                  <a:pt x="18492" y="7726"/>
                  <a:pt x="18483" y="7721"/>
                  <a:pt x="18473" y="7716"/>
                </a:cubicBezTo>
                <a:cubicBezTo>
                  <a:pt x="18469" y="7714"/>
                  <a:pt x="18466" y="7713"/>
                  <a:pt x="18463" y="7713"/>
                </a:cubicBezTo>
                <a:close/>
                <a:moveTo>
                  <a:pt x="5574" y="7669"/>
                </a:moveTo>
                <a:cubicBezTo>
                  <a:pt x="5569" y="7669"/>
                  <a:pt x="5563" y="7671"/>
                  <a:pt x="5557" y="7675"/>
                </a:cubicBezTo>
                <a:cubicBezTo>
                  <a:pt x="5541" y="7685"/>
                  <a:pt x="5526" y="7695"/>
                  <a:pt x="5513" y="7705"/>
                </a:cubicBezTo>
                <a:cubicBezTo>
                  <a:pt x="5480" y="7726"/>
                  <a:pt x="5500" y="7773"/>
                  <a:pt x="5529" y="7773"/>
                </a:cubicBezTo>
                <a:cubicBezTo>
                  <a:pt x="5535" y="7773"/>
                  <a:pt x="5541" y="7771"/>
                  <a:pt x="5547" y="7767"/>
                </a:cubicBezTo>
                <a:cubicBezTo>
                  <a:pt x="5563" y="7756"/>
                  <a:pt x="5578" y="7747"/>
                  <a:pt x="5592" y="7737"/>
                </a:cubicBezTo>
                <a:cubicBezTo>
                  <a:pt x="5624" y="7715"/>
                  <a:pt x="5604" y="7669"/>
                  <a:pt x="5574" y="7669"/>
                </a:cubicBezTo>
                <a:close/>
                <a:moveTo>
                  <a:pt x="5003" y="7636"/>
                </a:moveTo>
                <a:cubicBezTo>
                  <a:pt x="4999" y="7636"/>
                  <a:pt x="4994" y="7637"/>
                  <a:pt x="4990" y="7638"/>
                </a:cubicBezTo>
                <a:cubicBezTo>
                  <a:pt x="4964" y="7646"/>
                  <a:pt x="4944" y="7677"/>
                  <a:pt x="4953" y="7704"/>
                </a:cubicBezTo>
                <a:cubicBezTo>
                  <a:pt x="4959" y="7719"/>
                  <a:pt x="4964" y="7732"/>
                  <a:pt x="4968" y="7748"/>
                </a:cubicBezTo>
                <a:cubicBezTo>
                  <a:pt x="4975" y="7771"/>
                  <a:pt x="4995" y="7787"/>
                  <a:pt x="5018" y="7787"/>
                </a:cubicBezTo>
                <a:cubicBezTo>
                  <a:pt x="5023" y="7787"/>
                  <a:pt x="5028" y="7786"/>
                  <a:pt x="5033" y="7785"/>
                </a:cubicBezTo>
                <a:cubicBezTo>
                  <a:pt x="5059" y="7777"/>
                  <a:pt x="5079" y="7747"/>
                  <a:pt x="5070" y="7720"/>
                </a:cubicBezTo>
                <a:cubicBezTo>
                  <a:pt x="5064" y="7704"/>
                  <a:pt x="5059" y="7689"/>
                  <a:pt x="5055" y="7675"/>
                </a:cubicBezTo>
                <a:cubicBezTo>
                  <a:pt x="5048" y="7652"/>
                  <a:pt x="5027" y="7636"/>
                  <a:pt x="5003" y="7636"/>
                </a:cubicBezTo>
                <a:close/>
                <a:moveTo>
                  <a:pt x="22593" y="7709"/>
                </a:moveTo>
                <a:cubicBezTo>
                  <a:pt x="22576" y="7709"/>
                  <a:pt x="22558" y="7720"/>
                  <a:pt x="22558" y="7743"/>
                </a:cubicBezTo>
                <a:lnTo>
                  <a:pt x="22558" y="7773"/>
                </a:lnTo>
                <a:cubicBezTo>
                  <a:pt x="22558" y="7796"/>
                  <a:pt x="22576" y="7808"/>
                  <a:pt x="22593" y="7808"/>
                </a:cubicBezTo>
                <a:cubicBezTo>
                  <a:pt x="22611" y="7808"/>
                  <a:pt x="22628" y="7796"/>
                  <a:pt x="22628" y="7773"/>
                </a:cubicBezTo>
                <a:lnTo>
                  <a:pt x="22628" y="7743"/>
                </a:lnTo>
                <a:cubicBezTo>
                  <a:pt x="22628" y="7720"/>
                  <a:pt x="22611" y="7709"/>
                  <a:pt x="22593" y="7709"/>
                </a:cubicBezTo>
                <a:close/>
                <a:moveTo>
                  <a:pt x="8672" y="7690"/>
                </a:moveTo>
                <a:cubicBezTo>
                  <a:pt x="8631" y="7690"/>
                  <a:pt x="8595" y="7744"/>
                  <a:pt x="8632" y="7782"/>
                </a:cubicBezTo>
                <a:lnTo>
                  <a:pt x="8648" y="7797"/>
                </a:lnTo>
                <a:cubicBezTo>
                  <a:pt x="8659" y="7808"/>
                  <a:pt x="8672" y="7813"/>
                  <a:pt x="8684" y="7813"/>
                </a:cubicBezTo>
                <a:cubicBezTo>
                  <a:pt x="8725" y="7813"/>
                  <a:pt x="8762" y="7760"/>
                  <a:pt x="8725" y="7722"/>
                </a:cubicBezTo>
                <a:lnTo>
                  <a:pt x="8709" y="7706"/>
                </a:lnTo>
                <a:cubicBezTo>
                  <a:pt x="8697" y="7695"/>
                  <a:pt x="8685" y="7690"/>
                  <a:pt x="8672" y="7690"/>
                </a:cubicBezTo>
                <a:close/>
                <a:moveTo>
                  <a:pt x="600" y="7657"/>
                </a:moveTo>
                <a:cubicBezTo>
                  <a:pt x="582" y="7657"/>
                  <a:pt x="565" y="7668"/>
                  <a:pt x="566" y="7690"/>
                </a:cubicBezTo>
                <a:cubicBezTo>
                  <a:pt x="569" y="7735"/>
                  <a:pt x="587" y="7777"/>
                  <a:pt x="623" y="7806"/>
                </a:cubicBezTo>
                <a:cubicBezTo>
                  <a:pt x="630" y="7812"/>
                  <a:pt x="639" y="7816"/>
                  <a:pt x="649" y="7816"/>
                </a:cubicBezTo>
                <a:cubicBezTo>
                  <a:pt x="657" y="7816"/>
                  <a:pt x="665" y="7813"/>
                  <a:pt x="672" y="7806"/>
                </a:cubicBezTo>
                <a:cubicBezTo>
                  <a:pt x="685" y="7794"/>
                  <a:pt x="689" y="7769"/>
                  <a:pt x="673" y="7756"/>
                </a:cubicBezTo>
                <a:cubicBezTo>
                  <a:pt x="652" y="7740"/>
                  <a:pt x="638" y="7719"/>
                  <a:pt x="637" y="7690"/>
                </a:cubicBezTo>
                <a:cubicBezTo>
                  <a:pt x="636" y="7668"/>
                  <a:pt x="617" y="7657"/>
                  <a:pt x="600" y="7657"/>
                </a:cubicBezTo>
                <a:close/>
                <a:moveTo>
                  <a:pt x="10691" y="7725"/>
                </a:moveTo>
                <a:cubicBezTo>
                  <a:pt x="10622" y="7725"/>
                  <a:pt x="10622" y="7832"/>
                  <a:pt x="10691" y="7832"/>
                </a:cubicBezTo>
                <a:lnTo>
                  <a:pt x="10707" y="7832"/>
                </a:lnTo>
                <a:cubicBezTo>
                  <a:pt x="10777" y="7832"/>
                  <a:pt x="10777" y="7725"/>
                  <a:pt x="10707" y="7725"/>
                </a:cubicBezTo>
                <a:close/>
                <a:moveTo>
                  <a:pt x="16254" y="7723"/>
                </a:moveTo>
                <a:cubicBezTo>
                  <a:pt x="16230" y="7723"/>
                  <a:pt x="16206" y="7748"/>
                  <a:pt x="16222" y="7774"/>
                </a:cubicBezTo>
                <a:cubicBezTo>
                  <a:pt x="16233" y="7789"/>
                  <a:pt x="16242" y="7804"/>
                  <a:pt x="16253" y="7819"/>
                </a:cubicBezTo>
                <a:cubicBezTo>
                  <a:pt x="16260" y="7831"/>
                  <a:pt x="16271" y="7835"/>
                  <a:pt x="16282" y="7835"/>
                </a:cubicBezTo>
                <a:cubicBezTo>
                  <a:pt x="16307" y="7835"/>
                  <a:pt x="16332" y="7810"/>
                  <a:pt x="16314" y="7784"/>
                </a:cubicBezTo>
                <a:cubicBezTo>
                  <a:pt x="16304" y="7768"/>
                  <a:pt x="16295" y="7753"/>
                  <a:pt x="16284" y="7740"/>
                </a:cubicBezTo>
                <a:cubicBezTo>
                  <a:pt x="16276" y="7728"/>
                  <a:pt x="16265" y="7723"/>
                  <a:pt x="16254" y="7723"/>
                </a:cubicBezTo>
                <a:close/>
                <a:moveTo>
                  <a:pt x="19953" y="7731"/>
                </a:moveTo>
                <a:cubicBezTo>
                  <a:pt x="19947" y="7731"/>
                  <a:pt x="19940" y="7733"/>
                  <a:pt x="19934" y="7738"/>
                </a:cubicBezTo>
                <a:cubicBezTo>
                  <a:pt x="19919" y="7748"/>
                  <a:pt x="19904" y="7759"/>
                  <a:pt x="19889" y="7768"/>
                </a:cubicBezTo>
                <a:cubicBezTo>
                  <a:pt x="19857" y="7790"/>
                  <a:pt x="19877" y="7836"/>
                  <a:pt x="19906" y="7836"/>
                </a:cubicBezTo>
                <a:cubicBezTo>
                  <a:pt x="19912" y="7836"/>
                  <a:pt x="19918" y="7834"/>
                  <a:pt x="19925" y="7830"/>
                </a:cubicBezTo>
                <a:cubicBezTo>
                  <a:pt x="19939" y="7819"/>
                  <a:pt x="19955" y="7809"/>
                  <a:pt x="19970" y="7799"/>
                </a:cubicBezTo>
                <a:cubicBezTo>
                  <a:pt x="20001" y="7778"/>
                  <a:pt x="19982" y="7731"/>
                  <a:pt x="19953" y="7731"/>
                </a:cubicBezTo>
                <a:close/>
                <a:moveTo>
                  <a:pt x="3833" y="7724"/>
                </a:moveTo>
                <a:cubicBezTo>
                  <a:pt x="3806" y="7724"/>
                  <a:pt x="3780" y="7741"/>
                  <a:pt x="3780" y="7776"/>
                </a:cubicBezTo>
                <a:lnTo>
                  <a:pt x="3780" y="7806"/>
                </a:lnTo>
                <a:cubicBezTo>
                  <a:pt x="3780" y="7841"/>
                  <a:pt x="3807" y="7858"/>
                  <a:pt x="3833" y="7858"/>
                </a:cubicBezTo>
                <a:cubicBezTo>
                  <a:pt x="3860" y="7858"/>
                  <a:pt x="3887" y="7841"/>
                  <a:pt x="3887" y="7806"/>
                </a:cubicBezTo>
                <a:lnTo>
                  <a:pt x="3887" y="7776"/>
                </a:lnTo>
                <a:cubicBezTo>
                  <a:pt x="3886" y="7741"/>
                  <a:pt x="3860" y="7724"/>
                  <a:pt x="3833" y="7724"/>
                </a:cubicBezTo>
                <a:close/>
                <a:moveTo>
                  <a:pt x="6769" y="7840"/>
                </a:moveTo>
                <a:cubicBezTo>
                  <a:pt x="6747" y="7840"/>
                  <a:pt x="6747" y="7876"/>
                  <a:pt x="6770" y="7876"/>
                </a:cubicBezTo>
                <a:lnTo>
                  <a:pt x="6814" y="7876"/>
                </a:lnTo>
                <a:cubicBezTo>
                  <a:pt x="6838" y="7876"/>
                  <a:pt x="6838" y="7840"/>
                  <a:pt x="6814" y="7840"/>
                </a:cubicBezTo>
                <a:lnTo>
                  <a:pt x="6770" y="7840"/>
                </a:lnTo>
                <a:cubicBezTo>
                  <a:pt x="6770" y="7840"/>
                  <a:pt x="6769" y="7840"/>
                  <a:pt x="6769" y="7840"/>
                </a:cubicBezTo>
                <a:close/>
                <a:moveTo>
                  <a:pt x="22293" y="7797"/>
                </a:moveTo>
                <a:cubicBezTo>
                  <a:pt x="22266" y="7797"/>
                  <a:pt x="22242" y="7833"/>
                  <a:pt x="22267" y="7857"/>
                </a:cubicBezTo>
                <a:lnTo>
                  <a:pt x="22283" y="7873"/>
                </a:lnTo>
                <a:cubicBezTo>
                  <a:pt x="22290" y="7880"/>
                  <a:pt x="22298" y="7883"/>
                  <a:pt x="22306" y="7883"/>
                </a:cubicBezTo>
                <a:cubicBezTo>
                  <a:pt x="22333" y="7883"/>
                  <a:pt x="22358" y="7848"/>
                  <a:pt x="22333" y="7823"/>
                </a:cubicBezTo>
                <a:lnTo>
                  <a:pt x="22317" y="7808"/>
                </a:lnTo>
                <a:cubicBezTo>
                  <a:pt x="22310" y="7800"/>
                  <a:pt x="22301" y="7797"/>
                  <a:pt x="22293" y="7797"/>
                </a:cubicBezTo>
                <a:close/>
                <a:moveTo>
                  <a:pt x="17712" y="7781"/>
                </a:moveTo>
                <a:cubicBezTo>
                  <a:pt x="17671" y="7781"/>
                  <a:pt x="17635" y="7835"/>
                  <a:pt x="17672" y="7872"/>
                </a:cubicBezTo>
                <a:cubicBezTo>
                  <a:pt x="17677" y="7878"/>
                  <a:pt x="17683" y="7883"/>
                  <a:pt x="17688" y="7887"/>
                </a:cubicBezTo>
                <a:cubicBezTo>
                  <a:pt x="17699" y="7898"/>
                  <a:pt x="17711" y="7903"/>
                  <a:pt x="17723" y="7903"/>
                </a:cubicBezTo>
                <a:cubicBezTo>
                  <a:pt x="17764" y="7903"/>
                  <a:pt x="17802" y="7850"/>
                  <a:pt x="17764" y="7813"/>
                </a:cubicBezTo>
                <a:lnTo>
                  <a:pt x="17749" y="7797"/>
                </a:lnTo>
                <a:cubicBezTo>
                  <a:pt x="17737" y="7786"/>
                  <a:pt x="17725" y="7781"/>
                  <a:pt x="17712" y="7781"/>
                </a:cubicBezTo>
                <a:close/>
                <a:moveTo>
                  <a:pt x="377" y="7836"/>
                </a:moveTo>
                <a:cubicBezTo>
                  <a:pt x="332" y="7836"/>
                  <a:pt x="330" y="7907"/>
                  <a:pt x="377" y="7907"/>
                </a:cubicBezTo>
                <a:cubicBezTo>
                  <a:pt x="423" y="7907"/>
                  <a:pt x="423" y="7836"/>
                  <a:pt x="377" y="7836"/>
                </a:cubicBezTo>
                <a:close/>
                <a:moveTo>
                  <a:pt x="17214" y="7842"/>
                </a:moveTo>
                <a:cubicBezTo>
                  <a:pt x="17168" y="7842"/>
                  <a:pt x="17168" y="7914"/>
                  <a:pt x="17214" y="7914"/>
                </a:cubicBezTo>
                <a:cubicBezTo>
                  <a:pt x="17215" y="7914"/>
                  <a:pt x="17215" y="7914"/>
                  <a:pt x="17215" y="7914"/>
                </a:cubicBezTo>
                <a:cubicBezTo>
                  <a:pt x="17259" y="7914"/>
                  <a:pt x="17259" y="7844"/>
                  <a:pt x="17214" y="7842"/>
                </a:cubicBezTo>
                <a:close/>
                <a:moveTo>
                  <a:pt x="19409" y="7836"/>
                </a:moveTo>
                <a:cubicBezTo>
                  <a:pt x="19406" y="7836"/>
                  <a:pt x="19403" y="7836"/>
                  <a:pt x="19400" y="7837"/>
                </a:cubicBezTo>
                <a:cubicBezTo>
                  <a:pt x="19380" y="7842"/>
                  <a:pt x="19360" y="7848"/>
                  <a:pt x="19339" y="7852"/>
                </a:cubicBezTo>
                <a:cubicBezTo>
                  <a:pt x="19298" y="7861"/>
                  <a:pt x="19310" y="7921"/>
                  <a:pt x="19349" y="7921"/>
                </a:cubicBezTo>
                <a:cubicBezTo>
                  <a:pt x="19351" y="7921"/>
                  <a:pt x="19355" y="7921"/>
                  <a:pt x="19358" y="7920"/>
                </a:cubicBezTo>
                <a:cubicBezTo>
                  <a:pt x="19378" y="7915"/>
                  <a:pt x="19397" y="7909"/>
                  <a:pt x="19417" y="7905"/>
                </a:cubicBezTo>
                <a:cubicBezTo>
                  <a:pt x="19459" y="7895"/>
                  <a:pt x="19446" y="7836"/>
                  <a:pt x="19409" y="7836"/>
                </a:cubicBezTo>
                <a:close/>
                <a:moveTo>
                  <a:pt x="17409" y="7826"/>
                </a:moveTo>
                <a:cubicBezTo>
                  <a:pt x="17341" y="7826"/>
                  <a:pt x="17341" y="7933"/>
                  <a:pt x="17409" y="7933"/>
                </a:cubicBezTo>
                <a:lnTo>
                  <a:pt x="17425" y="7933"/>
                </a:lnTo>
                <a:cubicBezTo>
                  <a:pt x="17493" y="7933"/>
                  <a:pt x="17494" y="7826"/>
                  <a:pt x="17425" y="7826"/>
                </a:cubicBezTo>
                <a:close/>
                <a:moveTo>
                  <a:pt x="14125" y="7803"/>
                </a:moveTo>
                <a:cubicBezTo>
                  <a:pt x="14104" y="7803"/>
                  <a:pt x="14082" y="7820"/>
                  <a:pt x="14087" y="7847"/>
                </a:cubicBezTo>
                <a:cubicBezTo>
                  <a:pt x="14093" y="7872"/>
                  <a:pt x="14098" y="7897"/>
                  <a:pt x="14101" y="7921"/>
                </a:cubicBezTo>
                <a:cubicBezTo>
                  <a:pt x="14105" y="7939"/>
                  <a:pt x="14118" y="7947"/>
                  <a:pt x="14132" y="7947"/>
                </a:cubicBezTo>
                <a:cubicBezTo>
                  <a:pt x="14153" y="7947"/>
                  <a:pt x="14175" y="7929"/>
                  <a:pt x="14169" y="7903"/>
                </a:cubicBezTo>
                <a:cubicBezTo>
                  <a:pt x="14165" y="7878"/>
                  <a:pt x="14161" y="7853"/>
                  <a:pt x="14155" y="7829"/>
                </a:cubicBezTo>
                <a:cubicBezTo>
                  <a:pt x="14152" y="7811"/>
                  <a:pt x="14138" y="7803"/>
                  <a:pt x="14125" y="7803"/>
                </a:cubicBezTo>
                <a:close/>
                <a:moveTo>
                  <a:pt x="4749" y="7879"/>
                </a:moveTo>
                <a:cubicBezTo>
                  <a:pt x="4731" y="7879"/>
                  <a:pt x="4713" y="7891"/>
                  <a:pt x="4713" y="7914"/>
                </a:cubicBezTo>
                <a:lnTo>
                  <a:pt x="4713" y="7929"/>
                </a:lnTo>
                <a:cubicBezTo>
                  <a:pt x="4713" y="7952"/>
                  <a:pt x="4731" y="7964"/>
                  <a:pt x="4749" y="7964"/>
                </a:cubicBezTo>
                <a:cubicBezTo>
                  <a:pt x="4767" y="7964"/>
                  <a:pt x="4785" y="7952"/>
                  <a:pt x="4785" y="7929"/>
                </a:cubicBezTo>
                <a:lnTo>
                  <a:pt x="4785" y="7914"/>
                </a:lnTo>
                <a:cubicBezTo>
                  <a:pt x="4785" y="7891"/>
                  <a:pt x="4767" y="7879"/>
                  <a:pt x="4749" y="7879"/>
                </a:cubicBezTo>
                <a:close/>
                <a:moveTo>
                  <a:pt x="1399" y="7902"/>
                </a:moveTo>
                <a:cubicBezTo>
                  <a:pt x="1386" y="7902"/>
                  <a:pt x="1374" y="7919"/>
                  <a:pt x="1386" y="7931"/>
                </a:cubicBezTo>
                <a:lnTo>
                  <a:pt x="1417" y="7962"/>
                </a:lnTo>
                <a:cubicBezTo>
                  <a:pt x="1420" y="7965"/>
                  <a:pt x="1424" y="7967"/>
                  <a:pt x="1428" y="7967"/>
                </a:cubicBezTo>
                <a:cubicBezTo>
                  <a:pt x="1441" y="7967"/>
                  <a:pt x="1453" y="7949"/>
                  <a:pt x="1441" y="7937"/>
                </a:cubicBezTo>
                <a:lnTo>
                  <a:pt x="1411" y="7907"/>
                </a:lnTo>
                <a:cubicBezTo>
                  <a:pt x="1408" y="7904"/>
                  <a:pt x="1403" y="7902"/>
                  <a:pt x="1399" y="7902"/>
                </a:cubicBezTo>
                <a:close/>
                <a:moveTo>
                  <a:pt x="23990" y="7907"/>
                </a:moveTo>
                <a:cubicBezTo>
                  <a:pt x="23945" y="7907"/>
                  <a:pt x="23945" y="7977"/>
                  <a:pt x="23990" y="7977"/>
                </a:cubicBezTo>
                <a:lnTo>
                  <a:pt x="24111" y="7977"/>
                </a:lnTo>
                <a:cubicBezTo>
                  <a:pt x="24111" y="7977"/>
                  <a:pt x="24111" y="7977"/>
                  <a:pt x="24112" y="7977"/>
                </a:cubicBezTo>
                <a:cubicBezTo>
                  <a:pt x="24156" y="7977"/>
                  <a:pt x="24155" y="7907"/>
                  <a:pt x="24111" y="7907"/>
                </a:cubicBezTo>
                <a:close/>
                <a:moveTo>
                  <a:pt x="16927" y="7951"/>
                </a:moveTo>
                <a:cubicBezTo>
                  <a:pt x="16906" y="7951"/>
                  <a:pt x="16907" y="7986"/>
                  <a:pt x="16928" y="7987"/>
                </a:cubicBezTo>
                <a:cubicBezTo>
                  <a:pt x="16952" y="7987"/>
                  <a:pt x="16952" y="7951"/>
                  <a:pt x="16928" y="7951"/>
                </a:cubicBezTo>
                <a:cubicBezTo>
                  <a:pt x="16928" y="7951"/>
                  <a:pt x="16928" y="7951"/>
                  <a:pt x="16927" y="7951"/>
                </a:cubicBezTo>
                <a:close/>
                <a:moveTo>
                  <a:pt x="11946" y="7867"/>
                </a:moveTo>
                <a:cubicBezTo>
                  <a:pt x="11927" y="7867"/>
                  <a:pt x="11907" y="7876"/>
                  <a:pt x="11899" y="7894"/>
                </a:cubicBezTo>
                <a:cubicBezTo>
                  <a:pt x="11894" y="7904"/>
                  <a:pt x="11888" y="7914"/>
                  <a:pt x="11883" y="7924"/>
                </a:cubicBezTo>
                <a:cubicBezTo>
                  <a:pt x="11871" y="7950"/>
                  <a:pt x="11877" y="7982"/>
                  <a:pt x="11903" y="7997"/>
                </a:cubicBezTo>
                <a:cubicBezTo>
                  <a:pt x="11911" y="8002"/>
                  <a:pt x="11920" y="8005"/>
                  <a:pt x="11929" y="8005"/>
                </a:cubicBezTo>
                <a:cubicBezTo>
                  <a:pt x="11948" y="8005"/>
                  <a:pt x="11967" y="7995"/>
                  <a:pt x="11975" y="7977"/>
                </a:cubicBezTo>
                <a:cubicBezTo>
                  <a:pt x="11982" y="7967"/>
                  <a:pt x="11987" y="7958"/>
                  <a:pt x="11991" y="7947"/>
                </a:cubicBezTo>
                <a:cubicBezTo>
                  <a:pt x="12005" y="7921"/>
                  <a:pt x="11999" y="7889"/>
                  <a:pt x="11972" y="7874"/>
                </a:cubicBezTo>
                <a:cubicBezTo>
                  <a:pt x="11964" y="7869"/>
                  <a:pt x="11955" y="7867"/>
                  <a:pt x="11946" y="7867"/>
                </a:cubicBezTo>
                <a:close/>
                <a:moveTo>
                  <a:pt x="23178" y="7906"/>
                </a:moveTo>
                <a:cubicBezTo>
                  <a:pt x="23173" y="7906"/>
                  <a:pt x="23167" y="7907"/>
                  <a:pt x="23162" y="7910"/>
                </a:cubicBezTo>
                <a:cubicBezTo>
                  <a:pt x="23129" y="7927"/>
                  <a:pt x="23095" y="7935"/>
                  <a:pt x="23058" y="7935"/>
                </a:cubicBezTo>
                <a:cubicBezTo>
                  <a:pt x="23053" y="7935"/>
                  <a:pt x="23049" y="7935"/>
                  <a:pt x="23044" y="7935"/>
                </a:cubicBezTo>
                <a:cubicBezTo>
                  <a:pt x="23043" y="7934"/>
                  <a:pt x="23042" y="7934"/>
                  <a:pt x="23041" y="7934"/>
                </a:cubicBezTo>
                <a:cubicBezTo>
                  <a:pt x="22998" y="7934"/>
                  <a:pt x="22999" y="8004"/>
                  <a:pt x="23044" y="8005"/>
                </a:cubicBezTo>
                <a:cubicBezTo>
                  <a:pt x="23049" y="8005"/>
                  <a:pt x="23054" y="8005"/>
                  <a:pt x="23060" y="8005"/>
                </a:cubicBezTo>
                <a:cubicBezTo>
                  <a:pt x="23108" y="8005"/>
                  <a:pt x="23155" y="7992"/>
                  <a:pt x="23197" y="7971"/>
                </a:cubicBezTo>
                <a:cubicBezTo>
                  <a:pt x="23233" y="7954"/>
                  <a:pt x="23211" y="7906"/>
                  <a:pt x="23178" y="7906"/>
                </a:cubicBezTo>
                <a:close/>
                <a:moveTo>
                  <a:pt x="10661" y="7919"/>
                </a:moveTo>
                <a:cubicBezTo>
                  <a:pt x="10653" y="7919"/>
                  <a:pt x="10645" y="7922"/>
                  <a:pt x="10638" y="7929"/>
                </a:cubicBezTo>
                <a:lnTo>
                  <a:pt x="10622" y="7945"/>
                </a:lnTo>
                <a:cubicBezTo>
                  <a:pt x="10597" y="7970"/>
                  <a:pt x="10621" y="8005"/>
                  <a:pt x="10648" y="8005"/>
                </a:cubicBezTo>
                <a:cubicBezTo>
                  <a:pt x="10656" y="8005"/>
                  <a:pt x="10665" y="8002"/>
                  <a:pt x="10672" y="7994"/>
                </a:cubicBezTo>
                <a:lnTo>
                  <a:pt x="10688" y="7979"/>
                </a:lnTo>
                <a:cubicBezTo>
                  <a:pt x="10712" y="7954"/>
                  <a:pt x="10688" y="7919"/>
                  <a:pt x="10661" y="7919"/>
                </a:cubicBezTo>
                <a:close/>
                <a:moveTo>
                  <a:pt x="8798" y="7965"/>
                </a:moveTo>
                <a:cubicBezTo>
                  <a:pt x="8794" y="7965"/>
                  <a:pt x="8790" y="7967"/>
                  <a:pt x="8786" y="7970"/>
                </a:cubicBezTo>
                <a:lnTo>
                  <a:pt x="8771" y="7986"/>
                </a:lnTo>
                <a:cubicBezTo>
                  <a:pt x="8757" y="7998"/>
                  <a:pt x="8769" y="8016"/>
                  <a:pt x="8783" y="8016"/>
                </a:cubicBezTo>
                <a:cubicBezTo>
                  <a:pt x="8787" y="8016"/>
                  <a:pt x="8791" y="8014"/>
                  <a:pt x="8795" y="8010"/>
                </a:cubicBezTo>
                <a:lnTo>
                  <a:pt x="8811" y="7994"/>
                </a:lnTo>
                <a:cubicBezTo>
                  <a:pt x="8824" y="7982"/>
                  <a:pt x="8812" y="7965"/>
                  <a:pt x="8798" y="7965"/>
                </a:cubicBezTo>
                <a:close/>
                <a:moveTo>
                  <a:pt x="1682" y="7945"/>
                </a:moveTo>
                <a:cubicBezTo>
                  <a:pt x="1674" y="7945"/>
                  <a:pt x="1666" y="7948"/>
                  <a:pt x="1659" y="7955"/>
                </a:cubicBezTo>
                <a:lnTo>
                  <a:pt x="1643" y="7971"/>
                </a:lnTo>
                <a:cubicBezTo>
                  <a:pt x="1618" y="7996"/>
                  <a:pt x="1642" y="8031"/>
                  <a:pt x="1668" y="8031"/>
                </a:cubicBezTo>
                <a:cubicBezTo>
                  <a:pt x="1676" y="8031"/>
                  <a:pt x="1685" y="8028"/>
                  <a:pt x="1692" y="8020"/>
                </a:cubicBezTo>
                <a:lnTo>
                  <a:pt x="1708" y="8005"/>
                </a:lnTo>
                <a:cubicBezTo>
                  <a:pt x="1734" y="7980"/>
                  <a:pt x="1710" y="7945"/>
                  <a:pt x="1682" y="7945"/>
                </a:cubicBezTo>
                <a:close/>
                <a:moveTo>
                  <a:pt x="18250" y="8014"/>
                </a:moveTo>
                <a:cubicBezTo>
                  <a:pt x="18246" y="8014"/>
                  <a:pt x="18242" y="8016"/>
                  <a:pt x="18238" y="8019"/>
                </a:cubicBezTo>
                <a:lnTo>
                  <a:pt x="18222" y="8035"/>
                </a:lnTo>
                <a:cubicBezTo>
                  <a:pt x="18209" y="8047"/>
                  <a:pt x="18222" y="8065"/>
                  <a:pt x="18236" y="8065"/>
                </a:cubicBezTo>
                <a:cubicBezTo>
                  <a:pt x="18240" y="8065"/>
                  <a:pt x="18244" y="8064"/>
                  <a:pt x="18247" y="8060"/>
                </a:cubicBezTo>
                <a:lnTo>
                  <a:pt x="18263" y="8045"/>
                </a:lnTo>
                <a:cubicBezTo>
                  <a:pt x="18276" y="8032"/>
                  <a:pt x="18264" y="8014"/>
                  <a:pt x="18250" y="8014"/>
                </a:cubicBezTo>
                <a:close/>
                <a:moveTo>
                  <a:pt x="11621" y="8015"/>
                </a:moveTo>
                <a:cubicBezTo>
                  <a:pt x="11575" y="8015"/>
                  <a:pt x="11575" y="8086"/>
                  <a:pt x="11621" y="8086"/>
                </a:cubicBezTo>
                <a:lnTo>
                  <a:pt x="11637" y="8086"/>
                </a:lnTo>
                <a:cubicBezTo>
                  <a:pt x="11683" y="8086"/>
                  <a:pt x="11683" y="8015"/>
                  <a:pt x="11637" y="8015"/>
                </a:cubicBezTo>
                <a:close/>
                <a:moveTo>
                  <a:pt x="12237" y="7971"/>
                </a:moveTo>
                <a:cubicBezTo>
                  <a:pt x="12214" y="7971"/>
                  <a:pt x="12192" y="7988"/>
                  <a:pt x="12185" y="8010"/>
                </a:cubicBezTo>
                <a:cubicBezTo>
                  <a:pt x="12178" y="8039"/>
                  <a:pt x="12194" y="8068"/>
                  <a:pt x="12223" y="8076"/>
                </a:cubicBezTo>
                <a:cubicBezTo>
                  <a:pt x="12237" y="8081"/>
                  <a:pt x="12252" y="8086"/>
                  <a:pt x="12267" y="8091"/>
                </a:cubicBezTo>
                <a:cubicBezTo>
                  <a:pt x="12271" y="8092"/>
                  <a:pt x="12276" y="8093"/>
                  <a:pt x="12280" y="8093"/>
                </a:cubicBezTo>
                <a:cubicBezTo>
                  <a:pt x="12303" y="8093"/>
                  <a:pt x="12326" y="8076"/>
                  <a:pt x="12333" y="8054"/>
                </a:cubicBezTo>
                <a:cubicBezTo>
                  <a:pt x="12340" y="8025"/>
                  <a:pt x="12323" y="7996"/>
                  <a:pt x="12296" y="7988"/>
                </a:cubicBezTo>
                <a:cubicBezTo>
                  <a:pt x="12280" y="7983"/>
                  <a:pt x="12266" y="7977"/>
                  <a:pt x="12251" y="7973"/>
                </a:cubicBezTo>
                <a:cubicBezTo>
                  <a:pt x="12246" y="7972"/>
                  <a:pt x="12242" y="7971"/>
                  <a:pt x="12237" y="7971"/>
                </a:cubicBezTo>
                <a:close/>
                <a:moveTo>
                  <a:pt x="9203" y="8056"/>
                </a:moveTo>
                <a:cubicBezTo>
                  <a:pt x="9189" y="8056"/>
                  <a:pt x="9178" y="8074"/>
                  <a:pt x="9190" y="8086"/>
                </a:cubicBezTo>
                <a:cubicBezTo>
                  <a:pt x="9196" y="8092"/>
                  <a:pt x="9201" y="8097"/>
                  <a:pt x="9206" y="8102"/>
                </a:cubicBezTo>
                <a:cubicBezTo>
                  <a:pt x="9209" y="8106"/>
                  <a:pt x="9213" y="8107"/>
                  <a:pt x="9217" y="8107"/>
                </a:cubicBezTo>
                <a:cubicBezTo>
                  <a:pt x="9230" y="8107"/>
                  <a:pt x="9242" y="8089"/>
                  <a:pt x="9230" y="8077"/>
                </a:cubicBezTo>
                <a:lnTo>
                  <a:pt x="9214" y="8061"/>
                </a:lnTo>
                <a:cubicBezTo>
                  <a:pt x="9210" y="8058"/>
                  <a:pt x="9206" y="8056"/>
                  <a:pt x="9203" y="8056"/>
                </a:cubicBezTo>
                <a:close/>
                <a:moveTo>
                  <a:pt x="22473" y="8038"/>
                </a:moveTo>
                <a:cubicBezTo>
                  <a:pt x="22427" y="8038"/>
                  <a:pt x="22427" y="8108"/>
                  <a:pt x="22473" y="8108"/>
                </a:cubicBezTo>
                <a:cubicBezTo>
                  <a:pt x="22518" y="8108"/>
                  <a:pt x="22518" y="8038"/>
                  <a:pt x="22473" y="8038"/>
                </a:cubicBezTo>
                <a:close/>
                <a:moveTo>
                  <a:pt x="22025" y="7973"/>
                </a:moveTo>
                <a:cubicBezTo>
                  <a:pt x="21984" y="7973"/>
                  <a:pt x="21947" y="8026"/>
                  <a:pt x="21984" y="8064"/>
                </a:cubicBezTo>
                <a:lnTo>
                  <a:pt x="22014" y="8094"/>
                </a:lnTo>
                <a:cubicBezTo>
                  <a:pt x="22026" y="8105"/>
                  <a:pt x="22038" y="8110"/>
                  <a:pt x="22050" y="8110"/>
                </a:cubicBezTo>
                <a:cubicBezTo>
                  <a:pt x="22091" y="8110"/>
                  <a:pt x="22128" y="8056"/>
                  <a:pt x="22091" y="8019"/>
                </a:cubicBezTo>
                <a:cubicBezTo>
                  <a:pt x="22080" y="8009"/>
                  <a:pt x="22070" y="7999"/>
                  <a:pt x="22061" y="7989"/>
                </a:cubicBezTo>
                <a:cubicBezTo>
                  <a:pt x="22050" y="7978"/>
                  <a:pt x="22037" y="7973"/>
                  <a:pt x="22025" y="7973"/>
                </a:cubicBezTo>
                <a:close/>
                <a:moveTo>
                  <a:pt x="3245" y="7989"/>
                </a:moveTo>
                <a:cubicBezTo>
                  <a:pt x="3240" y="7989"/>
                  <a:pt x="3235" y="7990"/>
                  <a:pt x="3230" y="7992"/>
                </a:cubicBezTo>
                <a:cubicBezTo>
                  <a:pt x="3214" y="7997"/>
                  <a:pt x="3200" y="8003"/>
                  <a:pt x="3185" y="8008"/>
                </a:cubicBezTo>
                <a:cubicBezTo>
                  <a:pt x="3158" y="8017"/>
                  <a:pt x="3141" y="8045"/>
                  <a:pt x="3148" y="8073"/>
                </a:cubicBezTo>
                <a:cubicBezTo>
                  <a:pt x="3154" y="8094"/>
                  <a:pt x="3177" y="8112"/>
                  <a:pt x="3200" y="8112"/>
                </a:cubicBezTo>
                <a:cubicBezTo>
                  <a:pt x="3205" y="8112"/>
                  <a:pt x="3210" y="8111"/>
                  <a:pt x="3214" y="8109"/>
                </a:cubicBezTo>
                <a:cubicBezTo>
                  <a:pt x="3230" y="8104"/>
                  <a:pt x="3245" y="8099"/>
                  <a:pt x="3258" y="8094"/>
                </a:cubicBezTo>
                <a:cubicBezTo>
                  <a:pt x="3287" y="8085"/>
                  <a:pt x="3303" y="8057"/>
                  <a:pt x="3295" y="8029"/>
                </a:cubicBezTo>
                <a:cubicBezTo>
                  <a:pt x="3289" y="8007"/>
                  <a:pt x="3267" y="7989"/>
                  <a:pt x="3245" y="7989"/>
                </a:cubicBezTo>
                <a:close/>
                <a:moveTo>
                  <a:pt x="7272" y="7915"/>
                </a:moveTo>
                <a:cubicBezTo>
                  <a:pt x="7264" y="7915"/>
                  <a:pt x="7256" y="7918"/>
                  <a:pt x="7249" y="7926"/>
                </a:cubicBezTo>
                <a:cubicBezTo>
                  <a:pt x="7208" y="7970"/>
                  <a:pt x="7166" y="8014"/>
                  <a:pt x="7126" y="8059"/>
                </a:cubicBezTo>
                <a:cubicBezTo>
                  <a:pt x="7102" y="8084"/>
                  <a:pt x="7125" y="8120"/>
                  <a:pt x="7151" y="8120"/>
                </a:cubicBezTo>
                <a:cubicBezTo>
                  <a:pt x="7160" y="8120"/>
                  <a:pt x="7168" y="8117"/>
                  <a:pt x="7175" y="8108"/>
                </a:cubicBezTo>
                <a:cubicBezTo>
                  <a:pt x="7216" y="8065"/>
                  <a:pt x="7258" y="8020"/>
                  <a:pt x="7299" y="7976"/>
                </a:cubicBezTo>
                <a:cubicBezTo>
                  <a:pt x="7323" y="7951"/>
                  <a:pt x="7299" y="7915"/>
                  <a:pt x="7272" y="7915"/>
                </a:cubicBezTo>
                <a:close/>
                <a:moveTo>
                  <a:pt x="6506" y="8062"/>
                </a:moveTo>
                <a:cubicBezTo>
                  <a:pt x="6462" y="8062"/>
                  <a:pt x="6461" y="8134"/>
                  <a:pt x="6506" y="8134"/>
                </a:cubicBezTo>
                <a:cubicBezTo>
                  <a:pt x="6506" y="8134"/>
                  <a:pt x="6507" y="8134"/>
                  <a:pt x="6507" y="8134"/>
                </a:cubicBezTo>
                <a:cubicBezTo>
                  <a:pt x="6552" y="8134"/>
                  <a:pt x="6552" y="8062"/>
                  <a:pt x="6506" y="8062"/>
                </a:cubicBezTo>
                <a:close/>
                <a:moveTo>
                  <a:pt x="9000" y="8022"/>
                </a:moveTo>
                <a:cubicBezTo>
                  <a:pt x="8973" y="8022"/>
                  <a:pt x="8946" y="8040"/>
                  <a:pt x="8946" y="8075"/>
                </a:cubicBezTo>
                <a:lnTo>
                  <a:pt x="8946" y="8091"/>
                </a:lnTo>
                <a:cubicBezTo>
                  <a:pt x="8946" y="8125"/>
                  <a:pt x="8973" y="8142"/>
                  <a:pt x="9000" y="8142"/>
                </a:cubicBezTo>
                <a:cubicBezTo>
                  <a:pt x="9027" y="8142"/>
                  <a:pt x="9054" y="8125"/>
                  <a:pt x="9054" y="8091"/>
                </a:cubicBezTo>
                <a:lnTo>
                  <a:pt x="9054" y="8075"/>
                </a:lnTo>
                <a:cubicBezTo>
                  <a:pt x="9054" y="8040"/>
                  <a:pt x="9027" y="8022"/>
                  <a:pt x="9000" y="8022"/>
                </a:cubicBezTo>
                <a:close/>
                <a:moveTo>
                  <a:pt x="24694" y="8058"/>
                </a:moveTo>
                <a:cubicBezTo>
                  <a:pt x="24688" y="8058"/>
                  <a:pt x="24682" y="8059"/>
                  <a:pt x="24676" y="8062"/>
                </a:cubicBezTo>
                <a:cubicBezTo>
                  <a:pt x="24666" y="8068"/>
                  <a:pt x="24658" y="8073"/>
                  <a:pt x="24647" y="8078"/>
                </a:cubicBezTo>
                <a:cubicBezTo>
                  <a:pt x="24612" y="8096"/>
                  <a:pt x="24633" y="8144"/>
                  <a:pt x="24665" y="8144"/>
                </a:cubicBezTo>
                <a:cubicBezTo>
                  <a:pt x="24670" y="8144"/>
                  <a:pt x="24676" y="8143"/>
                  <a:pt x="24682" y="8140"/>
                </a:cubicBezTo>
                <a:cubicBezTo>
                  <a:pt x="24692" y="8135"/>
                  <a:pt x="24702" y="8129"/>
                  <a:pt x="24712" y="8124"/>
                </a:cubicBezTo>
                <a:cubicBezTo>
                  <a:pt x="24748" y="8106"/>
                  <a:pt x="24727" y="8058"/>
                  <a:pt x="24694" y="8058"/>
                </a:cubicBezTo>
                <a:close/>
                <a:moveTo>
                  <a:pt x="2766" y="8037"/>
                </a:moveTo>
                <a:cubicBezTo>
                  <a:pt x="2739" y="8037"/>
                  <a:pt x="2712" y="8054"/>
                  <a:pt x="2712" y="8089"/>
                </a:cubicBezTo>
                <a:lnTo>
                  <a:pt x="2712" y="8104"/>
                </a:lnTo>
                <a:cubicBezTo>
                  <a:pt x="2712" y="8139"/>
                  <a:pt x="2739" y="8157"/>
                  <a:pt x="2766" y="8157"/>
                </a:cubicBezTo>
                <a:cubicBezTo>
                  <a:pt x="2793" y="8157"/>
                  <a:pt x="2820" y="8139"/>
                  <a:pt x="2820" y="8104"/>
                </a:cubicBezTo>
                <a:lnTo>
                  <a:pt x="2820" y="8089"/>
                </a:lnTo>
                <a:cubicBezTo>
                  <a:pt x="2819" y="8054"/>
                  <a:pt x="2792" y="8037"/>
                  <a:pt x="2766" y="8037"/>
                </a:cubicBezTo>
                <a:close/>
                <a:moveTo>
                  <a:pt x="8249" y="8082"/>
                </a:moveTo>
                <a:cubicBezTo>
                  <a:pt x="8221" y="8082"/>
                  <a:pt x="8198" y="8118"/>
                  <a:pt x="8223" y="8143"/>
                </a:cubicBezTo>
                <a:lnTo>
                  <a:pt x="8239" y="8159"/>
                </a:lnTo>
                <a:cubicBezTo>
                  <a:pt x="8246" y="8166"/>
                  <a:pt x="8254" y="8169"/>
                  <a:pt x="8262" y="8169"/>
                </a:cubicBezTo>
                <a:cubicBezTo>
                  <a:pt x="8290" y="8169"/>
                  <a:pt x="8314" y="8133"/>
                  <a:pt x="8289" y="8108"/>
                </a:cubicBezTo>
                <a:lnTo>
                  <a:pt x="8273" y="8093"/>
                </a:lnTo>
                <a:cubicBezTo>
                  <a:pt x="8266" y="8085"/>
                  <a:pt x="8257" y="8082"/>
                  <a:pt x="8249" y="8082"/>
                </a:cubicBezTo>
                <a:close/>
                <a:moveTo>
                  <a:pt x="13927" y="8072"/>
                </a:moveTo>
                <a:cubicBezTo>
                  <a:pt x="13903" y="8072"/>
                  <a:pt x="13879" y="8098"/>
                  <a:pt x="13893" y="8125"/>
                </a:cubicBezTo>
                <a:cubicBezTo>
                  <a:pt x="13899" y="8136"/>
                  <a:pt x="13904" y="8145"/>
                  <a:pt x="13909" y="8156"/>
                </a:cubicBezTo>
                <a:cubicBezTo>
                  <a:pt x="13916" y="8168"/>
                  <a:pt x="13926" y="8174"/>
                  <a:pt x="13937" y="8174"/>
                </a:cubicBezTo>
                <a:cubicBezTo>
                  <a:pt x="13960" y="8174"/>
                  <a:pt x="13984" y="8148"/>
                  <a:pt x="13970" y="8120"/>
                </a:cubicBezTo>
                <a:cubicBezTo>
                  <a:pt x="13964" y="8109"/>
                  <a:pt x="13959" y="8101"/>
                  <a:pt x="13954" y="8091"/>
                </a:cubicBezTo>
                <a:cubicBezTo>
                  <a:pt x="13948" y="8078"/>
                  <a:pt x="13937" y="8072"/>
                  <a:pt x="13927" y="8072"/>
                </a:cubicBezTo>
                <a:close/>
                <a:moveTo>
                  <a:pt x="13679" y="8062"/>
                </a:moveTo>
                <a:cubicBezTo>
                  <a:pt x="13667" y="8062"/>
                  <a:pt x="13655" y="8066"/>
                  <a:pt x="13644" y="8077"/>
                </a:cubicBezTo>
                <a:lnTo>
                  <a:pt x="13628" y="8093"/>
                </a:lnTo>
                <a:cubicBezTo>
                  <a:pt x="13590" y="8132"/>
                  <a:pt x="13626" y="8185"/>
                  <a:pt x="13667" y="8185"/>
                </a:cubicBezTo>
                <a:cubicBezTo>
                  <a:pt x="13679" y="8185"/>
                  <a:pt x="13692" y="8180"/>
                  <a:pt x="13703" y="8169"/>
                </a:cubicBezTo>
                <a:lnTo>
                  <a:pt x="13719" y="8153"/>
                </a:lnTo>
                <a:cubicBezTo>
                  <a:pt x="13756" y="8115"/>
                  <a:pt x="13720" y="8062"/>
                  <a:pt x="13679" y="8062"/>
                </a:cubicBezTo>
                <a:close/>
                <a:moveTo>
                  <a:pt x="13506" y="8119"/>
                </a:moveTo>
                <a:cubicBezTo>
                  <a:pt x="13493" y="8119"/>
                  <a:pt x="13480" y="8137"/>
                  <a:pt x="13492" y="8149"/>
                </a:cubicBezTo>
                <a:lnTo>
                  <a:pt x="13537" y="8193"/>
                </a:lnTo>
                <a:cubicBezTo>
                  <a:pt x="13541" y="8197"/>
                  <a:pt x="13545" y="8199"/>
                  <a:pt x="13550" y="8199"/>
                </a:cubicBezTo>
                <a:cubicBezTo>
                  <a:pt x="13563" y="8199"/>
                  <a:pt x="13575" y="8181"/>
                  <a:pt x="13561" y="8169"/>
                </a:cubicBezTo>
                <a:lnTo>
                  <a:pt x="13517" y="8124"/>
                </a:lnTo>
                <a:cubicBezTo>
                  <a:pt x="13514" y="8121"/>
                  <a:pt x="13510" y="8119"/>
                  <a:pt x="13506" y="8119"/>
                </a:cubicBezTo>
                <a:close/>
                <a:moveTo>
                  <a:pt x="405" y="8121"/>
                </a:moveTo>
                <a:cubicBezTo>
                  <a:pt x="397" y="8121"/>
                  <a:pt x="389" y="8125"/>
                  <a:pt x="382" y="8133"/>
                </a:cubicBezTo>
                <a:lnTo>
                  <a:pt x="366" y="8148"/>
                </a:lnTo>
                <a:cubicBezTo>
                  <a:pt x="341" y="8173"/>
                  <a:pt x="366" y="8208"/>
                  <a:pt x="393" y="8208"/>
                </a:cubicBezTo>
                <a:cubicBezTo>
                  <a:pt x="401" y="8208"/>
                  <a:pt x="409" y="8205"/>
                  <a:pt x="416" y="8197"/>
                </a:cubicBezTo>
                <a:lnTo>
                  <a:pt x="432" y="8182"/>
                </a:lnTo>
                <a:cubicBezTo>
                  <a:pt x="457" y="8157"/>
                  <a:pt x="432" y="8121"/>
                  <a:pt x="405" y="8121"/>
                </a:cubicBezTo>
                <a:close/>
                <a:moveTo>
                  <a:pt x="12944" y="8124"/>
                </a:moveTo>
                <a:cubicBezTo>
                  <a:pt x="12936" y="8124"/>
                  <a:pt x="12928" y="8127"/>
                  <a:pt x="12920" y="8135"/>
                </a:cubicBezTo>
                <a:lnTo>
                  <a:pt x="12905" y="8150"/>
                </a:lnTo>
                <a:cubicBezTo>
                  <a:pt x="12879" y="8175"/>
                  <a:pt x="12903" y="8211"/>
                  <a:pt x="12931" y="8211"/>
                </a:cubicBezTo>
                <a:cubicBezTo>
                  <a:pt x="12938" y="8211"/>
                  <a:pt x="12947" y="8208"/>
                  <a:pt x="12954" y="8201"/>
                </a:cubicBezTo>
                <a:lnTo>
                  <a:pt x="12970" y="8185"/>
                </a:lnTo>
                <a:cubicBezTo>
                  <a:pt x="12995" y="8159"/>
                  <a:pt x="12971" y="8124"/>
                  <a:pt x="12944" y="8124"/>
                </a:cubicBezTo>
                <a:close/>
                <a:moveTo>
                  <a:pt x="9836" y="8082"/>
                </a:moveTo>
                <a:cubicBezTo>
                  <a:pt x="9831" y="8082"/>
                  <a:pt x="9825" y="8083"/>
                  <a:pt x="9820" y="8085"/>
                </a:cubicBezTo>
                <a:cubicBezTo>
                  <a:pt x="9795" y="8096"/>
                  <a:pt x="9770" y="8104"/>
                  <a:pt x="9746" y="8115"/>
                </a:cubicBezTo>
                <a:cubicBezTo>
                  <a:pt x="9720" y="8125"/>
                  <a:pt x="9700" y="8150"/>
                  <a:pt x="9709" y="8181"/>
                </a:cubicBezTo>
                <a:cubicBezTo>
                  <a:pt x="9715" y="8201"/>
                  <a:pt x="9736" y="8220"/>
                  <a:pt x="9759" y="8220"/>
                </a:cubicBezTo>
                <a:cubicBezTo>
                  <a:pt x="9764" y="8220"/>
                  <a:pt x="9769" y="8219"/>
                  <a:pt x="9774" y="8217"/>
                </a:cubicBezTo>
                <a:cubicBezTo>
                  <a:pt x="9799" y="8207"/>
                  <a:pt x="9825" y="8197"/>
                  <a:pt x="9849" y="8187"/>
                </a:cubicBezTo>
                <a:cubicBezTo>
                  <a:pt x="9875" y="8177"/>
                  <a:pt x="9895" y="8151"/>
                  <a:pt x="9886" y="8122"/>
                </a:cubicBezTo>
                <a:cubicBezTo>
                  <a:pt x="9880" y="8102"/>
                  <a:pt x="9858" y="8082"/>
                  <a:pt x="9836" y="8082"/>
                </a:cubicBezTo>
                <a:close/>
                <a:moveTo>
                  <a:pt x="21195" y="8122"/>
                </a:moveTo>
                <a:cubicBezTo>
                  <a:pt x="21125" y="8122"/>
                  <a:pt x="21125" y="8229"/>
                  <a:pt x="21195" y="8229"/>
                </a:cubicBezTo>
                <a:cubicBezTo>
                  <a:pt x="21264" y="8229"/>
                  <a:pt x="21264" y="8122"/>
                  <a:pt x="21195" y="8122"/>
                </a:cubicBezTo>
                <a:close/>
                <a:moveTo>
                  <a:pt x="6026" y="8134"/>
                </a:moveTo>
                <a:cubicBezTo>
                  <a:pt x="5956" y="8135"/>
                  <a:pt x="5956" y="8240"/>
                  <a:pt x="6026" y="8240"/>
                </a:cubicBezTo>
                <a:cubicBezTo>
                  <a:pt x="6095" y="8240"/>
                  <a:pt x="6095" y="8134"/>
                  <a:pt x="6026" y="8134"/>
                </a:cubicBezTo>
                <a:close/>
                <a:moveTo>
                  <a:pt x="8030" y="8170"/>
                </a:moveTo>
                <a:cubicBezTo>
                  <a:pt x="7985" y="8170"/>
                  <a:pt x="7985" y="8240"/>
                  <a:pt x="8030" y="8240"/>
                </a:cubicBezTo>
                <a:lnTo>
                  <a:pt x="8046" y="8240"/>
                </a:lnTo>
                <a:cubicBezTo>
                  <a:pt x="8046" y="8240"/>
                  <a:pt x="8047" y="8240"/>
                  <a:pt x="8048" y="8240"/>
                </a:cubicBezTo>
                <a:cubicBezTo>
                  <a:pt x="8091" y="8240"/>
                  <a:pt x="8091" y="8170"/>
                  <a:pt x="8046" y="8170"/>
                </a:cubicBezTo>
                <a:close/>
                <a:moveTo>
                  <a:pt x="3891" y="8175"/>
                </a:moveTo>
                <a:cubicBezTo>
                  <a:pt x="3845" y="8175"/>
                  <a:pt x="3845" y="8246"/>
                  <a:pt x="3891" y="8246"/>
                </a:cubicBezTo>
                <a:lnTo>
                  <a:pt x="3921" y="8246"/>
                </a:lnTo>
                <a:cubicBezTo>
                  <a:pt x="3922" y="8246"/>
                  <a:pt x="3923" y="8246"/>
                  <a:pt x="3923" y="8246"/>
                </a:cubicBezTo>
                <a:cubicBezTo>
                  <a:pt x="3968" y="8246"/>
                  <a:pt x="3967" y="8176"/>
                  <a:pt x="3921" y="8175"/>
                </a:cubicBezTo>
                <a:close/>
                <a:moveTo>
                  <a:pt x="19259" y="8116"/>
                </a:moveTo>
                <a:cubicBezTo>
                  <a:pt x="19218" y="8116"/>
                  <a:pt x="19181" y="8170"/>
                  <a:pt x="19218" y="8207"/>
                </a:cubicBezTo>
                <a:lnTo>
                  <a:pt x="19263" y="8251"/>
                </a:lnTo>
                <a:cubicBezTo>
                  <a:pt x="19275" y="8263"/>
                  <a:pt x="19288" y="8268"/>
                  <a:pt x="19300" y="8268"/>
                </a:cubicBezTo>
                <a:cubicBezTo>
                  <a:pt x="19341" y="8268"/>
                  <a:pt x="19377" y="8215"/>
                  <a:pt x="19339" y="8177"/>
                </a:cubicBezTo>
                <a:lnTo>
                  <a:pt x="19295" y="8133"/>
                </a:lnTo>
                <a:cubicBezTo>
                  <a:pt x="19284" y="8121"/>
                  <a:pt x="19271" y="8116"/>
                  <a:pt x="19259" y="8116"/>
                </a:cubicBezTo>
                <a:close/>
                <a:moveTo>
                  <a:pt x="795" y="8167"/>
                </a:moveTo>
                <a:cubicBezTo>
                  <a:pt x="784" y="8167"/>
                  <a:pt x="774" y="8173"/>
                  <a:pt x="767" y="8186"/>
                </a:cubicBezTo>
                <a:cubicBezTo>
                  <a:pt x="762" y="8196"/>
                  <a:pt x="757" y="8206"/>
                  <a:pt x="751" y="8216"/>
                </a:cubicBezTo>
                <a:cubicBezTo>
                  <a:pt x="737" y="8244"/>
                  <a:pt x="761" y="8269"/>
                  <a:pt x="784" y="8269"/>
                </a:cubicBezTo>
                <a:cubicBezTo>
                  <a:pt x="795" y="8269"/>
                  <a:pt x="806" y="8264"/>
                  <a:pt x="812" y="8251"/>
                </a:cubicBezTo>
                <a:cubicBezTo>
                  <a:pt x="817" y="8240"/>
                  <a:pt x="823" y="8232"/>
                  <a:pt x="828" y="8222"/>
                </a:cubicBezTo>
                <a:cubicBezTo>
                  <a:pt x="842" y="8193"/>
                  <a:pt x="818" y="8167"/>
                  <a:pt x="795" y="8167"/>
                </a:cubicBezTo>
                <a:close/>
                <a:moveTo>
                  <a:pt x="7520" y="8199"/>
                </a:moveTo>
                <a:cubicBezTo>
                  <a:pt x="7475" y="8199"/>
                  <a:pt x="7474" y="8270"/>
                  <a:pt x="7520" y="8270"/>
                </a:cubicBezTo>
                <a:cubicBezTo>
                  <a:pt x="7566" y="8270"/>
                  <a:pt x="7566" y="8199"/>
                  <a:pt x="7520" y="8199"/>
                </a:cubicBezTo>
                <a:close/>
                <a:moveTo>
                  <a:pt x="11900" y="8140"/>
                </a:moveTo>
                <a:cubicBezTo>
                  <a:pt x="11873" y="8140"/>
                  <a:pt x="11846" y="8158"/>
                  <a:pt x="11846" y="8192"/>
                </a:cubicBezTo>
                <a:lnTo>
                  <a:pt x="11846" y="8223"/>
                </a:lnTo>
                <a:cubicBezTo>
                  <a:pt x="11846" y="8257"/>
                  <a:pt x="11873" y="8274"/>
                  <a:pt x="11900" y="8274"/>
                </a:cubicBezTo>
                <a:cubicBezTo>
                  <a:pt x="11927" y="8274"/>
                  <a:pt x="11953" y="8257"/>
                  <a:pt x="11953" y="8223"/>
                </a:cubicBezTo>
                <a:lnTo>
                  <a:pt x="11953" y="8192"/>
                </a:lnTo>
                <a:cubicBezTo>
                  <a:pt x="11953" y="8158"/>
                  <a:pt x="11927" y="8140"/>
                  <a:pt x="11900" y="8140"/>
                </a:cubicBezTo>
                <a:close/>
                <a:moveTo>
                  <a:pt x="16313" y="8203"/>
                </a:moveTo>
                <a:cubicBezTo>
                  <a:pt x="16295" y="8203"/>
                  <a:pt x="16278" y="8214"/>
                  <a:pt x="16278" y="8237"/>
                </a:cubicBezTo>
                <a:lnTo>
                  <a:pt x="16278" y="8253"/>
                </a:lnTo>
                <a:cubicBezTo>
                  <a:pt x="16277" y="8276"/>
                  <a:pt x="16295" y="8287"/>
                  <a:pt x="16313" y="8287"/>
                </a:cubicBezTo>
                <a:cubicBezTo>
                  <a:pt x="16330" y="8287"/>
                  <a:pt x="16348" y="8276"/>
                  <a:pt x="16348" y="8253"/>
                </a:cubicBezTo>
                <a:lnTo>
                  <a:pt x="16348" y="8237"/>
                </a:lnTo>
                <a:cubicBezTo>
                  <a:pt x="16348" y="8214"/>
                  <a:pt x="16330" y="8203"/>
                  <a:pt x="16313" y="8203"/>
                </a:cubicBezTo>
                <a:close/>
                <a:moveTo>
                  <a:pt x="9460" y="8252"/>
                </a:moveTo>
                <a:cubicBezTo>
                  <a:pt x="9443" y="8252"/>
                  <a:pt x="9432" y="8275"/>
                  <a:pt x="9450" y="8284"/>
                </a:cubicBezTo>
                <a:cubicBezTo>
                  <a:pt x="9460" y="8290"/>
                  <a:pt x="9469" y="8295"/>
                  <a:pt x="9480" y="8300"/>
                </a:cubicBezTo>
                <a:cubicBezTo>
                  <a:pt x="9483" y="8302"/>
                  <a:pt x="9486" y="8302"/>
                  <a:pt x="9489" y="8302"/>
                </a:cubicBezTo>
                <a:cubicBezTo>
                  <a:pt x="9505" y="8302"/>
                  <a:pt x="9515" y="8279"/>
                  <a:pt x="9499" y="8270"/>
                </a:cubicBezTo>
                <a:cubicBezTo>
                  <a:pt x="9488" y="8265"/>
                  <a:pt x="9479" y="8259"/>
                  <a:pt x="9468" y="8254"/>
                </a:cubicBezTo>
                <a:cubicBezTo>
                  <a:pt x="9465" y="8253"/>
                  <a:pt x="9462" y="8252"/>
                  <a:pt x="9460" y="8252"/>
                </a:cubicBezTo>
                <a:close/>
                <a:moveTo>
                  <a:pt x="3531" y="8235"/>
                </a:moveTo>
                <a:cubicBezTo>
                  <a:pt x="3486" y="8235"/>
                  <a:pt x="3486" y="8306"/>
                  <a:pt x="3531" y="8306"/>
                </a:cubicBezTo>
                <a:cubicBezTo>
                  <a:pt x="3577" y="8306"/>
                  <a:pt x="3577" y="8235"/>
                  <a:pt x="3531" y="8235"/>
                </a:cubicBezTo>
                <a:close/>
                <a:moveTo>
                  <a:pt x="7648" y="8233"/>
                </a:moveTo>
                <a:cubicBezTo>
                  <a:pt x="7643" y="8233"/>
                  <a:pt x="7637" y="8234"/>
                  <a:pt x="7631" y="8237"/>
                </a:cubicBezTo>
                <a:cubicBezTo>
                  <a:pt x="7620" y="8243"/>
                  <a:pt x="7611" y="8248"/>
                  <a:pt x="7601" y="8253"/>
                </a:cubicBezTo>
                <a:cubicBezTo>
                  <a:pt x="7565" y="8271"/>
                  <a:pt x="7587" y="8318"/>
                  <a:pt x="7620" y="8318"/>
                </a:cubicBezTo>
                <a:cubicBezTo>
                  <a:pt x="7625" y="8318"/>
                  <a:pt x="7631" y="8317"/>
                  <a:pt x="7636" y="8314"/>
                </a:cubicBezTo>
                <a:cubicBezTo>
                  <a:pt x="7647" y="8309"/>
                  <a:pt x="7656" y="8303"/>
                  <a:pt x="7667" y="8298"/>
                </a:cubicBezTo>
                <a:cubicBezTo>
                  <a:pt x="7701" y="8280"/>
                  <a:pt x="7680" y="8233"/>
                  <a:pt x="7648" y="8233"/>
                </a:cubicBezTo>
                <a:close/>
                <a:moveTo>
                  <a:pt x="20412" y="8195"/>
                </a:moveTo>
                <a:cubicBezTo>
                  <a:pt x="20400" y="8195"/>
                  <a:pt x="20387" y="8200"/>
                  <a:pt x="20376" y="8211"/>
                </a:cubicBezTo>
                <a:lnTo>
                  <a:pt x="20346" y="8240"/>
                </a:lnTo>
                <a:cubicBezTo>
                  <a:pt x="20308" y="8279"/>
                  <a:pt x="20344" y="8332"/>
                  <a:pt x="20386" y="8332"/>
                </a:cubicBezTo>
                <a:cubicBezTo>
                  <a:pt x="20398" y="8332"/>
                  <a:pt x="20410" y="8328"/>
                  <a:pt x="20421" y="8317"/>
                </a:cubicBezTo>
                <a:lnTo>
                  <a:pt x="20450" y="8287"/>
                </a:lnTo>
                <a:cubicBezTo>
                  <a:pt x="20489" y="8249"/>
                  <a:pt x="20454" y="8195"/>
                  <a:pt x="20412" y="8195"/>
                </a:cubicBezTo>
                <a:close/>
                <a:moveTo>
                  <a:pt x="13589" y="8247"/>
                </a:moveTo>
                <a:cubicBezTo>
                  <a:pt x="13572" y="8247"/>
                  <a:pt x="13554" y="8258"/>
                  <a:pt x="13554" y="8281"/>
                </a:cubicBezTo>
                <a:lnTo>
                  <a:pt x="13554" y="8312"/>
                </a:lnTo>
                <a:cubicBezTo>
                  <a:pt x="13554" y="8335"/>
                  <a:pt x="13572" y="8346"/>
                  <a:pt x="13589" y="8346"/>
                </a:cubicBezTo>
                <a:cubicBezTo>
                  <a:pt x="13607" y="8346"/>
                  <a:pt x="13624" y="8335"/>
                  <a:pt x="13624" y="8312"/>
                </a:cubicBezTo>
                <a:lnTo>
                  <a:pt x="13624" y="8281"/>
                </a:lnTo>
                <a:cubicBezTo>
                  <a:pt x="13624" y="8258"/>
                  <a:pt x="13607" y="8247"/>
                  <a:pt x="13589" y="8247"/>
                </a:cubicBezTo>
                <a:close/>
                <a:moveTo>
                  <a:pt x="15677" y="8259"/>
                </a:moveTo>
                <a:cubicBezTo>
                  <a:pt x="15666" y="8259"/>
                  <a:pt x="15656" y="8264"/>
                  <a:pt x="15649" y="8277"/>
                </a:cubicBezTo>
                <a:cubicBezTo>
                  <a:pt x="15644" y="8288"/>
                  <a:pt x="15639" y="8297"/>
                  <a:pt x="15634" y="8307"/>
                </a:cubicBezTo>
                <a:cubicBezTo>
                  <a:pt x="15620" y="8335"/>
                  <a:pt x="15645" y="8361"/>
                  <a:pt x="15668" y="8361"/>
                </a:cubicBezTo>
                <a:cubicBezTo>
                  <a:pt x="15678" y="8361"/>
                  <a:pt x="15688" y="8356"/>
                  <a:pt x="15694" y="8343"/>
                </a:cubicBezTo>
                <a:cubicBezTo>
                  <a:pt x="15701" y="8333"/>
                  <a:pt x="15706" y="8323"/>
                  <a:pt x="15710" y="8313"/>
                </a:cubicBezTo>
                <a:cubicBezTo>
                  <a:pt x="15724" y="8285"/>
                  <a:pt x="15700" y="8259"/>
                  <a:pt x="15677" y="8259"/>
                </a:cubicBezTo>
                <a:close/>
                <a:moveTo>
                  <a:pt x="15106" y="8245"/>
                </a:moveTo>
                <a:cubicBezTo>
                  <a:pt x="15097" y="8245"/>
                  <a:pt x="15087" y="8246"/>
                  <a:pt x="15078" y="8250"/>
                </a:cubicBezTo>
                <a:cubicBezTo>
                  <a:pt x="15051" y="8260"/>
                  <a:pt x="15032" y="8285"/>
                  <a:pt x="15042" y="8316"/>
                </a:cubicBezTo>
                <a:cubicBezTo>
                  <a:pt x="15047" y="8337"/>
                  <a:pt x="15069" y="8355"/>
                  <a:pt x="15092" y="8355"/>
                </a:cubicBezTo>
                <a:cubicBezTo>
                  <a:pt x="15096" y="8355"/>
                  <a:pt x="15099" y="8354"/>
                  <a:pt x="15102" y="8354"/>
                </a:cubicBezTo>
                <a:cubicBezTo>
                  <a:pt x="15113" y="8362"/>
                  <a:pt x="15126" y="8368"/>
                  <a:pt x="15139" y="8368"/>
                </a:cubicBezTo>
                <a:cubicBezTo>
                  <a:pt x="15147" y="8368"/>
                  <a:pt x="15156" y="8365"/>
                  <a:pt x="15164" y="8361"/>
                </a:cubicBezTo>
                <a:cubicBezTo>
                  <a:pt x="15188" y="8348"/>
                  <a:pt x="15201" y="8313"/>
                  <a:pt x="15184" y="8288"/>
                </a:cubicBezTo>
                <a:cubicBezTo>
                  <a:pt x="15165" y="8263"/>
                  <a:pt x="15136" y="8245"/>
                  <a:pt x="15106" y="8245"/>
                </a:cubicBezTo>
                <a:close/>
                <a:moveTo>
                  <a:pt x="10946" y="8269"/>
                </a:moveTo>
                <a:cubicBezTo>
                  <a:pt x="10940" y="8269"/>
                  <a:pt x="10934" y="8271"/>
                  <a:pt x="10928" y="8275"/>
                </a:cubicBezTo>
                <a:cubicBezTo>
                  <a:pt x="10914" y="8285"/>
                  <a:pt x="10898" y="8296"/>
                  <a:pt x="10884" y="8305"/>
                </a:cubicBezTo>
                <a:cubicBezTo>
                  <a:pt x="10852" y="8327"/>
                  <a:pt x="10872" y="8373"/>
                  <a:pt x="10901" y="8373"/>
                </a:cubicBezTo>
                <a:cubicBezTo>
                  <a:pt x="10907" y="8373"/>
                  <a:pt x="10913" y="8371"/>
                  <a:pt x="10919" y="8366"/>
                </a:cubicBezTo>
                <a:cubicBezTo>
                  <a:pt x="10933" y="8356"/>
                  <a:pt x="10949" y="8345"/>
                  <a:pt x="10963" y="8337"/>
                </a:cubicBezTo>
                <a:cubicBezTo>
                  <a:pt x="10996" y="8316"/>
                  <a:pt x="10976" y="8269"/>
                  <a:pt x="10946" y="8269"/>
                </a:cubicBezTo>
                <a:close/>
                <a:moveTo>
                  <a:pt x="7251" y="8260"/>
                </a:moveTo>
                <a:cubicBezTo>
                  <a:pt x="7226" y="8260"/>
                  <a:pt x="7201" y="8285"/>
                  <a:pt x="7218" y="8312"/>
                </a:cubicBezTo>
                <a:cubicBezTo>
                  <a:pt x="7229" y="8327"/>
                  <a:pt x="7238" y="8342"/>
                  <a:pt x="7249" y="8356"/>
                </a:cubicBezTo>
                <a:cubicBezTo>
                  <a:pt x="7256" y="8368"/>
                  <a:pt x="7268" y="8373"/>
                  <a:pt x="7279" y="8373"/>
                </a:cubicBezTo>
                <a:cubicBezTo>
                  <a:pt x="7304" y="8373"/>
                  <a:pt x="7328" y="8348"/>
                  <a:pt x="7310" y="8321"/>
                </a:cubicBezTo>
                <a:cubicBezTo>
                  <a:pt x="7300" y="8305"/>
                  <a:pt x="7290" y="8291"/>
                  <a:pt x="7280" y="8276"/>
                </a:cubicBezTo>
                <a:cubicBezTo>
                  <a:pt x="7272" y="8265"/>
                  <a:pt x="7262" y="8260"/>
                  <a:pt x="7251" y="8260"/>
                </a:cubicBezTo>
                <a:close/>
                <a:moveTo>
                  <a:pt x="12817" y="8296"/>
                </a:moveTo>
                <a:cubicBezTo>
                  <a:pt x="12799" y="8296"/>
                  <a:pt x="12781" y="8307"/>
                  <a:pt x="12781" y="8329"/>
                </a:cubicBezTo>
                <a:lnTo>
                  <a:pt x="12781" y="8345"/>
                </a:lnTo>
                <a:cubicBezTo>
                  <a:pt x="12781" y="8368"/>
                  <a:pt x="12799" y="8380"/>
                  <a:pt x="12817" y="8380"/>
                </a:cubicBezTo>
                <a:cubicBezTo>
                  <a:pt x="12834" y="8380"/>
                  <a:pt x="12852" y="8368"/>
                  <a:pt x="12852" y="8345"/>
                </a:cubicBezTo>
                <a:lnTo>
                  <a:pt x="12852" y="8329"/>
                </a:lnTo>
                <a:cubicBezTo>
                  <a:pt x="12852" y="8307"/>
                  <a:pt x="12834" y="8296"/>
                  <a:pt x="12817" y="8296"/>
                </a:cubicBezTo>
                <a:close/>
                <a:moveTo>
                  <a:pt x="17544" y="8373"/>
                </a:moveTo>
                <a:cubicBezTo>
                  <a:pt x="17520" y="8373"/>
                  <a:pt x="17520" y="8408"/>
                  <a:pt x="17544" y="8408"/>
                </a:cubicBezTo>
                <a:cubicBezTo>
                  <a:pt x="17566" y="8408"/>
                  <a:pt x="17566" y="8373"/>
                  <a:pt x="17544" y="8373"/>
                </a:cubicBezTo>
                <a:close/>
                <a:moveTo>
                  <a:pt x="13290" y="8335"/>
                </a:moveTo>
                <a:cubicBezTo>
                  <a:pt x="13262" y="8335"/>
                  <a:pt x="13238" y="8371"/>
                  <a:pt x="13263" y="8395"/>
                </a:cubicBezTo>
                <a:lnTo>
                  <a:pt x="13279" y="8411"/>
                </a:lnTo>
                <a:cubicBezTo>
                  <a:pt x="13286" y="8419"/>
                  <a:pt x="13294" y="8422"/>
                  <a:pt x="13302" y="8422"/>
                </a:cubicBezTo>
                <a:cubicBezTo>
                  <a:pt x="13329" y="8422"/>
                  <a:pt x="13354" y="8387"/>
                  <a:pt x="13329" y="8361"/>
                </a:cubicBezTo>
                <a:lnTo>
                  <a:pt x="13313" y="8345"/>
                </a:lnTo>
                <a:cubicBezTo>
                  <a:pt x="13306" y="8338"/>
                  <a:pt x="13298" y="8335"/>
                  <a:pt x="13290" y="8335"/>
                </a:cubicBezTo>
                <a:close/>
                <a:moveTo>
                  <a:pt x="2239" y="8400"/>
                </a:moveTo>
                <a:cubicBezTo>
                  <a:pt x="2215" y="8400"/>
                  <a:pt x="2215" y="8434"/>
                  <a:pt x="2239" y="8434"/>
                </a:cubicBezTo>
                <a:lnTo>
                  <a:pt x="2255" y="8434"/>
                </a:lnTo>
                <a:cubicBezTo>
                  <a:pt x="2277" y="8434"/>
                  <a:pt x="2277" y="8401"/>
                  <a:pt x="2255" y="8400"/>
                </a:cubicBezTo>
                <a:close/>
                <a:moveTo>
                  <a:pt x="8709" y="8319"/>
                </a:moveTo>
                <a:cubicBezTo>
                  <a:pt x="8667" y="8319"/>
                  <a:pt x="8631" y="8372"/>
                  <a:pt x="8668" y="8410"/>
                </a:cubicBezTo>
                <a:cubicBezTo>
                  <a:pt x="8673" y="8416"/>
                  <a:pt x="8679" y="8421"/>
                  <a:pt x="8684" y="8426"/>
                </a:cubicBezTo>
                <a:cubicBezTo>
                  <a:pt x="8695" y="8437"/>
                  <a:pt x="8707" y="8441"/>
                  <a:pt x="8719" y="8441"/>
                </a:cubicBezTo>
                <a:cubicBezTo>
                  <a:pt x="8760" y="8441"/>
                  <a:pt x="8797" y="8388"/>
                  <a:pt x="8760" y="8350"/>
                </a:cubicBezTo>
                <a:lnTo>
                  <a:pt x="8745" y="8335"/>
                </a:lnTo>
                <a:cubicBezTo>
                  <a:pt x="8733" y="8324"/>
                  <a:pt x="8721" y="8319"/>
                  <a:pt x="8709" y="8319"/>
                </a:cubicBezTo>
                <a:close/>
                <a:moveTo>
                  <a:pt x="8211" y="8381"/>
                </a:moveTo>
                <a:cubicBezTo>
                  <a:pt x="8165" y="8381"/>
                  <a:pt x="8165" y="8452"/>
                  <a:pt x="8211" y="8452"/>
                </a:cubicBezTo>
                <a:cubicBezTo>
                  <a:pt x="8212" y="8452"/>
                  <a:pt x="8212" y="8452"/>
                  <a:pt x="8212" y="8452"/>
                </a:cubicBezTo>
                <a:cubicBezTo>
                  <a:pt x="8257" y="8452"/>
                  <a:pt x="8257" y="8381"/>
                  <a:pt x="8211" y="8381"/>
                </a:cubicBezTo>
                <a:close/>
                <a:moveTo>
                  <a:pt x="13114" y="8385"/>
                </a:moveTo>
                <a:cubicBezTo>
                  <a:pt x="13068" y="8385"/>
                  <a:pt x="13068" y="8455"/>
                  <a:pt x="13114" y="8455"/>
                </a:cubicBezTo>
                <a:cubicBezTo>
                  <a:pt x="13115" y="8455"/>
                  <a:pt x="13115" y="8455"/>
                  <a:pt x="13116" y="8455"/>
                </a:cubicBezTo>
                <a:cubicBezTo>
                  <a:pt x="13158" y="8455"/>
                  <a:pt x="13160" y="8385"/>
                  <a:pt x="13114" y="8385"/>
                </a:cubicBezTo>
                <a:close/>
                <a:moveTo>
                  <a:pt x="1790" y="8411"/>
                </a:moveTo>
                <a:cubicBezTo>
                  <a:pt x="1777" y="8411"/>
                  <a:pt x="1765" y="8430"/>
                  <a:pt x="1776" y="8443"/>
                </a:cubicBezTo>
                <a:cubicBezTo>
                  <a:pt x="1784" y="8453"/>
                  <a:pt x="1797" y="8458"/>
                  <a:pt x="1810" y="8458"/>
                </a:cubicBezTo>
                <a:cubicBezTo>
                  <a:pt x="1823" y="8458"/>
                  <a:pt x="1835" y="8453"/>
                  <a:pt x="1844" y="8444"/>
                </a:cubicBezTo>
                <a:cubicBezTo>
                  <a:pt x="1856" y="8431"/>
                  <a:pt x="1845" y="8413"/>
                  <a:pt x="1832" y="8413"/>
                </a:cubicBezTo>
                <a:cubicBezTo>
                  <a:pt x="1828" y="8413"/>
                  <a:pt x="1824" y="8415"/>
                  <a:pt x="1820" y="8418"/>
                </a:cubicBezTo>
                <a:cubicBezTo>
                  <a:pt x="1817" y="8422"/>
                  <a:pt x="1814" y="8423"/>
                  <a:pt x="1811" y="8423"/>
                </a:cubicBezTo>
                <a:cubicBezTo>
                  <a:pt x="1807" y="8423"/>
                  <a:pt x="1804" y="8421"/>
                  <a:pt x="1801" y="8417"/>
                </a:cubicBezTo>
                <a:cubicBezTo>
                  <a:pt x="1798" y="8413"/>
                  <a:pt x="1794" y="8411"/>
                  <a:pt x="1790" y="8411"/>
                </a:cubicBezTo>
                <a:close/>
                <a:moveTo>
                  <a:pt x="10405" y="8373"/>
                </a:moveTo>
                <a:cubicBezTo>
                  <a:pt x="10402" y="8373"/>
                  <a:pt x="10399" y="8374"/>
                  <a:pt x="10396" y="8374"/>
                </a:cubicBezTo>
                <a:cubicBezTo>
                  <a:pt x="10376" y="8380"/>
                  <a:pt x="10356" y="8385"/>
                  <a:pt x="10335" y="8389"/>
                </a:cubicBezTo>
                <a:cubicBezTo>
                  <a:pt x="10294" y="8399"/>
                  <a:pt x="10306" y="8459"/>
                  <a:pt x="10344" y="8459"/>
                </a:cubicBezTo>
                <a:cubicBezTo>
                  <a:pt x="10347" y="8459"/>
                  <a:pt x="10350" y="8458"/>
                  <a:pt x="10354" y="8457"/>
                </a:cubicBezTo>
                <a:cubicBezTo>
                  <a:pt x="10374" y="8452"/>
                  <a:pt x="10392" y="8447"/>
                  <a:pt x="10413" y="8443"/>
                </a:cubicBezTo>
                <a:cubicBezTo>
                  <a:pt x="10455" y="8433"/>
                  <a:pt x="10442" y="8373"/>
                  <a:pt x="10405" y="8373"/>
                </a:cubicBezTo>
                <a:close/>
                <a:moveTo>
                  <a:pt x="8405" y="8364"/>
                </a:moveTo>
                <a:cubicBezTo>
                  <a:pt x="8335" y="8364"/>
                  <a:pt x="8335" y="8471"/>
                  <a:pt x="8405" y="8471"/>
                </a:cubicBezTo>
                <a:lnTo>
                  <a:pt x="8421" y="8471"/>
                </a:lnTo>
                <a:cubicBezTo>
                  <a:pt x="8490" y="8471"/>
                  <a:pt x="8490" y="8364"/>
                  <a:pt x="8421" y="8364"/>
                </a:cubicBezTo>
                <a:close/>
                <a:moveTo>
                  <a:pt x="16748" y="8350"/>
                </a:moveTo>
                <a:cubicBezTo>
                  <a:pt x="16729" y="8350"/>
                  <a:pt x="16710" y="8360"/>
                  <a:pt x="16701" y="8377"/>
                </a:cubicBezTo>
                <a:cubicBezTo>
                  <a:pt x="16685" y="8403"/>
                  <a:pt x="16696" y="8434"/>
                  <a:pt x="16720" y="8450"/>
                </a:cubicBezTo>
                <a:cubicBezTo>
                  <a:pt x="16736" y="8460"/>
                  <a:pt x="16750" y="8470"/>
                  <a:pt x="16765" y="8480"/>
                </a:cubicBezTo>
                <a:cubicBezTo>
                  <a:pt x="16773" y="8485"/>
                  <a:pt x="16782" y="8488"/>
                  <a:pt x="16791" y="8488"/>
                </a:cubicBezTo>
                <a:cubicBezTo>
                  <a:pt x="16810" y="8488"/>
                  <a:pt x="16829" y="8477"/>
                  <a:pt x="16838" y="8460"/>
                </a:cubicBezTo>
                <a:cubicBezTo>
                  <a:pt x="16854" y="8434"/>
                  <a:pt x="16844" y="8403"/>
                  <a:pt x="16818" y="8387"/>
                </a:cubicBezTo>
                <a:cubicBezTo>
                  <a:pt x="16803" y="8377"/>
                  <a:pt x="16788" y="8368"/>
                  <a:pt x="16774" y="8358"/>
                </a:cubicBezTo>
                <a:cubicBezTo>
                  <a:pt x="16767" y="8353"/>
                  <a:pt x="16757" y="8350"/>
                  <a:pt x="16748" y="8350"/>
                </a:cubicBezTo>
                <a:close/>
                <a:moveTo>
                  <a:pt x="4705" y="8402"/>
                </a:moveTo>
                <a:cubicBezTo>
                  <a:pt x="4672" y="8402"/>
                  <a:pt x="4650" y="8450"/>
                  <a:pt x="4686" y="8468"/>
                </a:cubicBezTo>
                <a:cubicBezTo>
                  <a:pt x="4697" y="8473"/>
                  <a:pt x="4706" y="8478"/>
                  <a:pt x="4717" y="8483"/>
                </a:cubicBezTo>
                <a:cubicBezTo>
                  <a:pt x="4722" y="8486"/>
                  <a:pt x="4728" y="8488"/>
                  <a:pt x="4733" y="8488"/>
                </a:cubicBezTo>
                <a:cubicBezTo>
                  <a:pt x="4764" y="8488"/>
                  <a:pt x="4786" y="8440"/>
                  <a:pt x="4751" y="8422"/>
                </a:cubicBezTo>
                <a:cubicBezTo>
                  <a:pt x="4741" y="8416"/>
                  <a:pt x="4732" y="8411"/>
                  <a:pt x="4722" y="8406"/>
                </a:cubicBezTo>
                <a:cubicBezTo>
                  <a:pt x="4716" y="8403"/>
                  <a:pt x="4710" y="8402"/>
                  <a:pt x="4705" y="8402"/>
                </a:cubicBezTo>
                <a:close/>
                <a:moveTo>
                  <a:pt x="24277" y="8388"/>
                </a:moveTo>
                <a:cubicBezTo>
                  <a:pt x="24254" y="8388"/>
                  <a:pt x="24230" y="8413"/>
                  <a:pt x="24244" y="8442"/>
                </a:cubicBezTo>
                <a:cubicBezTo>
                  <a:pt x="24249" y="8452"/>
                  <a:pt x="24254" y="8460"/>
                  <a:pt x="24259" y="8471"/>
                </a:cubicBezTo>
                <a:cubicBezTo>
                  <a:pt x="24266" y="8484"/>
                  <a:pt x="24276" y="8489"/>
                  <a:pt x="24287" y="8489"/>
                </a:cubicBezTo>
                <a:cubicBezTo>
                  <a:pt x="24310" y="8489"/>
                  <a:pt x="24334" y="8464"/>
                  <a:pt x="24320" y="8436"/>
                </a:cubicBezTo>
                <a:cubicBezTo>
                  <a:pt x="24315" y="8426"/>
                  <a:pt x="24310" y="8416"/>
                  <a:pt x="24305" y="8406"/>
                </a:cubicBezTo>
                <a:cubicBezTo>
                  <a:pt x="24298" y="8393"/>
                  <a:pt x="24288" y="8388"/>
                  <a:pt x="24277" y="8388"/>
                </a:cubicBezTo>
                <a:close/>
                <a:moveTo>
                  <a:pt x="5852" y="8407"/>
                </a:moveTo>
                <a:cubicBezTo>
                  <a:pt x="5834" y="8407"/>
                  <a:pt x="5817" y="8418"/>
                  <a:pt x="5817" y="8442"/>
                </a:cubicBezTo>
                <a:lnTo>
                  <a:pt x="5817" y="8457"/>
                </a:lnTo>
                <a:cubicBezTo>
                  <a:pt x="5817" y="8480"/>
                  <a:pt x="5834" y="8491"/>
                  <a:pt x="5852" y="8491"/>
                </a:cubicBezTo>
                <a:cubicBezTo>
                  <a:pt x="5869" y="8491"/>
                  <a:pt x="5887" y="8480"/>
                  <a:pt x="5887" y="8457"/>
                </a:cubicBezTo>
                <a:lnTo>
                  <a:pt x="5887" y="8442"/>
                </a:lnTo>
                <a:cubicBezTo>
                  <a:pt x="5887" y="8418"/>
                  <a:pt x="5869" y="8407"/>
                  <a:pt x="5852" y="8407"/>
                </a:cubicBezTo>
                <a:close/>
                <a:moveTo>
                  <a:pt x="20654" y="8438"/>
                </a:moveTo>
                <a:cubicBezTo>
                  <a:pt x="20609" y="8438"/>
                  <a:pt x="20609" y="8510"/>
                  <a:pt x="20654" y="8510"/>
                </a:cubicBezTo>
                <a:cubicBezTo>
                  <a:pt x="20700" y="8510"/>
                  <a:pt x="20700" y="8438"/>
                  <a:pt x="20654" y="8438"/>
                </a:cubicBezTo>
                <a:close/>
                <a:moveTo>
                  <a:pt x="7924" y="8489"/>
                </a:moveTo>
                <a:cubicBezTo>
                  <a:pt x="7901" y="8489"/>
                  <a:pt x="7901" y="8523"/>
                  <a:pt x="7924" y="8523"/>
                </a:cubicBezTo>
                <a:cubicBezTo>
                  <a:pt x="7948" y="8523"/>
                  <a:pt x="7948" y="8489"/>
                  <a:pt x="7924" y="8489"/>
                </a:cubicBezTo>
                <a:close/>
                <a:moveTo>
                  <a:pt x="5497" y="8389"/>
                </a:moveTo>
                <a:cubicBezTo>
                  <a:pt x="5492" y="8389"/>
                  <a:pt x="5487" y="8390"/>
                  <a:pt x="5482" y="8391"/>
                </a:cubicBezTo>
                <a:cubicBezTo>
                  <a:pt x="5456" y="8400"/>
                  <a:pt x="5435" y="8429"/>
                  <a:pt x="5446" y="8457"/>
                </a:cubicBezTo>
                <a:cubicBezTo>
                  <a:pt x="5451" y="8473"/>
                  <a:pt x="5456" y="8487"/>
                  <a:pt x="5461" y="8501"/>
                </a:cubicBezTo>
                <a:cubicBezTo>
                  <a:pt x="5469" y="8524"/>
                  <a:pt x="5490" y="8540"/>
                  <a:pt x="5513" y="8540"/>
                </a:cubicBezTo>
                <a:cubicBezTo>
                  <a:pt x="5517" y="8540"/>
                  <a:pt x="5522" y="8539"/>
                  <a:pt x="5526" y="8538"/>
                </a:cubicBezTo>
                <a:cubicBezTo>
                  <a:pt x="5553" y="8530"/>
                  <a:pt x="5573" y="8500"/>
                  <a:pt x="5563" y="8473"/>
                </a:cubicBezTo>
                <a:cubicBezTo>
                  <a:pt x="5558" y="8457"/>
                  <a:pt x="5553" y="8443"/>
                  <a:pt x="5547" y="8428"/>
                </a:cubicBezTo>
                <a:cubicBezTo>
                  <a:pt x="5540" y="8406"/>
                  <a:pt x="5520" y="8389"/>
                  <a:pt x="5497" y="8389"/>
                </a:cubicBezTo>
                <a:close/>
                <a:moveTo>
                  <a:pt x="8141" y="8458"/>
                </a:moveTo>
                <a:cubicBezTo>
                  <a:pt x="8130" y="8458"/>
                  <a:pt x="8119" y="8463"/>
                  <a:pt x="8113" y="8476"/>
                </a:cubicBezTo>
                <a:cubicBezTo>
                  <a:pt x="8108" y="8487"/>
                  <a:pt x="8102" y="8496"/>
                  <a:pt x="8097" y="8506"/>
                </a:cubicBezTo>
                <a:cubicBezTo>
                  <a:pt x="8083" y="8535"/>
                  <a:pt x="8107" y="8560"/>
                  <a:pt x="8131" y="8560"/>
                </a:cubicBezTo>
                <a:cubicBezTo>
                  <a:pt x="8142" y="8560"/>
                  <a:pt x="8152" y="8555"/>
                  <a:pt x="8159" y="8542"/>
                </a:cubicBezTo>
                <a:cubicBezTo>
                  <a:pt x="8164" y="8532"/>
                  <a:pt x="8169" y="8522"/>
                  <a:pt x="8175" y="8512"/>
                </a:cubicBezTo>
                <a:cubicBezTo>
                  <a:pt x="8189" y="8484"/>
                  <a:pt x="8164" y="8458"/>
                  <a:pt x="8141" y="8458"/>
                </a:cubicBezTo>
                <a:close/>
                <a:moveTo>
                  <a:pt x="18579" y="8429"/>
                </a:moveTo>
                <a:cubicBezTo>
                  <a:pt x="18560" y="8429"/>
                  <a:pt x="18541" y="8438"/>
                  <a:pt x="18532" y="8455"/>
                </a:cubicBezTo>
                <a:cubicBezTo>
                  <a:pt x="18527" y="8466"/>
                  <a:pt x="18522" y="8475"/>
                  <a:pt x="18517" y="8486"/>
                </a:cubicBezTo>
                <a:cubicBezTo>
                  <a:pt x="18504" y="8512"/>
                  <a:pt x="18509" y="8543"/>
                  <a:pt x="18536" y="8559"/>
                </a:cubicBezTo>
                <a:cubicBezTo>
                  <a:pt x="18544" y="8564"/>
                  <a:pt x="18554" y="8566"/>
                  <a:pt x="18563" y="8566"/>
                </a:cubicBezTo>
                <a:cubicBezTo>
                  <a:pt x="18582" y="8566"/>
                  <a:pt x="18601" y="8557"/>
                  <a:pt x="18610" y="8539"/>
                </a:cubicBezTo>
                <a:cubicBezTo>
                  <a:pt x="18615" y="8528"/>
                  <a:pt x="18620" y="8520"/>
                  <a:pt x="18625" y="8510"/>
                </a:cubicBezTo>
                <a:cubicBezTo>
                  <a:pt x="18638" y="8483"/>
                  <a:pt x="18633" y="8452"/>
                  <a:pt x="18606" y="8436"/>
                </a:cubicBezTo>
                <a:cubicBezTo>
                  <a:pt x="18598" y="8432"/>
                  <a:pt x="18588" y="8429"/>
                  <a:pt x="18579" y="8429"/>
                </a:cubicBezTo>
                <a:close/>
                <a:moveTo>
                  <a:pt x="24444" y="8484"/>
                </a:moveTo>
                <a:cubicBezTo>
                  <a:pt x="24436" y="8484"/>
                  <a:pt x="24428" y="8487"/>
                  <a:pt x="24421" y="8495"/>
                </a:cubicBezTo>
                <a:lnTo>
                  <a:pt x="24405" y="8511"/>
                </a:lnTo>
                <a:cubicBezTo>
                  <a:pt x="24380" y="8535"/>
                  <a:pt x="24404" y="8570"/>
                  <a:pt x="24432" y="8570"/>
                </a:cubicBezTo>
                <a:cubicBezTo>
                  <a:pt x="24440" y="8570"/>
                  <a:pt x="24448" y="8567"/>
                  <a:pt x="24455" y="8560"/>
                </a:cubicBezTo>
                <a:lnTo>
                  <a:pt x="24471" y="8544"/>
                </a:lnTo>
                <a:cubicBezTo>
                  <a:pt x="24496" y="8519"/>
                  <a:pt x="24471" y="8484"/>
                  <a:pt x="24444" y="8484"/>
                </a:cubicBezTo>
                <a:close/>
                <a:moveTo>
                  <a:pt x="17875" y="8491"/>
                </a:moveTo>
                <a:cubicBezTo>
                  <a:pt x="17848" y="8491"/>
                  <a:pt x="17824" y="8527"/>
                  <a:pt x="17849" y="8552"/>
                </a:cubicBezTo>
                <a:cubicBezTo>
                  <a:pt x="17858" y="8562"/>
                  <a:pt x="17869" y="8572"/>
                  <a:pt x="17880" y="8581"/>
                </a:cubicBezTo>
                <a:cubicBezTo>
                  <a:pt x="17887" y="8589"/>
                  <a:pt x="17895" y="8592"/>
                  <a:pt x="17903" y="8592"/>
                </a:cubicBezTo>
                <a:cubicBezTo>
                  <a:pt x="17930" y="8592"/>
                  <a:pt x="17954" y="8556"/>
                  <a:pt x="17929" y="8532"/>
                </a:cubicBezTo>
                <a:lnTo>
                  <a:pt x="17898" y="8501"/>
                </a:lnTo>
                <a:cubicBezTo>
                  <a:pt x="17891" y="8494"/>
                  <a:pt x="17883" y="8491"/>
                  <a:pt x="17875" y="8491"/>
                </a:cubicBezTo>
                <a:close/>
                <a:moveTo>
                  <a:pt x="9246" y="8552"/>
                </a:moveTo>
                <a:cubicBezTo>
                  <a:pt x="9242" y="8552"/>
                  <a:pt x="9238" y="8554"/>
                  <a:pt x="9234" y="8558"/>
                </a:cubicBezTo>
                <a:lnTo>
                  <a:pt x="9218" y="8574"/>
                </a:lnTo>
                <a:cubicBezTo>
                  <a:pt x="9206" y="8586"/>
                  <a:pt x="9218" y="8603"/>
                  <a:pt x="9231" y="8603"/>
                </a:cubicBezTo>
                <a:cubicBezTo>
                  <a:pt x="9235" y="8603"/>
                  <a:pt x="9240" y="8602"/>
                  <a:pt x="9243" y="8598"/>
                </a:cubicBezTo>
                <a:lnTo>
                  <a:pt x="9259" y="8582"/>
                </a:lnTo>
                <a:cubicBezTo>
                  <a:pt x="9272" y="8571"/>
                  <a:pt x="9260" y="8552"/>
                  <a:pt x="9246" y="8552"/>
                </a:cubicBezTo>
                <a:close/>
                <a:moveTo>
                  <a:pt x="3906" y="8569"/>
                </a:moveTo>
                <a:cubicBezTo>
                  <a:pt x="3882" y="8569"/>
                  <a:pt x="3882" y="8605"/>
                  <a:pt x="3906" y="8605"/>
                </a:cubicBezTo>
                <a:cubicBezTo>
                  <a:pt x="3928" y="8605"/>
                  <a:pt x="3929" y="8569"/>
                  <a:pt x="3906" y="8569"/>
                </a:cubicBezTo>
                <a:close/>
                <a:moveTo>
                  <a:pt x="13468" y="8576"/>
                </a:moveTo>
                <a:cubicBezTo>
                  <a:pt x="13423" y="8576"/>
                  <a:pt x="13423" y="8647"/>
                  <a:pt x="13468" y="8647"/>
                </a:cubicBezTo>
                <a:cubicBezTo>
                  <a:pt x="13468" y="8647"/>
                  <a:pt x="13469" y="8647"/>
                  <a:pt x="13469" y="8647"/>
                </a:cubicBezTo>
                <a:cubicBezTo>
                  <a:pt x="13513" y="8647"/>
                  <a:pt x="13514" y="8576"/>
                  <a:pt x="13468" y="8576"/>
                </a:cubicBezTo>
                <a:close/>
                <a:moveTo>
                  <a:pt x="13019" y="8512"/>
                </a:moveTo>
                <a:cubicBezTo>
                  <a:pt x="12978" y="8512"/>
                  <a:pt x="12942" y="8565"/>
                  <a:pt x="12979" y="8602"/>
                </a:cubicBezTo>
                <a:lnTo>
                  <a:pt x="13009" y="8632"/>
                </a:lnTo>
                <a:cubicBezTo>
                  <a:pt x="13020" y="8643"/>
                  <a:pt x="13033" y="8648"/>
                  <a:pt x="13045" y="8648"/>
                </a:cubicBezTo>
                <a:cubicBezTo>
                  <a:pt x="13086" y="8648"/>
                  <a:pt x="13123" y="8595"/>
                  <a:pt x="13085" y="8558"/>
                </a:cubicBezTo>
                <a:cubicBezTo>
                  <a:pt x="13075" y="8548"/>
                  <a:pt x="13066" y="8537"/>
                  <a:pt x="13055" y="8527"/>
                </a:cubicBezTo>
                <a:cubicBezTo>
                  <a:pt x="13044" y="8516"/>
                  <a:pt x="13032" y="8512"/>
                  <a:pt x="13019" y="8512"/>
                </a:cubicBezTo>
                <a:close/>
                <a:moveTo>
                  <a:pt x="15691" y="8597"/>
                </a:moveTo>
                <a:cubicBezTo>
                  <a:pt x="15685" y="8597"/>
                  <a:pt x="15680" y="8598"/>
                  <a:pt x="15674" y="8601"/>
                </a:cubicBezTo>
                <a:cubicBezTo>
                  <a:pt x="15663" y="8606"/>
                  <a:pt x="15655" y="8611"/>
                  <a:pt x="15644" y="8616"/>
                </a:cubicBezTo>
                <a:cubicBezTo>
                  <a:pt x="15609" y="8634"/>
                  <a:pt x="15630" y="8683"/>
                  <a:pt x="15662" y="8683"/>
                </a:cubicBezTo>
                <a:cubicBezTo>
                  <a:pt x="15667" y="8683"/>
                  <a:pt x="15673" y="8681"/>
                  <a:pt x="15679" y="8678"/>
                </a:cubicBezTo>
                <a:cubicBezTo>
                  <a:pt x="15689" y="8673"/>
                  <a:pt x="15699" y="8668"/>
                  <a:pt x="15709" y="8663"/>
                </a:cubicBezTo>
                <a:cubicBezTo>
                  <a:pt x="15744" y="8645"/>
                  <a:pt x="15722" y="8597"/>
                  <a:pt x="15691" y="8597"/>
                </a:cubicBezTo>
                <a:close/>
                <a:moveTo>
                  <a:pt x="22217" y="8623"/>
                </a:moveTo>
                <a:cubicBezTo>
                  <a:pt x="22171" y="8623"/>
                  <a:pt x="22171" y="8694"/>
                  <a:pt x="22217" y="8694"/>
                </a:cubicBezTo>
                <a:cubicBezTo>
                  <a:pt x="22261" y="8694"/>
                  <a:pt x="22262" y="8623"/>
                  <a:pt x="22217" y="8623"/>
                </a:cubicBezTo>
                <a:close/>
                <a:moveTo>
                  <a:pt x="450" y="8589"/>
                </a:moveTo>
                <a:cubicBezTo>
                  <a:pt x="432" y="8589"/>
                  <a:pt x="414" y="8600"/>
                  <a:pt x="414" y="8623"/>
                </a:cubicBezTo>
                <a:lnTo>
                  <a:pt x="414" y="8668"/>
                </a:lnTo>
                <a:cubicBezTo>
                  <a:pt x="414" y="8690"/>
                  <a:pt x="432" y="8702"/>
                  <a:pt x="450" y="8702"/>
                </a:cubicBezTo>
                <a:cubicBezTo>
                  <a:pt x="467" y="8702"/>
                  <a:pt x="485" y="8690"/>
                  <a:pt x="485" y="8668"/>
                </a:cubicBezTo>
                <a:lnTo>
                  <a:pt x="485" y="8623"/>
                </a:lnTo>
                <a:cubicBezTo>
                  <a:pt x="486" y="8600"/>
                  <a:pt x="468" y="8589"/>
                  <a:pt x="450" y="8589"/>
                </a:cubicBezTo>
                <a:close/>
                <a:moveTo>
                  <a:pt x="22711" y="8607"/>
                </a:moveTo>
                <a:cubicBezTo>
                  <a:pt x="22643" y="8607"/>
                  <a:pt x="22642" y="8715"/>
                  <a:pt x="22711" y="8715"/>
                </a:cubicBezTo>
                <a:cubicBezTo>
                  <a:pt x="22779" y="8714"/>
                  <a:pt x="22780" y="8607"/>
                  <a:pt x="22711" y="8607"/>
                </a:cubicBezTo>
                <a:close/>
                <a:moveTo>
                  <a:pt x="14030" y="8675"/>
                </a:moveTo>
                <a:cubicBezTo>
                  <a:pt x="14016" y="8675"/>
                  <a:pt x="14004" y="8693"/>
                  <a:pt x="14016" y="8706"/>
                </a:cubicBezTo>
                <a:lnTo>
                  <a:pt x="14032" y="8721"/>
                </a:lnTo>
                <a:cubicBezTo>
                  <a:pt x="14035" y="8725"/>
                  <a:pt x="14039" y="8726"/>
                  <a:pt x="14043" y="8726"/>
                </a:cubicBezTo>
                <a:cubicBezTo>
                  <a:pt x="14057" y="8726"/>
                  <a:pt x="14069" y="8708"/>
                  <a:pt x="14057" y="8696"/>
                </a:cubicBezTo>
                <a:lnTo>
                  <a:pt x="14041" y="8680"/>
                </a:lnTo>
                <a:cubicBezTo>
                  <a:pt x="14038" y="8677"/>
                  <a:pt x="14034" y="8675"/>
                  <a:pt x="14030" y="8675"/>
                </a:cubicBezTo>
                <a:close/>
                <a:moveTo>
                  <a:pt x="21585" y="8633"/>
                </a:moveTo>
                <a:cubicBezTo>
                  <a:pt x="21516" y="8633"/>
                  <a:pt x="21516" y="8741"/>
                  <a:pt x="21585" y="8741"/>
                </a:cubicBezTo>
                <a:cubicBezTo>
                  <a:pt x="21653" y="8741"/>
                  <a:pt x="21653" y="8633"/>
                  <a:pt x="21585" y="8633"/>
                </a:cubicBezTo>
                <a:close/>
                <a:moveTo>
                  <a:pt x="5059" y="8602"/>
                </a:moveTo>
                <a:cubicBezTo>
                  <a:pt x="5050" y="8602"/>
                  <a:pt x="5040" y="8606"/>
                  <a:pt x="5034" y="8612"/>
                </a:cubicBezTo>
                <a:cubicBezTo>
                  <a:pt x="5020" y="8627"/>
                  <a:pt x="5021" y="8648"/>
                  <a:pt x="5034" y="8663"/>
                </a:cubicBezTo>
                <a:cubicBezTo>
                  <a:pt x="5055" y="8688"/>
                  <a:pt x="5075" y="8712"/>
                  <a:pt x="5096" y="8737"/>
                </a:cubicBezTo>
                <a:cubicBezTo>
                  <a:pt x="5101" y="8745"/>
                  <a:pt x="5110" y="8748"/>
                  <a:pt x="5119" y="8748"/>
                </a:cubicBezTo>
                <a:cubicBezTo>
                  <a:pt x="5129" y="8748"/>
                  <a:pt x="5139" y="8744"/>
                  <a:pt x="5146" y="8737"/>
                </a:cubicBezTo>
                <a:cubicBezTo>
                  <a:pt x="5160" y="8722"/>
                  <a:pt x="5159" y="8701"/>
                  <a:pt x="5146" y="8688"/>
                </a:cubicBezTo>
                <a:cubicBezTo>
                  <a:pt x="5125" y="8663"/>
                  <a:pt x="5105" y="8637"/>
                  <a:pt x="5084" y="8612"/>
                </a:cubicBezTo>
                <a:cubicBezTo>
                  <a:pt x="5078" y="8606"/>
                  <a:pt x="5069" y="8602"/>
                  <a:pt x="5059" y="8602"/>
                </a:cubicBezTo>
                <a:close/>
                <a:moveTo>
                  <a:pt x="20278" y="8646"/>
                </a:moveTo>
                <a:cubicBezTo>
                  <a:pt x="20272" y="8646"/>
                  <a:pt x="20266" y="8648"/>
                  <a:pt x="20260" y="8652"/>
                </a:cubicBezTo>
                <a:cubicBezTo>
                  <a:pt x="20244" y="8663"/>
                  <a:pt x="20229" y="8672"/>
                  <a:pt x="20216" y="8682"/>
                </a:cubicBezTo>
                <a:cubicBezTo>
                  <a:pt x="20183" y="8704"/>
                  <a:pt x="20202" y="8750"/>
                  <a:pt x="20231" y="8750"/>
                </a:cubicBezTo>
                <a:cubicBezTo>
                  <a:pt x="20237" y="8750"/>
                  <a:pt x="20244" y="8748"/>
                  <a:pt x="20250" y="8743"/>
                </a:cubicBezTo>
                <a:cubicBezTo>
                  <a:pt x="20266" y="8733"/>
                  <a:pt x="20281" y="8724"/>
                  <a:pt x="20295" y="8714"/>
                </a:cubicBezTo>
                <a:cubicBezTo>
                  <a:pt x="20327" y="8693"/>
                  <a:pt x="20307" y="8646"/>
                  <a:pt x="20278" y="8646"/>
                </a:cubicBezTo>
                <a:close/>
                <a:moveTo>
                  <a:pt x="19706" y="8615"/>
                </a:moveTo>
                <a:cubicBezTo>
                  <a:pt x="19702" y="8615"/>
                  <a:pt x="19697" y="8615"/>
                  <a:pt x="19693" y="8616"/>
                </a:cubicBezTo>
                <a:cubicBezTo>
                  <a:pt x="19667" y="8625"/>
                  <a:pt x="19647" y="8654"/>
                  <a:pt x="19656" y="8682"/>
                </a:cubicBezTo>
                <a:cubicBezTo>
                  <a:pt x="19661" y="8695"/>
                  <a:pt x="19666" y="8711"/>
                  <a:pt x="19671" y="8726"/>
                </a:cubicBezTo>
                <a:cubicBezTo>
                  <a:pt x="19678" y="8749"/>
                  <a:pt x="19699" y="8765"/>
                  <a:pt x="19722" y="8765"/>
                </a:cubicBezTo>
                <a:cubicBezTo>
                  <a:pt x="19726" y="8765"/>
                  <a:pt x="19731" y="8765"/>
                  <a:pt x="19736" y="8763"/>
                </a:cubicBezTo>
                <a:cubicBezTo>
                  <a:pt x="19762" y="8756"/>
                  <a:pt x="19782" y="8725"/>
                  <a:pt x="19773" y="8698"/>
                </a:cubicBezTo>
                <a:cubicBezTo>
                  <a:pt x="19767" y="8682"/>
                  <a:pt x="19762" y="8668"/>
                  <a:pt x="19758" y="8653"/>
                </a:cubicBezTo>
                <a:cubicBezTo>
                  <a:pt x="19751" y="8630"/>
                  <a:pt x="19730" y="8615"/>
                  <a:pt x="19706" y="8615"/>
                </a:cubicBezTo>
                <a:close/>
                <a:moveTo>
                  <a:pt x="12192" y="8659"/>
                </a:moveTo>
                <a:cubicBezTo>
                  <a:pt x="12122" y="8659"/>
                  <a:pt x="12122" y="8767"/>
                  <a:pt x="12192" y="8767"/>
                </a:cubicBezTo>
                <a:cubicBezTo>
                  <a:pt x="12260" y="8767"/>
                  <a:pt x="12260" y="8659"/>
                  <a:pt x="12192" y="8659"/>
                </a:cubicBezTo>
                <a:close/>
                <a:moveTo>
                  <a:pt x="3168" y="8733"/>
                </a:moveTo>
                <a:cubicBezTo>
                  <a:pt x="3145" y="8733"/>
                  <a:pt x="3145" y="8768"/>
                  <a:pt x="3168" y="8768"/>
                </a:cubicBezTo>
                <a:lnTo>
                  <a:pt x="3184" y="8768"/>
                </a:lnTo>
                <a:cubicBezTo>
                  <a:pt x="3206" y="8767"/>
                  <a:pt x="3206" y="8733"/>
                  <a:pt x="3184" y="8733"/>
                </a:cubicBezTo>
                <a:close/>
                <a:moveTo>
                  <a:pt x="13579" y="8701"/>
                </a:moveTo>
                <a:cubicBezTo>
                  <a:pt x="13533" y="8701"/>
                  <a:pt x="13533" y="8773"/>
                  <a:pt x="13579" y="8773"/>
                </a:cubicBezTo>
                <a:cubicBezTo>
                  <a:pt x="13580" y="8773"/>
                  <a:pt x="13580" y="8773"/>
                  <a:pt x="13580" y="8773"/>
                </a:cubicBezTo>
                <a:cubicBezTo>
                  <a:pt x="13623" y="8773"/>
                  <a:pt x="13623" y="8701"/>
                  <a:pt x="13579" y="8701"/>
                </a:cubicBezTo>
                <a:close/>
                <a:moveTo>
                  <a:pt x="14841" y="8645"/>
                </a:moveTo>
                <a:cubicBezTo>
                  <a:pt x="14813" y="8645"/>
                  <a:pt x="14790" y="8681"/>
                  <a:pt x="14815" y="8706"/>
                </a:cubicBezTo>
                <a:cubicBezTo>
                  <a:pt x="14834" y="8725"/>
                  <a:pt x="14854" y="8746"/>
                  <a:pt x="14875" y="8766"/>
                </a:cubicBezTo>
                <a:cubicBezTo>
                  <a:pt x="14882" y="8774"/>
                  <a:pt x="14891" y="8777"/>
                  <a:pt x="14899" y="8777"/>
                </a:cubicBezTo>
                <a:cubicBezTo>
                  <a:pt x="14926" y="8777"/>
                  <a:pt x="14951" y="8740"/>
                  <a:pt x="14925" y="8716"/>
                </a:cubicBezTo>
                <a:cubicBezTo>
                  <a:pt x="14905" y="8695"/>
                  <a:pt x="14886" y="8675"/>
                  <a:pt x="14865" y="8656"/>
                </a:cubicBezTo>
                <a:cubicBezTo>
                  <a:pt x="14857" y="8649"/>
                  <a:pt x="14849" y="8645"/>
                  <a:pt x="14841" y="8645"/>
                </a:cubicBezTo>
                <a:close/>
                <a:moveTo>
                  <a:pt x="24791" y="8695"/>
                </a:moveTo>
                <a:cubicBezTo>
                  <a:pt x="24763" y="8695"/>
                  <a:pt x="24739" y="8731"/>
                  <a:pt x="24764" y="8756"/>
                </a:cubicBezTo>
                <a:cubicBezTo>
                  <a:pt x="24770" y="8762"/>
                  <a:pt x="24775" y="8766"/>
                  <a:pt x="24780" y="8772"/>
                </a:cubicBezTo>
                <a:cubicBezTo>
                  <a:pt x="24787" y="8779"/>
                  <a:pt x="24796" y="8782"/>
                  <a:pt x="24804" y="8782"/>
                </a:cubicBezTo>
                <a:cubicBezTo>
                  <a:pt x="24831" y="8782"/>
                  <a:pt x="24856" y="8746"/>
                  <a:pt x="24830" y="8721"/>
                </a:cubicBezTo>
                <a:lnTo>
                  <a:pt x="24815" y="8706"/>
                </a:lnTo>
                <a:cubicBezTo>
                  <a:pt x="24807" y="8698"/>
                  <a:pt x="24799" y="8695"/>
                  <a:pt x="24791" y="8695"/>
                </a:cubicBezTo>
                <a:close/>
                <a:moveTo>
                  <a:pt x="23375" y="8669"/>
                </a:moveTo>
                <a:cubicBezTo>
                  <a:pt x="23334" y="8669"/>
                  <a:pt x="23297" y="8722"/>
                  <a:pt x="23334" y="8759"/>
                </a:cubicBezTo>
                <a:lnTo>
                  <a:pt x="23350" y="8775"/>
                </a:lnTo>
                <a:cubicBezTo>
                  <a:pt x="23361" y="8786"/>
                  <a:pt x="23374" y="8791"/>
                  <a:pt x="23386" y="8791"/>
                </a:cubicBezTo>
                <a:cubicBezTo>
                  <a:pt x="23427" y="8791"/>
                  <a:pt x="23464" y="8737"/>
                  <a:pt x="23427" y="8700"/>
                </a:cubicBezTo>
                <a:lnTo>
                  <a:pt x="23411" y="8685"/>
                </a:lnTo>
                <a:cubicBezTo>
                  <a:pt x="23400" y="8674"/>
                  <a:pt x="23387" y="8669"/>
                  <a:pt x="23375" y="8669"/>
                </a:cubicBezTo>
                <a:close/>
                <a:moveTo>
                  <a:pt x="15302" y="8634"/>
                </a:moveTo>
                <a:cubicBezTo>
                  <a:pt x="15284" y="8634"/>
                  <a:pt x="15267" y="8646"/>
                  <a:pt x="15268" y="8669"/>
                </a:cubicBezTo>
                <a:cubicBezTo>
                  <a:pt x="15270" y="8713"/>
                  <a:pt x="15289" y="8756"/>
                  <a:pt x="15325" y="8784"/>
                </a:cubicBezTo>
                <a:cubicBezTo>
                  <a:pt x="15332" y="8790"/>
                  <a:pt x="15342" y="8794"/>
                  <a:pt x="15351" y="8794"/>
                </a:cubicBezTo>
                <a:cubicBezTo>
                  <a:pt x="15359" y="8794"/>
                  <a:pt x="15367" y="8791"/>
                  <a:pt x="15374" y="8784"/>
                </a:cubicBezTo>
                <a:cubicBezTo>
                  <a:pt x="15387" y="8773"/>
                  <a:pt x="15389" y="8746"/>
                  <a:pt x="15374" y="8735"/>
                </a:cubicBezTo>
                <a:cubicBezTo>
                  <a:pt x="15353" y="8717"/>
                  <a:pt x="15340" y="8696"/>
                  <a:pt x="15339" y="8669"/>
                </a:cubicBezTo>
                <a:cubicBezTo>
                  <a:pt x="15338" y="8646"/>
                  <a:pt x="15319" y="8634"/>
                  <a:pt x="15302" y="8634"/>
                </a:cubicBezTo>
                <a:close/>
                <a:moveTo>
                  <a:pt x="6610" y="8696"/>
                </a:moveTo>
                <a:cubicBezTo>
                  <a:pt x="6592" y="8696"/>
                  <a:pt x="6574" y="8708"/>
                  <a:pt x="6574" y="8731"/>
                </a:cubicBezTo>
                <a:lnTo>
                  <a:pt x="6574" y="8761"/>
                </a:lnTo>
                <a:cubicBezTo>
                  <a:pt x="6573" y="8784"/>
                  <a:pt x="6591" y="8795"/>
                  <a:pt x="6609" y="8795"/>
                </a:cubicBezTo>
                <a:cubicBezTo>
                  <a:pt x="6627" y="8795"/>
                  <a:pt x="6645" y="8784"/>
                  <a:pt x="6645" y="8761"/>
                </a:cubicBezTo>
                <a:lnTo>
                  <a:pt x="6645" y="8731"/>
                </a:lnTo>
                <a:cubicBezTo>
                  <a:pt x="6645" y="8708"/>
                  <a:pt x="6627" y="8696"/>
                  <a:pt x="6610" y="8696"/>
                </a:cubicBezTo>
                <a:close/>
                <a:moveTo>
                  <a:pt x="10256" y="8656"/>
                </a:moveTo>
                <a:cubicBezTo>
                  <a:pt x="10215" y="8656"/>
                  <a:pt x="10178" y="8709"/>
                  <a:pt x="10215" y="8746"/>
                </a:cubicBezTo>
                <a:lnTo>
                  <a:pt x="10260" y="8790"/>
                </a:lnTo>
                <a:cubicBezTo>
                  <a:pt x="10271" y="8802"/>
                  <a:pt x="10284" y="8806"/>
                  <a:pt x="10296" y="8806"/>
                </a:cubicBezTo>
                <a:cubicBezTo>
                  <a:pt x="10337" y="8806"/>
                  <a:pt x="10374" y="8753"/>
                  <a:pt x="10337" y="8716"/>
                </a:cubicBezTo>
                <a:lnTo>
                  <a:pt x="10292" y="8672"/>
                </a:lnTo>
                <a:cubicBezTo>
                  <a:pt x="10281" y="8661"/>
                  <a:pt x="10268" y="8656"/>
                  <a:pt x="10256" y="8656"/>
                </a:cubicBezTo>
                <a:close/>
                <a:moveTo>
                  <a:pt x="7309" y="8739"/>
                </a:moveTo>
                <a:cubicBezTo>
                  <a:pt x="7291" y="8739"/>
                  <a:pt x="7274" y="8751"/>
                  <a:pt x="7274" y="8774"/>
                </a:cubicBezTo>
                <a:lnTo>
                  <a:pt x="7274" y="8789"/>
                </a:lnTo>
                <a:cubicBezTo>
                  <a:pt x="7273" y="8812"/>
                  <a:pt x="7290" y="8824"/>
                  <a:pt x="7308" y="8824"/>
                </a:cubicBezTo>
                <a:cubicBezTo>
                  <a:pt x="7326" y="8824"/>
                  <a:pt x="7343" y="8812"/>
                  <a:pt x="7344" y="8789"/>
                </a:cubicBezTo>
                <a:lnTo>
                  <a:pt x="7344" y="8774"/>
                </a:lnTo>
                <a:cubicBezTo>
                  <a:pt x="7344" y="8751"/>
                  <a:pt x="7326" y="8739"/>
                  <a:pt x="7309" y="8739"/>
                </a:cubicBezTo>
                <a:close/>
                <a:moveTo>
                  <a:pt x="900" y="8754"/>
                </a:moveTo>
                <a:cubicBezTo>
                  <a:pt x="854" y="8754"/>
                  <a:pt x="854" y="8825"/>
                  <a:pt x="900" y="8825"/>
                </a:cubicBezTo>
                <a:lnTo>
                  <a:pt x="916" y="8825"/>
                </a:lnTo>
                <a:cubicBezTo>
                  <a:pt x="961" y="8825"/>
                  <a:pt x="962" y="8754"/>
                  <a:pt x="916" y="8754"/>
                </a:cubicBezTo>
                <a:close/>
                <a:moveTo>
                  <a:pt x="2493" y="8760"/>
                </a:moveTo>
                <a:cubicBezTo>
                  <a:pt x="2481" y="8760"/>
                  <a:pt x="2468" y="8774"/>
                  <a:pt x="2476" y="8788"/>
                </a:cubicBezTo>
                <a:cubicBezTo>
                  <a:pt x="2481" y="8799"/>
                  <a:pt x="2486" y="8809"/>
                  <a:pt x="2491" y="8819"/>
                </a:cubicBezTo>
                <a:cubicBezTo>
                  <a:pt x="2495" y="8825"/>
                  <a:pt x="2500" y="8828"/>
                  <a:pt x="2505" y="8828"/>
                </a:cubicBezTo>
                <a:cubicBezTo>
                  <a:pt x="2517" y="8828"/>
                  <a:pt x="2529" y="8814"/>
                  <a:pt x="2522" y="8800"/>
                </a:cubicBezTo>
                <a:cubicBezTo>
                  <a:pt x="2517" y="8789"/>
                  <a:pt x="2511" y="8780"/>
                  <a:pt x="2506" y="8769"/>
                </a:cubicBezTo>
                <a:cubicBezTo>
                  <a:pt x="2503" y="8763"/>
                  <a:pt x="2498" y="8760"/>
                  <a:pt x="2493" y="8760"/>
                </a:cubicBezTo>
                <a:close/>
                <a:moveTo>
                  <a:pt x="18534" y="8702"/>
                </a:moveTo>
                <a:cubicBezTo>
                  <a:pt x="18507" y="8702"/>
                  <a:pt x="18480" y="8719"/>
                  <a:pt x="18480" y="8754"/>
                </a:cubicBezTo>
                <a:lnTo>
                  <a:pt x="18480" y="8784"/>
                </a:lnTo>
                <a:cubicBezTo>
                  <a:pt x="18480" y="8818"/>
                  <a:pt x="18507" y="8836"/>
                  <a:pt x="18534" y="8836"/>
                </a:cubicBezTo>
                <a:cubicBezTo>
                  <a:pt x="18561" y="8836"/>
                  <a:pt x="18588" y="8819"/>
                  <a:pt x="18588" y="8784"/>
                </a:cubicBezTo>
                <a:lnTo>
                  <a:pt x="18588" y="8754"/>
                </a:lnTo>
                <a:cubicBezTo>
                  <a:pt x="18588" y="8719"/>
                  <a:pt x="18561" y="8702"/>
                  <a:pt x="18534" y="8702"/>
                </a:cubicBezTo>
                <a:close/>
                <a:moveTo>
                  <a:pt x="6037" y="8705"/>
                </a:moveTo>
                <a:cubicBezTo>
                  <a:pt x="6018" y="8705"/>
                  <a:pt x="5999" y="8714"/>
                  <a:pt x="5990" y="8732"/>
                </a:cubicBezTo>
                <a:cubicBezTo>
                  <a:pt x="5985" y="8742"/>
                  <a:pt x="5980" y="8752"/>
                  <a:pt x="5975" y="8762"/>
                </a:cubicBezTo>
                <a:cubicBezTo>
                  <a:pt x="5961" y="8788"/>
                  <a:pt x="5966" y="8820"/>
                  <a:pt x="5995" y="8835"/>
                </a:cubicBezTo>
                <a:cubicBezTo>
                  <a:pt x="6002" y="8840"/>
                  <a:pt x="6011" y="8843"/>
                  <a:pt x="6021" y="8843"/>
                </a:cubicBezTo>
                <a:cubicBezTo>
                  <a:pt x="6039" y="8843"/>
                  <a:pt x="6059" y="8833"/>
                  <a:pt x="6068" y="8816"/>
                </a:cubicBezTo>
                <a:cubicBezTo>
                  <a:pt x="6073" y="8805"/>
                  <a:pt x="6078" y="8796"/>
                  <a:pt x="6084" y="8785"/>
                </a:cubicBezTo>
                <a:cubicBezTo>
                  <a:pt x="6096" y="8759"/>
                  <a:pt x="6090" y="8726"/>
                  <a:pt x="6064" y="8712"/>
                </a:cubicBezTo>
                <a:cubicBezTo>
                  <a:pt x="6056" y="8707"/>
                  <a:pt x="6046" y="8705"/>
                  <a:pt x="6037" y="8705"/>
                </a:cubicBezTo>
                <a:close/>
                <a:moveTo>
                  <a:pt x="14419" y="8798"/>
                </a:moveTo>
                <a:cubicBezTo>
                  <a:pt x="14406" y="8798"/>
                  <a:pt x="14395" y="8815"/>
                  <a:pt x="14407" y="8827"/>
                </a:cubicBezTo>
                <a:lnTo>
                  <a:pt x="14423" y="8843"/>
                </a:lnTo>
                <a:cubicBezTo>
                  <a:pt x="14426" y="8847"/>
                  <a:pt x="14430" y="8849"/>
                  <a:pt x="14434" y="8849"/>
                </a:cubicBezTo>
                <a:cubicBezTo>
                  <a:pt x="14447" y="8849"/>
                  <a:pt x="14459" y="8831"/>
                  <a:pt x="14447" y="8819"/>
                </a:cubicBezTo>
                <a:cubicBezTo>
                  <a:pt x="14441" y="8811"/>
                  <a:pt x="14436" y="8806"/>
                  <a:pt x="14431" y="8803"/>
                </a:cubicBezTo>
                <a:cubicBezTo>
                  <a:pt x="14427" y="8799"/>
                  <a:pt x="14423" y="8798"/>
                  <a:pt x="14419" y="8798"/>
                </a:cubicBezTo>
                <a:close/>
                <a:moveTo>
                  <a:pt x="5851" y="8738"/>
                </a:moveTo>
                <a:cubicBezTo>
                  <a:pt x="5837" y="8738"/>
                  <a:pt x="5823" y="8745"/>
                  <a:pt x="5818" y="8762"/>
                </a:cubicBezTo>
                <a:cubicBezTo>
                  <a:pt x="5812" y="8778"/>
                  <a:pt x="5807" y="8792"/>
                  <a:pt x="5802" y="8806"/>
                </a:cubicBezTo>
                <a:cubicBezTo>
                  <a:pt x="5793" y="8833"/>
                  <a:pt x="5815" y="8850"/>
                  <a:pt x="5836" y="8850"/>
                </a:cubicBezTo>
                <a:cubicBezTo>
                  <a:pt x="5850" y="8850"/>
                  <a:pt x="5864" y="8843"/>
                  <a:pt x="5870" y="8826"/>
                </a:cubicBezTo>
                <a:cubicBezTo>
                  <a:pt x="5875" y="8810"/>
                  <a:pt x="5880" y="8796"/>
                  <a:pt x="5886" y="8782"/>
                </a:cubicBezTo>
                <a:cubicBezTo>
                  <a:pt x="5895" y="8755"/>
                  <a:pt x="5873" y="8738"/>
                  <a:pt x="5851" y="8738"/>
                </a:cubicBezTo>
                <a:close/>
                <a:moveTo>
                  <a:pt x="8622" y="8775"/>
                </a:moveTo>
                <a:cubicBezTo>
                  <a:pt x="8614" y="8775"/>
                  <a:pt x="8606" y="8778"/>
                  <a:pt x="8599" y="8785"/>
                </a:cubicBezTo>
                <a:lnTo>
                  <a:pt x="8583" y="8801"/>
                </a:lnTo>
                <a:cubicBezTo>
                  <a:pt x="8556" y="8825"/>
                  <a:pt x="8581" y="8861"/>
                  <a:pt x="8609" y="8861"/>
                </a:cubicBezTo>
                <a:cubicBezTo>
                  <a:pt x="8617" y="8861"/>
                  <a:pt x="8625" y="8858"/>
                  <a:pt x="8632" y="8851"/>
                </a:cubicBezTo>
                <a:lnTo>
                  <a:pt x="8648" y="8835"/>
                </a:lnTo>
                <a:cubicBezTo>
                  <a:pt x="8674" y="8810"/>
                  <a:pt x="8649" y="8775"/>
                  <a:pt x="8622" y="8775"/>
                </a:cubicBezTo>
                <a:close/>
                <a:moveTo>
                  <a:pt x="11409" y="8735"/>
                </a:moveTo>
                <a:cubicBezTo>
                  <a:pt x="11397" y="8735"/>
                  <a:pt x="11384" y="8739"/>
                  <a:pt x="11373" y="8751"/>
                </a:cubicBezTo>
                <a:lnTo>
                  <a:pt x="11344" y="8780"/>
                </a:lnTo>
                <a:cubicBezTo>
                  <a:pt x="11306" y="8818"/>
                  <a:pt x="11342" y="8872"/>
                  <a:pt x="11383" y="8872"/>
                </a:cubicBezTo>
                <a:cubicBezTo>
                  <a:pt x="11395" y="8872"/>
                  <a:pt x="11407" y="8867"/>
                  <a:pt x="11418" y="8856"/>
                </a:cubicBezTo>
                <a:lnTo>
                  <a:pt x="11448" y="8826"/>
                </a:lnTo>
                <a:cubicBezTo>
                  <a:pt x="11486" y="8788"/>
                  <a:pt x="11450" y="8735"/>
                  <a:pt x="11409" y="8735"/>
                </a:cubicBezTo>
                <a:close/>
                <a:moveTo>
                  <a:pt x="15078" y="8814"/>
                </a:moveTo>
                <a:cubicBezTo>
                  <a:pt x="15032" y="8814"/>
                  <a:pt x="15032" y="8885"/>
                  <a:pt x="15078" y="8885"/>
                </a:cubicBezTo>
                <a:cubicBezTo>
                  <a:pt x="15124" y="8885"/>
                  <a:pt x="15124" y="8814"/>
                  <a:pt x="15078" y="8814"/>
                </a:cubicBezTo>
                <a:close/>
                <a:moveTo>
                  <a:pt x="6673" y="8796"/>
                </a:moveTo>
                <a:cubicBezTo>
                  <a:pt x="6662" y="8796"/>
                  <a:pt x="6652" y="8801"/>
                  <a:pt x="6645" y="8814"/>
                </a:cubicBezTo>
                <a:cubicBezTo>
                  <a:pt x="6640" y="8825"/>
                  <a:pt x="6635" y="8834"/>
                  <a:pt x="6629" y="8845"/>
                </a:cubicBezTo>
                <a:cubicBezTo>
                  <a:pt x="6616" y="8872"/>
                  <a:pt x="6640" y="8898"/>
                  <a:pt x="6663" y="8898"/>
                </a:cubicBezTo>
                <a:cubicBezTo>
                  <a:pt x="6674" y="8898"/>
                  <a:pt x="6685" y="8893"/>
                  <a:pt x="6691" y="8879"/>
                </a:cubicBezTo>
                <a:cubicBezTo>
                  <a:pt x="6697" y="8869"/>
                  <a:pt x="6702" y="8861"/>
                  <a:pt x="6707" y="8850"/>
                </a:cubicBezTo>
                <a:cubicBezTo>
                  <a:pt x="6721" y="8822"/>
                  <a:pt x="6697" y="8796"/>
                  <a:pt x="6673" y="8796"/>
                </a:cubicBezTo>
                <a:close/>
                <a:moveTo>
                  <a:pt x="14523" y="8827"/>
                </a:moveTo>
                <a:cubicBezTo>
                  <a:pt x="14477" y="8827"/>
                  <a:pt x="14477" y="8898"/>
                  <a:pt x="14523" y="8898"/>
                </a:cubicBezTo>
                <a:cubicBezTo>
                  <a:pt x="14568" y="8898"/>
                  <a:pt x="14568" y="8827"/>
                  <a:pt x="14523" y="8827"/>
                </a:cubicBezTo>
                <a:close/>
                <a:moveTo>
                  <a:pt x="1140" y="8830"/>
                </a:moveTo>
                <a:cubicBezTo>
                  <a:pt x="1094" y="8830"/>
                  <a:pt x="1094" y="8900"/>
                  <a:pt x="1140" y="8900"/>
                </a:cubicBezTo>
                <a:lnTo>
                  <a:pt x="1156" y="8900"/>
                </a:lnTo>
                <a:cubicBezTo>
                  <a:pt x="1202" y="8900"/>
                  <a:pt x="1202" y="8830"/>
                  <a:pt x="1156" y="8830"/>
                </a:cubicBezTo>
                <a:close/>
                <a:moveTo>
                  <a:pt x="19450" y="8857"/>
                </a:moveTo>
                <a:cubicBezTo>
                  <a:pt x="19433" y="8857"/>
                  <a:pt x="19415" y="8869"/>
                  <a:pt x="19415" y="8892"/>
                </a:cubicBezTo>
                <a:lnTo>
                  <a:pt x="19415" y="8908"/>
                </a:lnTo>
                <a:cubicBezTo>
                  <a:pt x="19415" y="8930"/>
                  <a:pt x="19433" y="8941"/>
                  <a:pt x="19450" y="8941"/>
                </a:cubicBezTo>
                <a:cubicBezTo>
                  <a:pt x="19468" y="8941"/>
                  <a:pt x="19486" y="8930"/>
                  <a:pt x="19486" y="8908"/>
                </a:cubicBezTo>
                <a:lnTo>
                  <a:pt x="19486" y="8892"/>
                </a:lnTo>
                <a:cubicBezTo>
                  <a:pt x="19486" y="8869"/>
                  <a:pt x="19468" y="8857"/>
                  <a:pt x="19450" y="8857"/>
                </a:cubicBezTo>
                <a:close/>
                <a:moveTo>
                  <a:pt x="16101" y="8879"/>
                </a:moveTo>
                <a:cubicBezTo>
                  <a:pt x="16088" y="8879"/>
                  <a:pt x="16076" y="8898"/>
                  <a:pt x="16088" y="8910"/>
                </a:cubicBezTo>
                <a:cubicBezTo>
                  <a:pt x="16097" y="8920"/>
                  <a:pt x="16107" y="8930"/>
                  <a:pt x="16118" y="8940"/>
                </a:cubicBezTo>
                <a:cubicBezTo>
                  <a:pt x="16121" y="8944"/>
                  <a:pt x="16125" y="8945"/>
                  <a:pt x="16129" y="8945"/>
                </a:cubicBezTo>
                <a:cubicBezTo>
                  <a:pt x="16142" y="8945"/>
                  <a:pt x="16155" y="8927"/>
                  <a:pt x="16143" y="8915"/>
                </a:cubicBezTo>
                <a:lnTo>
                  <a:pt x="16112" y="8885"/>
                </a:lnTo>
                <a:cubicBezTo>
                  <a:pt x="16109" y="8881"/>
                  <a:pt x="16105" y="8879"/>
                  <a:pt x="16101" y="8879"/>
                </a:cubicBezTo>
                <a:close/>
                <a:moveTo>
                  <a:pt x="8540" y="8911"/>
                </a:moveTo>
                <a:cubicBezTo>
                  <a:pt x="8516" y="8911"/>
                  <a:pt x="8516" y="8946"/>
                  <a:pt x="8540" y="8946"/>
                </a:cubicBezTo>
                <a:cubicBezTo>
                  <a:pt x="8563" y="8946"/>
                  <a:pt x="8563" y="8911"/>
                  <a:pt x="8540" y="8911"/>
                </a:cubicBezTo>
                <a:close/>
                <a:moveTo>
                  <a:pt x="24970" y="8936"/>
                </a:moveTo>
                <a:cubicBezTo>
                  <a:pt x="24925" y="8936"/>
                  <a:pt x="24925" y="9007"/>
                  <a:pt x="24970" y="9007"/>
                </a:cubicBezTo>
                <a:cubicBezTo>
                  <a:pt x="25016" y="9007"/>
                  <a:pt x="25016" y="8936"/>
                  <a:pt x="24970" y="8936"/>
                </a:cubicBezTo>
                <a:close/>
                <a:moveTo>
                  <a:pt x="24522" y="8873"/>
                </a:moveTo>
                <a:cubicBezTo>
                  <a:pt x="24481" y="8873"/>
                  <a:pt x="24444" y="8926"/>
                  <a:pt x="24482" y="8963"/>
                </a:cubicBezTo>
                <a:lnTo>
                  <a:pt x="24512" y="8994"/>
                </a:lnTo>
                <a:cubicBezTo>
                  <a:pt x="24523" y="9005"/>
                  <a:pt x="24535" y="9009"/>
                  <a:pt x="24548" y="9009"/>
                </a:cubicBezTo>
                <a:cubicBezTo>
                  <a:pt x="24588" y="9009"/>
                  <a:pt x="24625" y="8956"/>
                  <a:pt x="24587" y="8919"/>
                </a:cubicBezTo>
                <a:lnTo>
                  <a:pt x="24558" y="8889"/>
                </a:lnTo>
                <a:cubicBezTo>
                  <a:pt x="24547" y="8878"/>
                  <a:pt x="24534" y="8873"/>
                  <a:pt x="24522" y="8873"/>
                </a:cubicBezTo>
                <a:close/>
                <a:moveTo>
                  <a:pt x="16385" y="8923"/>
                </a:moveTo>
                <a:cubicBezTo>
                  <a:pt x="16377" y="8923"/>
                  <a:pt x="16368" y="8926"/>
                  <a:pt x="16361" y="8934"/>
                </a:cubicBezTo>
                <a:lnTo>
                  <a:pt x="16345" y="8950"/>
                </a:lnTo>
                <a:cubicBezTo>
                  <a:pt x="16319" y="8975"/>
                  <a:pt x="16344" y="9010"/>
                  <a:pt x="16370" y="9010"/>
                </a:cubicBezTo>
                <a:cubicBezTo>
                  <a:pt x="16379" y="9010"/>
                  <a:pt x="16387" y="9006"/>
                  <a:pt x="16394" y="8999"/>
                </a:cubicBezTo>
                <a:lnTo>
                  <a:pt x="16410" y="8983"/>
                </a:lnTo>
                <a:cubicBezTo>
                  <a:pt x="16435" y="8958"/>
                  <a:pt x="16412" y="8923"/>
                  <a:pt x="16385" y="8923"/>
                </a:cubicBezTo>
                <a:close/>
                <a:moveTo>
                  <a:pt x="7744" y="8888"/>
                </a:moveTo>
                <a:cubicBezTo>
                  <a:pt x="7725" y="8888"/>
                  <a:pt x="7706" y="8898"/>
                  <a:pt x="7697" y="8915"/>
                </a:cubicBezTo>
                <a:cubicBezTo>
                  <a:pt x="7681" y="8941"/>
                  <a:pt x="7692" y="8973"/>
                  <a:pt x="7716" y="8988"/>
                </a:cubicBezTo>
                <a:cubicBezTo>
                  <a:pt x="7732" y="8999"/>
                  <a:pt x="7746" y="9008"/>
                  <a:pt x="7761" y="9019"/>
                </a:cubicBezTo>
                <a:cubicBezTo>
                  <a:pt x="7768" y="9023"/>
                  <a:pt x="7777" y="9026"/>
                  <a:pt x="7785" y="9026"/>
                </a:cubicBezTo>
                <a:cubicBezTo>
                  <a:pt x="7804" y="9026"/>
                  <a:pt x="7824" y="9015"/>
                  <a:pt x="7834" y="8999"/>
                </a:cubicBezTo>
                <a:cubicBezTo>
                  <a:pt x="7850" y="8973"/>
                  <a:pt x="7839" y="8941"/>
                  <a:pt x="7814" y="8926"/>
                </a:cubicBezTo>
                <a:cubicBezTo>
                  <a:pt x="7799" y="8915"/>
                  <a:pt x="7784" y="8906"/>
                  <a:pt x="7770" y="8895"/>
                </a:cubicBezTo>
                <a:cubicBezTo>
                  <a:pt x="7763" y="8890"/>
                  <a:pt x="7754" y="8888"/>
                  <a:pt x="7744" y="8888"/>
                </a:cubicBezTo>
                <a:close/>
                <a:moveTo>
                  <a:pt x="15274" y="8926"/>
                </a:moveTo>
                <a:cubicBezTo>
                  <a:pt x="15251" y="8926"/>
                  <a:pt x="15226" y="8952"/>
                  <a:pt x="15240" y="8979"/>
                </a:cubicBezTo>
                <a:cubicBezTo>
                  <a:pt x="15245" y="8989"/>
                  <a:pt x="15250" y="8999"/>
                  <a:pt x="15255" y="9009"/>
                </a:cubicBezTo>
                <a:cubicBezTo>
                  <a:pt x="15262" y="9022"/>
                  <a:pt x="15272" y="9027"/>
                  <a:pt x="15282" y="9027"/>
                </a:cubicBezTo>
                <a:cubicBezTo>
                  <a:pt x="15305" y="9027"/>
                  <a:pt x="15330" y="9002"/>
                  <a:pt x="15316" y="8974"/>
                </a:cubicBezTo>
                <a:cubicBezTo>
                  <a:pt x="15311" y="8963"/>
                  <a:pt x="15306" y="8955"/>
                  <a:pt x="15300" y="8944"/>
                </a:cubicBezTo>
                <a:cubicBezTo>
                  <a:pt x="15295" y="8932"/>
                  <a:pt x="15284" y="8926"/>
                  <a:pt x="15274" y="8926"/>
                </a:cubicBezTo>
                <a:close/>
                <a:moveTo>
                  <a:pt x="11648" y="8977"/>
                </a:moveTo>
                <a:cubicBezTo>
                  <a:pt x="11603" y="8977"/>
                  <a:pt x="11602" y="9047"/>
                  <a:pt x="11648" y="9047"/>
                </a:cubicBezTo>
                <a:cubicBezTo>
                  <a:pt x="11695" y="9047"/>
                  <a:pt x="11695" y="8977"/>
                  <a:pt x="11648" y="8977"/>
                </a:cubicBezTo>
                <a:close/>
                <a:moveTo>
                  <a:pt x="3814" y="8911"/>
                </a:moveTo>
                <a:cubicBezTo>
                  <a:pt x="3795" y="8911"/>
                  <a:pt x="3776" y="8921"/>
                  <a:pt x="3766" y="8937"/>
                </a:cubicBezTo>
                <a:cubicBezTo>
                  <a:pt x="3751" y="8963"/>
                  <a:pt x="3761" y="8995"/>
                  <a:pt x="3786" y="9010"/>
                </a:cubicBezTo>
                <a:cubicBezTo>
                  <a:pt x="3811" y="9026"/>
                  <a:pt x="3834" y="9042"/>
                  <a:pt x="3860" y="9058"/>
                </a:cubicBezTo>
                <a:cubicBezTo>
                  <a:pt x="3868" y="9062"/>
                  <a:pt x="3877" y="9064"/>
                  <a:pt x="3886" y="9064"/>
                </a:cubicBezTo>
                <a:cubicBezTo>
                  <a:pt x="3905" y="9064"/>
                  <a:pt x="3924" y="9054"/>
                  <a:pt x="3933" y="9039"/>
                </a:cubicBezTo>
                <a:cubicBezTo>
                  <a:pt x="3949" y="9012"/>
                  <a:pt x="3938" y="8981"/>
                  <a:pt x="3913" y="8965"/>
                </a:cubicBezTo>
                <a:cubicBezTo>
                  <a:pt x="3889" y="8950"/>
                  <a:pt x="3865" y="8934"/>
                  <a:pt x="3840" y="8918"/>
                </a:cubicBezTo>
                <a:cubicBezTo>
                  <a:pt x="3832" y="8913"/>
                  <a:pt x="3823" y="8911"/>
                  <a:pt x="3814" y="8911"/>
                </a:cubicBezTo>
                <a:close/>
                <a:moveTo>
                  <a:pt x="7632" y="8938"/>
                </a:moveTo>
                <a:cubicBezTo>
                  <a:pt x="7611" y="8938"/>
                  <a:pt x="7590" y="8955"/>
                  <a:pt x="7597" y="8982"/>
                </a:cubicBezTo>
                <a:cubicBezTo>
                  <a:pt x="7608" y="9024"/>
                  <a:pt x="7635" y="9059"/>
                  <a:pt x="7674" y="9077"/>
                </a:cubicBezTo>
                <a:cubicBezTo>
                  <a:pt x="7680" y="9081"/>
                  <a:pt x="7686" y="9082"/>
                  <a:pt x="7691" y="9082"/>
                </a:cubicBezTo>
                <a:cubicBezTo>
                  <a:pt x="7723" y="9082"/>
                  <a:pt x="7743" y="9036"/>
                  <a:pt x="7708" y="9018"/>
                </a:cubicBezTo>
                <a:cubicBezTo>
                  <a:pt x="7686" y="9005"/>
                  <a:pt x="7671" y="8988"/>
                  <a:pt x="7666" y="8963"/>
                </a:cubicBezTo>
                <a:cubicBezTo>
                  <a:pt x="7660" y="8946"/>
                  <a:pt x="7647" y="8938"/>
                  <a:pt x="7632" y="8938"/>
                </a:cubicBezTo>
                <a:close/>
                <a:moveTo>
                  <a:pt x="4670" y="8945"/>
                </a:moveTo>
                <a:cubicBezTo>
                  <a:pt x="4667" y="8945"/>
                  <a:pt x="4664" y="8946"/>
                  <a:pt x="4661" y="8946"/>
                </a:cubicBezTo>
                <a:cubicBezTo>
                  <a:pt x="4644" y="8952"/>
                  <a:pt x="4630" y="8973"/>
                  <a:pt x="4636" y="8989"/>
                </a:cubicBezTo>
                <a:cubicBezTo>
                  <a:pt x="4646" y="9015"/>
                  <a:pt x="4656" y="9040"/>
                  <a:pt x="4666" y="9065"/>
                </a:cubicBezTo>
                <a:cubicBezTo>
                  <a:pt x="4673" y="9080"/>
                  <a:pt x="4685" y="9090"/>
                  <a:pt x="4700" y="9090"/>
                </a:cubicBezTo>
                <a:cubicBezTo>
                  <a:pt x="4703" y="9090"/>
                  <a:pt x="4706" y="9090"/>
                  <a:pt x="4709" y="9089"/>
                </a:cubicBezTo>
                <a:cubicBezTo>
                  <a:pt x="4727" y="9086"/>
                  <a:pt x="4743" y="9065"/>
                  <a:pt x="4734" y="9046"/>
                </a:cubicBezTo>
                <a:cubicBezTo>
                  <a:pt x="4724" y="9021"/>
                  <a:pt x="4714" y="8997"/>
                  <a:pt x="4704" y="8972"/>
                </a:cubicBezTo>
                <a:cubicBezTo>
                  <a:pt x="4698" y="8956"/>
                  <a:pt x="4686" y="8945"/>
                  <a:pt x="4670" y="8945"/>
                </a:cubicBezTo>
                <a:close/>
                <a:moveTo>
                  <a:pt x="17947" y="8968"/>
                </a:moveTo>
                <a:cubicBezTo>
                  <a:pt x="17942" y="8968"/>
                  <a:pt x="17937" y="8969"/>
                  <a:pt x="17932" y="8971"/>
                </a:cubicBezTo>
                <a:cubicBezTo>
                  <a:pt x="17916" y="8975"/>
                  <a:pt x="17902" y="8981"/>
                  <a:pt x="17887" y="8986"/>
                </a:cubicBezTo>
                <a:cubicBezTo>
                  <a:pt x="17860" y="8995"/>
                  <a:pt x="17843" y="9023"/>
                  <a:pt x="17850" y="9051"/>
                </a:cubicBezTo>
                <a:cubicBezTo>
                  <a:pt x="17855" y="9073"/>
                  <a:pt x="17878" y="9090"/>
                  <a:pt x="17902" y="9090"/>
                </a:cubicBezTo>
                <a:cubicBezTo>
                  <a:pt x="17906" y="9090"/>
                  <a:pt x="17911" y="9090"/>
                  <a:pt x="17916" y="9088"/>
                </a:cubicBezTo>
                <a:cubicBezTo>
                  <a:pt x="17932" y="9082"/>
                  <a:pt x="17946" y="9077"/>
                  <a:pt x="17960" y="9072"/>
                </a:cubicBezTo>
                <a:cubicBezTo>
                  <a:pt x="17988" y="9063"/>
                  <a:pt x="18005" y="9036"/>
                  <a:pt x="17997" y="9007"/>
                </a:cubicBezTo>
                <a:cubicBezTo>
                  <a:pt x="17991" y="8986"/>
                  <a:pt x="17969" y="8968"/>
                  <a:pt x="17947" y="8968"/>
                </a:cubicBezTo>
                <a:close/>
                <a:moveTo>
                  <a:pt x="21973" y="8893"/>
                </a:moveTo>
                <a:cubicBezTo>
                  <a:pt x="21965" y="8893"/>
                  <a:pt x="21957" y="8896"/>
                  <a:pt x="21951" y="8904"/>
                </a:cubicBezTo>
                <a:cubicBezTo>
                  <a:pt x="21910" y="8946"/>
                  <a:pt x="21868" y="8992"/>
                  <a:pt x="21827" y="9036"/>
                </a:cubicBezTo>
                <a:cubicBezTo>
                  <a:pt x="21803" y="9061"/>
                  <a:pt x="21827" y="9097"/>
                  <a:pt x="21854" y="9097"/>
                </a:cubicBezTo>
                <a:cubicBezTo>
                  <a:pt x="21862" y="9097"/>
                  <a:pt x="21870" y="9094"/>
                  <a:pt x="21877" y="9086"/>
                </a:cubicBezTo>
                <a:cubicBezTo>
                  <a:pt x="21918" y="9042"/>
                  <a:pt x="21960" y="8998"/>
                  <a:pt x="22000" y="8953"/>
                </a:cubicBezTo>
                <a:cubicBezTo>
                  <a:pt x="22024" y="8929"/>
                  <a:pt x="22000" y="8893"/>
                  <a:pt x="21973" y="8893"/>
                </a:cubicBezTo>
                <a:close/>
                <a:moveTo>
                  <a:pt x="3289" y="9049"/>
                </a:moveTo>
                <a:cubicBezTo>
                  <a:pt x="3276" y="9049"/>
                  <a:pt x="3264" y="9066"/>
                  <a:pt x="3276" y="9078"/>
                </a:cubicBezTo>
                <a:lnTo>
                  <a:pt x="3292" y="9094"/>
                </a:lnTo>
                <a:cubicBezTo>
                  <a:pt x="3295" y="9098"/>
                  <a:pt x="3299" y="9099"/>
                  <a:pt x="3303" y="9099"/>
                </a:cubicBezTo>
                <a:cubicBezTo>
                  <a:pt x="3316" y="9099"/>
                  <a:pt x="3328" y="9082"/>
                  <a:pt x="3316" y="9070"/>
                </a:cubicBezTo>
                <a:lnTo>
                  <a:pt x="3300" y="9054"/>
                </a:lnTo>
                <a:cubicBezTo>
                  <a:pt x="3297" y="9051"/>
                  <a:pt x="3293" y="9049"/>
                  <a:pt x="3289" y="9049"/>
                </a:cubicBezTo>
                <a:close/>
                <a:moveTo>
                  <a:pt x="9576" y="8968"/>
                </a:moveTo>
                <a:cubicBezTo>
                  <a:pt x="9557" y="8968"/>
                  <a:pt x="9537" y="8977"/>
                  <a:pt x="9528" y="8995"/>
                </a:cubicBezTo>
                <a:cubicBezTo>
                  <a:pt x="9523" y="9005"/>
                  <a:pt x="9518" y="9015"/>
                  <a:pt x="9512" y="9025"/>
                </a:cubicBezTo>
                <a:cubicBezTo>
                  <a:pt x="9500" y="9051"/>
                  <a:pt x="9505" y="9083"/>
                  <a:pt x="9532" y="9098"/>
                </a:cubicBezTo>
                <a:cubicBezTo>
                  <a:pt x="9540" y="9103"/>
                  <a:pt x="9550" y="9106"/>
                  <a:pt x="9559" y="9106"/>
                </a:cubicBezTo>
                <a:cubicBezTo>
                  <a:pt x="9578" y="9106"/>
                  <a:pt x="9597" y="9096"/>
                  <a:pt x="9606" y="9078"/>
                </a:cubicBezTo>
                <a:cubicBezTo>
                  <a:pt x="9611" y="9068"/>
                  <a:pt x="9616" y="9060"/>
                  <a:pt x="9621" y="9049"/>
                </a:cubicBezTo>
                <a:cubicBezTo>
                  <a:pt x="9633" y="9023"/>
                  <a:pt x="9628" y="8989"/>
                  <a:pt x="9601" y="8975"/>
                </a:cubicBezTo>
                <a:cubicBezTo>
                  <a:pt x="9594" y="8970"/>
                  <a:pt x="9585" y="8968"/>
                  <a:pt x="9576" y="8968"/>
                </a:cubicBezTo>
                <a:close/>
                <a:moveTo>
                  <a:pt x="21208" y="9041"/>
                </a:moveTo>
                <a:cubicBezTo>
                  <a:pt x="21162" y="9041"/>
                  <a:pt x="21162" y="9112"/>
                  <a:pt x="21208" y="9112"/>
                </a:cubicBezTo>
                <a:cubicBezTo>
                  <a:pt x="21208" y="9112"/>
                  <a:pt x="21208" y="9112"/>
                  <a:pt x="21209" y="9112"/>
                </a:cubicBezTo>
                <a:cubicBezTo>
                  <a:pt x="21254" y="9112"/>
                  <a:pt x="21254" y="9041"/>
                  <a:pt x="21208" y="9041"/>
                </a:cubicBezTo>
                <a:close/>
                <a:moveTo>
                  <a:pt x="1636" y="9042"/>
                </a:moveTo>
                <a:cubicBezTo>
                  <a:pt x="1591" y="9042"/>
                  <a:pt x="1591" y="9113"/>
                  <a:pt x="1637" y="9113"/>
                </a:cubicBezTo>
                <a:lnTo>
                  <a:pt x="1666" y="9113"/>
                </a:lnTo>
                <a:cubicBezTo>
                  <a:pt x="1712" y="9113"/>
                  <a:pt x="1712" y="9042"/>
                  <a:pt x="1666" y="9042"/>
                </a:cubicBezTo>
                <a:lnTo>
                  <a:pt x="1637" y="9042"/>
                </a:lnTo>
                <a:cubicBezTo>
                  <a:pt x="1636" y="9042"/>
                  <a:pt x="1636" y="9042"/>
                  <a:pt x="1636" y="9042"/>
                </a:cubicBezTo>
                <a:close/>
                <a:moveTo>
                  <a:pt x="23702" y="9001"/>
                </a:moveTo>
                <a:cubicBezTo>
                  <a:pt x="23675" y="9001"/>
                  <a:pt x="23649" y="9018"/>
                  <a:pt x="23649" y="9052"/>
                </a:cubicBezTo>
                <a:lnTo>
                  <a:pt x="23649" y="9068"/>
                </a:lnTo>
                <a:cubicBezTo>
                  <a:pt x="23649" y="9103"/>
                  <a:pt x="23676" y="9121"/>
                  <a:pt x="23703" y="9121"/>
                </a:cubicBezTo>
                <a:cubicBezTo>
                  <a:pt x="23730" y="9121"/>
                  <a:pt x="23757" y="9103"/>
                  <a:pt x="23757" y="9068"/>
                </a:cubicBezTo>
                <a:lnTo>
                  <a:pt x="23757" y="9052"/>
                </a:lnTo>
                <a:cubicBezTo>
                  <a:pt x="23756" y="9018"/>
                  <a:pt x="23729" y="9001"/>
                  <a:pt x="23702" y="9001"/>
                </a:cubicBezTo>
                <a:close/>
                <a:moveTo>
                  <a:pt x="8871" y="9029"/>
                </a:moveTo>
                <a:cubicBezTo>
                  <a:pt x="8844" y="9029"/>
                  <a:pt x="8820" y="9065"/>
                  <a:pt x="8845" y="9089"/>
                </a:cubicBezTo>
                <a:cubicBezTo>
                  <a:pt x="8854" y="9099"/>
                  <a:pt x="8865" y="9109"/>
                  <a:pt x="8876" y="9119"/>
                </a:cubicBezTo>
                <a:cubicBezTo>
                  <a:pt x="8883" y="9127"/>
                  <a:pt x="8891" y="9130"/>
                  <a:pt x="8899" y="9130"/>
                </a:cubicBezTo>
                <a:cubicBezTo>
                  <a:pt x="8926" y="9130"/>
                  <a:pt x="8950" y="9094"/>
                  <a:pt x="8925" y="9070"/>
                </a:cubicBezTo>
                <a:lnTo>
                  <a:pt x="8894" y="9040"/>
                </a:lnTo>
                <a:cubicBezTo>
                  <a:pt x="8887" y="9032"/>
                  <a:pt x="8879" y="9029"/>
                  <a:pt x="8871" y="9029"/>
                </a:cubicBezTo>
                <a:close/>
                <a:moveTo>
                  <a:pt x="17467" y="9015"/>
                </a:moveTo>
                <a:cubicBezTo>
                  <a:pt x="17440" y="9015"/>
                  <a:pt x="17413" y="9032"/>
                  <a:pt x="17413" y="9067"/>
                </a:cubicBezTo>
                <a:lnTo>
                  <a:pt x="17413" y="9083"/>
                </a:lnTo>
                <a:cubicBezTo>
                  <a:pt x="17413" y="9117"/>
                  <a:pt x="17440" y="9135"/>
                  <a:pt x="17467" y="9135"/>
                </a:cubicBezTo>
                <a:cubicBezTo>
                  <a:pt x="17494" y="9135"/>
                  <a:pt x="17520" y="9117"/>
                  <a:pt x="17520" y="9083"/>
                </a:cubicBezTo>
                <a:lnTo>
                  <a:pt x="17520" y="9067"/>
                </a:lnTo>
                <a:cubicBezTo>
                  <a:pt x="17520" y="9032"/>
                  <a:pt x="17494" y="9015"/>
                  <a:pt x="17467" y="9015"/>
                </a:cubicBezTo>
                <a:close/>
                <a:moveTo>
                  <a:pt x="22950" y="9061"/>
                </a:moveTo>
                <a:cubicBezTo>
                  <a:pt x="22923" y="9061"/>
                  <a:pt x="22900" y="9096"/>
                  <a:pt x="22925" y="9120"/>
                </a:cubicBezTo>
                <a:lnTo>
                  <a:pt x="22941" y="9136"/>
                </a:lnTo>
                <a:cubicBezTo>
                  <a:pt x="22948" y="9144"/>
                  <a:pt x="22957" y="9147"/>
                  <a:pt x="22965" y="9147"/>
                </a:cubicBezTo>
                <a:cubicBezTo>
                  <a:pt x="22992" y="9147"/>
                  <a:pt x="23015" y="9112"/>
                  <a:pt x="22990" y="9087"/>
                </a:cubicBezTo>
                <a:lnTo>
                  <a:pt x="22974" y="9071"/>
                </a:lnTo>
                <a:cubicBezTo>
                  <a:pt x="22967" y="9064"/>
                  <a:pt x="22958" y="9061"/>
                  <a:pt x="22950" y="9061"/>
                </a:cubicBezTo>
                <a:close/>
                <a:moveTo>
                  <a:pt x="15107" y="9099"/>
                </a:moveTo>
                <a:cubicBezTo>
                  <a:pt x="15099" y="9099"/>
                  <a:pt x="15091" y="9103"/>
                  <a:pt x="15084" y="9110"/>
                </a:cubicBezTo>
                <a:lnTo>
                  <a:pt x="15068" y="9126"/>
                </a:lnTo>
                <a:cubicBezTo>
                  <a:pt x="15043" y="9151"/>
                  <a:pt x="15067" y="9187"/>
                  <a:pt x="15094" y="9187"/>
                </a:cubicBezTo>
                <a:cubicBezTo>
                  <a:pt x="15102" y="9187"/>
                  <a:pt x="15110" y="9183"/>
                  <a:pt x="15117" y="9176"/>
                </a:cubicBezTo>
                <a:lnTo>
                  <a:pt x="15133" y="9160"/>
                </a:lnTo>
                <a:cubicBezTo>
                  <a:pt x="15159" y="9135"/>
                  <a:pt x="15134" y="9099"/>
                  <a:pt x="15107" y="9099"/>
                </a:cubicBezTo>
                <a:close/>
                <a:moveTo>
                  <a:pt x="6849" y="9116"/>
                </a:moveTo>
                <a:cubicBezTo>
                  <a:pt x="6832" y="9116"/>
                  <a:pt x="6814" y="9128"/>
                  <a:pt x="6814" y="9151"/>
                </a:cubicBezTo>
                <a:lnTo>
                  <a:pt x="6814" y="9166"/>
                </a:lnTo>
                <a:cubicBezTo>
                  <a:pt x="6813" y="9189"/>
                  <a:pt x="6831" y="9201"/>
                  <a:pt x="6849" y="9201"/>
                </a:cubicBezTo>
                <a:cubicBezTo>
                  <a:pt x="6867" y="9201"/>
                  <a:pt x="6885" y="9189"/>
                  <a:pt x="6885" y="9166"/>
                </a:cubicBezTo>
                <a:lnTo>
                  <a:pt x="6885" y="9151"/>
                </a:lnTo>
                <a:cubicBezTo>
                  <a:pt x="6885" y="9128"/>
                  <a:pt x="6867" y="9116"/>
                  <a:pt x="6849" y="9116"/>
                </a:cubicBezTo>
                <a:close/>
                <a:moveTo>
                  <a:pt x="2161" y="9105"/>
                </a:moveTo>
                <a:cubicBezTo>
                  <a:pt x="2144" y="9105"/>
                  <a:pt x="2126" y="9116"/>
                  <a:pt x="2126" y="9139"/>
                </a:cubicBezTo>
                <a:lnTo>
                  <a:pt x="2126" y="9170"/>
                </a:lnTo>
                <a:cubicBezTo>
                  <a:pt x="2126" y="9192"/>
                  <a:pt x="2144" y="9203"/>
                  <a:pt x="2161" y="9203"/>
                </a:cubicBezTo>
                <a:cubicBezTo>
                  <a:pt x="2179" y="9203"/>
                  <a:pt x="2197" y="9192"/>
                  <a:pt x="2197" y="9170"/>
                </a:cubicBezTo>
                <a:lnTo>
                  <a:pt x="2197" y="9139"/>
                </a:lnTo>
                <a:cubicBezTo>
                  <a:pt x="2197" y="9116"/>
                  <a:pt x="2179" y="9105"/>
                  <a:pt x="2161" y="9105"/>
                </a:cubicBezTo>
                <a:close/>
                <a:moveTo>
                  <a:pt x="296" y="9093"/>
                </a:moveTo>
                <a:cubicBezTo>
                  <a:pt x="284" y="9093"/>
                  <a:pt x="272" y="9098"/>
                  <a:pt x="261" y="9109"/>
                </a:cubicBezTo>
                <a:lnTo>
                  <a:pt x="245" y="9125"/>
                </a:lnTo>
                <a:cubicBezTo>
                  <a:pt x="208" y="9163"/>
                  <a:pt x="245" y="9217"/>
                  <a:pt x="285" y="9217"/>
                </a:cubicBezTo>
                <a:cubicBezTo>
                  <a:pt x="297" y="9217"/>
                  <a:pt x="309" y="9212"/>
                  <a:pt x="320" y="9201"/>
                </a:cubicBezTo>
                <a:lnTo>
                  <a:pt x="336" y="9185"/>
                </a:lnTo>
                <a:cubicBezTo>
                  <a:pt x="374" y="9147"/>
                  <a:pt x="337" y="9093"/>
                  <a:pt x="296" y="9093"/>
                </a:cubicBezTo>
                <a:close/>
                <a:moveTo>
                  <a:pt x="20726" y="9112"/>
                </a:moveTo>
                <a:cubicBezTo>
                  <a:pt x="20658" y="9113"/>
                  <a:pt x="20658" y="9219"/>
                  <a:pt x="20726" y="9219"/>
                </a:cubicBezTo>
                <a:cubicBezTo>
                  <a:pt x="20795" y="9219"/>
                  <a:pt x="20795" y="9112"/>
                  <a:pt x="20726" y="9112"/>
                </a:cubicBezTo>
                <a:close/>
                <a:moveTo>
                  <a:pt x="18594" y="9154"/>
                </a:moveTo>
                <a:cubicBezTo>
                  <a:pt x="18548" y="9154"/>
                  <a:pt x="18548" y="9224"/>
                  <a:pt x="18594" y="9224"/>
                </a:cubicBezTo>
                <a:lnTo>
                  <a:pt x="18624" y="9224"/>
                </a:lnTo>
                <a:cubicBezTo>
                  <a:pt x="18625" y="9224"/>
                  <a:pt x="18625" y="9224"/>
                  <a:pt x="18625" y="9224"/>
                </a:cubicBezTo>
                <a:cubicBezTo>
                  <a:pt x="18668" y="9224"/>
                  <a:pt x="18670" y="9154"/>
                  <a:pt x="18624" y="9154"/>
                </a:cubicBezTo>
                <a:close/>
                <a:moveTo>
                  <a:pt x="13210" y="9161"/>
                </a:moveTo>
                <a:cubicBezTo>
                  <a:pt x="13165" y="9161"/>
                  <a:pt x="13165" y="9232"/>
                  <a:pt x="13210" y="9232"/>
                </a:cubicBezTo>
                <a:cubicBezTo>
                  <a:pt x="13257" y="9232"/>
                  <a:pt x="13257" y="9161"/>
                  <a:pt x="13210" y="9161"/>
                </a:cubicBezTo>
                <a:close/>
                <a:moveTo>
                  <a:pt x="15496" y="9146"/>
                </a:moveTo>
                <a:cubicBezTo>
                  <a:pt x="15485" y="9146"/>
                  <a:pt x="15475" y="9151"/>
                  <a:pt x="15468" y="9164"/>
                </a:cubicBezTo>
                <a:cubicBezTo>
                  <a:pt x="15463" y="9175"/>
                  <a:pt x="15458" y="9183"/>
                  <a:pt x="15452" y="9194"/>
                </a:cubicBezTo>
                <a:cubicBezTo>
                  <a:pt x="15438" y="9221"/>
                  <a:pt x="15463" y="9247"/>
                  <a:pt x="15487" y="9247"/>
                </a:cubicBezTo>
                <a:cubicBezTo>
                  <a:pt x="15497" y="9247"/>
                  <a:pt x="15508" y="9242"/>
                  <a:pt x="15514" y="9229"/>
                </a:cubicBezTo>
                <a:cubicBezTo>
                  <a:pt x="15519" y="9219"/>
                  <a:pt x="15525" y="9209"/>
                  <a:pt x="15530" y="9199"/>
                </a:cubicBezTo>
                <a:cubicBezTo>
                  <a:pt x="15544" y="9171"/>
                  <a:pt x="15520" y="9146"/>
                  <a:pt x="15496" y="9146"/>
                </a:cubicBezTo>
                <a:close/>
                <a:moveTo>
                  <a:pt x="13707" y="9144"/>
                </a:moveTo>
                <a:cubicBezTo>
                  <a:pt x="13638" y="9144"/>
                  <a:pt x="13638" y="9251"/>
                  <a:pt x="13707" y="9251"/>
                </a:cubicBezTo>
                <a:cubicBezTo>
                  <a:pt x="13775" y="9251"/>
                  <a:pt x="13776" y="9144"/>
                  <a:pt x="13707" y="9144"/>
                </a:cubicBezTo>
                <a:close/>
                <a:moveTo>
                  <a:pt x="2551" y="9226"/>
                </a:moveTo>
                <a:cubicBezTo>
                  <a:pt x="2542" y="9226"/>
                  <a:pt x="2533" y="9232"/>
                  <a:pt x="2533" y="9244"/>
                </a:cubicBezTo>
                <a:lnTo>
                  <a:pt x="2533" y="9260"/>
                </a:lnTo>
                <a:cubicBezTo>
                  <a:pt x="2533" y="9271"/>
                  <a:pt x="2542" y="9277"/>
                  <a:pt x="2551" y="9277"/>
                </a:cubicBezTo>
                <a:cubicBezTo>
                  <a:pt x="2560" y="9277"/>
                  <a:pt x="2569" y="9271"/>
                  <a:pt x="2569" y="9260"/>
                </a:cubicBezTo>
                <a:lnTo>
                  <a:pt x="2569" y="9244"/>
                </a:lnTo>
                <a:cubicBezTo>
                  <a:pt x="2569" y="9232"/>
                  <a:pt x="2560" y="9226"/>
                  <a:pt x="2551" y="9226"/>
                </a:cubicBezTo>
                <a:close/>
                <a:moveTo>
                  <a:pt x="12581" y="9172"/>
                </a:moveTo>
                <a:cubicBezTo>
                  <a:pt x="12512" y="9172"/>
                  <a:pt x="12512" y="9280"/>
                  <a:pt x="12581" y="9280"/>
                </a:cubicBezTo>
                <a:cubicBezTo>
                  <a:pt x="12649" y="9280"/>
                  <a:pt x="12649" y="9172"/>
                  <a:pt x="12581" y="9172"/>
                </a:cubicBezTo>
                <a:close/>
                <a:moveTo>
                  <a:pt x="18232" y="9214"/>
                </a:moveTo>
                <a:cubicBezTo>
                  <a:pt x="18187" y="9214"/>
                  <a:pt x="18187" y="9285"/>
                  <a:pt x="18233" y="9285"/>
                </a:cubicBezTo>
                <a:cubicBezTo>
                  <a:pt x="18279" y="9285"/>
                  <a:pt x="18279" y="9214"/>
                  <a:pt x="18233" y="9214"/>
                </a:cubicBezTo>
                <a:cubicBezTo>
                  <a:pt x="18232" y="9214"/>
                  <a:pt x="18232" y="9214"/>
                  <a:pt x="18232" y="9214"/>
                </a:cubicBezTo>
                <a:close/>
                <a:moveTo>
                  <a:pt x="11273" y="9185"/>
                </a:moveTo>
                <a:cubicBezTo>
                  <a:pt x="11267" y="9185"/>
                  <a:pt x="11261" y="9186"/>
                  <a:pt x="11255" y="9191"/>
                </a:cubicBezTo>
                <a:cubicBezTo>
                  <a:pt x="11239" y="9201"/>
                  <a:pt x="11224" y="9209"/>
                  <a:pt x="11210" y="9220"/>
                </a:cubicBezTo>
                <a:cubicBezTo>
                  <a:pt x="11178" y="9241"/>
                  <a:pt x="11198" y="9288"/>
                  <a:pt x="11227" y="9288"/>
                </a:cubicBezTo>
                <a:cubicBezTo>
                  <a:pt x="11233" y="9288"/>
                  <a:pt x="11239" y="9286"/>
                  <a:pt x="11245" y="9282"/>
                </a:cubicBezTo>
                <a:cubicBezTo>
                  <a:pt x="11261" y="9271"/>
                  <a:pt x="11276" y="9262"/>
                  <a:pt x="11290" y="9251"/>
                </a:cubicBezTo>
                <a:cubicBezTo>
                  <a:pt x="11322" y="9231"/>
                  <a:pt x="11302" y="9185"/>
                  <a:pt x="11273" y="9185"/>
                </a:cubicBezTo>
                <a:close/>
                <a:moveTo>
                  <a:pt x="22350" y="9210"/>
                </a:moveTo>
                <a:cubicBezTo>
                  <a:pt x="22344" y="9210"/>
                  <a:pt x="22339" y="9212"/>
                  <a:pt x="22333" y="9215"/>
                </a:cubicBezTo>
                <a:cubicBezTo>
                  <a:pt x="22322" y="9220"/>
                  <a:pt x="22313" y="9225"/>
                  <a:pt x="22303" y="9230"/>
                </a:cubicBezTo>
                <a:cubicBezTo>
                  <a:pt x="22266" y="9248"/>
                  <a:pt x="22289" y="9296"/>
                  <a:pt x="22322" y="9296"/>
                </a:cubicBezTo>
                <a:cubicBezTo>
                  <a:pt x="22327" y="9296"/>
                  <a:pt x="22333" y="9295"/>
                  <a:pt x="22338" y="9292"/>
                </a:cubicBezTo>
                <a:cubicBezTo>
                  <a:pt x="22349" y="9287"/>
                  <a:pt x="22358" y="9282"/>
                  <a:pt x="22369" y="9276"/>
                </a:cubicBezTo>
                <a:cubicBezTo>
                  <a:pt x="22403" y="9258"/>
                  <a:pt x="22382" y="9210"/>
                  <a:pt x="22350" y="9210"/>
                </a:cubicBezTo>
                <a:close/>
                <a:moveTo>
                  <a:pt x="8354" y="9212"/>
                </a:moveTo>
                <a:cubicBezTo>
                  <a:pt x="8350" y="9212"/>
                  <a:pt x="8346" y="9212"/>
                  <a:pt x="8342" y="9214"/>
                </a:cubicBezTo>
                <a:cubicBezTo>
                  <a:pt x="8327" y="9219"/>
                  <a:pt x="8312" y="9224"/>
                  <a:pt x="8297" y="9229"/>
                </a:cubicBezTo>
                <a:cubicBezTo>
                  <a:pt x="8258" y="9243"/>
                  <a:pt x="8269" y="9299"/>
                  <a:pt x="8304" y="9299"/>
                </a:cubicBezTo>
                <a:cubicBezTo>
                  <a:pt x="8308" y="9299"/>
                  <a:pt x="8312" y="9299"/>
                  <a:pt x="8316" y="9297"/>
                </a:cubicBezTo>
                <a:cubicBezTo>
                  <a:pt x="8332" y="9292"/>
                  <a:pt x="8346" y="9287"/>
                  <a:pt x="8360" y="9282"/>
                </a:cubicBezTo>
                <a:cubicBezTo>
                  <a:pt x="8400" y="9270"/>
                  <a:pt x="8389" y="9212"/>
                  <a:pt x="8354" y="9212"/>
                </a:cubicBezTo>
                <a:close/>
                <a:moveTo>
                  <a:pt x="10703" y="9152"/>
                </a:moveTo>
                <a:cubicBezTo>
                  <a:pt x="10698" y="9152"/>
                  <a:pt x="10693" y="9152"/>
                  <a:pt x="10688" y="9154"/>
                </a:cubicBezTo>
                <a:cubicBezTo>
                  <a:pt x="10662" y="9161"/>
                  <a:pt x="10642" y="9192"/>
                  <a:pt x="10651" y="9219"/>
                </a:cubicBezTo>
                <a:cubicBezTo>
                  <a:pt x="10656" y="9235"/>
                  <a:pt x="10662" y="9249"/>
                  <a:pt x="10665" y="9264"/>
                </a:cubicBezTo>
                <a:cubicBezTo>
                  <a:pt x="10673" y="9287"/>
                  <a:pt x="10693" y="9302"/>
                  <a:pt x="10717" y="9302"/>
                </a:cubicBezTo>
                <a:cubicBezTo>
                  <a:pt x="10722" y="9302"/>
                  <a:pt x="10726" y="9302"/>
                  <a:pt x="10731" y="9301"/>
                </a:cubicBezTo>
                <a:cubicBezTo>
                  <a:pt x="10757" y="9292"/>
                  <a:pt x="10777" y="9262"/>
                  <a:pt x="10767" y="9235"/>
                </a:cubicBezTo>
                <a:cubicBezTo>
                  <a:pt x="10762" y="9219"/>
                  <a:pt x="10757" y="9204"/>
                  <a:pt x="10753" y="9191"/>
                </a:cubicBezTo>
                <a:cubicBezTo>
                  <a:pt x="10745" y="9167"/>
                  <a:pt x="10725" y="9152"/>
                  <a:pt x="10703" y="9152"/>
                </a:cubicBezTo>
                <a:close/>
                <a:moveTo>
                  <a:pt x="14369" y="9206"/>
                </a:moveTo>
                <a:cubicBezTo>
                  <a:pt x="14328" y="9206"/>
                  <a:pt x="14292" y="9259"/>
                  <a:pt x="14329" y="9296"/>
                </a:cubicBezTo>
                <a:lnTo>
                  <a:pt x="14345" y="9312"/>
                </a:lnTo>
                <a:cubicBezTo>
                  <a:pt x="14356" y="9323"/>
                  <a:pt x="14369" y="9328"/>
                  <a:pt x="14381" y="9328"/>
                </a:cubicBezTo>
                <a:cubicBezTo>
                  <a:pt x="14422" y="9328"/>
                  <a:pt x="14458" y="9275"/>
                  <a:pt x="14420" y="9238"/>
                </a:cubicBezTo>
                <a:lnTo>
                  <a:pt x="14405" y="9222"/>
                </a:lnTo>
                <a:cubicBezTo>
                  <a:pt x="14394" y="9211"/>
                  <a:pt x="14381" y="9206"/>
                  <a:pt x="14369" y="9206"/>
                </a:cubicBezTo>
                <a:close/>
                <a:moveTo>
                  <a:pt x="6297" y="9175"/>
                </a:moveTo>
                <a:cubicBezTo>
                  <a:pt x="6279" y="9175"/>
                  <a:pt x="6263" y="9186"/>
                  <a:pt x="6264" y="9208"/>
                </a:cubicBezTo>
                <a:cubicBezTo>
                  <a:pt x="6266" y="9251"/>
                  <a:pt x="6286" y="9293"/>
                  <a:pt x="6320" y="9324"/>
                </a:cubicBezTo>
                <a:cubicBezTo>
                  <a:pt x="6328" y="9330"/>
                  <a:pt x="6338" y="9333"/>
                  <a:pt x="6347" y="9333"/>
                </a:cubicBezTo>
                <a:cubicBezTo>
                  <a:pt x="6355" y="9333"/>
                  <a:pt x="6363" y="9331"/>
                  <a:pt x="6370" y="9324"/>
                </a:cubicBezTo>
                <a:cubicBezTo>
                  <a:pt x="6383" y="9311"/>
                  <a:pt x="6385" y="9286"/>
                  <a:pt x="6370" y="9274"/>
                </a:cubicBezTo>
                <a:cubicBezTo>
                  <a:pt x="6349" y="9257"/>
                  <a:pt x="6336" y="9236"/>
                  <a:pt x="6335" y="9208"/>
                </a:cubicBezTo>
                <a:cubicBezTo>
                  <a:pt x="6333" y="9186"/>
                  <a:pt x="6315" y="9175"/>
                  <a:pt x="6297" y="9175"/>
                </a:cubicBezTo>
                <a:close/>
                <a:moveTo>
                  <a:pt x="5468" y="9246"/>
                </a:moveTo>
                <a:cubicBezTo>
                  <a:pt x="5456" y="9246"/>
                  <a:pt x="5443" y="9254"/>
                  <a:pt x="5436" y="9265"/>
                </a:cubicBezTo>
                <a:cubicBezTo>
                  <a:pt x="5426" y="9283"/>
                  <a:pt x="5434" y="9302"/>
                  <a:pt x="5450" y="9313"/>
                </a:cubicBezTo>
                <a:cubicBezTo>
                  <a:pt x="5469" y="9329"/>
                  <a:pt x="5489" y="9344"/>
                  <a:pt x="5510" y="9358"/>
                </a:cubicBezTo>
                <a:cubicBezTo>
                  <a:pt x="5514" y="9361"/>
                  <a:pt x="5519" y="9363"/>
                  <a:pt x="5525" y="9363"/>
                </a:cubicBezTo>
                <a:cubicBezTo>
                  <a:pt x="5537" y="9363"/>
                  <a:pt x="5551" y="9355"/>
                  <a:pt x="5558" y="9345"/>
                </a:cubicBezTo>
                <a:cubicBezTo>
                  <a:pt x="5568" y="9327"/>
                  <a:pt x="5561" y="9308"/>
                  <a:pt x="5545" y="9296"/>
                </a:cubicBezTo>
                <a:cubicBezTo>
                  <a:pt x="5525" y="9281"/>
                  <a:pt x="5505" y="9266"/>
                  <a:pt x="5484" y="9251"/>
                </a:cubicBezTo>
                <a:cubicBezTo>
                  <a:pt x="5480" y="9248"/>
                  <a:pt x="5474" y="9246"/>
                  <a:pt x="5468" y="9246"/>
                </a:cubicBezTo>
                <a:close/>
                <a:moveTo>
                  <a:pt x="9530" y="9240"/>
                </a:moveTo>
                <a:cubicBezTo>
                  <a:pt x="9503" y="9240"/>
                  <a:pt x="9476" y="9258"/>
                  <a:pt x="9476" y="9292"/>
                </a:cubicBezTo>
                <a:lnTo>
                  <a:pt x="9476" y="9323"/>
                </a:lnTo>
                <a:cubicBezTo>
                  <a:pt x="9476" y="9357"/>
                  <a:pt x="9503" y="9374"/>
                  <a:pt x="9530" y="9374"/>
                </a:cubicBezTo>
                <a:cubicBezTo>
                  <a:pt x="9557" y="9374"/>
                  <a:pt x="9584" y="9357"/>
                  <a:pt x="9584" y="9323"/>
                </a:cubicBezTo>
                <a:lnTo>
                  <a:pt x="9584" y="9292"/>
                </a:lnTo>
                <a:cubicBezTo>
                  <a:pt x="9584" y="9258"/>
                  <a:pt x="9557" y="9240"/>
                  <a:pt x="9530" y="9240"/>
                </a:cubicBezTo>
                <a:close/>
                <a:moveTo>
                  <a:pt x="7042" y="9312"/>
                </a:moveTo>
                <a:cubicBezTo>
                  <a:pt x="6997" y="9312"/>
                  <a:pt x="6998" y="9382"/>
                  <a:pt x="7043" y="9382"/>
                </a:cubicBezTo>
                <a:lnTo>
                  <a:pt x="7074" y="9382"/>
                </a:lnTo>
                <a:cubicBezTo>
                  <a:pt x="7119" y="9382"/>
                  <a:pt x="7119" y="9312"/>
                  <a:pt x="7074" y="9312"/>
                </a:cubicBezTo>
                <a:lnTo>
                  <a:pt x="7043" y="9312"/>
                </a:lnTo>
                <a:cubicBezTo>
                  <a:pt x="7043" y="9312"/>
                  <a:pt x="7043" y="9312"/>
                  <a:pt x="7042" y="9312"/>
                </a:cubicBezTo>
                <a:close/>
                <a:moveTo>
                  <a:pt x="16939" y="9377"/>
                </a:moveTo>
                <a:cubicBezTo>
                  <a:pt x="16916" y="9377"/>
                  <a:pt x="16916" y="9413"/>
                  <a:pt x="16939" y="9413"/>
                </a:cubicBezTo>
                <a:lnTo>
                  <a:pt x="16955" y="9413"/>
                </a:lnTo>
                <a:cubicBezTo>
                  <a:pt x="16979" y="9413"/>
                  <a:pt x="16979" y="9377"/>
                  <a:pt x="16955" y="9377"/>
                </a:cubicBezTo>
                <a:close/>
                <a:moveTo>
                  <a:pt x="6072" y="9353"/>
                </a:moveTo>
                <a:cubicBezTo>
                  <a:pt x="6029" y="9353"/>
                  <a:pt x="6029" y="9423"/>
                  <a:pt x="6074" y="9423"/>
                </a:cubicBezTo>
                <a:cubicBezTo>
                  <a:pt x="6120" y="9423"/>
                  <a:pt x="6120" y="9353"/>
                  <a:pt x="6074" y="9353"/>
                </a:cubicBezTo>
                <a:cubicBezTo>
                  <a:pt x="6074" y="9353"/>
                  <a:pt x="6073" y="9353"/>
                  <a:pt x="6072" y="9353"/>
                </a:cubicBezTo>
                <a:close/>
                <a:moveTo>
                  <a:pt x="5519" y="9366"/>
                </a:moveTo>
                <a:cubicBezTo>
                  <a:pt x="5473" y="9366"/>
                  <a:pt x="5473" y="9437"/>
                  <a:pt x="5519" y="9437"/>
                </a:cubicBezTo>
                <a:cubicBezTo>
                  <a:pt x="5565" y="9437"/>
                  <a:pt x="5565" y="9366"/>
                  <a:pt x="5519" y="9366"/>
                </a:cubicBezTo>
                <a:close/>
                <a:moveTo>
                  <a:pt x="16491" y="9389"/>
                </a:moveTo>
                <a:cubicBezTo>
                  <a:pt x="16478" y="9389"/>
                  <a:pt x="16467" y="9407"/>
                  <a:pt x="16478" y="9420"/>
                </a:cubicBezTo>
                <a:cubicBezTo>
                  <a:pt x="16487" y="9431"/>
                  <a:pt x="16499" y="9437"/>
                  <a:pt x="16513" y="9437"/>
                </a:cubicBezTo>
                <a:cubicBezTo>
                  <a:pt x="16525" y="9437"/>
                  <a:pt x="16537" y="9432"/>
                  <a:pt x="16546" y="9422"/>
                </a:cubicBezTo>
                <a:cubicBezTo>
                  <a:pt x="16558" y="9409"/>
                  <a:pt x="16546" y="9391"/>
                  <a:pt x="16533" y="9391"/>
                </a:cubicBezTo>
                <a:cubicBezTo>
                  <a:pt x="16529" y="9391"/>
                  <a:pt x="16525" y="9393"/>
                  <a:pt x="16521" y="9397"/>
                </a:cubicBezTo>
                <a:cubicBezTo>
                  <a:pt x="16518" y="9400"/>
                  <a:pt x="16515" y="9401"/>
                  <a:pt x="16512" y="9401"/>
                </a:cubicBezTo>
                <a:cubicBezTo>
                  <a:pt x="16509" y="9401"/>
                  <a:pt x="16506" y="9399"/>
                  <a:pt x="16503" y="9396"/>
                </a:cubicBezTo>
                <a:cubicBezTo>
                  <a:pt x="16499" y="9391"/>
                  <a:pt x="16495" y="9389"/>
                  <a:pt x="16491" y="9389"/>
                </a:cubicBezTo>
                <a:close/>
                <a:moveTo>
                  <a:pt x="19406" y="9380"/>
                </a:moveTo>
                <a:cubicBezTo>
                  <a:pt x="19374" y="9380"/>
                  <a:pt x="19351" y="9427"/>
                  <a:pt x="19388" y="9445"/>
                </a:cubicBezTo>
                <a:cubicBezTo>
                  <a:pt x="19399" y="9450"/>
                  <a:pt x="19407" y="9456"/>
                  <a:pt x="19417" y="9461"/>
                </a:cubicBezTo>
                <a:cubicBezTo>
                  <a:pt x="19423" y="9464"/>
                  <a:pt x="19429" y="9465"/>
                  <a:pt x="19434" y="9465"/>
                </a:cubicBezTo>
                <a:cubicBezTo>
                  <a:pt x="19466" y="9465"/>
                  <a:pt x="19488" y="9418"/>
                  <a:pt x="19453" y="9400"/>
                </a:cubicBezTo>
                <a:cubicBezTo>
                  <a:pt x="19443" y="9395"/>
                  <a:pt x="19433" y="9390"/>
                  <a:pt x="19423" y="9384"/>
                </a:cubicBezTo>
                <a:cubicBezTo>
                  <a:pt x="19417" y="9381"/>
                  <a:pt x="19411" y="9380"/>
                  <a:pt x="19406" y="9380"/>
                </a:cubicBezTo>
                <a:close/>
                <a:moveTo>
                  <a:pt x="822" y="9353"/>
                </a:moveTo>
                <a:cubicBezTo>
                  <a:pt x="804" y="9353"/>
                  <a:pt x="786" y="9362"/>
                  <a:pt x="775" y="9379"/>
                </a:cubicBezTo>
                <a:cubicBezTo>
                  <a:pt x="763" y="9403"/>
                  <a:pt x="769" y="9439"/>
                  <a:pt x="795" y="9452"/>
                </a:cubicBezTo>
                <a:cubicBezTo>
                  <a:pt x="806" y="9458"/>
                  <a:pt x="815" y="9463"/>
                  <a:pt x="826" y="9468"/>
                </a:cubicBezTo>
                <a:cubicBezTo>
                  <a:pt x="834" y="9472"/>
                  <a:pt x="844" y="9474"/>
                  <a:pt x="853" y="9474"/>
                </a:cubicBezTo>
                <a:cubicBezTo>
                  <a:pt x="871" y="9474"/>
                  <a:pt x="889" y="9466"/>
                  <a:pt x="899" y="9448"/>
                </a:cubicBezTo>
                <a:cubicBezTo>
                  <a:pt x="914" y="9424"/>
                  <a:pt x="905" y="9388"/>
                  <a:pt x="879" y="9375"/>
                </a:cubicBezTo>
                <a:cubicBezTo>
                  <a:pt x="869" y="9370"/>
                  <a:pt x="859" y="9364"/>
                  <a:pt x="849" y="9359"/>
                </a:cubicBezTo>
                <a:cubicBezTo>
                  <a:pt x="840" y="9355"/>
                  <a:pt x="831" y="9353"/>
                  <a:pt x="822" y="9353"/>
                </a:cubicBezTo>
                <a:close/>
                <a:moveTo>
                  <a:pt x="10446" y="9394"/>
                </a:moveTo>
                <a:cubicBezTo>
                  <a:pt x="10429" y="9394"/>
                  <a:pt x="10411" y="9405"/>
                  <a:pt x="10411" y="9428"/>
                </a:cubicBezTo>
                <a:lnTo>
                  <a:pt x="10411" y="9444"/>
                </a:lnTo>
                <a:cubicBezTo>
                  <a:pt x="10411" y="9467"/>
                  <a:pt x="10429" y="9479"/>
                  <a:pt x="10446" y="9479"/>
                </a:cubicBezTo>
                <a:cubicBezTo>
                  <a:pt x="10464" y="9479"/>
                  <a:pt x="10481" y="9467"/>
                  <a:pt x="10481" y="9444"/>
                </a:cubicBezTo>
                <a:lnTo>
                  <a:pt x="10481" y="9428"/>
                </a:lnTo>
                <a:cubicBezTo>
                  <a:pt x="10481" y="9405"/>
                  <a:pt x="10464" y="9394"/>
                  <a:pt x="10446" y="9394"/>
                </a:cubicBezTo>
                <a:close/>
                <a:moveTo>
                  <a:pt x="7097" y="9418"/>
                </a:moveTo>
                <a:cubicBezTo>
                  <a:pt x="7084" y="9418"/>
                  <a:pt x="7072" y="9436"/>
                  <a:pt x="7084" y="9448"/>
                </a:cubicBezTo>
                <a:lnTo>
                  <a:pt x="7113" y="9479"/>
                </a:lnTo>
                <a:cubicBezTo>
                  <a:pt x="7117" y="9482"/>
                  <a:pt x="7121" y="9484"/>
                  <a:pt x="7125" y="9484"/>
                </a:cubicBezTo>
                <a:cubicBezTo>
                  <a:pt x="7138" y="9484"/>
                  <a:pt x="7151" y="9466"/>
                  <a:pt x="7139" y="9454"/>
                </a:cubicBezTo>
                <a:lnTo>
                  <a:pt x="7108" y="9423"/>
                </a:lnTo>
                <a:cubicBezTo>
                  <a:pt x="7105" y="9420"/>
                  <a:pt x="7101" y="9418"/>
                  <a:pt x="7097" y="9418"/>
                </a:cubicBezTo>
                <a:close/>
                <a:moveTo>
                  <a:pt x="3602" y="9456"/>
                </a:moveTo>
                <a:cubicBezTo>
                  <a:pt x="3580" y="9456"/>
                  <a:pt x="3580" y="9490"/>
                  <a:pt x="3603" y="9491"/>
                </a:cubicBezTo>
                <a:cubicBezTo>
                  <a:pt x="3627" y="9491"/>
                  <a:pt x="3627" y="9456"/>
                  <a:pt x="3603" y="9456"/>
                </a:cubicBezTo>
                <a:cubicBezTo>
                  <a:pt x="3603" y="9456"/>
                  <a:pt x="3602" y="9456"/>
                  <a:pt x="3602" y="9456"/>
                </a:cubicBezTo>
                <a:close/>
                <a:moveTo>
                  <a:pt x="14310" y="9411"/>
                </a:moveTo>
                <a:cubicBezTo>
                  <a:pt x="14241" y="9411"/>
                  <a:pt x="14241" y="9517"/>
                  <a:pt x="14310" y="9517"/>
                </a:cubicBezTo>
                <a:lnTo>
                  <a:pt x="14326" y="9517"/>
                </a:lnTo>
                <a:cubicBezTo>
                  <a:pt x="14394" y="9516"/>
                  <a:pt x="14394" y="9411"/>
                  <a:pt x="14326" y="9411"/>
                </a:cubicBezTo>
                <a:close/>
                <a:moveTo>
                  <a:pt x="20198" y="9368"/>
                </a:moveTo>
                <a:cubicBezTo>
                  <a:pt x="20194" y="9368"/>
                  <a:pt x="20189" y="9368"/>
                  <a:pt x="20184" y="9370"/>
                </a:cubicBezTo>
                <a:cubicBezTo>
                  <a:pt x="20158" y="9377"/>
                  <a:pt x="20137" y="9407"/>
                  <a:pt x="20148" y="9435"/>
                </a:cubicBezTo>
                <a:cubicBezTo>
                  <a:pt x="20153" y="9450"/>
                  <a:pt x="20158" y="9465"/>
                  <a:pt x="20162" y="9480"/>
                </a:cubicBezTo>
                <a:cubicBezTo>
                  <a:pt x="20170" y="9503"/>
                  <a:pt x="20191" y="9518"/>
                  <a:pt x="20215" y="9518"/>
                </a:cubicBezTo>
                <a:cubicBezTo>
                  <a:pt x="20219" y="9518"/>
                  <a:pt x="20224" y="9518"/>
                  <a:pt x="20228" y="9516"/>
                </a:cubicBezTo>
                <a:cubicBezTo>
                  <a:pt x="20254" y="9508"/>
                  <a:pt x="20275" y="9479"/>
                  <a:pt x="20265" y="9450"/>
                </a:cubicBezTo>
                <a:cubicBezTo>
                  <a:pt x="20260" y="9437"/>
                  <a:pt x="20254" y="9421"/>
                  <a:pt x="20249" y="9406"/>
                </a:cubicBezTo>
                <a:cubicBezTo>
                  <a:pt x="20241" y="9384"/>
                  <a:pt x="20221" y="9368"/>
                  <a:pt x="20198" y="9368"/>
                </a:cubicBezTo>
                <a:close/>
                <a:moveTo>
                  <a:pt x="22841" y="9436"/>
                </a:moveTo>
                <a:cubicBezTo>
                  <a:pt x="22831" y="9436"/>
                  <a:pt x="22820" y="9441"/>
                  <a:pt x="22814" y="9454"/>
                </a:cubicBezTo>
                <a:cubicBezTo>
                  <a:pt x="22809" y="9464"/>
                  <a:pt x="22803" y="9473"/>
                  <a:pt x="22798" y="9484"/>
                </a:cubicBezTo>
                <a:cubicBezTo>
                  <a:pt x="22784" y="9511"/>
                  <a:pt x="22808" y="9537"/>
                  <a:pt x="22831" y="9537"/>
                </a:cubicBezTo>
                <a:cubicBezTo>
                  <a:pt x="22842" y="9537"/>
                  <a:pt x="22852" y="9532"/>
                  <a:pt x="22859" y="9518"/>
                </a:cubicBezTo>
                <a:cubicBezTo>
                  <a:pt x="22864" y="9508"/>
                  <a:pt x="22869" y="9500"/>
                  <a:pt x="22875" y="9489"/>
                </a:cubicBezTo>
                <a:cubicBezTo>
                  <a:pt x="22889" y="9462"/>
                  <a:pt x="22865" y="9436"/>
                  <a:pt x="22841" y="9436"/>
                </a:cubicBezTo>
                <a:close/>
                <a:moveTo>
                  <a:pt x="7380" y="9460"/>
                </a:moveTo>
                <a:cubicBezTo>
                  <a:pt x="7372" y="9460"/>
                  <a:pt x="7364" y="9463"/>
                  <a:pt x="7356" y="9470"/>
                </a:cubicBezTo>
                <a:lnTo>
                  <a:pt x="7341" y="9486"/>
                </a:lnTo>
                <a:cubicBezTo>
                  <a:pt x="7315" y="9511"/>
                  <a:pt x="7340" y="9547"/>
                  <a:pt x="7367" y="9547"/>
                </a:cubicBezTo>
                <a:cubicBezTo>
                  <a:pt x="7375" y="9547"/>
                  <a:pt x="7383" y="9544"/>
                  <a:pt x="7390" y="9536"/>
                </a:cubicBezTo>
                <a:lnTo>
                  <a:pt x="7406" y="9521"/>
                </a:lnTo>
                <a:cubicBezTo>
                  <a:pt x="7431" y="9496"/>
                  <a:pt x="7407" y="9460"/>
                  <a:pt x="7380" y="9460"/>
                </a:cubicBezTo>
                <a:close/>
                <a:moveTo>
                  <a:pt x="18608" y="9548"/>
                </a:moveTo>
                <a:cubicBezTo>
                  <a:pt x="18584" y="9548"/>
                  <a:pt x="18584" y="9583"/>
                  <a:pt x="18608" y="9583"/>
                </a:cubicBezTo>
                <a:cubicBezTo>
                  <a:pt x="18631" y="9583"/>
                  <a:pt x="18631" y="9548"/>
                  <a:pt x="18608" y="9548"/>
                </a:cubicBezTo>
                <a:close/>
                <a:moveTo>
                  <a:pt x="24711" y="9523"/>
                </a:moveTo>
                <a:cubicBezTo>
                  <a:pt x="24668" y="9523"/>
                  <a:pt x="24668" y="9592"/>
                  <a:pt x="24712" y="9594"/>
                </a:cubicBezTo>
                <a:cubicBezTo>
                  <a:pt x="24758" y="9594"/>
                  <a:pt x="24758" y="9523"/>
                  <a:pt x="24712" y="9523"/>
                </a:cubicBezTo>
                <a:cubicBezTo>
                  <a:pt x="24712" y="9523"/>
                  <a:pt x="24711" y="9523"/>
                  <a:pt x="24711" y="9523"/>
                </a:cubicBezTo>
                <a:close/>
                <a:moveTo>
                  <a:pt x="7720" y="9480"/>
                </a:moveTo>
                <a:cubicBezTo>
                  <a:pt x="7699" y="9480"/>
                  <a:pt x="7677" y="9497"/>
                  <a:pt x="7682" y="9524"/>
                </a:cubicBezTo>
                <a:lnTo>
                  <a:pt x="7698" y="9599"/>
                </a:lnTo>
                <a:cubicBezTo>
                  <a:pt x="7702" y="9617"/>
                  <a:pt x="7715" y="9624"/>
                  <a:pt x="7729" y="9624"/>
                </a:cubicBezTo>
                <a:cubicBezTo>
                  <a:pt x="7750" y="9624"/>
                  <a:pt x="7772" y="9607"/>
                  <a:pt x="7766" y="9580"/>
                </a:cubicBezTo>
                <a:lnTo>
                  <a:pt x="7750" y="9506"/>
                </a:lnTo>
                <a:cubicBezTo>
                  <a:pt x="7747" y="9487"/>
                  <a:pt x="7734" y="9480"/>
                  <a:pt x="7720" y="9480"/>
                </a:cubicBezTo>
                <a:close/>
                <a:moveTo>
                  <a:pt x="8943" y="9504"/>
                </a:moveTo>
                <a:cubicBezTo>
                  <a:pt x="8938" y="9504"/>
                  <a:pt x="8933" y="9505"/>
                  <a:pt x="8928" y="9507"/>
                </a:cubicBezTo>
                <a:cubicBezTo>
                  <a:pt x="8912" y="9512"/>
                  <a:pt x="8898" y="9517"/>
                  <a:pt x="8883" y="9523"/>
                </a:cubicBezTo>
                <a:cubicBezTo>
                  <a:pt x="8856" y="9532"/>
                  <a:pt x="8839" y="9559"/>
                  <a:pt x="8846" y="9589"/>
                </a:cubicBezTo>
                <a:cubicBezTo>
                  <a:pt x="8851" y="9610"/>
                  <a:pt x="8873" y="9628"/>
                  <a:pt x="8896" y="9628"/>
                </a:cubicBezTo>
                <a:cubicBezTo>
                  <a:pt x="8901" y="9628"/>
                  <a:pt x="8906" y="9627"/>
                  <a:pt x="8911" y="9625"/>
                </a:cubicBezTo>
                <a:cubicBezTo>
                  <a:pt x="8927" y="9620"/>
                  <a:pt x="8942" y="9615"/>
                  <a:pt x="8956" y="9610"/>
                </a:cubicBezTo>
                <a:cubicBezTo>
                  <a:pt x="8983" y="9600"/>
                  <a:pt x="9001" y="9573"/>
                  <a:pt x="8993" y="9544"/>
                </a:cubicBezTo>
                <a:cubicBezTo>
                  <a:pt x="8987" y="9522"/>
                  <a:pt x="8965" y="9504"/>
                  <a:pt x="8943" y="9504"/>
                </a:cubicBezTo>
                <a:close/>
                <a:moveTo>
                  <a:pt x="12970" y="9431"/>
                </a:moveTo>
                <a:cubicBezTo>
                  <a:pt x="12962" y="9431"/>
                  <a:pt x="12954" y="9434"/>
                  <a:pt x="12946" y="9442"/>
                </a:cubicBezTo>
                <a:cubicBezTo>
                  <a:pt x="12906" y="9485"/>
                  <a:pt x="12864" y="9529"/>
                  <a:pt x="12823" y="9574"/>
                </a:cubicBezTo>
                <a:cubicBezTo>
                  <a:pt x="12799" y="9599"/>
                  <a:pt x="12823" y="9635"/>
                  <a:pt x="12849" y="9635"/>
                </a:cubicBezTo>
                <a:cubicBezTo>
                  <a:pt x="12857" y="9635"/>
                  <a:pt x="12866" y="9631"/>
                  <a:pt x="12873" y="9623"/>
                </a:cubicBezTo>
                <a:cubicBezTo>
                  <a:pt x="12914" y="9580"/>
                  <a:pt x="12956" y="9536"/>
                  <a:pt x="12996" y="9491"/>
                </a:cubicBezTo>
                <a:cubicBezTo>
                  <a:pt x="13020" y="9466"/>
                  <a:pt x="12996" y="9431"/>
                  <a:pt x="12970" y="9431"/>
                </a:cubicBezTo>
                <a:close/>
                <a:moveTo>
                  <a:pt x="24081" y="9532"/>
                </a:moveTo>
                <a:cubicBezTo>
                  <a:pt x="24013" y="9532"/>
                  <a:pt x="24013" y="9639"/>
                  <a:pt x="24081" y="9639"/>
                </a:cubicBezTo>
                <a:cubicBezTo>
                  <a:pt x="24151" y="9639"/>
                  <a:pt x="24151" y="9532"/>
                  <a:pt x="24081" y="9532"/>
                </a:cubicBezTo>
                <a:close/>
                <a:moveTo>
                  <a:pt x="12204" y="9579"/>
                </a:moveTo>
                <a:cubicBezTo>
                  <a:pt x="12158" y="9579"/>
                  <a:pt x="12158" y="9649"/>
                  <a:pt x="12204" y="9649"/>
                </a:cubicBezTo>
                <a:cubicBezTo>
                  <a:pt x="12250" y="9649"/>
                  <a:pt x="12250" y="9579"/>
                  <a:pt x="12204" y="9579"/>
                </a:cubicBezTo>
                <a:close/>
                <a:moveTo>
                  <a:pt x="14697" y="9540"/>
                </a:moveTo>
                <a:cubicBezTo>
                  <a:pt x="14670" y="9540"/>
                  <a:pt x="14644" y="9557"/>
                  <a:pt x="14644" y="9592"/>
                </a:cubicBezTo>
                <a:lnTo>
                  <a:pt x="14644" y="9608"/>
                </a:lnTo>
                <a:cubicBezTo>
                  <a:pt x="14644" y="9643"/>
                  <a:pt x="14670" y="9660"/>
                  <a:pt x="14697" y="9660"/>
                </a:cubicBezTo>
                <a:cubicBezTo>
                  <a:pt x="14724" y="9660"/>
                  <a:pt x="14750" y="9643"/>
                  <a:pt x="14750" y="9608"/>
                </a:cubicBezTo>
                <a:lnTo>
                  <a:pt x="14750" y="9592"/>
                </a:lnTo>
                <a:cubicBezTo>
                  <a:pt x="14750" y="9557"/>
                  <a:pt x="14724" y="9540"/>
                  <a:pt x="14697" y="9540"/>
                </a:cubicBezTo>
                <a:close/>
                <a:moveTo>
                  <a:pt x="1320" y="9548"/>
                </a:moveTo>
                <a:cubicBezTo>
                  <a:pt x="1279" y="9548"/>
                  <a:pt x="1242" y="9601"/>
                  <a:pt x="1280" y="9638"/>
                </a:cubicBezTo>
                <a:lnTo>
                  <a:pt x="1296" y="9654"/>
                </a:lnTo>
                <a:cubicBezTo>
                  <a:pt x="1307" y="9665"/>
                  <a:pt x="1320" y="9670"/>
                  <a:pt x="1332" y="9670"/>
                </a:cubicBezTo>
                <a:cubicBezTo>
                  <a:pt x="1373" y="9670"/>
                  <a:pt x="1409" y="9616"/>
                  <a:pt x="1372" y="9579"/>
                </a:cubicBezTo>
                <a:lnTo>
                  <a:pt x="1356" y="9564"/>
                </a:lnTo>
                <a:cubicBezTo>
                  <a:pt x="1345" y="9553"/>
                  <a:pt x="1332" y="9548"/>
                  <a:pt x="1320" y="9548"/>
                </a:cubicBezTo>
                <a:close/>
                <a:moveTo>
                  <a:pt x="8463" y="9553"/>
                </a:moveTo>
                <a:cubicBezTo>
                  <a:pt x="8437" y="9553"/>
                  <a:pt x="8410" y="9570"/>
                  <a:pt x="8410" y="9604"/>
                </a:cubicBezTo>
                <a:lnTo>
                  <a:pt x="8410" y="9620"/>
                </a:lnTo>
                <a:cubicBezTo>
                  <a:pt x="8410" y="9655"/>
                  <a:pt x="8437" y="9672"/>
                  <a:pt x="8464" y="9672"/>
                </a:cubicBezTo>
                <a:cubicBezTo>
                  <a:pt x="8491" y="9672"/>
                  <a:pt x="8517" y="9655"/>
                  <a:pt x="8517" y="9620"/>
                </a:cubicBezTo>
                <a:lnTo>
                  <a:pt x="8517" y="9604"/>
                </a:lnTo>
                <a:cubicBezTo>
                  <a:pt x="8517" y="9570"/>
                  <a:pt x="8490" y="9553"/>
                  <a:pt x="8463" y="9553"/>
                </a:cubicBezTo>
                <a:close/>
                <a:moveTo>
                  <a:pt x="3740" y="9605"/>
                </a:moveTo>
                <a:cubicBezTo>
                  <a:pt x="3728" y="9605"/>
                  <a:pt x="3716" y="9618"/>
                  <a:pt x="3723" y="9633"/>
                </a:cubicBezTo>
                <a:cubicBezTo>
                  <a:pt x="3729" y="9643"/>
                  <a:pt x="3734" y="9653"/>
                  <a:pt x="3739" y="9663"/>
                </a:cubicBezTo>
                <a:cubicBezTo>
                  <a:pt x="3742" y="9670"/>
                  <a:pt x="3747" y="9672"/>
                  <a:pt x="3753" y="9672"/>
                </a:cubicBezTo>
                <a:cubicBezTo>
                  <a:pt x="3764" y="9672"/>
                  <a:pt x="3777" y="9659"/>
                  <a:pt x="3770" y="9644"/>
                </a:cubicBezTo>
                <a:cubicBezTo>
                  <a:pt x="3763" y="9636"/>
                  <a:pt x="3758" y="9625"/>
                  <a:pt x="3754" y="9615"/>
                </a:cubicBezTo>
                <a:cubicBezTo>
                  <a:pt x="3750" y="9608"/>
                  <a:pt x="3745" y="9605"/>
                  <a:pt x="3740" y="9605"/>
                </a:cubicBezTo>
                <a:close/>
                <a:moveTo>
                  <a:pt x="3227" y="9554"/>
                </a:moveTo>
                <a:cubicBezTo>
                  <a:pt x="3218" y="9554"/>
                  <a:pt x="3208" y="9556"/>
                  <a:pt x="3200" y="9560"/>
                </a:cubicBezTo>
                <a:cubicBezTo>
                  <a:pt x="3189" y="9566"/>
                  <a:pt x="3180" y="9571"/>
                  <a:pt x="3169" y="9576"/>
                </a:cubicBezTo>
                <a:cubicBezTo>
                  <a:pt x="3143" y="9590"/>
                  <a:pt x="3137" y="9625"/>
                  <a:pt x="3150" y="9649"/>
                </a:cubicBezTo>
                <a:cubicBezTo>
                  <a:pt x="3161" y="9667"/>
                  <a:pt x="3179" y="9676"/>
                  <a:pt x="3197" y="9676"/>
                </a:cubicBezTo>
                <a:cubicBezTo>
                  <a:pt x="3206" y="9676"/>
                  <a:pt x="3215" y="9674"/>
                  <a:pt x="3224" y="9669"/>
                </a:cubicBezTo>
                <a:cubicBezTo>
                  <a:pt x="3234" y="9664"/>
                  <a:pt x="3243" y="9659"/>
                  <a:pt x="3253" y="9654"/>
                </a:cubicBezTo>
                <a:cubicBezTo>
                  <a:pt x="3279" y="9641"/>
                  <a:pt x="3287" y="9605"/>
                  <a:pt x="3273" y="9580"/>
                </a:cubicBezTo>
                <a:cubicBezTo>
                  <a:pt x="3262" y="9563"/>
                  <a:pt x="3245" y="9554"/>
                  <a:pt x="3227" y="9554"/>
                </a:cubicBezTo>
                <a:close/>
                <a:moveTo>
                  <a:pt x="4263" y="9570"/>
                </a:moveTo>
                <a:cubicBezTo>
                  <a:pt x="4195" y="9571"/>
                  <a:pt x="4194" y="9678"/>
                  <a:pt x="4263" y="9678"/>
                </a:cubicBezTo>
                <a:lnTo>
                  <a:pt x="4293" y="9678"/>
                </a:lnTo>
                <a:cubicBezTo>
                  <a:pt x="4361" y="9678"/>
                  <a:pt x="4362" y="9570"/>
                  <a:pt x="4293" y="9570"/>
                </a:cubicBezTo>
                <a:close/>
                <a:moveTo>
                  <a:pt x="6277" y="9581"/>
                </a:moveTo>
                <a:cubicBezTo>
                  <a:pt x="6259" y="9581"/>
                  <a:pt x="6242" y="9593"/>
                  <a:pt x="6242" y="9616"/>
                </a:cubicBezTo>
                <a:lnTo>
                  <a:pt x="6242" y="9646"/>
                </a:lnTo>
                <a:cubicBezTo>
                  <a:pt x="6242" y="9669"/>
                  <a:pt x="6259" y="9680"/>
                  <a:pt x="6277" y="9680"/>
                </a:cubicBezTo>
                <a:cubicBezTo>
                  <a:pt x="6294" y="9680"/>
                  <a:pt x="6312" y="9669"/>
                  <a:pt x="6312" y="9646"/>
                </a:cubicBezTo>
                <a:lnTo>
                  <a:pt x="6312" y="9616"/>
                </a:lnTo>
                <a:cubicBezTo>
                  <a:pt x="6312" y="9593"/>
                  <a:pt x="6294" y="9581"/>
                  <a:pt x="6277" y="9581"/>
                </a:cubicBezTo>
                <a:close/>
                <a:moveTo>
                  <a:pt x="15152" y="9567"/>
                </a:moveTo>
                <a:cubicBezTo>
                  <a:pt x="15134" y="9567"/>
                  <a:pt x="15116" y="9578"/>
                  <a:pt x="15116" y="9601"/>
                </a:cubicBezTo>
                <a:lnTo>
                  <a:pt x="15116" y="9646"/>
                </a:lnTo>
                <a:cubicBezTo>
                  <a:pt x="15116" y="9669"/>
                  <a:pt x="15134" y="9680"/>
                  <a:pt x="15152" y="9680"/>
                </a:cubicBezTo>
                <a:cubicBezTo>
                  <a:pt x="15169" y="9680"/>
                  <a:pt x="15187" y="9669"/>
                  <a:pt x="15187" y="9646"/>
                </a:cubicBezTo>
                <a:lnTo>
                  <a:pt x="15187" y="9601"/>
                </a:lnTo>
                <a:cubicBezTo>
                  <a:pt x="15187" y="9578"/>
                  <a:pt x="15169" y="9567"/>
                  <a:pt x="15152" y="9567"/>
                </a:cubicBezTo>
                <a:close/>
                <a:moveTo>
                  <a:pt x="13946" y="9597"/>
                </a:moveTo>
                <a:cubicBezTo>
                  <a:pt x="13919" y="9597"/>
                  <a:pt x="13895" y="9633"/>
                  <a:pt x="13921" y="9658"/>
                </a:cubicBezTo>
                <a:lnTo>
                  <a:pt x="13936" y="9674"/>
                </a:lnTo>
                <a:cubicBezTo>
                  <a:pt x="13944" y="9681"/>
                  <a:pt x="13952" y="9684"/>
                  <a:pt x="13960" y="9684"/>
                </a:cubicBezTo>
                <a:cubicBezTo>
                  <a:pt x="13987" y="9684"/>
                  <a:pt x="14011" y="9648"/>
                  <a:pt x="13986" y="9623"/>
                </a:cubicBezTo>
                <a:lnTo>
                  <a:pt x="13970" y="9608"/>
                </a:lnTo>
                <a:cubicBezTo>
                  <a:pt x="13963" y="9600"/>
                  <a:pt x="13954" y="9597"/>
                  <a:pt x="13946" y="9597"/>
                </a:cubicBezTo>
                <a:close/>
                <a:moveTo>
                  <a:pt x="6102" y="9636"/>
                </a:moveTo>
                <a:cubicBezTo>
                  <a:pt x="6094" y="9636"/>
                  <a:pt x="6086" y="9639"/>
                  <a:pt x="6079" y="9647"/>
                </a:cubicBezTo>
                <a:lnTo>
                  <a:pt x="6064" y="9663"/>
                </a:lnTo>
                <a:cubicBezTo>
                  <a:pt x="6038" y="9688"/>
                  <a:pt x="6063" y="9724"/>
                  <a:pt x="6090" y="9724"/>
                </a:cubicBezTo>
                <a:cubicBezTo>
                  <a:pt x="6095" y="9724"/>
                  <a:pt x="6101" y="9723"/>
                  <a:pt x="6106" y="9720"/>
                </a:cubicBezTo>
                <a:cubicBezTo>
                  <a:pt x="6112" y="9723"/>
                  <a:pt x="6119" y="9724"/>
                  <a:pt x="6126" y="9724"/>
                </a:cubicBezTo>
                <a:cubicBezTo>
                  <a:pt x="6144" y="9724"/>
                  <a:pt x="6162" y="9713"/>
                  <a:pt x="6162" y="9690"/>
                </a:cubicBezTo>
                <a:lnTo>
                  <a:pt x="6162" y="9675"/>
                </a:lnTo>
                <a:cubicBezTo>
                  <a:pt x="6162" y="9652"/>
                  <a:pt x="6144" y="9640"/>
                  <a:pt x="6126" y="9640"/>
                </a:cubicBezTo>
                <a:cubicBezTo>
                  <a:pt x="6124" y="9640"/>
                  <a:pt x="6121" y="9640"/>
                  <a:pt x="6118" y="9641"/>
                </a:cubicBezTo>
                <a:cubicBezTo>
                  <a:pt x="6113" y="9638"/>
                  <a:pt x="6108" y="9636"/>
                  <a:pt x="6102" y="9636"/>
                </a:cubicBezTo>
                <a:close/>
                <a:moveTo>
                  <a:pt x="19762" y="9581"/>
                </a:moveTo>
                <a:cubicBezTo>
                  <a:pt x="19752" y="9581"/>
                  <a:pt x="19742" y="9584"/>
                  <a:pt x="19736" y="9591"/>
                </a:cubicBezTo>
                <a:cubicBezTo>
                  <a:pt x="19721" y="9605"/>
                  <a:pt x="19723" y="9626"/>
                  <a:pt x="19736" y="9641"/>
                </a:cubicBezTo>
                <a:cubicBezTo>
                  <a:pt x="19757" y="9665"/>
                  <a:pt x="19777" y="9690"/>
                  <a:pt x="19798" y="9715"/>
                </a:cubicBezTo>
                <a:cubicBezTo>
                  <a:pt x="19803" y="9722"/>
                  <a:pt x="19812" y="9726"/>
                  <a:pt x="19821" y="9726"/>
                </a:cubicBezTo>
                <a:cubicBezTo>
                  <a:pt x="19831" y="9726"/>
                  <a:pt x="19840" y="9722"/>
                  <a:pt x="19847" y="9715"/>
                </a:cubicBezTo>
                <a:cubicBezTo>
                  <a:pt x="19862" y="9701"/>
                  <a:pt x="19861" y="9680"/>
                  <a:pt x="19847" y="9665"/>
                </a:cubicBezTo>
                <a:cubicBezTo>
                  <a:pt x="19826" y="9641"/>
                  <a:pt x="19807" y="9616"/>
                  <a:pt x="19786" y="9591"/>
                </a:cubicBezTo>
                <a:cubicBezTo>
                  <a:pt x="19780" y="9584"/>
                  <a:pt x="19771" y="9581"/>
                  <a:pt x="19762" y="9581"/>
                </a:cubicBezTo>
                <a:close/>
                <a:moveTo>
                  <a:pt x="5288" y="9605"/>
                </a:moveTo>
                <a:cubicBezTo>
                  <a:pt x="5252" y="9605"/>
                  <a:pt x="5215" y="9644"/>
                  <a:pt x="5238" y="9685"/>
                </a:cubicBezTo>
                <a:cubicBezTo>
                  <a:pt x="5258" y="9721"/>
                  <a:pt x="5290" y="9737"/>
                  <a:pt x="5329" y="9742"/>
                </a:cubicBezTo>
                <a:cubicBezTo>
                  <a:pt x="5331" y="9742"/>
                  <a:pt x="5333" y="9742"/>
                  <a:pt x="5335" y="9742"/>
                </a:cubicBezTo>
                <a:cubicBezTo>
                  <a:pt x="5361" y="9742"/>
                  <a:pt x="5383" y="9714"/>
                  <a:pt x="5383" y="9688"/>
                </a:cubicBezTo>
                <a:cubicBezTo>
                  <a:pt x="5383" y="9658"/>
                  <a:pt x="5361" y="9639"/>
                  <a:pt x="5333" y="9636"/>
                </a:cubicBezTo>
                <a:cubicBezTo>
                  <a:pt x="5331" y="9634"/>
                  <a:pt x="5331" y="9633"/>
                  <a:pt x="5330" y="9632"/>
                </a:cubicBezTo>
                <a:cubicBezTo>
                  <a:pt x="5320" y="9613"/>
                  <a:pt x="5305" y="9605"/>
                  <a:pt x="5288" y="9605"/>
                </a:cubicBezTo>
                <a:close/>
                <a:moveTo>
                  <a:pt x="17870" y="9711"/>
                </a:moveTo>
                <a:cubicBezTo>
                  <a:pt x="17848" y="9711"/>
                  <a:pt x="17846" y="9747"/>
                  <a:pt x="17870" y="9747"/>
                </a:cubicBezTo>
                <a:lnTo>
                  <a:pt x="17886" y="9747"/>
                </a:lnTo>
                <a:cubicBezTo>
                  <a:pt x="17908" y="9746"/>
                  <a:pt x="17909" y="9711"/>
                  <a:pt x="17886" y="9711"/>
                </a:cubicBezTo>
                <a:close/>
                <a:moveTo>
                  <a:pt x="4895" y="9681"/>
                </a:moveTo>
                <a:cubicBezTo>
                  <a:pt x="4849" y="9681"/>
                  <a:pt x="4849" y="9752"/>
                  <a:pt x="4895" y="9752"/>
                </a:cubicBezTo>
                <a:cubicBezTo>
                  <a:pt x="4940" y="9752"/>
                  <a:pt x="4940" y="9681"/>
                  <a:pt x="4895" y="9681"/>
                </a:cubicBezTo>
                <a:close/>
                <a:moveTo>
                  <a:pt x="11722" y="9649"/>
                </a:moveTo>
                <a:cubicBezTo>
                  <a:pt x="11654" y="9649"/>
                  <a:pt x="11654" y="9757"/>
                  <a:pt x="11722" y="9757"/>
                </a:cubicBezTo>
                <a:cubicBezTo>
                  <a:pt x="11791" y="9757"/>
                  <a:pt x="11791" y="9649"/>
                  <a:pt x="11722" y="9649"/>
                </a:cubicBezTo>
                <a:close/>
                <a:moveTo>
                  <a:pt x="9589" y="9693"/>
                </a:moveTo>
                <a:cubicBezTo>
                  <a:pt x="9543" y="9693"/>
                  <a:pt x="9543" y="9764"/>
                  <a:pt x="9589" y="9764"/>
                </a:cubicBezTo>
                <a:lnTo>
                  <a:pt x="9618" y="9764"/>
                </a:lnTo>
                <a:cubicBezTo>
                  <a:pt x="9664" y="9764"/>
                  <a:pt x="9664" y="9693"/>
                  <a:pt x="9618" y="9693"/>
                </a:cubicBezTo>
                <a:close/>
                <a:moveTo>
                  <a:pt x="24441" y="9686"/>
                </a:moveTo>
                <a:cubicBezTo>
                  <a:pt x="24424" y="9686"/>
                  <a:pt x="24406" y="9698"/>
                  <a:pt x="24406" y="9721"/>
                </a:cubicBezTo>
                <a:lnTo>
                  <a:pt x="24406" y="9736"/>
                </a:lnTo>
                <a:cubicBezTo>
                  <a:pt x="24406" y="9759"/>
                  <a:pt x="24424" y="9771"/>
                  <a:pt x="24441" y="9771"/>
                </a:cubicBezTo>
                <a:cubicBezTo>
                  <a:pt x="24459" y="9771"/>
                  <a:pt x="24476" y="9759"/>
                  <a:pt x="24476" y="9736"/>
                </a:cubicBezTo>
                <a:lnTo>
                  <a:pt x="24476" y="9721"/>
                </a:lnTo>
                <a:cubicBezTo>
                  <a:pt x="24476" y="9698"/>
                  <a:pt x="24459" y="9686"/>
                  <a:pt x="24441" y="9686"/>
                </a:cubicBezTo>
                <a:close/>
                <a:moveTo>
                  <a:pt x="21312" y="9673"/>
                </a:moveTo>
                <a:cubicBezTo>
                  <a:pt x="21294" y="9673"/>
                  <a:pt x="21276" y="9685"/>
                  <a:pt x="21276" y="9707"/>
                </a:cubicBezTo>
                <a:lnTo>
                  <a:pt x="21276" y="9737"/>
                </a:lnTo>
                <a:cubicBezTo>
                  <a:pt x="21276" y="9760"/>
                  <a:pt x="21294" y="9772"/>
                  <a:pt x="21312" y="9772"/>
                </a:cubicBezTo>
                <a:cubicBezTo>
                  <a:pt x="21329" y="9772"/>
                  <a:pt x="21347" y="9760"/>
                  <a:pt x="21347" y="9737"/>
                </a:cubicBezTo>
                <a:lnTo>
                  <a:pt x="21347" y="9707"/>
                </a:lnTo>
                <a:cubicBezTo>
                  <a:pt x="21347" y="9685"/>
                  <a:pt x="21329" y="9673"/>
                  <a:pt x="21312" y="9673"/>
                </a:cubicBezTo>
                <a:close/>
                <a:moveTo>
                  <a:pt x="6492" y="9683"/>
                </a:moveTo>
                <a:cubicBezTo>
                  <a:pt x="6481" y="9683"/>
                  <a:pt x="6470" y="9689"/>
                  <a:pt x="6464" y="9702"/>
                </a:cubicBezTo>
                <a:cubicBezTo>
                  <a:pt x="6459" y="9712"/>
                  <a:pt x="6453" y="9722"/>
                  <a:pt x="6448" y="9732"/>
                </a:cubicBezTo>
                <a:cubicBezTo>
                  <a:pt x="6434" y="9760"/>
                  <a:pt x="6459" y="9786"/>
                  <a:pt x="6483" y="9786"/>
                </a:cubicBezTo>
                <a:cubicBezTo>
                  <a:pt x="6493" y="9786"/>
                  <a:pt x="6504" y="9780"/>
                  <a:pt x="6510" y="9768"/>
                </a:cubicBezTo>
                <a:cubicBezTo>
                  <a:pt x="6515" y="9757"/>
                  <a:pt x="6521" y="9748"/>
                  <a:pt x="6526" y="9737"/>
                </a:cubicBezTo>
                <a:cubicBezTo>
                  <a:pt x="6540" y="9709"/>
                  <a:pt x="6515" y="9683"/>
                  <a:pt x="6492" y="9683"/>
                </a:cubicBezTo>
                <a:close/>
                <a:moveTo>
                  <a:pt x="2429" y="9708"/>
                </a:moveTo>
                <a:cubicBezTo>
                  <a:pt x="2423" y="9708"/>
                  <a:pt x="2418" y="9710"/>
                  <a:pt x="2414" y="9715"/>
                </a:cubicBezTo>
                <a:cubicBezTo>
                  <a:pt x="2401" y="9732"/>
                  <a:pt x="2386" y="9746"/>
                  <a:pt x="2366" y="9752"/>
                </a:cubicBezTo>
                <a:cubicBezTo>
                  <a:pt x="2347" y="9759"/>
                  <a:pt x="2353" y="9787"/>
                  <a:pt x="2369" y="9787"/>
                </a:cubicBezTo>
                <a:cubicBezTo>
                  <a:pt x="2371" y="9787"/>
                  <a:pt x="2373" y="9787"/>
                  <a:pt x="2375" y="9786"/>
                </a:cubicBezTo>
                <a:cubicBezTo>
                  <a:pt x="2403" y="9777"/>
                  <a:pt x="2428" y="9758"/>
                  <a:pt x="2444" y="9733"/>
                </a:cubicBezTo>
                <a:cubicBezTo>
                  <a:pt x="2453" y="9721"/>
                  <a:pt x="2441" y="9708"/>
                  <a:pt x="2429" y="9708"/>
                </a:cubicBezTo>
                <a:close/>
                <a:moveTo>
                  <a:pt x="15602" y="9731"/>
                </a:moveTo>
                <a:cubicBezTo>
                  <a:pt x="15556" y="9731"/>
                  <a:pt x="15556" y="9801"/>
                  <a:pt x="15602" y="9801"/>
                </a:cubicBezTo>
                <a:lnTo>
                  <a:pt x="15618" y="9801"/>
                </a:lnTo>
                <a:cubicBezTo>
                  <a:pt x="15619" y="9801"/>
                  <a:pt x="15619" y="9801"/>
                  <a:pt x="15620" y="9801"/>
                </a:cubicBezTo>
                <a:cubicBezTo>
                  <a:pt x="15664" y="9801"/>
                  <a:pt x="15663" y="9732"/>
                  <a:pt x="15618" y="9731"/>
                </a:cubicBezTo>
                <a:close/>
                <a:moveTo>
                  <a:pt x="17194" y="9739"/>
                </a:moveTo>
                <a:cubicBezTo>
                  <a:pt x="17182" y="9739"/>
                  <a:pt x="17170" y="9752"/>
                  <a:pt x="17178" y="9767"/>
                </a:cubicBezTo>
                <a:cubicBezTo>
                  <a:pt x="17183" y="9777"/>
                  <a:pt x="17188" y="9788"/>
                  <a:pt x="17193" y="9796"/>
                </a:cubicBezTo>
                <a:cubicBezTo>
                  <a:pt x="17197" y="9803"/>
                  <a:pt x="17202" y="9805"/>
                  <a:pt x="17207" y="9805"/>
                </a:cubicBezTo>
                <a:cubicBezTo>
                  <a:pt x="17218" y="9805"/>
                  <a:pt x="17230" y="9793"/>
                  <a:pt x="17223" y="9778"/>
                </a:cubicBezTo>
                <a:cubicBezTo>
                  <a:pt x="17218" y="9768"/>
                  <a:pt x="17212" y="9758"/>
                  <a:pt x="17207" y="9748"/>
                </a:cubicBezTo>
                <a:cubicBezTo>
                  <a:pt x="17204" y="9741"/>
                  <a:pt x="17199" y="9739"/>
                  <a:pt x="17194" y="9739"/>
                </a:cubicBezTo>
                <a:close/>
                <a:moveTo>
                  <a:pt x="14552" y="9696"/>
                </a:moveTo>
                <a:cubicBezTo>
                  <a:pt x="14512" y="9696"/>
                  <a:pt x="14475" y="9750"/>
                  <a:pt x="14513" y="9788"/>
                </a:cubicBezTo>
                <a:lnTo>
                  <a:pt x="14528" y="9803"/>
                </a:lnTo>
                <a:cubicBezTo>
                  <a:pt x="14539" y="9814"/>
                  <a:pt x="14552" y="9819"/>
                  <a:pt x="14564" y="9819"/>
                </a:cubicBezTo>
                <a:cubicBezTo>
                  <a:pt x="14605" y="9819"/>
                  <a:pt x="14642" y="9766"/>
                  <a:pt x="14604" y="9728"/>
                </a:cubicBezTo>
                <a:lnTo>
                  <a:pt x="14588" y="9712"/>
                </a:lnTo>
                <a:cubicBezTo>
                  <a:pt x="14577" y="9701"/>
                  <a:pt x="14565" y="9696"/>
                  <a:pt x="14552" y="9696"/>
                </a:cubicBezTo>
                <a:close/>
                <a:moveTo>
                  <a:pt x="20739" y="9682"/>
                </a:moveTo>
                <a:cubicBezTo>
                  <a:pt x="20720" y="9682"/>
                  <a:pt x="20702" y="9691"/>
                  <a:pt x="20693" y="9708"/>
                </a:cubicBezTo>
                <a:cubicBezTo>
                  <a:pt x="20688" y="9720"/>
                  <a:pt x="20683" y="9728"/>
                  <a:pt x="20678" y="9738"/>
                </a:cubicBezTo>
                <a:cubicBezTo>
                  <a:pt x="20664" y="9764"/>
                  <a:pt x="20671" y="9796"/>
                  <a:pt x="20698" y="9812"/>
                </a:cubicBezTo>
                <a:cubicBezTo>
                  <a:pt x="20706" y="9817"/>
                  <a:pt x="20715" y="9819"/>
                  <a:pt x="20725" y="9819"/>
                </a:cubicBezTo>
                <a:cubicBezTo>
                  <a:pt x="20743" y="9819"/>
                  <a:pt x="20762" y="9810"/>
                  <a:pt x="20771" y="9793"/>
                </a:cubicBezTo>
                <a:cubicBezTo>
                  <a:pt x="20776" y="9782"/>
                  <a:pt x="20781" y="9773"/>
                  <a:pt x="20786" y="9763"/>
                </a:cubicBezTo>
                <a:cubicBezTo>
                  <a:pt x="20799" y="9736"/>
                  <a:pt x="20794" y="9705"/>
                  <a:pt x="20767" y="9689"/>
                </a:cubicBezTo>
                <a:cubicBezTo>
                  <a:pt x="20759" y="9684"/>
                  <a:pt x="20749" y="9682"/>
                  <a:pt x="20739" y="9682"/>
                </a:cubicBezTo>
                <a:close/>
                <a:moveTo>
                  <a:pt x="9228" y="9752"/>
                </a:moveTo>
                <a:cubicBezTo>
                  <a:pt x="9182" y="9752"/>
                  <a:pt x="9183" y="9822"/>
                  <a:pt x="9229" y="9822"/>
                </a:cubicBezTo>
                <a:cubicBezTo>
                  <a:pt x="9275" y="9822"/>
                  <a:pt x="9275" y="9752"/>
                  <a:pt x="9229" y="9752"/>
                </a:cubicBezTo>
                <a:cubicBezTo>
                  <a:pt x="9228" y="9752"/>
                  <a:pt x="9228" y="9752"/>
                  <a:pt x="9228" y="9752"/>
                </a:cubicBezTo>
                <a:close/>
                <a:moveTo>
                  <a:pt x="13346" y="9749"/>
                </a:moveTo>
                <a:cubicBezTo>
                  <a:pt x="13340" y="9749"/>
                  <a:pt x="13335" y="9750"/>
                  <a:pt x="13329" y="9753"/>
                </a:cubicBezTo>
                <a:cubicBezTo>
                  <a:pt x="13318" y="9758"/>
                  <a:pt x="13309" y="9764"/>
                  <a:pt x="13298" y="9769"/>
                </a:cubicBezTo>
                <a:cubicBezTo>
                  <a:pt x="13262" y="9787"/>
                  <a:pt x="13285" y="9835"/>
                  <a:pt x="13318" y="9835"/>
                </a:cubicBezTo>
                <a:cubicBezTo>
                  <a:pt x="13323" y="9835"/>
                  <a:pt x="13328" y="9833"/>
                  <a:pt x="13334" y="9831"/>
                </a:cubicBezTo>
                <a:cubicBezTo>
                  <a:pt x="13345" y="9825"/>
                  <a:pt x="13354" y="9820"/>
                  <a:pt x="13364" y="9815"/>
                </a:cubicBezTo>
                <a:cubicBezTo>
                  <a:pt x="13399" y="9797"/>
                  <a:pt x="13378" y="9749"/>
                  <a:pt x="13346" y="9749"/>
                </a:cubicBezTo>
                <a:close/>
                <a:moveTo>
                  <a:pt x="23323" y="9753"/>
                </a:moveTo>
                <a:cubicBezTo>
                  <a:pt x="23315" y="9753"/>
                  <a:pt x="23307" y="9756"/>
                  <a:pt x="23299" y="9764"/>
                </a:cubicBezTo>
                <a:lnTo>
                  <a:pt x="23283" y="9779"/>
                </a:lnTo>
                <a:cubicBezTo>
                  <a:pt x="23258" y="9804"/>
                  <a:pt x="23283" y="9840"/>
                  <a:pt x="23310" y="9840"/>
                </a:cubicBezTo>
                <a:cubicBezTo>
                  <a:pt x="23318" y="9840"/>
                  <a:pt x="23326" y="9837"/>
                  <a:pt x="23333" y="9830"/>
                </a:cubicBezTo>
                <a:lnTo>
                  <a:pt x="23349" y="9814"/>
                </a:lnTo>
                <a:cubicBezTo>
                  <a:pt x="23374" y="9788"/>
                  <a:pt x="23351" y="9753"/>
                  <a:pt x="23323" y="9753"/>
                </a:cubicBezTo>
                <a:close/>
                <a:moveTo>
                  <a:pt x="3501" y="9689"/>
                </a:moveTo>
                <a:cubicBezTo>
                  <a:pt x="3461" y="9689"/>
                  <a:pt x="3424" y="9742"/>
                  <a:pt x="3460" y="9779"/>
                </a:cubicBezTo>
                <a:cubicBezTo>
                  <a:pt x="3486" y="9804"/>
                  <a:pt x="3509" y="9831"/>
                  <a:pt x="3534" y="9856"/>
                </a:cubicBezTo>
                <a:cubicBezTo>
                  <a:pt x="3545" y="9867"/>
                  <a:pt x="3557" y="9872"/>
                  <a:pt x="3570" y="9872"/>
                </a:cubicBezTo>
                <a:cubicBezTo>
                  <a:pt x="3610" y="9872"/>
                  <a:pt x="3647" y="9818"/>
                  <a:pt x="3609" y="9780"/>
                </a:cubicBezTo>
                <a:cubicBezTo>
                  <a:pt x="3585" y="9756"/>
                  <a:pt x="3561" y="9730"/>
                  <a:pt x="3536" y="9705"/>
                </a:cubicBezTo>
                <a:cubicBezTo>
                  <a:pt x="3525" y="9694"/>
                  <a:pt x="3513" y="9689"/>
                  <a:pt x="3501" y="9689"/>
                </a:cubicBezTo>
                <a:close/>
                <a:moveTo>
                  <a:pt x="15842" y="9809"/>
                </a:moveTo>
                <a:cubicBezTo>
                  <a:pt x="15796" y="9809"/>
                  <a:pt x="15796" y="9879"/>
                  <a:pt x="15842" y="9879"/>
                </a:cubicBezTo>
                <a:lnTo>
                  <a:pt x="15858" y="9879"/>
                </a:lnTo>
                <a:cubicBezTo>
                  <a:pt x="15903" y="9879"/>
                  <a:pt x="15903" y="9809"/>
                  <a:pt x="15858" y="9809"/>
                </a:cubicBezTo>
                <a:close/>
                <a:moveTo>
                  <a:pt x="7253" y="9779"/>
                </a:moveTo>
                <a:cubicBezTo>
                  <a:pt x="7232" y="9779"/>
                  <a:pt x="7210" y="9796"/>
                  <a:pt x="7217" y="9822"/>
                </a:cubicBezTo>
                <a:cubicBezTo>
                  <a:pt x="7222" y="9842"/>
                  <a:pt x="7228" y="9862"/>
                  <a:pt x="7233" y="9883"/>
                </a:cubicBezTo>
                <a:cubicBezTo>
                  <a:pt x="7237" y="9901"/>
                  <a:pt x="7251" y="9908"/>
                  <a:pt x="7264" y="9908"/>
                </a:cubicBezTo>
                <a:cubicBezTo>
                  <a:pt x="7285" y="9908"/>
                  <a:pt x="7307" y="9891"/>
                  <a:pt x="7301" y="9864"/>
                </a:cubicBezTo>
                <a:cubicBezTo>
                  <a:pt x="7296" y="9845"/>
                  <a:pt x="7290" y="9825"/>
                  <a:pt x="7285" y="9804"/>
                </a:cubicBezTo>
                <a:cubicBezTo>
                  <a:pt x="7281" y="9786"/>
                  <a:pt x="7267" y="9779"/>
                  <a:pt x="7253" y="9779"/>
                </a:cubicBezTo>
                <a:close/>
                <a:moveTo>
                  <a:pt x="327" y="9867"/>
                </a:moveTo>
                <a:cubicBezTo>
                  <a:pt x="310" y="9867"/>
                  <a:pt x="300" y="9891"/>
                  <a:pt x="318" y="9900"/>
                </a:cubicBezTo>
                <a:cubicBezTo>
                  <a:pt x="328" y="9905"/>
                  <a:pt x="338" y="9910"/>
                  <a:pt x="347" y="9916"/>
                </a:cubicBezTo>
                <a:cubicBezTo>
                  <a:pt x="350" y="9917"/>
                  <a:pt x="353" y="9918"/>
                  <a:pt x="356" y="9918"/>
                </a:cubicBezTo>
                <a:cubicBezTo>
                  <a:pt x="373" y="9918"/>
                  <a:pt x="383" y="9893"/>
                  <a:pt x="366" y="9885"/>
                </a:cubicBezTo>
                <a:cubicBezTo>
                  <a:pt x="355" y="9880"/>
                  <a:pt x="346" y="9875"/>
                  <a:pt x="336" y="9869"/>
                </a:cubicBezTo>
                <a:cubicBezTo>
                  <a:pt x="332" y="9868"/>
                  <a:pt x="330" y="9867"/>
                  <a:pt x="327" y="9867"/>
                </a:cubicBezTo>
                <a:close/>
                <a:moveTo>
                  <a:pt x="7935" y="9916"/>
                </a:moveTo>
                <a:cubicBezTo>
                  <a:pt x="7912" y="9916"/>
                  <a:pt x="7912" y="9951"/>
                  <a:pt x="7935" y="9951"/>
                </a:cubicBezTo>
                <a:lnTo>
                  <a:pt x="7950" y="9951"/>
                </a:lnTo>
                <a:cubicBezTo>
                  <a:pt x="7975" y="9951"/>
                  <a:pt x="7975" y="9916"/>
                  <a:pt x="7950" y="9916"/>
                </a:cubicBezTo>
                <a:close/>
                <a:moveTo>
                  <a:pt x="7487" y="9926"/>
                </a:moveTo>
                <a:cubicBezTo>
                  <a:pt x="7475" y="9926"/>
                  <a:pt x="7463" y="9945"/>
                  <a:pt x="7474" y="9957"/>
                </a:cubicBezTo>
                <a:cubicBezTo>
                  <a:pt x="7482" y="9968"/>
                  <a:pt x="7495" y="9973"/>
                  <a:pt x="7508" y="9973"/>
                </a:cubicBezTo>
                <a:cubicBezTo>
                  <a:pt x="7520" y="9973"/>
                  <a:pt x="7533" y="9968"/>
                  <a:pt x="7542" y="9958"/>
                </a:cubicBezTo>
                <a:cubicBezTo>
                  <a:pt x="7554" y="9946"/>
                  <a:pt x="7542" y="9929"/>
                  <a:pt x="7528" y="9929"/>
                </a:cubicBezTo>
                <a:cubicBezTo>
                  <a:pt x="7524" y="9929"/>
                  <a:pt x="7520" y="9931"/>
                  <a:pt x="7517" y="9934"/>
                </a:cubicBezTo>
                <a:cubicBezTo>
                  <a:pt x="7514" y="9937"/>
                  <a:pt x="7511" y="9939"/>
                  <a:pt x="7509" y="9939"/>
                </a:cubicBezTo>
                <a:cubicBezTo>
                  <a:pt x="7505" y="9939"/>
                  <a:pt x="7502" y="9936"/>
                  <a:pt x="7499" y="9932"/>
                </a:cubicBezTo>
                <a:cubicBezTo>
                  <a:pt x="7496" y="9928"/>
                  <a:pt x="7491" y="9926"/>
                  <a:pt x="7487" y="9926"/>
                </a:cubicBezTo>
                <a:close/>
                <a:moveTo>
                  <a:pt x="24472" y="9792"/>
                </a:moveTo>
                <a:cubicBezTo>
                  <a:pt x="24464" y="9792"/>
                  <a:pt x="24455" y="9795"/>
                  <a:pt x="24448" y="9803"/>
                </a:cubicBezTo>
                <a:cubicBezTo>
                  <a:pt x="24407" y="9846"/>
                  <a:pt x="24365" y="9890"/>
                  <a:pt x="24324" y="9935"/>
                </a:cubicBezTo>
                <a:cubicBezTo>
                  <a:pt x="24300" y="9960"/>
                  <a:pt x="24324" y="9996"/>
                  <a:pt x="24351" y="9996"/>
                </a:cubicBezTo>
                <a:cubicBezTo>
                  <a:pt x="24359" y="9996"/>
                  <a:pt x="24367" y="9993"/>
                  <a:pt x="24375" y="9985"/>
                </a:cubicBezTo>
                <a:cubicBezTo>
                  <a:pt x="24415" y="9942"/>
                  <a:pt x="24456" y="9898"/>
                  <a:pt x="24497" y="9853"/>
                </a:cubicBezTo>
                <a:cubicBezTo>
                  <a:pt x="24521" y="9828"/>
                  <a:pt x="24498" y="9792"/>
                  <a:pt x="24472" y="9792"/>
                </a:cubicBezTo>
                <a:close/>
                <a:moveTo>
                  <a:pt x="10402" y="9918"/>
                </a:moveTo>
                <a:cubicBezTo>
                  <a:pt x="10369" y="9918"/>
                  <a:pt x="10347" y="9966"/>
                  <a:pt x="10384" y="9984"/>
                </a:cubicBezTo>
                <a:cubicBezTo>
                  <a:pt x="10395" y="9989"/>
                  <a:pt x="10403" y="9994"/>
                  <a:pt x="10413" y="9999"/>
                </a:cubicBezTo>
                <a:cubicBezTo>
                  <a:pt x="10419" y="10002"/>
                  <a:pt x="10425" y="10004"/>
                  <a:pt x="10430" y="10004"/>
                </a:cubicBezTo>
                <a:cubicBezTo>
                  <a:pt x="10462" y="10004"/>
                  <a:pt x="10484" y="9956"/>
                  <a:pt x="10449" y="9938"/>
                </a:cubicBezTo>
                <a:cubicBezTo>
                  <a:pt x="10439" y="9932"/>
                  <a:pt x="10429" y="9927"/>
                  <a:pt x="10419" y="9922"/>
                </a:cubicBezTo>
                <a:cubicBezTo>
                  <a:pt x="10413" y="9919"/>
                  <a:pt x="10407" y="9918"/>
                  <a:pt x="10402" y="9918"/>
                </a:cubicBezTo>
                <a:close/>
                <a:moveTo>
                  <a:pt x="5676" y="9890"/>
                </a:moveTo>
                <a:cubicBezTo>
                  <a:pt x="5635" y="9890"/>
                  <a:pt x="5598" y="9943"/>
                  <a:pt x="5635" y="9982"/>
                </a:cubicBezTo>
                <a:cubicBezTo>
                  <a:pt x="5642" y="9987"/>
                  <a:pt x="5647" y="9992"/>
                  <a:pt x="5651" y="9997"/>
                </a:cubicBezTo>
                <a:cubicBezTo>
                  <a:pt x="5662" y="10008"/>
                  <a:pt x="5674" y="10013"/>
                  <a:pt x="5687" y="10013"/>
                </a:cubicBezTo>
                <a:cubicBezTo>
                  <a:pt x="5728" y="10013"/>
                  <a:pt x="5765" y="9960"/>
                  <a:pt x="5727" y="9922"/>
                </a:cubicBezTo>
                <a:lnTo>
                  <a:pt x="5712" y="9906"/>
                </a:lnTo>
                <a:cubicBezTo>
                  <a:pt x="5701" y="9895"/>
                  <a:pt x="5688" y="9890"/>
                  <a:pt x="5676" y="9890"/>
                </a:cubicBezTo>
                <a:close/>
                <a:moveTo>
                  <a:pt x="18516" y="9888"/>
                </a:moveTo>
                <a:cubicBezTo>
                  <a:pt x="18497" y="9888"/>
                  <a:pt x="18478" y="9898"/>
                  <a:pt x="18468" y="9916"/>
                </a:cubicBezTo>
                <a:cubicBezTo>
                  <a:pt x="18453" y="9942"/>
                  <a:pt x="18463" y="9973"/>
                  <a:pt x="18488" y="9989"/>
                </a:cubicBezTo>
                <a:cubicBezTo>
                  <a:pt x="18513" y="10005"/>
                  <a:pt x="18536" y="10020"/>
                  <a:pt x="18562" y="10036"/>
                </a:cubicBezTo>
                <a:cubicBezTo>
                  <a:pt x="18569" y="10041"/>
                  <a:pt x="18578" y="10043"/>
                  <a:pt x="18587" y="10043"/>
                </a:cubicBezTo>
                <a:cubicBezTo>
                  <a:pt x="18606" y="10043"/>
                  <a:pt x="18626" y="10033"/>
                  <a:pt x="18635" y="10016"/>
                </a:cubicBezTo>
                <a:cubicBezTo>
                  <a:pt x="18651" y="9990"/>
                  <a:pt x="18640" y="9958"/>
                  <a:pt x="18615" y="9943"/>
                </a:cubicBezTo>
                <a:cubicBezTo>
                  <a:pt x="18590" y="9927"/>
                  <a:pt x="18567" y="9911"/>
                  <a:pt x="18542" y="9896"/>
                </a:cubicBezTo>
                <a:cubicBezTo>
                  <a:pt x="18534" y="9891"/>
                  <a:pt x="18525" y="9888"/>
                  <a:pt x="18516" y="9888"/>
                </a:cubicBezTo>
                <a:close/>
                <a:moveTo>
                  <a:pt x="5306" y="9948"/>
                </a:moveTo>
                <a:cubicBezTo>
                  <a:pt x="5238" y="9948"/>
                  <a:pt x="5237" y="10056"/>
                  <a:pt x="5306" y="10056"/>
                </a:cubicBezTo>
                <a:lnTo>
                  <a:pt x="5322" y="10056"/>
                </a:lnTo>
                <a:cubicBezTo>
                  <a:pt x="5390" y="10056"/>
                  <a:pt x="5390" y="9948"/>
                  <a:pt x="5322" y="9948"/>
                </a:cubicBezTo>
                <a:close/>
                <a:moveTo>
                  <a:pt x="11195" y="9906"/>
                </a:moveTo>
                <a:cubicBezTo>
                  <a:pt x="11190" y="9906"/>
                  <a:pt x="11185" y="9907"/>
                  <a:pt x="11180" y="9908"/>
                </a:cubicBezTo>
                <a:cubicBezTo>
                  <a:pt x="11154" y="9916"/>
                  <a:pt x="11133" y="9946"/>
                  <a:pt x="11144" y="9973"/>
                </a:cubicBezTo>
                <a:cubicBezTo>
                  <a:pt x="11149" y="9989"/>
                  <a:pt x="11154" y="10004"/>
                  <a:pt x="11158" y="10018"/>
                </a:cubicBezTo>
                <a:cubicBezTo>
                  <a:pt x="11166" y="10041"/>
                  <a:pt x="11187" y="10057"/>
                  <a:pt x="11211" y="10057"/>
                </a:cubicBezTo>
                <a:cubicBezTo>
                  <a:pt x="11215" y="10057"/>
                  <a:pt x="11220" y="10056"/>
                  <a:pt x="11224" y="10055"/>
                </a:cubicBezTo>
                <a:cubicBezTo>
                  <a:pt x="11250" y="10046"/>
                  <a:pt x="11271" y="10016"/>
                  <a:pt x="11261" y="9989"/>
                </a:cubicBezTo>
                <a:cubicBezTo>
                  <a:pt x="11256" y="9974"/>
                  <a:pt x="11250" y="9958"/>
                  <a:pt x="11245" y="9945"/>
                </a:cubicBezTo>
                <a:cubicBezTo>
                  <a:pt x="11237" y="9922"/>
                  <a:pt x="11217" y="9906"/>
                  <a:pt x="11195" y="9906"/>
                </a:cubicBezTo>
                <a:close/>
                <a:moveTo>
                  <a:pt x="22334" y="9916"/>
                </a:moveTo>
                <a:cubicBezTo>
                  <a:pt x="22313" y="9916"/>
                  <a:pt x="22291" y="9933"/>
                  <a:pt x="22298" y="9960"/>
                </a:cubicBezTo>
                <a:cubicBezTo>
                  <a:pt x="22309" y="10001"/>
                  <a:pt x="22337" y="10037"/>
                  <a:pt x="22376" y="10056"/>
                </a:cubicBezTo>
                <a:cubicBezTo>
                  <a:pt x="22382" y="10059"/>
                  <a:pt x="22388" y="10061"/>
                  <a:pt x="22393" y="10061"/>
                </a:cubicBezTo>
                <a:cubicBezTo>
                  <a:pt x="22424" y="10061"/>
                  <a:pt x="22444" y="10013"/>
                  <a:pt x="22410" y="9995"/>
                </a:cubicBezTo>
                <a:cubicBezTo>
                  <a:pt x="22387" y="9984"/>
                  <a:pt x="22372" y="9967"/>
                  <a:pt x="22366" y="9942"/>
                </a:cubicBezTo>
                <a:cubicBezTo>
                  <a:pt x="22362" y="9924"/>
                  <a:pt x="22348" y="9916"/>
                  <a:pt x="22334" y="9916"/>
                </a:cubicBezTo>
                <a:close/>
                <a:moveTo>
                  <a:pt x="19372" y="9924"/>
                </a:moveTo>
                <a:cubicBezTo>
                  <a:pt x="19369" y="9924"/>
                  <a:pt x="19366" y="9924"/>
                  <a:pt x="19363" y="9925"/>
                </a:cubicBezTo>
                <a:cubicBezTo>
                  <a:pt x="19345" y="9930"/>
                  <a:pt x="19332" y="9951"/>
                  <a:pt x="19338" y="9968"/>
                </a:cubicBezTo>
                <a:cubicBezTo>
                  <a:pt x="19348" y="9993"/>
                  <a:pt x="19358" y="10018"/>
                  <a:pt x="19368" y="10042"/>
                </a:cubicBezTo>
                <a:cubicBezTo>
                  <a:pt x="19374" y="10058"/>
                  <a:pt x="19386" y="10069"/>
                  <a:pt x="19402" y="10069"/>
                </a:cubicBezTo>
                <a:cubicBezTo>
                  <a:pt x="19405" y="10069"/>
                  <a:pt x="19408" y="10068"/>
                  <a:pt x="19411" y="10067"/>
                </a:cubicBezTo>
                <a:cubicBezTo>
                  <a:pt x="19428" y="10063"/>
                  <a:pt x="19444" y="10041"/>
                  <a:pt x="19436" y="10024"/>
                </a:cubicBezTo>
                <a:cubicBezTo>
                  <a:pt x="19426" y="9999"/>
                  <a:pt x="19416" y="9974"/>
                  <a:pt x="19406" y="9950"/>
                </a:cubicBezTo>
                <a:cubicBezTo>
                  <a:pt x="19400" y="9934"/>
                  <a:pt x="19388" y="9924"/>
                  <a:pt x="19372" y="9924"/>
                </a:cubicBezTo>
                <a:close/>
                <a:moveTo>
                  <a:pt x="13839" y="9975"/>
                </a:moveTo>
                <a:cubicBezTo>
                  <a:pt x="13828" y="9975"/>
                  <a:pt x="13817" y="9980"/>
                  <a:pt x="13811" y="9993"/>
                </a:cubicBezTo>
                <a:cubicBezTo>
                  <a:pt x="13805" y="10004"/>
                  <a:pt x="13800" y="10013"/>
                  <a:pt x="13795" y="10023"/>
                </a:cubicBezTo>
                <a:cubicBezTo>
                  <a:pt x="13781" y="10050"/>
                  <a:pt x="13805" y="10076"/>
                  <a:pt x="13829" y="10076"/>
                </a:cubicBezTo>
                <a:cubicBezTo>
                  <a:pt x="13839" y="10076"/>
                  <a:pt x="13850" y="10071"/>
                  <a:pt x="13857" y="10058"/>
                </a:cubicBezTo>
                <a:cubicBezTo>
                  <a:pt x="13862" y="10048"/>
                  <a:pt x="13867" y="10039"/>
                  <a:pt x="13873" y="10029"/>
                </a:cubicBezTo>
                <a:cubicBezTo>
                  <a:pt x="13887" y="10001"/>
                  <a:pt x="13862" y="9975"/>
                  <a:pt x="13839" y="9975"/>
                </a:cubicBezTo>
                <a:close/>
                <a:moveTo>
                  <a:pt x="17991" y="10026"/>
                </a:moveTo>
                <a:cubicBezTo>
                  <a:pt x="17977" y="10026"/>
                  <a:pt x="17965" y="10044"/>
                  <a:pt x="17977" y="10056"/>
                </a:cubicBezTo>
                <a:lnTo>
                  <a:pt x="17993" y="10072"/>
                </a:lnTo>
                <a:cubicBezTo>
                  <a:pt x="17996" y="10076"/>
                  <a:pt x="18001" y="10077"/>
                  <a:pt x="18005" y="10077"/>
                </a:cubicBezTo>
                <a:cubicBezTo>
                  <a:pt x="18018" y="10077"/>
                  <a:pt x="18030" y="10059"/>
                  <a:pt x="18018" y="10046"/>
                </a:cubicBezTo>
                <a:lnTo>
                  <a:pt x="18002" y="10031"/>
                </a:lnTo>
                <a:cubicBezTo>
                  <a:pt x="17999" y="10027"/>
                  <a:pt x="17995" y="10026"/>
                  <a:pt x="17991" y="10026"/>
                </a:cubicBezTo>
                <a:close/>
                <a:moveTo>
                  <a:pt x="3059" y="10008"/>
                </a:moveTo>
                <a:cubicBezTo>
                  <a:pt x="3014" y="10008"/>
                  <a:pt x="3014" y="10078"/>
                  <a:pt x="3059" y="10078"/>
                </a:cubicBezTo>
                <a:lnTo>
                  <a:pt x="3075" y="10078"/>
                </a:lnTo>
                <a:cubicBezTo>
                  <a:pt x="3121" y="10078"/>
                  <a:pt x="3121" y="10008"/>
                  <a:pt x="3075" y="10008"/>
                </a:cubicBezTo>
                <a:close/>
                <a:moveTo>
                  <a:pt x="16338" y="10019"/>
                </a:moveTo>
                <a:cubicBezTo>
                  <a:pt x="16292" y="10019"/>
                  <a:pt x="16292" y="10089"/>
                  <a:pt x="16338" y="10089"/>
                </a:cubicBezTo>
                <a:lnTo>
                  <a:pt x="16368" y="10089"/>
                </a:lnTo>
                <a:cubicBezTo>
                  <a:pt x="16414" y="10089"/>
                  <a:pt x="16414" y="10019"/>
                  <a:pt x="16368" y="10019"/>
                </a:cubicBezTo>
                <a:close/>
                <a:moveTo>
                  <a:pt x="6832" y="10033"/>
                </a:moveTo>
                <a:cubicBezTo>
                  <a:pt x="6814" y="10033"/>
                  <a:pt x="6796" y="10044"/>
                  <a:pt x="6796" y="10067"/>
                </a:cubicBezTo>
                <a:lnTo>
                  <a:pt x="6796" y="10083"/>
                </a:lnTo>
                <a:cubicBezTo>
                  <a:pt x="6796" y="10106"/>
                  <a:pt x="6814" y="10118"/>
                  <a:pt x="6831" y="10118"/>
                </a:cubicBezTo>
                <a:cubicBezTo>
                  <a:pt x="6849" y="10118"/>
                  <a:pt x="6866" y="10106"/>
                  <a:pt x="6866" y="10083"/>
                </a:cubicBezTo>
                <a:lnTo>
                  <a:pt x="6866" y="10067"/>
                </a:lnTo>
                <a:cubicBezTo>
                  <a:pt x="6867" y="10044"/>
                  <a:pt x="6849" y="10033"/>
                  <a:pt x="6832" y="10033"/>
                </a:cubicBezTo>
                <a:close/>
                <a:moveTo>
                  <a:pt x="9604" y="10086"/>
                </a:moveTo>
                <a:cubicBezTo>
                  <a:pt x="9579" y="10086"/>
                  <a:pt x="9579" y="10121"/>
                  <a:pt x="9604" y="10121"/>
                </a:cubicBezTo>
                <a:cubicBezTo>
                  <a:pt x="9626" y="10121"/>
                  <a:pt x="9626" y="10086"/>
                  <a:pt x="9604" y="10086"/>
                </a:cubicBezTo>
                <a:close/>
                <a:moveTo>
                  <a:pt x="23471" y="10024"/>
                </a:moveTo>
                <a:cubicBezTo>
                  <a:pt x="23448" y="10024"/>
                  <a:pt x="23423" y="10049"/>
                  <a:pt x="23437" y="10078"/>
                </a:cubicBezTo>
                <a:cubicBezTo>
                  <a:pt x="23442" y="10088"/>
                  <a:pt x="23448" y="10098"/>
                  <a:pt x="23453" y="10108"/>
                </a:cubicBezTo>
                <a:cubicBezTo>
                  <a:pt x="23459" y="10121"/>
                  <a:pt x="23470" y="10126"/>
                  <a:pt x="23480" y="10126"/>
                </a:cubicBezTo>
                <a:cubicBezTo>
                  <a:pt x="23503" y="10126"/>
                  <a:pt x="23527" y="10101"/>
                  <a:pt x="23514" y="10073"/>
                </a:cubicBezTo>
                <a:cubicBezTo>
                  <a:pt x="23508" y="10062"/>
                  <a:pt x="23503" y="10053"/>
                  <a:pt x="23498" y="10042"/>
                </a:cubicBezTo>
                <a:cubicBezTo>
                  <a:pt x="23492" y="10029"/>
                  <a:pt x="23482" y="10024"/>
                  <a:pt x="23471" y="10024"/>
                </a:cubicBezTo>
                <a:close/>
                <a:moveTo>
                  <a:pt x="24439" y="10017"/>
                </a:moveTo>
                <a:cubicBezTo>
                  <a:pt x="24425" y="10017"/>
                  <a:pt x="24411" y="10024"/>
                  <a:pt x="24406" y="10041"/>
                </a:cubicBezTo>
                <a:cubicBezTo>
                  <a:pt x="24401" y="10057"/>
                  <a:pt x="24396" y="10072"/>
                  <a:pt x="24390" y="10086"/>
                </a:cubicBezTo>
                <a:cubicBezTo>
                  <a:pt x="24382" y="10112"/>
                  <a:pt x="24403" y="10130"/>
                  <a:pt x="24425" y="10130"/>
                </a:cubicBezTo>
                <a:cubicBezTo>
                  <a:pt x="24439" y="10130"/>
                  <a:pt x="24453" y="10122"/>
                  <a:pt x="24459" y="10105"/>
                </a:cubicBezTo>
                <a:cubicBezTo>
                  <a:pt x="24464" y="10089"/>
                  <a:pt x="24469" y="10075"/>
                  <a:pt x="24474" y="10061"/>
                </a:cubicBezTo>
                <a:cubicBezTo>
                  <a:pt x="24483" y="10035"/>
                  <a:pt x="24460" y="10017"/>
                  <a:pt x="24439" y="10017"/>
                </a:cubicBezTo>
                <a:close/>
                <a:moveTo>
                  <a:pt x="7899" y="10050"/>
                </a:moveTo>
                <a:cubicBezTo>
                  <a:pt x="7873" y="10050"/>
                  <a:pt x="7848" y="10085"/>
                  <a:pt x="7872" y="10110"/>
                </a:cubicBezTo>
                <a:lnTo>
                  <a:pt x="7888" y="10126"/>
                </a:lnTo>
                <a:cubicBezTo>
                  <a:pt x="7895" y="10134"/>
                  <a:pt x="7904" y="10137"/>
                  <a:pt x="7912" y="10137"/>
                </a:cubicBezTo>
                <a:cubicBezTo>
                  <a:pt x="7939" y="10137"/>
                  <a:pt x="7963" y="10101"/>
                  <a:pt x="7938" y="10077"/>
                </a:cubicBezTo>
                <a:lnTo>
                  <a:pt x="7922" y="10061"/>
                </a:lnTo>
                <a:cubicBezTo>
                  <a:pt x="7915" y="10054"/>
                  <a:pt x="7907" y="10050"/>
                  <a:pt x="7899" y="10050"/>
                </a:cubicBezTo>
                <a:close/>
                <a:moveTo>
                  <a:pt x="86" y="10060"/>
                </a:moveTo>
                <a:cubicBezTo>
                  <a:pt x="58" y="10060"/>
                  <a:pt x="33" y="10095"/>
                  <a:pt x="60" y="10120"/>
                </a:cubicBezTo>
                <a:cubicBezTo>
                  <a:pt x="70" y="10130"/>
                  <a:pt x="81" y="10140"/>
                  <a:pt x="91" y="10149"/>
                </a:cubicBezTo>
                <a:cubicBezTo>
                  <a:pt x="98" y="10156"/>
                  <a:pt x="106" y="10159"/>
                  <a:pt x="114" y="10159"/>
                </a:cubicBezTo>
                <a:cubicBezTo>
                  <a:pt x="142" y="10159"/>
                  <a:pt x="168" y="10123"/>
                  <a:pt x="141" y="10099"/>
                </a:cubicBezTo>
                <a:cubicBezTo>
                  <a:pt x="130" y="10088"/>
                  <a:pt x="120" y="10079"/>
                  <a:pt x="109" y="10071"/>
                </a:cubicBezTo>
                <a:cubicBezTo>
                  <a:pt x="102" y="10063"/>
                  <a:pt x="94" y="10060"/>
                  <a:pt x="86" y="10060"/>
                </a:cubicBezTo>
                <a:close/>
                <a:moveTo>
                  <a:pt x="21550" y="10095"/>
                </a:moveTo>
                <a:cubicBezTo>
                  <a:pt x="21533" y="10095"/>
                  <a:pt x="21515" y="10106"/>
                  <a:pt x="21515" y="10129"/>
                </a:cubicBezTo>
                <a:lnTo>
                  <a:pt x="21515" y="10145"/>
                </a:lnTo>
                <a:cubicBezTo>
                  <a:pt x="21515" y="10168"/>
                  <a:pt x="21532" y="10180"/>
                  <a:pt x="21550" y="10180"/>
                </a:cubicBezTo>
                <a:cubicBezTo>
                  <a:pt x="21567" y="10180"/>
                  <a:pt x="21585" y="10168"/>
                  <a:pt x="21585" y="10145"/>
                </a:cubicBezTo>
                <a:lnTo>
                  <a:pt x="21585" y="10129"/>
                </a:lnTo>
                <a:cubicBezTo>
                  <a:pt x="21585" y="10106"/>
                  <a:pt x="21568" y="10095"/>
                  <a:pt x="21550" y="10095"/>
                </a:cubicBezTo>
                <a:close/>
                <a:moveTo>
                  <a:pt x="16863" y="10082"/>
                </a:moveTo>
                <a:cubicBezTo>
                  <a:pt x="16845" y="10082"/>
                  <a:pt x="16828" y="10093"/>
                  <a:pt x="16828" y="10116"/>
                </a:cubicBezTo>
                <a:lnTo>
                  <a:pt x="16828" y="10146"/>
                </a:lnTo>
                <a:cubicBezTo>
                  <a:pt x="16828" y="10169"/>
                  <a:pt x="16845" y="10181"/>
                  <a:pt x="16863" y="10181"/>
                </a:cubicBezTo>
                <a:cubicBezTo>
                  <a:pt x="16880" y="10181"/>
                  <a:pt x="16898" y="10169"/>
                  <a:pt x="16898" y="10146"/>
                </a:cubicBezTo>
                <a:lnTo>
                  <a:pt x="16898" y="10116"/>
                </a:lnTo>
                <a:cubicBezTo>
                  <a:pt x="16898" y="10093"/>
                  <a:pt x="16880" y="10082"/>
                  <a:pt x="16863" y="10082"/>
                </a:cubicBezTo>
                <a:close/>
                <a:moveTo>
                  <a:pt x="24845" y="10109"/>
                </a:moveTo>
                <a:cubicBezTo>
                  <a:pt x="24840" y="10109"/>
                  <a:pt x="24834" y="10111"/>
                  <a:pt x="24828" y="10114"/>
                </a:cubicBezTo>
                <a:cubicBezTo>
                  <a:pt x="24820" y="10119"/>
                  <a:pt x="24809" y="10124"/>
                  <a:pt x="24799" y="10129"/>
                </a:cubicBezTo>
                <a:cubicBezTo>
                  <a:pt x="24764" y="10147"/>
                  <a:pt x="24785" y="10195"/>
                  <a:pt x="24817" y="10195"/>
                </a:cubicBezTo>
                <a:cubicBezTo>
                  <a:pt x="24822" y="10195"/>
                  <a:pt x="24828" y="10194"/>
                  <a:pt x="24834" y="10191"/>
                </a:cubicBezTo>
                <a:cubicBezTo>
                  <a:pt x="24844" y="10186"/>
                  <a:pt x="24853" y="10181"/>
                  <a:pt x="24864" y="10175"/>
                </a:cubicBezTo>
                <a:cubicBezTo>
                  <a:pt x="24899" y="10156"/>
                  <a:pt x="24878" y="10109"/>
                  <a:pt x="24845" y="10109"/>
                </a:cubicBezTo>
                <a:close/>
                <a:moveTo>
                  <a:pt x="14998" y="10073"/>
                </a:moveTo>
                <a:cubicBezTo>
                  <a:pt x="14986" y="10073"/>
                  <a:pt x="14974" y="10077"/>
                  <a:pt x="14963" y="10088"/>
                </a:cubicBezTo>
                <a:lnTo>
                  <a:pt x="14947" y="10104"/>
                </a:lnTo>
                <a:cubicBezTo>
                  <a:pt x="14910" y="10141"/>
                  <a:pt x="14946" y="10196"/>
                  <a:pt x="14987" y="10196"/>
                </a:cubicBezTo>
                <a:cubicBezTo>
                  <a:pt x="14999" y="10196"/>
                  <a:pt x="15011" y="10191"/>
                  <a:pt x="15022" y="10181"/>
                </a:cubicBezTo>
                <a:lnTo>
                  <a:pt x="15037" y="10165"/>
                </a:lnTo>
                <a:cubicBezTo>
                  <a:pt x="15075" y="10127"/>
                  <a:pt x="15039" y="10073"/>
                  <a:pt x="14998" y="10073"/>
                </a:cubicBezTo>
                <a:close/>
                <a:moveTo>
                  <a:pt x="14519" y="10102"/>
                </a:moveTo>
                <a:cubicBezTo>
                  <a:pt x="14451" y="10102"/>
                  <a:pt x="14450" y="10209"/>
                  <a:pt x="14519" y="10209"/>
                </a:cubicBezTo>
                <a:cubicBezTo>
                  <a:pt x="14588" y="10209"/>
                  <a:pt x="14588" y="10102"/>
                  <a:pt x="14519" y="10102"/>
                </a:cubicBezTo>
                <a:close/>
                <a:moveTo>
                  <a:pt x="6148" y="10104"/>
                </a:moveTo>
                <a:cubicBezTo>
                  <a:pt x="6130" y="10104"/>
                  <a:pt x="6112" y="10116"/>
                  <a:pt x="6112" y="10139"/>
                </a:cubicBezTo>
                <a:lnTo>
                  <a:pt x="6112" y="10183"/>
                </a:lnTo>
                <a:cubicBezTo>
                  <a:pt x="6112" y="10206"/>
                  <a:pt x="6130" y="10217"/>
                  <a:pt x="6148" y="10217"/>
                </a:cubicBezTo>
                <a:cubicBezTo>
                  <a:pt x="6165" y="10217"/>
                  <a:pt x="6183" y="10206"/>
                  <a:pt x="6183" y="10183"/>
                </a:cubicBezTo>
                <a:lnTo>
                  <a:pt x="6183" y="10139"/>
                </a:lnTo>
                <a:cubicBezTo>
                  <a:pt x="6184" y="10116"/>
                  <a:pt x="6166" y="10104"/>
                  <a:pt x="6148" y="10104"/>
                </a:cubicBezTo>
                <a:close/>
                <a:moveTo>
                  <a:pt x="866" y="10120"/>
                </a:moveTo>
                <a:cubicBezTo>
                  <a:pt x="860" y="10120"/>
                  <a:pt x="855" y="10122"/>
                  <a:pt x="849" y="10125"/>
                </a:cubicBezTo>
                <a:cubicBezTo>
                  <a:pt x="833" y="10134"/>
                  <a:pt x="825" y="10158"/>
                  <a:pt x="836" y="10173"/>
                </a:cubicBezTo>
                <a:cubicBezTo>
                  <a:pt x="852" y="10193"/>
                  <a:pt x="867" y="10214"/>
                  <a:pt x="880" y="10234"/>
                </a:cubicBezTo>
                <a:cubicBezTo>
                  <a:pt x="889" y="10245"/>
                  <a:pt x="900" y="10251"/>
                  <a:pt x="912" y="10251"/>
                </a:cubicBezTo>
                <a:cubicBezTo>
                  <a:pt x="917" y="10251"/>
                  <a:pt x="923" y="10250"/>
                  <a:pt x="929" y="10247"/>
                </a:cubicBezTo>
                <a:cubicBezTo>
                  <a:pt x="945" y="10238"/>
                  <a:pt x="954" y="10214"/>
                  <a:pt x="942" y="10198"/>
                </a:cubicBezTo>
                <a:cubicBezTo>
                  <a:pt x="926" y="10178"/>
                  <a:pt x="912" y="10160"/>
                  <a:pt x="898" y="10139"/>
                </a:cubicBezTo>
                <a:cubicBezTo>
                  <a:pt x="889" y="10128"/>
                  <a:pt x="878" y="10120"/>
                  <a:pt x="866" y="10120"/>
                </a:cubicBezTo>
                <a:close/>
                <a:moveTo>
                  <a:pt x="17254" y="10205"/>
                </a:moveTo>
                <a:cubicBezTo>
                  <a:pt x="17245" y="10205"/>
                  <a:pt x="17236" y="10211"/>
                  <a:pt x="17236" y="10222"/>
                </a:cubicBezTo>
                <a:lnTo>
                  <a:pt x="17236" y="10238"/>
                </a:lnTo>
                <a:cubicBezTo>
                  <a:pt x="17236" y="10250"/>
                  <a:pt x="17245" y="10255"/>
                  <a:pt x="17254" y="10255"/>
                </a:cubicBezTo>
                <a:cubicBezTo>
                  <a:pt x="17263" y="10255"/>
                  <a:pt x="17272" y="10250"/>
                  <a:pt x="17272" y="10238"/>
                </a:cubicBezTo>
                <a:lnTo>
                  <a:pt x="17272" y="10222"/>
                </a:lnTo>
                <a:cubicBezTo>
                  <a:pt x="17272" y="10211"/>
                  <a:pt x="17263" y="10205"/>
                  <a:pt x="17254" y="10205"/>
                </a:cubicBezTo>
                <a:close/>
                <a:moveTo>
                  <a:pt x="10757" y="10119"/>
                </a:moveTo>
                <a:cubicBezTo>
                  <a:pt x="10747" y="10119"/>
                  <a:pt x="10738" y="10122"/>
                  <a:pt x="10732" y="10129"/>
                </a:cubicBezTo>
                <a:cubicBezTo>
                  <a:pt x="10717" y="10144"/>
                  <a:pt x="10718" y="10165"/>
                  <a:pt x="10732" y="10178"/>
                </a:cubicBezTo>
                <a:cubicBezTo>
                  <a:pt x="10753" y="10204"/>
                  <a:pt x="10773" y="10229"/>
                  <a:pt x="10794" y="10254"/>
                </a:cubicBezTo>
                <a:cubicBezTo>
                  <a:pt x="10799" y="10261"/>
                  <a:pt x="10808" y="10264"/>
                  <a:pt x="10817" y="10264"/>
                </a:cubicBezTo>
                <a:cubicBezTo>
                  <a:pt x="10827" y="10264"/>
                  <a:pt x="10836" y="10260"/>
                  <a:pt x="10843" y="10254"/>
                </a:cubicBezTo>
                <a:cubicBezTo>
                  <a:pt x="10858" y="10239"/>
                  <a:pt x="10857" y="10218"/>
                  <a:pt x="10843" y="10204"/>
                </a:cubicBezTo>
                <a:cubicBezTo>
                  <a:pt x="10822" y="10178"/>
                  <a:pt x="10803" y="10153"/>
                  <a:pt x="10782" y="10129"/>
                </a:cubicBezTo>
                <a:cubicBezTo>
                  <a:pt x="10776" y="10122"/>
                  <a:pt x="10767" y="10119"/>
                  <a:pt x="10757" y="10119"/>
                </a:cubicBezTo>
                <a:close/>
                <a:moveTo>
                  <a:pt x="2212" y="10121"/>
                </a:moveTo>
                <a:cubicBezTo>
                  <a:pt x="2196" y="10121"/>
                  <a:pt x="2180" y="10129"/>
                  <a:pt x="2169" y="10146"/>
                </a:cubicBezTo>
                <a:cubicBezTo>
                  <a:pt x="2160" y="10162"/>
                  <a:pt x="2151" y="10177"/>
                  <a:pt x="2142" y="10192"/>
                </a:cubicBezTo>
                <a:cubicBezTo>
                  <a:pt x="2117" y="10233"/>
                  <a:pt x="2154" y="10272"/>
                  <a:pt x="2191" y="10272"/>
                </a:cubicBezTo>
                <a:cubicBezTo>
                  <a:pt x="2207" y="10272"/>
                  <a:pt x="2223" y="10265"/>
                  <a:pt x="2234" y="10247"/>
                </a:cubicBezTo>
                <a:cubicBezTo>
                  <a:pt x="2242" y="10231"/>
                  <a:pt x="2252" y="10215"/>
                  <a:pt x="2261" y="10202"/>
                </a:cubicBezTo>
                <a:cubicBezTo>
                  <a:pt x="2286" y="10160"/>
                  <a:pt x="2249" y="10121"/>
                  <a:pt x="2212" y="10121"/>
                </a:cubicBezTo>
                <a:close/>
                <a:moveTo>
                  <a:pt x="23056" y="10190"/>
                </a:moveTo>
                <a:cubicBezTo>
                  <a:pt x="23052" y="10190"/>
                  <a:pt x="23048" y="10191"/>
                  <a:pt x="23044" y="10192"/>
                </a:cubicBezTo>
                <a:cubicBezTo>
                  <a:pt x="23029" y="10197"/>
                  <a:pt x="23014" y="10203"/>
                  <a:pt x="22999" y="10208"/>
                </a:cubicBezTo>
                <a:cubicBezTo>
                  <a:pt x="22960" y="10221"/>
                  <a:pt x="22971" y="10278"/>
                  <a:pt x="23006" y="10278"/>
                </a:cubicBezTo>
                <a:cubicBezTo>
                  <a:pt x="23010" y="10278"/>
                  <a:pt x="23014" y="10277"/>
                  <a:pt x="23018" y="10276"/>
                </a:cubicBezTo>
                <a:cubicBezTo>
                  <a:pt x="23034" y="10271"/>
                  <a:pt x="23047" y="10265"/>
                  <a:pt x="23062" y="10260"/>
                </a:cubicBezTo>
                <a:cubicBezTo>
                  <a:pt x="23103" y="10248"/>
                  <a:pt x="23091" y="10190"/>
                  <a:pt x="23056" y="10190"/>
                </a:cubicBezTo>
                <a:close/>
                <a:moveTo>
                  <a:pt x="8866" y="10249"/>
                </a:moveTo>
                <a:cubicBezTo>
                  <a:pt x="8842" y="10249"/>
                  <a:pt x="8842" y="10283"/>
                  <a:pt x="8866" y="10283"/>
                </a:cubicBezTo>
                <a:lnTo>
                  <a:pt x="8882" y="10283"/>
                </a:lnTo>
                <a:cubicBezTo>
                  <a:pt x="8904" y="10283"/>
                  <a:pt x="8904" y="10249"/>
                  <a:pt x="8882" y="10249"/>
                </a:cubicBezTo>
                <a:close/>
                <a:moveTo>
                  <a:pt x="3796" y="10193"/>
                </a:moveTo>
                <a:cubicBezTo>
                  <a:pt x="3787" y="10193"/>
                  <a:pt x="3779" y="10199"/>
                  <a:pt x="3779" y="10210"/>
                </a:cubicBezTo>
                <a:lnTo>
                  <a:pt x="3779" y="10285"/>
                </a:lnTo>
                <a:cubicBezTo>
                  <a:pt x="3779" y="10297"/>
                  <a:pt x="3788" y="10303"/>
                  <a:pt x="3796" y="10303"/>
                </a:cubicBezTo>
                <a:cubicBezTo>
                  <a:pt x="3805" y="10303"/>
                  <a:pt x="3814" y="10297"/>
                  <a:pt x="3814" y="10285"/>
                </a:cubicBezTo>
                <a:lnTo>
                  <a:pt x="3814" y="10210"/>
                </a:lnTo>
                <a:cubicBezTo>
                  <a:pt x="3814" y="10199"/>
                  <a:pt x="3805" y="10193"/>
                  <a:pt x="3796" y="10193"/>
                </a:cubicBezTo>
                <a:close/>
                <a:moveTo>
                  <a:pt x="12307" y="10211"/>
                </a:moveTo>
                <a:cubicBezTo>
                  <a:pt x="12289" y="10211"/>
                  <a:pt x="12272" y="10222"/>
                  <a:pt x="12272" y="10246"/>
                </a:cubicBezTo>
                <a:lnTo>
                  <a:pt x="12272" y="10276"/>
                </a:lnTo>
                <a:cubicBezTo>
                  <a:pt x="12272" y="10299"/>
                  <a:pt x="12289" y="10310"/>
                  <a:pt x="12307" y="10310"/>
                </a:cubicBezTo>
                <a:cubicBezTo>
                  <a:pt x="12324" y="10310"/>
                  <a:pt x="12342" y="10299"/>
                  <a:pt x="12342" y="10276"/>
                </a:cubicBezTo>
                <a:lnTo>
                  <a:pt x="12342" y="10246"/>
                </a:lnTo>
                <a:cubicBezTo>
                  <a:pt x="12342" y="10222"/>
                  <a:pt x="12324" y="10211"/>
                  <a:pt x="12307" y="10211"/>
                </a:cubicBezTo>
                <a:close/>
                <a:moveTo>
                  <a:pt x="23774" y="10237"/>
                </a:moveTo>
                <a:cubicBezTo>
                  <a:pt x="23769" y="10237"/>
                  <a:pt x="23764" y="10237"/>
                  <a:pt x="23759" y="10238"/>
                </a:cubicBezTo>
                <a:cubicBezTo>
                  <a:pt x="23718" y="10247"/>
                  <a:pt x="23730" y="10306"/>
                  <a:pt x="23768" y="10307"/>
                </a:cubicBezTo>
                <a:cubicBezTo>
                  <a:pt x="23773" y="10317"/>
                  <a:pt x="23785" y="10322"/>
                  <a:pt x="23798" y="10322"/>
                </a:cubicBezTo>
                <a:cubicBezTo>
                  <a:pt x="23804" y="10322"/>
                  <a:pt x="23810" y="10320"/>
                  <a:pt x="23815" y="10318"/>
                </a:cubicBezTo>
                <a:cubicBezTo>
                  <a:pt x="23833" y="10307"/>
                  <a:pt x="23836" y="10286"/>
                  <a:pt x="23828" y="10270"/>
                </a:cubicBezTo>
                <a:cubicBezTo>
                  <a:pt x="23818" y="10247"/>
                  <a:pt x="23797" y="10237"/>
                  <a:pt x="23774" y="10237"/>
                </a:cubicBezTo>
                <a:close/>
                <a:moveTo>
                  <a:pt x="24093" y="10235"/>
                </a:moveTo>
                <a:cubicBezTo>
                  <a:pt x="24083" y="10235"/>
                  <a:pt x="24073" y="10240"/>
                  <a:pt x="24067" y="10252"/>
                </a:cubicBezTo>
                <a:cubicBezTo>
                  <a:pt x="24061" y="10262"/>
                  <a:pt x="24056" y="10272"/>
                  <a:pt x="24051" y="10282"/>
                </a:cubicBezTo>
                <a:cubicBezTo>
                  <a:pt x="24037" y="10310"/>
                  <a:pt x="24061" y="10336"/>
                  <a:pt x="24085" y="10336"/>
                </a:cubicBezTo>
                <a:cubicBezTo>
                  <a:pt x="24096" y="10336"/>
                  <a:pt x="24106" y="10331"/>
                  <a:pt x="24113" y="10318"/>
                </a:cubicBezTo>
                <a:cubicBezTo>
                  <a:pt x="24118" y="10307"/>
                  <a:pt x="24123" y="10298"/>
                  <a:pt x="24129" y="10287"/>
                </a:cubicBezTo>
                <a:cubicBezTo>
                  <a:pt x="24142" y="10260"/>
                  <a:pt x="24116" y="10235"/>
                  <a:pt x="24093" y="10235"/>
                </a:cubicBezTo>
                <a:close/>
                <a:moveTo>
                  <a:pt x="6598" y="10271"/>
                </a:moveTo>
                <a:cubicBezTo>
                  <a:pt x="6552" y="10271"/>
                  <a:pt x="6552" y="10341"/>
                  <a:pt x="6598" y="10341"/>
                </a:cubicBezTo>
                <a:lnTo>
                  <a:pt x="6614" y="10341"/>
                </a:lnTo>
                <a:cubicBezTo>
                  <a:pt x="6658" y="10341"/>
                  <a:pt x="6660" y="10271"/>
                  <a:pt x="6614" y="10271"/>
                </a:cubicBezTo>
                <a:close/>
                <a:moveTo>
                  <a:pt x="20170" y="10225"/>
                </a:moveTo>
                <a:cubicBezTo>
                  <a:pt x="20158" y="10225"/>
                  <a:pt x="20145" y="10233"/>
                  <a:pt x="20138" y="10243"/>
                </a:cubicBezTo>
                <a:cubicBezTo>
                  <a:pt x="20128" y="10261"/>
                  <a:pt x="20135" y="10280"/>
                  <a:pt x="20151" y="10292"/>
                </a:cubicBezTo>
                <a:cubicBezTo>
                  <a:pt x="20171" y="10307"/>
                  <a:pt x="20191" y="10322"/>
                  <a:pt x="20212" y="10336"/>
                </a:cubicBezTo>
                <a:cubicBezTo>
                  <a:pt x="20217" y="10340"/>
                  <a:pt x="20222" y="10341"/>
                  <a:pt x="20228" y="10341"/>
                </a:cubicBezTo>
                <a:cubicBezTo>
                  <a:pt x="20241" y="10341"/>
                  <a:pt x="20253" y="10334"/>
                  <a:pt x="20260" y="10323"/>
                </a:cubicBezTo>
                <a:cubicBezTo>
                  <a:pt x="20269" y="10304"/>
                  <a:pt x="20263" y="10286"/>
                  <a:pt x="20247" y="10275"/>
                </a:cubicBezTo>
                <a:cubicBezTo>
                  <a:pt x="20227" y="10259"/>
                  <a:pt x="20207" y="10244"/>
                  <a:pt x="20186" y="10230"/>
                </a:cubicBezTo>
                <a:cubicBezTo>
                  <a:pt x="20182" y="10226"/>
                  <a:pt x="20176" y="10225"/>
                  <a:pt x="20170" y="10225"/>
                </a:cubicBezTo>
                <a:close/>
                <a:moveTo>
                  <a:pt x="8189" y="10277"/>
                </a:moveTo>
                <a:cubicBezTo>
                  <a:pt x="8178" y="10277"/>
                  <a:pt x="8166" y="10290"/>
                  <a:pt x="8174" y="10304"/>
                </a:cubicBezTo>
                <a:cubicBezTo>
                  <a:pt x="8179" y="10315"/>
                  <a:pt x="8184" y="10324"/>
                  <a:pt x="8189" y="10335"/>
                </a:cubicBezTo>
                <a:cubicBezTo>
                  <a:pt x="8193" y="10341"/>
                  <a:pt x="8198" y="10344"/>
                  <a:pt x="8203" y="10344"/>
                </a:cubicBezTo>
                <a:cubicBezTo>
                  <a:pt x="8214" y="10344"/>
                  <a:pt x="8226" y="10331"/>
                  <a:pt x="8219" y="10317"/>
                </a:cubicBezTo>
                <a:cubicBezTo>
                  <a:pt x="8213" y="10306"/>
                  <a:pt x="8208" y="10297"/>
                  <a:pt x="8203" y="10286"/>
                </a:cubicBezTo>
                <a:cubicBezTo>
                  <a:pt x="8200" y="10280"/>
                  <a:pt x="8194" y="10277"/>
                  <a:pt x="8189" y="10277"/>
                </a:cubicBezTo>
                <a:close/>
                <a:moveTo>
                  <a:pt x="5547" y="10234"/>
                </a:moveTo>
                <a:cubicBezTo>
                  <a:pt x="5506" y="10234"/>
                  <a:pt x="5469" y="10287"/>
                  <a:pt x="5507" y="10324"/>
                </a:cubicBezTo>
                <a:lnTo>
                  <a:pt x="5523" y="10340"/>
                </a:lnTo>
                <a:cubicBezTo>
                  <a:pt x="5534" y="10351"/>
                  <a:pt x="5547" y="10355"/>
                  <a:pt x="5559" y="10355"/>
                </a:cubicBezTo>
                <a:cubicBezTo>
                  <a:pt x="5600" y="10355"/>
                  <a:pt x="5636" y="10303"/>
                  <a:pt x="5599" y="10265"/>
                </a:cubicBezTo>
                <a:lnTo>
                  <a:pt x="5583" y="10250"/>
                </a:lnTo>
                <a:cubicBezTo>
                  <a:pt x="5572" y="10239"/>
                  <a:pt x="5559" y="10234"/>
                  <a:pt x="5547" y="10234"/>
                </a:cubicBezTo>
                <a:close/>
                <a:moveTo>
                  <a:pt x="11736" y="10218"/>
                </a:moveTo>
                <a:cubicBezTo>
                  <a:pt x="11717" y="10218"/>
                  <a:pt x="11698" y="10228"/>
                  <a:pt x="11689" y="10246"/>
                </a:cubicBezTo>
                <a:cubicBezTo>
                  <a:pt x="11684" y="10256"/>
                  <a:pt x="11679" y="10265"/>
                  <a:pt x="11674" y="10276"/>
                </a:cubicBezTo>
                <a:cubicBezTo>
                  <a:pt x="11660" y="10302"/>
                  <a:pt x="11665" y="10335"/>
                  <a:pt x="11694" y="10349"/>
                </a:cubicBezTo>
                <a:cubicBezTo>
                  <a:pt x="11701" y="10354"/>
                  <a:pt x="11710" y="10356"/>
                  <a:pt x="11720" y="10356"/>
                </a:cubicBezTo>
                <a:cubicBezTo>
                  <a:pt x="11738" y="10356"/>
                  <a:pt x="11757" y="10347"/>
                  <a:pt x="11766" y="10329"/>
                </a:cubicBezTo>
                <a:cubicBezTo>
                  <a:pt x="11772" y="10319"/>
                  <a:pt x="11777" y="10309"/>
                  <a:pt x="11782" y="10299"/>
                </a:cubicBezTo>
                <a:cubicBezTo>
                  <a:pt x="11795" y="10273"/>
                  <a:pt x="11790" y="10241"/>
                  <a:pt x="11763" y="10226"/>
                </a:cubicBezTo>
                <a:cubicBezTo>
                  <a:pt x="11755" y="10221"/>
                  <a:pt x="11745" y="10218"/>
                  <a:pt x="11736" y="10218"/>
                </a:cubicBezTo>
                <a:close/>
                <a:moveTo>
                  <a:pt x="21745" y="10288"/>
                </a:moveTo>
                <a:cubicBezTo>
                  <a:pt x="21699" y="10288"/>
                  <a:pt x="21699" y="10360"/>
                  <a:pt x="21745" y="10360"/>
                </a:cubicBezTo>
                <a:lnTo>
                  <a:pt x="21775" y="10360"/>
                </a:lnTo>
                <a:cubicBezTo>
                  <a:pt x="21775" y="10360"/>
                  <a:pt x="21775" y="10360"/>
                  <a:pt x="21776" y="10360"/>
                </a:cubicBezTo>
                <a:cubicBezTo>
                  <a:pt x="21821" y="10360"/>
                  <a:pt x="21820" y="10291"/>
                  <a:pt x="21775" y="10288"/>
                </a:cubicBezTo>
                <a:close/>
                <a:moveTo>
                  <a:pt x="14319" y="10291"/>
                </a:moveTo>
                <a:cubicBezTo>
                  <a:pt x="14311" y="10291"/>
                  <a:pt x="14302" y="10294"/>
                  <a:pt x="14295" y="10301"/>
                </a:cubicBezTo>
                <a:lnTo>
                  <a:pt x="14279" y="10317"/>
                </a:lnTo>
                <a:cubicBezTo>
                  <a:pt x="14254" y="10342"/>
                  <a:pt x="14279" y="10377"/>
                  <a:pt x="14306" y="10377"/>
                </a:cubicBezTo>
                <a:cubicBezTo>
                  <a:pt x="14314" y="10377"/>
                  <a:pt x="14322" y="10373"/>
                  <a:pt x="14329" y="10366"/>
                </a:cubicBezTo>
                <a:lnTo>
                  <a:pt x="14345" y="10350"/>
                </a:lnTo>
                <a:cubicBezTo>
                  <a:pt x="14370" y="10326"/>
                  <a:pt x="14346" y="10291"/>
                  <a:pt x="14319" y="10291"/>
                </a:cubicBezTo>
                <a:close/>
                <a:moveTo>
                  <a:pt x="3361" y="10294"/>
                </a:moveTo>
                <a:cubicBezTo>
                  <a:pt x="3343" y="10294"/>
                  <a:pt x="3325" y="10305"/>
                  <a:pt x="3325" y="10328"/>
                </a:cubicBezTo>
                <a:lnTo>
                  <a:pt x="3325" y="10344"/>
                </a:lnTo>
                <a:cubicBezTo>
                  <a:pt x="3325" y="10367"/>
                  <a:pt x="3342" y="10379"/>
                  <a:pt x="3360" y="10379"/>
                </a:cubicBezTo>
                <a:cubicBezTo>
                  <a:pt x="3377" y="10379"/>
                  <a:pt x="3396" y="10367"/>
                  <a:pt x="3397" y="10344"/>
                </a:cubicBezTo>
                <a:lnTo>
                  <a:pt x="3397" y="10328"/>
                </a:lnTo>
                <a:cubicBezTo>
                  <a:pt x="3397" y="10305"/>
                  <a:pt x="3379" y="10294"/>
                  <a:pt x="3361" y="10294"/>
                </a:cubicBezTo>
                <a:close/>
                <a:moveTo>
                  <a:pt x="6838" y="10345"/>
                </a:moveTo>
                <a:cubicBezTo>
                  <a:pt x="6792" y="10345"/>
                  <a:pt x="6792" y="10415"/>
                  <a:pt x="6838" y="10415"/>
                </a:cubicBezTo>
                <a:lnTo>
                  <a:pt x="6854" y="10415"/>
                </a:lnTo>
                <a:cubicBezTo>
                  <a:pt x="6854" y="10415"/>
                  <a:pt x="6855" y="10415"/>
                  <a:pt x="6856" y="10415"/>
                </a:cubicBezTo>
                <a:cubicBezTo>
                  <a:pt x="6899" y="10415"/>
                  <a:pt x="6898" y="10345"/>
                  <a:pt x="6854" y="10345"/>
                </a:cubicBezTo>
                <a:close/>
                <a:moveTo>
                  <a:pt x="5146" y="10298"/>
                </a:moveTo>
                <a:cubicBezTo>
                  <a:pt x="5139" y="10298"/>
                  <a:pt x="5133" y="10300"/>
                  <a:pt x="5127" y="10303"/>
                </a:cubicBezTo>
                <a:cubicBezTo>
                  <a:pt x="5109" y="10314"/>
                  <a:pt x="5106" y="10335"/>
                  <a:pt x="5115" y="10351"/>
                </a:cubicBezTo>
                <a:cubicBezTo>
                  <a:pt x="5125" y="10376"/>
                  <a:pt x="5136" y="10402"/>
                  <a:pt x="5147" y="10427"/>
                </a:cubicBezTo>
                <a:cubicBezTo>
                  <a:pt x="5152" y="10438"/>
                  <a:pt x="5164" y="10444"/>
                  <a:pt x="5177" y="10444"/>
                </a:cubicBezTo>
                <a:cubicBezTo>
                  <a:pt x="5183" y="10444"/>
                  <a:pt x="5190" y="10443"/>
                  <a:pt x="5195" y="10439"/>
                </a:cubicBezTo>
                <a:cubicBezTo>
                  <a:pt x="5214" y="10429"/>
                  <a:pt x="5216" y="10408"/>
                  <a:pt x="5209" y="10391"/>
                </a:cubicBezTo>
                <a:cubicBezTo>
                  <a:pt x="5198" y="10366"/>
                  <a:pt x="5188" y="10341"/>
                  <a:pt x="5175" y="10317"/>
                </a:cubicBezTo>
                <a:cubicBezTo>
                  <a:pt x="5171" y="10304"/>
                  <a:pt x="5158" y="10298"/>
                  <a:pt x="5146" y="10298"/>
                </a:cubicBezTo>
                <a:close/>
                <a:moveTo>
                  <a:pt x="14038" y="10315"/>
                </a:moveTo>
                <a:cubicBezTo>
                  <a:pt x="13993" y="10315"/>
                  <a:pt x="13993" y="10386"/>
                  <a:pt x="14038" y="10386"/>
                </a:cubicBezTo>
                <a:cubicBezTo>
                  <a:pt x="14051" y="10386"/>
                  <a:pt x="14059" y="10381"/>
                  <a:pt x="14066" y="10372"/>
                </a:cubicBezTo>
                <a:cubicBezTo>
                  <a:pt x="14075" y="10406"/>
                  <a:pt x="14103" y="10432"/>
                  <a:pt x="14135" y="10442"/>
                </a:cubicBezTo>
                <a:cubicBezTo>
                  <a:pt x="14139" y="10444"/>
                  <a:pt x="14143" y="10444"/>
                  <a:pt x="14146" y="10444"/>
                </a:cubicBezTo>
                <a:cubicBezTo>
                  <a:pt x="14180" y="10444"/>
                  <a:pt x="14191" y="10387"/>
                  <a:pt x="14152" y="10374"/>
                </a:cubicBezTo>
                <a:cubicBezTo>
                  <a:pt x="14137" y="10369"/>
                  <a:pt x="14131" y="10356"/>
                  <a:pt x="14130" y="10341"/>
                </a:cubicBezTo>
                <a:cubicBezTo>
                  <a:pt x="14128" y="10325"/>
                  <a:pt x="14111" y="10315"/>
                  <a:pt x="14096" y="10315"/>
                </a:cubicBezTo>
                <a:cubicBezTo>
                  <a:pt x="14093" y="10315"/>
                  <a:pt x="14090" y="10316"/>
                  <a:pt x="14087" y="10317"/>
                </a:cubicBezTo>
                <a:cubicBezTo>
                  <a:pt x="14078" y="10319"/>
                  <a:pt x="14072" y="10324"/>
                  <a:pt x="14067" y="10330"/>
                </a:cubicBezTo>
                <a:cubicBezTo>
                  <a:pt x="14062" y="10322"/>
                  <a:pt x="14052" y="10315"/>
                  <a:pt x="14038" y="10315"/>
                </a:cubicBezTo>
                <a:close/>
                <a:moveTo>
                  <a:pt x="1692" y="10316"/>
                </a:moveTo>
                <a:cubicBezTo>
                  <a:pt x="1683" y="10316"/>
                  <a:pt x="1673" y="10319"/>
                  <a:pt x="1665" y="10323"/>
                </a:cubicBezTo>
                <a:cubicBezTo>
                  <a:pt x="1639" y="10339"/>
                  <a:pt x="1632" y="10370"/>
                  <a:pt x="1645" y="10396"/>
                </a:cubicBezTo>
                <a:cubicBezTo>
                  <a:pt x="1650" y="10407"/>
                  <a:pt x="1655" y="10416"/>
                  <a:pt x="1661" y="10427"/>
                </a:cubicBezTo>
                <a:cubicBezTo>
                  <a:pt x="1670" y="10444"/>
                  <a:pt x="1688" y="10453"/>
                  <a:pt x="1707" y="10453"/>
                </a:cubicBezTo>
                <a:cubicBezTo>
                  <a:pt x="1716" y="10453"/>
                  <a:pt x="1726" y="10450"/>
                  <a:pt x="1734" y="10446"/>
                </a:cubicBezTo>
                <a:cubicBezTo>
                  <a:pt x="1760" y="10430"/>
                  <a:pt x="1768" y="10398"/>
                  <a:pt x="1754" y="10372"/>
                </a:cubicBezTo>
                <a:cubicBezTo>
                  <a:pt x="1749" y="10362"/>
                  <a:pt x="1743" y="10351"/>
                  <a:pt x="1738" y="10343"/>
                </a:cubicBezTo>
                <a:cubicBezTo>
                  <a:pt x="1730" y="10325"/>
                  <a:pt x="1711" y="10316"/>
                  <a:pt x="1692" y="10316"/>
                </a:cubicBezTo>
                <a:close/>
                <a:moveTo>
                  <a:pt x="15523" y="10331"/>
                </a:moveTo>
                <a:cubicBezTo>
                  <a:pt x="15505" y="10331"/>
                  <a:pt x="15488" y="10339"/>
                  <a:pt x="15477" y="10357"/>
                </a:cubicBezTo>
                <a:cubicBezTo>
                  <a:pt x="15465" y="10382"/>
                  <a:pt x="15472" y="10417"/>
                  <a:pt x="15497" y="10430"/>
                </a:cubicBezTo>
                <a:cubicBezTo>
                  <a:pt x="15508" y="10435"/>
                  <a:pt x="15517" y="10440"/>
                  <a:pt x="15528" y="10446"/>
                </a:cubicBezTo>
                <a:cubicBezTo>
                  <a:pt x="15537" y="10450"/>
                  <a:pt x="15546" y="10453"/>
                  <a:pt x="15556" y="10453"/>
                </a:cubicBezTo>
                <a:cubicBezTo>
                  <a:pt x="15574" y="10453"/>
                  <a:pt x="15591" y="10444"/>
                  <a:pt x="15601" y="10427"/>
                </a:cubicBezTo>
                <a:cubicBezTo>
                  <a:pt x="15615" y="10403"/>
                  <a:pt x="15607" y="10366"/>
                  <a:pt x="15581" y="10353"/>
                </a:cubicBezTo>
                <a:cubicBezTo>
                  <a:pt x="15571" y="10348"/>
                  <a:pt x="15561" y="10343"/>
                  <a:pt x="15551" y="10338"/>
                </a:cubicBezTo>
                <a:cubicBezTo>
                  <a:pt x="15542" y="10333"/>
                  <a:pt x="15532" y="10331"/>
                  <a:pt x="15523" y="10331"/>
                </a:cubicBezTo>
                <a:close/>
                <a:moveTo>
                  <a:pt x="18304" y="10433"/>
                </a:moveTo>
                <a:cubicBezTo>
                  <a:pt x="18281" y="10433"/>
                  <a:pt x="18281" y="10469"/>
                  <a:pt x="18304" y="10469"/>
                </a:cubicBezTo>
                <a:cubicBezTo>
                  <a:pt x="18326" y="10469"/>
                  <a:pt x="18327" y="10433"/>
                  <a:pt x="18304" y="10433"/>
                </a:cubicBezTo>
                <a:close/>
                <a:moveTo>
                  <a:pt x="14654" y="10405"/>
                </a:moveTo>
                <a:cubicBezTo>
                  <a:pt x="14627" y="10405"/>
                  <a:pt x="14604" y="10441"/>
                  <a:pt x="14629" y="10466"/>
                </a:cubicBezTo>
                <a:lnTo>
                  <a:pt x="14645" y="10481"/>
                </a:lnTo>
                <a:cubicBezTo>
                  <a:pt x="14652" y="10489"/>
                  <a:pt x="14660" y="10492"/>
                  <a:pt x="14668" y="10492"/>
                </a:cubicBezTo>
                <a:cubicBezTo>
                  <a:pt x="14696" y="10492"/>
                  <a:pt x="14720" y="10456"/>
                  <a:pt x="14695" y="10432"/>
                </a:cubicBezTo>
                <a:lnTo>
                  <a:pt x="14679" y="10416"/>
                </a:lnTo>
                <a:cubicBezTo>
                  <a:pt x="14671" y="10408"/>
                  <a:pt x="14663" y="10405"/>
                  <a:pt x="14654" y="10405"/>
                </a:cubicBezTo>
                <a:close/>
                <a:moveTo>
                  <a:pt x="4429" y="10428"/>
                </a:moveTo>
                <a:cubicBezTo>
                  <a:pt x="4410" y="10428"/>
                  <a:pt x="4391" y="10438"/>
                  <a:pt x="4381" y="10455"/>
                </a:cubicBezTo>
                <a:cubicBezTo>
                  <a:pt x="4366" y="10481"/>
                  <a:pt x="4376" y="10513"/>
                  <a:pt x="4400" y="10528"/>
                </a:cubicBezTo>
                <a:cubicBezTo>
                  <a:pt x="4416" y="10539"/>
                  <a:pt x="4431" y="10548"/>
                  <a:pt x="4445" y="10559"/>
                </a:cubicBezTo>
                <a:cubicBezTo>
                  <a:pt x="4453" y="10564"/>
                  <a:pt x="4461" y="10566"/>
                  <a:pt x="4470" y="10566"/>
                </a:cubicBezTo>
                <a:cubicBezTo>
                  <a:pt x="4489" y="10566"/>
                  <a:pt x="4509" y="10556"/>
                  <a:pt x="4519" y="10539"/>
                </a:cubicBezTo>
                <a:cubicBezTo>
                  <a:pt x="4533" y="10513"/>
                  <a:pt x="4523" y="10482"/>
                  <a:pt x="4499" y="10466"/>
                </a:cubicBezTo>
                <a:cubicBezTo>
                  <a:pt x="4483" y="10455"/>
                  <a:pt x="4468" y="10446"/>
                  <a:pt x="4455" y="10435"/>
                </a:cubicBezTo>
                <a:cubicBezTo>
                  <a:pt x="4447" y="10430"/>
                  <a:pt x="4438" y="10428"/>
                  <a:pt x="4429" y="10428"/>
                </a:cubicBezTo>
                <a:close/>
                <a:moveTo>
                  <a:pt x="9512" y="10426"/>
                </a:moveTo>
                <a:cubicBezTo>
                  <a:pt x="9493" y="10426"/>
                  <a:pt x="9474" y="10436"/>
                  <a:pt x="9464" y="10453"/>
                </a:cubicBezTo>
                <a:cubicBezTo>
                  <a:pt x="9449" y="10479"/>
                  <a:pt x="9459" y="10510"/>
                  <a:pt x="9484" y="10526"/>
                </a:cubicBezTo>
                <a:cubicBezTo>
                  <a:pt x="9509" y="10542"/>
                  <a:pt x="9532" y="10558"/>
                  <a:pt x="9557" y="10573"/>
                </a:cubicBezTo>
                <a:cubicBezTo>
                  <a:pt x="9566" y="10578"/>
                  <a:pt x="9575" y="10581"/>
                  <a:pt x="9584" y="10581"/>
                </a:cubicBezTo>
                <a:cubicBezTo>
                  <a:pt x="9603" y="10581"/>
                  <a:pt x="9622" y="10571"/>
                  <a:pt x="9631" y="10554"/>
                </a:cubicBezTo>
                <a:cubicBezTo>
                  <a:pt x="9647" y="10527"/>
                  <a:pt x="9636" y="10496"/>
                  <a:pt x="9611" y="10480"/>
                </a:cubicBezTo>
                <a:cubicBezTo>
                  <a:pt x="9586" y="10464"/>
                  <a:pt x="9563" y="10449"/>
                  <a:pt x="9538" y="10433"/>
                </a:cubicBezTo>
                <a:cubicBezTo>
                  <a:pt x="9529" y="10428"/>
                  <a:pt x="9520" y="10426"/>
                  <a:pt x="9512" y="10426"/>
                </a:cubicBezTo>
                <a:close/>
                <a:moveTo>
                  <a:pt x="13330" y="10454"/>
                </a:moveTo>
                <a:cubicBezTo>
                  <a:pt x="13309" y="10454"/>
                  <a:pt x="13287" y="10472"/>
                  <a:pt x="13294" y="10498"/>
                </a:cubicBezTo>
                <a:cubicBezTo>
                  <a:pt x="13305" y="10540"/>
                  <a:pt x="13333" y="10576"/>
                  <a:pt x="13372" y="10594"/>
                </a:cubicBezTo>
                <a:cubicBezTo>
                  <a:pt x="13378" y="10598"/>
                  <a:pt x="13383" y="10599"/>
                  <a:pt x="13389" y="10599"/>
                </a:cubicBezTo>
                <a:cubicBezTo>
                  <a:pt x="13420" y="10599"/>
                  <a:pt x="13440" y="10551"/>
                  <a:pt x="13406" y="10534"/>
                </a:cubicBezTo>
                <a:cubicBezTo>
                  <a:pt x="13383" y="10522"/>
                  <a:pt x="13368" y="10505"/>
                  <a:pt x="13362" y="10480"/>
                </a:cubicBezTo>
                <a:cubicBezTo>
                  <a:pt x="13358" y="10462"/>
                  <a:pt x="13344" y="10454"/>
                  <a:pt x="13330" y="10454"/>
                </a:cubicBezTo>
                <a:close/>
                <a:moveTo>
                  <a:pt x="22423" y="10458"/>
                </a:moveTo>
                <a:cubicBezTo>
                  <a:pt x="22402" y="10458"/>
                  <a:pt x="22380" y="10476"/>
                  <a:pt x="22385" y="10502"/>
                </a:cubicBezTo>
                <a:lnTo>
                  <a:pt x="22401" y="10577"/>
                </a:lnTo>
                <a:cubicBezTo>
                  <a:pt x="22405" y="10595"/>
                  <a:pt x="22418" y="10602"/>
                  <a:pt x="22432" y="10602"/>
                </a:cubicBezTo>
                <a:cubicBezTo>
                  <a:pt x="22453" y="10602"/>
                  <a:pt x="22475" y="10585"/>
                  <a:pt x="22469" y="10559"/>
                </a:cubicBezTo>
                <a:cubicBezTo>
                  <a:pt x="22463" y="10534"/>
                  <a:pt x="22458" y="10507"/>
                  <a:pt x="22453" y="10484"/>
                </a:cubicBezTo>
                <a:cubicBezTo>
                  <a:pt x="22450" y="10466"/>
                  <a:pt x="22436" y="10458"/>
                  <a:pt x="22423" y="10458"/>
                </a:cubicBezTo>
                <a:close/>
                <a:moveTo>
                  <a:pt x="10368" y="10460"/>
                </a:moveTo>
                <a:cubicBezTo>
                  <a:pt x="10365" y="10460"/>
                  <a:pt x="10362" y="10460"/>
                  <a:pt x="10359" y="10461"/>
                </a:cubicBezTo>
                <a:cubicBezTo>
                  <a:pt x="10341" y="10467"/>
                  <a:pt x="10327" y="10488"/>
                  <a:pt x="10334" y="10505"/>
                </a:cubicBezTo>
                <a:cubicBezTo>
                  <a:pt x="10344" y="10529"/>
                  <a:pt x="10354" y="10555"/>
                  <a:pt x="10364" y="10580"/>
                </a:cubicBezTo>
                <a:cubicBezTo>
                  <a:pt x="10370" y="10595"/>
                  <a:pt x="10383" y="10606"/>
                  <a:pt x="10398" y="10606"/>
                </a:cubicBezTo>
                <a:cubicBezTo>
                  <a:pt x="10401" y="10606"/>
                  <a:pt x="10404" y="10606"/>
                  <a:pt x="10407" y="10605"/>
                </a:cubicBezTo>
                <a:cubicBezTo>
                  <a:pt x="10424" y="10601"/>
                  <a:pt x="10440" y="10580"/>
                  <a:pt x="10432" y="10561"/>
                </a:cubicBezTo>
                <a:cubicBezTo>
                  <a:pt x="10422" y="10537"/>
                  <a:pt x="10412" y="10512"/>
                  <a:pt x="10402" y="10486"/>
                </a:cubicBezTo>
                <a:cubicBezTo>
                  <a:pt x="10396" y="10471"/>
                  <a:pt x="10383" y="10460"/>
                  <a:pt x="10368" y="10460"/>
                </a:cubicBezTo>
                <a:close/>
                <a:moveTo>
                  <a:pt x="6081" y="10464"/>
                </a:moveTo>
                <a:cubicBezTo>
                  <a:pt x="6057" y="10464"/>
                  <a:pt x="6036" y="10480"/>
                  <a:pt x="6028" y="10502"/>
                </a:cubicBezTo>
                <a:cubicBezTo>
                  <a:pt x="6023" y="10518"/>
                  <a:pt x="6018" y="10533"/>
                  <a:pt x="6012" y="10547"/>
                </a:cubicBezTo>
                <a:cubicBezTo>
                  <a:pt x="6003" y="10574"/>
                  <a:pt x="6023" y="10606"/>
                  <a:pt x="6049" y="10612"/>
                </a:cubicBezTo>
                <a:cubicBezTo>
                  <a:pt x="6054" y="10614"/>
                  <a:pt x="6059" y="10615"/>
                  <a:pt x="6064" y="10615"/>
                </a:cubicBezTo>
                <a:cubicBezTo>
                  <a:pt x="6088" y="10615"/>
                  <a:pt x="6107" y="10598"/>
                  <a:pt x="6115" y="10576"/>
                </a:cubicBezTo>
                <a:cubicBezTo>
                  <a:pt x="6120" y="10560"/>
                  <a:pt x="6126" y="10545"/>
                  <a:pt x="6131" y="10532"/>
                </a:cubicBezTo>
                <a:cubicBezTo>
                  <a:pt x="6139" y="10503"/>
                  <a:pt x="6120" y="10472"/>
                  <a:pt x="6094" y="10466"/>
                </a:cubicBezTo>
                <a:cubicBezTo>
                  <a:pt x="6090" y="10464"/>
                  <a:pt x="6085" y="10464"/>
                  <a:pt x="6081" y="10464"/>
                </a:cubicBezTo>
                <a:close/>
                <a:moveTo>
                  <a:pt x="8987" y="10564"/>
                </a:moveTo>
                <a:cubicBezTo>
                  <a:pt x="8973" y="10564"/>
                  <a:pt x="8961" y="10582"/>
                  <a:pt x="8973" y="10594"/>
                </a:cubicBezTo>
                <a:cubicBezTo>
                  <a:pt x="8978" y="10601"/>
                  <a:pt x="8983" y="10605"/>
                  <a:pt x="8989" y="10610"/>
                </a:cubicBezTo>
                <a:cubicBezTo>
                  <a:pt x="8992" y="10614"/>
                  <a:pt x="8996" y="10615"/>
                  <a:pt x="9000" y="10615"/>
                </a:cubicBezTo>
                <a:cubicBezTo>
                  <a:pt x="9014" y="10615"/>
                  <a:pt x="9026" y="10597"/>
                  <a:pt x="9014" y="10585"/>
                </a:cubicBezTo>
                <a:lnTo>
                  <a:pt x="8998" y="10569"/>
                </a:lnTo>
                <a:cubicBezTo>
                  <a:pt x="8995" y="10566"/>
                  <a:pt x="8991" y="10564"/>
                  <a:pt x="8987" y="10564"/>
                </a:cubicBezTo>
                <a:close/>
                <a:moveTo>
                  <a:pt x="2563" y="10532"/>
                </a:moveTo>
                <a:cubicBezTo>
                  <a:pt x="2546" y="10532"/>
                  <a:pt x="2528" y="10544"/>
                  <a:pt x="2528" y="10566"/>
                </a:cubicBezTo>
                <a:lnTo>
                  <a:pt x="2528" y="10582"/>
                </a:lnTo>
                <a:cubicBezTo>
                  <a:pt x="2528" y="10605"/>
                  <a:pt x="2545" y="10616"/>
                  <a:pt x="2563" y="10616"/>
                </a:cubicBezTo>
                <a:cubicBezTo>
                  <a:pt x="2581" y="10616"/>
                  <a:pt x="2598" y="10605"/>
                  <a:pt x="2598" y="10582"/>
                </a:cubicBezTo>
                <a:lnTo>
                  <a:pt x="2598" y="10566"/>
                </a:lnTo>
                <a:cubicBezTo>
                  <a:pt x="2598" y="10544"/>
                  <a:pt x="2581" y="10532"/>
                  <a:pt x="2563" y="10532"/>
                </a:cubicBezTo>
                <a:close/>
                <a:moveTo>
                  <a:pt x="7879" y="10547"/>
                </a:moveTo>
                <a:cubicBezTo>
                  <a:pt x="7835" y="10547"/>
                  <a:pt x="7836" y="10617"/>
                  <a:pt x="7881" y="10617"/>
                </a:cubicBezTo>
                <a:lnTo>
                  <a:pt x="7912" y="10617"/>
                </a:lnTo>
                <a:cubicBezTo>
                  <a:pt x="7957" y="10617"/>
                  <a:pt x="7957" y="10547"/>
                  <a:pt x="7912" y="10547"/>
                </a:cubicBezTo>
                <a:lnTo>
                  <a:pt x="7881" y="10547"/>
                </a:lnTo>
                <a:cubicBezTo>
                  <a:pt x="7881" y="10547"/>
                  <a:pt x="7880" y="10547"/>
                  <a:pt x="7879" y="10547"/>
                </a:cubicBezTo>
                <a:close/>
                <a:moveTo>
                  <a:pt x="3304" y="10540"/>
                </a:moveTo>
                <a:cubicBezTo>
                  <a:pt x="3281" y="10540"/>
                  <a:pt x="3259" y="10545"/>
                  <a:pt x="3237" y="10556"/>
                </a:cubicBezTo>
                <a:cubicBezTo>
                  <a:pt x="3203" y="10573"/>
                  <a:pt x="3224" y="10621"/>
                  <a:pt x="3257" y="10621"/>
                </a:cubicBezTo>
                <a:cubicBezTo>
                  <a:pt x="3262" y="10621"/>
                  <a:pt x="3267" y="10620"/>
                  <a:pt x="3273" y="10617"/>
                </a:cubicBezTo>
                <a:cubicBezTo>
                  <a:pt x="3282" y="10613"/>
                  <a:pt x="3291" y="10611"/>
                  <a:pt x="3301" y="10611"/>
                </a:cubicBezTo>
                <a:cubicBezTo>
                  <a:pt x="3312" y="10611"/>
                  <a:pt x="3323" y="10614"/>
                  <a:pt x="3335" y="10618"/>
                </a:cubicBezTo>
                <a:cubicBezTo>
                  <a:pt x="3338" y="10620"/>
                  <a:pt x="3342" y="10621"/>
                  <a:pt x="3345" y="10621"/>
                </a:cubicBezTo>
                <a:cubicBezTo>
                  <a:pt x="3360" y="10621"/>
                  <a:pt x="3374" y="10608"/>
                  <a:pt x="3378" y="10594"/>
                </a:cubicBezTo>
                <a:cubicBezTo>
                  <a:pt x="3384" y="10573"/>
                  <a:pt x="3371" y="10556"/>
                  <a:pt x="3355" y="10549"/>
                </a:cubicBezTo>
                <a:cubicBezTo>
                  <a:pt x="3338" y="10543"/>
                  <a:pt x="3321" y="10540"/>
                  <a:pt x="3304" y="10540"/>
                </a:cubicBezTo>
                <a:close/>
                <a:moveTo>
                  <a:pt x="7332" y="10559"/>
                </a:moveTo>
                <a:cubicBezTo>
                  <a:pt x="7286" y="10559"/>
                  <a:pt x="7286" y="10629"/>
                  <a:pt x="7332" y="10629"/>
                </a:cubicBezTo>
                <a:cubicBezTo>
                  <a:pt x="7336" y="10629"/>
                  <a:pt x="7339" y="10628"/>
                  <a:pt x="7343" y="10628"/>
                </a:cubicBezTo>
                <a:cubicBezTo>
                  <a:pt x="7350" y="10628"/>
                  <a:pt x="7356" y="10629"/>
                  <a:pt x="7363" y="10629"/>
                </a:cubicBezTo>
                <a:cubicBezTo>
                  <a:pt x="7409" y="10629"/>
                  <a:pt x="7409" y="10559"/>
                  <a:pt x="7363" y="10559"/>
                </a:cubicBezTo>
                <a:close/>
                <a:moveTo>
                  <a:pt x="16022" y="10526"/>
                </a:moveTo>
                <a:cubicBezTo>
                  <a:pt x="15981" y="10526"/>
                  <a:pt x="15944" y="10579"/>
                  <a:pt x="15981" y="10616"/>
                </a:cubicBezTo>
                <a:lnTo>
                  <a:pt x="15997" y="10632"/>
                </a:lnTo>
                <a:cubicBezTo>
                  <a:pt x="16008" y="10643"/>
                  <a:pt x="16021" y="10648"/>
                  <a:pt x="16033" y="10648"/>
                </a:cubicBezTo>
                <a:cubicBezTo>
                  <a:pt x="16074" y="10648"/>
                  <a:pt x="16111" y="10595"/>
                  <a:pt x="16074" y="10558"/>
                </a:cubicBezTo>
                <a:lnTo>
                  <a:pt x="16058" y="10542"/>
                </a:lnTo>
                <a:cubicBezTo>
                  <a:pt x="16047" y="10531"/>
                  <a:pt x="16034" y="10526"/>
                  <a:pt x="16022" y="10526"/>
                </a:cubicBezTo>
                <a:close/>
                <a:moveTo>
                  <a:pt x="18440" y="10583"/>
                </a:moveTo>
                <a:cubicBezTo>
                  <a:pt x="18429" y="10583"/>
                  <a:pt x="18417" y="10597"/>
                  <a:pt x="18424" y="10611"/>
                </a:cubicBezTo>
                <a:cubicBezTo>
                  <a:pt x="18430" y="10622"/>
                  <a:pt x="18435" y="10631"/>
                  <a:pt x="18440" y="10642"/>
                </a:cubicBezTo>
                <a:cubicBezTo>
                  <a:pt x="18443" y="10648"/>
                  <a:pt x="18448" y="10651"/>
                  <a:pt x="18453" y="10651"/>
                </a:cubicBezTo>
                <a:cubicBezTo>
                  <a:pt x="18465" y="10651"/>
                  <a:pt x="18477" y="10637"/>
                  <a:pt x="18469" y="10623"/>
                </a:cubicBezTo>
                <a:cubicBezTo>
                  <a:pt x="18464" y="10612"/>
                  <a:pt x="18459" y="10602"/>
                  <a:pt x="18454" y="10592"/>
                </a:cubicBezTo>
                <a:cubicBezTo>
                  <a:pt x="18450" y="10586"/>
                  <a:pt x="18445" y="10583"/>
                  <a:pt x="18440" y="10583"/>
                </a:cubicBezTo>
                <a:close/>
                <a:moveTo>
                  <a:pt x="17930" y="10533"/>
                </a:moveTo>
                <a:cubicBezTo>
                  <a:pt x="17921" y="10533"/>
                  <a:pt x="17911" y="10535"/>
                  <a:pt x="17903" y="10539"/>
                </a:cubicBezTo>
                <a:cubicBezTo>
                  <a:pt x="17892" y="10544"/>
                  <a:pt x="17883" y="10549"/>
                  <a:pt x="17872" y="10555"/>
                </a:cubicBezTo>
                <a:cubicBezTo>
                  <a:pt x="17846" y="10568"/>
                  <a:pt x="17840" y="10603"/>
                  <a:pt x="17853" y="10628"/>
                </a:cubicBezTo>
                <a:cubicBezTo>
                  <a:pt x="17864" y="10645"/>
                  <a:pt x="17882" y="10654"/>
                  <a:pt x="17900" y="10654"/>
                </a:cubicBezTo>
                <a:cubicBezTo>
                  <a:pt x="17909" y="10654"/>
                  <a:pt x="17918" y="10652"/>
                  <a:pt x="17927" y="10648"/>
                </a:cubicBezTo>
                <a:cubicBezTo>
                  <a:pt x="17937" y="10643"/>
                  <a:pt x="17946" y="10637"/>
                  <a:pt x="17956" y="10632"/>
                </a:cubicBezTo>
                <a:cubicBezTo>
                  <a:pt x="17982" y="10618"/>
                  <a:pt x="17990" y="10584"/>
                  <a:pt x="17976" y="10559"/>
                </a:cubicBezTo>
                <a:cubicBezTo>
                  <a:pt x="17965" y="10541"/>
                  <a:pt x="17948" y="10533"/>
                  <a:pt x="17930" y="10533"/>
                </a:cubicBezTo>
                <a:close/>
                <a:moveTo>
                  <a:pt x="18965" y="10548"/>
                </a:moveTo>
                <a:cubicBezTo>
                  <a:pt x="18897" y="10549"/>
                  <a:pt x="18897" y="10655"/>
                  <a:pt x="18965" y="10655"/>
                </a:cubicBezTo>
                <a:lnTo>
                  <a:pt x="18995" y="10655"/>
                </a:lnTo>
                <a:cubicBezTo>
                  <a:pt x="19064" y="10655"/>
                  <a:pt x="19064" y="10548"/>
                  <a:pt x="18995" y="10548"/>
                </a:cubicBezTo>
                <a:close/>
                <a:moveTo>
                  <a:pt x="20977" y="10559"/>
                </a:moveTo>
                <a:cubicBezTo>
                  <a:pt x="20960" y="10559"/>
                  <a:pt x="20942" y="10570"/>
                  <a:pt x="20942" y="10592"/>
                </a:cubicBezTo>
                <a:lnTo>
                  <a:pt x="20942" y="10623"/>
                </a:lnTo>
                <a:cubicBezTo>
                  <a:pt x="20942" y="10646"/>
                  <a:pt x="20960" y="10657"/>
                  <a:pt x="20977" y="10657"/>
                </a:cubicBezTo>
                <a:cubicBezTo>
                  <a:pt x="20995" y="10657"/>
                  <a:pt x="21013" y="10646"/>
                  <a:pt x="21013" y="10623"/>
                </a:cubicBezTo>
                <a:lnTo>
                  <a:pt x="21013" y="10592"/>
                </a:lnTo>
                <a:cubicBezTo>
                  <a:pt x="21013" y="10570"/>
                  <a:pt x="20995" y="10559"/>
                  <a:pt x="20977" y="10559"/>
                </a:cubicBezTo>
                <a:close/>
                <a:moveTo>
                  <a:pt x="1076" y="10574"/>
                </a:moveTo>
                <a:cubicBezTo>
                  <a:pt x="1058" y="10574"/>
                  <a:pt x="1039" y="10585"/>
                  <a:pt x="1038" y="10608"/>
                </a:cubicBezTo>
                <a:cubicBezTo>
                  <a:pt x="1036" y="10645"/>
                  <a:pt x="1061" y="10676"/>
                  <a:pt x="1097" y="10687"/>
                </a:cubicBezTo>
                <a:cubicBezTo>
                  <a:pt x="1101" y="10688"/>
                  <a:pt x="1105" y="10688"/>
                  <a:pt x="1108" y="10688"/>
                </a:cubicBezTo>
                <a:cubicBezTo>
                  <a:pt x="1143" y="10688"/>
                  <a:pt x="1156" y="10630"/>
                  <a:pt x="1115" y="10617"/>
                </a:cubicBezTo>
                <a:cubicBezTo>
                  <a:pt x="1109" y="10615"/>
                  <a:pt x="1110" y="10612"/>
                  <a:pt x="1110" y="10608"/>
                </a:cubicBezTo>
                <a:cubicBezTo>
                  <a:pt x="1111" y="10585"/>
                  <a:pt x="1094" y="10574"/>
                  <a:pt x="1076" y="10574"/>
                </a:cubicBezTo>
                <a:close/>
                <a:moveTo>
                  <a:pt x="20827" y="10618"/>
                </a:moveTo>
                <a:cubicBezTo>
                  <a:pt x="20810" y="10618"/>
                  <a:pt x="20792" y="10630"/>
                  <a:pt x="20792" y="10653"/>
                </a:cubicBezTo>
                <a:lnTo>
                  <a:pt x="20792" y="10669"/>
                </a:lnTo>
                <a:cubicBezTo>
                  <a:pt x="20792" y="10692"/>
                  <a:pt x="20809" y="10703"/>
                  <a:pt x="20827" y="10703"/>
                </a:cubicBezTo>
                <a:cubicBezTo>
                  <a:pt x="20845" y="10703"/>
                  <a:pt x="20862" y="10692"/>
                  <a:pt x="20862" y="10669"/>
                </a:cubicBezTo>
                <a:lnTo>
                  <a:pt x="20862" y="10653"/>
                </a:lnTo>
                <a:cubicBezTo>
                  <a:pt x="20863" y="10630"/>
                  <a:pt x="20845" y="10618"/>
                  <a:pt x="20827" y="10618"/>
                </a:cubicBezTo>
                <a:close/>
                <a:moveTo>
                  <a:pt x="12547" y="10633"/>
                </a:moveTo>
                <a:cubicBezTo>
                  <a:pt x="12529" y="10633"/>
                  <a:pt x="12511" y="10645"/>
                  <a:pt x="12511" y="10668"/>
                </a:cubicBezTo>
                <a:lnTo>
                  <a:pt x="12511" y="10683"/>
                </a:lnTo>
                <a:cubicBezTo>
                  <a:pt x="12511" y="10706"/>
                  <a:pt x="12528" y="10717"/>
                  <a:pt x="12546" y="10717"/>
                </a:cubicBezTo>
                <a:cubicBezTo>
                  <a:pt x="12563" y="10717"/>
                  <a:pt x="12581" y="10706"/>
                  <a:pt x="12581" y="10683"/>
                </a:cubicBezTo>
                <a:lnTo>
                  <a:pt x="12581" y="10668"/>
                </a:lnTo>
                <a:cubicBezTo>
                  <a:pt x="12581" y="10645"/>
                  <a:pt x="12564" y="10633"/>
                  <a:pt x="12547" y="10633"/>
                </a:cubicBezTo>
                <a:close/>
                <a:moveTo>
                  <a:pt x="7859" y="10620"/>
                </a:moveTo>
                <a:cubicBezTo>
                  <a:pt x="7841" y="10620"/>
                  <a:pt x="7824" y="10631"/>
                  <a:pt x="7824" y="10654"/>
                </a:cubicBezTo>
                <a:lnTo>
                  <a:pt x="7824" y="10684"/>
                </a:lnTo>
                <a:cubicBezTo>
                  <a:pt x="7824" y="10708"/>
                  <a:pt x="7841" y="10719"/>
                  <a:pt x="7859" y="10719"/>
                </a:cubicBezTo>
                <a:cubicBezTo>
                  <a:pt x="7876" y="10719"/>
                  <a:pt x="7894" y="10708"/>
                  <a:pt x="7894" y="10684"/>
                </a:cubicBezTo>
                <a:lnTo>
                  <a:pt x="7894" y="10654"/>
                </a:lnTo>
                <a:cubicBezTo>
                  <a:pt x="7894" y="10631"/>
                  <a:pt x="7876" y="10620"/>
                  <a:pt x="7859" y="10620"/>
                </a:cubicBezTo>
                <a:close/>
                <a:moveTo>
                  <a:pt x="19992" y="10582"/>
                </a:moveTo>
                <a:cubicBezTo>
                  <a:pt x="19956" y="10582"/>
                  <a:pt x="19918" y="10620"/>
                  <a:pt x="19941" y="10662"/>
                </a:cubicBezTo>
                <a:cubicBezTo>
                  <a:pt x="19960" y="10697"/>
                  <a:pt x="19993" y="10715"/>
                  <a:pt x="20032" y="10719"/>
                </a:cubicBezTo>
                <a:cubicBezTo>
                  <a:pt x="20034" y="10719"/>
                  <a:pt x="20036" y="10719"/>
                  <a:pt x="20038" y="10719"/>
                </a:cubicBezTo>
                <a:cubicBezTo>
                  <a:pt x="20064" y="10719"/>
                  <a:pt x="20086" y="10692"/>
                  <a:pt x="20086" y="10666"/>
                </a:cubicBezTo>
                <a:cubicBezTo>
                  <a:pt x="20086" y="10636"/>
                  <a:pt x="20064" y="10617"/>
                  <a:pt x="20036" y="10612"/>
                </a:cubicBezTo>
                <a:cubicBezTo>
                  <a:pt x="20035" y="10611"/>
                  <a:pt x="20035" y="10610"/>
                  <a:pt x="20033" y="10608"/>
                </a:cubicBezTo>
                <a:cubicBezTo>
                  <a:pt x="20023" y="10590"/>
                  <a:pt x="20008" y="10582"/>
                  <a:pt x="19992" y="10582"/>
                </a:cubicBezTo>
                <a:close/>
                <a:moveTo>
                  <a:pt x="24368" y="10614"/>
                </a:moveTo>
                <a:cubicBezTo>
                  <a:pt x="24343" y="10614"/>
                  <a:pt x="24319" y="10639"/>
                  <a:pt x="24336" y="10666"/>
                </a:cubicBezTo>
                <a:cubicBezTo>
                  <a:pt x="24346" y="10681"/>
                  <a:pt x="24356" y="10696"/>
                  <a:pt x="24366" y="10711"/>
                </a:cubicBezTo>
                <a:cubicBezTo>
                  <a:pt x="24374" y="10722"/>
                  <a:pt x="24385" y="10727"/>
                  <a:pt x="24396" y="10727"/>
                </a:cubicBezTo>
                <a:cubicBezTo>
                  <a:pt x="24421" y="10727"/>
                  <a:pt x="24446" y="10701"/>
                  <a:pt x="24428" y="10675"/>
                </a:cubicBezTo>
                <a:cubicBezTo>
                  <a:pt x="24419" y="10659"/>
                  <a:pt x="24408" y="10645"/>
                  <a:pt x="24398" y="10631"/>
                </a:cubicBezTo>
                <a:cubicBezTo>
                  <a:pt x="24390" y="10619"/>
                  <a:pt x="24379" y="10614"/>
                  <a:pt x="24368" y="10614"/>
                </a:cubicBezTo>
                <a:close/>
                <a:moveTo>
                  <a:pt x="19596" y="10659"/>
                </a:moveTo>
                <a:cubicBezTo>
                  <a:pt x="19551" y="10659"/>
                  <a:pt x="19551" y="10730"/>
                  <a:pt x="19596" y="10730"/>
                </a:cubicBezTo>
                <a:cubicBezTo>
                  <a:pt x="19642" y="10730"/>
                  <a:pt x="19642" y="10659"/>
                  <a:pt x="19596" y="10659"/>
                </a:cubicBezTo>
                <a:close/>
                <a:moveTo>
                  <a:pt x="5994" y="10610"/>
                </a:moveTo>
                <a:cubicBezTo>
                  <a:pt x="5982" y="10610"/>
                  <a:pt x="5970" y="10615"/>
                  <a:pt x="5959" y="10626"/>
                </a:cubicBezTo>
                <a:cubicBezTo>
                  <a:pt x="5954" y="10632"/>
                  <a:pt x="5949" y="10637"/>
                  <a:pt x="5943" y="10642"/>
                </a:cubicBezTo>
                <a:cubicBezTo>
                  <a:pt x="5906" y="10679"/>
                  <a:pt x="5942" y="10732"/>
                  <a:pt x="5983" y="10732"/>
                </a:cubicBezTo>
                <a:cubicBezTo>
                  <a:pt x="5995" y="10732"/>
                  <a:pt x="6007" y="10728"/>
                  <a:pt x="6018" y="10717"/>
                </a:cubicBezTo>
                <a:lnTo>
                  <a:pt x="6033" y="10701"/>
                </a:lnTo>
                <a:cubicBezTo>
                  <a:pt x="6071" y="10664"/>
                  <a:pt x="6035" y="10610"/>
                  <a:pt x="5994" y="10610"/>
                </a:cubicBezTo>
                <a:close/>
                <a:moveTo>
                  <a:pt x="7280" y="10650"/>
                </a:moveTo>
                <a:cubicBezTo>
                  <a:pt x="7262" y="10650"/>
                  <a:pt x="7244" y="10662"/>
                  <a:pt x="7244" y="10684"/>
                </a:cubicBezTo>
                <a:lnTo>
                  <a:pt x="7244" y="10700"/>
                </a:lnTo>
                <a:cubicBezTo>
                  <a:pt x="7244" y="10723"/>
                  <a:pt x="7262" y="10735"/>
                  <a:pt x="7280" y="10735"/>
                </a:cubicBezTo>
                <a:cubicBezTo>
                  <a:pt x="7298" y="10735"/>
                  <a:pt x="7316" y="10723"/>
                  <a:pt x="7316" y="10700"/>
                </a:cubicBezTo>
                <a:lnTo>
                  <a:pt x="7316" y="10684"/>
                </a:lnTo>
                <a:cubicBezTo>
                  <a:pt x="7316" y="10662"/>
                  <a:pt x="7298" y="10650"/>
                  <a:pt x="7280" y="10650"/>
                </a:cubicBezTo>
                <a:close/>
                <a:moveTo>
                  <a:pt x="55" y="10675"/>
                </a:moveTo>
                <a:cubicBezTo>
                  <a:pt x="9" y="10675"/>
                  <a:pt x="9" y="10746"/>
                  <a:pt x="55" y="10746"/>
                </a:cubicBezTo>
                <a:lnTo>
                  <a:pt x="84" y="10746"/>
                </a:lnTo>
                <a:cubicBezTo>
                  <a:pt x="129" y="10746"/>
                  <a:pt x="130" y="10675"/>
                  <a:pt x="84" y="10675"/>
                </a:cubicBezTo>
                <a:close/>
                <a:moveTo>
                  <a:pt x="5515" y="10639"/>
                </a:moveTo>
                <a:cubicBezTo>
                  <a:pt x="5447" y="10639"/>
                  <a:pt x="5446" y="10747"/>
                  <a:pt x="5515" y="10747"/>
                </a:cubicBezTo>
                <a:cubicBezTo>
                  <a:pt x="5583" y="10747"/>
                  <a:pt x="5584" y="10639"/>
                  <a:pt x="5515" y="10639"/>
                </a:cubicBezTo>
                <a:close/>
                <a:moveTo>
                  <a:pt x="17132" y="10686"/>
                </a:moveTo>
                <a:cubicBezTo>
                  <a:pt x="17126" y="10686"/>
                  <a:pt x="17121" y="10688"/>
                  <a:pt x="17117" y="10694"/>
                </a:cubicBezTo>
                <a:cubicBezTo>
                  <a:pt x="17104" y="10711"/>
                  <a:pt x="17089" y="10723"/>
                  <a:pt x="17069" y="10731"/>
                </a:cubicBezTo>
                <a:cubicBezTo>
                  <a:pt x="17050" y="10737"/>
                  <a:pt x="17056" y="10765"/>
                  <a:pt x="17072" y="10765"/>
                </a:cubicBezTo>
                <a:cubicBezTo>
                  <a:pt x="17074" y="10765"/>
                  <a:pt x="17076" y="10765"/>
                  <a:pt x="17078" y="10764"/>
                </a:cubicBezTo>
                <a:cubicBezTo>
                  <a:pt x="17105" y="10754"/>
                  <a:pt x="17128" y="10737"/>
                  <a:pt x="17147" y="10712"/>
                </a:cubicBezTo>
                <a:cubicBezTo>
                  <a:pt x="17156" y="10699"/>
                  <a:pt x="17144" y="10686"/>
                  <a:pt x="17132" y="10686"/>
                </a:cubicBezTo>
                <a:close/>
                <a:moveTo>
                  <a:pt x="23406" y="10628"/>
                </a:moveTo>
                <a:cubicBezTo>
                  <a:pt x="23393" y="10628"/>
                  <a:pt x="23381" y="10645"/>
                  <a:pt x="23393" y="10658"/>
                </a:cubicBezTo>
                <a:cubicBezTo>
                  <a:pt x="23423" y="10692"/>
                  <a:pt x="23455" y="10727"/>
                  <a:pt x="23485" y="10762"/>
                </a:cubicBezTo>
                <a:cubicBezTo>
                  <a:pt x="23489" y="10766"/>
                  <a:pt x="23493" y="10768"/>
                  <a:pt x="23497" y="10768"/>
                </a:cubicBezTo>
                <a:cubicBezTo>
                  <a:pt x="23510" y="10768"/>
                  <a:pt x="23522" y="10750"/>
                  <a:pt x="23510" y="10737"/>
                </a:cubicBezTo>
                <a:cubicBezTo>
                  <a:pt x="23480" y="10702"/>
                  <a:pt x="23449" y="10668"/>
                  <a:pt x="23418" y="10633"/>
                </a:cubicBezTo>
                <a:cubicBezTo>
                  <a:pt x="23415" y="10629"/>
                  <a:pt x="23410" y="10628"/>
                  <a:pt x="23406" y="10628"/>
                </a:cubicBezTo>
                <a:close/>
                <a:moveTo>
                  <a:pt x="23825" y="10642"/>
                </a:moveTo>
                <a:cubicBezTo>
                  <a:pt x="23811" y="10642"/>
                  <a:pt x="23798" y="10650"/>
                  <a:pt x="23794" y="10668"/>
                </a:cubicBezTo>
                <a:cubicBezTo>
                  <a:pt x="23786" y="10702"/>
                  <a:pt x="23794" y="10734"/>
                  <a:pt x="23816" y="10762"/>
                </a:cubicBezTo>
                <a:cubicBezTo>
                  <a:pt x="23822" y="10769"/>
                  <a:pt x="23830" y="10773"/>
                  <a:pt x="23840" y="10773"/>
                </a:cubicBezTo>
                <a:cubicBezTo>
                  <a:pt x="23850" y="10773"/>
                  <a:pt x="23860" y="10769"/>
                  <a:pt x="23867" y="10762"/>
                </a:cubicBezTo>
                <a:cubicBezTo>
                  <a:pt x="23880" y="10747"/>
                  <a:pt x="23878" y="10726"/>
                  <a:pt x="23867" y="10712"/>
                </a:cubicBezTo>
                <a:cubicBezTo>
                  <a:pt x="23861" y="10705"/>
                  <a:pt x="23859" y="10695"/>
                  <a:pt x="23862" y="10687"/>
                </a:cubicBezTo>
                <a:cubicBezTo>
                  <a:pt x="23869" y="10660"/>
                  <a:pt x="23846" y="10642"/>
                  <a:pt x="23825" y="10642"/>
                </a:cubicBezTo>
                <a:close/>
                <a:moveTo>
                  <a:pt x="8249" y="10743"/>
                </a:moveTo>
                <a:cubicBezTo>
                  <a:pt x="8240" y="10743"/>
                  <a:pt x="8231" y="10749"/>
                  <a:pt x="8231" y="10760"/>
                </a:cubicBezTo>
                <a:lnTo>
                  <a:pt x="8231" y="10776"/>
                </a:lnTo>
                <a:cubicBezTo>
                  <a:pt x="8231" y="10788"/>
                  <a:pt x="8240" y="10794"/>
                  <a:pt x="8249" y="10794"/>
                </a:cubicBezTo>
                <a:cubicBezTo>
                  <a:pt x="8257" y="10794"/>
                  <a:pt x="8266" y="10788"/>
                  <a:pt x="8266" y="10776"/>
                </a:cubicBezTo>
                <a:lnTo>
                  <a:pt x="8266" y="10760"/>
                </a:lnTo>
                <a:cubicBezTo>
                  <a:pt x="8267" y="10749"/>
                  <a:pt x="8258" y="10743"/>
                  <a:pt x="8249" y="10743"/>
                </a:cubicBezTo>
                <a:close/>
                <a:moveTo>
                  <a:pt x="14052" y="10728"/>
                </a:moveTo>
                <a:cubicBezTo>
                  <a:pt x="14048" y="10728"/>
                  <a:pt x="14044" y="10729"/>
                  <a:pt x="14040" y="10731"/>
                </a:cubicBezTo>
                <a:cubicBezTo>
                  <a:pt x="14024" y="10736"/>
                  <a:pt x="14010" y="10741"/>
                  <a:pt x="13995" y="10746"/>
                </a:cubicBezTo>
                <a:cubicBezTo>
                  <a:pt x="13956" y="10759"/>
                  <a:pt x="13967" y="10816"/>
                  <a:pt x="14003" y="10816"/>
                </a:cubicBezTo>
                <a:cubicBezTo>
                  <a:pt x="14006" y="10816"/>
                  <a:pt x="14010" y="10816"/>
                  <a:pt x="14014" y="10814"/>
                </a:cubicBezTo>
                <a:cubicBezTo>
                  <a:pt x="14030" y="10809"/>
                  <a:pt x="14043" y="10804"/>
                  <a:pt x="14058" y="10799"/>
                </a:cubicBezTo>
                <a:cubicBezTo>
                  <a:pt x="14097" y="10785"/>
                  <a:pt x="14086" y="10728"/>
                  <a:pt x="14052" y="10728"/>
                </a:cubicBezTo>
                <a:close/>
                <a:moveTo>
                  <a:pt x="3735" y="10748"/>
                </a:moveTo>
                <a:cubicBezTo>
                  <a:pt x="3721" y="10748"/>
                  <a:pt x="3709" y="10766"/>
                  <a:pt x="3722" y="10779"/>
                </a:cubicBezTo>
                <a:cubicBezTo>
                  <a:pt x="3729" y="10785"/>
                  <a:pt x="3728" y="10791"/>
                  <a:pt x="3721" y="10797"/>
                </a:cubicBezTo>
                <a:cubicBezTo>
                  <a:pt x="3706" y="10808"/>
                  <a:pt x="3720" y="10826"/>
                  <a:pt x="3734" y="10826"/>
                </a:cubicBezTo>
                <a:cubicBezTo>
                  <a:pt x="3738" y="10826"/>
                  <a:pt x="3742" y="10825"/>
                  <a:pt x="3745" y="10822"/>
                </a:cubicBezTo>
                <a:cubicBezTo>
                  <a:pt x="3766" y="10805"/>
                  <a:pt x="3766" y="10771"/>
                  <a:pt x="3748" y="10754"/>
                </a:cubicBezTo>
                <a:cubicBezTo>
                  <a:pt x="3743" y="10750"/>
                  <a:pt x="3739" y="10748"/>
                  <a:pt x="3735" y="10748"/>
                </a:cubicBezTo>
                <a:close/>
                <a:moveTo>
                  <a:pt x="6259" y="10767"/>
                </a:moveTo>
                <a:cubicBezTo>
                  <a:pt x="6213" y="10767"/>
                  <a:pt x="6211" y="10837"/>
                  <a:pt x="6259" y="10837"/>
                </a:cubicBezTo>
                <a:cubicBezTo>
                  <a:pt x="6305" y="10837"/>
                  <a:pt x="6305" y="10767"/>
                  <a:pt x="6259" y="10767"/>
                </a:cubicBezTo>
                <a:close/>
                <a:moveTo>
                  <a:pt x="18203" y="10666"/>
                </a:moveTo>
                <a:cubicBezTo>
                  <a:pt x="18163" y="10666"/>
                  <a:pt x="18126" y="10718"/>
                  <a:pt x="18162" y="10756"/>
                </a:cubicBezTo>
                <a:cubicBezTo>
                  <a:pt x="18187" y="10781"/>
                  <a:pt x="18211" y="10807"/>
                  <a:pt x="18236" y="10832"/>
                </a:cubicBezTo>
                <a:cubicBezTo>
                  <a:pt x="18247" y="10844"/>
                  <a:pt x="18260" y="10849"/>
                  <a:pt x="18272" y="10849"/>
                </a:cubicBezTo>
                <a:cubicBezTo>
                  <a:pt x="18313" y="10849"/>
                  <a:pt x="18348" y="10795"/>
                  <a:pt x="18311" y="10758"/>
                </a:cubicBezTo>
                <a:cubicBezTo>
                  <a:pt x="18286" y="10733"/>
                  <a:pt x="18263" y="10706"/>
                  <a:pt x="18238" y="10681"/>
                </a:cubicBezTo>
                <a:cubicBezTo>
                  <a:pt x="18227" y="10670"/>
                  <a:pt x="18215" y="10666"/>
                  <a:pt x="18203" y="10666"/>
                </a:cubicBezTo>
                <a:close/>
                <a:moveTo>
                  <a:pt x="11166" y="10763"/>
                </a:moveTo>
                <a:cubicBezTo>
                  <a:pt x="11153" y="10763"/>
                  <a:pt x="11141" y="10770"/>
                  <a:pt x="11134" y="10781"/>
                </a:cubicBezTo>
                <a:cubicBezTo>
                  <a:pt x="11124" y="10800"/>
                  <a:pt x="11131" y="10817"/>
                  <a:pt x="11147" y="10830"/>
                </a:cubicBezTo>
                <a:cubicBezTo>
                  <a:pt x="11167" y="10846"/>
                  <a:pt x="11187" y="10859"/>
                  <a:pt x="11207" y="10874"/>
                </a:cubicBezTo>
                <a:cubicBezTo>
                  <a:pt x="11213" y="10878"/>
                  <a:pt x="11218" y="10879"/>
                  <a:pt x="11224" y="10879"/>
                </a:cubicBezTo>
                <a:cubicBezTo>
                  <a:pt x="11237" y="10879"/>
                  <a:pt x="11249" y="10872"/>
                  <a:pt x="11256" y="10861"/>
                </a:cubicBezTo>
                <a:cubicBezTo>
                  <a:pt x="11266" y="10843"/>
                  <a:pt x="11259" y="10825"/>
                  <a:pt x="11242" y="10812"/>
                </a:cubicBezTo>
                <a:cubicBezTo>
                  <a:pt x="11223" y="10797"/>
                  <a:pt x="11203" y="10783"/>
                  <a:pt x="11182" y="10768"/>
                </a:cubicBezTo>
                <a:cubicBezTo>
                  <a:pt x="11177" y="10765"/>
                  <a:pt x="11171" y="10763"/>
                  <a:pt x="11166" y="10763"/>
                </a:cubicBezTo>
                <a:close/>
                <a:moveTo>
                  <a:pt x="21955" y="10757"/>
                </a:moveTo>
                <a:cubicBezTo>
                  <a:pt x="21934" y="10757"/>
                  <a:pt x="21912" y="10774"/>
                  <a:pt x="21919" y="10801"/>
                </a:cubicBezTo>
                <a:cubicBezTo>
                  <a:pt x="21924" y="10821"/>
                  <a:pt x="21930" y="10839"/>
                  <a:pt x="21935" y="10860"/>
                </a:cubicBezTo>
                <a:cubicBezTo>
                  <a:pt x="21939" y="10879"/>
                  <a:pt x="21953" y="10887"/>
                  <a:pt x="21967" y="10887"/>
                </a:cubicBezTo>
                <a:cubicBezTo>
                  <a:pt x="21988" y="10887"/>
                  <a:pt x="22010" y="10869"/>
                  <a:pt x="22003" y="10843"/>
                </a:cubicBezTo>
                <a:cubicBezTo>
                  <a:pt x="21998" y="10823"/>
                  <a:pt x="21992" y="10804"/>
                  <a:pt x="21987" y="10782"/>
                </a:cubicBezTo>
                <a:cubicBezTo>
                  <a:pt x="21983" y="10764"/>
                  <a:pt x="21969" y="10757"/>
                  <a:pt x="21955" y="10757"/>
                </a:cubicBezTo>
                <a:close/>
                <a:moveTo>
                  <a:pt x="15029" y="10846"/>
                </a:moveTo>
                <a:cubicBezTo>
                  <a:pt x="15012" y="10846"/>
                  <a:pt x="15002" y="10869"/>
                  <a:pt x="15020" y="10878"/>
                </a:cubicBezTo>
                <a:cubicBezTo>
                  <a:pt x="15030" y="10883"/>
                  <a:pt x="15039" y="10889"/>
                  <a:pt x="15049" y="10894"/>
                </a:cubicBezTo>
                <a:cubicBezTo>
                  <a:pt x="15052" y="10895"/>
                  <a:pt x="15055" y="10896"/>
                  <a:pt x="15058" y="10896"/>
                </a:cubicBezTo>
                <a:cubicBezTo>
                  <a:pt x="15074" y="10896"/>
                  <a:pt x="15085" y="10872"/>
                  <a:pt x="15068" y="10864"/>
                </a:cubicBezTo>
                <a:cubicBezTo>
                  <a:pt x="15057" y="10858"/>
                  <a:pt x="15048" y="10853"/>
                  <a:pt x="15037" y="10848"/>
                </a:cubicBezTo>
                <a:cubicBezTo>
                  <a:pt x="15034" y="10846"/>
                  <a:pt x="15032" y="10846"/>
                  <a:pt x="15029" y="10846"/>
                </a:cubicBezTo>
                <a:close/>
                <a:moveTo>
                  <a:pt x="12741" y="10828"/>
                </a:moveTo>
                <a:cubicBezTo>
                  <a:pt x="12695" y="10828"/>
                  <a:pt x="12695" y="10899"/>
                  <a:pt x="12741" y="10899"/>
                </a:cubicBezTo>
                <a:lnTo>
                  <a:pt x="12770" y="10899"/>
                </a:lnTo>
                <a:cubicBezTo>
                  <a:pt x="12817" y="10899"/>
                  <a:pt x="12817" y="10828"/>
                  <a:pt x="12770" y="10828"/>
                </a:cubicBezTo>
                <a:close/>
                <a:moveTo>
                  <a:pt x="2005" y="10828"/>
                </a:moveTo>
                <a:cubicBezTo>
                  <a:pt x="1971" y="10828"/>
                  <a:pt x="1958" y="10885"/>
                  <a:pt x="1997" y="10898"/>
                </a:cubicBezTo>
                <a:cubicBezTo>
                  <a:pt x="2014" y="10903"/>
                  <a:pt x="2027" y="10909"/>
                  <a:pt x="2042" y="10914"/>
                </a:cubicBezTo>
                <a:cubicBezTo>
                  <a:pt x="2046" y="10915"/>
                  <a:pt x="2050" y="10916"/>
                  <a:pt x="2054" y="10916"/>
                </a:cubicBezTo>
                <a:cubicBezTo>
                  <a:pt x="2088" y="10916"/>
                  <a:pt x="2101" y="10858"/>
                  <a:pt x="2062" y="10846"/>
                </a:cubicBezTo>
                <a:cubicBezTo>
                  <a:pt x="2046" y="10841"/>
                  <a:pt x="2032" y="10835"/>
                  <a:pt x="2017" y="10830"/>
                </a:cubicBezTo>
                <a:cubicBezTo>
                  <a:pt x="2013" y="10829"/>
                  <a:pt x="2009" y="10828"/>
                  <a:pt x="2005" y="10828"/>
                </a:cubicBezTo>
                <a:close/>
                <a:moveTo>
                  <a:pt x="4696" y="10868"/>
                </a:moveTo>
                <a:cubicBezTo>
                  <a:pt x="4650" y="10868"/>
                  <a:pt x="4650" y="10938"/>
                  <a:pt x="4696" y="10938"/>
                </a:cubicBezTo>
                <a:cubicBezTo>
                  <a:pt x="4741" y="10938"/>
                  <a:pt x="4741" y="10868"/>
                  <a:pt x="4696" y="10868"/>
                </a:cubicBezTo>
                <a:close/>
                <a:moveTo>
                  <a:pt x="14427" y="10824"/>
                </a:moveTo>
                <a:cubicBezTo>
                  <a:pt x="14415" y="10824"/>
                  <a:pt x="14402" y="10832"/>
                  <a:pt x="14396" y="10843"/>
                </a:cubicBezTo>
                <a:cubicBezTo>
                  <a:pt x="14385" y="10860"/>
                  <a:pt x="14393" y="10879"/>
                  <a:pt x="14409" y="10891"/>
                </a:cubicBezTo>
                <a:cubicBezTo>
                  <a:pt x="14429" y="10907"/>
                  <a:pt x="14449" y="10921"/>
                  <a:pt x="14470" y="10936"/>
                </a:cubicBezTo>
                <a:cubicBezTo>
                  <a:pt x="14474" y="10939"/>
                  <a:pt x="14480" y="10941"/>
                  <a:pt x="14485" y="10941"/>
                </a:cubicBezTo>
                <a:cubicBezTo>
                  <a:pt x="14498" y="10941"/>
                  <a:pt x="14512" y="10933"/>
                  <a:pt x="14518" y="10922"/>
                </a:cubicBezTo>
                <a:cubicBezTo>
                  <a:pt x="14528" y="10904"/>
                  <a:pt x="14520" y="10886"/>
                  <a:pt x="14504" y="10874"/>
                </a:cubicBezTo>
                <a:cubicBezTo>
                  <a:pt x="14484" y="10858"/>
                  <a:pt x="14465" y="10844"/>
                  <a:pt x="14445" y="10830"/>
                </a:cubicBezTo>
                <a:cubicBezTo>
                  <a:pt x="14439" y="10826"/>
                  <a:pt x="14434" y="10824"/>
                  <a:pt x="14427" y="10824"/>
                </a:cubicBezTo>
                <a:close/>
                <a:moveTo>
                  <a:pt x="2637" y="10877"/>
                </a:moveTo>
                <a:cubicBezTo>
                  <a:pt x="2591" y="10877"/>
                  <a:pt x="2591" y="10947"/>
                  <a:pt x="2637" y="10947"/>
                </a:cubicBezTo>
                <a:cubicBezTo>
                  <a:pt x="2682" y="10947"/>
                  <a:pt x="2682" y="10877"/>
                  <a:pt x="2637" y="10877"/>
                </a:cubicBezTo>
                <a:close/>
                <a:moveTo>
                  <a:pt x="2924" y="10865"/>
                </a:moveTo>
                <a:cubicBezTo>
                  <a:pt x="2891" y="10865"/>
                  <a:pt x="2869" y="10913"/>
                  <a:pt x="2905" y="10931"/>
                </a:cubicBezTo>
                <a:cubicBezTo>
                  <a:pt x="2916" y="10936"/>
                  <a:pt x="2925" y="10941"/>
                  <a:pt x="2936" y="10946"/>
                </a:cubicBezTo>
                <a:cubicBezTo>
                  <a:pt x="2941" y="10949"/>
                  <a:pt x="2946" y="10950"/>
                  <a:pt x="2951" y="10950"/>
                </a:cubicBezTo>
                <a:cubicBezTo>
                  <a:pt x="2983" y="10950"/>
                  <a:pt x="3006" y="10902"/>
                  <a:pt x="2970" y="10885"/>
                </a:cubicBezTo>
                <a:cubicBezTo>
                  <a:pt x="2960" y="10879"/>
                  <a:pt x="2951" y="10874"/>
                  <a:pt x="2941" y="10869"/>
                </a:cubicBezTo>
                <a:cubicBezTo>
                  <a:pt x="2935" y="10866"/>
                  <a:pt x="2929" y="10865"/>
                  <a:pt x="2924" y="10865"/>
                </a:cubicBezTo>
                <a:close/>
                <a:moveTo>
                  <a:pt x="4069" y="10866"/>
                </a:moveTo>
                <a:cubicBezTo>
                  <a:pt x="4064" y="10866"/>
                  <a:pt x="4059" y="10867"/>
                  <a:pt x="4054" y="10868"/>
                </a:cubicBezTo>
                <a:cubicBezTo>
                  <a:pt x="4015" y="10877"/>
                  <a:pt x="4026" y="10936"/>
                  <a:pt x="4064" y="10937"/>
                </a:cubicBezTo>
                <a:cubicBezTo>
                  <a:pt x="4070" y="10947"/>
                  <a:pt x="4082" y="10952"/>
                  <a:pt x="4093" y="10952"/>
                </a:cubicBezTo>
                <a:cubicBezTo>
                  <a:pt x="4099" y="10952"/>
                  <a:pt x="4106" y="10950"/>
                  <a:pt x="4111" y="10947"/>
                </a:cubicBezTo>
                <a:cubicBezTo>
                  <a:pt x="4130" y="10937"/>
                  <a:pt x="4132" y="10916"/>
                  <a:pt x="4125" y="10899"/>
                </a:cubicBezTo>
                <a:cubicBezTo>
                  <a:pt x="4114" y="10877"/>
                  <a:pt x="4093" y="10866"/>
                  <a:pt x="4069" y="10866"/>
                </a:cubicBezTo>
                <a:close/>
                <a:moveTo>
                  <a:pt x="6724" y="10874"/>
                </a:moveTo>
                <a:cubicBezTo>
                  <a:pt x="6706" y="10874"/>
                  <a:pt x="6688" y="10886"/>
                  <a:pt x="6688" y="10909"/>
                </a:cubicBezTo>
                <a:lnTo>
                  <a:pt x="6688" y="10938"/>
                </a:lnTo>
                <a:cubicBezTo>
                  <a:pt x="6688" y="10961"/>
                  <a:pt x="6706" y="10973"/>
                  <a:pt x="6724" y="10973"/>
                </a:cubicBezTo>
                <a:cubicBezTo>
                  <a:pt x="6742" y="10973"/>
                  <a:pt x="6759" y="10961"/>
                  <a:pt x="6759" y="10938"/>
                </a:cubicBezTo>
                <a:lnTo>
                  <a:pt x="6759" y="10909"/>
                </a:lnTo>
                <a:cubicBezTo>
                  <a:pt x="6759" y="10886"/>
                  <a:pt x="6742" y="10874"/>
                  <a:pt x="6724" y="10874"/>
                </a:cubicBezTo>
                <a:close/>
                <a:moveTo>
                  <a:pt x="5093" y="10852"/>
                </a:moveTo>
                <a:cubicBezTo>
                  <a:pt x="5090" y="10852"/>
                  <a:pt x="5087" y="10852"/>
                  <a:pt x="5084" y="10853"/>
                </a:cubicBezTo>
                <a:cubicBezTo>
                  <a:pt x="5075" y="10856"/>
                  <a:pt x="5069" y="10861"/>
                  <a:pt x="5064" y="10868"/>
                </a:cubicBezTo>
                <a:cubicBezTo>
                  <a:pt x="5059" y="10858"/>
                  <a:pt x="5049" y="10852"/>
                  <a:pt x="5036" y="10852"/>
                </a:cubicBezTo>
                <a:cubicBezTo>
                  <a:pt x="4990" y="10852"/>
                  <a:pt x="4990" y="10922"/>
                  <a:pt x="5036" y="10922"/>
                </a:cubicBezTo>
                <a:cubicBezTo>
                  <a:pt x="5048" y="10922"/>
                  <a:pt x="5057" y="10917"/>
                  <a:pt x="5063" y="10910"/>
                </a:cubicBezTo>
                <a:cubicBezTo>
                  <a:pt x="5073" y="10942"/>
                  <a:pt x="5100" y="10968"/>
                  <a:pt x="5132" y="10979"/>
                </a:cubicBezTo>
                <a:cubicBezTo>
                  <a:pt x="5137" y="10980"/>
                  <a:pt x="5141" y="10981"/>
                  <a:pt x="5144" y="10981"/>
                </a:cubicBezTo>
                <a:cubicBezTo>
                  <a:pt x="5176" y="10981"/>
                  <a:pt x="5187" y="10925"/>
                  <a:pt x="5149" y="10911"/>
                </a:cubicBezTo>
                <a:cubicBezTo>
                  <a:pt x="5133" y="10905"/>
                  <a:pt x="5128" y="10893"/>
                  <a:pt x="5127" y="10878"/>
                </a:cubicBezTo>
                <a:cubicBezTo>
                  <a:pt x="5125" y="10862"/>
                  <a:pt x="5108" y="10852"/>
                  <a:pt x="5093" y="10852"/>
                </a:cubicBezTo>
                <a:close/>
                <a:moveTo>
                  <a:pt x="14066" y="10899"/>
                </a:moveTo>
                <a:cubicBezTo>
                  <a:pt x="14058" y="10899"/>
                  <a:pt x="14050" y="10902"/>
                  <a:pt x="14042" y="10910"/>
                </a:cubicBezTo>
                <a:lnTo>
                  <a:pt x="14027" y="10925"/>
                </a:lnTo>
                <a:cubicBezTo>
                  <a:pt x="14002" y="10950"/>
                  <a:pt x="14025" y="10986"/>
                  <a:pt x="14052" y="10986"/>
                </a:cubicBezTo>
                <a:cubicBezTo>
                  <a:pt x="14061" y="10986"/>
                  <a:pt x="14069" y="10982"/>
                  <a:pt x="14077" y="10975"/>
                </a:cubicBezTo>
                <a:lnTo>
                  <a:pt x="14091" y="10959"/>
                </a:lnTo>
                <a:cubicBezTo>
                  <a:pt x="14117" y="10934"/>
                  <a:pt x="14093" y="10899"/>
                  <a:pt x="14066" y="10899"/>
                </a:cubicBezTo>
                <a:close/>
                <a:moveTo>
                  <a:pt x="20377" y="10869"/>
                </a:moveTo>
                <a:cubicBezTo>
                  <a:pt x="20337" y="10869"/>
                  <a:pt x="20300" y="10922"/>
                  <a:pt x="20337" y="10959"/>
                </a:cubicBezTo>
                <a:lnTo>
                  <a:pt x="20353" y="10975"/>
                </a:lnTo>
                <a:cubicBezTo>
                  <a:pt x="20364" y="10986"/>
                  <a:pt x="20377" y="10991"/>
                  <a:pt x="20389" y="10991"/>
                </a:cubicBezTo>
                <a:cubicBezTo>
                  <a:pt x="20430" y="10991"/>
                  <a:pt x="20466" y="10937"/>
                  <a:pt x="20428" y="10900"/>
                </a:cubicBezTo>
                <a:lnTo>
                  <a:pt x="20413" y="10885"/>
                </a:lnTo>
                <a:cubicBezTo>
                  <a:pt x="20402" y="10874"/>
                  <a:pt x="20389" y="10869"/>
                  <a:pt x="20377" y="10869"/>
                </a:cubicBezTo>
                <a:close/>
                <a:moveTo>
                  <a:pt x="6520" y="10869"/>
                </a:moveTo>
                <a:cubicBezTo>
                  <a:pt x="6501" y="10869"/>
                  <a:pt x="6484" y="10877"/>
                  <a:pt x="6473" y="10895"/>
                </a:cubicBezTo>
                <a:cubicBezTo>
                  <a:pt x="6461" y="10919"/>
                  <a:pt x="6467" y="10956"/>
                  <a:pt x="6493" y="10968"/>
                </a:cubicBezTo>
                <a:cubicBezTo>
                  <a:pt x="6504" y="10974"/>
                  <a:pt x="6513" y="10979"/>
                  <a:pt x="6524" y="10984"/>
                </a:cubicBezTo>
                <a:cubicBezTo>
                  <a:pt x="6532" y="10989"/>
                  <a:pt x="6542" y="10991"/>
                  <a:pt x="6551" y="10991"/>
                </a:cubicBezTo>
                <a:cubicBezTo>
                  <a:pt x="6569" y="10991"/>
                  <a:pt x="6586" y="10982"/>
                  <a:pt x="6597" y="10964"/>
                </a:cubicBezTo>
                <a:cubicBezTo>
                  <a:pt x="6611" y="10941"/>
                  <a:pt x="6603" y="10904"/>
                  <a:pt x="6577" y="10891"/>
                </a:cubicBezTo>
                <a:cubicBezTo>
                  <a:pt x="6567" y="10886"/>
                  <a:pt x="6557" y="10880"/>
                  <a:pt x="6547" y="10875"/>
                </a:cubicBezTo>
                <a:cubicBezTo>
                  <a:pt x="6538" y="10871"/>
                  <a:pt x="6529" y="10869"/>
                  <a:pt x="6520" y="10869"/>
                </a:cubicBezTo>
                <a:close/>
                <a:moveTo>
                  <a:pt x="533" y="10932"/>
                </a:moveTo>
                <a:cubicBezTo>
                  <a:pt x="487" y="10932"/>
                  <a:pt x="487" y="11003"/>
                  <a:pt x="533" y="11003"/>
                </a:cubicBezTo>
                <a:cubicBezTo>
                  <a:pt x="580" y="11003"/>
                  <a:pt x="580" y="10932"/>
                  <a:pt x="533" y="10932"/>
                </a:cubicBezTo>
                <a:close/>
                <a:moveTo>
                  <a:pt x="9301" y="10971"/>
                </a:moveTo>
                <a:cubicBezTo>
                  <a:pt x="9277" y="10971"/>
                  <a:pt x="9277" y="11006"/>
                  <a:pt x="9301" y="11006"/>
                </a:cubicBezTo>
                <a:cubicBezTo>
                  <a:pt x="9324" y="11006"/>
                  <a:pt x="9324" y="10971"/>
                  <a:pt x="9301" y="10971"/>
                </a:cubicBezTo>
                <a:close/>
                <a:moveTo>
                  <a:pt x="5651" y="10943"/>
                </a:moveTo>
                <a:cubicBezTo>
                  <a:pt x="5623" y="10943"/>
                  <a:pt x="5600" y="10979"/>
                  <a:pt x="5625" y="11004"/>
                </a:cubicBezTo>
                <a:lnTo>
                  <a:pt x="5641" y="11020"/>
                </a:lnTo>
                <a:cubicBezTo>
                  <a:pt x="5648" y="11027"/>
                  <a:pt x="5656" y="11030"/>
                  <a:pt x="5664" y="11030"/>
                </a:cubicBezTo>
                <a:cubicBezTo>
                  <a:pt x="5691" y="11030"/>
                  <a:pt x="5716" y="10994"/>
                  <a:pt x="5691" y="10969"/>
                </a:cubicBezTo>
                <a:lnTo>
                  <a:pt x="5675" y="10954"/>
                </a:lnTo>
                <a:cubicBezTo>
                  <a:pt x="5667" y="10946"/>
                  <a:pt x="5659" y="10943"/>
                  <a:pt x="5651" y="10943"/>
                </a:cubicBezTo>
                <a:close/>
                <a:moveTo>
                  <a:pt x="17761" y="10985"/>
                </a:moveTo>
                <a:cubicBezTo>
                  <a:pt x="17715" y="10985"/>
                  <a:pt x="17715" y="11056"/>
                  <a:pt x="17761" y="11056"/>
                </a:cubicBezTo>
                <a:lnTo>
                  <a:pt x="17777" y="11056"/>
                </a:lnTo>
                <a:cubicBezTo>
                  <a:pt x="17823" y="11056"/>
                  <a:pt x="17823" y="10985"/>
                  <a:pt x="17777" y="10985"/>
                </a:cubicBezTo>
                <a:close/>
                <a:moveTo>
                  <a:pt x="21533" y="11011"/>
                </a:moveTo>
                <a:cubicBezTo>
                  <a:pt x="21515" y="11011"/>
                  <a:pt x="21497" y="11023"/>
                  <a:pt x="21497" y="11046"/>
                </a:cubicBezTo>
                <a:lnTo>
                  <a:pt x="21497" y="11062"/>
                </a:lnTo>
                <a:cubicBezTo>
                  <a:pt x="21497" y="11085"/>
                  <a:pt x="21515" y="11096"/>
                  <a:pt x="21533" y="11096"/>
                </a:cubicBezTo>
                <a:cubicBezTo>
                  <a:pt x="21550" y="11096"/>
                  <a:pt x="21568" y="11085"/>
                  <a:pt x="21568" y="11062"/>
                </a:cubicBezTo>
                <a:lnTo>
                  <a:pt x="21568" y="11046"/>
                </a:lnTo>
                <a:cubicBezTo>
                  <a:pt x="21568" y="11023"/>
                  <a:pt x="21550" y="11011"/>
                  <a:pt x="21533" y="11011"/>
                </a:cubicBezTo>
                <a:close/>
                <a:moveTo>
                  <a:pt x="22601" y="11029"/>
                </a:moveTo>
                <a:cubicBezTo>
                  <a:pt x="22573" y="11029"/>
                  <a:pt x="22550" y="11065"/>
                  <a:pt x="22575" y="11089"/>
                </a:cubicBezTo>
                <a:lnTo>
                  <a:pt x="22591" y="11105"/>
                </a:lnTo>
                <a:cubicBezTo>
                  <a:pt x="22598" y="11112"/>
                  <a:pt x="22606" y="11115"/>
                  <a:pt x="22614" y="11115"/>
                </a:cubicBezTo>
                <a:cubicBezTo>
                  <a:pt x="22642" y="11115"/>
                  <a:pt x="22666" y="11080"/>
                  <a:pt x="22641" y="11055"/>
                </a:cubicBezTo>
                <a:cubicBezTo>
                  <a:pt x="22636" y="11048"/>
                  <a:pt x="22630" y="11043"/>
                  <a:pt x="22625" y="11040"/>
                </a:cubicBezTo>
                <a:cubicBezTo>
                  <a:pt x="22617" y="11032"/>
                  <a:pt x="22609" y="11029"/>
                  <a:pt x="22601" y="11029"/>
                </a:cubicBezTo>
                <a:close/>
                <a:moveTo>
                  <a:pt x="2878" y="11057"/>
                </a:moveTo>
                <a:cubicBezTo>
                  <a:pt x="2832" y="11057"/>
                  <a:pt x="2832" y="11129"/>
                  <a:pt x="2878" y="11129"/>
                </a:cubicBezTo>
                <a:cubicBezTo>
                  <a:pt x="2923" y="11129"/>
                  <a:pt x="2923" y="11057"/>
                  <a:pt x="2878" y="11057"/>
                </a:cubicBezTo>
                <a:close/>
                <a:moveTo>
                  <a:pt x="5430" y="11066"/>
                </a:moveTo>
                <a:cubicBezTo>
                  <a:pt x="5384" y="11066"/>
                  <a:pt x="5384" y="11136"/>
                  <a:pt x="5430" y="11136"/>
                </a:cubicBezTo>
                <a:lnTo>
                  <a:pt x="5446" y="11136"/>
                </a:lnTo>
                <a:cubicBezTo>
                  <a:pt x="5492" y="11136"/>
                  <a:pt x="5492" y="11066"/>
                  <a:pt x="5446" y="11066"/>
                </a:cubicBezTo>
                <a:close/>
                <a:moveTo>
                  <a:pt x="14787" y="11038"/>
                </a:moveTo>
                <a:cubicBezTo>
                  <a:pt x="14759" y="11038"/>
                  <a:pt x="14735" y="11074"/>
                  <a:pt x="14761" y="11098"/>
                </a:cubicBezTo>
                <a:cubicBezTo>
                  <a:pt x="14771" y="11109"/>
                  <a:pt x="14782" y="11118"/>
                  <a:pt x="14792" y="11127"/>
                </a:cubicBezTo>
                <a:cubicBezTo>
                  <a:pt x="14800" y="11134"/>
                  <a:pt x="14808" y="11137"/>
                  <a:pt x="14816" y="11137"/>
                </a:cubicBezTo>
                <a:cubicBezTo>
                  <a:pt x="14844" y="11137"/>
                  <a:pt x="14869" y="11102"/>
                  <a:pt x="14843" y="11077"/>
                </a:cubicBezTo>
                <a:cubicBezTo>
                  <a:pt x="14832" y="11067"/>
                  <a:pt x="14822" y="11057"/>
                  <a:pt x="14811" y="11048"/>
                </a:cubicBezTo>
                <a:cubicBezTo>
                  <a:pt x="14804" y="11041"/>
                  <a:pt x="14795" y="11038"/>
                  <a:pt x="14787" y="11038"/>
                </a:cubicBezTo>
                <a:close/>
                <a:moveTo>
                  <a:pt x="13417" y="10995"/>
                </a:moveTo>
                <a:cubicBezTo>
                  <a:pt x="13397" y="10995"/>
                  <a:pt x="13375" y="11013"/>
                  <a:pt x="13380" y="11040"/>
                </a:cubicBezTo>
                <a:lnTo>
                  <a:pt x="13396" y="11114"/>
                </a:lnTo>
                <a:cubicBezTo>
                  <a:pt x="13399" y="11132"/>
                  <a:pt x="13412" y="11139"/>
                  <a:pt x="13426" y="11139"/>
                </a:cubicBezTo>
                <a:cubicBezTo>
                  <a:pt x="13446" y="11139"/>
                  <a:pt x="13469" y="11122"/>
                  <a:pt x="13463" y="11095"/>
                </a:cubicBezTo>
                <a:cubicBezTo>
                  <a:pt x="13459" y="11071"/>
                  <a:pt x="13454" y="11047"/>
                  <a:pt x="13448" y="11021"/>
                </a:cubicBezTo>
                <a:cubicBezTo>
                  <a:pt x="13444" y="11003"/>
                  <a:pt x="13431" y="10995"/>
                  <a:pt x="13417" y="10995"/>
                </a:cubicBezTo>
                <a:close/>
                <a:moveTo>
                  <a:pt x="5639" y="11081"/>
                </a:moveTo>
                <a:cubicBezTo>
                  <a:pt x="5596" y="11081"/>
                  <a:pt x="5595" y="11152"/>
                  <a:pt x="5641" y="11152"/>
                </a:cubicBezTo>
                <a:cubicBezTo>
                  <a:pt x="5687" y="11152"/>
                  <a:pt x="5687" y="11081"/>
                  <a:pt x="5641" y="11081"/>
                </a:cubicBezTo>
                <a:cubicBezTo>
                  <a:pt x="5640" y="11081"/>
                  <a:pt x="5639" y="11081"/>
                  <a:pt x="5639" y="11081"/>
                </a:cubicBezTo>
                <a:close/>
                <a:moveTo>
                  <a:pt x="2458" y="11009"/>
                </a:moveTo>
                <a:cubicBezTo>
                  <a:pt x="2412" y="11009"/>
                  <a:pt x="2381" y="11079"/>
                  <a:pt x="2430" y="11109"/>
                </a:cubicBezTo>
                <a:cubicBezTo>
                  <a:pt x="2455" y="11124"/>
                  <a:pt x="2479" y="11139"/>
                  <a:pt x="2504" y="11153"/>
                </a:cubicBezTo>
                <a:cubicBezTo>
                  <a:pt x="2514" y="11159"/>
                  <a:pt x="2523" y="11161"/>
                  <a:pt x="2532" y="11161"/>
                </a:cubicBezTo>
                <a:cubicBezTo>
                  <a:pt x="2578" y="11161"/>
                  <a:pt x="2608" y="11091"/>
                  <a:pt x="2560" y="11062"/>
                </a:cubicBezTo>
                <a:cubicBezTo>
                  <a:pt x="2534" y="11046"/>
                  <a:pt x="2509" y="11031"/>
                  <a:pt x="2485" y="11017"/>
                </a:cubicBezTo>
                <a:cubicBezTo>
                  <a:pt x="2476" y="11011"/>
                  <a:pt x="2467" y="11009"/>
                  <a:pt x="2458" y="11009"/>
                </a:cubicBezTo>
                <a:close/>
                <a:moveTo>
                  <a:pt x="24052" y="11078"/>
                </a:moveTo>
                <a:cubicBezTo>
                  <a:pt x="24028" y="11078"/>
                  <a:pt x="24004" y="11103"/>
                  <a:pt x="24019" y="11131"/>
                </a:cubicBezTo>
                <a:cubicBezTo>
                  <a:pt x="24024" y="11141"/>
                  <a:pt x="24029" y="11151"/>
                  <a:pt x="24034" y="11161"/>
                </a:cubicBezTo>
                <a:cubicBezTo>
                  <a:pt x="24041" y="11174"/>
                  <a:pt x="24051" y="11179"/>
                  <a:pt x="24062" y="11179"/>
                </a:cubicBezTo>
                <a:cubicBezTo>
                  <a:pt x="24085" y="11179"/>
                  <a:pt x="24109" y="11154"/>
                  <a:pt x="24095" y="11125"/>
                </a:cubicBezTo>
                <a:cubicBezTo>
                  <a:pt x="24090" y="11115"/>
                  <a:pt x="24085" y="11106"/>
                  <a:pt x="24079" y="11095"/>
                </a:cubicBezTo>
                <a:cubicBezTo>
                  <a:pt x="24073" y="11083"/>
                  <a:pt x="24062" y="11078"/>
                  <a:pt x="24052" y="11078"/>
                </a:cubicBezTo>
                <a:close/>
                <a:moveTo>
                  <a:pt x="7018" y="11064"/>
                </a:moveTo>
                <a:cubicBezTo>
                  <a:pt x="6977" y="11064"/>
                  <a:pt x="6940" y="11117"/>
                  <a:pt x="6977" y="11155"/>
                </a:cubicBezTo>
                <a:lnTo>
                  <a:pt x="6993" y="11171"/>
                </a:lnTo>
                <a:cubicBezTo>
                  <a:pt x="7004" y="11182"/>
                  <a:pt x="7017" y="11186"/>
                  <a:pt x="7029" y="11186"/>
                </a:cubicBezTo>
                <a:cubicBezTo>
                  <a:pt x="7070" y="11186"/>
                  <a:pt x="7107" y="11133"/>
                  <a:pt x="7069" y="11095"/>
                </a:cubicBezTo>
                <a:lnTo>
                  <a:pt x="7054" y="11079"/>
                </a:lnTo>
                <a:cubicBezTo>
                  <a:pt x="7043" y="11068"/>
                  <a:pt x="7030" y="11064"/>
                  <a:pt x="7018" y="11064"/>
                </a:cubicBezTo>
                <a:close/>
                <a:moveTo>
                  <a:pt x="9438" y="11122"/>
                </a:moveTo>
                <a:cubicBezTo>
                  <a:pt x="9426" y="11122"/>
                  <a:pt x="9414" y="11135"/>
                  <a:pt x="9421" y="11149"/>
                </a:cubicBezTo>
                <a:cubicBezTo>
                  <a:pt x="9427" y="11160"/>
                  <a:pt x="9432" y="11168"/>
                  <a:pt x="9437" y="11179"/>
                </a:cubicBezTo>
                <a:cubicBezTo>
                  <a:pt x="9440" y="11186"/>
                  <a:pt x="9446" y="11188"/>
                  <a:pt x="9451" y="11188"/>
                </a:cubicBezTo>
                <a:cubicBezTo>
                  <a:pt x="9462" y="11188"/>
                  <a:pt x="9474" y="11175"/>
                  <a:pt x="9467" y="11161"/>
                </a:cubicBezTo>
                <a:cubicBezTo>
                  <a:pt x="9460" y="11151"/>
                  <a:pt x="9455" y="11141"/>
                  <a:pt x="9452" y="11131"/>
                </a:cubicBezTo>
                <a:cubicBezTo>
                  <a:pt x="9448" y="11124"/>
                  <a:pt x="9443" y="11122"/>
                  <a:pt x="9438" y="11122"/>
                </a:cubicBezTo>
                <a:close/>
                <a:moveTo>
                  <a:pt x="8924" y="11071"/>
                </a:moveTo>
                <a:cubicBezTo>
                  <a:pt x="8915" y="11071"/>
                  <a:pt x="8906" y="11073"/>
                  <a:pt x="8898" y="11077"/>
                </a:cubicBezTo>
                <a:cubicBezTo>
                  <a:pt x="8887" y="11083"/>
                  <a:pt x="8878" y="11088"/>
                  <a:pt x="8867" y="11093"/>
                </a:cubicBezTo>
                <a:cubicBezTo>
                  <a:pt x="8841" y="11106"/>
                  <a:pt x="8835" y="11141"/>
                  <a:pt x="8847" y="11166"/>
                </a:cubicBezTo>
                <a:cubicBezTo>
                  <a:pt x="8858" y="11184"/>
                  <a:pt x="8876" y="11193"/>
                  <a:pt x="8895" y="11193"/>
                </a:cubicBezTo>
                <a:cubicBezTo>
                  <a:pt x="8904" y="11193"/>
                  <a:pt x="8913" y="11190"/>
                  <a:pt x="8921" y="11186"/>
                </a:cubicBezTo>
                <a:cubicBezTo>
                  <a:pt x="8931" y="11181"/>
                  <a:pt x="8940" y="11176"/>
                  <a:pt x="8951" y="11171"/>
                </a:cubicBezTo>
                <a:cubicBezTo>
                  <a:pt x="8977" y="11157"/>
                  <a:pt x="8983" y="11121"/>
                  <a:pt x="8971" y="11097"/>
                </a:cubicBezTo>
                <a:cubicBezTo>
                  <a:pt x="8960" y="11080"/>
                  <a:pt x="8943" y="11071"/>
                  <a:pt x="8924" y="11071"/>
                </a:cubicBezTo>
                <a:close/>
                <a:moveTo>
                  <a:pt x="9961" y="11088"/>
                </a:moveTo>
                <a:cubicBezTo>
                  <a:pt x="9893" y="11088"/>
                  <a:pt x="9891" y="11194"/>
                  <a:pt x="9961" y="11195"/>
                </a:cubicBezTo>
                <a:lnTo>
                  <a:pt x="9991" y="11195"/>
                </a:lnTo>
                <a:cubicBezTo>
                  <a:pt x="10059" y="11195"/>
                  <a:pt x="10060" y="11088"/>
                  <a:pt x="9991" y="11088"/>
                </a:cubicBezTo>
                <a:close/>
                <a:moveTo>
                  <a:pt x="13931" y="11109"/>
                </a:moveTo>
                <a:cubicBezTo>
                  <a:pt x="13904" y="11109"/>
                  <a:pt x="13880" y="11144"/>
                  <a:pt x="13905" y="11168"/>
                </a:cubicBezTo>
                <a:lnTo>
                  <a:pt x="13921" y="11184"/>
                </a:lnTo>
                <a:cubicBezTo>
                  <a:pt x="13928" y="11192"/>
                  <a:pt x="13937" y="11195"/>
                  <a:pt x="13945" y="11195"/>
                </a:cubicBezTo>
                <a:cubicBezTo>
                  <a:pt x="13972" y="11195"/>
                  <a:pt x="13996" y="11160"/>
                  <a:pt x="13970" y="11135"/>
                </a:cubicBezTo>
                <a:lnTo>
                  <a:pt x="13954" y="11119"/>
                </a:lnTo>
                <a:cubicBezTo>
                  <a:pt x="13947" y="11112"/>
                  <a:pt x="13939" y="11109"/>
                  <a:pt x="13931" y="11109"/>
                </a:cubicBezTo>
                <a:close/>
                <a:moveTo>
                  <a:pt x="11975" y="11096"/>
                </a:moveTo>
                <a:cubicBezTo>
                  <a:pt x="11957" y="11096"/>
                  <a:pt x="11940" y="11108"/>
                  <a:pt x="11940" y="11131"/>
                </a:cubicBezTo>
                <a:lnTo>
                  <a:pt x="11940" y="11161"/>
                </a:lnTo>
                <a:cubicBezTo>
                  <a:pt x="11939" y="11184"/>
                  <a:pt x="11956" y="11196"/>
                  <a:pt x="11974" y="11196"/>
                </a:cubicBezTo>
                <a:cubicBezTo>
                  <a:pt x="11992" y="11196"/>
                  <a:pt x="12010" y="11185"/>
                  <a:pt x="12010" y="11161"/>
                </a:cubicBezTo>
                <a:lnTo>
                  <a:pt x="12010" y="11131"/>
                </a:lnTo>
                <a:cubicBezTo>
                  <a:pt x="12010" y="11108"/>
                  <a:pt x="11992" y="11096"/>
                  <a:pt x="11975" y="11096"/>
                </a:cubicBezTo>
                <a:close/>
                <a:moveTo>
                  <a:pt x="5043" y="11107"/>
                </a:moveTo>
                <a:cubicBezTo>
                  <a:pt x="5020" y="11107"/>
                  <a:pt x="4995" y="11133"/>
                  <a:pt x="5009" y="11161"/>
                </a:cubicBezTo>
                <a:cubicBezTo>
                  <a:pt x="5015" y="11172"/>
                  <a:pt x="5019" y="11181"/>
                  <a:pt x="5026" y="11191"/>
                </a:cubicBezTo>
                <a:cubicBezTo>
                  <a:pt x="5032" y="11204"/>
                  <a:pt x="5043" y="11209"/>
                  <a:pt x="5053" y="11209"/>
                </a:cubicBezTo>
                <a:cubicBezTo>
                  <a:pt x="5077" y="11209"/>
                  <a:pt x="5101" y="11184"/>
                  <a:pt x="5086" y="11156"/>
                </a:cubicBezTo>
                <a:cubicBezTo>
                  <a:pt x="5081" y="11145"/>
                  <a:pt x="5076" y="11136"/>
                  <a:pt x="5071" y="11125"/>
                </a:cubicBezTo>
                <a:cubicBezTo>
                  <a:pt x="5064" y="11113"/>
                  <a:pt x="5054" y="11107"/>
                  <a:pt x="5043" y="11107"/>
                </a:cubicBezTo>
                <a:close/>
                <a:moveTo>
                  <a:pt x="15568" y="11099"/>
                </a:moveTo>
                <a:cubicBezTo>
                  <a:pt x="15563" y="11099"/>
                  <a:pt x="15557" y="11100"/>
                  <a:pt x="15551" y="11103"/>
                </a:cubicBezTo>
                <a:cubicBezTo>
                  <a:pt x="15535" y="11113"/>
                  <a:pt x="15526" y="11136"/>
                  <a:pt x="15538" y="11152"/>
                </a:cubicBezTo>
                <a:cubicBezTo>
                  <a:pt x="15554" y="11172"/>
                  <a:pt x="15568" y="11193"/>
                  <a:pt x="15582" y="11212"/>
                </a:cubicBezTo>
                <a:cubicBezTo>
                  <a:pt x="15590" y="11223"/>
                  <a:pt x="15601" y="11230"/>
                  <a:pt x="15613" y="11230"/>
                </a:cubicBezTo>
                <a:cubicBezTo>
                  <a:pt x="15619" y="11230"/>
                  <a:pt x="15625" y="11228"/>
                  <a:pt x="15630" y="11225"/>
                </a:cubicBezTo>
                <a:cubicBezTo>
                  <a:pt x="15646" y="11216"/>
                  <a:pt x="15656" y="11193"/>
                  <a:pt x="15644" y="11177"/>
                </a:cubicBezTo>
                <a:cubicBezTo>
                  <a:pt x="15629" y="11157"/>
                  <a:pt x="15614" y="11137"/>
                  <a:pt x="15599" y="11116"/>
                </a:cubicBezTo>
                <a:cubicBezTo>
                  <a:pt x="15591" y="11105"/>
                  <a:pt x="15580" y="11099"/>
                  <a:pt x="15568" y="11099"/>
                </a:cubicBezTo>
                <a:close/>
                <a:moveTo>
                  <a:pt x="11824" y="11157"/>
                </a:moveTo>
                <a:cubicBezTo>
                  <a:pt x="11806" y="11157"/>
                  <a:pt x="11789" y="11168"/>
                  <a:pt x="11789" y="11191"/>
                </a:cubicBezTo>
                <a:lnTo>
                  <a:pt x="11789" y="11207"/>
                </a:lnTo>
                <a:cubicBezTo>
                  <a:pt x="11789" y="11230"/>
                  <a:pt x="11806" y="11241"/>
                  <a:pt x="11824" y="11241"/>
                </a:cubicBezTo>
                <a:cubicBezTo>
                  <a:pt x="11842" y="11241"/>
                  <a:pt x="11859" y="11230"/>
                  <a:pt x="11859" y="11207"/>
                </a:cubicBezTo>
                <a:lnTo>
                  <a:pt x="11859" y="11191"/>
                </a:lnTo>
                <a:cubicBezTo>
                  <a:pt x="11859" y="11168"/>
                  <a:pt x="11842" y="11157"/>
                  <a:pt x="11824" y="11157"/>
                </a:cubicBezTo>
                <a:close/>
                <a:moveTo>
                  <a:pt x="16913" y="11099"/>
                </a:moveTo>
                <a:cubicBezTo>
                  <a:pt x="16897" y="11099"/>
                  <a:pt x="16882" y="11106"/>
                  <a:pt x="16871" y="11123"/>
                </a:cubicBezTo>
                <a:cubicBezTo>
                  <a:pt x="16861" y="11139"/>
                  <a:pt x="16853" y="11155"/>
                  <a:pt x="16844" y="11168"/>
                </a:cubicBezTo>
                <a:cubicBezTo>
                  <a:pt x="16819" y="11211"/>
                  <a:pt x="16856" y="11249"/>
                  <a:pt x="16892" y="11249"/>
                </a:cubicBezTo>
                <a:cubicBezTo>
                  <a:pt x="16908" y="11249"/>
                  <a:pt x="16924" y="11242"/>
                  <a:pt x="16935" y="11224"/>
                </a:cubicBezTo>
                <a:cubicBezTo>
                  <a:pt x="16944" y="11208"/>
                  <a:pt x="16954" y="11193"/>
                  <a:pt x="16963" y="11178"/>
                </a:cubicBezTo>
                <a:cubicBezTo>
                  <a:pt x="16987" y="11137"/>
                  <a:pt x="16950" y="11099"/>
                  <a:pt x="16913" y="11099"/>
                </a:cubicBezTo>
                <a:close/>
                <a:moveTo>
                  <a:pt x="10986" y="11119"/>
                </a:moveTo>
                <a:cubicBezTo>
                  <a:pt x="10950" y="11119"/>
                  <a:pt x="10913" y="11158"/>
                  <a:pt x="10936" y="11199"/>
                </a:cubicBezTo>
                <a:cubicBezTo>
                  <a:pt x="10956" y="11235"/>
                  <a:pt x="10989" y="11252"/>
                  <a:pt x="11026" y="11256"/>
                </a:cubicBezTo>
                <a:cubicBezTo>
                  <a:pt x="11028" y="11257"/>
                  <a:pt x="11030" y="11257"/>
                  <a:pt x="11032" y="11257"/>
                </a:cubicBezTo>
                <a:cubicBezTo>
                  <a:pt x="11059" y="11257"/>
                  <a:pt x="11081" y="11229"/>
                  <a:pt x="11081" y="11203"/>
                </a:cubicBezTo>
                <a:cubicBezTo>
                  <a:pt x="11081" y="11173"/>
                  <a:pt x="11058" y="11155"/>
                  <a:pt x="11030" y="11150"/>
                </a:cubicBezTo>
                <a:cubicBezTo>
                  <a:pt x="11029" y="11147"/>
                  <a:pt x="11029" y="11146"/>
                  <a:pt x="11028" y="11145"/>
                </a:cubicBezTo>
                <a:cubicBezTo>
                  <a:pt x="11018" y="11127"/>
                  <a:pt x="11002" y="11119"/>
                  <a:pt x="10986" y="11119"/>
                </a:cubicBezTo>
                <a:close/>
                <a:moveTo>
                  <a:pt x="10591" y="11198"/>
                </a:moveTo>
                <a:cubicBezTo>
                  <a:pt x="10546" y="11198"/>
                  <a:pt x="10546" y="11268"/>
                  <a:pt x="10591" y="11268"/>
                </a:cubicBezTo>
                <a:cubicBezTo>
                  <a:pt x="10638" y="11268"/>
                  <a:pt x="10638" y="11198"/>
                  <a:pt x="10591" y="11198"/>
                </a:cubicBezTo>
                <a:close/>
                <a:moveTo>
                  <a:pt x="4396" y="11089"/>
                </a:moveTo>
                <a:cubicBezTo>
                  <a:pt x="4355" y="11089"/>
                  <a:pt x="4319" y="11142"/>
                  <a:pt x="4356" y="11179"/>
                </a:cubicBezTo>
                <a:cubicBezTo>
                  <a:pt x="4381" y="11204"/>
                  <a:pt x="4405" y="11229"/>
                  <a:pt x="4431" y="11255"/>
                </a:cubicBezTo>
                <a:cubicBezTo>
                  <a:pt x="4442" y="11266"/>
                  <a:pt x="4454" y="11271"/>
                  <a:pt x="4466" y="11271"/>
                </a:cubicBezTo>
                <a:cubicBezTo>
                  <a:pt x="4507" y="11271"/>
                  <a:pt x="4544" y="11218"/>
                  <a:pt x="4507" y="11181"/>
                </a:cubicBezTo>
                <a:cubicBezTo>
                  <a:pt x="4482" y="11156"/>
                  <a:pt x="4457" y="11130"/>
                  <a:pt x="4432" y="11105"/>
                </a:cubicBezTo>
                <a:cubicBezTo>
                  <a:pt x="4421" y="11094"/>
                  <a:pt x="4408" y="11089"/>
                  <a:pt x="4396" y="11089"/>
                </a:cubicBezTo>
                <a:close/>
                <a:moveTo>
                  <a:pt x="18498" y="11171"/>
                </a:moveTo>
                <a:cubicBezTo>
                  <a:pt x="18489" y="11171"/>
                  <a:pt x="18480" y="11177"/>
                  <a:pt x="18480" y="11188"/>
                </a:cubicBezTo>
                <a:lnTo>
                  <a:pt x="18480" y="11263"/>
                </a:lnTo>
                <a:cubicBezTo>
                  <a:pt x="18480" y="11274"/>
                  <a:pt x="18489" y="11280"/>
                  <a:pt x="18498" y="11280"/>
                </a:cubicBezTo>
                <a:cubicBezTo>
                  <a:pt x="18507" y="11280"/>
                  <a:pt x="18515" y="11275"/>
                  <a:pt x="18515" y="11263"/>
                </a:cubicBezTo>
                <a:lnTo>
                  <a:pt x="18515" y="11188"/>
                </a:lnTo>
                <a:cubicBezTo>
                  <a:pt x="18515" y="11177"/>
                  <a:pt x="18507" y="11171"/>
                  <a:pt x="18498" y="11171"/>
                </a:cubicBezTo>
                <a:close/>
                <a:moveTo>
                  <a:pt x="1482" y="11142"/>
                </a:moveTo>
                <a:cubicBezTo>
                  <a:pt x="1441" y="11142"/>
                  <a:pt x="1404" y="11195"/>
                  <a:pt x="1441" y="11233"/>
                </a:cubicBezTo>
                <a:lnTo>
                  <a:pt x="1486" y="11277"/>
                </a:lnTo>
                <a:cubicBezTo>
                  <a:pt x="1497" y="11288"/>
                  <a:pt x="1510" y="11293"/>
                  <a:pt x="1522" y="11293"/>
                </a:cubicBezTo>
                <a:cubicBezTo>
                  <a:pt x="1563" y="11293"/>
                  <a:pt x="1599" y="11240"/>
                  <a:pt x="1561" y="11203"/>
                </a:cubicBezTo>
                <a:lnTo>
                  <a:pt x="1517" y="11158"/>
                </a:lnTo>
                <a:cubicBezTo>
                  <a:pt x="1506" y="11147"/>
                  <a:pt x="1494" y="11142"/>
                  <a:pt x="1482" y="11142"/>
                </a:cubicBezTo>
                <a:close/>
                <a:moveTo>
                  <a:pt x="8126" y="11224"/>
                </a:moveTo>
                <a:cubicBezTo>
                  <a:pt x="8121" y="11224"/>
                  <a:pt x="8115" y="11226"/>
                  <a:pt x="8112" y="11231"/>
                </a:cubicBezTo>
                <a:cubicBezTo>
                  <a:pt x="8098" y="11249"/>
                  <a:pt x="8082" y="11262"/>
                  <a:pt x="8064" y="11268"/>
                </a:cubicBezTo>
                <a:cubicBezTo>
                  <a:pt x="8045" y="11276"/>
                  <a:pt x="8050" y="11304"/>
                  <a:pt x="8066" y="11304"/>
                </a:cubicBezTo>
                <a:cubicBezTo>
                  <a:pt x="8068" y="11304"/>
                  <a:pt x="8070" y="11303"/>
                  <a:pt x="8072" y="11303"/>
                </a:cubicBezTo>
                <a:cubicBezTo>
                  <a:pt x="8101" y="11293"/>
                  <a:pt x="8124" y="11275"/>
                  <a:pt x="8142" y="11250"/>
                </a:cubicBezTo>
                <a:cubicBezTo>
                  <a:pt x="8151" y="11237"/>
                  <a:pt x="8138" y="11224"/>
                  <a:pt x="8126" y="11224"/>
                </a:cubicBezTo>
                <a:close/>
                <a:moveTo>
                  <a:pt x="18061" y="11272"/>
                </a:moveTo>
                <a:cubicBezTo>
                  <a:pt x="18044" y="11272"/>
                  <a:pt x="18026" y="11284"/>
                  <a:pt x="18026" y="11307"/>
                </a:cubicBezTo>
                <a:lnTo>
                  <a:pt x="18026" y="11322"/>
                </a:lnTo>
                <a:cubicBezTo>
                  <a:pt x="18026" y="11345"/>
                  <a:pt x="18044" y="11356"/>
                  <a:pt x="18061" y="11356"/>
                </a:cubicBezTo>
                <a:cubicBezTo>
                  <a:pt x="18079" y="11356"/>
                  <a:pt x="18096" y="11345"/>
                  <a:pt x="18096" y="11322"/>
                </a:cubicBezTo>
                <a:lnTo>
                  <a:pt x="18096" y="11307"/>
                </a:lnTo>
                <a:cubicBezTo>
                  <a:pt x="18096" y="11284"/>
                  <a:pt x="18079" y="11272"/>
                  <a:pt x="18061" y="11272"/>
                </a:cubicBezTo>
                <a:close/>
                <a:moveTo>
                  <a:pt x="1990" y="11267"/>
                </a:moveTo>
                <a:cubicBezTo>
                  <a:pt x="1972" y="11267"/>
                  <a:pt x="1954" y="11278"/>
                  <a:pt x="1954" y="11301"/>
                </a:cubicBezTo>
                <a:lnTo>
                  <a:pt x="1954" y="11331"/>
                </a:lnTo>
                <a:cubicBezTo>
                  <a:pt x="1954" y="11354"/>
                  <a:pt x="1972" y="11365"/>
                  <a:pt x="1990" y="11365"/>
                </a:cubicBezTo>
                <a:cubicBezTo>
                  <a:pt x="2007" y="11365"/>
                  <a:pt x="2025" y="11354"/>
                  <a:pt x="2025" y="11331"/>
                </a:cubicBezTo>
                <a:lnTo>
                  <a:pt x="2025" y="11301"/>
                </a:lnTo>
                <a:cubicBezTo>
                  <a:pt x="2025" y="11278"/>
                  <a:pt x="2007" y="11267"/>
                  <a:pt x="1990" y="11267"/>
                </a:cubicBezTo>
                <a:close/>
                <a:moveTo>
                  <a:pt x="9199" y="11205"/>
                </a:moveTo>
                <a:cubicBezTo>
                  <a:pt x="9159" y="11205"/>
                  <a:pt x="9122" y="11258"/>
                  <a:pt x="9158" y="11296"/>
                </a:cubicBezTo>
                <a:cubicBezTo>
                  <a:pt x="9182" y="11320"/>
                  <a:pt x="9207" y="11347"/>
                  <a:pt x="9232" y="11372"/>
                </a:cubicBezTo>
                <a:cubicBezTo>
                  <a:pt x="9243" y="11383"/>
                  <a:pt x="9255" y="11388"/>
                  <a:pt x="9268" y="11388"/>
                </a:cubicBezTo>
                <a:cubicBezTo>
                  <a:pt x="9308" y="11388"/>
                  <a:pt x="9344" y="11334"/>
                  <a:pt x="9307" y="11297"/>
                </a:cubicBezTo>
                <a:cubicBezTo>
                  <a:pt x="9282" y="11272"/>
                  <a:pt x="9259" y="11246"/>
                  <a:pt x="9234" y="11221"/>
                </a:cubicBezTo>
                <a:cubicBezTo>
                  <a:pt x="9223" y="11210"/>
                  <a:pt x="9211" y="11205"/>
                  <a:pt x="9199" y="11205"/>
                </a:cubicBezTo>
                <a:close/>
                <a:moveTo>
                  <a:pt x="6601" y="11339"/>
                </a:moveTo>
                <a:cubicBezTo>
                  <a:pt x="6557" y="11339"/>
                  <a:pt x="6556" y="11409"/>
                  <a:pt x="6602" y="11409"/>
                </a:cubicBezTo>
                <a:cubicBezTo>
                  <a:pt x="6647" y="11409"/>
                  <a:pt x="6647" y="11339"/>
                  <a:pt x="6602" y="11339"/>
                </a:cubicBezTo>
                <a:cubicBezTo>
                  <a:pt x="6602" y="11339"/>
                  <a:pt x="6602" y="11339"/>
                  <a:pt x="6601" y="11339"/>
                </a:cubicBezTo>
                <a:close/>
                <a:moveTo>
                  <a:pt x="19848" y="11277"/>
                </a:moveTo>
                <a:cubicBezTo>
                  <a:pt x="19841" y="11277"/>
                  <a:pt x="19835" y="11278"/>
                  <a:pt x="19829" y="11282"/>
                </a:cubicBezTo>
                <a:cubicBezTo>
                  <a:pt x="19810" y="11292"/>
                  <a:pt x="19808" y="11313"/>
                  <a:pt x="19816" y="11330"/>
                </a:cubicBezTo>
                <a:cubicBezTo>
                  <a:pt x="19826" y="11355"/>
                  <a:pt x="19837" y="11380"/>
                  <a:pt x="19849" y="11404"/>
                </a:cubicBezTo>
                <a:cubicBezTo>
                  <a:pt x="19854" y="11417"/>
                  <a:pt x="19866" y="11422"/>
                  <a:pt x="19879" y="11422"/>
                </a:cubicBezTo>
                <a:cubicBezTo>
                  <a:pt x="19885" y="11422"/>
                  <a:pt x="19892" y="11421"/>
                  <a:pt x="19897" y="11418"/>
                </a:cubicBezTo>
                <a:cubicBezTo>
                  <a:pt x="19915" y="11407"/>
                  <a:pt x="19918" y="11386"/>
                  <a:pt x="19910" y="11370"/>
                </a:cubicBezTo>
                <a:cubicBezTo>
                  <a:pt x="19899" y="11344"/>
                  <a:pt x="19889" y="11319"/>
                  <a:pt x="19877" y="11294"/>
                </a:cubicBezTo>
                <a:cubicBezTo>
                  <a:pt x="19873" y="11283"/>
                  <a:pt x="19860" y="11277"/>
                  <a:pt x="19848" y="11277"/>
                </a:cubicBezTo>
                <a:close/>
                <a:moveTo>
                  <a:pt x="12951" y="11294"/>
                </a:moveTo>
                <a:cubicBezTo>
                  <a:pt x="12930" y="11294"/>
                  <a:pt x="12908" y="11311"/>
                  <a:pt x="12915" y="11337"/>
                </a:cubicBezTo>
                <a:cubicBezTo>
                  <a:pt x="12920" y="11357"/>
                  <a:pt x="12926" y="11377"/>
                  <a:pt x="12931" y="11398"/>
                </a:cubicBezTo>
                <a:cubicBezTo>
                  <a:pt x="12935" y="11416"/>
                  <a:pt x="12948" y="11424"/>
                  <a:pt x="12962" y="11424"/>
                </a:cubicBezTo>
                <a:cubicBezTo>
                  <a:pt x="12983" y="11424"/>
                  <a:pt x="13005" y="11406"/>
                  <a:pt x="12999" y="11380"/>
                </a:cubicBezTo>
                <a:cubicBezTo>
                  <a:pt x="12994" y="11360"/>
                  <a:pt x="12988" y="11340"/>
                  <a:pt x="12983" y="11319"/>
                </a:cubicBezTo>
                <a:cubicBezTo>
                  <a:pt x="12978" y="11302"/>
                  <a:pt x="12965" y="11294"/>
                  <a:pt x="12951" y="11294"/>
                </a:cubicBezTo>
                <a:close/>
                <a:moveTo>
                  <a:pt x="16395" y="11294"/>
                </a:moveTo>
                <a:cubicBezTo>
                  <a:pt x="16385" y="11294"/>
                  <a:pt x="16375" y="11297"/>
                  <a:pt x="16367" y="11301"/>
                </a:cubicBezTo>
                <a:cubicBezTo>
                  <a:pt x="16341" y="11317"/>
                  <a:pt x="16334" y="11349"/>
                  <a:pt x="16347" y="11375"/>
                </a:cubicBezTo>
                <a:cubicBezTo>
                  <a:pt x="16352" y="11385"/>
                  <a:pt x="16357" y="11394"/>
                  <a:pt x="16363" y="11404"/>
                </a:cubicBezTo>
                <a:cubicBezTo>
                  <a:pt x="16372" y="11422"/>
                  <a:pt x="16390" y="11431"/>
                  <a:pt x="16409" y="11431"/>
                </a:cubicBezTo>
                <a:cubicBezTo>
                  <a:pt x="16418" y="11431"/>
                  <a:pt x="16428" y="11429"/>
                  <a:pt x="16436" y="11424"/>
                </a:cubicBezTo>
                <a:cubicBezTo>
                  <a:pt x="16462" y="11408"/>
                  <a:pt x="16468" y="11377"/>
                  <a:pt x="16456" y="11351"/>
                </a:cubicBezTo>
                <a:cubicBezTo>
                  <a:pt x="16451" y="11340"/>
                  <a:pt x="16445" y="11330"/>
                  <a:pt x="16440" y="11320"/>
                </a:cubicBezTo>
                <a:cubicBezTo>
                  <a:pt x="16431" y="11303"/>
                  <a:pt x="16413" y="11294"/>
                  <a:pt x="16395" y="11294"/>
                </a:cubicBezTo>
                <a:close/>
                <a:moveTo>
                  <a:pt x="24549" y="11290"/>
                </a:moveTo>
                <a:cubicBezTo>
                  <a:pt x="24528" y="11290"/>
                  <a:pt x="24506" y="11307"/>
                  <a:pt x="24512" y="11334"/>
                </a:cubicBezTo>
                <a:cubicBezTo>
                  <a:pt x="24517" y="11358"/>
                  <a:pt x="24522" y="11383"/>
                  <a:pt x="24527" y="11408"/>
                </a:cubicBezTo>
                <a:cubicBezTo>
                  <a:pt x="24530" y="11426"/>
                  <a:pt x="24543" y="11434"/>
                  <a:pt x="24557" y="11434"/>
                </a:cubicBezTo>
                <a:cubicBezTo>
                  <a:pt x="24577" y="11434"/>
                  <a:pt x="24600" y="11417"/>
                  <a:pt x="24595" y="11391"/>
                </a:cubicBezTo>
                <a:cubicBezTo>
                  <a:pt x="24591" y="11365"/>
                  <a:pt x="24585" y="11340"/>
                  <a:pt x="24580" y="11315"/>
                </a:cubicBezTo>
                <a:cubicBezTo>
                  <a:pt x="24576" y="11297"/>
                  <a:pt x="24563" y="11290"/>
                  <a:pt x="24549" y="11290"/>
                </a:cubicBezTo>
                <a:close/>
                <a:moveTo>
                  <a:pt x="561" y="11347"/>
                </a:moveTo>
                <a:cubicBezTo>
                  <a:pt x="526" y="11347"/>
                  <a:pt x="516" y="11405"/>
                  <a:pt x="553" y="11418"/>
                </a:cubicBezTo>
                <a:cubicBezTo>
                  <a:pt x="567" y="11423"/>
                  <a:pt x="583" y="11428"/>
                  <a:pt x="597" y="11435"/>
                </a:cubicBezTo>
                <a:cubicBezTo>
                  <a:pt x="602" y="11436"/>
                  <a:pt x="607" y="11437"/>
                  <a:pt x="611" y="11437"/>
                </a:cubicBezTo>
                <a:cubicBezTo>
                  <a:pt x="646" y="11437"/>
                  <a:pt x="656" y="11380"/>
                  <a:pt x="617" y="11366"/>
                </a:cubicBezTo>
                <a:cubicBezTo>
                  <a:pt x="603" y="11361"/>
                  <a:pt x="587" y="11356"/>
                  <a:pt x="573" y="11350"/>
                </a:cubicBezTo>
                <a:cubicBezTo>
                  <a:pt x="569" y="11348"/>
                  <a:pt x="565" y="11347"/>
                  <a:pt x="561" y="11347"/>
                </a:cubicBezTo>
                <a:close/>
                <a:moveTo>
                  <a:pt x="246" y="11397"/>
                </a:moveTo>
                <a:cubicBezTo>
                  <a:pt x="201" y="11397"/>
                  <a:pt x="201" y="11467"/>
                  <a:pt x="246" y="11467"/>
                </a:cubicBezTo>
                <a:lnTo>
                  <a:pt x="262" y="11467"/>
                </a:lnTo>
                <a:cubicBezTo>
                  <a:pt x="307" y="11467"/>
                  <a:pt x="308" y="11397"/>
                  <a:pt x="262" y="11397"/>
                </a:cubicBezTo>
                <a:close/>
                <a:moveTo>
                  <a:pt x="5426" y="11362"/>
                </a:moveTo>
                <a:cubicBezTo>
                  <a:pt x="5413" y="11362"/>
                  <a:pt x="5400" y="11370"/>
                  <a:pt x="5393" y="11380"/>
                </a:cubicBezTo>
                <a:cubicBezTo>
                  <a:pt x="5383" y="11398"/>
                  <a:pt x="5390" y="11417"/>
                  <a:pt x="5406" y="11428"/>
                </a:cubicBezTo>
                <a:cubicBezTo>
                  <a:pt x="5426" y="11444"/>
                  <a:pt x="5446" y="11459"/>
                  <a:pt x="5467" y="11472"/>
                </a:cubicBezTo>
                <a:cubicBezTo>
                  <a:pt x="5472" y="11476"/>
                  <a:pt x="5478" y="11478"/>
                  <a:pt x="5483" y="11478"/>
                </a:cubicBezTo>
                <a:cubicBezTo>
                  <a:pt x="5496" y="11478"/>
                  <a:pt x="5508" y="11470"/>
                  <a:pt x="5515" y="11460"/>
                </a:cubicBezTo>
                <a:cubicBezTo>
                  <a:pt x="5525" y="11441"/>
                  <a:pt x="5518" y="11423"/>
                  <a:pt x="5502" y="11411"/>
                </a:cubicBezTo>
                <a:cubicBezTo>
                  <a:pt x="5482" y="11396"/>
                  <a:pt x="5462" y="11381"/>
                  <a:pt x="5441" y="11366"/>
                </a:cubicBezTo>
                <a:cubicBezTo>
                  <a:pt x="5437" y="11363"/>
                  <a:pt x="5432" y="11362"/>
                  <a:pt x="5426" y="11362"/>
                </a:cubicBezTo>
                <a:close/>
                <a:moveTo>
                  <a:pt x="3956" y="11438"/>
                </a:moveTo>
                <a:cubicBezTo>
                  <a:pt x="3912" y="11438"/>
                  <a:pt x="3913" y="11508"/>
                  <a:pt x="3958" y="11508"/>
                </a:cubicBezTo>
                <a:cubicBezTo>
                  <a:pt x="4004" y="11508"/>
                  <a:pt x="4004" y="11438"/>
                  <a:pt x="3958" y="11438"/>
                </a:cubicBezTo>
                <a:cubicBezTo>
                  <a:pt x="3957" y="11438"/>
                  <a:pt x="3957" y="11438"/>
                  <a:pt x="3956" y="11438"/>
                </a:cubicBezTo>
                <a:close/>
                <a:moveTo>
                  <a:pt x="6024" y="11383"/>
                </a:moveTo>
                <a:cubicBezTo>
                  <a:pt x="6007" y="11383"/>
                  <a:pt x="5997" y="11407"/>
                  <a:pt x="6013" y="11415"/>
                </a:cubicBezTo>
                <a:cubicBezTo>
                  <a:pt x="6023" y="11419"/>
                  <a:pt x="6030" y="11424"/>
                  <a:pt x="6039" y="11428"/>
                </a:cubicBezTo>
                <a:cubicBezTo>
                  <a:pt x="6036" y="11428"/>
                  <a:pt x="6033" y="11427"/>
                  <a:pt x="6031" y="11427"/>
                </a:cubicBezTo>
                <a:cubicBezTo>
                  <a:pt x="6022" y="11427"/>
                  <a:pt x="6013" y="11431"/>
                  <a:pt x="6005" y="11438"/>
                </a:cubicBezTo>
                <a:cubicBezTo>
                  <a:pt x="5999" y="11442"/>
                  <a:pt x="5993" y="11443"/>
                  <a:pt x="5986" y="11443"/>
                </a:cubicBezTo>
                <a:cubicBezTo>
                  <a:pt x="5984" y="11443"/>
                  <a:pt x="5981" y="11443"/>
                  <a:pt x="5979" y="11443"/>
                </a:cubicBezTo>
                <a:cubicBezTo>
                  <a:pt x="5976" y="11442"/>
                  <a:pt x="5973" y="11442"/>
                  <a:pt x="5970" y="11442"/>
                </a:cubicBezTo>
                <a:cubicBezTo>
                  <a:pt x="5931" y="11442"/>
                  <a:pt x="5917" y="11502"/>
                  <a:pt x="5959" y="11511"/>
                </a:cubicBezTo>
                <a:cubicBezTo>
                  <a:pt x="5968" y="11513"/>
                  <a:pt x="5977" y="11514"/>
                  <a:pt x="5985" y="11514"/>
                </a:cubicBezTo>
                <a:cubicBezTo>
                  <a:pt x="6010" y="11514"/>
                  <a:pt x="6033" y="11505"/>
                  <a:pt x="6053" y="11487"/>
                </a:cubicBezTo>
                <a:cubicBezTo>
                  <a:pt x="6068" y="11475"/>
                  <a:pt x="6066" y="11449"/>
                  <a:pt x="6053" y="11437"/>
                </a:cubicBezTo>
                <a:cubicBezTo>
                  <a:pt x="6050" y="11435"/>
                  <a:pt x="6049" y="11433"/>
                  <a:pt x="6047" y="11432"/>
                </a:cubicBezTo>
                <a:lnTo>
                  <a:pt x="6047" y="11432"/>
                </a:lnTo>
                <a:cubicBezTo>
                  <a:pt x="6048" y="11433"/>
                  <a:pt x="6049" y="11433"/>
                  <a:pt x="6050" y="11433"/>
                </a:cubicBezTo>
                <a:cubicBezTo>
                  <a:pt x="6069" y="11433"/>
                  <a:pt x="6081" y="11409"/>
                  <a:pt x="6063" y="11401"/>
                </a:cubicBezTo>
                <a:cubicBezTo>
                  <a:pt x="6052" y="11396"/>
                  <a:pt x="6043" y="11391"/>
                  <a:pt x="6032" y="11385"/>
                </a:cubicBezTo>
                <a:cubicBezTo>
                  <a:pt x="6029" y="11384"/>
                  <a:pt x="6027" y="11383"/>
                  <a:pt x="6024" y="11383"/>
                </a:cubicBezTo>
                <a:close/>
                <a:moveTo>
                  <a:pt x="7292" y="11402"/>
                </a:moveTo>
                <a:cubicBezTo>
                  <a:pt x="7284" y="11402"/>
                  <a:pt x="7276" y="11405"/>
                  <a:pt x="7268" y="11413"/>
                </a:cubicBezTo>
                <a:lnTo>
                  <a:pt x="7223" y="11457"/>
                </a:lnTo>
                <a:cubicBezTo>
                  <a:pt x="7197" y="11481"/>
                  <a:pt x="7223" y="11517"/>
                  <a:pt x="7250" y="11517"/>
                </a:cubicBezTo>
                <a:cubicBezTo>
                  <a:pt x="7258" y="11517"/>
                  <a:pt x="7266" y="11514"/>
                  <a:pt x="7274" y="11507"/>
                </a:cubicBezTo>
                <a:lnTo>
                  <a:pt x="7318" y="11462"/>
                </a:lnTo>
                <a:cubicBezTo>
                  <a:pt x="7344" y="11437"/>
                  <a:pt x="7319" y="11402"/>
                  <a:pt x="7292" y="11402"/>
                </a:cubicBezTo>
                <a:close/>
                <a:moveTo>
                  <a:pt x="5061" y="11439"/>
                </a:moveTo>
                <a:cubicBezTo>
                  <a:pt x="5053" y="11439"/>
                  <a:pt x="5044" y="11442"/>
                  <a:pt x="5037" y="11449"/>
                </a:cubicBezTo>
                <a:lnTo>
                  <a:pt x="5021" y="11465"/>
                </a:lnTo>
                <a:cubicBezTo>
                  <a:pt x="4996" y="11490"/>
                  <a:pt x="5020" y="11525"/>
                  <a:pt x="5047" y="11525"/>
                </a:cubicBezTo>
                <a:cubicBezTo>
                  <a:pt x="5055" y="11525"/>
                  <a:pt x="5063" y="11522"/>
                  <a:pt x="5071" y="11514"/>
                </a:cubicBezTo>
                <a:lnTo>
                  <a:pt x="5086" y="11498"/>
                </a:lnTo>
                <a:cubicBezTo>
                  <a:pt x="5112" y="11473"/>
                  <a:pt x="5088" y="11439"/>
                  <a:pt x="5061" y="11439"/>
                </a:cubicBezTo>
                <a:close/>
                <a:moveTo>
                  <a:pt x="11373" y="11406"/>
                </a:moveTo>
                <a:cubicBezTo>
                  <a:pt x="11332" y="11406"/>
                  <a:pt x="11296" y="11459"/>
                  <a:pt x="11333" y="11496"/>
                </a:cubicBezTo>
                <a:lnTo>
                  <a:pt x="11349" y="11512"/>
                </a:lnTo>
                <a:cubicBezTo>
                  <a:pt x="11360" y="11523"/>
                  <a:pt x="11372" y="11528"/>
                  <a:pt x="11385" y="11528"/>
                </a:cubicBezTo>
                <a:cubicBezTo>
                  <a:pt x="11425" y="11528"/>
                  <a:pt x="11461" y="11475"/>
                  <a:pt x="11424" y="11438"/>
                </a:cubicBezTo>
                <a:lnTo>
                  <a:pt x="11409" y="11422"/>
                </a:lnTo>
                <a:cubicBezTo>
                  <a:pt x="11398" y="11411"/>
                  <a:pt x="11385" y="11406"/>
                  <a:pt x="11373" y="11406"/>
                </a:cubicBezTo>
                <a:close/>
                <a:moveTo>
                  <a:pt x="19130" y="11406"/>
                </a:moveTo>
                <a:cubicBezTo>
                  <a:pt x="19112" y="11406"/>
                  <a:pt x="19092" y="11416"/>
                  <a:pt x="19082" y="11433"/>
                </a:cubicBezTo>
                <a:cubicBezTo>
                  <a:pt x="19067" y="11460"/>
                  <a:pt x="19077" y="11491"/>
                  <a:pt x="19102" y="11507"/>
                </a:cubicBezTo>
                <a:cubicBezTo>
                  <a:pt x="19118" y="11517"/>
                  <a:pt x="19133" y="11527"/>
                  <a:pt x="19147" y="11537"/>
                </a:cubicBezTo>
                <a:cubicBezTo>
                  <a:pt x="19155" y="11542"/>
                  <a:pt x="19163" y="11545"/>
                  <a:pt x="19172" y="11545"/>
                </a:cubicBezTo>
                <a:cubicBezTo>
                  <a:pt x="19191" y="11545"/>
                  <a:pt x="19211" y="11534"/>
                  <a:pt x="19221" y="11517"/>
                </a:cubicBezTo>
                <a:cubicBezTo>
                  <a:pt x="19234" y="11491"/>
                  <a:pt x="19224" y="11460"/>
                  <a:pt x="19201" y="11444"/>
                </a:cubicBezTo>
                <a:cubicBezTo>
                  <a:pt x="19185" y="11433"/>
                  <a:pt x="19170" y="11424"/>
                  <a:pt x="19156" y="11414"/>
                </a:cubicBezTo>
                <a:cubicBezTo>
                  <a:pt x="19148" y="11409"/>
                  <a:pt x="19139" y="11406"/>
                  <a:pt x="19130" y="11406"/>
                </a:cubicBezTo>
                <a:close/>
                <a:moveTo>
                  <a:pt x="20781" y="11441"/>
                </a:moveTo>
                <a:cubicBezTo>
                  <a:pt x="20758" y="11441"/>
                  <a:pt x="20737" y="11458"/>
                  <a:pt x="20730" y="11480"/>
                </a:cubicBezTo>
                <a:cubicBezTo>
                  <a:pt x="20725" y="11495"/>
                  <a:pt x="20720" y="11509"/>
                  <a:pt x="20714" y="11524"/>
                </a:cubicBezTo>
                <a:cubicBezTo>
                  <a:pt x="20705" y="11551"/>
                  <a:pt x="20725" y="11582"/>
                  <a:pt x="20751" y="11590"/>
                </a:cubicBezTo>
                <a:cubicBezTo>
                  <a:pt x="20755" y="11591"/>
                  <a:pt x="20760" y="11591"/>
                  <a:pt x="20764" y="11591"/>
                </a:cubicBezTo>
                <a:cubicBezTo>
                  <a:pt x="20788" y="11591"/>
                  <a:pt x="20809" y="11575"/>
                  <a:pt x="20816" y="11553"/>
                </a:cubicBezTo>
                <a:cubicBezTo>
                  <a:pt x="20821" y="11537"/>
                  <a:pt x="20826" y="11523"/>
                  <a:pt x="20832" y="11508"/>
                </a:cubicBezTo>
                <a:cubicBezTo>
                  <a:pt x="20841" y="11482"/>
                  <a:pt x="20821" y="11450"/>
                  <a:pt x="20795" y="11443"/>
                </a:cubicBezTo>
                <a:cubicBezTo>
                  <a:pt x="20790" y="11442"/>
                  <a:pt x="20786" y="11441"/>
                  <a:pt x="20781" y="11441"/>
                </a:cubicBezTo>
                <a:close/>
                <a:moveTo>
                  <a:pt x="8757" y="11523"/>
                </a:moveTo>
                <a:cubicBezTo>
                  <a:pt x="8711" y="11523"/>
                  <a:pt x="8711" y="11593"/>
                  <a:pt x="8757" y="11593"/>
                </a:cubicBezTo>
                <a:lnTo>
                  <a:pt x="8773" y="11593"/>
                </a:lnTo>
                <a:cubicBezTo>
                  <a:pt x="8774" y="11593"/>
                  <a:pt x="8774" y="11593"/>
                  <a:pt x="8775" y="11593"/>
                </a:cubicBezTo>
                <a:cubicBezTo>
                  <a:pt x="8819" y="11593"/>
                  <a:pt x="8818" y="11523"/>
                  <a:pt x="8773" y="11523"/>
                </a:cubicBezTo>
                <a:close/>
                <a:moveTo>
                  <a:pt x="22583" y="11524"/>
                </a:moveTo>
                <a:cubicBezTo>
                  <a:pt x="22537" y="11524"/>
                  <a:pt x="22537" y="11594"/>
                  <a:pt x="22583" y="11594"/>
                </a:cubicBezTo>
                <a:lnTo>
                  <a:pt x="22613" y="11594"/>
                </a:lnTo>
                <a:cubicBezTo>
                  <a:pt x="22613" y="11594"/>
                  <a:pt x="22613" y="11594"/>
                  <a:pt x="22614" y="11594"/>
                </a:cubicBezTo>
                <a:cubicBezTo>
                  <a:pt x="22659" y="11594"/>
                  <a:pt x="22658" y="11524"/>
                  <a:pt x="22613" y="11524"/>
                </a:cubicBezTo>
                <a:close/>
                <a:moveTo>
                  <a:pt x="17265" y="11510"/>
                </a:moveTo>
                <a:cubicBezTo>
                  <a:pt x="17248" y="11510"/>
                  <a:pt x="17230" y="11521"/>
                  <a:pt x="17230" y="11545"/>
                </a:cubicBezTo>
                <a:lnTo>
                  <a:pt x="17230" y="11560"/>
                </a:lnTo>
                <a:cubicBezTo>
                  <a:pt x="17230" y="11583"/>
                  <a:pt x="17248" y="11595"/>
                  <a:pt x="17265" y="11595"/>
                </a:cubicBezTo>
                <a:cubicBezTo>
                  <a:pt x="17283" y="11595"/>
                  <a:pt x="17300" y="11583"/>
                  <a:pt x="17300" y="11560"/>
                </a:cubicBezTo>
                <a:lnTo>
                  <a:pt x="17300" y="11545"/>
                </a:lnTo>
                <a:cubicBezTo>
                  <a:pt x="17300" y="11521"/>
                  <a:pt x="17283" y="11510"/>
                  <a:pt x="17265" y="11510"/>
                </a:cubicBezTo>
                <a:close/>
                <a:moveTo>
                  <a:pt x="18006" y="11518"/>
                </a:moveTo>
                <a:cubicBezTo>
                  <a:pt x="17983" y="11518"/>
                  <a:pt x="17960" y="11524"/>
                  <a:pt x="17939" y="11534"/>
                </a:cubicBezTo>
                <a:cubicBezTo>
                  <a:pt x="17904" y="11551"/>
                  <a:pt x="17926" y="11600"/>
                  <a:pt x="17959" y="11600"/>
                </a:cubicBezTo>
                <a:cubicBezTo>
                  <a:pt x="17964" y="11600"/>
                  <a:pt x="17969" y="11599"/>
                  <a:pt x="17975" y="11596"/>
                </a:cubicBezTo>
                <a:cubicBezTo>
                  <a:pt x="17985" y="11591"/>
                  <a:pt x="17994" y="11589"/>
                  <a:pt x="18003" y="11589"/>
                </a:cubicBezTo>
                <a:cubicBezTo>
                  <a:pt x="18014" y="11589"/>
                  <a:pt x="18024" y="11592"/>
                  <a:pt x="18036" y="11597"/>
                </a:cubicBezTo>
                <a:cubicBezTo>
                  <a:pt x="18039" y="11599"/>
                  <a:pt x="18043" y="11599"/>
                  <a:pt x="18047" y="11599"/>
                </a:cubicBezTo>
                <a:cubicBezTo>
                  <a:pt x="18062" y="11599"/>
                  <a:pt x="18076" y="11586"/>
                  <a:pt x="18080" y="11572"/>
                </a:cubicBezTo>
                <a:cubicBezTo>
                  <a:pt x="18086" y="11551"/>
                  <a:pt x="18073" y="11534"/>
                  <a:pt x="18056" y="11528"/>
                </a:cubicBezTo>
                <a:cubicBezTo>
                  <a:pt x="18040" y="11521"/>
                  <a:pt x="18023" y="11518"/>
                  <a:pt x="18006" y="11518"/>
                </a:cubicBezTo>
                <a:close/>
                <a:moveTo>
                  <a:pt x="3148" y="11463"/>
                </a:moveTo>
                <a:cubicBezTo>
                  <a:pt x="3130" y="11463"/>
                  <a:pt x="3110" y="11473"/>
                  <a:pt x="3101" y="11490"/>
                </a:cubicBezTo>
                <a:cubicBezTo>
                  <a:pt x="3096" y="11501"/>
                  <a:pt x="3091" y="11509"/>
                  <a:pt x="3085" y="11519"/>
                </a:cubicBezTo>
                <a:cubicBezTo>
                  <a:pt x="3073" y="11546"/>
                  <a:pt x="3079" y="11577"/>
                  <a:pt x="3105" y="11593"/>
                </a:cubicBezTo>
                <a:cubicBezTo>
                  <a:pt x="3114" y="11598"/>
                  <a:pt x="3123" y="11600"/>
                  <a:pt x="3133" y="11600"/>
                </a:cubicBezTo>
                <a:cubicBezTo>
                  <a:pt x="3152" y="11600"/>
                  <a:pt x="3170" y="11591"/>
                  <a:pt x="3179" y="11574"/>
                </a:cubicBezTo>
                <a:cubicBezTo>
                  <a:pt x="3184" y="11563"/>
                  <a:pt x="3189" y="11554"/>
                  <a:pt x="3194" y="11543"/>
                </a:cubicBezTo>
                <a:cubicBezTo>
                  <a:pt x="3208" y="11517"/>
                  <a:pt x="3201" y="11485"/>
                  <a:pt x="3174" y="11470"/>
                </a:cubicBezTo>
                <a:cubicBezTo>
                  <a:pt x="3167" y="11465"/>
                  <a:pt x="3158" y="11463"/>
                  <a:pt x="3148" y="11463"/>
                </a:cubicBezTo>
                <a:close/>
                <a:moveTo>
                  <a:pt x="12528" y="11550"/>
                </a:moveTo>
                <a:cubicBezTo>
                  <a:pt x="12511" y="11550"/>
                  <a:pt x="12493" y="11561"/>
                  <a:pt x="12493" y="11584"/>
                </a:cubicBezTo>
                <a:lnTo>
                  <a:pt x="12493" y="11600"/>
                </a:lnTo>
                <a:cubicBezTo>
                  <a:pt x="12493" y="11623"/>
                  <a:pt x="12511" y="11634"/>
                  <a:pt x="12528" y="11634"/>
                </a:cubicBezTo>
                <a:cubicBezTo>
                  <a:pt x="12546" y="11634"/>
                  <a:pt x="12564" y="11623"/>
                  <a:pt x="12564" y="11600"/>
                </a:cubicBezTo>
                <a:lnTo>
                  <a:pt x="12564" y="11584"/>
                </a:lnTo>
                <a:cubicBezTo>
                  <a:pt x="12564" y="11561"/>
                  <a:pt x="12546" y="11550"/>
                  <a:pt x="12528" y="11550"/>
                </a:cubicBezTo>
                <a:close/>
                <a:moveTo>
                  <a:pt x="13597" y="11565"/>
                </a:moveTo>
                <a:cubicBezTo>
                  <a:pt x="13569" y="11565"/>
                  <a:pt x="13546" y="11601"/>
                  <a:pt x="13571" y="11626"/>
                </a:cubicBezTo>
                <a:lnTo>
                  <a:pt x="13587" y="11642"/>
                </a:lnTo>
                <a:cubicBezTo>
                  <a:pt x="13594" y="11649"/>
                  <a:pt x="13602" y="11652"/>
                  <a:pt x="13610" y="11652"/>
                </a:cubicBezTo>
                <a:cubicBezTo>
                  <a:pt x="13637" y="11652"/>
                  <a:pt x="13662" y="11616"/>
                  <a:pt x="13637" y="11592"/>
                </a:cubicBezTo>
                <a:cubicBezTo>
                  <a:pt x="13629" y="11586"/>
                  <a:pt x="13625" y="11581"/>
                  <a:pt x="13621" y="11576"/>
                </a:cubicBezTo>
                <a:cubicBezTo>
                  <a:pt x="13613" y="11569"/>
                  <a:pt x="13605" y="11565"/>
                  <a:pt x="13597" y="11565"/>
                </a:cubicBezTo>
                <a:close/>
                <a:moveTo>
                  <a:pt x="4662" y="11590"/>
                </a:moveTo>
                <a:cubicBezTo>
                  <a:pt x="4618" y="11590"/>
                  <a:pt x="4619" y="11660"/>
                  <a:pt x="4664" y="11660"/>
                </a:cubicBezTo>
                <a:lnTo>
                  <a:pt x="4680" y="11660"/>
                </a:lnTo>
                <a:cubicBezTo>
                  <a:pt x="4725" y="11660"/>
                  <a:pt x="4725" y="11590"/>
                  <a:pt x="4680" y="11590"/>
                </a:cubicBezTo>
                <a:lnTo>
                  <a:pt x="4664" y="11590"/>
                </a:lnTo>
                <a:cubicBezTo>
                  <a:pt x="4664" y="11590"/>
                  <a:pt x="4663" y="11590"/>
                  <a:pt x="4662" y="11590"/>
                </a:cubicBezTo>
                <a:close/>
                <a:moveTo>
                  <a:pt x="24352" y="11559"/>
                </a:moveTo>
                <a:cubicBezTo>
                  <a:pt x="24328" y="11559"/>
                  <a:pt x="24304" y="11585"/>
                  <a:pt x="24318" y="11613"/>
                </a:cubicBezTo>
                <a:cubicBezTo>
                  <a:pt x="24323" y="11623"/>
                  <a:pt x="24329" y="11633"/>
                  <a:pt x="24334" y="11643"/>
                </a:cubicBezTo>
                <a:cubicBezTo>
                  <a:pt x="24340" y="11656"/>
                  <a:pt x="24351" y="11661"/>
                  <a:pt x="24362" y="11661"/>
                </a:cubicBezTo>
                <a:cubicBezTo>
                  <a:pt x="24385" y="11661"/>
                  <a:pt x="24410" y="11635"/>
                  <a:pt x="24396" y="11607"/>
                </a:cubicBezTo>
                <a:cubicBezTo>
                  <a:pt x="24388" y="11597"/>
                  <a:pt x="24383" y="11587"/>
                  <a:pt x="24380" y="11577"/>
                </a:cubicBezTo>
                <a:cubicBezTo>
                  <a:pt x="24373" y="11565"/>
                  <a:pt x="24363" y="11559"/>
                  <a:pt x="24352" y="11559"/>
                </a:cubicBezTo>
                <a:close/>
                <a:moveTo>
                  <a:pt x="15777" y="11552"/>
                </a:moveTo>
                <a:cubicBezTo>
                  <a:pt x="15759" y="11552"/>
                  <a:pt x="15741" y="11563"/>
                  <a:pt x="15740" y="11586"/>
                </a:cubicBezTo>
                <a:cubicBezTo>
                  <a:pt x="15738" y="11623"/>
                  <a:pt x="15762" y="11655"/>
                  <a:pt x="15798" y="11665"/>
                </a:cubicBezTo>
                <a:cubicBezTo>
                  <a:pt x="15802" y="11666"/>
                  <a:pt x="15806" y="11667"/>
                  <a:pt x="15809" y="11667"/>
                </a:cubicBezTo>
                <a:cubicBezTo>
                  <a:pt x="15845" y="11667"/>
                  <a:pt x="15856" y="11607"/>
                  <a:pt x="15817" y="11596"/>
                </a:cubicBezTo>
                <a:cubicBezTo>
                  <a:pt x="15811" y="11593"/>
                  <a:pt x="15812" y="11591"/>
                  <a:pt x="15812" y="11586"/>
                </a:cubicBezTo>
                <a:cubicBezTo>
                  <a:pt x="15813" y="11563"/>
                  <a:pt x="15795" y="11552"/>
                  <a:pt x="15777" y="11552"/>
                </a:cubicBezTo>
                <a:close/>
                <a:moveTo>
                  <a:pt x="5784" y="11576"/>
                </a:moveTo>
                <a:cubicBezTo>
                  <a:pt x="5756" y="11576"/>
                  <a:pt x="5731" y="11612"/>
                  <a:pt x="5757" y="11637"/>
                </a:cubicBezTo>
                <a:cubicBezTo>
                  <a:pt x="5767" y="11647"/>
                  <a:pt x="5778" y="11656"/>
                  <a:pt x="5788" y="11665"/>
                </a:cubicBezTo>
                <a:cubicBezTo>
                  <a:pt x="5796" y="11672"/>
                  <a:pt x="5804" y="11675"/>
                  <a:pt x="5812" y="11675"/>
                </a:cubicBezTo>
                <a:cubicBezTo>
                  <a:pt x="5840" y="11675"/>
                  <a:pt x="5864" y="11640"/>
                  <a:pt x="5839" y="11616"/>
                </a:cubicBezTo>
                <a:cubicBezTo>
                  <a:pt x="5828" y="11605"/>
                  <a:pt x="5818" y="11596"/>
                  <a:pt x="5807" y="11586"/>
                </a:cubicBezTo>
                <a:cubicBezTo>
                  <a:pt x="5800" y="11579"/>
                  <a:pt x="5792" y="11576"/>
                  <a:pt x="5784" y="11576"/>
                </a:cubicBezTo>
                <a:close/>
                <a:moveTo>
                  <a:pt x="23931" y="11607"/>
                </a:moveTo>
                <a:cubicBezTo>
                  <a:pt x="23917" y="11607"/>
                  <a:pt x="23905" y="11625"/>
                  <a:pt x="23917" y="11637"/>
                </a:cubicBezTo>
                <a:lnTo>
                  <a:pt x="23962" y="11681"/>
                </a:lnTo>
                <a:cubicBezTo>
                  <a:pt x="23966" y="11684"/>
                  <a:pt x="23970" y="11686"/>
                  <a:pt x="23974" y="11686"/>
                </a:cubicBezTo>
                <a:cubicBezTo>
                  <a:pt x="23987" y="11686"/>
                  <a:pt x="24000" y="11669"/>
                  <a:pt x="23987" y="11656"/>
                </a:cubicBezTo>
                <a:lnTo>
                  <a:pt x="23942" y="11612"/>
                </a:lnTo>
                <a:cubicBezTo>
                  <a:pt x="23939" y="11608"/>
                  <a:pt x="23935" y="11607"/>
                  <a:pt x="23931" y="11607"/>
                </a:cubicBezTo>
                <a:close/>
                <a:moveTo>
                  <a:pt x="14425" y="11622"/>
                </a:moveTo>
                <a:cubicBezTo>
                  <a:pt x="14379" y="11622"/>
                  <a:pt x="14379" y="11692"/>
                  <a:pt x="14425" y="11692"/>
                </a:cubicBezTo>
                <a:lnTo>
                  <a:pt x="14455" y="11692"/>
                </a:lnTo>
                <a:cubicBezTo>
                  <a:pt x="14501" y="11692"/>
                  <a:pt x="14501" y="11622"/>
                  <a:pt x="14455" y="11622"/>
                </a:cubicBezTo>
                <a:close/>
                <a:moveTo>
                  <a:pt x="21982" y="11628"/>
                </a:moveTo>
                <a:cubicBezTo>
                  <a:pt x="21964" y="11628"/>
                  <a:pt x="21946" y="11640"/>
                  <a:pt x="21946" y="11663"/>
                </a:cubicBezTo>
                <a:lnTo>
                  <a:pt x="21946" y="11679"/>
                </a:lnTo>
                <a:cubicBezTo>
                  <a:pt x="21946" y="11701"/>
                  <a:pt x="21964" y="11712"/>
                  <a:pt x="21982" y="11712"/>
                </a:cubicBezTo>
                <a:cubicBezTo>
                  <a:pt x="22000" y="11712"/>
                  <a:pt x="22018" y="11701"/>
                  <a:pt x="22018" y="11679"/>
                </a:cubicBezTo>
                <a:lnTo>
                  <a:pt x="22018" y="11663"/>
                </a:lnTo>
                <a:cubicBezTo>
                  <a:pt x="22018" y="11640"/>
                  <a:pt x="22000" y="11628"/>
                  <a:pt x="21982" y="11628"/>
                </a:cubicBezTo>
                <a:close/>
                <a:moveTo>
                  <a:pt x="1029" y="11624"/>
                </a:moveTo>
                <a:cubicBezTo>
                  <a:pt x="1005" y="11624"/>
                  <a:pt x="980" y="11649"/>
                  <a:pt x="995" y="11677"/>
                </a:cubicBezTo>
                <a:cubicBezTo>
                  <a:pt x="1004" y="11692"/>
                  <a:pt x="1015" y="11703"/>
                  <a:pt x="1029" y="11711"/>
                </a:cubicBezTo>
                <a:cubicBezTo>
                  <a:pt x="1034" y="11718"/>
                  <a:pt x="1043" y="11726"/>
                  <a:pt x="1056" y="11726"/>
                </a:cubicBezTo>
                <a:lnTo>
                  <a:pt x="1077" y="11726"/>
                </a:lnTo>
                <a:cubicBezTo>
                  <a:pt x="1079" y="11726"/>
                  <a:pt x="1082" y="11724"/>
                  <a:pt x="1085" y="11724"/>
                </a:cubicBezTo>
                <a:lnTo>
                  <a:pt x="1086" y="11724"/>
                </a:lnTo>
                <a:cubicBezTo>
                  <a:pt x="1088" y="11724"/>
                  <a:pt x="1088" y="11723"/>
                  <a:pt x="1089" y="11723"/>
                </a:cubicBezTo>
                <a:cubicBezTo>
                  <a:pt x="1096" y="11721"/>
                  <a:pt x="1101" y="11714"/>
                  <a:pt x="1104" y="11708"/>
                </a:cubicBezTo>
                <a:cubicBezTo>
                  <a:pt x="1109" y="11702"/>
                  <a:pt x="1111" y="11695"/>
                  <a:pt x="1111" y="11688"/>
                </a:cubicBezTo>
                <a:cubicBezTo>
                  <a:pt x="1111" y="11678"/>
                  <a:pt x="1107" y="11670"/>
                  <a:pt x="1101" y="11665"/>
                </a:cubicBezTo>
                <a:cubicBezTo>
                  <a:pt x="1093" y="11660"/>
                  <a:pt x="1087" y="11655"/>
                  <a:pt x="1076" y="11655"/>
                </a:cubicBezTo>
                <a:cubicBezTo>
                  <a:pt x="1074" y="11655"/>
                  <a:pt x="1073" y="11653"/>
                  <a:pt x="1072" y="11653"/>
                </a:cubicBezTo>
                <a:cubicBezTo>
                  <a:pt x="1064" y="11651"/>
                  <a:pt x="1060" y="11646"/>
                  <a:pt x="1057" y="11642"/>
                </a:cubicBezTo>
                <a:cubicBezTo>
                  <a:pt x="1050" y="11629"/>
                  <a:pt x="1040" y="11624"/>
                  <a:pt x="1029" y="11624"/>
                </a:cubicBezTo>
                <a:close/>
                <a:moveTo>
                  <a:pt x="2517" y="11580"/>
                </a:moveTo>
                <a:cubicBezTo>
                  <a:pt x="2497" y="11580"/>
                  <a:pt x="2477" y="11591"/>
                  <a:pt x="2467" y="11607"/>
                </a:cubicBezTo>
                <a:cubicBezTo>
                  <a:pt x="2452" y="11635"/>
                  <a:pt x="2464" y="11664"/>
                  <a:pt x="2487" y="11681"/>
                </a:cubicBezTo>
                <a:cubicBezTo>
                  <a:pt x="2507" y="11696"/>
                  <a:pt x="2527" y="11711"/>
                  <a:pt x="2548" y="11726"/>
                </a:cubicBezTo>
                <a:cubicBezTo>
                  <a:pt x="2555" y="11730"/>
                  <a:pt x="2563" y="11733"/>
                  <a:pt x="2571" y="11733"/>
                </a:cubicBezTo>
                <a:cubicBezTo>
                  <a:pt x="2591" y="11733"/>
                  <a:pt x="2612" y="11721"/>
                  <a:pt x="2621" y="11706"/>
                </a:cubicBezTo>
                <a:cubicBezTo>
                  <a:pt x="2637" y="11679"/>
                  <a:pt x="2624" y="11649"/>
                  <a:pt x="2601" y="11633"/>
                </a:cubicBezTo>
                <a:cubicBezTo>
                  <a:pt x="2582" y="11617"/>
                  <a:pt x="2562" y="11602"/>
                  <a:pt x="2541" y="11587"/>
                </a:cubicBezTo>
                <a:cubicBezTo>
                  <a:pt x="2534" y="11582"/>
                  <a:pt x="2525" y="11580"/>
                  <a:pt x="2517" y="11580"/>
                </a:cubicBezTo>
                <a:close/>
                <a:moveTo>
                  <a:pt x="13854" y="11665"/>
                </a:moveTo>
                <a:cubicBezTo>
                  <a:pt x="13808" y="11665"/>
                  <a:pt x="13808" y="11736"/>
                  <a:pt x="13854" y="11736"/>
                </a:cubicBezTo>
                <a:cubicBezTo>
                  <a:pt x="13900" y="11736"/>
                  <a:pt x="13900" y="11665"/>
                  <a:pt x="13854" y="11665"/>
                </a:cubicBezTo>
                <a:close/>
                <a:moveTo>
                  <a:pt x="1703" y="11670"/>
                </a:moveTo>
                <a:cubicBezTo>
                  <a:pt x="1658" y="11670"/>
                  <a:pt x="1658" y="11741"/>
                  <a:pt x="1703" y="11741"/>
                </a:cubicBezTo>
                <a:lnTo>
                  <a:pt x="1718" y="11741"/>
                </a:lnTo>
                <a:cubicBezTo>
                  <a:pt x="1719" y="11741"/>
                  <a:pt x="1719" y="11741"/>
                  <a:pt x="1719" y="11741"/>
                </a:cubicBezTo>
                <a:cubicBezTo>
                  <a:pt x="1764" y="11741"/>
                  <a:pt x="1764" y="11670"/>
                  <a:pt x="1718" y="11670"/>
                </a:cubicBezTo>
                <a:close/>
                <a:moveTo>
                  <a:pt x="13989" y="11695"/>
                </a:moveTo>
                <a:cubicBezTo>
                  <a:pt x="13943" y="11695"/>
                  <a:pt x="13943" y="11766"/>
                  <a:pt x="13989" y="11766"/>
                </a:cubicBezTo>
                <a:cubicBezTo>
                  <a:pt x="13989" y="11766"/>
                  <a:pt x="13990" y="11766"/>
                  <a:pt x="13991" y="11766"/>
                </a:cubicBezTo>
                <a:cubicBezTo>
                  <a:pt x="14035" y="11766"/>
                  <a:pt x="14034" y="11695"/>
                  <a:pt x="13989" y="11695"/>
                </a:cubicBezTo>
                <a:close/>
                <a:moveTo>
                  <a:pt x="6564" y="11637"/>
                </a:moveTo>
                <a:cubicBezTo>
                  <a:pt x="6559" y="11637"/>
                  <a:pt x="6553" y="11639"/>
                  <a:pt x="6547" y="11642"/>
                </a:cubicBezTo>
                <a:cubicBezTo>
                  <a:pt x="6531" y="11650"/>
                  <a:pt x="6522" y="11674"/>
                  <a:pt x="6534" y="11690"/>
                </a:cubicBezTo>
                <a:cubicBezTo>
                  <a:pt x="6550" y="11710"/>
                  <a:pt x="6563" y="11731"/>
                  <a:pt x="6578" y="11750"/>
                </a:cubicBezTo>
                <a:cubicBezTo>
                  <a:pt x="6585" y="11761"/>
                  <a:pt x="6597" y="11768"/>
                  <a:pt x="6610" y="11768"/>
                </a:cubicBezTo>
                <a:cubicBezTo>
                  <a:pt x="6615" y="11768"/>
                  <a:pt x="6621" y="11767"/>
                  <a:pt x="6626" y="11763"/>
                </a:cubicBezTo>
                <a:cubicBezTo>
                  <a:pt x="6642" y="11754"/>
                  <a:pt x="6651" y="11731"/>
                  <a:pt x="6640" y="11715"/>
                </a:cubicBezTo>
                <a:cubicBezTo>
                  <a:pt x="6624" y="11695"/>
                  <a:pt x="6610" y="11674"/>
                  <a:pt x="6595" y="11655"/>
                </a:cubicBezTo>
                <a:cubicBezTo>
                  <a:pt x="6587" y="11644"/>
                  <a:pt x="6576" y="11637"/>
                  <a:pt x="6564" y="11637"/>
                </a:cubicBezTo>
                <a:close/>
                <a:moveTo>
                  <a:pt x="7909" y="11638"/>
                </a:moveTo>
                <a:cubicBezTo>
                  <a:pt x="7893" y="11638"/>
                  <a:pt x="7877" y="11645"/>
                  <a:pt x="7867" y="11663"/>
                </a:cubicBezTo>
                <a:cubicBezTo>
                  <a:pt x="7857" y="11679"/>
                  <a:pt x="7849" y="11694"/>
                  <a:pt x="7839" y="11708"/>
                </a:cubicBezTo>
                <a:cubicBezTo>
                  <a:pt x="7815" y="11750"/>
                  <a:pt x="7852" y="11789"/>
                  <a:pt x="7888" y="11789"/>
                </a:cubicBezTo>
                <a:cubicBezTo>
                  <a:pt x="7904" y="11789"/>
                  <a:pt x="7920" y="11781"/>
                  <a:pt x="7931" y="11763"/>
                </a:cubicBezTo>
                <a:cubicBezTo>
                  <a:pt x="7940" y="11748"/>
                  <a:pt x="7949" y="11732"/>
                  <a:pt x="7959" y="11717"/>
                </a:cubicBezTo>
                <a:cubicBezTo>
                  <a:pt x="7983" y="11677"/>
                  <a:pt x="7946" y="11638"/>
                  <a:pt x="7909" y="11638"/>
                </a:cubicBezTo>
                <a:close/>
                <a:moveTo>
                  <a:pt x="18436" y="11726"/>
                </a:moveTo>
                <a:cubicBezTo>
                  <a:pt x="18422" y="11726"/>
                  <a:pt x="18410" y="11743"/>
                  <a:pt x="18424" y="11755"/>
                </a:cubicBezTo>
                <a:cubicBezTo>
                  <a:pt x="18431" y="11762"/>
                  <a:pt x="18430" y="11769"/>
                  <a:pt x="18422" y="11774"/>
                </a:cubicBezTo>
                <a:cubicBezTo>
                  <a:pt x="18408" y="11786"/>
                  <a:pt x="18422" y="11803"/>
                  <a:pt x="18436" y="11803"/>
                </a:cubicBezTo>
                <a:cubicBezTo>
                  <a:pt x="18440" y="11803"/>
                  <a:pt x="18444" y="11802"/>
                  <a:pt x="18447" y="11799"/>
                </a:cubicBezTo>
                <a:cubicBezTo>
                  <a:pt x="18468" y="11781"/>
                  <a:pt x="18468" y="11749"/>
                  <a:pt x="18448" y="11731"/>
                </a:cubicBezTo>
                <a:cubicBezTo>
                  <a:pt x="18445" y="11728"/>
                  <a:pt x="18440" y="11726"/>
                  <a:pt x="18436" y="11726"/>
                </a:cubicBezTo>
                <a:close/>
                <a:moveTo>
                  <a:pt x="4926" y="11647"/>
                </a:moveTo>
                <a:cubicBezTo>
                  <a:pt x="4899" y="11647"/>
                  <a:pt x="4876" y="11683"/>
                  <a:pt x="4901" y="11707"/>
                </a:cubicBezTo>
                <a:lnTo>
                  <a:pt x="4906" y="11712"/>
                </a:lnTo>
                <a:cubicBezTo>
                  <a:pt x="4905" y="11713"/>
                  <a:pt x="4903" y="11714"/>
                  <a:pt x="4903" y="11716"/>
                </a:cubicBezTo>
                <a:cubicBezTo>
                  <a:pt x="4890" y="11739"/>
                  <a:pt x="4897" y="11776"/>
                  <a:pt x="4922" y="11790"/>
                </a:cubicBezTo>
                <a:cubicBezTo>
                  <a:pt x="4932" y="11795"/>
                  <a:pt x="4942" y="11800"/>
                  <a:pt x="4952" y="11805"/>
                </a:cubicBezTo>
                <a:cubicBezTo>
                  <a:pt x="4961" y="11810"/>
                  <a:pt x="4971" y="11812"/>
                  <a:pt x="4980" y="11812"/>
                </a:cubicBezTo>
                <a:cubicBezTo>
                  <a:pt x="4998" y="11812"/>
                  <a:pt x="5015" y="11803"/>
                  <a:pt x="5026" y="11785"/>
                </a:cubicBezTo>
                <a:cubicBezTo>
                  <a:pt x="5039" y="11762"/>
                  <a:pt x="5032" y="11725"/>
                  <a:pt x="5006" y="11712"/>
                </a:cubicBezTo>
                <a:cubicBezTo>
                  <a:pt x="4995" y="11707"/>
                  <a:pt x="4986" y="11702"/>
                  <a:pt x="4976" y="11697"/>
                </a:cubicBezTo>
                <a:cubicBezTo>
                  <a:pt x="4977" y="11688"/>
                  <a:pt x="4974" y="11681"/>
                  <a:pt x="4966" y="11672"/>
                </a:cubicBezTo>
                <a:lnTo>
                  <a:pt x="4950" y="11658"/>
                </a:lnTo>
                <a:cubicBezTo>
                  <a:pt x="4943" y="11650"/>
                  <a:pt x="4934" y="11647"/>
                  <a:pt x="4926" y="11647"/>
                </a:cubicBezTo>
                <a:close/>
                <a:moveTo>
                  <a:pt x="20961" y="11745"/>
                </a:moveTo>
                <a:cubicBezTo>
                  <a:pt x="20914" y="11745"/>
                  <a:pt x="20914" y="11816"/>
                  <a:pt x="20961" y="11816"/>
                </a:cubicBezTo>
                <a:cubicBezTo>
                  <a:pt x="21007" y="11816"/>
                  <a:pt x="21007" y="11745"/>
                  <a:pt x="20961" y="11745"/>
                </a:cubicBezTo>
                <a:close/>
                <a:moveTo>
                  <a:pt x="9494" y="11708"/>
                </a:moveTo>
                <a:cubicBezTo>
                  <a:pt x="9485" y="11708"/>
                  <a:pt x="9476" y="11714"/>
                  <a:pt x="9476" y="11726"/>
                </a:cubicBezTo>
                <a:lnTo>
                  <a:pt x="9476" y="11800"/>
                </a:lnTo>
                <a:cubicBezTo>
                  <a:pt x="9476" y="11812"/>
                  <a:pt x="9485" y="11817"/>
                  <a:pt x="9494" y="11817"/>
                </a:cubicBezTo>
                <a:cubicBezTo>
                  <a:pt x="9502" y="11817"/>
                  <a:pt x="9511" y="11812"/>
                  <a:pt x="9511" y="11800"/>
                </a:cubicBezTo>
                <a:lnTo>
                  <a:pt x="9511" y="11726"/>
                </a:lnTo>
                <a:cubicBezTo>
                  <a:pt x="9511" y="11714"/>
                  <a:pt x="9502" y="11708"/>
                  <a:pt x="9494" y="11708"/>
                </a:cubicBezTo>
                <a:close/>
                <a:moveTo>
                  <a:pt x="16708" y="11806"/>
                </a:moveTo>
                <a:cubicBezTo>
                  <a:pt x="16673" y="11806"/>
                  <a:pt x="16660" y="11863"/>
                  <a:pt x="16699" y="11876"/>
                </a:cubicBezTo>
                <a:cubicBezTo>
                  <a:pt x="16715" y="11881"/>
                  <a:pt x="16729" y="11886"/>
                  <a:pt x="16744" y="11891"/>
                </a:cubicBezTo>
                <a:cubicBezTo>
                  <a:pt x="16748" y="11893"/>
                  <a:pt x="16752" y="11894"/>
                  <a:pt x="16756" y="11894"/>
                </a:cubicBezTo>
                <a:cubicBezTo>
                  <a:pt x="16790" y="11894"/>
                  <a:pt x="16803" y="11836"/>
                  <a:pt x="16764" y="11823"/>
                </a:cubicBezTo>
                <a:cubicBezTo>
                  <a:pt x="16748" y="11818"/>
                  <a:pt x="16734" y="11813"/>
                  <a:pt x="16719" y="11807"/>
                </a:cubicBezTo>
                <a:cubicBezTo>
                  <a:pt x="16715" y="11806"/>
                  <a:pt x="16711" y="11806"/>
                  <a:pt x="16708" y="11806"/>
                </a:cubicBezTo>
                <a:close/>
                <a:moveTo>
                  <a:pt x="9058" y="11810"/>
                </a:moveTo>
                <a:cubicBezTo>
                  <a:pt x="9041" y="11810"/>
                  <a:pt x="9023" y="11822"/>
                  <a:pt x="9023" y="11844"/>
                </a:cubicBezTo>
                <a:lnTo>
                  <a:pt x="9023" y="11860"/>
                </a:lnTo>
                <a:cubicBezTo>
                  <a:pt x="9023" y="11882"/>
                  <a:pt x="9040" y="11894"/>
                  <a:pt x="9058" y="11894"/>
                </a:cubicBezTo>
                <a:cubicBezTo>
                  <a:pt x="9075" y="11894"/>
                  <a:pt x="9093" y="11882"/>
                  <a:pt x="9093" y="11860"/>
                </a:cubicBezTo>
                <a:lnTo>
                  <a:pt x="9093" y="11844"/>
                </a:lnTo>
                <a:cubicBezTo>
                  <a:pt x="9093" y="11822"/>
                  <a:pt x="9076" y="11810"/>
                  <a:pt x="9058" y="11810"/>
                </a:cubicBezTo>
                <a:close/>
                <a:moveTo>
                  <a:pt x="19399" y="11846"/>
                </a:moveTo>
                <a:cubicBezTo>
                  <a:pt x="19353" y="11846"/>
                  <a:pt x="19353" y="11916"/>
                  <a:pt x="19399" y="11916"/>
                </a:cubicBezTo>
                <a:cubicBezTo>
                  <a:pt x="19443" y="11916"/>
                  <a:pt x="19443" y="11846"/>
                  <a:pt x="19399" y="11846"/>
                </a:cubicBezTo>
                <a:close/>
                <a:moveTo>
                  <a:pt x="17338" y="11855"/>
                </a:moveTo>
                <a:cubicBezTo>
                  <a:pt x="17294" y="11855"/>
                  <a:pt x="17293" y="11926"/>
                  <a:pt x="17338" y="11926"/>
                </a:cubicBezTo>
                <a:cubicBezTo>
                  <a:pt x="17384" y="11926"/>
                  <a:pt x="17384" y="11855"/>
                  <a:pt x="17338" y="11855"/>
                </a:cubicBezTo>
                <a:close/>
                <a:moveTo>
                  <a:pt x="17624" y="11843"/>
                </a:moveTo>
                <a:cubicBezTo>
                  <a:pt x="17591" y="11843"/>
                  <a:pt x="17569" y="11891"/>
                  <a:pt x="17605" y="11909"/>
                </a:cubicBezTo>
                <a:cubicBezTo>
                  <a:pt x="17616" y="11914"/>
                  <a:pt x="17625" y="11920"/>
                  <a:pt x="17636" y="11925"/>
                </a:cubicBezTo>
                <a:cubicBezTo>
                  <a:pt x="17641" y="11927"/>
                  <a:pt x="17646" y="11928"/>
                  <a:pt x="17651" y="11928"/>
                </a:cubicBezTo>
                <a:cubicBezTo>
                  <a:pt x="17685" y="11928"/>
                  <a:pt x="17708" y="11880"/>
                  <a:pt x="17671" y="11863"/>
                </a:cubicBezTo>
                <a:cubicBezTo>
                  <a:pt x="17661" y="11858"/>
                  <a:pt x="17651" y="11853"/>
                  <a:pt x="17641" y="11847"/>
                </a:cubicBezTo>
                <a:cubicBezTo>
                  <a:pt x="17635" y="11844"/>
                  <a:pt x="17629" y="11843"/>
                  <a:pt x="17624" y="11843"/>
                </a:cubicBezTo>
                <a:close/>
                <a:moveTo>
                  <a:pt x="18772" y="11845"/>
                </a:moveTo>
                <a:cubicBezTo>
                  <a:pt x="18767" y="11845"/>
                  <a:pt x="18761" y="11845"/>
                  <a:pt x="18756" y="11846"/>
                </a:cubicBezTo>
                <a:cubicBezTo>
                  <a:pt x="18716" y="11855"/>
                  <a:pt x="18728" y="11914"/>
                  <a:pt x="18766" y="11915"/>
                </a:cubicBezTo>
                <a:cubicBezTo>
                  <a:pt x="18771" y="11925"/>
                  <a:pt x="18783" y="11930"/>
                  <a:pt x="18795" y="11930"/>
                </a:cubicBezTo>
                <a:cubicBezTo>
                  <a:pt x="18801" y="11930"/>
                  <a:pt x="18808" y="11928"/>
                  <a:pt x="18813" y="11926"/>
                </a:cubicBezTo>
                <a:cubicBezTo>
                  <a:pt x="18831" y="11915"/>
                  <a:pt x="18834" y="11894"/>
                  <a:pt x="18826" y="11878"/>
                </a:cubicBezTo>
                <a:cubicBezTo>
                  <a:pt x="18816" y="11855"/>
                  <a:pt x="18794" y="11845"/>
                  <a:pt x="18772" y="11845"/>
                </a:cubicBezTo>
                <a:close/>
                <a:moveTo>
                  <a:pt x="23538" y="11872"/>
                </a:moveTo>
                <a:cubicBezTo>
                  <a:pt x="23492" y="11872"/>
                  <a:pt x="23492" y="11943"/>
                  <a:pt x="23538" y="11943"/>
                </a:cubicBezTo>
                <a:cubicBezTo>
                  <a:pt x="23584" y="11943"/>
                  <a:pt x="23584" y="11872"/>
                  <a:pt x="23538" y="11872"/>
                </a:cubicBezTo>
                <a:close/>
                <a:moveTo>
                  <a:pt x="21425" y="11852"/>
                </a:moveTo>
                <a:cubicBezTo>
                  <a:pt x="21408" y="11852"/>
                  <a:pt x="21390" y="11864"/>
                  <a:pt x="21390" y="11886"/>
                </a:cubicBezTo>
                <a:lnTo>
                  <a:pt x="21390" y="11916"/>
                </a:lnTo>
                <a:cubicBezTo>
                  <a:pt x="21390" y="11939"/>
                  <a:pt x="21408" y="11951"/>
                  <a:pt x="21425" y="11951"/>
                </a:cubicBezTo>
                <a:cubicBezTo>
                  <a:pt x="21443" y="11951"/>
                  <a:pt x="21460" y="11939"/>
                  <a:pt x="21460" y="11916"/>
                </a:cubicBezTo>
                <a:lnTo>
                  <a:pt x="21460" y="11886"/>
                </a:lnTo>
                <a:cubicBezTo>
                  <a:pt x="21460" y="11864"/>
                  <a:pt x="21443" y="11852"/>
                  <a:pt x="21425" y="11852"/>
                </a:cubicBezTo>
                <a:close/>
                <a:moveTo>
                  <a:pt x="10843" y="11814"/>
                </a:moveTo>
                <a:cubicBezTo>
                  <a:pt x="10837" y="11814"/>
                  <a:pt x="10830" y="11815"/>
                  <a:pt x="10825" y="11818"/>
                </a:cubicBezTo>
                <a:cubicBezTo>
                  <a:pt x="10806" y="11828"/>
                  <a:pt x="10804" y="11849"/>
                  <a:pt x="10811" y="11867"/>
                </a:cubicBezTo>
                <a:cubicBezTo>
                  <a:pt x="10822" y="11891"/>
                  <a:pt x="10832" y="11916"/>
                  <a:pt x="10845" y="11942"/>
                </a:cubicBezTo>
                <a:cubicBezTo>
                  <a:pt x="10850" y="11953"/>
                  <a:pt x="10862" y="11959"/>
                  <a:pt x="10875" y="11959"/>
                </a:cubicBezTo>
                <a:cubicBezTo>
                  <a:pt x="10881" y="11959"/>
                  <a:pt x="10888" y="11957"/>
                  <a:pt x="10893" y="11954"/>
                </a:cubicBezTo>
                <a:cubicBezTo>
                  <a:pt x="10911" y="11944"/>
                  <a:pt x="10914" y="11924"/>
                  <a:pt x="10906" y="11906"/>
                </a:cubicBezTo>
                <a:cubicBezTo>
                  <a:pt x="10895" y="11881"/>
                  <a:pt x="10885" y="11857"/>
                  <a:pt x="10873" y="11832"/>
                </a:cubicBezTo>
                <a:cubicBezTo>
                  <a:pt x="10868" y="11819"/>
                  <a:pt x="10856" y="11814"/>
                  <a:pt x="10843" y="11814"/>
                </a:cubicBezTo>
                <a:close/>
                <a:moveTo>
                  <a:pt x="7390" y="11832"/>
                </a:moveTo>
                <a:cubicBezTo>
                  <a:pt x="7380" y="11832"/>
                  <a:pt x="7371" y="11834"/>
                  <a:pt x="7363" y="11838"/>
                </a:cubicBezTo>
                <a:cubicBezTo>
                  <a:pt x="7337" y="11854"/>
                  <a:pt x="7330" y="11885"/>
                  <a:pt x="7343" y="11911"/>
                </a:cubicBezTo>
                <a:cubicBezTo>
                  <a:pt x="7348" y="11922"/>
                  <a:pt x="7353" y="11931"/>
                  <a:pt x="7359" y="11942"/>
                </a:cubicBezTo>
                <a:cubicBezTo>
                  <a:pt x="7368" y="11959"/>
                  <a:pt x="7386" y="11968"/>
                  <a:pt x="7405" y="11968"/>
                </a:cubicBezTo>
                <a:cubicBezTo>
                  <a:pt x="7414" y="11968"/>
                  <a:pt x="7424" y="11966"/>
                  <a:pt x="7432" y="11961"/>
                </a:cubicBezTo>
                <a:cubicBezTo>
                  <a:pt x="7458" y="11946"/>
                  <a:pt x="7464" y="11914"/>
                  <a:pt x="7452" y="11888"/>
                </a:cubicBezTo>
                <a:cubicBezTo>
                  <a:pt x="7447" y="11879"/>
                  <a:pt x="7441" y="11868"/>
                  <a:pt x="7436" y="11858"/>
                </a:cubicBezTo>
                <a:cubicBezTo>
                  <a:pt x="7427" y="11840"/>
                  <a:pt x="7408" y="11832"/>
                  <a:pt x="7390" y="11832"/>
                </a:cubicBezTo>
                <a:close/>
                <a:moveTo>
                  <a:pt x="14244" y="11906"/>
                </a:moveTo>
                <a:cubicBezTo>
                  <a:pt x="14198" y="11906"/>
                  <a:pt x="14198" y="11977"/>
                  <a:pt x="14244" y="11977"/>
                </a:cubicBezTo>
                <a:cubicBezTo>
                  <a:pt x="14245" y="11977"/>
                  <a:pt x="14245" y="11977"/>
                  <a:pt x="14245" y="11977"/>
                </a:cubicBezTo>
                <a:cubicBezTo>
                  <a:pt x="14289" y="11977"/>
                  <a:pt x="14289" y="11906"/>
                  <a:pt x="14244" y="11906"/>
                </a:cubicBezTo>
                <a:close/>
                <a:moveTo>
                  <a:pt x="15235" y="11909"/>
                </a:moveTo>
                <a:cubicBezTo>
                  <a:pt x="15189" y="11909"/>
                  <a:pt x="15189" y="11979"/>
                  <a:pt x="15235" y="11979"/>
                </a:cubicBezTo>
                <a:cubicBezTo>
                  <a:pt x="15236" y="11979"/>
                  <a:pt x="15236" y="11979"/>
                  <a:pt x="15236" y="11979"/>
                </a:cubicBezTo>
                <a:cubicBezTo>
                  <a:pt x="15282" y="11979"/>
                  <a:pt x="15281" y="11909"/>
                  <a:pt x="15235" y="11909"/>
                </a:cubicBezTo>
                <a:close/>
                <a:moveTo>
                  <a:pt x="4018" y="11829"/>
                </a:moveTo>
                <a:cubicBezTo>
                  <a:pt x="4004" y="11829"/>
                  <a:pt x="3990" y="11837"/>
                  <a:pt x="3985" y="11854"/>
                </a:cubicBezTo>
                <a:cubicBezTo>
                  <a:pt x="3973" y="11901"/>
                  <a:pt x="3965" y="11949"/>
                  <a:pt x="3965" y="11998"/>
                </a:cubicBezTo>
                <a:cubicBezTo>
                  <a:pt x="3965" y="12021"/>
                  <a:pt x="3983" y="12032"/>
                  <a:pt x="4001" y="12032"/>
                </a:cubicBezTo>
                <a:cubicBezTo>
                  <a:pt x="4019" y="12032"/>
                  <a:pt x="4037" y="12021"/>
                  <a:pt x="4037" y="11998"/>
                </a:cubicBezTo>
                <a:cubicBezTo>
                  <a:pt x="4038" y="11956"/>
                  <a:pt x="4043" y="11914"/>
                  <a:pt x="4053" y="11873"/>
                </a:cubicBezTo>
                <a:cubicBezTo>
                  <a:pt x="4062" y="11846"/>
                  <a:pt x="4039" y="11829"/>
                  <a:pt x="4018" y="11829"/>
                </a:cubicBezTo>
                <a:close/>
                <a:moveTo>
                  <a:pt x="14454" y="11968"/>
                </a:moveTo>
                <a:cubicBezTo>
                  <a:pt x="14408" y="11968"/>
                  <a:pt x="14408" y="12038"/>
                  <a:pt x="14454" y="12038"/>
                </a:cubicBezTo>
                <a:cubicBezTo>
                  <a:pt x="14499" y="12038"/>
                  <a:pt x="14499" y="11968"/>
                  <a:pt x="14454" y="11968"/>
                </a:cubicBezTo>
                <a:close/>
                <a:moveTo>
                  <a:pt x="10126" y="11945"/>
                </a:moveTo>
                <a:cubicBezTo>
                  <a:pt x="10108" y="11945"/>
                  <a:pt x="10088" y="11955"/>
                  <a:pt x="10078" y="11972"/>
                </a:cubicBezTo>
                <a:cubicBezTo>
                  <a:pt x="10062" y="11998"/>
                  <a:pt x="10073" y="12029"/>
                  <a:pt x="10098" y="12045"/>
                </a:cubicBezTo>
                <a:cubicBezTo>
                  <a:pt x="10114" y="12056"/>
                  <a:pt x="10128" y="12064"/>
                  <a:pt x="10143" y="12075"/>
                </a:cubicBezTo>
                <a:cubicBezTo>
                  <a:pt x="10151" y="12080"/>
                  <a:pt x="10159" y="12082"/>
                  <a:pt x="10168" y="12082"/>
                </a:cubicBezTo>
                <a:cubicBezTo>
                  <a:pt x="10187" y="12082"/>
                  <a:pt x="10207" y="12072"/>
                  <a:pt x="10216" y="12056"/>
                </a:cubicBezTo>
                <a:cubicBezTo>
                  <a:pt x="10230" y="12030"/>
                  <a:pt x="10220" y="11998"/>
                  <a:pt x="10197" y="11982"/>
                </a:cubicBezTo>
                <a:cubicBezTo>
                  <a:pt x="10181" y="11972"/>
                  <a:pt x="10166" y="11963"/>
                  <a:pt x="10151" y="11952"/>
                </a:cubicBezTo>
                <a:cubicBezTo>
                  <a:pt x="10144" y="11947"/>
                  <a:pt x="10135" y="11945"/>
                  <a:pt x="10126" y="11945"/>
                </a:cubicBezTo>
                <a:close/>
                <a:moveTo>
                  <a:pt x="1883" y="12017"/>
                </a:moveTo>
                <a:cubicBezTo>
                  <a:pt x="1837" y="12017"/>
                  <a:pt x="1837" y="12088"/>
                  <a:pt x="1883" y="12088"/>
                </a:cubicBezTo>
                <a:lnTo>
                  <a:pt x="1899" y="12088"/>
                </a:lnTo>
                <a:cubicBezTo>
                  <a:pt x="1944" y="12088"/>
                  <a:pt x="1944" y="12017"/>
                  <a:pt x="1899" y="12017"/>
                </a:cubicBezTo>
                <a:close/>
                <a:moveTo>
                  <a:pt x="17578" y="12036"/>
                </a:moveTo>
                <a:cubicBezTo>
                  <a:pt x="17532" y="12036"/>
                  <a:pt x="17532" y="12106"/>
                  <a:pt x="17578" y="12106"/>
                </a:cubicBezTo>
                <a:cubicBezTo>
                  <a:pt x="17624" y="12106"/>
                  <a:pt x="17625" y="12036"/>
                  <a:pt x="17578" y="12036"/>
                </a:cubicBezTo>
                <a:close/>
                <a:moveTo>
                  <a:pt x="3281" y="11959"/>
                </a:moveTo>
                <a:cubicBezTo>
                  <a:pt x="3254" y="11959"/>
                  <a:pt x="3227" y="11976"/>
                  <a:pt x="3227" y="12011"/>
                </a:cubicBezTo>
                <a:lnTo>
                  <a:pt x="3227" y="12056"/>
                </a:lnTo>
                <a:cubicBezTo>
                  <a:pt x="3227" y="12090"/>
                  <a:pt x="3254" y="12108"/>
                  <a:pt x="3281" y="12108"/>
                </a:cubicBezTo>
                <a:cubicBezTo>
                  <a:pt x="3308" y="12108"/>
                  <a:pt x="3335" y="12090"/>
                  <a:pt x="3335" y="12056"/>
                </a:cubicBezTo>
                <a:lnTo>
                  <a:pt x="3335" y="12011"/>
                </a:lnTo>
                <a:cubicBezTo>
                  <a:pt x="3335" y="11977"/>
                  <a:pt x="3308" y="11959"/>
                  <a:pt x="3281" y="11959"/>
                </a:cubicBezTo>
                <a:close/>
                <a:moveTo>
                  <a:pt x="20133" y="12043"/>
                </a:moveTo>
                <a:cubicBezTo>
                  <a:pt x="20087" y="12043"/>
                  <a:pt x="20087" y="12114"/>
                  <a:pt x="20133" y="12114"/>
                </a:cubicBezTo>
                <a:lnTo>
                  <a:pt x="20149" y="12114"/>
                </a:lnTo>
                <a:cubicBezTo>
                  <a:pt x="20193" y="12114"/>
                  <a:pt x="20195" y="12043"/>
                  <a:pt x="20149" y="12043"/>
                </a:cubicBezTo>
                <a:close/>
                <a:moveTo>
                  <a:pt x="5626" y="11994"/>
                </a:moveTo>
                <a:cubicBezTo>
                  <a:pt x="5585" y="11994"/>
                  <a:pt x="5548" y="12047"/>
                  <a:pt x="5586" y="12084"/>
                </a:cubicBezTo>
                <a:cubicBezTo>
                  <a:pt x="5591" y="12090"/>
                  <a:pt x="5597" y="12095"/>
                  <a:pt x="5602" y="12100"/>
                </a:cubicBezTo>
                <a:cubicBezTo>
                  <a:pt x="5613" y="12111"/>
                  <a:pt x="5625" y="12115"/>
                  <a:pt x="5637" y="12115"/>
                </a:cubicBezTo>
                <a:cubicBezTo>
                  <a:pt x="5678" y="12115"/>
                  <a:pt x="5714" y="12063"/>
                  <a:pt x="5677" y="12025"/>
                </a:cubicBezTo>
                <a:lnTo>
                  <a:pt x="5661" y="12010"/>
                </a:lnTo>
                <a:cubicBezTo>
                  <a:pt x="5650" y="11999"/>
                  <a:pt x="5638" y="11994"/>
                  <a:pt x="5626" y="11994"/>
                </a:cubicBezTo>
                <a:close/>
                <a:moveTo>
                  <a:pt x="3642" y="12021"/>
                </a:moveTo>
                <a:cubicBezTo>
                  <a:pt x="3615" y="12021"/>
                  <a:pt x="3591" y="12056"/>
                  <a:pt x="3617" y="12082"/>
                </a:cubicBezTo>
                <a:cubicBezTo>
                  <a:pt x="3627" y="12092"/>
                  <a:pt x="3638" y="12101"/>
                  <a:pt x="3646" y="12111"/>
                </a:cubicBezTo>
                <a:cubicBezTo>
                  <a:pt x="3653" y="12118"/>
                  <a:pt x="3662" y="12121"/>
                  <a:pt x="3670" y="12121"/>
                </a:cubicBezTo>
                <a:cubicBezTo>
                  <a:pt x="3698" y="12121"/>
                  <a:pt x="3722" y="12086"/>
                  <a:pt x="3696" y="12062"/>
                </a:cubicBezTo>
                <a:cubicBezTo>
                  <a:pt x="3686" y="12052"/>
                  <a:pt x="3675" y="12042"/>
                  <a:pt x="3666" y="12032"/>
                </a:cubicBezTo>
                <a:cubicBezTo>
                  <a:pt x="3659" y="12024"/>
                  <a:pt x="3650" y="12021"/>
                  <a:pt x="3642" y="12021"/>
                </a:cubicBezTo>
                <a:close/>
                <a:moveTo>
                  <a:pt x="11778" y="11979"/>
                </a:moveTo>
                <a:cubicBezTo>
                  <a:pt x="11754" y="11979"/>
                  <a:pt x="11733" y="11995"/>
                  <a:pt x="11726" y="12017"/>
                </a:cubicBezTo>
                <a:cubicBezTo>
                  <a:pt x="11721" y="12033"/>
                  <a:pt x="11716" y="12047"/>
                  <a:pt x="11710" y="12062"/>
                </a:cubicBezTo>
                <a:cubicBezTo>
                  <a:pt x="11701" y="12089"/>
                  <a:pt x="11721" y="12121"/>
                  <a:pt x="11747" y="12127"/>
                </a:cubicBezTo>
                <a:cubicBezTo>
                  <a:pt x="11752" y="12128"/>
                  <a:pt x="11756" y="12129"/>
                  <a:pt x="11761" y="12129"/>
                </a:cubicBezTo>
                <a:cubicBezTo>
                  <a:pt x="11784" y="12129"/>
                  <a:pt x="11805" y="12112"/>
                  <a:pt x="11812" y="12090"/>
                </a:cubicBezTo>
                <a:cubicBezTo>
                  <a:pt x="11817" y="12075"/>
                  <a:pt x="11822" y="12061"/>
                  <a:pt x="11828" y="12046"/>
                </a:cubicBezTo>
                <a:cubicBezTo>
                  <a:pt x="11837" y="12020"/>
                  <a:pt x="11817" y="11989"/>
                  <a:pt x="11791" y="11980"/>
                </a:cubicBezTo>
                <a:cubicBezTo>
                  <a:pt x="11787" y="11979"/>
                  <a:pt x="11782" y="11979"/>
                  <a:pt x="11778" y="11979"/>
                </a:cubicBezTo>
                <a:close/>
                <a:moveTo>
                  <a:pt x="20343" y="12059"/>
                </a:moveTo>
                <a:cubicBezTo>
                  <a:pt x="20297" y="12059"/>
                  <a:pt x="20298" y="12130"/>
                  <a:pt x="20344" y="12130"/>
                </a:cubicBezTo>
                <a:cubicBezTo>
                  <a:pt x="20390" y="12130"/>
                  <a:pt x="20390" y="12059"/>
                  <a:pt x="20344" y="12059"/>
                </a:cubicBezTo>
                <a:cubicBezTo>
                  <a:pt x="20343" y="12059"/>
                  <a:pt x="20343" y="12059"/>
                  <a:pt x="20343" y="12059"/>
                </a:cubicBezTo>
                <a:close/>
                <a:moveTo>
                  <a:pt x="8261" y="12047"/>
                </a:moveTo>
                <a:cubicBezTo>
                  <a:pt x="8243" y="12047"/>
                  <a:pt x="8225" y="12059"/>
                  <a:pt x="8225" y="12082"/>
                </a:cubicBezTo>
                <a:lnTo>
                  <a:pt x="8226" y="12098"/>
                </a:lnTo>
                <a:cubicBezTo>
                  <a:pt x="8225" y="12120"/>
                  <a:pt x="8242" y="12131"/>
                  <a:pt x="8260" y="12131"/>
                </a:cubicBezTo>
                <a:cubicBezTo>
                  <a:pt x="8278" y="12131"/>
                  <a:pt x="8296" y="12120"/>
                  <a:pt x="8296" y="12098"/>
                </a:cubicBezTo>
                <a:lnTo>
                  <a:pt x="8296" y="12082"/>
                </a:lnTo>
                <a:cubicBezTo>
                  <a:pt x="8296" y="12059"/>
                  <a:pt x="8278" y="12047"/>
                  <a:pt x="8261" y="12047"/>
                </a:cubicBezTo>
                <a:close/>
                <a:moveTo>
                  <a:pt x="13579" y="12062"/>
                </a:moveTo>
                <a:cubicBezTo>
                  <a:pt x="13533" y="12062"/>
                  <a:pt x="13533" y="12132"/>
                  <a:pt x="13579" y="12132"/>
                </a:cubicBezTo>
                <a:lnTo>
                  <a:pt x="13609" y="12132"/>
                </a:lnTo>
                <a:cubicBezTo>
                  <a:pt x="13655" y="12132"/>
                  <a:pt x="13655" y="12062"/>
                  <a:pt x="13609" y="12062"/>
                </a:cubicBezTo>
                <a:close/>
                <a:moveTo>
                  <a:pt x="9001" y="12056"/>
                </a:moveTo>
                <a:cubicBezTo>
                  <a:pt x="8979" y="12056"/>
                  <a:pt x="8956" y="12062"/>
                  <a:pt x="8935" y="12073"/>
                </a:cubicBezTo>
                <a:cubicBezTo>
                  <a:pt x="8900" y="12090"/>
                  <a:pt x="8922" y="12138"/>
                  <a:pt x="8955" y="12138"/>
                </a:cubicBezTo>
                <a:cubicBezTo>
                  <a:pt x="8960" y="12138"/>
                  <a:pt x="8965" y="12137"/>
                  <a:pt x="8971" y="12134"/>
                </a:cubicBezTo>
                <a:cubicBezTo>
                  <a:pt x="8980" y="12130"/>
                  <a:pt x="8990" y="12127"/>
                  <a:pt x="8999" y="12127"/>
                </a:cubicBezTo>
                <a:cubicBezTo>
                  <a:pt x="9010" y="12127"/>
                  <a:pt x="9020" y="12130"/>
                  <a:pt x="9032" y="12135"/>
                </a:cubicBezTo>
                <a:cubicBezTo>
                  <a:pt x="9035" y="12137"/>
                  <a:pt x="9038" y="12137"/>
                  <a:pt x="9042" y="12137"/>
                </a:cubicBezTo>
                <a:cubicBezTo>
                  <a:pt x="9057" y="12137"/>
                  <a:pt x="9072" y="12124"/>
                  <a:pt x="9076" y="12110"/>
                </a:cubicBezTo>
                <a:cubicBezTo>
                  <a:pt x="9082" y="12089"/>
                  <a:pt x="9068" y="12074"/>
                  <a:pt x="9052" y="12066"/>
                </a:cubicBezTo>
                <a:cubicBezTo>
                  <a:pt x="9035" y="12059"/>
                  <a:pt x="9018" y="12056"/>
                  <a:pt x="9001" y="12056"/>
                </a:cubicBezTo>
                <a:close/>
                <a:moveTo>
                  <a:pt x="17158" y="11987"/>
                </a:moveTo>
                <a:cubicBezTo>
                  <a:pt x="17112" y="11987"/>
                  <a:pt x="17082" y="12057"/>
                  <a:pt x="17131" y="12087"/>
                </a:cubicBezTo>
                <a:cubicBezTo>
                  <a:pt x="17155" y="12103"/>
                  <a:pt x="17180" y="12117"/>
                  <a:pt x="17205" y="12131"/>
                </a:cubicBezTo>
                <a:cubicBezTo>
                  <a:pt x="17214" y="12137"/>
                  <a:pt x="17224" y="12139"/>
                  <a:pt x="17232" y="12139"/>
                </a:cubicBezTo>
                <a:cubicBezTo>
                  <a:pt x="17279" y="12139"/>
                  <a:pt x="17310" y="12069"/>
                  <a:pt x="17259" y="12040"/>
                </a:cubicBezTo>
                <a:cubicBezTo>
                  <a:pt x="17235" y="12024"/>
                  <a:pt x="17210" y="12010"/>
                  <a:pt x="17185" y="11995"/>
                </a:cubicBezTo>
                <a:cubicBezTo>
                  <a:pt x="17176" y="11989"/>
                  <a:pt x="17167" y="11987"/>
                  <a:pt x="17158" y="11987"/>
                </a:cubicBezTo>
                <a:close/>
                <a:moveTo>
                  <a:pt x="696" y="12104"/>
                </a:moveTo>
                <a:cubicBezTo>
                  <a:pt x="650" y="12104"/>
                  <a:pt x="650" y="12174"/>
                  <a:pt x="696" y="12174"/>
                </a:cubicBezTo>
                <a:cubicBezTo>
                  <a:pt x="742" y="12174"/>
                  <a:pt x="742" y="12104"/>
                  <a:pt x="696" y="12104"/>
                </a:cubicBezTo>
                <a:close/>
                <a:moveTo>
                  <a:pt x="19746" y="12087"/>
                </a:moveTo>
                <a:cubicBezTo>
                  <a:pt x="19722" y="12087"/>
                  <a:pt x="19698" y="12113"/>
                  <a:pt x="19713" y="12141"/>
                </a:cubicBezTo>
                <a:cubicBezTo>
                  <a:pt x="19718" y="12150"/>
                  <a:pt x="19723" y="12158"/>
                  <a:pt x="19729" y="12171"/>
                </a:cubicBezTo>
                <a:cubicBezTo>
                  <a:pt x="19735" y="12183"/>
                  <a:pt x="19746" y="12189"/>
                  <a:pt x="19756" y="12189"/>
                </a:cubicBezTo>
                <a:cubicBezTo>
                  <a:pt x="19780" y="12189"/>
                  <a:pt x="19804" y="12163"/>
                  <a:pt x="19789" y="12135"/>
                </a:cubicBezTo>
                <a:cubicBezTo>
                  <a:pt x="19784" y="12125"/>
                  <a:pt x="19779" y="12115"/>
                  <a:pt x="19774" y="12105"/>
                </a:cubicBezTo>
                <a:cubicBezTo>
                  <a:pt x="19767" y="12092"/>
                  <a:pt x="19757" y="12087"/>
                  <a:pt x="19746" y="12087"/>
                </a:cubicBezTo>
                <a:close/>
                <a:moveTo>
                  <a:pt x="6774" y="12090"/>
                </a:moveTo>
                <a:cubicBezTo>
                  <a:pt x="6756" y="12090"/>
                  <a:pt x="6737" y="12102"/>
                  <a:pt x="6736" y="12125"/>
                </a:cubicBezTo>
                <a:cubicBezTo>
                  <a:pt x="6734" y="12162"/>
                  <a:pt x="6759" y="12193"/>
                  <a:pt x="6794" y="12203"/>
                </a:cubicBezTo>
                <a:cubicBezTo>
                  <a:pt x="6797" y="12204"/>
                  <a:pt x="6801" y="12205"/>
                  <a:pt x="6804" y="12205"/>
                </a:cubicBezTo>
                <a:cubicBezTo>
                  <a:pt x="6840" y="12205"/>
                  <a:pt x="6853" y="12146"/>
                  <a:pt x="6813" y="12134"/>
                </a:cubicBezTo>
                <a:cubicBezTo>
                  <a:pt x="6807" y="12131"/>
                  <a:pt x="6808" y="12129"/>
                  <a:pt x="6808" y="12125"/>
                </a:cubicBezTo>
                <a:cubicBezTo>
                  <a:pt x="6809" y="12102"/>
                  <a:pt x="6791" y="12090"/>
                  <a:pt x="6774" y="12090"/>
                </a:cubicBezTo>
                <a:close/>
                <a:moveTo>
                  <a:pt x="24454" y="12163"/>
                </a:moveTo>
                <a:cubicBezTo>
                  <a:pt x="24441" y="12163"/>
                  <a:pt x="24428" y="12181"/>
                  <a:pt x="24441" y="12193"/>
                </a:cubicBezTo>
                <a:lnTo>
                  <a:pt x="24456" y="12209"/>
                </a:lnTo>
                <a:cubicBezTo>
                  <a:pt x="24460" y="12212"/>
                  <a:pt x="24464" y="12214"/>
                  <a:pt x="24468" y="12214"/>
                </a:cubicBezTo>
                <a:cubicBezTo>
                  <a:pt x="24481" y="12214"/>
                  <a:pt x="24494" y="12196"/>
                  <a:pt x="24482" y="12184"/>
                </a:cubicBezTo>
                <a:lnTo>
                  <a:pt x="24466" y="12168"/>
                </a:lnTo>
                <a:cubicBezTo>
                  <a:pt x="24462" y="12164"/>
                  <a:pt x="24458" y="12163"/>
                  <a:pt x="24454" y="12163"/>
                </a:cubicBezTo>
                <a:close/>
                <a:moveTo>
                  <a:pt x="6631" y="12117"/>
                </a:moveTo>
                <a:cubicBezTo>
                  <a:pt x="6561" y="12117"/>
                  <a:pt x="6561" y="12224"/>
                  <a:pt x="6631" y="12224"/>
                </a:cubicBezTo>
                <a:cubicBezTo>
                  <a:pt x="6699" y="12224"/>
                  <a:pt x="6699" y="12119"/>
                  <a:pt x="6631" y="12117"/>
                </a:cubicBezTo>
                <a:close/>
                <a:moveTo>
                  <a:pt x="5419" y="12160"/>
                </a:moveTo>
                <a:cubicBezTo>
                  <a:pt x="5374" y="12160"/>
                  <a:pt x="5375" y="12231"/>
                  <a:pt x="5421" y="12231"/>
                </a:cubicBezTo>
                <a:lnTo>
                  <a:pt x="5451" y="12231"/>
                </a:lnTo>
                <a:cubicBezTo>
                  <a:pt x="5497" y="12231"/>
                  <a:pt x="5497" y="12161"/>
                  <a:pt x="5451" y="12161"/>
                </a:cubicBezTo>
                <a:lnTo>
                  <a:pt x="5421" y="12161"/>
                </a:lnTo>
                <a:cubicBezTo>
                  <a:pt x="5420" y="12160"/>
                  <a:pt x="5419" y="12160"/>
                  <a:pt x="5419" y="12160"/>
                </a:cubicBezTo>
                <a:close/>
                <a:moveTo>
                  <a:pt x="19098" y="12067"/>
                </a:moveTo>
                <a:cubicBezTo>
                  <a:pt x="19057" y="12067"/>
                  <a:pt x="19020" y="12120"/>
                  <a:pt x="19058" y="12157"/>
                </a:cubicBezTo>
                <a:cubicBezTo>
                  <a:pt x="19082" y="12183"/>
                  <a:pt x="19107" y="12208"/>
                  <a:pt x="19133" y="12234"/>
                </a:cubicBezTo>
                <a:cubicBezTo>
                  <a:pt x="19144" y="12245"/>
                  <a:pt x="19156" y="12249"/>
                  <a:pt x="19168" y="12249"/>
                </a:cubicBezTo>
                <a:cubicBezTo>
                  <a:pt x="19209" y="12249"/>
                  <a:pt x="19246" y="12196"/>
                  <a:pt x="19208" y="12158"/>
                </a:cubicBezTo>
                <a:cubicBezTo>
                  <a:pt x="19184" y="12134"/>
                  <a:pt x="19159" y="12108"/>
                  <a:pt x="19134" y="12083"/>
                </a:cubicBezTo>
                <a:cubicBezTo>
                  <a:pt x="19123" y="12072"/>
                  <a:pt x="19110" y="12067"/>
                  <a:pt x="19098" y="12067"/>
                </a:cubicBezTo>
                <a:close/>
                <a:moveTo>
                  <a:pt x="12978" y="12165"/>
                </a:moveTo>
                <a:cubicBezTo>
                  <a:pt x="12960" y="12165"/>
                  <a:pt x="12942" y="12176"/>
                  <a:pt x="12942" y="12199"/>
                </a:cubicBezTo>
                <a:lnTo>
                  <a:pt x="12942" y="12215"/>
                </a:lnTo>
                <a:cubicBezTo>
                  <a:pt x="12942" y="12238"/>
                  <a:pt x="12960" y="12250"/>
                  <a:pt x="12978" y="12250"/>
                </a:cubicBezTo>
                <a:cubicBezTo>
                  <a:pt x="12996" y="12250"/>
                  <a:pt x="13014" y="12238"/>
                  <a:pt x="13014" y="12215"/>
                </a:cubicBezTo>
                <a:lnTo>
                  <a:pt x="13014" y="12199"/>
                </a:lnTo>
                <a:cubicBezTo>
                  <a:pt x="13014" y="12176"/>
                  <a:pt x="12996" y="12165"/>
                  <a:pt x="12978" y="12165"/>
                </a:cubicBezTo>
                <a:close/>
                <a:moveTo>
                  <a:pt x="24003" y="12189"/>
                </a:moveTo>
                <a:cubicBezTo>
                  <a:pt x="23957" y="12189"/>
                  <a:pt x="23957" y="12260"/>
                  <a:pt x="24003" y="12260"/>
                </a:cubicBezTo>
                <a:cubicBezTo>
                  <a:pt x="24048" y="12260"/>
                  <a:pt x="24048" y="12189"/>
                  <a:pt x="24003" y="12189"/>
                </a:cubicBezTo>
                <a:close/>
                <a:moveTo>
                  <a:pt x="5752" y="12190"/>
                </a:moveTo>
                <a:cubicBezTo>
                  <a:pt x="5707" y="12190"/>
                  <a:pt x="5707" y="12261"/>
                  <a:pt x="5752" y="12261"/>
                </a:cubicBezTo>
                <a:lnTo>
                  <a:pt x="5782" y="12261"/>
                </a:lnTo>
                <a:cubicBezTo>
                  <a:pt x="5782" y="12261"/>
                  <a:pt x="5783" y="12261"/>
                  <a:pt x="5783" y="12261"/>
                </a:cubicBezTo>
                <a:cubicBezTo>
                  <a:pt x="5827" y="12261"/>
                  <a:pt x="5828" y="12190"/>
                  <a:pt x="5782" y="12190"/>
                </a:cubicBezTo>
                <a:close/>
                <a:moveTo>
                  <a:pt x="16185" y="12121"/>
                </a:moveTo>
                <a:cubicBezTo>
                  <a:pt x="16144" y="12121"/>
                  <a:pt x="16107" y="12174"/>
                  <a:pt x="16144" y="12211"/>
                </a:cubicBezTo>
                <a:lnTo>
                  <a:pt x="16189" y="12256"/>
                </a:lnTo>
                <a:cubicBezTo>
                  <a:pt x="16200" y="12267"/>
                  <a:pt x="16212" y="12271"/>
                  <a:pt x="16224" y="12271"/>
                </a:cubicBezTo>
                <a:cubicBezTo>
                  <a:pt x="16265" y="12271"/>
                  <a:pt x="16302" y="12219"/>
                  <a:pt x="16264" y="12181"/>
                </a:cubicBezTo>
                <a:lnTo>
                  <a:pt x="16220" y="12136"/>
                </a:lnTo>
                <a:cubicBezTo>
                  <a:pt x="16209" y="12125"/>
                  <a:pt x="16197" y="12121"/>
                  <a:pt x="16185" y="12121"/>
                </a:cubicBezTo>
                <a:close/>
                <a:moveTo>
                  <a:pt x="4850" y="12203"/>
                </a:moveTo>
                <a:cubicBezTo>
                  <a:pt x="4804" y="12203"/>
                  <a:pt x="4804" y="12274"/>
                  <a:pt x="4850" y="12274"/>
                </a:cubicBezTo>
                <a:cubicBezTo>
                  <a:pt x="4850" y="12274"/>
                  <a:pt x="4851" y="12274"/>
                  <a:pt x="4852" y="12274"/>
                </a:cubicBezTo>
                <a:cubicBezTo>
                  <a:pt x="4896" y="12274"/>
                  <a:pt x="4895" y="12203"/>
                  <a:pt x="4850" y="12203"/>
                </a:cubicBezTo>
                <a:close/>
                <a:moveTo>
                  <a:pt x="4985" y="12234"/>
                </a:moveTo>
                <a:cubicBezTo>
                  <a:pt x="4940" y="12234"/>
                  <a:pt x="4939" y="12304"/>
                  <a:pt x="4985" y="12304"/>
                </a:cubicBezTo>
                <a:cubicBezTo>
                  <a:pt x="5031" y="12304"/>
                  <a:pt x="5031" y="12234"/>
                  <a:pt x="4985" y="12234"/>
                </a:cubicBezTo>
                <a:close/>
                <a:moveTo>
                  <a:pt x="24845" y="12284"/>
                </a:moveTo>
                <a:cubicBezTo>
                  <a:pt x="24832" y="12284"/>
                  <a:pt x="24819" y="12302"/>
                  <a:pt x="24831" y="12315"/>
                </a:cubicBezTo>
                <a:lnTo>
                  <a:pt x="24847" y="12330"/>
                </a:lnTo>
                <a:cubicBezTo>
                  <a:pt x="24851" y="12334"/>
                  <a:pt x="24855" y="12335"/>
                  <a:pt x="24859" y="12335"/>
                </a:cubicBezTo>
                <a:cubicBezTo>
                  <a:pt x="24872" y="12335"/>
                  <a:pt x="24885" y="12317"/>
                  <a:pt x="24872" y="12305"/>
                </a:cubicBezTo>
                <a:cubicBezTo>
                  <a:pt x="24867" y="12299"/>
                  <a:pt x="24862" y="12295"/>
                  <a:pt x="24857" y="12289"/>
                </a:cubicBezTo>
                <a:cubicBezTo>
                  <a:pt x="24853" y="12286"/>
                  <a:pt x="24849" y="12284"/>
                  <a:pt x="24845" y="12284"/>
                </a:cubicBezTo>
                <a:close/>
                <a:moveTo>
                  <a:pt x="9433" y="12264"/>
                </a:moveTo>
                <a:cubicBezTo>
                  <a:pt x="9419" y="12264"/>
                  <a:pt x="9406" y="12282"/>
                  <a:pt x="9420" y="12294"/>
                </a:cubicBezTo>
                <a:cubicBezTo>
                  <a:pt x="9427" y="12300"/>
                  <a:pt x="9425" y="12307"/>
                  <a:pt x="9418" y="12312"/>
                </a:cubicBezTo>
                <a:cubicBezTo>
                  <a:pt x="9404" y="12323"/>
                  <a:pt x="9417" y="12341"/>
                  <a:pt x="9432" y="12341"/>
                </a:cubicBezTo>
                <a:cubicBezTo>
                  <a:pt x="9436" y="12341"/>
                  <a:pt x="9440" y="12340"/>
                  <a:pt x="9443" y="12337"/>
                </a:cubicBezTo>
                <a:cubicBezTo>
                  <a:pt x="9464" y="12320"/>
                  <a:pt x="9464" y="12287"/>
                  <a:pt x="9444" y="12268"/>
                </a:cubicBezTo>
                <a:cubicBezTo>
                  <a:pt x="9441" y="12265"/>
                  <a:pt x="9437" y="12264"/>
                  <a:pt x="9433" y="12264"/>
                </a:cubicBezTo>
                <a:close/>
                <a:moveTo>
                  <a:pt x="16692" y="12245"/>
                </a:moveTo>
                <a:cubicBezTo>
                  <a:pt x="16674" y="12245"/>
                  <a:pt x="16656" y="12256"/>
                  <a:pt x="16656" y="12279"/>
                </a:cubicBezTo>
                <a:lnTo>
                  <a:pt x="16656" y="12309"/>
                </a:lnTo>
                <a:cubicBezTo>
                  <a:pt x="16656" y="12332"/>
                  <a:pt x="16674" y="12344"/>
                  <a:pt x="16692" y="12344"/>
                </a:cubicBezTo>
                <a:cubicBezTo>
                  <a:pt x="16709" y="12344"/>
                  <a:pt x="16727" y="12332"/>
                  <a:pt x="16727" y="12309"/>
                </a:cubicBezTo>
                <a:lnTo>
                  <a:pt x="16727" y="12279"/>
                </a:lnTo>
                <a:cubicBezTo>
                  <a:pt x="16727" y="12256"/>
                  <a:pt x="16709" y="12245"/>
                  <a:pt x="16692" y="12245"/>
                </a:cubicBezTo>
                <a:close/>
                <a:moveTo>
                  <a:pt x="11956" y="12283"/>
                </a:moveTo>
                <a:cubicBezTo>
                  <a:pt x="11910" y="12283"/>
                  <a:pt x="11910" y="12353"/>
                  <a:pt x="11956" y="12353"/>
                </a:cubicBezTo>
                <a:cubicBezTo>
                  <a:pt x="12002" y="12353"/>
                  <a:pt x="12002" y="12283"/>
                  <a:pt x="11956" y="12283"/>
                </a:cubicBezTo>
                <a:close/>
                <a:moveTo>
                  <a:pt x="21303" y="12316"/>
                </a:moveTo>
                <a:cubicBezTo>
                  <a:pt x="21258" y="12316"/>
                  <a:pt x="21258" y="12387"/>
                  <a:pt x="21303" y="12387"/>
                </a:cubicBezTo>
                <a:cubicBezTo>
                  <a:pt x="21303" y="12387"/>
                  <a:pt x="21304" y="12387"/>
                  <a:pt x="21304" y="12387"/>
                </a:cubicBezTo>
                <a:cubicBezTo>
                  <a:pt x="21349" y="12387"/>
                  <a:pt x="21349" y="12316"/>
                  <a:pt x="21303" y="12316"/>
                </a:cubicBezTo>
                <a:close/>
                <a:moveTo>
                  <a:pt x="15262" y="12326"/>
                </a:moveTo>
                <a:cubicBezTo>
                  <a:pt x="15228" y="12326"/>
                  <a:pt x="15218" y="12383"/>
                  <a:pt x="15255" y="12396"/>
                </a:cubicBezTo>
                <a:cubicBezTo>
                  <a:pt x="15269" y="12401"/>
                  <a:pt x="15285" y="12407"/>
                  <a:pt x="15299" y="12413"/>
                </a:cubicBezTo>
                <a:cubicBezTo>
                  <a:pt x="15304" y="12415"/>
                  <a:pt x="15308" y="12416"/>
                  <a:pt x="15312" y="12416"/>
                </a:cubicBezTo>
                <a:cubicBezTo>
                  <a:pt x="15346" y="12416"/>
                  <a:pt x="15358" y="12359"/>
                  <a:pt x="15319" y="12345"/>
                </a:cubicBezTo>
                <a:cubicBezTo>
                  <a:pt x="15305" y="12340"/>
                  <a:pt x="15289" y="12334"/>
                  <a:pt x="15274" y="12328"/>
                </a:cubicBezTo>
                <a:cubicBezTo>
                  <a:pt x="15270" y="12327"/>
                  <a:pt x="15266" y="12326"/>
                  <a:pt x="15262" y="12326"/>
                </a:cubicBezTo>
                <a:close/>
                <a:moveTo>
                  <a:pt x="7703" y="12344"/>
                </a:moveTo>
                <a:cubicBezTo>
                  <a:pt x="7669" y="12344"/>
                  <a:pt x="7656" y="12401"/>
                  <a:pt x="7695" y="12414"/>
                </a:cubicBezTo>
                <a:cubicBezTo>
                  <a:pt x="7711" y="12419"/>
                  <a:pt x="7725" y="12425"/>
                  <a:pt x="7740" y="12430"/>
                </a:cubicBezTo>
                <a:cubicBezTo>
                  <a:pt x="7744" y="12431"/>
                  <a:pt x="7748" y="12432"/>
                  <a:pt x="7752" y="12432"/>
                </a:cubicBezTo>
                <a:cubicBezTo>
                  <a:pt x="7786" y="12432"/>
                  <a:pt x="7798" y="12375"/>
                  <a:pt x="7760" y="12362"/>
                </a:cubicBezTo>
                <a:cubicBezTo>
                  <a:pt x="7744" y="12356"/>
                  <a:pt x="7729" y="12351"/>
                  <a:pt x="7715" y="12346"/>
                </a:cubicBezTo>
                <a:cubicBezTo>
                  <a:pt x="7711" y="12345"/>
                  <a:pt x="7707" y="12344"/>
                  <a:pt x="7703" y="12344"/>
                </a:cubicBezTo>
                <a:close/>
                <a:moveTo>
                  <a:pt x="14948" y="12373"/>
                </a:moveTo>
                <a:cubicBezTo>
                  <a:pt x="14902" y="12373"/>
                  <a:pt x="14902" y="12444"/>
                  <a:pt x="14948" y="12444"/>
                </a:cubicBezTo>
                <a:lnTo>
                  <a:pt x="14964" y="12444"/>
                </a:lnTo>
                <a:cubicBezTo>
                  <a:pt x="14964" y="12444"/>
                  <a:pt x="14965" y="12444"/>
                  <a:pt x="14965" y="12444"/>
                </a:cubicBezTo>
                <a:cubicBezTo>
                  <a:pt x="15010" y="12444"/>
                  <a:pt x="15010" y="12373"/>
                  <a:pt x="14964" y="12373"/>
                </a:cubicBezTo>
                <a:close/>
                <a:moveTo>
                  <a:pt x="10392" y="12384"/>
                </a:moveTo>
                <a:cubicBezTo>
                  <a:pt x="10347" y="12384"/>
                  <a:pt x="10347" y="12455"/>
                  <a:pt x="10392" y="12455"/>
                </a:cubicBezTo>
                <a:cubicBezTo>
                  <a:pt x="10439" y="12455"/>
                  <a:pt x="10439" y="12384"/>
                  <a:pt x="10392" y="12384"/>
                </a:cubicBezTo>
                <a:close/>
                <a:moveTo>
                  <a:pt x="14151" y="12311"/>
                </a:moveTo>
                <a:cubicBezTo>
                  <a:pt x="14142" y="12311"/>
                  <a:pt x="14133" y="12314"/>
                  <a:pt x="14127" y="12321"/>
                </a:cubicBezTo>
                <a:cubicBezTo>
                  <a:pt x="14108" y="12346"/>
                  <a:pt x="14087" y="12371"/>
                  <a:pt x="14067" y="12396"/>
                </a:cubicBezTo>
                <a:cubicBezTo>
                  <a:pt x="14056" y="12412"/>
                  <a:pt x="14053" y="12431"/>
                  <a:pt x="14067" y="12445"/>
                </a:cubicBezTo>
                <a:cubicBezTo>
                  <a:pt x="14074" y="12453"/>
                  <a:pt x="14084" y="12456"/>
                  <a:pt x="14093" y="12456"/>
                </a:cubicBezTo>
                <a:cubicBezTo>
                  <a:pt x="14102" y="12456"/>
                  <a:pt x="14111" y="12453"/>
                  <a:pt x="14117" y="12445"/>
                </a:cubicBezTo>
                <a:cubicBezTo>
                  <a:pt x="14137" y="12420"/>
                  <a:pt x="14157" y="12396"/>
                  <a:pt x="14177" y="12371"/>
                </a:cubicBezTo>
                <a:cubicBezTo>
                  <a:pt x="14189" y="12355"/>
                  <a:pt x="14192" y="12335"/>
                  <a:pt x="14177" y="12321"/>
                </a:cubicBezTo>
                <a:cubicBezTo>
                  <a:pt x="14171" y="12315"/>
                  <a:pt x="14161" y="12311"/>
                  <a:pt x="14151" y="12311"/>
                </a:cubicBezTo>
                <a:close/>
                <a:moveTo>
                  <a:pt x="8334" y="12393"/>
                </a:moveTo>
                <a:cubicBezTo>
                  <a:pt x="8289" y="12393"/>
                  <a:pt x="8289" y="12464"/>
                  <a:pt x="8334" y="12464"/>
                </a:cubicBezTo>
                <a:cubicBezTo>
                  <a:pt x="8380" y="12464"/>
                  <a:pt x="8380" y="12393"/>
                  <a:pt x="8334" y="12393"/>
                </a:cubicBezTo>
                <a:close/>
                <a:moveTo>
                  <a:pt x="8621" y="12379"/>
                </a:moveTo>
                <a:cubicBezTo>
                  <a:pt x="8588" y="12379"/>
                  <a:pt x="8566" y="12427"/>
                  <a:pt x="8603" y="12445"/>
                </a:cubicBezTo>
                <a:cubicBezTo>
                  <a:pt x="8614" y="12451"/>
                  <a:pt x="8622" y="12456"/>
                  <a:pt x="8632" y="12461"/>
                </a:cubicBezTo>
                <a:cubicBezTo>
                  <a:pt x="8638" y="12464"/>
                  <a:pt x="8644" y="12465"/>
                  <a:pt x="8649" y="12465"/>
                </a:cubicBezTo>
                <a:cubicBezTo>
                  <a:pt x="8681" y="12465"/>
                  <a:pt x="8703" y="12417"/>
                  <a:pt x="8668" y="12399"/>
                </a:cubicBezTo>
                <a:cubicBezTo>
                  <a:pt x="8658" y="12394"/>
                  <a:pt x="8648" y="12389"/>
                  <a:pt x="8638" y="12384"/>
                </a:cubicBezTo>
                <a:cubicBezTo>
                  <a:pt x="8632" y="12381"/>
                  <a:pt x="8626" y="12379"/>
                  <a:pt x="8621" y="12379"/>
                </a:cubicBezTo>
                <a:close/>
                <a:moveTo>
                  <a:pt x="9767" y="12382"/>
                </a:moveTo>
                <a:cubicBezTo>
                  <a:pt x="9762" y="12382"/>
                  <a:pt x="9757" y="12383"/>
                  <a:pt x="9752" y="12384"/>
                </a:cubicBezTo>
                <a:cubicBezTo>
                  <a:pt x="9711" y="12393"/>
                  <a:pt x="9724" y="12452"/>
                  <a:pt x="9762" y="12454"/>
                </a:cubicBezTo>
                <a:cubicBezTo>
                  <a:pt x="9767" y="12463"/>
                  <a:pt x="9780" y="12468"/>
                  <a:pt x="9792" y="12468"/>
                </a:cubicBezTo>
                <a:cubicBezTo>
                  <a:pt x="9798" y="12468"/>
                  <a:pt x="9804" y="12467"/>
                  <a:pt x="9809" y="12464"/>
                </a:cubicBezTo>
                <a:cubicBezTo>
                  <a:pt x="9827" y="12454"/>
                  <a:pt x="9830" y="12433"/>
                  <a:pt x="9821" y="12415"/>
                </a:cubicBezTo>
                <a:cubicBezTo>
                  <a:pt x="9812" y="12393"/>
                  <a:pt x="9790" y="12382"/>
                  <a:pt x="9767" y="12382"/>
                </a:cubicBezTo>
                <a:close/>
                <a:moveTo>
                  <a:pt x="3280" y="12333"/>
                </a:moveTo>
                <a:cubicBezTo>
                  <a:pt x="3257" y="12333"/>
                  <a:pt x="3236" y="12350"/>
                  <a:pt x="3229" y="12372"/>
                </a:cubicBezTo>
                <a:cubicBezTo>
                  <a:pt x="3224" y="12388"/>
                  <a:pt x="3218" y="12403"/>
                  <a:pt x="3213" y="12417"/>
                </a:cubicBezTo>
                <a:cubicBezTo>
                  <a:pt x="3204" y="12444"/>
                  <a:pt x="3224" y="12476"/>
                  <a:pt x="3250" y="12482"/>
                </a:cubicBezTo>
                <a:cubicBezTo>
                  <a:pt x="3255" y="12484"/>
                  <a:pt x="3259" y="12484"/>
                  <a:pt x="3264" y="12484"/>
                </a:cubicBezTo>
                <a:cubicBezTo>
                  <a:pt x="3287" y="12484"/>
                  <a:pt x="3307" y="12467"/>
                  <a:pt x="3315" y="12445"/>
                </a:cubicBezTo>
                <a:cubicBezTo>
                  <a:pt x="3320" y="12430"/>
                  <a:pt x="3325" y="12415"/>
                  <a:pt x="3331" y="12401"/>
                </a:cubicBezTo>
                <a:cubicBezTo>
                  <a:pt x="3340" y="12373"/>
                  <a:pt x="3320" y="12342"/>
                  <a:pt x="3294" y="12335"/>
                </a:cubicBezTo>
                <a:cubicBezTo>
                  <a:pt x="3289" y="12334"/>
                  <a:pt x="3285" y="12333"/>
                  <a:pt x="3280" y="12333"/>
                </a:cubicBezTo>
                <a:close/>
                <a:moveTo>
                  <a:pt x="18659" y="12415"/>
                </a:moveTo>
                <a:cubicBezTo>
                  <a:pt x="18614" y="12415"/>
                  <a:pt x="18614" y="12486"/>
                  <a:pt x="18660" y="12486"/>
                </a:cubicBezTo>
                <a:cubicBezTo>
                  <a:pt x="18705" y="12486"/>
                  <a:pt x="18705" y="12415"/>
                  <a:pt x="18660" y="12415"/>
                </a:cubicBezTo>
                <a:cubicBezTo>
                  <a:pt x="18660" y="12415"/>
                  <a:pt x="18659" y="12415"/>
                  <a:pt x="18659" y="12415"/>
                </a:cubicBezTo>
                <a:close/>
                <a:moveTo>
                  <a:pt x="12421" y="12390"/>
                </a:moveTo>
                <a:cubicBezTo>
                  <a:pt x="12404" y="12390"/>
                  <a:pt x="12386" y="12401"/>
                  <a:pt x="12386" y="12425"/>
                </a:cubicBezTo>
                <a:lnTo>
                  <a:pt x="12386" y="12455"/>
                </a:lnTo>
                <a:cubicBezTo>
                  <a:pt x="12386" y="12478"/>
                  <a:pt x="12404" y="12489"/>
                  <a:pt x="12421" y="12489"/>
                </a:cubicBezTo>
                <a:cubicBezTo>
                  <a:pt x="12439" y="12489"/>
                  <a:pt x="12456" y="12478"/>
                  <a:pt x="12456" y="12455"/>
                </a:cubicBezTo>
                <a:lnTo>
                  <a:pt x="12456" y="12425"/>
                </a:lnTo>
                <a:cubicBezTo>
                  <a:pt x="12456" y="12401"/>
                  <a:pt x="12439" y="12390"/>
                  <a:pt x="12421" y="12390"/>
                </a:cubicBezTo>
                <a:close/>
                <a:moveTo>
                  <a:pt x="20735" y="12406"/>
                </a:moveTo>
                <a:cubicBezTo>
                  <a:pt x="20726" y="12406"/>
                  <a:pt x="20716" y="12409"/>
                  <a:pt x="20708" y="12415"/>
                </a:cubicBezTo>
                <a:cubicBezTo>
                  <a:pt x="20703" y="12420"/>
                  <a:pt x="20697" y="12422"/>
                  <a:pt x="20691" y="12422"/>
                </a:cubicBezTo>
                <a:cubicBezTo>
                  <a:pt x="20688" y="12422"/>
                  <a:pt x="20685" y="12421"/>
                  <a:pt x="20682" y="12420"/>
                </a:cubicBezTo>
                <a:cubicBezTo>
                  <a:pt x="20679" y="12420"/>
                  <a:pt x="20676" y="12419"/>
                  <a:pt x="20673" y="12419"/>
                </a:cubicBezTo>
                <a:cubicBezTo>
                  <a:pt x="20634" y="12419"/>
                  <a:pt x="20620" y="12481"/>
                  <a:pt x="20662" y="12488"/>
                </a:cubicBezTo>
                <a:cubicBezTo>
                  <a:pt x="20671" y="12491"/>
                  <a:pt x="20680" y="12492"/>
                  <a:pt x="20689" y="12492"/>
                </a:cubicBezTo>
                <a:cubicBezTo>
                  <a:pt x="20714" y="12492"/>
                  <a:pt x="20736" y="12482"/>
                  <a:pt x="20756" y="12465"/>
                </a:cubicBezTo>
                <a:cubicBezTo>
                  <a:pt x="20771" y="12454"/>
                  <a:pt x="20769" y="12428"/>
                  <a:pt x="20756" y="12415"/>
                </a:cubicBezTo>
                <a:cubicBezTo>
                  <a:pt x="20751" y="12409"/>
                  <a:pt x="20743" y="12406"/>
                  <a:pt x="20735" y="12406"/>
                </a:cubicBezTo>
                <a:close/>
                <a:moveTo>
                  <a:pt x="21994" y="12378"/>
                </a:moveTo>
                <a:cubicBezTo>
                  <a:pt x="21986" y="12378"/>
                  <a:pt x="21978" y="12382"/>
                  <a:pt x="21970" y="12389"/>
                </a:cubicBezTo>
                <a:lnTo>
                  <a:pt x="21925" y="12434"/>
                </a:lnTo>
                <a:cubicBezTo>
                  <a:pt x="21901" y="12459"/>
                  <a:pt x="21925" y="12494"/>
                  <a:pt x="21952" y="12494"/>
                </a:cubicBezTo>
                <a:cubicBezTo>
                  <a:pt x="21960" y="12494"/>
                  <a:pt x="21968" y="12491"/>
                  <a:pt x="21976" y="12483"/>
                </a:cubicBezTo>
                <a:lnTo>
                  <a:pt x="22020" y="12439"/>
                </a:lnTo>
                <a:cubicBezTo>
                  <a:pt x="22045" y="12414"/>
                  <a:pt x="22021" y="12378"/>
                  <a:pt x="21994" y="12378"/>
                </a:cubicBezTo>
                <a:close/>
                <a:moveTo>
                  <a:pt x="5240" y="12444"/>
                </a:moveTo>
                <a:cubicBezTo>
                  <a:pt x="5194" y="12444"/>
                  <a:pt x="5194" y="12515"/>
                  <a:pt x="5240" y="12515"/>
                </a:cubicBezTo>
                <a:cubicBezTo>
                  <a:pt x="5285" y="12515"/>
                  <a:pt x="5285" y="12444"/>
                  <a:pt x="5240" y="12444"/>
                </a:cubicBezTo>
                <a:close/>
                <a:moveTo>
                  <a:pt x="6231" y="12447"/>
                </a:moveTo>
                <a:cubicBezTo>
                  <a:pt x="6185" y="12447"/>
                  <a:pt x="6185" y="12518"/>
                  <a:pt x="6231" y="12518"/>
                </a:cubicBezTo>
                <a:cubicBezTo>
                  <a:pt x="6232" y="12518"/>
                  <a:pt x="6232" y="12518"/>
                  <a:pt x="6232" y="12518"/>
                </a:cubicBezTo>
                <a:cubicBezTo>
                  <a:pt x="6277" y="12518"/>
                  <a:pt x="6277" y="12447"/>
                  <a:pt x="6231" y="12447"/>
                </a:cubicBezTo>
                <a:close/>
                <a:moveTo>
                  <a:pt x="5817" y="12464"/>
                </a:moveTo>
                <a:cubicBezTo>
                  <a:pt x="5773" y="12464"/>
                  <a:pt x="5772" y="12535"/>
                  <a:pt x="5819" y="12535"/>
                </a:cubicBezTo>
                <a:cubicBezTo>
                  <a:pt x="5865" y="12535"/>
                  <a:pt x="5865" y="12464"/>
                  <a:pt x="5819" y="12464"/>
                </a:cubicBezTo>
                <a:cubicBezTo>
                  <a:pt x="5818" y="12464"/>
                  <a:pt x="5817" y="12464"/>
                  <a:pt x="5817" y="12464"/>
                </a:cubicBezTo>
                <a:close/>
                <a:moveTo>
                  <a:pt x="4317" y="12446"/>
                </a:moveTo>
                <a:cubicBezTo>
                  <a:pt x="4290" y="12446"/>
                  <a:pt x="4265" y="12482"/>
                  <a:pt x="4290" y="12506"/>
                </a:cubicBezTo>
                <a:lnTo>
                  <a:pt x="4321" y="12536"/>
                </a:lnTo>
                <a:cubicBezTo>
                  <a:pt x="4328" y="12543"/>
                  <a:pt x="4336" y="12546"/>
                  <a:pt x="4344" y="12546"/>
                </a:cubicBezTo>
                <a:cubicBezTo>
                  <a:pt x="4371" y="12546"/>
                  <a:pt x="4395" y="12511"/>
                  <a:pt x="4371" y="12486"/>
                </a:cubicBezTo>
                <a:lnTo>
                  <a:pt x="4340" y="12456"/>
                </a:lnTo>
                <a:cubicBezTo>
                  <a:pt x="4333" y="12449"/>
                  <a:pt x="4325" y="12446"/>
                  <a:pt x="4317" y="12446"/>
                </a:cubicBezTo>
                <a:close/>
                <a:moveTo>
                  <a:pt x="2604" y="12425"/>
                </a:moveTo>
                <a:cubicBezTo>
                  <a:pt x="2577" y="12425"/>
                  <a:pt x="2552" y="12461"/>
                  <a:pt x="2577" y="12485"/>
                </a:cubicBezTo>
                <a:cubicBezTo>
                  <a:pt x="2597" y="12504"/>
                  <a:pt x="2617" y="12525"/>
                  <a:pt x="2638" y="12545"/>
                </a:cubicBezTo>
                <a:cubicBezTo>
                  <a:pt x="2646" y="12552"/>
                  <a:pt x="2654" y="12555"/>
                  <a:pt x="2662" y="12555"/>
                </a:cubicBezTo>
                <a:cubicBezTo>
                  <a:pt x="2689" y="12555"/>
                  <a:pt x="2713" y="12520"/>
                  <a:pt x="2687" y="12496"/>
                </a:cubicBezTo>
                <a:cubicBezTo>
                  <a:pt x="2668" y="12476"/>
                  <a:pt x="2649" y="12455"/>
                  <a:pt x="2628" y="12435"/>
                </a:cubicBezTo>
                <a:cubicBezTo>
                  <a:pt x="2620" y="12428"/>
                  <a:pt x="2612" y="12425"/>
                  <a:pt x="2604" y="12425"/>
                </a:cubicBezTo>
                <a:close/>
                <a:moveTo>
                  <a:pt x="5007" y="12459"/>
                </a:moveTo>
                <a:cubicBezTo>
                  <a:pt x="4938" y="12459"/>
                  <a:pt x="4938" y="12566"/>
                  <a:pt x="5007" y="12566"/>
                </a:cubicBezTo>
                <a:cubicBezTo>
                  <a:pt x="5075" y="12565"/>
                  <a:pt x="5075" y="12459"/>
                  <a:pt x="5007" y="12459"/>
                </a:cubicBezTo>
                <a:close/>
                <a:moveTo>
                  <a:pt x="17850" y="12441"/>
                </a:moveTo>
                <a:cubicBezTo>
                  <a:pt x="17831" y="12441"/>
                  <a:pt x="17812" y="12450"/>
                  <a:pt x="17803" y="12467"/>
                </a:cubicBezTo>
                <a:cubicBezTo>
                  <a:pt x="17798" y="12478"/>
                  <a:pt x="17793" y="12487"/>
                  <a:pt x="17787" y="12498"/>
                </a:cubicBezTo>
                <a:cubicBezTo>
                  <a:pt x="17775" y="12524"/>
                  <a:pt x="17781" y="12555"/>
                  <a:pt x="17807" y="12571"/>
                </a:cubicBezTo>
                <a:cubicBezTo>
                  <a:pt x="17815" y="12576"/>
                  <a:pt x="17824" y="12578"/>
                  <a:pt x="17833" y="12578"/>
                </a:cubicBezTo>
                <a:cubicBezTo>
                  <a:pt x="17852" y="12578"/>
                  <a:pt x="17872" y="12569"/>
                  <a:pt x="17881" y="12551"/>
                </a:cubicBezTo>
                <a:cubicBezTo>
                  <a:pt x="17886" y="12541"/>
                  <a:pt x="17891" y="12532"/>
                  <a:pt x="17896" y="12522"/>
                </a:cubicBezTo>
                <a:cubicBezTo>
                  <a:pt x="17909" y="12496"/>
                  <a:pt x="17903" y="12462"/>
                  <a:pt x="17876" y="12449"/>
                </a:cubicBezTo>
                <a:cubicBezTo>
                  <a:pt x="17869" y="12444"/>
                  <a:pt x="17859" y="12441"/>
                  <a:pt x="17850" y="12441"/>
                </a:cubicBezTo>
                <a:close/>
                <a:moveTo>
                  <a:pt x="608" y="12496"/>
                </a:moveTo>
                <a:cubicBezTo>
                  <a:pt x="594" y="12496"/>
                  <a:pt x="580" y="12504"/>
                  <a:pt x="573" y="12522"/>
                </a:cubicBezTo>
                <a:cubicBezTo>
                  <a:pt x="568" y="12538"/>
                  <a:pt x="563" y="12551"/>
                  <a:pt x="558" y="12566"/>
                </a:cubicBezTo>
                <a:cubicBezTo>
                  <a:pt x="549" y="12592"/>
                  <a:pt x="571" y="12610"/>
                  <a:pt x="592" y="12610"/>
                </a:cubicBezTo>
                <a:cubicBezTo>
                  <a:pt x="606" y="12610"/>
                  <a:pt x="620" y="12603"/>
                  <a:pt x="626" y="12586"/>
                </a:cubicBezTo>
                <a:cubicBezTo>
                  <a:pt x="631" y="12570"/>
                  <a:pt x="636" y="12555"/>
                  <a:pt x="641" y="12541"/>
                </a:cubicBezTo>
                <a:cubicBezTo>
                  <a:pt x="651" y="12514"/>
                  <a:pt x="630" y="12496"/>
                  <a:pt x="608" y="12496"/>
                </a:cubicBezTo>
                <a:close/>
                <a:moveTo>
                  <a:pt x="2003" y="12496"/>
                </a:moveTo>
                <a:cubicBezTo>
                  <a:pt x="1962" y="12496"/>
                  <a:pt x="1926" y="12550"/>
                  <a:pt x="1962" y="12587"/>
                </a:cubicBezTo>
                <a:cubicBezTo>
                  <a:pt x="1973" y="12597"/>
                  <a:pt x="1982" y="12608"/>
                  <a:pt x="1991" y="12617"/>
                </a:cubicBezTo>
                <a:cubicBezTo>
                  <a:pt x="2002" y="12629"/>
                  <a:pt x="2014" y="12633"/>
                  <a:pt x="2026" y="12633"/>
                </a:cubicBezTo>
                <a:cubicBezTo>
                  <a:pt x="2066" y="12633"/>
                  <a:pt x="2103" y="12580"/>
                  <a:pt x="2067" y="12543"/>
                </a:cubicBezTo>
                <a:cubicBezTo>
                  <a:pt x="2058" y="12532"/>
                  <a:pt x="2048" y="12522"/>
                  <a:pt x="2038" y="12513"/>
                </a:cubicBezTo>
                <a:cubicBezTo>
                  <a:pt x="2027" y="12501"/>
                  <a:pt x="2015" y="12496"/>
                  <a:pt x="2003" y="12496"/>
                </a:cubicBezTo>
                <a:close/>
                <a:moveTo>
                  <a:pt x="19364" y="12567"/>
                </a:moveTo>
                <a:cubicBezTo>
                  <a:pt x="19318" y="12567"/>
                  <a:pt x="19318" y="12638"/>
                  <a:pt x="19364" y="12638"/>
                </a:cubicBezTo>
                <a:lnTo>
                  <a:pt x="19380" y="12638"/>
                </a:lnTo>
                <a:cubicBezTo>
                  <a:pt x="19426" y="12638"/>
                  <a:pt x="19426" y="12567"/>
                  <a:pt x="19380" y="12567"/>
                </a:cubicBezTo>
                <a:close/>
                <a:moveTo>
                  <a:pt x="8575" y="12574"/>
                </a:moveTo>
                <a:cubicBezTo>
                  <a:pt x="8530" y="12574"/>
                  <a:pt x="8530" y="12645"/>
                  <a:pt x="8575" y="12645"/>
                </a:cubicBezTo>
                <a:cubicBezTo>
                  <a:pt x="8575" y="12645"/>
                  <a:pt x="8576" y="12645"/>
                  <a:pt x="8576" y="12645"/>
                </a:cubicBezTo>
                <a:cubicBezTo>
                  <a:pt x="8621" y="12645"/>
                  <a:pt x="8621" y="12574"/>
                  <a:pt x="8575" y="12574"/>
                </a:cubicBezTo>
                <a:close/>
                <a:moveTo>
                  <a:pt x="11128" y="12581"/>
                </a:moveTo>
                <a:cubicBezTo>
                  <a:pt x="11082" y="12581"/>
                  <a:pt x="11082" y="12651"/>
                  <a:pt x="11128" y="12651"/>
                </a:cubicBezTo>
                <a:lnTo>
                  <a:pt x="11144" y="12651"/>
                </a:lnTo>
                <a:cubicBezTo>
                  <a:pt x="11144" y="12651"/>
                  <a:pt x="11145" y="12651"/>
                  <a:pt x="11145" y="12651"/>
                </a:cubicBezTo>
                <a:cubicBezTo>
                  <a:pt x="11189" y="12651"/>
                  <a:pt x="11188" y="12581"/>
                  <a:pt x="11144" y="12581"/>
                </a:cubicBezTo>
                <a:close/>
                <a:moveTo>
                  <a:pt x="5451" y="12504"/>
                </a:moveTo>
                <a:cubicBezTo>
                  <a:pt x="5431" y="12504"/>
                  <a:pt x="5421" y="12518"/>
                  <a:pt x="5416" y="12532"/>
                </a:cubicBezTo>
                <a:cubicBezTo>
                  <a:pt x="5409" y="12519"/>
                  <a:pt x="5397" y="12509"/>
                  <a:pt x="5384" y="12506"/>
                </a:cubicBezTo>
                <a:cubicBezTo>
                  <a:pt x="5379" y="12505"/>
                  <a:pt x="5375" y="12504"/>
                  <a:pt x="5370" y="12504"/>
                </a:cubicBezTo>
                <a:cubicBezTo>
                  <a:pt x="5347" y="12504"/>
                  <a:pt x="5326" y="12521"/>
                  <a:pt x="5319" y="12543"/>
                </a:cubicBezTo>
                <a:cubicBezTo>
                  <a:pt x="5314" y="12557"/>
                  <a:pt x="5308" y="12572"/>
                  <a:pt x="5303" y="12587"/>
                </a:cubicBezTo>
                <a:cubicBezTo>
                  <a:pt x="5293" y="12614"/>
                  <a:pt x="5314" y="12646"/>
                  <a:pt x="5340" y="12653"/>
                </a:cubicBezTo>
                <a:cubicBezTo>
                  <a:pt x="5344" y="12654"/>
                  <a:pt x="5349" y="12655"/>
                  <a:pt x="5353" y="12655"/>
                </a:cubicBezTo>
                <a:cubicBezTo>
                  <a:pt x="5376" y="12655"/>
                  <a:pt x="5397" y="12638"/>
                  <a:pt x="5405" y="12616"/>
                </a:cubicBezTo>
                <a:cubicBezTo>
                  <a:pt x="5410" y="12602"/>
                  <a:pt x="5415" y="12586"/>
                  <a:pt x="5421" y="12571"/>
                </a:cubicBezTo>
                <a:cubicBezTo>
                  <a:pt x="5422" y="12569"/>
                  <a:pt x="5424" y="12565"/>
                  <a:pt x="5424" y="12562"/>
                </a:cubicBezTo>
                <a:cubicBezTo>
                  <a:pt x="5429" y="12571"/>
                  <a:pt x="5437" y="12576"/>
                  <a:pt x="5450" y="12576"/>
                </a:cubicBezTo>
                <a:cubicBezTo>
                  <a:pt x="5495" y="12575"/>
                  <a:pt x="5495" y="12504"/>
                  <a:pt x="5451" y="12504"/>
                </a:cubicBezTo>
                <a:close/>
                <a:moveTo>
                  <a:pt x="11337" y="12597"/>
                </a:moveTo>
                <a:cubicBezTo>
                  <a:pt x="11293" y="12597"/>
                  <a:pt x="11293" y="12667"/>
                  <a:pt x="11338" y="12669"/>
                </a:cubicBezTo>
                <a:cubicBezTo>
                  <a:pt x="11385" y="12669"/>
                  <a:pt x="11385" y="12597"/>
                  <a:pt x="11338" y="12597"/>
                </a:cubicBezTo>
                <a:cubicBezTo>
                  <a:pt x="11338" y="12597"/>
                  <a:pt x="11338" y="12597"/>
                  <a:pt x="11337" y="12597"/>
                </a:cubicBezTo>
                <a:close/>
                <a:moveTo>
                  <a:pt x="8155" y="12525"/>
                </a:moveTo>
                <a:cubicBezTo>
                  <a:pt x="8109" y="12525"/>
                  <a:pt x="8079" y="12595"/>
                  <a:pt x="8128" y="12625"/>
                </a:cubicBezTo>
                <a:cubicBezTo>
                  <a:pt x="8153" y="12640"/>
                  <a:pt x="8177" y="12655"/>
                  <a:pt x="8202" y="12670"/>
                </a:cubicBezTo>
                <a:cubicBezTo>
                  <a:pt x="8211" y="12675"/>
                  <a:pt x="8220" y="12678"/>
                  <a:pt x="8229" y="12678"/>
                </a:cubicBezTo>
                <a:cubicBezTo>
                  <a:pt x="8275" y="12678"/>
                  <a:pt x="8306" y="12607"/>
                  <a:pt x="8257" y="12577"/>
                </a:cubicBezTo>
                <a:cubicBezTo>
                  <a:pt x="8232" y="12562"/>
                  <a:pt x="8207" y="12548"/>
                  <a:pt x="8182" y="12533"/>
                </a:cubicBezTo>
                <a:cubicBezTo>
                  <a:pt x="8173" y="12528"/>
                  <a:pt x="8164" y="12525"/>
                  <a:pt x="8155" y="12525"/>
                </a:cubicBezTo>
                <a:close/>
                <a:moveTo>
                  <a:pt x="24884" y="12599"/>
                </a:moveTo>
                <a:cubicBezTo>
                  <a:pt x="24874" y="12599"/>
                  <a:pt x="24864" y="12605"/>
                  <a:pt x="24858" y="12617"/>
                </a:cubicBezTo>
                <a:cubicBezTo>
                  <a:pt x="24852" y="12628"/>
                  <a:pt x="24847" y="12637"/>
                  <a:pt x="24842" y="12648"/>
                </a:cubicBezTo>
                <a:cubicBezTo>
                  <a:pt x="24828" y="12675"/>
                  <a:pt x="24852" y="12701"/>
                  <a:pt x="24876" y="12701"/>
                </a:cubicBezTo>
                <a:cubicBezTo>
                  <a:pt x="24887" y="12701"/>
                  <a:pt x="24897" y="12695"/>
                  <a:pt x="24904" y="12682"/>
                </a:cubicBezTo>
                <a:cubicBezTo>
                  <a:pt x="24909" y="12672"/>
                  <a:pt x="24914" y="12663"/>
                  <a:pt x="24919" y="12653"/>
                </a:cubicBezTo>
                <a:cubicBezTo>
                  <a:pt x="24932" y="12625"/>
                  <a:pt x="24908" y="12599"/>
                  <a:pt x="24884" y="12599"/>
                </a:cubicBezTo>
                <a:close/>
                <a:moveTo>
                  <a:pt x="15731" y="12601"/>
                </a:moveTo>
                <a:cubicBezTo>
                  <a:pt x="15707" y="12601"/>
                  <a:pt x="15682" y="12626"/>
                  <a:pt x="15697" y="12654"/>
                </a:cubicBezTo>
                <a:cubicBezTo>
                  <a:pt x="15706" y="12670"/>
                  <a:pt x="15717" y="12680"/>
                  <a:pt x="15730" y="12687"/>
                </a:cubicBezTo>
                <a:cubicBezTo>
                  <a:pt x="15735" y="12696"/>
                  <a:pt x="15745" y="12702"/>
                  <a:pt x="15758" y="12702"/>
                </a:cubicBezTo>
                <a:lnTo>
                  <a:pt x="15779" y="12702"/>
                </a:lnTo>
                <a:cubicBezTo>
                  <a:pt x="15781" y="12702"/>
                  <a:pt x="15784" y="12701"/>
                  <a:pt x="15787" y="12701"/>
                </a:cubicBezTo>
                <a:lnTo>
                  <a:pt x="15788" y="12701"/>
                </a:lnTo>
                <a:cubicBezTo>
                  <a:pt x="15789" y="12701"/>
                  <a:pt x="15789" y="12700"/>
                  <a:pt x="15791" y="12700"/>
                </a:cubicBezTo>
                <a:cubicBezTo>
                  <a:pt x="15798" y="12697"/>
                  <a:pt x="15803" y="12692"/>
                  <a:pt x="15806" y="12685"/>
                </a:cubicBezTo>
                <a:cubicBezTo>
                  <a:pt x="15810" y="12679"/>
                  <a:pt x="15813" y="12672"/>
                  <a:pt x="15813" y="12665"/>
                </a:cubicBezTo>
                <a:cubicBezTo>
                  <a:pt x="15813" y="12655"/>
                  <a:pt x="15809" y="12648"/>
                  <a:pt x="15803" y="12641"/>
                </a:cubicBezTo>
                <a:cubicBezTo>
                  <a:pt x="15796" y="12638"/>
                  <a:pt x="15788" y="12633"/>
                  <a:pt x="15777" y="12632"/>
                </a:cubicBezTo>
                <a:cubicBezTo>
                  <a:pt x="15776" y="12632"/>
                  <a:pt x="15775" y="12630"/>
                  <a:pt x="15773" y="12630"/>
                </a:cubicBezTo>
                <a:cubicBezTo>
                  <a:pt x="15766" y="12629"/>
                  <a:pt x="15761" y="12624"/>
                  <a:pt x="15759" y="12618"/>
                </a:cubicBezTo>
                <a:cubicBezTo>
                  <a:pt x="15752" y="12606"/>
                  <a:pt x="15742" y="12601"/>
                  <a:pt x="15731" y="12601"/>
                </a:cubicBezTo>
                <a:close/>
                <a:moveTo>
                  <a:pt x="17218" y="12558"/>
                </a:moveTo>
                <a:cubicBezTo>
                  <a:pt x="17199" y="12558"/>
                  <a:pt x="17179" y="12569"/>
                  <a:pt x="17169" y="12586"/>
                </a:cubicBezTo>
                <a:cubicBezTo>
                  <a:pt x="17154" y="12613"/>
                  <a:pt x="17165" y="12642"/>
                  <a:pt x="17189" y="12659"/>
                </a:cubicBezTo>
                <a:cubicBezTo>
                  <a:pt x="17209" y="12675"/>
                  <a:pt x="17228" y="12690"/>
                  <a:pt x="17249" y="12703"/>
                </a:cubicBezTo>
                <a:cubicBezTo>
                  <a:pt x="17256" y="12708"/>
                  <a:pt x="17265" y="12710"/>
                  <a:pt x="17274" y="12710"/>
                </a:cubicBezTo>
                <a:cubicBezTo>
                  <a:pt x="17293" y="12710"/>
                  <a:pt x="17314" y="12700"/>
                  <a:pt x="17322" y="12684"/>
                </a:cubicBezTo>
                <a:cubicBezTo>
                  <a:pt x="17338" y="12656"/>
                  <a:pt x="17326" y="12628"/>
                  <a:pt x="17303" y="12611"/>
                </a:cubicBezTo>
                <a:cubicBezTo>
                  <a:pt x="17284" y="12595"/>
                  <a:pt x="17264" y="12581"/>
                  <a:pt x="17243" y="12566"/>
                </a:cubicBezTo>
                <a:cubicBezTo>
                  <a:pt x="17235" y="12561"/>
                  <a:pt x="17227" y="12558"/>
                  <a:pt x="17218" y="12558"/>
                </a:cubicBezTo>
                <a:close/>
                <a:moveTo>
                  <a:pt x="16405" y="12649"/>
                </a:moveTo>
                <a:cubicBezTo>
                  <a:pt x="16358" y="12649"/>
                  <a:pt x="16358" y="12719"/>
                  <a:pt x="16405" y="12719"/>
                </a:cubicBezTo>
                <a:lnTo>
                  <a:pt x="16420" y="12719"/>
                </a:lnTo>
                <a:cubicBezTo>
                  <a:pt x="16466" y="12719"/>
                  <a:pt x="16466" y="12649"/>
                  <a:pt x="16420" y="12649"/>
                </a:cubicBezTo>
                <a:close/>
                <a:moveTo>
                  <a:pt x="1430" y="12569"/>
                </a:moveTo>
                <a:cubicBezTo>
                  <a:pt x="1412" y="12569"/>
                  <a:pt x="1394" y="12579"/>
                  <a:pt x="1383" y="12596"/>
                </a:cubicBezTo>
                <a:cubicBezTo>
                  <a:pt x="1373" y="12612"/>
                  <a:pt x="1364" y="12627"/>
                  <a:pt x="1354" y="12640"/>
                </a:cubicBezTo>
                <a:cubicBezTo>
                  <a:pt x="1338" y="12664"/>
                  <a:pt x="1349" y="12700"/>
                  <a:pt x="1373" y="12714"/>
                </a:cubicBezTo>
                <a:cubicBezTo>
                  <a:pt x="1381" y="12718"/>
                  <a:pt x="1390" y="12720"/>
                  <a:pt x="1398" y="12720"/>
                </a:cubicBezTo>
                <a:cubicBezTo>
                  <a:pt x="1417" y="12720"/>
                  <a:pt x="1435" y="12711"/>
                  <a:pt x="1446" y="12695"/>
                </a:cubicBezTo>
                <a:cubicBezTo>
                  <a:pt x="1456" y="12679"/>
                  <a:pt x="1466" y="12664"/>
                  <a:pt x="1476" y="12650"/>
                </a:cubicBezTo>
                <a:cubicBezTo>
                  <a:pt x="1492" y="12627"/>
                  <a:pt x="1482" y="12591"/>
                  <a:pt x="1456" y="12576"/>
                </a:cubicBezTo>
                <a:cubicBezTo>
                  <a:pt x="1448" y="12571"/>
                  <a:pt x="1439" y="12569"/>
                  <a:pt x="1430" y="12569"/>
                </a:cubicBezTo>
                <a:close/>
                <a:moveTo>
                  <a:pt x="10742" y="12624"/>
                </a:moveTo>
                <a:cubicBezTo>
                  <a:pt x="10718" y="12624"/>
                  <a:pt x="10694" y="12650"/>
                  <a:pt x="10709" y="12677"/>
                </a:cubicBezTo>
                <a:cubicBezTo>
                  <a:pt x="10714" y="12687"/>
                  <a:pt x="10719" y="12698"/>
                  <a:pt x="10725" y="12707"/>
                </a:cubicBezTo>
                <a:cubicBezTo>
                  <a:pt x="10731" y="12720"/>
                  <a:pt x="10741" y="12725"/>
                  <a:pt x="10752" y="12725"/>
                </a:cubicBezTo>
                <a:cubicBezTo>
                  <a:pt x="10775" y="12725"/>
                  <a:pt x="10800" y="12700"/>
                  <a:pt x="10785" y="12672"/>
                </a:cubicBezTo>
                <a:cubicBezTo>
                  <a:pt x="10780" y="12661"/>
                  <a:pt x="10775" y="12653"/>
                  <a:pt x="10770" y="12642"/>
                </a:cubicBezTo>
                <a:cubicBezTo>
                  <a:pt x="10763" y="12630"/>
                  <a:pt x="10752" y="12624"/>
                  <a:pt x="10742" y="12624"/>
                </a:cubicBezTo>
                <a:close/>
                <a:moveTo>
                  <a:pt x="6328" y="12676"/>
                </a:moveTo>
                <a:cubicBezTo>
                  <a:pt x="6310" y="12676"/>
                  <a:pt x="6292" y="12687"/>
                  <a:pt x="6292" y="12711"/>
                </a:cubicBezTo>
                <a:lnTo>
                  <a:pt x="6292" y="12726"/>
                </a:lnTo>
                <a:cubicBezTo>
                  <a:pt x="6292" y="12749"/>
                  <a:pt x="6310" y="12760"/>
                  <a:pt x="6328" y="12760"/>
                </a:cubicBezTo>
                <a:cubicBezTo>
                  <a:pt x="6346" y="12760"/>
                  <a:pt x="6363" y="12749"/>
                  <a:pt x="6363" y="12726"/>
                </a:cubicBezTo>
                <a:lnTo>
                  <a:pt x="6363" y="12711"/>
                </a:lnTo>
                <a:cubicBezTo>
                  <a:pt x="6363" y="12687"/>
                  <a:pt x="6346" y="12676"/>
                  <a:pt x="6328" y="12676"/>
                </a:cubicBezTo>
                <a:close/>
                <a:moveTo>
                  <a:pt x="10094" y="12605"/>
                </a:moveTo>
                <a:cubicBezTo>
                  <a:pt x="10053" y="12605"/>
                  <a:pt x="10016" y="12659"/>
                  <a:pt x="10053" y="12696"/>
                </a:cubicBezTo>
                <a:cubicBezTo>
                  <a:pt x="10078" y="12720"/>
                  <a:pt x="10103" y="12745"/>
                  <a:pt x="10128" y="12771"/>
                </a:cubicBezTo>
                <a:cubicBezTo>
                  <a:pt x="10139" y="12783"/>
                  <a:pt x="10152" y="12787"/>
                  <a:pt x="10164" y="12787"/>
                </a:cubicBezTo>
                <a:cubicBezTo>
                  <a:pt x="10205" y="12787"/>
                  <a:pt x="10241" y="12734"/>
                  <a:pt x="10204" y="12697"/>
                </a:cubicBezTo>
                <a:cubicBezTo>
                  <a:pt x="10180" y="12671"/>
                  <a:pt x="10155" y="12646"/>
                  <a:pt x="10129" y="12621"/>
                </a:cubicBezTo>
                <a:cubicBezTo>
                  <a:pt x="10118" y="12610"/>
                  <a:pt x="10106" y="12605"/>
                  <a:pt x="10094" y="12605"/>
                </a:cubicBezTo>
                <a:close/>
                <a:moveTo>
                  <a:pt x="19649" y="12668"/>
                </a:moveTo>
                <a:cubicBezTo>
                  <a:pt x="19631" y="12668"/>
                  <a:pt x="19614" y="12676"/>
                  <a:pt x="19604" y="12695"/>
                </a:cubicBezTo>
                <a:cubicBezTo>
                  <a:pt x="19590" y="12718"/>
                  <a:pt x="19599" y="12755"/>
                  <a:pt x="19624" y="12768"/>
                </a:cubicBezTo>
                <a:cubicBezTo>
                  <a:pt x="19634" y="12773"/>
                  <a:pt x="19643" y="12779"/>
                  <a:pt x="19653" y="12784"/>
                </a:cubicBezTo>
                <a:cubicBezTo>
                  <a:pt x="19662" y="12788"/>
                  <a:pt x="19672" y="12790"/>
                  <a:pt x="19681" y="12790"/>
                </a:cubicBezTo>
                <a:cubicBezTo>
                  <a:pt x="19699" y="12790"/>
                  <a:pt x="19716" y="12782"/>
                  <a:pt x="19727" y="12764"/>
                </a:cubicBezTo>
                <a:cubicBezTo>
                  <a:pt x="19741" y="12740"/>
                  <a:pt x="19734" y="12703"/>
                  <a:pt x="19708" y="12691"/>
                </a:cubicBezTo>
                <a:cubicBezTo>
                  <a:pt x="19697" y="12685"/>
                  <a:pt x="19688" y="12680"/>
                  <a:pt x="19677" y="12675"/>
                </a:cubicBezTo>
                <a:cubicBezTo>
                  <a:pt x="19668" y="12670"/>
                  <a:pt x="19658" y="12668"/>
                  <a:pt x="19649" y="12668"/>
                </a:cubicBezTo>
                <a:close/>
                <a:moveTo>
                  <a:pt x="21901" y="12698"/>
                </a:moveTo>
                <a:cubicBezTo>
                  <a:pt x="21877" y="12698"/>
                  <a:pt x="21852" y="12723"/>
                  <a:pt x="21867" y="12750"/>
                </a:cubicBezTo>
                <a:cubicBezTo>
                  <a:pt x="21872" y="12761"/>
                  <a:pt x="21877" y="12770"/>
                  <a:pt x="21882" y="12781"/>
                </a:cubicBezTo>
                <a:cubicBezTo>
                  <a:pt x="21889" y="12793"/>
                  <a:pt x="21900" y="12799"/>
                  <a:pt x="21910" y="12799"/>
                </a:cubicBezTo>
                <a:cubicBezTo>
                  <a:pt x="21934" y="12799"/>
                  <a:pt x="21958" y="12773"/>
                  <a:pt x="21943" y="12745"/>
                </a:cubicBezTo>
                <a:cubicBezTo>
                  <a:pt x="21937" y="12735"/>
                  <a:pt x="21932" y="12726"/>
                  <a:pt x="21929" y="12716"/>
                </a:cubicBezTo>
                <a:cubicBezTo>
                  <a:pt x="21922" y="12703"/>
                  <a:pt x="21911" y="12698"/>
                  <a:pt x="21901" y="12698"/>
                </a:cubicBezTo>
                <a:close/>
                <a:moveTo>
                  <a:pt x="14674" y="12720"/>
                </a:moveTo>
                <a:cubicBezTo>
                  <a:pt x="14640" y="12720"/>
                  <a:pt x="14629" y="12777"/>
                  <a:pt x="14667" y="12790"/>
                </a:cubicBezTo>
                <a:cubicBezTo>
                  <a:pt x="14681" y="12795"/>
                  <a:pt x="14697" y="12801"/>
                  <a:pt x="14712" y="12806"/>
                </a:cubicBezTo>
                <a:cubicBezTo>
                  <a:pt x="14716" y="12807"/>
                  <a:pt x="14720" y="12808"/>
                  <a:pt x="14724" y="12808"/>
                </a:cubicBezTo>
                <a:cubicBezTo>
                  <a:pt x="14758" y="12808"/>
                  <a:pt x="14770" y="12752"/>
                  <a:pt x="14732" y="12738"/>
                </a:cubicBezTo>
                <a:cubicBezTo>
                  <a:pt x="14717" y="12733"/>
                  <a:pt x="14701" y="12727"/>
                  <a:pt x="14687" y="12722"/>
                </a:cubicBezTo>
                <a:cubicBezTo>
                  <a:pt x="14682" y="12720"/>
                  <a:pt x="14678" y="12720"/>
                  <a:pt x="14674" y="12720"/>
                </a:cubicBezTo>
                <a:close/>
                <a:moveTo>
                  <a:pt x="7179" y="12658"/>
                </a:moveTo>
                <a:cubicBezTo>
                  <a:pt x="7138" y="12658"/>
                  <a:pt x="7101" y="12711"/>
                  <a:pt x="7139" y="12748"/>
                </a:cubicBezTo>
                <a:lnTo>
                  <a:pt x="7184" y="12792"/>
                </a:lnTo>
                <a:cubicBezTo>
                  <a:pt x="7195" y="12804"/>
                  <a:pt x="7208" y="12809"/>
                  <a:pt x="7221" y="12809"/>
                </a:cubicBezTo>
                <a:cubicBezTo>
                  <a:pt x="7261" y="12809"/>
                  <a:pt x="7296" y="12756"/>
                  <a:pt x="7259" y="12718"/>
                </a:cubicBezTo>
                <a:lnTo>
                  <a:pt x="7215" y="12674"/>
                </a:lnTo>
                <a:cubicBezTo>
                  <a:pt x="7204" y="12663"/>
                  <a:pt x="7191" y="12658"/>
                  <a:pt x="7179" y="12658"/>
                </a:cubicBezTo>
                <a:close/>
                <a:moveTo>
                  <a:pt x="4255" y="12745"/>
                </a:moveTo>
                <a:cubicBezTo>
                  <a:pt x="4238" y="12745"/>
                  <a:pt x="4220" y="12757"/>
                  <a:pt x="4220" y="12780"/>
                </a:cubicBezTo>
                <a:lnTo>
                  <a:pt x="4220" y="12795"/>
                </a:lnTo>
                <a:cubicBezTo>
                  <a:pt x="4220" y="12818"/>
                  <a:pt x="4238" y="12830"/>
                  <a:pt x="4255" y="12830"/>
                </a:cubicBezTo>
                <a:cubicBezTo>
                  <a:pt x="4273" y="12830"/>
                  <a:pt x="4290" y="12818"/>
                  <a:pt x="4290" y="12795"/>
                </a:cubicBezTo>
                <a:lnTo>
                  <a:pt x="4290" y="12780"/>
                </a:lnTo>
                <a:cubicBezTo>
                  <a:pt x="4290" y="12757"/>
                  <a:pt x="4273" y="12745"/>
                  <a:pt x="4255" y="12745"/>
                </a:cubicBezTo>
                <a:close/>
                <a:moveTo>
                  <a:pt x="7688" y="12783"/>
                </a:moveTo>
                <a:cubicBezTo>
                  <a:pt x="7670" y="12783"/>
                  <a:pt x="7652" y="12794"/>
                  <a:pt x="7652" y="12817"/>
                </a:cubicBezTo>
                <a:lnTo>
                  <a:pt x="7652" y="12848"/>
                </a:lnTo>
                <a:cubicBezTo>
                  <a:pt x="7652" y="12871"/>
                  <a:pt x="7670" y="12882"/>
                  <a:pt x="7688" y="12882"/>
                </a:cubicBezTo>
                <a:cubicBezTo>
                  <a:pt x="7705" y="12882"/>
                  <a:pt x="7723" y="12871"/>
                  <a:pt x="7723" y="12848"/>
                </a:cubicBezTo>
                <a:lnTo>
                  <a:pt x="7723" y="12817"/>
                </a:lnTo>
                <a:cubicBezTo>
                  <a:pt x="7723" y="12794"/>
                  <a:pt x="7705" y="12783"/>
                  <a:pt x="7688" y="12783"/>
                </a:cubicBezTo>
                <a:close/>
                <a:moveTo>
                  <a:pt x="12298" y="12855"/>
                </a:moveTo>
                <a:cubicBezTo>
                  <a:pt x="12255" y="12855"/>
                  <a:pt x="12254" y="12925"/>
                  <a:pt x="12299" y="12926"/>
                </a:cubicBezTo>
                <a:cubicBezTo>
                  <a:pt x="12345" y="12926"/>
                  <a:pt x="12345" y="12855"/>
                  <a:pt x="12299" y="12855"/>
                </a:cubicBezTo>
                <a:cubicBezTo>
                  <a:pt x="12299" y="12855"/>
                  <a:pt x="12298" y="12855"/>
                  <a:pt x="12298" y="12855"/>
                </a:cubicBezTo>
                <a:close/>
                <a:moveTo>
                  <a:pt x="113" y="12853"/>
                </a:moveTo>
                <a:cubicBezTo>
                  <a:pt x="108" y="12853"/>
                  <a:pt x="104" y="12853"/>
                  <a:pt x="99" y="12854"/>
                </a:cubicBezTo>
                <a:cubicBezTo>
                  <a:pt x="58" y="12863"/>
                  <a:pt x="70" y="12922"/>
                  <a:pt x="108" y="12923"/>
                </a:cubicBezTo>
                <a:cubicBezTo>
                  <a:pt x="113" y="12933"/>
                  <a:pt x="125" y="12939"/>
                  <a:pt x="137" y="12939"/>
                </a:cubicBezTo>
                <a:cubicBezTo>
                  <a:pt x="144" y="12939"/>
                  <a:pt x="150" y="12937"/>
                  <a:pt x="155" y="12934"/>
                </a:cubicBezTo>
                <a:cubicBezTo>
                  <a:pt x="173" y="12923"/>
                  <a:pt x="176" y="12902"/>
                  <a:pt x="168" y="12885"/>
                </a:cubicBezTo>
                <a:cubicBezTo>
                  <a:pt x="158" y="12863"/>
                  <a:pt x="136" y="12853"/>
                  <a:pt x="113" y="12853"/>
                </a:cubicBezTo>
                <a:close/>
                <a:moveTo>
                  <a:pt x="6258" y="12863"/>
                </a:moveTo>
                <a:cubicBezTo>
                  <a:pt x="6224" y="12863"/>
                  <a:pt x="6214" y="12921"/>
                  <a:pt x="6251" y="12934"/>
                </a:cubicBezTo>
                <a:cubicBezTo>
                  <a:pt x="6265" y="12939"/>
                  <a:pt x="6281" y="12944"/>
                  <a:pt x="6295" y="12951"/>
                </a:cubicBezTo>
                <a:cubicBezTo>
                  <a:pt x="6300" y="12953"/>
                  <a:pt x="6304" y="12954"/>
                  <a:pt x="6308" y="12954"/>
                </a:cubicBezTo>
                <a:cubicBezTo>
                  <a:pt x="6343" y="12954"/>
                  <a:pt x="6354" y="12897"/>
                  <a:pt x="6315" y="12883"/>
                </a:cubicBezTo>
                <a:cubicBezTo>
                  <a:pt x="6301" y="12878"/>
                  <a:pt x="6285" y="12873"/>
                  <a:pt x="6270" y="12866"/>
                </a:cubicBezTo>
                <a:cubicBezTo>
                  <a:pt x="6266" y="12864"/>
                  <a:pt x="6262" y="12863"/>
                  <a:pt x="6258" y="12863"/>
                </a:cubicBezTo>
                <a:close/>
                <a:moveTo>
                  <a:pt x="434" y="12852"/>
                </a:moveTo>
                <a:cubicBezTo>
                  <a:pt x="424" y="12852"/>
                  <a:pt x="413" y="12858"/>
                  <a:pt x="407" y="12871"/>
                </a:cubicBezTo>
                <a:cubicBezTo>
                  <a:pt x="401" y="12881"/>
                  <a:pt x="396" y="12891"/>
                  <a:pt x="391" y="12901"/>
                </a:cubicBezTo>
                <a:cubicBezTo>
                  <a:pt x="377" y="12929"/>
                  <a:pt x="401" y="12955"/>
                  <a:pt x="425" y="12955"/>
                </a:cubicBezTo>
                <a:cubicBezTo>
                  <a:pt x="436" y="12955"/>
                  <a:pt x="446" y="12950"/>
                  <a:pt x="453" y="12937"/>
                </a:cubicBezTo>
                <a:cubicBezTo>
                  <a:pt x="458" y="12926"/>
                  <a:pt x="463" y="12917"/>
                  <a:pt x="469" y="12906"/>
                </a:cubicBezTo>
                <a:cubicBezTo>
                  <a:pt x="481" y="12878"/>
                  <a:pt x="457" y="12852"/>
                  <a:pt x="434" y="12852"/>
                </a:cubicBezTo>
                <a:close/>
                <a:moveTo>
                  <a:pt x="23987" y="12868"/>
                </a:moveTo>
                <a:cubicBezTo>
                  <a:pt x="23981" y="12868"/>
                  <a:pt x="23975" y="12870"/>
                  <a:pt x="23968" y="12874"/>
                </a:cubicBezTo>
                <a:cubicBezTo>
                  <a:pt x="23953" y="12884"/>
                  <a:pt x="23938" y="12894"/>
                  <a:pt x="23924" y="12904"/>
                </a:cubicBezTo>
                <a:cubicBezTo>
                  <a:pt x="23892" y="12924"/>
                  <a:pt x="23911" y="12971"/>
                  <a:pt x="23941" y="12971"/>
                </a:cubicBezTo>
                <a:cubicBezTo>
                  <a:pt x="23947" y="12971"/>
                  <a:pt x="23953" y="12969"/>
                  <a:pt x="23959" y="12965"/>
                </a:cubicBezTo>
                <a:cubicBezTo>
                  <a:pt x="23975" y="12955"/>
                  <a:pt x="23989" y="12946"/>
                  <a:pt x="24004" y="12936"/>
                </a:cubicBezTo>
                <a:cubicBezTo>
                  <a:pt x="24036" y="12914"/>
                  <a:pt x="24016" y="12868"/>
                  <a:pt x="23987" y="12868"/>
                </a:cubicBezTo>
                <a:close/>
                <a:moveTo>
                  <a:pt x="5944" y="12913"/>
                </a:moveTo>
                <a:cubicBezTo>
                  <a:pt x="5898" y="12913"/>
                  <a:pt x="5898" y="12984"/>
                  <a:pt x="5944" y="12984"/>
                </a:cubicBezTo>
                <a:lnTo>
                  <a:pt x="5960" y="12984"/>
                </a:lnTo>
                <a:cubicBezTo>
                  <a:pt x="6005" y="12984"/>
                  <a:pt x="6006" y="12913"/>
                  <a:pt x="5960" y="12913"/>
                </a:cubicBezTo>
                <a:close/>
                <a:moveTo>
                  <a:pt x="5147" y="12850"/>
                </a:moveTo>
                <a:cubicBezTo>
                  <a:pt x="5138" y="12850"/>
                  <a:pt x="5129" y="12853"/>
                  <a:pt x="5123" y="12860"/>
                </a:cubicBezTo>
                <a:cubicBezTo>
                  <a:pt x="5104" y="12885"/>
                  <a:pt x="5083" y="12911"/>
                  <a:pt x="5063" y="12936"/>
                </a:cubicBezTo>
                <a:cubicBezTo>
                  <a:pt x="5052" y="12951"/>
                  <a:pt x="5049" y="12970"/>
                  <a:pt x="5063" y="12985"/>
                </a:cubicBezTo>
                <a:cubicBezTo>
                  <a:pt x="5070" y="12992"/>
                  <a:pt x="5080" y="12996"/>
                  <a:pt x="5089" y="12996"/>
                </a:cubicBezTo>
                <a:cubicBezTo>
                  <a:pt x="5098" y="12996"/>
                  <a:pt x="5107" y="12993"/>
                  <a:pt x="5113" y="12985"/>
                </a:cubicBezTo>
                <a:cubicBezTo>
                  <a:pt x="5132" y="12960"/>
                  <a:pt x="5153" y="12936"/>
                  <a:pt x="5173" y="12911"/>
                </a:cubicBezTo>
                <a:cubicBezTo>
                  <a:pt x="5185" y="12895"/>
                  <a:pt x="5188" y="12875"/>
                  <a:pt x="5173" y="12860"/>
                </a:cubicBezTo>
                <a:cubicBezTo>
                  <a:pt x="5167" y="12854"/>
                  <a:pt x="5157" y="12850"/>
                  <a:pt x="5147" y="12850"/>
                </a:cubicBezTo>
                <a:close/>
                <a:moveTo>
                  <a:pt x="2507" y="12873"/>
                </a:moveTo>
                <a:cubicBezTo>
                  <a:pt x="2497" y="12873"/>
                  <a:pt x="2486" y="12878"/>
                  <a:pt x="2480" y="12891"/>
                </a:cubicBezTo>
                <a:cubicBezTo>
                  <a:pt x="2469" y="12911"/>
                  <a:pt x="2460" y="12932"/>
                  <a:pt x="2450" y="12951"/>
                </a:cubicBezTo>
                <a:cubicBezTo>
                  <a:pt x="2435" y="12979"/>
                  <a:pt x="2460" y="13005"/>
                  <a:pt x="2483" y="13005"/>
                </a:cubicBezTo>
                <a:cubicBezTo>
                  <a:pt x="2494" y="13005"/>
                  <a:pt x="2505" y="12999"/>
                  <a:pt x="2511" y="12986"/>
                </a:cubicBezTo>
                <a:cubicBezTo>
                  <a:pt x="2522" y="12967"/>
                  <a:pt x="2530" y="12946"/>
                  <a:pt x="2541" y="12926"/>
                </a:cubicBezTo>
                <a:cubicBezTo>
                  <a:pt x="2554" y="12899"/>
                  <a:pt x="2530" y="12873"/>
                  <a:pt x="2507" y="12873"/>
                </a:cubicBezTo>
                <a:close/>
                <a:moveTo>
                  <a:pt x="18719" y="12807"/>
                </a:moveTo>
                <a:cubicBezTo>
                  <a:pt x="18705" y="12807"/>
                  <a:pt x="18692" y="12814"/>
                  <a:pt x="18687" y="12832"/>
                </a:cubicBezTo>
                <a:cubicBezTo>
                  <a:pt x="18674" y="12879"/>
                  <a:pt x="18667" y="12927"/>
                  <a:pt x="18667" y="12976"/>
                </a:cubicBezTo>
                <a:cubicBezTo>
                  <a:pt x="18667" y="12999"/>
                  <a:pt x="18685" y="13010"/>
                  <a:pt x="18703" y="13010"/>
                </a:cubicBezTo>
                <a:cubicBezTo>
                  <a:pt x="18721" y="13010"/>
                  <a:pt x="18739" y="12999"/>
                  <a:pt x="18739" y="12976"/>
                </a:cubicBezTo>
                <a:cubicBezTo>
                  <a:pt x="18740" y="12934"/>
                  <a:pt x="18745" y="12892"/>
                  <a:pt x="18755" y="12852"/>
                </a:cubicBezTo>
                <a:cubicBezTo>
                  <a:pt x="18762" y="12825"/>
                  <a:pt x="18740" y="12807"/>
                  <a:pt x="18719" y="12807"/>
                </a:cubicBezTo>
                <a:close/>
                <a:moveTo>
                  <a:pt x="9656" y="12953"/>
                </a:moveTo>
                <a:cubicBezTo>
                  <a:pt x="9610" y="12953"/>
                  <a:pt x="9610" y="13023"/>
                  <a:pt x="9656" y="13023"/>
                </a:cubicBezTo>
                <a:cubicBezTo>
                  <a:pt x="9701" y="13023"/>
                  <a:pt x="9701" y="12953"/>
                  <a:pt x="9656" y="12953"/>
                </a:cubicBezTo>
                <a:close/>
                <a:moveTo>
                  <a:pt x="11730" y="12944"/>
                </a:moveTo>
                <a:cubicBezTo>
                  <a:pt x="11721" y="12944"/>
                  <a:pt x="11711" y="12947"/>
                  <a:pt x="11704" y="12954"/>
                </a:cubicBezTo>
                <a:cubicBezTo>
                  <a:pt x="11698" y="12958"/>
                  <a:pt x="11692" y="12959"/>
                  <a:pt x="11685" y="12959"/>
                </a:cubicBezTo>
                <a:cubicBezTo>
                  <a:pt x="11683" y="12959"/>
                  <a:pt x="11680" y="12959"/>
                  <a:pt x="11678" y="12959"/>
                </a:cubicBezTo>
                <a:cubicBezTo>
                  <a:pt x="11675" y="12958"/>
                  <a:pt x="11672" y="12958"/>
                  <a:pt x="11669" y="12958"/>
                </a:cubicBezTo>
                <a:cubicBezTo>
                  <a:pt x="11630" y="12958"/>
                  <a:pt x="11616" y="13018"/>
                  <a:pt x="11658" y="13027"/>
                </a:cubicBezTo>
                <a:cubicBezTo>
                  <a:pt x="11667" y="13029"/>
                  <a:pt x="11676" y="13031"/>
                  <a:pt x="11685" y="13031"/>
                </a:cubicBezTo>
                <a:cubicBezTo>
                  <a:pt x="11710" y="13031"/>
                  <a:pt x="11732" y="13021"/>
                  <a:pt x="11752" y="13004"/>
                </a:cubicBezTo>
                <a:cubicBezTo>
                  <a:pt x="11766" y="12991"/>
                  <a:pt x="11765" y="12965"/>
                  <a:pt x="11752" y="12954"/>
                </a:cubicBezTo>
                <a:cubicBezTo>
                  <a:pt x="11746" y="12947"/>
                  <a:pt x="11738" y="12944"/>
                  <a:pt x="11730" y="12944"/>
                </a:cubicBezTo>
                <a:close/>
                <a:moveTo>
                  <a:pt x="12990" y="12916"/>
                </a:moveTo>
                <a:cubicBezTo>
                  <a:pt x="12982" y="12916"/>
                  <a:pt x="12974" y="12919"/>
                  <a:pt x="12966" y="12926"/>
                </a:cubicBezTo>
                <a:lnTo>
                  <a:pt x="12921" y="12970"/>
                </a:lnTo>
                <a:cubicBezTo>
                  <a:pt x="12896" y="12996"/>
                  <a:pt x="12921" y="13031"/>
                  <a:pt x="12948" y="13031"/>
                </a:cubicBezTo>
                <a:cubicBezTo>
                  <a:pt x="12956" y="13031"/>
                  <a:pt x="12964" y="13028"/>
                  <a:pt x="12972" y="13021"/>
                </a:cubicBezTo>
                <a:lnTo>
                  <a:pt x="13016" y="12976"/>
                </a:lnTo>
                <a:cubicBezTo>
                  <a:pt x="13041" y="12951"/>
                  <a:pt x="13017" y="12916"/>
                  <a:pt x="12990" y="12916"/>
                </a:cubicBezTo>
                <a:close/>
                <a:moveTo>
                  <a:pt x="16584" y="12995"/>
                </a:moveTo>
                <a:cubicBezTo>
                  <a:pt x="16539" y="12995"/>
                  <a:pt x="16539" y="13067"/>
                  <a:pt x="16584" y="13067"/>
                </a:cubicBezTo>
                <a:lnTo>
                  <a:pt x="16599" y="13067"/>
                </a:lnTo>
                <a:cubicBezTo>
                  <a:pt x="16646" y="13067"/>
                  <a:pt x="16646" y="12995"/>
                  <a:pt x="16599" y="12995"/>
                </a:cubicBezTo>
                <a:close/>
                <a:moveTo>
                  <a:pt x="24618" y="13005"/>
                </a:moveTo>
                <a:cubicBezTo>
                  <a:pt x="24572" y="13005"/>
                  <a:pt x="24572" y="13075"/>
                  <a:pt x="24618" y="13075"/>
                </a:cubicBezTo>
                <a:lnTo>
                  <a:pt x="24648" y="13075"/>
                </a:lnTo>
                <a:cubicBezTo>
                  <a:pt x="24649" y="13075"/>
                  <a:pt x="24649" y="13075"/>
                  <a:pt x="24650" y="13075"/>
                </a:cubicBezTo>
                <a:cubicBezTo>
                  <a:pt x="24694" y="13075"/>
                  <a:pt x="24694" y="13005"/>
                  <a:pt x="24648" y="13005"/>
                </a:cubicBezTo>
                <a:close/>
                <a:moveTo>
                  <a:pt x="6598" y="13006"/>
                </a:moveTo>
                <a:cubicBezTo>
                  <a:pt x="6552" y="13006"/>
                  <a:pt x="6552" y="13077"/>
                  <a:pt x="6598" y="13077"/>
                </a:cubicBezTo>
                <a:cubicBezTo>
                  <a:pt x="6644" y="13077"/>
                  <a:pt x="6644" y="13006"/>
                  <a:pt x="6598" y="13006"/>
                </a:cubicBezTo>
                <a:close/>
                <a:moveTo>
                  <a:pt x="17982" y="12938"/>
                </a:moveTo>
                <a:cubicBezTo>
                  <a:pt x="17955" y="12938"/>
                  <a:pt x="17929" y="12955"/>
                  <a:pt x="17929" y="12989"/>
                </a:cubicBezTo>
                <a:lnTo>
                  <a:pt x="17929" y="13033"/>
                </a:lnTo>
                <a:cubicBezTo>
                  <a:pt x="17929" y="13068"/>
                  <a:pt x="17956" y="13086"/>
                  <a:pt x="17983" y="13086"/>
                </a:cubicBezTo>
                <a:cubicBezTo>
                  <a:pt x="18010" y="13086"/>
                  <a:pt x="18037" y="13068"/>
                  <a:pt x="18037" y="13033"/>
                </a:cubicBezTo>
                <a:lnTo>
                  <a:pt x="18037" y="12989"/>
                </a:lnTo>
                <a:cubicBezTo>
                  <a:pt x="18036" y="12955"/>
                  <a:pt x="18009" y="12938"/>
                  <a:pt x="17982" y="12938"/>
                </a:cubicBezTo>
                <a:close/>
                <a:moveTo>
                  <a:pt x="20328" y="12972"/>
                </a:moveTo>
                <a:cubicBezTo>
                  <a:pt x="20287" y="12972"/>
                  <a:pt x="20250" y="13025"/>
                  <a:pt x="20287" y="13063"/>
                </a:cubicBezTo>
                <a:lnTo>
                  <a:pt x="20303" y="13078"/>
                </a:lnTo>
                <a:cubicBezTo>
                  <a:pt x="20314" y="13089"/>
                  <a:pt x="20326" y="13094"/>
                  <a:pt x="20338" y="13094"/>
                </a:cubicBezTo>
                <a:cubicBezTo>
                  <a:pt x="20379" y="13094"/>
                  <a:pt x="20416" y="13041"/>
                  <a:pt x="20379" y="13004"/>
                </a:cubicBezTo>
                <a:lnTo>
                  <a:pt x="20363" y="12988"/>
                </a:lnTo>
                <a:cubicBezTo>
                  <a:pt x="20352" y="12977"/>
                  <a:pt x="20340" y="12972"/>
                  <a:pt x="20328" y="12972"/>
                </a:cubicBezTo>
                <a:close/>
                <a:moveTo>
                  <a:pt x="18344" y="12999"/>
                </a:moveTo>
                <a:cubicBezTo>
                  <a:pt x="18317" y="12999"/>
                  <a:pt x="18293" y="13034"/>
                  <a:pt x="18317" y="13059"/>
                </a:cubicBezTo>
                <a:cubicBezTo>
                  <a:pt x="18328" y="13070"/>
                  <a:pt x="18338" y="13079"/>
                  <a:pt x="18348" y="13090"/>
                </a:cubicBezTo>
                <a:cubicBezTo>
                  <a:pt x="18355" y="13097"/>
                  <a:pt x="18364" y="13100"/>
                  <a:pt x="18372" y="13100"/>
                </a:cubicBezTo>
                <a:cubicBezTo>
                  <a:pt x="18399" y="13100"/>
                  <a:pt x="18424" y="13065"/>
                  <a:pt x="18398" y="13041"/>
                </a:cubicBezTo>
                <a:cubicBezTo>
                  <a:pt x="18388" y="13030"/>
                  <a:pt x="18377" y="13021"/>
                  <a:pt x="18368" y="13010"/>
                </a:cubicBezTo>
                <a:cubicBezTo>
                  <a:pt x="18361" y="13003"/>
                  <a:pt x="18352" y="12999"/>
                  <a:pt x="18344" y="12999"/>
                </a:cubicBezTo>
                <a:close/>
                <a:moveTo>
                  <a:pt x="13717" y="12958"/>
                </a:moveTo>
                <a:cubicBezTo>
                  <a:pt x="13696" y="12958"/>
                  <a:pt x="13674" y="12975"/>
                  <a:pt x="13680" y="13002"/>
                </a:cubicBezTo>
                <a:lnTo>
                  <a:pt x="13695" y="13076"/>
                </a:lnTo>
                <a:cubicBezTo>
                  <a:pt x="13699" y="13094"/>
                  <a:pt x="13712" y="13102"/>
                  <a:pt x="13726" y="13102"/>
                </a:cubicBezTo>
                <a:cubicBezTo>
                  <a:pt x="13747" y="13102"/>
                  <a:pt x="13769" y="13085"/>
                  <a:pt x="13764" y="13058"/>
                </a:cubicBezTo>
                <a:cubicBezTo>
                  <a:pt x="13756" y="13033"/>
                  <a:pt x="13752" y="13009"/>
                  <a:pt x="13748" y="12984"/>
                </a:cubicBezTo>
                <a:cubicBezTo>
                  <a:pt x="13744" y="12966"/>
                  <a:pt x="13731" y="12958"/>
                  <a:pt x="13717" y="12958"/>
                </a:cubicBezTo>
                <a:close/>
                <a:moveTo>
                  <a:pt x="14256" y="13033"/>
                </a:moveTo>
                <a:cubicBezTo>
                  <a:pt x="14210" y="13033"/>
                  <a:pt x="14210" y="13104"/>
                  <a:pt x="14256" y="13104"/>
                </a:cubicBezTo>
                <a:cubicBezTo>
                  <a:pt x="14256" y="13104"/>
                  <a:pt x="14257" y="13104"/>
                  <a:pt x="14257" y="13104"/>
                </a:cubicBezTo>
                <a:cubicBezTo>
                  <a:pt x="14302" y="13104"/>
                  <a:pt x="14302" y="13033"/>
                  <a:pt x="14256" y="13033"/>
                </a:cubicBezTo>
                <a:close/>
                <a:moveTo>
                  <a:pt x="8846" y="12978"/>
                </a:moveTo>
                <a:cubicBezTo>
                  <a:pt x="8827" y="12978"/>
                  <a:pt x="8808" y="12987"/>
                  <a:pt x="8799" y="13005"/>
                </a:cubicBezTo>
                <a:cubicBezTo>
                  <a:pt x="8794" y="13015"/>
                  <a:pt x="8789" y="13025"/>
                  <a:pt x="8783" y="13035"/>
                </a:cubicBezTo>
                <a:cubicBezTo>
                  <a:pt x="8771" y="13061"/>
                  <a:pt x="8777" y="13093"/>
                  <a:pt x="8803" y="13109"/>
                </a:cubicBezTo>
                <a:cubicBezTo>
                  <a:pt x="8811" y="13113"/>
                  <a:pt x="8820" y="13115"/>
                  <a:pt x="8829" y="13115"/>
                </a:cubicBezTo>
                <a:cubicBezTo>
                  <a:pt x="8848" y="13115"/>
                  <a:pt x="8867" y="13106"/>
                  <a:pt x="8877" y="13089"/>
                </a:cubicBezTo>
                <a:cubicBezTo>
                  <a:pt x="8882" y="13078"/>
                  <a:pt x="8887" y="13069"/>
                  <a:pt x="8892" y="13058"/>
                </a:cubicBezTo>
                <a:cubicBezTo>
                  <a:pt x="8905" y="13033"/>
                  <a:pt x="8899" y="13001"/>
                  <a:pt x="8872" y="12985"/>
                </a:cubicBezTo>
                <a:cubicBezTo>
                  <a:pt x="8864" y="12980"/>
                  <a:pt x="8855" y="12978"/>
                  <a:pt x="8846" y="12978"/>
                </a:cubicBezTo>
                <a:close/>
                <a:moveTo>
                  <a:pt x="3682" y="12994"/>
                </a:moveTo>
                <a:cubicBezTo>
                  <a:pt x="3673" y="12994"/>
                  <a:pt x="3664" y="12997"/>
                  <a:pt x="3655" y="13001"/>
                </a:cubicBezTo>
                <a:cubicBezTo>
                  <a:pt x="3645" y="13006"/>
                  <a:pt x="3635" y="13011"/>
                  <a:pt x="3625" y="13016"/>
                </a:cubicBezTo>
                <a:cubicBezTo>
                  <a:pt x="3599" y="13030"/>
                  <a:pt x="3592" y="13065"/>
                  <a:pt x="3606" y="13090"/>
                </a:cubicBezTo>
                <a:cubicBezTo>
                  <a:pt x="3617" y="13107"/>
                  <a:pt x="3634" y="13116"/>
                  <a:pt x="3653" y="13116"/>
                </a:cubicBezTo>
                <a:cubicBezTo>
                  <a:pt x="3662" y="13116"/>
                  <a:pt x="3671" y="13114"/>
                  <a:pt x="3679" y="13110"/>
                </a:cubicBezTo>
                <a:cubicBezTo>
                  <a:pt x="3690" y="13104"/>
                  <a:pt x="3698" y="13099"/>
                  <a:pt x="3709" y="13094"/>
                </a:cubicBezTo>
                <a:cubicBezTo>
                  <a:pt x="3735" y="13080"/>
                  <a:pt x="3742" y="13046"/>
                  <a:pt x="3729" y="13021"/>
                </a:cubicBezTo>
                <a:cubicBezTo>
                  <a:pt x="3718" y="13003"/>
                  <a:pt x="3701" y="12994"/>
                  <a:pt x="3682" y="12994"/>
                </a:cubicBezTo>
                <a:close/>
                <a:moveTo>
                  <a:pt x="5937" y="13082"/>
                </a:moveTo>
                <a:cubicBezTo>
                  <a:pt x="5913" y="13082"/>
                  <a:pt x="5913" y="13117"/>
                  <a:pt x="5937" y="13117"/>
                </a:cubicBezTo>
                <a:cubicBezTo>
                  <a:pt x="5959" y="13117"/>
                  <a:pt x="5959" y="13082"/>
                  <a:pt x="5937" y="13082"/>
                </a:cubicBezTo>
                <a:close/>
                <a:moveTo>
                  <a:pt x="4676" y="13017"/>
                </a:moveTo>
                <a:cubicBezTo>
                  <a:pt x="4649" y="13017"/>
                  <a:pt x="4624" y="13053"/>
                  <a:pt x="4650" y="13078"/>
                </a:cubicBezTo>
                <a:cubicBezTo>
                  <a:pt x="4660" y="13089"/>
                  <a:pt x="4669" y="13099"/>
                  <a:pt x="4678" y="13109"/>
                </a:cubicBezTo>
                <a:cubicBezTo>
                  <a:pt x="4685" y="13116"/>
                  <a:pt x="4693" y="13120"/>
                  <a:pt x="4701" y="13120"/>
                </a:cubicBezTo>
                <a:cubicBezTo>
                  <a:pt x="4727" y="13120"/>
                  <a:pt x="4752" y="13083"/>
                  <a:pt x="4728" y="13058"/>
                </a:cubicBezTo>
                <a:cubicBezTo>
                  <a:pt x="4718" y="13048"/>
                  <a:pt x="4708" y="13037"/>
                  <a:pt x="4699" y="13028"/>
                </a:cubicBezTo>
                <a:cubicBezTo>
                  <a:pt x="4692" y="13021"/>
                  <a:pt x="4683" y="13017"/>
                  <a:pt x="4676" y="13017"/>
                </a:cubicBezTo>
                <a:close/>
                <a:moveTo>
                  <a:pt x="15398" y="13082"/>
                </a:moveTo>
                <a:cubicBezTo>
                  <a:pt x="15352" y="13082"/>
                  <a:pt x="15352" y="13153"/>
                  <a:pt x="15398" y="13153"/>
                </a:cubicBezTo>
                <a:cubicBezTo>
                  <a:pt x="15444" y="13153"/>
                  <a:pt x="15444" y="13082"/>
                  <a:pt x="15398" y="13082"/>
                </a:cubicBezTo>
                <a:close/>
                <a:moveTo>
                  <a:pt x="10359" y="13105"/>
                </a:moveTo>
                <a:cubicBezTo>
                  <a:pt x="10314" y="13105"/>
                  <a:pt x="10314" y="13177"/>
                  <a:pt x="10360" y="13177"/>
                </a:cubicBezTo>
                <a:lnTo>
                  <a:pt x="10376" y="13177"/>
                </a:lnTo>
                <a:cubicBezTo>
                  <a:pt x="10422" y="13177"/>
                  <a:pt x="10422" y="13105"/>
                  <a:pt x="10376" y="13105"/>
                </a:cubicBezTo>
                <a:lnTo>
                  <a:pt x="10360" y="13105"/>
                </a:lnTo>
                <a:cubicBezTo>
                  <a:pt x="10360" y="13105"/>
                  <a:pt x="10359" y="13105"/>
                  <a:pt x="10359" y="13105"/>
                </a:cubicBezTo>
                <a:close/>
                <a:moveTo>
                  <a:pt x="21332" y="13095"/>
                </a:moveTo>
                <a:cubicBezTo>
                  <a:pt x="21264" y="13095"/>
                  <a:pt x="21262" y="13203"/>
                  <a:pt x="21332" y="13203"/>
                </a:cubicBezTo>
                <a:cubicBezTo>
                  <a:pt x="21401" y="13201"/>
                  <a:pt x="21401" y="13095"/>
                  <a:pt x="21332" y="13095"/>
                </a:cubicBezTo>
                <a:close/>
                <a:moveTo>
                  <a:pt x="3007" y="13100"/>
                </a:moveTo>
                <a:cubicBezTo>
                  <a:pt x="2980" y="13100"/>
                  <a:pt x="2953" y="13117"/>
                  <a:pt x="2953" y="13152"/>
                </a:cubicBezTo>
                <a:lnTo>
                  <a:pt x="2953" y="13182"/>
                </a:lnTo>
                <a:cubicBezTo>
                  <a:pt x="2953" y="13216"/>
                  <a:pt x="2980" y="13234"/>
                  <a:pt x="3007" y="13234"/>
                </a:cubicBezTo>
                <a:cubicBezTo>
                  <a:pt x="3034" y="13234"/>
                  <a:pt x="3061" y="13216"/>
                  <a:pt x="3061" y="13182"/>
                </a:cubicBezTo>
                <a:lnTo>
                  <a:pt x="3061" y="13152"/>
                </a:lnTo>
                <a:cubicBezTo>
                  <a:pt x="3060" y="13117"/>
                  <a:pt x="3033" y="13100"/>
                  <a:pt x="3007" y="13100"/>
                </a:cubicBezTo>
                <a:close/>
                <a:moveTo>
                  <a:pt x="3953" y="13149"/>
                </a:moveTo>
                <a:cubicBezTo>
                  <a:pt x="3935" y="13149"/>
                  <a:pt x="3917" y="13161"/>
                  <a:pt x="3917" y="13184"/>
                </a:cubicBezTo>
                <a:lnTo>
                  <a:pt x="3917" y="13200"/>
                </a:lnTo>
                <a:cubicBezTo>
                  <a:pt x="3917" y="13223"/>
                  <a:pt x="3935" y="13234"/>
                  <a:pt x="3953" y="13234"/>
                </a:cubicBezTo>
                <a:cubicBezTo>
                  <a:pt x="3971" y="13234"/>
                  <a:pt x="3988" y="13223"/>
                  <a:pt x="3988" y="13200"/>
                </a:cubicBezTo>
                <a:lnTo>
                  <a:pt x="3988" y="13184"/>
                </a:lnTo>
                <a:cubicBezTo>
                  <a:pt x="3988" y="13161"/>
                  <a:pt x="3971" y="13149"/>
                  <a:pt x="3953" y="13149"/>
                </a:cubicBezTo>
                <a:close/>
                <a:moveTo>
                  <a:pt x="6727" y="13139"/>
                </a:moveTo>
                <a:cubicBezTo>
                  <a:pt x="6703" y="13139"/>
                  <a:pt x="6678" y="13164"/>
                  <a:pt x="6693" y="13192"/>
                </a:cubicBezTo>
                <a:cubicBezTo>
                  <a:pt x="6702" y="13208"/>
                  <a:pt x="6713" y="13219"/>
                  <a:pt x="6726" y="13226"/>
                </a:cubicBezTo>
                <a:cubicBezTo>
                  <a:pt x="6731" y="13234"/>
                  <a:pt x="6741" y="13241"/>
                  <a:pt x="6754" y="13241"/>
                </a:cubicBezTo>
                <a:lnTo>
                  <a:pt x="6775" y="13241"/>
                </a:lnTo>
                <a:cubicBezTo>
                  <a:pt x="6777" y="13241"/>
                  <a:pt x="6780" y="13240"/>
                  <a:pt x="6782" y="13240"/>
                </a:cubicBezTo>
                <a:lnTo>
                  <a:pt x="6783" y="13240"/>
                </a:lnTo>
                <a:cubicBezTo>
                  <a:pt x="6785" y="13240"/>
                  <a:pt x="6785" y="13237"/>
                  <a:pt x="6787" y="13237"/>
                </a:cubicBezTo>
                <a:cubicBezTo>
                  <a:pt x="6794" y="13235"/>
                  <a:pt x="6799" y="13230"/>
                  <a:pt x="6802" y="13224"/>
                </a:cubicBezTo>
                <a:cubicBezTo>
                  <a:pt x="6807" y="13216"/>
                  <a:pt x="6809" y="13210"/>
                  <a:pt x="6809" y="13204"/>
                </a:cubicBezTo>
                <a:cubicBezTo>
                  <a:pt x="6809" y="13193"/>
                  <a:pt x="6804" y="13185"/>
                  <a:pt x="6799" y="13180"/>
                </a:cubicBezTo>
                <a:cubicBezTo>
                  <a:pt x="6791" y="13175"/>
                  <a:pt x="6783" y="13171"/>
                  <a:pt x="6773" y="13169"/>
                </a:cubicBezTo>
                <a:cubicBezTo>
                  <a:pt x="6772" y="13169"/>
                  <a:pt x="6771" y="13168"/>
                  <a:pt x="6770" y="13168"/>
                </a:cubicBezTo>
                <a:cubicBezTo>
                  <a:pt x="6761" y="13167"/>
                  <a:pt x="6757" y="13162"/>
                  <a:pt x="6755" y="13157"/>
                </a:cubicBezTo>
                <a:cubicBezTo>
                  <a:pt x="6748" y="13144"/>
                  <a:pt x="6738" y="13139"/>
                  <a:pt x="6727" y="13139"/>
                </a:cubicBezTo>
                <a:close/>
                <a:moveTo>
                  <a:pt x="8214" y="13097"/>
                </a:moveTo>
                <a:cubicBezTo>
                  <a:pt x="8195" y="13097"/>
                  <a:pt x="8175" y="13108"/>
                  <a:pt x="8165" y="13124"/>
                </a:cubicBezTo>
                <a:cubicBezTo>
                  <a:pt x="8150" y="13152"/>
                  <a:pt x="8161" y="13180"/>
                  <a:pt x="8185" y="13198"/>
                </a:cubicBezTo>
                <a:cubicBezTo>
                  <a:pt x="8205" y="13213"/>
                  <a:pt x="8224" y="13227"/>
                  <a:pt x="8245" y="13242"/>
                </a:cubicBezTo>
                <a:cubicBezTo>
                  <a:pt x="8252" y="13247"/>
                  <a:pt x="8261" y="13249"/>
                  <a:pt x="8270" y="13249"/>
                </a:cubicBezTo>
                <a:cubicBezTo>
                  <a:pt x="8289" y="13249"/>
                  <a:pt x="8309" y="13238"/>
                  <a:pt x="8318" y="13222"/>
                </a:cubicBezTo>
                <a:cubicBezTo>
                  <a:pt x="8334" y="13194"/>
                  <a:pt x="8322" y="13166"/>
                  <a:pt x="8299" y="13148"/>
                </a:cubicBezTo>
                <a:cubicBezTo>
                  <a:pt x="8279" y="13133"/>
                  <a:pt x="8260" y="13119"/>
                  <a:pt x="8239" y="13104"/>
                </a:cubicBezTo>
                <a:cubicBezTo>
                  <a:pt x="8231" y="13099"/>
                  <a:pt x="8223" y="13097"/>
                  <a:pt x="8214" y="13097"/>
                </a:cubicBezTo>
                <a:close/>
                <a:moveTo>
                  <a:pt x="14659" y="13110"/>
                </a:moveTo>
                <a:cubicBezTo>
                  <a:pt x="14645" y="13110"/>
                  <a:pt x="14633" y="13118"/>
                  <a:pt x="14629" y="13136"/>
                </a:cubicBezTo>
                <a:lnTo>
                  <a:pt x="14613" y="13210"/>
                </a:lnTo>
                <a:cubicBezTo>
                  <a:pt x="14607" y="13237"/>
                  <a:pt x="14630" y="13255"/>
                  <a:pt x="14651" y="13255"/>
                </a:cubicBezTo>
                <a:cubicBezTo>
                  <a:pt x="14665" y="13255"/>
                  <a:pt x="14678" y="13248"/>
                  <a:pt x="14681" y="13230"/>
                </a:cubicBezTo>
                <a:lnTo>
                  <a:pt x="14697" y="13156"/>
                </a:lnTo>
                <a:cubicBezTo>
                  <a:pt x="14703" y="13128"/>
                  <a:pt x="14680" y="13110"/>
                  <a:pt x="14659" y="13110"/>
                </a:cubicBezTo>
                <a:close/>
                <a:moveTo>
                  <a:pt x="7400" y="13187"/>
                </a:moveTo>
                <a:cubicBezTo>
                  <a:pt x="7354" y="13187"/>
                  <a:pt x="7354" y="13257"/>
                  <a:pt x="7400" y="13257"/>
                </a:cubicBezTo>
                <a:lnTo>
                  <a:pt x="7416" y="13257"/>
                </a:lnTo>
                <a:cubicBezTo>
                  <a:pt x="7417" y="13257"/>
                  <a:pt x="7417" y="13257"/>
                  <a:pt x="7417" y="13257"/>
                </a:cubicBezTo>
                <a:cubicBezTo>
                  <a:pt x="7462" y="13257"/>
                  <a:pt x="7462" y="13187"/>
                  <a:pt x="7416" y="13187"/>
                </a:cubicBezTo>
                <a:close/>
                <a:moveTo>
                  <a:pt x="23475" y="13211"/>
                </a:moveTo>
                <a:cubicBezTo>
                  <a:pt x="23429" y="13211"/>
                  <a:pt x="23429" y="13282"/>
                  <a:pt x="23475" y="13282"/>
                </a:cubicBezTo>
                <a:cubicBezTo>
                  <a:pt x="23475" y="13283"/>
                  <a:pt x="23475" y="13283"/>
                  <a:pt x="23476" y="13283"/>
                </a:cubicBezTo>
                <a:cubicBezTo>
                  <a:pt x="23521" y="13283"/>
                  <a:pt x="23521" y="13211"/>
                  <a:pt x="23475" y="13211"/>
                </a:cubicBezTo>
                <a:close/>
                <a:moveTo>
                  <a:pt x="10645" y="13206"/>
                </a:moveTo>
                <a:cubicBezTo>
                  <a:pt x="10627" y="13206"/>
                  <a:pt x="10610" y="13215"/>
                  <a:pt x="10600" y="13232"/>
                </a:cubicBezTo>
                <a:cubicBezTo>
                  <a:pt x="10587" y="13256"/>
                  <a:pt x="10595" y="13293"/>
                  <a:pt x="10620" y="13306"/>
                </a:cubicBezTo>
                <a:cubicBezTo>
                  <a:pt x="10630" y="13311"/>
                  <a:pt x="10639" y="13316"/>
                  <a:pt x="10649" y="13321"/>
                </a:cubicBezTo>
                <a:cubicBezTo>
                  <a:pt x="10658" y="13326"/>
                  <a:pt x="10668" y="13328"/>
                  <a:pt x="10678" y="13328"/>
                </a:cubicBezTo>
                <a:cubicBezTo>
                  <a:pt x="10695" y="13328"/>
                  <a:pt x="10712" y="13320"/>
                  <a:pt x="10722" y="13302"/>
                </a:cubicBezTo>
                <a:cubicBezTo>
                  <a:pt x="10737" y="13278"/>
                  <a:pt x="10730" y="13242"/>
                  <a:pt x="10704" y="13229"/>
                </a:cubicBezTo>
                <a:cubicBezTo>
                  <a:pt x="10692" y="13224"/>
                  <a:pt x="10684" y="13218"/>
                  <a:pt x="10673" y="13213"/>
                </a:cubicBezTo>
                <a:cubicBezTo>
                  <a:pt x="10664" y="13209"/>
                  <a:pt x="10654" y="13206"/>
                  <a:pt x="10645" y="13206"/>
                </a:cubicBezTo>
                <a:close/>
                <a:moveTo>
                  <a:pt x="710" y="13232"/>
                </a:moveTo>
                <a:cubicBezTo>
                  <a:pt x="685" y="13232"/>
                  <a:pt x="660" y="13257"/>
                  <a:pt x="678" y="13284"/>
                </a:cubicBezTo>
                <a:cubicBezTo>
                  <a:pt x="687" y="13299"/>
                  <a:pt x="697" y="13314"/>
                  <a:pt x="707" y="13329"/>
                </a:cubicBezTo>
                <a:cubicBezTo>
                  <a:pt x="715" y="13340"/>
                  <a:pt x="726" y="13345"/>
                  <a:pt x="737" y="13345"/>
                </a:cubicBezTo>
                <a:cubicBezTo>
                  <a:pt x="762" y="13345"/>
                  <a:pt x="787" y="13319"/>
                  <a:pt x="769" y="13293"/>
                </a:cubicBezTo>
                <a:cubicBezTo>
                  <a:pt x="759" y="13278"/>
                  <a:pt x="748" y="13264"/>
                  <a:pt x="739" y="13248"/>
                </a:cubicBezTo>
                <a:cubicBezTo>
                  <a:pt x="731" y="13237"/>
                  <a:pt x="720" y="13232"/>
                  <a:pt x="710" y="13232"/>
                </a:cubicBezTo>
                <a:close/>
                <a:moveTo>
                  <a:pt x="5650" y="13244"/>
                </a:moveTo>
                <a:cubicBezTo>
                  <a:pt x="5642" y="13244"/>
                  <a:pt x="5633" y="13247"/>
                  <a:pt x="5625" y="13255"/>
                </a:cubicBezTo>
                <a:lnTo>
                  <a:pt x="5609" y="13270"/>
                </a:lnTo>
                <a:cubicBezTo>
                  <a:pt x="5584" y="13294"/>
                  <a:pt x="5609" y="13330"/>
                  <a:pt x="5637" y="13330"/>
                </a:cubicBezTo>
                <a:cubicBezTo>
                  <a:pt x="5643" y="13330"/>
                  <a:pt x="5649" y="13328"/>
                  <a:pt x="5655" y="13324"/>
                </a:cubicBezTo>
                <a:lnTo>
                  <a:pt x="5663" y="13329"/>
                </a:lnTo>
                <a:cubicBezTo>
                  <a:pt x="5677" y="13334"/>
                  <a:pt x="5693" y="13339"/>
                  <a:pt x="5708" y="13344"/>
                </a:cubicBezTo>
                <a:cubicBezTo>
                  <a:pt x="5712" y="13346"/>
                  <a:pt x="5716" y="13347"/>
                  <a:pt x="5720" y="13347"/>
                </a:cubicBezTo>
                <a:cubicBezTo>
                  <a:pt x="5754" y="13347"/>
                  <a:pt x="5765" y="13288"/>
                  <a:pt x="5727" y="13276"/>
                </a:cubicBezTo>
                <a:cubicBezTo>
                  <a:pt x="5713" y="13271"/>
                  <a:pt x="5697" y="13266"/>
                  <a:pt x="5682" y="13260"/>
                </a:cubicBezTo>
                <a:cubicBezTo>
                  <a:pt x="5681" y="13258"/>
                  <a:pt x="5678" y="13258"/>
                  <a:pt x="5677" y="13258"/>
                </a:cubicBezTo>
                <a:cubicBezTo>
                  <a:pt x="5671" y="13250"/>
                  <a:pt x="5661" y="13244"/>
                  <a:pt x="5650" y="13244"/>
                </a:cubicBezTo>
                <a:close/>
                <a:moveTo>
                  <a:pt x="22003" y="13301"/>
                </a:moveTo>
                <a:cubicBezTo>
                  <a:pt x="21990" y="13301"/>
                  <a:pt x="21977" y="13318"/>
                  <a:pt x="21989" y="13331"/>
                </a:cubicBezTo>
                <a:lnTo>
                  <a:pt x="22005" y="13346"/>
                </a:lnTo>
                <a:cubicBezTo>
                  <a:pt x="22009" y="13350"/>
                  <a:pt x="22013" y="13352"/>
                  <a:pt x="22017" y="13352"/>
                </a:cubicBezTo>
                <a:cubicBezTo>
                  <a:pt x="22030" y="13352"/>
                  <a:pt x="22042" y="13333"/>
                  <a:pt x="22030" y="13321"/>
                </a:cubicBezTo>
                <a:lnTo>
                  <a:pt x="22014" y="13306"/>
                </a:lnTo>
                <a:cubicBezTo>
                  <a:pt x="22011" y="13302"/>
                  <a:pt x="22007" y="13301"/>
                  <a:pt x="22003" y="13301"/>
                </a:cubicBezTo>
                <a:close/>
                <a:moveTo>
                  <a:pt x="165" y="13260"/>
                </a:moveTo>
                <a:cubicBezTo>
                  <a:pt x="151" y="13260"/>
                  <a:pt x="138" y="13267"/>
                  <a:pt x="134" y="13285"/>
                </a:cubicBezTo>
                <a:cubicBezTo>
                  <a:pt x="126" y="13320"/>
                  <a:pt x="134" y="13352"/>
                  <a:pt x="156" y="13379"/>
                </a:cubicBezTo>
                <a:cubicBezTo>
                  <a:pt x="162" y="13386"/>
                  <a:pt x="171" y="13390"/>
                  <a:pt x="180" y="13390"/>
                </a:cubicBezTo>
                <a:cubicBezTo>
                  <a:pt x="190" y="13390"/>
                  <a:pt x="200" y="13386"/>
                  <a:pt x="207" y="13379"/>
                </a:cubicBezTo>
                <a:cubicBezTo>
                  <a:pt x="220" y="13364"/>
                  <a:pt x="218" y="13344"/>
                  <a:pt x="207" y="13330"/>
                </a:cubicBezTo>
                <a:cubicBezTo>
                  <a:pt x="201" y="13323"/>
                  <a:pt x="199" y="13314"/>
                  <a:pt x="202" y="13304"/>
                </a:cubicBezTo>
                <a:cubicBezTo>
                  <a:pt x="209" y="13278"/>
                  <a:pt x="186" y="13260"/>
                  <a:pt x="165" y="13260"/>
                </a:cubicBezTo>
                <a:close/>
                <a:moveTo>
                  <a:pt x="22816" y="13271"/>
                </a:moveTo>
                <a:cubicBezTo>
                  <a:pt x="22788" y="13271"/>
                  <a:pt x="22765" y="13306"/>
                  <a:pt x="22790" y="13331"/>
                </a:cubicBezTo>
                <a:cubicBezTo>
                  <a:pt x="22810" y="13351"/>
                  <a:pt x="22829" y="13372"/>
                  <a:pt x="22850" y="13391"/>
                </a:cubicBezTo>
                <a:cubicBezTo>
                  <a:pt x="22858" y="13399"/>
                  <a:pt x="22866" y="13402"/>
                  <a:pt x="22874" y="13402"/>
                </a:cubicBezTo>
                <a:cubicBezTo>
                  <a:pt x="22901" y="13402"/>
                  <a:pt x="22925" y="13366"/>
                  <a:pt x="22900" y="13341"/>
                </a:cubicBezTo>
                <a:cubicBezTo>
                  <a:pt x="22879" y="13321"/>
                  <a:pt x="22859" y="13300"/>
                  <a:pt x="22840" y="13281"/>
                </a:cubicBezTo>
                <a:cubicBezTo>
                  <a:pt x="22832" y="13274"/>
                  <a:pt x="22824" y="13271"/>
                  <a:pt x="22816" y="13271"/>
                </a:cubicBezTo>
                <a:close/>
                <a:moveTo>
                  <a:pt x="4989" y="13318"/>
                </a:moveTo>
                <a:cubicBezTo>
                  <a:pt x="4963" y="13318"/>
                  <a:pt x="4939" y="13353"/>
                  <a:pt x="4964" y="13378"/>
                </a:cubicBezTo>
                <a:lnTo>
                  <a:pt x="4979" y="13394"/>
                </a:lnTo>
                <a:cubicBezTo>
                  <a:pt x="4987" y="13401"/>
                  <a:pt x="4995" y="13404"/>
                  <a:pt x="5003" y="13404"/>
                </a:cubicBezTo>
                <a:cubicBezTo>
                  <a:pt x="5031" y="13404"/>
                  <a:pt x="5055" y="13369"/>
                  <a:pt x="5029" y="13344"/>
                </a:cubicBezTo>
                <a:lnTo>
                  <a:pt x="5013" y="13329"/>
                </a:lnTo>
                <a:cubicBezTo>
                  <a:pt x="5006" y="13321"/>
                  <a:pt x="4997" y="13318"/>
                  <a:pt x="4989" y="13318"/>
                </a:cubicBezTo>
                <a:close/>
                <a:moveTo>
                  <a:pt x="17982" y="13312"/>
                </a:moveTo>
                <a:cubicBezTo>
                  <a:pt x="17958" y="13312"/>
                  <a:pt x="17938" y="13329"/>
                  <a:pt x="17930" y="13351"/>
                </a:cubicBezTo>
                <a:cubicBezTo>
                  <a:pt x="17925" y="13366"/>
                  <a:pt x="17919" y="13381"/>
                  <a:pt x="17914" y="13395"/>
                </a:cubicBezTo>
                <a:cubicBezTo>
                  <a:pt x="17906" y="13423"/>
                  <a:pt x="17925" y="13454"/>
                  <a:pt x="17951" y="13461"/>
                </a:cubicBezTo>
                <a:cubicBezTo>
                  <a:pt x="17955" y="13462"/>
                  <a:pt x="17960" y="13462"/>
                  <a:pt x="17964" y="13462"/>
                </a:cubicBezTo>
                <a:cubicBezTo>
                  <a:pt x="17988" y="13462"/>
                  <a:pt x="18009" y="13446"/>
                  <a:pt x="18017" y="13424"/>
                </a:cubicBezTo>
                <a:cubicBezTo>
                  <a:pt x="18022" y="13408"/>
                  <a:pt x="18027" y="13394"/>
                  <a:pt x="18033" y="13379"/>
                </a:cubicBezTo>
                <a:cubicBezTo>
                  <a:pt x="18042" y="13352"/>
                  <a:pt x="18022" y="13320"/>
                  <a:pt x="17996" y="13314"/>
                </a:cubicBezTo>
                <a:cubicBezTo>
                  <a:pt x="17991" y="13313"/>
                  <a:pt x="17986" y="13312"/>
                  <a:pt x="17982" y="13312"/>
                </a:cubicBezTo>
                <a:close/>
                <a:moveTo>
                  <a:pt x="22393" y="13422"/>
                </a:moveTo>
                <a:cubicBezTo>
                  <a:pt x="22380" y="13422"/>
                  <a:pt x="22368" y="13440"/>
                  <a:pt x="22380" y="13452"/>
                </a:cubicBezTo>
                <a:lnTo>
                  <a:pt x="22396" y="13468"/>
                </a:lnTo>
                <a:cubicBezTo>
                  <a:pt x="22399" y="13472"/>
                  <a:pt x="22403" y="13473"/>
                  <a:pt x="22407" y="13473"/>
                </a:cubicBezTo>
                <a:cubicBezTo>
                  <a:pt x="22421" y="13473"/>
                  <a:pt x="22432" y="13456"/>
                  <a:pt x="22421" y="13444"/>
                </a:cubicBezTo>
                <a:lnTo>
                  <a:pt x="22405" y="13428"/>
                </a:lnTo>
                <a:cubicBezTo>
                  <a:pt x="22401" y="13424"/>
                  <a:pt x="22397" y="13422"/>
                  <a:pt x="22393" y="13422"/>
                </a:cubicBezTo>
                <a:close/>
                <a:moveTo>
                  <a:pt x="20520" y="13441"/>
                </a:moveTo>
                <a:cubicBezTo>
                  <a:pt x="20473" y="13441"/>
                  <a:pt x="20473" y="13512"/>
                  <a:pt x="20520" y="13512"/>
                </a:cubicBezTo>
                <a:cubicBezTo>
                  <a:pt x="20565" y="13512"/>
                  <a:pt x="20565" y="13441"/>
                  <a:pt x="20520" y="13441"/>
                </a:cubicBezTo>
                <a:close/>
                <a:moveTo>
                  <a:pt x="19018" y="13422"/>
                </a:moveTo>
                <a:cubicBezTo>
                  <a:pt x="18991" y="13422"/>
                  <a:pt x="18967" y="13458"/>
                  <a:pt x="18992" y="13483"/>
                </a:cubicBezTo>
                <a:lnTo>
                  <a:pt x="19023" y="13513"/>
                </a:lnTo>
                <a:cubicBezTo>
                  <a:pt x="19030" y="13520"/>
                  <a:pt x="19038" y="13524"/>
                  <a:pt x="19046" y="13524"/>
                </a:cubicBezTo>
                <a:cubicBezTo>
                  <a:pt x="19072" y="13524"/>
                  <a:pt x="19096" y="13488"/>
                  <a:pt x="19072" y="13463"/>
                </a:cubicBezTo>
                <a:lnTo>
                  <a:pt x="19042" y="13433"/>
                </a:lnTo>
                <a:cubicBezTo>
                  <a:pt x="19035" y="13426"/>
                  <a:pt x="19026" y="13422"/>
                  <a:pt x="19018" y="13422"/>
                </a:cubicBezTo>
                <a:close/>
                <a:moveTo>
                  <a:pt x="17305" y="13403"/>
                </a:moveTo>
                <a:cubicBezTo>
                  <a:pt x="17278" y="13403"/>
                  <a:pt x="17254" y="13438"/>
                  <a:pt x="17279" y="13463"/>
                </a:cubicBezTo>
                <a:cubicBezTo>
                  <a:pt x="17299" y="13483"/>
                  <a:pt x="17319" y="13504"/>
                  <a:pt x="17340" y="13523"/>
                </a:cubicBezTo>
                <a:cubicBezTo>
                  <a:pt x="17347" y="13531"/>
                  <a:pt x="17355" y="13534"/>
                  <a:pt x="17363" y="13534"/>
                </a:cubicBezTo>
                <a:cubicBezTo>
                  <a:pt x="17390" y="13534"/>
                  <a:pt x="17414" y="13498"/>
                  <a:pt x="17389" y="13473"/>
                </a:cubicBezTo>
                <a:cubicBezTo>
                  <a:pt x="17369" y="13454"/>
                  <a:pt x="17351" y="13433"/>
                  <a:pt x="17330" y="13413"/>
                </a:cubicBezTo>
                <a:cubicBezTo>
                  <a:pt x="17322" y="13406"/>
                  <a:pt x="17313" y="13403"/>
                  <a:pt x="17305" y="13403"/>
                </a:cubicBezTo>
                <a:close/>
                <a:moveTo>
                  <a:pt x="19709" y="13436"/>
                </a:moveTo>
                <a:cubicBezTo>
                  <a:pt x="19639" y="13436"/>
                  <a:pt x="19639" y="13544"/>
                  <a:pt x="19709" y="13544"/>
                </a:cubicBezTo>
                <a:cubicBezTo>
                  <a:pt x="19777" y="13543"/>
                  <a:pt x="19777" y="13436"/>
                  <a:pt x="19709" y="13436"/>
                </a:cubicBezTo>
                <a:close/>
                <a:moveTo>
                  <a:pt x="1430" y="13425"/>
                </a:moveTo>
                <a:cubicBezTo>
                  <a:pt x="1389" y="13425"/>
                  <a:pt x="1352" y="13478"/>
                  <a:pt x="1390" y="13515"/>
                </a:cubicBezTo>
                <a:lnTo>
                  <a:pt x="1406" y="13531"/>
                </a:lnTo>
                <a:cubicBezTo>
                  <a:pt x="1417" y="13542"/>
                  <a:pt x="1430" y="13547"/>
                  <a:pt x="1442" y="13547"/>
                </a:cubicBezTo>
                <a:cubicBezTo>
                  <a:pt x="1482" y="13547"/>
                  <a:pt x="1519" y="13494"/>
                  <a:pt x="1482" y="13456"/>
                </a:cubicBezTo>
                <a:cubicBezTo>
                  <a:pt x="1476" y="13450"/>
                  <a:pt x="1471" y="13446"/>
                  <a:pt x="1466" y="13441"/>
                </a:cubicBezTo>
                <a:cubicBezTo>
                  <a:pt x="1455" y="13430"/>
                  <a:pt x="1442" y="13425"/>
                  <a:pt x="1430" y="13425"/>
                </a:cubicBezTo>
                <a:close/>
                <a:moveTo>
                  <a:pt x="9715" y="13345"/>
                </a:moveTo>
                <a:cubicBezTo>
                  <a:pt x="9701" y="13345"/>
                  <a:pt x="9688" y="13353"/>
                  <a:pt x="9683" y="13370"/>
                </a:cubicBezTo>
                <a:cubicBezTo>
                  <a:pt x="9670" y="13418"/>
                  <a:pt x="9663" y="13466"/>
                  <a:pt x="9663" y="13514"/>
                </a:cubicBezTo>
                <a:cubicBezTo>
                  <a:pt x="9663" y="13537"/>
                  <a:pt x="9681" y="13549"/>
                  <a:pt x="9699" y="13549"/>
                </a:cubicBezTo>
                <a:cubicBezTo>
                  <a:pt x="9716" y="13549"/>
                  <a:pt x="9735" y="13537"/>
                  <a:pt x="9735" y="13514"/>
                </a:cubicBezTo>
                <a:cubicBezTo>
                  <a:pt x="9736" y="13472"/>
                  <a:pt x="9741" y="13430"/>
                  <a:pt x="9751" y="13389"/>
                </a:cubicBezTo>
                <a:cubicBezTo>
                  <a:pt x="9759" y="13363"/>
                  <a:pt x="9737" y="13345"/>
                  <a:pt x="9715" y="13345"/>
                </a:cubicBezTo>
                <a:close/>
                <a:moveTo>
                  <a:pt x="6430" y="13487"/>
                </a:moveTo>
                <a:cubicBezTo>
                  <a:pt x="6422" y="13487"/>
                  <a:pt x="6414" y="13490"/>
                  <a:pt x="6406" y="13497"/>
                </a:cubicBezTo>
                <a:lnTo>
                  <a:pt x="6391" y="13513"/>
                </a:lnTo>
                <a:cubicBezTo>
                  <a:pt x="6366" y="13538"/>
                  <a:pt x="6390" y="13573"/>
                  <a:pt x="6417" y="13573"/>
                </a:cubicBezTo>
                <a:cubicBezTo>
                  <a:pt x="6425" y="13573"/>
                  <a:pt x="6434" y="13570"/>
                  <a:pt x="6441" y="13562"/>
                </a:cubicBezTo>
                <a:lnTo>
                  <a:pt x="6457" y="13546"/>
                </a:lnTo>
                <a:cubicBezTo>
                  <a:pt x="6482" y="13522"/>
                  <a:pt x="6457" y="13487"/>
                  <a:pt x="6430" y="13487"/>
                </a:cubicBezTo>
                <a:close/>
                <a:moveTo>
                  <a:pt x="24706" y="13515"/>
                </a:moveTo>
                <a:cubicBezTo>
                  <a:pt x="24660" y="13515"/>
                  <a:pt x="24660" y="13586"/>
                  <a:pt x="24706" y="13586"/>
                </a:cubicBezTo>
                <a:cubicBezTo>
                  <a:pt x="24706" y="13586"/>
                  <a:pt x="24706" y="13586"/>
                  <a:pt x="24707" y="13586"/>
                </a:cubicBezTo>
                <a:cubicBezTo>
                  <a:pt x="24752" y="13586"/>
                  <a:pt x="24751" y="13517"/>
                  <a:pt x="24706" y="13515"/>
                </a:cubicBezTo>
                <a:close/>
                <a:moveTo>
                  <a:pt x="15309" y="13474"/>
                </a:moveTo>
                <a:cubicBezTo>
                  <a:pt x="15295" y="13474"/>
                  <a:pt x="15281" y="13482"/>
                  <a:pt x="15275" y="13498"/>
                </a:cubicBezTo>
                <a:cubicBezTo>
                  <a:pt x="15270" y="13514"/>
                  <a:pt x="15265" y="13529"/>
                  <a:pt x="15261" y="13543"/>
                </a:cubicBezTo>
                <a:cubicBezTo>
                  <a:pt x="15252" y="13569"/>
                  <a:pt x="15273" y="13587"/>
                  <a:pt x="15295" y="13587"/>
                </a:cubicBezTo>
                <a:cubicBezTo>
                  <a:pt x="15308" y="13587"/>
                  <a:pt x="15322" y="13580"/>
                  <a:pt x="15328" y="13562"/>
                </a:cubicBezTo>
                <a:cubicBezTo>
                  <a:pt x="15334" y="13546"/>
                  <a:pt x="15339" y="13532"/>
                  <a:pt x="15343" y="13518"/>
                </a:cubicBezTo>
                <a:cubicBezTo>
                  <a:pt x="15352" y="13492"/>
                  <a:pt x="15330" y="13474"/>
                  <a:pt x="15309" y="13474"/>
                </a:cubicBezTo>
                <a:close/>
                <a:moveTo>
                  <a:pt x="7580" y="13533"/>
                </a:moveTo>
                <a:cubicBezTo>
                  <a:pt x="7535" y="13533"/>
                  <a:pt x="7535" y="13603"/>
                  <a:pt x="7580" y="13603"/>
                </a:cubicBezTo>
                <a:lnTo>
                  <a:pt x="7595" y="13603"/>
                </a:lnTo>
                <a:cubicBezTo>
                  <a:pt x="7641" y="13603"/>
                  <a:pt x="7641" y="13533"/>
                  <a:pt x="7595" y="13533"/>
                </a:cubicBezTo>
                <a:close/>
                <a:moveTo>
                  <a:pt x="16704" y="13475"/>
                </a:moveTo>
                <a:cubicBezTo>
                  <a:pt x="16664" y="13475"/>
                  <a:pt x="16628" y="13528"/>
                  <a:pt x="16664" y="13565"/>
                </a:cubicBezTo>
                <a:cubicBezTo>
                  <a:pt x="16675" y="13576"/>
                  <a:pt x="16683" y="13586"/>
                  <a:pt x="16693" y="13596"/>
                </a:cubicBezTo>
                <a:cubicBezTo>
                  <a:pt x="16703" y="13607"/>
                  <a:pt x="16716" y="13612"/>
                  <a:pt x="16728" y="13612"/>
                </a:cubicBezTo>
                <a:cubicBezTo>
                  <a:pt x="16768" y="13612"/>
                  <a:pt x="16805" y="13558"/>
                  <a:pt x="16769" y="13520"/>
                </a:cubicBezTo>
                <a:cubicBezTo>
                  <a:pt x="16760" y="13510"/>
                  <a:pt x="16749" y="13499"/>
                  <a:pt x="16740" y="13491"/>
                </a:cubicBezTo>
                <a:cubicBezTo>
                  <a:pt x="16729" y="13479"/>
                  <a:pt x="16717" y="13475"/>
                  <a:pt x="16704" y="13475"/>
                </a:cubicBezTo>
                <a:close/>
                <a:moveTo>
                  <a:pt x="8978" y="13475"/>
                </a:moveTo>
                <a:cubicBezTo>
                  <a:pt x="8951" y="13475"/>
                  <a:pt x="8924" y="13493"/>
                  <a:pt x="8924" y="13528"/>
                </a:cubicBezTo>
                <a:lnTo>
                  <a:pt x="8924" y="13572"/>
                </a:lnTo>
                <a:cubicBezTo>
                  <a:pt x="8924" y="13606"/>
                  <a:pt x="8950" y="13623"/>
                  <a:pt x="8977" y="13623"/>
                </a:cubicBezTo>
                <a:cubicBezTo>
                  <a:pt x="9004" y="13623"/>
                  <a:pt x="9031" y="13606"/>
                  <a:pt x="9031" y="13572"/>
                </a:cubicBezTo>
                <a:lnTo>
                  <a:pt x="9031" y="13528"/>
                </a:lnTo>
                <a:cubicBezTo>
                  <a:pt x="9032" y="13493"/>
                  <a:pt x="9005" y="13475"/>
                  <a:pt x="8978" y="13475"/>
                </a:cubicBezTo>
                <a:close/>
                <a:moveTo>
                  <a:pt x="11324" y="13510"/>
                </a:moveTo>
                <a:cubicBezTo>
                  <a:pt x="11283" y="13510"/>
                  <a:pt x="11246" y="13563"/>
                  <a:pt x="11283" y="13601"/>
                </a:cubicBezTo>
                <a:lnTo>
                  <a:pt x="11299" y="13617"/>
                </a:lnTo>
                <a:cubicBezTo>
                  <a:pt x="11310" y="13628"/>
                  <a:pt x="11322" y="13632"/>
                  <a:pt x="11334" y="13632"/>
                </a:cubicBezTo>
                <a:cubicBezTo>
                  <a:pt x="11375" y="13632"/>
                  <a:pt x="11412" y="13579"/>
                  <a:pt x="11375" y="13541"/>
                </a:cubicBezTo>
                <a:lnTo>
                  <a:pt x="11359" y="13526"/>
                </a:lnTo>
                <a:cubicBezTo>
                  <a:pt x="11348" y="13515"/>
                  <a:pt x="11336" y="13510"/>
                  <a:pt x="11324" y="13510"/>
                </a:cubicBezTo>
                <a:close/>
                <a:moveTo>
                  <a:pt x="20072" y="13484"/>
                </a:moveTo>
                <a:cubicBezTo>
                  <a:pt x="20048" y="13484"/>
                  <a:pt x="20028" y="13500"/>
                  <a:pt x="20020" y="13522"/>
                </a:cubicBezTo>
                <a:cubicBezTo>
                  <a:pt x="20015" y="13536"/>
                  <a:pt x="20009" y="13552"/>
                  <a:pt x="20004" y="13566"/>
                </a:cubicBezTo>
                <a:cubicBezTo>
                  <a:pt x="19994" y="13594"/>
                  <a:pt x="20015" y="13625"/>
                  <a:pt x="20041" y="13632"/>
                </a:cubicBezTo>
                <a:cubicBezTo>
                  <a:pt x="20045" y="13634"/>
                  <a:pt x="20050" y="13634"/>
                  <a:pt x="20054" y="13634"/>
                </a:cubicBezTo>
                <a:cubicBezTo>
                  <a:pt x="20078" y="13634"/>
                  <a:pt x="20099" y="13618"/>
                  <a:pt x="20107" y="13596"/>
                </a:cubicBezTo>
                <a:cubicBezTo>
                  <a:pt x="20112" y="13581"/>
                  <a:pt x="20117" y="13565"/>
                  <a:pt x="20123" y="13551"/>
                </a:cubicBezTo>
                <a:cubicBezTo>
                  <a:pt x="20133" y="13524"/>
                  <a:pt x="20112" y="13492"/>
                  <a:pt x="20086" y="13486"/>
                </a:cubicBezTo>
                <a:cubicBezTo>
                  <a:pt x="20081" y="13484"/>
                  <a:pt x="20076" y="13484"/>
                  <a:pt x="20072" y="13484"/>
                </a:cubicBezTo>
                <a:close/>
                <a:moveTo>
                  <a:pt x="9341" y="13536"/>
                </a:moveTo>
                <a:cubicBezTo>
                  <a:pt x="9313" y="13536"/>
                  <a:pt x="9288" y="13572"/>
                  <a:pt x="9313" y="13597"/>
                </a:cubicBezTo>
                <a:cubicBezTo>
                  <a:pt x="9324" y="13607"/>
                  <a:pt x="9334" y="13617"/>
                  <a:pt x="9344" y="13627"/>
                </a:cubicBezTo>
                <a:cubicBezTo>
                  <a:pt x="9351" y="13634"/>
                  <a:pt x="9359" y="13637"/>
                  <a:pt x="9367" y="13637"/>
                </a:cubicBezTo>
                <a:cubicBezTo>
                  <a:pt x="9395" y="13637"/>
                  <a:pt x="9420" y="13601"/>
                  <a:pt x="9394" y="13577"/>
                </a:cubicBezTo>
                <a:cubicBezTo>
                  <a:pt x="9383" y="13566"/>
                  <a:pt x="9373" y="13557"/>
                  <a:pt x="9364" y="13546"/>
                </a:cubicBezTo>
                <a:cubicBezTo>
                  <a:pt x="9357" y="13539"/>
                  <a:pt x="9349" y="13536"/>
                  <a:pt x="9341" y="13536"/>
                </a:cubicBezTo>
                <a:close/>
                <a:moveTo>
                  <a:pt x="4712" y="13497"/>
                </a:moveTo>
                <a:cubicBezTo>
                  <a:pt x="4691" y="13497"/>
                  <a:pt x="4669" y="13514"/>
                  <a:pt x="4675" y="13540"/>
                </a:cubicBezTo>
                <a:lnTo>
                  <a:pt x="4690" y="13615"/>
                </a:lnTo>
                <a:cubicBezTo>
                  <a:pt x="4694" y="13633"/>
                  <a:pt x="4707" y="13640"/>
                  <a:pt x="4720" y="13640"/>
                </a:cubicBezTo>
                <a:cubicBezTo>
                  <a:pt x="4741" y="13640"/>
                  <a:pt x="4763" y="13623"/>
                  <a:pt x="4758" y="13597"/>
                </a:cubicBezTo>
                <a:lnTo>
                  <a:pt x="4743" y="13522"/>
                </a:lnTo>
                <a:cubicBezTo>
                  <a:pt x="4739" y="13504"/>
                  <a:pt x="4726" y="13497"/>
                  <a:pt x="4712" y="13497"/>
                </a:cubicBezTo>
                <a:close/>
                <a:moveTo>
                  <a:pt x="4464" y="13542"/>
                </a:moveTo>
                <a:cubicBezTo>
                  <a:pt x="4446" y="13542"/>
                  <a:pt x="4428" y="13554"/>
                  <a:pt x="4428" y="13577"/>
                </a:cubicBezTo>
                <a:lnTo>
                  <a:pt x="4428" y="13607"/>
                </a:lnTo>
                <a:cubicBezTo>
                  <a:pt x="4428" y="13630"/>
                  <a:pt x="4446" y="13642"/>
                  <a:pt x="4464" y="13642"/>
                </a:cubicBezTo>
                <a:cubicBezTo>
                  <a:pt x="4481" y="13642"/>
                  <a:pt x="4499" y="13630"/>
                  <a:pt x="4499" y="13607"/>
                </a:cubicBezTo>
                <a:lnTo>
                  <a:pt x="4499" y="13577"/>
                </a:lnTo>
                <a:cubicBezTo>
                  <a:pt x="4499" y="13554"/>
                  <a:pt x="4481" y="13542"/>
                  <a:pt x="4464" y="13542"/>
                </a:cubicBezTo>
                <a:close/>
                <a:moveTo>
                  <a:pt x="3261" y="13537"/>
                </a:moveTo>
                <a:cubicBezTo>
                  <a:pt x="3234" y="13537"/>
                  <a:pt x="3208" y="13554"/>
                  <a:pt x="3208" y="13588"/>
                </a:cubicBezTo>
                <a:lnTo>
                  <a:pt x="3208" y="13604"/>
                </a:lnTo>
                <a:cubicBezTo>
                  <a:pt x="3208" y="13639"/>
                  <a:pt x="3235" y="13657"/>
                  <a:pt x="3261" y="13657"/>
                </a:cubicBezTo>
                <a:cubicBezTo>
                  <a:pt x="3288" y="13657"/>
                  <a:pt x="3315" y="13639"/>
                  <a:pt x="3315" y="13604"/>
                </a:cubicBezTo>
                <a:lnTo>
                  <a:pt x="3315" y="13588"/>
                </a:lnTo>
                <a:cubicBezTo>
                  <a:pt x="3314" y="13554"/>
                  <a:pt x="3287" y="13537"/>
                  <a:pt x="3261" y="13537"/>
                </a:cubicBezTo>
                <a:close/>
                <a:moveTo>
                  <a:pt x="24450" y="13590"/>
                </a:moveTo>
                <a:cubicBezTo>
                  <a:pt x="24404" y="13590"/>
                  <a:pt x="24404" y="13661"/>
                  <a:pt x="24450" y="13661"/>
                </a:cubicBezTo>
                <a:lnTo>
                  <a:pt x="24466" y="13661"/>
                </a:lnTo>
                <a:cubicBezTo>
                  <a:pt x="24466" y="13661"/>
                  <a:pt x="24466" y="13661"/>
                  <a:pt x="24467" y="13661"/>
                </a:cubicBezTo>
                <a:cubicBezTo>
                  <a:pt x="24511" y="13661"/>
                  <a:pt x="24512" y="13590"/>
                  <a:pt x="24466" y="13590"/>
                </a:cubicBezTo>
                <a:close/>
                <a:moveTo>
                  <a:pt x="6393" y="13620"/>
                </a:moveTo>
                <a:cubicBezTo>
                  <a:pt x="6348" y="13620"/>
                  <a:pt x="6348" y="13691"/>
                  <a:pt x="6394" y="13691"/>
                </a:cubicBezTo>
                <a:cubicBezTo>
                  <a:pt x="6440" y="13691"/>
                  <a:pt x="6440" y="13620"/>
                  <a:pt x="6394" y="13620"/>
                </a:cubicBezTo>
                <a:cubicBezTo>
                  <a:pt x="6393" y="13620"/>
                  <a:pt x="6393" y="13620"/>
                  <a:pt x="6393" y="13620"/>
                </a:cubicBezTo>
                <a:close/>
                <a:moveTo>
                  <a:pt x="16132" y="13546"/>
                </a:moveTo>
                <a:cubicBezTo>
                  <a:pt x="16113" y="13546"/>
                  <a:pt x="16096" y="13556"/>
                  <a:pt x="16085" y="13573"/>
                </a:cubicBezTo>
                <a:cubicBezTo>
                  <a:pt x="16075" y="13588"/>
                  <a:pt x="16065" y="13603"/>
                  <a:pt x="16055" y="13618"/>
                </a:cubicBezTo>
                <a:cubicBezTo>
                  <a:pt x="16039" y="13641"/>
                  <a:pt x="16049" y="13676"/>
                  <a:pt x="16075" y="13691"/>
                </a:cubicBezTo>
                <a:cubicBezTo>
                  <a:pt x="16083" y="13696"/>
                  <a:pt x="16092" y="13698"/>
                  <a:pt x="16101" y="13698"/>
                </a:cubicBezTo>
                <a:cubicBezTo>
                  <a:pt x="16119" y="13698"/>
                  <a:pt x="16137" y="13688"/>
                  <a:pt x="16148" y="13671"/>
                </a:cubicBezTo>
                <a:cubicBezTo>
                  <a:pt x="16158" y="13655"/>
                  <a:pt x="16168" y="13641"/>
                  <a:pt x="16178" y="13627"/>
                </a:cubicBezTo>
                <a:cubicBezTo>
                  <a:pt x="16194" y="13603"/>
                  <a:pt x="16184" y="13567"/>
                  <a:pt x="16158" y="13554"/>
                </a:cubicBezTo>
                <a:cubicBezTo>
                  <a:pt x="16150" y="13549"/>
                  <a:pt x="16141" y="13546"/>
                  <a:pt x="16132" y="13546"/>
                </a:cubicBezTo>
                <a:close/>
                <a:moveTo>
                  <a:pt x="23862" y="13618"/>
                </a:moveTo>
                <a:cubicBezTo>
                  <a:pt x="23856" y="13618"/>
                  <a:pt x="23851" y="13619"/>
                  <a:pt x="23846" y="13622"/>
                </a:cubicBezTo>
                <a:cubicBezTo>
                  <a:pt x="23835" y="13627"/>
                  <a:pt x="23826" y="13632"/>
                  <a:pt x="23815" y="13638"/>
                </a:cubicBezTo>
                <a:cubicBezTo>
                  <a:pt x="23780" y="13656"/>
                  <a:pt x="23801" y="13703"/>
                  <a:pt x="23833" y="13703"/>
                </a:cubicBezTo>
                <a:cubicBezTo>
                  <a:pt x="23839" y="13703"/>
                  <a:pt x="23844" y="13701"/>
                  <a:pt x="23850" y="13698"/>
                </a:cubicBezTo>
                <a:cubicBezTo>
                  <a:pt x="23861" y="13693"/>
                  <a:pt x="23870" y="13688"/>
                  <a:pt x="23880" y="13683"/>
                </a:cubicBezTo>
                <a:cubicBezTo>
                  <a:pt x="23916" y="13666"/>
                  <a:pt x="23894" y="13618"/>
                  <a:pt x="23862" y="13618"/>
                </a:cubicBezTo>
                <a:close/>
                <a:moveTo>
                  <a:pt x="5252" y="13572"/>
                </a:moveTo>
                <a:cubicBezTo>
                  <a:pt x="5215" y="13572"/>
                  <a:pt x="5207" y="13618"/>
                  <a:pt x="5231" y="13636"/>
                </a:cubicBezTo>
                <a:cubicBezTo>
                  <a:pt x="5199" y="13649"/>
                  <a:pt x="5204" y="13704"/>
                  <a:pt x="5243" y="13706"/>
                </a:cubicBezTo>
                <a:cubicBezTo>
                  <a:pt x="5280" y="13706"/>
                  <a:pt x="5289" y="13660"/>
                  <a:pt x="5264" y="13641"/>
                </a:cubicBezTo>
                <a:cubicBezTo>
                  <a:pt x="5296" y="13628"/>
                  <a:pt x="5293" y="13572"/>
                  <a:pt x="5252" y="13572"/>
                </a:cubicBezTo>
                <a:close/>
                <a:moveTo>
                  <a:pt x="3893" y="13541"/>
                </a:moveTo>
                <a:cubicBezTo>
                  <a:pt x="3875" y="13541"/>
                  <a:pt x="3858" y="13553"/>
                  <a:pt x="3858" y="13576"/>
                </a:cubicBezTo>
                <a:lnTo>
                  <a:pt x="3858" y="13682"/>
                </a:lnTo>
                <a:cubicBezTo>
                  <a:pt x="3858" y="13705"/>
                  <a:pt x="3875" y="13716"/>
                  <a:pt x="3893" y="13716"/>
                </a:cubicBezTo>
                <a:cubicBezTo>
                  <a:pt x="3910" y="13716"/>
                  <a:pt x="3928" y="13705"/>
                  <a:pt x="3928" y="13682"/>
                </a:cubicBezTo>
                <a:lnTo>
                  <a:pt x="3928" y="13576"/>
                </a:lnTo>
                <a:cubicBezTo>
                  <a:pt x="3928" y="13553"/>
                  <a:pt x="3910" y="13541"/>
                  <a:pt x="3893" y="13541"/>
                </a:cubicBezTo>
                <a:close/>
                <a:moveTo>
                  <a:pt x="14513" y="13620"/>
                </a:moveTo>
                <a:cubicBezTo>
                  <a:pt x="14489" y="13620"/>
                  <a:pt x="14465" y="13646"/>
                  <a:pt x="14480" y="13674"/>
                </a:cubicBezTo>
                <a:cubicBezTo>
                  <a:pt x="14485" y="13685"/>
                  <a:pt x="14491" y="13693"/>
                  <a:pt x="14496" y="13704"/>
                </a:cubicBezTo>
                <a:cubicBezTo>
                  <a:pt x="14502" y="13716"/>
                  <a:pt x="14512" y="13722"/>
                  <a:pt x="14523" y="13722"/>
                </a:cubicBezTo>
                <a:cubicBezTo>
                  <a:pt x="14546" y="13722"/>
                  <a:pt x="14570" y="13696"/>
                  <a:pt x="14557" y="13669"/>
                </a:cubicBezTo>
                <a:cubicBezTo>
                  <a:pt x="14551" y="13659"/>
                  <a:pt x="14546" y="13649"/>
                  <a:pt x="14541" y="13639"/>
                </a:cubicBezTo>
                <a:cubicBezTo>
                  <a:pt x="14534" y="13626"/>
                  <a:pt x="14524" y="13620"/>
                  <a:pt x="14513" y="13620"/>
                </a:cubicBezTo>
                <a:close/>
                <a:moveTo>
                  <a:pt x="21030" y="13654"/>
                </a:moveTo>
                <a:cubicBezTo>
                  <a:pt x="21012" y="13654"/>
                  <a:pt x="20994" y="13665"/>
                  <a:pt x="20994" y="13688"/>
                </a:cubicBezTo>
                <a:lnTo>
                  <a:pt x="20994" y="13704"/>
                </a:lnTo>
                <a:cubicBezTo>
                  <a:pt x="20994" y="13727"/>
                  <a:pt x="21012" y="13738"/>
                  <a:pt x="21030" y="13738"/>
                </a:cubicBezTo>
                <a:cubicBezTo>
                  <a:pt x="21048" y="13738"/>
                  <a:pt x="21065" y="13727"/>
                  <a:pt x="21065" y="13704"/>
                </a:cubicBezTo>
                <a:lnTo>
                  <a:pt x="21065" y="13688"/>
                </a:lnTo>
                <a:cubicBezTo>
                  <a:pt x="21065" y="13665"/>
                  <a:pt x="21048" y="13654"/>
                  <a:pt x="21030" y="13654"/>
                </a:cubicBezTo>
                <a:close/>
                <a:moveTo>
                  <a:pt x="12328" y="13633"/>
                </a:moveTo>
                <a:cubicBezTo>
                  <a:pt x="12258" y="13633"/>
                  <a:pt x="12258" y="13740"/>
                  <a:pt x="12328" y="13740"/>
                </a:cubicBezTo>
                <a:cubicBezTo>
                  <a:pt x="12396" y="13740"/>
                  <a:pt x="12396" y="13633"/>
                  <a:pt x="12328" y="13633"/>
                </a:cubicBezTo>
                <a:close/>
                <a:moveTo>
                  <a:pt x="5655" y="13649"/>
                </a:moveTo>
                <a:cubicBezTo>
                  <a:pt x="5641" y="13649"/>
                  <a:pt x="5629" y="13656"/>
                  <a:pt x="5625" y="13674"/>
                </a:cubicBezTo>
                <a:lnTo>
                  <a:pt x="5609" y="13749"/>
                </a:lnTo>
                <a:cubicBezTo>
                  <a:pt x="5603" y="13775"/>
                  <a:pt x="5626" y="13793"/>
                  <a:pt x="5647" y="13793"/>
                </a:cubicBezTo>
                <a:cubicBezTo>
                  <a:pt x="5661" y="13793"/>
                  <a:pt x="5673" y="13786"/>
                  <a:pt x="5677" y="13769"/>
                </a:cubicBezTo>
                <a:lnTo>
                  <a:pt x="5693" y="13693"/>
                </a:lnTo>
                <a:cubicBezTo>
                  <a:pt x="5699" y="13667"/>
                  <a:pt x="5676" y="13649"/>
                  <a:pt x="5655" y="13649"/>
                </a:cubicBezTo>
                <a:close/>
                <a:moveTo>
                  <a:pt x="5755" y="13710"/>
                </a:moveTo>
                <a:cubicBezTo>
                  <a:pt x="5744" y="13710"/>
                  <a:pt x="5736" y="13714"/>
                  <a:pt x="5729" y="13722"/>
                </a:cubicBezTo>
                <a:cubicBezTo>
                  <a:pt x="5727" y="13722"/>
                  <a:pt x="5726" y="13722"/>
                  <a:pt x="5724" y="13722"/>
                </a:cubicBezTo>
                <a:cubicBezTo>
                  <a:pt x="5690" y="13722"/>
                  <a:pt x="5677" y="13781"/>
                  <a:pt x="5717" y="13793"/>
                </a:cubicBezTo>
                <a:cubicBezTo>
                  <a:pt x="5723" y="13795"/>
                  <a:pt x="5729" y="13796"/>
                  <a:pt x="5735" y="13796"/>
                </a:cubicBezTo>
                <a:cubicBezTo>
                  <a:pt x="5759" y="13796"/>
                  <a:pt x="5779" y="13778"/>
                  <a:pt x="5790" y="13755"/>
                </a:cubicBezTo>
                <a:cubicBezTo>
                  <a:pt x="5797" y="13737"/>
                  <a:pt x="5781" y="13716"/>
                  <a:pt x="5765" y="13711"/>
                </a:cubicBezTo>
                <a:cubicBezTo>
                  <a:pt x="5762" y="13710"/>
                  <a:pt x="5758" y="13710"/>
                  <a:pt x="5755" y="13710"/>
                </a:cubicBezTo>
                <a:close/>
                <a:moveTo>
                  <a:pt x="392" y="13695"/>
                </a:moveTo>
                <a:cubicBezTo>
                  <a:pt x="368" y="13695"/>
                  <a:pt x="344" y="13721"/>
                  <a:pt x="359" y="13749"/>
                </a:cubicBezTo>
                <a:cubicBezTo>
                  <a:pt x="364" y="13759"/>
                  <a:pt x="369" y="13769"/>
                  <a:pt x="374" y="13779"/>
                </a:cubicBezTo>
                <a:cubicBezTo>
                  <a:pt x="381" y="13791"/>
                  <a:pt x="391" y="13797"/>
                  <a:pt x="402" y="13797"/>
                </a:cubicBezTo>
                <a:cubicBezTo>
                  <a:pt x="425" y="13797"/>
                  <a:pt x="449" y="13772"/>
                  <a:pt x="435" y="13743"/>
                </a:cubicBezTo>
                <a:cubicBezTo>
                  <a:pt x="430" y="13734"/>
                  <a:pt x="425" y="13724"/>
                  <a:pt x="419" y="13713"/>
                </a:cubicBezTo>
                <a:cubicBezTo>
                  <a:pt x="413" y="13700"/>
                  <a:pt x="402" y="13695"/>
                  <a:pt x="392" y="13695"/>
                </a:cubicBezTo>
                <a:close/>
                <a:moveTo>
                  <a:pt x="18956" y="13724"/>
                </a:moveTo>
                <a:cubicBezTo>
                  <a:pt x="18938" y="13724"/>
                  <a:pt x="18920" y="13735"/>
                  <a:pt x="18920" y="13758"/>
                </a:cubicBezTo>
                <a:lnTo>
                  <a:pt x="18920" y="13774"/>
                </a:lnTo>
                <a:cubicBezTo>
                  <a:pt x="18920" y="13796"/>
                  <a:pt x="18938" y="13808"/>
                  <a:pt x="18955" y="13808"/>
                </a:cubicBezTo>
                <a:cubicBezTo>
                  <a:pt x="18973" y="13808"/>
                  <a:pt x="18991" y="13796"/>
                  <a:pt x="18991" y="13774"/>
                </a:cubicBezTo>
                <a:lnTo>
                  <a:pt x="18991" y="13758"/>
                </a:lnTo>
                <a:cubicBezTo>
                  <a:pt x="18992" y="13735"/>
                  <a:pt x="18974" y="13724"/>
                  <a:pt x="18956" y="13724"/>
                </a:cubicBezTo>
                <a:close/>
                <a:moveTo>
                  <a:pt x="2719" y="13729"/>
                </a:moveTo>
                <a:cubicBezTo>
                  <a:pt x="2651" y="13729"/>
                  <a:pt x="2650" y="13837"/>
                  <a:pt x="2719" y="13837"/>
                </a:cubicBezTo>
                <a:cubicBezTo>
                  <a:pt x="2789" y="13837"/>
                  <a:pt x="2789" y="13729"/>
                  <a:pt x="2719" y="13729"/>
                </a:cubicBezTo>
                <a:close/>
                <a:moveTo>
                  <a:pt x="4792" y="13783"/>
                </a:moveTo>
                <a:cubicBezTo>
                  <a:pt x="4774" y="13783"/>
                  <a:pt x="4756" y="13795"/>
                  <a:pt x="4756" y="13818"/>
                </a:cubicBezTo>
                <a:lnTo>
                  <a:pt x="4756" y="13834"/>
                </a:lnTo>
                <a:cubicBezTo>
                  <a:pt x="4756" y="13857"/>
                  <a:pt x="4774" y="13868"/>
                  <a:pt x="4792" y="13868"/>
                </a:cubicBezTo>
                <a:cubicBezTo>
                  <a:pt x="4810" y="13868"/>
                  <a:pt x="4828" y="13857"/>
                  <a:pt x="4828" y="13834"/>
                </a:cubicBezTo>
                <a:lnTo>
                  <a:pt x="4828" y="13818"/>
                </a:lnTo>
                <a:cubicBezTo>
                  <a:pt x="4828" y="13795"/>
                  <a:pt x="4810" y="13783"/>
                  <a:pt x="4792" y="13783"/>
                </a:cubicBezTo>
                <a:close/>
                <a:moveTo>
                  <a:pt x="23186" y="13825"/>
                </a:moveTo>
                <a:cubicBezTo>
                  <a:pt x="23183" y="13825"/>
                  <a:pt x="23180" y="13826"/>
                  <a:pt x="23177" y="13826"/>
                </a:cubicBezTo>
                <a:cubicBezTo>
                  <a:pt x="23152" y="13831"/>
                  <a:pt x="23128" y="13838"/>
                  <a:pt x="23103" y="13843"/>
                </a:cubicBezTo>
                <a:cubicBezTo>
                  <a:pt x="23061" y="13853"/>
                  <a:pt x="23074" y="13912"/>
                  <a:pt x="23112" y="13912"/>
                </a:cubicBezTo>
                <a:cubicBezTo>
                  <a:pt x="23115" y="13912"/>
                  <a:pt x="23118" y="13912"/>
                  <a:pt x="23121" y="13911"/>
                </a:cubicBezTo>
                <a:cubicBezTo>
                  <a:pt x="23146" y="13906"/>
                  <a:pt x="23171" y="13900"/>
                  <a:pt x="23196" y="13894"/>
                </a:cubicBezTo>
                <a:cubicBezTo>
                  <a:pt x="23237" y="13885"/>
                  <a:pt x="23224" y="13825"/>
                  <a:pt x="23186" y="13825"/>
                </a:cubicBezTo>
                <a:close/>
                <a:moveTo>
                  <a:pt x="14815" y="13831"/>
                </a:moveTo>
                <a:cubicBezTo>
                  <a:pt x="14810" y="13831"/>
                  <a:pt x="14805" y="13832"/>
                  <a:pt x="14801" y="13832"/>
                </a:cubicBezTo>
                <a:cubicBezTo>
                  <a:pt x="14760" y="13842"/>
                  <a:pt x="14771" y="13901"/>
                  <a:pt x="14810" y="13902"/>
                </a:cubicBezTo>
                <a:cubicBezTo>
                  <a:pt x="14815" y="13912"/>
                  <a:pt x="14827" y="13917"/>
                  <a:pt x="14839" y="13917"/>
                </a:cubicBezTo>
                <a:cubicBezTo>
                  <a:pt x="14845" y="13917"/>
                  <a:pt x="14851" y="13915"/>
                  <a:pt x="14856" y="13912"/>
                </a:cubicBezTo>
                <a:cubicBezTo>
                  <a:pt x="14875" y="13902"/>
                  <a:pt x="14877" y="13881"/>
                  <a:pt x="14870" y="13864"/>
                </a:cubicBezTo>
                <a:cubicBezTo>
                  <a:pt x="14860" y="13841"/>
                  <a:pt x="14838" y="13831"/>
                  <a:pt x="14815" y="13831"/>
                </a:cubicBezTo>
                <a:close/>
                <a:moveTo>
                  <a:pt x="15135" y="13831"/>
                </a:moveTo>
                <a:cubicBezTo>
                  <a:pt x="15125" y="13831"/>
                  <a:pt x="15115" y="13836"/>
                  <a:pt x="15109" y="13849"/>
                </a:cubicBezTo>
                <a:cubicBezTo>
                  <a:pt x="15103" y="13860"/>
                  <a:pt x="15098" y="13869"/>
                  <a:pt x="15093" y="13880"/>
                </a:cubicBezTo>
                <a:cubicBezTo>
                  <a:pt x="15079" y="13908"/>
                  <a:pt x="15103" y="13934"/>
                  <a:pt x="15126" y="13934"/>
                </a:cubicBezTo>
                <a:cubicBezTo>
                  <a:pt x="15137" y="13934"/>
                  <a:pt x="15147" y="13928"/>
                  <a:pt x="15154" y="13915"/>
                </a:cubicBezTo>
                <a:cubicBezTo>
                  <a:pt x="15159" y="13905"/>
                  <a:pt x="15164" y="13895"/>
                  <a:pt x="15169" y="13885"/>
                </a:cubicBezTo>
                <a:cubicBezTo>
                  <a:pt x="15183" y="13857"/>
                  <a:pt x="15158" y="13831"/>
                  <a:pt x="15135" y="13831"/>
                </a:cubicBezTo>
                <a:close/>
                <a:moveTo>
                  <a:pt x="4447" y="13872"/>
                </a:moveTo>
                <a:cubicBezTo>
                  <a:pt x="4429" y="13872"/>
                  <a:pt x="4411" y="13884"/>
                  <a:pt x="4411" y="13907"/>
                </a:cubicBezTo>
                <a:lnTo>
                  <a:pt x="4411" y="13923"/>
                </a:lnTo>
                <a:cubicBezTo>
                  <a:pt x="4411" y="13946"/>
                  <a:pt x="4428" y="13957"/>
                  <a:pt x="4446" y="13957"/>
                </a:cubicBezTo>
                <a:cubicBezTo>
                  <a:pt x="4464" y="13957"/>
                  <a:pt x="4482" y="13946"/>
                  <a:pt x="4482" y="13923"/>
                </a:cubicBezTo>
                <a:lnTo>
                  <a:pt x="4482" y="13907"/>
                </a:lnTo>
                <a:cubicBezTo>
                  <a:pt x="4482" y="13884"/>
                  <a:pt x="4465" y="13872"/>
                  <a:pt x="4447" y="13872"/>
                </a:cubicBezTo>
                <a:close/>
                <a:moveTo>
                  <a:pt x="2192" y="13860"/>
                </a:moveTo>
                <a:cubicBezTo>
                  <a:pt x="2188" y="13860"/>
                  <a:pt x="2183" y="13861"/>
                  <a:pt x="2178" y="13863"/>
                </a:cubicBezTo>
                <a:cubicBezTo>
                  <a:pt x="2163" y="13868"/>
                  <a:pt x="2148" y="13873"/>
                  <a:pt x="2134" y="13879"/>
                </a:cubicBezTo>
                <a:cubicBezTo>
                  <a:pt x="2106" y="13887"/>
                  <a:pt x="2089" y="13915"/>
                  <a:pt x="2098" y="13944"/>
                </a:cubicBezTo>
                <a:cubicBezTo>
                  <a:pt x="2104" y="13965"/>
                  <a:pt x="2125" y="13983"/>
                  <a:pt x="2148" y="13983"/>
                </a:cubicBezTo>
                <a:cubicBezTo>
                  <a:pt x="2153" y="13983"/>
                  <a:pt x="2158" y="13982"/>
                  <a:pt x="2163" y="13980"/>
                </a:cubicBezTo>
                <a:cubicBezTo>
                  <a:pt x="2178" y="13975"/>
                  <a:pt x="2193" y="13970"/>
                  <a:pt x="2208" y="13964"/>
                </a:cubicBezTo>
                <a:cubicBezTo>
                  <a:pt x="2234" y="13955"/>
                  <a:pt x="2252" y="13927"/>
                  <a:pt x="2244" y="13900"/>
                </a:cubicBezTo>
                <a:cubicBezTo>
                  <a:pt x="2237" y="13878"/>
                  <a:pt x="2215" y="13860"/>
                  <a:pt x="2192" y="13860"/>
                </a:cubicBezTo>
                <a:close/>
                <a:moveTo>
                  <a:pt x="17208" y="13851"/>
                </a:moveTo>
                <a:cubicBezTo>
                  <a:pt x="17197" y="13851"/>
                  <a:pt x="17187" y="13857"/>
                  <a:pt x="17181" y="13869"/>
                </a:cubicBezTo>
                <a:cubicBezTo>
                  <a:pt x="17170" y="13889"/>
                  <a:pt x="17162" y="13910"/>
                  <a:pt x="17150" y="13929"/>
                </a:cubicBezTo>
                <a:cubicBezTo>
                  <a:pt x="17137" y="13957"/>
                  <a:pt x="17161" y="13983"/>
                  <a:pt x="17185" y="13983"/>
                </a:cubicBezTo>
                <a:cubicBezTo>
                  <a:pt x="17195" y="13983"/>
                  <a:pt x="17206" y="13978"/>
                  <a:pt x="17212" y="13964"/>
                </a:cubicBezTo>
                <a:cubicBezTo>
                  <a:pt x="17223" y="13945"/>
                  <a:pt x="17232" y="13924"/>
                  <a:pt x="17243" y="13905"/>
                </a:cubicBezTo>
                <a:cubicBezTo>
                  <a:pt x="17256" y="13877"/>
                  <a:pt x="17231" y="13851"/>
                  <a:pt x="17208" y="13851"/>
                </a:cubicBezTo>
                <a:close/>
                <a:moveTo>
                  <a:pt x="8978" y="13849"/>
                </a:moveTo>
                <a:cubicBezTo>
                  <a:pt x="8955" y="13849"/>
                  <a:pt x="8934" y="13865"/>
                  <a:pt x="8926" y="13887"/>
                </a:cubicBezTo>
                <a:cubicBezTo>
                  <a:pt x="8921" y="13903"/>
                  <a:pt x="8915" y="13917"/>
                  <a:pt x="8910" y="13932"/>
                </a:cubicBezTo>
                <a:cubicBezTo>
                  <a:pt x="8902" y="13959"/>
                  <a:pt x="8921" y="13991"/>
                  <a:pt x="8947" y="13997"/>
                </a:cubicBezTo>
                <a:cubicBezTo>
                  <a:pt x="8952" y="13998"/>
                  <a:pt x="8956" y="13999"/>
                  <a:pt x="8961" y="13999"/>
                </a:cubicBezTo>
                <a:cubicBezTo>
                  <a:pt x="8985" y="13999"/>
                  <a:pt x="9005" y="13982"/>
                  <a:pt x="9013" y="13960"/>
                </a:cubicBezTo>
                <a:cubicBezTo>
                  <a:pt x="9018" y="13945"/>
                  <a:pt x="9023" y="13931"/>
                  <a:pt x="9028" y="13916"/>
                </a:cubicBezTo>
                <a:cubicBezTo>
                  <a:pt x="9038" y="13890"/>
                  <a:pt x="9018" y="13859"/>
                  <a:pt x="8992" y="13850"/>
                </a:cubicBezTo>
                <a:cubicBezTo>
                  <a:pt x="8987" y="13849"/>
                  <a:pt x="8983" y="13849"/>
                  <a:pt x="8978" y="13849"/>
                </a:cubicBezTo>
                <a:close/>
                <a:moveTo>
                  <a:pt x="11515" y="13979"/>
                </a:moveTo>
                <a:cubicBezTo>
                  <a:pt x="11469" y="13979"/>
                  <a:pt x="11469" y="14049"/>
                  <a:pt x="11515" y="14049"/>
                </a:cubicBezTo>
                <a:cubicBezTo>
                  <a:pt x="11516" y="14049"/>
                  <a:pt x="11517" y="14049"/>
                  <a:pt x="11517" y="14049"/>
                </a:cubicBezTo>
                <a:cubicBezTo>
                  <a:pt x="11560" y="14049"/>
                  <a:pt x="11560" y="13979"/>
                  <a:pt x="11515" y="13979"/>
                </a:cubicBezTo>
                <a:close/>
                <a:moveTo>
                  <a:pt x="889" y="13908"/>
                </a:moveTo>
                <a:cubicBezTo>
                  <a:pt x="868" y="13908"/>
                  <a:pt x="846" y="13925"/>
                  <a:pt x="852" y="13951"/>
                </a:cubicBezTo>
                <a:cubicBezTo>
                  <a:pt x="857" y="13976"/>
                  <a:pt x="862" y="14001"/>
                  <a:pt x="867" y="14026"/>
                </a:cubicBezTo>
                <a:cubicBezTo>
                  <a:pt x="870" y="14044"/>
                  <a:pt x="883" y="14052"/>
                  <a:pt x="897" y="14052"/>
                </a:cubicBezTo>
                <a:cubicBezTo>
                  <a:pt x="917" y="14052"/>
                  <a:pt x="940" y="14034"/>
                  <a:pt x="935" y="14007"/>
                </a:cubicBezTo>
                <a:cubicBezTo>
                  <a:pt x="931" y="13984"/>
                  <a:pt x="925" y="13958"/>
                  <a:pt x="920" y="13933"/>
                </a:cubicBezTo>
                <a:cubicBezTo>
                  <a:pt x="916" y="13915"/>
                  <a:pt x="903" y="13908"/>
                  <a:pt x="889" y="13908"/>
                </a:cubicBezTo>
                <a:close/>
                <a:moveTo>
                  <a:pt x="21300" y="13984"/>
                </a:moveTo>
                <a:cubicBezTo>
                  <a:pt x="21254" y="13984"/>
                  <a:pt x="21254" y="14055"/>
                  <a:pt x="21300" y="14055"/>
                </a:cubicBezTo>
                <a:cubicBezTo>
                  <a:pt x="21345" y="14055"/>
                  <a:pt x="21345" y="13984"/>
                  <a:pt x="21300" y="13984"/>
                </a:cubicBezTo>
                <a:close/>
                <a:moveTo>
                  <a:pt x="10014" y="13960"/>
                </a:moveTo>
                <a:cubicBezTo>
                  <a:pt x="9987" y="13960"/>
                  <a:pt x="9963" y="13997"/>
                  <a:pt x="9988" y="14021"/>
                </a:cubicBezTo>
                <a:lnTo>
                  <a:pt x="10018" y="14051"/>
                </a:lnTo>
                <a:cubicBezTo>
                  <a:pt x="10026" y="14059"/>
                  <a:pt x="10034" y="14062"/>
                  <a:pt x="10042" y="14062"/>
                </a:cubicBezTo>
                <a:cubicBezTo>
                  <a:pt x="10068" y="14062"/>
                  <a:pt x="10092" y="14026"/>
                  <a:pt x="10068" y="14001"/>
                </a:cubicBezTo>
                <a:lnTo>
                  <a:pt x="10037" y="13971"/>
                </a:lnTo>
                <a:cubicBezTo>
                  <a:pt x="10030" y="13963"/>
                  <a:pt x="10022" y="13960"/>
                  <a:pt x="10014" y="13960"/>
                </a:cubicBezTo>
                <a:close/>
                <a:moveTo>
                  <a:pt x="14028" y="13995"/>
                </a:moveTo>
                <a:cubicBezTo>
                  <a:pt x="13983" y="13995"/>
                  <a:pt x="13983" y="14065"/>
                  <a:pt x="14028" y="14065"/>
                </a:cubicBezTo>
                <a:cubicBezTo>
                  <a:pt x="14074" y="14065"/>
                  <a:pt x="14074" y="13995"/>
                  <a:pt x="14028" y="13995"/>
                </a:cubicBezTo>
                <a:close/>
                <a:moveTo>
                  <a:pt x="8302" y="13939"/>
                </a:moveTo>
                <a:cubicBezTo>
                  <a:pt x="8274" y="13939"/>
                  <a:pt x="8250" y="13976"/>
                  <a:pt x="8275" y="14000"/>
                </a:cubicBezTo>
                <a:cubicBezTo>
                  <a:pt x="8295" y="14020"/>
                  <a:pt x="8315" y="14041"/>
                  <a:pt x="8336" y="14060"/>
                </a:cubicBezTo>
                <a:cubicBezTo>
                  <a:pt x="8344" y="14068"/>
                  <a:pt x="8352" y="14071"/>
                  <a:pt x="8360" y="14071"/>
                </a:cubicBezTo>
                <a:cubicBezTo>
                  <a:pt x="8387" y="14071"/>
                  <a:pt x="8410" y="14035"/>
                  <a:pt x="8385" y="14011"/>
                </a:cubicBezTo>
                <a:cubicBezTo>
                  <a:pt x="8365" y="13991"/>
                  <a:pt x="8346" y="13970"/>
                  <a:pt x="8326" y="13950"/>
                </a:cubicBezTo>
                <a:cubicBezTo>
                  <a:pt x="8318" y="13943"/>
                  <a:pt x="8310" y="13939"/>
                  <a:pt x="8302" y="13939"/>
                </a:cubicBezTo>
                <a:close/>
                <a:moveTo>
                  <a:pt x="10705" y="13974"/>
                </a:moveTo>
                <a:cubicBezTo>
                  <a:pt x="10634" y="13974"/>
                  <a:pt x="10634" y="14081"/>
                  <a:pt x="10705" y="14081"/>
                </a:cubicBezTo>
                <a:cubicBezTo>
                  <a:pt x="10773" y="14081"/>
                  <a:pt x="10773" y="13974"/>
                  <a:pt x="10705" y="13974"/>
                </a:cubicBezTo>
                <a:close/>
                <a:moveTo>
                  <a:pt x="18384" y="13972"/>
                </a:moveTo>
                <a:cubicBezTo>
                  <a:pt x="18375" y="13972"/>
                  <a:pt x="18366" y="13975"/>
                  <a:pt x="18357" y="13979"/>
                </a:cubicBezTo>
                <a:cubicBezTo>
                  <a:pt x="18347" y="13984"/>
                  <a:pt x="18337" y="13990"/>
                  <a:pt x="18327" y="13995"/>
                </a:cubicBezTo>
                <a:cubicBezTo>
                  <a:pt x="18301" y="14007"/>
                  <a:pt x="18294" y="14043"/>
                  <a:pt x="18307" y="14068"/>
                </a:cubicBezTo>
                <a:cubicBezTo>
                  <a:pt x="18318" y="14086"/>
                  <a:pt x="18335" y="14094"/>
                  <a:pt x="18353" y="14094"/>
                </a:cubicBezTo>
                <a:cubicBezTo>
                  <a:pt x="18362" y="14094"/>
                  <a:pt x="18372" y="14092"/>
                  <a:pt x="18380" y="14088"/>
                </a:cubicBezTo>
                <a:cubicBezTo>
                  <a:pt x="18391" y="14083"/>
                  <a:pt x="18400" y="14078"/>
                  <a:pt x="18411" y="14072"/>
                </a:cubicBezTo>
                <a:cubicBezTo>
                  <a:pt x="18437" y="14059"/>
                  <a:pt x="18443" y="14023"/>
                  <a:pt x="18431" y="13999"/>
                </a:cubicBezTo>
                <a:cubicBezTo>
                  <a:pt x="18420" y="13982"/>
                  <a:pt x="18403" y="13972"/>
                  <a:pt x="18384" y="13972"/>
                </a:cubicBezTo>
                <a:close/>
                <a:moveTo>
                  <a:pt x="20638" y="14060"/>
                </a:moveTo>
                <a:cubicBezTo>
                  <a:pt x="20615" y="14060"/>
                  <a:pt x="20615" y="14095"/>
                  <a:pt x="20638" y="14095"/>
                </a:cubicBezTo>
                <a:cubicBezTo>
                  <a:pt x="20661" y="14095"/>
                  <a:pt x="20661" y="14060"/>
                  <a:pt x="20638" y="14060"/>
                </a:cubicBezTo>
                <a:close/>
                <a:moveTo>
                  <a:pt x="19377" y="13996"/>
                </a:moveTo>
                <a:cubicBezTo>
                  <a:pt x="19350" y="13996"/>
                  <a:pt x="19325" y="14031"/>
                  <a:pt x="19350" y="14057"/>
                </a:cubicBezTo>
                <a:cubicBezTo>
                  <a:pt x="19362" y="14067"/>
                  <a:pt x="19370" y="14078"/>
                  <a:pt x="19380" y="14086"/>
                </a:cubicBezTo>
                <a:cubicBezTo>
                  <a:pt x="19387" y="14094"/>
                  <a:pt x="19395" y="14097"/>
                  <a:pt x="19403" y="14097"/>
                </a:cubicBezTo>
                <a:cubicBezTo>
                  <a:pt x="19430" y="14097"/>
                  <a:pt x="19453" y="14062"/>
                  <a:pt x="19429" y="14037"/>
                </a:cubicBezTo>
                <a:cubicBezTo>
                  <a:pt x="19420" y="14026"/>
                  <a:pt x="19410" y="14016"/>
                  <a:pt x="19401" y="14006"/>
                </a:cubicBezTo>
                <a:cubicBezTo>
                  <a:pt x="19393" y="13999"/>
                  <a:pt x="19385" y="13996"/>
                  <a:pt x="19377" y="13996"/>
                </a:cubicBezTo>
                <a:close/>
                <a:moveTo>
                  <a:pt x="6305" y="14013"/>
                </a:moveTo>
                <a:cubicBezTo>
                  <a:pt x="6291" y="14013"/>
                  <a:pt x="6276" y="14021"/>
                  <a:pt x="6270" y="14038"/>
                </a:cubicBezTo>
                <a:cubicBezTo>
                  <a:pt x="6265" y="14054"/>
                  <a:pt x="6260" y="14068"/>
                  <a:pt x="6254" y="14082"/>
                </a:cubicBezTo>
                <a:cubicBezTo>
                  <a:pt x="6246" y="14109"/>
                  <a:pt x="6268" y="14126"/>
                  <a:pt x="6290" y="14126"/>
                </a:cubicBezTo>
                <a:cubicBezTo>
                  <a:pt x="6303" y="14126"/>
                  <a:pt x="6317" y="14119"/>
                  <a:pt x="6323" y="14102"/>
                </a:cubicBezTo>
                <a:cubicBezTo>
                  <a:pt x="6328" y="14086"/>
                  <a:pt x="6333" y="14071"/>
                  <a:pt x="6338" y="14058"/>
                </a:cubicBezTo>
                <a:cubicBezTo>
                  <a:pt x="6348" y="14031"/>
                  <a:pt x="6327" y="14013"/>
                  <a:pt x="6305" y="14013"/>
                </a:cubicBezTo>
                <a:close/>
                <a:moveTo>
                  <a:pt x="4956" y="14053"/>
                </a:moveTo>
                <a:cubicBezTo>
                  <a:pt x="4948" y="14053"/>
                  <a:pt x="4940" y="14057"/>
                  <a:pt x="4932" y="14064"/>
                </a:cubicBezTo>
                <a:lnTo>
                  <a:pt x="4917" y="14080"/>
                </a:lnTo>
                <a:cubicBezTo>
                  <a:pt x="4892" y="14105"/>
                  <a:pt x="4916" y="14141"/>
                  <a:pt x="4943" y="14141"/>
                </a:cubicBezTo>
                <a:cubicBezTo>
                  <a:pt x="4951" y="14141"/>
                  <a:pt x="4959" y="14137"/>
                  <a:pt x="4966" y="14130"/>
                </a:cubicBezTo>
                <a:lnTo>
                  <a:pt x="4982" y="14114"/>
                </a:lnTo>
                <a:cubicBezTo>
                  <a:pt x="5007" y="14088"/>
                  <a:pt x="4984" y="14053"/>
                  <a:pt x="4956" y="14053"/>
                </a:cubicBezTo>
                <a:close/>
                <a:moveTo>
                  <a:pt x="7701" y="14011"/>
                </a:moveTo>
                <a:cubicBezTo>
                  <a:pt x="7660" y="14011"/>
                  <a:pt x="7624" y="14065"/>
                  <a:pt x="7660" y="14102"/>
                </a:cubicBezTo>
                <a:cubicBezTo>
                  <a:pt x="7671" y="14112"/>
                  <a:pt x="7679" y="14123"/>
                  <a:pt x="7689" y="14132"/>
                </a:cubicBezTo>
                <a:cubicBezTo>
                  <a:pt x="7699" y="14144"/>
                  <a:pt x="7712" y="14149"/>
                  <a:pt x="7724" y="14149"/>
                </a:cubicBezTo>
                <a:cubicBezTo>
                  <a:pt x="7764" y="14149"/>
                  <a:pt x="7801" y="14095"/>
                  <a:pt x="7765" y="14058"/>
                </a:cubicBezTo>
                <a:cubicBezTo>
                  <a:pt x="7756" y="14048"/>
                  <a:pt x="7746" y="14038"/>
                  <a:pt x="7736" y="14027"/>
                </a:cubicBezTo>
                <a:cubicBezTo>
                  <a:pt x="7725" y="14016"/>
                  <a:pt x="7713" y="14011"/>
                  <a:pt x="7701" y="14011"/>
                </a:cubicBezTo>
                <a:close/>
                <a:moveTo>
                  <a:pt x="270" y="14224"/>
                </a:moveTo>
                <a:cubicBezTo>
                  <a:pt x="257" y="14224"/>
                  <a:pt x="245" y="14242"/>
                  <a:pt x="257" y="14254"/>
                </a:cubicBezTo>
                <a:lnTo>
                  <a:pt x="302" y="14299"/>
                </a:lnTo>
                <a:cubicBezTo>
                  <a:pt x="306" y="14302"/>
                  <a:pt x="310" y="14304"/>
                  <a:pt x="314" y="14304"/>
                </a:cubicBezTo>
                <a:cubicBezTo>
                  <a:pt x="327" y="14304"/>
                  <a:pt x="340" y="14286"/>
                  <a:pt x="327" y="14274"/>
                </a:cubicBezTo>
                <a:lnTo>
                  <a:pt x="282" y="14230"/>
                </a:lnTo>
                <a:cubicBezTo>
                  <a:pt x="278" y="14226"/>
                  <a:pt x="274" y="14224"/>
                  <a:pt x="270" y="14224"/>
                </a:cubicBezTo>
                <a:close/>
              </a:path>
            </a:pathLst>
          </a:custGeom>
          <a:solidFill>
            <a:srgbClr val="FFFFFF">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364245" flipH="1">
            <a:off x="-411280" y="4617855"/>
            <a:ext cx="3943532" cy="493181"/>
          </a:xfrm>
          <a:custGeom>
            <a:avLst/>
            <a:gdLst/>
            <a:ahLst/>
            <a:cxnLst/>
            <a:rect l="l" t="t" r="r" b="b"/>
            <a:pathLst>
              <a:path w="20542" h="2569" extrusionOk="0">
                <a:moveTo>
                  <a:pt x="14732" y="0"/>
                </a:moveTo>
                <a:cubicBezTo>
                  <a:pt x="13716" y="0"/>
                  <a:pt x="12645" y="167"/>
                  <a:pt x="11537" y="498"/>
                </a:cubicBezTo>
                <a:cubicBezTo>
                  <a:pt x="6373" y="2043"/>
                  <a:pt x="3375" y="2394"/>
                  <a:pt x="1258" y="2394"/>
                </a:cubicBezTo>
                <a:cubicBezTo>
                  <a:pt x="802" y="2394"/>
                  <a:pt x="387" y="2378"/>
                  <a:pt x="0" y="2354"/>
                </a:cubicBezTo>
                <a:lnTo>
                  <a:pt x="0" y="2359"/>
                </a:lnTo>
                <a:cubicBezTo>
                  <a:pt x="365" y="2382"/>
                  <a:pt x="786" y="2401"/>
                  <a:pt x="1277" y="2401"/>
                </a:cubicBezTo>
                <a:cubicBezTo>
                  <a:pt x="2080" y="2401"/>
                  <a:pt x="3069" y="2350"/>
                  <a:pt x="4301" y="2181"/>
                </a:cubicBezTo>
                <a:cubicBezTo>
                  <a:pt x="6326" y="1904"/>
                  <a:pt x="8693" y="1356"/>
                  <a:pt x="11538" y="505"/>
                </a:cubicBezTo>
                <a:cubicBezTo>
                  <a:pt x="12724" y="149"/>
                  <a:pt x="13784" y="10"/>
                  <a:pt x="14716" y="10"/>
                </a:cubicBezTo>
                <a:cubicBezTo>
                  <a:pt x="16299" y="10"/>
                  <a:pt x="17515" y="412"/>
                  <a:pt x="18362" y="841"/>
                </a:cubicBezTo>
                <a:cubicBezTo>
                  <a:pt x="19123" y="1227"/>
                  <a:pt x="19674" y="1677"/>
                  <a:pt x="20002" y="1986"/>
                </a:cubicBezTo>
                <a:cubicBezTo>
                  <a:pt x="20357" y="2320"/>
                  <a:pt x="20535" y="2566"/>
                  <a:pt x="20537" y="2568"/>
                </a:cubicBezTo>
                <a:lnTo>
                  <a:pt x="20542" y="2564"/>
                </a:lnTo>
                <a:cubicBezTo>
                  <a:pt x="20541" y="2562"/>
                  <a:pt x="20364" y="2316"/>
                  <a:pt x="20007" y="1981"/>
                </a:cubicBezTo>
                <a:cubicBezTo>
                  <a:pt x="19679" y="1672"/>
                  <a:pt x="19128" y="1222"/>
                  <a:pt x="18365" y="836"/>
                </a:cubicBezTo>
                <a:cubicBezTo>
                  <a:pt x="17508" y="401"/>
                  <a:pt x="16565" y="133"/>
                  <a:pt x="15560" y="38"/>
                </a:cubicBezTo>
                <a:cubicBezTo>
                  <a:pt x="15289" y="13"/>
                  <a:pt x="15012" y="0"/>
                  <a:pt x="14732"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flipH="1">
            <a:off x="3825325" y="2100037"/>
            <a:ext cx="5318665" cy="3163412"/>
            <a:chOff x="0" y="2062437"/>
            <a:chExt cx="5318665" cy="3163412"/>
          </a:xfrm>
        </p:grpSpPr>
        <p:sp>
          <p:nvSpPr>
            <p:cNvPr id="25" name="Google Shape;25;p3"/>
            <p:cNvSpPr/>
            <p:nvPr/>
          </p:nvSpPr>
          <p:spPr>
            <a:xfrm>
              <a:off x="7" y="2144783"/>
              <a:ext cx="5079927" cy="2998717"/>
            </a:xfrm>
            <a:custGeom>
              <a:avLst/>
              <a:gdLst/>
              <a:ahLst/>
              <a:cxnLst/>
              <a:rect l="l" t="t" r="r" b="b"/>
              <a:pathLst>
                <a:path w="36088" h="21303" extrusionOk="0">
                  <a:moveTo>
                    <a:pt x="0" y="1"/>
                  </a:moveTo>
                  <a:lnTo>
                    <a:pt x="0" y="21302"/>
                  </a:lnTo>
                  <a:lnTo>
                    <a:pt x="36088" y="21302"/>
                  </a:lnTo>
                  <a:cubicBezTo>
                    <a:pt x="35193" y="19045"/>
                    <a:pt x="31856" y="18367"/>
                    <a:pt x="27040" y="18367"/>
                  </a:cubicBezTo>
                  <a:cubicBezTo>
                    <a:pt x="23903" y="18367"/>
                    <a:pt x="20140" y="18654"/>
                    <a:pt x="16015" y="18980"/>
                  </a:cubicBezTo>
                  <a:cubicBezTo>
                    <a:pt x="15102" y="19052"/>
                    <a:pt x="14247" y="19087"/>
                    <a:pt x="13445" y="19087"/>
                  </a:cubicBezTo>
                  <a:cubicBezTo>
                    <a:pt x="5060" y="19087"/>
                    <a:pt x="2624" y="15183"/>
                    <a:pt x="3461" y="8070"/>
                  </a:cubicBezTo>
                  <a:cubicBezTo>
                    <a:pt x="4379" y="277"/>
                    <a:pt x="2" y="1"/>
                    <a:pt x="2" y="1"/>
                  </a:cubicBez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0" y="2062437"/>
              <a:ext cx="5318665" cy="3163412"/>
            </a:xfrm>
            <a:custGeom>
              <a:avLst/>
              <a:gdLst/>
              <a:ahLst/>
              <a:cxnLst/>
              <a:rect l="l" t="t" r="r" b="b"/>
              <a:pathLst>
                <a:path w="37784" h="22473" extrusionOk="0">
                  <a:moveTo>
                    <a:pt x="3" y="1"/>
                  </a:moveTo>
                  <a:lnTo>
                    <a:pt x="0" y="70"/>
                  </a:lnTo>
                  <a:cubicBezTo>
                    <a:pt x="13" y="72"/>
                    <a:pt x="1268" y="165"/>
                    <a:pt x="2307" y="1413"/>
                  </a:cubicBezTo>
                  <a:cubicBezTo>
                    <a:pt x="3537" y="2887"/>
                    <a:pt x="3967" y="5280"/>
                    <a:pt x="3588" y="8526"/>
                  </a:cubicBezTo>
                  <a:cubicBezTo>
                    <a:pt x="3097" y="12719"/>
                    <a:pt x="3731" y="15661"/>
                    <a:pt x="5523" y="17522"/>
                  </a:cubicBezTo>
                  <a:cubicBezTo>
                    <a:pt x="7228" y="19291"/>
                    <a:pt x="10041" y="20162"/>
                    <a:pt x="14079" y="20162"/>
                  </a:cubicBezTo>
                  <a:cubicBezTo>
                    <a:pt x="14918" y="20162"/>
                    <a:pt x="15810" y="20125"/>
                    <a:pt x="16756" y="20050"/>
                  </a:cubicBezTo>
                  <a:cubicBezTo>
                    <a:pt x="20755" y="19731"/>
                    <a:pt x="24863" y="19405"/>
                    <a:pt x="28290" y="19405"/>
                  </a:cubicBezTo>
                  <a:cubicBezTo>
                    <a:pt x="29167" y="19405"/>
                    <a:pt x="29999" y="19426"/>
                    <a:pt x="30773" y="19475"/>
                  </a:cubicBezTo>
                  <a:cubicBezTo>
                    <a:pt x="34805" y="19726"/>
                    <a:pt x="37013" y="20678"/>
                    <a:pt x="37720" y="22473"/>
                  </a:cubicBezTo>
                  <a:lnTo>
                    <a:pt x="37784" y="22447"/>
                  </a:lnTo>
                  <a:cubicBezTo>
                    <a:pt x="37065" y="20624"/>
                    <a:pt x="34839" y="19658"/>
                    <a:pt x="30776" y="19406"/>
                  </a:cubicBezTo>
                  <a:cubicBezTo>
                    <a:pt x="30000" y="19357"/>
                    <a:pt x="29165" y="19336"/>
                    <a:pt x="28286" y="19336"/>
                  </a:cubicBezTo>
                  <a:cubicBezTo>
                    <a:pt x="24857" y="19336"/>
                    <a:pt x="20749" y="19662"/>
                    <a:pt x="16749" y="19980"/>
                  </a:cubicBezTo>
                  <a:cubicBezTo>
                    <a:pt x="15803" y="20055"/>
                    <a:pt x="14911" y="20092"/>
                    <a:pt x="14073" y="20092"/>
                  </a:cubicBezTo>
                  <a:cubicBezTo>
                    <a:pt x="10058" y="20092"/>
                    <a:pt x="7264" y="19229"/>
                    <a:pt x="5573" y="17474"/>
                  </a:cubicBezTo>
                  <a:cubicBezTo>
                    <a:pt x="3794" y="15628"/>
                    <a:pt x="3169" y="12704"/>
                    <a:pt x="3656" y="8534"/>
                  </a:cubicBezTo>
                  <a:cubicBezTo>
                    <a:pt x="4036" y="5268"/>
                    <a:pt x="3601" y="2856"/>
                    <a:pt x="2358" y="1367"/>
                  </a:cubicBezTo>
                  <a:cubicBezTo>
                    <a:pt x="1299" y="98"/>
                    <a:pt x="17" y="2"/>
                    <a:pt x="3" y="1"/>
                  </a:cubicBez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3"/>
          <p:cNvGrpSpPr/>
          <p:nvPr/>
        </p:nvGrpSpPr>
        <p:grpSpPr>
          <a:xfrm rot="-5400000">
            <a:off x="930781" y="-930138"/>
            <a:ext cx="1432782" cy="3294344"/>
            <a:chOff x="7227671" y="11"/>
            <a:chExt cx="1915484" cy="4404203"/>
          </a:xfrm>
        </p:grpSpPr>
        <p:sp>
          <p:nvSpPr>
            <p:cNvPr id="28" name="Google Shape;28;p3"/>
            <p:cNvSpPr/>
            <p:nvPr/>
          </p:nvSpPr>
          <p:spPr>
            <a:xfrm>
              <a:off x="7471853" y="422"/>
              <a:ext cx="1671303" cy="4112309"/>
            </a:xfrm>
            <a:custGeom>
              <a:avLst/>
              <a:gdLst/>
              <a:ahLst/>
              <a:cxnLst/>
              <a:rect l="l" t="t" r="r" b="b"/>
              <a:pathLst>
                <a:path w="11873" h="29214" extrusionOk="0">
                  <a:moveTo>
                    <a:pt x="274" y="1"/>
                  </a:moveTo>
                  <a:cubicBezTo>
                    <a:pt x="274" y="1"/>
                    <a:pt x="0" y="2214"/>
                    <a:pt x="4493" y="2489"/>
                  </a:cubicBezTo>
                  <a:cubicBezTo>
                    <a:pt x="8986" y="2764"/>
                    <a:pt x="11277" y="8349"/>
                    <a:pt x="9170" y="14175"/>
                  </a:cubicBezTo>
                  <a:cubicBezTo>
                    <a:pt x="7061" y="20000"/>
                    <a:pt x="7882" y="28800"/>
                    <a:pt x="11872" y="29213"/>
                  </a:cubicBezTo>
                  <a:lnTo>
                    <a:pt x="11872" y="1"/>
                  </a:ln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7227671" y="11"/>
              <a:ext cx="1909654" cy="4404203"/>
            </a:xfrm>
            <a:custGeom>
              <a:avLst/>
              <a:gdLst/>
              <a:ahLst/>
              <a:cxnLst/>
              <a:rect l="l" t="t" r="r" b="b"/>
              <a:pathLst>
                <a:path w="12890" h="29728" extrusionOk="0">
                  <a:moveTo>
                    <a:pt x="66" y="1"/>
                  </a:moveTo>
                  <a:lnTo>
                    <a:pt x="66" y="1"/>
                  </a:lnTo>
                  <a:cubicBezTo>
                    <a:pt x="63" y="22"/>
                    <a:pt x="0" y="535"/>
                    <a:pt x="472" y="1107"/>
                  </a:cubicBezTo>
                  <a:cubicBezTo>
                    <a:pt x="953" y="1690"/>
                    <a:pt x="2086" y="2417"/>
                    <a:pt x="4747" y="2568"/>
                  </a:cubicBezTo>
                  <a:cubicBezTo>
                    <a:pt x="6719" y="2679"/>
                    <a:pt x="8402" y="3670"/>
                    <a:pt x="9486" y="5361"/>
                  </a:cubicBezTo>
                  <a:cubicBezTo>
                    <a:pt x="11012" y="7744"/>
                    <a:pt x="11157" y="11122"/>
                    <a:pt x="9871" y="14397"/>
                  </a:cubicBezTo>
                  <a:cubicBezTo>
                    <a:pt x="9040" y="16514"/>
                    <a:pt x="8598" y="19060"/>
                    <a:pt x="8627" y="21565"/>
                  </a:cubicBezTo>
                  <a:cubicBezTo>
                    <a:pt x="8656" y="24097"/>
                    <a:pt x="9168" y="26301"/>
                    <a:pt x="10069" y="27767"/>
                  </a:cubicBezTo>
                  <a:cubicBezTo>
                    <a:pt x="10801" y="28959"/>
                    <a:pt x="11747" y="29618"/>
                    <a:pt x="12879" y="29727"/>
                  </a:cubicBezTo>
                  <a:lnTo>
                    <a:pt x="12890" y="29659"/>
                  </a:lnTo>
                  <a:cubicBezTo>
                    <a:pt x="11780" y="29553"/>
                    <a:pt x="10852" y="28905"/>
                    <a:pt x="10131" y="27732"/>
                  </a:cubicBezTo>
                  <a:cubicBezTo>
                    <a:pt x="9238" y="26275"/>
                    <a:pt x="8730" y="24086"/>
                    <a:pt x="8699" y="21565"/>
                  </a:cubicBezTo>
                  <a:cubicBezTo>
                    <a:pt x="8669" y="19069"/>
                    <a:pt x="9109" y="16533"/>
                    <a:pt x="9938" y="14423"/>
                  </a:cubicBezTo>
                  <a:cubicBezTo>
                    <a:pt x="11231" y="11127"/>
                    <a:pt x="11087" y="7727"/>
                    <a:pt x="9547" y="5324"/>
                  </a:cubicBezTo>
                  <a:cubicBezTo>
                    <a:pt x="8450" y="3615"/>
                    <a:pt x="6748" y="2611"/>
                    <a:pt x="4752" y="2499"/>
                  </a:cubicBezTo>
                  <a:cubicBezTo>
                    <a:pt x="2119" y="2349"/>
                    <a:pt x="1002" y="1637"/>
                    <a:pt x="528" y="1065"/>
                  </a:cubicBezTo>
                  <a:cubicBezTo>
                    <a:pt x="74" y="517"/>
                    <a:pt x="133" y="14"/>
                    <a:pt x="135" y="9"/>
                  </a:cubicBezTo>
                  <a:lnTo>
                    <a:pt x="66" y="1"/>
                  </a:ln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3"/>
          <p:cNvGrpSpPr/>
          <p:nvPr/>
        </p:nvGrpSpPr>
        <p:grpSpPr>
          <a:xfrm>
            <a:off x="4100114" y="-186549"/>
            <a:ext cx="5396162" cy="1619905"/>
            <a:chOff x="1125839" y="0"/>
            <a:chExt cx="4806843" cy="1443123"/>
          </a:xfrm>
        </p:grpSpPr>
        <p:sp>
          <p:nvSpPr>
            <p:cNvPr id="31" name="Google Shape;31;p3"/>
            <p:cNvSpPr/>
            <p:nvPr/>
          </p:nvSpPr>
          <p:spPr>
            <a:xfrm>
              <a:off x="1148502" y="422"/>
              <a:ext cx="4779253" cy="1363168"/>
            </a:xfrm>
            <a:custGeom>
              <a:avLst/>
              <a:gdLst/>
              <a:ahLst/>
              <a:cxnLst/>
              <a:rect l="l" t="t" r="r" b="b"/>
              <a:pathLst>
                <a:path w="33952" h="9684" extrusionOk="0">
                  <a:moveTo>
                    <a:pt x="803" y="1"/>
                  </a:moveTo>
                  <a:cubicBezTo>
                    <a:pt x="803" y="1"/>
                    <a:pt x="1" y="4988"/>
                    <a:pt x="6476" y="4988"/>
                  </a:cubicBezTo>
                  <a:cubicBezTo>
                    <a:pt x="7032" y="4988"/>
                    <a:pt x="7641" y="4952"/>
                    <a:pt x="8308" y="4872"/>
                  </a:cubicBezTo>
                  <a:cubicBezTo>
                    <a:pt x="9875" y="4685"/>
                    <a:pt x="11247" y="4597"/>
                    <a:pt x="12461" y="4597"/>
                  </a:cubicBezTo>
                  <a:cubicBezTo>
                    <a:pt x="17795" y="4597"/>
                    <a:pt x="20063" y="6301"/>
                    <a:pt x="22242" y="8829"/>
                  </a:cubicBezTo>
                  <a:cubicBezTo>
                    <a:pt x="22751" y="9419"/>
                    <a:pt x="23491" y="9684"/>
                    <a:pt x="24354" y="9684"/>
                  </a:cubicBezTo>
                  <a:cubicBezTo>
                    <a:pt x="28028" y="9684"/>
                    <a:pt x="33951" y="4890"/>
                    <a:pt x="33951" y="1"/>
                  </a:cubicBez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1125839" y="0"/>
              <a:ext cx="4806843" cy="1443123"/>
            </a:xfrm>
            <a:custGeom>
              <a:avLst/>
              <a:gdLst/>
              <a:ahLst/>
              <a:cxnLst/>
              <a:rect l="l" t="t" r="r" b="b"/>
              <a:pathLst>
                <a:path w="34148" h="10252" extrusionOk="0">
                  <a:moveTo>
                    <a:pt x="322" y="1"/>
                  </a:moveTo>
                  <a:lnTo>
                    <a:pt x="322" y="1"/>
                  </a:lnTo>
                  <a:cubicBezTo>
                    <a:pt x="319" y="23"/>
                    <a:pt x="0" y="2203"/>
                    <a:pt x="1500" y="3749"/>
                  </a:cubicBezTo>
                  <a:cubicBezTo>
                    <a:pt x="2500" y="4781"/>
                    <a:pt x="4053" y="5299"/>
                    <a:pt x="6129" y="5299"/>
                  </a:cubicBezTo>
                  <a:cubicBezTo>
                    <a:pt x="6713" y="5299"/>
                    <a:pt x="7338" y="5258"/>
                    <a:pt x="8004" y="5176"/>
                  </a:cubicBezTo>
                  <a:cubicBezTo>
                    <a:pt x="9625" y="4975"/>
                    <a:pt x="11043" y="4878"/>
                    <a:pt x="12297" y="4878"/>
                  </a:cubicBezTo>
                  <a:cubicBezTo>
                    <a:pt x="17387" y="4878"/>
                    <a:pt x="19788" y="6484"/>
                    <a:pt x="22162" y="9335"/>
                  </a:cubicBezTo>
                  <a:cubicBezTo>
                    <a:pt x="22669" y="9943"/>
                    <a:pt x="23414" y="10251"/>
                    <a:pt x="24337" y="10251"/>
                  </a:cubicBezTo>
                  <a:cubicBezTo>
                    <a:pt x="24945" y="10251"/>
                    <a:pt x="25630" y="10117"/>
                    <a:pt x="26374" y="9850"/>
                  </a:cubicBezTo>
                  <a:cubicBezTo>
                    <a:pt x="28186" y="9194"/>
                    <a:pt x="30140" y="7777"/>
                    <a:pt x="31600" y="6062"/>
                  </a:cubicBezTo>
                  <a:cubicBezTo>
                    <a:pt x="33243" y="4130"/>
                    <a:pt x="34148" y="1981"/>
                    <a:pt x="34148" y="7"/>
                  </a:cubicBezTo>
                  <a:lnTo>
                    <a:pt x="34079" y="7"/>
                  </a:lnTo>
                  <a:cubicBezTo>
                    <a:pt x="34079" y="4183"/>
                    <a:pt x="30082" y="8435"/>
                    <a:pt x="26350" y="9785"/>
                  </a:cubicBezTo>
                  <a:cubicBezTo>
                    <a:pt x="25613" y="10051"/>
                    <a:pt x="24937" y="10183"/>
                    <a:pt x="24339" y="10183"/>
                  </a:cubicBezTo>
                  <a:cubicBezTo>
                    <a:pt x="23436" y="10183"/>
                    <a:pt x="22709" y="9883"/>
                    <a:pt x="22215" y="9291"/>
                  </a:cubicBezTo>
                  <a:cubicBezTo>
                    <a:pt x="21006" y="7840"/>
                    <a:pt x="19576" y="6384"/>
                    <a:pt x="17311" y="5570"/>
                  </a:cubicBezTo>
                  <a:cubicBezTo>
                    <a:pt x="15910" y="5065"/>
                    <a:pt x="14250" y="4815"/>
                    <a:pt x="12230" y="4815"/>
                  </a:cubicBezTo>
                  <a:cubicBezTo>
                    <a:pt x="10967" y="4815"/>
                    <a:pt x="9564" y="4913"/>
                    <a:pt x="7995" y="5107"/>
                  </a:cubicBezTo>
                  <a:cubicBezTo>
                    <a:pt x="7330" y="5189"/>
                    <a:pt x="6706" y="5230"/>
                    <a:pt x="6124" y="5230"/>
                  </a:cubicBezTo>
                  <a:cubicBezTo>
                    <a:pt x="4069" y="5230"/>
                    <a:pt x="2535" y="4718"/>
                    <a:pt x="1550" y="3702"/>
                  </a:cubicBezTo>
                  <a:cubicBezTo>
                    <a:pt x="75" y="2181"/>
                    <a:pt x="387" y="32"/>
                    <a:pt x="390" y="11"/>
                  </a:cubicBezTo>
                  <a:lnTo>
                    <a:pt x="3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3"/>
          <p:cNvGrpSpPr/>
          <p:nvPr/>
        </p:nvGrpSpPr>
        <p:grpSpPr>
          <a:xfrm>
            <a:off x="8585362" y="380876"/>
            <a:ext cx="308253" cy="308253"/>
            <a:chOff x="1305050" y="4077300"/>
            <a:chExt cx="148900" cy="148900"/>
          </a:xfrm>
        </p:grpSpPr>
        <p:sp>
          <p:nvSpPr>
            <p:cNvPr id="34" name="Google Shape;34;p3"/>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3"/>
          <p:cNvGrpSpPr/>
          <p:nvPr/>
        </p:nvGrpSpPr>
        <p:grpSpPr>
          <a:xfrm>
            <a:off x="8096630" y="1134951"/>
            <a:ext cx="195297" cy="195282"/>
            <a:chOff x="1305050" y="4077300"/>
            <a:chExt cx="148900" cy="148900"/>
          </a:xfrm>
        </p:grpSpPr>
        <p:sp>
          <p:nvSpPr>
            <p:cNvPr id="37" name="Google Shape;37;p3"/>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3"/>
          <p:cNvGrpSpPr/>
          <p:nvPr/>
        </p:nvGrpSpPr>
        <p:grpSpPr>
          <a:xfrm>
            <a:off x="7699505" y="380863"/>
            <a:ext cx="195297" cy="195282"/>
            <a:chOff x="1305050" y="4077300"/>
            <a:chExt cx="148900" cy="148900"/>
          </a:xfrm>
        </p:grpSpPr>
        <p:sp>
          <p:nvSpPr>
            <p:cNvPr id="40" name="Google Shape;40;p3"/>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_6">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421481" y="265378"/>
            <a:ext cx="8297644" cy="705146"/>
          </a:xfrm>
        </p:spPr>
        <p:txBody>
          <a:bodyPr tIns="91440" bIns="0">
            <a:noAutofit/>
          </a:bodyPr>
          <a:lstStyle>
            <a:lvl1pPr algn="l">
              <a:defRPr sz="3750">
                <a:solidFill>
                  <a:schemeClr val="accent5"/>
                </a:solidFill>
              </a:defRPr>
            </a:lvl1pPr>
          </a:lstStyle>
          <a:p>
            <a:r>
              <a:rPr lang="en-US" dirty="0"/>
              <a:t>Add title</a:t>
            </a:r>
          </a:p>
        </p:txBody>
      </p:sp>
      <p:sp>
        <p:nvSpPr>
          <p:cNvPr id="5" name="Text Placeholder 6">
            <a:extLst>
              <a:ext uri="{FF2B5EF4-FFF2-40B4-BE49-F238E27FC236}">
                <a16:creationId xmlns:a16="http://schemas.microsoft.com/office/drawing/2014/main" id="{0B164C47-85FC-75F1-2510-5879B9FC64FF}"/>
              </a:ext>
            </a:extLst>
          </p:cNvPr>
          <p:cNvSpPr>
            <a:spLocks noGrp="1"/>
          </p:cNvSpPr>
          <p:nvPr>
            <p:ph type="body" sz="quarter" idx="10" hasCustomPrompt="1"/>
          </p:nvPr>
        </p:nvSpPr>
        <p:spPr>
          <a:xfrm>
            <a:off x="423901" y="978990"/>
            <a:ext cx="8297645" cy="304121"/>
          </a:xfrm>
        </p:spPr>
        <p:txBody>
          <a:bodyPr>
            <a:noAutofit/>
          </a:bodyPr>
          <a:lstStyle>
            <a:lvl1pPr marL="0" indent="0" algn="l">
              <a:buNone/>
              <a:defRPr sz="1500" b="0" cap="all" spc="225" baseline="0">
                <a:solidFill>
                  <a:schemeClr val="tx1"/>
                </a:solidFill>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SUBTITLE</a:t>
            </a:r>
          </a:p>
        </p:txBody>
      </p:sp>
      <p:sp>
        <p:nvSpPr>
          <p:cNvPr id="17" name="SmartArt Placeholder 16">
            <a:extLst>
              <a:ext uri="{FF2B5EF4-FFF2-40B4-BE49-F238E27FC236}">
                <a16:creationId xmlns:a16="http://schemas.microsoft.com/office/drawing/2014/main" id="{958446B8-0321-E6E0-5252-12AAE6EF3E7F}"/>
              </a:ext>
            </a:extLst>
          </p:cNvPr>
          <p:cNvSpPr>
            <a:spLocks noGrp="1"/>
          </p:cNvSpPr>
          <p:nvPr>
            <p:ph type="dgm" sz="quarter" idx="11"/>
          </p:nvPr>
        </p:nvSpPr>
        <p:spPr>
          <a:xfrm>
            <a:off x="422455" y="1361211"/>
            <a:ext cx="8299091" cy="3399448"/>
          </a:xfrm>
        </p:spPr>
        <p:txBody>
          <a:bodyPr anchor="t"/>
          <a:lstStyle>
            <a:lvl1pPr marL="0" indent="0" algn="ctr">
              <a:buNone/>
              <a:defRPr/>
            </a:lvl1pPr>
          </a:lstStyle>
          <a:p>
            <a:r>
              <a:rPr lang="en-US"/>
              <a:t>Click icon to add SmartArt graphic</a:t>
            </a:r>
            <a:endParaRPr lang="en-US" dirty="0"/>
          </a:p>
        </p:txBody>
      </p:sp>
      <p:cxnSp>
        <p:nvCxnSpPr>
          <p:cNvPr id="3" name="Straight Connector 2">
            <a:extLst>
              <a:ext uri="{FF2B5EF4-FFF2-40B4-BE49-F238E27FC236}">
                <a16:creationId xmlns:a16="http://schemas.microsoft.com/office/drawing/2014/main" id="{F267E601-FCA9-308C-E425-C2A3C595B341}"/>
              </a:ext>
              <a:ext uri="{C183D7F6-B498-43B3-948B-1728B52AA6E4}">
                <adec:decorative xmlns:adec="http://schemas.microsoft.com/office/drawing/2017/decorative" val="1"/>
              </a:ext>
            </a:extLst>
          </p:cNvPr>
          <p:cNvCxnSpPr>
            <a:cxnSpLocks/>
          </p:cNvCxnSpPr>
          <p:nvPr userDrawn="1"/>
        </p:nvCxnSpPr>
        <p:spPr>
          <a:xfrm>
            <a:off x="461642" y="874960"/>
            <a:ext cx="406161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 Placeholder 6">
            <a:extLst>
              <a:ext uri="{FF2B5EF4-FFF2-40B4-BE49-F238E27FC236}">
                <a16:creationId xmlns:a16="http://schemas.microsoft.com/office/drawing/2014/main" id="{B061C369-6745-77D0-C684-9B08C18484FB}"/>
              </a:ext>
            </a:extLst>
          </p:cNvPr>
          <p:cNvSpPr>
            <a:spLocks noGrp="1"/>
          </p:cNvSpPr>
          <p:nvPr>
            <p:ph type="body" sz="quarter" idx="12" hasCustomPrompt="1"/>
          </p:nvPr>
        </p:nvSpPr>
        <p:spPr>
          <a:xfrm>
            <a:off x="1038834" y="3043658"/>
            <a:ext cx="822960" cy="411480"/>
          </a:xfrm>
        </p:spPr>
        <p:txBody>
          <a:bodyPr>
            <a:noAutofit/>
          </a:bodyPr>
          <a:lstStyle>
            <a:lvl1pPr marL="0" indent="0" algn="ctr">
              <a:buNone/>
              <a:defRPr sz="2100" b="0" spc="0"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6" name="Text Placeholder 6">
            <a:extLst>
              <a:ext uri="{FF2B5EF4-FFF2-40B4-BE49-F238E27FC236}">
                <a16:creationId xmlns:a16="http://schemas.microsoft.com/office/drawing/2014/main" id="{49E91393-8611-982C-AEB1-476C8829A843}"/>
              </a:ext>
            </a:extLst>
          </p:cNvPr>
          <p:cNvSpPr>
            <a:spLocks noGrp="1"/>
          </p:cNvSpPr>
          <p:nvPr>
            <p:ph type="body" sz="quarter" idx="13" hasCustomPrompt="1"/>
          </p:nvPr>
        </p:nvSpPr>
        <p:spPr>
          <a:xfrm>
            <a:off x="2080255" y="2670690"/>
            <a:ext cx="822960" cy="411480"/>
          </a:xfrm>
        </p:spPr>
        <p:txBody>
          <a:bodyPr>
            <a:noAutofit/>
          </a:bodyPr>
          <a:lstStyle>
            <a:lvl1pPr marL="0" indent="0" algn="ctr">
              <a:buNone/>
              <a:defRPr sz="2100" b="0" spc="0"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7" name="Text Placeholder 6">
            <a:extLst>
              <a:ext uri="{FF2B5EF4-FFF2-40B4-BE49-F238E27FC236}">
                <a16:creationId xmlns:a16="http://schemas.microsoft.com/office/drawing/2014/main" id="{F64E0D27-4921-BBDE-CCB1-7A6999A8580A}"/>
              </a:ext>
            </a:extLst>
          </p:cNvPr>
          <p:cNvSpPr>
            <a:spLocks noGrp="1"/>
          </p:cNvSpPr>
          <p:nvPr>
            <p:ph type="body" sz="quarter" idx="14" hasCustomPrompt="1"/>
          </p:nvPr>
        </p:nvSpPr>
        <p:spPr>
          <a:xfrm>
            <a:off x="3121676" y="3043658"/>
            <a:ext cx="822960" cy="411480"/>
          </a:xfrm>
        </p:spPr>
        <p:txBody>
          <a:bodyPr>
            <a:noAutofit/>
          </a:bodyPr>
          <a:lstStyle>
            <a:lvl1pPr marL="0" indent="0" algn="ctr">
              <a:buNone/>
              <a:defRPr sz="2100" b="0" spc="0"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8" name="Text Placeholder 6">
            <a:extLst>
              <a:ext uri="{FF2B5EF4-FFF2-40B4-BE49-F238E27FC236}">
                <a16:creationId xmlns:a16="http://schemas.microsoft.com/office/drawing/2014/main" id="{B3BEAC01-785E-E371-7551-92AE1EB5E26A}"/>
              </a:ext>
            </a:extLst>
          </p:cNvPr>
          <p:cNvSpPr>
            <a:spLocks noGrp="1"/>
          </p:cNvSpPr>
          <p:nvPr>
            <p:ph type="body" sz="quarter" idx="15" hasCustomPrompt="1"/>
          </p:nvPr>
        </p:nvSpPr>
        <p:spPr>
          <a:xfrm>
            <a:off x="4163096" y="2670690"/>
            <a:ext cx="822960" cy="411480"/>
          </a:xfrm>
        </p:spPr>
        <p:txBody>
          <a:bodyPr>
            <a:noAutofit/>
          </a:bodyPr>
          <a:lstStyle>
            <a:lvl1pPr marL="0" indent="0" algn="ctr">
              <a:buNone/>
              <a:defRPr sz="2100" b="0" spc="0"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9" name="Text Placeholder 6">
            <a:extLst>
              <a:ext uri="{FF2B5EF4-FFF2-40B4-BE49-F238E27FC236}">
                <a16:creationId xmlns:a16="http://schemas.microsoft.com/office/drawing/2014/main" id="{A0B8F9EA-19F4-52B1-5E47-C836908F696D}"/>
              </a:ext>
            </a:extLst>
          </p:cNvPr>
          <p:cNvSpPr>
            <a:spLocks noGrp="1"/>
          </p:cNvSpPr>
          <p:nvPr>
            <p:ph type="body" sz="quarter" idx="16" hasCustomPrompt="1"/>
          </p:nvPr>
        </p:nvSpPr>
        <p:spPr>
          <a:xfrm>
            <a:off x="5204517" y="3043658"/>
            <a:ext cx="822960" cy="411480"/>
          </a:xfrm>
        </p:spPr>
        <p:txBody>
          <a:bodyPr>
            <a:noAutofit/>
          </a:bodyPr>
          <a:lstStyle>
            <a:lvl1pPr marL="0" indent="0" algn="ctr">
              <a:buNone/>
              <a:defRPr sz="2100" b="0" spc="0"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10" name="Text Placeholder 6">
            <a:extLst>
              <a:ext uri="{FF2B5EF4-FFF2-40B4-BE49-F238E27FC236}">
                <a16:creationId xmlns:a16="http://schemas.microsoft.com/office/drawing/2014/main" id="{42C03E2B-32BD-3A05-9A17-1C3290E2CBFB}"/>
              </a:ext>
            </a:extLst>
          </p:cNvPr>
          <p:cNvSpPr>
            <a:spLocks noGrp="1"/>
          </p:cNvSpPr>
          <p:nvPr>
            <p:ph type="body" sz="quarter" idx="17" hasCustomPrompt="1"/>
          </p:nvPr>
        </p:nvSpPr>
        <p:spPr>
          <a:xfrm>
            <a:off x="6245938" y="2670690"/>
            <a:ext cx="822960" cy="411480"/>
          </a:xfrm>
        </p:spPr>
        <p:txBody>
          <a:bodyPr>
            <a:noAutofit/>
          </a:bodyPr>
          <a:lstStyle>
            <a:lvl1pPr marL="0" indent="0" algn="ctr">
              <a:buNone/>
              <a:defRPr sz="2100" b="0" spc="0"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11" name="Text Placeholder 6">
            <a:extLst>
              <a:ext uri="{FF2B5EF4-FFF2-40B4-BE49-F238E27FC236}">
                <a16:creationId xmlns:a16="http://schemas.microsoft.com/office/drawing/2014/main" id="{33A29B32-BF52-8A2E-27D7-E8A513B0E6A3}"/>
              </a:ext>
            </a:extLst>
          </p:cNvPr>
          <p:cNvSpPr>
            <a:spLocks noGrp="1"/>
          </p:cNvSpPr>
          <p:nvPr>
            <p:ph type="body" sz="quarter" idx="18" hasCustomPrompt="1"/>
          </p:nvPr>
        </p:nvSpPr>
        <p:spPr>
          <a:xfrm>
            <a:off x="7287359" y="3043658"/>
            <a:ext cx="822960" cy="411480"/>
          </a:xfrm>
        </p:spPr>
        <p:txBody>
          <a:bodyPr>
            <a:noAutofit/>
          </a:bodyPr>
          <a:lstStyle>
            <a:lvl1pPr marL="0" indent="0" algn="ctr">
              <a:buNone/>
              <a:defRPr sz="2100" b="0" spc="0" baseline="0">
                <a:solidFill>
                  <a:schemeClr val="accent5"/>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Tree>
    <p:extLst>
      <p:ext uri="{BB962C8B-B14F-4D97-AF65-F5344CB8AC3E}">
        <p14:creationId xmlns:p14="http://schemas.microsoft.com/office/powerpoint/2010/main" val="2482969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_7">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421481" y="273844"/>
            <a:ext cx="8305544" cy="698219"/>
          </a:xfrm>
        </p:spPr>
        <p:txBody>
          <a:bodyPr tIns="91440" bIns="0">
            <a:noAutofit/>
          </a:bodyPr>
          <a:lstStyle>
            <a:lvl1pPr algn="l">
              <a:defRPr sz="3750">
                <a:solidFill>
                  <a:schemeClr val="tx1"/>
                </a:solidFill>
              </a:defRPr>
            </a:lvl1pPr>
          </a:lstStyle>
          <a:p>
            <a:r>
              <a:rPr lang="en-US" dirty="0"/>
              <a:t>Add title</a:t>
            </a:r>
          </a:p>
        </p:txBody>
      </p:sp>
      <p:sp>
        <p:nvSpPr>
          <p:cNvPr id="7" name="Text Placeholder 6">
            <a:extLst>
              <a:ext uri="{FF2B5EF4-FFF2-40B4-BE49-F238E27FC236}">
                <a16:creationId xmlns:a16="http://schemas.microsoft.com/office/drawing/2014/main" id="{3FC7E382-139D-81C9-213E-ABB543805117}"/>
              </a:ext>
            </a:extLst>
          </p:cNvPr>
          <p:cNvSpPr>
            <a:spLocks noGrp="1"/>
          </p:cNvSpPr>
          <p:nvPr>
            <p:ph type="body" sz="quarter" idx="10" hasCustomPrompt="1"/>
          </p:nvPr>
        </p:nvSpPr>
        <p:spPr>
          <a:xfrm>
            <a:off x="424349" y="979437"/>
            <a:ext cx="8305544" cy="431006"/>
          </a:xfrm>
        </p:spPr>
        <p:txBody>
          <a:bodyPr>
            <a:noAutofit/>
          </a:bodyPr>
          <a:lstStyle>
            <a:lvl1pPr marL="0" indent="0" algn="l">
              <a:buNone/>
              <a:defRPr sz="1500" b="0" spc="225" baseline="0">
                <a:solidFill>
                  <a:schemeClr val="accent6">
                    <a:lumMod val="75000"/>
                  </a:schemeClr>
                </a:solidFill>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SUBTITLE</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327939" y="1615009"/>
            <a:ext cx="992386" cy="241322"/>
          </a:xfrm>
        </p:spPr>
        <p:txBody>
          <a:bodyPr lIns="0" tIns="45720" rIns="0" bIns="45720">
            <a:noAutofit/>
          </a:bodyPr>
          <a:lstStyle>
            <a:lvl1pPr marL="0" indent="0" algn="l">
              <a:lnSpc>
                <a:spcPct val="100000"/>
              </a:lnSpc>
              <a:spcBef>
                <a:spcPts val="0"/>
              </a:spcBef>
              <a:buNone/>
              <a:defRPr sz="825" b="1" spc="263" baseline="0">
                <a:solidFill>
                  <a:schemeClr val="accent6"/>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5" name="Text Placeholder 6">
            <a:extLst>
              <a:ext uri="{FF2B5EF4-FFF2-40B4-BE49-F238E27FC236}">
                <a16:creationId xmlns:a16="http://schemas.microsoft.com/office/drawing/2014/main" id="{96728F4B-59D8-7CC6-8102-2E1B5BF897C1}"/>
              </a:ext>
            </a:extLst>
          </p:cNvPr>
          <p:cNvSpPr>
            <a:spLocks noGrp="1"/>
          </p:cNvSpPr>
          <p:nvPr>
            <p:ph type="body" sz="quarter" idx="12" hasCustomPrompt="1"/>
          </p:nvPr>
        </p:nvSpPr>
        <p:spPr>
          <a:xfrm>
            <a:off x="496644" y="1885513"/>
            <a:ext cx="993608" cy="309924"/>
          </a:xfrm>
        </p:spPr>
        <p:txBody>
          <a:bodyPr tIns="0" bIns="0">
            <a:noAutofit/>
          </a:bodyPr>
          <a:lstStyle>
            <a:lvl1pPr marL="0" indent="0" algn="l">
              <a:buNone/>
              <a:defRPr sz="2100" b="0" spc="0" baseline="0">
                <a:solidFill>
                  <a:schemeClr val="tx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501657" y="2224056"/>
            <a:ext cx="992386" cy="921466"/>
          </a:xfrm>
        </p:spPr>
        <p:txBody>
          <a:bodyPr tIns="0" bIns="0">
            <a:noAutofit/>
          </a:bodyPr>
          <a:lstStyle>
            <a:lvl1pPr marL="0" indent="0" algn="l">
              <a:lnSpc>
                <a:spcPct val="113000"/>
              </a:lnSpc>
              <a:buNone/>
              <a:defRPr sz="90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1529292" y="2017958"/>
            <a:ext cx="992386" cy="241322"/>
          </a:xfrm>
        </p:spPr>
        <p:txBody>
          <a:bodyPr lIns="0" tIns="0" rIns="0" bIns="0">
            <a:noAutofit/>
          </a:bodyPr>
          <a:lstStyle>
            <a:lvl1pPr marL="0" indent="0" algn="l">
              <a:lnSpc>
                <a:spcPct val="100000"/>
              </a:lnSpc>
              <a:spcBef>
                <a:spcPts val="0"/>
              </a:spcBef>
              <a:buNone/>
              <a:defRPr sz="825" b="1" spc="263" baseline="0">
                <a:solidFill>
                  <a:schemeClr val="accent6"/>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6" name="Text Placeholder 6">
            <a:extLst>
              <a:ext uri="{FF2B5EF4-FFF2-40B4-BE49-F238E27FC236}">
                <a16:creationId xmlns:a16="http://schemas.microsoft.com/office/drawing/2014/main" id="{92E4720E-DB85-E5B3-FDB7-54B5A9F85A9C}"/>
              </a:ext>
            </a:extLst>
          </p:cNvPr>
          <p:cNvSpPr>
            <a:spLocks noGrp="1"/>
          </p:cNvSpPr>
          <p:nvPr>
            <p:ph type="body" sz="quarter" idx="13" hasCustomPrompt="1"/>
          </p:nvPr>
        </p:nvSpPr>
        <p:spPr>
          <a:xfrm>
            <a:off x="1694399" y="2295718"/>
            <a:ext cx="993608" cy="309924"/>
          </a:xfrm>
        </p:spPr>
        <p:txBody>
          <a:bodyPr tIns="0" bIns="0">
            <a:noAutofit/>
          </a:bodyPr>
          <a:lstStyle>
            <a:lvl1pPr marL="0" indent="0" algn="l">
              <a:buNone/>
              <a:defRPr sz="2100" b="0" spc="0" baseline="0">
                <a:solidFill>
                  <a:schemeClr val="tx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1695356" y="2640270"/>
            <a:ext cx="992386" cy="921466"/>
          </a:xfrm>
        </p:spPr>
        <p:txBody>
          <a:bodyPr tIns="0" bIns="0">
            <a:noAutofit/>
          </a:bodyPr>
          <a:lstStyle>
            <a:lvl1pPr marL="0" indent="0" algn="l">
              <a:lnSpc>
                <a:spcPct val="113000"/>
              </a:lnSpc>
              <a:buNone/>
              <a:defRPr sz="90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2720683" y="1615009"/>
            <a:ext cx="992386" cy="241322"/>
          </a:xfrm>
        </p:spPr>
        <p:txBody>
          <a:bodyPr lIns="0" tIns="45720" rIns="0" bIns="45720">
            <a:noAutofit/>
          </a:bodyPr>
          <a:lstStyle>
            <a:lvl1pPr marL="0" indent="0" algn="l">
              <a:lnSpc>
                <a:spcPct val="100000"/>
              </a:lnSpc>
              <a:spcBef>
                <a:spcPts val="0"/>
              </a:spcBef>
              <a:buNone/>
              <a:defRPr sz="825" b="1" spc="263" baseline="0">
                <a:solidFill>
                  <a:schemeClr val="accent6"/>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9" name="Text Placeholder 6">
            <a:extLst>
              <a:ext uri="{FF2B5EF4-FFF2-40B4-BE49-F238E27FC236}">
                <a16:creationId xmlns:a16="http://schemas.microsoft.com/office/drawing/2014/main" id="{1734CCD4-2850-24BB-8485-011F2EDCFD97}"/>
              </a:ext>
            </a:extLst>
          </p:cNvPr>
          <p:cNvSpPr>
            <a:spLocks noGrp="1"/>
          </p:cNvSpPr>
          <p:nvPr>
            <p:ph type="body" sz="quarter" idx="14" hasCustomPrompt="1"/>
          </p:nvPr>
        </p:nvSpPr>
        <p:spPr>
          <a:xfrm>
            <a:off x="2863174" y="1885513"/>
            <a:ext cx="993608" cy="309924"/>
          </a:xfrm>
        </p:spPr>
        <p:txBody>
          <a:bodyPr tIns="0" bIns="0">
            <a:noAutofit/>
          </a:bodyPr>
          <a:lstStyle>
            <a:lvl1pPr marL="0" indent="0" algn="l">
              <a:buNone/>
              <a:defRPr sz="2100" b="0" spc="0" baseline="0">
                <a:solidFill>
                  <a:schemeClr val="tx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41" name="Text Placeholder 6">
            <a:extLst>
              <a:ext uri="{FF2B5EF4-FFF2-40B4-BE49-F238E27FC236}">
                <a16:creationId xmlns:a16="http://schemas.microsoft.com/office/drawing/2014/main" id="{D1A1881B-011B-36DA-64F4-B3F2F7C1D767}"/>
              </a:ext>
            </a:extLst>
          </p:cNvPr>
          <p:cNvSpPr>
            <a:spLocks noGrp="1"/>
          </p:cNvSpPr>
          <p:nvPr>
            <p:ph type="body" sz="quarter" idx="40" hasCustomPrompt="1"/>
          </p:nvPr>
        </p:nvSpPr>
        <p:spPr>
          <a:xfrm>
            <a:off x="2865124" y="2224056"/>
            <a:ext cx="992386" cy="921466"/>
          </a:xfrm>
        </p:spPr>
        <p:txBody>
          <a:bodyPr tIns="0" bIns="0">
            <a:noAutofit/>
          </a:bodyPr>
          <a:lstStyle>
            <a:lvl1pPr marL="0" indent="0" algn="l">
              <a:lnSpc>
                <a:spcPct val="113000"/>
              </a:lnSpc>
              <a:buNone/>
              <a:defRPr sz="90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3910722" y="2017958"/>
            <a:ext cx="992386" cy="241322"/>
          </a:xfrm>
        </p:spPr>
        <p:txBody>
          <a:bodyPr lIns="0" tIns="0" rIns="0" bIns="0">
            <a:noAutofit/>
          </a:bodyPr>
          <a:lstStyle>
            <a:lvl1pPr marL="0" indent="0" algn="l">
              <a:lnSpc>
                <a:spcPct val="100000"/>
              </a:lnSpc>
              <a:spcBef>
                <a:spcPts val="0"/>
              </a:spcBef>
              <a:buNone/>
              <a:defRPr sz="825" b="1" spc="263" baseline="0">
                <a:solidFill>
                  <a:schemeClr val="accent6"/>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10" name="Text Placeholder 6">
            <a:extLst>
              <a:ext uri="{FF2B5EF4-FFF2-40B4-BE49-F238E27FC236}">
                <a16:creationId xmlns:a16="http://schemas.microsoft.com/office/drawing/2014/main" id="{54E84F0B-A751-F80C-B00D-C43C2164D6C6}"/>
              </a:ext>
            </a:extLst>
          </p:cNvPr>
          <p:cNvSpPr>
            <a:spLocks noGrp="1"/>
          </p:cNvSpPr>
          <p:nvPr>
            <p:ph type="body" sz="quarter" idx="15" hasCustomPrompt="1"/>
          </p:nvPr>
        </p:nvSpPr>
        <p:spPr>
          <a:xfrm>
            <a:off x="4054072" y="2295718"/>
            <a:ext cx="993608" cy="309924"/>
          </a:xfrm>
        </p:spPr>
        <p:txBody>
          <a:bodyPr tIns="0" bIns="0">
            <a:noAutofit/>
          </a:bodyPr>
          <a:lstStyle>
            <a:lvl1pPr marL="0" indent="0" algn="l">
              <a:buNone/>
              <a:defRPr sz="2100" b="0" spc="0" baseline="0">
                <a:solidFill>
                  <a:schemeClr val="tx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4050459" y="2640270"/>
            <a:ext cx="992386" cy="921466"/>
          </a:xfrm>
        </p:spPr>
        <p:txBody>
          <a:bodyPr tIns="0" bIns="0">
            <a:noAutofit/>
          </a:bodyPr>
          <a:lstStyle>
            <a:lvl1pPr marL="0" indent="0" algn="l">
              <a:lnSpc>
                <a:spcPct val="113000"/>
              </a:lnSpc>
              <a:buNone/>
              <a:defRPr sz="90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5083615" y="1615009"/>
            <a:ext cx="992386" cy="241322"/>
          </a:xfrm>
        </p:spPr>
        <p:txBody>
          <a:bodyPr lIns="0" tIns="45720" rIns="0" bIns="45720">
            <a:noAutofit/>
          </a:bodyPr>
          <a:lstStyle>
            <a:lvl1pPr marL="0" indent="0" algn="l">
              <a:lnSpc>
                <a:spcPct val="100000"/>
              </a:lnSpc>
              <a:spcBef>
                <a:spcPts val="0"/>
              </a:spcBef>
              <a:buNone/>
              <a:defRPr sz="825" b="1" spc="263" baseline="0">
                <a:solidFill>
                  <a:schemeClr val="accent6"/>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4" name="Text Placeholder 6">
            <a:extLst>
              <a:ext uri="{FF2B5EF4-FFF2-40B4-BE49-F238E27FC236}">
                <a16:creationId xmlns:a16="http://schemas.microsoft.com/office/drawing/2014/main" id="{1A503A90-CF78-F91B-E515-E88D93680444}"/>
              </a:ext>
            </a:extLst>
          </p:cNvPr>
          <p:cNvSpPr>
            <a:spLocks noGrp="1"/>
          </p:cNvSpPr>
          <p:nvPr>
            <p:ph type="body" sz="quarter" idx="16" hasCustomPrompt="1"/>
          </p:nvPr>
        </p:nvSpPr>
        <p:spPr>
          <a:xfrm>
            <a:off x="5236502" y="1885513"/>
            <a:ext cx="993608" cy="309924"/>
          </a:xfrm>
        </p:spPr>
        <p:txBody>
          <a:bodyPr tIns="0" bIns="0">
            <a:noAutofit/>
          </a:bodyPr>
          <a:lstStyle>
            <a:lvl1pPr marL="0" indent="0" algn="l">
              <a:buNone/>
              <a:defRPr sz="2100" b="0" spc="0" baseline="0">
                <a:solidFill>
                  <a:schemeClr val="tx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5235495" y="2224056"/>
            <a:ext cx="992386" cy="921466"/>
          </a:xfrm>
        </p:spPr>
        <p:txBody>
          <a:bodyPr tIns="0" bIns="0">
            <a:noAutofit/>
          </a:bodyPr>
          <a:lstStyle>
            <a:lvl1pPr marL="0" indent="0" algn="l">
              <a:lnSpc>
                <a:spcPct val="113000"/>
              </a:lnSpc>
              <a:buNone/>
              <a:defRPr sz="90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6296580" y="2017958"/>
            <a:ext cx="992386" cy="241322"/>
          </a:xfrm>
        </p:spPr>
        <p:txBody>
          <a:bodyPr lIns="0" tIns="0" rIns="0" bIns="0">
            <a:noAutofit/>
          </a:bodyPr>
          <a:lstStyle>
            <a:lvl1pPr marL="0" indent="0" algn="l">
              <a:lnSpc>
                <a:spcPct val="100000"/>
              </a:lnSpc>
              <a:spcBef>
                <a:spcPts val="0"/>
              </a:spcBef>
              <a:buNone/>
              <a:defRPr sz="825" b="1" spc="263" baseline="0">
                <a:solidFill>
                  <a:schemeClr val="accent6"/>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5" name="Text Placeholder 6">
            <a:extLst>
              <a:ext uri="{FF2B5EF4-FFF2-40B4-BE49-F238E27FC236}">
                <a16:creationId xmlns:a16="http://schemas.microsoft.com/office/drawing/2014/main" id="{53C813F7-07BE-35D3-2A83-AB6D13144D5E}"/>
              </a:ext>
            </a:extLst>
          </p:cNvPr>
          <p:cNvSpPr>
            <a:spLocks noGrp="1"/>
          </p:cNvSpPr>
          <p:nvPr>
            <p:ph type="body" sz="quarter" idx="17" hasCustomPrompt="1"/>
          </p:nvPr>
        </p:nvSpPr>
        <p:spPr>
          <a:xfrm>
            <a:off x="6427399" y="2295718"/>
            <a:ext cx="993608" cy="309924"/>
          </a:xfrm>
        </p:spPr>
        <p:txBody>
          <a:bodyPr tIns="0" bIns="0">
            <a:noAutofit/>
          </a:bodyPr>
          <a:lstStyle>
            <a:lvl1pPr marL="0" indent="0" algn="l">
              <a:buNone/>
              <a:defRPr sz="2100" b="0" spc="0" baseline="0">
                <a:solidFill>
                  <a:schemeClr val="tx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6427684" y="2640270"/>
            <a:ext cx="992386" cy="921466"/>
          </a:xfrm>
        </p:spPr>
        <p:txBody>
          <a:bodyPr tIns="0" bIns="0">
            <a:noAutofit/>
          </a:bodyPr>
          <a:lstStyle>
            <a:lvl1pPr marL="0" indent="0" algn="l">
              <a:lnSpc>
                <a:spcPct val="113000"/>
              </a:lnSpc>
              <a:buNone/>
              <a:defRPr sz="90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7481838" y="1615009"/>
            <a:ext cx="992386" cy="241322"/>
          </a:xfrm>
        </p:spPr>
        <p:txBody>
          <a:bodyPr lIns="0" tIns="45720" rIns="0" bIns="45720">
            <a:noAutofit/>
          </a:bodyPr>
          <a:lstStyle>
            <a:lvl1pPr marL="0" indent="0" algn="l">
              <a:lnSpc>
                <a:spcPct val="100000"/>
              </a:lnSpc>
              <a:spcBef>
                <a:spcPts val="0"/>
              </a:spcBef>
              <a:buNone/>
              <a:defRPr sz="825" b="1" spc="263" baseline="0">
                <a:solidFill>
                  <a:schemeClr val="accent6"/>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33" name="Text Placeholder 6">
            <a:extLst>
              <a:ext uri="{FF2B5EF4-FFF2-40B4-BE49-F238E27FC236}">
                <a16:creationId xmlns:a16="http://schemas.microsoft.com/office/drawing/2014/main" id="{C01D0309-AC2A-E9E8-8197-2F8F7D9424A8}"/>
              </a:ext>
            </a:extLst>
          </p:cNvPr>
          <p:cNvSpPr>
            <a:spLocks noGrp="1"/>
          </p:cNvSpPr>
          <p:nvPr>
            <p:ph type="body" sz="quarter" idx="39" hasCustomPrompt="1"/>
          </p:nvPr>
        </p:nvSpPr>
        <p:spPr>
          <a:xfrm>
            <a:off x="7618297" y="1885513"/>
            <a:ext cx="993608" cy="309924"/>
          </a:xfrm>
        </p:spPr>
        <p:txBody>
          <a:bodyPr tIns="0" bIns="0">
            <a:noAutofit/>
          </a:bodyPr>
          <a:lstStyle>
            <a:lvl1pPr marL="0" indent="0" algn="l">
              <a:buNone/>
              <a:defRPr sz="2100" b="0" spc="0" baseline="0">
                <a:solidFill>
                  <a:schemeClr val="tx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7619648" y="2224056"/>
            <a:ext cx="992386" cy="921466"/>
          </a:xfrm>
        </p:spPr>
        <p:txBody>
          <a:bodyPr tIns="0" bIns="0">
            <a:noAutofit/>
          </a:bodyPr>
          <a:lstStyle>
            <a:lvl1pPr marL="0" indent="0" algn="l">
              <a:lnSpc>
                <a:spcPct val="113000"/>
              </a:lnSpc>
              <a:buNone/>
              <a:defRPr sz="90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421849" y="3227780"/>
            <a:ext cx="1185971" cy="1916403"/>
          </a:xfrm>
        </p:spPr>
        <p:txBody>
          <a:bodyPr anchor="ctr">
            <a:normAutofit/>
          </a:bodyPr>
          <a:lstStyle>
            <a:lvl1pPr marL="0" indent="0" algn="ctr">
              <a:buNone/>
              <a:defRPr sz="1200"/>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1627885" y="3626568"/>
            <a:ext cx="1134365" cy="1517615"/>
          </a:xfrm>
        </p:spPr>
        <p:txBody>
          <a:bodyPr anchor="ctr">
            <a:normAutofit/>
          </a:bodyPr>
          <a:lstStyle>
            <a:lvl1pPr marL="0" indent="0" algn="ctr">
              <a:buNone/>
              <a:defRPr sz="1200"/>
            </a:lvl1pPr>
          </a:lstStyle>
          <a:p>
            <a:r>
              <a:rPr lang="en-US"/>
              <a:t>Click icon to add picture</a:t>
            </a:r>
            <a:endParaRPr lang="en-US" dirty="0"/>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2778039" y="3227780"/>
            <a:ext cx="1166801" cy="1916403"/>
          </a:xfrm>
        </p:spPr>
        <p:txBody>
          <a:bodyPr anchor="ctr">
            <a:normAutofit/>
          </a:bodyPr>
          <a:lstStyle>
            <a:lvl1pPr marL="0" indent="0" algn="ctr">
              <a:buNone/>
              <a:defRPr sz="1200"/>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3961018" y="3626568"/>
            <a:ext cx="1201532" cy="1517615"/>
          </a:xfrm>
        </p:spPr>
        <p:txBody>
          <a:bodyPr anchor="ctr">
            <a:normAutofit/>
          </a:bodyPr>
          <a:lstStyle>
            <a:lvl1pPr marL="0" indent="0" algn="ctr">
              <a:buNone/>
              <a:defRPr sz="1200"/>
            </a:lvl1pPr>
          </a:lstStyle>
          <a:p>
            <a:r>
              <a:rPr lang="en-US"/>
              <a:t>Click icon to add picture</a:t>
            </a:r>
            <a:endParaRPr lang="en-US" dirty="0"/>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5177662" y="3227780"/>
            <a:ext cx="1156829" cy="1916403"/>
          </a:xfrm>
        </p:spPr>
        <p:txBody>
          <a:bodyPr anchor="ctr">
            <a:normAutofit/>
          </a:bodyPr>
          <a:lstStyle>
            <a:lvl1pPr marL="0" indent="0" algn="ctr">
              <a:buNone/>
              <a:defRPr sz="1200"/>
            </a:lvl1pPr>
          </a:lstStyle>
          <a:p>
            <a:r>
              <a:rPr lang="en-US"/>
              <a:t>Click icon to add picture</a:t>
            </a:r>
            <a:endParaRPr lang="en-US" dirty="0"/>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6354867" y="3634395"/>
            <a:ext cx="1177503" cy="1509788"/>
          </a:xfrm>
        </p:spPr>
        <p:txBody>
          <a:bodyPr anchor="ctr">
            <a:normAutofit/>
          </a:bodyPr>
          <a:lstStyle>
            <a:lvl1pPr marL="0" indent="0" algn="ctr">
              <a:buNone/>
              <a:defRPr sz="1200"/>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7547461" y="3227780"/>
            <a:ext cx="1164542" cy="1916403"/>
          </a:xfrm>
        </p:spPr>
        <p:txBody>
          <a:bodyPr anchor="ctr">
            <a:normAutofit/>
          </a:bodyPr>
          <a:lstStyle>
            <a:lvl1pPr marL="0" indent="0" algn="ctr">
              <a:buNone/>
              <a:defRPr sz="1200"/>
            </a:lvl1pPr>
          </a:lstStyle>
          <a:p>
            <a:r>
              <a:rPr lang="en-US"/>
              <a:t>Click icon to add picture</a:t>
            </a:r>
            <a:endParaRPr lang="en-US" dirty="0"/>
          </a:p>
        </p:txBody>
      </p:sp>
      <p:sp>
        <p:nvSpPr>
          <p:cNvPr id="3" name="Oval 2">
            <a:extLst>
              <a:ext uri="{FF2B5EF4-FFF2-40B4-BE49-F238E27FC236}">
                <a16:creationId xmlns:a16="http://schemas.microsoft.com/office/drawing/2014/main" id="{17EFE29E-7594-1AE0-D51B-4C492DB85493}"/>
              </a:ext>
              <a:ext uri="{C183D7F6-B498-43B3-948B-1728B52AA6E4}">
                <adec:decorative xmlns:adec="http://schemas.microsoft.com/office/drawing/2017/decorative" val="1"/>
              </a:ext>
            </a:extLst>
          </p:cNvPr>
          <p:cNvSpPr/>
          <p:nvPr userDrawn="1"/>
        </p:nvSpPr>
        <p:spPr>
          <a:xfrm>
            <a:off x="355978" y="2003965"/>
            <a:ext cx="123339" cy="1234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 name="Oval 3">
            <a:extLst>
              <a:ext uri="{FF2B5EF4-FFF2-40B4-BE49-F238E27FC236}">
                <a16:creationId xmlns:a16="http://schemas.microsoft.com/office/drawing/2014/main" id="{5BB35614-3EBB-AEBD-034D-AB862ADC08F9}"/>
              </a:ext>
              <a:ext uri="{C183D7F6-B498-43B3-948B-1728B52AA6E4}">
                <adec:decorative xmlns:adec="http://schemas.microsoft.com/office/drawing/2017/decorative" val="1"/>
              </a:ext>
            </a:extLst>
          </p:cNvPr>
          <p:cNvSpPr/>
          <p:nvPr userDrawn="1"/>
        </p:nvSpPr>
        <p:spPr>
          <a:xfrm>
            <a:off x="1561877" y="2404599"/>
            <a:ext cx="123339" cy="1234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 name="Oval 7">
            <a:extLst>
              <a:ext uri="{FF2B5EF4-FFF2-40B4-BE49-F238E27FC236}">
                <a16:creationId xmlns:a16="http://schemas.microsoft.com/office/drawing/2014/main" id="{A8189122-076F-188C-CD9F-9C7D5EAFB602}"/>
              </a:ext>
              <a:ext uri="{C183D7F6-B498-43B3-948B-1728B52AA6E4}">
                <adec:decorative xmlns:adec="http://schemas.microsoft.com/office/drawing/2017/decorative" val="1"/>
              </a:ext>
            </a:extLst>
          </p:cNvPr>
          <p:cNvSpPr/>
          <p:nvPr userDrawn="1"/>
        </p:nvSpPr>
        <p:spPr>
          <a:xfrm>
            <a:off x="7478094" y="2003965"/>
            <a:ext cx="123339" cy="1234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Oval 10">
            <a:extLst>
              <a:ext uri="{FF2B5EF4-FFF2-40B4-BE49-F238E27FC236}">
                <a16:creationId xmlns:a16="http://schemas.microsoft.com/office/drawing/2014/main" id="{CA225BB7-C41D-C59A-7061-B8E3A2CC9807}"/>
              </a:ext>
              <a:ext uri="{C183D7F6-B498-43B3-948B-1728B52AA6E4}">
                <adec:decorative xmlns:adec="http://schemas.microsoft.com/office/drawing/2017/decorative" val="1"/>
              </a:ext>
            </a:extLst>
          </p:cNvPr>
          <p:cNvSpPr/>
          <p:nvPr userDrawn="1"/>
        </p:nvSpPr>
        <p:spPr>
          <a:xfrm>
            <a:off x="6286482" y="2404599"/>
            <a:ext cx="123339" cy="1234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Oval 11">
            <a:extLst>
              <a:ext uri="{FF2B5EF4-FFF2-40B4-BE49-F238E27FC236}">
                <a16:creationId xmlns:a16="http://schemas.microsoft.com/office/drawing/2014/main" id="{7543370D-EAEF-BCB0-7736-4E8FDFAB0694}"/>
              </a:ext>
              <a:ext uri="{C183D7F6-B498-43B3-948B-1728B52AA6E4}">
                <adec:decorative xmlns:adec="http://schemas.microsoft.com/office/drawing/2017/decorative" val="1"/>
              </a:ext>
            </a:extLst>
          </p:cNvPr>
          <p:cNvSpPr/>
          <p:nvPr userDrawn="1"/>
        </p:nvSpPr>
        <p:spPr>
          <a:xfrm>
            <a:off x="5110178" y="2003965"/>
            <a:ext cx="123339" cy="1234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Oval 12">
            <a:extLst>
              <a:ext uri="{FF2B5EF4-FFF2-40B4-BE49-F238E27FC236}">
                <a16:creationId xmlns:a16="http://schemas.microsoft.com/office/drawing/2014/main" id="{00B04EAE-4AC8-C01B-D634-ADA7A6A91B04}"/>
              </a:ext>
              <a:ext uri="{C183D7F6-B498-43B3-948B-1728B52AA6E4}">
                <adec:decorative xmlns:adec="http://schemas.microsoft.com/office/drawing/2017/decorative" val="1"/>
              </a:ext>
            </a:extLst>
          </p:cNvPr>
          <p:cNvSpPr/>
          <p:nvPr userDrawn="1"/>
        </p:nvSpPr>
        <p:spPr>
          <a:xfrm>
            <a:off x="3895885" y="2404599"/>
            <a:ext cx="123339" cy="1234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Oval 13">
            <a:extLst>
              <a:ext uri="{FF2B5EF4-FFF2-40B4-BE49-F238E27FC236}">
                <a16:creationId xmlns:a16="http://schemas.microsoft.com/office/drawing/2014/main" id="{9E57A53E-7AA5-B1FF-B060-9CA14C228604}"/>
              </a:ext>
              <a:ext uri="{C183D7F6-B498-43B3-948B-1728B52AA6E4}">
                <adec:decorative xmlns:adec="http://schemas.microsoft.com/office/drawing/2017/decorative" val="1"/>
              </a:ext>
            </a:extLst>
          </p:cNvPr>
          <p:cNvSpPr/>
          <p:nvPr userDrawn="1"/>
        </p:nvSpPr>
        <p:spPr>
          <a:xfrm>
            <a:off x="2725374" y="2003965"/>
            <a:ext cx="123339" cy="1234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5" name="Straight Connector 14">
            <a:extLst>
              <a:ext uri="{FF2B5EF4-FFF2-40B4-BE49-F238E27FC236}">
                <a16:creationId xmlns:a16="http://schemas.microsoft.com/office/drawing/2014/main" id="{845D603C-8AD4-17DE-74E1-384B9A905FB1}"/>
              </a:ext>
              <a:ext uri="{C183D7F6-B498-43B3-948B-1728B52AA6E4}">
                <adec:decorative xmlns:adec="http://schemas.microsoft.com/office/drawing/2017/decorative" val="1"/>
              </a:ext>
            </a:extLst>
          </p:cNvPr>
          <p:cNvCxnSpPr>
            <a:cxnSpLocks/>
          </p:cNvCxnSpPr>
          <p:nvPr userDrawn="1"/>
        </p:nvCxnSpPr>
        <p:spPr>
          <a:xfrm>
            <a:off x="410273" y="2179281"/>
            <a:ext cx="0" cy="2972384"/>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51653B8-91EB-B821-4E71-F2A7FFF79C1E}"/>
              </a:ext>
              <a:ext uri="{C183D7F6-B498-43B3-948B-1728B52AA6E4}">
                <adec:decorative xmlns:adec="http://schemas.microsoft.com/office/drawing/2017/decorative" val="1"/>
              </a:ext>
            </a:extLst>
          </p:cNvPr>
          <p:cNvCxnSpPr>
            <a:cxnSpLocks/>
          </p:cNvCxnSpPr>
          <p:nvPr userDrawn="1"/>
        </p:nvCxnSpPr>
        <p:spPr>
          <a:xfrm>
            <a:off x="1616172" y="2579915"/>
            <a:ext cx="0" cy="257175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C307F0-BD88-AACC-224B-CD59DFB09D67}"/>
              </a:ext>
              <a:ext uri="{C183D7F6-B498-43B3-948B-1728B52AA6E4}">
                <adec:decorative xmlns:adec="http://schemas.microsoft.com/office/drawing/2017/decorative" val="1"/>
              </a:ext>
            </a:extLst>
          </p:cNvPr>
          <p:cNvCxnSpPr>
            <a:cxnSpLocks/>
          </p:cNvCxnSpPr>
          <p:nvPr userDrawn="1"/>
        </p:nvCxnSpPr>
        <p:spPr>
          <a:xfrm>
            <a:off x="7532390" y="2179281"/>
            <a:ext cx="3622" cy="2972384"/>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95E6FB8-C882-EEA2-0A6C-93B2654D1E99}"/>
              </a:ext>
              <a:ext uri="{C183D7F6-B498-43B3-948B-1728B52AA6E4}">
                <adec:decorative xmlns:adec="http://schemas.microsoft.com/office/drawing/2017/decorative" val="1"/>
              </a:ext>
            </a:extLst>
          </p:cNvPr>
          <p:cNvCxnSpPr>
            <a:cxnSpLocks/>
          </p:cNvCxnSpPr>
          <p:nvPr userDrawn="1"/>
        </p:nvCxnSpPr>
        <p:spPr>
          <a:xfrm>
            <a:off x="6340778" y="2579915"/>
            <a:ext cx="0" cy="257175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A52232B-253E-1FC7-9786-87CA56F8B50B}"/>
              </a:ext>
              <a:ext uri="{C183D7F6-B498-43B3-948B-1728B52AA6E4}">
                <adec:decorative xmlns:adec="http://schemas.microsoft.com/office/drawing/2017/decorative" val="1"/>
              </a:ext>
            </a:extLst>
          </p:cNvPr>
          <p:cNvCxnSpPr>
            <a:cxnSpLocks/>
          </p:cNvCxnSpPr>
          <p:nvPr userDrawn="1"/>
        </p:nvCxnSpPr>
        <p:spPr>
          <a:xfrm flipH="1">
            <a:off x="5161331" y="2179281"/>
            <a:ext cx="6287" cy="2972384"/>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260BCCD-F258-83B3-A65C-044BCD9AD3AF}"/>
              </a:ext>
              <a:ext uri="{C183D7F6-B498-43B3-948B-1728B52AA6E4}">
                <adec:decorative xmlns:adec="http://schemas.microsoft.com/office/drawing/2017/decorative" val="1"/>
              </a:ext>
            </a:extLst>
          </p:cNvPr>
          <p:cNvCxnSpPr>
            <a:cxnSpLocks/>
          </p:cNvCxnSpPr>
          <p:nvPr userDrawn="1"/>
        </p:nvCxnSpPr>
        <p:spPr>
          <a:xfrm>
            <a:off x="3950180" y="2579915"/>
            <a:ext cx="0" cy="257175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6570952-AC5E-D74C-C3B4-FC80E787804C}"/>
              </a:ext>
              <a:ext uri="{C183D7F6-B498-43B3-948B-1728B52AA6E4}">
                <adec:decorative xmlns:adec="http://schemas.microsoft.com/office/drawing/2017/decorative" val="1"/>
              </a:ext>
            </a:extLst>
          </p:cNvPr>
          <p:cNvCxnSpPr>
            <a:cxnSpLocks/>
          </p:cNvCxnSpPr>
          <p:nvPr userDrawn="1"/>
        </p:nvCxnSpPr>
        <p:spPr>
          <a:xfrm flipH="1">
            <a:off x="2756823" y="2179281"/>
            <a:ext cx="16197" cy="2972384"/>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181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_8">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413317" y="241186"/>
            <a:ext cx="8312003" cy="763021"/>
          </a:xfrm>
        </p:spPr>
        <p:txBody>
          <a:bodyPr>
            <a:noAutofit/>
          </a:bodyPr>
          <a:lstStyle>
            <a:lvl1pPr algn="l">
              <a:defRPr sz="3750" b="0">
                <a:solidFill>
                  <a:schemeClr val="tx1"/>
                </a:solidFill>
              </a:defRPr>
            </a:lvl1pPr>
          </a:lstStyle>
          <a:p>
            <a:r>
              <a:rPr lang="en-US" dirty="0"/>
              <a:t>Add title</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289520" y="1666668"/>
            <a:ext cx="992386" cy="370387"/>
          </a:xfrm>
        </p:spPr>
        <p:txBody>
          <a:bodyPr>
            <a:noAutofit/>
          </a:bodyPr>
          <a:lstStyle>
            <a:lvl1pPr marL="0" indent="0" algn="l">
              <a:lnSpc>
                <a:spcPct val="100000"/>
              </a:lnSpc>
              <a:spcBef>
                <a:spcPts val="0"/>
              </a:spcBef>
              <a:buNone/>
              <a:defRPr sz="825" b="1" cap="all" spc="263" baseline="0">
                <a:solidFill>
                  <a:schemeClr val="accent6"/>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1518305" y="2063791"/>
            <a:ext cx="992386" cy="370387"/>
          </a:xfrm>
        </p:spPr>
        <p:txBody>
          <a:bodyPr>
            <a:noAutofit/>
          </a:bodyPr>
          <a:lstStyle>
            <a:lvl1pPr marL="0" indent="0" algn="l">
              <a:lnSpc>
                <a:spcPct val="100000"/>
              </a:lnSpc>
              <a:spcBef>
                <a:spcPts val="0"/>
              </a:spcBef>
              <a:buNone/>
              <a:defRPr sz="825" b="1" cap="all" spc="263" baseline="0">
                <a:solidFill>
                  <a:schemeClr val="accent6"/>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2682264" y="1666668"/>
            <a:ext cx="992386" cy="370387"/>
          </a:xfrm>
        </p:spPr>
        <p:txBody>
          <a:bodyPr>
            <a:noAutofit/>
          </a:bodyPr>
          <a:lstStyle>
            <a:lvl1pPr marL="0" indent="0" algn="l">
              <a:lnSpc>
                <a:spcPct val="100000"/>
              </a:lnSpc>
              <a:spcBef>
                <a:spcPts val="0"/>
              </a:spcBef>
              <a:buNone/>
              <a:defRPr sz="825" b="1" cap="all" spc="263" baseline="0">
                <a:solidFill>
                  <a:schemeClr val="accent6"/>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3874589" y="2063791"/>
            <a:ext cx="992386" cy="370387"/>
          </a:xfrm>
        </p:spPr>
        <p:txBody>
          <a:bodyPr>
            <a:noAutofit/>
          </a:bodyPr>
          <a:lstStyle>
            <a:lvl1pPr marL="0" indent="0" algn="l">
              <a:lnSpc>
                <a:spcPct val="100000"/>
              </a:lnSpc>
              <a:spcBef>
                <a:spcPts val="0"/>
              </a:spcBef>
              <a:buNone/>
              <a:defRPr sz="825" b="1" cap="all" spc="263" baseline="0">
                <a:solidFill>
                  <a:schemeClr val="accent6"/>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5045196" y="1666668"/>
            <a:ext cx="992386" cy="370387"/>
          </a:xfrm>
        </p:spPr>
        <p:txBody>
          <a:bodyPr>
            <a:noAutofit/>
          </a:bodyPr>
          <a:lstStyle>
            <a:lvl1pPr marL="0" indent="0" algn="l">
              <a:lnSpc>
                <a:spcPct val="100000"/>
              </a:lnSpc>
              <a:spcBef>
                <a:spcPts val="0"/>
              </a:spcBef>
              <a:buNone/>
              <a:defRPr sz="825" b="1" cap="all" spc="263" baseline="0">
                <a:solidFill>
                  <a:schemeClr val="accent6"/>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6244444" y="2063791"/>
            <a:ext cx="992386" cy="370387"/>
          </a:xfrm>
        </p:spPr>
        <p:txBody>
          <a:bodyPr>
            <a:noAutofit/>
          </a:bodyPr>
          <a:lstStyle>
            <a:lvl1pPr marL="0" indent="0" algn="l">
              <a:lnSpc>
                <a:spcPct val="100000"/>
              </a:lnSpc>
              <a:spcBef>
                <a:spcPts val="0"/>
              </a:spcBef>
              <a:buNone/>
              <a:defRPr sz="825" b="1" cap="all" spc="263" baseline="0">
                <a:solidFill>
                  <a:schemeClr val="accent6"/>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7422844" y="1666668"/>
            <a:ext cx="992386" cy="370387"/>
          </a:xfrm>
        </p:spPr>
        <p:txBody>
          <a:bodyPr>
            <a:noAutofit/>
          </a:bodyPr>
          <a:lstStyle>
            <a:lvl1pPr marL="0" indent="0" algn="l">
              <a:lnSpc>
                <a:spcPct val="100000"/>
              </a:lnSpc>
              <a:spcBef>
                <a:spcPts val="0"/>
              </a:spcBef>
              <a:buNone/>
              <a:defRPr sz="825" b="1" cap="all" spc="263" baseline="0">
                <a:solidFill>
                  <a:schemeClr val="accent6"/>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486593" y="2194932"/>
            <a:ext cx="952573" cy="968015"/>
          </a:xfrm>
        </p:spPr>
        <p:txBody>
          <a:bodyPr>
            <a:noAutofit/>
          </a:bodyPr>
          <a:lstStyle>
            <a:lvl1pPr marL="0" indent="0" algn="l">
              <a:lnSpc>
                <a:spcPct val="113000"/>
              </a:lnSpc>
              <a:buNone/>
              <a:defRPr sz="90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1693808" y="2603683"/>
            <a:ext cx="1028700" cy="968015"/>
          </a:xfrm>
        </p:spPr>
        <p:txBody>
          <a:bodyPr>
            <a:noAutofit/>
          </a:bodyPr>
          <a:lstStyle>
            <a:lvl1pPr marL="0" indent="0" algn="l">
              <a:lnSpc>
                <a:spcPct val="113000"/>
              </a:lnSpc>
              <a:buNone/>
              <a:defRPr sz="90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41" name="Text Placeholder 6">
            <a:extLst>
              <a:ext uri="{FF2B5EF4-FFF2-40B4-BE49-F238E27FC236}">
                <a16:creationId xmlns:a16="http://schemas.microsoft.com/office/drawing/2014/main" id="{D1A1881B-011B-36DA-64F4-B3F2F7C1D767}"/>
              </a:ext>
            </a:extLst>
          </p:cNvPr>
          <p:cNvSpPr>
            <a:spLocks noGrp="1"/>
          </p:cNvSpPr>
          <p:nvPr>
            <p:ph type="body" sz="quarter" idx="40" hasCustomPrompt="1"/>
          </p:nvPr>
        </p:nvSpPr>
        <p:spPr>
          <a:xfrm>
            <a:off x="2865124" y="2194932"/>
            <a:ext cx="952573" cy="968015"/>
          </a:xfrm>
        </p:spPr>
        <p:txBody>
          <a:bodyPr>
            <a:noAutofit/>
          </a:bodyPr>
          <a:lstStyle>
            <a:lvl1pPr marL="0" indent="0" algn="l">
              <a:lnSpc>
                <a:spcPct val="113000"/>
              </a:lnSpc>
              <a:buNone/>
              <a:defRPr sz="90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4057317" y="2603683"/>
            <a:ext cx="1028700" cy="968015"/>
          </a:xfrm>
        </p:spPr>
        <p:txBody>
          <a:bodyPr>
            <a:noAutofit/>
          </a:bodyPr>
          <a:lstStyle>
            <a:lvl1pPr marL="0" indent="0" algn="l">
              <a:lnSpc>
                <a:spcPct val="113000"/>
              </a:lnSpc>
              <a:buNone/>
              <a:defRPr sz="90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5249211" y="2194932"/>
            <a:ext cx="952573" cy="968015"/>
          </a:xfrm>
        </p:spPr>
        <p:txBody>
          <a:bodyPr>
            <a:noAutofit/>
          </a:bodyPr>
          <a:lstStyle>
            <a:lvl1pPr marL="0" indent="0" algn="l">
              <a:lnSpc>
                <a:spcPct val="113000"/>
              </a:lnSpc>
              <a:buNone/>
              <a:defRPr sz="90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6441400" y="2603683"/>
            <a:ext cx="1028700" cy="968015"/>
          </a:xfrm>
        </p:spPr>
        <p:txBody>
          <a:bodyPr>
            <a:noAutofit/>
          </a:bodyPr>
          <a:lstStyle>
            <a:lvl1pPr marL="0" indent="0" algn="l">
              <a:lnSpc>
                <a:spcPct val="113000"/>
              </a:lnSpc>
              <a:buNone/>
              <a:defRPr sz="90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7612591" y="2194932"/>
            <a:ext cx="1027342" cy="968015"/>
          </a:xfrm>
        </p:spPr>
        <p:txBody>
          <a:bodyPr>
            <a:noAutofit/>
          </a:bodyPr>
          <a:lstStyle>
            <a:lvl1pPr marL="0" indent="0" algn="l">
              <a:lnSpc>
                <a:spcPct val="113000"/>
              </a:lnSpc>
              <a:buNone/>
              <a:defRPr sz="90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419831" y="3227780"/>
            <a:ext cx="1190321" cy="1916403"/>
          </a:xfrm>
        </p:spPr>
        <p:txBody>
          <a:bodyPr anchor="ctr">
            <a:normAutofit/>
          </a:bodyPr>
          <a:lstStyle>
            <a:lvl1pPr marL="0" indent="0" algn="ctr">
              <a:buNone/>
              <a:defRPr sz="1200"/>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1624644" y="3626568"/>
            <a:ext cx="1161298" cy="1517615"/>
          </a:xfrm>
        </p:spPr>
        <p:txBody>
          <a:bodyPr anchor="ctr">
            <a:normAutofit/>
          </a:bodyPr>
          <a:lstStyle>
            <a:lvl1pPr marL="0" indent="0" algn="ctr">
              <a:buNone/>
              <a:defRPr sz="1200"/>
            </a:lvl1pPr>
          </a:lstStyle>
          <a:p>
            <a:r>
              <a:rPr lang="en-US"/>
              <a:t>Click icon to add picture</a:t>
            </a:r>
            <a:endParaRPr lang="en-US" dirty="0"/>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2805124" y="3227780"/>
            <a:ext cx="1159904" cy="1916403"/>
          </a:xfrm>
        </p:spPr>
        <p:txBody>
          <a:bodyPr anchor="ctr">
            <a:normAutofit/>
          </a:bodyPr>
          <a:lstStyle>
            <a:lvl1pPr marL="0" indent="0" algn="ctr">
              <a:buNone/>
              <a:defRPr sz="1200"/>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3989814" y="3626568"/>
            <a:ext cx="1167779" cy="1517615"/>
          </a:xfrm>
        </p:spPr>
        <p:txBody>
          <a:bodyPr anchor="ctr">
            <a:normAutofit/>
          </a:bodyPr>
          <a:lstStyle>
            <a:lvl1pPr marL="0" indent="0" algn="ctr">
              <a:buNone/>
              <a:defRPr sz="1200"/>
            </a:lvl1pPr>
          </a:lstStyle>
          <a:p>
            <a:r>
              <a:rPr lang="en-US"/>
              <a:t>Click icon to add picture</a:t>
            </a:r>
            <a:endParaRPr lang="en-US" dirty="0"/>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5175642" y="3227780"/>
            <a:ext cx="1169187" cy="1916403"/>
          </a:xfrm>
        </p:spPr>
        <p:txBody>
          <a:bodyPr anchor="ctr">
            <a:normAutofit/>
          </a:bodyPr>
          <a:lstStyle>
            <a:lvl1pPr marL="0" indent="0" algn="ctr">
              <a:buNone/>
              <a:defRPr sz="1200"/>
            </a:lvl1pPr>
          </a:lstStyle>
          <a:p>
            <a:r>
              <a:rPr lang="en-US"/>
              <a:t>Click icon to add picture</a:t>
            </a:r>
            <a:endParaRPr lang="en-US" dirty="0"/>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6366511" y="3634395"/>
            <a:ext cx="1169090" cy="1509788"/>
          </a:xfrm>
        </p:spPr>
        <p:txBody>
          <a:bodyPr anchor="ctr">
            <a:normAutofit/>
          </a:bodyPr>
          <a:lstStyle>
            <a:lvl1pPr marL="0" indent="0" algn="ctr">
              <a:buNone/>
              <a:defRPr sz="1200"/>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7552087" y="3227780"/>
            <a:ext cx="1166090" cy="1916403"/>
          </a:xfrm>
        </p:spPr>
        <p:txBody>
          <a:bodyPr anchor="ctr">
            <a:normAutofit/>
          </a:bodyPr>
          <a:lstStyle>
            <a:lvl1pPr marL="0" indent="0" algn="ctr">
              <a:buNone/>
              <a:defRPr sz="1200"/>
            </a:lvl1pPr>
          </a:lstStyle>
          <a:p>
            <a:r>
              <a:rPr lang="en-US"/>
              <a:t>Click icon to add picture</a:t>
            </a:r>
            <a:endParaRPr lang="en-US" dirty="0"/>
          </a:p>
        </p:txBody>
      </p:sp>
      <p:sp>
        <p:nvSpPr>
          <p:cNvPr id="3" name="Oval 2">
            <a:extLst>
              <a:ext uri="{FF2B5EF4-FFF2-40B4-BE49-F238E27FC236}">
                <a16:creationId xmlns:a16="http://schemas.microsoft.com/office/drawing/2014/main" id="{D7FA5D42-8234-4346-79E1-1B5EEEEFADB5}"/>
              </a:ext>
              <a:ext uri="{C183D7F6-B498-43B3-948B-1728B52AA6E4}">
                <adec:decorative xmlns:adec="http://schemas.microsoft.com/office/drawing/2017/decorative" val="1"/>
              </a:ext>
            </a:extLst>
          </p:cNvPr>
          <p:cNvSpPr/>
          <p:nvPr userDrawn="1"/>
        </p:nvSpPr>
        <p:spPr>
          <a:xfrm>
            <a:off x="355978" y="2003965"/>
            <a:ext cx="123339" cy="1234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 name="Oval 3">
            <a:extLst>
              <a:ext uri="{FF2B5EF4-FFF2-40B4-BE49-F238E27FC236}">
                <a16:creationId xmlns:a16="http://schemas.microsoft.com/office/drawing/2014/main" id="{37454209-0004-4BCA-C6E9-630D26A1DCF9}"/>
              </a:ext>
              <a:ext uri="{C183D7F6-B498-43B3-948B-1728B52AA6E4}">
                <adec:decorative xmlns:adec="http://schemas.microsoft.com/office/drawing/2017/decorative" val="1"/>
              </a:ext>
            </a:extLst>
          </p:cNvPr>
          <p:cNvSpPr/>
          <p:nvPr userDrawn="1"/>
        </p:nvSpPr>
        <p:spPr>
          <a:xfrm>
            <a:off x="1561877" y="2404599"/>
            <a:ext cx="123339" cy="1234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Oval 4">
            <a:extLst>
              <a:ext uri="{FF2B5EF4-FFF2-40B4-BE49-F238E27FC236}">
                <a16:creationId xmlns:a16="http://schemas.microsoft.com/office/drawing/2014/main" id="{0D3D25E2-7F4A-2047-290C-7958BBEE45D3}"/>
              </a:ext>
              <a:ext uri="{C183D7F6-B498-43B3-948B-1728B52AA6E4}">
                <adec:decorative xmlns:adec="http://schemas.microsoft.com/office/drawing/2017/decorative" val="1"/>
              </a:ext>
            </a:extLst>
          </p:cNvPr>
          <p:cNvSpPr/>
          <p:nvPr userDrawn="1"/>
        </p:nvSpPr>
        <p:spPr>
          <a:xfrm>
            <a:off x="7485714" y="2003965"/>
            <a:ext cx="123339" cy="1234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Oval 5">
            <a:extLst>
              <a:ext uri="{FF2B5EF4-FFF2-40B4-BE49-F238E27FC236}">
                <a16:creationId xmlns:a16="http://schemas.microsoft.com/office/drawing/2014/main" id="{C3CB6DE8-5C6C-B6DC-F142-4E4FF302886A}"/>
              </a:ext>
              <a:ext uri="{C183D7F6-B498-43B3-948B-1728B52AA6E4}">
                <adec:decorative xmlns:adec="http://schemas.microsoft.com/office/drawing/2017/decorative" val="1"/>
              </a:ext>
            </a:extLst>
          </p:cNvPr>
          <p:cNvSpPr/>
          <p:nvPr userDrawn="1"/>
        </p:nvSpPr>
        <p:spPr>
          <a:xfrm>
            <a:off x="6301722" y="2404599"/>
            <a:ext cx="123339" cy="1234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Oval 6">
            <a:extLst>
              <a:ext uri="{FF2B5EF4-FFF2-40B4-BE49-F238E27FC236}">
                <a16:creationId xmlns:a16="http://schemas.microsoft.com/office/drawing/2014/main" id="{0A199848-E409-BCDA-90C5-4CFD98603038}"/>
              </a:ext>
              <a:ext uri="{C183D7F6-B498-43B3-948B-1728B52AA6E4}">
                <adec:decorative xmlns:adec="http://schemas.microsoft.com/office/drawing/2017/decorative" val="1"/>
              </a:ext>
            </a:extLst>
          </p:cNvPr>
          <p:cNvSpPr/>
          <p:nvPr userDrawn="1"/>
        </p:nvSpPr>
        <p:spPr>
          <a:xfrm>
            <a:off x="5110178" y="2003965"/>
            <a:ext cx="123339" cy="1234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 name="Oval 7">
            <a:extLst>
              <a:ext uri="{FF2B5EF4-FFF2-40B4-BE49-F238E27FC236}">
                <a16:creationId xmlns:a16="http://schemas.microsoft.com/office/drawing/2014/main" id="{8797B333-5C43-9E63-AD8E-888DAB749FB4}"/>
              </a:ext>
              <a:ext uri="{C183D7F6-B498-43B3-948B-1728B52AA6E4}">
                <adec:decorative xmlns:adec="http://schemas.microsoft.com/office/drawing/2017/decorative" val="1"/>
              </a:ext>
            </a:extLst>
          </p:cNvPr>
          <p:cNvSpPr/>
          <p:nvPr userDrawn="1"/>
        </p:nvSpPr>
        <p:spPr>
          <a:xfrm>
            <a:off x="3911601" y="2404599"/>
            <a:ext cx="123339" cy="1234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Oval 8">
            <a:extLst>
              <a:ext uri="{FF2B5EF4-FFF2-40B4-BE49-F238E27FC236}">
                <a16:creationId xmlns:a16="http://schemas.microsoft.com/office/drawing/2014/main" id="{05959D53-F3CE-076E-2D31-68BA496833D1}"/>
              </a:ext>
              <a:ext uri="{C183D7F6-B498-43B3-948B-1728B52AA6E4}">
                <adec:decorative xmlns:adec="http://schemas.microsoft.com/office/drawing/2017/decorative" val="1"/>
              </a:ext>
            </a:extLst>
          </p:cNvPr>
          <p:cNvSpPr/>
          <p:nvPr userDrawn="1"/>
        </p:nvSpPr>
        <p:spPr>
          <a:xfrm>
            <a:off x="2753965" y="2003965"/>
            <a:ext cx="123339" cy="1234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0" name="Straight Connector 9">
            <a:extLst>
              <a:ext uri="{FF2B5EF4-FFF2-40B4-BE49-F238E27FC236}">
                <a16:creationId xmlns:a16="http://schemas.microsoft.com/office/drawing/2014/main" id="{0C359264-AA63-1ABF-3DAF-3FFBC4B5A901}"/>
              </a:ext>
              <a:ext uri="{C183D7F6-B498-43B3-948B-1728B52AA6E4}">
                <adec:decorative xmlns:adec="http://schemas.microsoft.com/office/drawing/2017/decorative" val="1"/>
              </a:ext>
            </a:extLst>
          </p:cNvPr>
          <p:cNvCxnSpPr>
            <a:cxnSpLocks/>
          </p:cNvCxnSpPr>
          <p:nvPr userDrawn="1"/>
        </p:nvCxnSpPr>
        <p:spPr>
          <a:xfrm>
            <a:off x="410273" y="2179281"/>
            <a:ext cx="0" cy="2972384"/>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6CF4784-13B9-7076-B252-CEDCEC1A6DC3}"/>
              </a:ext>
              <a:ext uri="{C183D7F6-B498-43B3-948B-1728B52AA6E4}">
                <adec:decorative xmlns:adec="http://schemas.microsoft.com/office/drawing/2017/decorative" val="1"/>
              </a:ext>
            </a:extLst>
          </p:cNvPr>
          <p:cNvCxnSpPr>
            <a:cxnSpLocks/>
          </p:cNvCxnSpPr>
          <p:nvPr userDrawn="1"/>
        </p:nvCxnSpPr>
        <p:spPr>
          <a:xfrm>
            <a:off x="1616172" y="2579915"/>
            <a:ext cx="0" cy="257175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53FA11C-F7FE-5CFE-EEFC-23540F9FC3EF}"/>
              </a:ext>
              <a:ext uri="{C183D7F6-B498-43B3-948B-1728B52AA6E4}">
                <adec:decorative xmlns:adec="http://schemas.microsoft.com/office/drawing/2017/decorative" val="1"/>
              </a:ext>
            </a:extLst>
          </p:cNvPr>
          <p:cNvCxnSpPr>
            <a:cxnSpLocks/>
          </p:cNvCxnSpPr>
          <p:nvPr userDrawn="1"/>
        </p:nvCxnSpPr>
        <p:spPr>
          <a:xfrm>
            <a:off x="7540010" y="2179281"/>
            <a:ext cx="3622" cy="2972384"/>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FE4FF3-9483-39B2-7994-648C0FC2DE3F}"/>
              </a:ext>
              <a:ext uri="{C183D7F6-B498-43B3-948B-1728B52AA6E4}">
                <adec:decorative xmlns:adec="http://schemas.microsoft.com/office/drawing/2017/decorative" val="1"/>
              </a:ext>
            </a:extLst>
          </p:cNvPr>
          <p:cNvCxnSpPr>
            <a:cxnSpLocks/>
          </p:cNvCxnSpPr>
          <p:nvPr userDrawn="1"/>
        </p:nvCxnSpPr>
        <p:spPr>
          <a:xfrm>
            <a:off x="6356018" y="2579915"/>
            <a:ext cx="0" cy="257175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E5A6CC-2F64-CBE0-7832-6EDCBBF64559}"/>
              </a:ext>
              <a:ext uri="{C183D7F6-B498-43B3-948B-1728B52AA6E4}">
                <adec:decorative xmlns:adec="http://schemas.microsoft.com/office/drawing/2017/decorative" val="1"/>
              </a:ext>
            </a:extLst>
          </p:cNvPr>
          <p:cNvCxnSpPr>
            <a:cxnSpLocks/>
          </p:cNvCxnSpPr>
          <p:nvPr userDrawn="1"/>
        </p:nvCxnSpPr>
        <p:spPr>
          <a:xfrm flipH="1">
            <a:off x="5161331" y="2179281"/>
            <a:ext cx="6287" cy="2972384"/>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7F244-5BD4-5FBE-68F8-79900E74A07C}"/>
              </a:ext>
              <a:ext uri="{C183D7F6-B498-43B3-948B-1728B52AA6E4}">
                <adec:decorative xmlns:adec="http://schemas.microsoft.com/office/drawing/2017/decorative" val="1"/>
              </a:ext>
            </a:extLst>
          </p:cNvPr>
          <p:cNvCxnSpPr>
            <a:cxnSpLocks/>
          </p:cNvCxnSpPr>
          <p:nvPr userDrawn="1"/>
        </p:nvCxnSpPr>
        <p:spPr>
          <a:xfrm>
            <a:off x="3973271" y="2579915"/>
            <a:ext cx="0" cy="257175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3EAC69-1A5E-B15E-7F06-0CB2D3B0D343}"/>
              </a:ext>
              <a:ext uri="{C183D7F6-B498-43B3-948B-1728B52AA6E4}">
                <adec:decorative xmlns:adec="http://schemas.microsoft.com/office/drawing/2017/decorative" val="1"/>
              </a:ext>
            </a:extLst>
          </p:cNvPr>
          <p:cNvCxnSpPr>
            <a:cxnSpLocks/>
          </p:cNvCxnSpPr>
          <p:nvPr userDrawn="1"/>
        </p:nvCxnSpPr>
        <p:spPr>
          <a:xfrm flipH="1">
            <a:off x="2785874" y="2179281"/>
            <a:ext cx="16197" cy="2972384"/>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283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_9">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406390" y="261967"/>
            <a:ext cx="3078029" cy="1282106"/>
          </a:xfrm>
        </p:spPr>
        <p:txBody>
          <a:bodyPr>
            <a:noAutofit/>
          </a:bodyPr>
          <a:lstStyle>
            <a:lvl1pPr algn="l">
              <a:lnSpc>
                <a:spcPct val="80000"/>
              </a:lnSpc>
              <a:defRPr sz="3750" b="0" cap="all" baseline="0">
                <a:solidFill>
                  <a:schemeClr val="accent2"/>
                </a:solidFill>
              </a:defRPr>
            </a:lvl1pPr>
          </a:lstStyle>
          <a:p>
            <a:r>
              <a:rPr lang="en-US" dirty="0"/>
              <a:t>ADD TITLE</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51504" y="1574318"/>
            <a:ext cx="1193292" cy="806427"/>
          </a:xfrm>
          <a:noFill/>
        </p:spPr>
        <p:txBody>
          <a:bodyPr lIns="182880" tIns="182880" rIns="182880" bIns="182880" anchor="b">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0" y="2428764"/>
            <a:ext cx="1285728" cy="2086086"/>
          </a:xfrm>
        </p:spPr>
        <p:txBody>
          <a:bodyPr anchor="ctr">
            <a:noAutofit/>
          </a:bodyPr>
          <a:lstStyle>
            <a:lvl1pPr marL="0" indent="0" algn="ctr">
              <a:buNone/>
              <a:defRPr sz="1200"/>
            </a:lvl1pPr>
          </a:lstStyle>
          <a:p>
            <a:r>
              <a:rPr lang="en-US"/>
              <a:t>Click icon to add picture</a:t>
            </a:r>
            <a:endParaRPr lang="en-US" dirty="0"/>
          </a:p>
        </p:txBody>
      </p:sp>
      <p:sp>
        <p:nvSpPr>
          <p:cNvPr id="6" name="Text Placeholder 6">
            <a:extLst>
              <a:ext uri="{FF2B5EF4-FFF2-40B4-BE49-F238E27FC236}">
                <a16:creationId xmlns:a16="http://schemas.microsoft.com/office/drawing/2014/main" id="{82B4D57F-CB9A-54F9-A996-86273529DF3B}"/>
              </a:ext>
            </a:extLst>
          </p:cNvPr>
          <p:cNvSpPr>
            <a:spLocks noGrp="1"/>
          </p:cNvSpPr>
          <p:nvPr>
            <p:ph type="body" sz="quarter" idx="12" hasCustomPrompt="1"/>
          </p:nvPr>
        </p:nvSpPr>
        <p:spPr>
          <a:xfrm>
            <a:off x="13317" y="4566774"/>
            <a:ext cx="1272613" cy="431006"/>
          </a:xfrm>
        </p:spPr>
        <p:txBody>
          <a:bodyPr lIns="0" tIns="0" rIns="0" bIns="0" anchor="ctr">
            <a:noAutofit/>
          </a:bodyPr>
          <a:lstStyle>
            <a:lvl1pPr marL="0" indent="0" algn="r">
              <a:buNone/>
              <a:defRPr sz="2100" b="0" spc="0" baseline="0">
                <a:solidFill>
                  <a:schemeClr val="tx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7" name="Text Placeholder 6">
            <a:extLst>
              <a:ext uri="{FF2B5EF4-FFF2-40B4-BE49-F238E27FC236}">
                <a16:creationId xmlns:a16="http://schemas.microsoft.com/office/drawing/2014/main" id="{AA27C059-D8ED-8673-5690-3282BADBCADF}"/>
              </a:ext>
            </a:extLst>
          </p:cNvPr>
          <p:cNvSpPr>
            <a:spLocks noGrp="1"/>
          </p:cNvSpPr>
          <p:nvPr>
            <p:ph type="body" sz="quarter" idx="13" hasCustomPrompt="1"/>
          </p:nvPr>
        </p:nvSpPr>
        <p:spPr>
          <a:xfrm>
            <a:off x="1303963" y="1555304"/>
            <a:ext cx="1297688" cy="431006"/>
          </a:xfrm>
        </p:spPr>
        <p:txBody>
          <a:bodyPr lIns="0">
            <a:noAutofit/>
          </a:bodyPr>
          <a:lstStyle>
            <a:lvl1pPr marL="0" indent="0" algn="l">
              <a:buNone/>
              <a:defRPr sz="2100" b="0" spc="0" baseline="0">
                <a:solidFill>
                  <a:schemeClr val="tx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1311238" y="2034617"/>
            <a:ext cx="1296695" cy="1916403"/>
          </a:xfrm>
        </p:spPr>
        <p:txBody>
          <a:bodyPr anchor="ctr">
            <a:normAutofit/>
          </a:bodyPr>
          <a:lstStyle>
            <a:lvl1pPr marL="0" indent="0" algn="ctr">
              <a:buNone/>
              <a:defRPr sz="1200"/>
            </a:lvl1pPr>
          </a:lstStyle>
          <a:p>
            <a:r>
              <a:rPr lang="en-US"/>
              <a:t>Click icon to add picture</a:t>
            </a:r>
            <a:endParaRPr lang="en-US" dirty="0"/>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1359290" y="4006112"/>
            <a:ext cx="1193292" cy="829653"/>
          </a:xfrm>
          <a:noFill/>
        </p:spPr>
        <p:txBody>
          <a:bodyPr lIns="182880" tIns="182880" rIns="182880" bIns="182880">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41" name="Text Placeholder 6">
            <a:extLst>
              <a:ext uri="{FF2B5EF4-FFF2-40B4-BE49-F238E27FC236}">
                <a16:creationId xmlns:a16="http://schemas.microsoft.com/office/drawing/2014/main" id="{D1A1881B-011B-36DA-64F4-B3F2F7C1D767}"/>
              </a:ext>
            </a:extLst>
          </p:cNvPr>
          <p:cNvSpPr>
            <a:spLocks noGrp="1"/>
          </p:cNvSpPr>
          <p:nvPr>
            <p:ph type="body" sz="quarter" idx="40" hasCustomPrompt="1"/>
          </p:nvPr>
        </p:nvSpPr>
        <p:spPr>
          <a:xfrm>
            <a:off x="2683958" y="1999330"/>
            <a:ext cx="1193292" cy="806427"/>
          </a:xfrm>
          <a:noFill/>
        </p:spPr>
        <p:txBody>
          <a:bodyPr lIns="182880" tIns="182880" rIns="182880" bIns="182880" anchor="b">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2633443" y="2862019"/>
            <a:ext cx="1285950" cy="1385369"/>
          </a:xfrm>
        </p:spPr>
        <p:txBody>
          <a:bodyPr anchor="ctr">
            <a:normAutofit/>
          </a:bodyPr>
          <a:lstStyle>
            <a:lvl1pPr marL="0" indent="0" algn="ctr">
              <a:buNone/>
              <a:defRPr sz="1200"/>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2A00296-0CAD-D626-CC8A-4B79A3A279D3}"/>
              </a:ext>
            </a:extLst>
          </p:cNvPr>
          <p:cNvSpPr>
            <a:spLocks noGrp="1"/>
          </p:cNvSpPr>
          <p:nvPr>
            <p:ph type="body" sz="quarter" idx="14" hasCustomPrompt="1"/>
          </p:nvPr>
        </p:nvSpPr>
        <p:spPr>
          <a:xfrm>
            <a:off x="2635864" y="4292749"/>
            <a:ext cx="1285950" cy="431006"/>
          </a:xfrm>
        </p:spPr>
        <p:txBody>
          <a:bodyPr lIns="0" tIns="0" rIns="0" bIns="0" anchor="ctr">
            <a:noAutofit/>
          </a:bodyPr>
          <a:lstStyle>
            <a:lvl1pPr marL="0" indent="0" algn="l">
              <a:buNone/>
              <a:defRPr sz="2100" b="0" spc="0" baseline="0">
                <a:solidFill>
                  <a:schemeClr val="tx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9" name="Text Placeholder 6">
            <a:extLst>
              <a:ext uri="{FF2B5EF4-FFF2-40B4-BE49-F238E27FC236}">
                <a16:creationId xmlns:a16="http://schemas.microsoft.com/office/drawing/2014/main" id="{FC8265B3-F2BF-8C6B-EEDD-7FA1DB715B44}"/>
              </a:ext>
            </a:extLst>
          </p:cNvPr>
          <p:cNvSpPr>
            <a:spLocks noGrp="1"/>
          </p:cNvSpPr>
          <p:nvPr>
            <p:ph type="body" sz="quarter" idx="15" hasCustomPrompt="1"/>
          </p:nvPr>
        </p:nvSpPr>
        <p:spPr>
          <a:xfrm>
            <a:off x="3949339" y="1206705"/>
            <a:ext cx="1285949" cy="401305"/>
          </a:xfrm>
        </p:spPr>
        <p:txBody>
          <a:bodyPr lIns="0" tIns="0" rIns="0" bIns="0" anchor="ctr">
            <a:noAutofit/>
          </a:bodyPr>
          <a:lstStyle>
            <a:lvl1pPr marL="0" indent="0" algn="l">
              <a:buNone/>
              <a:defRPr sz="2100" b="0" spc="0" baseline="0">
                <a:solidFill>
                  <a:schemeClr val="tx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3944903" y="1656036"/>
            <a:ext cx="1285949" cy="1916402"/>
          </a:xfrm>
        </p:spPr>
        <p:txBody>
          <a:bodyPr anchor="ctr">
            <a:normAutofit/>
          </a:bodyPr>
          <a:lstStyle>
            <a:lvl1pPr marL="0" indent="0" algn="ctr">
              <a:buNone/>
              <a:defRPr sz="1200"/>
            </a:lvl1pPr>
          </a:lstStyle>
          <a:p>
            <a:r>
              <a:rPr lang="en-US"/>
              <a:t>Click icon to add picture</a:t>
            </a:r>
            <a:endParaRPr lang="en-US" dirty="0"/>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3994702" y="3628258"/>
            <a:ext cx="1190594" cy="829653"/>
          </a:xfrm>
          <a:noFill/>
        </p:spPr>
        <p:txBody>
          <a:bodyPr lIns="182880" tIns="182880" rIns="182880" bIns="182880">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5313578" y="1489144"/>
            <a:ext cx="1193292" cy="811916"/>
          </a:xfrm>
          <a:noFill/>
        </p:spPr>
        <p:txBody>
          <a:bodyPr lIns="182880" tIns="182880" rIns="182880" bIns="182880" anchor="b">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5256362" y="2360770"/>
            <a:ext cx="1284385" cy="1375412"/>
          </a:xfrm>
        </p:spPr>
        <p:txBody>
          <a:bodyPr anchor="ctr">
            <a:normAutofit/>
          </a:bodyPr>
          <a:lstStyle>
            <a:lvl1pPr marL="0" indent="0" algn="ctr">
              <a:buNone/>
              <a:defRPr sz="1200"/>
            </a:lvl1pPr>
          </a:lstStyle>
          <a:p>
            <a:r>
              <a:rPr lang="en-US"/>
              <a:t>Click icon to add picture</a:t>
            </a:r>
            <a:endParaRPr lang="en-US" dirty="0"/>
          </a:p>
        </p:txBody>
      </p:sp>
      <p:sp>
        <p:nvSpPr>
          <p:cNvPr id="10" name="Text Placeholder 6">
            <a:extLst>
              <a:ext uri="{FF2B5EF4-FFF2-40B4-BE49-F238E27FC236}">
                <a16:creationId xmlns:a16="http://schemas.microsoft.com/office/drawing/2014/main" id="{2B25F410-780D-C85E-7FAE-378CD11063D0}"/>
              </a:ext>
            </a:extLst>
          </p:cNvPr>
          <p:cNvSpPr>
            <a:spLocks noGrp="1"/>
          </p:cNvSpPr>
          <p:nvPr>
            <p:ph type="body" sz="quarter" idx="16" hasCustomPrompt="1"/>
          </p:nvPr>
        </p:nvSpPr>
        <p:spPr>
          <a:xfrm>
            <a:off x="5261569" y="3777459"/>
            <a:ext cx="1284385" cy="431006"/>
          </a:xfrm>
        </p:spPr>
        <p:txBody>
          <a:bodyPr lIns="0" tIns="0" rIns="0" bIns="0" anchor="ctr">
            <a:noAutofit/>
          </a:bodyPr>
          <a:lstStyle>
            <a:lvl1pPr marL="0" indent="0" algn="l">
              <a:buNone/>
              <a:defRPr sz="2100" b="0" spc="0" baseline="0">
                <a:solidFill>
                  <a:schemeClr val="tx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11" name="Text Placeholder 6">
            <a:extLst>
              <a:ext uri="{FF2B5EF4-FFF2-40B4-BE49-F238E27FC236}">
                <a16:creationId xmlns:a16="http://schemas.microsoft.com/office/drawing/2014/main" id="{2433CAB6-44AC-CD1C-D2C2-5187B025B82A}"/>
              </a:ext>
            </a:extLst>
          </p:cNvPr>
          <p:cNvSpPr>
            <a:spLocks noGrp="1"/>
          </p:cNvSpPr>
          <p:nvPr>
            <p:ph type="body" sz="quarter" idx="17" hasCustomPrompt="1"/>
          </p:nvPr>
        </p:nvSpPr>
        <p:spPr>
          <a:xfrm>
            <a:off x="6572984" y="422966"/>
            <a:ext cx="1285949" cy="431006"/>
          </a:xfrm>
        </p:spPr>
        <p:txBody>
          <a:bodyPr>
            <a:noAutofit/>
          </a:bodyPr>
          <a:lstStyle>
            <a:lvl1pPr marL="0" indent="0" algn="l">
              <a:buNone/>
              <a:defRPr sz="2100" b="0" spc="0" baseline="0">
                <a:solidFill>
                  <a:schemeClr val="tx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6566257" y="898974"/>
            <a:ext cx="1285949" cy="2215702"/>
          </a:xfrm>
        </p:spPr>
        <p:txBody>
          <a:bodyPr anchor="ctr">
            <a:normAutofit/>
          </a:bodyPr>
          <a:lstStyle>
            <a:lvl1pPr marL="0" indent="0" algn="ctr">
              <a:buNone/>
              <a:defRPr sz="1200"/>
            </a:lvl1pPr>
          </a:lstStyle>
          <a:p>
            <a:r>
              <a:rPr lang="en-US"/>
              <a:t>Click icon to add picture</a:t>
            </a:r>
            <a:endParaRPr lang="en-US" dirty="0"/>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6612485" y="3172615"/>
            <a:ext cx="1193292" cy="829653"/>
          </a:xfrm>
          <a:noFill/>
        </p:spPr>
        <p:txBody>
          <a:bodyPr lIns="182880" tIns="182880" rIns="182880" bIns="182880">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7906319" y="1217157"/>
            <a:ext cx="1193292" cy="817460"/>
          </a:xfrm>
          <a:noFill/>
        </p:spPr>
        <p:txBody>
          <a:bodyPr lIns="182880" tIns="182880" rIns="182880" bIns="182880" anchor="b">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7877716" y="2089208"/>
            <a:ext cx="1266284" cy="1916403"/>
          </a:xfrm>
        </p:spPr>
        <p:txBody>
          <a:bodyPr anchor="ctr">
            <a:normAutofit/>
          </a:bodyPr>
          <a:lstStyle>
            <a:lvl1pPr marL="0" indent="0" algn="ctr">
              <a:buNone/>
              <a:defRPr sz="1200"/>
            </a:lvl1pPr>
          </a:lstStyle>
          <a:p>
            <a:r>
              <a:rPr lang="en-US"/>
              <a:t>Click icon to add picture</a:t>
            </a:r>
            <a:endParaRPr lang="en-US" dirty="0"/>
          </a:p>
        </p:txBody>
      </p:sp>
      <p:sp>
        <p:nvSpPr>
          <p:cNvPr id="12" name="Text Placeholder 6">
            <a:extLst>
              <a:ext uri="{FF2B5EF4-FFF2-40B4-BE49-F238E27FC236}">
                <a16:creationId xmlns:a16="http://schemas.microsoft.com/office/drawing/2014/main" id="{FF933B62-8A1A-9AC9-204C-BA2622AA31E4}"/>
              </a:ext>
            </a:extLst>
          </p:cNvPr>
          <p:cNvSpPr>
            <a:spLocks noGrp="1"/>
          </p:cNvSpPr>
          <p:nvPr>
            <p:ph type="body" sz="quarter" idx="39" hasCustomPrompt="1"/>
          </p:nvPr>
        </p:nvSpPr>
        <p:spPr>
          <a:xfrm>
            <a:off x="7877716" y="4055536"/>
            <a:ext cx="1266284" cy="431006"/>
          </a:xfrm>
        </p:spPr>
        <p:txBody>
          <a:bodyPr lIns="0" tIns="0" rIns="0" bIns="0" anchor="ctr">
            <a:noAutofit/>
          </a:bodyPr>
          <a:lstStyle>
            <a:lvl1pPr marL="0" indent="0" algn="l">
              <a:buNone/>
              <a:defRPr sz="2100" b="0" spc="0" baseline="0">
                <a:solidFill>
                  <a:schemeClr val="tx1"/>
                </a:solidFill>
                <a:latin typeface="+mj-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0000</a:t>
            </a:r>
          </a:p>
        </p:txBody>
      </p:sp>
      <p:sp>
        <p:nvSpPr>
          <p:cNvPr id="5" name="Text Placeholder 6">
            <a:extLst>
              <a:ext uri="{FF2B5EF4-FFF2-40B4-BE49-F238E27FC236}">
                <a16:creationId xmlns:a16="http://schemas.microsoft.com/office/drawing/2014/main" id="{BB79CC2F-C039-4C34-3EB1-5535520D66E8}"/>
              </a:ext>
            </a:extLst>
          </p:cNvPr>
          <p:cNvSpPr>
            <a:spLocks noGrp="1"/>
          </p:cNvSpPr>
          <p:nvPr>
            <p:ph type="body" sz="quarter" idx="10" hasCustomPrompt="1"/>
          </p:nvPr>
        </p:nvSpPr>
        <p:spPr>
          <a:xfrm>
            <a:off x="5778718" y="4699326"/>
            <a:ext cx="3122395" cy="431006"/>
          </a:xfrm>
        </p:spPr>
        <p:txBody>
          <a:bodyPr>
            <a:noAutofit/>
          </a:bodyPr>
          <a:lstStyle>
            <a:lvl1pPr marL="0" indent="0" algn="l">
              <a:buNone/>
              <a:defRPr sz="1500" b="1" spc="225" baseline="0">
                <a:solidFill>
                  <a:schemeClr val="accent2"/>
                </a:solidFill>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SUBTITLE</a:t>
            </a:r>
          </a:p>
        </p:txBody>
      </p:sp>
    </p:spTree>
    <p:extLst>
      <p:ext uri="{BB962C8B-B14F-4D97-AF65-F5344CB8AC3E}">
        <p14:creationId xmlns:p14="http://schemas.microsoft.com/office/powerpoint/2010/main" val="4005309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_10">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406390" y="261967"/>
            <a:ext cx="3329996" cy="1282106"/>
          </a:xfrm>
        </p:spPr>
        <p:txBody>
          <a:bodyPr>
            <a:noAutofit/>
          </a:bodyPr>
          <a:lstStyle>
            <a:lvl1pPr algn="l">
              <a:lnSpc>
                <a:spcPct val="80000"/>
              </a:lnSpc>
              <a:defRPr sz="3750" b="0" cap="all" baseline="0">
                <a:solidFill>
                  <a:schemeClr val="accent2"/>
                </a:solidFill>
              </a:defRPr>
            </a:lvl1pPr>
          </a:lstStyle>
          <a:p>
            <a:r>
              <a:rPr lang="en-US" dirty="0"/>
              <a:t>ADD TITLE</a:t>
            </a:r>
          </a:p>
        </p:txBody>
      </p:sp>
      <p:sp>
        <p:nvSpPr>
          <p:cNvPr id="13" name="Text Placeholder 6">
            <a:extLst>
              <a:ext uri="{FF2B5EF4-FFF2-40B4-BE49-F238E27FC236}">
                <a16:creationId xmlns:a16="http://schemas.microsoft.com/office/drawing/2014/main" id="{14571D03-3912-128C-8D30-1EEDCA60CCC0}"/>
              </a:ext>
            </a:extLst>
          </p:cNvPr>
          <p:cNvSpPr>
            <a:spLocks noGrp="1"/>
          </p:cNvSpPr>
          <p:nvPr>
            <p:ph type="body" sz="quarter" idx="18" hasCustomPrompt="1"/>
          </p:nvPr>
        </p:nvSpPr>
        <p:spPr>
          <a:xfrm>
            <a:off x="32224" y="1605137"/>
            <a:ext cx="1210664" cy="243635"/>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825" b="1" cap="all" spc="263" baseline="0">
                <a:solidFill>
                  <a:schemeClr val="accent2"/>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31219" y="1890841"/>
            <a:ext cx="1211744" cy="489904"/>
          </a:xfrm>
          <a:noFill/>
        </p:spPr>
        <p:txBody>
          <a:bodyPr lIns="182880" tIns="0" rIns="182880" bIns="0" anchor="t">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1" y="2428764"/>
            <a:ext cx="1270199" cy="2086086"/>
          </a:xfrm>
        </p:spPr>
        <p:txBody>
          <a:bodyPr anchor="ctr">
            <a:noAutofit/>
          </a:bodyPr>
          <a:lstStyle>
            <a:lvl1pPr marL="0" indent="0" algn="ctr">
              <a:buNone/>
              <a:defRPr sz="1200"/>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1298298" y="1979893"/>
            <a:ext cx="1296695" cy="1916403"/>
          </a:xfrm>
        </p:spPr>
        <p:txBody>
          <a:bodyPr anchor="ctr">
            <a:normAutofit/>
          </a:bodyPr>
          <a:lstStyle>
            <a:lvl1pPr marL="0" indent="0" algn="ctr">
              <a:buNone/>
              <a:defRPr sz="1200"/>
            </a:lvl1pPr>
          </a:lstStyle>
          <a:p>
            <a:r>
              <a:rPr lang="en-US"/>
              <a:t>Click icon to add picture</a:t>
            </a:r>
            <a:endParaRPr lang="en-US" dirty="0"/>
          </a:p>
        </p:txBody>
      </p:sp>
      <p:sp>
        <p:nvSpPr>
          <p:cNvPr id="14" name="Text Placeholder 6">
            <a:extLst>
              <a:ext uri="{FF2B5EF4-FFF2-40B4-BE49-F238E27FC236}">
                <a16:creationId xmlns:a16="http://schemas.microsoft.com/office/drawing/2014/main" id="{7EA05B06-C5E5-5673-DC81-CB66BFD9422A}"/>
              </a:ext>
            </a:extLst>
          </p:cNvPr>
          <p:cNvSpPr>
            <a:spLocks noGrp="1"/>
          </p:cNvSpPr>
          <p:nvPr>
            <p:ph type="body" sz="quarter" idx="19" hasCustomPrompt="1"/>
          </p:nvPr>
        </p:nvSpPr>
        <p:spPr>
          <a:xfrm>
            <a:off x="1328446" y="3962400"/>
            <a:ext cx="1234440" cy="243635"/>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825" b="1" cap="all" spc="263" baseline="0">
                <a:solidFill>
                  <a:schemeClr val="accent2"/>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1327565" y="4249370"/>
            <a:ext cx="1227947" cy="754380"/>
          </a:xfrm>
          <a:solidFill>
            <a:schemeClr val="accent3">
              <a:alpha val="81000"/>
            </a:schemeClr>
          </a:solidFill>
        </p:spPr>
        <p:txBody>
          <a:bodyPr lIns="182880" tIns="0" rIns="182880" bIns="0" anchor="t">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15" name="Text Placeholder 6">
            <a:extLst>
              <a:ext uri="{FF2B5EF4-FFF2-40B4-BE49-F238E27FC236}">
                <a16:creationId xmlns:a16="http://schemas.microsoft.com/office/drawing/2014/main" id="{A38DA923-7BD9-8E4D-13E3-451F9146255A}"/>
              </a:ext>
            </a:extLst>
          </p:cNvPr>
          <p:cNvSpPr>
            <a:spLocks noGrp="1"/>
          </p:cNvSpPr>
          <p:nvPr>
            <p:ph type="body" sz="quarter" idx="20" hasCustomPrompt="1"/>
          </p:nvPr>
        </p:nvSpPr>
        <p:spPr>
          <a:xfrm>
            <a:off x="2656132" y="1944150"/>
            <a:ext cx="1220510" cy="243635"/>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825" b="1" cap="all" spc="263" baseline="0">
                <a:solidFill>
                  <a:schemeClr val="accent2"/>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41" name="Text Placeholder 6">
            <a:extLst>
              <a:ext uri="{FF2B5EF4-FFF2-40B4-BE49-F238E27FC236}">
                <a16:creationId xmlns:a16="http://schemas.microsoft.com/office/drawing/2014/main" id="{D1A1881B-011B-36DA-64F4-B3F2F7C1D767}"/>
              </a:ext>
            </a:extLst>
          </p:cNvPr>
          <p:cNvSpPr>
            <a:spLocks noGrp="1"/>
          </p:cNvSpPr>
          <p:nvPr>
            <p:ph type="body" sz="quarter" idx="40" hasCustomPrompt="1"/>
          </p:nvPr>
        </p:nvSpPr>
        <p:spPr>
          <a:xfrm>
            <a:off x="2650328" y="2227525"/>
            <a:ext cx="1234440" cy="579314"/>
          </a:xfrm>
          <a:solidFill>
            <a:schemeClr val="accent3">
              <a:alpha val="81000"/>
            </a:schemeClr>
          </a:solidFill>
        </p:spPr>
        <p:txBody>
          <a:bodyPr lIns="182880" tIns="0" rIns="182880" bIns="0" anchor="t">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2623090" y="2862019"/>
            <a:ext cx="1285950" cy="1385369"/>
          </a:xfrm>
        </p:spPr>
        <p:txBody>
          <a:bodyPr anchor="ctr">
            <a:normAutofit/>
          </a:bodyPr>
          <a:lstStyle>
            <a:lvl1pPr marL="0" indent="0" algn="ctr">
              <a:buNone/>
              <a:defRPr sz="1200"/>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3937139" y="1377430"/>
            <a:ext cx="1285949" cy="1916402"/>
          </a:xfrm>
        </p:spPr>
        <p:txBody>
          <a:bodyPr anchor="ctr">
            <a:normAutofit/>
          </a:bodyPr>
          <a:lstStyle>
            <a:lvl1pPr marL="0" indent="0" algn="ctr">
              <a:buNone/>
              <a:defRPr sz="1200"/>
            </a:lvl1pPr>
          </a:lstStyle>
          <a:p>
            <a:r>
              <a:rPr lang="en-US"/>
              <a:t>Click icon to add picture</a:t>
            </a:r>
            <a:endParaRPr lang="en-US" dirty="0"/>
          </a:p>
        </p:txBody>
      </p:sp>
      <p:sp>
        <p:nvSpPr>
          <p:cNvPr id="16" name="Text Placeholder 6">
            <a:extLst>
              <a:ext uri="{FF2B5EF4-FFF2-40B4-BE49-F238E27FC236}">
                <a16:creationId xmlns:a16="http://schemas.microsoft.com/office/drawing/2014/main" id="{7F6E7494-2D33-4F23-B04B-9FE71522F9FC}"/>
              </a:ext>
            </a:extLst>
          </p:cNvPr>
          <p:cNvSpPr>
            <a:spLocks noGrp="1"/>
          </p:cNvSpPr>
          <p:nvPr>
            <p:ph type="body" sz="quarter" idx="21" hasCustomPrompt="1"/>
          </p:nvPr>
        </p:nvSpPr>
        <p:spPr>
          <a:xfrm>
            <a:off x="3964448" y="3349404"/>
            <a:ext cx="1237848" cy="243635"/>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825" b="1" cap="all" spc="263" baseline="0">
                <a:solidFill>
                  <a:schemeClr val="accent2"/>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3960482" y="3640058"/>
            <a:ext cx="1234440" cy="754380"/>
          </a:xfrm>
          <a:solidFill>
            <a:schemeClr val="accent3">
              <a:alpha val="81000"/>
            </a:schemeClr>
          </a:solidFill>
        </p:spPr>
        <p:txBody>
          <a:bodyPr lIns="182880" tIns="0" rIns="182880" bIns="0" anchor="t">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17" name="Text Placeholder 6">
            <a:extLst>
              <a:ext uri="{FF2B5EF4-FFF2-40B4-BE49-F238E27FC236}">
                <a16:creationId xmlns:a16="http://schemas.microsoft.com/office/drawing/2014/main" id="{E7663574-0331-2A27-3254-9D65F05A0CA1}"/>
              </a:ext>
            </a:extLst>
          </p:cNvPr>
          <p:cNvSpPr>
            <a:spLocks noGrp="1"/>
          </p:cNvSpPr>
          <p:nvPr>
            <p:ph type="body" sz="quarter" idx="22" hasCustomPrompt="1"/>
          </p:nvPr>
        </p:nvSpPr>
        <p:spPr>
          <a:xfrm>
            <a:off x="5283585" y="1448212"/>
            <a:ext cx="1234440" cy="243635"/>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825" b="1" cap="all" spc="263" baseline="0">
                <a:solidFill>
                  <a:schemeClr val="accent2"/>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5277003" y="1733320"/>
            <a:ext cx="1234440" cy="579314"/>
          </a:xfrm>
          <a:solidFill>
            <a:schemeClr val="accent3">
              <a:alpha val="81000"/>
            </a:schemeClr>
          </a:solidFill>
        </p:spPr>
        <p:txBody>
          <a:bodyPr lIns="182880" tIns="0" rIns="182880" bIns="0" anchor="t">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5251186" y="2360770"/>
            <a:ext cx="1284385" cy="1375412"/>
          </a:xfrm>
        </p:spPr>
        <p:txBody>
          <a:bodyPr anchor="ctr">
            <a:normAutofit/>
          </a:bodyPr>
          <a:lstStyle>
            <a:lvl1pPr marL="0" indent="0" algn="ctr">
              <a:buNone/>
              <a:defRPr sz="1200"/>
            </a:lvl1pPr>
          </a:lstStyle>
          <a:p>
            <a:r>
              <a:rPr lang="en-US"/>
              <a:t>Click icon to add picture</a:t>
            </a:r>
            <a:endParaRPr lang="en-US" dirty="0"/>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6563669" y="684661"/>
            <a:ext cx="1285949" cy="2215702"/>
          </a:xfrm>
        </p:spPr>
        <p:txBody>
          <a:bodyPr anchor="ctr">
            <a:normAutofit/>
          </a:bodyPr>
          <a:lstStyle>
            <a:lvl1pPr marL="0" indent="0" algn="ctr">
              <a:buNone/>
              <a:defRPr sz="1200"/>
            </a:lvl1pPr>
          </a:lstStyle>
          <a:p>
            <a:r>
              <a:rPr lang="en-US"/>
              <a:t>Click icon to add picture</a:t>
            </a:r>
            <a:endParaRPr lang="en-US" dirty="0"/>
          </a:p>
        </p:txBody>
      </p:sp>
      <p:sp>
        <p:nvSpPr>
          <p:cNvPr id="18" name="Text Placeholder 6">
            <a:extLst>
              <a:ext uri="{FF2B5EF4-FFF2-40B4-BE49-F238E27FC236}">
                <a16:creationId xmlns:a16="http://schemas.microsoft.com/office/drawing/2014/main" id="{B4B87247-E9C1-A9FC-156A-D7CE28F76699}"/>
              </a:ext>
            </a:extLst>
          </p:cNvPr>
          <p:cNvSpPr>
            <a:spLocks noGrp="1"/>
          </p:cNvSpPr>
          <p:nvPr>
            <p:ph type="body" sz="quarter" idx="23" hasCustomPrompt="1"/>
          </p:nvPr>
        </p:nvSpPr>
        <p:spPr>
          <a:xfrm>
            <a:off x="6603503" y="2974649"/>
            <a:ext cx="1228346" cy="243635"/>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825" b="1" cap="all" spc="263" baseline="0">
                <a:solidFill>
                  <a:schemeClr val="accent2"/>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6601981" y="3251310"/>
            <a:ext cx="1234440" cy="754380"/>
          </a:xfrm>
          <a:solidFill>
            <a:schemeClr val="accent3">
              <a:alpha val="81000"/>
            </a:schemeClr>
          </a:solidFill>
        </p:spPr>
        <p:txBody>
          <a:bodyPr lIns="182880" tIns="0" rIns="182880" bIns="0" anchor="t">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19" name="Text Placeholder 6">
            <a:extLst>
              <a:ext uri="{FF2B5EF4-FFF2-40B4-BE49-F238E27FC236}">
                <a16:creationId xmlns:a16="http://schemas.microsoft.com/office/drawing/2014/main" id="{3C2E5A00-52D0-BE21-D13F-C508F7DB5656}"/>
              </a:ext>
            </a:extLst>
          </p:cNvPr>
          <p:cNvSpPr>
            <a:spLocks noGrp="1"/>
          </p:cNvSpPr>
          <p:nvPr>
            <p:ph type="body" sz="quarter" idx="24" hasCustomPrompt="1"/>
          </p:nvPr>
        </p:nvSpPr>
        <p:spPr>
          <a:xfrm>
            <a:off x="7886101" y="1180212"/>
            <a:ext cx="1234440" cy="243635"/>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825" b="1" cap="all" spc="263" baseline="0">
                <a:solidFill>
                  <a:schemeClr val="accent2"/>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7887374" y="1471104"/>
            <a:ext cx="1234440" cy="579314"/>
          </a:xfrm>
          <a:solidFill>
            <a:schemeClr val="accent3">
              <a:alpha val="81000"/>
            </a:schemeClr>
          </a:solidFill>
        </p:spPr>
        <p:txBody>
          <a:bodyPr lIns="182880" tIns="0" rIns="182880" bIns="0" anchor="t">
            <a:noAutofit/>
          </a:bodyPr>
          <a:lstStyle>
            <a:lvl1pPr marL="0" indent="0" algn="l">
              <a:lnSpc>
                <a:spcPct val="113000"/>
              </a:lnSpc>
              <a:buNone/>
              <a:defRPr sz="750" b="0" spc="0" baseline="0">
                <a:solidFill>
                  <a:schemeClr val="accent3">
                    <a:lumMod val="10000"/>
                  </a:schemeClr>
                </a:solidFill>
                <a:latin typeface="+mn-lt"/>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text here</a:t>
            </a:r>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7877716" y="2089208"/>
            <a:ext cx="1266284" cy="1916403"/>
          </a:xfrm>
        </p:spPr>
        <p:txBody>
          <a:bodyPr anchor="ctr">
            <a:normAutofit/>
          </a:bodyPr>
          <a:lstStyle>
            <a:lvl1pPr marL="0" indent="0" algn="ctr">
              <a:buNone/>
              <a:defRPr sz="1200"/>
            </a:lvl1pPr>
          </a:lstStyle>
          <a:p>
            <a:r>
              <a:rPr lang="en-US"/>
              <a:t>Click icon to add picture</a:t>
            </a:r>
            <a:endParaRPr lang="en-US" dirty="0"/>
          </a:p>
        </p:txBody>
      </p:sp>
      <p:sp>
        <p:nvSpPr>
          <p:cNvPr id="5" name="Text Placeholder 6">
            <a:extLst>
              <a:ext uri="{FF2B5EF4-FFF2-40B4-BE49-F238E27FC236}">
                <a16:creationId xmlns:a16="http://schemas.microsoft.com/office/drawing/2014/main" id="{BB79CC2F-C039-4C34-3EB1-5535520D66E8}"/>
              </a:ext>
            </a:extLst>
          </p:cNvPr>
          <p:cNvSpPr>
            <a:spLocks noGrp="1"/>
          </p:cNvSpPr>
          <p:nvPr>
            <p:ph type="body" sz="quarter" idx="10" hasCustomPrompt="1"/>
          </p:nvPr>
        </p:nvSpPr>
        <p:spPr>
          <a:xfrm>
            <a:off x="5778718" y="4699326"/>
            <a:ext cx="3122395" cy="431006"/>
          </a:xfrm>
        </p:spPr>
        <p:txBody>
          <a:bodyPr>
            <a:noAutofit/>
          </a:bodyPr>
          <a:lstStyle>
            <a:lvl1pPr marL="0" indent="0" algn="l">
              <a:buNone/>
              <a:defRPr sz="1500" b="1" spc="225" baseline="0">
                <a:solidFill>
                  <a:schemeClr val="accent2"/>
                </a:solidFill>
              </a:defRPr>
            </a:lvl1pPr>
            <a:lvl2pPr marL="342900" indent="0">
              <a:buNone/>
              <a:defRPr>
                <a:solidFill>
                  <a:schemeClr val="accent5"/>
                </a:solidFill>
              </a:defRPr>
            </a:lvl2pPr>
            <a:lvl3pPr marL="685800" indent="0">
              <a:buNone/>
              <a:defRPr>
                <a:solidFill>
                  <a:schemeClr val="accent5"/>
                </a:solidFill>
              </a:defRPr>
            </a:lvl3pPr>
            <a:lvl4pPr marL="1028700" indent="0">
              <a:buNone/>
              <a:defRPr>
                <a:solidFill>
                  <a:schemeClr val="accent5"/>
                </a:solidFill>
              </a:defRPr>
            </a:lvl4pPr>
            <a:lvl5pPr marL="1371600" indent="0">
              <a:buNone/>
              <a:defRPr>
                <a:solidFill>
                  <a:schemeClr val="accent5"/>
                </a:solidFill>
              </a:defRPr>
            </a:lvl5pPr>
          </a:lstStyle>
          <a:p>
            <a:pPr lvl="0"/>
            <a:r>
              <a:rPr lang="en-US" dirty="0"/>
              <a:t>ADD SUBTITLE</a:t>
            </a:r>
          </a:p>
        </p:txBody>
      </p:sp>
    </p:spTree>
    <p:extLst>
      <p:ext uri="{BB962C8B-B14F-4D97-AF65-F5344CB8AC3E}">
        <p14:creationId xmlns:p14="http://schemas.microsoft.com/office/powerpoint/2010/main" val="648195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
        <p:cNvGrpSpPr/>
        <p:nvPr/>
      </p:nvGrpSpPr>
      <p:grpSpPr>
        <a:xfrm>
          <a:off x="0" y="0"/>
          <a:ext cx="0" cy="0"/>
          <a:chOff x="0" y="0"/>
          <a:chExt cx="0" cy="0"/>
        </a:xfrm>
      </p:grpSpPr>
      <p:sp>
        <p:nvSpPr>
          <p:cNvPr id="43" name="Google Shape;43;p4"/>
          <p:cNvSpPr/>
          <p:nvPr/>
        </p:nvSpPr>
        <p:spPr>
          <a:xfrm>
            <a:off x="74632" y="0"/>
            <a:ext cx="8994753" cy="5143506"/>
          </a:xfrm>
          <a:custGeom>
            <a:avLst/>
            <a:gdLst/>
            <a:ahLst/>
            <a:cxnLst/>
            <a:rect l="l" t="t" r="r" b="b"/>
            <a:pathLst>
              <a:path w="25016" h="14305" extrusionOk="0">
                <a:moveTo>
                  <a:pt x="9513" y="0"/>
                </a:moveTo>
                <a:cubicBezTo>
                  <a:pt x="9468" y="0"/>
                  <a:pt x="9468" y="71"/>
                  <a:pt x="9513" y="71"/>
                </a:cubicBezTo>
                <a:lnTo>
                  <a:pt x="9529" y="71"/>
                </a:lnTo>
                <a:cubicBezTo>
                  <a:pt x="9575" y="71"/>
                  <a:pt x="9575" y="0"/>
                  <a:pt x="9529" y="0"/>
                </a:cubicBezTo>
                <a:close/>
                <a:moveTo>
                  <a:pt x="16079" y="1"/>
                </a:moveTo>
                <a:cubicBezTo>
                  <a:pt x="16033" y="1"/>
                  <a:pt x="16033" y="72"/>
                  <a:pt x="16079" y="72"/>
                </a:cubicBezTo>
                <a:cubicBezTo>
                  <a:pt x="16125" y="72"/>
                  <a:pt x="16125" y="1"/>
                  <a:pt x="16079" y="1"/>
                </a:cubicBezTo>
                <a:close/>
                <a:moveTo>
                  <a:pt x="11106" y="7"/>
                </a:moveTo>
                <a:cubicBezTo>
                  <a:pt x="11094" y="7"/>
                  <a:pt x="11082" y="20"/>
                  <a:pt x="11089" y="35"/>
                </a:cubicBezTo>
                <a:cubicBezTo>
                  <a:pt x="11094" y="45"/>
                  <a:pt x="11100" y="56"/>
                  <a:pt x="11105" y="64"/>
                </a:cubicBezTo>
                <a:cubicBezTo>
                  <a:pt x="11108" y="71"/>
                  <a:pt x="11113" y="73"/>
                  <a:pt x="11119" y="73"/>
                </a:cubicBezTo>
                <a:cubicBezTo>
                  <a:pt x="11130" y="73"/>
                  <a:pt x="11142" y="60"/>
                  <a:pt x="11135" y="46"/>
                </a:cubicBezTo>
                <a:cubicBezTo>
                  <a:pt x="11130" y="36"/>
                  <a:pt x="11125" y="26"/>
                  <a:pt x="11119" y="16"/>
                </a:cubicBezTo>
                <a:cubicBezTo>
                  <a:pt x="11116" y="9"/>
                  <a:pt x="11111" y="7"/>
                  <a:pt x="11106" y="7"/>
                </a:cubicBezTo>
                <a:close/>
                <a:moveTo>
                  <a:pt x="15523" y="15"/>
                </a:moveTo>
                <a:cubicBezTo>
                  <a:pt x="15476" y="15"/>
                  <a:pt x="15476" y="85"/>
                  <a:pt x="15523" y="85"/>
                </a:cubicBezTo>
                <a:cubicBezTo>
                  <a:pt x="15523" y="85"/>
                  <a:pt x="15524" y="85"/>
                  <a:pt x="15524" y="85"/>
                </a:cubicBezTo>
                <a:cubicBezTo>
                  <a:pt x="15568" y="85"/>
                  <a:pt x="15567" y="16"/>
                  <a:pt x="15523" y="15"/>
                </a:cubicBezTo>
                <a:close/>
                <a:moveTo>
                  <a:pt x="17236" y="21"/>
                </a:moveTo>
                <a:cubicBezTo>
                  <a:pt x="17228" y="21"/>
                  <a:pt x="17220" y="24"/>
                  <a:pt x="17212" y="31"/>
                </a:cubicBezTo>
                <a:lnTo>
                  <a:pt x="17197" y="47"/>
                </a:lnTo>
                <a:cubicBezTo>
                  <a:pt x="17171" y="72"/>
                  <a:pt x="17196" y="107"/>
                  <a:pt x="17224" y="107"/>
                </a:cubicBezTo>
                <a:cubicBezTo>
                  <a:pt x="17231" y="107"/>
                  <a:pt x="17240" y="104"/>
                  <a:pt x="17247" y="97"/>
                </a:cubicBezTo>
                <a:lnTo>
                  <a:pt x="17263" y="82"/>
                </a:lnTo>
                <a:cubicBezTo>
                  <a:pt x="17288" y="56"/>
                  <a:pt x="17263" y="21"/>
                  <a:pt x="17236" y="21"/>
                </a:cubicBezTo>
                <a:close/>
                <a:moveTo>
                  <a:pt x="2352" y="74"/>
                </a:moveTo>
                <a:cubicBezTo>
                  <a:pt x="2343" y="74"/>
                  <a:pt x="2334" y="79"/>
                  <a:pt x="2334" y="90"/>
                </a:cubicBezTo>
                <a:lnTo>
                  <a:pt x="2334" y="106"/>
                </a:lnTo>
                <a:cubicBezTo>
                  <a:pt x="2334" y="118"/>
                  <a:pt x="2343" y="124"/>
                  <a:pt x="2352" y="124"/>
                </a:cubicBezTo>
                <a:cubicBezTo>
                  <a:pt x="2361" y="124"/>
                  <a:pt x="2370" y="118"/>
                  <a:pt x="2370" y="106"/>
                </a:cubicBezTo>
                <a:lnTo>
                  <a:pt x="2370" y="90"/>
                </a:lnTo>
                <a:cubicBezTo>
                  <a:pt x="2370" y="79"/>
                  <a:pt x="2361" y="74"/>
                  <a:pt x="2352" y="74"/>
                </a:cubicBezTo>
                <a:close/>
                <a:moveTo>
                  <a:pt x="20450" y="44"/>
                </a:moveTo>
                <a:cubicBezTo>
                  <a:pt x="20433" y="44"/>
                  <a:pt x="20415" y="56"/>
                  <a:pt x="20415" y="79"/>
                </a:cubicBezTo>
                <a:lnTo>
                  <a:pt x="20415" y="94"/>
                </a:lnTo>
                <a:cubicBezTo>
                  <a:pt x="20415" y="117"/>
                  <a:pt x="20432" y="129"/>
                  <a:pt x="20450" y="129"/>
                </a:cubicBezTo>
                <a:cubicBezTo>
                  <a:pt x="20467" y="129"/>
                  <a:pt x="20485" y="117"/>
                  <a:pt x="20485" y="94"/>
                </a:cubicBezTo>
                <a:lnTo>
                  <a:pt x="20485" y="79"/>
                </a:lnTo>
                <a:cubicBezTo>
                  <a:pt x="20485" y="56"/>
                  <a:pt x="20468" y="44"/>
                  <a:pt x="20450" y="44"/>
                </a:cubicBezTo>
                <a:close/>
                <a:moveTo>
                  <a:pt x="17100" y="68"/>
                </a:moveTo>
                <a:cubicBezTo>
                  <a:pt x="17087" y="68"/>
                  <a:pt x="17075" y="86"/>
                  <a:pt x="17087" y="98"/>
                </a:cubicBezTo>
                <a:lnTo>
                  <a:pt x="17117" y="129"/>
                </a:lnTo>
                <a:cubicBezTo>
                  <a:pt x="17120" y="132"/>
                  <a:pt x="17124" y="134"/>
                  <a:pt x="17128" y="134"/>
                </a:cubicBezTo>
                <a:cubicBezTo>
                  <a:pt x="17142" y="134"/>
                  <a:pt x="17154" y="116"/>
                  <a:pt x="17142" y="104"/>
                </a:cubicBezTo>
                <a:lnTo>
                  <a:pt x="17112" y="73"/>
                </a:lnTo>
                <a:cubicBezTo>
                  <a:pt x="17108" y="69"/>
                  <a:pt x="17104" y="68"/>
                  <a:pt x="17100" y="68"/>
                </a:cubicBezTo>
                <a:close/>
                <a:moveTo>
                  <a:pt x="9753" y="76"/>
                </a:moveTo>
                <a:cubicBezTo>
                  <a:pt x="9708" y="76"/>
                  <a:pt x="9708" y="147"/>
                  <a:pt x="9753" y="147"/>
                </a:cubicBezTo>
                <a:lnTo>
                  <a:pt x="9769" y="147"/>
                </a:lnTo>
                <a:cubicBezTo>
                  <a:pt x="9815" y="147"/>
                  <a:pt x="9815" y="76"/>
                  <a:pt x="9769" y="76"/>
                </a:cubicBezTo>
                <a:close/>
                <a:moveTo>
                  <a:pt x="8154" y="60"/>
                </a:moveTo>
                <a:cubicBezTo>
                  <a:pt x="8150" y="60"/>
                  <a:pt x="8146" y="60"/>
                  <a:pt x="8142" y="62"/>
                </a:cubicBezTo>
                <a:cubicBezTo>
                  <a:pt x="8126" y="67"/>
                  <a:pt x="8112" y="72"/>
                  <a:pt x="8097" y="78"/>
                </a:cubicBezTo>
                <a:cubicBezTo>
                  <a:pt x="8058" y="91"/>
                  <a:pt x="8069" y="148"/>
                  <a:pt x="8104" y="148"/>
                </a:cubicBezTo>
                <a:cubicBezTo>
                  <a:pt x="8108" y="148"/>
                  <a:pt x="8112" y="147"/>
                  <a:pt x="8116" y="146"/>
                </a:cubicBezTo>
                <a:cubicBezTo>
                  <a:pt x="8132" y="140"/>
                  <a:pt x="8145" y="135"/>
                  <a:pt x="8160" y="130"/>
                </a:cubicBezTo>
                <a:cubicBezTo>
                  <a:pt x="8201" y="117"/>
                  <a:pt x="8189" y="60"/>
                  <a:pt x="8154" y="60"/>
                </a:cubicBezTo>
                <a:close/>
                <a:moveTo>
                  <a:pt x="17384" y="110"/>
                </a:moveTo>
                <a:cubicBezTo>
                  <a:pt x="17376" y="110"/>
                  <a:pt x="17367" y="113"/>
                  <a:pt x="17360" y="120"/>
                </a:cubicBezTo>
                <a:lnTo>
                  <a:pt x="17345" y="136"/>
                </a:lnTo>
                <a:cubicBezTo>
                  <a:pt x="17319" y="161"/>
                  <a:pt x="17344" y="197"/>
                  <a:pt x="17371" y="197"/>
                </a:cubicBezTo>
                <a:cubicBezTo>
                  <a:pt x="17379" y="197"/>
                  <a:pt x="17387" y="194"/>
                  <a:pt x="17395" y="186"/>
                </a:cubicBezTo>
                <a:lnTo>
                  <a:pt x="17410" y="171"/>
                </a:lnTo>
                <a:cubicBezTo>
                  <a:pt x="17435" y="145"/>
                  <a:pt x="17411" y="110"/>
                  <a:pt x="17384" y="110"/>
                </a:cubicBezTo>
                <a:close/>
                <a:moveTo>
                  <a:pt x="5268" y="93"/>
                </a:moveTo>
                <a:cubicBezTo>
                  <a:pt x="5255" y="93"/>
                  <a:pt x="5243" y="100"/>
                  <a:pt x="5236" y="111"/>
                </a:cubicBezTo>
                <a:cubicBezTo>
                  <a:pt x="5226" y="129"/>
                  <a:pt x="5233" y="148"/>
                  <a:pt x="5249" y="160"/>
                </a:cubicBezTo>
                <a:cubicBezTo>
                  <a:pt x="5269" y="176"/>
                  <a:pt x="5289" y="190"/>
                  <a:pt x="5309" y="204"/>
                </a:cubicBezTo>
                <a:cubicBezTo>
                  <a:pt x="5315" y="208"/>
                  <a:pt x="5320" y="210"/>
                  <a:pt x="5326" y="210"/>
                </a:cubicBezTo>
                <a:cubicBezTo>
                  <a:pt x="5339" y="210"/>
                  <a:pt x="5351" y="202"/>
                  <a:pt x="5358" y="192"/>
                </a:cubicBezTo>
                <a:cubicBezTo>
                  <a:pt x="5368" y="173"/>
                  <a:pt x="5361" y="155"/>
                  <a:pt x="5345" y="142"/>
                </a:cubicBezTo>
                <a:cubicBezTo>
                  <a:pt x="5325" y="127"/>
                  <a:pt x="5305" y="113"/>
                  <a:pt x="5284" y="98"/>
                </a:cubicBezTo>
                <a:cubicBezTo>
                  <a:pt x="5279" y="95"/>
                  <a:pt x="5273" y="93"/>
                  <a:pt x="5268" y="93"/>
                </a:cubicBezTo>
                <a:close/>
                <a:moveTo>
                  <a:pt x="6843" y="158"/>
                </a:moveTo>
                <a:cubicBezTo>
                  <a:pt x="6797" y="158"/>
                  <a:pt x="6797" y="229"/>
                  <a:pt x="6843" y="229"/>
                </a:cubicBezTo>
                <a:lnTo>
                  <a:pt x="6873" y="229"/>
                </a:lnTo>
                <a:cubicBezTo>
                  <a:pt x="6919" y="229"/>
                  <a:pt x="6919" y="158"/>
                  <a:pt x="6873" y="158"/>
                </a:cubicBezTo>
                <a:close/>
                <a:moveTo>
                  <a:pt x="18947" y="153"/>
                </a:moveTo>
                <a:cubicBezTo>
                  <a:pt x="18942" y="153"/>
                  <a:pt x="18937" y="154"/>
                  <a:pt x="18932" y="156"/>
                </a:cubicBezTo>
                <a:cubicBezTo>
                  <a:pt x="18918" y="161"/>
                  <a:pt x="18902" y="167"/>
                  <a:pt x="18887" y="172"/>
                </a:cubicBezTo>
                <a:cubicBezTo>
                  <a:pt x="18860" y="181"/>
                  <a:pt x="18843" y="208"/>
                  <a:pt x="18851" y="237"/>
                </a:cubicBezTo>
                <a:cubicBezTo>
                  <a:pt x="18858" y="258"/>
                  <a:pt x="18879" y="276"/>
                  <a:pt x="18901" y="276"/>
                </a:cubicBezTo>
                <a:cubicBezTo>
                  <a:pt x="18906" y="276"/>
                  <a:pt x="18912" y="275"/>
                  <a:pt x="18917" y="273"/>
                </a:cubicBezTo>
                <a:cubicBezTo>
                  <a:pt x="18931" y="268"/>
                  <a:pt x="18946" y="263"/>
                  <a:pt x="18961" y="258"/>
                </a:cubicBezTo>
                <a:cubicBezTo>
                  <a:pt x="18988" y="249"/>
                  <a:pt x="19006" y="221"/>
                  <a:pt x="18997" y="193"/>
                </a:cubicBezTo>
                <a:cubicBezTo>
                  <a:pt x="18991" y="171"/>
                  <a:pt x="18970" y="153"/>
                  <a:pt x="18947" y="153"/>
                </a:cubicBezTo>
                <a:close/>
                <a:moveTo>
                  <a:pt x="22974" y="81"/>
                </a:moveTo>
                <a:cubicBezTo>
                  <a:pt x="22966" y="81"/>
                  <a:pt x="22957" y="84"/>
                  <a:pt x="22950" y="92"/>
                </a:cubicBezTo>
                <a:cubicBezTo>
                  <a:pt x="22909" y="135"/>
                  <a:pt x="22867" y="179"/>
                  <a:pt x="22826" y="224"/>
                </a:cubicBezTo>
                <a:cubicBezTo>
                  <a:pt x="22802" y="249"/>
                  <a:pt x="22826" y="285"/>
                  <a:pt x="22853" y="285"/>
                </a:cubicBezTo>
                <a:cubicBezTo>
                  <a:pt x="22861" y="285"/>
                  <a:pt x="22869" y="282"/>
                  <a:pt x="22877" y="273"/>
                </a:cubicBezTo>
                <a:cubicBezTo>
                  <a:pt x="22916" y="230"/>
                  <a:pt x="22958" y="186"/>
                  <a:pt x="22999" y="141"/>
                </a:cubicBezTo>
                <a:cubicBezTo>
                  <a:pt x="23023" y="117"/>
                  <a:pt x="23000" y="81"/>
                  <a:pt x="22974" y="81"/>
                </a:cubicBezTo>
                <a:close/>
                <a:moveTo>
                  <a:pt x="22206" y="229"/>
                </a:moveTo>
                <a:cubicBezTo>
                  <a:pt x="22161" y="229"/>
                  <a:pt x="22161" y="300"/>
                  <a:pt x="22207" y="300"/>
                </a:cubicBezTo>
                <a:cubicBezTo>
                  <a:pt x="22253" y="300"/>
                  <a:pt x="22253" y="229"/>
                  <a:pt x="22207" y="229"/>
                </a:cubicBezTo>
                <a:cubicBezTo>
                  <a:pt x="22207" y="229"/>
                  <a:pt x="22207" y="229"/>
                  <a:pt x="22206" y="229"/>
                </a:cubicBezTo>
                <a:close/>
                <a:moveTo>
                  <a:pt x="24701" y="189"/>
                </a:moveTo>
                <a:cubicBezTo>
                  <a:pt x="24675" y="189"/>
                  <a:pt x="24648" y="207"/>
                  <a:pt x="24648" y="241"/>
                </a:cubicBezTo>
                <a:lnTo>
                  <a:pt x="24648" y="257"/>
                </a:lnTo>
                <a:cubicBezTo>
                  <a:pt x="24648" y="291"/>
                  <a:pt x="24675" y="309"/>
                  <a:pt x="24702" y="309"/>
                </a:cubicBezTo>
                <a:cubicBezTo>
                  <a:pt x="24728" y="309"/>
                  <a:pt x="24755" y="291"/>
                  <a:pt x="24755" y="257"/>
                </a:cubicBezTo>
                <a:lnTo>
                  <a:pt x="24755" y="241"/>
                </a:lnTo>
                <a:cubicBezTo>
                  <a:pt x="24755" y="207"/>
                  <a:pt x="24728" y="189"/>
                  <a:pt x="24701" y="189"/>
                </a:cubicBezTo>
                <a:close/>
                <a:moveTo>
                  <a:pt x="12428" y="156"/>
                </a:moveTo>
                <a:cubicBezTo>
                  <a:pt x="12409" y="156"/>
                  <a:pt x="12390" y="166"/>
                  <a:pt x="12381" y="183"/>
                </a:cubicBezTo>
                <a:cubicBezTo>
                  <a:pt x="12365" y="210"/>
                  <a:pt x="12376" y="241"/>
                  <a:pt x="12401" y="257"/>
                </a:cubicBezTo>
                <a:cubicBezTo>
                  <a:pt x="12425" y="272"/>
                  <a:pt x="12449" y="288"/>
                  <a:pt x="12473" y="304"/>
                </a:cubicBezTo>
                <a:cubicBezTo>
                  <a:pt x="12481" y="308"/>
                  <a:pt x="12490" y="311"/>
                  <a:pt x="12499" y="311"/>
                </a:cubicBezTo>
                <a:cubicBezTo>
                  <a:pt x="12518" y="311"/>
                  <a:pt x="12538" y="300"/>
                  <a:pt x="12546" y="284"/>
                </a:cubicBezTo>
                <a:cubicBezTo>
                  <a:pt x="12562" y="258"/>
                  <a:pt x="12552" y="226"/>
                  <a:pt x="12527" y="211"/>
                </a:cubicBezTo>
                <a:cubicBezTo>
                  <a:pt x="12502" y="195"/>
                  <a:pt x="12479" y="179"/>
                  <a:pt x="12454" y="163"/>
                </a:cubicBezTo>
                <a:cubicBezTo>
                  <a:pt x="12446" y="158"/>
                  <a:pt x="12437" y="156"/>
                  <a:pt x="12428" y="156"/>
                </a:cubicBezTo>
                <a:close/>
                <a:moveTo>
                  <a:pt x="18467" y="202"/>
                </a:moveTo>
                <a:cubicBezTo>
                  <a:pt x="18440" y="202"/>
                  <a:pt x="18414" y="219"/>
                  <a:pt x="18414" y="255"/>
                </a:cubicBezTo>
                <a:lnTo>
                  <a:pt x="18414" y="270"/>
                </a:lnTo>
                <a:cubicBezTo>
                  <a:pt x="18414" y="305"/>
                  <a:pt x="18441" y="322"/>
                  <a:pt x="18467" y="322"/>
                </a:cubicBezTo>
                <a:cubicBezTo>
                  <a:pt x="18494" y="322"/>
                  <a:pt x="18521" y="305"/>
                  <a:pt x="18521" y="270"/>
                </a:cubicBezTo>
                <a:lnTo>
                  <a:pt x="18521" y="255"/>
                </a:lnTo>
                <a:cubicBezTo>
                  <a:pt x="18520" y="219"/>
                  <a:pt x="18493" y="202"/>
                  <a:pt x="18467" y="202"/>
                </a:cubicBezTo>
                <a:close/>
                <a:moveTo>
                  <a:pt x="622" y="200"/>
                </a:moveTo>
                <a:cubicBezTo>
                  <a:pt x="604" y="200"/>
                  <a:pt x="587" y="209"/>
                  <a:pt x="576" y="226"/>
                </a:cubicBezTo>
                <a:cubicBezTo>
                  <a:pt x="563" y="250"/>
                  <a:pt x="570" y="287"/>
                  <a:pt x="596" y="300"/>
                </a:cubicBezTo>
                <a:cubicBezTo>
                  <a:pt x="607" y="305"/>
                  <a:pt x="616" y="310"/>
                  <a:pt x="627" y="315"/>
                </a:cubicBezTo>
                <a:cubicBezTo>
                  <a:pt x="636" y="320"/>
                  <a:pt x="645" y="322"/>
                  <a:pt x="655" y="322"/>
                </a:cubicBezTo>
                <a:cubicBezTo>
                  <a:pt x="673" y="322"/>
                  <a:pt x="690" y="314"/>
                  <a:pt x="700" y="296"/>
                </a:cubicBezTo>
                <a:cubicBezTo>
                  <a:pt x="714" y="272"/>
                  <a:pt x="706" y="236"/>
                  <a:pt x="680" y="223"/>
                </a:cubicBezTo>
                <a:cubicBezTo>
                  <a:pt x="670" y="218"/>
                  <a:pt x="660" y="213"/>
                  <a:pt x="650" y="207"/>
                </a:cubicBezTo>
                <a:cubicBezTo>
                  <a:pt x="641" y="203"/>
                  <a:pt x="631" y="200"/>
                  <a:pt x="622" y="200"/>
                </a:cubicBezTo>
                <a:close/>
                <a:moveTo>
                  <a:pt x="16246" y="184"/>
                </a:moveTo>
                <a:cubicBezTo>
                  <a:pt x="16225" y="184"/>
                  <a:pt x="16204" y="201"/>
                  <a:pt x="16211" y="227"/>
                </a:cubicBezTo>
                <a:cubicBezTo>
                  <a:pt x="16221" y="270"/>
                  <a:pt x="16248" y="305"/>
                  <a:pt x="16288" y="324"/>
                </a:cubicBezTo>
                <a:cubicBezTo>
                  <a:pt x="16294" y="327"/>
                  <a:pt x="16300" y="328"/>
                  <a:pt x="16305" y="328"/>
                </a:cubicBezTo>
                <a:cubicBezTo>
                  <a:pt x="16336" y="328"/>
                  <a:pt x="16357" y="281"/>
                  <a:pt x="16322" y="263"/>
                </a:cubicBezTo>
                <a:cubicBezTo>
                  <a:pt x="16300" y="251"/>
                  <a:pt x="16284" y="235"/>
                  <a:pt x="16279" y="210"/>
                </a:cubicBezTo>
                <a:cubicBezTo>
                  <a:pt x="16274" y="192"/>
                  <a:pt x="16260" y="184"/>
                  <a:pt x="16246" y="184"/>
                </a:cubicBezTo>
                <a:close/>
                <a:moveTo>
                  <a:pt x="23951" y="247"/>
                </a:moveTo>
                <a:cubicBezTo>
                  <a:pt x="23924" y="247"/>
                  <a:pt x="23900" y="284"/>
                  <a:pt x="23925" y="308"/>
                </a:cubicBezTo>
                <a:lnTo>
                  <a:pt x="23941" y="324"/>
                </a:lnTo>
                <a:cubicBezTo>
                  <a:pt x="23948" y="331"/>
                  <a:pt x="23956" y="334"/>
                  <a:pt x="23964" y="334"/>
                </a:cubicBezTo>
                <a:cubicBezTo>
                  <a:pt x="23991" y="334"/>
                  <a:pt x="24014" y="299"/>
                  <a:pt x="23990" y="273"/>
                </a:cubicBezTo>
                <a:lnTo>
                  <a:pt x="23975" y="258"/>
                </a:lnTo>
                <a:cubicBezTo>
                  <a:pt x="23967" y="250"/>
                  <a:pt x="23959" y="247"/>
                  <a:pt x="23951" y="247"/>
                </a:cubicBezTo>
                <a:close/>
                <a:moveTo>
                  <a:pt x="3403" y="302"/>
                </a:moveTo>
                <a:cubicBezTo>
                  <a:pt x="3379" y="302"/>
                  <a:pt x="3379" y="336"/>
                  <a:pt x="3403" y="336"/>
                </a:cubicBezTo>
                <a:cubicBezTo>
                  <a:pt x="3426" y="336"/>
                  <a:pt x="3426" y="302"/>
                  <a:pt x="3403" y="302"/>
                </a:cubicBezTo>
                <a:close/>
                <a:moveTo>
                  <a:pt x="13286" y="191"/>
                </a:moveTo>
                <a:cubicBezTo>
                  <a:pt x="13283" y="191"/>
                  <a:pt x="13280" y="192"/>
                  <a:pt x="13276" y="193"/>
                </a:cubicBezTo>
                <a:cubicBezTo>
                  <a:pt x="13259" y="198"/>
                  <a:pt x="13245" y="219"/>
                  <a:pt x="13251" y="236"/>
                </a:cubicBezTo>
                <a:cubicBezTo>
                  <a:pt x="13262" y="261"/>
                  <a:pt x="13271" y="286"/>
                  <a:pt x="13282" y="310"/>
                </a:cubicBezTo>
                <a:cubicBezTo>
                  <a:pt x="13288" y="326"/>
                  <a:pt x="13300" y="336"/>
                  <a:pt x="13315" y="336"/>
                </a:cubicBezTo>
                <a:cubicBezTo>
                  <a:pt x="13318" y="336"/>
                  <a:pt x="13321" y="336"/>
                  <a:pt x="13325" y="335"/>
                </a:cubicBezTo>
                <a:cubicBezTo>
                  <a:pt x="13340" y="331"/>
                  <a:pt x="13356" y="310"/>
                  <a:pt x="13350" y="292"/>
                </a:cubicBezTo>
                <a:cubicBezTo>
                  <a:pt x="13339" y="267"/>
                  <a:pt x="13330" y="242"/>
                  <a:pt x="13319" y="218"/>
                </a:cubicBezTo>
                <a:cubicBezTo>
                  <a:pt x="13313" y="202"/>
                  <a:pt x="13301" y="191"/>
                  <a:pt x="13286" y="191"/>
                </a:cubicBezTo>
                <a:close/>
                <a:moveTo>
                  <a:pt x="11903" y="294"/>
                </a:moveTo>
                <a:cubicBezTo>
                  <a:pt x="11890" y="294"/>
                  <a:pt x="11877" y="313"/>
                  <a:pt x="11889" y="325"/>
                </a:cubicBezTo>
                <a:lnTo>
                  <a:pt x="11905" y="340"/>
                </a:lnTo>
                <a:cubicBezTo>
                  <a:pt x="11909" y="344"/>
                  <a:pt x="11913" y="346"/>
                  <a:pt x="11917" y="346"/>
                </a:cubicBezTo>
                <a:cubicBezTo>
                  <a:pt x="11930" y="346"/>
                  <a:pt x="11942" y="327"/>
                  <a:pt x="11930" y="315"/>
                </a:cubicBezTo>
                <a:lnTo>
                  <a:pt x="11915" y="300"/>
                </a:lnTo>
                <a:cubicBezTo>
                  <a:pt x="11911" y="296"/>
                  <a:pt x="11907" y="294"/>
                  <a:pt x="11903" y="294"/>
                </a:cubicBezTo>
                <a:close/>
                <a:moveTo>
                  <a:pt x="10249" y="288"/>
                </a:moveTo>
                <a:cubicBezTo>
                  <a:pt x="10204" y="288"/>
                  <a:pt x="10204" y="359"/>
                  <a:pt x="10250" y="359"/>
                </a:cubicBezTo>
                <a:lnTo>
                  <a:pt x="10280" y="359"/>
                </a:lnTo>
                <a:cubicBezTo>
                  <a:pt x="10326" y="359"/>
                  <a:pt x="10326" y="288"/>
                  <a:pt x="10280" y="288"/>
                </a:cubicBezTo>
                <a:lnTo>
                  <a:pt x="10250" y="288"/>
                </a:lnTo>
                <a:cubicBezTo>
                  <a:pt x="10250" y="288"/>
                  <a:pt x="10249" y="288"/>
                  <a:pt x="10249" y="288"/>
                </a:cubicBezTo>
                <a:close/>
                <a:moveTo>
                  <a:pt x="16106" y="287"/>
                </a:moveTo>
                <a:cubicBezTo>
                  <a:pt x="16098" y="287"/>
                  <a:pt x="16090" y="290"/>
                  <a:pt x="16083" y="298"/>
                </a:cubicBezTo>
                <a:lnTo>
                  <a:pt x="16067" y="313"/>
                </a:lnTo>
                <a:cubicBezTo>
                  <a:pt x="16043" y="337"/>
                  <a:pt x="16067" y="373"/>
                  <a:pt x="16093" y="373"/>
                </a:cubicBezTo>
                <a:cubicBezTo>
                  <a:pt x="16101" y="373"/>
                  <a:pt x="16109" y="370"/>
                  <a:pt x="16116" y="362"/>
                </a:cubicBezTo>
                <a:lnTo>
                  <a:pt x="16132" y="347"/>
                </a:lnTo>
                <a:cubicBezTo>
                  <a:pt x="16157" y="322"/>
                  <a:pt x="16133" y="287"/>
                  <a:pt x="16106" y="287"/>
                </a:cubicBezTo>
                <a:close/>
                <a:moveTo>
                  <a:pt x="21726" y="299"/>
                </a:moveTo>
                <a:cubicBezTo>
                  <a:pt x="21657" y="299"/>
                  <a:pt x="21657" y="406"/>
                  <a:pt x="21726" y="406"/>
                </a:cubicBezTo>
                <a:cubicBezTo>
                  <a:pt x="21796" y="406"/>
                  <a:pt x="21796" y="299"/>
                  <a:pt x="21726" y="299"/>
                </a:cubicBezTo>
                <a:close/>
                <a:moveTo>
                  <a:pt x="19592" y="342"/>
                </a:moveTo>
                <a:cubicBezTo>
                  <a:pt x="19546" y="342"/>
                  <a:pt x="19546" y="413"/>
                  <a:pt x="19592" y="413"/>
                </a:cubicBezTo>
                <a:lnTo>
                  <a:pt x="19622" y="413"/>
                </a:lnTo>
                <a:cubicBezTo>
                  <a:pt x="19668" y="413"/>
                  <a:pt x="19668" y="342"/>
                  <a:pt x="19622" y="342"/>
                </a:cubicBezTo>
                <a:close/>
                <a:moveTo>
                  <a:pt x="16495" y="332"/>
                </a:moveTo>
                <a:cubicBezTo>
                  <a:pt x="16485" y="332"/>
                  <a:pt x="16474" y="338"/>
                  <a:pt x="16467" y="351"/>
                </a:cubicBezTo>
                <a:cubicBezTo>
                  <a:pt x="16462" y="361"/>
                  <a:pt x="16457" y="371"/>
                  <a:pt x="16452" y="381"/>
                </a:cubicBezTo>
                <a:cubicBezTo>
                  <a:pt x="16437" y="409"/>
                  <a:pt x="16462" y="435"/>
                  <a:pt x="16486" y="435"/>
                </a:cubicBezTo>
                <a:cubicBezTo>
                  <a:pt x="16497" y="435"/>
                  <a:pt x="16507" y="430"/>
                  <a:pt x="16514" y="417"/>
                </a:cubicBezTo>
                <a:cubicBezTo>
                  <a:pt x="16519" y="406"/>
                  <a:pt x="16524" y="397"/>
                  <a:pt x="16529" y="387"/>
                </a:cubicBezTo>
                <a:cubicBezTo>
                  <a:pt x="16544" y="358"/>
                  <a:pt x="16519" y="332"/>
                  <a:pt x="16495" y="332"/>
                </a:cubicBezTo>
                <a:close/>
                <a:moveTo>
                  <a:pt x="15463" y="362"/>
                </a:moveTo>
                <a:cubicBezTo>
                  <a:pt x="15445" y="362"/>
                  <a:pt x="15427" y="374"/>
                  <a:pt x="15427" y="397"/>
                </a:cubicBezTo>
                <a:lnTo>
                  <a:pt x="15427" y="413"/>
                </a:lnTo>
                <a:cubicBezTo>
                  <a:pt x="15427" y="436"/>
                  <a:pt x="15444" y="447"/>
                  <a:pt x="15462" y="447"/>
                </a:cubicBezTo>
                <a:cubicBezTo>
                  <a:pt x="15480" y="447"/>
                  <a:pt x="15498" y="436"/>
                  <a:pt x="15498" y="413"/>
                </a:cubicBezTo>
                <a:lnTo>
                  <a:pt x="15498" y="397"/>
                </a:lnTo>
                <a:cubicBezTo>
                  <a:pt x="15498" y="374"/>
                  <a:pt x="15481" y="362"/>
                  <a:pt x="15463" y="362"/>
                </a:cubicBezTo>
                <a:close/>
                <a:moveTo>
                  <a:pt x="10775" y="350"/>
                </a:moveTo>
                <a:cubicBezTo>
                  <a:pt x="10757" y="350"/>
                  <a:pt x="10739" y="361"/>
                  <a:pt x="10739" y="383"/>
                </a:cubicBezTo>
                <a:lnTo>
                  <a:pt x="10739" y="414"/>
                </a:lnTo>
                <a:cubicBezTo>
                  <a:pt x="10740" y="437"/>
                  <a:pt x="10758" y="448"/>
                  <a:pt x="10775" y="448"/>
                </a:cubicBezTo>
                <a:cubicBezTo>
                  <a:pt x="10793" y="448"/>
                  <a:pt x="10810" y="437"/>
                  <a:pt x="10810" y="414"/>
                </a:cubicBezTo>
                <a:lnTo>
                  <a:pt x="10810" y="383"/>
                </a:lnTo>
                <a:cubicBezTo>
                  <a:pt x="10810" y="361"/>
                  <a:pt x="10793" y="350"/>
                  <a:pt x="10775" y="350"/>
                </a:cubicBezTo>
                <a:close/>
                <a:moveTo>
                  <a:pt x="8912" y="340"/>
                </a:moveTo>
                <a:cubicBezTo>
                  <a:pt x="8900" y="340"/>
                  <a:pt x="8887" y="344"/>
                  <a:pt x="8877" y="355"/>
                </a:cubicBezTo>
                <a:lnTo>
                  <a:pt x="8861" y="371"/>
                </a:lnTo>
                <a:cubicBezTo>
                  <a:pt x="8822" y="409"/>
                  <a:pt x="8859" y="462"/>
                  <a:pt x="8899" y="462"/>
                </a:cubicBezTo>
                <a:cubicBezTo>
                  <a:pt x="8912" y="462"/>
                  <a:pt x="8924" y="458"/>
                  <a:pt x="8935" y="446"/>
                </a:cubicBezTo>
                <a:lnTo>
                  <a:pt x="8951" y="431"/>
                </a:lnTo>
                <a:cubicBezTo>
                  <a:pt x="8988" y="393"/>
                  <a:pt x="8952" y="340"/>
                  <a:pt x="8912" y="340"/>
                </a:cubicBezTo>
                <a:close/>
                <a:moveTo>
                  <a:pt x="19232" y="401"/>
                </a:moveTo>
                <a:cubicBezTo>
                  <a:pt x="19186" y="401"/>
                  <a:pt x="19186" y="471"/>
                  <a:pt x="19232" y="471"/>
                </a:cubicBezTo>
                <a:cubicBezTo>
                  <a:pt x="19232" y="471"/>
                  <a:pt x="19233" y="471"/>
                  <a:pt x="19233" y="471"/>
                </a:cubicBezTo>
                <a:cubicBezTo>
                  <a:pt x="19278" y="471"/>
                  <a:pt x="19278" y="401"/>
                  <a:pt x="19232" y="401"/>
                </a:cubicBezTo>
                <a:close/>
                <a:moveTo>
                  <a:pt x="7519" y="327"/>
                </a:moveTo>
                <a:cubicBezTo>
                  <a:pt x="7499" y="327"/>
                  <a:pt x="7477" y="344"/>
                  <a:pt x="7482" y="371"/>
                </a:cubicBezTo>
                <a:lnTo>
                  <a:pt x="7498" y="445"/>
                </a:lnTo>
                <a:cubicBezTo>
                  <a:pt x="7501" y="464"/>
                  <a:pt x="7514" y="472"/>
                  <a:pt x="7528" y="472"/>
                </a:cubicBezTo>
                <a:cubicBezTo>
                  <a:pt x="7549" y="472"/>
                  <a:pt x="7571" y="454"/>
                  <a:pt x="7566" y="427"/>
                </a:cubicBezTo>
                <a:lnTo>
                  <a:pt x="7550" y="352"/>
                </a:lnTo>
                <a:cubicBezTo>
                  <a:pt x="7547" y="334"/>
                  <a:pt x="7533" y="327"/>
                  <a:pt x="7519" y="327"/>
                </a:cubicBezTo>
                <a:close/>
                <a:moveTo>
                  <a:pt x="8431" y="370"/>
                </a:moveTo>
                <a:cubicBezTo>
                  <a:pt x="8363" y="370"/>
                  <a:pt x="8361" y="477"/>
                  <a:pt x="8431" y="477"/>
                </a:cubicBezTo>
                <a:cubicBezTo>
                  <a:pt x="8500" y="477"/>
                  <a:pt x="8500" y="370"/>
                  <a:pt x="8431" y="370"/>
                </a:cubicBezTo>
                <a:close/>
                <a:moveTo>
                  <a:pt x="23349" y="398"/>
                </a:moveTo>
                <a:cubicBezTo>
                  <a:pt x="23344" y="398"/>
                  <a:pt x="23338" y="399"/>
                  <a:pt x="23332" y="402"/>
                </a:cubicBezTo>
                <a:cubicBezTo>
                  <a:pt x="23322" y="409"/>
                  <a:pt x="23311" y="414"/>
                  <a:pt x="23302" y="418"/>
                </a:cubicBezTo>
                <a:cubicBezTo>
                  <a:pt x="23267" y="436"/>
                  <a:pt x="23288" y="484"/>
                  <a:pt x="23321" y="484"/>
                </a:cubicBezTo>
                <a:cubicBezTo>
                  <a:pt x="23326" y="484"/>
                  <a:pt x="23332" y="483"/>
                  <a:pt x="23338" y="480"/>
                </a:cubicBezTo>
                <a:cubicBezTo>
                  <a:pt x="23348" y="475"/>
                  <a:pt x="23356" y="469"/>
                  <a:pt x="23367" y="464"/>
                </a:cubicBezTo>
                <a:cubicBezTo>
                  <a:pt x="23402" y="446"/>
                  <a:pt x="23381" y="398"/>
                  <a:pt x="23349" y="398"/>
                </a:cubicBezTo>
                <a:close/>
                <a:moveTo>
                  <a:pt x="1120" y="394"/>
                </a:moveTo>
                <a:cubicBezTo>
                  <a:pt x="1079" y="394"/>
                  <a:pt x="1042" y="447"/>
                  <a:pt x="1079" y="485"/>
                </a:cubicBezTo>
                <a:cubicBezTo>
                  <a:pt x="1087" y="491"/>
                  <a:pt x="1090" y="497"/>
                  <a:pt x="1095" y="501"/>
                </a:cubicBezTo>
                <a:cubicBezTo>
                  <a:pt x="1106" y="512"/>
                  <a:pt x="1119" y="516"/>
                  <a:pt x="1131" y="516"/>
                </a:cubicBezTo>
                <a:cubicBezTo>
                  <a:pt x="1172" y="516"/>
                  <a:pt x="1209" y="463"/>
                  <a:pt x="1171" y="425"/>
                </a:cubicBezTo>
                <a:lnTo>
                  <a:pt x="1156" y="410"/>
                </a:lnTo>
                <a:cubicBezTo>
                  <a:pt x="1145" y="399"/>
                  <a:pt x="1132" y="394"/>
                  <a:pt x="1120" y="394"/>
                </a:cubicBezTo>
                <a:close/>
                <a:moveTo>
                  <a:pt x="3538" y="451"/>
                </a:moveTo>
                <a:cubicBezTo>
                  <a:pt x="3527" y="451"/>
                  <a:pt x="3515" y="463"/>
                  <a:pt x="3522" y="478"/>
                </a:cubicBezTo>
                <a:cubicBezTo>
                  <a:pt x="3528" y="488"/>
                  <a:pt x="3533" y="499"/>
                  <a:pt x="3538" y="508"/>
                </a:cubicBezTo>
                <a:cubicBezTo>
                  <a:pt x="3541" y="515"/>
                  <a:pt x="3547" y="517"/>
                  <a:pt x="3552" y="517"/>
                </a:cubicBezTo>
                <a:cubicBezTo>
                  <a:pt x="3563" y="517"/>
                  <a:pt x="3574" y="505"/>
                  <a:pt x="3567" y="490"/>
                </a:cubicBezTo>
                <a:cubicBezTo>
                  <a:pt x="3562" y="480"/>
                  <a:pt x="3557" y="470"/>
                  <a:pt x="3552" y="460"/>
                </a:cubicBezTo>
                <a:cubicBezTo>
                  <a:pt x="3548" y="453"/>
                  <a:pt x="3543" y="451"/>
                  <a:pt x="3538" y="451"/>
                </a:cubicBezTo>
                <a:close/>
                <a:moveTo>
                  <a:pt x="3028" y="401"/>
                </a:moveTo>
                <a:cubicBezTo>
                  <a:pt x="3018" y="401"/>
                  <a:pt x="3009" y="403"/>
                  <a:pt x="3001" y="408"/>
                </a:cubicBezTo>
                <a:cubicBezTo>
                  <a:pt x="2990" y="413"/>
                  <a:pt x="2981" y="418"/>
                  <a:pt x="2970" y="423"/>
                </a:cubicBezTo>
                <a:cubicBezTo>
                  <a:pt x="2944" y="436"/>
                  <a:pt x="2938" y="472"/>
                  <a:pt x="2951" y="497"/>
                </a:cubicBezTo>
                <a:cubicBezTo>
                  <a:pt x="2962" y="514"/>
                  <a:pt x="2979" y="523"/>
                  <a:pt x="2998" y="523"/>
                </a:cubicBezTo>
                <a:cubicBezTo>
                  <a:pt x="3007" y="523"/>
                  <a:pt x="3016" y="521"/>
                  <a:pt x="3025" y="516"/>
                </a:cubicBezTo>
                <a:cubicBezTo>
                  <a:pt x="3035" y="511"/>
                  <a:pt x="3044" y="506"/>
                  <a:pt x="3054" y="501"/>
                </a:cubicBezTo>
                <a:cubicBezTo>
                  <a:pt x="3080" y="487"/>
                  <a:pt x="3088" y="452"/>
                  <a:pt x="3074" y="427"/>
                </a:cubicBezTo>
                <a:cubicBezTo>
                  <a:pt x="3063" y="410"/>
                  <a:pt x="3046" y="401"/>
                  <a:pt x="3028" y="401"/>
                </a:cubicBezTo>
                <a:close/>
                <a:moveTo>
                  <a:pt x="11165" y="473"/>
                </a:moveTo>
                <a:cubicBezTo>
                  <a:pt x="11156" y="473"/>
                  <a:pt x="11147" y="479"/>
                  <a:pt x="11147" y="490"/>
                </a:cubicBezTo>
                <a:lnTo>
                  <a:pt x="11147" y="506"/>
                </a:lnTo>
                <a:cubicBezTo>
                  <a:pt x="11147" y="517"/>
                  <a:pt x="11156" y="523"/>
                  <a:pt x="11165" y="523"/>
                </a:cubicBezTo>
                <a:cubicBezTo>
                  <a:pt x="11174" y="523"/>
                  <a:pt x="11182" y="517"/>
                  <a:pt x="11182" y="506"/>
                </a:cubicBezTo>
                <a:lnTo>
                  <a:pt x="11182" y="490"/>
                </a:lnTo>
                <a:cubicBezTo>
                  <a:pt x="11183" y="479"/>
                  <a:pt x="11174" y="473"/>
                  <a:pt x="11165" y="473"/>
                </a:cubicBezTo>
                <a:close/>
                <a:moveTo>
                  <a:pt x="4064" y="418"/>
                </a:moveTo>
                <a:cubicBezTo>
                  <a:pt x="3995" y="418"/>
                  <a:pt x="3995" y="525"/>
                  <a:pt x="4064" y="525"/>
                </a:cubicBezTo>
                <a:lnTo>
                  <a:pt x="4094" y="525"/>
                </a:lnTo>
                <a:cubicBezTo>
                  <a:pt x="4163" y="525"/>
                  <a:pt x="4163" y="418"/>
                  <a:pt x="4094" y="418"/>
                </a:cubicBezTo>
                <a:close/>
                <a:moveTo>
                  <a:pt x="6077" y="428"/>
                </a:moveTo>
                <a:cubicBezTo>
                  <a:pt x="6059" y="428"/>
                  <a:pt x="6042" y="439"/>
                  <a:pt x="6042" y="462"/>
                </a:cubicBezTo>
                <a:lnTo>
                  <a:pt x="6042" y="492"/>
                </a:lnTo>
                <a:cubicBezTo>
                  <a:pt x="6042" y="515"/>
                  <a:pt x="6059" y="527"/>
                  <a:pt x="6077" y="527"/>
                </a:cubicBezTo>
                <a:cubicBezTo>
                  <a:pt x="6094" y="527"/>
                  <a:pt x="6112" y="515"/>
                  <a:pt x="6112" y="492"/>
                </a:cubicBezTo>
                <a:lnTo>
                  <a:pt x="6112" y="462"/>
                </a:lnTo>
                <a:cubicBezTo>
                  <a:pt x="6112" y="439"/>
                  <a:pt x="6094" y="428"/>
                  <a:pt x="6077" y="428"/>
                </a:cubicBezTo>
                <a:close/>
                <a:moveTo>
                  <a:pt x="16968" y="459"/>
                </a:moveTo>
                <a:cubicBezTo>
                  <a:pt x="16964" y="459"/>
                  <a:pt x="16960" y="459"/>
                  <a:pt x="16956" y="461"/>
                </a:cubicBezTo>
                <a:cubicBezTo>
                  <a:pt x="16940" y="466"/>
                  <a:pt x="16926" y="471"/>
                  <a:pt x="16912" y="477"/>
                </a:cubicBezTo>
                <a:cubicBezTo>
                  <a:pt x="16873" y="490"/>
                  <a:pt x="16884" y="547"/>
                  <a:pt x="16918" y="547"/>
                </a:cubicBezTo>
                <a:cubicBezTo>
                  <a:pt x="16921" y="547"/>
                  <a:pt x="16925" y="546"/>
                  <a:pt x="16929" y="545"/>
                </a:cubicBezTo>
                <a:cubicBezTo>
                  <a:pt x="16945" y="540"/>
                  <a:pt x="16960" y="534"/>
                  <a:pt x="16974" y="529"/>
                </a:cubicBezTo>
                <a:cubicBezTo>
                  <a:pt x="17014" y="516"/>
                  <a:pt x="17004" y="459"/>
                  <a:pt x="16968" y="459"/>
                </a:cubicBezTo>
                <a:close/>
                <a:moveTo>
                  <a:pt x="5926" y="487"/>
                </a:moveTo>
                <a:cubicBezTo>
                  <a:pt x="5908" y="487"/>
                  <a:pt x="5891" y="499"/>
                  <a:pt x="5891" y="522"/>
                </a:cubicBezTo>
                <a:lnTo>
                  <a:pt x="5891" y="537"/>
                </a:lnTo>
                <a:cubicBezTo>
                  <a:pt x="5891" y="560"/>
                  <a:pt x="5908" y="571"/>
                  <a:pt x="5926" y="571"/>
                </a:cubicBezTo>
                <a:cubicBezTo>
                  <a:pt x="5944" y="571"/>
                  <a:pt x="5961" y="560"/>
                  <a:pt x="5961" y="537"/>
                </a:cubicBezTo>
                <a:lnTo>
                  <a:pt x="5961" y="522"/>
                </a:lnTo>
                <a:cubicBezTo>
                  <a:pt x="5961" y="499"/>
                  <a:pt x="5944" y="487"/>
                  <a:pt x="5926" y="487"/>
                </a:cubicBezTo>
                <a:close/>
                <a:moveTo>
                  <a:pt x="5090" y="451"/>
                </a:moveTo>
                <a:cubicBezTo>
                  <a:pt x="5054" y="451"/>
                  <a:pt x="5016" y="490"/>
                  <a:pt x="5039" y="531"/>
                </a:cubicBezTo>
                <a:cubicBezTo>
                  <a:pt x="5059" y="567"/>
                  <a:pt x="5092" y="585"/>
                  <a:pt x="5130" y="588"/>
                </a:cubicBezTo>
                <a:cubicBezTo>
                  <a:pt x="5132" y="588"/>
                  <a:pt x="5134" y="588"/>
                  <a:pt x="5136" y="588"/>
                </a:cubicBezTo>
                <a:cubicBezTo>
                  <a:pt x="5162" y="588"/>
                  <a:pt x="5184" y="560"/>
                  <a:pt x="5184" y="534"/>
                </a:cubicBezTo>
                <a:cubicBezTo>
                  <a:pt x="5184" y="504"/>
                  <a:pt x="5162" y="486"/>
                  <a:pt x="5133" y="481"/>
                </a:cubicBezTo>
                <a:cubicBezTo>
                  <a:pt x="5132" y="479"/>
                  <a:pt x="5132" y="478"/>
                  <a:pt x="5131" y="477"/>
                </a:cubicBezTo>
                <a:cubicBezTo>
                  <a:pt x="5121" y="459"/>
                  <a:pt x="5106" y="451"/>
                  <a:pt x="5090" y="451"/>
                </a:cubicBezTo>
                <a:close/>
                <a:moveTo>
                  <a:pt x="4694" y="528"/>
                </a:moveTo>
                <a:cubicBezTo>
                  <a:pt x="4648" y="528"/>
                  <a:pt x="4648" y="598"/>
                  <a:pt x="4694" y="598"/>
                </a:cubicBezTo>
                <a:cubicBezTo>
                  <a:pt x="4740" y="598"/>
                  <a:pt x="4740" y="528"/>
                  <a:pt x="4694" y="528"/>
                </a:cubicBezTo>
                <a:close/>
                <a:moveTo>
                  <a:pt x="17939" y="566"/>
                </a:moveTo>
                <a:cubicBezTo>
                  <a:pt x="17917" y="566"/>
                  <a:pt x="17917" y="601"/>
                  <a:pt x="17939" y="601"/>
                </a:cubicBezTo>
                <a:lnTo>
                  <a:pt x="17955" y="601"/>
                </a:lnTo>
                <a:cubicBezTo>
                  <a:pt x="17979" y="601"/>
                  <a:pt x="17979" y="566"/>
                  <a:pt x="17955" y="566"/>
                </a:cubicBezTo>
                <a:close/>
                <a:moveTo>
                  <a:pt x="14082" y="491"/>
                </a:moveTo>
                <a:cubicBezTo>
                  <a:pt x="14069" y="491"/>
                  <a:pt x="14056" y="498"/>
                  <a:pt x="14051" y="509"/>
                </a:cubicBezTo>
                <a:cubicBezTo>
                  <a:pt x="14040" y="528"/>
                  <a:pt x="14047" y="546"/>
                  <a:pt x="14063" y="558"/>
                </a:cubicBezTo>
                <a:cubicBezTo>
                  <a:pt x="14083" y="574"/>
                  <a:pt x="14103" y="588"/>
                  <a:pt x="14123" y="602"/>
                </a:cubicBezTo>
                <a:cubicBezTo>
                  <a:pt x="14128" y="606"/>
                  <a:pt x="14134" y="608"/>
                  <a:pt x="14140" y="608"/>
                </a:cubicBezTo>
                <a:cubicBezTo>
                  <a:pt x="14153" y="608"/>
                  <a:pt x="14166" y="600"/>
                  <a:pt x="14172" y="590"/>
                </a:cubicBezTo>
                <a:cubicBezTo>
                  <a:pt x="14183" y="571"/>
                  <a:pt x="14174" y="553"/>
                  <a:pt x="14159" y="541"/>
                </a:cubicBezTo>
                <a:cubicBezTo>
                  <a:pt x="14139" y="525"/>
                  <a:pt x="14120" y="511"/>
                  <a:pt x="14099" y="497"/>
                </a:cubicBezTo>
                <a:cubicBezTo>
                  <a:pt x="14094" y="493"/>
                  <a:pt x="14088" y="491"/>
                  <a:pt x="14082" y="491"/>
                </a:cubicBezTo>
                <a:close/>
                <a:moveTo>
                  <a:pt x="17492" y="577"/>
                </a:moveTo>
                <a:cubicBezTo>
                  <a:pt x="17479" y="577"/>
                  <a:pt x="17467" y="595"/>
                  <a:pt x="17478" y="608"/>
                </a:cubicBezTo>
                <a:cubicBezTo>
                  <a:pt x="17487" y="619"/>
                  <a:pt x="17500" y="624"/>
                  <a:pt x="17512" y="624"/>
                </a:cubicBezTo>
                <a:cubicBezTo>
                  <a:pt x="17525" y="624"/>
                  <a:pt x="17538" y="619"/>
                  <a:pt x="17546" y="609"/>
                </a:cubicBezTo>
                <a:cubicBezTo>
                  <a:pt x="17558" y="596"/>
                  <a:pt x="17546" y="578"/>
                  <a:pt x="17533" y="578"/>
                </a:cubicBezTo>
                <a:cubicBezTo>
                  <a:pt x="17529" y="578"/>
                  <a:pt x="17525" y="580"/>
                  <a:pt x="17521" y="585"/>
                </a:cubicBezTo>
                <a:cubicBezTo>
                  <a:pt x="17519" y="587"/>
                  <a:pt x="17516" y="589"/>
                  <a:pt x="17513" y="589"/>
                </a:cubicBezTo>
                <a:cubicBezTo>
                  <a:pt x="17510" y="589"/>
                  <a:pt x="17506" y="587"/>
                  <a:pt x="17504" y="582"/>
                </a:cubicBezTo>
                <a:cubicBezTo>
                  <a:pt x="17500" y="578"/>
                  <a:pt x="17496" y="577"/>
                  <a:pt x="17492" y="577"/>
                </a:cubicBezTo>
                <a:close/>
                <a:moveTo>
                  <a:pt x="15655" y="558"/>
                </a:moveTo>
                <a:cubicBezTo>
                  <a:pt x="15613" y="558"/>
                  <a:pt x="15613" y="629"/>
                  <a:pt x="15657" y="629"/>
                </a:cubicBezTo>
                <a:lnTo>
                  <a:pt x="15687" y="629"/>
                </a:lnTo>
                <a:cubicBezTo>
                  <a:pt x="15733" y="629"/>
                  <a:pt x="15733" y="558"/>
                  <a:pt x="15687" y="558"/>
                </a:cubicBezTo>
                <a:lnTo>
                  <a:pt x="15657" y="558"/>
                </a:lnTo>
                <a:cubicBezTo>
                  <a:pt x="15656" y="558"/>
                  <a:pt x="15655" y="558"/>
                  <a:pt x="15655" y="558"/>
                </a:cubicBezTo>
                <a:close/>
                <a:moveTo>
                  <a:pt x="2229" y="554"/>
                </a:moveTo>
                <a:cubicBezTo>
                  <a:pt x="2224" y="554"/>
                  <a:pt x="2219" y="556"/>
                  <a:pt x="2215" y="562"/>
                </a:cubicBezTo>
                <a:cubicBezTo>
                  <a:pt x="2202" y="579"/>
                  <a:pt x="2187" y="592"/>
                  <a:pt x="2167" y="598"/>
                </a:cubicBezTo>
                <a:cubicBezTo>
                  <a:pt x="2147" y="607"/>
                  <a:pt x="2152" y="635"/>
                  <a:pt x="2168" y="635"/>
                </a:cubicBezTo>
                <a:cubicBezTo>
                  <a:pt x="2170" y="635"/>
                  <a:pt x="2172" y="635"/>
                  <a:pt x="2174" y="634"/>
                </a:cubicBezTo>
                <a:cubicBezTo>
                  <a:pt x="2203" y="622"/>
                  <a:pt x="2225" y="606"/>
                  <a:pt x="2245" y="580"/>
                </a:cubicBezTo>
                <a:cubicBezTo>
                  <a:pt x="2254" y="567"/>
                  <a:pt x="2242" y="554"/>
                  <a:pt x="2229" y="554"/>
                </a:cubicBezTo>
                <a:close/>
                <a:moveTo>
                  <a:pt x="20405" y="568"/>
                </a:moveTo>
                <a:cubicBezTo>
                  <a:pt x="20372" y="568"/>
                  <a:pt x="20351" y="616"/>
                  <a:pt x="20386" y="634"/>
                </a:cubicBezTo>
                <a:cubicBezTo>
                  <a:pt x="20397" y="639"/>
                  <a:pt x="20406" y="644"/>
                  <a:pt x="20417" y="650"/>
                </a:cubicBezTo>
                <a:cubicBezTo>
                  <a:pt x="20422" y="652"/>
                  <a:pt x="20428" y="654"/>
                  <a:pt x="20433" y="654"/>
                </a:cubicBezTo>
                <a:cubicBezTo>
                  <a:pt x="20465" y="654"/>
                  <a:pt x="20488" y="605"/>
                  <a:pt x="20452" y="588"/>
                </a:cubicBezTo>
                <a:cubicBezTo>
                  <a:pt x="20442" y="582"/>
                  <a:pt x="20433" y="577"/>
                  <a:pt x="20422" y="572"/>
                </a:cubicBezTo>
                <a:cubicBezTo>
                  <a:pt x="20416" y="569"/>
                  <a:pt x="20411" y="568"/>
                  <a:pt x="20405" y="568"/>
                </a:cubicBezTo>
                <a:close/>
                <a:moveTo>
                  <a:pt x="15310" y="597"/>
                </a:moveTo>
                <a:cubicBezTo>
                  <a:pt x="15242" y="597"/>
                  <a:pt x="15241" y="703"/>
                  <a:pt x="15310" y="705"/>
                </a:cubicBezTo>
                <a:lnTo>
                  <a:pt x="15326" y="705"/>
                </a:lnTo>
                <a:cubicBezTo>
                  <a:pt x="15395" y="705"/>
                  <a:pt x="15395" y="597"/>
                  <a:pt x="15326" y="597"/>
                </a:cubicBezTo>
                <a:close/>
                <a:moveTo>
                  <a:pt x="21196" y="555"/>
                </a:moveTo>
                <a:cubicBezTo>
                  <a:pt x="21192" y="555"/>
                  <a:pt x="21187" y="555"/>
                  <a:pt x="21183" y="556"/>
                </a:cubicBezTo>
                <a:cubicBezTo>
                  <a:pt x="21156" y="565"/>
                  <a:pt x="21136" y="595"/>
                  <a:pt x="21146" y="622"/>
                </a:cubicBezTo>
                <a:cubicBezTo>
                  <a:pt x="21150" y="637"/>
                  <a:pt x="21156" y="653"/>
                  <a:pt x="21162" y="666"/>
                </a:cubicBezTo>
                <a:cubicBezTo>
                  <a:pt x="21169" y="690"/>
                  <a:pt x="21189" y="705"/>
                  <a:pt x="21213" y="705"/>
                </a:cubicBezTo>
                <a:cubicBezTo>
                  <a:pt x="21218" y="705"/>
                  <a:pt x="21223" y="704"/>
                  <a:pt x="21228" y="703"/>
                </a:cubicBezTo>
                <a:cubicBezTo>
                  <a:pt x="21254" y="696"/>
                  <a:pt x="21275" y="665"/>
                  <a:pt x="21264" y="638"/>
                </a:cubicBezTo>
                <a:cubicBezTo>
                  <a:pt x="21259" y="622"/>
                  <a:pt x="21254" y="608"/>
                  <a:pt x="21249" y="593"/>
                </a:cubicBezTo>
                <a:cubicBezTo>
                  <a:pt x="21241" y="570"/>
                  <a:pt x="21220" y="555"/>
                  <a:pt x="21196" y="555"/>
                </a:cubicBezTo>
                <a:close/>
                <a:moveTo>
                  <a:pt x="8011" y="581"/>
                </a:moveTo>
                <a:cubicBezTo>
                  <a:pt x="8007" y="581"/>
                  <a:pt x="8005" y="582"/>
                  <a:pt x="8002" y="582"/>
                </a:cubicBezTo>
                <a:cubicBezTo>
                  <a:pt x="7992" y="586"/>
                  <a:pt x="7986" y="591"/>
                  <a:pt x="7982" y="597"/>
                </a:cubicBezTo>
                <a:cubicBezTo>
                  <a:pt x="7975" y="588"/>
                  <a:pt x="7965" y="581"/>
                  <a:pt x="7950" y="581"/>
                </a:cubicBezTo>
                <a:cubicBezTo>
                  <a:pt x="7904" y="581"/>
                  <a:pt x="7904" y="653"/>
                  <a:pt x="7950" y="653"/>
                </a:cubicBezTo>
                <a:cubicBezTo>
                  <a:pt x="7962" y="653"/>
                  <a:pt x="7971" y="647"/>
                  <a:pt x="7978" y="639"/>
                </a:cubicBezTo>
                <a:cubicBezTo>
                  <a:pt x="7987" y="672"/>
                  <a:pt x="8014" y="698"/>
                  <a:pt x="8047" y="708"/>
                </a:cubicBezTo>
                <a:cubicBezTo>
                  <a:pt x="8051" y="710"/>
                  <a:pt x="8055" y="710"/>
                  <a:pt x="8059" y="710"/>
                </a:cubicBezTo>
                <a:cubicBezTo>
                  <a:pt x="8094" y="710"/>
                  <a:pt x="8105" y="653"/>
                  <a:pt x="8067" y="640"/>
                </a:cubicBezTo>
                <a:cubicBezTo>
                  <a:pt x="8051" y="635"/>
                  <a:pt x="8046" y="622"/>
                  <a:pt x="8045" y="608"/>
                </a:cubicBezTo>
                <a:cubicBezTo>
                  <a:pt x="8042" y="591"/>
                  <a:pt x="8025" y="581"/>
                  <a:pt x="8011" y="581"/>
                </a:cubicBezTo>
                <a:close/>
                <a:moveTo>
                  <a:pt x="3302" y="535"/>
                </a:moveTo>
                <a:cubicBezTo>
                  <a:pt x="3262" y="535"/>
                  <a:pt x="3225" y="588"/>
                  <a:pt x="3261" y="626"/>
                </a:cubicBezTo>
                <a:cubicBezTo>
                  <a:pt x="3284" y="651"/>
                  <a:pt x="3310" y="677"/>
                  <a:pt x="3335" y="702"/>
                </a:cubicBezTo>
                <a:cubicBezTo>
                  <a:pt x="3346" y="713"/>
                  <a:pt x="3358" y="718"/>
                  <a:pt x="3370" y="718"/>
                </a:cubicBezTo>
                <a:cubicBezTo>
                  <a:pt x="3410" y="718"/>
                  <a:pt x="3447" y="665"/>
                  <a:pt x="3410" y="628"/>
                </a:cubicBezTo>
                <a:cubicBezTo>
                  <a:pt x="3385" y="602"/>
                  <a:pt x="3362" y="576"/>
                  <a:pt x="3337" y="551"/>
                </a:cubicBezTo>
                <a:cubicBezTo>
                  <a:pt x="3326" y="540"/>
                  <a:pt x="3314" y="535"/>
                  <a:pt x="3302" y="535"/>
                </a:cubicBezTo>
                <a:close/>
                <a:moveTo>
                  <a:pt x="9437" y="600"/>
                </a:moveTo>
                <a:cubicBezTo>
                  <a:pt x="9419" y="600"/>
                  <a:pt x="9401" y="609"/>
                  <a:pt x="9391" y="626"/>
                </a:cubicBezTo>
                <a:cubicBezTo>
                  <a:pt x="9376" y="650"/>
                  <a:pt x="9385" y="686"/>
                  <a:pt x="9411" y="700"/>
                </a:cubicBezTo>
                <a:cubicBezTo>
                  <a:pt x="9421" y="705"/>
                  <a:pt x="9431" y="710"/>
                  <a:pt x="9441" y="716"/>
                </a:cubicBezTo>
                <a:cubicBezTo>
                  <a:pt x="9450" y="720"/>
                  <a:pt x="9459" y="722"/>
                  <a:pt x="9468" y="722"/>
                </a:cubicBezTo>
                <a:cubicBezTo>
                  <a:pt x="9486" y="722"/>
                  <a:pt x="9504" y="713"/>
                  <a:pt x="9515" y="696"/>
                </a:cubicBezTo>
                <a:cubicBezTo>
                  <a:pt x="9528" y="672"/>
                  <a:pt x="9521" y="635"/>
                  <a:pt x="9495" y="622"/>
                </a:cubicBezTo>
                <a:cubicBezTo>
                  <a:pt x="9484" y="617"/>
                  <a:pt x="9475" y="612"/>
                  <a:pt x="9464" y="607"/>
                </a:cubicBezTo>
                <a:cubicBezTo>
                  <a:pt x="9456" y="602"/>
                  <a:pt x="9446" y="600"/>
                  <a:pt x="9437" y="600"/>
                </a:cubicBezTo>
                <a:close/>
                <a:moveTo>
                  <a:pt x="23841" y="623"/>
                </a:moveTo>
                <a:cubicBezTo>
                  <a:pt x="23831" y="623"/>
                  <a:pt x="23820" y="629"/>
                  <a:pt x="23814" y="642"/>
                </a:cubicBezTo>
                <a:cubicBezTo>
                  <a:pt x="23809" y="653"/>
                  <a:pt x="23803" y="661"/>
                  <a:pt x="23799" y="672"/>
                </a:cubicBezTo>
                <a:cubicBezTo>
                  <a:pt x="23784" y="700"/>
                  <a:pt x="23808" y="726"/>
                  <a:pt x="23832" y="726"/>
                </a:cubicBezTo>
                <a:cubicBezTo>
                  <a:pt x="23842" y="726"/>
                  <a:pt x="23853" y="720"/>
                  <a:pt x="23859" y="707"/>
                </a:cubicBezTo>
                <a:cubicBezTo>
                  <a:pt x="23865" y="697"/>
                  <a:pt x="23870" y="687"/>
                  <a:pt x="23875" y="677"/>
                </a:cubicBezTo>
                <a:cubicBezTo>
                  <a:pt x="23889" y="649"/>
                  <a:pt x="23864" y="623"/>
                  <a:pt x="23841" y="623"/>
                </a:cubicBezTo>
                <a:close/>
                <a:moveTo>
                  <a:pt x="12217" y="701"/>
                </a:moveTo>
                <a:cubicBezTo>
                  <a:pt x="12194" y="701"/>
                  <a:pt x="12194" y="736"/>
                  <a:pt x="12217" y="736"/>
                </a:cubicBezTo>
                <a:cubicBezTo>
                  <a:pt x="12240" y="736"/>
                  <a:pt x="12240" y="701"/>
                  <a:pt x="12217" y="701"/>
                </a:cubicBezTo>
                <a:close/>
                <a:moveTo>
                  <a:pt x="7054" y="625"/>
                </a:moveTo>
                <a:cubicBezTo>
                  <a:pt x="7033" y="625"/>
                  <a:pt x="7011" y="642"/>
                  <a:pt x="7018" y="669"/>
                </a:cubicBezTo>
                <a:cubicBezTo>
                  <a:pt x="7023" y="689"/>
                  <a:pt x="7029" y="708"/>
                  <a:pt x="7034" y="729"/>
                </a:cubicBezTo>
                <a:cubicBezTo>
                  <a:pt x="7038" y="747"/>
                  <a:pt x="7052" y="755"/>
                  <a:pt x="7066" y="755"/>
                </a:cubicBezTo>
                <a:cubicBezTo>
                  <a:pt x="7087" y="755"/>
                  <a:pt x="7109" y="738"/>
                  <a:pt x="7102" y="711"/>
                </a:cubicBezTo>
                <a:cubicBezTo>
                  <a:pt x="7097" y="691"/>
                  <a:pt x="7091" y="670"/>
                  <a:pt x="7086" y="651"/>
                </a:cubicBezTo>
                <a:cubicBezTo>
                  <a:pt x="7082" y="633"/>
                  <a:pt x="7068" y="625"/>
                  <a:pt x="7054" y="625"/>
                </a:cubicBezTo>
                <a:close/>
                <a:moveTo>
                  <a:pt x="8566" y="673"/>
                </a:moveTo>
                <a:cubicBezTo>
                  <a:pt x="8540" y="673"/>
                  <a:pt x="8516" y="708"/>
                  <a:pt x="8541" y="733"/>
                </a:cubicBezTo>
                <a:lnTo>
                  <a:pt x="8557" y="749"/>
                </a:lnTo>
                <a:cubicBezTo>
                  <a:pt x="8564" y="756"/>
                  <a:pt x="8573" y="760"/>
                  <a:pt x="8581" y="760"/>
                </a:cubicBezTo>
                <a:cubicBezTo>
                  <a:pt x="8608" y="760"/>
                  <a:pt x="8632" y="724"/>
                  <a:pt x="8606" y="700"/>
                </a:cubicBezTo>
                <a:lnTo>
                  <a:pt x="8591" y="684"/>
                </a:lnTo>
                <a:cubicBezTo>
                  <a:pt x="8583" y="676"/>
                  <a:pt x="8575" y="673"/>
                  <a:pt x="8566" y="673"/>
                </a:cubicBezTo>
                <a:close/>
                <a:moveTo>
                  <a:pt x="127" y="713"/>
                </a:moveTo>
                <a:cubicBezTo>
                  <a:pt x="110" y="713"/>
                  <a:pt x="100" y="738"/>
                  <a:pt x="118" y="745"/>
                </a:cubicBezTo>
                <a:cubicBezTo>
                  <a:pt x="128" y="750"/>
                  <a:pt x="136" y="755"/>
                  <a:pt x="147" y="761"/>
                </a:cubicBezTo>
                <a:cubicBezTo>
                  <a:pt x="150" y="763"/>
                  <a:pt x="154" y="763"/>
                  <a:pt x="157" y="763"/>
                </a:cubicBezTo>
                <a:cubicBezTo>
                  <a:pt x="173" y="763"/>
                  <a:pt x="183" y="740"/>
                  <a:pt x="166" y="731"/>
                </a:cubicBezTo>
                <a:cubicBezTo>
                  <a:pt x="155" y="726"/>
                  <a:pt x="146" y="721"/>
                  <a:pt x="135" y="716"/>
                </a:cubicBezTo>
                <a:cubicBezTo>
                  <a:pt x="132" y="714"/>
                  <a:pt x="130" y="713"/>
                  <a:pt x="127" y="713"/>
                </a:cubicBezTo>
                <a:close/>
                <a:moveTo>
                  <a:pt x="19606" y="734"/>
                </a:moveTo>
                <a:cubicBezTo>
                  <a:pt x="19583" y="734"/>
                  <a:pt x="19583" y="770"/>
                  <a:pt x="19606" y="770"/>
                </a:cubicBezTo>
                <a:cubicBezTo>
                  <a:pt x="19630" y="770"/>
                  <a:pt x="19630" y="734"/>
                  <a:pt x="19606" y="734"/>
                </a:cubicBezTo>
                <a:close/>
                <a:moveTo>
                  <a:pt x="5477" y="738"/>
                </a:moveTo>
                <a:cubicBezTo>
                  <a:pt x="5436" y="738"/>
                  <a:pt x="5399" y="790"/>
                  <a:pt x="5436" y="828"/>
                </a:cubicBezTo>
                <a:cubicBezTo>
                  <a:pt x="5441" y="834"/>
                  <a:pt x="5447" y="838"/>
                  <a:pt x="5452" y="843"/>
                </a:cubicBezTo>
                <a:cubicBezTo>
                  <a:pt x="5463" y="854"/>
                  <a:pt x="5475" y="859"/>
                  <a:pt x="5488" y="859"/>
                </a:cubicBezTo>
                <a:cubicBezTo>
                  <a:pt x="5529" y="859"/>
                  <a:pt x="5566" y="806"/>
                  <a:pt x="5528" y="769"/>
                </a:cubicBezTo>
                <a:lnTo>
                  <a:pt x="5513" y="753"/>
                </a:lnTo>
                <a:cubicBezTo>
                  <a:pt x="5501" y="742"/>
                  <a:pt x="5489" y="738"/>
                  <a:pt x="5477" y="738"/>
                </a:cubicBezTo>
                <a:close/>
                <a:moveTo>
                  <a:pt x="16152" y="755"/>
                </a:moveTo>
                <a:cubicBezTo>
                  <a:pt x="16134" y="755"/>
                  <a:pt x="16116" y="767"/>
                  <a:pt x="16116" y="790"/>
                </a:cubicBezTo>
                <a:lnTo>
                  <a:pt x="16116" y="834"/>
                </a:lnTo>
                <a:cubicBezTo>
                  <a:pt x="16116" y="857"/>
                  <a:pt x="16134" y="868"/>
                  <a:pt x="16152" y="868"/>
                </a:cubicBezTo>
                <a:cubicBezTo>
                  <a:pt x="16170" y="868"/>
                  <a:pt x="16188" y="857"/>
                  <a:pt x="16188" y="834"/>
                </a:cubicBezTo>
                <a:lnTo>
                  <a:pt x="16188" y="790"/>
                </a:lnTo>
                <a:cubicBezTo>
                  <a:pt x="16188" y="767"/>
                  <a:pt x="16170" y="755"/>
                  <a:pt x="16152" y="755"/>
                </a:cubicBezTo>
                <a:close/>
                <a:moveTo>
                  <a:pt x="16334" y="726"/>
                </a:moveTo>
                <a:cubicBezTo>
                  <a:pt x="16313" y="726"/>
                  <a:pt x="16291" y="744"/>
                  <a:pt x="16296" y="770"/>
                </a:cubicBezTo>
                <a:lnTo>
                  <a:pt x="16311" y="844"/>
                </a:lnTo>
                <a:cubicBezTo>
                  <a:pt x="16315" y="863"/>
                  <a:pt x="16328" y="871"/>
                  <a:pt x="16342" y="871"/>
                </a:cubicBezTo>
                <a:cubicBezTo>
                  <a:pt x="16363" y="871"/>
                  <a:pt x="16385" y="853"/>
                  <a:pt x="16379" y="827"/>
                </a:cubicBezTo>
                <a:lnTo>
                  <a:pt x="16364" y="752"/>
                </a:lnTo>
                <a:cubicBezTo>
                  <a:pt x="16360" y="734"/>
                  <a:pt x="16347" y="726"/>
                  <a:pt x="16334" y="726"/>
                </a:cubicBezTo>
                <a:close/>
                <a:moveTo>
                  <a:pt x="20761" y="768"/>
                </a:moveTo>
                <a:cubicBezTo>
                  <a:pt x="20751" y="768"/>
                  <a:pt x="20742" y="772"/>
                  <a:pt x="20735" y="779"/>
                </a:cubicBezTo>
                <a:cubicBezTo>
                  <a:pt x="20721" y="794"/>
                  <a:pt x="20722" y="815"/>
                  <a:pt x="20735" y="829"/>
                </a:cubicBezTo>
                <a:cubicBezTo>
                  <a:pt x="20756" y="854"/>
                  <a:pt x="20776" y="879"/>
                  <a:pt x="20797" y="904"/>
                </a:cubicBezTo>
                <a:cubicBezTo>
                  <a:pt x="20803" y="911"/>
                  <a:pt x="20812" y="914"/>
                  <a:pt x="20821" y="914"/>
                </a:cubicBezTo>
                <a:cubicBezTo>
                  <a:pt x="20831" y="914"/>
                  <a:pt x="20841" y="910"/>
                  <a:pt x="20846" y="904"/>
                </a:cubicBezTo>
                <a:cubicBezTo>
                  <a:pt x="20861" y="889"/>
                  <a:pt x="20860" y="868"/>
                  <a:pt x="20846" y="854"/>
                </a:cubicBezTo>
                <a:cubicBezTo>
                  <a:pt x="20825" y="829"/>
                  <a:pt x="20806" y="804"/>
                  <a:pt x="20785" y="779"/>
                </a:cubicBezTo>
                <a:cubicBezTo>
                  <a:pt x="20779" y="772"/>
                  <a:pt x="20770" y="768"/>
                  <a:pt x="20761" y="768"/>
                </a:cubicBezTo>
                <a:close/>
                <a:moveTo>
                  <a:pt x="9934" y="794"/>
                </a:moveTo>
                <a:cubicBezTo>
                  <a:pt x="9893" y="794"/>
                  <a:pt x="9857" y="847"/>
                  <a:pt x="9894" y="884"/>
                </a:cubicBezTo>
                <a:lnTo>
                  <a:pt x="9909" y="900"/>
                </a:lnTo>
                <a:cubicBezTo>
                  <a:pt x="9921" y="911"/>
                  <a:pt x="9933" y="916"/>
                  <a:pt x="9946" y="916"/>
                </a:cubicBezTo>
                <a:cubicBezTo>
                  <a:pt x="9986" y="916"/>
                  <a:pt x="10023" y="863"/>
                  <a:pt x="9985" y="826"/>
                </a:cubicBezTo>
                <a:lnTo>
                  <a:pt x="9970" y="810"/>
                </a:lnTo>
                <a:cubicBezTo>
                  <a:pt x="9959" y="798"/>
                  <a:pt x="9946" y="794"/>
                  <a:pt x="9934" y="794"/>
                </a:cubicBezTo>
                <a:close/>
                <a:moveTo>
                  <a:pt x="12354" y="851"/>
                </a:moveTo>
                <a:cubicBezTo>
                  <a:pt x="12342" y="851"/>
                  <a:pt x="12330" y="864"/>
                  <a:pt x="12337" y="879"/>
                </a:cubicBezTo>
                <a:cubicBezTo>
                  <a:pt x="12342" y="889"/>
                  <a:pt x="12348" y="899"/>
                  <a:pt x="12352" y="909"/>
                </a:cubicBezTo>
                <a:cubicBezTo>
                  <a:pt x="12356" y="916"/>
                  <a:pt x="12361" y="918"/>
                  <a:pt x="12366" y="918"/>
                </a:cubicBezTo>
                <a:cubicBezTo>
                  <a:pt x="12378" y="918"/>
                  <a:pt x="12390" y="905"/>
                  <a:pt x="12383" y="890"/>
                </a:cubicBezTo>
                <a:cubicBezTo>
                  <a:pt x="12377" y="880"/>
                  <a:pt x="12371" y="870"/>
                  <a:pt x="12367" y="860"/>
                </a:cubicBezTo>
                <a:cubicBezTo>
                  <a:pt x="12364" y="854"/>
                  <a:pt x="12359" y="851"/>
                  <a:pt x="12354" y="851"/>
                </a:cubicBezTo>
                <a:close/>
                <a:moveTo>
                  <a:pt x="11842" y="801"/>
                </a:moveTo>
                <a:cubicBezTo>
                  <a:pt x="11833" y="801"/>
                  <a:pt x="11824" y="804"/>
                  <a:pt x="11815" y="808"/>
                </a:cubicBezTo>
                <a:cubicBezTo>
                  <a:pt x="11805" y="813"/>
                  <a:pt x="11795" y="818"/>
                  <a:pt x="11785" y="823"/>
                </a:cubicBezTo>
                <a:cubicBezTo>
                  <a:pt x="11758" y="837"/>
                  <a:pt x="11752" y="872"/>
                  <a:pt x="11765" y="897"/>
                </a:cubicBezTo>
                <a:cubicBezTo>
                  <a:pt x="11775" y="914"/>
                  <a:pt x="11793" y="923"/>
                  <a:pt x="11811" y="923"/>
                </a:cubicBezTo>
                <a:cubicBezTo>
                  <a:pt x="11820" y="923"/>
                  <a:pt x="11829" y="921"/>
                  <a:pt x="11838" y="917"/>
                </a:cubicBezTo>
                <a:cubicBezTo>
                  <a:pt x="11848" y="910"/>
                  <a:pt x="11858" y="905"/>
                  <a:pt x="11868" y="901"/>
                </a:cubicBezTo>
                <a:cubicBezTo>
                  <a:pt x="11895" y="888"/>
                  <a:pt x="11901" y="853"/>
                  <a:pt x="11888" y="828"/>
                </a:cubicBezTo>
                <a:cubicBezTo>
                  <a:pt x="11878" y="810"/>
                  <a:pt x="11860" y="801"/>
                  <a:pt x="11842" y="801"/>
                </a:cubicBezTo>
                <a:close/>
                <a:moveTo>
                  <a:pt x="2859" y="854"/>
                </a:moveTo>
                <a:cubicBezTo>
                  <a:pt x="2813" y="854"/>
                  <a:pt x="2813" y="925"/>
                  <a:pt x="2859" y="925"/>
                </a:cubicBezTo>
                <a:lnTo>
                  <a:pt x="2875" y="925"/>
                </a:lnTo>
                <a:cubicBezTo>
                  <a:pt x="2921" y="925"/>
                  <a:pt x="2921" y="854"/>
                  <a:pt x="2875" y="854"/>
                </a:cubicBezTo>
                <a:close/>
                <a:moveTo>
                  <a:pt x="12877" y="817"/>
                </a:moveTo>
                <a:cubicBezTo>
                  <a:pt x="12809" y="817"/>
                  <a:pt x="12809" y="925"/>
                  <a:pt x="12877" y="925"/>
                </a:cubicBezTo>
                <a:lnTo>
                  <a:pt x="12907" y="925"/>
                </a:lnTo>
                <a:cubicBezTo>
                  <a:pt x="12975" y="925"/>
                  <a:pt x="12977" y="817"/>
                  <a:pt x="12907" y="817"/>
                </a:cubicBezTo>
                <a:close/>
                <a:moveTo>
                  <a:pt x="14891" y="828"/>
                </a:moveTo>
                <a:cubicBezTo>
                  <a:pt x="14873" y="828"/>
                  <a:pt x="14855" y="839"/>
                  <a:pt x="14855" y="862"/>
                </a:cubicBezTo>
                <a:lnTo>
                  <a:pt x="14855" y="892"/>
                </a:lnTo>
                <a:cubicBezTo>
                  <a:pt x="14855" y="915"/>
                  <a:pt x="14872" y="926"/>
                  <a:pt x="14890" y="926"/>
                </a:cubicBezTo>
                <a:cubicBezTo>
                  <a:pt x="14908" y="926"/>
                  <a:pt x="14926" y="915"/>
                  <a:pt x="14926" y="892"/>
                </a:cubicBezTo>
                <a:lnTo>
                  <a:pt x="14926" y="862"/>
                </a:lnTo>
                <a:cubicBezTo>
                  <a:pt x="14926" y="839"/>
                  <a:pt x="14909" y="828"/>
                  <a:pt x="14891" y="828"/>
                </a:cubicBezTo>
                <a:close/>
                <a:moveTo>
                  <a:pt x="18870" y="899"/>
                </a:moveTo>
                <a:cubicBezTo>
                  <a:pt x="18845" y="899"/>
                  <a:pt x="18845" y="933"/>
                  <a:pt x="18870" y="933"/>
                </a:cubicBezTo>
                <a:lnTo>
                  <a:pt x="18885" y="933"/>
                </a:lnTo>
                <a:cubicBezTo>
                  <a:pt x="18908" y="933"/>
                  <a:pt x="18908" y="899"/>
                  <a:pt x="18885" y="899"/>
                </a:cubicBezTo>
                <a:close/>
                <a:moveTo>
                  <a:pt x="22310" y="861"/>
                </a:moveTo>
                <a:cubicBezTo>
                  <a:pt x="22293" y="861"/>
                  <a:pt x="22275" y="873"/>
                  <a:pt x="22275" y="896"/>
                </a:cubicBezTo>
                <a:lnTo>
                  <a:pt x="22275" y="926"/>
                </a:lnTo>
                <a:cubicBezTo>
                  <a:pt x="22275" y="949"/>
                  <a:pt x="22293" y="961"/>
                  <a:pt x="22310" y="961"/>
                </a:cubicBezTo>
                <a:cubicBezTo>
                  <a:pt x="22328" y="961"/>
                  <a:pt x="22346" y="949"/>
                  <a:pt x="22346" y="926"/>
                </a:cubicBezTo>
                <a:lnTo>
                  <a:pt x="22346" y="896"/>
                </a:lnTo>
                <a:cubicBezTo>
                  <a:pt x="22346" y="873"/>
                  <a:pt x="22328" y="861"/>
                  <a:pt x="22310" y="861"/>
                </a:cubicBezTo>
                <a:close/>
                <a:moveTo>
                  <a:pt x="6632" y="880"/>
                </a:moveTo>
                <a:cubicBezTo>
                  <a:pt x="6615" y="880"/>
                  <a:pt x="6597" y="892"/>
                  <a:pt x="6597" y="915"/>
                </a:cubicBezTo>
                <a:lnTo>
                  <a:pt x="6597" y="930"/>
                </a:lnTo>
                <a:cubicBezTo>
                  <a:pt x="6596" y="952"/>
                  <a:pt x="6613" y="963"/>
                  <a:pt x="6631" y="963"/>
                </a:cubicBezTo>
                <a:cubicBezTo>
                  <a:pt x="6649" y="963"/>
                  <a:pt x="6667" y="952"/>
                  <a:pt x="6667" y="930"/>
                </a:cubicBezTo>
                <a:lnTo>
                  <a:pt x="6667" y="915"/>
                </a:lnTo>
                <a:cubicBezTo>
                  <a:pt x="6667" y="892"/>
                  <a:pt x="6650" y="880"/>
                  <a:pt x="6632" y="880"/>
                </a:cubicBezTo>
                <a:close/>
                <a:moveTo>
                  <a:pt x="14740" y="886"/>
                </a:moveTo>
                <a:cubicBezTo>
                  <a:pt x="14723" y="886"/>
                  <a:pt x="14705" y="898"/>
                  <a:pt x="14705" y="921"/>
                </a:cubicBezTo>
                <a:lnTo>
                  <a:pt x="14705" y="937"/>
                </a:lnTo>
                <a:cubicBezTo>
                  <a:pt x="14705" y="960"/>
                  <a:pt x="14723" y="971"/>
                  <a:pt x="14740" y="971"/>
                </a:cubicBezTo>
                <a:cubicBezTo>
                  <a:pt x="14758" y="971"/>
                  <a:pt x="14776" y="960"/>
                  <a:pt x="14776" y="937"/>
                </a:cubicBezTo>
                <a:lnTo>
                  <a:pt x="14776" y="921"/>
                </a:lnTo>
                <a:cubicBezTo>
                  <a:pt x="14776" y="898"/>
                  <a:pt x="14758" y="886"/>
                  <a:pt x="14740" y="886"/>
                </a:cubicBezTo>
                <a:close/>
                <a:moveTo>
                  <a:pt x="7699" y="897"/>
                </a:moveTo>
                <a:cubicBezTo>
                  <a:pt x="7672" y="897"/>
                  <a:pt x="7648" y="932"/>
                  <a:pt x="7673" y="958"/>
                </a:cubicBezTo>
                <a:lnTo>
                  <a:pt x="7689" y="973"/>
                </a:lnTo>
                <a:cubicBezTo>
                  <a:pt x="7696" y="981"/>
                  <a:pt x="7704" y="984"/>
                  <a:pt x="7712" y="984"/>
                </a:cubicBezTo>
                <a:cubicBezTo>
                  <a:pt x="7740" y="984"/>
                  <a:pt x="7764" y="947"/>
                  <a:pt x="7739" y="923"/>
                </a:cubicBezTo>
                <a:lnTo>
                  <a:pt x="7723" y="907"/>
                </a:lnTo>
                <a:cubicBezTo>
                  <a:pt x="7716" y="900"/>
                  <a:pt x="7707" y="897"/>
                  <a:pt x="7699" y="897"/>
                </a:cubicBezTo>
                <a:close/>
                <a:moveTo>
                  <a:pt x="13904" y="850"/>
                </a:moveTo>
                <a:cubicBezTo>
                  <a:pt x="13868" y="850"/>
                  <a:pt x="13830" y="889"/>
                  <a:pt x="13854" y="931"/>
                </a:cubicBezTo>
                <a:cubicBezTo>
                  <a:pt x="13874" y="967"/>
                  <a:pt x="13905" y="984"/>
                  <a:pt x="13944" y="988"/>
                </a:cubicBezTo>
                <a:cubicBezTo>
                  <a:pt x="13945" y="988"/>
                  <a:pt x="13947" y="988"/>
                  <a:pt x="13948" y="988"/>
                </a:cubicBezTo>
                <a:cubicBezTo>
                  <a:pt x="13976" y="988"/>
                  <a:pt x="13998" y="960"/>
                  <a:pt x="13998" y="933"/>
                </a:cubicBezTo>
                <a:cubicBezTo>
                  <a:pt x="13998" y="904"/>
                  <a:pt x="13975" y="885"/>
                  <a:pt x="13948" y="880"/>
                </a:cubicBezTo>
                <a:cubicBezTo>
                  <a:pt x="13947" y="879"/>
                  <a:pt x="13947" y="878"/>
                  <a:pt x="13946" y="876"/>
                </a:cubicBezTo>
                <a:cubicBezTo>
                  <a:pt x="13936" y="857"/>
                  <a:pt x="13920" y="850"/>
                  <a:pt x="13904" y="850"/>
                </a:cubicBezTo>
                <a:close/>
                <a:moveTo>
                  <a:pt x="16602" y="920"/>
                </a:moveTo>
                <a:cubicBezTo>
                  <a:pt x="16555" y="920"/>
                  <a:pt x="16555" y="990"/>
                  <a:pt x="16602" y="990"/>
                </a:cubicBezTo>
                <a:lnTo>
                  <a:pt x="16617" y="990"/>
                </a:lnTo>
                <a:cubicBezTo>
                  <a:pt x="16618" y="990"/>
                  <a:pt x="16618" y="990"/>
                  <a:pt x="16618" y="990"/>
                </a:cubicBezTo>
                <a:cubicBezTo>
                  <a:pt x="16662" y="990"/>
                  <a:pt x="16662" y="920"/>
                  <a:pt x="16617" y="920"/>
                </a:cubicBezTo>
                <a:close/>
                <a:moveTo>
                  <a:pt x="18192" y="927"/>
                </a:moveTo>
                <a:cubicBezTo>
                  <a:pt x="18181" y="927"/>
                  <a:pt x="18169" y="940"/>
                  <a:pt x="18176" y="954"/>
                </a:cubicBezTo>
                <a:cubicBezTo>
                  <a:pt x="18181" y="965"/>
                  <a:pt x="18187" y="974"/>
                  <a:pt x="18192" y="985"/>
                </a:cubicBezTo>
                <a:cubicBezTo>
                  <a:pt x="18195" y="991"/>
                  <a:pt x="18200" y="994"/>
                  <a:pt x="18206" y="994"/>
                </a:cubicBezTo>
                <a:cubicBezTo>
                  <a:pt x="18217" y="994"/>
                  <a:pt x="18229" y="981"/>
                  <a:pt x="18222" y="967"/>
                </a:cubicBezTo>
                <a:cubicBezTo>
                  <a:pt x="18217" y="956"/>
                  <a:pt x="18212" y="947"/>
                  <a:pt x="18206" y="937"/>
                </a:cubicBezTo>
                <a:cubicBezTo>
                  <a:pt x="18203" y="930"/>
                  <a:pt x="18198" y="927"/>
                  <a:pt x="18192" y="927"/>
                </a:cubicBezTo>
                <a:close/>
                <a:moveTo>
                  <a:pt x="13508" y="927"/>
                </a:moveTo>
                <a:cubicBezTo>
                  <a:pt x="13462" y="927"/>
                  <a:pt x="13462" y="998"/>
                  <a:pt x="13508" y="998"/>
                </a:cubicBezTo>
                <a:cubicBezTo>
                  <a:pt x="13554" y="998"/>
                  <a:pt x="13554" y="927"/>
                  <a:pt x="13508" y="927"/>
                </a:cubicBezTo>
                <a:close/>
                <a:moveTo>
                  <a:pt x="15552" y="884"/>
                </a:moveTo>
                <a:cubicBezTo>
                  <a:pt x="15511" y="884"/>
                  <a:pt x="15474" y="937"/>
                  <a:pt x="15511" y="974"/>
                </a:cubicBezTo>
                <a:lnTo>
                  <a:pt x="15527" y="990"/>
                </a:lnTo>
                <a:cubicBezTo>
                  <a:pt x="15538" y="1001"/>
                  <a:pt x="15551" y="1006"/>
                  <a:pt x="15563" y="1006"/>
                </a:cubicBezTo>
                <a:cubicBezTo>
                  <a:pt x="15604" y="1006"/>
                  <a:pt x="15640" y="953"/>
                  <a:pt x="15603" y="916"/>
                </a:cubicBezTo>
                <a:lnTo>
                  <a:pt x="15587" y="900"/>
                </a:lnTo>
                <a:cubicBezTo>
                  <a:pt x="15576" y="889"/>
                  <a:pt x="15564" y="884"/>
                  <a:pt x="15552" y="884"/>
                </a:cubicBezTo>
                <a:close/>
                <a:moveTo>
                  <a:pt x="21737" y="870"/>
                </a:moveTo>
                <a:cubicBezTo>
                  <a:pt x="21719" y="870"/>
                  <a:pt x="21700" y="880"/>
                  <a:pt x="21691" y="897"/>
                </a:cubicBezTo>
                <a:cubicBezTo>
                  <a:pt x="21686" y="907"/>
                  <a:pt x="21680" y="917"/>
                  <a:pt x="21675" y="927"/>
                </a:cubicBezTo>
                <a:cubicBezTo>
                  <a:pt x="21662" y="953"/>
                  <a:pt x="21668" y="985"/>
                  <a:pt x="21695" y="1000"/>
                </a:cubicBezTo>
                <a:cubicBezTo>
                  <a:pt x="21703" y="1005"/>
                  <a:pt x="21712" y="1008"/>
                  <a:pt x="21722" y="1008"/>
                </a:cubicBezTo>
                <a:cubicBezTo>
                  <a:pt x="21741" y="1008"/>
                  <a:pt x="21760" y="998"/>
                  <a:pt x="21768" y="981"/>
                </a:cubicBezTo>
                <a:cubicBezTo>
                  <a:pt x="21774" y="970"/>
                  <a:pt x="21779" y="962"/>
                  <a:pt x="21784" y="951"/>
                </a:cubicBezTo>
                <a:cubicBezTo>
                  <a:pt x="21798" y="925"/>
                  <a:pt x="21792" y="894"/>
                  <a:pt x="21764" y="878"/>
                </a:cubicBezTo>
                <a:cubicBezTo>
                  <a:pt x="21756" y="873"/>
                  <a:pt x="21747" y="870"/>
                  <a:pt x="21737" y="870"/>
                </a:cubicBezTo>
                <a:close/>
                <a:moveTo>
                  <a:pt x="24322" y="940"/>
                </a:moveTo>
                <a:cubicBezTo>
                  <a:pt x="24314" y="940"/>
                  <a:pt x="24306" y="944"/>
                  <a:pt x="24298" y="951"/>
                </a:cubicBezTo>
                <a:lnTo>
                  <a:pt x="24283" y="967"/>
                </a:lnTo>
                <a:cubicBezTo>
                  <a:pt x="24258" y="992"/>
                  <a:pt x="24282" y="1027"/>
                  <a:pt x="24309" y="1027"/>
                </a:cubicBezTo>
                <a:cubicBezTo>
                  <a:pt x="24317" y="1027"/>
                  <a:pt x="24326" y="1024"/>
                  <a:pt x="24333" y="1016"/>
                </a:cubicBezTo>
                <a:lnTo>
                  <a:pt x="24349" y="1000"/>
                </a:lnTo>
                <a:cubicBezTo>
                  <a:pt x="24374" y="976"/>
                  <a:pt x="24349" y="940"/>
                  <a:pt x="24322" y="940"/>
                </a:cubicBezTo>
                <a:close/>
                <a:moveTo>
                  <a:pt x="11044" y="954"/>
                </a:moveTo>
                <a:cubicBezTo>
                  <a:pt x="11038" y="954"/>
                  <a:pt x="11033" y="956"/>
                  <a:pt x="11029" y="962"/>
                </a:cubicBezTo>
                <a:cubicBezTo>
                  <a:pt x="11016" y="978"/>
                  <a:pt x="11000" y="991"/>
                  <a:pt x="10981" y="998"/>
                </a:cubicBezTo>
                <a:cubicBezTo>
                  <a:pt x="10961" y="1006"/>
                  <a:pt x="10966" y="1034"/>
                  <a:pt x="10982" y="1034"/>
                </a:cubicBezTo>
                <a:cubicBezTo>
                  <a:pt x="10984" y="1034"/>
                  <a:pt x="10986" y="1034"/>
                  <a:pt x="10989" y="1033"/>
                </a:cubicBezTo>
                <a:cubicBezTo>
                  <a:pt x="11018" y="1021"/>
                  <a:pt x="11041" y="1005"/>
                  <a:pt x="11060" y="980"/>
                </a:cubicBezTo>
                <a:cubicBezTo>
                  <a:pt x="11069" y="967"/>
                  <a:pt x="11056" y="954"/>
                  <a:pt x="11044" y="954"/>
                </a:cubicBezTo>
                <a:close/>
                <a:moveTo>
                  <a:pt x="16840" y="995"/>
                </a:moveTo>
                <a:cubicBezTo>
                  <a:pt x="16795" y="995"/>
                  <a:pt x="16795" y="1066"/>
                  <a:pt x="16840" y="1066"/>
                </a:cubicBezTo>
                <a:lnTo>
                  <a:pt x="16856" y="1066"/>
                </a:lnTo>
                <a:cubicBezTo>
                  <a:pt x="16902" y="1066"/>
                  <a:pt x="16902" y="995"/>
                  <a:pt x="16856" y="995"/>
                </a:cubicBezTo>
                <a:close/>
                <a:moveTo>
                  <a:pt x="666" y="967"/>
                </a:moveTo>
                <a:cubicBezTo>
                  <a:pt x="661" y="967"/>
                  <a:pt x="655" y="969"/>
                  <a:pt x="649" y="972"/>
                </a:cubicBezTo>
                <a:cubicBezTo>
                  <a:pt x="633" y="981"/>
                  <a:pt x="624" y="1005"/>
                  <a:pt x="636" y="1020"/>
                </a:cubicBezTo>
                <a:cubicBezTo>
                  <a:pt x="652" y="1040"/>
                  <a:pt x="665" y="1061"/>
                  <a:pt x="680" y="1080"/>
                </a:cubicBezTo>
                <a:cubicBezTo>
                  <a:pt x="688" y="1091"/>
                  <a:pt x="700" y="1098"/>
                  <a:pt x="712" y="1098"/>
                </a:cubicBezTo>
                <a:cubicBezTo>
                  <a:pt x="717" y="1098"/>
                  <a:pt x="723" y="1097"/>
                  <a:pt x="728" y="1094"/>
                </a:cubicBezTo>
                <a:cubicBezTo>
                  <a:pt x="744" y="1085"/>
                  <a:pt x="753" y="1061"/>
                  <a:pt x="742" y="1046"/>
                </a:cubicBezTo>
                <a:cubicBezTo>
                  <a:pt x="726" y="1026"/>
                  <a:pt x="712" y="1005"/>
                  <a:pt x="697" y="985"/>
                </a:cubicBezTo>
                <a:cubicBezTo>
                  <a:pt x="689" y="974"/>
                  <a:pt x="678" y="967"/>
                  <a:pt x="666" y="967"/>
                </a:cubicBezTo>
                <a:close/>
                <a:moveTo>
                  <a:pt x="12116" y="935"/>
                </a:moveTo>
                <a:cubicBezTo>
                  <a:pt x="12076" y="935"/>
                  <a:pt x="12040" y="988"/>
                  <a:pt x="12076" y="1026"/>
                </a:cubicBezTo>
                <a:cubicBezTo>
                  <a:pt x="12099" y="1051"/>
                  <a:pt x="12124" y="1075"/>
                  <a:pt x="12149" y="1101"/>
                </a:cubicBezTo>
                <a:cubicBezTo>
                  <a:pt x="12160" y="1112"/>
                  <a:pt x="12172" y="1117"/>
                  <a:pt x="12184" y="1117"/>
                </a:cubicBezTo>
                <a:cubicBezTo>
                  <a:pt x="12225" y="1117"/>
                  <a:pt x="12261" y="1064"/>
                  <a:pt x="12225" y="1027"/>
                </a:cubicBezTo>
                <a:cubicBezTo>
                  <a:pt x="12200" y="1002"/>
                  <a:pt x="12176" y="975"/>
                  <a:pt x="12151" y="951"/>
                </a:cubicBezTo>
                <a:cubicBezTo>
                  <a:pt x="12141" y="940"/>
                  <a:pt x="12128" y="935"/>
                  <a:pt x="12116" y="935"/>
                </a:cubicBezTo>
                <a:close/>
                <a:moveTo>
                  <a:pt x="2013" y="968"/>
                </a:moveTo>
                <a:cubicBezTo>
                  <a:pt x="1997" y="968"/>
                  <a:pt x="1981" y="975"/>
                  <a:pt x="1970" y="993"/>
                </a:cubicBezTo>
                <a:cubicBezTo>
                  <a:pt x="1961" y="1009"/>
                  <a:pt x="1952" y="1025"/>
                  <a:pt x="1943" y="1038"/>
                </a:cubicBezTo>
                <a:cubicBezTo>
                  <a:pt x="1917" y="1080"/>
                  <a:pt x="1954" y="1119"/>
                  <a:pt x="1991" y="1119"/>
                </a:cubicBezTo>
                <a:cubicBezTo>
                  <a:pt x="2007" y="1119"/>
                  <a:pt x="2024" y="1112"/>
                  <a:pt x="2035" y="1094"/>
                </a:cubicBezTo>
                <a:cubicBezTo>
                  <a:pt x="2043" y="1078"/>
                  <a:pt x="2053" y="1062"/>
                  <a:pt x="2062" y="1048"/>
                </a:cubicBezTo>
                <a:cubicBezTo>
                  <a:pt x="2087" y="1007"/>
                  <a:pt x="2050" y="968"/>
                  <a:pt x="2013" y="968"/>
                </a:cubicBezTo>
                <a:close/>
                <a:moveTo>
                  <a:pt x="3596" y="1039"/>
                </a:moveTo>
                <a:cubicBezTo>
                  <a:pt x="3587" y="1039"/>
                  <a:pt x="3578" y="1045"/>
                  <a:pt x="3578" y="1057"/>
                </a:cubicBezTo>
                <a:lnTo>
                  <a:pt x="3578" y="1131"/>
                </a:lnTo>
                <a:cubicBezTo>
                  <a:pt x="3578" y="1142"/>
                  <a:pt x="3587" y="1148"/>
                  <a:pt x="3596" y="1148"/>
                </a:cubicBezTo>
                <a:cubicBezTo>
                  <a:pt x="3605" y="1148"/>
                  <a:pt x="3613" y="1142"/>
                  <a:pt x="3613" y="1131"/>
                </a:cubicBezTo>
                <a:lnTo>
                  <a:pt x="3613" y="1057"/>
                </a:lnTo>
                <a:cubicBezTo>
                  <a:pt x="3613" y="1045"/>
                  <a:pt x="3605" y="1039"/>
                  <a:pt x="3596" y="1039"/>
                </a:cubicBezTo>
                <a:close/>
                <a:moveTo>
                  <a:pt x="15868" y="1025"/>
                </a:moveTo>
                <a:cubicBezTo>
                  <a:pt x="15847" y="1025"/>
                  <a:pt x="15826" y="1042"/>
                  <a:pt x="15833" y="1069"/>
                </a:cubicBezTo>
                <a:cubicBezTo>
                  <a:pt x="15838" y="1088"/>
                  <a:pt x="15843" y="1108"/>
                  <a:pt x="15848" y="1129"/>
                </a:cubicBezTo>
                <a:cubicBezTo>
                  <a:pt x="15853" y="1147"/>
                  <a:pt x="15867" y="1155"/>
                  <a:pt x="15881" y="1155"/>
                </a:cubicBezTo>
                <a:cubicBezTo>
                  <a:pt x="15902" y="1155"/>
                  <a:pt x="15923" y="1137"/>
                  <a:pt x="15916" y="1110"/>
                </a:cubicBezTo>
                <a:cubicBezTo>
                  <a:pt x="15910" y="1091"/>
                  <a:pt x="15906" y="1070"/>
                  <a:pt x="15901" y="1051"/>
                </a:cubicBezTo>
                <a:cubicBezTo>
                  <a:pt x="15896" y="1033"/>
                  <a:pt x="15882" y="1025"/>
                  <a:pt x="15868" y="1025"/>
                </a:cubicBezTo>
                <a:close/>
                <a:moveTo>
                  <a:pt x="8941" y="1113"/>
                </a:moveTo>
                <a:cubicBezTo>
                  <a:pt x="8925" y="1113"/>
                  <a:pt x="8914" y="1137"/>
                  <a:pt x="8931" y="1145"/>
                </a:cubicBezTo>
                <a:cubicBezTo>
                  <a:pt x="8942" y="1150"/>
                  <a:pt x="8951" y="1156"/>
                  <a:pt x="8961" y="1161"/>
                </a:cubicBezTo>
                <a:cubicBezTo>
                  <a:pt x="8964" y="1162"/>
                  <a:pt x="8967" y="1163"/>
                  <a:pt x="8970" y="1163"/>
                </a:cubicBezTo>
                <a:cubicBezTo>
                  <a:pt x="8986" y="1163"/>
                  <a:pt x="8996" y="1139"/>
                  <a:pt x="8980" y="1130"/>
                </a:cubicBezTo>
                <a:cubicBezTo>
                  <a:pt x="8970" y="1125"/>
                  <a:pt x="8960" y="1120"/>
                  <a:pt x="8950" y="1115"/>
                </a:cubicBezTo>
                <a:cubicBezTo>
                  <a:pt x="8947" y="1113"/>
                  <a:pt x="8944" y="1113"/>
                  <a:pt x="8941" y="1113"/>
                </a:cubicBezTo>
                <a:close/>
                <a:moveTo>
                  <a:pt x="8342" y="1091"/>
                </a:moveTo>
                <a:cubicBezTo>
                  <a:pt x="8329" y="1091"/>
                  <a:pt x="8315" y="1099"/>
                  <a:pt x="8309" y="1109"/>
                </a:cubicBezTo>
                <a:cubicBezTo>
                  <a:pt x="8299" y="1127"/>
                  <a:pt x="8307" y="1146"/>
                  <a:pt x="8322" y="1158"/>
                </a:cubicBezTo>
                <a:cubicBezTo>
                  <a:pt x="8342" y="1173"/>
                  <a:pt x="8361" y="1188"/>
                  <a:pt x="8382" y="1203"/>
                </a:cubicBezTo>
                <a:cubicBezTo>
                  <a:pt x="8387" y="1206"/>
                  <a:pt x="8393" y="1208"/>
                  <a:pt x="8398" y="1208"/>
                </a:cubicBezTo>
                <a:cubicBezTo>
                  <a:pt x="8411" y="1208"/>
                  <a:pt x="8425" y="1200"/>
                  <a:pt x="8431" y="1189"/>
                </a:cubicBezTo>
                <a:cubicBezTo>
                  <a:pt x="8442" y="1171"/>
                  <a:pt x="8433" y="1152"/>
                  <a:pt x="8418" y="1141"/>
                </a:cubicBezTo>
                <a:cubicBezTo>
                  <a:pt x="8398" y="1125"/>
                  <a:pt x="8379" y="1110"/>
                  <a:pt x="8358" y="1096"/>
                </a:cubicBezTo>
                <a:cubicBezTo>
                  <a:pt x="8353" y="1093"/>
                  <a:pt x="8348" y="1091"/>
                  <a:pt x="8342" y="1091"/>
                </a:cubicBezTo>
                <a:close/>
                <a:moveTo>
                  <a:pt x="3160" y="1141"/>
                </a:moveTo>
                <a:cubicBezTo>
                  <a:pt x="3143" y="1141"/>
                  <a:pt x="3125" y="1152"/>
                  <a:pt x="3125" y="1174"/>
                </a:cubicBezTo>
                <a:lnTo>
                  <a:pt x="3125" y="1190"/>
                </a:lnTo>
                <a:cubicBezTo>
                  <a:pt x="3125" y="1213"/>
                  <a:pt x="3143" y="1225"/>
                  <a:pt x="3160" y="1225"/>
                </a:cubicBezTo>
                <a:cubicBezTo>
                  <a:pt x="3178" y="1225"/>
                  <a:pt x="3195" y="1213"/>
                  <a:pt x="3195" y="1190"/>
                </a:cubicBezTo>
                <a:lnTo>
                  <a:pt x="3195" y="1174"/>
                </a:lnTo>
                <a:cubicBezTo>
                  <a:pt x="3195" y="1152"/>
                  <a:pt x="3178" y="1141"/>
                  <a:pt x="3160" y="1141"/>
                </a:cubicBezTo>
                <a:close/>
                <a:moveTo>
                  <a:pt x="19516" y="1076"/>
                </a:moveTo>
                <a:cubicBezTo>
                  <a:pt x="19497" y="1076"/>
                  <a:pt x="19479" y="1086"/>
                  <a:pt x="19469" y="1103"/>
                </a:cubicBezTo>
                <a:cubicBezTo>
                  <a:pt x="19453" y="1129"/>
                  <a:pt x="19464" y="1161"/>
                  <a:pt x="19489" y="1176"/>
                </a:cubicBezTo>
                <a:cubicBezTo>
                  <a:pt x="19514" y="1192"/>
                  <a:pt x="19537" y="1208"/>
                  <a:pt x="19562" y="1224"/>
                </a:cubicBezTo>
                <a:cubicBezTo>
                  <a:pt x="19569" y="1228"/>
                  <a:pt x="19577" y="1230"/>
                  <a:pt x="19586" y="1230"/>
                </a:cubicBezTo>
                <a:cubicBezTo>
                  <a:pt x="19605" y="1230"/>
                  <a:pt x="19625" y="1220"/>
                  <a:pt x="19635" y="1204"/>
                </a:cubicBezTo>
                <a:cubicBezTo>
                  <a:pt x="19651" y="1178"/>
                  <a:pt x="19641" y="1146"/>
                  <a:pt x="19615" y="1130"/>
                </a:cubicBezTo>
                <a:cubicBezTo>
                  <a:pt x="19590" y="1115"/>
                  <a:pt x="19567" y="1099"/>
                  <a:pt x="19542" y="1083"/>
                </a:cubicBezTo>
                <a:cubicBezTo>
                  <a:pt x="19534" y="1078"/>
                  <a:pt x="19525" y="1076"/>
                  <a:pt x="19516" y="1076"/>
                </a:cubicBezTo>
                <a:close/>
                <a:moveTo>
                  <a:pt x="23334" y="1104"/>
                </a:moveTo>
                <a:cubicBezTo>
                  <a:pt x="23313" y="1104"/>
                  <a:pt x="23290" y="1122"/>
                  <a:pt x="23297" y="1148"/>
                </a:cubicBezTo>
                <a:cubicBezTo>
                  <a:pt x="23307" y="1190"/>
                  <a:pt x="23334" y="1226"/>
                  <a:pt x="23374" y="1245"/>
                </a:cubicBezTo>
                <a:cubicBezTo>
                  <a:pt x="23380" y="1248"/>
                  <a:pt x="23385" y="1249"/>
                  <a:pt x="23391" y="1249"/>
                </a:cubicBezTo>
                <a:cubicBezTo>
                  <a:pt x="23423" y="1249"/>
                  <a:pt x="23445" y="1201"/>
                  <a:pt x="23409" y="1183"/>
                </a:cubicBezTo>
                <a:cubicBezTo>
                  <a:pt x="23387" y="1171"/>
                  <a:pt x="23371" y="1153"/>
                  <a:pt x="23366" y="1129"/>
                </a:cubicBezTo>
                <a:cubicBezTo>
                  <a:pt x="23361" y="1112"/>
                  <a:pt x="23348" y="1104"/>
                  <a:pt x="23334" y="1104"/>
                </a:cubicBezTo>
                <a:close/>
                <a:moveTo>
                  <a:pt x="7978" y="1168"/>
                </a:moveTo>
                <a:cubicBezTo>
                  <a:pt x="7970" y="1168"/>
                  <a:pt x="7962" y="1171"/>
                  <a:pt x="7955" y="1179"/>
                </a:cubicBezTo>
                <a:lnTo>
                  <a:pt x="7939" y="1194"/>
                </a:lnTo>
                <a:cubicBezTo>
                  <a:pt x="7914" y="1219"/>
                  <a:pt x="7938" y="1255"/>
                  <a:pt x="7965" y="1255"/>
                </a:cubicBezTo>
                <a:cubicBezTo>
                  <a:pt x="7973" y="1255"/>
                  <a:pt x="7981" y="1252"/>
                  <a:pt x="7988" y="1245"/>
                </a:cubicBezTo>
                <a:cubicBezTo>
                  <a:pt x="7993" y="1239"/>
                  <a:pt x="7999" y="1232"/>
                  <a:pt x="8004" y="1229"/>
                </a:cubicBezTo>
                <a:cubicBezTo>
                  <a:pt x="8030" y="1203"/>
                  <a:pt x="8005" y="1168"/>
                  <a:pt x="7978" y="1168"/>
                </a:cubicBezTo>
                <a:close/>
                <a:moveTo>
                  <a:pt x="20371" y="1110"/>
                </a:moveTo>
                <a:cubicBezTo>
                  <a:pt x="20368" y="1110"/>
                  <a:pt x="20365" y="1111"/>
                  <a:pt x="20362" y="1112"/>
                </a:cubicBezTo>
                <a:cubicBezTo>
                  <a:pt x="20347" y="1116"/>
                  <a:pt x="20331" y="1137"/>
                  <a:pt x="20337" y="1156"/>
                </a:cubicBezTo>
                <a:cubicBezTo>
                  <a:pt x="20348" y="1180"/>
                  <a:pt x="20357" y="1205"/>
                  <a:pt x="20368" y="1230"/>
                </a:cubicBezTo>
                <a:cubicBezTo>
                  <a:pt x="20374" y="1245"/>
                  <a:pt x="20386" y="1256"/>
                  <a:pt x="20402" y="1256"/>
                </a:cubicBezTo>
                <a:cubicBezTo>
                  <a:pt x="20404" y="1256"/>
                  <a:pt x="20407" y="1256"/>
                  <a:pt x="20411" y="1255"/>
                </a:cubicBezTo>
                <a:cubicBezTo>
                  <a:pt x="20427" y="1250"/>
                  <a:pt x="20442" y="1229"/>
                  <a:pt x="20436" y="1211"/>
                </a:cubicBezTo>
                <a:cubicBezTo>
                  <a:pt x="20425" y="1187"/>
                  <a:pt x="20416" y="1162"/>
                  <a:pt x="20405" y="1137"/>
                </a:cubicBezTo>
                <a:cubicBezTo>
                  <a:pt x="20398" y="1122"/>
                  <a:pt x="20386" y="1110"/>
                  <a:pt x="20371" y="1110"/>
                </a:cubicBezTo>
                <a:close/>
                <a:moveTo>
                  <a:pt x="14291" y="1137"/>
                </a:moveTo>
                <a:cubicBezTo>
                  <a:pt x="14250" y="1137"/>
                  <a:pt x="14214" y="1190"/>
                  <a:pt x="14251" y="1227"/>
                </a:cubicBezTo>
                <a:lnTo>
                  <a:pt x="14266" y="1242"/>
                </a:lnTo>
                <a:cubicBezTo>
                  <a:pt x="14278" y="1254"/>
                  <a:pt x="14290" y="1258"/>
                  <a:pt x="14302" y="1258"/>
                </a:cubicBezTo>
                <a:cubicBezTo>
                  <a:pt x="14343" y="1258"/>
                  <a:pt x="14380" y="1205"/>
                  <a:pt x="14342" y="1168"/>
                </a:cubicBezTo>
                <a:lnTo>
                  <a:pt x="14326" y="1152"/>
                </a:lnTo>
                <a:cubicBezTo>
                  <a:pt x="14315" y="1141"/>
                  <a:pt x="14303" y="1137"/>
                  <a:pt x="14291" y="1137"/>
                </a:cubicBezTo>
                <a:close/>
                <a:moveTo>
                  <a:pt x="18990" y="1214"/>
                </a:moveTo>
                <a:cubicBezTo>
                  <a:pt x="18977" y="1214"/>
                  <a:pt x="18964" y="1232"/>
                  <a:pt x="18976" y="1245"/>
                </a:cubicBezTo>
                <a:lnTo>
                  <a:pt x="18992" y="1260"/>
                </a:lnTo>
                <a:cubicBezTo>
                  <a:pt x="18996" y="1263"/>
                  <a:pt x="18999" y="1265"/>
                  <a:pt x="19003" y="1265"/>
                </a:cubicBezTo>
                <a:cubicBezTo>
                  <a:pt x="19017" y="1265"/>
                  <a:pt x="19030" y="1247"/>
                  <a:pt x="19017" y="1235"/>
                </a:cubicBezTo>
                <a:lnTo>
                  <a:pt x="19002" y="1219"/>
                </a:lnTo>
                <a:cubicBezTo>
                  <a:pt x="18998" y="1216"/>
                  <a:pt x="18994" y="1214"/>
                  <a:pt x="18990" y="1214"/>
                </a:cubicBezTo>
                <a:close/>
                <a:moveTo>
                  <a:pt x="17335" y="1208"/>
                </a:moveTo>
                <a:cubicBezTo>
                  <a:pt x="17291" y="1208"/>
                  <a:pt x="17292" y="1278"/>
                  <a:pt x="17337" y="1278"/>
                </a:cubicBezTo>
                <a:lnTo>
                  <a:pt x="17367" y="1278"/>
                </a:lnTo>
                <a:cubicBezTo>
                  <a:pt x="17413" y="1278"/>
                  <a:pt x="17413" y="1208"/>
                  <a:pt x="17367" y="1208"/>
                </a:cubicBezTo>
                <a:lnTo>
                  <a:pt x="17337" y="1208"/>
                </a:lnTo>
                <a:cubicBezTo>
                  <a:pt x="17336" y="1208"/>
                  <a:pt x="17336" y="1208"/>
                  <a:pt x="17335" y="1208"/>
                </a:cubicBezTo>
                <a:close/>
                <a:moveTo>
                  <a:pt x="4945" y="1146"/>
                </a:moveTo>
                <a:cubicBezTo>
                  <a:pt x="4939" y="1146"/>
                  <a:pt x="4932" y="1147"/>
                  <a:pt x="4927" y="1150"/>
                </a:cubicBezTo>
                <a:cubicBezTo>
                  <a:pt x="4908" y="1161"/>
                  <a:pt x="4906" y="1182"/>
                  <a:pt x="4913" y="1198"/>
                </a:cubicBezTo>
                <a:cubicBezTo>
                  <a:pt x="4924" y="1224"/>
                  <a:pt x="4934" y="1248"/>
                  <a:pt x="4947" y="1273"/>
                </a:cubicBezTo>
                <a:cubicBezTo>
                  <a:pt x="4952" y="1285"/>
                  <a:pt x="4964" y="1291"/>
                  <a:pt x="4977" y="1291"/>
                </a:cubicBezTo>
                <a:cubicBezTo>
                  <a:pt x="4983" y="1291"/>
                  <a:pt x="4990" y="1289"/>
                  <a:pt x="4995" y="1286"/>
                </a:cubicBezTo>
                <a:cubicBezTo>
                  <a:pt x="5013" y="1276"/>
                  <a:pt x="5016" y="1255"/>
                  <a:pt x="5008" y="1237"/>
                </a:cubicBezTo>
                <a:cubicBezTo>
                  <a:pt x="4997" y="1213"/>
                  <a:pt x="4987" y="1188"/>
                  <a:pt x="4975" y="1163"/>
                </a:cubicBezTo>
                <a:cubicBezTo>
                  <a:pt x="4970" y="1152"/>
                  <a:pt x="4958" y="1146"/>
                  <a:pt x="4945" y="1146"/>
                </a:cubicBezTo>
                <a:close/>
                <a:moveTo>
                  <a:pt x="1492" y="1163"/>
                </a:moveTo>
                <a:cubicBezTo>
                  <a:pt x="1483" y="1163"/>
                  <a:pt x="1474" y="1165"/>
                  <a:pt x="1466" y="1169"/>
                </a:cubicBezTo>
                <a:cubicBezTo>
                  <a:pt x="1440" y="1185"/>
                  <a:pt x="1433" y="1216"/>
                  <a:pt x="1446" y="1242"/>
                </a:cubicBezTo>
                <a:cubicBezTo>
                  <a:pt x="1451" y="1253"/>
                  <a:pt x="1456" y="1262"/>
                  <a:pt x="1462" y="1273"/>
                </a:cubicBezTo>
                <a:cubicBezTo>
                  <a:pt x="1471" y="1290"/>
                  <a:pt x="1490" y="1299"/>
                  <a:pt x="1509" y="1299"/>
                </a:cubicBezTo>
                <a:cubicBezTo>
                  <a:pt x="1518" y="1299"/>
                  <a:pt x="1527" y="1297"/>
                  <a:pt x="1535" y="1293"/>
                </a:cubicBezTo>
                <a:cubicBezTo>
                  <a:pt x="1561" y="1277"/>
                  <a:pt x="1569" y="1246"/>
                  <a:pt x="1555" y="1219"/>
                </a:cubicBezTo>
                <a:cubicBezTo>
                  <a:pt x="1550" y="1209"/>
                  <a:pt x="1544" y="1200"/>
                  <a:pt x="1539" y="1189"/>
                </a:cubicBezTo>
                <a:cubicBezTo>
                  <a:pt x="1530" y="1171"/>
                  <a:pt x="1511" y="1163"/>
                  <a:pt x="1492" y="1163"/>
                </a:cubicBezTo>
                <a:close/>
                <a:moveTo>
                  <a:pt x="11674" y="1253"/>
                </a:moveTo>
                <a:cubicBezTo>
                  <a:pt x="11628" y="1253"/>
                  <a:pt x="11628" y="1324"/>
                  <a:pt x="11674" y="1324"/>
                </a:cubicBezTo>
                <a:lnTo>
                  <a:pt x="11689" y="1324"/>
                </a:lnTo>
                <a:cubicBezTo>
                  <a:pt x="11734" y="1324"/>
                  <a:pt x="11734" y="1253"/>
                  <a:pt x="11689" y="1253"/>
                </a:cubicBezTo>
                <a:close/>
                <a:moveTo>
                  <a:pt x="22550" y="1282"/>
                </a:moveTo>
                <a:cubicBezTo>
                  <a:pt x="22533" y="1282"/>
                  <a:pt x="22515" y="1293"/>
                  <a:pt x="22515" y="1316"/>
                </a:cubicBezTo>
                <a:lnTo>
                  <a:pt x="22515" y="1331"/>
                </a:lnTo>
                <a:cubicBezTo>
                  <a:pt x="22515" y="1355"/>
                  <a:pt x="22533" y="1366"/>
                  <a:pt x="22550" y="1366"/>
                </a:cubicBezTo>
                <a:cubicBezTo>
                  <a:pt x="22568" y="1366"/>
                  <a:pt x="22585" y="1355"/>
                  <a:pt x="22585" y="1331"/>
                </a:cubicBezTo>
                <a:lnTo>
                  <a:pt x="22585" y="1316"/>
                </a:lnTo>
                <a:cubicBezTo>
                  <a:pt x="22585" y="1293"/>
                  <a:pt x="22568" y="1282"/>
                  <a:pt x="22550" y="1282"/>
                </a:cubicBezTo>
                <a:close/>
                <a:moveTo>
                  <a:pt x="17863" y="1270"/>
                </a:moveTo>
                <a:cubicBezTo>
                  <a:pt x="17845" y="1270"/>
                  <a:pt x="17827" y="1281"/>
                  <a:pt x="17827" y="1304"/>
                </a:cubicBezTo>
                <a:lnTo>
                  <a:pt x="17827" y="1335"/>
                </a:lnTo>
                <a:cubicBezTo>
                  <a:pt x="17827" y="1358"/>
                  <a:pt x="17845" y="1369"/>
                  <a:pt x="17862" y="1369"/>
                </a:cubicBezTo>
                <a:cubicBezTo>
                  <a:pt x="17880" y="1369"/>
                  <a:pt x="17897" y="1358"/>
                  <a:pt x="17897" y="1335"/>
                </a:cubicBezTo>
                <a:lnTo>
                  <a:pt x="17897" y="1304"/>
                </a:lnTo>
                <a:cubicBezTo>
                  <a:pt x="17898" y="1281"/>
                  <a:pt x="17880" y="1270"/>
                  <a:pt x="17863" y="1270"/>
                </a:cubicBezTo>
                <a:close/>
                <a:moveTo>
                  <a:pt x="16512" y="1295"/>
                </a:moveTo>
                <a:cubicBezTo>
                  <a:pt x="16485" y="1295"/>
                  <a:pt x="16460" y="1331"/>
                  <a:pt x="16486" y="1356"/>
                </a:cubicBezTo>
                <a:cubicBezTo>
                  <a:pt x="16493" y="1362"/>
                  <a:pt x="16497" y="1367"/>
                  <a:pt x="16502" y="1371"/>
                </a:cubicBezTo>
                <a:cubicBezTo>
                  <a:pt x="16509" y="1379"/>
                  <a:pt x="16517" y="1382"/>
                  <a:pt x="16525" y="1382"/>
                </a:cubicBezTo>
                <a:cubicBezTo>
                  <a:pt x="16553" y="1382"/>
                  <a:pt x="16576" y="1345"/>
                  <a:pt x="16551" y="1321"/>
                </a:cubicBezTo>
                <a:lnTo>
                  <a:pt x="16536" y="1305"/>
                </a:lnTo>
                <a:cubicBezTo>
                  <a:pt x="16528" y="1298"/>
                  <a:pt x="16520" y="1295"/>
                  <a:pt x="16512" y="1295"/>
                </a:cubicBezTo>
                <a:close/>
                <a:moveTo>
                  <a:pt x="15998" y="1260"/>
                </a:moveTo>
                <a:cubicBezTo>
                  <a:pt x="15986" y="1260"/>
                  <a:pt x="15973" y="1265"/>
                  <a:pt x="15962" y="1276"/>
                </a:cubicBezTo>
                <a:lnTo>
                  <a:pt x="15947" y="1292"/>
                </a:lnTo>
                <a:cubicBezTo>
                  <a:pt x="15909" y="1329"/>
                  <a:pt x="15945" y="1383"/>
                  <a:pt x="15986" y="1383"/>
                </a:cubicBezTo>
                <a:cubicBezTo>
                  <a:pt x="15998" y="1383"/>
                  <a:pt x="16010" y="1378"/>
                  <a:pt x="16021" y="1367"/>
                </a:cubicBezTo>
                <a:lnTo>
                  <a:pt x="16037" y="1351"/>
                </a:lnTo>
                <a:cubicBezTo>
                  <a:pt x="16075" y="1314"/>
                  <a:pt x="16039" y="1260"/>
                  <a:pt x="15998" y="1260"/>
                </a:cubicBezTo>
                <a:close/>
                <a:moveTo>
                  <a:pt x="15445" y="1279"/>
                </a:moveTo>
                <a:cubicBezTo>
                  <a:pt x="15427" y="1279"/>
                  <a:pt x="15409" y="1291"/>
                  <a:pt x="15409" y="1314"/>
                </a:cubicBezTo>
                <a:lnTo>
                  <a:pt x="15409" y="1329"/>
                </a:lnTo>
                <a:cubicBezTo>
                  <a:pt x="15409" y="1352"/>
                  <a:pt x="15427" y="1363"/>
                  <a:pt x="15445" y="1363"/>
                </a:cubicBezTo>
                <a:cubicBezTo>
                  <a:pt x="15453" y="1363"/>
                  <a:pt x="15461" y="1361"/>
                  <a:pt x="15468" y="1356"/>
                </a:cubicBezTo>
                <a:cubicBezTo>
                  <a:pt x="15473" y="1378"/>
                  <a:pt x="15489" y="1396"/>
                  <a:pt x="15518" y="1396"/>
                </a:cubicBezTo>
                <a:cubicBezTo>
                  <a:pt x="15587" y="1396"/>
                  <a:pt x="15587" y="1289"/>
                  <a:pt x="15518" y="1289"/>
                </a:cubicBezTo>
                <a:cubicBezTo>
                  <a:pt x="15502" y="1289"/>
                  <a:pt x="15488" y="1295"/>
                  <a:pt x="15481" y="1305"/>
                </a:cubicBezTo>
                <a:cubicBezTo>
                  <a:pt x="15477" y="1288"/>
                  <a:pt x="15461" y="1279"/>
                  <a:pt x="15445" y="1279"/>
                </a:cubicBezTo>
                <a:close/>
                <a:moveTo>
                  <a:pt x="8699" y="1308"/>
                </a:moveTo>
                <a:cubicBezTo>
                  <a:pt x="8672" y="1308"/>
                  <a:pt x="8647" y="1343"/>
                  <a:pt x="8673" y="1367"/>
                </a:cubicBezTo>
                <a:cubicBezTo>
                  <a:pt x="8684" y="1375"/>
                  <a:pt x="8694" y="1386"/>
                  <a:pt x="8705" y="1396"/>
                </a:cubicBezTo>
                <a:cubicBezTo>
                  <a:pt x="8712" y="1403"/>
                  <a:pt x="8720" y="1406"/>
                  <a:pt x="8728" y="1406"/>
                </a:cubicBezTo>
                <a:cubicBezTo>
                  <a:pt x="8756" y="1406"/>
                  <a:pt x="8781" y="1371"/>
                  <a:pt x="8755" y="1346"/>
                </a:cubicBezTo>
                <a:cubicBezTo>
                  <a:pt x="8745" y="1336"/>
                  <a:pt x="8734" y="1326"/>
                  <a:pt x="8724" y="1318"/>
                </a:cubicBezTo>
                <a:cubicBezTo>
                  <a:pt x="8716" y="1311"/>
                  <a:pt x="8708" y="1308"/>
                  <a:pt x="8699" y="1308"/>
                </a:cubicBezTo>
                <a:close/>
                <a:moveTo>
                  <a:pt x="4227" y="1274"/>
                </a:moveTo>
                <a:cubicBezTo>
                  <a:pt x="4208" y="1274"/>
                  <a:pt x="4189" y="1284"/>
                  <a:pt x="4179" y="1300"/>
                </a:cubicBezTo>
                <a:cubicBezTo>
                  <a:pt x="4164" y="1326"/>
                  <a:pt x="4175" y="1358"/>
                  <a:pt x="4199" y="1373"/>
                </a:cubicBezTo>
                <a:cubicBezTo>
                  <a:pt x="4215" y="1384"/>
                  <a:pt x="4229" y="1393"/>
                  <a:pt x="4243" y="1404"/>
                </a:cubicBezTo>
                <a:cubicBezTo>
                  <a:pt x="4251" y="1409"/>
                  <a:pt x="4260" y="1411"/>
                  <a:pt x="4269" y="1411"/>
                </a:cubicBezTo>
                <a:cubicBezTo>
                  <a:pt x="4288" y="1411"/>
                  <a:pt x="4307" y="1401"/>
                  <a:pt x="4316" y="1384"/>
                </a:cubicBezTo>
                <a:cubicBezTo>
                  <a:pt x="4332" y="1358"/>
                  <a:pt x="4322" y="1326"/>
                  <a:pt x="4298" y="1311"/>
                </a:cubicBezTo>
                <a:cubicBezTo>
                  <a:pt x="4282" y="1300"/>
                  <a:pt x="4267" y="1292"/>
                  <a:pt x="4252" y="1281"/>
                </a:cubicBezTo>
                <a:cubicBezTo>
                  <a:pt x="4245" y="1276"/>
                  <a:pt x="4236" y="1274"/>
                  <a:pt x="4227" y="1274"/>
                </a:cubicBezTo>
                <a:close/>
                <a:moveTo>
                  <a:pt x="18253" y="1393"/>
                </a:moveTo>
                <a:cubicBezTo>
                  <a:pt x="18244" y="1393"/>
                  <a:pt x="18236" y="1399"/>
                  <a:pt x="18236" y="1410"/>
                </a:cubicBezTo>
                <a:lnTo>
                  <a:pt x="18236" y="1426"/>
                </a:lnTo>
                <a:cubicBezTo>
                  <a:pt x="18236" y="1438"/>
                  <a:pt x="18244" y="1444"/>
                  <a:pt x="18253" y="1444"/>
                </a:cubicBezTo>
                <a:cubicBezTo>
                  <a:pt x="18262" y="1444"/>
                  <a:pt x="18270" y="1438"/>
                  <a:pt x="18270" y="1426"/>
                </a:cubicBezTo>
                <a:lnTo>
                  <a:pt x="18270" y="1410"/>
                </a:lnTo>
                <a:cubicBezTo>
                  <a:pt x="18270" y="1399"/>
                  <a:pt x="18262" y="1393"/>
                  <a:pt x="18253" y="1393"/>
                </a:cubicBezTo>
                <a:close/>
                <a:moveTo>
                  <a:pt x="5879" y="1311"/>
                </a:moveTo>
                <a:cubicBezTo>
                  <a:pt x="5856" y="1311"/>
                  <a:pt x="5836" y="1327"/>
                  <a:pt x="5828" y="1349"/>
                </a:cubicBezTo>
                <a:cubicBezTo>
                  <a:pt x="5823" y="1365"/>
                  <a:pt x="5818" y="1379"/>
                  <a:pt x="5812" y="1393"/>
                </a:cubicBezTo>
                <a:cubicBezTo>
                  <a:pt x="5803" y="1421"/>
                  <a:pt x="5823" y="1452"/>
                  <a:pt x="5849" y="1459"/>
                </a:cubicBezTo>
                <a:cubicBezTo>
                  <a:pt x="5854" y="1461"/>
                  <a:pt x="5859" y="1461"/>
                  <a:pt x="5864" y="1461"/>
                </a:cubicBezTo>
                <a:cubicBezTo>
                  <a:pt x="5888" y="1461"/>
                  <a:pt x="5907" y="1445"/>
                  <a:pt x="5914" y="1423"/>
                </a:cubicBezTo>
                <a:cubicBezTo>
                  <a:pt x="5919" y="1407"/>
                  <a:pt x="5924" y="1392"/>
                  <a:pt x="5930" y="1378"/>
                </a:cubicBezTo>
                <a:cubicBezTo>
                  <a:pt x="5939" y="1350"/>
                  <a:pt x="5919" y="1319"/>
                  <a:pt x="5893" y="1313"/>
                </a:cubicBezTo>
                <a:cubicBezTo>
                  <a:pt x="5888" y="1311"/>
                  <a:pt x="5884" y="1311"/>
                  <a:pt x="5879" y="1311"/>
                </a:cubicBezTo>
                <a:close/>
                <a:moveTo>
                  <a:pt x="2364" y="1379"/>
                </a:moveTo>
                <a:cubicBezTo>
                  <a:pt x="2346" y="1379"/>
                  <a:pt x="2328" y="1390"/>
                  <a:pt x="2328" y="1413"/>
                </a:cubicBezTo>
                <a:lnTo>
                  <a:pt x="2328" y="1429"/>
                </a:lnTo>
                <a:cubicBezTo>
                  <a:pt x="2328" y="1452"/>
                  <a:pt x="2346" y="1463"/>
                  <a:pt x="2363" y="1463"/>
                </a:cubicBezTo>
                <a:cubicBezTo>
                  <a:pt x="2381" y="1463"/>
                  <a:pt x="2398" y="1452"/>
                  <a:pt x="2398" y="1429"/>
                </a:cubicBezTo>
                <a:lnTo>
                  <a:pt x="2398" y="1413"/>
                </a:lnTo>
                <a:cubicBezTo>
                  <a:pt x="2399" y="1390"/>
                  <a:pt x="2381" y="1379"/>
                  <a:pt x="2364" y="1379"/>
                </a:cubicBezTo>
                <a:close/>
                <a:moveTo>
                  <a:pt x="7843" y="1377"/>
                </a:moveTo>
                <a:cubicBezTo>
                  <a:pt x="7816" y="1377"/>
                  <a:pt x="7792" y="1413"/>
                  <a:pt x="7817" y="1438"/>
                </a:cubicBezTo>
                <a:lnTo>
                  <a:pt x="7833" y="1454"/>
                </a:lnTo>
                <a:cubicBezTo>
                  <a:pt x="7840" y="1461"/>
                  <a:pt x="7849" y="1464"/>
                  <a:pt x="7857" y="1464"/>
                </a:cubicBezTo>
                <a:cubicBezTo>
                  <a:pt x="7884" y="1464"/>
                  <a:pt x="7908" y="1428"/>
                  <a:pt x="7882" y="1404"/>
                </a:cubicBezTo>
                <a:lnTo>
                  <a:pt x="7867" y="1388"/>
                </a:lnTo>
                <a:cubicBezTo>
                  <a:pt x="7859" y="1381"/>
                  <a:pt x="7851" y="1377"/>
                  <a:pt x="7843" y="1377"/>
                </a:cubicBezTo>
                <a:close/>
                <a:moveTo>
                  <a:pt x="7681" y="1393"/>
                </a:moveTo>
                <a:cubicBezTo>
                  <a:pt x="7636" y="1393"/>
                  <a:pt x="7637" y="1465"/>
                  <a:pt x="7682" y="1465"/>
                </a:cubicBezTo>
                <a:lnTo>
                  <a:pt x="7713" y="1465"/>
                </a:lnTo>
                <a:cubicBezTo>
                  <a:pt x="7758" y="1465"/>
                  <a:pt x="7758" y="1393"/>
                  <a:pt x="7713" y="1393"/>
                </a:cubicBezTo>
                <a:lnTo>
                  <a:pt x="7682" y="1393"/>
                </a:lnTo>
                <a:cubicBezTo>
                  <a:pt x="7682" y="1393"/>
                  <a:pt x="7682" y="1393"/>
                  <a:pt x="7681" y="1393"/>
                </a:cubicBezTo>
                <a:close/>
                <a:moveTo>
                  <a:pt x="24056" y="1379"/>
                </a:moveTo>
                <a:cubicBezTo>
                  <a:pt x="24053" y="1379"/>
                  <a:pt x="24049" y="1379"/>
                  <a:pt x="24045" y="1381"/>
                </a:cubicBezTo>
                <a:cubicBezTo>
                  <a:pt x="24029" y="1386"/>
                  <a:pt x="24014" y="1391"/>
                  <a:pt x="24000" y="1396"/>
                </a:cubicBezTo>
                <a:cubicBezTo>
                  <a:pt x="23960" y="1408"/>
                  <a:pt x="23971" y="1466"/>
                  <a:pt x="24007" y="1466"/>
                </a:cubicBezTo>
                <a:cubicBezTo>
                  <a:pt x="24011" y="1466"/>
                  <a:pt x="24015" y="1466"/>
                  <a:pt x="24019" y="1465"/>
                </a:cubicBezTo>
                <a:cubicBezTo>
                  <a:pt x="24034" y="1459"/>
                  <a:pt x="24048" y="1454"/>
                  <a:pt x="24063" y="1449"/>
                </a:cubicBezTo>
                <a:cubicBezTo>
                  <a:pt x="24101" y="1436"/>
                  <a:pt x="24091" y="1379"/>
                  <a:pt x="24056" y="1379"/>
                </a:cubicBezTo>
                <a:close/>
                <a:moveTo>
                  <a:pt x="3103" y="1386"/>
                </a:moveTo>
                <a:cubicBezTo>
                  <a:pt x="3081" y="1386"/>
                  <a:pt x="3058" y="1392"/>
                  <a:pt x="3037" y="1403"/>
                </a:cubicBezTo>
                <a:cubicBezTo>
                  <a:pt x="3002" y="1420"/>
                  <a:pt x="3024" y="1468"/>
                  <a:pt x="3057" y="1468"/>
                </a:cubicBezTo>
                <a:cubicBezTo>
                  <a:pt x="3062" y="1468"/>
                  <a:pt x="3067" y="1467"/>
                  <a:pt x="3073" y="1465"/>
                </a:cubicBezTo>
                <a:cubicBezTo>
                  <a:pt x="3083" y="1460"/>
                  <a:pt x="3092" y="1458"/>
                  <a:pt x="3101" y="1458"/>
                </a:cubicBezTo>
                <a:cubicBezTo>
                  <a:pt x="3112" y="1458"/>
                  <a:pt x="3123" y="1461"/>
                  <a:pt x="3135" y="1466"/>
                </a:cubicBezTo>
                <a:cubicBezTo>
                  <a:pt x="3138" y="1467"/>
                  <a:pt x="3141" y="1467"/>
                  <a:pt x="3144" y="1467"/>
                </a:cubicBezTo>
                <a:cubicBezTo>
                  <a:pt x="3159" y="1467"/>
                  <a:pt x="3175" y="1454"/>
                  <a:pt x="3179" y="1439"/>
                </a:cubicBezTo>
                <a:cubicBezTo>
                  <a:pt x="3185" y="1418"/>
                  <a:pt x="3172" y="1403"/>
                  <a:pt x="3154" y="1396"/>
                </a:cubicBezTo>
                <a:cubicBezTo>
                  <a:pt x="3137" y="1390"/>
                  <a:pt x="3120" y="1386"/>
                  <a:pt x="3103" y="1386"/>
                </a:cubicBezTo>
                <a:close/>
                <a:moveTo>
                  <a:pt x="9480" y="1366"/>
                </a:moveTo>
                <a:cubicBezTo>
                  <a:pt x="9475" y="1366"/>
                  <a:pt x="9469" y="1368"/>
                  <a:pt x="9463" y="1371"/>
                </a:cubicBezTo>
                <a:cubicBezTo>
                  <a:pt x="9447" y="1380"/>
                  <a:pt x="9438" y="1404"/>
                  <a:pt x="9450" y="1419"/>
                </a:cubicBezTo>
                <a:cubicBezTo>
                  <a:pt x="9465" y="1439"/>
                  <a:pt x="9480" y="1460"/>
                  <a:pt x="9495" y="1480"/>
                </a:cubicBezTo>
                <a:cubicBezTo>
                  <a:pt x="9502" y="1491"/>
                  <a:pt x="9514" y="1498"/>
                  <a:pt x="9526" y="1498"/>
                </a:cubicBezTo>
                <a:cubicBezTo>
                  <a:pt x="9531" y="1498"/>
                  <a:pt x="9537" y="1496"/>
                  <a:pt x="9543" y="1493"/>
                </a:cubicBezTo>
                <a:cubicBezTo>
                  <a:pt x="9559" y="1483"/>
                  <a:pt x="9568" y="1460"/>
                  <a:pt x="9556" y="1445"/>
                </a:cubicBezTo>
                <a:cubicBezTo>
                  <a:pt x="9541" y="1425"/>
                  <a:pt x="9526" y="1405"/>
                  <a:pt x="9511" y="1384"/>
                </a:cubicBezTo>
                <a:cubicBezTo>
                  <a:pt x="9504" y="1373"/>
                  <a:pt x="9492" y="1366"/>
                  <a:pt x="9480" y="1366"/>
                </a:cubicBezTo>
                <a:close/>
                <a:moveTo>
                  <a:pt x="10826" y="1366"/>
                </a:moveTo>
                <a:cubicBezTo>
                  <a:pt x="10810" y="1366"/>
                  <a:pt x="10794" y="1374"/>
                  <a:pt x="10783" y="1391"/>
                </a:cubicBezTo>
                <a:cubicBezTo>
                  <a:pt x="10774" y="1407"/>
                  <a:pt x="10764" y="1423"/>
                  <a:pt x="10756" y="1436"/>
                </a:cubicBezTo>
                <a:cubicBezTo>
                  <a:pt x="10731" y="1479"/>
                  <a:pt x="10767" y="1518"/>
                  <a:pt x="10804" y="1518"/>
                </a:cubicBezTo>
                <a:cubicBezTo>
                  <a:pt x="10820" y="1518"/>
                  <a:pt x="10836" y="1510"/>
                  <a:pt x="10847" y="1492"/>
                </a:cubicBezTo>
                <a:cubicBezTo>
                  <a:pt x="10857" y="1476"/>
                  <a:pt x="10866" y="1460"/>
                  <a:pt x="10874" y="1446"/>
                </a:cubicBezTo>
                <a:cubicBezTo>
                  <a:pt x="10899" y="1405"/>
                  <a:pt x="10862" y="1366"/>
                  <a:pt x="10826" y="1366"/>
                </a:cubicBezTo>
                <a:close/>
                <a:moveTo>
                  <a:pt x="21167" y="1412"/>
                </a:moveTo>
                <a:cubicBezTo>
                  <a:pt x="21155" y="1412"/>
                  <a:pt x="21142" y="1419"/>
                  <a:pt x="21136" y="1430"/>
                </a:cubicBezTo>
                <a:cubicBezTo>
                  <a:pt x="21127" y="1449"/>
                  <a:pt x="21134" y="1467"/>
                  <a:pt x="21149" y="1478"/>
                </a:cubicBezTo>
                <a:cubicBezTo>
                  <a:pt x="21169" y="1494"/>
                  <a:pt x="21188" y="1509"/>
                  <a:pt x="21209" y="1523"/>
                </a:cubicBezTo>
                <a:cubicBezTo>
                  <a:pt x="21214" y="1527"/>
                  <a:pt x="21219" y="1528"/>
                  <a:pt x="21225" y="1528"/>
                </a:cubicBezTo>
                <a:cubicBezTo>
                  <a:pt x="21238" y="1528"/>
                  <a:pt x="21251" y="1520"/>
                  <a:pt x="21257" y="1510"/>
                </a:cubicBezTo>
                <a:cubicBezTo>
                  <a:pt x="21269" y="1492"/>
                  <a:pt x="21260" y="1473"/>
                  <a:pt x="21244" y="1461"/>
                </a:cubicBezTo>
                <a:cubicBezTo>
                  <a:pt x="21225" y="1446"/>
                  <a:pt x="21205" y="1431"/>
                  <a:pt x="21184" y="1417"/>
                </a:cubicBezTo>
                <a:cubicBezTo>
                  <a:pt x="21179" y="1413"/>
                  <a:pt x="21173" y="1412"/>
                  <a:pt x="21167" y="1412"/>
                </a:cubicBezTo>
                <a:close/>
                <a:moveTo>
                  <a:pt x="877" y="1421"/>
                </a:moveTo>
                <a:cubicBezTo>
                  <a:pt x="859" y="1421"/>
                  <a:pt x="840" y="1432"/>
                  <a:pt x="839" y="1455"/>
                </a:cubicBezTo>
                <a:cubicBezTo>
                  <a:pt x="837" y="1491"/>
                  <a:pt x="862" y="1522"/>
                  <a:pt x="896" y="1533"/>
                </a:cubicBezTo>
                <a:cubicBezTo>
                  <a:pt x="900" y="1534"/>
                  <a:pt x="904" y="1534"/>
                  <a:pt x="907" y="1534"/>
                </a:cubicBezTo>
                <a:cubicBezTo>
                  <a:pt x="943" y="1534"/>
                  <a:pt x="955" y="1476"/>
                  <a:pt x="916" y="1465"/>
                </a:cubicBezTo>
                <a:cubicBezTo>
                  <a:pt x="910" y="1461"/>
                  <a:pt x="911" y="1459"/>
                  <a:pt x="911" y="1455"/>
                </a:cubicBezTo>
                <a:cubicBezTo>
                  <a:pt x="912" y="1432"/>
                  <a:pt x="895" y="1421"/>
                  <a:pt x="877" y="1421"/>
                </a:cubicBezTo>
                <a:close/>
                <a:moveTo>
                  <a:pt x="12410" y="1439"/>
                </a:moveTo>
                <a:cubicBezTo>
                  <a:pt x="12401" y="1439"/>
                  <a:pt x="12392" y="1444"/>
                  <a:pt x="12392" y="1455"/>
                </a:cubicBezTo>
                <a:lnTo>
                  <a:pt x="12392" y="1529"/>
                </a:lnTo>
                <a:cubicBezTo>
                  <a:pt x="12392" y="1541"/>
                  <a:pt x="12402" y="1547"/>
                  <a:pt x="12411" y="1547"/>
                </a:cubicBezTo>
                <a:cubicBezTo>
                  <a:pt x="12419" y="1547"/>
                  <a:pt x="12428" y="1541"/>
                  <a:pt x="12428" y="1529"/>
                </a:cubicBezTo>
                <a:lnTo>
                  <a:pt x="12428" y="1455"/>
                </a:lnTo>
                <a:cubicBezTo>
                  <a:pt x="12428" y="1444"/>
                  <a:pt x="12419" y="1439"/>
                  <a:pt x="12410" y="1439"/>
                </a:cubicBezTo>
                <a:close/>
                <a:moveTo>
                  <a:pt x="22746" y="1477"/>
                </a:moveTo>
                <a:cubicBezTo>
                  <a:pt x="22700" y="1477"/>
                  <a:pt x="22700" y="1548"/>
                  <a:pt x="22746" y="1548"/>
                </a:cubicBezTo>
                <a:lnTo>
                  <a:pt x="22775" y="1548"/>
                </a:lnTo>
                <a:cubicBezTo>
                  <a:pt x="22775" y="1548"/>
                  <a:pt x="22776" y="1548"/>
                  <a:pt x="22776" y="1548"/>
                </a:cubicBezTo>
                <a:cubicBezTo>
                  <a:pt x="22821" y="1548"/>
                  <a:pt x="22821" y="1477"/>
                  <a:pt x="22775" y="1477"/>
                </a:cubicBezTo>
                <a:close/>
                <a:moveTo>
                  <a:pt x="7080" y="1497"/>
                </a:moveTo>
                <a:cubicBezTo>
                  <a:pt x="7062" y="1497"/>
                  <a:pt x="7044" y="1508"/>
                  <a:pt x="7044" y="1531"/>
                </a:cubicBezTo>
                <a:lnTo>
                  <a:pt x="7044" y="1546"/>
                </a:lnTo>
                <a:cubicBezTo>
                  <a:pt x="7044" y="1569"/>
                  <a:pt x="7062" y="1581"/>
                  <a:pt x="7080" y="1581"/>
                </a:cubicBezTo>
                <a:cubicBezTo>
                  <a:pt x="7098" y="1581"/>
                  <a:pt x="7116" y="1569"/>
                  <a:pt x="7116" y="1546"/>
                </a:cubicBezTo>
                <a:lnTo>
                  <a:pt x="7116" y="1531"/>
                </a:lnTo>
                <a:cubicBezTo>
                  <a:pt x="7116" y="1508"/>
                  <a:pt x="7098" y="1497"/>
                  <a:pt x="7080" y="1497"/>
                </a:cubicBezTo>
                <a:close/>
                <a:moveTo>
                  <a:pt x="11975" y="1540"/>
                </a:moveTo>
                <a:cubicBezTo>
                  <a:pt x="11957" y="1540"/>
                  <a:pt x="11940" y="1551"/>
                  <a:pt x="11940" y="1575"/>
                </a:cubicBezTo>
                <a:lnTo>
                  <a:pt x="11940" y="1590"/>
                </a:lnTo>
                <a:cubicBezTo>
                  <a:pt x="11939" y="1613"/>
                  <a:pt x="11956" y="1624"/>
                  <a:pt x="11974" y="1624"/>
                </a:cubicBezTo>
                <a:cubicBezTo>
                  <a:pt x="11992" y="1624"/>
                  <a:pt x="12010" y="1613"/>
                  <a:pt x="12010" y="1590"/>
                </a:cubicBezTo>
                <a:lnTo>
                  <a:pt x="12010" y="1575"/>
                </a:lnTo>
                <a:cubicBezTo>
                  <a:pt x="12010" y="1551"/>
                  <a:pt x="11992" y="1540"/>
                  <a:pt x="11975" y="1540"/>
                </a:cubicBezTo>
                <a:close/>
                <a:moveTo>
                  <a:pt x="15098" y="1502"/>
                </a:moveTo>
                <a:cubicBezTo>
                  <a:pt x="15095" y="1502"/>
                  <a:pt x="15092" y="1502"/>
                  <a:pt x="15089" y="1503"/>
                </a:cubicBezTo>
                <a:cubicBezTo>
                  <a:pt x="15079" y="1506"/>
                  <a:pt x="15073" y="1512"/>
                  <a:pt x="15069" y="1518"/>
                </a:cubicBezTo>
                <a:cubicBezTo>
                  <a:pt x="15064" y="1509"/>
                  <a:pt x="15053" y="1502"/>
                  <a:pt x="15041" y="1502"/>
                </a:cubicBezTo>
                <a:cubicBezTo>
                  <a:pt x="15040" y="1502"/>
                  <a:pt x="15040" y="1502"/>
                  <a:pt x="15040" y="1502"/>
                </a:cubicBezTo>
                <a:cubicBezTo>
                  <a:pt x="14991" y="1502"/>
                  <a:pt x="14992" y="1571"/>
                  <a:pt x="15037" y="1572"/>
                </a:cubicBezTo>
                <a:cubicBezTo>
                  <a:pt x="15049" y="1572"/>
                  <a:pt x="15058" y="1567"/>
                  <a:pt x="15065" y="1560"/>
                </a:cubicBezTo>
                <a:cubicBezTo>
                  <a:pt x="15074" y="1592"/>
                  <a:pt x="15101" y="1619"/>
                  <a:pt x="15135" y="1629"/>
                </a:cubicBezTo>
                <a:cubicBezTo>
                  <a:pt x="15139" y="1631"/>
                  <a:pt x="15143" y="1631"/>
                  <a:pt x="15147" y="1631"/>
                </a:cubicBezTo>
                <a:cubicBezTo>
                  <a:pt x="15181" y="1631"/>
                  <a:pt x="15193" y="1574"/>
                  <a:pt x="15154" y="1561"/>
                </a:cubicBezTo>
                <a:cubicBezTo>
                  <a:pt x="15138" y="1556"/>
                  <a:pt x="15133" y="1543"/>
                  <a:pt x="15132" y="1528"/>
                </a:cubicBezTo>
                <a:cubicBezTo>
                  <a:pt x="15130" y="1512"/>
                  <a:pt x="15113" y="1502"/>
                  <a:pt x="15098" y="1502"/>
                </a:cubicBezTo>
                <a:close/>
                <a:moveTo>
                  <a:pt x="16524" y="1519"/>
                </a:moveTo>
                <a:cubicBezTo>
                  <a:pt x="16506" y="1519"/>
                  <a:pt x="16488" y="1528"/>
                  <a:pt x="16478" y="1545"/>
                </a:cubicBezTo>
                <a:cubicBezTo>
                  <a:pt x="16463" y="1569"/>
                  <a:pt x="16472" y="1606"/>
                  <a:pt x="16498" y="1619"/>
                </a:cubicBezTo>
                <a:cubicBezTo>
                  <a:pt x="16508" y="1624"/>
                  <a:pt x="16518" y="1629"/>
                  <a:pt x="16528" y="1634"/>
                </a:cubicBezTo>
                <a:cubicBezTo>
                  <a:pt x="16537" y="1639"/>
                  <a:pt x="16546" y="1641"/>
                  <a:pt x="16555" y="1641"/>
                </a:cubicBezTo>
                <a:cubicBezTo>
                  <a:pt x="16573" y="1641"/>
                  <a:pt x="16591" y="1632"/>
                  <a:pt x="16602" y="1614"/>
                </a:cubicBezTo>
                <a:cubicBezTo>
                  <a:pt x="16615" y="1591"/>
                  <a:pt x="16608" y="1555"/>
                  <a:pt x="16582" y="1541"/>
                </a:cubicBezTo>
                <a:cubicBezTo>
                  <a:pt x="16571" y="1536"/>
                  <a:pt x="16562" y="1531"/>
                  <a:pt x="16551" y="1525"/>
                </a:cubicBezTo>
                <a:cubicBezTo>
                  <a:pt x="16543" y="1521"/>
                  <a:pt x="16533" y="1519"/>
                  <a:pt x="16524" y="1519"/>
                </a:cubicBezTo>
                <a:close/>
                <a:moveTo>
                  <a:pt x="19304" y="1622"/>
                </a:moveTo>
                <a:cubicBezTo>
                  <a:pt x="19280" y="1622"/>
                  <a:pt x="19280" y="1656"/>
                  <a:pt x="19304" y="1656"/>
                </a:cubicBezTo>
                <a:cubicBezTo>
                  <a:pt x="19327" y="1656"/>
                  <a:pt x="19327" y="1622"/>
                  <a:pt x="19304" y="1622"/>
                </a:cubicBezTo>
                <a:close/>
                <a:moveTo>
                  <a:pt x="3535" y="1596"/>
                </a:moveTo>
                <a:cubicBezTo>
                  <a:pt x="3521" y="1596"/>
                  <a:pt x="3508" y="1614"/>
                  <a:pt x="3522" y="1625"/>
                </a:cubicBezTo>
                <a:cubicBezTo>
                  <a:pt x="3529" y="1632"/>
                  <a:pt x="3529" y="1637"/>
                  <a:pt x="3520" y="1644"/>
                </a:cubicBezTo>
                <a:cubicBezTo>
                  <a:pt x="3506" y="1655"/>
                  <a:pt x="3519" y="1672"/>
                  <a:pt x="3534" y="1672"/>
                </a:cubicBezTo>
                <a:cubicBezTo>
                  <a:pt x="3538" y="1672"/>
                  <a:pt x="3542" y="1671"/>
                  <a:pt x="3545" y="1669"/>
                </a:cubicBezTo>
                <a:cubicBezTo>
                  <a:pt x="3566" y="1651"/>
                  <a:pt x="3566" y="1619"/>
                  <a:pt x="3546" y="1601"/>
                </a:cubicBezTo>
                <a:cubicBezTo>
                  <a:pt x="3543" y="1597"/>
                  <a:pt x="3539" y="1596"/>
                  <a:pt x="3535" y="1596"/>
                </a:cubicBezTo>
                <a:close/>
                <a:moveTo>
                  <a:pt x="15654" y="1592"/>
                </a:moveTo>
                <a:cubicBezTo>
                  <a:pt x="15627" y="1592"/>
                  <a:pt x="15603" y="1629"/>
                  <a:pt x="15628" y="1653"/>
                </a:cubicBezTo>
                <a:lnTo>
                  <a:pt x="15644" y="1669"/>
                </a:lnTo>
                <a:cubicBezTo>
                  <a:pt x="15651" y="1676"/>
                  <a:pt x="15659" y="1679"/>
                  <a:pt x="15667" y="1679"/>
                </a:cubicBezTo>
                <a:cubicBezTo>
                  <a:pt x="15694" y="1679"/>
                  <a:pt x="15719" y="1644"/>
                  <a:pt x="15693" y="1619"/>
                </a:cubicBezTo>
                <a:lnTo>
                  <a:pt x="15678" y="1603"/>
                </a:lnTo>
                <a:cubicBezTo>
                  <a:pt x="15670" y="1596"/>
                  <a:pt x="15662" y="1592"/>
                  <a:pt x="15654" y="1592"/>
                </a:cubicBezTo>
                <a:close/>
                <a:moveTo>
                  <a:pt x="6059" y="1613"/>
                </a:moveTo>
                <a:cubicBezTo>
                  <a:pt x="6012" y="1613"/>
                  <a:pt x="6012" y="1685"/>
                  <a:pt x="6059" y="1685"/>
                </a:cubicBezTo>
                <a:cubicBezTo>
                  <a:pt x="6105" y="1685"/>
                  <a:pt x="6105" y="1613"/>
                  <a:pt x="6059" y="1613"/>
                </a:cubicBezTo>
                <a:close/>
                <a:moveTo>
                  <a:pt x="13759" y="1545"/>
                </a:moveTo>
                <a:cubicBezTo>
                  <a:pt x="13753" y="1545"/>
                  <a:pt x="13747" y="1546"/>
                  <a:pt x="13742" y="1549"/>
                </a:cubicBezTo>
                <a:cubicBezTo>
                  <a:pt x="13723" y="1560"/>
                  <a:pt x="13721" y="1581"/>
                  <a:pt x="13728" y="1598"/>
                </a:cubicBezTo>
                <a:cubicBezTo>
                  <a:pt x="13738" y="1623"/>
                  <a:pt x="13749" y="1648"/>
                  <a:pt x="13760" y="1672"/>
                </a:cubicBezTo>
                <a:cubicBezTo>
                  <a:pt x="13766" y="1684"/>
                  <a:pt x="13779" y="1689"/>
                  <a:pt x="13792" y="1689"/>
                </a:cubicBezTo>
                <a:cubicBezTo>
                  <a:pt x="13798" y="1689"/>
                  <a:pt x="13804" y="1688"/>
                  <a:pt x="13809" y="1686"/>
                </a:cubicBezTo>
                <a:cubicBezTo>
                  <a:pt x="13827" y="1675"/>
                  <a:pt x="13831" y="1654"/>
                  <a:pt x="13822" y="1637"/>
                </a:cubicBezTo>
                <a:cubicBezTo>
                  <a:pt x="13812" y="1612"/>
                  <a:pt x="13801" y="1587"/>
                  <a:pt x="13790" y="1562"/>
                </a:cubicBezTo>
                <a:cubicBezTo>
                  <a:pt x="13784" y="1550"/>
                  <a:pt x="13772" y="1545"/>
                  <a:pt x="13759" y="1545"/>
                </a:cubicBezTo>
                <a:close/>
                <a:moveTo>
                  <a:pt x="10307" y="1562"/>
                </a:moveTo>
                <a:cubicBezTo>
                  <a:pt x="10298" y="1562"/>
                  <a:pt x="10288" y="1565"/>
                  <a:pt x="10280" y="1569"/>
                </a:cubicBezTo>
                <a:cubicBezTo>
                  <a:pt x="10254" y="1585"/>
                  <a:pt x="10247" y="1616"/>
                  <a:pt x="10260" y="1643"/>
                </a:cubicBezTo>
                <a:cubicBezTo>
                  <a:pt x="10266" y="1653"/>
                  <a:pt x="10271" y="1661"/>
                  <a:pt x="10276" y="1672"/>
                </a:cubicBezTo>
                <a:cubicBezTo>
                  <a:pt x="10285" y="1690"/>
                  <a:pt x="10303" y="1699"/>
                  <a:pt x="10322" y="1699"/>
                </a:cubicBezTo>
                <a:cubicBezTo>
                  <a:pt x="10332" y="1699"/>
                  <a:pt x="10341" y="1696"/>
                  <a:pt x="10349" y="1692"/>
                </a:cubicBezTo>
                <a:cubicBezTo>
                  <a:pt x="10376" y="1676"/>
                  <a:pt x="10382" y="1645"/>
                  <a:pt x="10369" y="1619"/>
                </a:cubicBezTo>
                <a:cubicBezTo>
                  <a:pt x="10364" y="1608"/>
                  <a:pt x="10359" y="1599"/>
                  <a:pt x="10354" y="1588"/>
                </a:cubicBezTo>
                <a:cubicBezTo>
                  <a:pt x="10344" y="1571"/>
                  <a:pt x="10325" y="1562"/>
                  <a:pt x="10307" y="1562"/>
                </a:cubicBezTo>
                <a:close/>
                <a:moveTo>
                  <a:pt x="1804" y="1675"/>
                </a:moveTo>
                <a:cubicBezTo>
                  <a:pt x="1770" y="1675"/>
                  <a:pt x="1758" y="1733"/>
                  <a:pt x="1797" y="1745"/>
                </a:cubicBezTo>
                <a:cubicBezTo>
                  <a:pt x="1813" y="1751"/>
                  <a:pt x="1827" y="1756"/>
                  <a:pt x="1842" y="1761"/>
                </a:cubicBezTo>
                <a:cubicBezTo>
                  <a:pt x="1846" y="1762"/>
                  <a:pt x="1850" y="1763"/>
                  <a:pt x="1854" y="1763"/>
                </a:cubicBezTo>
                <a:cubicBezTo>
                  <a:pt x="1888" y="1763"/>
                  <a:pt x="1901" y="1706"/>
                  <a:pt x="1862" y="1693"/>
                </a:cubicBezTo>
                <a:cubicBezTo>
                  <a:pt x="1846" y="1688"/>
                  <a:pt x="1831" y="1682"/>
                  <a:pt x="1817" y="1677"/>
                </a:cubicBezTo>
                <a:cubicBezTo>
                  <a:pt x="1812" y="1676"/>
                  <a:pt x="1808" y="1675"/>
                  <a:pt x="1804" y="1675"/>
                </a:cubicBezTo>
                <a:close/>
                <a:moveTo>
                  <a:pt x="4497" y="1714"/>
                </a:moveTo>
                <a:cubicBezTo>
                  <a:pt x="4450" y="1714"/>
                  <a:pt x="4450" y="1785"/>
                  <a:pt x="4497" y="1785"/>
                </a:cubicBezTo>
                <a:cubicBezTo>
                  <a:pt x="4541" y="1785"/>
                  <a:pt x="4542" y="1714"/>
                  <a:pt x="4497" y="1714"/>
                </a:cubicBezTo>
                <a:close/>
                <a:moveTo>
                  <a:pt x="23422" y="1646"/>
                </a:moveTo>
                <a:cubicBezTo>
                  <a:pt x="23401" y="1646"/>
                  <a:pt x="23379" y="1663"/>
                  <a:pt x="23385" y="1690"/>
                </a:cubicBezTo>
                <a:lnTo>
                  <a:pt x="23400" y="1764"/>
                </a:lnTo>
                <a:cubicBezTo>
                  <a:pt x="23404" y="1782"/>
                  <a:pt x="23417" y="1789"/>
                  <a:pt x="23431" y="1789"/>
                </a:cubicBezTo>
                <a:cubicBezTo>
                  <a:pt x="23451" y="1789"/>
                  <a:pt x="23474" y="1772"/>
                  <a:pt x="23469" y="1745"/>
                </a:cubicBezTo>
                <a:cubicBezTo>
                  <a:pt x="23461" y="1721"/>
                  <a:pt x="23457" y="1696"/>
                  <a:pt x="23453" y="1671"/>
                </a:cubicBezTo>
                <a:cubicBezTo>
                  <a:pt x="23449" y="1653"/>
                  <a:pt x="23436" y="1646"/>
                  <a:pt x="23422" y="1646"/>
                </a:cubicBezTo>
                <a:close/>
                <a:moveTo>
                  <a:pt x="2436" y="1723"/>
                </a:moveTo>
                <a:cubicBezTo>
                  <a:pt x="2392" y="1723"/>
                  <a:pt x="2391" y="1795"/>
                  <a:pt x="2436" y="1795"/>
                </a:cubicBezTo>
                <a:cubicBezTo>
                  <a:pt x="2482" y="1795"/>
                  <a:pt x="2482" y="1723"/>
                  <a:pt x="2436" y="1723"/>
                </a:cubicBezTo>
                <a:close/>
                <a:moveTo>
                  <a:pt x="2722" y="1712"/>
                </a:moveTo>
                <a:cubicBezTo>
                  <a:pt x="2691" y="1712"/>
                  <a:pt x="2669" y="1759"/>
                  <a:pt x="2703" y="1777"/>
                </a:cubicBezTo>
                <a:cubicBezTo>
                  <a:pt x="2714" y="1782"/>
                  <a:pt x="2723" y="1787"/>
                  <a:pt x="2733" y="1792"/>
                </a:cubicBezTo>
                <a:cubicBezTo>
                  <a:pt x="2739" y="1795"/>
                  <a:pt x="2745" y="1797"/>
                  <a:pt x="2751" y="1797"/>
                </a:cubicBezTo>
                <a:cubicBezTo>
                  <a:pt x="2783" y="1797"/>
                  <a:pt x="2805" y="1750"/>
                  <a:pt x="2769" y="1732"/>
                </a:cubicBezTo>
                <a:cubicBezTo>
                  <a:pt x="2759" y="1726"/>
                  <a:pt x="2749" y="1721"/>
                  <a:pt x="2739" y="1716"/>
                </a:cubicBezTo>
                <a:cubicBezTo>
                  <a:pt x="2733" y="1713"/>
                  <a:pt x="2728" y="1712"/>
                  <a:pt x="2722" y="1712"/>
                </a:cubicBezTo>
                <a:close/>
                <a:moveTo>
                  <a:pt x="3870" y="1712"/>
                </a:moveTo>
                <a:cubicBezTo>
                  <a:pt x="3865" y="1712"/>
                  <a:pt x="3860" y="1713"/>
                  <a:pt x="3855" y="1714"/>
                </a:cubicBezTo>
                <a:cubicBezTo>
                  <a:pt x="3816" y="1723"/>
                  <a:pt x="3827" y="1782"/>
                  <a:pt x="3865" y="1784"/>
                </a:cubicBezTo>
                <a:cubicBezTo>
                  <a:pt x="3871" y="1794"/>
                  <a:pt x="3883" y="1799"/>
                  <a:pt x="3894" y="1799"/>
                </a:cubicBezTo>
                <a:cubicBezTo>
                  <a:pt x="3900" y="1799"/>
                  <a:pt x="3907" y="1798"/>
                  <a:pt x="3912" y="1795"/>
                </a:cubicBezTo>
                <a:cubicBezTo>
                  <a:pt x="3931" y="1784"/>
                  <a:pt x="3933" y="1763"/>
                  <a:pt x="3926" y="1745"/>
                </a:cubicBezTo>
                <a:cubicBezTo>
                  <a:pt x="3915" y="1723"/>
                  <a:pt x="3892" y="1712"/>
                  <a:pt x="3870" y="1712"/>
                </a:cubicBezTo>
                <a:close/>
                <a:moveTo>
                  <a:pt x="13042" y="1674"/>
                </a:moveTo>
                <a:cubicBezTo>
                  <a:pt x="13024" y="1674"/>
                  <a:pt x="13005" y="1684"/>
                  <a:pt x="12995" y="1701"/>
                </a:cubicBezTo>
                <a:cubicBezTo>
                  <a:pt x="12979" y="1727"/>
                  <a:pt x="12989" y="1759"/>
                  <a:pt x="13015" y="1775"/>
                </a:cubicBezTo>
                <a:cubicBezTo>
                  <a:pt x="13030" y="1785"/>
                  <a:pt x="13045" y="1795"/>
                  <a:pt x="13059" y="1805"/>
                </a:cubicBezTo>
                <a:cubicBezTo>
                  <a:pt x="13066" y="1810"/>
                  <a:pt x="13075" y="1812"/>
                  <a:pt x="13084" y="1812"/>
                </a:cubicBezTo>
                <a:cubicBezTo>
                  <a:pt x="13103" y="1812"/>
                  <a:pt x="13123" y="1802"/>
                  <a:pt x="13132" y="1785"/>
                </a:cubicBezTo>
                <a:cubicBezTo>
                  <a:pt x="13147" y="1759"/>
                  <a:pt x="13136" y="1727"/>
                  <a:pt x="13113" y="1712"/>
                </a:cubicBezTo>
                <a:cubicBezTo>
                  <a:pt x="13097" y="1701"/>
                  <a:pt x="13083" y="1692"/>
                  <a:pt x="13068" y="1681"/>
                </a:cubicBezTo>
                <a:cubicBezTo>
                  <a:pt x="13060" y="1676"/>
                  <a:pt x="13051" y="1674"/>
                  <a:pt x="13042" y="1674"/>
                </a:cubicBezTo>
                <a:close/>
                <a:moveTo>
                  <a:pt x="6525" y="1720"/>
                </a:moveTo>
                <a:cubicBezTo>
                  <a:pt x="6507" y="1720"/>
                  <a:pt x="6489" y="1732"/>
                  <a:pt x="6489" y="1755"/>
                </a:cubicBezTo>
                <a:lnTo>
                  <a:pt x="6489" y="1785"/>
                </a:lnTo>
                <a:cubicBezTo>
                  <a:pt x="6489" y="1808"/>
                  <a:pt x="6506" y="1820"/>
                  <a:pt x="6524" y="1820"/>
                </a:cubicBezTo>
                <a:cubicBezTo>
                  <a:pt x="6541" y="1820"/>
                  <a:pt x="6559" y="1808"/>
                  <a:pt x="6560" y="1785"/>
                </a:cubicBezTo>
                <a:lnTo>
                  <a:pt x="6560" y="1755"/>
                </a:lnTo>
                <a:cubicBezTo>
                  <a:pt x="6560" y="1732"/>
                  <a:pt x="6543" y="1720"/>
                  <a:pt x="6525" y="1720"/>
                </a:cubicBezTo>
                <a:close/>
                <a:moveTo>
                  <a:pt x="17021" y="1714"/>
                </a:moveTo>
                <a:cubicBezTo>
                  <a:pt x="16980" y="1714"/>
                  <a:pt x="16944" y="1767"/>
                  <a:pt x="16981" y="1805"/>
                </a:cubicBezTo>
                <a:cubicBezTo>
                  <a:pt x="16987" y="1810"/>
                  <a:pt x="16991" y="1815"/>
                  <a:pt x="16996" y="1821"/>
                </a:cubicBezTo>
                <a:cubicBezTo>
                  <a:pt x="17007" y="1832"/>
                  <a:pt x="17020" y="1836"/>
                  <a:pt x="17032" y="1836"/>
                </a:cubicBezTo>
                <a:cubicBezTo>
                  <a:pt x="17073" y="1836"/>
                  <a:pt x="17110" y="1783"/>
                  <a:pt x="17073" y="1745"/>
                </a:cubicBezTo>
                <a:lnTo>
                  <a:pt x="17057" y="1730"/>
                </a:lnTo>
                <a:cubicBezTo>
                  <a:pt x="17046" y="1719"/>
                  <a:pt x="17033" y="1714"/>
                  <a:pt x="17021" y="1714"/>
                </a:cubicBezTo>
                <a:close/>
                <a:moveTo>
                  <a:pt x="19438" y="1770"/>
                </a:moveTo>
                <a:cubicBezTo>
                  <a:pt x="19426" y="1770"/>
                  <a:pt x="19414" y="1783"/>
                  <a:pt x="19422" y="1798"/>
                </a:cubicBezTo>
                <a:cubicBezTo>
                  <a:pt x="19428" y="1808"/>
                  <a:pt x="19433" y="1818"/>
                  <a:pt x="19437" y="1828"/>
                </a:cubicBezTo>
                <a:cubicBezTo>
                  <a:pt x="19441" y="1835"/>
                  <a:pt x="19446" y="1837"/>
                  <a:pt x="19451" y="1837"/>
                </a:cubicBezTo>
                <a:cubicBezTo>
                  <a:pt x="19463" y="1837"/>
                  <a:pt x="19475" y="1825"/>
                  <a:pt x="19468" y="1810"/>
                </a:cubicBezTo>
                <a:cubicBezTo>
                  <a:pt x="19463" y="1800"/>
                  <a:pt x="19457" y="1790"/>
                  <a:pt x="19452" y="1780"/>
                </a:cubicBezTo>
                <a:cubicBezTo>
                  <a:pt x="19449" y="1773"/>
                  <a:pt x="19443" y="1770"/>
                  <a:pt x="19438" y="1770"/>
                </a:cubicBezTo>
                <a:close/>
                <a:moveTo>
                  <a:pt x="18929" y="1721"/>
                </a:moveTo>
                <a:cubicBezTo>
                  <a:pt x="18920" y="1721"/>
                  <a:pt x="18911" y="1723"/>
                  <a:pt x="18902" y="1727"/>
                </a:cubicBezTo>
                <a:cubicBezTo>
                  <a:pt x="18892" y="1733"/>
                  <a:pt x="18882" y="1738"/>
                  <a:pt x="18872" y="1743"/>
                </a:cubicBezTo>
                <a:cubicBezTo>
                  <a:pt x="18845" y="1756"/>
                  <a:pt x="18839" y="1791"/>
                  <a:pt x="18852" y="1817"/>
                </a:cubicBezTo>
                <a:cubicBezTo>
                  <a:pt x="18862" y="1834"/>
                  <a:pt x="18880" y="1843"/>
                  <a:pt x="18898" y="1843"/>
                </a:cubicBezTo>
                <a:cubicBezTo>
                  <a:pt x="18907" y="1843"/>
                  <a:pt x="18916" y="1841"/>
                  <a:pt x="18925" y="1836"/>
                </a:cubicBezTo>
                <a:cubicBezTo>
                  <a:pt x="18936" y="1831"/>
                  <a:pt x="18945" y="1826"/>
                  <a:pt x="18955" y="1821"/>
                </a:cubicBezTo>
                <a:cubicBezTo>
                  <a:pt x="18982" y="1807"/>
                  <a:pt x="18988" y="1771"/>
                  <a:pt x="18975" y="1747"/>
                </a:cubicBezTo>
                <a:cubicBezTo>
                  <a:pt x="18965" y="1730"/>
                  <a:pt x="18947" y="1721"/>
                  <a:pt x="18929" y="1721"/>
                </a:cubicBezTo>
                <a:close/>
                <a:moveTo>
                  <a:pt x="19965" y="1737"/>
                </a:moveTo>
                <a:cubicBezTo>
                  <a:pt x="19896" y="1737"/>
                  <a:pt x="19896" y="1844"/>
                  <a:pt x="19965" y="1844"/>
                </a:cubicBezTo>
                <a:lnTo>
                  <a:pt x="19996" y="1844"/>
                </a:lnTo>
                <a:cubicBezTo>
                  <a:pt x="20065" y="1844"/>
                  <a:pt x="20065" y="1737"/>
                  <a:pt x="19996" y="1737"/>
                </a:cubicBezTo>
                <a:close/>
                <a:moveTo>
                  <a:pt x="21978" y="1746"/>
                </a:moveTo>
                <a:cubicBezTo>
                  <a:pt x="21960" y="1746"/>
                  <a:pt x="21942" y="1758"/>
                  <a:pt x="21942" y="1781"/>
                </a:cubicBezTo>
                <a:lnTo>
                  <a:pt x="21942" y="1811"/>
                </a:lnTo>
                <a:cubicBezTo>
                  <a:pt x="21942" y="1834"/>
                  <a:pt x="21960" y="1846"/>
                  <a:pt x="21978" y="1846"/>
                </a:cubicBezTo>
                <a:cubicBezTo>
                  <a:pt x="21996" y="1846"/>
                  <a:pt x="22013" y="1834"/>
                  <a:pt x="22013" y="1811"/>
                </a:cubicBezTo>
                <a:lnTo>
                  <a:pt x="22013" y="1781"/>
                </a:lnTo>
                <a:cubicBezTo>
                  <a:pt x="22013" y="1758"/>
                  <a:pt x="21996" y="1746"/>
                  <a:pt x="21978" y="1746"/>
                </a:cubicBezTo>
                <a:close/>
                <a:moveTo>
                  <a:pt x="333" y="1779"/>
                </a:moveTo>
                <a:cubicBezTo>
                  <a:pt x="288" y="1779"/>
                  <a:pt x="287" y="1849"/>
                  <a:pt x="333" y="1849"/>
                </a:cubicBezTo>
                <a:cubicBezTo>
                  <a:pt x="380" y="1849"/>
                  <a:pt x="380" y="1779"/>
                  <a:pt x="333" y="1779"/>
                </a:cubicBezTo>
                <a:close/>
                <a:moveTo>
                  <a:pt x="14694" y="1710"/>
                </a:moveTo>
                <a:cubicBezTo>
                  <a:pt x="14670" y="1710"/>
                  <a:pt x="14649" y="1727"/>
                  <a:pt x="14641" y="1748"/>
                </a:cubicBezTo>
                <a:cubicBezTo>
                  <a:pt x="14636" y="1764"/>
                  <a:pt x="14631" y="1779"/>
                  <a:pt x="14627" y="1792"/>
                </a:cubicBezTo>
                <a:cubicBezTo>
                  <a:pt x="14617" y="1821"/>
                  <a:pt x="14637" y="1852"/>
                  <a:pt x="14663" y="1858"/>
                </a:cubicBezTo>
                <a:cubicBezTo>
                  <a:pt x="14668" y="1860"/>
                  <a:pt x="14672" y="1860"/>
                  <a:pt x="14676" y="1860"/>
                </a:cubicBezTo>
                <a:cubicBezTo>
                  <a:pt x="14700" y="1860"/>
                  <a:pt x="14720" y="1844"/>
                  <a:pt x="14728" y="1822"/>
                </a:cubicBezTo>
                <a:cubicBezTo>
                  <a:pt x="14734" y="1806"/>
                  <a:pt x="14739" y="1791"/>
                  <a:pt x="14744" y="1777"/>
                </a:cubicBezTo>
                <a:cubicBezTo>
                  <a:pt x="14754" y="1749"/>
                  <a:pt x="14734" y="1718"/>
                  <a:pt x="14707" y="1712"/>
                </a:cubicBezTo>
                <a:cubicBezTo>
                  <a:pt x="14703" y="1710"/>
                  <a:pt x="14698" y="1710"/>
                  <a:pt x="14694" y="1710"/>
                </a:cubicBezTo>
                <a:close/>
                <a:moveTo>
                  <a:pt x="11177" y="1778"/>
                </a:moveTo>
                <a:cubicBezTo>
                  <a:pt x="11159" y="1778"/>
                  <a:pt x="11141" y="1789"/>
                  <a:pt x="11141" y="1812"/>
                </a:cubicBezTo>
                <a:lnTo>
                  <a:pt x="11141" y="1828"/>
                </a:lnTo>
                <a:cubicBezTo>
                  <a:pt x="11141" y="1851"/>
                  <a:pt x="11159" y="1863"/>
                  <a:pt x="11177" y="1863"/>
                </a:cubicBezTo>
                <a:cubicBezTo>
                  <a:pt x="11195" y="1863"/>
                  <a:pt x="11213" y="1851"/>
                  <a:pt x="11213" y="1828"/>
                </a:cubicBezTo>
                <a:lnTo>
                  <a:pt x="11213" y="1812"/>
                </a:lnTo>
                <a:cubicBezTo>
                  <a:pt x="11213" y="1789"/>
                  <a:pt x="11195" y="1778"/>
                  <a:pt x="11177" y="1778"/>
                </a:cubicBezTo>
                <a:close/>
                <a:moveTo>
                  <a:pt x="16494" y="1792"/>
                </a:moveTo>
                <a:cubicBezTo>
                  <a:pt x="16451" y="1792"/>
                  <a:pt x="16450" y="1864"/>
                  <a:pt x="16495" y="1864"/>
                </a:cubicBezTo>
                <a:lnTo>
                  <a:pt x="16525" y="1864"/>
                </a:lnTo>
                <a:cubicBezTo>
                  <a:pt x="16571" y="1864"/>
                  <a:pt x="16571" y="1792"/>
                  <a:pt x="16525" y="1792"/>
                </a:cubicBezTo>
                <a:lnTo>
                  <a:pt x="16495" y="1792"/>
                </a:lnTo>
                <a:cubicBezTo>
                  <a:pt x="16494" y="1792"/>
                  <a:pt x="16494" y="1792"/>
                  <a:pt x="16494" y="1792"/>
                </a:cubicBezTo>
                <a:close/>
                <a:moveTo>
                  <a:pt x="11919" y="1786"/>
                </a:moveTo>
                <a:cubicBezTo>
                  <a:pt x="11896" y="1786"/>
                  <a:pt x="11873" y="1792"/>
                  <a:pt x="11852" y="1802"/>
                </a:cubicBezTo>
                <a:cubicBezTo>
                  <a:pt x="11816" y="1819"/>
                  <a:pt x="11838" y="1868"/>
                  <a:pt x="11871" y="1868"/>
                </a:cubicBezTo>
                <a:cubicBezTo>
                  <a:pt x="11876" y="1868"/>
                  <a:pt x="11881" y="1866"/>
                  <a:pt x="11886" y="1864"/>
                </a:cubicBezTo>
                <a:cubicBezTo>
                  <a:pt x="11896" y="1859"/>
                  <a:pt x="11905" y="1857"/>
                  <a:pt x="11915" y="1857"/>
                </a:cubicBezTo>
                <a:cubicBezTo>
                  <a:pt x="11926" y="1857"/>
                  <a:pt x="11937" y="1860"/>
                  <a:pt x="11948" y="1865"/>
                </a:cubicBezTo>
                <a:cubicBezTo>
                  <a:pt x="11951" y="1866"/>
                  <a:pt x="11954" y="1866"/>
                  <a:pt x="11957" y="1866"/>
                </a:cubicBezTo>
                <a:cubicBezTo>
                  <a:pt x="11973" y="1866"/>
                  <a:pt x="11989" y="1853"/>
                  <a:pt x="11993" y="1840"/>
                </a:cubicBezTo>
                <a:cubicBezTo>
                  <a:pt x="11999" y="1819"/>
                  <a:pt x="11987" y="1803"/>
                  <a:pt x="11968" y="1796"/>
                </a:cubicBezTo>
                <a:cubicBezTo>
                  <a:pt x="11952" y="1789"/>
                  <a:pt x="11935" y="1786"/>
                  <a:pt x="11919" y="1786"/>
                </a:cubicBezTo>
                <a:close/>
                <a:moveTo>
                  <a:pt x="21827" y="1806"/>
                </a:moveTo>
                <a:cubicBezTo>
                  <a:pt x="21810" y="1806"/>
                  <a:pt x="21792" y="1817"/>
                  <a:pt x="21792" y="1840"/>
                </a:cubicBezTo>
                <a:lnTo>
                  <a:pt x="21792" y="1855"/>
                </a:lnTo>
                <a:cubicBezTo>
                  <a:pt x="21792" y="1878"/>
                  <a:pt x="21810" y="1890"/>
                  <a:pt x="21827" y="1890"/>
                </a:cubicBezTo>
                <a:cubicBezTo>
                  <a:pt x="21845" y="1890"/>
                  <a:pt x="21863" y="1878"/>
                  <a:pt x="21863" y="1855"/>
                </a:cubicBezTo>
                <a:lnTo>
                  <a:pt x="21863" y="1840"/>
                </a:lnTo>
                <a:cubicBezTo>
                  <a:pt x="21863" y="1817"/>
                  <a:pt x="21845" y="1806"/>
                  <a:pt x="21827" y="1806"/>
                </a:cubicBezTo>
                <a:close/>
                <a:moveTo>
                  <a:pt x="24624" y="1829"/>
                </a:moveTo>
                <a:cubicBezTo>
                  <a:pt x="24579" y="1829"/>
                  <a:pt x="24579" y="1900"/>
                  <a:pt x="24624" y="1900"/>
                </a:cubicBezTo>
                <a:lnTo>
                  <a:pt x="24640" y="1900"/>
                </a:lnTo>
                <a:cubicBezTo>
                  <a:pt x="24686" y="1900"/>
                  <a:pt x="24686" y="1829"/>
                  <a:pt x="24640" y="1829"/>
                </a:cubicBezTo>
                <a:close/>
                <a:moveTo>
                  <a:pt x="20990" y="1770"/>
                </a:moveTo>
                <a:cubicBezTo>
                  <a:pt x="20954" y="1770"/>
                  <a:pt x="20917" y="1809"/>
                  <a:pt x="20940" y="1850"/>
                </a:cubicBezTo>
                <a:cubicBezTo>
                  <a:pt x="20960" y="1886"/>
                  <a:pt x="20991" y="1902"/>
                  <a:pt x="21030" y="1907"/>
                </a:cubicBezTo>
                <a:cubicBezTo>
                  <a:pt x="21032" y="1907"/>
                  <a:pt x="21033" y="1907"/>
                  <a:pt x="21035" y="1907"/>
                </a:cubicBezTo>
                <a:cubicBezTo>
                  <a:pt x="21062" y="1907"/>
                  <a:pt x="21083" y="1879"/>
                  <a:pt x="21083" y="1853"/>
                </a:cubicBezTo>
                <a:cubicBezTo>
                  <a:pt x="21083" y="1823"/>
                  <a:pt x="21061" y="1805"/>
                  <a:pt x="21034" y="1799"/>
                </a:cubicBezTo>
                <a:cubicBezTo>
                  <a:pt x="21033" y="1798"/>
                  <a:pt x="21033" y="1797"/>
                  <a:pt x="21031" y="1796"/>
                </a:cubicBezTo>
                <a:cubicBezTo>
                  <a:pt x="21021" y="1777"/>
                  <a:pt x="21005" y="1770"/>
                  <a:pt x="20990" y="1770"/>
                </a:cubicBezTo>
                <a:close/>
                <a:moveTo>
                  <a:pt x="20595" y="1847"/>
                </a:moveTo>
                <a:cubicBezTo>
                  <a:pt x="20549" y="1847"/>
                  <a:pt x="20549" y="1917"/>
                  <a:pt x="20595" y="1917"/>
                </a:cubicBezTo>
                <a:cubicBezTo>
                  <a:pt x="20595" y="1917"/>
                  <a:pt x="20596" y="1917"/>
                  <a:pt x="20596" y="1917"/>
                </a:cubicBezTo>
                <a:cubicBezTo>
                  <a:pt x="20641" y="1917"/>
                  <a:pt x="20641" y="1847"/>
                  <a:pt x="20595" y="1847"/>
                </a:cubicBezTo>
                <a:close/>
                <a:moveTo>
                  <a:pt x="9691" y="1820"/>
                </a:moveTo>
                <a:cubicBezTo>
                  <a:pt x="9673" y="1820"/>
                  <a:pt x="9654" y="1831"/>
                  <a:pt x="9654" y="1854"/>
                </a:cubicBezTo>
                <a:cubicBezTo>
                  <a:pt x="9652" y="1890"/>
                  <a:pt x="9675" y="1921"/>
                  <a:pt x="9710" y="1932"/>
                </a:cubicBezTo>
                <a:cubicBezTo>
                  <a:pt x="9714" y="1933"/>
                  <a:pt x="9718" y="1934"/>
                  <a:pt x="9722" y="1934"/>
                </a:cubicBezTo>
                <a:cubicBezTo>
                  <a:pt x="9757" y="1934"/>
                  <a:pt x="9769" y="1875"/>
                  <a:pt x="9730" y="1864"/>
                </a:cubicBezTo>
                <a:cubicBezTo>
                  <a:pt x="9723" y="1861"/>
                  <a:pt x="9725" y="1858"/>
                  <a:pt x="9725" y="1854"/>
                </a:cubicBezTo>
                <a:cubicBezTo>
                  <a:pt x="9726" y="1831"/>
                  <a:pt x="9709" y="1820"/>
                  <a:pt x="9691" y="1820"/>
                </a:cubicBezTo>
                <a:close/>
                <a:moveTo>
                  <a:pt x="18130" y="1873"/>
                </a:moveTo>
                <a:cubicBezTo>
                  <a:pt x="18125" y="1873"/>
                  <a:pt x="18120" y="1875"/>
                  <a:pt x="18116" y="1880"/>
                </a:cubicBezTo>
                <a:cubicBezTo>
                  <a:pt x="18103" y="1899"/>
                  <a:pt x="18086" y="1912"/>
                  <a:pt x="18066" y="1918"/>
                </a:cubicBezTo>
                <a:cubicBezTo>
                  <a:pt x="18047" y="1926"/>
                  <a:pt x="18053" y="1954"/>
                  <a:pt x="18070" y="1954"/>
                </a:cubicBezTo>
                <a:cubicBezTo>
                  <a:pt x="18072" y="1954"/>
                  <a:pt x="18073" y="1953"/>
                  <a:pt x="18075" y="1953"/>
                </a:cubicBezTo>
                <a:cubicBezTo>
                  <a:pt x="18105" y="1941"/>
                  <a:pt x="18127" y="1923"/>
                  <a:pt x="18147" y="1899"/>
                </a:cubicBezTo>
                <a:cubicBezTo>
                  <a:pt x="18156" y="1886"/>
                  <a:pt x="18143" y="1873"/>
                  <a:pt x="18130" y="1873"/>
                </a:cubicBezTo>
                <a:close/>
                <a:moveTo>
                  <a:pt x="8337" y="1890"/>
                </a:moveTo>
                <a:cubicBezTo>
                  <a:pt x="8291" y="1890"/>
                  <a:pt x="8291" y="1960"/>
                  <a:pt x="8337" y="1960"/>
                </a:cubicBezTo>
                <a:lnTo>
                  <a:pt x="8367" y="1960"/>
                </a:lnTo>
                <a:cubicBezTo>
                  <a:pt x="8368" y="1960"/>
                  <a:pt x="8369" y="1960"/>
                  <a:pt x="8369" y="1960"/>
                </a:cubicBezTo>
                <a:cubicBezTo>
                  <a:pt x="8413" y="1960"/>
                  <a:pt x="8414" y="1890"/>
                  <a:pt x="8367" y="1890"/>
                </a:cubicBezTo>
                <a:close/>
                <a:moveTo>
                  <a:pt x="2676" y="1906"/>
                </a:moveTo>
                <a:cubicBezTo>
                  <a:pt x="2632" y="1906"/>
                  <a:pt x="2632" y="1976"/>
                  <a:pt x="2677" y="1976"/>
                </a:cubicBezTo>
                <a:cubicBezTo>
                  <a:pt x="2723" y="1976"/>
                  <a:pt x="2723" y="1906"/>
                  <a:pt x="2677" y="1906"/>
                </a:cubicBezTo>
                <a:cubicBezTo>
                  <a:pt x="2677" y="1906"/>
                  <a:pt x="2676" y="1906"/>
                  <a:pt x="2676" y="1906"/>
                </a:cubicBezTo>
                <a:close/>
                <a:moveTo>
                  <a:pt x="15895" y="1896"/>
                </a:moveTo>
                <a:cubicBezTo>
                  <a:pt x="15877" y="1896"/>
                  <a:pt x="15859" y="1908"/>
                  <a:pt x="15859" y="1931"/>
                </a:cubicBezTo>
                <a:lnTo>
                  <a:pt x="15859" y="1946"/>
                </a:lnTo>
                <a:cubicBezTo>
                  <a:pt x="15859" y="1969"/>
                  <a:pt x="15876" y="1980"/>
                  <a:pt x="15894" y="1980"/>
                </a:cubicBezTo>
                <a:cubicBezTo>
                  <a:pt x="15911" y="1980"/>
                  <a:pt x="15929" y="1969"/>
                  <a:pt x="15929" y="1946"/>
                </a:cubicBezTo>
                <a:lnTo>
                  <a:pt x="15929" y="1931"/>
                </a:lnTo>
                <a:cubicBezTo>
                  <a:pt x="15930" y="1908"/>
                  <a:pt x="15912" y="1896"/>
                  <a:pt x="15895" y="1896"/>
                </a:cubicBezTo>
                <a:close/>
                <a:moveTo>
                  <a:pt x="5231" y="1912"/>
                </a:moveTo>
                <a:cubicBezTo>
                  <a:pt x="5185" y="1912"/>
                  <a:pt x="5185" y="1983"/>
                  <a:pt x="5231" y="1983"/>
                </a:cubicBezTo>
                <a:lnTo>
                  <a:pt x="5247" y="1983"/>
                </a:lnTo>
                <a:cubicBezTo>
                  <a:pt x="5293" y="1983"/>
                  <a:pt x="5293" y="1912"/>
                  <a:pt x="5247" y="1912"/>
                </a:cubicBezTo>
                <a:close/>
                <a:moveTo>
                  <a:pt x="8668" y="1921"/>
                </a:moveTo>
                <a:cubicBezTo>
                  <a:pt x="8622" y="1921"/>
                  <a:pt x="8622" y="1991"/>
                  <a:pt x="8668" y="1991"/>
                </a:cubicBezTo>
                <a:lnTo>
                  <a:pt x="8698" y="1991"/>
                </a:lnTo>
                <a:cubicBezTo>
                  <a:pt x="8745" y="1991"/>
                  <a:pt x="8745" y="1921"/>
                  <a:pt x="8698" y="1921"/>
                </a:cubicBezTo>
                <a:close/>
                <a:moveTo>
                  <a:pt x="5441" y="1928"/>
                </a:moveTo>
                <a:cubicBezTo>
                  <a:pt x="5395" y="1928"/>
                  <a:pt x="5395" y="1999"/>
                  <a:pt x="5441" y="1999"/>
                </a:cubicBezTo>
                <a:cubicBezTo>
                  <a:pt x="5488" y="1999"/>
                  <a:pt x="5488" y="1928"/>
                  <a:pt x="5441" y="1928"/>
                </a:cubicBezTo>
                <a:close/>
                <a:moveTo>
                  <a:pt x="7766" y="1933"/>
                </a:moveTo>
                <a:cubicBezTo>
                  <a:pt x="7720" y="1933"/>
                  <a:pt x="7720" y="2004"/>
                  <a:pt x="7766" y="2004"/>
                </a:cubicBezTo>
                <a:cubicBezTo>
                  <a:pt x="7812" y="2004"/>
                  <a:pt x="7812" y="1933"/>
                  <a:pt x="7766" y="1933"/>
                </a:cubicBezTo>
                <a:close/>
                <a:moveTo>
                  <a:pt x="2256" y="1855"/>
                </a:moveTo>
                <a:cubicBezTo>
                  <a:pt x="2210" y="1855"/>
                  <a:pt x="2180" y="1926"/>
                  <a:pt x="2230" y="1955"/>
                </a:cubicBezTo>
                <a:cubicBezTo>
                  <a:pt x="2255" y="1971"/>
                  <a:pt x="2279" y="1985"/>
                  <a:pt x="2304" y="2000"/>
                </a:cubicBezTo>
                <a:cubicBezTo>
                  <a:pt x="2313" y="2005"/>
                  <a:pt x="2322" y="2008"/>
                  <a:pt x="2330" y="2008"/>
                </a:cubicBezTo>
                <a:cubicBezTo>
                  <a:pt x="2377" y="2008"/>
                  <a:pt x="2408" y="1938"/>
                  <a:pt x="2359" y="1908"/>
                </a:cubicBezTo>
                <a:cubicBezTo>
                  <a:pt x="2334" y="1892"/>
                  <a:pt x="2309" y="1877"/>
                  <a:pt x="2284" y="1864"/>
                </a:cubicBezTo>
                <a:cubicBezTo>
                  <a:pt x="2274" y="1858"/>
                  <a:pt x="2265" y="1855"/>
                  <a:pt x="2256" y="1855"/>
                </a:cubicBezTo>
                <a:close/>
                <a:moveTo>
                  <a:pt x="7902" y="1964"/>
                </a:moveTo>
                <a:cubicBezTo>
                  <a:pt x="7856" y="1964"/>
                  <a:pt x="7856" y="2035"/>
                  <a:pt x="7902" y="2035"/>
                </a:cubicBezTo>
                <a:cubicBezTo>
                  <a:pt x="7946" y="2035"/>
                  <a:pt x="7948" y="1964"/>
                  <a:pt x="7902" y="1964"/>
                </a:cubicBezTo>
                <a:close/>
                <a:moveTo>
                  <a:pt x="19202" y="1855"/>
                </a:moveTo>
                <a:cubicBezTo>
                  <a:pt x="19162" y="1855"/>
                  <a:pt x="19124" y="1908"/>
                  <a:pt x="19161" y="1946"/>
                </a:cubicBezTo>
                <a:cubicBezTo>
                  <a:pt x="19186" y="1971"/>
                  <a:pt x="19211" y="1996"/>
                  <a:pt x="19234" y="2022"/>
                </a:cubicBezTo>
                <a:cubicBezTo>
                  <a:pt x="19245" y="2033"/>
                  <a:pt x="19257" y="2037"/>
                  <a:pt x="19269" y="2037"/>
                </a:cubicBezTo>
                <a:cubicBezTo>
                  <a:pt x="19310" y="2037"/>
                  <a:pt x="19347" y="1985"/>
                  <a:pt x="19311" y="1947"/>
                </a:cubicBezTo>
                <a:cubicBezTo>
                  <a:pt x="19285" y="1922"/>
                  <a:pt x="19262" y="1896"/>
                  <a:pt x="19237" y="1871"/>
                </a:cubicBezTo>
                <a:cubicBezTo>
                  <a:pt x="19227" y="1860"/>
                  <a:pt x="19214" y="1855"/>
                  <a:pt x="19202" y="1855"/>
                </a:cubicBezTo>
                <a:close/>
                <a:moveTo>
                  <a:pt x="4844" y="1955"/>
                </a:moveTo>
                <a:cubicBezTo>
                  <a:pt x="4821" y="1955"/>
                  <a:pt x="4797" y="1980"/>
                  <a:pt x="4811" y="2007"/>
                </a:cubicBezTo>
                <a:cubicBezTo>
                  <a:pt x="4816" y="2018"/>
                  <a:pt x="4821" y="2027"/>
                  <a:pt x="4827" y="2038"/>
                </a:cubicBezTo>
                <a:cubicBezTo>
                  <a:pt x="4833" y="2051"/>
                  <a:pt x="4844" y="2056"/>
                  <a:pt x="4854" y="2056"/>
                </a:cubicBezTo>
                <a:cubicBezTo>
                  <a:pt x="4878" y="2056"/>
                  <a:pt x="4902" y="2030"/>
                  <a:pt x="4887" y="2002"/>
                </a:cubicBezTo>
                <a:cubicBezTo>
                  <a:pt x="4882" y="1991"/>
                  <a:pt x="4877" y="1983"/>
                  <a:pt x="4872" y="1973"/>
                </a:cubicBezTo>
                <a:cubicBezTo>
                  <a:pt x="4865" y="1960"/>
                  <a:pt x="4855" y="1955"/>
                  <a:pt x="4844" y="1955"/>
                </a:cubicBezTo>
                <a:close/>
                <a:moveTo>
                  <a:pt x="12349" y="1995"/>
                </a:moveTo>
                <a:cubicBezTo>
                  <a:pt x="12335" y="1995"/>
                  <a:pt x="12323" y="2014"/>
                  <a:pt x="12336" y="2025"/>
                </a:cubicBezTo>
                <a:cubicBezTo>
                  <a:pt x="12342" y="2031"/>
                  <a:pt x="12341" y="2037"/>
                  <a:pt x="12335" y="2043"/>
                </a:cubicBezTo>
                <a:cubicBezTo>
                  <a:pt x="12320" y="2054"/>
                  <a:pt x="12333" y="2071"/>
                  <a:pt x="12348" y="2071"/>
                </a:cubicBezTo>
                <a:cubicBezTo>
                  <a:pt x="12352" y="2071"/>
                  <a:pt x="12356" y="2070"/>
                  <a:pt x="12360" y="2068"/>
                </a:cubicBezTo>
                <a:cubicBezTo>
                  <a:pt x="12381" y="2051"/>
                  <a:pt x="12381" y="2018"/>
                  <a:pt x="12361" y="2000"/>
                </a:cubicBezTo>
                <a:cubicBezTo>
                  <a:pt x="12357" y="1996"/>
                  <a:pt x="12353" y="1995"/>
                  <a:pt x="12349" y="1995"/>
                </a:cubicBezTo>
                <a:close/>
                <a:moveTo>
                  <a:pt x="22953" y="1944"/>
                </a:moveTo>
                <a:cubicBezTo>
                  <a:pt x="22932" y="1944"/>
                  <a:pt x="22911" y="1961"/>
                  <a:pt x="22919" y="1987"/>
                </a:cubicBezTo>
                <a:cubicBezTo>
                  <a:pt x="22924" y="2007"/>
                  <a:pt x="22929" y="2027"/>
                  <a:pt x="22934" y="2048"/>
                </a:cubicBezTo>
                <a:cubicBezTo>
                  <a:pt x="22938" y="2066"/>
                  <a:pt x="22952" y="2074"/>
                  <a:pt x="22966" y="2074"/>
                </a:cubicBezTo>
                <a:cubicBezTo>
                  <a:pt x="22987" y="2074"/>
                  <a:pt x="23009" y="2057"/>
                  <a:pt x="23002" y="2030"/>
                </a:cubicBezTo>
                <a:cubicBezTo>
                  <a:pt x="22997" y="2010"/>
                  <a:pt x="22991" y="1990"/>
                  <a:pt x="22987" y="1969"/>
                </a:cubicBezTo>
                <a:cubicBezTo>
                  <a:pt x="22982" y="1952"/>
                  <a:pt x="22968" y="1944"/>
                  <a:pt x="22953" y="1944"/>
                </a:cubicBezTo>
                <a:close/>
                <a:moveTo>
                  <a:pt x="16028" y="2033"/>
                </a:moveTo>
                <a:cubicBezTo>
                  <a:pt x="16011" y="2033"/>
                  <a:pt x="16000" y="2056"/>
                  <a:pt x="16018" y="2065"/>
                </a:cubicBezTo>
                <a:cubicBezTo>
                  <a:pt x="16028" y="2070"/>
                  <a:pt x="16038" y="2075"/>
                  <a:pt x="16048" y="2081"/>
                </a:cubicBezTo>
                <a:cubicBezTo>
                  <a:pt x="16051" y="2082"/>
                  <a:pt x="16054" y="2083"/>
                  <a:pt x="16057" y="2083"/>
                </a:cubicBezTo>
                <a:cubicBezTo>
                  <a:pt x="16073" y="2083"/>
                  <a:pt x="16083" y="2058"/>
                  <a:pt x="16067" y="2051"/>
                </a:cubicBezTo>
                <a:cubicBezTo>
                  <a:pt x="16057" y="2046"/>
                  <a:pt x="16047" y="2041"/>
                  <a:pt x="16037" y="2035"/>
                </a:cubicBezTo>
                <a:cubicBezTo>
                  <a:pt x="16034" y="2034"/>
                  <a:pt x="16031" y="2033"/>
                  <a:pt x="16028" y="2033"/>
                </a:cubicBezTo>
                <a:close/>
                <a:moveTo>
                  <a:pt x="14873" y="2012"/>
                </a:moveTo>
                <a:cubicBezTo>
                  <a:pt x="14827" y="2012"/>
                  <a:pt x="14827" y="2084"/>
                  <a:pt x="14873" y="2084"/>
                </a:cubicBezTo>
                <a:cubicBezTo>
                  <a:pt x="14918" y="2084"/>
                  <a:pt x="14918" y="2012"/>
                  <a:pt x="14873" y="2012"/>
                </a:cubicBezTo>
                <a:close/>
                <a:moveTo>
                  <a:pt x="4196" y="1936"/>
                </a:moveTo>
                <a:cubicBezTo>
                  <a:pt x="4155" y="1936"/>
                  <a:pt x="4120" y="1990"/>
                  <a:pt x="4156" y="2027"/>
                </a:cubicBezTo>
                <a:cubicBezTo>
                  <a:pt x="4180" y="2052"/>
                  <a:pt x="4205" y="2077"/>
                  <a:pt x="4230" y="2104"/>
                </a:cubicBezTo>
                <a:cubicBezTo>
                  <a:pt x="4241" y="2115"/>
                  <a:pt x="4254" y="2119"/>
                  <a:pt x="4266" y="2119"/>
                </a:cubicBezTo>
                <a:cubicBezTo>
                  <a:pt x="4307" y="2119"/>
                  <a:pt x="4344" y="2066"/>
                  <a:pt x="4306" y="2028"/>
                </a:cubicBezTo>
                <a:cubicBezTo>
                  <a:pt x="4282" y="2004"/>
                  <a:pt x="4257" y="1979"/>
                  <a:pt x="4232" y="1953"/>
                </a:cubicBezTo>
                <a:cubicBezTo>
                  <a:pt x="4220" y="1941"/>
                  <a:pt x="4208" y="1936"/>
                  <a:pt x="4196" y="1936"/>
                </a:cubicBezTo>
                <a:close/>
                <a:moveTo>
                  <a:pt x="15429" y="2012"/>
                </a:moveTo>
                <a:cubicBezTo>
                  <a:pt x="15416" y="2012"/>
                  <a:pt x="15403" y="2019"/>
                  <a:pt x="15397" y="2030"/>
                </a:cubicBezTo>
                <a:cubicBezTo>
                  <a:pt x="15386" y="2048"/>
                  <a:pt x="15394" y="2067"/>
                  <a:pt x="15409" y="2078"/>
                </a:cubicBezTo>
                <a:cubicBezTo>
                  <a:pt x="15429" y="2094"/>
                  <a:pt x="15449" y="2109"/>
                  <a:pt x="15470" y="2122"/>
                </a:cubicBezTo>
                <a:cubicBezTo>
                  <a:pt x="15475" y="2126"/>
                  <a:pt x="15481" y="2128"/>
                  <a:pt x="15486" y="2128"/>
                </a:cubicBezTo>
                <a:cubicBezTo>
                  <a:pt x="15499" y="2128"/>
                  <a:pt x="15512" y="2121"/>
                  <a:pt x="15518" y="2110"/>
                </a:cubicBezTo>
                <a:cubicBezTo>
                  <a:pt x="15529" y="2091"/>
                  <a:pt x="15520" y="2073"/>
                  <a:pt x="15505" y="2062"/>
                </a:cubicBezTo>
                <a:cubicBezTo>
                  <a:pt x="15485" y="2046"/>
                  <a:pt x="15466" y="2031"/>
                  <a:pt x="15445" y="2017"/>
                </a:cubicBezTo>
                <a:cubicBezTo>
                  <a:pt x="15440" y="2013"/>
                  <a:pt x="15435" y="2012"/>
                  <a:pt x="15429" y="2012"/>
                </a:cubicBezTo>
                <a:close/>
                <a:moveTo>
                  <a:pt x="1282" y="1989"/>
                </a:moveTo>
                <a:cubicBezTo>
                  <a:pt x="1241" y="1989"/>
                  <a:pt x="1205" y="2042"/>
                  <a:pt x="1242" y="2079"/>
                </a:cubicBezTo>
                <a:lnTo>
                  <a:pt x="1287" y="2125"/>
                </a:lnTo>
                <a:cubicBezTo>
                  <a:pt x="1298" y="2136"/>
                  <a:pt x="1310" y="2140"/>
                  <a:pt x="1322" y="2140"/>
                </a:cubicBezTo>
                <a:cubicBezTo>
                  <a:pt x="1363" y="2140"/>
                  <a:pt x="1400" y="2087"/>
                  <a:pt x="1362" y="2049"/>
                </a:cubicBezTo>
                <a:lnTo>
                  <a:pt x="1318" y="2005"/>
                </a:lnTo>
                <a:cubicBezTo>
                  <a:pt x="1307" y="1993"/>
                  <a:pt x="1294" y="1989"/>
                  <a:pt x="1282" y="1989"/>
                </a:cubicBezTo>
                <a:close/>
                <a:moveTo>
                  <a:pt x="10619" y="2075"/>
                </a:moveTo>
                <a:cubicBezTo>
                  <a:pt x="10583" y="2075"/>
                  <a:pt x="10573" y="2132"/>
                  <a:pt x="10611" y="2145"/>
                </a:cubicBezTo>
                <a:cubicBezTo>
                  <a:pt x="10627" y="2151"/>
                  <a:pt x="10642" y="2156"/>
                  <a:pt x="10656" y="2161"/>
                </a:cubicBezTo>
                <a:cubicBezTo>
                  <a:pt x="10660" y="2162"/>
                  <a:pt x="10664" y="2163"/>
                  <a:pt x="10667" y="2163"/>
                </a:cubicBezTo>
                <a:cubicBezTo>
                  <a:pt x="10702" y="2163"/>
                  <a:pt x="10715" y="2105"/>
                  <a:pt x="10675" y="2093"/>
                </a:cubicBezTo>
                <a:cubicBezTo>
                  <a:pt x="10660" y="2088"/>
                  <a:pt x="10646" y="2083"/>
                  <a:pt x="10631" y="2077"/>
                </a:cubicBezTo>
                <a:cubicBezTo>
                  <a:pt x="10627" y="2076"/>
                  <a:pt x="10622" y="2075"/>
                  <a:pt x="10619" y="2075"/>
                </a:cubicBezTo>
                <a:close/>
                <a:moveTo>
                  <a:pt x="15065" y="2086"/>
                </a:moveTo>
                <a:cubicBezTo>
                  <a:pt x="15057" y="2086"/>
                  <a:pt x="15049" y="2089"/>
                  <a:pt x="15042" y="2096"/>
                </a:cubicBezTo>
                <a:lnTo>
                  <a:pt x="15026" y="2112"/>
                </a:lnTo>
                <a:cubicBezTo>
                  <a:pt x="15001" y="2138"/>
                  <a:pt x="15025" y="2173"/>
                  <a:pt x="15052" y="2173"/>
                </a:cubicBezTo>
                <a:cubicBezTo>
                  <a:pt x="15060" y="2173"/>
                  <a:pt x="15068" y="2170"/>
                  <a:pt x="15075" y="2162"/>
                </a:cubicBezTo>
                <a:lnTo>
                  <a:pt x="15091" y="2147"/>
                </a:lnTo>
                <a:cubicBezTo>
                  <a:pt x="15117" y="2121"/>
                  <a:pt x="15092" y="2086"/>
                  <a:pt x="15065" y="2086"/>
                </a:cubicBezTo>
                <a:close/>
                <a:moveTo>
                  <a:pt x="21377" y="2056"/>
                </a:moveTo>
                <a:cubicBezTo>
                  <a:pt x="21337" y="2056"/>
                  <a:pt x="21301" y="2109"/>
                  <a:pt x="21338" y="2147"/>
                </a:cubicBezTo>
                <a:cubicBezTo>
                  <a:pt x="21343" y="2153"/>
                  <a:pt x="21348" y="2157"/>
                  <a:pt x="21353" y="2162"/>
                </a:cubicBezTo>
                <a:cubicBezTo>
                  <a:pt x="21364" y="2173"/>
                  <a:pt x="21377" y="2178"/>
                  <a:pt x="21389" y="2178"/>
                </a:cubicBezTo>
                <a:cubicBezTo>
                  <a:pt x="21430" y="2178"/>
                  <a:pt x="21467" y="2125"/>
                  <a:pt x="21429" y="2088"/>
                </a:cubicBezTo>
                <a:lnTo>
                  <a:pt x="21413" y="2072"/>
                </a:lnTo>
                <a:cubicBezTo>
                  <a:pt x="21402" y="2061"/>
                  <a:pt x="21390" y="2056"/>
                  <a:pt x="21377" y="2056"/>
                </a:cubicBezTo>
                <a:close/>
                <a:moveTo>
                  <a:pt x="13309" y="2114"/>
                </a:moveTo>
                <a:cubicBezTo>
                  <a:pt x="13263" y="2114"/>
                  <a:pt x="13263" y="2184"/>
                  <a:pt x="13309" y="2184"/>
                </a:cubicBezTo>
                <a:cubicBezTo>
                  <a:pt x="13355" y="2184"/>
                  <a:pt x="13355" y="2114"/>
                  <a:pt x="13309" y="2114"/>
                </a:cubicBezTo>
                <a:close/>
                <a:moveTo>
                  <a:pt x="23949" y="2084"/>
                </a:moveTo>
                <a:cubicBezTo>
                  <a:pt x="23943" y="2084"/>
                  <a:pt x="23937" y="2086"/>
                  <a:pt x="23931" y="2090"/>
                </a:cubicBezTo>
                <a:cubicBezTo>
                  <a:pt x="23916" y="2100"/>
                  <a:pt x="23900" y="2111"/>
                  <a:pt x="23885" y="2120"/>
                </a:cubicBezTo>
                <a:cubicBezTo>
                  <a:pt x="23855" y="2142"/>
                  <a:pt x="23874" y="2188"/>
                  <a:pt x="23903" y="2188"/>
                </a:cubicBezTo>
                <a:cubicBezTo>
                  <a:pt x="23909" y="2188"/>
                  <a:pt x="23915" y="2187"/>
                  <a:pt x="23921" y="2182"/>
                </a:cubicBezTo>
                <a:cubicBezTo>
                  <a:pt x="23936" y="2172"/>
                  <a:pt x="23951" y="2161"/>
                  <a:pt x="23966" y="2152"/>
                </a:cubicBezTo>
                <a:cubicBezTo>
                  <a:pt x="23997" y="2130"/>
                  <a:pt x="23978" y="2084"/>
                  <a:pt x="23949" y="2084"/>
                </a:cubicBezTo>
                <a:close/>
                <a:moveTo>
                  <a:pt x="11250" y="2122"/>
                </a:moveTo>
                <a:cubicBezTo>
                  <a:pt x="11206" y="2122"/>
                  <a:pt x="11206" y="2194"/>
                  <a:pt x="11250" y="2194"/>
                </a:cubicBezTo>
                <a:cubicBezTo>
                  <a:pt x="11297" y="2194"/>
                  <a:pt x="11297" y="2122"/>
                  <a:pt x="11250" y="2122"/>
                </a:cubicBezTo>
                <a:close/>
                <a:moveTo>
                  <a:pt x="11537" y="2111"/>
                </a:moveTo>
                <a:cubicBezTo>
                  <a:pt x="11505" y="2111"/>
                  <a:pt x="11483" y="2159"/>
                  <a:pt x="11519" y="2177"/>
                </a:cubicBezTo>
                <a:cubicBezTo>
                  <a:pt x="11529" y="2182"/>
                  <a:pt x="11538" y="2187"/>
                  <a:pt x="11549" y="2193"/>
                </a:cubicBezTo>
                <a:cubicBezTo>
                  <a:pt x="11554" y="2195"/>
                  <a:pt x="11559" y="2196"/>
                  <a:pt x="11564" y="2196"/>
                </a:cubicBezTo>
                <a:cubicBezTo>
                  <a:pt x="11597" y="2196"/>
                  <a:pt x="11620" y="2148"/>
                  <a:pt x="11585" y="2131"/>
                </a:cubicBezTo>
                <a:cubicBezTo>
                  <a:pt x="11574" y="2126"/>
                  <a:pt x="11565" y="2120"/>
                  <a:pt x="11554" y="2115"/>
                </a:cubicBezTo>
                <a:cubicBezTo>
                  <a:pt x="11548" y="2112"/>
                  <a:pt x="11543" y="2111"/>
                  <a:pt x="11537" y="2111"/>
                </a:cubicBezTo>
                <a:close/>
                <a:moveTo>
                  <a:pt x="12684" y="2113"/>
                </a:moveTo>
                <a:cubicBezTo>
                  <a:pt x="12679" y="2113"/>
                  <a:pt x="12674" y="2113"/>
                  <a:pt x="12669" y="2114"/>
                </a:cubicBezTo>
                <a:cubicBezTo>
                  <a:pt x="12628" y="2122"/>
                  <a:pt x="12640" y="2182"/>
                  <a:pt x="12678" y="2183"/>
                </a:cubicBezTo>
                <a:cubicBezTo>
                  <a:pt x="12684" y="2193"/>
                  <a:pt x="12696" y="2198"/>
                  <a:pt x="12708" y="2198"/>
                </a:cubicBezTo>
                <a:cubicBezTo>
                  <a:pt x="12714" y="2198"/>
                  <a:pt x="12721" y="2196"/>
                  <a:pt x="12725" y="2194"/>
                </a:cubicBezTo>
                <a:cubicBezTo>
                  <a:pt x="12743" y="2183"/>
                  <a:pt x="12746" y="2162"/>
                  <a:pt x="12738" y="2145"/>
                </a:cubicBezTo>
                <a:cubicBezTo>
                  <a:pt x="12729" y="2122"/>
                  <a:pt x="12707" y="2113"/>
                  <a:pt x="12684" y="2113"/>
                </a:cubicBezTo>
                <a:close/>
                <a:moveTo>
                  <a:pt x="1791" y="2113"/>
                </a:moveTo>
                <a:cubicBezTo>
                  <a:pt x="1773" y="2113"/>
                  <a:pt x="1755" y="2125"/>
                  <a:pt x="1755" y="2148"/>
                </a:cubicBezTo>
                <a:lnTo>
                  <a:pt x="1755" y="2178"/>
                </a:lnTo>
                <a:cubicBezTo>
                  <a:pt x="1754" y="2201"/>
                  <a:pt x="1772" y="2213"/>
                  <a:pt x="1790" y="2213"/>
                </a:cubicBezTo>
                <a:cubicBezTo>
                  <a:pt x="1808" y="2213"/>
                  <a:pt x="1826" y="2201"/>
                  <a:pt x="1826" y="2178"/>
                </a:cubicBezTo>
                <a:lnTo>
                  <a:pt x="1826" y="2148"/>
                </a:lnTo>
                <a:cubicBezTo>
                  <a:pt x="1826" y="2125"/>
                  <a:pt x="1808" y="2113"/>
                  <a:pt x="1791" y="2113"/>
                </a:cubicBezTo>
                <a:close/>
                <a:moveTo>
                  <a:pt x="15337" y="2120"/>
                </a:moveTo>
                <a:cubicBezTo>
                  <a:pt x="15320" y="2120"/>
                  <a:pt x="15301" y="2131"/>
                  <a:pt x="15301" y="2154"/>
                </a:cubicBezTo>
                <a:lnTo>
                  <a:pt x="15301" y="2184"/>
                </a:lnTo>
                <a:cubicBezTo>
                  <a:pt x="15301" y="2207"/>
                  <a:pt x="15319" y="2219"/>
                  <a:pt x="15337" y="2219"/>
                </a:cubicBezTo>
                <a:cubicBezTo>
                  <a:pt x="15355" y="2219"/>
                  <a:pt x="15373" y="2207"/>
                  <a:pt x="15373" y="2184"/>
                </a:cubicBezTo>
                <a:lnTo>
                  <a:pt x="15373" y="2154"/>
                </a:lnTo>
                <a:cubicBezTo>
                  <a:pt x="15373" y="2131"/>
                  <a:pt x="15355" y="2120"/>
                  <a:pt x="15337" y="2120"/>
                </a:cubicBezTo>
                <a:close/>
                <a:moveTo>
                  <a:pt x="18761" y="2173"/>
                </a:moveTo>
                <a:cubicBezTo>
                  <a:pt x="18715" y="2173"/>
                  <a:pt x="18715" y="2243"/>
                  <a:pt x="18761" y="2243"/>
                </a:cubicBezTo>
                <a:lnTo>
                  <a:pt x="18776" y="2243"/>
                </a:lnTo>
                <a:cubicBezTo>
                  <a:pt x="18822" y="2243"/>
                  <a:pt x="18822" y="2173"/>
                  <a:pt x="18776" y="2173"/>
                </a:cubicBezTo>
                <a:close/>
                <a:moveTo>
                  <a:pt x="8156" y="2175"/>
                </a:moveTo>
                <a:cubicBezTo>
                  <a:pt x="8111" y="2175"/>
                  <a:pt x="8111" y="2246"/>
                  <a:pt x="8156" y="2246"/>
                </a:cubicBezTo>
                <a:cubicBezTo>
                  <a:pt x="8202" y="2246"/>
                  <a:pt x="8202" y="2175"/>
                  <a:pt x="8156" y="2175"/>
                </a:cubicBezTo>
                <a:close/>
                <a:moveTo>
                  <a:pt x="9147" y="2178"/>
                </a:moveTo>
                <a:cubicBezTo>
                  <a:pt x="9102" y="2178"/>
                  <a:pt x="9102" y="2248"/>
                  <a:pt x="9147" y="2248"/>
                </a:cubicBezTo>
                <a:cubicBezTo>
                  <a:pt x="9193" y="2248"/>
                  <a:pt x="9193" y="2178"/>
                  <a:pt x="9147" y="2178"/>
                </a:cubicBezTo>
                <a:close/>
                <a:moveTo>
                  <a:pt x="6403" y="2185"/>
                </a:moveTo>
                <a:cubicBezTo>
                  <a:pt x="6357" y="2185"/>
                  <a:pt x="6357" y="2257"/>
                  <a:pt x="6403" y="2257"/>
                </a:cubicBezTo>
                <a:cubicBezTo>
                  <a:pt x="6448" y="2257"/>
                  <a:pt x="6448" y="2185"/>
                  <a:pt x="6403" y="2185"/>
                </a:cubicBezTo>
                <a:close/>
                <a:moveTo>
                  <a:pt x="22533" y="2199"/>
                </a:moveTo>
                <a:cubicBezTo>
                  <a:pt x="22515" y="2199"/>
                  <a:pt x="22497" y="2210"/>
                  <a:pt x="22497" y="2232"/>
                </a:cubicBezTo>
                <a:lnTo>
                  <a:pt x="22497" y="2248"/>
                </a:lnTo>
                <a:cubicBezTo>
                  <a:pt x="22497" y="2271"/>
                  <a:pt x="22515" y="2283"/>
                  <a:pt x="22533" y="2283"/>
                </a:cubicBezTo>
                <a:cubicBezTo>
                  <a:pt x="22551" y="2283"/>
                  <a:pt x="22569" y="2271"/>
                  <a:pt x="22569" y="2248"/>
                </a:cubicBezTo>
                <a:lnTo>
                  <a:pt x="22569" y="2232"/>
                </a:lnTo>
                <a:cubicBezTo>
                  <a:pt x="22569" y="2210"/>
                  <a:pt x="22551" y="2199"/>
                  <a:pt x="22533" y="2199"/>
                </a:cubicBezTo>
                <a:close/>
                <a:moveTo>
                  <a:pt x="360" y="2193"/>
                </a:moveTo>
                <a:cubicBezTo>
                  <a:pt x="326" y="2193"/>
                  <a:pt x="316" y="2252"/>
                  <a:pt x="353" y="2264"/>
                </a:cubicBezTo>
                <a:cubicBezTo>
                  <a:pt x="369" y="2271"/>
                  <a:pt x="383" y="2276"/>
                  <a:pt x="397" y="2282"/>
                </a:cubicBezTo>
                <a:cubicBezTo>
                  <a:pt x="402" y="2283"/>
                  <a:pt x="407" y="2284"/>
                  <a:pt x="411" y="2284"/>
                </a:cubicBezTo>
                <a:cubicBezTo>
                  <a:pt x="445" y="2284"/>
                  <a:pt x="456" y="2228"/>
                  <a:pt x="417" y="2214"/>
                </a:cubicBezTo>
                <a:cubicBezTo>
                  <a:pt x="403" y="2208"/>
                  <a:pt x="387" y="2203"/>
                  <a:pt x="372" y="2196"/>
                </a:cubicBezTo>
                <a:cubicBezTo>
                  <a:pt x="368" y="2194"/>
                  <a:pt x="364" y="2193"/>
                  <a:pt x="360" y="2193"/>
                </a:cubicBezTo>
                <a:close/>
                <a:moveTo>
                  <a:pt x="23600" y="2216"/>
                </a:moveTo>
                <a:cubicBezTo>
                  <a:pt x="23573" y="2216"/>
                  <a:pt x="23549" y="2251"/>
                  <a:pt x="23574" y="2276"/>
                </a:cubicBezTo>
                <a:lnTo>
                  <a:pt x="23590" y="2292"/>
                </a:lnTo>
                <a:cubicBezTo>
                  <a:pt x="23597" y="2299"/>
                  <a:pt x="23606" y="2303"/>
                  <a:pt x="23614" y="2303"/>
                </a:cubicBezTo>
                <a:cubicBezTo>
                  <a:pt x="23641" y="2303"/>
                  <a:pt x="23665" y="2266"/>
                  <a:pt x="23639" y="2242"/>
                </a:cubicBezTo>
                <a:lnTo>
                  <a:pt x="23624" y="2226"/>
                </a:lnTo>
                <a:cubicBezTo>
                  <a:pt x="23616" y="2219"/>
                  <a:pt x="23608" y="2216"/>
                  <a:pt x="23600" y="2216"/>
                </a:cubicBezTo>
                <a:close/>
                <a:moveTo>
                  <a:pt x="8367" y="2236"/>
                </a:moveTo>
                <a:cubicBezTo>
                  <a:pt x="8321" y="2236"/>
                  <a:pt x="8321" y="2306"/>
                  <a:pt x="8367" y="2306"/>
                </a:cubicBezTo>
                <a:cubicBezTo>
                  <a:pt x="8412" y="2306"/>
                  <a:pt x="8412" y="2236"/>
                  <a:pt x="8367" y="2236"/>
                </a:cubicBezTo>
                <a:close/>
                <a:moveTo>
                  <a:pt x="46" y="2243"/>
                </a:moveTo>
                <a:cubicBezTo>
                  <a:pt x="0" y="2243"/>
                  <a:pt x="0" y="2314"/>
                  <a:pt x="46" y="2314"/>
                </a:cubicBezTo>
                <a:lnTo>
                  <a:pt x="62" y="2314"/>
                </a:lnTo>
                <a:cubicBezTo>
                  <a:pt x="108" y="2314"/>
                  <a:pt x="108" y="2243"/>
                  <a:pt x="62" y="2243"/>
                </a:cubicBezTo>
                <a:close/>
                <a:moveTo>
                  <a:pt x="15786" y="2226"/>
                </a:moveTo>
                <a:cubicBezTo>
                  <a:pt x="15759" y="2226"/>
                  <a:pt x="15735" y="2261"/>
                  <a:pt x="15760" y="2287"/>
                </a:cubicBezTo>
                <a:cubicBezTo>
                  <a:pt x="15771" y="2297"/>
                  <a:pt x="15781" y="2306"/>
                  <a:pt x="15792" y="2315"/>
                </a:cubicBezTo>
                <a:cubicBezTo>
                  <a:pt x="15799" y="2322"/>
                  <a:pt x="15807" y="2325"/>
                  <a:pt x="15815" y="2325"/>
                </a:cubicBezTo>
                <a:cubicBezTo>
                  <a:pt x="15843" y="2325"/>
                  <a:pt x="15868" y="2290"/>
                  <a:pt x="15842" y="2266"/>
                </a:cubicBezTo>
                <a:cubicBezTo>
                  <a:pt x="15832" y="2255"/>
                  <a:pt x="15821" y="2246"/>
                  <a:pt x="15811" y="2237"/>
                </a:cubicBezTo>
                <a:cubicBezTo>
                  <a:pt x="15803" y="2229"/>
                  <a:pt x="15794" y="2226"/>
                  <a:pt x="15786" y="2226"/>
                </a:cubicBezTo>
                <a:close/>
                <a:moveTo>
                  <a:pt x="3757" y="2284"/>
                </a:moveTo>
                <a:cubicBezTo>
                  <a:pt x="3712" y="2284"/>
                  <a:pt x="3712" y="2355"/>
                  <a:pt x="3758" y="2355"/>
                </a:cubicBezTo>
                <a:cubicBezTo>
                  <a:pt x="3803" y="2355"/>
                  <a:pt x="3803" y="2284"/>
                  <a:pt x="3758" y="2284"/>
                </a:cubicBezTo>
                <a:cubicBezTo>
                  <a:pt x="3758" y="2284"/>
                  <a:pt x="3757" y="2284"/>
                  <a:pt x="3757" y="2284"/>
                </a:cubicBezTo>
                <a:close/>
                <a:moveTo>
                  <a:pt x="5833" y="2275"/>
                </a:moveTo>
                <a:cubicBezTo>
                  <a:pt x="5823" y="2275"/>
                  <a:pt x="5814" y="2278"/>
                  <a:pt x="5807" y="2285"/>
                </a:cubicBezTo>
                <a:cubicBezTo>
                  <a:pt x="5802" y="2290"/>
                  <a:pt x="5796" y="2291"/>
                  <a:pt x="5790" y="2291"/>
                </a:cubicBezTo>
                <a:cubicBezTo>
                  <a:pt x="5787" y="2291"/>
                  <a:pt x="5784" y="2291"/>
                  <a:pt x="5781" y="2290"/>
                </a:cubicBezTo>
                <a:cubicBezTo>
                  <a:pt x="5778" y="2289"/>
                  <a:pt x="5775" y="2289"/>
                  <a:pt x="5772" y="2289"/>
                </a:cubicBezTo>
                <a:cubicBezTo>
                  <a:pt x="5734" y="2289"/>
                  <a:pt x="5720" y="2350"/>
                  <a:pt x="5761" y="2358"/>
                </a:cubicBezTo>
                <a:cubicBezTo>
                  <a:pt x="5770" y="2360"/>
                  <a:pt x="5778" y="2361"/>
                  <a:pt x="5786" y="2361"/>
                </a:cubicBezTo>
                <a:cubicBezTo>
                  <a:pt x="5812" y="2361"/>
                  <a:pt x="5836" y="2352"/>
                  <a:pt x="5856" y="2335"/>
                </a:cubicBezTo>
                <a:cubicBezTo>
                  <a:pt x="5871" y="2324"/>
                  <a:pt x="5870" y="2297"/>
                  <a:pt x="5856" y="2285"/>
                </a:cubicBezTo>
                <a:cubicBezTo>
                  <a:pt x="5850" y="2278"/>
                  <a:pt x="5841" y="2275"/>
                  <a:pt x="5833" y="2275"/>
                </a:cubicBezTo>
                <a:close/>
                <a:moveTo>
                  <a:pt x="7092" y="2248"/>
                </a:moveTo>
                <a:cubicBezTo>
                  <a:pt x="7084" y="2248"/>
                  <a:pt x="7076" y="2251"/>
                  <a:pt x="7068" y="2259"/>
                </a:cubicBezTo>
                <a:lnTo>
                  <a:pt x="7023" y="2304"/>
                </a:lnTo>
                <a:cubicBezTo>
                  <a:pt x="6998" y="2328"/>
                  <a:pt x="7022" y="2364"/>
                  <a:pt x="7049" y="2364"/>
                </a:cubicBezTo>
                <a:cubicBezTo>
                  <a:pt x="7057" y="2364"/>
                  <a:pt x="7066" y="2361"/>
                  <a:pt x="7074" y="2353"/>
                </a:cubicBezTo>
                <a:lnTo>
                  <a:pt x="7118" y="2309"/>
                </a:lnTo>
                <a:cubicBezTo>
                  <a:pt x="7143" y="2284"/>
                  <a:pt x="7118" y="2248"/>
                  <a:pt x="7092" y="2248"/>
                </a:cubicBezTo>
                <a:close/>
                <a:moveTo>
                  <a:pt x="11490" y="2305"/>
                </a:moveTo>
                <a:cubicBezTo>
                  <a:pt x="11445" y="2305"/>
                  <a:pt x="11446" y="2375"/>
                  <a:pt x="11491" y="2375"/>
                </a:cubicBezTo>
                <a:cubicBezTo>
                  <a:pt x="11537" y="2375"/>
                  <a:pt x="11537" y="2305"/>
                  <a:pt x="11491" y="2305"/>
                </a:cubicBezTo>
                <a:cubicBezTo>
                  <a:pt x="11491" y="2305"/>
                  <a:pt x="11491" y="2305"/>
                  <a:pt x="11490" y="2305"/>
                </a:cubicBezTo>
                <a:close/>
                <a:moveTo>
                  <a:pt x="14043" y="2311"/>
                </a:moveTo>
                <a:cubicBezTo>
                  <a:pt x="13999" y="2311"/>
                  <a:pt x="14000" y="2382"/>
                  <a:pt x="14044" y="2382"/>
                </a:cubicBezTo>
                <a:lnTo>
                  <a:pt x="14060" y="2382"/>
                </a:lnTo>
                <a:cubicBezTo>
                  <a:pt x="14106" y="2382"/>
                  <a:pt x="14106" y="2311"/>
                  <a:pt x="14060" y="2311"/>
                </a:cubicBezTo>
                <a:lnTo>
                  <a:pt x="14044" y="2311"/>
                </a:lnTo>
                <a:cubicBezTo>
                  <a:pt x="14044" y="2311"/>
                  <a:pt x="14044" y="2311"/>
                  <a:pt x="14043" y="2311"/>
                </a:cubicBezTo>
                <a:close/>
                <a:moveTo>
                  <a:pt x="14931" y="2297"/>
                </a:moveTo>
                <a:cubicBezTo>
                  <a:pt x="14904" y="2297"/>
                  <a:pt x="14880" y="2333"/>
                  <a:pt x="14905" y="2357"/>
                </a:cubicBezTo>
                <a:lnTo>
                  <a:pt x="14921" y="2373"/>
                </a:lnTo>
                <a:cubicBezTo>
                  <a:pt x="14929" y="2380"/>
                  <a:pt x="14937" y="2383"/>
                  <a:pt x="14945" y="2383"/>
                </a:cubicBezTo>
                <a:cubicBezTo>
                  <a:pt x="14972" y="2383"/>
                  <a:pt x="14996" y="2348"/>
                  <a:pt x="14970" y="2323"/>
                </a:cubicBezTo>
                <a:lnTo>
                  <a:pt x="14955" y="2308"/>
                </a:lnTo>
                <a:cubicBezTo>
                  <a:pt x="14947" y="2300"/>
                  <a:pt x="14939" y="2297"/>
                  <a:pt x="14931" y="2297"/>
                </a:cubicBezTo>
                <a:close/>
                <a:moveTo>
                  <a:pt x="14254" y="2327"/>
                </a:moveTo>
                <a:cubicBezTo>
                  <a:pt x="14210" y="2327"/>
                  <a:pt x="14209" y="2398"/>
                  <a:pt x="14254" y="2398"/>
                </a:cubicBezTo>
                <a:cubicBezTo>
                  <a:pt x="14300" y="2398"/>
                  <a:pt x="14300" y="2327"/>
                  <a:pt x="14254" y="2327"/>
                </a:cubicBezTo>
                <a:close/>
                <a:moveTo>
                  <a:pt x="11071" y="2254"/>
                </a:moveTo>
                <a:cubicBezTo>
                  <a:pt x="11024" y="2254"/>
                  <a:pt x="10994" y="2324"/>
                  <a:pt x="11044" y="2355"/>
                </a:cubicBezTo>
                <a:cubicBezTo>
                  <a:pt x="11068" y="2371"/>
                  <a:pt x="11093" y="2384"/>
                  <a:pt x="11118" y="2399"/>
                </a:cubicBezTo>
                <a:cubicBezTo>
                  <a:pt x="11128" y="2405"/>
                  <a:pt x="11137" y="2407"/>
                  <a:pt x="11145" y="2407"/>
                </a:cubicBezTo>
                <a:cubicBezTo>
                  <a:pt x="11191" y="2407"/>
                  <a:pt x="11221" y="2337"/>
                  <a:pt x="11173" y="2308"/>
                </a:cubicBezTo>
                <a:cubicBezTo>
                  <a:pt x="11148" y="2292"/>
                  <a:pt x="11124" y="2277"/>
                  <a:pt x="11099" y="2263"/>
                </a:cubicBezTo>
                <a:cubicBezTo>
                  <a:pt x="11089" y="2257"/>
                  <a:pt x="11079" y="2254"/>
                  <a:pt x="11071" y="2254"/>
                </a:cubicBezTo>
                <a:close/>
                <a:moveTo>
                  <a:pt x="16567" y="2285"/>
                </a:moveTo>
                <a:cubicBezTo>
                  <a:pt x="16561" y="2285"/>
                  <a:pt x="16556" y="2287"/>
                  <a:pt x="16550" y="2290"/>
                </a:cubicBezTo>
                <a:cubicBezTo>
                  <a:pt x="16534" y="2299"/>
                  <a:pt x="16525" y="2324"/>
                  <a:pt x="16537" y="2339"/>
                </a:cubicBezTo>
                <a:cubicBezTo>
                  <a:pt x="16552" y="2358"/>
                  <a:pt x="16567" y="2379"/>
                  <a:pt x="16582" y="2399"/>
                </a:cubicBezTo>
                <a:cubicBezTo>
                  <a:pt x="16590" y="2410"/>
                  <a:pt x="16601" y="2417"/>
                  <a:pt x="16613" y="2417"/>
                </a:cubicBezTo>
                <a:cubicBezTo>
                  <a:pt x="16619" y="2417"/>
                  <a:pt x="16624" y="2416"/>
                  <a:pt x="16630" y="2413"/>
                </a:cubicBezTo>
                <a:cubicBezTo>
                  <a:pt x="16646" y="2404"/>
                  <a:pt x="16655" y="2381"/>
                  <a:pt x="16643" y="2363"/>
                </a:cubicBezTo>
                <a:cubicBezTo>
                  <a:pt x="16628" y="2345"/>
                  <a:pt x="16613" y="2324"/>
                  <a:pt x="16598" y="2304"/>
                </a:cubicBezTo>
                <a:cubicBezTo>
                  <a:pt x="16590" y="2293"/>
                  <a:pt x="16579" y="2285"/>
                  <a:pt x="16567" y="2285"/>
                </a:cubicBezTo>
                <a:close/>
                <a:moveTo>
                  <a:pt x="17913" y="2286"/>
                </a:moveTo>
                <a:cubicBezTo>
                  <a:pt x="17897" y="2286"/>
                  <a:pt x="17881" y="2293"/>
                  <a:pt x="17870" y="2311"/>
                </a:cubicBezTo>
                <a:cubicBezTo>
                  <a:pt x="17861" y="2327"/>
                  <a:pt x="17851" y="2342"/>
                  <a:pt x="17843" y="2357"/>
                </a:cubicBezTo>
                <a:cubicBezTo>
                  <a:pt x="17818" y="2398"/>
                  <a:pt x="17855" y="2437"/>
                  <a:pt x="17892" y="2437"/>
                </a:cubicBezTo>
                <a:cubicBezTo>
                  <a:pt x="17908" y="2437"/>
                  <a:pt x="17923" y="2430"/>
                  <a:pt x="17934" y="2413"/>
                </a:cubicBezTo>
                <a:cubicBezTo>
                  <a:pt x="17944" y="2397"/>
                  <a:pt x="17953" y="2381"/>
                  <a:pt x="17961" y="2367"/>
                </a:cubicBezTo>
                <a:cubicBezTo>
                  <a:pt x="17987" y="2324"/>
                  <a:pt x="17950" y="2286"/>
                  <a:pt x="17913" y="2286"/>
                </a:cubicBezTo>
                <a:close/>
                <a:moveTo>
                  <a:pt x="2948" y="2308"/>
                </a:moveTo>
                <a:cubicBezTo>
                  <a:pt x="2930" y="2308"/>
                  <a:pt x="2910" y="2318"/>
                  <a:pt x="2901" y="2335"/>
                </a:cubicBezTo>
                <a:cubicBezTo>
                  <a:pt x="2896" y="2346"/>
                  <a:pt x="2891" y="2355"/>
                  <a:pt x="2885" y="2365"/>
                </a:cubicBezTo>
                <a:cubicBezTo>
                  <a:pt x="2874" y="2392"/>
                  <a:pt x="2880" y="2423"/>
                  <a:pt x="2905" y="2439"/>
                </a:cubicBezTo>
                <a:cubicBezTo>
                  <a:pt x="2913" y="2443"/>
                  <a:pt x="2922" y="2446"/>
                  <a:pt x="2931" y="2446"/>
                </a:cubicBezTo>
                <a:cubicBezTo>
                  <a:pt x="2950" y="2446"/>
                  <a:pt x="2969" y="2436"/>
                  <a:pt x="2979" y="2419"/>
                </a:cubicBezTo>
                <a:cubicBezTo>
                  <a:pt x="2984" y="2408"/>
                  <a:pt x="2989" y="2399"/>
                  <a:pt x="2994" y="2389"/>
                </a:cubicBezTo>
                <a:cubicBezTo>
                  <a:pt x="3007" y="2362"/>
                  <a:pt x="3001" y="2331"/>
                  <a:pt x="2974" y="2315"/>
                </a:cubicBezTo>
                <a:cubicBezTo>
                  <a:pt x="2967" y="2310"/>
                  <a:pt x="2958" y="2308"/>
                  <a:pt x="2948" y="2308"/>
                </a:cubicBezTo>
                <a:close/>
                <a:moveTo>
                  <a:pt x="13658" y="2354"/>
                </a:moveTo>
                <a:cubicBezTo>
                  <a:pt x="13635" y="2354"/>
                  <a:pt x="13610" y="2379"/>
                  <a:pt x="13624" y="2407"/>
                </a:cubicBezTo>
                <a:cubicBezTo>
                  <a:pt x="13629" y="2418"/>
                  <a:pt x="13635" y="2426"/>
                  <a:pt x="13640" y="2437"/>
                </a:cubicBezTo>
                <a:cubicBezTo>
                  <a:pt x="13646" y="2450"/>
                  <a:pt x="13657" y="2455"/>
                  <a:pt x="13667" y="2455"/>
                </a:cubicBezTo>
                <a:cubicBezTo>
                  <a:pt x="13691" y="2455"/>
                  <a:pt x="13715" y="2429"/>
                  <a:pt x="13702" y="2402"/>
                </a:cubicBezTo>
                <a:cubicBezTo>
                  <a:pt x="13697" y="2392"/>
                  <a:pt x="13691" y="2382"/>
                  <a:pt x="13686" y="2372"/>
                </a:cubicBezTo>
                <a:cubicBezTo>
                  <a:pt x="13680" y="2359"/>
                  <a:pt x="13669" y="2354"/>
                  <a:pt x="13658" y="2354"/>
                </a:cubicBezTo>
                <a:close/>
                <a:moveTo>
                  <a:pt x="19497" y="2358"/>
                </a:moveTo>
                <a:cubicBezTo>
                  <a:pt x="19488" y="2358"/>
                  <a:pt x="19479" y="2364"/>
                  <a:pt x="19479" y="2376"/>
                </a:cubicBezTo>
                <a:lnTo>
                  <a:pt x="19479" y="2450"/>
                </a:lnTo>
                <a:cubicBezTo>
                  <a:pt x="19479" y="2461"/>
                  <a:pt x="19488" y="2467"/>
                  <a:pt x="19497" y="2467"/>
                </a:cubicBezTo>
                <a:cubicBezTo>
                  <a:pt x="19506" y="2467"/>
                  <a:pt x="19515" y="2461"/>
                  <a:pt x="19515" y="2450"/>
                </a:cubicBezTo>
                <a:lnTo>
                  <a:pt x="19515" y="2376"/>
                </a:lnTo>
                <a:cubicBezTo>
                  <a:pt x="19515" y="2364"/>
                  <a:pt x="19506" y="2358"/>
                  <a:pt x="19497" y="2358"/>
                </a:cubicBezTo>
                <a:close/>
                <a:moveTo>
                  <a:pt x="4463" y="2436"/>
                </a:moveTo>
                <a:cubicBezTo>
                  <a:pt x="4418" y="2436"/>
                  <a:pt x="4418" y="2507"/>
                  <a:pt x="4463" y="2507"/>
                </a:cubicBezTo>
                <a:lnTo>
                  <a:pt x="4479" y="2507"/>
                </a:lnTo>
                <a:cubicBezTo>
                  <a:pt x="4525" y="2507"/>
                  <a:pt x="4525" y="2436"/>
                  <a:pt x="4479" y="2436"/>
                </a:cubicBezTo>
                <a:close/>
                <a:moveTo>
                  <a:pt x="13010" y="2335"/>
                </a:moveTo>
                <a:cubicBezTo>
                  <a:pt x="12969" y="2335"/>
                  <a:pt x="12932" y="2388"/>
                  <a:pt x="12970" y="2425"/>
                </a:cubicBezTo>
                <a:cubicBezTo>
                  <a:pt x="12995" y="2450"/>
                  <a:pt x="13020" y="2475"/>
                  <a:pt x="13044" y="2502"/>
                </a:cubicBezTo>
                <a:cubicBezTo>
                  <a:pt x="13055" y="2513"/>
                  <a:pt x="13068" y="2517"/>
                  <a:pt x="13080" y="2517"/>
                </a:cubicBezTo>
                <a:cubicBezTo>
                  <a:pt x="13121" y="2517"/>
                  <a:pt x="13158" y="2464"/>
                  <a:pt x="13120" y="2426"/>
                </a:cubicBezTo>
                <a:cubicBezTo>
                  <a:pt x="13095" y="2402"/>
                  <a:pt x="13072" y="2377"/>
                  <a:pt x="13046" y="2351"/>
                </a:cubicBezTo>
                <a:cubicBezTo>
                  <a:pt x="13035" y="2340"/>
                  <a:pt x="13022" y="2335"/>
                  <a:pt x="13010" y="2335"/>
                </a:cubicBezTo>
                <a:close/>
                <a:moveTo>
                  <a:pt x="10096" y="2388"/>
                </a:moveTo>
                <a:cubicBezTo>
                  <a:pt x="10055" y="2388"/>
                  <a:pt x="10018" y="2440"/>
                  <a:pt x="10056" y="2478"/>
                </a:cubicBezTo>
                <a:lnTo>
                  <a:pt x="10101" y="2523"/>
                </a:lnTo>
                <a:cubicBezTo>
                  <a:pt x="10112" y="2534"/>
                  <a:pt x="10125" y="2538"/>
                  <a:pt x="10137" y="2538"/>
                </a:cubicBezTo>
                <a:cubicBezTo>
                  <a:pt x="10177" y="2538"/>
                  <a:pt x="10214" y="2485"/>
                  <a:pt x="10177" y="2447"/>
                </a:cubicBezTo>
                <a:lnTo>
                  <a:pt x="10133" y="2403"/>
                </a:lnTo>
                <a:cubicBezTo>
                  <a:pt x="10121" y="2392"/>
                  <a:pt x="10109" y="2388"/>
                  <a:pt x="10096" y="2388"/>
                </a:cubicBezTo>
                <a:close/>
                <a:moveTo>
                  <a:pt x="19062" y="2459"/>
                </a:moveTo>
                <a:cubicBezTo>
                  <a:pt x="19044" y="2459"/>
                  <a:pt x="19027" y="2470"/>
                  <a:pt x="19027" y="2493"/>
                </a:cubicBezTo>
                <a:lnTo>
                  <a:pt x="19027" y="2509"/>
                </a:lnTo>
                <a:cubicBezTo>
                  <a:pt x="19026" y="2532"/>
                  <a:pt x="19043" y="2544"/>
                  <a:pt x="19061" y="2544"/>
                </a:cubicBezTo>
                <a:cubicBezTo>
                  <a:pt x="19079" y="2544"/>
                  <a:pt x="19097" y="2532"/>
                  <a:pt x="19097" y="2509"/>
                </a:cubicBezTo>
                <a:lnTo>
                  <a:pt x="19097" y="2493"/>
                </a:lnTo>
                <a:cubicBezTo>
                  <a:pt x="19097" y="2470"/>
                  <a:pt x="19079" y="2459"/>
                  <a:pt x="19062" y="2459"/>
                </a:cubicBezTo>
                <a:close/>
                <a:moveTo>
                  <a:pt x="831" y="2470"/>
                </a:moveTo>
                <a:cubicBezTo>
                  <a:pt x="806" y="2470"/>
                  <a:pt x="781" y="2496"/>
                  <a:pt x="796" y="2524"/>
                </a:cubicBezTo>
                <a:cubicBezTo>
                  <a:pt x="805" y="2539"/>
                  <a:pt x="816" y="2550"/>
                  <a:pt x="830" y="2557"/>
                </a:cubicBezTo>
                <a:cubicBezTo>
                  <a:pt x="835" y="2566"/>
                  <a:pt x="844" y="2572"/>
                  <a:pt x="857" y="2572"/>
                </a:cubicBezTo>
                <a:lnTo>
                  <a:pt x="878" y="2572"/>
                </a:lnTo>
                <a:cubicBezTo>
                  <a:pt x="880" y="2572"/>
                  <a:pt x="883" y="2571"/>
                  <a:pt x="885" y="2571"/>
                </a:cubicBezTo>
                <a:lnTo>
                  <a:pt x="887" y="2571"/>
                </a:lnTo>
                <a:cubicBezTo>
                  <a:pt x="889" y="2571"/>
                  <a:pt x="889" y="2570"/>
                  <a:pt x="889" y="2570"/>
                </a:cubicBezTo>
                <a:cubicBezTo>
                  <a:pt x="896" y="2567"/>
                  <a:pt x="901" y="2561"/>
                  <a:pt x="904" y="2555"/>
                </a:cubicBezTo>
                <a:cubicBezTo>
                  <a:pt x="907" y="2548"/>
                  <a:pt x="911" y="2541"/>
                  <a:pt x="911" y="2535"/>
                </a:cubicBezTo>
                <a:cubicBezTo>
                  <a:pt x="911" y="2525"/>
                  <a:pt x="906" y="2517"/>
                  <a:pt x="901" y="2511"/>
                </a:cubicBezTo>
                <a:cubicBezTo>
                  <a:pt x="896" y="2505"/>
                  <a:pt x="889" y="2501"/>
                  <a:pt x="879" y="2500"/>
                </a:cubicBezTo>
                <a:cubicBezTo>
                  <a:pt x="878" y="2500"/>
                  <a:pt x="876" y="2499"/>
                  <a:pt x="875" y="2499"/>
                </a:cubicBezTo>
                <a:cubicBezTo>
                  <a:pt x="868" y="2497"/>
                  <a:pt x="863" y="2492"/>
                  <a:pt x="860" y="2487"/>
                </a:cubicBezTo>
                <a:cubicBezTo>
                  <a:pt x="853" y="2475"/>
                  <a:pt x="842" y="2470"/>
                  <a:pt x="831" y="2470"/>
                </a:cubicBezTo>
                <a:close/>
                <a:moveTo>
                  <a:pt x="2317" y="2426"/>
                </a:moveTo>
                <a:cubicBezTo>
                  <a:pt x="2298" y="2426"/>
                  <a:pt x="2278" y="2437"/>
                  <a:pt x="2268" y="2452"/>
                </a:cubicBezTo>
                <a:cubicBezTo>
                  <a:pt x="2253" y="2481"/>
                  <a:pt x="2265" y="2509"/>
                  <a:pt x="2288" y="2526"/>
                </a:cubicBezTo>
                <a:cubicBezTo>
                  <a:pt x="2308" y="2541"/>
                  <a:pt x="2328" y="2556"/>
                  <a:pt x="2349" y="2571"/>
                </a:cubicBezTo>
                <a:cubicBezTo>
                  <a:pt x="2356" y="2576"/>
                  <a:pt x="2365" y="2578"/>
                  <a:pt x="2374" y="2578"/>
                </a:cubicBezTo>
                <a:cubicBezTo>
                  <a:pt x="2393" y="2578"/>
                  <a:pt x="2413" y="2567"/>
                  <a:pt x="2422" y="2551"/>
                </a:cubicBezTo>
                <a:cubicBezTo>
                  <a:pt x="2438" y="2524"/>
                  <a:pt x="2425" y="2494"/>
                  <a:pt x="2402" y="2478"/>
                </a:cubicBezTo>
                <a:cubicBezTo>
                  <a:pt x="2383" y="2462"/>
                  <a:pt x="2363" y="2447"/>
                  <a:pt x="2342" y="2434"/>
                </a:cubicBezTo>
                <a:cubicBezTo>
                  <a:pt x="2334" y="2428"/>
                  <a:pt x="2326" y="2426"/>
                  <a:pt x="2317" y="2426"/>
                </a:cubicBezTo>
                <a:close/>
                <a:moveTo>
                  <a:pt x="1503" y="2518"/>
                </a:moveTo>
                <a:cubicBezTo>
                  <a:pt x="1456" y="2518"/>
                  <a:pt x="1456" y="2589"/>
                  <a:pt x="1503" y="2589"/>
                </a:cubicBezTo>
                <a:lnTo>
                  <a:pt x="1518" y="2589"/>
                </a:lnTo>
                <a:cubicBezTo>
                  <a:pt x="1564" y="2589"/>
                  <a:pt x="1564" y="2518"/>
                  <a:pt x="1518" y="2518"/>
                </a:cubicBezTo>
                <a:close/>
                <a:moveTo>
                  <a:pt x="20847" y="2464"/>
                </a:moveTo>
                <a:cubicBezTo>
                  <a:pt x="20840" y="2464"/>
                  <a:pt x="20834" y="2465"/>
                  <a:pt x="20829" y="2468"/>
                </a:cubicBezTo>
                <a:cubicBezTo>
                  <a:pt x="20810" y="2479"/>
                  <a:pt x="20808" y="2500"/>
                  <a:pt x="20815" y="2517"/>
                </a:cubicBezTo>
                <a:cubicBezTo>
                  <a:pt x="20825" y="2541"/>
                  <a:pt x="20836" y="2567"/>
                  <a:pt x="20847" y="2592"/>
                </a:cubicBezTo>
                <a:cubicBezTo>
                  <a:pt x="20853" y="2603"/>
                  <a:pt x="20866" y="2609"/>
                  <a:pt x="20878" y="2609"/>
                </a:cubicBezTo>
                <a:cubicBezTo>
                  <a:pt x="20885" y="2609"/>
                  <a:pt x="20891" y="2608"/>
                  <a:pt x="20897" y="2604"/>
                </a:cubicBezTo>
                <a:cubicBezTo>
                  <a:pt x="20914" y="2594"/>
                  <a:pt x="20918" y="2573"/>
                  <a:pt x="20909" y="2556"/>
                </a:cubicBezTo>
                <a:cubicBezTo>
                  <a:pt x="20899" y="2531"/>
                  <a:pt x="20888" y="2507"/>
                  <a:pt x="20877" y="2482"/>
                </a:cubicBezTo>
                <a:cubicBezTo>
                  <a:pt x="20871" y="2469"/>
                  <a:pt x="20859" y="2464"/>
                  <a:pt x="20847" y="2464"/>
                </a:cubicBezTo>
                <a:close/>
                <a:moveTo>
                  <a:pt x="10605" y="2513"/>
                </a:moveTo>
                <a:cubicBezTo>
                  <a:pt x="10587" y="2513"/>
                  <a:pt x="10569" y="2524"/>
                  <a:pt x="10569" y="2547"/>
                </a:cubicBezTo>
                <a:lnTo>
                  <a:pt x="10569" y="2577"/>
                </a:lnTo>
                <a:cubicBezTo>
                  <a:pt x="10569" y="2600"/>
                  <a:pt x="10586" y="2612"/>
                  <a:pt x="10604" y="2612"/>
                </a:cubicBezTo>
                <a:cubicBezTo>
                  <a:pt x="10622" y="2612"/>
                  <a:pt x="10640" y="2600"/>
                  <a:pt x="10640" y="2577"/>
                </a:cubicBezTo>
                <a:lnTo>
                  <a:pt x="10640" y="2547"/>
                </a:lnTo>
                <a:cubicBezTo>
                  <a:pt x="10640" y="2524"/>
                  <a:pt x="10622" y="2513"/>
                  <a:pt x="10605" y="2513"/>
                </a:cubicBezTo>
                <a:close/>
                <a:moveTo>
                  <a:pt x="17392" y="2482"/>
                </a:moveTo>
                <a:cubicBezTo>
                  <a:pt x="17383" y="2482"/>
                  <a:pt x="17374" y="2484"/>
                  <a:pt x="17366" y="2488"/>
                </a:cubicBezTo>
                <a:cubicBezTo>
                  <a:pt x="17340" y="2504"/>
                  <a:pt x="17333" y="2535"/>
                  <a:pt x="17346" y="2561"/>
                </a:cubicBezTo>
                <a:cubicBezTo>
                  <a:pt x="17352" y="2572"/>
                  <a:pt x="17357" y="2581"/>
                  <a:pt x="17362" y="2592"/>
                </a:cubicBezTo>
                <a:cubicBezTo>
                  <a:pt x="17371" y="2609"/>
                  <a:pt x="17389" y="2618"/>
                  <a:pt x="17408" y="2618"/>
                </a:cubicBezTo>
                <a:cubicBezTo>
                  <a:pt x="17418" y="2618"/>
                  <a:pt x="17427" y="2616"/>
                  <a:pt x="17435" y="2612"/>
                </a:cubicBezTo>
                <a:cubicBezTo>
                  <a:pt x="17462" y="2596"/>
                  <a:pt x="17468" y="2565"/>
                  <a:pt x="17455" y="2538"/>
                </a:cubicBezTo>
                <a:cubicBezTo>
                  <a:pt x="17450" y="2528"/>
                  <a:pt x="17445" y="2518"/>
                  <a:pt x="17440" y="2508"/>
                </a:cubicBezTo>
                <a:cubicBezTo>
                  <a:pt x="17431" y="2491"/>
                  <a:pt x="17411" y="2482"/>
                  <a:pt x="17392" y="2482"/>
                </a:cubicBezTo>
                <a:close/>
                <a:moveTo>
                  <a:pt x="15217" y="2585"/>
                </a:moveTo>
                <a:cubicBezTo>
                  <a:pt x="15171" y="2585"/>
                  <a:pt x="15171" y="2656"/>
                  <a:pt x="15217" y="2656"/>
                </a:cubicBezTo>
                <a:cubicBezTo>
                  <a:pt x="15262" y="2656"/>
                  <a:pt x="15263" y="2585"/>
                  <a:pt x="15217" y="2585"/>
                </a:cubicBezTo>
                <a:close/>
                <a:moveTo>
                  <a:pt x="4748" y="2536"/>
                </a:moveTo>
                <a:cubicBezTo>
                  <a:pt x="4730" y="2536"/>
                  <a:pt x="4713" y="2545"/>
                  <a:pt x="4703" y="2562"/>
                </a:cubicBezTo>
                <a:cubicBezTo>
                  <a:pt x="4688" y="2587"/>
                  <a:pt x="4697" y="2623"/>
                  <a:pt x="4723" y="2636"/>
                </a:cubicBezTo>
                <a:cubicBezTo>
                  <a:pt x="4733" y="2641"/>
                  <a:pt x="4743" y="2646"/>
                  <a:pt x="4753" y="2651"/>
                </a:cubicBezTo>
                <a:cubicBezTo>
                  <a:pt x="4762" y="2656"/>
                  <a:pt x="4772" y="2659"/>
                  <a:pt x="4782" y="2659"/>
                </a:cubicBezTo>
                <a:cubicBezTo>
                  <a:pt x="4799" y="2659"/>
                  <a:pt x="4816" y="2650"/>
                  <a:pt x="4825" y="2633"/>
                </a:cubicBezTo>
                <a:cubicBezTo>
                  <a:pt x="4840" y="2609"/>
                  <a:pt x="4833" y="2572"/>
                  <a:pt x="4807" y="2559"/>
                </a:cubicBezTo>
                <a:cubicBezTo>
                  <a:pt x="4796" y="2554"/>
                  <a:pt x="4787" y="2549"/>
                  <a:pt x="4776" y="2544"/>
                </a:cubicBezTo>
                <a:cubicBezTo>
                  <a:pt x="4767" y="2539"/>
                  <a:pt x="4757" y="2536"/>
                  <a:pt x="4748" y="2536"/>
                </a:cubicBezTo>
                <a:close/>
                <a:moveTo>
                  <a:pt x="9175" y="2595"/>
                </a:moveTo>
                <a:cubicBezTo>
                  <a:pt x="9141" y="2595"/>
                  <a:pt x="9129" y="2651"/>
                  <a:pt x="9169" y="2665"/>
                </a:cubicBezTo>
                <a:cubicBezTo>
                  <a:pt x="9182" y="2670"/>
                  <a:pt x="9198" y="2676"/>
                  <a:pt x="9213" y="2682"/>
                </a:cubicBezTo>
                <a:cubicBezTo>
                  <a:pt x="9217" y="2683"/>
                  <a:pt x="9221" y="2684"/>
                  <a:pt x="9225" y="2684"/>
                </a:cubicBezTo>
                <a:cubicBezTo>
                  <a:pt x="9259" y="2684"/>
                  <a:pt x="9270" y="2627"/>
                  <a:pt x="9233" y="2614"/>
                </a:cubicBezTo>
                <a:cubicBezTo>
                  <a:pt x="9218" y="2609"/>
                  <a:pt x="9202" y="2603"/>
                  <a:pt x="9188" y="2597"/>
                </a:cubicBezTo>
                <a:cubicBezTo>
                  <a:pt x="9183" y="2595"/>
                  <a:pt x="9179" y="2595"/>
                  <a:pt x="9175" y="2595"/>
                </a:cubicBezTo>
                <a:close/>
                <a:moveTo>
                  <a:pt x="24410" y="2547"/>
                </a:moveTo>
                <a:cubicBezTo>
                  <a:pt x="24399" y="2547"/>
                  <a:pt x="24387" y="2552"/>
                  <a:pt x="24376" y="2562"/>
                </a:cubicBezTo>
                <a:lnTo>
                  <a:pt x="24345" y="2593"/>
                </a:lnTo>
                <a:cubicBezTo>
                  <a:pt x="24307" y="2630"/>
                  <a:pt x="24344" y="2685"/>
                  <a:pt x="24385" y="2685"/>
                </a:cubicBezTo>
                <a:cubicBezTo>
                  <a:pt x="24397" y="2685"/>
                  <a:pt x="24409" y="2680"/>
                  <a:pt x="24420" y="2669"/>
                </a:cubicBezTo>
                <a:lnTo>
                  <a:pt x="24450" y="2639"/>
                </a:lnTo>
                <a:cubicBezTo>
                  <a:pt x="24488" y="2602"/>
                  <a:pt x="24451" y="2547"/>
                  <a:pt x="24410" y="2547"/>
                </a:cubicBezTo>
                <a:close/>
                <a:moveTo>
                  <a:pt x="8861" y="2643"/>
                </a:moveTo>
                <a:cubicBezTo>
                  <a:pt x="8815" y="2643"/>
                  <a:pt x="8815" y="2713"/>
                  <a:pt x="8861" y="2713"/>
                </a:cubicBezTo>
                <a:lnTo>
                  <a:pt x="8877" y="2713"/>
                </a:lnTo>
                <a:cubicBezTo>
                  <a:pt x="8923" y="2713"/>
                  <a:pt x="8923" y="2643"/>
                  <a:pt x="8877" y="2643"/>
                </a:cubicBezTo>
                <a:close/>
                <a:moveTo>
                  <a:pt x="8063" y="2580"/>
                </a:moveTo>
                <a:cubicBezTo>
                  <a:pt x="8054" y="2580"/>
                  <a:pt x="8045" y="2583"/>
                  <a:pt x="8040" y="2591"/>
                </a:cubicBezTo>
                <a:cubicBezTo>
                  <a:pt x="8020" y="2615"/>
                  <a:pt x="7999" y="2640"/>
                  <a:pt x="7980" y="2665"/>
                </a:cubicBezTo>
                <a:cubicBezTo>
                  <a:pt x="7967" y="2681"/>
                  <a:pt x="7965" y="2701"/>
                  <a:pt x="7980" y="2714"/>
                </a:cubicBezTo>
                <a:cubicBezTo>
                  <a:pt x="7986" y="2721"/>
                  <a:pt x="7996" y="2725"/>
                  <a:pt x="8006" y="2725"/>
                </a:cubicBezTo>
                <a:cubicBezTo>
                  <a:pt x="8015" y="2725"/>
                  <a:pt x="8023" y="2722"/>
                  <a:pt x="8029" y="2714"/>
                </a:cubicBezTo>
                <a:cubicBezTo>
                  <a:pt x="8049" y="2690"/>
                  <a:pt x="8070" y="2665"/>
                  <a:pt x="8090" y="2640"/>
                </a:cubicBezTo>
                <a:cubicBezTo>
                  <a:pt x="8101" y="2625"/>
                  <a:pt x="8106" y="2604"/>
                  <a:pt x="8090" y="2591"/>
                </a:cubicBezTo>
                <a:cubicBezTo>
                  <a:pt x="8083" y="2584"/>
                  <a:pt x="8073" y="2580"/>
                  <a:pt x="8063" y="2580"/>
                </a:cubicBezTo>
                <a:close/>
                <a:moveTo>
                  <a:pt x="20128" y="2594"/>
                </a:moveTo>
                <a:cubicBezTo>
                  <a:pt x="20109" y="2594"/>
                  <a:pt x="20090" y="2604"/>
                  <a:pt x="20081" y="2620"/>
                </a:cubicBezTo>
                <a:cubicBezTo>
                  <a:pt x="20066" y="2646"/>
                  <a:pt x="20076" y="2677"/>
                  <a:pt x="20101" y="2693"/>
                </a:cubicBezTo>
                <a:cubicBezTo>
                  <a:pt x="20116" y="2704"/>
                  <a:pt x="20130" y="2713"/>
                  <a:pt x="20145" y="2724"/>
                </a:cubicBezTo>
                <a:cubicBezTo>
                  <a:pt x="20152" y="2729"/>
                  <a:pt x="20161" y="2731"/>
                  <a:pt x="20170" y="2731"/>
                </a:cubicBezTo>
                <a:cubicBezTo>
                  <a:pt x="20189" y="2731"/>
                  <a:pt x="20208" y="2721"/>
                  <a:pt x="20218" y="2704"/>
                </a:cubicBezTo>
                <a:cubicBezTo>
                  <a:pt x="20234" y="2678"/>
                  <a:pt x="20223" y="2646"/>
                  <a:pt x="20198" y="2631"/>
                </a:cubicBezTo>
                <a:cubicBezTo>
                  <a:pt x="20182" y="2620"/>
                  <a:pt x="20169" y="2612"/>
                  <a:pt x="20154" y="2601"/>
                </a:cubicBezTo>
                <a:cubicBezTo>
                  <a:pt x="20146" y="2596"/>
                  <a:pt x="20137" y="2594"/>
                  <a:pt x="20128" y="2594"/>
                </a:cubicBezTo>
                <a:close/>
                <a:moveTo>
                  <a:pt x="12570" y="2683"/>
                </a:moveTo>
                <a:cubicBezTo>
                  <a:pt x="12525" y="2683"/>
                  <a:pt x="12526" y="2754"/>
                  <a:pt x="12571" y="2754"/>
                </a:cubicBezTo>
                <a:cubicBezTo>
                  <a:pt x="12618" y="2754"/>
                  <a:pt x="12618" y="2683"/>
                  <a:pt x="12571" y="2683"/>
                </a:cubicBezTo>
                <a:cubicBezTo>
                  <a:pt x="12571" y="2683"/>
                  <a:pt x="12571" y="2683"/>
                  <a:pt x="12570" y="2683"/>
                </a:cubicBezTo>
                <a:close/>
                <a:moveTo>
                  <a:pt x="14646" y="2673"/>
                </a:moveTo>
                <a:cubicBezTo>
                  <a:pt x="14636" y="2673"/>
                  <a:pt x="14627" y="2676"/>
                  <a:pt x="14619" y="2683"/>
                </a:cubicBezTo>
                <a:cubicBezTo>
                  <a:pt x="14615" y="2687"/>
                  <a:pt x="14609" y="2690"/>
                  <a:pt x="14603" y="2690"/>
                </a:cubicBezTo>
                <a:cubicBezTo>
                  <a:pt x="14600" y="2690"/>
                  <a:pt x="14597" y="2689"/>
                  <a:pt x="14594" y="2688"/>
                </a:cubicBezTo>
                <a:cubicBezTo>
                  <a:pt x="14591" y="2687"/>
                  <a:pt x="14588" y="2687"/>
                  <a:pt x="14586" y="2687"/>
                </a:cubicBezTo>
                <a:cubicBezTo>
                  <a:pt x="14548" y="2687"/>
                  <a:pt x="14534" y="2748"/>
                  <a:pt x="14575" y="2756"/>
                </a:cubicBezTo>
                <a:cubicBezTo>
                  <a:pt x="14584" y="2759"/>
                  <a:pt x="14593" y="2760"/>
                  <a:pt x="14602" y="2760"/>
                </a:cubicBezTo>
                <a:cubicBezTo>
                  <a:pt x="14626" y="2760"/>
                  <a:pt x="14649" y="2750"/>
                  <a:pt x="14670" y="2733"/>
                </a:cubicBezTo>
                <a:cubicBezTo>
                  <a:pt x="14683" y="2722"/>
                  <a:pt x="14682" y="2695"/>
                  <a:pt x="14670" y="2683"/>
                </a:cubicBezTo>
                <a:cubicBezTo>
                  <a:pt x="14663" y="2676"/>
                  <a:pt x="14654" y="2673"/>
                  <a:pt x="14646" y="2673"/>
                </a:cubicBezTo>
                <a:close/>
                <a:moveTo>
                  <a:pt x="15906" y="2646"/>
                </a:moveTo>
                <a:cubicBezTo>
                  <a:pt x="15898" y="2646"/>
                  <a:pt x="15889" y="2649"/>
                  <a:pt x="15882" y="2657"/>
                </a:cubicBezTo>
                <a:lnTo>
                  <a:pt x="15838" y="2702"/>
                </a:lnTo>
                <a:cubicBezTo>
                  <a:pt x="15813" y="2727"/>
                  <a:pt x="15837" y="2762"/>
                  <a:pt x="15863" y="2762"/>
                </a:cubicBezTo>
                <a:cubicBezTo>
                  <a:pt x="15871" y="2762"/>
                  <a:pt x="15880" y="2759"/>
                  <a:pt x="15887" y="2751"/>
                </a:cubicBezTo>
                <a:lnTo>
                  <a:pt x="15932" y="2707"/>
                </a:lnTo>
                <a:cubicBezTo>
                  <a:pt x="15957" y="2682"/>
                  <a:pt x="15934" y="2646"/>
                  <a:pt x="15906" y="2646"/>
                </a:cubicBezTo>
                <a:close/>
                <a:moveTo>
                  <a:pt x="21781" y="2628"/>
                </a:moveTo>
                <a:cubicBezTo>
                  <a:pt x="21758" y="2628"/>
                  <a:pt x="21737" y="2644"/>
                  <a:pt x="21730" y="2666"/>
                </a:cubicBezTo>
                <a:cubicBezTo>
                  <a:pt x="21724" y="2682"/>
                  <a:pt x="21719" y="2697"/>
                  <a:pt x="21714" y="2711"/>
                </a:cubicBezTo>
                <a:cubicBezTo>
                  <a:pt x="21704" y="2738"/>
                  <a:pt x="21724" y="2770"/>
                  <a:pt x="21750" y="2776"/>
                </a:cubicBezTo>
                <a:cubicBezTo>
                  <a:pt x="21755" y="2778"/>
                  <a:pt x="21760" y="2778"/>
                  <a:pt x="21764" y="2778"/>
                </a:cubicBezTo>
                <a:cubicBezTo>
                  <a:pt x="21787" y="2778"/>
                  <a:pt x="21808" y="2761"/>
                  <a:pt x="21815" y="2739"/>
                </a:cubicBezTo>
                <a:cubicBezTo>
                  <a:pt x="21821" y="2724"/>
                  <a:pt x="21826" y="2709"/>
                  <a:pt x="21831" y="2695"/>
                </a:cubicBezTo>
                <a:cubicBezTo>
                  <a:pt x="21841" y="2669"/>
                  <a:pt x="21821" y="2639"/>
                  <a:pt x="21794" y="2629"/>
                </a:cubicBezTo>
                <a:cubicBezTo>
                  <a:pt x="21790" y="2628"/>
                  <a:pt x="21786" y="2628"/>
                  <a:pt x="21781" y="2628"/>
                </a:cubicBezTo>
                <a:close/>
                <a:moveTo>
                  <a:pt x="18264" y="2698"/>
                </a:moveTo>
                <a:cubicBezTo>
                  <a:pt x="18246" y="2698"/>
                  <a:pt x="18228" y="2710"/>
                  <a:pt x="18228" y="2732"/>
                </a:cubicBezTo>
                <a:lnTo>
                  <a:pt x="18228" y="2748"/>
                </a:lnTo>
                <a:cubicBezTo>
                  <a:pt x="18228" y="2770"/>
                  <a:pt x="18246" y="2782"/>
                  <a:pt x="18264" y="2782"/>
                </a:cubicBezTo>
                <a:cubicBezTo>
                  <a:pt x="18282" y="2782"/>
                  <a:pt x="18300" y="2770"/>
                  <a:pt x="18300" y="2748"/>
                </a:cubicBezTo>
                <a:lnTo>
                  <a:pt x="18300" y="2732"/>
                </a:lnTo>
                <a:cubicBezTo>
                  <a:pt x="18300" y="2710"/>
                  <a:pt x="18282" y="2698"/>
                  <a:pt x="18264" y="2698"/>
                </a:cubicBezTo>
                <a:close/>
                <a:moveTo>
                  <a:pt x="23582" y="2712"/>
                </a:moveTo>
                <a:cubicBezTo>
                  <a:pt x="23537" y="2712"/>
                  <a:pt x="23537" y="2782"/>
                  <a:pt x="23582" y="2782"/>
                </a:cubicBezTo>
                <a:lnTo>
                  <a:pt x="23612" y="2782"/>
                </a:lnTo>
                <a:cubicBezTo>
                  <a:pt x="23658" y="2782"/>
                  <a:pt x="23659" y="2712"/>
                  <a:pt x="23612" y="2712"/>
                </a:cubicBezTo>
                <a:close/>
                <a:moveTo>
                  <a:pt x="19005" y="2706"/>
                </a:moveTo>
                <a:cubicBezTo>
                  <a:pt x="18982" y="2706"/>
                  <a:pt x="18960" y="2712"/>
                  <a:pt x="18939" y="2723"/>
                </a:cubicBezTo>
                <a:cubicBezTo>
                  <a:pt x="18903" y="2740"/>
                  <a:pt x="18925" y="2788"/>
                  <a:pt x="18958" y="2788"/>
                </a:cubicBezTo>
                <a:cubicBezTo>
                  <a:pt x="18963" y="2788"/>
                  <a:pt x="18968" y="2787"/>
                  <a:pt x="18973" y="2785"/>
                </a:cubicBezTo>
                <a:cubicBezTo>
                  <a:pt x="18983" y="2780"/>
                  <a:pt x="18992" y="2778"/>
                  <a:pt x="19002" y="2778"/>
                </a:cubicBezTo>
                <a:cubicBezTo>
                  <a:pt x="19013" y="2778"/>
                  <a:pt x="19024" y="2780"/>
                  <a:pt x="19035" y="2786"/>
                </a:cubicBezTo>
                <a:cubicBezTo>
                  <a:pt x="19038" y="2786"/>
                  <a:pt x="19040" y="2787"/>
                  <a:pt x="19043" y="2787"/>
                </a:cubicBezTo>
                <a:cubicBezTo>
                  <a:pt x="19060" y="2787"/>
                  <a:pt x="19076" y="2774"/>
                  <a:pt x="19080" y="2759"/>
                </a:cubicBezTo>
                <a:cubicBezTo>
                  <a:pt x="19086" y="2738"/>
                  <a:pt x="19074" y="2723"/>
                  <a:pt x="19055" y="2716"/>
                </a:cubicBezTo>
                <a:cubicBezTo>
                  <a:pt x="19039" y="2710"/>
                  <a:pt x="19022" y="2706"/>
                  <a:pt x="19005" y="2706"/>
                </a:cubicBezTo>
                <a:close/>
                <a:moveTo>
                  <a:pt x="11762" y="2708"/>
                </a:moveTo>
                <a:cubicBezTo>
                  <a:pt x="11743" y="2708"/>
                  <a:pt x="11724" y="2717"/>
                  <a:pt x="11716" y="2734"/>
                </a:cubicBezTo>
                <a:cubicBezTo>
                  <a:pt x="11710" y="2745"/>
                  <a:pt x="11705" y="2754"/>
                  <a:pt x="11700" y="2765"/>
                </a:cubicBezTo>
                <a:cubicBezTo>
                  <a:pt x="11686" y="2791"/>
                  <a:pt x="11694" y="2822"/>
                  <a:pt x="11720" y="2838"/>
                </a:cubicBezTo>
                <a:cubicBezTo>
                  <a:pt x="11727" y="2843"/>
                  <a:pt x="11736" y="2845"/>
                  <a:pt x="11746" y="2845"/>
                </a:cubicBezTo>
                <a:cubicBezTo>
                  <a:pt x="11765" y="2845"/>
                  <a:pt x="11784" y="2836"/>
                  <a:pt x="11793" y="2818"/>
                </a:cubicBezTo>
                <a:cubicBezTo>
                  <a:pt x="11798" y="2809"/>
                  <a:pt x="11804" y="2798"/>
                  <a:pt x="11809" y="2788"/>
                </a:cubicBezTo>
                <a:cubicBezTo>
                  <a:pt x="11821" y="2761"/>
                  <a:pt x="11815" y="2730"/>
                  <a:pt x="11789" y="2714"/>
                </a:cubicBezTo>
                <a:cubicBezTo>
                  <a:pt x="11781" y="2710"/>
                  <a:pt x="11772" y="2708"/>
                  <a:pt x="11762" y="2708"/>
                </a:cubicBezTo>
                <a:close/>
                <a:moveTo>
                  <a:pt x="16778" y="2739"/>
                </a:moveTo>
                <a:cubicBezTo>
                  <a:pt x="16760" y="2739"/>
                  <a:pt x="16742" y="2751"/>
                  <a:pt x="16741" y="2774"/>
                </a:cubicBezTo>
                <a:cubicBezTo>
                  <a:pt x="16739" y="2811"/>
                  <a:pt x="16764" y="2842"/>
                  <a:pt x="16798" y="2853"/>
                </a:cubicBezTo>
                <a:cubicBezTo>
                  <a:pt x="16802" y="2854"/>
                  <a:pt x="16805" y="2854"/>
                  <a:pt x="16809" y="2854"/>
                </a:cubicBezTo>
                <a:cubicBezTo>
                  <a:pt x="16843" y="2854"/>
                  <a:pt x="16857" y="2796"/>
                  <a:pt x="16817" y="2782"/>
                </a:cubicBezTo>
                <a:cubicBezTo>
                  <a:pt x="16811" y="2780"/>
                  <a:pt x="16812" y="2777"/>
                  <a:pt x="16812" y="2774"/>
                </a:cubicBezTo>
                <a:cubicBezTo>
                  <a:pt x="16813" y="2751"/>
                  <a:pt x="16796" y="2739"/>
                  <a:pt x="16778" y="2739"/>
                </a:cubicBezTo>
                <a:close/>
                <a:moveTo>
                  <a:pt x="24652" y="2791"/>
                </a:moveTo>
                <a:cubicBezTo>
                  <a:pt x="24606" y="2791"/>
                  <a:pt x="24605" y="2861"/>
                  <a:pt x="24652" y="2861"/>
                </a:cubicBezTo>
                <a:cubicBezTo>
                  <a:pt x="24697" y="2861"/>
                  <a:pt x="24697" y="2791"/>
                  <a:pt x="24652" y="2791"/>
                </a:cubicBezTo>
                <a:close/>
                <a:moveTo>
                  <a:pt x="3817" y="2676"/>
                </a:moveTo>
                <a:cubicBezTo>
                  <a:pt x="3803" y="2676"/>
                  <a:pt x="3790" y="2683"/>
                  <a:pt x="3785" y="2701"/>
                </a:cubicBezTo>
                <a:cubicBezTo>
                  <a:pt x="3772" y="2748"/>
                  <a:pt x="3765" y="2796"/>
                  <a:pt x="3765" y="2844"/>
                </a:cubicBezTo>
                <a:cubicBezTo>
                  <a:pt x="3765" y="2867"/>
                  <a:pt x="3783" y="2879"/>
                  <a:pt x="3801" y="2879"/>
                </a:cubicBezTo>
                <a:cubicBezTo>
                  <a:pt x="3818" y="2879"/>
                  <a:pt x="3837" y="2867"/>
                  <a:pt x="3837" y="2844"/>
                </a:cubicBezTo>
                <a:cubicBezTo>
                  <a:pt x="3838" y="2802"/>
                  <a:pt x="3843" y="2760"/>
                  <a:pt x="3853" y="2720"/>
                </a:cubicBezTo>
                <a:cubicBezTo>
                  <a:pt x="3860" y="2693"/>
                  <a:pt x="3838" y="2676"/>
                  <a:pt x="3817" y="2676"/>
                </a:cubicBezTo>
                <a:close/>
                <a:moveTo>
                  <a:pt x="15424" y="2809"/>
                </a:moveTo>
                <a:cubicBezTo>
                  <a:pt x="15379" y="2809"/>
                  <a:pt x="15378" y="2880"/>
                  <a:pt x="15424" y="2880"/>
                </a:cubicBezTo>
                <a:lnTo>
                  <a:pt x="15454" y="2880"/>
                </a:lnTo>
                <a:cubicBezTo>
                  <a:pt x="15499" y="2880"/>
                  <a:pt x="15499" y="2809"/>
                  <a:pt x="15454" y="2809"/>
                </a:cubicBezTo>
                <a:close/>
                <a:moveTo>
                  <a:pt x="22981" y="2815"/>
                </a:moveTo>
                <a:cubicBezTo>
                  <a:pt x="22963" y="2815"/>
                  <a:pt x="22946" y="2826"/>
                  <a:pt x="22946" y="2849"/>
                </a:cubicBezTo>
                <a:lnTo>
                  <a:pt x="22946" y="2865"/>
                </a:lnTo>
                <a:cubicBezTo>
                  <a:pt x="22946" y="2888"/>
                  <a:pt x="22963" y="2900"/>
                  <a:pt x="22981" y="2900"/>
                </a:cubicBezTo>
                <a:cubicBezTo>
                  <a:pt x="22998" y="2900"/>
                  <a:pt x="23016" y="2888"/>
                  <a:pt x="23016" y="2865"/>
                </a:cubicBezTo>
                <a:lnTo>
                  <a:pt x="23016" y="2849"/>
                </a:lnTo>
                <a:cubicBezTo>
                  <a:pt x="23016" y="2826"/>
                  <a:pt x="22998" y="2815"/>
                  <a:pt x="22981" y="2815"/>
                </a:cubicBezTo>
                <a:close/>
                <a:moveTo>
                  <a:pt x="13278" y="2835"/>
                </a:moveTo>
                <a:cubicBezTo>
                  <a:pt x="13231" y="2835"/>
                  <a:pt x="13231" y="2906"/>
                  <a:pt x="13278" y="2906"/>
                </a:cubicBezTo>
                <a:lnTo>
                  <a:pt x="13293" y="2906"/>
                </a:lnTo>
                <a:cubicBezTo>
                  <a:pt x="13339" y="2906"/>
                  <a:pt x="13339" y="2835"/>
                  <a:pt x="13293" y="2835"/>
                </a:cubicBezTo>
                <a:close/>
                <a:moveTo>
                  <a:pt x="15755" y="2840"/>
                </a:moveTo>
                <a:cubicBezTo>
                  <a:pt x="15709" y="2840"/>
                  <a:pt x="15709" y="2911"/>
                  <a:pt x="15755" y="2911"/>
                </a:cubicBezTo>
                <a:lnTo>
                  <a:pt x="15785" y="2911"/>
                </a:lnTo>
                <a:cubicBezTo>
                  <a:pt x="15832" y="2911"/>
                  <a:pt x="15832" y="2840"/>
                  <a:pt x="15785" y="2840"/>
                </a:cubicBezTo>
                <a:close/>
                <a:moveTo>
                  <a:pt x="14852" y="2854"/>
                </a:moveTo>
                <a:cubicBezTo>
                  <a:pt x="14807" y="2854"/>
                  <a:pt x="14807" y="2924"/>
                  <a:pt x="14853" y="2924"/>
                </a:cubicBezTo>
                <a:cubicBezTo>
                  <a:pt x="14899" y="2924"/>
                  <a:pt x="14899" y="2854"/>
                  <a:pt x="14853" y="2854"/>
                </a:cubicBezTo>
                <a:cubicBezTo>
                  <a:pt x="14853" y="2854"/>
                  <a:pt x="14852" y="2854"/>
                  <a:pt x="14852" y="2854"/>
                </a:cubicBezTo>
                <a:close/>
                <a:moveTo>
                  <a:pt x="1683" y="2864"/>
                </a:moveTo>
                <a:cubicBezTo>
                  <a:pt x="1638" y="2864"/>
                  <a:pt x="1638" y="2934"/>
                  <a:pt x="1684" y="2934"/>
                </a:cubicBezTo>
                <a:lnTo>
                  <a:pt x="1699" y="2934"/>
                </a:lnTo>
                <a:cubicBezTo>
                  <a:pt x="1745" y="2934"/>
                  <a:pt x="1745" y="2864"/>
                  <a:pt x="1699" y="2864"/>
                </a:cubicBezTo>
                <a:lnTo>
                  <a:pt x="1684" y="2864"/>
                </a:lnTo>
                <a:cubicBezTo>
                  <a:pt x="1683" y="2864"/>
                  <a:pt x="1683" y="2864"/>
                  <a:pt x="1683" y="2864"/>
                </a:cubicBezTo>
                <a:close/>
                <a:moveTo>
                  <a:pt x="3081" y="2805"/>
                </a:moveTo>
                <a:cubicBezTo>
                  <a:pt x="3054" y="2805"/>
                  <a:pt x="3027" y="2823"/>
                  <a:pt x="3027" y="2858"/>
                </a:cubicBezTo>
                <a:lnTo>
                  <a:pt x="3027" y="2902"/>
                </a:lnTo>
                <a:cubicBezTo>
                  <a:pt x="3027" y="2936"/>
                  <a:pt x="3054" y="2954"/>
                  <a:pt x="3081" y="2954"/>
                </a:cubicBezTo>
                <a:cubicBezTo>
                  <a:pt x="3108" y="2954"/>
                  <a:pt x="3135" y="2936"/>
                  <a:pt x="3135" y="2902"/>
                </a:cubicBezTo>
                <a:lnTo>
                  <a:pt x="3135" y="2858"/>
                </a:lnTo>
                <a:cubicBezTo>
                  <a:pt x="3135" y="2823"/>
                  <a:pt x="3108" y="2805"/>
                  <a:pt x="3081" y="2805"/>
                </a:cubicBezTo>
                <a:close/>
                <a:moveTo>
                  <a:pt x="14987" y="2884"/>
                </a:moveTo>
                <a:cubicBezTo>
                  <a:pt x="14943" y="2884"/>
                  <a:pt x="14944" y="2954"/>
                  <a:pt x="14989" y="2954"/>
                </a:cubicBezTo>
                <a:cubicBezTo>
                  <a:pt x="15035" y="2954"/>
                  <a:pt x="15035" y="2884"/>
                  <a:pt x="14989" y="2884"/>
                </a:cubicBezTo>
                <a:cubicBezTo>
                  <a:pt x="14989" y="2884"/>
                  <a:pt x="14988" y="2884"/>
                  <a:pt x="14987" y="2884"/>
                </a:cubicBezTo>
                <a:close/>
                <a:moveTo>
                  <a:pt x="5425" y="2840"/>
                </a:moveTo>
                <a:cubicBezTo>
                  <a:pt x="5384" y="2840"/>
                  <a:pt x="5348" y="2893"/>
                  <a:pt x="5385" y="2931"/>
                </a:cubicBezTo>
                <a:lnTo>
                  <a:pt x="5401" y="2947"/>
                </a:lnTo>
                <a:cubicBezTo>
                  <a:pt x="5412" y="2958"/>
                  <a:pt x="5424" y="2962"/>
                  <a:pt x="5437" y="2962"/>
                </a:cubicBezTo>
                <a:cubicBezTo>
                  <a:pt x="5478" y="2962"/>
                  <a:pt x="5514" y="2909"/>
                  <a:pt x="5477" y="2871"/>
                </a:cubicBezTo>
                <a:lnTo>
                  <a:pt x="5461" y="2856"/>
                </a:lnTo>
                <a:cubicBezTo>
                  <a:pt x="5450" y="2845"/>
                  <a:pt x="5438" y="2840"/>
                  <a:pt x="5425" y="2840"/>
                </a:cubicBezTo>
                <a:close/>
                <a:moveTo>
                  <a:pt x="3442" y="2868"/>
                </a:moveTo>
                <a:cubicBezTo>
                  <a:pt x="3415" y="2868"/>
                  <a:pt x="3392" y="2903"/>
                  <a:pt x="3418" y="2928"/>
                </a:cubicBezTo>
                <a:cubicBezTo>
                  <a:pt x="3428" y="2939"/>
                  <a:pt x="3437" y="2948"/>
                  <a:pt x="3447" y="2958"/>
                </a:cubicBezTo>
                <a:cubicBezTo>
                  <a:pt x="3454" y="2965"/>
                  <a:pt x="3463" y="2968"/>
                  <a:pt x="3471" y="2968"/>
                </a:cubicBezTo>
                <a:cubicBezTo>
                  <a:pt x="3499" y="2968"/>
                  <a:pt x="3523" y="2933"/>
                  <a:pt x="3497" y="2908"/>
                </a:cubicBezTo>
                <a:cubicBezTo>
                  <a:pt x="3487" y="2898"/>
                  <a:pt x="3476" y="2889"/>
                  <a:pt x="3467" y="2879"/>
                </a:cubicBezTo>
                <a:cubicBezTo>
                  <a:pt x="3459" y="2871"/>
                  <a:pt x="3451" y="2868"/>
                  <a:pt x="3442" y="2868"/>
                </a:cubicBezTo>
                <a:close/>
                <a:moveTo>
                  <a:pt x="9645" y="2869"/>
                </a:moveTo>
                <a:cubicBezTo>
                  <a:pt x="9620" y="2869"/>
                  <a:pt x="9596" y="2895"/>
                  <a:pt x="9611" y="2923"/>
                </a:cubicBezTo>
                <a:cubicBezTo>
                  <a:pt x="9618" y="2939"/>
                  <a:pt x="9631" y="2949"/>
                  <a:pt x="9643" y="2957"/>
                </a:cubicBezTo>
                <a:cubicBezTo>
                  <a:pt x="9649" y="2965"/>
                  <a:pt x="9658" y="2971"/>
                  <a:pt x="9671" y="2971"/>
                </a:cubicBezTo>
                <a:lnTo>
                  <a:pt x="9692" y="2971"/>
                </a:lnTo>
                <a:cubicBezTo>
                  <a:pt x="9695" y="2971"/>
                  <a:pt x="9697" y="2970"/>
                  <a:pt x="9700" y="2970"/>
                </a:cubicBezTo>
                <a:lnTo>
                  <a:pt x="9701" y="2970"/>
                </a:lnTo>
                <a:cubicBezTo>
                  <a:pt x="9702" y="2970"/>
                  <a:pt x="9702" y="2969"/>
                  <a:pt x="9704" y="2969"/>
                </a:cubicBezTo>
                <a:cubicBezTo>
                  <a:pt x="9711" y="2966"/>
                  <a:pt x="9717" y="2961"/>
                  <a:pt x="9720" y="2954"/>
                </a:cubicBezTo>
                <a:cubicBezTo>
                  <a:pt x="9723" y="2948"/>
                  <a:pt x="9726" y="2941"/>
                  <a:pt x="9726" y="2934"/>
                </a:cubicBezTo>
                <a:cubicBezTo>
                  <a:pt x="9726" y="2924"/>
                  <a:pt x="9722" y="2917"/>
                  <a:pt x="9717" y="2911"/>
                </a:cubicBezTo>
                <a:cubicBezTo>
                  <a:pt x="9711" y="2904"/>
                  <a:pt x="9704" y="2901"/>
                  <a:pt x="9695" y="2899"/>
                </a:cubicBezTo>
                <a:cubicBezTo>
                  <a:pt x="9694" y="2899"/>
                  <a:pt x="9692" y="2898"/>
                  <a:pt x="9691" y="2898"/>
                </a:cubicBezTo>
                <a:cubicBezTo>
                  <a:pt x="9683" y="2897"/>
                  <a:pt x="9679" y="2891"/>
                  <a:pt x="9676" y="2886"/>
                </a:cubicBezTo>
                <a:cubicBezTo>
                  <a:pt x="9668" y="2874"/>
                  <a:pt x="9656" y="2869"/>
                  <a:pt x="9645" y="2869"/>
                </a:cubicBezTo>
                <a:close/>
                <a:moveTo>
                  <a:pt x="11131" y="2825"/>
                </a:moveTo>
                <a:cubicBezTo>
                  <a:pt x="11112" y="2825"/>
                  <a:pt x="11092" y="2836"/>
                  <a:pt x="11083" y="2853"/>
                </a:cubicBezTo>
                <a:cubicBezTo>
                  <a:pt x="11067" y="2880"/>
                  <a:pt x="11079" y="2908"/>
                  <a:pt x="11103" y="2926"/>
                </a:cubicBezTo>
                <a:cubicBezTo>
                  <a:pt x="11123" y="2942"/>
                  <a:pt x="11141" y="2955"/>
                  <a:pt x="11162" y="2970"/>
                </a:cubicBezTo>
                <a:cubicBezTo>
                  <a:pt x="11170" y="2975"/>
                  <a:pt x="11179" y="2978"/>
                  <a:pt x="11188" y="2978"/>
                </a:cubicBezTo>
                <a:cubicBezTo>
                  <a:pt x="11207" y="2978"/>
                  <a:pt x="11227" y="2967"/>
                  <a:pt x="11236" y="2950"/>
                </a:cubicBezTo>
                <a:cubicBezTo>
                  <a:pt x="11251" y="2923"/>
                  <a:pt x="11240" y="2895"/>
                  <a:pt x="11216" y="2877"/>
                </a:cubicBezTo>
                <a:cubicBezTo>
                  <a:pt x="11197" y="2861"/>
                  <a:pt x="11177" y="2846"/>
                  <a:pt x="11156" y="2833"/>
                </a:cubicBezTo>
                <a:cubicBezTo>
                  <a:pt x="11149" y="2827"/>
                  <a:pt x="11140" y="2825"/>
                  <a:pt x="11131" y="2825"/>
                </a:cubicBezTo>
                <a:close/>
                <a:moveTo>
                  <a:pt x="10317" y="2917"/>
                </a:moveTo>
                <a:cubicBezTo>
                  <a:pt x="10271" y="2917"/>
                  <a:pt x="10271" y="2987"/>
                  <a:pt x="10317" y="2987"/>
                </a:cubicBezTo>
                <a:lnTo>
                  <a:pt x="10333" y="2987"/>
                </a:lnTo>
                <a:cubicBezTo>
                  <a:pt x="10378" y="2987"/>
                  <a:pt x="10378" y="2917"/>
                  <a:pt x="10333" y="2917"/>
                </a:cubicBezTo>
                <a:close/>
                <a:moveTo>
                  <a:pt x="19436" y="2914"/>
                </a:moveTo>
                <a:cubicBezTo>
                  <a:pt x="19422" y="2914"/>
                  <a:pt x="19410" y="2932"/>
                  <a:pt x="19423" y="2944"/>
                </a:cubicBezTo>
                <a:cubicBezTo>
                  <a:pt x="19429" y="2950"/>
                  <a:pt x="19428" y="2955"/>
                  <a:pt x="19422" y="2963"/>
                </a:cubicBezTo>
                <a:cubicBezTo>
                  <a:pt x="19408" y="2973"/>
                  <a:pt x="19421" y="2991"/>
                  <a:pt x="19435" y="2991"/>
                </a:cubicBezTo>
                <a:cubicBezTo>
                  <a:pt x="19439" y="2991"/>
                  <a:pt x="19443" y="2990"/>
                  <a:pt x="19447" y="2987"/>
                </a:cubicBezTo>
                <a:cubicBezTo>
                  <a:pt x="19468" y="2970"/>
                  <a:pt x="19468" y="2937"/>
                  <a:pt x="19448" y="2919"/>
                </a:cubicBezTo>
                <a:cubicBezTo>
                  <a:pt x="19444" y="2915"/>
                  <a:pt x="19440" y="2914"/>
                  <a:pt x="19436" y="2914"/>
                </a:cubicBezTo>
                <a:close/>
                <a:moveTo>
                  <a:pt x="21959" y="2933"/>
                </a:moveTo>
                <a:cubicBezTo>
                  <a:pt x="21914" y="2933"/>
                  <a:pt x="21914" y="3005"/>
                  <a:pt x="21960" y="3005"/>
                </a:cubicBezTo>
                <a:cubicBezTo>
                  <a:pt x="22005" y="3005"/>
                  <a:pt x="22005" y="2933"/>
                  <a:pt x="21960" y="2933"/>
                </a:cubicBezTo>
                <a:cubicBezTo>
                  <a:pt x="21960" y="2933"/>
                  <a:pt x="21959" y="2933"/>
                  <a:pt x="21959" y="2933"/>
                </a:cubicBezTo>
                <a:close/>
                <a:moveTo>
                  <a:pt x="496" y="2950"/>
                </a:moveTo>
                <a:cubicBezTo>
                  <a:pt x="450" y="2950"/>
                  <a:pt x="450" y="3021"/>
                  <a:pt x="496" y="3021"/>
                </a:cubicBezTo>
                <a:cubicBezTo>
                  <a:pt x="542" y="3021"/>
                  <a:pt x="542" y="2950"/>
                  <a:pt x="496" y="2950"/>
                </a:cubicBezTo>
                <a:close/>
                <a:moveTo>
                  <a:pt x="13561" y="2936"/>
                </a:moveTo>
                <a:cubicBezTo>
                  <a:pt x="13544" y="2936"/>
                  <a:pt x="13527" y="2944"/>
                  <a:pt x="13516" y="2963"/>
                </a:cubicBezTo>
                <a:cubicBezTo>
                  <a:pt x="13504" y="2986"/>
                  <a:pt x="13511" y="3022"/>
                  <a:pt x="13535" y="3036"/>
                </a:cubicBezTo>
                <a:cubicBezTo>
                  <a:pt x="13546" y="3041"/>
                  <a:pt x="13555" y="3046"/>
                  <a:pt x="13566" y="3052"/>
                </a:cubicBezTo>
                <a:cubicBezTo>
                  <a:pt x="13574" y="3056"/>
                  <a:pt x="13584" y="3058"/>
                  <a:pt x="13593" y="3058"/>
                </a:cubicBezTo>
                <a:cubicBezTo>
                  <a:pt x="13611" y="3058"/>
                  <a:pt x="13629" y="3050"/>
                  <a:pt x="13639" y="3032"/>
                </a:cubicBezTo>
                <a:cubicBezTo>
                  <a:pt x="13654" y="3008"/>
                  <a:pt x="13645" y="2971"/>
                  <a:pt x="13619" y="2958"/>
                </a:cubicBezTo>
                <a:cubicBezTo>
                  <a:pt x="13609" y="2953"/>
                  <a:pt x="13600" y="2948"/>
                  <a:pt x="13590" y="2943"/>
                </a:cubicBezTo>
                <a:cubicBezTo>
                  <a:pt x="13581" y="2938"/>
                  <a:pt x="13571" y="2936"/>
                  <a:pt x="13561" y="2936"/>
                </a:cubicBezTo>
                <a:close/>
                <a:moveTo>
                  <a:pt x="6430" y="2964"/>
                </a:moveTo>
                <a:cubicBezTo>
                  <a:pt x="6362" y="2964"/>
                  <a:pt x="6361" y="3071"/>
                  <a:pt x="6430" y="3071"/>
                </a:cubicBezTo>
                <a:cubicBezTo>
                  <a:pt x="6500" y="3071"/>
                  <a:pt x="6500" y="2964"/>
                  <a:pt x="6430" y="2964"/>
                </a:cubicBezTo>
                <a:close/>
                <a:moveTo>
                  <a:pt x="8586" y="2988"/>
                </a:moveTo>
                <a:cubicBezTo>
                  <a:pt x="8552" y="2988"/>
                  <a:pt x="8541" y="3045"/>
                  <a:pt x="8579" y="3058"/>
                </a:cubicBezTo>
                <a:cubicBezTo>
                  <a:pt x="8594" y="3063"/>
                  <a:pt x="8609" y="3068"/>
                  <a:pt x="8623" y="3074"/>
                </a:cubicBezTo>
                <a:cubicBezTo>
                  <a:pt x="8628" y="3075"/>
                  <a:pt x="8632" y="3076"/>
                  <a:pt x="8636" y="3076"/>
                </a:cubicBezTo>
                <a:cubicBezTo>
                  <a:pt x="8671" y="3076"/>
                  <a:pt x="8682" y="3020"/>
                  <a:pt x="8643" y="3006"/>
                </a:cubicBezTo>
                <a:cubicBezTo>
                  <a:pt x="8629" y="3000"/>
                  <a:pt x="8613" y="2995"/>
                  <a:pt x="8599" y="2990"/>
                </a:cubicBezTo>
                <a:cubicBezTo>
                  <a:pt x="8594" y="2988"/>
                  <a:pt x="8590" y="2988"/>
                  <a:pt x="8586" y="2988"/>
                </a:cubicBezTo>
                <a:close/>
                <a:moveTo>
                  <a:pt x="17705" y="2994"/>
                </a:moveTo>
                <a:cubicBezTo>
                  <a:pt x="17670" y="2994"/>
                  <a:pt x="17660" y="3051"/>
                  <a:pt x="17698" y="3064"/>
                </a:cubicBezTo>
                <a:cubicBezTo>
                  <a:pt x="17714" y="3069"/>
                  <a:pt x="17729" y="3075"/>
                  <a:pt x="17743" y="3080"/>
                </a:cubicBezTo>
                <a:cubicBezTo>
                  <a:pt x="17748" y="3081"/>
                  <a:pt x="17751" y="3082"/>
                  <a:pt x="17755" y="3082"/>
                </a:cubicBezTo>
                <a:cubicBezTo>
                  <a:pt x="17790" y="3082"/>
                  <a:pt x="17802" y="3025"/>
                  <a:pt x="17762" y="3012"/>
                </a:cubicBezTo>
                <a:cubicBezTo>
                  <a:pt x="17747" y="3007"/>
                  <a:pt x="17733" y="3001"/>
                  <a:pt x="17718" y="2996"/>
                </a:cubicBezTo>
                <a:cubicBezTo>
                  <a:pt x="17714" y="2995"/>
                  <a:pt x="17709" y="2994"/>
                  <a:pt x="17705" y="2994"/>
                </a:cubicBezTo>
                <a:close/>
                <a:moveTo>
                  <a:pt x="24276" y="3000"/>
                </a:moveTo>
                <a:cubicBezTo>
                  <a:pt x="24270" y="3000"/>
                  <a:pt x="24264" y="3001"/>
                  <a:pt x="24257" y="3006"/>
                </a:cubicBezTo>
                <a:cubicBezTo>
                  <a:pt x="24242" y="3016"/>
                  <a:pt x="24228" y="3025"/>
                  <a:pt x="24213" y="3036"/>
                </a:cubicBezTo>
                <a:cubicBezTo>
                  <a:pt x="24180" y="3056"/>
                  <a:pt x="24200" y="3103"/>
                  <a:pt x="24230" y="3103"/>
                </a:cubicBezTo>
                <a:cubicBezTo>
                  <a:pt x="24236" y="3103"/>
                  <a:pt x="24243" y="3101"/>
                  <a:pt x="24249" y="3097"/>
                </a:cubicBezTo>
                <a:cubicBezTo>
                  <a:pt x="24265" y="3086"/>
                  <a:pt x="24278" y="3078"/>
                  <a:pt x="24293" y="3067"/>
                </a:cubicBezTo>
                <a:cubicBezTo>
                  <a:pt x="24325" y="3046"/>
                  <a:pt x="24306" y="3000"/>
                  <a:pt x="24276" y="3000"/>
                </a:cubicBezTo>
                <a:close/>
                <a:moveTo>
                  <a:pt x="20397" y="3033"/>
                </a:moveTo>
                <a:cubicBezTo>
                  <a:pt x="20352" y="3033"/>
                  <a:pt x="20352" y="3104"/>
                  <a:pt x="20397" y="3104"/>
                </a:cubicBezTo>
                <a:cubicBezTo>
                  <a:pt x="20397" y="3104"/>
                  <a:pt x="20398" y="3104"/>
                  <a:pt x="20398" y="3104"/>
                </a:cubicBezTo>
                <a:cubicBezTo>
                  <a:pt x="20442" y="3104"/>
                  <a:pt x="20443" y="3033"/>
                  <a:pt x="20397" y="3033"/>
                </a:cubicBezTo>
                <a:close/>
                <a:moveTo>
                  <a:pt x="18337" y="3043"/>
                </a:moveTo>
                <a:cubicBezTo>
                  <a:pt x="18293" y="3043"/>
                  <a:pt x="18292" y="3115"/>
                  <a:pt x="18338" y="3115"/>
                </a:cubicBezTo>
                <a:cubicBezTo>
                  <a:pt x="18385" y="3115"/>
                  <a:pt x="18385" y="3043"/>
                  <a:pt x="18338" y="3043"/>
                </a:cubicBezTo>
                <a:cubicBezTo>
                  <a:pt x="18338" y="3043"/>
                  <a:pt x="18338" y="3043"/>
                  <a:pt x="18337" y="3043"/>
                </a:cubicBezTo>
                <a:close/>
                <a:moveTo>
                  <a:pt x="18624" y="3030"/>
                </a:moveTo>
                <a:cubicBezTo>
                  <a:pt x="18592" y="3030"/>
                  <a:pt x="18570" y="3078"/>
                  <a:pt x="18606" y="3096"/>
                </a:cubicBezTo>
                <a:cubicBezTo>
                  <a:pt x="18616" y="3101"/>
                  <a:pt x="18625" y="3106"/>
                  <a:pt x="18636" y="3111"/>
                </a:cubicBezTo>
                <a:cubicBezTo>
                  <a:pt x="18642" y="3114"/>
                  <a:pt x="18647" y="3115"/>
                  <a:pt x="18652" y="3115"/>
                </a:cubicBezTo>
                <a:cubicBezTo>
                  <a:pt x="18685" y="3115"/>
                  <a:pt x="18707" y="3068"/>
                  <a:pt x="18672" y="3050"/>
                </a:cubicBezTo>
                <a:cubicBezTo>
                  <a:pt x="18661" y="3044"/>
                  <a:pt x="18652" y="3039"/>
                  <a:pt x="18641" y="3034"/>
                </a:cubicBezTo>
                <a:cubicBezTo>
                  <a:pt x="18635" y="3031"/>
                  <a:pt x="18630" y="3030"/>
                  <a:pt x="18624" y="3030"/>
                </a:cubicBezTo>
                <a:close/>
                <a:moveTo>
                  <a:pt x="19771" y="3031"/>
                </a:moveTo>
                <a:cubicBezTo>
                  <a:pt x="19767" y="3031"/>
                  <a:pt x="19762" y="3032"/>
                  <a:pt x="19757" y="3033"/>
                </a:cubicBezTo>
                <a:cubicBezTo>
                  <a:pt x="19716" y="3042"/>
                  <a:pt x="19729" y="3101"/>
                  <a:pt x="19766" y="3102"/>
                </a:cubicBezTo>
                <a:cubicBezTo>
                  <a:pt x="19771" y="3112"/>
                  <a:pt x="19783" y="3117"/>
                  <a:pt x="19795" y="3117"/>
                </a:cubicBezTo>
                <a:cubicBezTo>
                  <a:pt x="19801" y="3117"/>
                  <a:pt x="19808" y="3116"/>
                  <a:pt x="19813" y="3112"/>
                </a:cubicBezTo>
                <a:cubicBezTo>
                  <a:pt x="19831" y="3102"/>
                  <a:pt x="19834" y="3081"/>
                  <a:pt x="19826" y="3064"/>
                </a:cubicBezTo>
                <a:cubicBezTo>
                  <a:pt x="19817" y="3042"/>
                  <a:pt x="19794" y="3031"/>
                  <a:pt x="19771" y="3031"/>
                </a:cubicBezTo>
                <a:close/>
                <a:moveTo>
                  <a:pt x="22426" y="3040"/>
                </a:moveTo>
                <a:cubicBezTo>
                  <a:pt x="22408" y="3040"/>
                  <a:pt x="22391" y="3052"/>
                  <a:pt x="22391" y="3075"/>
                </a:cubicBezTo>
                <a:lnTo>
                  <a:pt x="22391" y="3105"/>
                </a:lnTo>
                <a:cubicBezTo>
                  <a:pt x="22390" y="3127"/>
                  <a:pt x="22407" y="3138"/>
                  <a:pt x="22425" y="3138"/>
                </a:cubicBezTo>
                <a:cubicBezTo>
                  <a:pt x="22442" y="3138"/>
                  <a:pt x="22460" y="3127"/>
                  <a:pt x="22461" y="3105"/>
                </a:cubicBezTo>
                <a:lnTo>
                  <a:pt x="22461" y="3075"/>
                </a:lnTo>
                <a:cubicBezTo>
                  <a:pt x="22461" y="3052"/>
                  <a:pt x="22443" y="3040"/>
                  <a:pt x="22426" y="3040"/>
                </a:cubicBezTo>
                <a:close/>
                <a:moveTo>
                  <a:pt x="15243" y="3095"/>
                </a:moveTo>
                <a:cubicBezTo>
                  <a:pt x="15197" y="3095"/>
                  <a:pt x="15197" y="3165"/>
                  <a:pt x="15243" y="3165"/>
                </a:cubicBezTo>
                <a:cubicBezTo>
                  <a:pt x="15289" y="3165"/>
                  <a:pt x="15289" y="3095"/>
                  <a:pt x="15243" y="3095"/>
                </a:cubicBezTo>
                <a:close/>
                <a:moveTo>
                  <a:pt x="16235" y="3097"/>
                </a:moveTo>
                <a:cubicBezTo>
                  <a:pt x="16190" y="3097"/>
                  <a:pt x="16189" y="3168"/>
                  <a:pt x="16235" y="3168"/>
                </a:cubicBezTo>
                <a:cubicBezTo>
                  <a:pt x="16280" y="3168"/>
                  <a:pt x="16280" y="3097"/>
                  <a:pt x="16235" y="3097"/>
                </a:cubicBezTo>
                <a:close/>
                <a:moveTo>
                  <a:pt x="15452" y="3154"/>
                </a:moveTo>
                <a:cubicBezTo>
                  <a:pt x="15406" y="3154"/>
                  <a:pt x="15406" y="3226"/>
                  <a:pt x="15452" y="3226"/>
                </a:cubicBezTo>
                <a:cubicBezTo>
                  <a:pt x="15453" y="3226"/>
                  <a:pt x="15453" y="3226"/>
                  <a:pt x="15453" y="3226"/>
                </a:cubicBezTo>
                <a:cubicBezTo>
                  <a:pt x="15498" y="3226"/>
                  <a:pt x="15499" y="3154"/>
                  <a:pt x="15452" y="3154"/>
                </a:cubicBezTo>
                <a:close/>
                <a:moveTo>
                  <a:pt x="12632" y="3075"/>
                </a:moveTo>
                <a:cubicBezTo>
                  <a:pt x="12618" y="3075"/>
                  <a:pt x="12604" y="3083"/>
                  <a:pt x="12600" y="3100"/>
                </a:cubicBezTo>
                <a:cubicBezTo>
                  <a:pt x="12586" y="3147"/>
                  <a:pt x="12580" y="3195"/>
                  <a:pt x="12580" y="3243"/>
                </a:cubicBezTo>
                <a:cubicBezTo>
                  <a:pt x="12579" y="3266"/>
                  <a:pt x="12597" y="3278"/>
                  <a:pt x="12615" y="3278"/>
                </a:cubicBezTo>
                <a:cubicBezTo>
                  <a:pt x="12632" y="3278"/>
                  <a:pt x="12650" y="3266"/>
                  <a:pt x="12650" y="3243"/>
                </a:cubicBezTo>
                <a:cubicBezTo>
                  <a:pt x="12652" y="3201"/>
                  <a:pt x="12657" y="3160"/>
                  <a:pt x="12668" y="3120"/>
                </a:cubicBezTo>
                <a:cubicBezTo>
                  <a:pt x="12675" y="3093"/>
                  <a:pt x="12653" y="3075"/>
                  <a:pt x="12632" y="3075"/>
                </a:cubicBezTo>
                <a:close/>
                <a:moveTo>
                  <a:pt x="18578" y="3225"/>
                </a:moveTo>
                <a:cubicBezTo>
                  <a:pt x="18532" y="3225"/>
                  <a:pt x="18532" y="3295"/>
                  <a:pt x="18578" y="3295"/>
                </a:cubicBezTo>
                <a:cubicBezTo>
                  <a:pt x="18624" y="3295"/>
                  <a:pt x="18624" y="3225"/>
                  <a:pt x="18578" y="3225"/>
                </a:cubicBezTo>
                <a:close/>
                <a:moveTo>
                  <a:pt x="21132" y="3231"/>
                </a:moveTo>
                <a:cubicBezTo>
                  <a:pt x="21086" y="3231"/>
                  <a:pt x="21086" y="3301"/>
                  <a:pt x="21132" y="3301"/>
                </a:cubicBezTo>
                <a:lnTo>
                  <a:pt x="21148" y="3301"/>
                </a:lnTo>
                <a:cubicBezTo>
                  <a:pt x="21193" y="3301"/>
                  <a:pt x="21193" y="3231"/>
                  <a:pt x="21148" y="3231"/>
                </a:cubicBezTo>
                <a:close/>
                <a:moveTo>
                  <a:pt x="21343" y="3247"/>
                </a:moveTo>
                <a:cubicBezTo>
                  <a:pt x="21297" y="3247"/>
                  <a:pt x="21297" y="3317"/>
                  <a:pt x="21343" y="3317"/>
                </a:cubicBezTo>
                <a:cubicBezTo>
                  <a:pt x="21389" y="3317"/>
                  <a:pt x="21389" y="3247"/>
                  <a:pt x="21343" y="3247"/>
                </a:cubicBezTo>
                <a:close/>
                <a:moveTo>
                  <a:pt x="18158" y="3174"/>
                </a:moveTo>
                <a:cubicBezTo>
                  <a:pt x="18111" y="3174"/>
                  <a:pt x="18081" y="3244"/>
                  <a:pt x="18131" y="3274"/>
                </a:cubicBezTo>
                <a:cubicBezTo>
                  <a:pt x="18155" y="3289"/>
                  <a:pt x="18180" y="3304"/>
                  <a:pt x="18205" y="3319"/>
                </a:cubicBezTo>
                <a:cubicBezTo>
                  <a:pt x="18214" y="3324"/>
                  <a:pt x="18223" y="3326"/>
                  <a:pt x="18232" y="3326"/>
                </a:cubicBezTo>
                <a:cubicBezTo>
                  <a:pt x="18278" y="3326"/>
                  <a:pt x="18309" y="3257"/>
                  <a:pt x="18260" y="3227"/>
                </a:cubicBezTo>
                <a:cubicBezTo>
                  <a:pt x="18236" y="3211"/>
                  <a:pt x="18211" y="3196"/>
                  <a:pt x="18185" y="3183"/>
                </a:cubicBezTo>
                <a:cubicBezTo>
                  <a:pt x="18176" y="3177"/>
                  <a:pt x="18166" y="3174"/>
                  <a:pt x="18158" y="3174"/>
                </a:cubicBezTo>
                <a:close/>
                <a:moveTo>
                  <a:pt x="3080" y="3181"/>
                </a:moveTo>
                <a:cubicBezTo>
                  <a:pt x="3056" y="3181"/>
                  <a:pt x="3036" y="3197"/>
                  <a:pt x="3028" y="3219"/>
                </a:cubicBezTo>
                <a:cubicBezTo>
                  <a:pt x="3023" y="3235"/>
                  <a:pt x="3017" y="3249"/>
                  <a:pt x="3012" y="3263"/>
                </a:cubicBezTo>
                <a:cubicBezTo>
                  <a:pt x="3004" y="3291"/>
                  <a:pt x="3023" y="3322"/>
                  <a:pt x="3049" y="3329"/>
                </a:cubicBezTo>
                <a:cubicBezTo>
                  <a:pt x="3053" y="3330"/>
                  <a:pt x="3057" y="3331"/>
                  <a:pt x="3062" y="3331"/>
                </a:cubicBezTo>
                <a:cubicBezTo>
                  <a:pt x="3086" y="3331"/>
                  <a:pt x="3107" y="3314"/>
                  <a:pt x="3115" y="3292"/>
                </a:cubicBezTo>
                <a:cubicBezTo>
                  <a:pt x="3120" y="3277"/>
                  <a:pt x="3125" y="3262"/>
                  <a:pt x="3130" y="3248"/>
                </a:cubicBezTo>
                <a:cubicBezTo>
                  <a:pt x="3140" y="3220"/>
                  <a:pt x="3120" y="3189"/>
                  <a:pt x="3094" y="3183"/>
                </a:cubicBezTo>
                <a:cubicBezTo>
                  <a:pt x="3089" y="3181"/>
                  <a:pt x="3084" y="3181"/>
                  <a:pt x="3080" y="3181"/>
                </a:cubicBezTo>
                <a:close/>
                <a:moveTo>
                  <a:pt x="10497" y="3263"/>
                </a:moveTo>
                <a:cubicBezTo>
                  <a:pt x="10452" y="3263"/>
                  <a:pt x="10450" y="3335"/>
                  <a:pt x="10497" y="3335"/>
                </a:cubicBezTo>
                <a:lnTo>
                  <a:pt x="10513" y="3335"/>
                </a:lnTo>
                <a:cubicBezTo>
                  <a:pt x="10559" y="3335"/>
                  <a:pt x="10559" y="3263"/>
                  <a:pt x="10513" y="3263"/>
                </a:cubicBezTo>
                <a:close/>
                <a:moveTo>
                  <a:pt x="11894" y="3205"/>
                </a:moveTo>
                <a:cubicBezTo>
                  <a:pt x="11868" y="3205"/>
                  <a:pt x="11841" y="3222"/>
                  <a:pt x="11841" y="3257"/>
                </a:cubicBezTo>
                <a:lnTo>
                  <a:pt x="11841" y="3301"/>
                </a:lnTo>
                <a:cubicBezTo>
                  <a:pt x="11841" y="3335"/>
                  <a:pt x="11868" y="3353"/>
                  <a:pt x="11895" y="3353"/>
                </a:cubicBezTo>
                <a:cubicBezTo>
                  <a:pt x="11922" y="3353"/>
                  <a:pt x="11948" y="3336"/>
                  <a:pt x="11948" y="3301"/>
                </a:cubicBezTo>
                <a:lnTo>
                  <a:pt x="11948" y="3257"/>
                </a:lnTo>
                <a:cubicBezTo>
                  <a:pt x="11948" y="3222"/>
                  <a:pt x="11921" y="3205"/>
                  <a:pt x="11894" y="3205"/>
                </a:cubicBezTo>
                <a:close/>
                <a:moveTo>
                  <a:pt x="14240" y="3240"/>
                </a:moveTo>
                <a:cubicBezTo>
                  <a:pt x="14199" y="3240"/>
                  <a:pt x="14162" y="3293"/>
                  <a:pt x="14199" y="3330"/>
                </a:cubicBezTo>
                <a:lnTo>
                  <a:pt x="14215" y="3346"/>
                </a:lnTo>
                <a:cubicBezTo>
                  <a:pt x="14226" y="3357"/>
                  <a:pt x="14239" y="3362"/>
                  <a:pt x="14251" y="3362"/>
                </a:cubicBezTo>
                <a:cubicBezTo>
                  <a:pt x="14292" y="3362"/>
                  <a:pt x="14329" y="3309"/>
                  <a:pt x="14292" y="3272"/>
                </a:cubicBezTo>
                <a:lnTo>
                  <a:pt x="14276" y="3256"/>
                </a:lnTo>
                <a:cubicBezTo>
                  <a:pt x="14265" y="3245"/>
                  <a:pt x="14252" y="3240"/>
                  <a:pt x="14240" y="3240"/>
                </a:cubicBezTo>
                <a:close/>
                <a:moveTo>
                  <a:pt x="12257" y="3267"/>
                </a:moveTo>
                <a:cubicBezTo>
                  <a:pt x="12230" y="3267"/>
                  <a:pt x="12206" y="3302"/>
                  <a:pt x="12230" y="3327"/>
                </a:cubicBezTo>
                <a:cubicBezTo>
                  <a:pt x="12240" y="3338"/>
                  <a:pt x="12251" y="3347"/>
                  <a:pt x="12260" y="3358"/>
                </a:cubicBezTo>
                <a:cubicBezTo>
                  <a:pt x="12268" y="3365"/>
                  <a:pt x="12276" y="3368"/>
                  <a:pt x="12284" y="3368"/>
                </a:cubicBezTo>
                <a:cubicBezTo>
                  <a:pt x="12312" y="3368"/>
                  <a:pt x="12336" y="3333"/>
                  <a:pt x="12310" y="3308"/>
                </a:cubicBezTo>
                <a:cubicBezTo>
                  <a:pt x="12299" y="3298"/>
                  <a:pt x="12289" y="3288"/>
                  <a:pt x="12280" y="3278"/>
                </a:cubicBezTo>
                <a:cubicBezTo>
                  <a:pt x="12273" y="3270"/>
                  <a:pt x="12265" y="3267"/>
                  <a:pt x="12257" y="3267"/>
                </a:cubicBezTo>
                <a:close/>
                <a:moveTo>
                  <a:pt x="7628" y="3226"/>
                </a:moveTo>
                <a:cubicBezTo>
                  <a:pt x="7607" y="3226"/>
                  <a:pt x="7585" y="3243"/>
                  <a:pt x="7590" y="3270"/>
                </a:cubicBezTo>
                <a:lnTo>
                  <a:pt x="7606" y="3345"/>
                </a:lnTo>
                <a:cubicBezTo>
                  <a:pt x="7610" y="3363"/>
                  <a:pt x="7623" y="3370"/>
                  <a:pt x="7637" y="3370"/>
                </a:cubicBezTo>
                <a:cubicBezTo>
                  <a:pt x="7657" y="3370"/>
                  <a:pt x="7680" y="3353"/>
                  <a:pt x="7674" y="3326"/>
                </a:cubicBezTo>
                <a:lnTo>
                  <a:pt x="7658" y="3252"/>
                </a:lnTo>
                <a:cubicBezTo>
                  <a:pt x="7655" y="3234"/>
                  <a:pt x="7642" y="3226"/>
                  <a:pt x="7628" y="3226"/>
                </a:cubicBezTo>
                <a:close/>
                <a:moveTo>
                  <a:pt x="8168" y="3301"/>
                </a:moveTo>
                <a:cubicBezTo>
                  <a:pt x="8122" y="3301"/>
                  <a:pt x="8122" y="3372"/>
                  <a:pt x="8168" y="3372"/>
                </a:cubicBezTo>
                <a:cubicBezTo>
                  <a:pt x="8213" y="3372"/>
                  <a:pt x="8213" y="3301"/>
                  <a:pt x="8168" y="3301"/>
                </a:cubicBezTo>
                <a:close/>
                <a:moveTo>
                  <a:pt x="20746" y="3274"/>
                </a:moveTo>
                <a:cubicBezTo>
                  <a:pt x="20722" y="3274"/>
                  <a:pt x="20698" y="3300"/>
                  <a:pt x="20711" y="3327"/>
                </a:cubicBezTo>
                <a:cubicBezTo>
                  <a:pt x="20716" y="3338"/>
                  <a:pt x="20722" y="3347"/>
                  <a:pt x="20727" y="3358"/>
                </a:cubicBezTo>
                <a:cubicBezTo>
                  <a:pt x="20734" y="3370"/>
                  <a:pt x="20744" y="3376"/>
                  <a:pt x="20755" y="3376"/>
                </a:cubicBezTo>
                <a:cubicBezTo>
                  <a:pt x="20778" y="3376"/>
                  <a:pt x="20803" y="3350"/>
                  <a:pt x="20789" y="3322"/>
                </a:cubicBezTo>
                <a:cubicBezTo>
                  <a:pt x="20784" y="3311"/>
                  <a:pt x="20778" y="3303"/>
                  <a:pt x="20773" y="3293"/>
                </a:cubicBezTo>
                <a:cubicBezTo>
                  <a:pt x="20766" y="3280"/>
                  <a:pt x="20756" y="3274"/>
                  <a:pt x="20746" y="3274"/>
                </a:cubicBezTo>
                <a:close/>
                <a:moveTo>
                  <a:pt x="5619" y="3310"/>
                </a:moveTo>
                <a:cubicBezTo>
                  <a:pt x="5572" y="3310"/>
                  <a:pt x="5572" y="3382"/>
                  <a:pt x="5619" y="3382"/>
                </a:cubicBezTo>
                <a:cubicBezTo>
                  <a:pt x="5665" y="3382"/>
                  <a:pt x="5665" y="3310"/>
                  <a:pt x="5619" y="3310"/>
                </a:cubicBezTo>
                <a:close/>
                <a:moveTo>
                  <a:pt x="4116" y="3291"/>
                </a:moveTo>
                <a:cubicBezTo>
                  <a:pt x="4089" y="3291"/>
                  <a:pt x="4065" y="3327"/>
                  <a:pt x="4090" y="3351"/>
                </a:cubicBezTo>
                <a:lnTo>
                  <a:pt x="4120" y="3382"/>
                </a:lnTo>
                <a:cubicBezTo>
                  <a:pt x="4128" y="3389"/>
                  <a:pt x="4136" y="3393"/>
                  <a:pt x="4144" y="3393"/>
                </a:cubicBezTo>
                <a:cubicBezTo>
                  <a:pt x="4171" y="3393"/>
                  <a:pt x="4196" y="3356"/>
                  <a:pt x="4170" y="3331"/>
                </a:cubicBezTo>
                <a:lnTo>
                  <a:pt x="4140" y="3301"/>
                </a:lnTo>
                <a:cubicBezTo>
                  <a:pt x="4133" y="3294"/>
                  <a:pt x="4124" y="3291"/>
                  <a:pt x="4116" y="3291"/>
                </a:cubicBezTo>
                <a:close/>
                <a:moveTo>
                  <a:pt x="2405" y="3271"/>
                </a:moveTo>
                <a:cubicBezTo>
                  <a:pt x="2377" y="3271"/>
                  <a:pt x="2353" y="3307"/>
                  <a:pt x="2378" y="3331"/>
                </a:cubicBezTo>
                <a:cubicBezTo>
                  <a:pt x="2398" y="3351"/>
                  <a:pt x="2418" y="3372"/>
                  <a:pt x="2439" y="3392"/>
                </a:cubicBezTo>
                <a:cubicBezTo>
                  <a:pt x="2446" y="3399"/>
                  <a:pt x="2455" y="3402"/>
                  <a:pt x="2462" y="3402"/>
                </a:cubicBezTo>
                <a:cubicBezTo>
                  <a:pt x="2490" y="3402"/>
                  <a:pt x="2513" y="3366"/>
                  <a:pt x="2488" y="3342"/>
                </a:cubicBezTo>
                <a:cubicBezTo>
                  <a:pt x="2467" y="3322"/>
                  <a:pt x="2449" y="3301"/>
                  <a:pt x="2429" y="3282"/>
                </a:cubicBezTo>
                <a:cubicBezTo>
                  <a:pt x="2421" y="3274"/>
                  <a:pt x="2413" y="3271"/>
                  <a:pt x="2405" y="3271"/>
                </a:cubicBezTo>
                <a:close/>
                <a:moveTo>
                  <a:pt x="4807" y="3304"/>
                </a:moveTo>
                <a:cubicBezTo>
                  <a:pt x="4738" y="3304"/>
                  <a:pt x="4738" y="3411"/>
                  <a:pt x="4807" y="3411"/>
                </a:cubicBezTo>
                <a:cubicBezTo>
                  <a:pt x="4807" y="3411"/>
                  <a:pt x="4808" y="3411"/>
                  <a:pt x="4809" y="3411"/>
                </a:cubicBezTo>
                <a:cubicBezTo>
                  <a:pt x="4875" y="3411"/>
                  <a:pt x="4875" y="3305"/>
                  <a:pt x="4807" y="3304"/>
                </a:cubicBezTo>
                <a:close/>
                <a:moveTo>
                  <a:pt x="9310" y="3350"/>
                </a:moveTo>
                <a:cubicBezTo>
                  <a:pt x="9264" y="3350"/>
                  <a:pt x="9264" y="3420"/>
                  <a:pt x="9310" y="3420"/>
                </a:cubicBezTo>
                <a:cubicBezTo>
                  <a:pt x="9355" y="3420"/>
                  <a:pt x="9355" y="3350"/>
                  <a:pt x="9310" y="3350"/>
                </a:cubicBezTo>
                <a:close/>
                <a:moveTo>
                  <a:pt x="20097" y="3255"/>
                </a:moveTo>
                <a:cubicBezTo>
                  <a:pt x="20056" y="3255"/>
                  <a:pt x="20019" y="3309"/>
                  <a:pt x="20057" y="3346"/>
                </a:cubicBezTo>
                <a:cubicBezTo>
                  <a:pt x="20082" y="3370"/>
                  <a:pt x="20107" y="3395"/>
                  <a:pt x="20132" y="3421"/>
                </a:cubicBezTo>
                <a:cubicBezTo>
                  <a:pt x="20143" y="3433"/>
                  <a:pt x="20155" y="3437"/>
                  <a:pt x="20168" y="3437"/>
                </a:cubicBezTo>
                <a:cubicBezTo>
                  <a:pt x="20208" y="3437"/>
                  <a:pt x="20244" y="3384"/>
                  <a:pt x="20207" y="3347"/>
                </a:cubicBezTo>
                <a:cubicBezTo>
                  <a:pt x="20182" y="3322"/>
                  <a:pt x="20158" y="3298"/>
                  <a:pt x="20133" y="3272"/>
                </a:cubicBezTo>
                <a:cubicBezTo>
                  <a:pt x="20122" y="3260"/>
                  <a:pt x="20109" y="3255"/>
                  <a:pt x="20097" y="3255"/>
                </a:cubicBezTo>
                <a:close/>
                <a:moveTo>
                  <a:pt x="408" y="3344"/>
                </a:moveTo>
                <a:cubicBezTo>
                  <a:pt x="394" y="3344"/>
                  <a:pt x="380" y="3351"/>
                  <a:pt x="374" y="3368"/>
                </a:cubicBezTo>
                <a:cubicBezTo>
                  <a:pt x="369" y="3384"/>
                  <a:pt x="364" y="3398"/>
                  <a:pt x="359" y="3413"/>
                </a:cubicBezTo>
                <a:cubicBezTo>
                  <a:pt x="350" y="3439"/>
                  <a:pt x="371" y="3457"/>
                  <a:pt x="393" y="3457"/>
                </a:cubicBezTo>
                <a:cubicBezTo>
                  <a:pt x="407" y="3457"/>
                  <a:pt x="421" y="3449"/>
                  <a:pt x="427" y="3432"/>
                </a:cubicBezTo>
                <a:cubicBezTo>
                  <a:pt x="432" y="3416"/>
                  <a:pt x="437" y="3403"/>
                  <a:pt x="442" y="3388"/>
                </a:cubicBezTo>
                <a:cubicBezTo>
                  <a:pt x="451" y="3361"/>
                  <a:pt x="429" y="3344"/>
                  <a:pt x="408" y="3344"/>
                </a:cubicBezTo>
                <a:close/>
                <a:moveTo>
                  <a:pt x="17183" y="3307"/>
                </a:moveTo>
                <a:cubicBezTo>
                  <a:pt x="17142" y="3307"/>
                  <a:pt x="17106" y="3360"/>
                  <a:pt x="17143" y="3398"/>
                </a:cubicBezTo>
                <a:lnTo>
                  <a:pt x="17188" y="3442"/>
                </a:lnTo>
                <a:cubicBezTo>
                  <a:pt x="17199" y="3453"/>
                  <a:pt x="17212" y="3458"/>
                  <a:pt x="17224" y="3458"/>
                </a:cubicBezTo>
                <a:cubicBezTo>
                  <a:pt x="17264" y="3458"/>
                  <a:pt x="17301" y="3405"/>
                  <a:pt x="17264" y="3368"/>
                </a:cubicBezTo>
                <a:lnTo>
                  <a:pt x="17220" y="3324"/>
                </a:lnTo>
                <a:cubicBezTo>
                  <a:pt x="17208" y="3312"/>
                  <a:pt x="17195" y="3307"/>
                  <a:pt x="17183" y="3307"/>
                </a:cubicBezTo>
                <a:close/>
                <a:moveTo>
                  <a:pt x="15245" y="3363"/>
                </a:moveTo>
                <a:cubicBezTo>
                  <a:pt x="15175" y="3363"/>
                  <a:pt x="15175" y="3471"/>
                  <a:pt x="15245" y="3471"/>
                </a:cubicBezTo>
                <a:cubicBezTo>
                  <a:pt x="15313" y="3471"/>
                  <a:pt x="15313" y="3363"/>
                  <a:pt x="15245" y="3363"/>
                </a:cubicBezTo>
                <a:close/>
                <a:moveTo>
                  <a:pt x="1803" y="3344"/>
                </a:moveTo>
                <a:cubicBezTo>
                  <a:pt x="1763" y="3344"/>
                  <a:pt x="1727" y="3398"/>
                  <a:pt x="1763" y="3435"/>
                </a:cubicBezTo>
                <a:cubicBezTo>
                  <a:pt x="1773" y="3445"/>
                  <a:pt x="1783" y="3455"/>
                  <a:pt x="1792" y="3465"/>
                </a:cubicBezTo>
                <a:cubicBezTo>
                  <a:pt x="1802" y="3477"/>
                  <a:pt x="1815" y="3481"/>
                  <a:pt x="1827" y="3481"/>
                </a:cubicBezTo>
                <a:cubicBezTo>
                  <a:pt x="1867" y="3481"/>
                  <a:pt x="1904" y="3428"/>
                  <a:pt x="1868" y="3390"/>
                </a:cubicBezTo>
                <a:cubicBezTo>
                  <a:pt x="1858" y="3380"/>
                  <a:pt x="1848" y="3369"/>
                  <a:pt x="1839" y="3361"/>
                </a:cubicBezTo>
                <a:cubicBezTo>
                  <a:pt x="1828" y="3349"/>
                  <a:pt x="1816" y="3344"/>
                  <a:pt x="1803" y="3344"/>
                </a:cubicBezTo>
                <a:close/>
                <a:moveTo>
                  <a:pt x="5170" y="3352"/>
                </a:moveTo>
                <a:cubicBezTo>
                  <a:pt x="5146" y="3352"/>
                  <a:pt x="5126" y="3368"/>
                  <a:pt x="5118" y="3390"/>
                </a:cubicBezTo>
                <a:cubicBezTo>
                  <a:pt x="5113" y="3405"/>
                  <a:pt x="5107" y="3420"/>
                  <a:pt x="5102" y="3435"/>
                </a:cubicBezTo>
                <a:cubicBezTo>
                  <a:pt x="5092" y="3462"/>
                  <a:pt x="5113" y="3494"/>
                  <a:pt x="5139" y="3500"/>
                </a:cubicBezTo>
                <a:cubicBezTo>
                  <a:pt x="5144" y="3501"/>
                  <a:pt x="5148" y="3502"/>
                  <a:pt x="5153" y="3502"/>
                </a:cubicBezTo>
                <a:cubicBezTo>
                  <a:pt x="5177" y="3502"/>
                  <a:pt x="5197" y="3485"/>
                  <a:pt x="5205" y="3463"/>
                </a:cubicBezTo>
                <a:cubicBezTo>
                  <a:pt x="5210" y="3449"/>
                  <a:pt x="5215" y="3434"/>
                  <a:pt x="5220" y="3419"/>
                </a:cubicBezTo>
                <a:cubicBezTo>
                  <a:pt x="5231" y="3392"/>
                  <a:pt x="5210" y="3361"/>
                  <a:pt x="5184" y="3353"/>
                </a:cubicBezTo>
                <a:cubicBezTo>
                  <a:pt x="5179" y="3352"/>
                  <a:pt x="5175" y="3352"/>
                  <a:pt x="5170" y="3352"/>
                </a:cubicBezTo>
                <a:close/>
                <a:moveTo>
                  <a:pt x="8571" y="3378"/>
                </a:moveTo>
                <a:cubicBezTo>
                  <a:pt x="8558" y="3378"/>
                  <a:pt x="8545" y="3386"/>
                  <a:pt x="8541" y="3404"/>
                </a:cubicBezTo>
                <a:lnTo>
                  <a:pt x="8526" y="3478"/>
                </a:lnTo>
                <a:cubicBezTo>
                  <a:pt x="8520" y="3506"/>
                  <a:pt x="8542" y="3523"/>
                  <a:pt x="8563" y="3523"/>
                </a:cubicBezTo>
                <a:cubicBezTo>
                  <a:pt x="8577" y="3523"/>
                  <a:pt x="8590" y="3515"/>
                  <a:pt x="8594" y="3498"/>
                </a:cubicBezTo>
                <a:lnTo>
                  <a:pt x="8609" y="3424"/>
                </a:lnTo>
                <a:cubicBezTo>
                  <a:pt x="8614" y="3396"/>
                  <a:pt x="8592" y="3378"/>
                  <a:pt x="8571" y="3378"/>
                </a:cubicBezTo>
                <a:close/>
                <a:moveTo>
                  <a:pt x="17691" y="3432"/>
                </a:moveTo>
                <a:cubicBezTo>
                  <a:pt x="17673" y="3432"/>
                  <a:pt x="17655" y="3443"/>
                  <a:pt x="17655" y="3467"/>
                </a:cubicBezTo>
                <a:lnTo>
                  <a:pt x="17655" y="3497"/>
                </a:lnTo>
                <a:cubicBezTo>
                  <a:pt x="17655" y="3519"/>
                  <a:pt x="17673" y="3531"/>
                  <a:pt x="17691" y="3531"/>
                </a:cubicBezTo>
                <a:cubicBezTo>
                  <a:pt x="17708" y="3531"/>
                  <a:pt x="17726" y="3519"/>
                  <a:pt x="17726" y="3497"/>
                </a:cubicBezTo>
                <a:lnTo>
                  <a:pt x="17726" y="3467"/>
                </a:lnTo>
                <a:cubicBezTo>
                  <a:pt x="17726" y="3443"/>
                  <a:pt x="17708" y="3432"/>
                  <a:pt x="17691" y="3432"/>
                </a:cubicBezTo>
                <a:close/>
                <a:moveTo>
                  <a:pt x="1233" y="3415"/>
                </a:moveTo>
                <a:cubicBezTo>
                  <a:pt x="1213" y="3415"/>
                  <a:pt x="1195" y="3425"/>
                  <a:pt x="1184" y="3441"/>
                </a:cubicBezTo>
                <a:cubicBezTo>
                  <a:pt x="1174" y="3457"/>
                  <a:pt x="1165" y="3472"/>
                  <a:pt x="1155" y="3486"/>
                </a:cubicBezTo>
                <a:cubicBezTo>
                  <a:pt x="1139" y="3509"/>
                  <a:pt x="1149" y="3545"/>
                  <a:pt x="1174" y="3560"/>
                </a:cubicBezTo>
                <a:cubicBezTo>
                  <a:pt x="1182" y="3565"/>
                  <a:pt x="1191" y="3567"/>
                  <a:pt x="1200" y="3567"/>
                </a:cubicBezTo>
                <a:cubicBezTo>
                  <a:pt x="1218" y="3567"/>
                  <a:pt x="1236" y="3557"/>
                  <a:pt x="1247" y="3540"/>
                </a:cubicBezTo>
                <a:cubicBezTo>
                  <a:pt x="1257" y="3524"/>
                  <a:pt x="1267" y="3509"/>
                  <a:pt x="1277" y="3495"/>
                </a:cubicBezTo>
                <a:cubicBezTo>
                  <a:pt x="1293" y="3472"/>
                  <a:pt x="1283" y="3436"/>
                  <a:pt x="1257" y="3421"/>
                </a:cubicBezTo>
                <a:cubicBezTo>
                  <a:pt x="1249" y="3417"/>
                  <a:pt x="1241" y="3415"/>
                  <a:pt x="1233" y="3415"/>
                </a:cubicBezTo>
                <a:close/>
                <a:moveTo>
                  <a:pt x="24726" y="3463"/>
                </a:moveTo>
                <a:cubicBezTo>
                  <a:pt x="24655" y="3463"/>
                  <a:pt x="24655" y="3571"/>
                  <a:pt x="24726" y="3571"/>
                </a:cubicBezTo>
                <a:cubicBezTo>
                  <a:pt x="24795" y="3571"/>
                  <a:pt x="24795" y="3463"/>
                  <a:pt x="24726" y="3463"/>
                </a:cubicBezTo>
                <a:close/>
                <a:moveTo>
                  <a:pt x="22304" y="3504"/>
                </a:moveTo>
                <a:cubicBezTo>
                  <a:pt x="22259" y="3504"/>
                  <a:pt x="22259" y="3575"/>
                  <a:pt x="22304" y="3575"/>
                </a:cubicBezTo>
                <a:cubicBezTo>
                  <a:pt x="22350" y="3575"/>
                  <a:pt x="22350" y="3504"/>
                  <a:pt x="22304" y="3504"/>
                </a:cubicBezTo>
                <a:close/>
                <a:moveTo>
                  <a:pt x="16262" y="3513"/>
                </a:moveTo>
                <a:cubicBezTo>
                  <a:pt x="16228" y="3513"/>
                  <a:pt x="16216" y="3572"/>
                  <a:pt x="16254" y="3584"/>
                </a:cubicBezTo>
                <a:cubicBezTo>
                  <a:pt x="16268" y="3589"/>
                  <a:pt x="16284" y="3594"/>
                  <a:pt x="16299" y="3602"/>
                </a:cubicBezTo>
                <a:cubicBezTo>
                  <a:pt x="16303" y="3603"/>
                  <a:pt x="16307" y="3604"/>
                  <a:pt x="16311" y="3604"/>
                </a:cubicBezTo>
                <a:cubicBezTo>
                  <a:pt x="16346" y="3604"/>
                  <a:pt x="16357" y="3546"/>
                  <a:pt x="16319" y="3534"/>
                </a:cubicBezTo>
                <a:cubicBezTo>
                  <a:pt x="16304" y="3528"/>
                  <a:pt x="16288" y="3523"/>
                  <a:pt x="16274" y="3516"/>
                </a:cubicBezTo>
                <a:cubicBezTo>
                  <a:pt x="16269" y="3514"/>
                  <a:pt x="16265" y="3513"/>
                  <a:pt x="16262" y="3513"/>
                </a:cubicBezTo>
                <a:close/>
                <a:moveTo>
                  <a:pt x="6128" y="3522"/>
                </a:moveTo>
                <a:cubicBezTo>
                  <a:pt x="6110" y="3522"/>
                  <a:pt x="6092" y="3534"/>
                  <a:pt x="6092" y="3557"/>
                </a:cubicBezTo>
                <a:lnTo>
                  <a:pt x="6092" y="3572"/>
                </a:lnTo>
                <a:cubicBezTo>
                  <a:pt x="6092" y="3595"/>
                  <a:pt x="6110" y="3607"/>
                  <a:pt x="6128" y="3607"/>
                </a:cubicBezTo>
                <a:cubicBezTo>
                  <a:pt x="6145" y="3607"/>
                  <a:pt x="6163" y="3595"/>
                  <a:pt x="6163" y="3572"/>
                </a:cubicBezTo>
                <a:lnTo>
                  <a:pt x="6163" y="3557"/>
                </a:lnTo>
                <a:cubicBezTo>
                  <a:pt x="6163" y="3534"/>
                  <a:pt x="6145" y="3522"/>
                  <a:pt x="6128" y="3522"/>
                </a:cubicBezTo>
                <a:close/>
                <a:moveTo>
                  <a:pt x="15948" y="3562"/>
                </a:moveTo>
                <a:cubicBezTo>
                  <a:pt x="15902" y="3562"/>
                  <a:pt x="15902" y="3632"/>
                  <a:pt x="15948" y="3632"/>
                </a:cubicBezTo>
                <a:lnTo>
                  <a:pt x="15964" y="3632"/>
                </a:lnTo>
                <a:cubicBezTo>
                  <a:pt x="15964" y="3632"/>
                  <a:pt x="15964" y="3632"/>
                  <a:pt x="15965" y="3632"/>
                </a:cubicBezTo>
                <a:cubicBezTo>
                  <a:pt x="16010" y="3632"/>
                  <a:pt x="16009" y="3562"/>
                  <a:pt x="15964" y="3562"/>
                </a:cubicBezTo>
                <a:close/>
                <a:moveTo>
                  <a:pt x="15149" y="3500"/>
                </a:moveTo>
                <a:cubicBezTo>
                  <a:pt x="15140" y="3500"/>
                  <a:pt x="15132" y="3503"/>
                  <a:pt x="15127" y="3511"/>
                </a:cubicBezTo>
                <a:cubicBezTo>
                  <a:pt x="15107" y="3536"/>
                  <a:pt x="15086" y="3561"/>
                  <a:pt x="15066" y="3586"/>
                </a:cubicBezTo>
                <a:cubicBezTo>
                  <a:pt x="15054" y="3602"/>
                  <a:pt x="15052" y="3620"/>
                  <a:pt x="15066" y="3635"/>
                </a:cubicBezTo>
                <a:cubicBezTo>
                  <a:pt x="15072" y="3641"/>
                  <a:pt x="15083" y="3645"/>
                  <a:pt x="15093" y="3645"/>
                </a:cubicBezTo>
                <a:cubicBezTo>
                  <a:pt x="15102" y="3645"/>
                  <a:pt x="15111" y="3642"/>
                  <a:pt x="15116" y="3635"/>
                </a:cubicBezTo>
                <a:cubicBezTo>
                  <a:pt x="15136" y="3610"/>
                  <a:pt x="15157" y="3586"/>
                  <a:pt x="15177" y="3561"/>
                </a:cubicBezTo>
                <a:cubicBezTo>
                  <a:pt x="15188" y="3545"/>
                  <a:pt x="15190" y="3525"/>
                  <a:pt x="15177" y="3511"/>
                </a:cubicBezTo>
                <a:cubicBezTo>
                  <a:pt x="15170" y="3504"/>
                  <a:pt x="15159" y="3500"/>
                  <a:pt x="15149" y="3500"/>
                </a:cubicBezTo>
                <a:close/>
                <a:moveTo>
                  <a:pt x="19657" y="3603"/>
                </a:moveTo>
                <a:cubicBezTo>
                  <a:pt x="19613" y="3603"/>
                  <a:pt x="19614" y="3673"/>
                  <a:pt x="19658" y="3673"/>
                </a:cubicBezTo>
                <a:cubicBezTo>
                  <a:pt x="19705" y="3673"/>
                  <a:pt x="19705" y="3603"/>
                  <a:pt x="19658" y="3603"/>
                </a:cubicBezTo>
                <a:cubicBezTo>
                  <a:pt x="19658" y="3603"/>
                  <a:pt x="19658" y="3603"/>
                  <a:pt x="19657" y="3603"/>
                </a:cubicBezTo>
                <a:close/>
                <a:moveTo>
                  <a:pt x="4055" y="3592"/>
                </a:moveTo>
                <a:cubicBezTo>
                  <a:pt x="4037" y="3592"/>
                  <a:pt x="4020" y="3603"/>
                  <a:pt x="4020" y="3626"/>
                </a:cubicBezTo>
                <a:lnTo>
                  <a:pt x="4020" y="3641"/>
                </a:lnTo>
                <a:cubicBezTo>
                  <a:pt x="4020" y="3664"/>
                  <a:pt x="4037" y="3676"/>
                  <a:pt x="4055" y="3676"/>
                </a:cubicBezTo>
                <a:cubicBezTo>
                  <a:pt x="4073" y="3676"/>
                  <a:pt x="4090" y="3664"/>
                  <a:pt x="4090" y="3641"/>
                </a:cubicBezTo>
                <a:lnTo>
                  <a:pt x="4090" y="3626"/>
                </a:lnTo>
                <a:cubicBezTo>
                  <a:pt x="4090" y="3603"/>
                  <a:pt x="4073" y="3592"/>
                  <a:pt x="4055" y="3592"/>
                </a:cubicBezTo>
                <a:close/>
                <a:moveTo>
                  <a:pt x="21734" y="3594"/>
                </a:moveTo>
                <a:cubicBezTo>
                  <a:pt x="21724" y="3594"/>
                  <a:pt x="21715" y="3597"/>
                  <a:pt x="21708" y="3604"/>
                </a:cubicBezTo>
                <a:cubicBezTo>
                  <a:pt x="21702" y="3608"/>
                  <a:pt x="21696" y="3609"/>
                  <a:pt x="21689" y="3609"/>
                </a:cubicBezTo>
                <a:cubicBezTo>
                  <a:pt x="21687" y="3609"/>
                  <a:pt x="21684" y="3609"/>
                  <a:pt x="21681" y="3609"/>
                </a:cubicBezTo>
                <a:cubicBezTo>
                  <a:pt x="21678" y="3608"/>
                  <a:pt x="21675" y="3608"/>
                  <a:pt x="21672" y="3608"/>
                </a:cubicBezTo>
                <a:cubicBezTo>
                  <a:pt x="21635" y="3608"/>
                  <a:pt x="21621" y="3668"/>
                  <a:pt x="21662" y="3677"/>
                </a:cubicBezTo>
                <a:cubicBezTo>
                  <a:pt x="21672" y="3680"/>
                  <a:pt x="21681" y="3681"/>
                  <a:pt x="21689" y="3681"/>
                </a:cubicBezTo>
                <a:cubicBezTo>
                  <a:pt x="21714" y="3681"/>
                  <a:pt x="21737" y="3671"/>
                  <a:pt x="21757" y="3654"/>
                </a:cubicBezTo>
                <a:cubicBezTo>
                  <a:pt x="21772" y="3641"/>
                  <a:pt x="21769" y="3615"/>
                  <a:pt x="21758" y="3604"/>
                </a:cubicBezTo>
                <a:cubicBezTo>
                  <a:pt x="21751" y="3597"/>
                  <a:pt x="21742" y="3594"/>
                  <a:pt x="21734" y="3594"/>
                </a:cubicBezTo>
                <a:close/>
                <a:moveTo>
                  <a:pt x="22992" y="3567"/>
                </a:moveTo>
                <a:cubicBezTo>
                  <a:pt x="22984" y="3567"/>
                  <a:pt x="22976" y="3570"/>
                  <a:pt x="22969" y="3578"/>
                </a:cubicBezTo>
                <a:lnTo>
                  <a:pt x="22925" y="3623"/>
                </a:lnTo>
                <a:cubicBezTo>
                  <a:pt x="22900" y="3647"/>
                  <a:pt x="22923" y="3682"/>
                  <a:pt x="22950" y="3682"/>
                </a:cubicBezTo>
                <a:cubicBezTo>
                  <a:pt x="22958" y="3682"/>
                  <a:pt x="22967" y="3679"/>
                  <a:pt x="22974" y="3672"/>
                </a:cubicBezTo>
                <a:lnTo>
                  <a:pt x="23019" y="3628"/>
                </a:lnTo>
                <a:cubicBezTo>
                  <a:pt x="23044" y="3602"/>
                  <a:pt x="23019" y="3567"/>
                  <a:pt x="22992" y="3567"/>
                </a:cubicBezTo>
                <a:close/>
                <a:moveTo>
                  <a:pt x="23623" y="3597"/>
                </a:moveTo>
                <a:cubicBezTo>
                  <a:pt x="23553" y="3597"/>
                  <a:pt x="23553" y="3704"/>
                  <a:pt x="23623" y="3704"/>
                </a:cubicBezTo>
                <a:cubicBezTo>
                  <a:pt x="23692" y="3703"/>
                  <a:pt x="23692" y="3597"/>
                  <a:pt x="23623" y="3597"/>
                </a:cubicBezTo>
                <a:close/>
                <a:moveTo>
                  <a:pt x="6457" y="3586"/>
                </a:moveTo>
                <a:cubicBezTo>
                  <a:pt x="6447" y="3586"/>
                  <a:pt x="6437" y="3592"/>
                  <a:pt x="6430" y="3605"/>
                </a:cubicBezTo>
                <a:cubicBezTo>
                  <a:pt x="6420" y="3625"/>
                  <a:pt x="6411" y="3646"/>
                  <a:pt x="6400" y="3666"/>
                </a:cubicBezTo>
                <a:cubicBezTo>
                  <a:pt x="6386" y="3694"/>
                  <a:pt x="6410" y="3720"/>
                  <a:pt x="6434" y="3720"/>
                </a:cubicBezTo>
                <a:cubicBezTo>
                  <a:pt x="6445" y="3720"/>
                  <a:pt x="6455" y="3714"/>
                  <a:pt x="6462" y="3701"/>
                </a:cubicBezTo>
                <a:cubicBezTo>
                  <a:pt x="6472" y="3681"/>
                  <a:pt x="6482" y="3660"/>
                  <a:pt x="6492" y="3640"/>
                </a:cubicBezTo>
                <a:cubicBezTo>
                  <a:pt x="6505" y="3612"/>
                  <a:pt x="6481" y="3586"/>
                  <a:pt x="6457" y="3586"/>
                </a:cubicBezTo>
                <a:close/>
                <a:moveTo>
                  <a:pt x="11894" y="3581"/>
                </a:moveTo>
                <a:cubicBezTo>
                  <a:pt x="11871" y="3581"/>
                  <a:pt x="11850" y="3597"/>
                  <a:pt x="11842" y="3619"/>
                </a:cubicBezTo>
                <a:cubicBezTo>
                  <a:pt x="11837" y="3635"/>
                  <a:pt x="11832" y="3650"/>
                  <a:pt x="11827" y="3664"/>
                </a:cubicBezTo>
                <a:cubicBezTo>
                  <a:pt x="11817" y="3691"/>
                  <a:pt x="11837" y="3722"/>
                  <a:pt x="11863" y="3729"/>
                </a:cubicBezTo>
                <a:cubicBezTo>
                  <a:pt x="11868" y="3731"/>
                  <a:pt x="11873" y="3731"/>
                  <a:pt x="11877" y="3731"/>
                </a:cubicBezTo>
                <a:cubicBezTo>
                  <a:pt x="11900" y="3731"/>
                  <a:pt x="11921" y="3715"/>
                  <a:pt x="11929" y="3693"/>
                </a:cubicBezTo>
                <a:cubicBezTo>
                  <a:pt x="11934" y="3677"/>
                  <a:pt x="11940" y="3662"/>
                  <a:pt x="11944" y="3649"/>
                </a:cubicBezTo>
                <a:cubicBezTo>
                  <a:pt x="11953" y="3620"/>
                  <a:pt x="11933" y="3589"/>
                  <a:pt x="11907" y="3583"/>
                </a:cubicBezTo>
                <a:cubicBezTo>
                  <a:pt x="11903" y="3582"/>
                  <a:pt x="11899" y="3581"/>
                  <a:pt x="11894" y="3581"/>
                </a:cubicBezTo>
                <a:close/>
                <a:moveTo>
                  <a:pt x="23940" y="3629"/>
                </a:moveTo>
                <a:cubicBezTo>
                  <a:pt x="23870" y="3629"/>
                  <a:pt x="23870" y="3736"/>
                  <a:pt x="23940" y="3736"/>
                </a:cubicBezTo>
                <a:lnTo>
                  <a:pt x="23984" y="3736"/>
                </a:lnTo>
                <a:cubicBezTo>
                  <a:pt x="24052" y="3735"/>
                  <a:pt x="24053" y="3629"/>
                  <a:pt x="23984" y="3629"/>
                </a:cubicBezTo>
                <a:close/>
                <a:moveTo>
                  <a:pt x="18850" y="3628"/>
                </a:moveTo>
                <a:cubicBezTo>
                  <a:pt x="18832" y="3628"/>
                  <a:pt x="18813" y="3638"/>
                  <a:pt x="18804" y="3655"/>
                </a:cubicBezTo>
                <a:cubicBezTo>
                  <a:pt x="18798" y="3666"/>
                  <a:pt x="18793" y="3675"/>
                  <a:pt x="18788" y="3685"/>
                </a:cubicBezTo>
                <a:cubicBezTo>
                  <a:pt x="18775" y="3712"/>
                  <a:pt x="18782" y="3743"/>
                  <a:pt x="18808" y="3759"/>
                </a:cubicBezTo>
                <a:cubicBezTo>
                  <a:pt x="18815" y="3763"/>
                  <a:pt x="18824" y="3765"/>
                  <a:pt x="18834" y="3765"/>
                </a:cubicBezTo>
                <a:cubicBezTo>
                  <a:pt x="18853" y="3765"/>
                  <a:pt x="18872" y="3756"/>
                  <a:pt x="18881" y="3739"/>
                </a:cubicBezTo>
                <a:cubicBezTo>
                  <a:pt x="18886" y="3728"/>
                  <a:pt x="18892" y="3719"/>
                  <a:pt x="18897" y="3708"/>
                </a:cubicBezTo>
                <a:cubicBezTo>
                  <a:pt x="18908" y="3682"/>
                  <a:pt x="18902" y="3651"/>
                  <a:pt x="18877" y="3635"/>
                </a:cubicBezTo>
                <a:cubicBezTo>
                  <a:pt x="18869" y="3630"/>
                  <a:pt x="18860" y="3628"/>
                  <a:pt x="18850" y="3628"/>
                </a:cubicBezTo>
                <a:close/>
                <a:moveTo>
                  <a:pt x="14433" y="3710"/>
                </a:moveTo>
                <a:cubicBezTo>
                  <a:pt x="14387" y="3710"/>
                  <a:pt x="14387" y="3781"/>
                  <a:pt x="14433" y="3781"/>
                </a:cubicBezTo>
                <a:cubicBezTo>
                  <a:pt x="14478" y="3781"/>
                  <a:pt x="14478" y="3710"/>
                  <a:pt x="14433" y="3710"/>
                </a:cubicBezTo>
                <a:close/>
                <a:moveTo>
                  <a:pt x="12930" y="3690"/>
                </a:moveTo>
                <a:cubicBezTo>
                  <a:pt x="12903" y="3690"/>
                  <a:pt x="12880" y="3726"/>
                  <a:pt x="12905" y="3750"/>
                </a:cubicBezTo>
                <a:lnTo>
                  <a:pt x="12935" y="3781"/>
                </a:lnTo>
                <a:cubicBezTo>
                  <a:pt x="12942" y="3788"/>
                  <a:pt x="12950" y="3791"/>
                  <a:pt x="12958" y="3791"/>
                </a:cubicBezTo>
                <a:cubicBezTo>
                  <a:pt x="12985" y="3791"/>
                  <a:pt x="13009" y="3755"/>
                  <a:pt x="12984" y="3730"/>
                </a:cubicBezTo>
                <a:cubicBezTo>
                  <a:pt x="12974" y="3720"/>
                  <a:pt x="12963" y="3712"/>
                  <a:pt x="12954" y="3701"/>
                </a:cubicBezTo>
                <a:cubicBezTo>
                  <a:pt x="12946" y="3693"/>
                  <a:pt x="12938" y="3690"/>
                  <a:pt x="12930" y="3690"/>
                </a:cubicBezTo>
                <a:close/>
                <a:moveTo>
                  <a:pt x="234" y="3699"/>
                </a:moveTo>
                <a:cubicBezTo>
                  <a:pt x="224" y="3699"/>
                  <a:pt x="213" y="3705"/>
                  <a:pt x="207" y="3718"/>
                </a:cubicBezTo>
                <a:cubicBezTo>
                  <a:pt x="201" y="3728"/>
                  <a:pt x="196" y="3738"/>
                  <a:pt x="191" y="3748"/>
                </a:cubicBezTo>
                <a:cubicBezTo>
                  <a:pt x="177" y="3776"/>
                  <a:pt x="202" y="3801"/>
                  <a:pt x="225" y="3801"/>
                </a:cubicBezTo>
                <a:cubicBezTo>
                  <a:pt x="236" y="3801"/>
                  <a:pt x="246" y="3796"/>
                  <a:pt x="252" y="3783"/>
                </a:cubicBezTo>
                <a:cubicBezTo>
                  <a:pt x="257" y="3772"/>
                  <a:pt x="262" y="3764"/>
                  <a:pt x="267" y="3754"/>
                </a:cubicBezTo>
                <a:cubicBezTo>
                  <a:pt x="282" y="3725"/>
                  <a:pt x="258" y="3699"/>
                  <a:pt x="234" y="3699"/>
                </a:cubicBezTo>
                <a:close/>
                <a:moveTo>
                  <a:pt x="11219" y="3671"/>
                </a:moveTo>
                <a:cubicBezTo>
                  <a:pt x="11191" y="3671"/>
                  <a:pt x="11168" y="3706"/>
                  <a:pt x="11193" y="3730"/>
                </a:cubicBezTo>
                <a:cubicBezTo>
                  <a:pt x="11213" y="3750"/>
                  <a:pt x="11233" y="3771"/>
                  <a:pt x="11254" y="3791"/>
                </a:cubicBezTo>
                <a:cubicBezTo>
                  <a:pt x="11261" y="3799"/>
                  <a:pt x="11269" y="3802"/>
                  <a:pt x="11277" y="3802"/>
                </a:cubicBezTo>
                <a:cubicBezTo>
                  <a:pt x="11304" y="3802"/>
                  <a:pt x="11328" y="3765"/>
                  <a:pt x="11303" y="3741"/>
                </a:cubicBezTo>
                <a:lnTo>
                  <a:pt x="11243" y="3681"/>
                </a:lnTo>
                <a:cubicBezTo>
                  <a:pt x="11235" y="3674"/>
                  <a:pt x="11227" y="3671"/>
                  <a:pt x="11219" y="3671"/>
                </a:cubicBezTo>
                <a:close/>
                <a:moveTo>
                  <a:pt x="13621" y="3703"/>
                </a:moveTo>
                <a:cubicBezTo>
                  <a:pt x="13553" y="3703"/>
                  <a:pt x="13551" y="3811"/>
                  <a:pt x="13621" y="3811"/>
                </a:cubicBezTo>
                <a:cubicBezTo>
                  <a:pt x="13690" y="3811"/>
                  <a:pt x="13690" y="3703"/>
                  <a:pt x="13621" y="3703"/>
                </a:cubicBezTo>
                <a:close/>
                <a:moveTo>
                  <a:pt x="24419" y="3725"/>
                </a:moveTo>
                <a:cubicBezTo>
                  <a:pt x="24412" y="3725"/>
                  <a:pt x="24405" y="3726"/>
                  <a:pt x="24397" y="3728"/>
                </a:cubicBezTo>
                <a:cubicBezTo>
                  <a:pt x="24375" y="3738"/>
                  <a:pt x="24359" y="3757"/>
                  <a:pt x="24366" y="3782"/>
                </a:cubicBezTo>
                <a:cubicBezTo>
                  <a:pt x="24371" y="3799"/>
                  <a:pt x="24389" y="3814"/>
                  <a:pt x="24408" y="3814"/>
                </a:cubicBezTo>
                <a:cubicBezTo>
                  <a:pt x="24411" y="3814"/>
                  <a:pt x="24414" y="3814"/>
                  <a:pt x="24417" y="3813"/>
                </a:cubicBezTo>
                <a:cubicBezTo>
                  <a:pt x="24425" y="3820"/>
                  <a:pt x="24436" y="3825"/>
                  <a:pt x="24446" y="3825"/>
                </a:cubicBezTo>
                <a:cubicBezTo>
                  <a:pt x="24453" y="3825"/>
                  <a:pt x="24459" y="3823"/>
                  <a:pt x="24466" y="3820"/>
                </a:cubicBezTo>
                <a:cubicBezTo>
                  <a:pt x="24486" y="3809"/>
                  <a:pt x="24496" y="3781"/>
                  <a:pt x="24482" y="3760"/>
                </a:cubicBezTo>
                <a:cubicBezTo>
                  <a:pt x="24468" y="3739"/>
                  <a:pt x="24445" y="3725"/>
                  <a:pt x="24419" y="3725"/>
                </a:cubicBezTo>
                <a:close/>
                <a:moveTo>
                  <a:pt x="20364" y="3755"/>
                </a:moveTo>
                <a:cubicBezTo>
                  <a:pt x="20318" y="3755"/>
                  <a:pt x="20318" y="3825"/>
                  <a:pt x="20364" y="3825"/>
                </a:cubicBezTo>
                <a:lnTo>
                  <a:pt x="20380" y="3825"/>
                </a:lnTo>
                <a:cubicBezTo>
                  <a:pt x="20426" y="3825"/>
                  <a:pt x="20426" y="3755"/>
                  <a:pt x="20380" y="3755"/>
                </a:cubicBezTo>
                <a:close/>
                <a:moveTo>
                  <a:pt x="7632" y="3707"/>
                </a:moveTo>
                <a:cubicBezTo>
                  <a:pt x="7623" y="3707"/>
                  <a:pt x="7614" y="3710"/>
                  <a:pt x="7606" y="3714"/>
                </a:cubicBezTo>
                <a:cubicBezTo>
                  <a:pt x="7595" y="3719"/>
                  <a:pt x="7587" y="3724"/>
                  <a:pt x="7576" y="3729"/>
                </a:cubicBezTo>
                <a:cubicBezTo>
                  <a:pt x="7550" y="3743"/>
                  <a:pt x="7543" y="3778"/>
                  <a:pt x="7557" y="3803"/>
                </a:cubicBezTo>
                <a:cubicBezTo>
                  <a:pt x="7567" y="3820"/>
                  <a:pt x="7585" y="3829"/>
                  <a:pt x="7603" y="3829"/>
                </a:cubicBezTo>
                <a:cubicBezTo>
                  <a:pt x="7612" y="3829"/>
                  <a:pt x="7621" y="3827"/>
                  <a:pt x="7630" y="3823"/>
                </a:cubicBezTo>
                <a:cubicBezTo>
                  <a:pt x="7640" y="3817"/>
                  <a:pt x="7650" y="3812"/>
                  <a:pt x="7660" y="3807"/>
                </a:cubicBezTo>
                <a:cubicBezTo>
                  <a:pt x="7686" y="3793"/>
                  <a:pt x="7693" y="3759"/>
                  <a:pt x="7679" y="3734"/>
                </a:cubicBezTo>
                <a:cubicBezTo>
                  <a:pt x="7669" y="3716"/>
                  <a:pt x="7651" y="3707"/>
                  <a:pt x="7632" y="3707"/>
                </a:cubicBezTo>
                <a:close/>
                <a:moveTo>
                  <a:pt x="2307" y="3720"/>
                </a:moveTo>
                <a:cubicBezTo>
                  <a:pt x="2296" y="3720"/>
                  <a:pt x="2285" y="3726"/>
                  <a:pt x="2279" y="3739"/>
                </a:cubicBezTo>
                <a:cubicBezTo>
                  <a:pt x="2268" y="3759"/>
                  <a:pt x="2259" y="3780"/>
                  <a:pt x="2249" y="3799"/>
                </a:cubicBezTo>
                <a:cubicBezTo>
                  <a:pt x="2236" y="3827"/>
                  <a:pt x="2261" y="3852"/>
                  <a:pt x="2284" y="3852"/>
                </a:cubicBezTo>
                <a:cubicBezTo>
                  <a:pt x="2294" y="3852"/>
                  <a:pt x="2304" y="3847"/>
                  <a:pt x="2310" y="3834"/>
                </a:cubicBezTo>
                <a:cubicBezTo>
                  <a:pt x="2321" y="3814"/>
                  <a:pt x="2330" y="3793"/>
                  <a:pt x="2341" y="3774"/>
                </a:cubicBezTo>
                <a:cubicBezTo>
                  <a:pt x="2355" y="3746"/>
                  <a:pt x="2330" y="3720"/>
                  <a:pt x="2307" y="3720"/>
                </a:cubicBezTo>
                <a:close/>
                <a:moveTo>
                  <a:pt x="9222" y="3743"/>
                </a:moveTo>
                <a:cubicBezTo>
                  <a:pt x="9209" y="3743"/>
                  <a:pt x="9195" y="3750"/>
                  <a:pt x="9190" y="3767"/>
                </a:cubicBezTo>
                <a:cubicBezTo>
                  <a:pt x="9185" y="3783"/>
                  <a:pt x="9179" y="3798"/>
                  <a:pt x="9174" y="3812"/>
                </a:cubicBezTo>
                <a:cubicBezTo>
                  <a:pt x="9165" y="3838"/>
                  <a:pt x="9186" y="3856"/>
                  <a:pt x="9208" y="3856"/>
                </a:cubicBezTo>
                <a:cubicBezTo>
                  <a:pt x="9222" y="3856"/>
                  <a:pt x="9236" y="3848"/>
                  <a:pt x="9242" y="3832"/>
                </a:cubicBezTo>
                <a:cubicBezTo>
                  <a:pt x="9247" y="3816"/>
                  <a:pt x="9253" y="3802"/>
                  <a:pt x="9258" y="3787"/>
                </a:cubicBezTo>
                <a:cubicBezTo>
                  <a:pt x="9266" y="3761"/>
                  <a:pt x="9244" y="3743"/>
                  <a:pt x="9222" y="3743"/>
                </a:cubicBezTo>
                <a:close/>
                <a:moveTo>
                  <a:pt x="10618" y="3742"/>
                </a:moveTo>
                <a:cubicBezTo>
                  <a:pt x="10578" y="3742"/>
                  <a:pt x="10542" y="3796"/>
                  <a:pt x="10578" y="3833"/>
                </a:cubicBezTo>
                <a:cubicBezTo>
                  <a:pt x="10586" y="3844"/>
                  <a:pt x="10597" y="3854"/>
                  <a:pt x="10606" y="3864"/>
                </a:cubicBezTo>
                <a:cubicBezTo>
                  <a:pt x="10617" y="3875"/>
                  <a:pt x="10629" y="3880"/>
                  <a:pt x="10641" y="3880"/>
                </a:cubicBezTo>
                <a:cubicBezTo>
                  <a:pt x="10682" y="3880"/>
                  <a:pt x="10719" y="3826"/>
                  <a:pt x="10683" y="3788"/>
                </a:cubicBezTo>
                <a:cubicBezTo>
                  <a:pt x="10672" y="3778"/>
                  <a:pt x="10663" y="3767"/>
                  <a:pt x="10653" y="3759"/>
                </a:cubicBezTo>
                <a:cubicBezTo>
                  <a:pt x="10642" y="3747"/>
                  <a:pt x="10630" y="3742"/>
                  <a:pt x="10618" y="3742"/>
                </a:cubicBezTo>
                <a:close/>
                <a:moveTo>
                  <a:pt x="16729" y="3789"/>
                </a:moveTo>
                <a:cubicBezTo>
                  <a:pt x="16705" y="3789"/>
                  <a:pt x="16681" y="3814"/>
                  <a:pt x="16697" y="3842"/>
                </a:cubicBezTo>
                <a:cubicBezTo>
                  <a:pt x="16704" y="3858"/>
                  <a:pt x="16717" y="3869"/>
                  <a:pt x="16729" y="3876"/>
                </a:cubicBezTo>
                <a:cubicBezTo>
                  <a:pt x="16735" y="3884"/>
                  <a:pt x="16744" y="3891"/>
                  <a:pt x="16757" y="3891"/>
                </a:cubicBezTo>
                <a:lnTo>
                  <a:pt x="16778" y="3891"/>
                </a:lnTo>
                <a:cubicBezTo>
                  <a:pt x="16781" y="3891"/>
                  <a:pt x="16783" y="3890"/>
                  <a:pt x="16786" y="3890"/>
                </a:cubicBezTo>
                <a:lnTo>
                  <a:pt x="16787" y="3890"/>
                </a:lnTo>
                <a:cubicBezTo>
                  <a:pt x="16788" y="3890"/>
                  <a:pt x="16788" y="3888"/>
                  <a:pt x="16789" y="3888"/>
                </a:cubicBezTo>
                <a:cubicBezTo>
                  <a:pt x="16797" y="3886"/>
                  <a:pt x="16803" y="3880"/>
                  <a:pt x="16805" y="3873"/>
                </a:cubicBezTo>
                <a:cubicBezTo>
                  <a:pt x="16809" y="3867"/>
                  <a:pt x="16812" y="3860"/>
                  <a:pt x="16812" y="3854"/>
                </a:cubicBezTo>
                <a:cubicBezTo>
                  <a:pt x="16812" y="3844"/>
                  <a:pt x="16808" y="3835"/>
                  <a:pt x="16803" y="3830"/>
                </a:cubicBezTo>
                <a:cubicBezTo>
                  <a:pt x="16794" y="3825"/>
                  <a:pt x="16787" y="3820"/>
                  <a:pt x="16776" y="3820"/>
                </a:cubicBezTo>
                <a:cubicBezTo>
                  <a:pt x="16775" y="3820"/>
                  <a:pt x="16773" y="3818"/>
                  <a:pt x="16772" y="3818"/>
                </a:cubicBezTo>
                <a:cubicBezTo>
                  <a:pt x="16765" y="3817"/>
                  <a:pt x="16761" y="3812"/>
                  <a:pt x="16758" y="3807"/>
                </a:cubicBezTo>
                <a:cubicBezTo>
                  <a:pt x="16751" y="3795"/>
                  <a:pt x="16740" y="3789"/>
                  <a:pt x="16729" y="3789"/>
                </a:cubicBezTo>
                <a:close/>
                <a:moveTo>
                  <a:pt x="18220" y="3745"/>
                </a:moveTo>
                <a:cubicBezTo>
                  <a:pt x="18201" y="3745"/>
                  <a:pt x="18179" y="3756"/>
                  <a:pt x="18170" y="3771"/>
                </a:cubicBezTo>
                <a:cubicBezTo>
                  <a:pt x="18154" y="3799"/>
                  <a:pt x="18166" y="3828"/>
                  <a:pt x="18190" y="3845"/>
                </a:cubicBezTo>
                <a:cubicBezTo>
                  <a:pt x="18210" y="3860"/>
                  <a:pt x="18228" y="3875"/>
                  <a:pt x="18249" y="3890"/>
                </a:cubicBezTo>
                <a:cubicBezTo>
                  <a:pt x="18257" y="3895"/>
                  <a:pt x="18265" y="3897"/>
                  <a:pt x="18274" y="3897"/>
                </a:cubicBezTo>
                <a:cubicBezTo>
                  <a:pt x="18294" y="3897"/>
                  <a:pt x="18314" y="3886"/>
                  <a:pt x="18323" y="3870"/>
                </a:cubicBezTo>
                <a:cubicBezTo>
                  <a:pt x="18338" y="3842"/>
                  <a:pt x="18327" y="3813"/>
                  <a:pt x="18303" y="3796"/>
                </a:cubicBezTo>
                <a:cubicBezTo>
                  <a:pt x="18284" y="3781"/>
                  <a:pt x="18264" y="3766"/>
                  <a:pt x="18243" y="3751"/>
                </a:cubicBezTo>
                <a:cubicBezTo>
                  <a:pt x="18237" y="3747"/>
                  <a:pt x="18229" y="3745"/>
                  <a:pt x="18220" y="3745"/>
                </a:cubicBezTo>
                <a:close/>
                <a:moveTo>
                  <a:pt x="13983" y="3752"/>
                </a:moveTo>
                <a:cubicBezTo>
                  <a:pt x="13960" y="3752"/>
                  <a:pt x="13940" y="3768"/>
                  <a:pt x="13932" y="3790"/>
                </a:cubicBezTo>
                <a:cubicBezTo>
                  <a:pt x="13927" y="3804"/>
                  <a:pt x="13922" y="3820"/>
                  <a:pt x="13917" y="3834"/>
                </a:cubicBezTo>
                <a:cubicBezTo>
                  <a:pt x="13906" y="3861"/>
                  <a:pt x="13927" y="3893"/>
                  <a:pt x="13953" y="3900"/>
                </a:cubicBezTo>
                <a:cubicBezTo>
                  <a:pt x="13958" y="3901"/>
                  <a:pt x="13962" y="3902"/>
                  <a:pt x="13966" y="3902"/>
                </a:cubicBezTo>
                <a:cubicBezTo>
                  <a:pt x="13990" y="3902"/>
                  <a:pt x="14011" y="3886"/>
                  <a:pt x="14018" y="3864"/>
                </a:cubicBezTo>
                <a:cubicBezTo>
                  <a:pt x="14024" y="3849"/>
                  <a:pt x="14030" y="3833"/>
                  <a:pt x="14034" y="3818"/>
                </a:cubicBezTo>
                <a:cubicBezTo>
                  <a:pt x="14044" y="3791"/>
                  <a:pt x="14023" y="3760"/>
                  <a:pt x="13997" y="3754"/>
                </a:cubicBezTo>
                <a:cubicBezTo>
                  <a:pt x="13993" y="3752"/>
                  <a:pt x="13988" y="3752"/>
                  <a:pt x="13983" y="3752"/>
                </a:cubicBezTo>
                <a:close/>
                <a:moveTo>
                  <a:pt x="17404" y="3837"/>
                </a:moveTo>
                <a:cubicBezTo>
                  <a:pt x="17358" y="3837"/>
                  <a:pt x="17358" y="3908"/>
                  <a:pt x="17404" y="3908"/>
                </a:cubicBezTo>
                <a:lnTo>
                  <a:pt x="17420" y="3908"/>
                </a:lnTo>
                <a:cubicBezTo>
                  <a:pt x="17465" y="3908"/>
                  <a:pt x="17465" y="3837"/>
                  <a:pt x="17420" y="3837"/>
                </a:cubicBezTo>
                <a:close/>
                <a:moveTo>
                  <a:pt x="6398" y="3853"/>
                </a:moveTo>
                <a:cubicBezTo>
                  <a:pt x="6352" y="3853"/>
                  <a:pt x="6352" y="3923"/>
                  <a:pt x="6398" y="3923"/>
                </a:cubicBezTo>
                <a:cubicBezTo>
                  <a:pt x="6443" y="3923"/>
                  <a:pt x="6443" y="3853"/>
                  <a:pt x="6398" y="3853"/>
                </a:cubicBezTo>
                <a:close/>
                <a:moveTo>
                  <a:pt x="6957" y="3813"/>
                </a:moveTo>
                <a:cubicBezTo>
                  <a:pt x="6930" y="3813"/>
                  <a:pt x="6904" y="3830"/>
                  <a:pt x="6904" y="3865"/>
                </a:cubicBezTo>
                <a:lnTo>
                  <a:pt x="6904" y="3895"/>
                </a:lnTo>
                <a:cubicBezTo>
                  <a:pt x="6904" y="3930"/>
                  <a:pt x="6931" y="3947"/>
                  <a:pt x="6958" y="3947"/>
                </a:cubicBezTo>
                <a:cubicBezTo>
                  <a:pt x="6985" y="3947"/>
                  <a:pt x="7012" y="3930"/>
                  <a:pt x="7012" y="3895"/>
                </a:cubicBezTo>
                <a:lnTo>
                  <a:pt x="7012" y="3865"/>
                </a:lnTo>
                <a:cubicBezTo>
                  <a:pt x="7011" y="3830"/>
                  <a:pt x="6984" y="3813"/>
                  <a:pt x="6957" y="3813"/>
                </a:cubicBezTo>
                <a:close/>
                <a:moveTo>
                  <a:pt x="7903" y="3862"/>
                </a:moveTo>
                <a:cubicBezTo>
                  <a:pt x="7886" y="3862"/>
                  <a:pt x="7868" y="3874"/>
                  <a:pt x="7868" y="3897"/>
                </a:cubicBezTo>
                <a:lnTo>
                  <a:pt x="7868" y="3913"/>
                </a:lnTo>
                <a:cubicBezTo>
                  <a:pt x="7868" y="3936"/>
                  <a:pt x="7886" y="3947"/>
                  <a:pt x="7903" y="3947"/>
                </a:cubicBezTo>
                <a:cubicBezTo>
                  <a:pt x="7921" y="3947"/>
                  <a:pt x="7939" y="3936"/>
                  <a:pt x="7939" y="3913"/>
                </a:cubicBezTo>
                <a:lnTo>
                  <a:pt x="7939" y="3897"/>
                </a:lnTo>
                <a:cubicBezTo>
                  <a:pt x="7939" y="3874"/>
                  <a:pt x="7921" y="3862"/>
                  <a:pt x="7903" y="3862"/>
                </a:cubicBezTo>
                <a:close/>
                <a:moveTo>
                  <a:pt x="3482" y="3839"/>
                </a:moveTo>
                <a:cubicBezTo>
                  <a:pt x="3473" y="3839"/>
                  <a:pt x="3464" y="3842"/>
                  <a:pt x="3455" y="3846"/>
                </a:cubicBezTo>
                <a:cubicBezTo>
                  <a:pt x="3445" y="3851"/>
                  <a:pt x="3435" y="3856"/>
                  <a:pt x="3425" y="3861"/>
                </a:cubicBezTo>
                <a:cubicBezTo>
                  <a:pt x="3399" y="3875"/>
                  <a:pt x="3392" y="3910"/>
                  <a:pt x="3405" y="3935"/>
                </a:cubicBezTo>
                <a:cubicBezTo>
                  <a:pt x="3415" y="3952"/>
                  <a:pt x="3434" y="3961"/>
                  <a:pt x="3452" y="3961"/>
                </a:cubicBezTo>
                <a:cubicBezTo>
                  <a:pt x="3461" y="3961"/>
                  <a:pt x="3470" y="3959"/>
                  <a:pt x="3478" y="3955"/>
                </a:cubicBezTo>
                <a:cubicBezTo>
                  <a:pt x="3489" y="3949"/>
                  <a:pt x="3498" y="3944"/>
                  <a:pt x="3509" y="3939"/>
                </a:cubicBezTo>
                <a:cubicBezTo>
                  <a:pt x="3535" y="3926"/>
                  <a:pt x="3541" y="3891"/>
                  <a:pt x="3529" y="3866"/>
                </a:cubicBezTo>
                <a:cubicBezTo>
                  <a:pt x="3518" y="3848"/>
                  <a:pt x="3500" y="3839"/>
                  <a:pt x="3482" y="3839"/>
                </a:cubicBezTo>
                <a:close/>
                <a:moveTo>
                  <a:pt x="5736" y="3928"/>
                </a:moveTo>
                <a:cubicBezTo>
                  <a:pt x="5713" y="3928"/>
                  <a:pt x="5714" y="3964"/>
                  <a:pt x="5736" y="3964"/>
                </a:cubicBezTo>
                <a:cubicBezTo>
                  <a:pt x="5760" y="3964"/>
                  <a:pt x="5760" y="3928"/>
                  <a:pt x="5736" y="3928"/>
                </a:cubicBezTo>
                <a:close/>
                <a:moveTo>
                  <a:pt x="4475" y="3864"/>
                </a:moveTo>
                <a:cubicBezTo>
                  <a:pt x="4448" y="3864"/>
                  <a:pt x="4424" y="3899"/>
                  <a:pt x="4449" y="3924"/>
                </a:cubicBezTo>
                <a:cubicBezTo>
                  <a:pt x="4458" y="3935"/>
                  <a:pt x="4467" y="3945"/>
                  <a:pt x="4478" y="3955"/>
                </a:cubicBezTo>
                <a:cubicBezTo>
                  <a:pt x="4485" y="3962"/>
                  <a:pt x="4493" y="3965"/>
                  <a:pt x="4501" y="3965"/>
                </a:cubicBezTo>
                <a:cubicBezTo>
                  <a:pt x="4528" y="3965"/>
                  <a:pt x="4553" y="3930"/>
                  <a:pt x="4528" y="3905"/>
                </a:cubicBezTo>
                <a:cubicBezTo>
                  <a:pt x="4518" y="3895"/>
                  <a:pt x="4508" y="3884"/>
                  <a:pt x="4499" y="3875"/>
                </a:cubicBezTo>
                <a:cubicBezTo>
                  <a:pt x="4491" y="3868"/>
                  <a:pt x="4483" y="3864"/>
                  <a:pt x="4475" y="3864"/>
                </a:cubicBezTo>
                <a:close/>
                <a:moveTo>
                  <a:pt x="10044" y="3814"/>
                </a:moveTo>
                <a:cubicBezTo>
                  <a:pt x="10026" y="3814"/>
                  <a:pt x="10008" y="3824"/>
                  <a:pt x="9997" y="3840"/>
                </a:cubicBezTo>
                <a:cubicBezTo>
                  <a:pt x="9987" y="3856"/>
                  <a:pt x="9978" y="3871"/>
                  <a:pt x="9967" y="3886"/>
                </a:cubicBezTo>
                <a:cubicBezTo>
                  <a:pt x="9952" y="3911"/>
                  <a:pt x="9965" y="3944"/>
                  <a:pt x="9987" y="3959"/>
                </a:cubicBezTo>
                <a:cubicBezTo>
                  <a:pt x="9995" y="3964"/>
                  <a:pt x="10004" y="3966"/>
                  <a:pt x="10013" y="3966"/>
                </a:cubicBezTo>
                <a:cubicBezTo>
                  <a:pt x="10032" y="3966"/>
                  <a:pt x="10050" y="3956"/>
                  <a:pt x="10060" y="3939"/>
                </a:cubicBezTo>
                <a:cubicBezTo>
                  <a:pt x="10071" y="3923"/>
                  <a:pt x="10080" y="3909"/>
                  <a:pt x="10091" y="3895"/>
                </a:cubicBezTo>
                <a:cubicBezTo>
                  <a:pt x="10106" y="3871"/>
                  <a:pt x="10096" y="3835"/>
                  <a:pt x="10071" y="3822"/>
                </a:cubicBezTo>
                <a:cubicBezTo>
                  <a:pt x="10062" y="3817"/>
                  <a:pt x="10053" y="3814"/>
                  <a:pt x="10044" y="3814"/>
                </a:cubicBezTo>
                <a:close/>
                <a:moveTo>
                  <a:pt x="20649" y="3856"/>
                </a:moveTo>
                <a:cubicBezTo>
                  <a:pt x="20631" y="3856"/>
                  <a:pt x="20615" y="3865"/>
                  <a:pt x="20604" y="3882"/>
                </a:cubicBezTo>
                <a:cubicBezTo>
                  <a:pt x="20590" y="3906"/>
                  <a:pt x="20598" y="3943"/>
                  <a:pt x="20624" y="3956"/>
                </a:cubicBezTo>
                <a:cubicBezTo>
                  <a:pt x="20635" y="3961"/>
                  <a:pt x="20643" y="3966"/>
                  <a:pt x="20654" y="3971"/>
                </a:cubicBezTo>
                <a:cubicBezTo>
                  <a:pt x="20663" y="3976"/>
                  <a:pt x="20673" y="3979"/>
                  <a:pt x="20682" y="3979"/>
                </a:cubicBezTo>
                <a:cubicBezTo>
                  <a:pt x="20700" y="3979"/>
                  <a:pt x="20717" y="3970"/>
                  <a:pt x="20727" y="3953"/>
                </a:cubicBezTo>
                <a:cubicBezTo>
                  <a:pt x="20742" y="3928"/>
                  <a:pt x="20734" y="3892"/>
                  <a:pt x="20708" y="3879"/>
                </a:cubicBezTo>
                <a:cubicBezTo>
                  <a:pt x="20698" y="3874"/>
                  <a:pt x="20687" y="3868"/>
                  <a:pt x="20678" y="3864"/>
                </a:cubicBezTo>
                <a:cubicBezTo>
                  <a:pt x="20669" y="3859"/>
                  <a:pt x="20659" y="3856"/>
                  <a:pt x="20649" y="3856"/>
                </a:cubicBezTo>
                <a:close/>
                <a:moveTo>
                  <a:pt x="8425" y="3887"/>
                </a:moveTo>
                <a:cubicBezTo>
                  <a:pt x="8401" y="3887"/>
                  <a:pt x="8377" y="3913"/>
                  <a:pt x="8390" y="3940"/>
                </a:cubicBezTo>
                <a:cubicBezTo>
                  <a:pt x="8396" y="3950"/>
                  <a:pt x="8401" y="3960"/>
                  <a:pt x="8406" y="3970"/>
                </a:cubicBezTo>
                <a:cubicBezTo>
                  <a:pt x="8413" y="3984"/>
                  <a:pt x="8423" y="3989"/>
                  <a:pt x="8434" y="3989"/>
                </a:cubicBezTo>
                <a:cubicBezTo>
                  <a:pt x="8457" y="3989"/>
                  <a:pt x="8482" y="3963"/>
                  <a:pt x="8468" y="3935"/>
                </a:cubicBezTo>
                <a:cubicBezTo>
                  <a:pt x="8463" y="3924"/>
                  <a:pt x="8458" y="3916"/>
                  <a:pt x="8452" y="3905"/>
                </a:cubicBezTo>
                <a:cubicBezTo>
                  <a:pt x="8446" y="3893"/>
                  <a:pt x="8435" y="3887"/>
                  <a:pt x="8425" y="3887"/>
                </a:cubicBezTo>
                <a:close/>
                <a:moveTo>
                  <a:pt x="15674" y="3906"/>
                </a:moveTo>
                <a:cubicBezTo>
                  <a:pt x="15639" y="3906"/>
                  <a:pt x="15628" y="3964"/>
                  <a:pt x="15666" y="3977"/>
                </a:cubicBezTo>
                <a:cubicBezTo>
                  <a:pt x="15681" y="3982"/>
                  <a:pt x="15696" y="3987"/>
                  <a:pt x="15711" y="3992"/>
                </a:cubicBezTo>
                <a:cubicBezTo>
                  <a:pt x="15715" y="3994"/>
                  <a:pt x="15720" y="3995"/>
                  <a:pt x="15723" y="3995"/>
                </a:cubicBezTo>
                <a:cubicBezTo>
                  <a:pt x="15757" y="3995"/>
                  <a:pt x="15768" y="3938"/>
                  <a:pt x="15730" y="3924"/>
                </a:cubicBezTo>
                <a:cubicBezTo>
                  <a:pt x="15716" y="3919"/>
                  <a:pt x="15701" y="3914"/>
                  <a:pt x="15686" y="3909"/>
                </a:cubicBezTo>
                <a:cubicBezTo>
                  <a:pt x="15682" y="3907"/>
                  <a:pt x="15677" y="3906"/>
                  <a:pt x="15674" y="3906"/>
                </a:cubicBezTo>
                <a:close/>
                <a:moveTo>
                  <a:pt x="14942" y="3922"/>
                </a:moveTo>
                <a:cubicBezTo>
                  <a:pt x="14924" y="3922"/>
                  <a:pt x="14907" y="3933"/>
                  <a:pt x="14907" y="3956"/>
                </a:cubicBezTo>
                <a:lnTo>
                  <a:pt x="14907" y="3971"/>
                </a:lnTo>
                <a:cubicBezTo>
                  <a:pt x="14907" y="3994"/>
                  <a:pt x="14925" y="4006"/>
                  <a:pt x="14942" y="4006"/>
                </a:cubicBezTo>
                <a:cubicBezTo>
                  <a:pt x="14960" y="4006"/>
                  <a:pt x="14978" y="3994"/>
                  <a:pt x="14978" y="3971"/>
                </a:cubicBezTo>
                <a:lnTo>
                  <a:pt x="14978" y="3956"/>
                </a:lnTo>
                <a:cubicBezTo>
                  <a:pt x="14978" y="3933"/>
                  <a:pt x="14960" y="3922"/>
                  <a:pt x="14942" y="3922"/>
                </a:cubicBezTo>
                <a:close/>
                <a:moveTo>
                  <a:pt x="12869" y="3991"/>
                </a:moveTo>
                <a:cubicBezTo>
                  <a:pt x="12851" y="3991"/>
                  <a:pt x="12833" y="4003"/>
                  <a:pt x="12833" y="4026"/>
                </a:cubicBezTo>
                <a:lnTo>
                  <a:pt x="12833" y="4042"/>
                </a:lnTo>
                <a:cubicBezTo>
                  <a:pt x="12833" y="4064"/>
                  <a:pt x="12851" y="4075"/>
                  <a:pt x="12869" y="4075"/>
                </a:cubicBezTo>
                <a:cubicBezTo>
                  <a:pt x="12887" y="4075"/>
                  <a:pt x="12905" y="4064"/>
                  <a:pt x="12905" y="4042"/>
                </a:cubicBezTo>
                <a:lnTo>
                  <a:pt x="12905" y="4026"/>
                </a:lnTo>
                <a:cubicBezTo>
                  <a:pt x="12905" y="4003"/>
                  <a:pt x="12887" y="3991"/>
                  <a:pt x="12869" y="3991"/>
                </a:cubicBezTo>
                <a:close/>
                <a:moveTo>
                  <a:pt x="2806" y="3946"/>
                </a:moveTo>
                <a:cubicBezTo>
                  <a:pt x="2779" y="3946"/>
                  <a:pt x="2752" y="3963"/>
                  <a:pt x="2752" y="3998"/>
                </a:cubicBezTo>
                <a:lnTo>
                  <a:pt x="2752" y="4028"/>
                </a:lnTo>
                <a:cubicBezTo>
                  <a:pt x="2753" y="4063"/>
                  <a:pt x="2780" y="4080"/>
                  <a:pt x="2806" y="4080"/>
                </a:cubicBezTo>
                <a:cubicBezTo>
                  <a:pt x="2833" y="4080"/>
                  <a:pt x="2859" y="4063"/>
                  <a:pt x="2859" y="4028"/>
                </a:cubicBezTo>
                <a:lnTo>
                  <a:pt x="2859" y="3998"/>
                </a:lnTo>
                <a:cubicBezTo>
                  <a:pt x="2859" y="3963"/>
                  <a:pt x="2832" y="3946"/>
                  <a:pt x="2806" y="3946"/>
                </a:cubicBezTo>
                <a:close/>
                <a:moveTo>
                  <a:pt x="3754" y="3997"/>
                </a:moveTo>
                <a:cubicBezTo>
                  <a:pt x="3736" y="3997"/>
                  <a:pt x="3718" y="4009"/>
                  <a:pt x="3718" y="4031"/>
                </a:cubicBezTo>
                <a:lnTo>
                  <a:pt x="3718" y="4047"/>
                </a:lnTo>
                <a:cubicBezTo>
                  <a:pt x="3718" y="4069"/>
                  <a:pt x="3735" y="4081"/>
                  <a:pt x="3753" y="4081"/>
                </a:cubicBezTo>
                <a:cubicBezTo>
                  <a:pt x="3771" y="4081"/>
                  <a:pt x="3789" y="4069"/>
                  <a:pt x="3789" y="4047"/>
                </a:cubicBezTo>
                <a:lnTo>
                  <a:pt x="3789" y="4031"/>
                </a:lnTo>
                <a:cubicBezTo>
                  <a:pt x="3789" y="4009"/>
                  <a:pt x="3772" y="3997"/>
                  <a:pt x="3754" y="3997"/>
                </a:cubicBezTo>
                <a:close/>
                <a:moveTo>
                  <a:pt x="5450" y="4091"/>
                </a:moveTo>
                <a:cubicBezTo>
                  <a:pt x="5442" y="4091"/>
                  <a:pt x="5433" y="4094"/>
                  <a:pt x="5426" y="4101"/>
                </a:cubicBezTo>
                <a:lnTo>
                  <a:pt x="5410" y="4117"/>
                </a:lnTo>
                <a:cubicBezTo>
                  <a:pt x="5385" y="4142"/>
                  <a:pt x="5410" y="4178"/>
                  <a:pt x="5437" y="4178"/>
                </a:cubicBezTo>
                <a:cubicBezTo>
                  <a:pt x="5445" y="4178"/>
                  <a:pt x="5453" y="4175"/>
                  <a:pt x="5460" y="4167"/>
                </a:cubicBezTo>
                <a:lnTo>
                  <a:pt x="5476" y="4152"/>
                </a:lnTo>
                <a:cubicBezTo>
                  <a:pt x="5501" y="4126"/>
                  <a:pt x="5477" y="4091"/>
                  <a:pt x="5450" y="4091"/>
                </a:cubicBezTo>
                <a:close/>
                <a:moveTo>
                  <a:pt x="8728" y="4099"/>
                </a:moveTo>
                <a:cubicBezTo>
                  <a:pt x="8723" y="4099"/>
                  <a:pt x="8718" y="4099"/>
                  <a:pt x="8713" y="4100"/>
                </a:cubicBezTo>
                <a:cubicBezTo>
                  <a:pt x="8672" y="4110"/>
                  <a:pt x="8684" y="4168"/>
                  <a:pt x="8722" y="4169"/>
                </a:cubicBezTo>
                <a:cubicBezTo>
                  <a:pt x="8727" y="4180"/>
                  <a:pt x="8739" y="4185"/>
                  <a:pt x="8751" y="4185"/>
                </a:cubicBezTo>
                <a:cubicBezTo>
                  <a:pt x="8757" y="4185"/>
                  <a:pt x="8763" y="4183"/>
                  <a:pt x="8769" y="4180"/>
                </a:cubicBezTo>
                <a:cubicBezTo>
                  <a:pt x="8788" y="4169"/>
                  <a:pt x="8790" y="4148"/>
                  <a:pt x="8782" y="4132"/>
                </a:cubicBezTo>
                <a:cubicBezTo>
                  <a:pt x="8773" y="4109"/>
                  <a:pt x="8750" y="4099"/>
                  <a:pt x="8728" y="4099"/>
                </a:cubicBezTo>
                <a:close/>
                <a:moveTo>
                  <a:pt x="508" y="4079"/>
                </a:moveTo>
                <a:cubicBezTo>
                  <a:pt x="483" y="4079"/>
                  <a:pt x="459" y="4104"/>
                  <a:pt x="477" y="4131"/>
                </a:cubicBezTo>
                <a:cubicBezTo>
                  <a:pt x="487" y="4146"/>
                  <a:pt x="497" y="4160"/>
                  <a:pt x="507" y="4175"/>
                </a:cubicBezTo>
                <a:cubicBezTo>
                  <a:pt x="515" y="4186"/>
                  <a:pt x="526" y="4191"/>
                  <a:pt x="537" y="4191"/>
                </a:cubicBezTo>
                <a:cubicBezTo>
                  <a:pt x="562" y="4191"/>
                  <a:pt x="586" y="4166"/>
                  <a:pt x="569" y="4139"/>
                </a:cubicBezTo>
                <a:cubicBezTo>
                  <a:pt x="559" y="4123"/>
                  <a:pt x="549" y="4110"/>
                  <a:pt x="539" y="4095"/>
                </a:cubicBezTo>
                <a:cubicBezTo>
                  <a:pt x="531" y="4084"/>
                  <a:pt x="519" y="4079"/>
                  <a:pt x="508" y="4079"/>
                </a:cubicBezTo>
                <a:close/>
                <a:moveTo>
                  <a:pt x="19718" y="3994"/>
                </a:moveTo>
                <a:cubicBezTo>
                  <a:pt x="19705" y="3994"/>
                  <a:pt x="19691" y="4002"/>
                  <a:pt x="19687" y="4019"/>
                </a:cubicBezTo>
                <a:cubicBezTo>
                  <a:pt x="19673" y="4066"/>
                  <a:pt x="19667" y="4115"/>
                  <a:pt x="19667" y="4163"/>
                </a:cubicBezTo>
                <a:cubicBezTo>
                  <a:pt x="19666" y="4186"/>
                  <a:pt x="19684" y="4198"/>
                  <a:pt x="19701" y="4198"/>
                </a:cubicBezTo>
                <a:cubicBezTo>
                  <a:pt x="19719" y="4198"/>
                  <a:pt x="19737" y="4186"/>
                  <a:pt x="19737" y="4163"/>
                </a:cubicBezTo>
                <a:cubicBezTo>
                  <a:pt x="19739" y="4121"/>
                  <a:pt x="19744" y="4079"/>
                  <a:pt x="19755" y="4038"/>
                </a:cubicBezTo>
                <a:cubicBezTo>
                  <a:pt x="19762" y="4012"/>
                  <a:pt x="19739" y="3994"/>
                  <a:pt x="19718" y="3994"/>
                </a:cubicBezTo>
                <a:close/>
                <a:moveTo>
                  <a:pt x="9048" y="4099"/>
                </a:moveTo>
                <a:cubicBezTo>
                  <a:pt x="9037" y="4099"/>
                  <a:pt x="9027" y="4104"/>
                  <a:pt x="9020" y="4117"/>
                </a:cubicBezTo>
                <a:cubicBezTo>
                  <a:pt x="9015" y="4128"/>
                  <a:pt x="9010" y="4137"/>
                  <a:pt x="9004" y="4147"/>
                </a:cubicBezTo>
                <a:cubicBezTo>
                  <a:pt x="8991" y="4174"/>
                  <a:pt x="9016" y="4200"/>
                  <a:pt x="9039" y="4200"/>
                </a:cubicBezTo>
                <a:cubicBezTo>
                  <a:pt x="9050" y="4200"/>
                  <a:pt x="9060" y="4195"/>
                  <a:pt x="9066" y="4183"/>
                </a:cubicBezTo>
                <a:cubicBezTo>
                  <a:pt x="9071" y="4173"/>
                  <a:pt x="9077" y="4163"/>
                  <a:pt x="9082" y="4153"/>
                </a:cubicBezTo>
                <a:cubicBezTo>
                  <a:pt x="9096" y="4125"/>
                  <a:pt x="9072" y="4099"/>
                  <a:pt x="9048" y="4099"/>
                </a:cubicBezTo>
                <a:close/>
                <a:moveTo>
                  <a:pt x="4789" y="4163"/>
                </a:moveTo>
                <a:cubicBezTo>
                  <a:pt x="4762" y="4163"/>
                  <a:pt x="4738" y="4199"/>
                  <a:pt x="4764" y="4223"/>
                </a:cubicBezTo>
                <a:lnTo>
                  <a:pt x="4779" y="4239"/>
                </a:lnTo>
                <a:cubicBezTo>
                  <a:pt x="4787" y="4246"/>
                  <a:pt x="4795" y="4250"/>
                  <a:pt x="4804" y="4250"/>
                </a:cubicBezTo>
                <a:cubicBezTo>
                  <a:pt x="4830" y="4250"/>
                  <a:pt x="4854" y="4214"/>
                  <a:pt x="4829" y="4189"/>
                </a:cubicBezTo>
                <a:lnTo>
                  <a:pt x="4813" y="4174"/>
                </a:lnTo>
                <a:cubicBezTo>
                  <a:pt x="4806" y="4166"/>
                  <a:pt x="4797" y="4163"/>
                  <a:pt x="4789" y="4163"/>
                </a:cubicBezTo>
                <a:close/>
                <a:moveTo>
                  <a:pt x="11121" y="4119"/>
                </a:moveTo>
                <a:cubicBezTo>
                  <a:pt x="11110" y="4119"/>
                  <a:pt x="11100" y="4125"/>
                  <a:pt x="11093" y="4138"/>
                </a:cubicBezTo>
                <a:cubicBezTo>
                  <a:pt x="11083" y="4158"/>
                  <a:pt x="11073" y="4179"/>
                  <a:pt x="11063" y="4199"/>
                </a:cubicBezTo>
                <a:cubicBezTo>
                  <a:pt x="11050" y="4226"/>
                  <a:pt x="11075" y="4251"/>
                  <a:pt x="11098" y="4251"/>
                </a:cubicBezTo>
                <a:cubicBezTo>
                  <a:pt x="11108" y="4251"/>
                  <a:pt x="11118" y="4246"/>
                  <a:pt x="11125" y="4233"/>
                </a:cubicBezTo>
                <a:cubicBezTo>
                  <a:pt x="11135" y="4214"/>
                  <a:pt x="11145" y="4194"/>
                  <a:pt x="11155" y="4174"/>
                </a:cubicBezTo>
                <a:cubicBezTo>
                  <a:pt x="11169" y="4146"/>
                  <a:pt x="11145" y="4119"/>
                  <a:pt x="11121" y="4119"/>
                </a:cubicBezTo>
                <a:close/>
                <a:moveTo>
                  <a:pt x="17583" y="4183"/>
                </a:moveTo>
                <a:cubicBezTo>
                  <a:pt x="17537" y="4183"/>
                  <a:pt x="17537" y="4253"/>
                  <a:pt x="17583" y="4253"/>
                </a:cubicBezTo>
                <a:lnTo>
                  <a:pt x="17599" y="4253"/>
                </a:lnTo>
                <a:cubicBezTo>
                  <a:pt x="17645" y="4253"/>
                  <a:pt x="17645" y="4183"/>
                  <a:pt x="17599" y="4183"/>
                </a:cubicBezTo>
                <a:close/>
                <a:moveTo>
                  <a:pt x="18982" y="4124"/>
                </a:moveTo>
                <a:cubicBezTo>
                  <a:pt x="18955" y="4124"/>
                  <a:pt x="18928" y="4141"/>
                  <a:pt x="18928" y="4176"/>
                </a:cubicBezTo>
                <a:lnTo>
                  <a:pt x="18928" y="4221"/>
                </a:lnTo>
                <a:cubicBezTo>
                  <a:pt x="18928" y="4255"/>
                  <a:pt x="18955" y="4273"/>
                  <a:pt x="18982" y="4273"/>
                </a:cubicBezTo>
                <a:cubicBezTo>
                  <a:pt x="19008" y="4273"/>
                  <a:pt x="19035" y="4255"/>
                  <a:pt x="19035" y="4221"/>
                </a:cubicBezTo>
                <a:lnTo>
                  <a:pt x="19035" y="4176"/>
                </a:lnTo>
                <a:cubicBezTo>
                  <a:pt x="19035" y="4141"/>
                  <a:pt x="19008" y="4124"/>
                  <a:pt x="18982" y="4124"/>
                </a:cubicBezTo>
                <a:close/>
                <a:moveTo>
                  <a:pt x="21327" y="4159"/>
                </a:moveTo>
                <a:cubicBezTo>
                  <a:pt x="21286" y="4159"/>
                  <a:pt x="21249" y="4212"/>
                  <a:pt x="21286" y="4249"/>
                </a:cubicBezTo>
                <a:lnTo>
                  <a:pt x="21302" y="4265"/>
                </a:lnTo>
                <a:cubicBezTo>
                  <a:pt x="21313" y="4276"/>
                  <a:pt x="21326" y="4281"/>
                  <a:pt x="21338" y="4281"/>
                </a:cubicBezTo>
                <a:cubicBezTo>
                  <a:pt x="21379" y="4281"/>
                  <a:pt x="21416" y="4227"/>
                  <a:pt x="21379" y="4190"/>
                </a:cubicBezTo>
                <a:lnTo>
                  <a:pt x="21363" y="4175"/>
                </a:lnTo>
                <a:cubicBezTo>
                  <a:pt x="21352" y="4164"/>
                  <a:pt x="21339" y="4159"/>
                  <a:pt x="21327" y="4159"/>
                </a:cubicBezTo>
                <a:close/>
                <a:moveTo>
                  <a:pt x="19344" y="4186"/>
                </a:moveTo>
                <a:cubicBezTo>
                  <a:pt x="19317" y="4186"/>
                  <a:pt x="19292" y="4222"/>
                  <a:pt x="19318" y="4247"/>
                </a:cubicBezTo>
                <a:cubicBezTo>
                  <a:pt x="19328" y="4257"/>
                  <a:pt x="19339" y="4267"/>
                  <a:pt x="19348" y="4277"/>
                </a:cubicBezTo>
                <a:cubicBezTo>
                  <a:pt x="19356" y="4284"/>
                  <a:pt x="19364" y="4287"/>
                  <a:pt x="19372" y="4287"/>
                </a:cubicBezTo>
                <a:cubicBezTo>
                  <a:pt x="19399" y="4287"/>
                  <a:pt x="19425" y="4251"/>
                  <a:pt x="19399" y="4227"/>
                </a:cubicBezTo>
                <a:cubicBezTo>
                  <a:pt x="19388" y="4217"/>
                  <a:pt x="19378" y="4207"/>
                  <a:pt x="19368" y="4197"/>
                </a:cubicBezTo>
                <a:cubicBezTo>
                  <a:pt x="19361" y="4189"/>
                  <a:pt x="19352" y="4186"/>
                  <a:pt x="19344" y="4186"/>
                </a:cubicBezTo>
                <a:close/>
                <a:moveTo>
                  <a:pt x="14715" y="4147"/>
                </a:moveTo>
                <a:cubicBezTo>
                  <a:pt x="14694" y="4147"/>
                  <a:pt x="14672" y="4164"/>
                  <a:pt x="14677" y="4190"/>
                </a:cubicBezTo>
                <a:lnTo>
                  <a:pt x="14693" y="4265"/>
                </a:lnTo>
                <a:cubicBezTo>
                  <a:pt x="14697" y="4283"/>
                  <a:pt x="14710" y="4290"/>
                  <a:pt x="14723" y="4290"/>
                </a:cubicBezTo>
                <a:cubicBezTo>
                  <a:pt x="14744" y="4290"/>
                  <a:pt x="14767" y="4273"/>
                  <a:pt x="14761" y="4247"/>
                </a:cubicBezTo>
                <a:lnTo>
                  <a:pt x="14745" y="4173"/>
                </a:lnTo>
                <a:cubicBezTo>
                  <a:pt x="14742" y="4155"/>
                  <a:pt x="14729" y="4147"/>
                  <a:pt x="14715" y="4147"/>
                </a:cubicBezTo>
                <a:close/>
                <a:moveTo>
                  <a:pt x="15255" y="4221"/>
                </a:moveTo>
                <a:cubicBezTo>
                  <a:pt x="15234" y="4221"/>
                  <a:pt x="15222" y="4236"/>
                  <a:pt x="15221" y="4253"/>
                </a:cubicBezTo>
                <a:cubicBezTo>
                  <a:pt x="15219" y="4252"/>
                  <a:pt x="15215" y="4252"/>
                  <a:pt x="15211" y="4252"/>
                </a:cubicBezTo>
                <a:cubicBezTo>
                  <a:pt x="15166" y="4252"/>
                  <a:pt x="15166" y="4322"/>
                  <a:pt x="15211" y="4322"/>
                </a:cubicBezTo>
                <a:cubicBezTo>
                  <a:pt x="15232" y="4322"/>
                  <a:pt x="15245" y="4307"/>
                  <a:pt x="15246" y="4290"/>
                </a:cubicBezTo>
                <a:cubicBezTo>
                  <a:pt x="15248" y="4291"/>
                  <a:pt x="15252" y="4291"/>
                  <a:pt x="15255" y="4291"/>
                </a:cubicBezTo>
                <a:cubicBezTo>
                  <a:pt x="15300" y="4291"/>
                  <a:pt x="15301" y="4221"/>
                  <a:pt x="15255" y="4221"/>
                </a:cubicBezTo>
                <a:close/>
                <a:moveTo>
                  <a:pt x="7940" y="4263"/>
                </a:moveTo>
                <a:cubicBezTo>
                  <a:pt x="7894" y="4263"/>
                  <a:pt x="7894" y="4333"/>
                  <a:pt x="7940" y="4333"/>
                </a:cubicBezTo>
                <a:cubicBezTo>
                  <a:pt x="7986" y="4333"/>
                  <a:pt x="7986" y="4263"/>
                  <a:pt x="7940" y="4263"/>
                </a:cubicBezTo>
                <a:close/>
                <a:moveTo>
                  <a:pt x="16397" y="4269"/>
                </a:moveTo>
                <a:cubicBezTo>
                  <a:pt x="16351" y="4269"/>
                  <a:pt x="16351" y="4340"/>
                  <a:pt x="16397" y="4340"/>
                </a:cubicBezTo>
                <a:cubicBezTo>
                  <a:pt x="16442" y="4340"/>
                  <a:pt x="16442" y="4269"/>
                  <a:pt x="16397" y="4269"/>
                </a:cubicBezTo>
                <a:close/>
                <a:moveTo>
                  <a:pt x="12297" y="4240"/>
                </a:moveTo>
                <a:cubicBezTo>
                  <a:pt x="12288" y="4240"/>
                  <a:pt x="12278" y="4242"/>
                  <a:pt x="12270" y="4247"/>
                </a:cubicBezTo>
                <a:cubicBezTo>
                  <a:pt x="12258" y="4252"/>
                  <a:pt x="12250" y="4257"/>
                  <a:pt x="12239" y="4263"/>
                </a:cubicBezTo>
                <a:cubicBezTo>
                  <a:pt x="12213" y="4275"/>
                  <a:pt x="12206" y="4311"/>
                  <a:pt x="12219" y="4336"/>
                </a:cubicBezTo>
                <a:cubicBezTo>
                  <a:pt x="12230" y="4354"/>
                  <a:pt x="12248" y="4362"/>
                  <a:pt x="12266" y="4362"/>
                </a:cubicBezTo>
                <a:cubicBezTo>
                  <a:pt x="12275" y="4362"/>
                  <a:pt x="12284" y="4360"/>
                  <a:pt x="12293" y="4356"/>
                </a:cubicBezTo>
                <a:cubicBezTo>
                  <a:pt x="12303" y="4351"/>
                  <a:pt x="12313" y="4345"/>
                  <a:pt x="12323" y="4340"/>
                </a:cubicBezTo>
                <a:cubicBezTo>
                  <a:pt x="12349" y="4327"/>
                  <a:pt x="12357" y="4290"/>
                  <a:pt x="12342" y="4267"/>
                </a:cubicBezTo>
                <a:cubicBezTo>
                  <a:pt x="12332" y="4249"/>
                  <a:pt x="12315" y="4240"/>
                  <a:pt x="12297" y="4240"/>
                </a:cubicBezTo>
                <a:close/>
                <a:moveTo>
                  <a:pt x="14550" y="4328"/>
                </a:moveTo>
                <a:cubicBezTo>
                  <a:pt x="14528" y="4328"/>
                  <a:pt x="14528" y="4363"/>
                  <a:pt x="14550" y="4363"/>
                </a:cubicBezTo>
                <a:cubicBezTo>
                  <a:pt x="14574" y="4363"/>
                  <a:pt x="14574" y="4328"/>
                  <a:pt x="14550" y="4328"/>
                </a:cubicBezTo>
                <a:close/>
                <a:moveTo>
                  <a:pt x="13290" y="4264"/>
                </a:moveTo>
                <a:cubicBezTo>
                  <a:pt x="13262" y="4264"/>
                  <a:pt x="13238" y="4299"/>
                  <a:pt x="13263" y="4324"/>
                </a:cubicBezTo>
                <a:cubicBezTo>
                  <a:pt x="13271" y="4333"/>
                  <a:pt x="13282" y="4345"/>
                  <a:pt x="13292" y="4354"/>
                </a:cubicBezTo>
                <a:cubicBezTo>
                  <a:pt x="13299" y="4362"/>
                  <a:pt x="13308" y="4365"/>
                  <a:pt x="13316" y="4365"/>
                </a:cubicBezTo>
                <a:cubicBezTo>
                  <a:pt x="13343" y="4365"/>
                  <a:pt x="13367" y="4329"/>
                  <a:pt x="13341" y="4305"/>
                </a:cubicBezTo>
                <a:cubicBezTo>
                  <a:pt x="13331" y="4294"/>
                  <a:pt x="13323" y="4284"/>
                  <a:pt x="13313" y="4274"/>
                </a:cubicBezTo>
                <a:cubicBezTo>
                  <a:pt x="13306" y="4267"/>
                  <a:pt x="13298" y="4264"/>
                  <a:pt x="13290" y="4264"/>
                </a:cubicBezTo>
                <a:close/>
                <a:moveTo>
                  <a:pt x="7212" y="4249"/>
                </a:moveTo>
                <a:cubicBezTo>
                  <a:pt x="7185" y="4249"/>
                  <a:pt x="7158" y="4266"/>
                  <a:pt x="7158" y="4300"/>
                </a:cubicBezTo>
                <a:lnTo>
                  <a:pt x="7158" y="4316"/>
                </a:lnTo>
                <a:cubicBezTo>
                  <a:pt x="7158" y="4351"/>
                  <a:pt x="7185" y="4368"/>
                  <a:pt x="7212" y="4368"/>
                </a:cubicBezTo>
                <a:cubicBezTo>
                  <a:pt x="7239" y="4368"/>
                  <a:pt x="7265" y="4351"/>
                  <a:pt x="7265" y="4316"/>
                </a:cubicBezTo>
                <a:lnTo>
                  <a:pt x="7265" y="4300"/>
                </a:lnTo>
                <a:cubicBezTo>
                  <a:pt x="7265" y="4266"/>
                  <a:pt x="7238" y="4249"/>
                  <a:pt x="7212" y="4249"/>
                </a:cubicBezTo>
                <a:close/>
                <a:moveTo>
                  <a:pt x="22332" y="4283"/>
                </a:moveTo>
                <a:cubicBezTo>
                  <a:pt x="22264" y="4283"/>
                  <a:pt x="22262" y="4389"/>
                  <a:pt x="22332" y="4389"/>
                </a:cubicBezTo>
                <a:cubicBezTo>
                  <a:pt x="22400" y="4389"/>
                  <a:pt x="22401" y="4283"/>
                  <a:pt x="22332" y="4283"/>
                </a:cubicBezTo>
                <a:close/>
                <a:moveTo>
                  <a:pt x="1230" y="4272"/>
                </a:moveTo>
                <a:cubicBezTo>
                  <a:pt x="1189" y="4272"/>
                  <a:pt x="1152" y="4325"/>
                  <a:pt x="1189" y="4362"/>
                </a:cubicBezTo>
                <a:lnTo>
                  <a:pt x="1205" y="4378"/>
                </a:lnTo>
                <a:cubicBezTo>
                  <a:pt x="1216" y="4389"/>
                  <a:pt x="1229" y="4394"/>
                  <a:pt x="1241" y="4394"/>
                </a:cubicBezTo>
                <a:cubicBezTo>
                  <a:pt x="1282" y="4394"/>
                  <a:pt x="1319" y="4341"/>
                  <a:pt x="1281" y="4304"/>
                </a:cubicBezTo>
                <a:lnTo>
                  <a:pt x="1266" y="4288"/>
                </a:lnTo>
                <a:cubicBezTo>
                  <a:pt x="1255" y="4277"/>
                  <a:pt x="1242" y="4272"/>
                  <a:pt x="1230" y="4272"/>
                </a:cubicBezTo>
                <a:close/>
                <a:moveTo>
                  <a:pt x="6231" y="4333"/>
                </a:moveTo>
                <a:cubicBezTo>
                  <a:pt x="6223" y="4333"/>
                  <a:pt x="6214" y="4336"/>
                  <a:pt x="6207" y="4343"/>
                </a:cubicBezTo>
                <a:lnTo>
                  <a:pt x="6192" y="4359"/>
                </a:lnTo>
                <a:cubicBezTo>
                  <a:pt x="6166" y="4383"/>
                  <a:pt x="6191" y="4419"/>
                  <a:pt x="6218" y="4419"/>
                </a:cubicBezTo>
                <a:cubicBezTo>
                  <a:pt x="6226" y="4419"/>
                  <a:pt x="6235" y="4416"/>
                  <a:pt x="6242" y="4409"/>
                </a:cubicBezTo>
                <a:lnTo>
                  <a:pt x="6258" y="4394"/>
                </a:lnTo>
                <a:cubicBezTo>
                  <a:pt x="6283" y="4369"/>
                  <a:pt x="6258" y="4333"/>
                  <a:pt x="6231" y="4333"/>
                </a:cubicBezTo>
                <a:close/>
                <a:moveTo>
                  <a:pt x="7843" y="4253"/>
                </a:moveTo>
                <a:cubicBezTo>
                  <a:pt x="7826" y="4253"/>
                  <a:pt x="7808" y="4265"/>
                  <a:pt x="7808" y="4288"/>
                </a:cubicBezTo>
                <a:lnTo>
                  <a:pt x="7808" y="4394"/>
                </a:lnTo>
                <a:cubicBezTo>
                  <a:pt x="7808" y="4417"/>
                  <a:pt x="7826" y="4428"/>
                  <a:pt x="7843" y="4428"/>
                </a:cubicBezTo>
                <a:cubicBezTo>
                  <a:pt x="7861" y="4428"/>
                  <a:pt x="7878" y="4417"/>
                  <a:pt x="7878" y="4394"/>
                </a:cubicBezTo>
                <a:lnTo>
                  <a:pt x="7878" y="4288"/>
                </a:lnTo>
                <a:cubicBezTo>
                  <a:pt x="7878" y="4265"/>
                  <a:pt x="7861" y="4253"/>
                  <a:pt x="7843" y="4253"/>
                </a:cubicBezTo>
                <a:close/>
                <a:moveTo>
                  <a:pt x="15658" y="4298"/>
                </a:moveTo>
                <a:cubicBezTo>
                  <a:pt x="15644" y="4298"/>
                  <a:pt x="15632" y="4305"/>
                  <a:pt x="15628" y="4322"/>
                </a:cubicBezTo>
                <a:lnTo>
                  <a:pt x="15613" y="4398"/>
                </a:lnTo>
                <a:cubicBezTo>
                  <a:pt x="15606" y="4425"/>
                  <a:pt x="15629" y="4443"/>
                  <a:pt x="15650" y="4443"/>
                </a:cubicBezTo>
                <a:cubicBezTo>
                  <a:pt x="15664" y="4443"/>
                  <a:pt x="15677" y="4435"/>
                  <a:pt x="15681" y="4417"/>
                </a:cubicBezTo>
                <a:lnTo>
                  <a:pt x="15696" y="4342"/>
                </a:lnTo>
                <a:cubicBezTo>
                  <a:pt x="15702" y="4316"/>
                  <a:pt x="15678" y="4298"/>
                  <a:pt x="15658" y="4298"/>
                </a:cubicBezTo>
                <a:close/>
                <a:moveTo>
                  <a:pt x="11621" y="4345"/>
                </a:moveTo>
                <a:cubicBezTo>
                  <a:pt x="11595" y="4345"/>
                  <a:pt x="11568" y="4363"/>
                  <a:pt x="11568" y="4398"/>
                </a:cubicBezTo>
                <a:lnTo>
                  <a:pt x="11568" y="4427"/>
                </a:lnTo>
                <a:cubicBezTo>
                  <a:pt x="11568" y="4461"/>
                  <a:pt x="11595" y="4479"/>
                  <a:pt x="11621" y="4479"/>
                </a:cubicBezTo>
                <a:cubicBezTo>
                  <a:pt x="11648" y="4479"/>
                  <a:pt x="11674" y="4462"/>
                  <a:pt x="11675" y="4427"/>
                </a:cubicBezTo>
                <a:lnTo>
                  <a:pt x="11675" y="4398"/>
                </a:lnTo>
                <a:cubicBezTo>
                  <a:pt x="11675" y="4363"/>
                  <a:pt x="11648" y="4345"/>
                  <a:pt x="11621" y="4345"/>
                </a:cubicBezTo>
                <a:close/>
                <a:moveTo>
                  <a:pt x="12567" y="4396"/>
                </a:moveTo>
                <a:cubicBezTo>
                  <a:pt x="12549" y="4396"/>
                  <a:pt x="12532" y="4407"/>
                  <a:pt x="12532" y="4430"/>
                </a:cubicBezTo>
                <a:lnTo>
                  <a:pt x="12532" y="4446"/>
                </a:lnTo>
                <a:cubicBezTo>
                  <a:pt x="12532" y="4469"/>
                  <a:pt x="12549" y="4481"/>
                  <a:pt x="12567" y="4481"/>
                </a:cubicBezTo>
                <a:cubicBezTo>
                  <a:pt x="12584" y="4481"/>
                  <a:pt x="12602" y="4469"/>
                  <a:pt x="12602" y="4446"/>
                </a:cubicBezTo>
                <a:lnTo>
                  <a:pt x="12602" y="4430"/>
                </a:lnTo>
                <a:cubicBezTo>
                  <a:pt x="12602" y="4407"/>
                  <a:pt x="12584" y="4396"/>
                  <a:pt x="12567" y="4396"/>
                </a:cubicBezTo>
                <a:close/>
                <a:moveTo>
                  <a:pt x="4263" y="4389"/>
                </a:moveTo>
                <a:cubicBezTo>
                  <a:pt x="4245" y="4389"/>
                  <a:pt x="4227" y="4401"/>
                  <a:pt x="4227" y="4424"/>
                </a:cubicBezTo>
                <a:lnTo>
                  <a:pt x="4227" y="4453"/>
                </a:lnTo>
                <a:cubicBezTo>
                  <a:pt x="4227" y="4476"/>
                  <a:pt x="4245" y="4488"/>
                  <a:pt x="4263" y="4488"/>
                </a:cubicBezTo>
                <a:cubicBezTo>
                  <a:pt x="4281" y="4488"/>
                  <a:pt x="4299" y="4476"/>
                  <a:pt x="4299" y="4453"/>
                </a:cubicBezTo>
                <a:lnTo>
                  <a:pt x="4299" y="4424"/>
                </a:lnTo>
                <a:cubicBezTo>
                  <a:pt x="4299" y="4401"/>
                  <a:pt x="4281" y="4389"/>
                  <a:pt x="4263" y="4389"/>
                </a:cubicBezTo>
                <a:close/>
                <a:moveTo>
                  <a:pt x="3060" y="4384"/>
                </a:moveTo>
                <a:cubicBezTo>
                  <a:pt x="3033" y="4384"/>
                  <a:pt x="3006" y="4401"/>
                  <a:pt x="3006" y="4436"/>
                </a:cubicBezTo>
                <a:lnTo>
                  <a:pt x="3006" y="4451"/>
                </a:lnTo>
                <a:cubicBezTo>
                  <a:pt x="3006" y="4485"/>
                  <a:pt x="3033" y="4502"/>
                  <a:pt x="3060" y="4502"/>
                </a:cubicBezTo>
                <a:cubicBezTo>
                  <a:pt x="3087" y="4502"/>
                  <a:pt x="3114" y="4485"/>
                  <a:pt x="3114" y="4451"/>
                </a:cubicBezTo>
                <a:lnTo>
                  <a:pt x="3114" y="4436"/>
                </a:lnTo>
                <a:cubicBezTo>
                  <a:pt x="3114" y="4401"/>
                  <a:pt x="3087" y="4384"/>
                  <a:pt x="3060" y="4384"/>
                </a:cubicBezTo>
                <a:close/>
                <a:moveTo>
                  <a:pt x="6670" y="4441"/>
                </a:moveTo>
                <a:cubicBezTo>
                  <a:pt x="6602" y="4442"/>
                  <a:pt x="6600" y="4548"/>
                  <a:pt x="6670" y="4548"/>
                </a:cubicBezTo>
                <a:cubicBezTo>
                  <a:pt x="6739" y="4548"/>
                  <a:pt x="6739" y="4441"/>
                  <a:pt x="6670" y="4441"/>
                </a:cubicBezTo>
                <a:close/>
                <a:moveTo>
                  <a:pt x="5043" y="4480"/>
                </a:moveTo>
                <a:cubicBezTo>
                  <a:pt x="4997" y="4480"/>
                  <a:pt x="4997" y="4551"/>
                  <a:pt x="5043" y="4551"/>
                </a:cubicBezTo>
                <a:cubicBezTo>
                  <a:pt x="5089" y="4551"/>
                  <a:pt x="5089" y="4480"/>
                  <a:pt x="5043" y="4480"/>
                </a:cubicBezTo>
                <a:close/>
                <a:moveTo>
                  <a:pt x="3692" y="4388"/>
                </a:moveTo>
                <a:cubicBezTo>
                  <a:pt x="3674" y="4388"/>
                  <a:pt x="3656" y="4399"/>
                  <a:pt x="3656" y="4422"/>
                </a:cubicBezTo>
                <a:lnTo>
                  <a:pt x="3656" y="4529"/>
                </a:lnTo>
                <a:cubicBezTo>
                  <a:pt x="3656" y="4551"/>
                  <a:pt x="3674" y="4563"/>
                  <a:pt x="3692" y="4563"/>
                </a:cubicBezTo>
                <a:cubicBezTo>
                  <a:pt x="3710" y="4563"/>
                  <a:pt x="3728" y="4551"/>
                  <a:pt x="3728" y="4529"/>
                </a:cubicBezTo>
                <a:lnTo>
                  <a:pt x="3728" y="4422"/>
                </a:lnTo>
                <a:cubicBezTo>
                  <a:pt x="3728" y="4399"/>
                  <a:pt x="3710" y="4388"/>
                  <a:pt x="3692" y="4388"/>
                </a:cubicBezTo>
                <a:close/>
                <a:moveTo>
                  <a:pt x="14264" y="4490"/>
                </a:moveTo>
                <a:cubicBezTo>
                  <a:pt x="14256" y="4490"/>
                  <a:pt x="14247" y="4493"/>
                  <a:pt x="14240" y="4500"/>
                </a:cubicBezTo>
                <a:lnTo>
                  <a:pt x="14225" y="4516"/>
                </a:lnTo>
                <a:cubicBezTo>
                  <a:pt x="14199" y="4540"/>
                  <a:pt x="14224" y="4576"/>
                  <a:pt x="14251" y="4576"/>
                </a:cubicBezTo>
                <a:cubicBezTo>
                  <a:pt x="14259" y="4576"/>
                  <a:pt x="14267" y="4573"/>
                  <a:pt x="14274" y="4566"/>
                </a:cubicBezTo>
                <a:lnTo>
                  <a:pt x="14289" y="4551"/>
                </a:lnTo>
                <a:cubicBezTo>
                  <a:pt x="14315" y="4526"/>
                  <a:pt x="14291" y="4490"/>
                  <a:pt x="14264" y="4490"/>
                </a:cubicBezTo>
                <a:close/>
                <a:moveTo>
                  <a:pt x="9324" y="4478"/>
                </a:moveTo>
                <a:cubicBezTo>
                  <a:pt x="9299" y="4478"/>
                  <a:pt x="9274" y="4503"/>
                  <a:pt x="9291" y="4530"/>
                </a:cubicBezTo>
                <a:cubicBezTo>
                  <a:pt x="9302" y="4546"/>
                  <a:pt x="9311" y="4560"/>
                  <a:pt x="9322" y="4574"/>
                </a:cubicBezTo>
                <a:cubicBezTo>
                  <a:pt x="9329" y="4586"/>
                  <a:pt x="9341" y="4591"/>
                  <a:pt x="9351" y="4591"/>
                </a:cubicBezTo>
                <a:cubicBezTo>
                  <a:pt x="9376" y="4591"/>
                  <a:pt x="9400" y="4565"/>
                  <a:pt x="9383" y="4539"/>
                </a:cubicBezTo>
                <a:cubicBezTo>
                  <a:pt x="9372" y="4525"/>
                  <a:pt x="9363" y="4509"/>
                  <a:pt x="9353" y="4494"/>
                </a:cubicBezTo>
                <a:cubicBezTo>
                  <a:pt x="9346" y="4483"/>
                  <a:pt x="9335" y="4478"/>
                  <a:pt x="9324" y="4478"/>
                </a:cubicBezTo>
                <a:close/>
                <a:moveTo>
                  <a:pt x="8361" y="4491"/>
                </a:moveTo>
                <a:cubicBezTo>
                  <a:pt x="8348" y="4491"/>
                  <a:pt x="8337" y="4509"/>
                  <a:pt x="8349" y="4521"/>
                </a:cubicBezTo>
                <a:cubicBezTo>
                  <a:pt x="8380" y="4556"/>
                  <a:pt x="8410" y="4592"/>
                  <a:pt x="8440" y="4625"/>
                </a:cubicBezTo>
                <a:cubicBezTo>
                  <a:pt x="8443" y="4629"/>
                  <a:pt x="8447" y="4631"/>
                  <a:pt x="8451" y="4631"/>
                </a:cubicBezTo>
                <a:cubicBezTo>
                  <a:pt x="8464" y="4631"/>
                  <a:pt x="8476" y="4613"/>
                  <a:pt x="8465" y="4600"/>
                </a:cubicBezTo>
                <a:cubicBezTo>
                  <a:pt x="8434" y="4566"/>
                  <a:pt x="8404" y="4531"/>
                  <a:pt x="8374" y="4497"/>
                </a:cubicBezTo>
                <a:cubicBezTo>
                  <a:pt x="8370" y="4493"/>
                  <a:pt x="8366" y="4491"/>
                  <a:pt x="8361" y="4491"/>
                </a:cubicBezTo>
                <a:close/>
                <a:moveTo>
                  <a:pt x="8777" y="4504"/>
                </a:moveTo>
                <a:cubicBezTo>
                  <a:pt x="8763" y="4504"/>
                  <a:pt x="8750" y="4512"/>
                  <a:pt x="8747" y="4530"/>
                </a:cubicBezTo>
                <a:cubicBezTo>
                  <a:pt x="8739" y="4565"/>
                  <a:pt x="8747" y="4597"/>
                  <a:pt x="8769" y="4624"/>
                </a:cubicBezTo>
                <a:cubicBezTo>
                  <a:pt x="8774" y="4632"/>
                  <a:pt x="8783" y="4635"/>
                  <a:pt x="8792" y="4635"/>
                </a:cubicBezTo>
                <a:cubicBezTo>
                  <a:pt x="8802" y="4635"/>
                  <a:pt x="8812" y="4631"/>
                  <a:pt x="8819" y="4624"/>
                </a:cubicBezTo>
                <a:cubicBezTo>
                  <a:pt x="8836" y="4613"/>
                  <a:pt x="8833" y="4592"/>
                  <a:pt x="8820" y="4576"/>
                </a:cubicBezTo>
                <a:cubicBezTo>
                  <a:pt x="8814" y="4568"/>
                  <a:pt x="8814" y="4558"/>
                  <a:pt x="8815" y="4550"/>
                </a:cubicBezTo>
                <a:cubicBezTo>
                  <a:pt x="8821" y="4522"/>
                  <a:pt x="8798" y="4504"/>
                  <a:pt x="8777" y="4504"/>
                </a:cubicBezTo>
                <a:close/>
                <a:moveTo>
                  <a:pt x="5553" y="4558"/>
                </a:moveTo>
                <a:cubicBezTo>
                  <a:pt x="5543" y="4558"/>
                  <a:pt x="5534" y="4563"/>
                  <a:pt x="5528" y="4571"/>
                </a:cubicBezTo>
                <a:cubicBezTo>
                  <a:pt x="5527" y="4570"/>
                  <a:pt x="5525" y="4570"/>
                  <a:pt x="5524" y="4570"/>
                </a:cubicBezTo>
                <a:cubicBezTo>
                  <a:pt x="5488" y="4570"/>
                  <a:pt x="5476" y="4628"/>
                  <a:pt x="5516" y="4641"/>
                </a:cubicBezTo>
                <a:cubicBezTo>
                  <a:pt x="5522" y="4643"/>
                  <a:pt x="5528" y="4644"/>
                  <a:pt x="5534" y="4644"/>
                </a:cubicBezTo>
                <a:cubicBezTo>
                  <a:pt x="5559" y="4644"/>
                  <a:pt x="5580" y="4626"/>
                  <a:pt x="5589" y="4603"/>
                </a:cubicBezTo>
                <a:cubicBezTo>
                  <a:pt x="5598" y="4584"/>
                  <a:pt x="5582" y="4563"/>
                  <a:pt x="5564" y="4560"/>
                </a:cubicBezTo>
                <a:cubicBezTo>
                  <a:pt x="5560" y="4559"/>
                  <a:pt x="5556" y="4558"/>
                  <a:pt x="5553" y="4558"/>
                </a:cubicBezTo>
                <a:close/>
                <a:moveTo>
                  <a:pt x="191" y="4542"/>
                </a:moveTo>
                <a:cubicBezTo>
                  <a:pt x="168" y="4542"/>
                  <a:pt x="143" y="4567"/>
                  <a:pt x="157" y="4595"/>
                </a:cubicBezTo>
                <a:cubicBezTo>
                  <a:pt x="163" y="4605"/>
                  <a:pt x="168" y="4615"/>
                  <a:pt x="173" y="4625"/>
                </a:cubicBezTo>
                <a:cubicBezTo>
                  <a:pt x="180" y="4638"/>
                  <a:pt x="190" y="4644"/>
                  <a:pt x="201" y="4644"/>
                </a:cubicBezTo>
                <a:cubicBezTo>
                  <a:pt x="225" y="4644"/>
                  <a:pt x="249" y="4618"/>
                  <a:pt x="235" y="4590"/>
                </a:cubicBezTo>
                <a:cubicBezTo>
                  <a:pt x="230" y="4579"/>
                  <a:pt x="224" y="4571"/>
                  <a:pt x="219" y="4560"/>
                </a:cubicBezTo>
                <a:cubicBezTo>
                  <a:pt x="213" y="4547"/>
                  <a:pt x="202" y="4542"/>
                  <a:pt x="191" y="4542"/>
                </a:cubicBezTo>
                <a:close/>
                <a:moveTo>
                  <a:pt x="18982" y="4499"/>
                </a:moveTo>
                <a:cubicBezTo>
                  <a:pt x="18958" y="4499"/>
                  <a:pt x="18937" y="4515"/>
                  <a:pt x="18929" y="4537"/>
                </a:cubicBezTo>
                <a:cubicBezTo>
                  <a:pt x="18924" y="4553"/>
                  <a:pt x="18919" y="4568"/>
                  <a:pt x="18914" y="4582"/>
                </a:cubicBezTo>
                <a:cubicBezTo>
                  <a:pt x="18904" y="4609"/>
                  <a:pt x="18924" y="4641"/>
                  <a:pt x="18950" y="4647"/>
                </a:cubicBezTo>
                <a:cubicBezTo>
                  <a:pt x="18955" y="4649"/>
                  <a:pt x="18960" y="4649"/>
                  <a:pt x="18964" y="4649"/>
                </a:cubicBezTo>
                <a:cubicBezTo>
                  <a:pt x="18988" y="4649"/>
                  <a:pt x="19008" y="4632"/>
                  <a:pt x="19016" y="4610"/>
                </a:cubicBezTo>
                <a:cubicBezTo>
                  <a:pt x="19021" y="4597"/>
                  <a:pt x="19027" y="4582"/>
                  <a:pt x="19032" y="4566"/>
                </a:cubicBezTo>
                <a:cubicBezTo>
                  <a:pt x="19040" y="4539"/>
                  <a:pt x="19021" y="4508"/>
                  <a:pt x="18995" y="4500"/>
                </a:cubicBezTo>
                <a:cubicBezTo>
                  <a:pt x="18991" y="4499"/>
                  <a:pt x="18986" y="4499"/>
                  <a:pt x="18982" y="4499"/>
                </a:cubicBezTo>
                <a:close/>
                <a:moveTo>
                  <a:pt x="13604" y="4563"/>
                </a:moveTo>
                <a:cubicBezTo>
                  <a:pt x="13577" y="4563"/>
                  <a:pt x="13553" y="4599"/>
                  <a:pt x="13577" y="4624"/>
                </a:cubicBezTo>
                <a:lnTo>
                  <a:pt x="13593" y="4640"/>
                </a:lnTo>
                <a:cubicBezTo>
                  <a:pt x="13600" y="4647"/>
                  <a:pt x="13608" y="4650"/>
                  <a:pt x="13616" y="4650"/>
                </a:cubicBezTo>
                <a:cubicBezTo>
                  <a:pt x="13644" y="4650"/>
                  <a:pt x="13668" y="4614"/>
                  <a:pt x="13643" y="4590"/>
                </a:cubicBezTo>
                <a:lnTo>
                  <a:pt x="13627" y="4574"/>
                </a:lnTo>
                <a:cubicBezTo>
                  <a:pt x="13620" y="4566"/>
                  <a:pt x="13612" y="4563"/>
                  <a:pt x="13604" y="4563"/>
                </a:cubicBezTo>
                <a:close/>
                <a:moveTo>
                  <a:pt x="2519" y="4576"/>
                </a:moveTo>
                <a:cubicBezTo>
                  <a:pt x="2451" y="4576"/>
                  <a:pt x="2451" y="4682"/>
                  <a:pt x="2519" y="4683"/>
                </a:cubicBezTo>
                <a:cubicBezTo>
                  <a:pt x="2588" y="4683"/>
                  <a:pt x="2588" y="4576"/>
                  <a:pt x="2519" y="4576"/>
                </a:cubicBezTo>
                <a:close/>
                <a:moveTo>
                  <a:pt x="21520" y="4629"/>
                </a:moveTo>
                <a:cubicBezTo>
                  <a:pt x="21474" y="4629"/>
                  <a:pt x="21474" y="4700"/>
                  <a:pt x="21520" y="4700"/>
                </a:cubicBezTo>
                <a:cubicBezTo>
                  <a:pt x="21565" y="4700"/>
                  <a:pt x="21564" y="4629"/>
                  <a:pt x="21520" y="4629"/>
                </a:cubicBezTo>
                <a:close/>
                <a:moveTo>
                  <a:pt x="20017" y="4611"/>
                </a:moveTo>
                <a:cubicBezTo>
                  <a:pt x="19990" y="4611"/>
                  <a:pt x="19966" y="4647"/>
                  <a:pt x="19992" y="4671"/>
                </a:cubicBezTo>
                <a:cubicBezTo>
                  <a:pt x="20001" y="4682"/>
                  <a:pt x="20011" y="4691"/>
                  <a:pt x="20022" y="4702"/>
                </a:cubicBezTo>
                <a:cubicBezTo>
                  <a:pt x="20029" y="4709"/>
                  <a:pt x="20037" y="4712"/>
                  <a:pt x="20045" y="4712"/>
                </a:cubicBezTo>
                <a:cubicBezTo>
                  <a:pt x="20072" y="4712"/>
                  <a:pt x="20096" y="4676"/>
                  <a:pt x="20071" y="4651"/>
                </a:cubicBezTo>
                <a:lnTo>
                  <a:pt x="20041" y="4621"/>
                </a:lnTo>
                <a:cubicBezTo>
                  <a:pt x="20033" y="4614"/>
                  <a:pt x="20025" y="4611"/>
                  <a:pt x="20017" y="4611"/>
                </a:cubicBezTo>
                <a:close/>
                <a:moveTo>
                  <a:pt x="4593" y="4630"/>
                </a:moveTo>
                <a:cubicBezTo>
                  <a:pt x="4575" y="4630"/>
                  <a:pt x="4557" y="4642"/>
                  <a:pt x="4556" y="4665"/>
                </a:cubicBezTo>
                <a:lnTo>
                  <a:pt x="4556" y="4681"/>
                </a:lnTo>
                <a:cubicBezTo>
                  <a:pt x="4556" y="4703"/>
                  <a:pt x="4574" y="4714"/>
                  <a:pt x="4592" y="4714"/>
                </a:cubicBezTo>
                <a:cubicBezTo>
                  <a:pt x="4610" y="4714"/>
                  <a:pt x="4628" y="4703"/>
                  <a:pt x="4628" y="4681"/>
                </a:cubicBezTo>
                <a:lnTo>
                  <a:pt x="4628" y="4665"/>
                </a:lnTo>
                <a:cubicBezTo>
                  <a:pt x="4628" y="4642"/>
                  <a:pt x="4610" y="4630"/>
                  <a:pt x="4593" y="4630"/>
                </a:cubicBezTo>
                <a:close/>
                <a:moveTo>
                  <a:pt x="18304" y="4591"/>
                </a:moveTo>
                <a:cubicBezTo>
                  <a:pt x="18277" y="4591"/>
                  <a:pt x="18254" y="4627"/>
                  <a:pt x="18279" y="4651"/>
                </a:cubicBezTo>
                <a:cubicBezTo>
                  <a:pt x="18299" y="4671"/>
                  <a:pt x="18320" y="4691"/>
                  <a:pt x="18338" y="4712"/>
                </a:cubicBezTo>
                <a:cubicBezTo>
                  <a:pt x="18346" y="4719"/>
                  <a:pt x="18354" y="4722"/>
                  <a:pt x="18362" y="4722"/>
                </a:cubicBezTo>
                <a:cubicBezTo>
                  <a:pt x="18390" y="4722"/>
                  <a:pt x="18414" y="4686"/>
                  <a:pt x="18389" y="4662"/>
                </a:cubicBezTo>
                <a:cubicBezTo>
                  <a:pt x="18369" y="4642"/>
                  <a:pt x="18349" y="4621"/>
                  <a:pt x="18328" y="4602"/>
                </a:cubicBezTo>
                <a:cubicBezTo>
                  <a:pt x="18320" y="4594"/>
                  <a:pt x="18312" y="4591"/>
                  <a:pt x="18304" y="4591"/>
                </a:cubicBezTo>
                <a:close/>
                <a:moveTo>
                  <a:pt x="20708" y="4624"/>
                </a:moveTo>
                <a:cubicBezTo>
                  <a:pt x="20638" y="4624"/>
                  <a:pt x="20638" y="4731"/>
                  <a:pt x="20708" y="4731"/>
                </a:cubicBezTo>
                <a:cubicBezTo>
                  <a:pt x="20776" y="4731"/>
                  <a:pt x="20777" y="4624"/>
                  <a:pt x="20708" y="4624"/>
                </a:cubicBezTo>
                <a:close/>
                <a:moveTo>
                  <a:pt x="5279" y="4626"/>
                </a:moveTo>
                <a:cubicBezTo>
                  <a:pt x="5211" y="4628"/>
                  <a:pt x="5210" y="4734"/>
                  <a:pt x="5279" y="4734"/>
                </a:cubicBezTo>
                <a:lnTo>
                  <a:pt x="5295" y="4734"/>
                </a:lnTo>
                <a:cubicBezTo>
                  <a:pt x="5364" y="4734"/>
                  <a:pt x="5364" y="4626"/>
                  <a:pt x="5295" y="4626"/>
                </a:cubicBezTo>
                <a:close/>
                <a:moveTo>
                  <a:pt x="16308" y="4663"/>
                </a:moveTo>
                <a:cubicBezTo>
                  <a:pt x="16294" y="4663"/>
                  <a:pt x="16280" y="4670"/>
                  <a:pt x="16275" y="4687"/>
                </a:cubicBezTo>
                <a:cubicBezTo>
                  <a:pt x="16269" y="4703"/>
                  <a:pt x="16264" y="4717"/>
                  <a:pt x="16259" y="4731"/>
                </a:cubicBezTo>
                <a:cubicBezTo>
                  <a:pt x="16251" y="4758"/>
                  <a:pt x="16272" y="4775"/>
                  <a:pt x="16294" y="4775"/>
                </a:cubicBezTo>
                <a:cubicBezTo>
                  <a:pt x="16308" y="4775"/>
                  <a:pt x="16322" y="4768"/>
                  <a:pt x="16327" y="4751"/>
                </a:cubicBezTo>
                <a:cubicBezTo>
                  <a:pt x="16332" y="4735"/>
                  <a:pt x="16338" y="4720"/>
                  <a:pt x="16343" y="4707"/>
                </a:cubicBezTo>
                <a:cubicBezTo>
                  <a:pt x="16352" y="4680"/>
                  <a:pt x="16330" y="4663"/>
                  <a:pt x="16308" y="4663"/>
                </a:cubicBezTo>
                <a:close/>
                <a:moveTo>
                  <a:pt x="10044" y="4670"/>
                </a:moveTo>
                <a:cubicBezTo>
                  <a:pt x="10003" y="4670"/>
                  <a:pt x="9967" y="4723"/>
                  <a:pt x="10004" y="4760"/>
                </a:cubicBezTo>
                <a:lnTo>
                  <a:pt x="10019" y="4776"/>
                </a:lnTo>
                <a:cubicBezTo>
                  <a:pt x="10031" y="4787"/>
                  <a:pt x="10043" y="4792"/>
                  <a:pt x="10055" y="4792"/>
                </a:cubicBezTo>
                <a:cubicBezTo>
                  <a:pt x="10096" y="4792"/>
                  <a:pt x="10133" y="4739"/>
                  <a:pt x="10096" y="4702"/>
                </a:cubicBezTo>
                <a:lnTo>
                  <a:pt x="10080" y="4686"/>
                </a:lnTo>
                <a:cubicBezTo>
                  <a:pt x="10069" y="4675"/>
                  <a:pt x="10056" y="4670"/>
                  <a:pt x="10044" y="4670"/>
                </a:cubicBezTo>
                <a:close/>
                <a:moveTo>
                  <a:pt x="17704" y="4661"/>
                </a:moveTo>
                <a:cubicBezTo>
                  <a:pt x="17663" y="4661"/>
                  <a:pt x="17627" y="4714"/>
                  <a:pt x="17665" y="4752"/>
                </a:cubicBezTo>
                <a:cubicBezTo>
                  <a:pt x="17675" y="4762"/>
                  <a:pt x="17684" y="4773"/>
                  <a:pt x="17693" y="4782"/>
                </a:cubicBezTo>
                <a:cubicBezTo>
                  <a:pt x="17704" y="4794"/>
                  <a:pt x="17716" y="4799"/>
                  <a:pt x="17729" y="4799"/>
                </a:cubicBezTo>
                <a:cubicBezTo>
                  <a:pt x="17769" y="4799"/>
                  <a:pt x="17806" y="4745"/>
                  <a:pt x="17770" y="4708"/>
                </a:cubicBezTo>
                <a:cubicBezTo>
                  <a:pt x="17759" y="4697"/>
                  <a:pt x="17750" y="4687"/>
                  <a:pt x="17740" y="4678"/>
                </a:cubicBezTo>
                <a:cubicBezTo>
                  <a:pt x="17729" y="4666"/>
                  <a:pt x="17716" y="4661"/>
                  <a:pt x="17704" y="4661"/>
                </a:cubicBezTo>
                <a:close/>
                <a:moveTo>
                  <a:pt x="4247" y="4719"/>
                </a:moveTo>
                <a:cubicBezTo>
                  <a:pt x="4229" y="4719"/>
                  <a:pt x="4212" y="4731"/>
                  <a:pt x="4212" y="4754"/>
                </a:cubicBezTo>
                <a:lnTo>
                  <a:pt x="4212" y="4770"/>
                </a:lnTo>
                <a:cubicBezTo>
                  <a:pt x="4212" y="4792"/>
                  <a:pt x="4229" y="4803"/>
                  <a:pt x="4247" y="4803"/>
                </a:cubicBezTo>
                <a:cubicBezTo>
                  <a:pt x="4265" y="4803"/>
                  <a:pt x="4283" y="4792"/>
                  <a:pt x="4283" y="4770"/>
                </a:cubicBezTo>
                <a:lnTo>
                  <a:pt x="4283" y="4754"/>
                </a:lnTo>
                <a:cubicBezTo>
                  <a:pt x="4283" y="4731"/>
                  <a:pt x="4265" y="4719"/>
                  <a:pt x="4247" y="4719"/>
                </a:cubicBezTo>
                <a:close/>
                <a:moveTo>
                  <a:pt x="15045" y="4733"/>
                </a:moveTo>
                <a:cubicBezTo>
                  <a:pt x="15037" y="4733"/>
                  <a:pt x="15028" y="4736"/>
                  <a:pt x="15021" y="4744"/>
                </a:cubicBezTo>
                <a:lnTo>
                  <a:pt x="15005" y="4759"/>
                </a:lnTo>
                <a:cubicBezTo>
                  <a:pt x="14980" y="4784"/>
                  <a:pt x="15004" y="4819"/>
                  <a:pt x="15031" y="4819"/>
                </a:cubicBezTo>
                <a:cubicBezTo>
                  <a:pt x="15039" y="4819"/>
                  <a:pt x="15047" y="4816"/>
                  <a:pt x="15054" y="4808"/>
                </a:cubicBezTo>
                <a:lnTo>
                  <a:pt x="15070" y="4793"/>
                </a:lnTo>
                <a:cubicBezTo>
                  <a:pt x="15096" y="4769"/>
                  <a:pt x="15072" y="4733"/>
                  <a:pt x="15045" y="4733"/>
                </a:cubicBezTo>
                <a:close/>
                <a:moveTo>
                  <a:pt x="21071" y="4671"/>
                </a:moveTo>
                <a:cubicBezTo>
                  <a:pt x="21047" y="4671"/>
                  <a:pt x="21027" y="4687"/>
                  <a:pt x="21019" y="4710"/>
                </a:cubicBezTo>
                <a:cubicBezTo>
                  <a:pt x="21014" y="4725"/>
                  <a:pt x="21009" y="4740"/>
                  <a:pt x="21004" y="4755"/>
                </a:cubicBezTo>
                <a:cubicBezTo>
                  <a:pt x="20993" y="4782"/>
                  <a:pt x="21014" y="4814"/>
                  <a:pt x="21040" y="4820"/>
                </a:cubicBezTo>
                <a:cubicBezTo>
                  <a:pt x="21045" y="4821"/>
                  <a:pt x="21050" y="4822"/>
                  <a:pt x="21054" y="4822"/>
                </a:cubicBezTo>
                <a:cubicBezTo>
                  <a:pt x="21078" y="4822"/>
                  <a:pt x="21098" y="4805"/>
                  <a:pt x="21106" y="4783"/>
                </a:cubicBezTo>
                <a:cubicBezTo>
                  <a:pt x="21111" y="4770"/>
                  <a:pt x="21117" y="4754"/>
                  <a:pt x="21122" y="4739"/>
                </a:cubicBezTo>
                <a:cubicBezTo>
                  <a:pt x="21132" y="4712"/>
                  <a:pt x="21111" y="4681"/>
                  <a:pt x="21085" y="4673"/>
                </a:cubicBezTo>
                <a:cubicBezTo>
                  <a:pt x="21080" y="4672"/>
                  <a:pt x="21075" y="4671"/>
                  <a:pt x="21071" y="4671"/>
                </a:cubicBezTo>
                <a:close/>
                <a:moveTo>
                  <a:pt x="1992" y="4707"/>
                </a:moveTo>
                <a:cubicBezTo>
                  <a:pt x="1988" y="4707"/>
                  <a:pt x="1983" y="4707"/>
                  <a:pt x="1978" y="4709"/>
                </a:cubicBezTo>
                <a:cubicBezTo>
                  <a:pt x="1962" y="4714"/>
                  <a:pt x="1948" y="4719"/>
                  <a:pt x="1933" y="4725"/>
                </a:cubicBezTo>
                <a:cubicBezTo>
                  <a:pt x="1906" y="4734"/>
                  <a:pt x="1889" y="4761"/>
                  <a:pt x="1896" y="4791"/>
                </a:cubicBezTo>
                <a:cubicBezTo>
                  <a:pt x="1903" y="4813"/>
                  <a:pt x="1926" y="4829"/>
                  <a:pt x="1949" y="4829"/>
                </a:cubicBezTo>
                <a:cubicBezTo>
                  <a:pt x="1953" y="4829"/>
                  <a:pt x="1958" y="4829"/>
                  <a:pt x="1962" y="4827"/>
                </a:cubicBezTo>
                <a:cubicBezTo>
                  <a:pt x="1978" y="4822"/>
                  <a:pt x="1993" y="4817"/>
                  <a:pt x="2006" y="4812"/>
                </a:cubicBezTo>
                <a:cubicBezTo>
                  <a:pt x="2035" y="4802"/>
                  <a:pt x="2051" y="4775"/>
                  <a:pt x="2043" y="4746"/>
                </a:cubicBezTo>
                <a:cubicBezTo>
                  <a:pt x="2037" y="4724"/>
                  <a:pt x="2015" y="4707"/>
                  <a:pt x="1992" y="4707"/>
                </a:cubicBezTo>
                <a:close/>
                <a:moveTo>
                  <a:pt x="17133" y="4733"/>
                </a:moveTo>
                <a:cubicBezTo>
                  <a:pt x="17114" y="4733"/>
                  <a:pt x="17096" y="4743"/>
                  <a:pt x="17086" y="4760"/>
                </a:cubicBezTo>
                <a:cubicBezTo>
                  <a:pt x="17075" y="4776"/>
                  <a:pt x="17066" y="4791"/>
                  <a:pt x="17055" y="4804"/>
                </a:cubicBezTo>
                <a:cubicBezTo>
                  <a:pt x="17039" y="4829"/>
                  <a:pt x="17050" y="4865"/>
                  <a:pt x="17075" y="4878"/>
                </a:cubicBezTo>
                <a:cubicBezTo>
                  <a:pt x="17084" y="4883"/>
                  <a:pt x="17093" y="4885"/>
                  <a:pt x="17102" y="4885"/>
                </a:cubicBezTo>
                <a:cubicBezTo>
                  <a:pt x="17120" y="4885"/>
                  <a:pt x="17138" y="4875"/>
                  <a:pt x="17148" y="4859"/>
                </a:cubicBezTo>
                <a:cubicBezTo>
                  <a:pt x="17159" y="4843"/>
                  <a:pt x="17168" y="4828"/>
                  <a:pt x="17179" y="4814"/>
                </a:cubicBezTo>
                <a:cubicBezTo>
                  <a:pt x="17194" y="4791"/>
                  <a:pt x="17184" y="4755"/>
                  <a:pt x="17159" y="4740"/>
                </a:cubicBezTo>
                <a:cubicBezTo>
                  <a:pt x="17150" y="4735"/>
                  <a:pt x="17141" y="4733"/>
                  <a:pt x="17133" y="4733"/>
                </a:cubicBezTo>
                <a:close/>
                <a:moveTo>
                  <a:pt x="13077" y="4789"/>
                </a:moveTo>
                <a:cubicBezTo>
                  <a:pt x="13060" y="4789"/>
                  <a:pt x="13042" y="4800"/>
                  <a:pt x="13042" y="4823"/>
                </a:cubicBezTo>
                <a:lnTo>
                  <a:pt x="13042" y="4854"/>
                </a:lnTo>
                <a:cubicBezTo>
                  <a:pt x="13042" y="4876"/>
                  <a:pt x="13060" y="4887"/>
                  <a:pt x="13077" y="4887"/>
                </a:cubicBezTo>
                <a:cubicBezTo>
                  <a:pt x="13095" y="4887"/>
                  <a:pt x="13113" y="4876"/>
                  <a:pt x="13113" y="4854"/>
                </a:cubicBezTo>
                <a:lnTo>
                  <a:pt x="13113" y="4823"/>
                </a:lnTo>
                <a:cubicBezTo>
                  <a:pt x="13113" y="4800"/>
                  <a:pt x="13095" y="4789"/>
                  <a:pt x="13077" y="4789"/>
                </a:cubicBezTo>
                <a:close/>
                <a:moveTo>
                  <a:pt x="7626" y="4791"/>
                </a:moveTo>
                <a:cubicBezTo>
                  <a:pt x="7616" y="4791"/>
                  <a:pt x="7605" y="4796"/>
                  <a:pt x="7598" y="4810"/>
                </a:cubicBezTo>
                <a:cubicBezTo>
                  <a:pt x="7593" y="4820"/>
                  <a:pt x="7588" y="4829"/>
                  <a:pt x="7583" y="4840"/>
                </a:cubicBezTo>
                <a:cubicBezTo>
                  <a:pt x="7568" y="4868"/>
                  <a:pt x="7593" y="4894"/>
                  <a:pt x="7617" y="4894"/>
                </a:cubicBezTo>
                <a:cubicBezTo>
                  <a:pt x="7627" y="4894"/>
                  <a:pt x="7638" y="4889"/>
                  <a:pt x="7645" y="4876"/>
                </a:cubicBezTo>
                <a:cubicBezTo>
                  <a:pt x="7650" y="4865"/>
                  <a:pt x="7655" y="4856"/>
                  <a:pt x="7660" y="4845"/>
                </a:cubicBezTo>
                <a:cubicBezTo>
                  <a:pt x="7675" y="4817"/>
                  <a:pt x="7650" y="4791"/>
                  <a:pt x="7626" y="4791"/>
                </a:cubicBezTo>
                <a:close/>
                <a:moveTo>
                  <a:pt x="689" y="4754"/>
                </a:moveTo>
                <a:cubicBezTo>
                  <a:pt x="668" y="4754"/>
                  <a:pt x="646" y="4772"/>
                  <a:pt x="652" y="4798"/>
                </a:cubicBezTo>
                <a:cubicBezTo>
                  <a:pt x="657" y="4823"/>
                  <a:pt x="661" y="4848"/>
                  <a:pt x="665" y="4872"/>
                </a:cubicBezTo>
                <a:cubicBezTo>
                  <a:pt x="669" y="4891"/>
                  <a:pt x="683" y="4899"/>
                  <a:pt x="697" y="4899"/>
                </a:cubicBezTo>
                <a:cubicBezTo>
                  <a:pt x="718" y="4899"/>
                  <a:pt x="740" y="4882"/>
                  <a:pt x="734" y="4855"/>
                </a:cubicBezTo>
                <a:cubicBezTo>
                  <a:pt x="728" y="4829"/>
                  <a:pt x="723" y="4804"/>
                  <a:pt x="720" y="4780"/>
                </a:cubicBezTo>
                <a:cubicBezTo>
                  <a:pt x="716" y="4762"/>
                  <a:pt x="703" y="4754"/>
                  <a:pt x="689" y="4754"/>
                </a:cubicBezTo>
                <a:close/>
                <a:moveTo>
                  <a:pt x="11874" y="4783"/>
                </a:moveTo>
                <a:cubicBezTo>
                  <a:pt x="11847" y="4783"/>
                  <a:pt x="11820" y="4800"/>
                  <a:pt x="11820" y="4835"/>
                </a:cubicBezTo>
                <a:lnTo>
                  <a:pt x="11820" y="4850"/>
                </a:lnTo>
                <a:cubicBezTo>
                  <a:pt x="11820" y="4885"/>
                  <a:pt x="11847" y="4902"/>
                  <a:pt x="11874" y="4902"/>
                </a:cubicBezTo>
                <a:cubicBezTo>
                  <a:pt x="11900" y="4902"/>
                  <a:pt x="11927" y="4885"/>
                  <a:pt x="11927" y="4850"/>
                </a:cubicBezTo>
                <a:lnTo>
                  <a:pt x="11927" y="4835"/>
                </a:lnTo>
                <a:cubicBezTo>
                  <a:pt x="11927" y="4800"/>
                  <a:pt x="11900" y="4783"/>
                  <a:pt x="11874" y="4783"/>
                </a:cubicBezTo>
                <a:close/>
                <a:moveTo>
                  <a:pt x="15512" y="4807"/>
                </a:moveTo>
                <a:cubicBezTo>
                  <a:pt x="15489" y="4807"/>
                  <a:pt x="15464" y="4833"/>
                  <a:pt x="15479" y="4861"/>
                </a:cubicBezTo>
                <a:cubicBezTo>
                  <a:pt x="15484" y="4871"/>
                  <a:pt x="15489" y="4881"/>
                  <a:pt x="15494" y="4891"/>
                </a:cubicBezTo>
                <a:cubicBezTo>
                  <a:pt x="15501" y="4904"/>
                  <a:pt x="15511" y="4909"/>
                  <a:pt x="15522" y="4909"/>
                </a:cubicBezTo>
                <a:cubicBezTo>
                  <a:pt x="15545" y="4909"/>
                  <a:pt x="15570" y="4884"/>
                  <a:pt x="15556" y="4856"/>
                </a:cubicBezTo>
                <a:cubicBezTo>
                  <a:pt x="15551" y="4845"/>
                  <a:pt x="15546" y="4836"/>
                  <a:pt x="15540" y="4825"/>
                </a:cubicBezTo>
                <a:cubicBezTo>
                  <a:pt x="15534" y="4812"/>
                  <a:pt x="15523" y="4807"/>
                  <a:pt x="15512" y="4807"/>
                </a:cubicBezTo>
                <a:close/>
                <a:moveTo>
                  <a:pt x="22029" y="4842"/>
                </a:moveTo>
                <a:cubicBezTo>
                  <a:pt x="22011" y="4842"/>
                  <a:pt x="21994" y="4854"/>
                  <a:pt x="21994" y="4877"/>
                </a:cubicBezTo>
                <a:lnTo>
                  <a:pt x="21994" y="4892"/>
                </a:lnTo>
                <a:cubicBezTo>
                  <a:pt x="21994" y="4915"/>
                  <a:pt x="22011" y="4927"/>
                  <a:pt x="22029" y="4927"/>
                </a:cubicBezTo>
                <a:cubicBezTo>
                  <a:pt x="22047" y="4927"/>
                  <a:pt x="22065" y="4915"/>
                  <a:pt x="22065" y="4892"/>
                </a:cubicBezTo>
                <a:lnTo>
                  <a:pt x="22065" y="4877"/>
                </a:lnTo>
                <a:cubicBezTo>
                  <a:pt x="22065" y="4854"/>
                  <a:pt x="22047" y="4842"/>
                  <a:pt x="22029" y="4842"/>
                </a:cubicBezTo>
                <a:close/>
                <a:moveTo>
                  <a:pt x="13858" y="4880"/>
                </a:moveTo>
                <a:cubicBezTo>
                  <a:pt x="13812" y="4880"/>
                  <a:pt x="13812" y="4950"/>
                  <a:pt x="13858" y="4950"/>
                </a:cubicBezTo>
                <a:cubicBezTo>
                  <a:pt x="13904" y="4950"/>
                  <a:pt x="13904" y="4880"/>
                  <a:pt x="13858" y="4880"/>
                </a:cubicBezTo>
                <a:close/>
                <a:moveTo>
                  <a:pt x="12506" y="4786"/>
                </a:moveTo>
                <a:cubicBezTo>
                  <a:pt x="12489" y="4786"/>
                  <a:pt x="12471" y="4797"/>
                  <a:pt x="12471" y="4820"/>
                </a:cubicBezTo>
                <a:lnTo>
                  <a:pt x="12471" y="4927"/>
                </a:lnTo>
                <a:cubicBezTo>
                  <a:pt x="12470" y="4949"/>
                  <a:pt x="12488" y="4961"/>
                  <a:pt x="12505" y="4961"/>
                </a:cubicBezTo>
                <a:cubicBezTo>
                  <a:pt x="12523" y="4961"/>
                  <a:pt x="12541" y="4949"/>
                  <a:pt x="12542" y="4927"/>
                </a:cubicBezTo>
                <a:lnTo>
                  <a:pt x="12542" y="4820"/>
                </a:lnTo>
                <a:cubicBezTo>
                  <a:pt x="12542" y="4797"/>
                  <a:pt x="12524" y="4786"/>
                  <a:pt x="12506" y="4786"/>
                </a:cubicBezTo>
                <a:close/>
                <a:moveTo>
                  <a:pt x="24391" y="4833"/>
                </a:moveTo>
                <a:cubicBezTo>
                  <a:pt x="24368" y="4833"/>
                  <a:pt x="24346" y="4849"/>
                  <a:pt x="24339" y="4871"/>
                </a:cubicBezTo>
                <a:cubicBezTo>
                  <a:pt x="24334" y="4886"/>
                  <a:pt x="24329" y="4902"/>
                  <a:pt x="24323" y="4916"/>
                </a:cubicBezTo>
                <a:cubicBezTo>
                  <a:pt x="24313" y="4944"/>
                  <a:pt x="24334" y="4975"/>
                  <a:pt x="24360" y="4981"/>
                </a:cubicBezTo>
                <a:cubicBezTo>
                  <a:pt x="24365" y="4983"/>
                  <a:pt x="24369" y="4983"/>
                  <a:pt x="24374" y="4983"/>
                </a:cubicBezTo>
                <a:cubicBezTo>
                  <a:pt x="24397" y="4983"/>
                  <a:pt x="24418" y="4967"/>
                  <a:pt x="24425" y="4945"/>
                </a:cubicBezTo>
                <a:cubicBezTo>
                  <a:pt x="24430" y="4930"/>
                  <a:pt x="24435" y="4914"/>
                  <a:pt x="24441" y="4901"/>
                </a:cubicBezTo>
                <a:cubicBezTo>
                  <a:pt x="24451" y="4872"/>
                  <a:pt x="24430" y="4841"/>
                  <a:pt x="24404" y="4835"/>
                </a:cubicBezTo>
                <a:cubicBezTo>
                  <a:pt x="24400" y="4834"/>
                  <a:pt x="24395" y="4833"/>
                  <a:pt x="24391" y="4833"/>
                </a:cubicBezTo>
                <a:close/>
                <a:moveTo>
                  <a:pt x="4756" y="4900"/>
                </a:moveTo>
                <a:cubicBezTo>
                  <a:pt x="4748" y="4900"/>
                  <a:pt x="4740" y="4903"/>
                  <a:pt x="4732" y="4911"/>
                </a:cubicBezTo>
                <a:lnTo>
                  <a:pt x="4717" y="4927"/>
                </a:lnTo>
                <a:cubicBezTo>
                  <a:pt x="4691" y="4952"/>
                  <a:pt x="4715" y="4987"/>
                  <a:pt x="4742" y="4987"/>
                </a:cubicBezTo>
                <a:cubicBezTo>
                  <a:pt x="4750" y="4987"/>
                  <a:pt x="4759" y="4984"/>
                  <a:pt x="4766" y="4976"/>
                </a:cubicBezTo>
                <a:lnTo>
                  <a:pt x="4782" y="4960"/>
                </a:lnTo>
                <a:cubicBezTo>
                  <a:pt x="4806" y="4936"/>
                  <a:pt x="4783" y="4900"/>
                  <a:pt x="4756" y="4900"/>
                </a:cubicBezTo>
                <a:close/>
                <a:moveTo>
                  <a:pt x="6210" y="4918"/>
                </a:moveTo>
                <a:cubicBezTo>
                  <a:pt x="6164" y="4918"/>
                  <a:pt x="6164" y="4990"/>
                  <a:pt x="6210" y="4990"/>
                </a:cubicBezTo>
                <a:lnTo>
                  <a:pt x="6226" y="4990"/>
                </a:lnTo>
                <a:cubicBezTo>
                  <a:pt x="6272" y="4990"/>
                  <a:pt x="6272" y="4918"/>
                  <a:pt x="6226" y="4918"/>
                </a:cubicBezTo>
                <a:close/>
                <a:moveTo>
                  <a:pt x="19955" y="4911"/>
                </a:moveTo>
                <a:cubicBezTo>
                  <a:pt x="19938" y="4911"/>
                  <a:pt x="19920" y="4922"/>
                  <a:pt x="19920" y="4945"/>
                </a:cubicBezTo>
                <a:lnTo>
                  <a:pt x="19920" y="4960"/>
                </a:lnTo>
                <a:cubicBezTo>
                  <a:pt x="19920" y="4983"/>
                  <a:pt x="19938" y="4995"/>
                  <a:pt x="19956" y="4995"/>
                </a:cubicBezTo>
                <a:cubicBezTo>
                  <a:pt x="19974" y="4995"/>
                  <a:pt x="19992" y="4983"/>
                  <a:pt x="19992" y="4960"/>
                </a:cubicBezTo>
                <a:lnTo>
                  <a:pt x="19992" y="4945"/>
                </a:lnTo>
                <a:cubicBezTo>
                  <a:pt x="19992" y="4922"/>
                  <a:pt x="19973" y="4911"/>
                  <a:pt x="19955" y="4911"/>
                </a:cubicBezTo>
                <a:close/>
                <a:moveTo>
                  <a:pt x="6826" y="4876"/>
                </a:moveTo>
                <a:cubicBezTo>
                  <a:pt x="6803" y="4876"/>
                  <a:pt x="6780" y="4892"/>
                  <a:pt x="6775" y="4914"/>
                </a:cubicBezTo>
                <a:cubicBezTo>
                  <a:pt x="6766" y="4944"/>
                  <a:pt x="6783" y="4971"/>
                  <a:pt x="6812" y="4980"/>
                </a:cubicBezTo>
                <a:cubicBezTo>
                  <a:pt x="6827" y="4986"/>
                  <a:pt x="6841" y="4991"/>
                  <a:pt x="6856" y="4995"/>
                </a:cubicBezTo>
                <a:cubicBezTo>
                  <a:pt x="6860" y="4996"/>
                  <a:pt x="6865" y="4997"/>
                  <a:pt x="6869" y="4997"/>
                </a:cubicBezTo>
                <a:cubicBezTo>
                  <a:pt x="6893" y="4997"/>
                  <a:pt x="6916" y="4980"/>
                  <a:pt x="6922" y="4958"/>
                </a:cubicBezTo>
                <a:cubicBezTo>
                  <a:pt x="6929" y="4929"/>
                  <a:pt x="6912" y="4901"/>
                  <a:pt x="6885" y="4892"/>
                </a:cubicBezTo>
                <a:cubicBezTo>
                  <a:pt x="6869" y="4887"/>
                  <a:pt x="6855" y="4882"/>
                  <a:pt x="6840" y="4878"/>
                </a:cubicBezTo>
                <a:cubicBezTo>
                  <a:pt x="6836" y="4876"/>
                  <a:pt x="6831" y="4876"/>
                  <a:pt x="6826" y="4876"/>
                </a:cubicBezTo>
                <a:close/>
                <a:moveTo>
                  <a:pt x="3477" y="4925"/>
                </a:moveTo>
                <a:cubicBezTo>
                  <a:pt x="3466" y="4925"/>
                  <a:pt x="3456" y="4930"/>
                  <a:pt x="3449" y="4944"/>
                </a:cubicBezTo>
                <a:cubicBezTo>
                  <a:pt x="3444" y="4954"/>
                  <a:pt x="3438" y="4964"/>
                  <a:pt x="3433" y="4974"/>
                </a:cubicBezTo>
                <a:cubicBezTo>
                  <a:pt x="3419" y="5001"/>
                  <a:pt x="3443" y="5027"/>
                  <a:pt x="3466" y="5027"/>
                </a:cubicBezTo>
                <a:cubicBezTo>
                  <a:pt x="3477" y="5027"/>
                  <a:pt x="3487" y="5021"/>
                  <a:pt x="3494" y="5009"/>
                </a:cubicBezTo>
                <a:cubicBezTo>
                  <a:pt x="3499" y="4998"/>
                  <a:pt x="3504" y="4990"/>
                  <a:pt x="3510" y="4979"/>
                </a:cubicBezTo>
                <a:cubicBezTo>
                  <a:pt x="3524" y="4951"/>
                  <a:pt x="3500" y="4925"/>
                  <a:pt x="3477" y="4925"/>
                </a:cubicBezTo>
                <a:close/>
                <a:moveTo>
                  <a:pt x="14366" y="4957"/>
                </a:moveTo>
                <a:cubicBezTo>
                  <a:pt x="14356" y="4957"/>
                  <a:pt x="14348" y="4962"/>
                  <a:pt x="14342" y="4970"/>
                </a:cubicBezTo>
                <a:cubicBezTo>
                  <a:pt x="14340" y="4970"/>
                  <a:pt x="14339" y="4969"/>
                  <a:pt x="14337" y="4969"/>
                </a:cubicBezTo>
                <a:cubicBezTo>
                  <a:pt x="14303" y="4969"/>
                  <a:pt x="14290" y="5028"/>
                  <a:pt x="14330" y="5040"/>
                </a:cubicBezTo>
                <a:cubicBezTo>
                  <a:pt x="14337" y="5042"/>
                  <a:pt x="14343" y="5043"/>
                  <a:pt x="14348" y="5043"/>
                </a:cubicBezTo>
                <a:cubicBezTo>
                  <a:pt x="14373" y="5043"/>
                  <a:pt x="14394" y="5026"/>
                  <a:pt x="14404" y="5002"/>
                </a:cubicBezTo>
                <a:cubicBezTo>
                  <a:pt x="14411" y="4984"/>
                  <a:pt x="14396" y="4964"/>
                  <a:pt x="14379" y="4959"/>
                </a:cubicBezTo>
                <a:cubicBezTo>
                  <a:pt x="14374" y="4958"/>
                  <a:pt x="14370" y="4957"/>
                  <a:pt x="14366" y="4957"/>
                </a:cubicBezTo>
                <a:close/>
                <a:moveTo>
                  <a:pt x="9006" y="4942"/>
                </a:moveTo>
                <a:cubicBezTo>
                  <a:pt x="8983" y="4942"/>
                  <a:pt x="8958" y="4967"/>
                  <a:pt x="8972" y="4996"/>
                </a:cubicBezTo>
                <a:cubicBezTo>
                  <a:pt x="8977" y="5006"/>
                  <a:pt x="8982" y="5016"/>
                  <a:pt x="8988" y="5026"/>
                </a:cubicBezTo>
                <a:cubicBezTo>
                  <a:pt x="8994" y="5039"/>
                  <a:pt x="9005" y="5044"/>
                  <a:pt x="9015" y="5044"/>
                </a:cubicBezTo>
                <a:cubicBezTo>
                  <a:pt x="9039" y="5044"/>
                  <a:pt x="9064" y="5019"/>
                  <a:pt x="9049" y="4991"/>
                </a:cubicBezTo>
                <a:cubicBezTo>
                  <a:pt x="9044" y="4980"/>
                  <a:pt x="9039" y="4971"/>
                  <a:pt x="9034" y="4960"/>
                </a:cubicBezTo>
                <a:cubicBezTo>
                  <a:pt x="9027" y="4947"/>
                  <a:pt x="9017" y="4942"/>
                  <a:pt x="9006" y="4942"/>
                </a:cubicBezTo>
                <a:close/>
                <a:moveTo>
                  <a:pt x="11334" y="4975"/>
                </a:moveTo>
                <a:cubicBezTo>
                  <a:pt x="11265" y="4975"/>
                  <a:pt x="11265" y="5082"/>
                  <a:pt x="11334" y="5082"/>
                </a:cubicBezTo>
                <a:cubicBezTo>
                  <a:pt x="11402" y="5082"/>
                  <a:pt x="11402" y="4975"/>
                  <a:pt x="11334" y="4975"/>
                </a:cubicBezTo>
                <a:close/>
                <a:moveTo>
                  <a:pt x="15817" y="5019"/>
                </a:moveTo>
                <a:cubicBezTo>
                  <a:pt x="15811" y="5019"/>
                  <a:pt x="15806" y="5020"/>
                  <a:pt x="15800" y="5021"/>
                </a:cubicBezTo>
                <a:cubicBezTo>
                  <a:pt x="15759" y="5030"/>
                  <a:pt x="15771" y="5089"/>
                  <a:pt x="15809" y="5090"/>
                </a:cubicBezTo>
                <a:cubicBezTo>
                  <a:pt x="15815" y="5100"/>
                  <a:pt x="15827" y="5106"/>
                  <a:pt x="15838" y="5106"/>
                </a:cubicBezTo>
                <a:cubicBezTo>
                  <a:pt x="15845" y="5106"/>
                  <a:pt x="15851" y="5104"/>
                  <a:pt x="15856" y="5101"/>
                </a:cubicBezTo>
                <a:cubicBezTo>
                  <a:pt x="15874" y="5090"/>
                  <a:pt x="15877" y="5069"/>
                  <a:pt x="15869" y="5053"/>
                </a:cubicBezTo>
                <a:cubicBezTo>
                  <a:pt x="15858" y="5030"/>
                  <a:pt x="15838" y="5019"/>
                  <a:pt x="15817" y="5019"/>
                </a:cubicBezTo>
                <a:close/>
                <a:moveTo>
                  <a:pt x="13406" y="5030"/>
                </a:moveTo>
                <a:cubicBezTo>
                  <a:pt x="13389" y="5030"/>
                  <a:pt x="13371" y="5041"/>
                  <a:pt x="13371" y="5064"/>
                </a:cubicBezTo>
                <a:lnTo>
                  <a:pt x="13371" y="5080"/>
                </a:lnTo>
                <a:cubicBezTo>
                  <a:pt x="13371" y="5103"/>
                  <a:pt x="13388" y="5114"/>
                  <a:pt x="13406" y="5114"/>
                </a:cubicBezTo>
                <a:cubicBezTo>
                  <a:pt x="13423" y="5114"/>
                  <a:pt x="13441" y="5103"/>
                  <a:pt x="13441" y="5080"/>
                </a:cubicBezTo>
                <a:lnTo>
                  <a:pt x="13441" y="5064"/>
                </a:lnTo>
                <a:cubicBezTo>
                  <a:pt x="13441" y="5041"/>
                  <a:pt x="13424" y="5030"/>
                  <a:pt x="13406" y="5030"/>
                </a:cubicBezTo>
                <a:close/>
                <a:moveTo>
                  <a:pt x="16135" y="5019"/>
                </a:moveTo>
                <a:cubicBezTo>
                  <a:pt x="16124" y="5019"/>
                  <a:pt x="16114" y="5025"/>
                  <a:pt x="16107" y="5038"/>
                </a:cubicBezTo>
                <a:cubicBezTo>
                  <a:pt x="16102" y="5048"/>
                  <a:pt x="16097" y="5058"/>
                  <a:pt x="16091" y="5068"/>
                </a:cubicBezTo>
                <a:cubicBezTo>
                  <a:pt x="16077" y="5096"/>
                  <a:pt x="16102" y="5121"/>
                  <a:pt x="16125" y="5121"/>
                </a:cubicBezTo>
                <a:cubicBezTo>
                  <a:pt x="16136" y="5121"/>
                  <a:pt x="16147" y="5116"/>
                  <a:pt x="16153" y="5103"/>
                </a:cubicBezTo>
                <a:cubicBezTo>
                  <a:pt x="16158" y="5092"/>
                  <a:pt x="16164" y="5082"/>
                  <a:pt x="16169" y="5074"/>
                </a:cubicBezTo>
                <a:cubicBezTo>
                  <a:pt x="16183" y="5045"/>
                  <a:pt x="16159" y="5019"/>
                  <a:pt x="16135" y="5019"/>
                </a:cubicBezTo>
                <a:close/>
                <a:moveTo>
                  <a:pt x="491" y="5024"/>
                </a:moveTo>
                <a:cubicBezTo>
                  <a:pt x="468" y="5024"/>
                  <a:pt x="444" y="5049"/>
                  <a:pt x="458" y="5077"/>
                </a:cubicBezTo>
                <a:cubicBezTo>
                  <a:pt x="463" y="5087"/>
                  <a:pt x="469" y="5097"/>
                  <a:pt x="474" y="5107"/>
                </a:cubicBezTo>
                <a:cubicBezTo>
                  <a:pt x="480" y="5120"/>
                  <a:pt x="491" y="5125"/>
                  <a:pt x="501" y="5125"/>
                </a:cubicBezTo>
                <a:cubicBezTo>
                  <a:pt x="525" y="5125"/>
                  <a:pt x="549" y="5100"/>
                  <a:pt x="535" y="5071"/>
                </a:cubicBezTo>
                <a:cubicBezTo>
                  <a:pt x="528" y="5061"/>
                  <a:pt x="524" y="5053"/>
                  <a:pt x="519" y="5042"/>
                </a:cubicBezTo>
                <a:cubicBezTo>
                  <a:pt x="512" y="5029"/>
                  <a:pt x="502" y="5024"/>
                  <a:pt x="491" y="5024"/>
                </a:cubicBezTo>
                <a:close/>
                <a:moveTo>
                  <a:pt x="70" y="5070"/>
                </a:moveTo>
                <a:cubicBezTo>
                  <a:pt x="57" y="5070"/>
                  <a:pt x="44" y="5089"/>
                  <a:pt x="57" y="5101"/>
                </a:cubicBezTo>
                <a:lnTo>
                  <a:pt x="102" y="5145"/>
                </a:lnTo>
                <a:cubicBezTo>
                  <a:pt x="105" y="5148"/>
                  <a:pt x="110" y="5150"/>
                  <a:pt x="113" y="5150"/>
                </a:cubicBezTo>
                <a:cubicBezTo>
                  <a:pt x="127" y="5150"/>
                  <a:pt x="138" y="5133"/>
                  <a:pt x="126" y="5121"/>
                </a:cubicBezTo>
                <a:lnTo>
                  <a:pt x="82" y="5076"/>
                </a:lnTo>
                <a:cubicBezTo>
                  <a:pt x="78" y="5072"/>
                  <a:pt x="74" y="5070"/>
                  <a:pt x="70" y="5070"/>
                </a:cubicBezTo>
                <a:close/>
                <a:moveTo>
                  <a:pt x="23276" y="5072"/>
                </a:moveTo>
                <a:cubicBezTo>
                  <a:pt x="23258" y="5072"/>
                  <a:pt x="23240" y="5084"/>
                  <a:pt x="23240" y="5107"/>
                </a:cubicBezTo>
                <a:lnTo>
                  <a:pt x="23240" y="5123"/>
                </a:lnTo>
                <a:cubicBezTo>
                  <a:pt x="23240" y="5146"/>
                  <a:pt x="23258" y="5157"/>
                  <a:pt x="23276" y="5157"/>
                </a:cubicBezTo>
                <a:cubicBezTo>
                  <a:pt x="23294" y="5157"/>
                  <a:pt x="23311" y="5146"/>
                  <a:pt x="23311" y="5123"/>
                </a:cubicBezTo>
                <a:lnTo>
                  <a:pt x="23311" y="5107"/>
                </a:lnTo>
                <a:cubicBezTo>
                  <a:pt x="23311" y="5084"/>
                  <a:pt x="23294" y="5072"/>
                  <a:pt x="23276" y="5072"/>
                </a:cubicBezTo>
                <a:close/>
                <a:moveTo>
                  <a:pt x="6729" y="5059"/>
                </a:moveTo>
                <a:cubicBezTo>
                  <a:pt x="6723" y="5059"/>
                  <a:pt x="6717" y="5061"/>
                  <a:pt x="6710" y="5065"/>
                </a:cubicBezTo>
                <a:cubicBezTo>
                  <a:pt x="6694" y="5076"/>
                  <a:pt x="6681" y="5085"/>
                  <a:pt x="6666" y="5096"/>
                </a:cubicBezTo>
                <a:cubicBezTo>
                  <a:pt x="6634" y="5117"/>
                  <a:pt x="6654" y="5163"/>
                  <a:pt x="6684" y="5163"/>
                </a:cubicBezTo>
                <a:cubicBezTo>
                  <a:pt x="6689" y="5163"/>
                  <a:pt x="6696" y="5161"/>
                  <a:pt x="6702" y="5157"/>
                </a:cubicBezTo>
                <a:cubicBezTo>
                  <a:pt x="6717" y="5147"/>
                  <a:pt x="6731" y="5137"/>
                  <a:pt x="6746" y="5127"/>
                </a:cubicBezTo>
                <a:cubicBezTo>
                  <a:pt x="6779" y="5106"/>
                  <a:pt x="6759" y="5059"/>
                  <a:pt x="6729" y="5059"/>
                </a:cubicBezTo>
                <a:close/>
                <a:moveTo>
                  <a:pt x="18209" y="5039"/>
                </a:moveTo>
                <a:cubicBezTo>
                  <a:pt x="18198" y="5039"/>
                  <a:pt x="18187" y="5045"/>
                  <a:pt x="18180" y="5058"/>
                </a:cubicBezTo>
                <a:cubicBezTo>
                  <a:pt x="18170" y="5077"/>
                  <a:pt x="18160" y="5098"/>
                  <a:pt x="18150" y="5118"/>
                </a:cubicBezTo>
                <a:cubicBezTo>
                  <a:pt x="18137" y="5146"/>
                  <a:pt x="18162" y="5172"/>
                  <a:pt x="18185" y="5172"/>
                </a:cubicBezTo>
                <a:cubicBezTo>
                  <a:pt x="18195" y="5172"/>
                  <a:pt x="18205" y="5166"/>
                  <a:pt x="18212" y="5153"/>
                </a:cubicBezTo>
                <a:cubicBezTo>
                  <a:pt x="18222" y="5133"/>
                  <a:pt x="18232" y="5112"/>
                  <a:pt x="18242" y="5092"/>
                </a:cubicBezTo>
                <a:cubicBezTo>
                  <a:pt x="18256" y="5064"/>
                  <a:pt x="18232" y="5039"/>
                  <a:pt x="18209" y="5039"/>
                </a:cubicBezTo>
                <a:close/>
                <a:moveTo>
                  <a:pt x="13062" y="5118"/>
                </a:moveTo>
                <a:cubicBezTo>
                  <a:pt x="13044" y="5118"/>
                  <a:pt x="13026" y="5129"/>
                  <a:pt x="13026" y="5152"/>
                </a:cubicBezTo>
                <a:lnTo>
                  <a:pt x="13026" y="5168"/>
                </a:lnTo>
                <a:cubicBezTo>
                  <a:pt x="13026" y="5191"/>
                  <a:pt x="13044" y="5202"/>
                  <a:pt x="13062" y="5202"/>
                </a:cubicBezTo>
                <a:cubicBezTo>
                  <a:pt x="13080" y="5202"/>
                  <a:pt x="13097" y="5191"/>
                  <a:pt x="13097" y="5168"/>
                </a:cubicBezTo>
                <a:lnTo>
                  <a:pt x="13097" y="5152"/>
                </a:lnTo>
                <a:cubicBezTo>
                  <a:pt x="13097" y="5129"/>
                  <a:pt x="13080" y="5118"/>
                  <a:pt x="13062" y="5118"/>
                </a:cubicBezTo>
                <a:close/>
                <a:moveTo>
                  <a:pt x="10805" y="5104"/>
                </a:moveTo>
                <a:cubicBezTo>
                  <a:pt x="10800" y="5104"/>
                  <a:pt x="10795" y="5104"/>
                  <a:pt x="10791" y="5106"/>
                </a:cubicBezTo>
                <a:cubicBezTo>
                  <a:pt x="10775" y="5111"/>
                  <a:pt x="10761" y="5116"/>
                  <a:pt x="10747" y="5122"/>
                </a:cubicBezTo>
                <a:cubicBezTo>
                  <a:pt x="10720" y="5131"/>
                  <a:pt x="10701" y="5158"/>
                  <a:pt x="10710" y="5187"/>
                </a:cubicBezTo>
                <a:cubicBezTo>
                  <a:pt x="10716" y="5208"/>
                  <a:pt x="10738" y="5226"/>
                  <a:pt x="10761" y="5226"/>
                </a:cubicBezTo>
                <a:cubicBezTo>
                  <a:pt x="10765" y="5226"/>
                  <a:pt x="10770" y="5225"/>
                  <a:pt x="10775" y="5223"/>
                </a:cubicBezTo>
                <a:cubicBezTo>
                  <a:pt x="10791" y="5218"/>
                  <a:pt x="10805" y="5213"/>
                  <a:pt x="10820" y="5208"/>
                </a:cubicBezTo>
                <a:cubicBezTo>
                  <a:pt x="10847" y="5199"/>
                  <a:pt x="10864" y="5171"/>
                  <a:pt x="10857" y="5143"/>
                </a:cubicBezTo>
                <a:cubicBezTo>
                  <a:pt x="10850" y="5121"/>
                  <a:pt x="10828" y="5104"/>
                  <a:pt x="10805" y="5104"/>
                </a:cubicBezTo>
                <a:close/>
                <a:moveTo>
                  <a:pt x="22296" y="5173"/>
                </a:moveTo>
                <a:cubicBezTo>
                  <a:pt x="22253" y="5173"/>
                  <a:pt x="22254" y="5243"/>
                  <a:pt x="22298" y="5243"/>
                </a:cubicBezTo>
                <a:cubicBezTo>
                  <a:pt x="22344" y="5243"/>
                  <a:pt x="22344" y="5173"/>
                  <a:pt x="22298" y="5173"/>
                </a:cubicBezTo>
                <a:cubicBezTo>
                  <a:pt x="22298" y="5173"/>
                  <a:pt x="22297" y="5173"/>
                  <a:pt x="22296" y="5173"/>
                </a:cubicBezTo>
                <a:close/>
                <a:moveTo>
                  <a:pt x="15027" y="5181"/>
                </a:moveTo>
                <a:cubicBezTo>
                  <a:pt x="14981" y="5181"/>
                  <a:pt x="14981" y="5253"/>
                  <a:pt x="15027" y="5253"/>
                </a:cubicBezTo>
                <a:cubicBezTo>
                  <a:pt x="15073" y="5253"/>
                  <a:pt x="15073" y="5181"/>
                  <a:pt x="15027" y="5181"/>
                </a:cubicBezTo>
                <a:close/>
                <a:moveTo>
                  <a:pt x="7360" y="5197"/>
                </a:moveTo>
                <a:cubicBezTo>
                  <a:pt x="7315" y="5197"/>
                  <a:pt x="7315" y="5268"/>
                  <a:pt x="7360" y="5268"/>
                </a:cubicBezTo>
                <a:lnTo>
                  <a:pt x="7390" y="5268"/>
                </a:lnTo>
                <a:cubicBezTo>
                  <a:pt x="7390" y="5268"/>
                  <a:pt x="7391" y="5268"/>
                  <a:pt x="7391" y="5268"/>
                </a:cubicBezTo>
                <a:cubicBezTo>
                  <a:pt x="7435" y="5268"/>
                  <a:pt x="7435" y="5197"/>
                  <a:pt x="7390" y="5197"/>
                </a:cubicBezTo>
                <a:close/>
                <a:moveTo>
                  <a:pt x="4246" y="5186"/>
                </a:moveTo>
                <a:cubicBezTo>
                  <a:pt x="4228" y="5186"/>
                  <a:pt x="4211" y="5197"/>
                  <a:pt x="4211" y="5220"/>
                </a:cubicBezTo>
                <a:lnTo>
                  <a:pt x="4211" y="5236"/>
                </a:lnTo>
                <a:cubicBezTo>
                  <a:pt x="4211" y="5258"/>
                  <a:pt x="4228" y="5270"/>
                  <a:pt x="4246" y="5270"/>
                </a:cubicBezTo>
                <a:cubicBezTo>
                  <a:pt x="4264" y="5270"/>
                  <a:pt x="4282" y="5258"/>
                  <a:pt x="4282" y="5236"/>
                </a:cubicBezTo>
                <a:lnTo>
                  <a:pt x="4282" y="5220"/>
                </a:lnTo>
                <a:cubicBezTo>
                  <a:pt x="4282" y="5197"/>
                  <a:pt x="4264" y="5186"/>
                  <a:pt x="4246" y="5186"/>
                </a:cubicBezTo>
                <a:close/>
                <a:moveTo>
                  <a:pt x="4907" y="5172"/>
                </a:moveTo>
                <a:cubicBezTo>
                  <a:pt x="4889" y="5172"/>
                  <a:pt x="4872" y="5184"/>
                  <a:pt x="4872" y="5207"/>
                </a:cubicBezTo>
                <a:lnTo>
                  <a:pt x="4872" y="5237"/>
                </a:lnTo>
                <a:cubicBezTo>
                  <a:pt x="4871" y="5260"/>
                  <a:pt x="4889" y="5272"/>
                  <a:pt x="4907" y="5272"/>
                </a:cubicBezTo>
                <a:cubicBezTo>
                  <a:pt x="4925" y="5272"/>
                  <a:pt x="4943" y="5260"/>
                  <a:pt x="4943" y="5237"/>
                </a:cubicBezTo>
                <a:lnTo>
                  <a:pt x="4943" y="5207"/>
                </a:lnTo>
                <a:cubicBezTo>
                  <a:pt x="4943" y="5184"/>
                  <a:pt x="4925" y="5172"/>
                  <a:pt x="4907" y="5172"/>
                </a:cubicBezTo>
                <a:close/>
                <a:moveTo>
                  <a:pt x="3930" y="5186"/>
                </a:moveTo>
                <a:cubicBezTo>
                  <a:pt x="3925" y="5186"/>
                  <a:pt x="3919" y="5187"/>
                  <a:pt x="3913" y="5190"/>
                </a:cubicBezTo>
                <a:cubicBezTo>
                  <a:pt x="3903" y="5195"/>
                  <a:pt x="3894" y="5200"/>
                  <a:pt x="3884" y="5206"/>
                </a:cubicBezTo>
                <a:cubicBezTo>
                  <a:pt x="3849" y="5224"/>
                  <a:pt x="3870" y="5272"/>
                  <a:pt x="3902" y="5272"/>
                </a:cubicBezTo>
                <a:cubicBezTo>
                  <a:pt x="3907" y="5272"/>
                  <a:pt x="3913" y="5270"/>
                  <a:pt x="3918" y="5267"/>
                </a:cubicBezTo>
                <a:cubicBezTo>
                  <a:pt x="3929" y="5262"/>
                  <a:pt x="3938" y="5256"/>
                  <a:pt x="3949" y="5252"/>
                </a:cubicBezTo>
                <a:cubicBezTo>
                  <a:pt x="3984" y="5234"/>
                  <a:pt x="3962" y="5186"/>
                  <a:pt x="3930" y="5186"/>
                </a:cubicBezTo>
                <a:close/>
                <a:moveTo>
                  <a:pt x="5537" y="5173"/>
                </a:moveTo>
                <a:cubicBezTo>
                  <a:pt x="5531" y="5173"/>
                  <a:pt x="5524" y="5175"/>
                  <a:pt x="5518" y="5179"/>
                </a:cubicBezTo>
                <a:cubicBezTo>
                  <a:pt x="5503" y="5190"/>
                  <a:pt x="5488" y="5200"/>
                  <a:pt x="5473" y="5210"/>
                </a:cubicBezTo>
                <a:cubicBezTo>
                  <a:pt x="5442" y="5231"/>
                  <a:pt x="5461" y="5277"/>
                  <a:pt x="5490" y="5277"/>
                </a:cubicBezTo>
                <a:cubicBezTo>
                  <a:pt x="5496" y="5277"/>
                  <a:pt x="5502" y="5275"/>
                  <a:pt x="5509" y="5270"/>
                </a:cubicBezTo>
                <a:cubicBezTo>
                  <a:pt x="5523" y="5260"/>
                  <a:pt x="5539" y="5250"/>
                  <a:pt x="5553" y="5241"/>
                </a:cubicBezTo>
                <a:cubicBezTo>
                  <a:pt x="5585" y="5219"/>
                  <a:pt x="5566" y="5173"/>
                  <a:pt x="5537" y="5173"/>
                </a:cubicBezTo>
                <a:close/>
                <a:moveTo>
                  <a:pt x="19384" y="5159"/>
                </a:moveTo>
                <a:cubicBezTo>
                  <a:pt x="19375" y="5159"/>
                  <a:pt x="19365" y="5162"/>
                  <a:pt x="19357" y="5166"/>
                </a:cubicBezTo>
                <a:cubicBezTo>
                  <a:pt x="19346" y="5171"/>
                  <a:pt x="19337" y="5176"/>
                  <a:pt x="19326" y="5181"/>
                </a:cubicBezTo>
                <a:cubicBezTo>
                  <a:pt x="19300" y="5195"/>
                  <a:pt x="19294" y="5230"/>
                  <a:pt x="19306" y="5255"/>
                </a:cubicBezTo>
                <a:cubicBezTo>
                  <a:pt x="19317" y="5272"/>
                  <a:pt x="19335" y="5281"/>
                  <a:pt x="19353" y="5281"/>
                </a:cubicBezTo>
                <a:cubicBezTo>
                  <a:pt x="19362" y="5281"/>
                  <a:pt x="19371" y="5279"/>
                  <a:pt x="19380" y="5275"/>
                </a:cubicBezTo>
                <a:cubicBezTo>
                  <a:pt x="19390" y="5269"/>
                  <a:pt x="19400" y="5264"/>
                  <a:pt x="19410" y="5259"/>
                </a:cubicBezTo>
                <a:cubicBezTo>
                  <a:pt x="19436" y="5246"/>
                  <a:pt x="19443" y="5210"/>
                  <a:pt x="19430" y="5186"/>
                </a:cubicBezTo>
                <a:cubicBezTo>
                  <a:pt x="19420" y="5168"/>
                  <a:pt x="19402" y="5159"/>
                  <a:pt x="19384" y="5159"/>
                </a:cubicBezTo>
                <a:close/>
                <a:moveTo>
                  <a:pt x="21637" y="5247"/>
                </a:moveTo>
                <a:cubicBezTo>
                  <a:pt x="21614" y="5247"/>
                  <a:pt x="21614" y="5283"/>
                  <a:pt x="21637" y="5283"/>
                </a:cubicBezTo>
                <a:cubicBezTo>
                  <a:pt x="21638" y="5283"/>
                  <a:pt x="21638" y="5283"/>
                  <a:pt x="21638" y="5283"/>
                </a:cubicBezTo>
                <a:cubicBezTo>
                  <a:pt x="21659" y="5283"/>
                  <a:pt x="21661" y="5248"/>
                  <a:pt x="21637" y="5247"/>
                </a:cubicBezTo>
                <a:close/>
                <a:moveTo>
                  <a:pt x="20375" y="5182"/>
                </a:moveTo>
                <a:cubicBezTo>
                  <a:pt x="20349" y="5182"/>
                  <a:pt x="20325" y="5218"/>
                  <a:pt x="20349" y="5243"/>
                </a:cubicBezTo>
                <a:cubicBezTo>
                  <a:pt x="20359" y="5254"/>
                  <a:pt x="20369" y="5264"/>
                  <a:pt x="20378" y="5274"/>
                </a:cubicBezTo>
                <a:cubicBezTo>
                  <a:pt x="20385" y="5281"/>
                  <a:pt x="20394" y="5284"/>
                  <a:pt x="20402" y="5284"/>
                </a:cubicBezTo>
                <a:cubicBezTo>
                  <a:pt x="20428" y="5284"/>
                  <a:pt x="20452" y="5249"/>
                  <a:pt x="20427" y="5223"/>
                </a:cubicBezTo>
                <a:cubicBezTo>
                  <a:pt x="20417" y="5213"/>
                  <a:pt x="20407" y="5202"/>
                  <a:pt x="20399" y="5194"/>
                </a:cubicBezTo>
                <a:cubicBezTo>
                  <a:pt x="20392" y="5186"/>
                  <a:pt x="20383" y="5182"/>
                  <a:pt x="20375" y="5182"/>
                </a:cubicBezTo>
                <a:close/>
                <a:moveTo>
                  <a:pt x="2579" y="5193"/>
                </a:moveTo>
                <a:cubicBezTo>
                  <a:pt x="2573" y="5193"/>
                  <a:pt x="2567" y="5195"/>
                  <a:pt x="2561" y="5199"/>
                </a:cubicBezTo>
                <a:cubicBezTo>
                  <a:pt x="2545" y="5210"/>
                  <a:pt x="2530" y="5218"/>
                  <a:pt x="2517" y="5229"/>
                </a:cubicBezTo>
                <a:cubicBezTo>
                  <a:pt x="2484" y="5250"/>
                  <a:pt x="2504" y="5296"/>
                  <a:pt x="2533" y="5296"/>
                </a:cubicBezTo>
                <a:cubicBezTo>
                  <a:pt x="2539" y="5296"/>
                  <a:pt x="2545" y="5294"/>
                  <a:pt x="2551" y="5290"/>
                </a:cubicBezTo>
                <a:cubicBezTo>
                  <a:pt x="2567" y="5280"/>
                  <a:pt x="2582" y="5270"/>
                  <a:pt x="2596" y="5260"/>
                </a:cubicBezTo>
                <a:cubicBezTo>
                  <a:pt x="2628" y="5240"/>
                  <a:pt x="2608" y="5193"/>
                  <a:pt x="2579" y="5193"/>
                </a:cubicBezTo>
                <a:close/>
                <a:moveTo>
                  <a:pt x="9505" y="5153"/>
                </a:moveTo>
                <a:cubicBezTo>
                  <a:pt x="9484" y="5153"/>
                  <a:pt x="9462" y="5171"/>
                  <a:pt x="9467" y="5197"/>
                </a:cubicBezTo>
                <a:cubicBezTo>
                  <a:pt x="9473" y="5222"/>
                  <a:pt x="9478" y="5247"/>
                  <a:pt x="9481" y="5273"/>
                </a:cubicBezTo>
                <a:cubicBezTo>
                  <a:pt x="9484" y="5291"/>
                  <a:pt x="9498" y="5299"/>
                  <a:pt x="9512" y="5299"/>
                </a:cubicBezTo>
                <a:cubicBezTo>
                  <a:pt x="9532" y="5299"/>
                  <a:pt x="9555" y="5281"/>
                  <a:pt x="9549" y="5254"/>
                </a:cubicBezTo>
                <a:cubicBezTo>
                  <a:pt x="9544" y="5229"/>
                  <a:pt x="9539" y="5204"/>
                  <a:pt x="9535" y="5179"/>
                </a:cubicBezTo>
                <a:cubicBezTo>
                  <a:pt x="9532" y="5161"/>
                  <a:pt x="9518" y="5153"/>
                  <a:pt x="9505" y="5153"/>
                </a:cubicBezTo>
                <a:close/>
                <a:moveTo>
                  <a:pt x="13571" y="5298"/>
                </a:moveTo>
                <a:cubicBezTo>
                  <a:pt x="13563" y="5298"/>
                  <a:pt x="13554" y="5301"/>
                  <a:pt x="13547" y="5309"/>
                </a:cubicBezTo>
                <a:lnTo>
                  <a:pt x="13532" y="5325"/>
                </a:lnTo>
                <a:cubicBezTo>
                  <a:pt x="13506" y="5350"/>
                  <a:pt x="13530" y="5385"/>
                  <a:pt x="13557" y="5385"/>
                </a:cubicBezTo>
                <a:cubicBezTo>
                  <a:pt x="13565" y="5385"/>
                  <a:pt x="13574" y="5382"/>
                  <a:pt x="13581" y="5374"/>
                </a:cubicBezTo>
                <a:lnTo>
                  <a:pt x="13597" y="5358"/>
                </a:lnTo>
                <a:cubicBezTo>
                  <a:pt x="13622" y="5334"/>
                  <a:pt x="13598" y="5298"/>
                  <a:pt x="13571" y="5298"/>
                </a:cubicBezTo>
                <a:close/>
                <a:moveTo>
                  <a:pt x="18707" y="5266"/>
                </a:moveTo>
                <a:cubicBezTo>
                  <a:pt x="18680" y="5266"/>
                  <a:pt x="18653" y="5283"/>
                  <a:pt x="18653" y="5318"/>
                </a:cubicBezTo>
                <a:lnTo>
                  <a:pt x="18653" y="5348"/>
                </a:lnTo>
                <a:cubicBezTo>
                  <a:pt x="18654" y="5382"/>
                  <a:pt x="18681" y="5399"/>
                  <a:pt x="18707" y="5399"/>
                </a:cubicBezTo>
                <a:cubicBezTo>
                  <a:pt x="18734" y="5399"/>
                  <a:pt x="18761" y="5382"/>
                  <a:pt x="18761" y="5348"/>
                </a:cubicBezTo>
                <a:lnTo>
                  <a:pt x="18761" y="5318"/>
                </a:lnTo>
                <a:cubicBezTo>
                  <a:pt x="18761" y="5283"/>
                  <a:pt x="18734" y="5266"/>
                  <a:pt x="18707" y="5266"/>
                </a:cubicBezTo>
                <a:close/>
                <a:moveTo>
                  <a:pt x="19655" y="5317"/>
                </a:moveTo>
                <a:cubicBezTo>
                  <a:pt x="19637" y="5317"/>
                  <a:pt x="19620" y="5328"/>
                  <a:pt x="19620" y="5351"/>
                </a:cubicBezTo>
                <a:lnTo>
                  <a:pt x="19620" y="5367"/>
                </a:lnTo>
                <a:cubicBezTo>
                  <a:pt x="19619" y="5389"/>
                  <a:pt x="19637" y="5400"/>
                  <a:pt x="19655" y="5400"/>
                </a:cubicBezTo>
                <a:cubicBezTo>
                  <a:pt x="19672" y="5400"/>
                  <a:pt x="19690" y="5389"/>
                  <a:pt x="19690" y="5367"/>
                </a:cubicBezTo>
                <a:lnTo>
                  <a:pt x="19690" y="5351"/>
                </a:lnTo>
                <a:cubicBezTo>
                  <a:pt x="19690" y="5328"/>
                  <a:pt x="19672" y="5317"/>
                  <a:pt x="19655" y="5317"/>
                </a:cubicBezTo>
                <a:close/>
                <a:moveTo>
                  <a:pt x="3208" y="5332"/>
                </a:moveTo>
                <a:cubicBezTo>
                  <a:pt x="3163" y="5332"/>
                  <a:pt x="3163" y="5404"/>
                  <a:pt x="3209" y="5404"/>
                </a:cubicBezTo>
                <a:lnTo>
                  <a:pt x="3239" y="5404"/>
                </a:lnTo>
                <a:cubicBezTo>
                  <a:pt x="3284" y="5404"/>
                  <a:pt x="3284" y="5332"/>
                  <a:pt x="3239" y="5332"/>
                </a:cubicBezTo>
                <a:lnTo>
                  <a:pt x="3209" y="5332"/>
                </a:lnTo>
                <a:cubicBezTo>
                  <a:pt x="3209" y="5332"/>
                  <a:pt x="3208" y="5332"/>
                  <a:pt x="3208" y="5332"/>
                </a:cubicBezTo>
                <a:close/>
                <a:moveTo>
                  <a:pt x="12290" y="5324"/>
                </a:moveTo>
                <a:cubicBezTo>
                  <a:pt x="12280" y="5324"/>
                  <a:pt x="12269" y="5330"/>
                  <a:pt x="12262" y="5343"/>
                </a:cubicBezTo>
                <a:cubicBezTo>
                  <a:pt x="12257" y="5353"/>
                  <a:pt x="12252" y="5363"/>
                  <a:pt x="12247" y="5373"/>
                </a:cubicBezTo>
                <a:cubicBezTo>
                  <a:pt x="12232" y="5401"/>
                  <a:pt x="12257" y="5426"/>
                  <a:pt x="12280" y="5426"/>
                </a:cubicBezTo>
                <a:cubicBezTo>
                  <a:pt x="12291" y="5426"/>
                  <a:pt x="12302" y="5421"/>
                  <a:pt x="12308" y="5409"/>
                </a:cubicBezTo>
                <a:cubicBezTo>
                  <a:pt x="12314" y="5398"/>
                  <a:pt x="12319" y="5389"/>
                  <a:pt x="12324" y="5378"/>
                </a:cubicBezTo>
                <a:cubicBezTo>
                  <a:pt x="12339" y="5350"/>
                  <a:pt x="12314" y="5324"/>
                  <a:pt x="12290" y="5324"/>
                </a:cubicBezTo>
                <a:close/>
                <a:moveTo>
                  <a:pt x="24957" y="5410"/>
                </a:moveTo>
                <a:cubicBezTo>
                  <a:pt x="24935" y="5410"/>
                  <a:pt x="24935" y="5445"/>
                  <a:pt x="24957" y="5445"/>
                </a:cubicBezTo>
                <a:cubicBezTo>
                  <a:pt x="24979" y="5445"/>
                  <a:pt x="24979" y="5410"/>
                  <a:pt x="24957" y="5410"/>
                </a:cubicBezTo>
                <a:close/>
                <a:moveTo>
                  <a:pt x="23696" y="5345"/>
                </a:moveTo>
                <a:cubicBezTo>
                  <a:pt x="23669" y="5345"/>
                  <a:pt x="23645" y="5381"/>
                  <a:pt x="23670" y="5406"/>
                </a:cubicBezTo>
                <a:cubicBezTo>
                  <a:pt x="23680" y="5416"/>
                  <a:pt x="23690" y="5427"/>
                  <a:pt x="23698" y="5436"/>
                </a:cubicBezTo>
                <a:cubicBezTo>
                  <a:pt x="23705" y="5444"/>
                  <a:pt x="23713" y="5447"/>
                  <a:pt x="23721" y="5447"/>
                </a:cubicBezTo>
                <a:cubicBezTo>
                  <a:pt x="23748" y="5447"/>
                  <a:pt x="23772" y="5411"/>
                  <a:pt x="23748" y="5386"/>
                </a:cubicBezTo>
                <a:cubicBezTo>
                  <a:pt x="23738" y="5375"/>
                  <a:pt x="23728" y="5365"/>
                  <a:pt x="23720" y="5356"/>
                </a:cubicBezTo>
                <a:cubicBezTo>
                  <a:pt x="23713" y="5349"/>
                  <a:pt x="23704" y="5345"/>
                  <a:pt x="23696" y="5345"/>
                </a:cubicBezTo>
                <a:close/>
                <a:moveTo>
                  <a:pt x="21351" y="5410"/>
                </a:moveTo>
                <a:cubicBezTo>
                  <a:pt x="21343" y="5410"/>
                  <a:pt x="21334" y="5413"/>
                  <a:pt x="21327" y="5420"/>
                </a:cubicBezTo>
                <a:lnTo>
                  <a:pt x="21312" y="5436"/>
                </a:lnTo>
                <a:cubicBezTo>
                  <a:pt x="21287" y="5461"/>
                  <a:pt x="21310" y="5496"/>
                  <a:pt x="21337" y="5496"/>
                </a:cubicBezTo>
                <a:cubicBezTo>
                  <a:pt x="21345" y="5496"/>
                  <a:pt x="21353" y="5493"/>
                  <a:pt x="21361" y="5485"/>
                </a:cubicBezTo>
                <a:lnTo>
                  <a:pt x="21376" y="5470"/>
                </a:lnTo>
                <a:cubicBezTo>
                  <a:pt x="21402" y="5445"/>
                  <a:pt x="21378" y="5410"/>
                  <a:pt x="21351" y="5410"/>
                </a:cubicBezTo>
                <a:close/>
                <a:moveTo>
                  <a:pt x="4199" y="5440"/>
                </a:moveTo>
                <a:cubicBezTo>
                  <a:pt x="4153" y="5440"/>
                  <a:pt x="4153" y="5510"/>
                  <a:pt x="4199" y="5510"/>
                </a:cubicBezTo>
                <a:lnTo>
                  <a:pt x="4215" y="5510"/>
                </a:lnTo>
                <a:cubicBezTo>
                  <a:pt x="4261" y="5510"/>
                  <a:pt x="4262" y="5440"/>
                  <a:pt x="4215" y="5440"/>
                </a:cubicBezTo>
                <a:close/>
                <a:moveTo>
                  <a:pt x="7869" y="5424"/>
                </a:moveTo>
                <a:cubicBezTo>
                  <a:pt x="7861" y="5424"/>
                  <a:pt x="7852" y="5427"/>
                  <a:pt x="7845" y="5435"/>
                </a:cubicBezTo>
                <a:lnTo>
                  <a:pt x="7829" y="5451"/>
                </a:lnTo>
                <a:cubicBezTo>
                  <a:pt x="7804" y="5476"/>
                  <a:pt x="7828" y="5511"/>
                  <a:pt x="7855" y="5511"/>
                </a:cubicBezTo>
                <a:cubicBezTo>
                  <a:pt x="7863" y="5511"/>
                  <a:pt x="7871" y="5507"/>
                  <a:pt x="7878" y="5500"/>
                </a:cubicBezTo>
                <a:lnTo>
                  <a:pt x="7894" y="5484"/>
                </a:lnTo>
                <a:cubicBezTo>
                  <a:pt x="7920" y="5460"/>
                  <a:pt x="7896" y="5424"/>
                  <a:pt x="7869" y="5424"/>
                </a:cubicBezTo>
                <a:close/>
                <a:moveTo>
                  <a:pt x="16409" y="5399"/>
                </a:moveTo>
                <a:cubicBezTo>
                  <a:pt x="16384" y="5399"/>
                  <a:pt x="16360" y="5424"/>
                  <a:pt x="16377" y="5451"/>
                </a:cubicBezTo>
                <a:cubicBezTo>
                  <a:pt x="16388" y="5466"/>
                  <a:pt x="16397" y="5480"/>
                  <a:pt x="16408" y="5495"/>
                </a:cubicBezTo>
                <a:cubicBezTo>
                  <a:pt x="16416" y="5506"/>
                  <a:pt x="16427" y="5511"/>
                  <a:pt x="16438" y="5511"/>
                </a:cubicBezTo>
                <a:cubicBezTo>
                  <a:pt x="16463" y="5511"/>
                  <a:pt x="16487" y="5486"/>
                  <a:pt x="16468" y="5459"/>
                </a:cubicBezTo>
                <a:cubicBezTo>
                  <a:pt x="16458" y="5443"/>
                  <a:pt x="16450" y="5430"/>
                  <a:pt x="16439" y="5415"/>
                </a:cubicBezTo>
                <a:cubicBezTo>
                  <a:pt x="16431" y="5404"/>
                  <a:pt x="16420" y="5399"/>
                  <a:pt x="16409" y="5399"/>
                </a:cubicBezTo>
                <a:close/>
                <a:moveTo>
                  <a:pt x="9306" y="5423"/>
                </a:moveTo>
                <a:cubicBezTo>
                  <a:pt x="9282" y="5423"/>
                  <a:pt x="9257" y="5449"/>
                  <a:pt x="9271" y="5477"/>
                </a:cubicBezTo>
                <a:cubicBezTo>
                  <a:pt x="9277" y="5487"/>
                  <a:pt x="9282" y="5496"/>
                  <a:pt x="9287" y="5506"/>
                </a:cubicBezTo>
                <a:cubicBezTo>
                  <a:pt x="9294" y="5519"/>
                  <a:pt x="9304" y="5524"/>
                  <a:pt x="9315" y="5524"/>
                </a:cubicBezTo>
                <a:cubicBezTo>
                  <a:pt x="9339" y="5524"/>
                  <a:pt x="9363" y="5499"/>
                  <a:pt x="9349" y="5472"/>
                </a:cubicBezTo>
                <a:cubicBezTo>
                  <a:pt x="9344" y="5461"/>
                  <a:pt x="9339" y="5452"/>
                  <a:pt x="9333" y="5441"/>
                </a:cubicBezTo>
                <a:cubicBezTo>
                  <a:pt x="9327" y="5429"/>
                  <a:pt x="9316" y="5423"/>
                  <a:pt x="9306" y="5423"/>
                </a:cubicBezTo>
                <a:close/>
                <a:moveTo>
                  <a:pt x="8884" y="5469"/>
                </a:moveTo>
                <a:cubicBezTo>
                  <a:pt x="8871" y="5469"/>
                  <a:pt x="8858" y="5487"/>
                  <a:pt x="8870" y="5500"/>
                </a:cubicBezTo>
                <a:lnTo>
                  <a:pt x="8914" y="5544"/>
                </a:lnTo>
                <a:cubicBezTo>
                  <a:pt x="8918" y="5547"/>
                  <a:pt x="8922" y="5549"/>
                  <a:pt x="8926" y="5549"/>
                </a:cubicBezTo>
                <a:cubicBezTo>
                  <a:pt x="8939" y="5549"/>
                  <a:pt x="8952" y="5532"/>
                  <a:pt x="8939" y="5520"/>
                </a:cubicBezTo>
                <a:lnTo>
                  <a:pt x="8894" y="5475"/>
                </a:lnTo>
                <a:cubicBezTo>
                  <a:pt x="8891" y="5471"/>
                  <a:pt x="8887" y="5469"/>
                  <a:pt x="8884" y="5469"/>
                </a:cubicBezTo>
                <a:close/>
                <a:moveTo>
                  <a:pt x="15449" y="5412"/>
                </a:moveTo>
                <a:cubicBezTo>
                  <a:pt x="15436" y="5412"/>
                  <a:pt x="15423" y="5429"/>
                  <a:pt x="15436" y="5442"/>
                </a:cubicBezTo>
                <a:cubicBezTo>
                  <a:pt x="15466" y="5475"/>
                  <a:pt x="15496" y="5510"/>
                  <a:pt x="15528" y="5546"/>
                </a:cubicBezTo>
                <a:cubicBezTo>
                  <a:pt x="15531" y="5550"/>
                  <a:pt x="15536" y="5552"/>
                  <a:pt x="15539" y="5552"/>
                </a:cubicBezTo>
                <a:cubicBezTo>
                  <a:pt x="15553" y="5552"/>
                  <a:pt x="15564" y="5534"/>
                  <a:pt x="15552" y="5521"/>
                </a:cubicBezTo>
                <a:cubicBezTo>
                  <a:pt x="15523" y="5487"/>
                  <a:pt x="15491" y="5452"/>
                  <a:pt x="15461" y="5417"/>
                </a:cubicBezTo>
                <a:cubicBezTo>
                  <a:pt x="15457" y="5413"/>
                  <a:pt x="15453" y="5412"/>
                  <a:pt x="15449" y="5412"/>
                </a:cubicBezTo>
                <a:close/>
                <a:moveTo>
                  <a:pt x="15864" y="5425"/>
                </a:moveTo>
                <a:cubicBezTo>
                  <a:pt x="15850" y="5425"/>
                  <a:pt x="15837" y="5433"/>
                  <a:pt x="15834" y="5451"/>
                </a:cubicBezTo>
                <a:cubicBezTo>
                  <a:pt x="15824" y="5485"/>
                  <a:pt x="15834" y="5517"/>
                  <a:pt x="15856" y="5545"/>
                </a:cubicBezTo>
                <a:cubicBezTo>
                  <a:pt x="15862" y="5553"/>
                  <a:pt x="15872" y="5556"/>
                  <a:pt x="15882" y="5556"/>
                </a:cubicBezTo>
                <a:cubicBezTo>
                  <a:pt x="15891" y="5556"/>
                  <a:pt x="15901" y="5552"/>
                  <a:pt x="15907" y="5546"/>
                </a:cubicBezTo>
                <a:cubicBezTo>
                  <a:pt x="15922" y="5531"/>
                  <a:pt x="15918" y="5510"/>
                  <a:pt x="15907" y="5496"/>
                </a:cubicBezTo>
                <a:cubicBezTo>
                  <a:pt x="15901" y="5488"/>
                  <a:pt x="15901" y="5479"/>
                  <a:pt x="15902" y="5470"/>
                </a:cubicBezTo>
                <a:cubicBezTo>
                  <a:pt x="15908" y="5443"/>
                  <a:pt x="15885" y="5425"/>
                  <a:pt x="15864" y="5425"/>
                </a:cubicBezTo>
                <a:close/>
                <a:moveTo>
                  <a:pt x="20691" y="5483"/>
                </a:moveTo>
                <a:cubicBezTo>
                  <a:pt x="20664" y="5483"/>
                  <a:pt x="20640" y="5518"/>
                  <a:pt x="20666" y="5543"/>
                </a:cubicBezTo>
                <a:lnTo>
                  <a:pt x="20682" y="5559"/>
                </a:lnTo>
                <a:cubicBezTo>
                  <a:pt x="20689" y="5566"/>
                  <a:pt x="20698" y="5569"/>
                  <a:pt x="20706" y="5569"/>
                </a:cubicBezTo>
                <a:cubicBezTo>
                  <a:pt x="20733" y="5569"/>
                  <a:pt x="20756" y="5534"/>
                  <a:pt x="20731" y="5509"/>
                </a:cubicBezTo>
                <a:lnTo>
                  <a:pt x="20715" y="5494"/>
                </a:lnTo>
                <a:cubicBezTo>
                  <a:pt x="20708" y="5486"/>
                  <a:pt x="20700" y="5483"/>
                  <a:pt x="20691" y="5483"/>
                </a:cubicBezTo>
                <a:close/>
                <a:moveTo>
                  <a:pt x="4515" y="5515"/>
                </a:moveTo>
                <a:cubicBezTo>
                  <a:pt x="4507" y="5515"/>
                  <a:pt x="4499" y="5519"/>
                  <a:pt x="4491" y="5526"/>
                </a:cubicBezTo>
                <a:lnTo>
                  <a:pt x="4476" y="5542"/>
                </a:lnTo>
                <a:cubicBezTo>
                  <a:pt x="4449" y="5566"/>
                  <a:pt x="4474" y="5602"/>
                  <a:pt x="4502" y="5602"/>
                </a:cubicBezTo>
                <a:cubicBezTo>
                  <a:pt x="4510" y="5602"/>
                  <a:pt x="4518" y="5599"/>
                  <a:pt x="4525" y="5592"/>
                </a:cubicBezTo>
                <a:lnTo>
                  <a:pt x="4541" y="5576"/>
                </a:lnTo>
                <a:cubicBezTo>
                  <a:pt x="4566" y="5551"/>
                  <a:pt x="4542" y="5515"/>
                  <a:pt x="4515" y="5515"/>
                </a:cubicBezTo>
                <a:close/>
                <a:moveTo>
                  <a:pt x="2066" y="5540"/>
                </a:moveTo>
                <a:cubicBezTo>
                  <a:pt x="2020" y="5540"/>
                  <a:pt x="2020" y="5610"/>
                  <a:pt x="2066" y="5610"/>
                </a:cubicBezTo>
                <a:cubicBezTo>
                  <a:pt x="2111" y="5610"/>
                  <a:pt x="2111" y="5540"/>
                  <a:pt x="2066" y="5540"/>
                </a:cubicBezTo>
                <a:close/>
                <a:moveTo>
                  <a:pt x="7793" y="5545"/>
                </a:moveTo>
                <a:cubicBezTo>
                  <a:pt x="7747" y="5545"/>
                  <a:pt x="7747" y="5615"/>
                  <a:pt x="7793" y="5615"/>
                </a:cubicBezTo>
                <a:cubicBezTo>
                  <a:pt x="7839" y="5615"/>
                  <a:pt x="7839" y="5545"/>
                  <a:pt x="7793" y="5545"/>
                </a:cubicBezTo>
                <a:close/>
                <a:moveTo>
                  <a:pt x="3718" y="5559"/>
                </a:moveTo>
                <a:cubicBezTo>
                  <a:pt x="3710" y="5559"/>
                  <a:pt x="3702" y="5562"/>
                  <a:pt x="3695" y="5569"/>
                </a:cubicBezTo>
                <a:lnTo>
                  <a:pt x="3679" y="5585"/>
                </a:lnTo>
                <a:cubicBezTo>
                  <a:pt x="3654" y="5611"/>
                  <a:pt x="3678" y="5646"/>
                  <a:pt x="3705" y="5646"/>
                </a:cubicBezTo>
                <a:cubicBezTo>
                  <a:pt x="3713" y="5646"/>
                  <a:pt x="3721" y="5643"/>
                  <a:pt x="3729" y="5635"/>
                </a:cubicBezTo>
                <a:cubicBezTo>
                  <a:pt x="3734" y="5629"/>
                  <a:pt x="3738" y="5625"/>
                  <a:pt x="3744" y="5619"/>
                </a:cubicBezTo>
                <a:cubicBezTo>
                  <a:pt x="3769" y="5594"/>
                  <a:pt x="3745" y="5559"/>
                  <a:pt x="3718" y="5559"/>
                </a:cubicBezTo>
                <a:close/>
                <a:moveTo>
                  <a:pt x="24669" y="5572"/>
                </a:moveTo>
                <a:cubicBezTo>
                  <a:pt x="24661" y="5572"/>
                  <a:pt x="24653" y="5575"/>
                  <a:pt x="24645" y="5582"/>
                </a:cubicBezTo>
                <a:lnTo>
                  <a:pt x="24629" y="5597"/>
                </a:lnTo>
                <a:cubicBezTo>
                  <a:pt x="24604" y="5622"/>
                  <a:pt x="24629" y="5657"/>
                  <a:pt x="24656" y="5657"/>
                </a:cubicBezTo>
                <a:cubicBezTo>
                  <a:pt x="24664" y="5657"/>
                  <a:pt x="24672" y="5654"/>
                  <a:pt x="24680" y="5647"/>
                </a:cubicBezTo>
                <a:lnTo>
                  <a:pt x="24695" y="5631"/>
                </a:lnTo>
                <a:cubicBezTo>
                  <a:pt x="24720" y="5607"/>
                  <a:pt x="24697" y="5572"/>
                  <a:pt x="24669" y="5572"/>
                </a:cubicBezTo>
                <a:close/>
                <a:moveTo>
                  <a:pt x="13060" y="5584"/>
                </a:moveTo>
                <a:cubicBezTo>
                  <a:pt x="13043" y="5584"/>
                  <a:pt x="13025" y="5595"/>
                  <a:pt x="13025" y="5618"/>
                </a:cubicBezTo>
                <a:lnTo>
                  <a:pt x="13025" y="5634"/>
                </a:lnTo>
                <a:cubicBezTo>
                  <a:pt x="13025" y="5657"/>
                  <a:pt x="13043" y="5668"/>
                  <a:pt x="13060" y="5668"/>
                </a:cubicBezTo>
                <a:cubicBezTo>
                  <a:pt x="13078" y="5668"/>
                  <a:pt x="13095" y="5657"/>
                  <a:pt x="13095" y="5634"/>
                </a:cubicBezTo>
                <a:lnTo>
                  <a:pt x="13095" y="5618"/>
                </a:lnTo>
                <a:cubicBezTo>
                  <a:pt x="13095" y="5595"/>
                  <a:pt x="13078" y="5584"/>
                  <a:pt x="13060" y="5584"/>
                </a:cubicBezTo>
                <a:close/>
                <a:moveTo>
                  <a:pt x="12744" y="5584"/>
                </a:moveTo>
                <a:cubicBezTo>
                  <a:pt x="12739" y="5584"/>
                  <a:pt x="12733" y="5585"/>
                  <a:pt x="12728" y="5588"/>
                </a:cubicBezTo>
                <a:cubicBezTo>
                  <a:pt x="12717" y="5593"/>
                  <a:pt x="12708" y="5598"/>
                  <a:pt x="12697" y="5604"/>
                </a:cubicBezTo>
                <a:cubicBezTo>
                  <a:pt x="12663" y="5622"/>
                  <a:pt x="12684" y="5670"/>
                  <a:pt x="12716" y="5670"/>
                </a:cubicBezTo>
                <a:cubicBezTo>
                  <a:pt x="12721" y="5670"/>
                  <a:pt x="12727" y="5668"/>
                  <a:pt x="12733" y="5665"/>
                </a:cubicBezTo>
                <a:cubicBezTo>
                  <a:pt x="12743" y="5660"/>
                  <a:pt x="12753" y="5655"/>
                  <a:pt x="12763" y="5650"/>
                </a:cubicBezTo>
                <a:cubicBezTo>
                  <a:pt x="12798" y="5632"/>
                  <a:pt x="12777" y="5584"/>
                  <a:pt x="12744" y="5584"/>
                </a:cubicBezTo>
                <a:close/>
                <a:moveTo>
                  <a:pt x="13721" y="5570"/>
                </a:moveTo>
                <a:cubicBezTo>
                  <a:pt x="13704" y="5570"/>
                  <a:pt x="13686" y="5582"/>
                  <a:pt x="13686" y="5605"/>
                </a:cubicBezTo>
                <a:lnTo>
                  <a:pt x="13686" y="5635"/>
                </a:lnTo>
                <a:cubicBezTo>
                  <a:pt x="13686" y="5658"/>
                  <a:pt x="13703" y="5670"/>
                  <a:pt x="13721" y="5670"/>
                </a:cubicBezTo>
                <a:cubicBezTo>
                  <a:pt x="13739" y="5670"/>
                  <a:pt x="13756" y="5658"/>
                  <a:pt x="13756" y="5635"/>
                </a:cubicBezTo>
                <a:lnTo>
                  <a:pt x="13756" y="5605"/>
                </a:lnTo>
                <a:cubicBezTo>
                  <a:pt x="13756" y="5582"/>
                  <a:pt x="13739" y="5570"/>
                  <a:pt x="13721" y="5570"/>
                </a:cubicBezTo>
                <a:close/>
                <a:moveTo>
                  <a:pt x="6780" y="5563"/>
                </a:moveTo>
                <a:cubicBezTo>
                  <a:pt x="6710" y="5563"/>
                  <a:pt x="6710" y="5671"/>
                  <a:pt x="6780" y="5671"/>
                </a:cubicBezTo>
                <a:cubicBezTo>
                  <a:pt x="6849" y="5671"/>
                  <a:pt x="6849" y="5563"/>
                  <a:pt x="6780" y="5563"/>
                </a:cubicBezTo>
                <a:close/>
                <a:moveTo>
                  <a:pt x="595" y="5627"/>
                </a:moveTo>
                <a:cubicBezTo>
                  <a:pt x="582" y="5627"/>
                  <a:pt x="569" y="5645"/>
                  <a:pt x="582" y="5657"/>
                </a:cubicBezTo>
                <a:lnTo>
                  <a:pt x="597" y="5673"/>
                </a:lnTo>
                <a:cubicBezTo>
                  <a:pt x="601" y="5677"/>
                  <a:pt x="605" y="5678"/>
                  <a:pt x="609" y="5678"/>
                </a:cubicBezTo>
                <a:cubicBezTo>
                  <a:pt x="622" y="5678"/>
                  <a:pt x="635" y="5660"/>
                  <a:pt x="623" y="5648"/>
                </a:cubicBezTo>
                <a:cubicBezTo>
                  <a:pt x="616" y="5642"/>
                  <a:pt x="611" y="5637"/>
                  <a:pt x="607" y="5632"/>
                </a:cubicBezTo>
                <a:cubicBezTo>
                  <a:pt x="603" y="5628"/>
                  <a:pt x="599" y="5627"/>
                  <a:pt x="595" y="5627"/>
                </a:cubicBezTo>
                <a:close/>
                <a:moveTo>
                  <a:pt x="11392" y="5592"/>
                </a:moveTo>
                <a:cubicBezTo>
                  <a:pt x="11386" y="5592"/>
                  <a:pt x="11380" y="5594"/>
                  <a:pt x="11374" y="5598"/>
                </a:cubicBezTo>
                <a:cubicBezTo>
                  <a:pt x="11358" y="5609"/>
                  <a:pt x="11344" y="5618"/>
                  <a:pt x="11329" y="5629"/>
                </a:cubicBezTo>
                <a:cubicBezTo>
                  <a:pt x="11297" y="5649"/>
                  <a:pt x="11317" y="5695"/>
                  <a:pt x="11347" y="5695"/>
                </a:cubicBezTo>
                <a:cubicBezTo>
                  <a:pt x="11352" y="5695"/>
                  <a:pt x="11358" y="5694"/>
                  <a:pt x="11365" y="5690"/>
                </a:cubicBezTo>
                <a:cubicBezTo>
                  <a:pt x="11380" y="5679"/>
                  <a:pt x="11395" y="5671"/>
                  <a:pt x="11409" y="5660"/>
                </a:cubicBezTo>
                <a:cubicBezTo>
                  <a:pt x="11441" y="5639"/>
                  <a:pt x="11421" y="5592"/>
                  <a:pt x="11392" y="5592"/>
                </a:cubicBezTo>
                <a:close/>
                <a:moveTo>
                  <a:pt x="17131" y="5590"/>
                </a:moveTo>
                <a:cubicBezTo>
                  <a:pt x="17090" y="5590"/>
                  <a:pt x="17054" y="5643"/>
                  <a:pt x="17091" y="5681"/>
                </a:cubicBezTo>
                <a:cubicBezTo>
                  <a:pt x="17096" y="5686"/>
                  <a:pt x="17101" y="5693"/>
                  <a:pt x="17106" y="5697"/>
                </a:cubicBezTo>
                <a:cubicBezTo>
                  <a:pt x="17117" y="5708"/>
                  <a:pt x="17130" y="5712"/>
                  <a:pt x="17142" y="5712"/>
                </a:cubicBezTo>
                <a:cubicBezTo>
                  <a:pt x="17183" y="5712"/>
                  <a:pt x="17220" y="5659"/>
                  <a:pt x="17183" y="5621"/>
                </a:cubicBezTo>
                <a:lnTo>
                  <a:pt x="17167" y="5606"/>
                </a:lnTo>
                <a:cubicBezTo>
                  <a:pt x="17156" y="5595"/>
                  <a:pt x="17143" y="5590"/>
                  <a:pt x="17131" y="5590"/>
                </a:cubicBezTo>
                <a:close/>
                <a:moveTo>
                  <a:pt x="142" y="5655"/>
                </a:moveTo>
                <a:cubicBezTo>
                  <a:pt x="98" y="5655"/>
                  <a:pt x="97" y="5724"/>
                  <a:pt x="144" y="5725"/>
                </a:cubicBezTo>
                <a:cubicBezTo>
                  <a:pt x="189" y="5725"/>
                  <a:pt x="189" y="5655"/>
                  <a:pt x="144" y="5655"/>
                </a:cubicBezTo>
                <a:cubicBezTo>
                  <a:pt x="143" y="5655"/>
                  <a:pt x="142" y="5655"/>
                  <a:pt x="142" y="5655"/>
                </a:cubicBezTo>
                <a:close/>
                <a:moveTo>
                  <a:pt x="1405" y="5597"/>
                </a:moveTo>
                <a:cubicBezTo>
                  <a:pt x="1378" y="5597"/>
                  <a:pt x="1354" y="5633"/>
                  <a:pt x="1380" y="5657"/>
                </a:cubicBezTo>
                <a:cubicBezTo>
                  <a:pt x="1399" y="5677"/>
                  <a:pt x="1419" y="5698"/>
                  <a:pt x="1440" y="5718"/>
                </a:cubicBezTo>
                <a:cubicBezTo>
                  <a:pt x="1447" y="5725"/>
                  <a:pt x="1455" y="5728"/>
                  <a:pt x="1463" y="5728"/>
                </a:cubicBezTo>
                <a:cubicBezTo>
                  <a:pt x="1491" y="5728"/>
                  <a:pt x="1515" y="5693"/>
                  <a:pt x="1490" y="5668"/>
                </a:cubicBezTo>
                <a:cubicBezTo>
                  <a:pt x="1470" y="5648"/>
                  <a:pt x="1450" y="5627"/>
                  <a:pt x="1429" y="5608"/>
                </a:cubicBezTo>
                <a:cubicBezTo>
                  <a:pt x="1422" y="5600"/>
                  <a:pt x="1413" y="5597"/>
                  <a:pt x="1405" y="5597"/>
                </a:cubicBezTo>
                <a:close/>
                <a:moveTo>
                  <a:pt x="24011" y="5644"/>
                </a:moveTo>
                <a:cubicBezTo>
                  <a:pt x="23984" y="5644"/>
                  <a:pt x="23960" y="5680"/>
                  <a:pt x="23985" y="5704"/>
                </a:cubicBezTo>
                <a:lnTo>
                  <a:pt x="24001" y="5720"/>
                </a:lnTo>
                <a:cubicBezTo>
                  <a:pt x="24008" y="5727"/>
                  <a:pt x="24017" y="5730"/>
                  <a:pt x="24025" y="5730"/>
                </a:cubicBezTo>
                <a:cubicBezTo>
                  <a:pt x="24052" y="5730"/>
                  <a:pt x="24076" y="5695"/>
                  <a:pt x="24051" y="5671"/>
                </a:cubicBezTo>
                <a:cubicBezTo>
                  <a:pt x="24045" y="5665"/>
                  <a:pt x="24041" y="5660"/>
                  <a:pt x="24035" y="5655"/>
                </a:cubicBezTo>
                <a:cubicBezTo>
                  <a:pt x="24028" y="5647"/>
                  <a:pt x="24019" y="5644"/>
                  <a:pt x="24011" y="5644"/>
                </a:cubicBezTo>
                <a:close/>
                <a:moveTo>
                  <a:pt x="22131" y="5652"/>
                </a:moveTo>
                <a:cubicBezTo>
                  <a:pt x="22123" y="5652"/>
                  <a:pt x="22115" y="5655"/>
                  <a:pt x="22108" y="5662"/>
                </a:cubicBezTo>
                <a:lnTo>
                  <a:pt x="22092" y="5678"/>
                </a:lnTo>
                <a:cubicBezTo>
                  <a:pt x="22067" y="5703"/>
                  <a:pt x="22091" y="5739"/>
                  <a:pt x="22118" y="5739"/>
                </a:cubicBezTo>
                <a:cubicBezTo>
                  <a:pt x="22126" y="5739"/>
                  <a:pt x="22134" y="5736"/>
                  <a:pt x="22141" y="5728"/>
                </a:cubicBezTo>
                <a:lnTo>
                  <a:pt x="22157" y="5713"/>
                </a:lnTo>
                <a:cubicBezTo>
                  <a:pt x="22183" y="5688"/>
                  <a:pt x="22158" y="5652"/>
                  <a:pt x="22131" y="5652"/>
                </a:cubicBezTo>
                <a:close/>
                <a:moveTo>
                  <a:pt x="3644" y="5678"/>
                </a:moveTo>
                <a:cubicBezTo>
                  <a:pt x="3598" y="5678"/>
                  <a:pt x="3598" y="5749"/>
                  <a:pt x="3644" y="5749"/>
                </a:cubicBezTo>
                <a:cubicBezTo>
                  <a:pt x="3644" y="5749"/>
                  <a:pt x="3644" y="5749"/>
                  <a:pt x="3645" y="5749"/>
                </a:cubicBezTo>
                <a:cubicBezTo>
                  <a:pt x="3688" y="5749"/>
                  <a:pt x="3690" y="5678"/>
                  <a:pt x="3644" y="5678"/>
                </a:cubicBezTo>
                <a:close/>
                <a:moveTo>
                  <a:pt x="5997" y="5636"/>
                </a:moveTo>
                <a:cubicBezTo>
                  <a:pt x="5985" y="5636"/>
                  <a:pt x="5972" y="5641"/>
                  <a:pt x="5961" y="5652"/>
                </a:cubicBezTo>
                <a:lnTo>
                  <a:pt x="5932" y="5682"/>
                </a:lnTo>
                <a:cubicBezTo>
                  <a:pt x="5893" y="5719"/>
                  <a:pt x="5930" y="5773"/>
                  <a:pt x="5971" y="5773"/>
                </a:cubicBezTo>
                <a:cubicBezTo>
                  <a:pt x="5983" y="5773"/>
                  <a:pt x="5995" y="5769"/>
                  <a:pt x="6006" y="5758"/>
                </a:cubicBezTo>
                <a:lnTo>
                  <a:pt x="6037" y="5728"/>
                </a:lnTo>
                <a:cubicBezTo>
                  <a:pt x="6074" y="5690"/>
                  <a:pt x="6038" y="5636"/>
                  <a:pt x="5997" y="5636"/>
                </a:cubicBezTo>
                <a:close/>
                <a:moveTo>
                  <a:pt x="7448" y="5708"/>
                </a:moveTo>
                <a:cubicBezTo>
                  <a:pt x="7402" y="5708"/>
                  <a:pt x="7402" y="5779"/>
                  <a:pt x="7448" y="5779"/>
                </a:cubicBezTo>
                <a:cubicBezTo>
                  <a:pt x="7494" y="5779"/>
                  <a:pt x="7494" y="5708"/>
                  <a:pt x="7448" y="5708"/>
                </a:cubicBezTo>
                <a:close/>
                <a:moveTo>
                  <a:pt x="984" y="5748"/>
                </a:moveTo>
                <a:cubicBezTo>
                  <a:pt x="971" y="5748"/>
                  <a:pt x="959" y="5767"/>
                  <a:pt x="971" y="5779"/>
                </a:cubicBezTo>
                <a:lnTo>
                  <a:pt x="987" y="5794"/>
                </a:lnTo>
                <a:cubicBezTo>
                  <a:pt x="991" y="5798"/>
                  <a:pt x="995" y="5799"/>
                  <a:pt x="999" y="5799"/>
                </a:cubicBezTo>
                <a:cubicBezTo>
                  <a:pt x="1012" y="5799"/>
                  <a:pt x="1023" y="5782"/>
                  <a:pt x="1011" y="5770"/>
                </a:cubicBezTo>
                <a:lnTo>
                  <a:pt x="995" y="5754"/>
                </a:lnTo>
                <a:cubicBezTo>
                  <a:pt x="992" y="5750"/>
                  <a:pt x="988" y="5748"/>
                  <a:pt x="984" y="5748"/>
                </a:cubicBezTo>
                <a:close/>
                <a:moveTo>
                  <a:pt x="12022" y="5731"/>
                </a:moveTo>
                <a:cubicBezTo>
                  <a:pt x="11977" y="5731"/>
                  <a:pt x="11978" y="5803"/>
                  <a:pt x="12022" y="5803"/>
                </a:cubicBezTo>
                <a:lnTo>
                  <a:pt x="12053" y="5803"/>
                </a:lnTo>
                <a:cubicBezTo>
                  <a:pt x="12099" y="5803"/>
                  <a:pt x="12099" y="5731"/>
                  <a:pt x="12053" y="5731"/>
                </a:cubicBezTo>
                <a:lnTo>
                  <a:pt x="12022" y="5731"/>
                </a:lnTo>
                <a:cubicBezTo>
                  <a:pt x="12022" y="5731"/>
                  <a:pt x="12022" y="5731"/>
                  <a:pt x="12022" y="5731"/>
                </a:cubicBezTo>
                <a:close/>
                <a:moveTo>
                  <a:pt x="8491" y="5736"/>
                </a:moveTo>
                <a:cubicBezTo>
                  <a:pt x="8446" y="5736"/>
                  <a:pt x="8446" y="5807"/>
                  <a:pt x="8491" y="5807"/>
                </a:cubicBezTo>
                <a:cubicBezTo>
                  <a:pt x="8537" y="5807"/>
                  <a:pt x="8538" y="5736"/>
                  <a:pt x="8491" y="5736"/>
                </a:cubicBezTo>
                <a:close/>
                <a:moveTo>
                  <a:pt x="20164" y="5708"/>
                </a:moveTo>
                <a:cubicBezTo>
                  <a:pt x="20147" y="5708"/>
                  <a:pt x="20129" y="5719"/>
                  <a:pt x="20129" y="5742"/>
                </a:cubicBezTo>
                <a:lnTo>
                  <a:pt x="20129" y="5772"/>
                </a:lnTo>
                <a:cubicBezTo>
                  <a:pt x="20129" y="5795"/>
                  <a:pt x="20147" y="5807"/>
                  <a:pt x="20164" y="5807"/>
                </a:cubicBezTo>
                <a:cubicBezTo>
                  <a:pt x="20182" y="5807"/>
                  <a:pt x="20200" y="5795"/>
                  <a:pt x="20200" y="5772"/>
                </a:cubicBezTo>
                <a:lnTo>
                  <a:pt x="20200" y="5742"/>
                </a:lnTo>
                <a:cubicBezTo>
                  <a:pt x="20200" y="5719"/>
                  <a:pt x="20182" y="5708"/>
                  <a:pt x="20164" y="5708"/>
                </a:cubicBezTo>
                <a:close/>
                <a:moveTo>
                  <a:pt x="18962" y="5702"/>
                </a:moveTo>
                <a:cubicBezTo>
                  <a:pt x="18935" y="5702"/>
                  <a:pt x="18908" y="5719"/>
                  <a:pt x="18908" y="5754"/>
                </a:cubicBezTo>
                <a:lnTo>
                  <a:pt x="18908" y="5770"/>
                </a:lnTo>
                <a:cubicBezTo>
                  <a:pt x="18908" y="5804"/>
                  <a:pt x="18935" y="5821"/>
                  <a:pt x="18962" y="5821"/>
                </a:cubicBezTo>
                <a:cubicBezTo>
                  <a:pt x="18988" y="5821"/>
                  <a:pt x="19015" y="5804"/>
                  <a:pt x="19016" y="5770"/>
                </a:cubicBezTo>
                <a:lnTo>
                  <a:pt x="19016" y="5754"/>
                </a:lnTo>
                <a:cubicBezTo>
                  <a:pt x="19016" y="5719"/>
                  <a:pt x="18989" y="5702"/>
                  <a:pt x="18962" y="5702"/>
                </a:cubicBezTo>
                <a:close/>
                <a:moveTo>
                  <a:pt x="22597" y="5767"/>
                </a:moveTo>
                <a:cubicBezTo>
                  <a:pt x="22588" y="5767"/>
                  <a:pt x="22580" y="5772"/>
                  <a:pt x="22579" y="5783"/>
                </a:cubicBezTo>
                <a:lnTo>
                  <a:pt x="22579" y="5805"/>
                </a:lnTo>
                <a:cubicBezTo>
                  <a:pt x="22579" y="5816"/>
                  <a:pt x="22588" y="5822"/>
                  <a:pt x="22597" y="5822"/>
                </a:cubicBezTo>
                <a:cubicBezTo>
                  <a:pt x="22606" y="5822"/>
                  <a:pt x="22615" y="5816"/>
                  <a:pt x="22615" y="5805"/>
                </a:cubicBezTo>
                <a:lnTo>
                  <a:pt x="22615" y="5783"/>
                </a:lnTo>
                <a:cubicBezTo>
                  <a:pt x="22615" y="5772"/>
                  <a:pt x="22606" y="5767"/>
                  <a:pt x="22597" y="5767"/>
                </a:cubicBezTo>
                <a:close/>
                <a:moveTo>
                  <a:pt x="7192" y="5783"/>
                </a:moveTo>
                <a:cubicBezTo>
                  <a:pt x="7147" y="5783"/>
                  <a:pt x="7147" y="5854"/>
                  <a:pt x="7192" y="5854"/>
                </a:cubicBezTo>
                <a:lnTo>
                  <a:pt x="7208" y="5854"/>
                </a:lnTo>
                <a:cubicBezTo>
                  <a:pt x="7253" y="5854"/>
                  <a:pt x="7254" y="5783"/>
                  <a:pt x="7208" y="5783"/>
                </a:cubicBezTo>
                <a:close/>
                <a:moveTo>
                  <a:pt x="20945" y="5800"/>
                </a:moveTo>
                <a:cubicBezTo>
                  <a:pt x="20899" y="5800"/>
                  <a:pt x="20899" y="5871"/>
                  <a:pt x="20945" y="5871"/>
                </a:cubicBezTo>
                <a:cubicBezTo>
                  <a:pt x="20991" y="5871"/>
                  <a:pt x="20991" y="5800"/>
                  <a:pt x="20945" y="5800"/>
                </a:cubicBezTo>
                <a:close/>
                <a:moveTo>
                  <a:pt x="19593" y="5705"/>
                </a:moveTo>
                <a:cubicBezTo>
                  <a:pt x="19576" y="5705"/>
                  <a:pt x="19558" y="5717"/>
                  <a:pt x="19558" y="5740"/>
                </a:cubicBezTo>
                <a:lnTo>
                  <a:pt x="19558" y="5846"/>
                </a:lnTo>
                <a:cubicBezTo>
                  <a:pt x="19558" y="5869"/>
                  <a:pt x="19576" y="5880"/>
                  <a:pt x="19593" y="5880"/>
                </a:cubicBezTo>
                <a:cubicBezTo>
                  <a:pt x="19611" y="5880"/>
                  <a:pt x="19629" y="5869"/>
                  <a:pt x="19629" y="5846"/>
                </a:cubicBezTo>
                <a:lnTo>
                  <a:pt x="19629" y="5740"/>
                </a:lnTo>
                <a:cubicBezTo>
                  <a:pt x="19629" y="5717"/>
                  <a:pt x="19611" y="5705"/>
                  <a:pt x="19593" y="5705"/>
                </a:cubicBezTo>
                <a:close/>
                <a:moveTo>
                  <a:pt x="6604" y="5810"/>
                </a:moveTo>
                <a:cubicBezTo>
                  <a:pt x="6599" y="5810"/>
                  <a:pt x="6593" y="5811"/>
                  <a:pt x="6588" y="5814"/>
                </a:cubicBezTo>
                <a:cubicBezTo>
                  <a:pt x="6577" y="5819"/>
                  <a:pt x="6568" y="5825"/>
                  <a:pt x="6557" y="5830"/>
                </a:cubicBezTo>
                <a:cubicBezTo>
                  <a:pt x="6522" y="5848"/>
                  <a:pt x="6543" y="5896"/>
                  <a:pt x="6576" y="5896"/>
                </a:cubicBezTo>
                <a:cubicBezTo>
                  <a:pt x="6581" y="5896"/>
                  <a:pt x="6587" y="5895"/>
                  <a:pt x="6593" y="5892"/>
                </a:cubicBezTo>
                <a:cubicBezTo>
                  <a:pt x="6603" y="5886"/>
                  <a:pt x="6613" y="5881"/>
                  <a:pt x="6623" y="5876"/>
                </a:cubicBezTo>
                <a:cubicBezTo>
                  <a:pt x="6659" y="5858"/>
                  <a:pt x="6637" y="5810"/>
                  <a:pt x="6604" y="5810"/>
                </a:cubicBezTo>
                <a:close/>
                <a:moveTo>
                  <a:pt x="13013" y="5839"/>
                </a:moveTo>
                <a:cubicBezTo>
                  <a:pt x="12968" y="5839"/>
                  <a:pt x="12969" y="5910"/>
                  <a:pt x="13014" y="5910"/>
                </a:cubicBezTo>
                <a:lnTo>
                  <a:pt x="13029" y="5910"/>
                </a:lnTo>
                <a:cubicBezTo>
                  <a:pt x="13074" y="5910"/>
                  <a:pt x="13074" y="5839"/>
                  <a:pt x="13029" y="5839"/>
                </a:cubicBezTo>
                <a:lnTo>
                  <a:pt x="13014" y="5839"/>
                </a:lnTo>
                <a:cubicBezTo>
                  <a:pt x="13013" y="5839"/>
                  <a:pt x="13013" y="5839"/>
                  <a:pt x="13013" y="5839"/>
                </a:cubicBezTo>
                <a:close/>
                <a:moveTo>
                  <a:pt x="3298" y="5841"/>
                </a:moveTo>
                <a:cubicBezTo>
                  <a:pt x="3252" y="5841"/>
                  <a:pt x="3252" y="5913"/>
                  <a:pt x="3298" y="5913"/>
                </a:cubicBezTo>
                <a:cubicBezTo>
                  <a:pt x="3298" y="5913"/>
                  <a:pt x="3299" y="5913"/>
                  <a:pt x="3299" y="5913"/>
                </a:cubicBezTo>
                <a:cubicBezTo>
                  <a:pt x="3342" y="5913"/>
                  <a:pt x="3344" y="5841"/>
                  <a:pt x="3298" y="5841"/>
                </a:cubicBezTo>
                <a:close/>
                <a:moveTo>
                  <a:pt x="6238" y="5880"/>
                </a:moveTo>
                <a:cubicBezTo>
                  <a:pt x="6192" y="5880"/>
                  <a:pt x="6192" y="5950"/>
                  <a:pt x="6238" y="5950"/>
                </a:cubicBezTo>
                <a:cubicBezTo>
                  <a:pt x="6284" y="5950"/>
                  <a:pt x="6284" y="5880"/>
                  <a:pt x="6238" y="5880"/>
                </a:cubicBezTo>
                <a:close/>
                <a:moveTo>
                  <a:pt x="21454" y="5876"/>
                </a:moveTo>
                <a:cubicBezTo>
                  <a:pt x="21443" y="5876"/>
                  <a:pt x="21435" y="5881"/>
                  <a:pt x="21428" y="5889"/>
                </a:cubicBezTo>
                <a:cubicBezTo>
                  <a:pt x="21426" y="5888"/>
                  <a:pt x="21425" y="5888"/>
                  <a:pt x="21423" y="5888"/>
                </a:cubicBezTo>
                <a:cubicBezTo>
                  <a:pt x="21389" y="5888"/>
                  <a:pt x="21376" y="5947"/>
                  <a:pt x="21416" y="5960"/>
                </a:cubicBezTo>
                <a:cubicBezTo>
                  <a:pt x="21422" y="5962"/>
                  <a:pt x="21428" y="5963"/>
                  <a:pt x="21434" y="5963"/>
                </a:cubicBezTo>
                <a:cubicBezTo>
                  <a:pt x="21459" y="5963"/>
                  <a:pt x="21480" y="5945"/>
                  <a:pt x="21490" y="5922"/>
                </a:cubicBezTo>
                <a:cubicBezTo>
                  <a:pt x="21497" y="5903"/>
                  <a:pt x="21483" y="5881"/>
                  <a:pt x="21464" y="5877"/>
                </a:cubicBezTo>
                <a:cubicBezTo>
                  <a:pt x="21461" y="5876"/>
                  <a:pt x="21457" y="5876"/>
                  <a:pt x="21454" y="5876"/>
                </a:cubicBezTo>
                <a:close/>
                <a:moveTo>
                  <a:pt x="16093" y="5862"/>
                </a:moveTo>
                <a:cubicBezTo>
                  <a:pt x="16069" y="5862"/>
                  <a:pt x="16044" y="5887"/>
                  <a:pt x="16059" y="5915"/>
                </a:cubicBezTo>
                <a:cubicBezTo>
                  <a:pt x="16064" y="5925"/>
                  <a:pt x="16069" y="5935"/>
                  <a:pt x="16075" y="5945"/>
                </a:cubicBezTo>
                <a:cubicBezTo>
                  <a:pt x="16081" y="5958"/>
                  <a:pt x="16092" y="5963"/>
                  <a:pt x="16102" y="5963"/>
                </a:cubicBezTo>
                <a:cubicBezTo>
                  <a:pt x="16126" y="5963"/>
                  <a:pt x="16151" y="5938"/>
                  <a:pt x="16136" y="5910"/>
                </a:cubicBezTo>
                <a:cubicBezTo>
                  <a:pt x="16131" y="5899"/>
                  <a:pt x="16126" y="5891"/>
                  <a:pt x="16121" y="5880"/>
                </a:cubicBezTo>
                <a:cubicBezTo>
                  <a:pt x="16114" y="5867"/>
                  <a:pt x="16104" y="5862"/>
                  <a:pt x="16093" y="5862"/>
                </a:cubicBezTo>
                <a:close/>
                <a:moveTo>
                  <a:pt x="23483" y="5869"/>
                </a:moveTo>
                <a:cubicBezTo>
                  <a:pt x="23466" y="5869"/>
                  <a:pt x="23449" y="5880"/>
                  <a:pt x="23449" y="5903"/>
                </a:cubicBezTo>
                <a:lnTo>
                  <a:pt x="23449" y="5934"/>
                </a:lnTo>
                <a:cubicBezTo>
                  <a:pt x="23449" y="5957"/>
                  <a:pt x="23466" y="5968"/>
                  <a:pt x="23484" y="5968"/>
                </a:cubicBezTo>
                <a:cubicBezTo>
                  <a:pt x="23501" y="5968"/>
                  <a:pt x="23519" y="5957"/>
                  <a:pt x="23519" y="5934"/>
                </a:cubicBezTo>
                <a:lnTo>
                  <a:pt x="23519" y="5903"/>
                </a:lnTo>
                <a:cubicBezTo>
                  <a:pt x="23519" y="5881"/>
                  <a:pt x="23501" y="5869"/>
                  <a:pt x="23483" y="5869"/>
                </a:cubicBezTo>
                <a:close/>
                <a:moveTo>
                  <a:pt x="23231" y="5948"/>
                </a:moveTo>
                <a:cubicBezTo>
                  <a:pt x="23209" y="5948"/>
                  <a:pt x="23208" y="5983"/>
                  <a:pt x="23231" y="5983"/>
                </a:cubicBezTo>
                <a:lnTo>
                  <a:pt x="23254" y="5983"/>
                </a:lnTo>
                <a:cubicBezTo>
                  <a:pt x="23276" y="5983"/>
                  <a:pt x="23276" y="5948"/>
                  <a:pt x="23254" y="5948"/>
                </a:cubicBezTo>
                <a:close/>
                <a:moveTo>
                  <a:pt x="3041" y="5917"/>
                </a:moveTo>
                <a:cubicBezTo>
                  <a:pt x="2995" y="5917"/>
                  <a:pt x="2995" y="5987"/>
                  <a:pt x="3041" y="5987"/>
                </a:cubicBezTo>
                <a:lnTo>
                  <a:pt x="3057" y="5987"/>
                </a:lnTo>
                <a:cubicBezTo>
                  <a:pt x="3103" y="5987"/>
                  <a:pt x="3103" y="5917"/>
                  <a:pt x="3057" y="5917"/>
                </a:cubicBezTo>
                <a:close/>
                <a:moveTo>
                  <a:pt x="13327" y="5914"/>
                </a:moveTo>
                <a:cubicBezTo>
                  <a:pt x="13319" y="5914"/>
                  <a:pt x="13311" y="5917"/>
                  <a:pt x="13304" y="5924"/>
                </a:cubicBezTo>
                <a:lnTo>
                  <a:pt x="13288" y="5940"/>
                </a:lnTo>
                <a:cubicBezTo>
                  <a:pt x="13263" y="5965"/>
                  <a:pt x="13288" y="6001"/>
                  <a:pt x="13315" y="6001"/>
                </a:cubicBezTo>
                <a:cubicBezTo>
                  <a:pt x="13323" y="6001"/>
                  <a:pt x="13331" y="5998"/>
                  <a:pt x="13338" y="5990"/>
                </a:cubicBezTo>
                <a:lnTo>
                  <a:pt x="13354" y="5974"/>
                </a:lnTo>
                <a:cubicBezTo>
                  <a:pt x="13380" y="5950"/>
                  <a:pt x="13355" y="5914"/>
                  <a:pt x="13327" y="5914"/>
                </a:cubicBezTo>
                <a:close/>
                <a:moveTo>
                  <a:pt x="18421" y="5894"/>
                </a:moveTo>
                <a:cubicBezTo>
                  <a:pt x="18352" y="5894"/>
                  <a:pt x="18352" y="6001"/>
                  <a:pt x="18421" y="6002"/>
                </a:cubicBezTo>
                <a:cubicBezTo>
                  <a:pt x="18490" y="6002"/>
                  <a:pt x="18490" y="5894"/>
                  <a:pt x="18421" y="5894"/>
                </a:cubicBezTo>
                <a:close/>
                <a:moveTo>
                  <a:pt x="10880" y="5939"/>
                </a:moveTo>
                <a:cubicBezTo>
                  <a:pt x="10835" y="5939"/>
                  <a:pt x="10835" y="6009"/>
                  <a:pt x="10880" y="6009"/>
                </a:cubicBezTo>
                <a:cubicBezTo>
                  <a:pt x="10926" y="6009"/>
                  <a:pt x="10926" y="5939"/>
                  <a:pt x="10880" y="5939"/>
                </a:cubicBezTo>
                <a:close/>
                <a:moveTo>
                  <a:pt x="2455" y="5944"/>
                </a:moveTo>
                <a:cubicBezTo>
                  <a:pt x="2449" y="5944"/>
                  <a:pt x="2444" y="5945"/>
                  <a:pt x="2438" y="5948"/>
                </a:cubicBezTo>
                <a:cubicBezTo>
                  <a:pt x="2428" y="5954"/>
                  <a:pt x="2418" y="5959"/>
                  <a:pt x="2408" y="5964"/>
                </a:cubicBezTo>
                <a:cubicBezTo>
                  <a:pt x="2372" y="5982"/>
                  <a:pt x="2394" y="6029"/>
                  <a:pt x="2426" y="6029"/>
                </a:cubicBezTo>
                <a:cubicBezTo>
                  <a:pt x="2432" y="6029"/>
                  <a:pt x="2437" y="6028"/>
                  <a:pt x="2443" y="6025"/>
                </a:cubicBezTo>
                <a:cubicBezTo>
                  <a:pt x="2454" y="6019"/>
                  <a:pt x="2462" y="6014"/>
                  <a:pt x="2473" y="6009"/>
                </a:cubicBezTo>
                <a:cubicBezTo>
                  <a:pt x="2508" y="5991"/>
                  <a:pt x="2486" y="5944"/>
                  <a:pt x="2455" y="5944"/>
                </a:cubicBezTo>
                <a:close/>
                <a:moveTo>
                  <a:pt x="24265" y="5961"/>
                </a:moveTo>
                <a:cubicBezTo>
                  <a:pt x="24219" y="5961"/>
                  <a:pt x="24219" y="6032"/>
                  <a:pt x="24265" y="6032"/>
                </a:cubicBezTo>
                <a:cubicBezTo>
                  <a:pt x="24310" y="6032"/>
                  <a:pt x="24310" y="5961"/>
                  <a:pt x="24265" y="5961"/>
                </a:cubicBezTo>
                <a:close/>
                <a:moveTo>
                  <a:pt x="20494" y="5949"/>
                </a:moveTo>
                <a:cubicBezTo>
                  <a:pt x="20477" y="5949"/>
                  <a:pt x="20459" y="5960"/>
                  <a:pt x="20459" y="5983"/>
                </a:cubicBezTo>
                <a:lnTo>
                  <a:pt x="20459" y="5999"/>
                </a:lnTo>
                <a:cubicBezTo>
                  <a:pt x="20459" y="6022"/>
                  <a:pt x="20477" y="6033"/>
                  <a:pt x="20494" y="6033"/>
                </a:cubicBezTo>
                <a:cubicBezTo>
                  <a:pt x="20512" y="6033"/>
                  <a:pt x="20530" y="6022"/>
                  <a:pt x="20530" y="5999"/>
                </a:cubicBezTo>
                <a:lnTo>
                  <a:pt x="20530" y="5983"/>
                </a:lnTo>
                <a:cubicBezTo>
                  <a:pt x="20530" y="5960"/>
                  <a:pt x="20512" y="5949"/>
                  <a:pt x="20494" y="5949"/>
                </a:cubicBezTo>
                <a:close/>
                <a:moveTo>
                  <a:pt x="12532" y="5957"/>
                </a:moveTo>
                <a:cubicBezTo>
                  <a:pt x="12524" y="5957"/>
                  <a:pt x="12516" y="5960"/>
                  <a:pt x="12509" y="5967"/>
                </a:cubicBezTo>
                <a:lnTo>
                  <a:pt x="12493" y="5983"/>
                </a:lnTo>
                <a:cubicBezTo>
                  <a:pt x="12468" y="6007"/>
                  <a:pt x="12492" y="6043"/>
                  <a:pt x="12520" y="6043"/>
                </a:cubicBezTo>
                <a:cubicBezTo>
                  <a:pt x="12528" y="6043"/>
                  <a:pt x="12536" y="6040"/>
                  <a:pt x="12543" y="6033"/>
                </a:cubicBezTo>
                <a:lnTo>
                  <a:pt x="12559" y="6017"/>
                </a:lnTo>
                <a:cubicBezTo>
                  <a:pt x="12584" y="5992"/>
                  <a:pt x="12559" y="5957"/>
                  <a:pt x="12532" y="5957"/>
                </a:cubicBezTo>
                <a:close/>
                <a:moveTo>
                  <a:pt x="9408" y="6026"/>
                </a:moveTo>
                <a:cubicBezTo>
                  <a:pt x="9395" y="6026"/>
                  <a:pt x="9383" y="6044"/>
                  <a:pt x="9395" y="6056"/>
                </a:cubicBezTo>
                <a:lnTo>
                  <a:pt x="9411" y="6072"/>
                </a:lnTo>
                <a:cubicBezTo>
                  <a:pt x="9414" y="6075"/>
                  <a:pt x="9419" y="6077"/>
                  <a:pt x="9422" y="6077"/>
                </a:cubicBezTo>
                <a:cubicBezTo>
                  <a:pt x="9436" y="6077"/>
                  <a:pt x="9448" y="6060"/>
                  <a:pt x="9435" y="6048"/>
                </a:cubicBezTo>
                <a:lnTo>
                  <a:pt x="9420" y="6032"/>
                </a:lnTo>
                <a:cubicBezTo>
                  <a:pt x="9417" y="6028"/>
                  <a:pt x="9412" y="6026"/>
                  <a:pt x="9408" y="6026"/>
                </a:cubicBezTo>
                <a:close/>
                <a:moveTo>
                  <a:pt x="8956" y="6053"/>
                </a:moveTo>
                <a:cubicBezTo>
                  <a:pt x="8910" y="6053"/>
                  <a:pt x="8910" y="6123"/>
                  <a:pt x="8956" y="6123"/>
                </a:cubicBezTo>
                <a:cubicBezTo>
                  <a:pt x="8957" y="6123"/>
                  <a:pt x="8957" y="6123"/>
                  <a:pt x="8957" y="6123"/>
                </a:cubicBezTo>
                <a:cubicBezTo>
                  <a:pt x="9002" y="6123"/>
                  <a:pt x="9003" y="6053"/>
                  <a:pt x="8956" y="6053"/>
                </a:cubicBezTo>
                <a:close/>
                <a:moveTo>
                  <a:pt x="20149" y="6039"/>
                </a:moveTo>
                <a:cubicBezTo>
                  <a:pt x="20131" y="6039"/>
                  <a:pt x="20113" y="6051"/>
                  <a:pt x="20113" y="6074"/>
                </a:cubicBezTo>
                <a:lnTo>
                  <a:pt x="20113" y="6090"/>
                </a:lnTo>
                <a:cubicBezTo>
                  <a:pt x="20113" y="6112"/>
                  <a:pt x="20131" y="6123"/>
                  <a:pt x="20149" y="6123"/>
                </a:cubicBezTo>
                <a:cubicBezTo>
                  <a:pt x="20167" y="6123"/>
                  <a:pt x="20184" y="6112"/>
                  <a:pt x="20184" y="6090"/>
                </a:cubicBezTo>
                <a:lnTo>
                  <a:pt x="20184" y="6074"/>
                </a:lnTo>
                <a:cubicBezTo>
                  <a:pt x="20184" y="6051"/>
                  <a:pt x="20167" y="6039"/>
                  <a:pt x="20149" y="6039"/>
                </a:cubicBezTo>
                <a:close/>
                <a:moveTo>
                  <a:pt x="24774" y="6038"/>
                </a:moveTo>
                <a:cubicBezTo>
                  <a:pt x="24763" y="6038"/>
                  <a:pt x="24755" y="6043"/>
                  <a:pt x="24748" y="6051"/>
                </a:cubicBezTo>
                <a:cubicBezTo>
                  <a:pt x="24746" y="6051"/>
                  <a:pt x="24745" y="6051"/>
                  <a:pt x="24743" y="6051"/>
                </a:cubicBezTo>
                <a:cubicBezTo>
                  <a:pt x="24708" y="6051"/>
                  <a:pt x="24695" y="6109"/>
                  <a:pt x="24735" y="6122"/>
                </a:cubicBezTo>
                <a:cubicBezTo>
                  <a:pt x="24741" y="6124"/>
                  <a:pt x="24747" y="6125"/>
                  <a:pt x="24753" y="6125"/>
                </a:cubicBezTo>
                <a:cubicBezTo>
                  <a:pt x="24779" y="6125"/>
                  <a:pt x="24801" y="6108"/>
                  <a:pt x="24809" y="6084"/>
                </a:cubicBezTo>
                <a:cubicBezTo>
                  <a:pt x="24817" y="6065"/>
                  <a:pt x="24801" y="6044"/>
                  <a:pt x="24784" y="6039"/>
                </a:cubicBezTo>
                <a:cubicBezTo>
                  <a:pt x="24781" y="6038"/>
                  <a:pt x="24777" y="6038"/>
                  <a:pt x="24774" y="6038"/>
                </a:cubicBezTo>
                <a:close/>
                <a:moveTo>
                  <a:pt x="10220" y="5996"/>
                </a:moveTo>
                <a:cubicBezTo>
                  <a:pt x="10193" y="5996"/>
                  <a:pt x="10168" y="6031"/>
                  <a:pt x="10193" y="6056"/>
                </a:cubicBezTo>
                <a:cubicBezTo>
                  <a:pt x="10213" y="6076"/>
                  <a:pt x="10233" y="6097"/>
                  <a:pt x="10254" y="6117"/>
                </a:cubicBezTo>
                <a:cubicBezTo>
                  <a:pt x="10261" y="6124"/>
                  <a:pt x="10270" y="6127"/>
                  <a:pt x="10278" y="6127"/>
                </a:cubicBezTo>
                <a:cubicBezTo>
                  <a:pt x="10305" y="6127"/>
                  <a:pt x="10329" y="6091"/>
                  <a:pt x="10303" y="6067"/>
                </a:cubicBezTo>
                <a:cubicBezTo>
                  <a:pt x="10285" y="6048"/>
                  <a:pt x="10265" y="6027"/>
                  <a:pt x="10244" y="6007"/>
                </a:cubicBezTo>
                <a:cubicBezTo>
                  <a:pt x="10236" y="5999"/>
                  <a:pt x="10228" y="5996"/>
                  <a:pt x="10220" y="5996"/>
                </a:cubicBezTo>
                <a:close/>
                <a:moveTo>
                  <a:pt x="17892" y="6024"/>
                </a:moveTo>
                <a:cubicBezTo>
                  <a:pt x="17887" y="6024"/>
                  <a:pt x="17882" y="6025"/>
                  <a:pt x="17878" y="6027"/>
                </a:cubicBezTo>
                <a:cubicBezTo>
                  <a:pt x="17862" y="6032"/>
                  <a:pt x="17848" y="6037"/>
                  <a:pt x="17834" y="6043"/>
                </a:cubicBezTo>
                <a:cubicBezTo>
                  <a:pt x="17806" y="6051"/>
                  <a:pt x="17788" y="6079"/>
                  <a:pt x="17797" y="6107"/>
                </a:cubicBezTo>
                <a:cubicBezTo>
                  <a:pt x="17803" y="6129"/>
                  <a:pt x="17825" y="6147"/>
                  <a:pt x="17848" y="6147"/>
                </a:cubicBezTo>
                <a:cubicBezTo>
                  <a:pt x="17852" y="6147"/>
                  <a:pt x="17857" y="6146"/>
                  <a:pt x="17862" y="6144"/>
                </a:cubicBezTo>
                <a:cubicBezTo>
                  <a:pt x="17878" y="6139"/>
                  <a:pt x="17892" y="6134"/>
                  <a:pt x="17907" y="6128"/>
                </a:cubicBezTo>
                <a:cubicBezTo>
                  <a:pt x="17934" y="6119"/>
                  <a:pt x="17951" y="6092"/>
                  <a:pt x="17944" y="6063"/>
                </a:cubicBezTo>
                <a:cubicBezTo>
                  <a:pt x="17937" y="6042"/>
                  <a:pt x="17915" y="6024"/>
                  <a:pt x="17892" y="6024"/>
                </a:cubicBezTo>
                <a:close/>
                <a:moveTo>
                  <a:pt x="12458" y="6077"/>
                </a:moveTo>
                <a:cubicBezTo>
                  <a:pt x="12412" y="6077"/>
                  <a:pt x="12412" y="6148"/>
                  <a:pt x="12458" y="6148"/>
                </a:cubicBezTo>
                <a:cubicBezTo>
                  <a:pt x="12503" y="6148"/>
                  <a:pt x="12503" y="6077"/>
                  <a:pt x="12458" y="6077"/>
                </a:cubicBezTo>
                <a:close/>
                <a:moveTo>
                  <a:pt x="22634" y="6085"/>
                </a:moveTo>
                <a:cubicBezTo>
                  <a:pt x="22624" y="6085"/>
                  <a:pt x="22614" y="6093"/>
                  <a:pt x="22618" y="6106"/>
                </a:cubicBezTo>
                <a:cubicBezTo>
                  <a:pt x="22622" y="6118"/>
                  <a:pt x="22625" y="6128"/>
                  <a:pt x="22627" y="6139"/>
                </a:cubicBezTo>
                <a:cubicBezTo>
                  <a:pt x="22630" y="6148"/>
                  <a:pt x="22637" y="6152"/>
                  <a:pt x="22645" y="6152"/>
                </a:cubicBezTo>
                <a:cubicBezTo>
                  <a:pt x="22655" y="6152"/>
                  <a:pt x="22666" y="6144"/>
                  <a:pt x="22662" y="6132"/>
                </a:cubicBezTo>
                <a:cubicBezTo>
                  <a:pt x="22658" y="6119"/>
                  <a:pt x="22655" y="6110"/>
                  <a:pt x="22652" y="6098"/>
                </a:cubicBezTo>
                <a:cubicBezTo>
                  <a:pt x="22650" y="6089"/>
                  <a:pt x="22642" y="6085"/>
                  <a:pt x="22634" y="6085"/>
                </a:cubicBezTo>
                <a:close/>
                <a:moveTo>
                  <a:pt x="22251" y="6143"/>
                </a:moveTo>
                <a:cubicBezTo>
                  <a:pt x="22229" y="6143"/>
                  <a:pt x="22229" y="6179"/>
                  <a:pt x="22251" y="6179"/>
                </a:cubicBezTo>
                <a:lnTo>
                  <a:pt x="22274" y="6179"/>
                </a:lnTo>
                <a:cubicBezTo>
                  <a:pt x="22295" y="6179"/>
                  <a:pt x="22295" y="6143"/>
                  <a:pt x="22274" y="6143"/>
                </a:cubicBezTo>
                <a:cubicBezTo>
                  <a:pt x="22270" y="6144"/>
                  <a:pt x="22266" y="6144"/>
                  <a:pt x="22262" y="6144"/>
                </a:cubicBezTo>
                <a:cubicBezTo>
                  <a:pt x="22259" y="6144"/>
                  <a:pt x="22255" y="6144"/>
                  <a:pt x="22251" y="6143"/>
                </a:cubicBezTo>
                <a:close/>
                <a:moveTo>
                  <a:pt x="7169" y="6075"/>
                </a:moveTo>
                <a:cubicBezTo>
                  <a:pt x="7101" y="6075"/>
                  <a:pt x="7100" y="6182"/>
                  <a:pt x="7169" y="6182"/>
                </a:cubicBezTo>
                <a:cubicBezTo>
                  <a:pt x="7237" y="6182"/>
                  <a:pt x="7238" y="6075"/>
                  <a:pt x="7169" y="6075"/>
                </a:cubicBezTo>
                <a:close/>
                <a:moveTo>
                  <a:pt x="5862" y="6089"/>
                </a:moveTo>
                <a:cubicBezTo>
                  <a:pt x="5856" y="6089"/>
                  <a:pt x="5850" y="6091"/>
                  <a:pt x="5844" y="6095"/>
                </a:cubicBezTo>
                <a:cubicBezTo>
                  <a:pt x="5828" y="6105"/>
                  <a:pt x="5813" y="6114"/>
                  <a:pt x="5799" y="6124"/>
                </a:cubicBezTo>
                <a:cubicBezTo>
                  <a:pt x="5766" y="6145"/>
                  <a:pt x="5787" y="6192"/>
                  <a:pt x="5816" y="6192"/>
                </a:cubicBezTo>
                <a:cubicBezTo>
                  <a:pt x="5822" y="6192"/>
                  <a:pt x="5828" y="6190"/>
                  <a:pt x="5834" y="6186"/>
                </a:cubicBezTo>
                <a:cubicBezTo>
                  <a:pt x="5850" y="6176"/>
                  <a:pt x="5865" y="6166"/>
                  <a:pt x="5879" y="6156"/>
                </a:cubicBezTo>
                <a:cubicBezTo>
                  <a:pt x="5911" y="6136"/>
                  <a:pt x="5891" y="6089"/>
                  <a:pt x="5862" y="6089"/>
                </a:cubicBezTo>
                <a:close/>
                <a:moveTo>
                  <a:pt x="23813" y="6111"/>
                </a:moveTo>
                <a:cubicBezTo>
                  <a:pt x="23795" y="6111"/>
                  <a:pt x="23778" y="6123"/>
                  <a:pt x="23778" y="6145"/>
                </a:cubicBezTo>
                <a:lnTo>
                  <a:pt x="23778" y="6161"/>
                </a:lnTo>
                <a:cubicBezTo>
                  <a:pt x="23778" y="6184"/>
                  <a:pt x="23795" y="6195"/>
                  <a:pt x="23813" y="6195"/>
                </a:cubicBezTo>
                <a:cubicBezTo>
                  <a:pt x="23830" y="6195"/>
                  <a:pt x="23848" y="6184"/>
                  <a:pt x="23848" y="6161"/>
                </a:cubicBezTo>
                <a:lnTo>
                  <a:pt x="23848" y="6145"/>
                </a:lnTo>
                <a:cubicBezTo>
                  <a:pt x="23848" y="6123"/>
                  <a:pt x="23830" y="6111"/>
                  <a:pt x="23813" y="6111"/>
                </a:cubicBezTo>
                <a:close/>
                <a:moveTo>
                  <a:pt x="9799" y="6149"/>
                </a:moveTo>
                <a:cubicBezTo>
                  <a:pt x="9785" y="6149"/>
                  <a:pt x="9773" y="6167"/>
                  <a:pt x="9785" y="6179"/>
                </a:cubicBezTo>
                <a:lnTo>
                  <a:pt x="9801" y="6194"/>
                </a:lnTo>
                <a:cubicBezTo>
                  <a:pt x="9804" y="6198"/>
                  <a:pt x="9808" y="6199"/>
                  <a:pt x="9812" y="6199"/>
                </a:cubicBezTo>
                <a:cubicBezTo>
                  <a:pt x="9825" y="6199"/>
                  <a:pt x="9838" y="6182"/>
                  <a:pt x="9826" y="6169"/>
                </a:cubicBezTo>
                <a:lnTo>
                  <a:pt x="9810" y="6154"/>
                </a:lnTo>
                <a:cubicBezTo>
                  <a:pt x="9806" y="6150"/>
                  <a:pt x="9802" y="6149"/>
                  <a:pt x="9799" y="6149"/>
                </a:cubicBezTo>
                <a:close/>
                <a:moveTo>
                  <a:pt x="5290" y="6055"/>
                </a:moveTo>
                <a:cubicBezTo>
                  <a:pt x="5286" y="6055"/>
                  <a:pt x="5281" y="6055"/>
                  <a:pt x="5277" y="6056"/>
                </a:cubicBezTo>
                <a:cubicBezTo>
                  <a:pt x="5251" y="6065"/>
                  <a:pt x="5231" y="6094"/>
                  <a:pt x="5240" y="6122"/>
                </a:cubicBezTo>
                <a:cubicBezTo>
                  <a:pt x="5246" y="6138"/>
                  <a:pt x="5251" y="6153"/>
                  <a:pt x="5254" y="6166"/>
                </a:cubicBezTo>
                <a:cubicBezTo>
                  <a:pt x="5262" y="6189"/>
                  <a:pt x="5282" y="6205"/>
                  <a:pt x="5305" y="6205"/>
                </a:cubicBezTo>
                <a:cubicBezTo>
                  <a:pt x="5310" y="6205"/>
                  <a:pt x="5315" y="6204"/>
                  <a:pt x="5320" y="6203"/>
                </a:cubicBezTo>
                <a:cubicBezTo>
                  <a:pt x="5346" y="6195"/>
                  <a:pt x="5366" y="6165"/>
                  <a:pt x="5357" y="6138"/>
                </a:cubicBezTo>
                <a:cubicBezTo>
                  <a:pt x="5351" y="6122"/>
                  <a:pt x="5346" y="6107"/>
                  <a:pt x="5342" y="6093"/>
                </a:cubicBezTo>
                <a:cubicBezTo>
                  <a:pt x="5334" y="6071"/>
                  <a:pt x="5313" y="6055"/>
                  <a:pt x="5290" y="6055"/>
                </a:cubicBezTo>
                <a:close/>
                <a:moveTo>
                  <a:pt x="16592" y="6074"/>
                </a:moveTo>
                <a:cubicBezTo>
                  <a:pt x="16571" y="6074"/>
                  <a:pt x="16549" y="6092"/>
                  <a:pt x="16554" y="6118"/>
                </a:cubicBezTo>
                <a:cubicBezTo>
                  <a:pt x="16560" y="6143"/>
                  <a:pt x="16565" y="6168"/>
                  <a:pt x="16568" y="6192"/>
                </a:cubicBezTo>
                <a:cubicBezTo>
                  <a:pt x="16571" y="6210"/>
                  <a:pt x="16584" y="6218"/>
                  <a:pt x="16598" y="6218"/>
                </a:cubicBezTo>
                <a:cubicBezTo>
                  <a:pt x="16619" y="6218"/>
                  <a:pt x="16641" y="6201"/>
                  <a:pt x="16636" y="6175"/>
                </a:cubicBezTo>
                <a:cubicBezTo>
                  <a:pt x="16631" y="6149"/>
                  <a:pt x="16626" y="6124"/>
                  <a:pt x="16622" y="6100"/>
                </a:cubicBezTo>
                <a:cubicBezTo>
                  <a:pt x="16619" y="6082"/>
                  <a:pt x="16605" y="6074"/>
                  <a:pt x="16592" y="6074"/>
                </a:cubicBezTo>
                <a:close/>
                <a:moveTo>
                  <a:pt x="1777" y="6152"/>
                </a:moveTo>
                <a:cubicBezTo>
                  <a:pt x="1774" y="6152"/>
                  <a:pt x="1771" y="6152"/>
                  <a:pt x="1769" y="6153"/>
                </a:cubicBezTo>
                <a:cubicBezTo>
                  <a:pt x="1743" y="6158"/>
                  <a:pt x="1718" y="6164"/>
                  <a:pt x="1694" y="6169"/>
                </a:cubicBezTo>
                <a:cubicBezTo>
                  <a:pt x="1652" y="6179"/>
                  <a:pt x="1666" y="6238"/>
                  <a:pt x="1703" y="6238"/>
                </a:cubicBezTo>
                <a:cubicBezTo>
                  <a:pt x="1706" y="6238"/>
                  <a:pt x="1709" y="6238"/>
                  <a:pt x="1712" y="6237"/>
                </a:cubicBezTo>
                <a:cubicBezTo>
                  <a:pt x="1737" y="6232"/>
                  <a:pt x="1762" y="6226"/>
                  <a:pt x="1786" y="6221"/>
                </a:cubicBezTo>
                <a:cubicBezTo>
                  <a:pt x="1830" y="6212"/>
                  <a:pt x="1815" y="6152"/>
                  <a:pt x="1777" y="6152"/>
                </a:cubicBezTo>
                <a:close/>
                <a:moveTo>
                  <a:pt x="4092" y="6196"/>
                </a:moveTo>
                <a:cubicBezTo>
                  <a:pt x="4088" y="6196"/>
                  <a:pt x="4084" y="6197"/>
                  <a:pt x="4081" y="6201"/>
                </a:cubicBezTo>
                <a:lnTo>
                  <a:pt x="4065" y="6216"/>
                </a:lnTo>
                <a:cubicBezTo>
                  <a:pt x="4052" y="6229"/>
                  <a:pt x="4064" y="6247"/>
                  <a:pt x="4078" y="6247"/>
                </a:cubicBezTo>
                <a:cubicBezTo>
                  <a:pt x="4082" y="6247"/>
                  <a:pt x="4086" y="6245"/>
                  <a:pt x="4090" y="6242"/>
                </a:cubicBezTo>
                <a:lnTo>
                  <a:pt x="4106" y="6226"/>
                </a:lnTo>
                <a:cubicBezTo>
                  <a:pt x="4119" y="6214"/>
                  <a:pt x="4106" y="6196"/>
                  <a:pt x="4092" y="6196"/>
                </a:cubicBezTo>
                <a:close/>
                <a:moveTo>
                  <a:pt x="6606" y="6176"/>
                </a:moveTo>
                <a:cubicBezTo>
                  <a:pt x="6589" y="6176"/>
                  <a:pt x="6571" y="6187"/>
                  <a:pt x="6571" y="6210"/>
                </a:cubicBezTo>
                <a:lnTo>
                  <a:pt x="6571" y="6239"/>
                </a:lnTo>
                <a:cubicBezTo>
                  <a:pt x="6571" y="6263"/>
                  <a:pt x="6588" y="6274"/>
                  <a:pt x="6606" y="6274"/>
                </a:cubicBezTo>
                <a:cubicBezTo>
                  <a:pt x="6623" y="6274"/>
                  <a:pt x="6641" y="6263"/>
                  <a:pt x="6641" y="6239"/>
                </a:cubicBezTo>
                <a:lnTo>
                  <a:pt x="6641" y="6210"/>
                </a:lnTo>
                <a:cubicBezTo>
                  <a:pt x="6642" y="6187"/>
                  <a:pt x="6624" y="6176"/>
                  <a:pt x="6606" y="6176"/>
                </a:cubicBezTo>
                <a:close/>
                <a:moveTo>
                  <a:pt x="23467" y="6200"/>
                </a:moveTo>
                <a:cubicBezTo>
                  <a:pt x="23450" y="6200"/>
                  <a:pt x="23432" y="6212"/>
                  <a:pt x="23432" y="6234"/>
                </a:cubicBezTo>
                <a:lnTo>
                  <a:pt x="23432" y="6250"/>
                </a:lnTo>
                <a:cubicBezTo>
                  <a:pt x="23432" y="6273"/>
                  <a:pt x="23449" y="6285"/>
                  <a:pt x="23467" y="6285"/>
                </a:cubicBezTo>
                <a:cubicBezTo>
                  <a:pt x="23485" y="6285"/>
                  <a:pt x="23502" y="6273"/>
                  <a:pt x="23502" y="6250"/>
                </a:cubicBezTo>
                <a:lnTo>
                  <a:pt x="23502" y="6234"/>
                </a:lnTo>
                <a:cubicBezTo>
                  <a:pt x="23503" y="6212"/>
                  <a:pt x="23485" y="6200"/>
                  <a:pt x="23467" y="6200"/>
                </a:cubicBezTo>
                <a:close/>
                <a:moveTo>
                  <a:pt x="20657" y="6219"/>
                </a:moveTo>
                <a:cubicBezTo>
                  <a:pt x="20649" y="6219"/>
                  <a:pt x="20641" y="6222"/>
                  <a:pt x="20634" y="6229"/>
                </a:cubicBezTo>
                <a:lnTo>
                  <a:pt x="20619" y="6245"/>
                </a:lnTo>
                <a:cubicBezTo>
                  <a:pt x="20593" y="6269"/>
                  <a:pt x="20617" y="6305"/>
                  <a:pt x="20645" y="6305"/>
                </a:cubicBezTo>
                <a:cubicBezTo>
                  <a:pt x="20653" y="6305"/>
                  <a:pt x="20661" y="6302"/>
                  <a:pt x="20668" y="6295"/>
                </a:cubicBezTo>
                <a:lnTo>
                  <a:pt x="20684" y="6279"/>
                </a:lnTo>
                <a:cubicBezTo>
                  <a:pt x="20709" y="6254"/>
                  <a:pt x="20685" y="6219"/>
                  <a:pt x="20657" y="6219"/>
                </a:cubicBezTo>
                <a:close/>
                <a:moveTo>
                  <a:pt x="12109" y="6243"/>
                </a:moveTo>
                <a:cubicBezTo>
                  <a:pt x="12065" y="6243"/>
                  <a:pt x="12066" y="6312"/>
                  <a:pt x="12110" y="6313"/>
                </a:cubicBezTo>
                <a:cubicBezTo>
                  <a:pt x="12157" y="6313"/>
                  <a:pt x="12157" y="6243"/>
                  <a:pt x="12110" y="6243"/>
                </a:cubicBezTo>
                <a:cubicBezTo>
                  <a:pt x="12110" y="6243"/>
                  <a:pt x="12110" y="6243"/>
                  <a:pt x="12109" y="6243"/>
                </a:cubicBezTo>
                <a:close/>
                <a:moveTo>
                  <a:pt x="4993" y="6208"/>
                </a:moveTo>
                <a:cubicBezTo>
                  <a:pt x="4924" y="6208"/>
                  <a:pt x="4924" y="6315"/>
                  <a:pt x="4994" y="6316"/>
                </a:cubicBezTo>
                <a:lnTo>
                  <a:pt x="5010" y="6316"/>
                </a:lnTo>
                <a:cubicBezTo>
                  <a:pt x="5079" y="6316"/>
                  <a:pt x="5079" y="6208"/>
                  <a:pt x="5010" y="6208"/>
                </a:cubicBezTo>
                <a:lnTo>
                  <a:pt x="4994" y="6208"/>
                </a:lnTo>
                <a:cubicBezTo>
                  <a:pt x="4994" y="6208"/>
                  <a:pt x="4993" y="6208"/>
                  <a:pt x="4993" y="6208"/>
                </a:cubicBezTo>
                <a:close/>
                <a:moveTo>
                  <a:pt x="22917" y="6194"/>
                </a:moveTo>
                <a:cubicBezTo>
                  <a:pt x="22900" y="6194"/>
                  <a:pt x="22883" y="6202"/>
                  <a:pt x="22873" y="6221"/>
                </a:cubicBezTo>
                <a:cubicBezTo>
                  <a:pt x="22861" y="6243"/>
                  <a:pt x="22866" y="6281"/>
                  <a:pt x="22893" y="6292"/>
                </a:cubicBezTo>
                <a:cubicBezTo>
                  <a:pt x="22919" y="6302"/>
                  <a:pt x="22942" y="6315"/>
                  <a:pt x="22967" y="6325"/>
                </a:cubicBezTo>
                <a:cubicBezTo>
                  <a:pt x="22976" y="6329"/>
                  <a:pt x="22985" y="6331"/>
                  <a:pt x="22994" y="6331"/>
                </a:cubicBezTo>
                <a:cubicBezTo>
                  <a:pt x="23012" y="6331"/>
                  <a:pt x="23029" y="6323"/>
                  <a:pt x="23039" y="6305"/>
                </a:cubicBezTo>
                <a:cubicBezTo>
                  <a:pt x="23051" y="6283"/>
                  <a:pt x="23046" y="6245"/>
                  <a:pt x="23019" y="6233"/>
                </a:cubicBezTo>
                <a:cubicBezTo>
                  <a:pt x="22994" y="6223"/>
                  <a:pt x="22971" y="6211"/>
                  <a:pt x="22946" y="6201"/>
                </a:cubicBezTo>
                <a:cubicBezTo>
                  <a:pt x="22937" y="6197"/>
                  <a:pt x="22927" y="6194"/>
                  <a:pt x="22917" y="6194"/>
                </a:cubicBezTo>
                <a:close/>
                <a:moveTo>
                  <a:pt x="19377" y="6244"/>
                </a:moveTo>
                <a:cubicBezTo>
                  <a:pt x="19366" y="6244"/>
                  <a:pt x="19356" y="6250"/>
                  <a:pt x="19349" y="6263"/>
                </a:cubicBezTo>
                <a:cubicBezTo>
                  <a:pt x="19344" y="6273"/>
                  <a:pt x="19339" y="6281"/>
                  <a:pt x="19334" y="6292"/>
                </a:cubicBezTo>
                <a:cubicBezTo>
                  <a:pt x="19319" y="6320"/>
                  <a:pt x="19344" y="6346"/>
                  <a:pt x="19368" y="6346"/>
                </a:cubicBezTo>
                <a:cubicBezTo>
                  <a:pt x="19378" y="6346"/>
                  <a:pt x="19389" y="6341"/>
                  <a:pt x="19395" y="6327"/>
                </a:cubicBezTo>
                <a:cubicBezTo>
                  <a:pt x="19401" y="6317"/>
                  <a:pt x="19406" y="6308"/>
                  <a:pt x="19411" y="6297"/>
                </a:cubicBezTo>
                <a:cubicBezTo>
                  <a:pt x="19425" y="6270"/>
                  <a:pt x="19401" y="6244"/>
                  <a:pt x="19377" y="6244"/>
                </a:cubicBezTo>
                <a:close/>
                <a:moveTo>
                  <a:pt x="1072" y="6323"/>
                </a:moveTo>
                <a:cubicBezTo>
                  <a:pt x="1050" y="6323"/>
                  <a:pt x="1050" y="6359"/>
                  <a:pt x="1072" y="6359"/>
                </a:cubicBezTo>
                <a:lnTo>
                  <a:pt x="1116" y="6359"/>
                </a:lnTo>
                <a:cubicBezTo>
                  <a:pt x="1140" y="6359"/>
                  <a:pt x="1140" y="6323"/>
                  <a:pt x="1116" y="6323"/>
                </a:cubicBezTo>
                <a:close/>
                <a:moveTo>
                  <a:pt x="11856" y="6317"/>
                </a:moveTo>
                <a:cubicBezTo>
                  <a:pt x="11810" y="6317"/>
                  <a:pt x="11810" y="6388"/>
                  <a:pt x="11856" y="6388"/>
                </a:cubicBezTo>
                <a:lnTo>
                  <a:pt x="11871" y="6388"/>
                </a:lnTo>
                <a:cubicBezTo>
                  <a:pt x="11916" y="6388"/>
                  <a:pt x="11917" y="6317"/>
                  <a:pt x="11871" y="6317"/>
                </a:cubicBezTo>
                <a:close/>
                <a:moveTo>
                  <a:pt x="11267" y="6343"/>
                </a:moveTo>
                <a:cubicBezTo>
                  <a:pt x="11261" y="6343"/>
                  <a:pt x="11256" y="6345"/>
                  <a:pt x="11250" y="6347"/>
                </a:cubicBezTo>
                <a:cubicBezTo>
                  <a:pt x="11240" y="6353"/>
                  <a:pt x="11231" y="6358"/>
                  <a:pt x="11220" y="6363"/>
                </a:cubicBezTo>
                <a:cubicBezTo>
                  <a:pt x="11186" y="6381"/>
                  <a:pt x="11206" y="6429"/>
                  <a:pt x="11239" y="6429"/>
                </a:cubicBezTo>
                <a:cubicBezTo>
                  <a:pt x="11244" y="6429"/>
                  <a:pt x="11250" y="6428"/>
                  <a:pt x="11256" y="6425"/>
                </a:cubicBezTo>
                <a:cubicBezTo>
                  <a:pt x="11266" y="6420"/>
                  <a:pt x="11276" y="6414"/>
                  <a:pt x="11286" y="6409"/>
                </a:cubicBezTo>
                <a:cubicBezTo>
                  <a:pt x="11322" y="6392"/>
                  <a:pt x="11300" y="6343"/>
                  <a:pt x="11267" y="6343"/>
                </a:cubicBezTo>
                <a:close/>
                <a:moveTo>
                  <a:pt x="16391" y="6342"/>
                </a:moveTo>
                <a:cubicBezTo>
                  <a:pt x="16368" y="6342"/>
                  <a:pt x="16343" y="6368"/>
                  <a:pt x="16357" y="6396"/>
                </a:cubicBezTo>
                <a:cubicBezTo>
                  <a:pt x="16363" y="6406"/>
                  <a:pt x="16368" y="6415"/>
                  <a:pt x="16373" y="6426"/>
                </a:cubicBezTo>
                <a:cubicBezTo>
                  <a:pt x="16380" y="6439"/>
                  <a:pt x="16391" y="6445"/>
                  <a:pt x="16402" y="6445"/>
                </a:cubicBezTo>
                <a:cubicBezTo>
                  <a:pt x="16425" y="6445"/>
                  <a:pt x="16449" y="6419"/>
                  <a:pt x="16435" y="6390"/>
                </a:cubicBezTo>
                <a:cubicBezTo>
                  <a:pt x="16430" y="6380"/>
                  <a:pt x="16424" y="6370"/>
                  <a:pt x="16419" y="6360"/>
                </a:cubicBezTo>
                <a:cubicBezTo>
                  <a:pt x="16413" y="6347"/>
                  <a:pt x="16402" y="6342"/>
                  <a:pt x="16391" y="6342"/>
                </a:cubicBezTo>
                <a:close/>
                <a:moveTo>
                  <a:pt x="6524" y="6381"/>
                </a:moveTo>
                <a:cubicBezTo>
                  <a:pt x="6478" y="6381"/>
                  <a:pt x="6478" y="6452"/>
                  <a:pt x="6524" y="6452"/>
                </a:cubicBezTo>
                <a:cubicBezTo>
                  <a:pt x="6524" y="6452"/>
                  <a:pt x="6524" y="6452"/>
                  <a:pt x="6525" y="6452"/>
                </a:cubicBezTo>
                <a:cubicBezTo>
                  <a:pt x="6569" y="6452"/>
                  <a:pt x="6568" y="6383"/>
                  <a:pt x="6524" y="6381"/>
                </a:cubicBezTo>
                <a:close/>
                <a:moveTo>
                  <a:pt x="23976" y="6380"/>
                </a:moveTo>
                <a:cubicBezTo>
                  <a:pt x="23968" y="6380"/>
                  <a:pt x="23960" y="6383"/>
                  <a:pt x="23953" y="6390"/>
                </a:cubicBezTo>
                <a:lnTo>
                  <a:pt x="23937" y="6406"/>
                </a:lnTo>
                <a:cubicBezTo>
                  <a:pt x="23912" y="6431"/>
                  <a:pt x="23937" y="6467"/>
                  <a:pt x="23964" y="6467"/>
                </a:cubicBezTo>
                <a:cubicBezTo>
                  <a:pt x="23972" y="6467"/>
                  <a:pt x="23980" y="6464"/>
                  <a:pt x="23987" y="6456"/>
                </a:cubicBezTo>
                <a:lnTo>
                  <a:pt x="24003" y="6441"/>
                </a:lnTo>
                <a:cubicBezTo>
                  <a:pt x="24028" y="6416"/>
                  <a:pt x="24003" y="6380"/>
                  <a:pt x="23976" y="6380"/>
                </a:cubicBezTo>
                <a:close/>
                <a:moveTo>
                  <a:pt x="15973" y="6391"/>
                </a:moveTo>
                <a:cubicBezTo>
                  <a:pt x="15960" y="6391"/>
                  <a:pt x="15947" y="6409"/>
                  <a:pt x="15959" y="6421"/>
                </a:cubicBezTo>
                <a:lnTo>
                  <a:pt x="16004" y="6465"/>
                </a:lnTo>
                <a:cubicBezTo>
                  <a:pt x="16008" y="6468"/>
                  <a:pt x="16011" y="6470"/>
                  <a:pt x="16015" y="6470"/>
                </a:cubicBezTo>
                <a:cubicBezTo>
                  <a:pt x="16028" y="6470"/>
                  <a:pt x="16041" y="6453"/>
                  <a:pt x="16028" y="6441"/>
                </a:cubicBezTo>
                <a:lnTo>
                  <a:pt x="15984" y="6396"/>
                </a:lnTo>
                <a:cubicBezTo>
                  <a:pt x="15981" y="6392"/>
                  <a:pt x="15977" y="6391"/>
                  <a:pt x="15973" y="6391"/>
                </a:cubicBezTo>
                <a:close/>
                <a:moveTo>
                  <a:pt x="3100" y="6448"/>
                </a:moveTo>
                <a:cubicBezTo>
                  <a:pt x="3096" y="6448"/>
                  <a:pt x="3092" y="6450"/>
                  <a:pt x="3089" y="6453"/>
                </a:cubicBezTo>
                <a:lnTo>
                  <a:pt x="3073" y="6469"/>
                </a:lnTo>
                <a:cubicBezTo>
                  <a:pt x="3060" y="6481"/>
                  <a:pt x="3073" y="6499"/>
                  <a:pt x="3087" y="6499"/>
                </a:cubicBezTo>
                <a:cubicBezTo>
                  <a:pt x="3090" y="6499"/>
                  <a:pt x="3095" y="6498"/>
                  <a:pt x="3098" y="6494"/>
                </a:cubicBezTo>
                <a:lnTo>
                  <a:pt x="3114" y="6478"/>
                </a:lnTo>
                <a:cubicBezTo>
                  <a:pt x="3126" y="6466"/>
                  <a:pt x="3113" y="6448"/>
                  <a:pt x="3100" y="6448"/>
                </a:cubicBezTo>
                <a:close/>
                <a:moveTo>
                  <a:pt x="14757" y="6456"/>
                </a:moveTo>
                <a:cubicBezTo>
                  <a:pt x="14740" y="6456"/>
                  <a:pt x="14722" y="6467"/>
                  <a:pt x="14722" y="6490"/>
                </a:cubicBezTo>
                <a:lnTo>
                  <a:pt x="14722" y="6506"/>
                </a:lnTo>
                <a:cubicBezTo>
                  <a:pt x="14722" y="6529"/>
                  <a:pt x="14740" y="6540"/>
                  <a:pt x="14757" y="6540"/>
                </a:cubicBezTo>
                <a:cubicBezTo>
                  <a:pt x="14775" y="6540"/>
                  <a:pt x="14792" y="6529"/>
                  <a:pt x="14792" y="6506"/>
                </a:cubicBezTo>
                <a:lnTo>
                  <a:pt x="14792" y="6490"/>
                </a:lnTo>
                <a:cubicBezTo>
                  <a:pt x="14793" y="6468"/>
                  <a:pt x="14775" y="6456"/>
                  <a:pt x="14757" y="6456"/>
                </a:cubicBezTo>
                <a:close/>
                <a:moveTo>
                  <a:pt x="6791" y="6484"/>
                </a:moveTo>
                <a:cubicBezTo>
                  <a:pt x="6746" y="6484"/>
                  <a:pt x="6746" y="6554"/>
                  <a:pt x="6792" y="6554"/>
                </a:cubicBezTo>
                <a:cubicBezTo>
                  <a:pt x="6838" y="6554"/>
                  <a:pt x="6838" y="6484"/>
                  <a:pt x="6792" y="6484"/>
                </a:cubicBezTo>
                <a:cubicBezTo>
                  <a:pt x="6792" y="6484"/>
                  <a:pt x="6791" y="6484"/>
                  <a:pt x="6791" y="6484"/>
                </a:cubicBezTo>
                <a:close/>
                <a:moveTo>
                  <a:pt x="5924" y="6499"/>
                </a:moveTo>
                <a:cubicBezTo>
                  <a:pt x="5879" y="6499"/>
                  <a:pt x="5879" y="6569"/>
                  <a:pt x="5924" y="6569"/>
                </a:cubicBezTo>
                <a:lnTo>
                  <a:pt x="5940" y="6569"/>
                </a:lnTo>
                <a:cubicBezTo>
                  <a:pt x="5986" y="6569"/>
                  <a:pt x="5986" y="6499"/>
                  <a:pt x="5940" y="6499"/>
                </a:cubicBezTo>
                <a:close/>
                <a:moveTo>
                  <a:pt x="6539" y="6455"/>
                </a:moveTo>
                <a:cubicBezTo>
                  <a:pt x="6516" y="6455"/>
                  <a:pt x="6493" y="6472"/>
                  <a:pt x="6488" y="6494"/>
                </a:cubicBezTo>
                <a:cubicBezTo>
                  <a:pt x="6480" y="6524"/>
                  <a:pt x="6499" y="6552"/>
                  <a:pt x="6525" y="6559"/>
                </a:cubicBezTo>
                <a:cubicBezTo>
                  <a:pt x="6540" y="6564"/>
                  <a:pt x="6554" y="6569"/>
                  <a:pt x="6569" y="6574"/>
                </a:cubicBezTo>
                <a:cubicBezTo>
                  <a:pt x="6574" y="6575"/>
                  <a:pt x="6579" y="6576"/>
                  <a:pt x="6583" y="6576"/>
                </a:cubicBezTo>
                <a:cubicBezTo>
                  <a:pt x="6607" y="6576"/>
                  <a:pt x="6629" y="6559"/>
                  <a:pt x="6635" y="6537"/>
                </a:cubicBezTo>
                <a:cubicBezTo>
                  <a:pt x="6642" y="6509"/>
                  <a:pt x="6625" y="6479"/>
                  <a:pt x="6598" y="6472"/>
                </a:cubicBezTo>
                <a:cubicBezTo>
                  <a:pt x="6582" y="6467"/>
                  <a:pt x="6568" y="6462"/>
                  <a:pt x="6553" y="6457"/>
                </a:cubicBezTo>
                <a:cubicBezTo>
                  <a:pt x="6548" y="6456"/>
                  <a:pt x="6543" y="6455"/>
                  <a:pt x="6539" y="6455"/>
                </a:cubicBezTo>
                <a:close/>
                <a:moveTo>
                  <a:pt x="20147" y="6504"/>
                </a:moveTo>
                <a:cubicBezTo>
                  <a:pt x="20130" y="6504"/>
                  <a:pt x="20112" y="6516"/>
                  <a:pt x="20112" y="6538"/>
                </a:cubicBezTo>
                <a:lnTo>
                  <a:pt x="20112" y="6554"/>
                </a:lnTo>
                <a:cubicBezTo>
                  <a:pt x="20111" y="6576"/>
                  <a:pt x="20129" y="6588"/>
                  <a:pt x="20147" y="6588"/>
                </a:cubicBezTo>
                <a:cubicBezTo>
                  <a:pt x="20165" y="6588"/>
                  <a:pt x="20182" y="6577"/>
                  <a:pt x="20182" y="6554"/>
                </a:cubicBezTo>
                <a:lnTo>
                  <a:pt x="20182" y="6538"/>
                </a:lnTo>
                <a:cubicBezTo>
                  <a:pt x="20182" y="6516"/>
                  <a:pt x="20165" y="6504"/>
                  <a:pt x="20147" y="6504"/>
                </a:cubicBezTo>
                <a:close/>
                <a:moveTo>
                  <a:pt x="19831" y="6505"/>
                </a:moveTo>
                <a:cubicBezTo>
                  <a:pt x="19826" y="6505"/>
                  <a:pt x="19820" y="6506"/>
                  <a:pt x="19815" y="6509"/>
                </a:cubicBezTo>
                <a:cubicBezTo>
                  <a:pt x="19804" y="6513"/>
                  <a:pt x="19795" y="6519"/>
                  <a:pt x="19784" y="6524"/>
                </a:cubicBezTo>
                <a:cubicBezTo>
                  <a:pt x="19750" y="6542"/>
                  <a:pt x="19770" y="6590"/>
                  <a:pt x="19803" y="6590"/>
                </a:cubicBezTo>
                <a:cubicBezTo>
                  <a:pt x="19808" y="6590"/>
                  <a:pt x="19814" y="6588"/>
                  <a:pt x="19820" y="6585"/>
                </a:cubicBezTo>
                <a:cubicBezTo>
                  <a:pt x="19830" y="6580"/>
                  <a:pt x="19840" y="6575"/>
                  <a:pt x="19850" y="6569"/>
                </a:cubicBezTo>
                <a:cubicBezTo>
                  <a:pt x="19885" y="6551"/>
                  <a:pt x="19864" y="6505"/>
                  <a:pt x="19831" y="6505"/>
                </a:cubicBezTo>
                <a:close/>
                <a:moveTo>
                  <a:pt x="20807" y="6491"/>
                </a:moveTo>
                <a:cubicBezTo>
                  <a:pt x="20790" y="6491"/>
                  <a:pt x="20772" y="6502"/>
                  <a:pt x="20772" y="6525"/>
                </a:cubicBezTo>
                <a:lnTo>
                  <a:pt x="20772" y="6556"/>
                </a:lnTo>
                <a:cubicBezTo>
                  <a:pt x="20772" y="6578"/>
                  <a:pt x="20790" y="6590"/>
                  <a:pt x="20807" y="6590"/>
                </a:cubicBezTo>
                <a:cubicBezTo>
                  <a:pt x="20825" y="6590"/>
                  <a:pt x="20842" y="6578"/>
                  <a:pt x="20842" y="6556"/>
                </a:cubicBezTo>
                <a:lnTo>
                  <a:pt x="20842" y="6525"/>
                </a:lnTo>
                <a:cubicBezTo>
                  <a:pt x="20842" y="6502"/>
                  <a:pt x="20825" y="6491"/>
                  <a:pt x="20807" y="6491"/>
                </a:cubicBezTo>
                <a:close/>
                <a:moveTo>
                  <a:pt x="3505" y="6540"/>
                </a:moveTo>
                <a:cubicBezTo>
                  <a:pt x="3492" y="6540"/>
                  <a:pt x="3480" y="6557"/>
                  <a:pt x="3492" y="6569"/>
                </a:cubicBezTo>
                <a:cubicBezTo>
                  <a:pt x="3498" y="6577"/>
                  <a:pt x="3503" y="6580"/>
                  <a:pt x="3508" y="6585"/>
                </a:cubicBezTo>
                <a:cubicBezTo>
                  <a:pt x="3511" y="6589"/>
                  <a:pt x="3515" y="6590"/>
                  <a:pt x="3519" y="6590"/>
                </a:cubicBezTo>
                <a:cubicBezTo>
                  <a:pt x="3533" y="6590"/>
                  <a:pt x="3545" y="6573"/>
                  <a:pt x="3533" y="6561"/>
                </a:cubicBezTo>
                <a:lnTo>
                  <a:pt x="3517" y="6545"/>
                </a:lnTo>
                <a:cubicBezTo>
                  <a:pt x="3513" y="6542"/>
                  <a:pt x="3509" y="6540"/>
                  <a:pt x="3505" y="6540"/>
                </a:cubicBezTo>
                <a:close/>
                <a:moveTo>
                  <a:pt x="18479" y="6512"/>
                </a:moveTo>
                <a:cubicBezTo>
                  <a:pt x="18473" y="6512"/>
                  <a:pt x="18467" y="6513"/>
                  <a:pt x="18461" y="6517"/>
                </a:cubicBezTo>
                <a:cubicBezTo>
                  <a:pt x="18445" y="6528"/>
                  <a:pt x="18431" y="6537"/>
                  <a:pt x="18416" y="6547"/>
                </a:cubicBezTo>
                <a:cubicBezTo>
                  <a:pt x="18385" y="6569"/>
                  <a:pt x="18404" y="6616"/>
                  <a:pt x="18433" y="6616"/>
                </a:cubicBezTo>
                <a:cubicBezTo>
                  <a:pt x="18439" y="6616"/>
                  <a:pt x="18445" y="6614"/>
                  <a:pt x="18452" y="6609"/>
                </a:cubicBezTo>
                <a:cubicBezTo>
                  <a:pt x="18467" y="6599"/>
                  <a:pt x="18482" y="6589"/>
                  <a:pt x="18496" y="6579"/>
                </a:cubicBezTo>
                <a:cubicBezTo>
                  <a:pt x="18528" y="6558"/>
                  <a:pt x="18508" y="6512"/>
                  <a:pt x="18479" y="6512"/>
                </a:cubicBezTo>
                <a:close/>
                <a:moveTo>
                  <a:pt x="10590" y="6551"/>
                </a:moveTo>
                <a:cubicBezTo>
                  <a:pt x="10588" y="6551"/>
                  <a:pt x="10585" y="6551"/>
                  <a:pt x="10582" y="6552"/>
                </a:cubicBezTo>
                <a:cubicBezTo>
                  <a:pt x="10558" y="6557"/>
                  <a:pt x="10533" y="6563"/>
                  <a:pt x="10508" y="6568"/>
                </a:cubicBezTo>
                <a:cubicBezTo>
                  <a:pt x="10467" y="6578"/>
                  <a:pt x="10479" y="6638"/>
                  <a:pt x="10517" y="6638"/>
                </a:cubicBezTo>
                <a:cubicBezTo>
                  <a:pt x="10520" y="6638"/>
                  <a:pt x="10523" y="6637"/>
                  <a:pt x="10527" y="6637"/>
                </a:cubicBezTo>
                <a:cubicBezTo>
                  <a:pt x="10552" y="6631"/>
                  <a:pt x="10576" y="6625"/>
                  <a:pt x="10601" y="6620"/>
                </a:cubicBezTo>
                <a:cubicBezTo>
                  <a:pt x="10644" y="6611"/>
                  <a:pt x="10629" y="6551"/>
                  <a:pt x="10590" y="6551"/>
                </a:cubicBezTo>
                <a:close/>
                <a:moveTo>
                  <a:pt x="6311" y="6553"/>
                </a:moveTo>
                <a:cubicBezTo>
                  <a:pt x="6242" y="6553"/>
                  <a:pt x="6242" y="6661"/>
                  <a:pt x="6311" y="6661"/>
                </a:cubicBezTo>
                <a:cubicBezTo>
                  <a:pt x="6380" y="6661"/>
                  <a:pt x="6380" y="6553"/>
                  <a:pt x="6311" y="6553"/>
                </a:cubicBezTo>
                <a:close/>
                <a:moveTo>
                  <a:pt x="12161" y="6612"/>
                </a:moveTo>
                <a:cubicBezTo>
                  <a:pt x="12157" y="6612"/>
                  <a:pt x="12153" y="6613"/>
                  <a:pt x="12149" y="6617"/>
                </a:cubicBezTo>
                <a:lnTo>
                  <a:pt x="12134" y="6632"/>
                </a:lnTo>
                <a:cubicBezTo>
                  <a:pt x="12121" y="6644"/>
                  <a:pt x="12132" y="6663"/>
                  <a:pt x="12146" y="6663"/>
                </a:cubicBezTo>
                <a:cubicBezTo>
                  <a:pt x="12150" y="6663"/>
                  <a:pt x="12154" y="6661"/>
                  <a:pt x="12158" y="6657"/>
                </a:cubicBezTo>
                <a:lnTo>
                  <a:pt x="12173" y="6642"/>
                </a:lnTo>
                <a:cubicBezTo>
                  <a:pt x="12187" y="6630"/>
                  <a:pt x="12174" y="6612"/>
                  <a:pt x="12161" y="6612"/>
                </a:cubicBezTo>
                <a:close/>
                <a:moveTo>
                  <a:pt x="7982" y="6547"/>
                </a:moveTo>
                <a:cubicBezTo>
                  <a:pt x="7970" y="6547"/>
                  <a:pt x="7957" y="6551"/>
                  <a:pt x="7946" y="6562"/>
                </a:cubicBezTo>
                <a:lnTo>
                  <a:pt x="7931" y="6578"/>
                </a:lnTo>
                <a:cubicBezTo>
                  <a:pt x="7893" y="6615"/>
                  <a:pt x="7928" y="6669"/>
                  <a:pt x="7970" y="6669"/>
                </a:cubicBezTo>
                <a:cubicBezTo>
                  <a:pt x="7982" y="6669"/>
                  <a:pt x="7995" y="6664"/>
                  <a:pt x="8006" y="6653"/>
                </a:cubicBezTo>
                <a:lnTo>
                  <a:pt x="8022" y="6638"/>
                </a:lnTo>
                <a:cubicBezTo>
                  <a:pt x="8059" y="6600"/>
                  <a:pt x="8023" y="6547"/>
                  <a:pt x="7982" y="6547"/>
                </a:cubicBezTo>
                <a:close/>
                <a:moveTo>
                  <a:pt x="7246" y="6608"/>
                </a:moveTo>
                <a:cubicBezTo>
                  <a:pt x="7238" y="6608"/>
                  <a:pt x="7230" y="6611"/>
                  <a:pt x="7222" y="6619"/>
                </a:cubicBezTo>
                <a:lnTo>
                  <a:pt x="7207" y="6634"/>
                </a:lnTo>
                <a:cubicBezTo>
                  <a:pt x="7182" y="6659"/>
                  <a:pt x="7205" y="6694"/>
                  <a:pt x="7233" y="6694"/>
                </a:cubicBezTo>
                <a:cubicBezTo>
                  <a:pt x="7241" y="6694"/>
                  <a:pt x="7249" y="6691"/>
                  <a:pt x="7257" y="6684"/>
                </a:cubicBezTo>
                <a:lnTo>
                  <a:pt x="7273" y="6668"/>
                </a:lnTo>
                <a:cubicBezTo>
                  <a:pt x="7298" y="6643"/>
                  <a:pt x="7273" y="6608"/>
                  <a:pt x="7246" y="6608"/>
                </a:cubicBezTo>
                <a:close/>
                <a:moveTo>
                  <a:pt x="4137" y="6566"/>
                </a:moveTo>
                <a:cubicBezTo>
                  <a:pt x="4132" y="6566"/>
                  <a:pt x="4127" y="6567"/>
                  <a:pt x="4123" y="6568"/>
                </a:cubicBezTo>
                <a:cubicBezTo>
                  <a:pt x="4098" y="6579"/>
                  <a:pt x="4073" y="6588"/>
                  <a:pt x="4048" y="6599"/>
                </a:cubicBezTo>
                <a:cubicBezTo>
                  <a:pt x="4022" y="6609"/>
                  <a:pt x="4002" y="6634"/>
                  <a:pt x="4012" y="6664"/>
                </a:cubicBezTo>
                <a:cubicBezTo>
                  <a:pt x="4017" y="6684"/>
                  <a:pt x="4038" y="6704"/>
                  <a:pt x="4061" y="6704"/>
                </a:cubicBezTo>
                <a:cubicBezTo>
                  <a:pt x="4067" y="6704"/>
                  <a:pt x="4072" y="6703"/>
                  <a:pt x="4078" y="6700"/>
                </a:cubicBezTo>
                <a:cubicBezTo>
                  <a:pt x="4102" y="6690"/>
                  <a:pt x="4127" y="6682"/>
                  <a:pt x="4152" y="6671"/>
                </a:cubicBezTo>
                <a:cubicBezTo>
                  <a:pt x="4178" y="6661"/>
                  <a:pt x="4198" y="6635"/>
                  <a:pt x="4189" y="6605"/>
                </a:cubicBezTo>
                <a:cubicBezTo>
                  <a:pt x="4182" y="6584"/>
                  <a:pt x="4159" y="6566"/>
                  <a:pt x="4137" y="6566"/>
                </a:cubicBezTo>
                <a:close/>
                <a:moveTo>
                  <a:pt x="19110" y="6651"/>
                </a:moveTo>
                <a:cubicBezTo>
                  <a:pt x="19064" y="6651"/>
                  <a:pt x="19065" y="6721"/>
                  <a:pt x="19111" y="6721"/>
                </a:cubicBezTo>
                <a:lnTo>
                  <a:pt x="19140" y="6721"/>
                </a:lnTo>
                <a:cubicBezTo>
                  <a:pt x="19186" y="6721"/>
                  <a:pt x="19186" y="6651"/>
                  <a:pt x="19140" y="6651"/>
                </a:cubicBezTo>
                <a:lnTo>
                  <a:pt x="19111" y="6651"/>
                </a:lnTo>
                <a:cubicBezTo>
                  <a:pt x="19110" y="6651"/>
                  <a:pt x="19110" y="6651"/>
                  <a:pt x="19110" y="6651"/>
                </a:cubicBezTo>
                <a:close/>
                <a:moveTo>
                  <a:pt x="2333" y="6655"/>
                </a:moveTo>
                <a:cubicBezTo>
                  <a:pt x="2287" y="6655"/>
                  <a:pt x="2287" y="6726"/>
                  <a:pt x="2333" y="6726"/>
                </a:cubicBezTo>
                <a:lnTo>
                  <a:pt x="2349" y="6726"/>
                </a:lnTo>
                <a:cubicBezTo>
                  <a:pt x="2393" y="6726"/>
                  <a:pt x="2394" y="6655"/>
                  <a:pt x="2349" y="6655"/>
                </a:cubicBezTo>
                <a:close/>
                <a:moveTo>
                  <a:pt x="15580" y="6656"/>
                </a:moveTo>
                <a:cubicBezTo>
                  <a:pt x="15534" y="6656"/>
                  <a:pt x="15534" y="6727"/>
                  <a:pt x="15580" y="6727"/>
                </a:cubicBezTo>
                <a:cubicBezTo>
                  <a:pt x="15625" y="6727"/>
                  <a:pt x="15625" y="6656"/>
                  <a:pt x="15580" y="6656"/>
                </a:cubicBezTo>
                <a:close/>
                <a:moveTo>
                  <a:pt x="8629" y="6624"/>
                </a:moveTo>
                <a:cubicBezTo>
                  <a:pt x="8559" y="6624"/>
                  <a:pt x="8559" y="6731"/>
                  <a:pt x="8629" y="6731"/>
                </a:cubicBezTo>
                <a:cubicBezTo>
                  <a:pt x="8696" y="6731"/>
                  <a:pt x="8696" y="6625"/>
                  <a:pt x="8629" y="6624"/>
                </a:cubicBezTo>
                <a:close/>
                <a:moveTo>
                  <a:pt x="23466" y="6665"/>
                </a:moveTo>
                <a:cubicBezTo>
                  <a:pt x="23448" y="6665"/>
                  <a:pt x="23430" y="6676"/>
                  <a:pt x="23430" y="6699"/>
                </a:cubicBezTo>
                <a:lnTo>
                  <a:pt x="23430" y="6715"/>
                </a:lnTo>
                <a:cubicBezTo>
                  <a:pt x="23430" y="6738"/>
                  <a:pt x="23448" y="6750"/>
                  <a:pt x="23465" y="6750"/>
                </a:cubicBezTo>
                <a:cubicBezTo>
                  <a:pt x="23483" y="6750"/>
                  <a:pt x="23501" y="6738"/>
                  <a:pt x="23501" y="6715"/>
                </a:cubicBezTo>
                <a:lnTo>
                  <a:pt x="23501" y="6699"/>
                </a:lnTo>
                <a:cubicBezTo>
                  <a:pt x="23502" y="6676"/>
                  <a:pt x="23484" y="6665"/>
                  <a:pt x="23466" y="6665"/>
                </a:cubicBezTo>
                <a:close/>
                <a:moveTo>
                  <a:pt x="24127" y="6653"/>
                </a:moveTo>
                <a:cubicBezTo>
                  <a:pt x="24109" y="6653"/>
                  <a:pt x="24092" y="6664"/>
                  <a:pt x="24092" y="6687"/>
                </a:cubicBezTo>
                <a:lnTo>
                  <a:pt x="24092" y="6716"/>
                </a:lnTo>
                <a:cubicBezTo>
                  <a:pt x="24092" y="6739"/>
                  <a:pt x="24109" y="6751"/>
                  <a:pt x="24127" y="6751"/>
                </a:cubicBezTo>
                <a:cubicBezTo>
                  <a:pt x="24144" y="6751"/>
                  <a:pt x="24162" y="6739"/>
                  <a:pt x="24162" y="6716"/>
                </a:cubicBezTo>
                <a:lnTo>
                  <a:pt x="24162" y="6687"/>
                </a:lnTo>
                <a:cubicBezTo>
                  <a:pt x="24162" y="6664"/>
                  <a:pt x="24144" y="6653"/>
                  <a:pt x="24127" y="6653"/>
                </a:cubicBezTo>
                <a:close/>
                <a:moveTo>
                  <a:pt x="23152" y="6667"/>
                </a:moveTo>
                <a:cubicBezTo>
                  <a:pt x="23147" y="6667"/>
                  <a:pt x="23141" y="6668"/>
                  <a:pt x="23135" y="6671"/>
                </a:cubicBezTo>
                <a:cubicBezTo>
                  <a:pt x="23125" y="6676"/>
                  <a:pt x="23115" y="6682"/>
                  <a:pt x="23105" y="6687"/>
                </a:cubicBezTo>
                <a:cubicBezTo>
                  <a:pt x="23069" y="6705"/>
                  <a:pt x="23090" y="6752"/>
                  <a:pt x="23123" y="6752"/>
                </a:cubicBezTo>
                <a:cubicBezTo>
                  <a:pt x="23129" y="6752"/>
                  <a:pt x="23135" y="6751"/>
                  <a:pt x="23141" y="6748"/>
                </a:cubicBezTo>
                <a:cubicBezTo>
                  <a:pt x="23151" y="6742"/>
                  <a:pt x="23161" y="6737"/>
                  <a:pt x="23171" y="6732"/>
                </a:cubicBezTo>
                <a:cubicBezTo>
                  <a:pt x="23206" y="6714"/>
                  <a:pt x="23184" y="6667"/>
                  <a:pt x="23152" y="6667"/>
                </a:cubicBezTo>
                <a:close/>
                <a:moveTo>
                  <a:pt x="1822" y="6684"/>
                </a:moveTo>
                <a:cubicBezTo>
                  <a:pt x="1778" y="6684"/>
                  <a:pt x="1776" y="6755"/>
                  <a:pt x="1822" y="6755"/>
                </a:cubicBezTo>
                <a:cubicBezTo>
                  <a:pt x="1868" y="6755"/>
                  <a:pt x="1868" y="6684"/>
                  <a:pt x="1822" y="6684"/>
                </a:cubicBezTo>
                <a:close/>
                <a:moveTo>
                  <a:pt x="14228" y="6648"/>
                </a:moveTo>
                <a:cubicBezTo>
                  <a:pt x="14159" y="6650"/>
                  <a:pt x="14159" y="6756"/>
                  <a:pt x="14228" y="6756"/>
                </a:cubicBezTo>
                <a:cubicBezTo>
                  <a:pt x="14298" y="6756"/>
                  <a:pt x="14298" y="6648"/>
                  <a:pt x="14228" y="6648"/>
                </a:cubicBezTo>
                <a:close/>
                <a:moveTo>
                  <a:pt x="8945" y="6655"/>
                </a:moveTo>
                <a:cubicBezTo>
                  <a:pt x="8874" y="6655"/>
                  <a:pt x="8874" y="6762"/>
                  <a:pt x="8945" y="6762"/>
                </a:cubicBezTo>
                <a:lnTo>
                  <a:pt x="8989" y="6762"/>
                </a:lnTo>
                <a:cubicBezTo>
                  <a:pt x="9057" y="6761"/>
                  <a:pt x="9057" y="6655"/>
                  <a:pt x="8989" y="6655"/>
                </a:cubicBezTo>
                <a:close/>
                <a:moveTo>
                  <a:pt x="22177" y="6656"/>
                </a:moveTo>
                <a:cubicBezTo>
                  <a:pt x="22173" y="6656"/>
                  <a:pt x="22168" y="6656"/>
                  <a:pt x="22164" y="6657"/>
                </a:cubicBezTo>
                <a:cubicBezTo>
                  <a:pt x="22152" y="6662"/>
                  <a:pt x="22143" y="6664"/>
                  <a:pt x="22131" y="6667"/>
                </a:cubicBezTo>
                <a:cubicBezTo>
                  <a:pt x="22104" y="6676"/>
                  <a:pt x="22087" y="6704"/>
                  <a:pt x="22092" y="6732"/>
                </a:cubicBezTo>
                <a:cubicBezTo>
                  <a:pt x="22097" y="6756"/>
                  <a:pt x="22120" y="6773"/>
                  <a:pt x="22144" y="6773"/>
                </a:cubicBezTo>
                <a:cubicBezTo>
                  <a:pt x="22149" y="6773"/>
                  <a:pt x="22153" y="6773"/>
                  <a:pt x="22157" y="6772"/>
                </a:cubicBezTo>
                <a:cubicBezTo>
                  <a:pt x="22170" y="6767"/>
                  <a:pt x="22178" y="6765"/>
                  <a:pt x="22190" y="6762"/>
                </a:cubicBezTo>
                <a:cubicBezTo>
                  <a:pt x="22218" y="6753"/>
                  <a:pt x="22238" y="6729"/>
                  <a:pt x="22229" y="6697"/>
                </a:cubicBezTo>
                <a:cubicBezTo>
                  <a:pt x="22224" y="6673"/>
                  <a:pt x="22201" y="6656"/>
                  <a:pt x="22177" y="6656"/>
                </a:cubicBezTo>
                <a:close/>
                <a:moveTo>
                  <a:pt x="3761" y="6735"/>
                </a:moveTo>
                <a:cubicBezTo>
                  <a:pt x="3745" y="6735"/>
                  <a:pt x="3735" y="6759"/>
                  <a:pt x="3753" y="6767"/>
                </a:cubicBezTo>
                <a:cubicBezTo>
                  <a:pt x="3763" y="6773"/>
                  <a:pt x="3772" y="6778"/>
                  <a:pt x="3782" y="6783"/>
                </a:cubicBezTo>
                <a:cubicBezTo>
                  <a:pt x="3785" y="6785"/>
                  <a:pt x="3788" y="6785"/>
                  <a:pt x="3791" y="6785"/>
                </a:cubicBezTo>
                <a:cubicBezTo>
                  <a:pt x="3807" y="6785"/>
                  <a:pt x="3818" y="6762"/>
                  <a:pt x="3801" y="6753"/>
                </a:cubicBezTo>
                <a:cubicBezTo>
                  <a:pt x="3790" y="6748"/>
                  <a:pt x="3781" y="6742"/>
                  <a:pt x="3771" y="6737"/>
                </a:cubicBezTo>
                <a:cubicBezTo>
                  <a:pt x="3767" y="6735"/>
                  <a:pt x="3764" y="6735"/>
                  <a:pt x="3761" y="6735"/>
                </a:cubicBezTo>
                <a:close/>
                <a:moveTo>
                  <a:pt x="7892" y="6731"/>
                </a:moveTo>
                <a:cubicBezTo>
                  <a:pt x="7874" y="6731"/>
                  <a:pt x="7856" y="6742"/>
                  <a:pt x="7856" y="6765"/>
                </a:cubicBezTo>
                <a:lnTo>
                  <a:pt x="7856" y="6795"/>
                </a:lnTo>
                <a:cubicBezTo>
                  <a:pt x="7856" y="6818"/>
                  <a:pt x="7874" y="6829"/>
                  <a:pt x="7892" y="6829"/>
                </a:cubicBezTo>
                <a:cubicBezTo>
                  <a:pt x="7910" y="6829"/>
                  <a:pt x="7927" y="6818"/>
                  <a:pt x="7927" y="6795"/>
                </a:cubicBezTo>
                <a:lnTo>
                  <a:pt x="7927" y="6765"/>
                </a:lnTo>
                <a:cubicBezTo>
                  <a:pt x="7927" y="6742"/>
                  <a:pt x="7910" y="6731"/>
                  <a:pt x="7892" y="6731"/>
                </a:cubicBezTo>
                <a:close/>
                <a:moveTo>
                  <a:pt x="20101" y="6758"/>
                </a:moveTo>
                <a:cubicBezTo>
                  <a:pt x="20054" y="6758"/>
                  <a:pt x="20054" y="6829"/>
                  <a:pt x="20101" y="6829"/>
                </a:cubicBezTo>
                <a:lnTo>
                  <a:pt x="20116" y="6829"/>
                </a:lnTo>
                <a:cubicBezTo>
                  <a:pt x="20161" y="6829"/>
                  <a:pt x="20161" y="6758"/>
                  <a:pt x="20116" y="6758"/>
                </a:cubicBezTo>
                <a:close/>
                <a:moveTo>
                  <a:pt x="9410" y="6730"/>
                </a:moveTo>
                <a:cubicBezTo>
                  <a:pt x="9401" y="6730"/>
                  <a:pt x="9391" y="6731"/>
                  <a:pt x="9381" y="6735"/>
                </a:cubicBezTo>
                <a:cubicBezTo>
                  <a:pt x="9354" y="6744"/>
                  <a:pt x="9334" y="6771"/>
                  <a:pt x="9344" y="6800"/>
                </a:cubicBezTo>
                <a:cubicBezTo>
                  <a:pt x="9349" y="6822"/>
                  <a:pt x="9372" y="6840"/>
                  <a:pt x="9396" y="6840"/>
                </a:cubicBezTo>
                <a:cubicBezTo>
                  <a:pt x="9399" y="6840"/>
                  <a:pt x="9402" y="6840"/>
                  <a:pt x="9406" y="6839"/>
                </a:cubicBezTo>
                <a:cubicBezTo>
                  <a:pt x="9416" y="6847"/>
                  <a:pt x="9429" y="6852"/>
                  <a:pt x="9442" y="6852"/>
                </a:cubicBezTo>
                <a:cubicBezTo>
                  <a:pt x="9450" y="6852"/>
                  <a:pt x="9458" y="6850"/>
                  <a:pt x="9466" y="6846"/>
                </a:cubicBezTo>
                <a:cubicBezTo>
                  <a:pt x="9490" y="6833"/>
                  <a:pt x="9503" y="6798"/>
                  <a:pt x="9486" y="6773"/>
                </a:cubicBezTo>
                <a:cubicBezTo>
                  <a:pt x="9469" y="6748"/>
                  <a:pt x="9440" y="6730"/>
                  <a:pt x="9410" y="6730"/>
                </a:cubicBezTo>
                <a:close/>
                <a:moveTo>
                  <a:pt x="1553" y="6745"/>
                </a:moveTo>
                <a:cubicBezTo>
                  <a:pt x="1528" y="6745"/>
                  <a:pt x="1504" y="6770"/>
                  <a:pt x="1521" y="6797"/>
                </a:cubicBezTo>
                <a:cubicBezTo>
                  <a:pt x="1532" y="6810"/>
                  <a:pt x="1540" y="6825"/>
                  <a:pt x="1551" y="6841"/>
                </a:cubicBezTo>
                <a:cubicBezTo>
                  <a:pt x="1558" y="6852"/>
                  <a:pt x="1569" y="6857"/>
                  <a:pt x="1580" y="6857"/>
                </a:cubicBezTo>
                <a:cubicBezTo>
                  <a:pt x="1605" y="6857"/>
                  <a:pt x="1630" y="6832"/>
                  <a:pt x="1613" y="6805"/>
                </a:cubicBezTo>
                <a:cubicBezTo>
                  <a:pt x="1602" y="6789"/>
                  <a:pt x="1593" y="6775"/>
                  <a:pt x="1582" y="6761"/>
                </a:cubicBezTo>
                <a:cubicBezTo>
                  <a:pt x="1575" y="6750"/>
                  <a:pt x="1564" y="6745"/>
                  <a:pt x="1553" y="6745"/>
                </a:cubicBezTo>
                <a:close/>
                <a:moveTo>
                  <a:pt x="5250" y="6754"/>
                </a:moveTo>
                <a:cubicBezTo>
                  <a:pt x="5244" y="6754"/>
                  <a:pt x="5237" y="6756"/>
                  <a:pt x="5231" y="6760"/>
                </a:cubicBezTo>
                <a:cubicBezTo>
                  <a:pt x="5216" y="6771"/>
                  <a:pt x="5201" y="6781"/>
                  <a:pt x="5186" y="6789"/>
                </a:cubicBezTo>
                <a:cubicBezTo>
                  <a:pt x="5155" y="6811"/>
                  <a:pt x="5174" y="6858"/>
                  <a:pt x="5203" y="6858"/>
                </a:cubicBezTo>
                <a:cubicBezTo>
                  <a:pt x="5209" y="6858"/>
                  <a:pt x="5215" y="6856"/>
                  <a:pt x="5221" y="6851"/>
                </a:cubicBezTo>
                <a:cubicBezTo>
                  <a:pt x="5236" y="6841"/>
                  <a:pt x="5252" y="6830"/>
                  <a:pt x="5267" y="6821"/>
                </a:cubicBezTo>
                <a:cubicBezTo>
                  <a:pt x="5298" y="6799"/>
                  <a:pt x="5279" y="6754"/>
                  <a:pt x="5250" y="6754"/>
                </a:cubicBezTo>
                <a:close/>
                <a:moveTo>
                  <a:pt x="14544" y="6758"/>
                </a:moveTo>
                <a:cubicBezTo>
                  <a:pt x="14475" y="6758"/>
                  <a:pt x="14475" y="6866"/>
                  <a:pt x="14544" y="6866"/>
                </a:cubicBezTo>
                <a:lnTo>
                  <a:pt x="14588" y="6866"/>
                </a:lnTo>
                <a:cubicBezTo>
                  <a:pt x="14656" y="6866"/>
                  <a:pt x="14656" y="6760"/>
                  <a:pt x="14588" y="6758"/>
                </a:cubicBezTo>
                <a:close/>
                <a:moveTo>
                  <a:pt x="14757" y="6788"/>
                </a:moveTo>
                <a:cubicBezTo>
                  <a:pt x="14743" y="6788"/>
                  <a:pt x="14729" y="6795"/>
                  <a:pt x="14723" y="6813"/>
                </a:cubicBezTo>
                <a:cubicBezTo>
                  <a:pt x="14718" y="6828"/>
                  <a:pt x="14713" y="6842"/>
                  <a:pt x="14707" y="6857"/>
                </a:cubicBezTo>
                <a:cubicBezTo>
                  <a:pt x="14699" y="6883"/>
                  <a:pt x="14720" y="6900"/>
                  <a:pt x="14742" y="6900"/>
                </a:cubicBezTo>
                <a:cubicBezTo>
                  <a:pt x="14756" y="6900"/>
                  <a:pt x="14770" y="6893"/>
                  <a:pt x="14776" y="6876"/>
                </a:cubicBezTo>
                <a:cubicBezTo>
                  <a:pt x="14781" y="6861"/>
                  <a:pt x="14786" y="6846"/>
                  <a:pt x="14791" y="6831"/>
                </a:cubicBezTo>
                <a:cubicBezTo>
                  <a:pt x="14800" y="6805"/>
                  <a:pt x="14779" y="6788"/>
                  <a:pt x="14757" y="6788"/>
                </a:cubicBezTo>
                <a:close/>
                <a:moveTo>
                  <a:pt x="7591" y="6819"/>
                </a:moveTo>
                <a:cubicBezTo>
                  <a:pt x="7564" y="6819"/>
                  <a:pt x="7540" y="6854"/>
                  <a:pt x="7566" y="6879"/>
                </a:cubicBezTo>
                <a:cubicBezTo>
                  <a:pt x="7571" y="6886"/>
                  <a:pt x="7576" y="6889"/>
                  <a:pt x="7582" y="6894"/>
                </a:cubicBezTo>
                <a:cubicBezTo>
                  <a:pt x="7589" y="6902"/>
                  <a:pt x="7598" y="6905"/>
                  <a:pt x="7606" y="6905"/>
                </a:cubicBezTo>
                <a:cubicBezTo>
                  <a:pt x="7633" y="6905"/>
                  <a:pt x="7656" y="6869"/>
                  <a:pt x="7631" y="6845"/>
                </a:cubicBezTo>
                <a:lnTo>
                  <a:pt x="7615" y="6829"/>
                </a:lnTo>
                <a:cubicBezTo>
                  <a:pt x="7608" y="6822"/>
                  <a:pt x="7600" y="6819"/>
                  <a:pt x="7591" y="6819"/>
                </a:cubicBezTo>
                <a:close/>
                <a:moveTo>
                  <a:pt x="20415" y="6834"/>
                </a:moveTo>
                <a:cubicBezTo>
                  <a:pt x="20407" y="6834"/>
                  <a:pt x="20399" y="6838"/>
                  <a:pt x="20392" y="6845"/>
                </a:cubicBezTo>
                <a:lnTo>
                  <a:pt x="20376" y="6861"/>
                </a:lnTo>
                <a:cubicBezTo>
                  <a:pt x="20351" y="6885"/>
                  <a:pt x="20375" y="6921"/>
                  <a:pt x="20402" y="6921"/>
                </a:cubicBezTo>
                <a:cubicBezTo>
                  <a:pt x="20410" y="6921"/>
                  <a:pt x="20419" y="6918"/>
                  <a:pt x="20426" y="6910"/>
                </a:cubicBezTo>
                <a:lnTo>
                  <a:pt x="20442" y="6894"/>
                </a:lnTo>
                <a:cubicBezTo>
                  <a:pt x="20467" y="6869"/>
                  <a:pt x="20442" y="6834"/>
                  <a:pt x="20415" y="6834"/>
                </a:cubicBezTo>
                <a:close/>
                <a:moveTo>
                  <a:pt x="3011" y="6804"/>
                </a:moveTo>
                <a:cubicBezTo>
                  <a:pt x="2970" y="6804"/>
                  <a:pt x="2933" y="6857"/>
                  <a:pt x="2970" y="6894"/>
                </a:cubicBezTo>
                <a:lnTo>
                  <a:pt x="2986" y="6910"/>
                </a:lnTo>
                <a:cubicBezTo>
                  <a:pt x="2997" y="6921"/>
                  <a:pt x="3010" y="6926"/>
                  <a:pt x="3022" y="6926"/>
                </a:cubicBezTo>
                <a:cubicBezTo>
                  <a:pt x="3063" y="6926"/>
                  <a:pt x="3100" y="6873"/>
                  <a:pt x="3062" y="6836"/>
                </a:cubicBezTo>
                <a:lnTo>
                  <a:pt x="3047" y="6820"/>
                </a:lnTo>
                <a:cubicBezTo>
                  <a:pt x="3036" y="6809"/>
                  <a:pt x="3023" y="6804"/>
                  <a:pt x="3011" y="6804"/>
                </a:cubicBezTo>
                <a:close/>
                <a:moveTo>
                  <a:pt x="17967" y="6858"/>
                </a:moveTo>
                <a:cubicBezTo>
                  <a:pt x="17922" y="6858"/>
                  <a:pt x="17922" y="6929"/>
                  <a:pt x="17967" y="6929"/>
                </a:cubicBezTo>
                <a:cubicBezTo>
                  <a:pt x="18013" y="6929"/>
                  <a:pt x="18013" y="6858"/>
                  <a:pt x="17967" y="6858"/>
                </a:cubicBezTo>
                <a:close/>
                <a:moveTo>
                  <a:pt x="2513" y="6865"/>
                </a:moveTo>
                <a:cubicBezTo>
                  <a:pt x="2467" y="6865"/>
                  <a:pt x="2467" y="6935"/>
                  <a:pt x="2513" y="6935"/>
                </a:cubicBezTo>
                <a:cubicBezTo>
                  <a:pt x="2514" y="6935"/>
                  <a:pt x="2514" y="6935"/>
                  <a:pt x="2514" y="6935"/>
                </a:cubicBezTo>
                <a:cubicBezTo>
                  <a:pt x="2560" y="6935"/>
                  <a:pt x="2559" y="6866"/>
                  <a:pt x="2513" y="6865"/>
                </a:cubicBezTo>
                <a:close/>
                <a:moveTo>
                  <a:pt x="21948" y="6812"/>
                </a:moveTo>
                <a:cubicBezTo>
                  <a:pt x="21936" y="6812"/>
                  <a:pt x="21924" y="6817"/>
                  <a:pt x="21913" y="6828"/>
                </a:cubicBezTo>
                <a:cubicBezTo>
                  <a:pt x="21904" y="6836"/>
                  <a:pt x="21898" y="6841"/>
                  <a:pt x="21892" y="6849"/>
                </a:cubicBezTo>
                <a:cubicBezTo>
                  <a:pt x="21855" y="6887"/>
                  <a:pt x="21890" y="6942"/>
                  <a:pt x="21930" y="6942"/>
                </a:cubicBezTo>
                <a:cubicBezTo>
                  <a:pt x="21942" y="6942"/>
                  <a:pt x="21955" y="6937"/>
                  <a:pt x="21966" y="6926"/>
                </a:cubicBezTo>
                <a:cubicBezTo>
                  <a:pt x="21974" y="6918"/>
                  <a:pt x="21981" y="6913"/>
                  <a:pt x="21987" y="6905"/>
                </a:cubicBezTo>
                <a:cubicBezTo>
                  <a:pt x="22025" y="6867"/>
                  <a:pt x="21989" y="6812"/>
                  <a:pt x="21948" y="6812"/>
                </a:cubicBezTo>
                <a:close/>
                <a:moveTo>
                  <a:pt x="4708" y="6858"/>
                </a:moveTo>
                <a:cubicBezTo>
                  <a:pt x="4705" y="6858"/>
                  <a:pt x="4701" y="6859"/>
                  <a:pt x="4698" y="6860"/>
                </a:cubicBezTo>
                <a:cubicBezTo>
                  <a:pt x="4678" y="6865"/>
                  <a:pt x="4659" y="6870"/>
                  <a:pt x="4638" y="6873"/>
                </a:cubicBezTo>
                <a:cubicBezTo>
                  <a:pt x="4596" y="6883"/>
                  <a:pt x="4609" y="6942"/>
                  <a:pt x="4647" y="6942"/>
                </a:cubicBezTo>
                <a:cubicBezTo>
                  <a:pt x="4650" y="6942"/>
                  <a:pt x="4653" y="6942"/>
                  <a:pt x="4656" y="6941"/>
                </a:cubicBezTo>
                <a:cubicBezTo>
                  <a:pt x="4676" y="6936"/>
                  <a:pt x="4696" y="6931"/>
                  <a:pt x="4717" y="6928"/>
                </a:cubicBezTo>
                <a:cubicBezTo>
                  <a:pt x="4757" y="6916"/>
                  <a:pt x="4745" y="6858"/>
                  <a:pt x="4708" y="6858"/>
                </a:cubicBezTo>
                <a:close/>
                <a:moveTo>
                  <a:pt x="2707" y="6847"/>
                </a:moveTo>
                <a:cubicBezTo>
                  <a:pt x="2639" y="6847"/>
                  <a:pt x="2638" y="6955"/>
                  <a:pt x="2707" y="6955"/>
                </a:cubicBezTo>
                <a:lnTo>
                  <a:pt x="2723" y="6955"/>
                </a:lnTo>
                <a:cubicBezTo>
                  <a:pt x="2792" y="6955"/>
                  <a:pt x="2792" y="6847"/>
                  <a:pt x="2723" y="6847"/>
                </a:cubicBezTo>
                <a:close/>
                <a:moveTo>
                  <a:pt x="5781" y="6809"/>
                </a:moveTo>
                <a:cubicBezTo>
                  <a:pt x="5777" y="6809"/>
                  <a:pt x="5772" y="6809"/>
                  <a:pt x="5767" y="6810"/>
                </a:cubicBezTo>
                <a:cubicBezTo>
                  <a:pt x="5741" y="6819"/>
                  <a:pt x="5720" y="6849"/>
                  <a:pt x="5731" y="6876"/>
                </a:cubicBezTo>
                <a:cubicBezTo>
                  <a:pt x="5736" y="6891"/>
                  <a:pt x="5741" y="6907"/>
                  <a:pt x="5746" y="6920"/>
                </a:cubicBezTo>
                <a:cubicBezTo>
                  <a:pt x="5754" y="6944"/>
                  <a:pt x="5774" y="6959"/>
                  <a:pt x="5797" y="6959"/>
                </a:cubicBezTo>
                <a:cubicBezTo>
                  <a:pt x="5802" y="6959"/>
                  <a:pt x="5807" y="6959"/>
                  <a:pt x="5812" y="6957"/>
                </a:cubicBezTo>
                <a:cubicBezTo>
                  <a:pt x="5839" y="6950"/>
                  <a:pt x="5859" y="6919"/>
                  <a:pt x="5849" y="6892"/>
                </a:cubicBezTo>
                <a:cubicBezTo>
                  <a:pt x="5844" y="6876"/>
                  <a:pt x="5839" y="6862"/>
                  <a:pt x="5833" y="6847"/>
                </a:cubicBezTo>
                <a:cubicBezTo>
                  <a:pt x="5825" y="6824"/>
                  <a:pt x="5805" y="6809"/>
                  <a:pt x="5781" y="6809"/>
                </a:cubicBezTo>
                <a:close/>
                <a:moveTo>
                  <a:pt x="19619" y="6877"/>
                </a:moveTo>
                <a:cubicBezTo>
                  <a:pt x="19611" y="6877"/>
                  <a:pt x="19603" y="6880"/>
                  <a:pt x="19596" y="6888"/>
                </a:cubicBezTo>
                <a:lnTo>
                  <a:pt x="19580" y="6904"/>
                </a:lnTo>
                <a:cubicBezTo>
                  <a:pt x="19555" y="6927"/>
                  <a:pt x="19580" y="6964"/>
                  <a:pt x="19607" y="6964"/>
                </a:cubicBezTo>
                <a:cubicBezTo>
                  <a:pt x="19615" y="6964"/>
                  <a:pt x="19623" y="6961"/>
                  <a:pt x="19630" y="6954"/>
                </a:cubicBezTo>
                <a:lnTo>
                  <a:pt x="19646" y="6938"/>
                </a:lnTo>
                <a:cubicBezTo>
                  <a:pt x="19671" y="6912"/>
                  <a:pt x="19646" y="6877"/>
                  <a:pt x="19619" y="6877"/>
                </a:cubicBezTo>
                <a:close/>
                <a:moveTo>
                  <a:pt x="154" y="6890"/>
                </a:moveTo>
                <a:cubicBezTo>
                  <a:pt x="136" y="6890"/>
                  <a:pt x="119" y="6902"/>
                  <a:pt x="119" y="6925"/>
                </a:cubicBezTo>
                <a:lnTo>
                  <a:pt x="119" y="6940"/>
                </a:lnTo>
                <a:cubicBezTo>
                  <a:pt x="119" y="6963"/>
                  <a:pt x="136" y="6975"/>
                  <a:pt x="154" y="6975"/>
                </a:cubicBezTo>
                <a:cubicBezTo>
                  <a:pt x="171" y="6975"/>
                  <a:pt x="189" y="6963"/>
                  <a:pt x="189" y="6940"/>
                </a:cubicBezTo>
                <a:lnTo>
                  <a:pt x="189" y="6925"/>
                </a:lnTo>
                <a:cubicBezTo>
                  <a:pt x="189" y="6902"/>
                  <a:pt x="171" y="6890"/>
                  <a:pt x="154" y="6890"/>
                </a:cubicBezTo>
                <a:close/>
                <a:moveTo>
                  <a:pt x="23419" y="6920"/>
                </a:moveTo>
                <a:cubicBezTo>
                  <a:pt x="23374" y="6920"/>
                  <a:pt x="23374" y="6992"/>
                  <a:pt x="23419" y="6992"/>
                </a:cubicBezTo>
                <a:lnTo>
                  <a:pt x="23435" y="6992"/>
                </a:lnTo>
                <a:cubicBezTo>
                  <a:pt x="23481" y="6992"/>
                  <a:pt x="23481" y="6920"/>
                  <a:pt x="23435" y="6920"/>
                </a:cubicBezTo>
                <a:close/>
                <a:moveTo>
                  <a:pt x="16496" y="6946"/>
                </a:moveTo>
                <a:cubicBezTo>
                  <a:pt x="16482" y="6946"/>
                  <a:pt x="16470" y="6964"/>
                  <a:pt x="16482" y="6976"/>
                </a:cubicBezTo>
                <a:lnTo>
                  <a:pt x="16498" y="6992"/>
                </a:lnTo>
                <a:cubicBezTo>
                  <a:pt x="16501" y="6995"/>
                  <a:pt x="16505" y="6997"/>
                  <a:pt x="16509" y="6997"/>
                </a:cubicBezTo>
                <a:cubicBezTo>
                  <a:pt x="16522" y="6997"/>
                  <a:pt x="16534" y="6979"/>
                  <a:pt x="16522" y="6967"/>
                </a:cubicBezTo>
                <a:lnTo>
                  <a:pt x="16507" y="6951"/>
                </a:lnTo>
                <a:cubicBezTo>
                  <a:pt x="16504" y="6947"/>
                  <a:pt x="16500" y="6946"/>
                  <a:pt x="16496" y="6946"/>
                </a:cubicBezTo>
                <a:close/>
                <a:moveTo>
                  <a:pt x="9289" y="6929"/>
                </a:moveTo>
                <a:cubicBezTo>
                  <a:pt x="9243" y="6929"/>
                  <a:pt x="9243" y="6999"/>
                  <a:pt x="9289" y="6999"/>
                </a:cubicBezTo>
                <a:lnTo>
                  <a:pt x="9409" y="6999"/>
                </a:lnTo>
                <a:cubicBezTo>
                  <a:pt x="9409" y="6999"/>
                  <a:pt x="9410" y="6999"/>
                  <a:pt x="9411" y="6999"/>
                </a:cubicBezTo>
                <a:cubicBezTo>
                  <a:pt x="9455" y="6999"/>
                  <a:pt x="9454" y="6929"/>
                  <a:pt x="9409" y="6929"/>
                </a:cubicBezTo>
                <a:close/>
                <a:moveTo>
                  <a:pt x="11573" y="6956"/>
                </a:moveTo>
                <a:cubicBezTo>
                  <a:pt x="11560" y="6956"/>
                  <a:pt x="11547" y="6974"/>
                  <a:pt x="11559" y="6986"/>
                </a:cubicBezTo>
                <a:cubicBezTo>
                  <a:pt x="11566" y="6992"/>
                  <a:pt x="11571" y="6997"/>
                  <a:pt x="11575" y="7002"/>
                </a:cubicBezTo>
                <a:cubicBezTo>
                  <a:pt x="11579" y="7006"/>
                  <a:pt x="11583" y="7007"/>
                  <a:pt x="11587" y="7007"/>
                </a:cubicBezTo>
                <a:cubicBezTo>
                  <a:pt x="11600" y="7007"/>
                  <a:pt x="11613" y="6989"/>
                  <a:pt x="11600" y="6977"/>
                </a:cubicBezTo>
                <a:lnTo>
                  <a:pt x="11585" y="6961"/>
                </a:lnTo>
                <a:cubicBezTo>
                  <a:pt x="11581" y="6958"/>
                  <a:pt x="11577" y="6956"/>
                  <a:pt x="11573" y="6956"/>
                </a:cubicBezTo>
                <a:close/>
                <a:moveTo>
                  <a:pt x="2225" y="6973"/>
                </a:moveTo>
                <a:cubicBezTo>
                  <a:pt x="2204" y="6973"/>
                  <a:pt x="2205" y="7008"/>
                  <a:pt x="2226" y="7008"/>
                </a:cubicBezTo>
                <a:cubicBezTo>
                  <a:pt x="2251" y="7008"/>
                  <a:pt x="2251" y="6973"/>
                  <a:pt x="2226" y="6973"/>
                </a:cubicBezTo>
                <a:cubicBezTo>
                  <a:pt x="2226" y="6973"/>
                  <a:pt x="2226" y="6973"/>
                  <a:pt x="2225" y="6973"/>
                </a:cubicBezTo>
                <a:close/>
                <a:moveTo>
                  <a:pt x="8476" y="6928"/>
                </a:moveTo>
                <a:cubicBezTo>
                  <a:pt x="8471" y="6928"/>
                  <a:pt x="8465" y="6929"/>
                  <a:pt x="8460" y="6932"/>
                </a:cubicBezTo>
                <a:cubicBezTo>
                  <a:pt x="8427" y="6949"/>
                  <a:pt x="8393" y="6956"/>
                  <a:pt x="8356" y="6956"/>
                </a:cubicBezTo>
                <a:cubicBezTo>
                  <a:pt x="8351" y="6956"/>
                  <a:pt x="8347" y="6956"/>
                  <a:pt x="8342" y="6956"/>
                </a:cubicBezTo>
                <a:cubicBezTo>
                  <a:pt x="8342" y="6956"/>
                  <a:pt x="8341" y="6956"/>
                  <a:pt x="8340" y="6956"/>
                </a:cubicBezTo>
                <a:cubicBezTo>
                  <a:pt x="8296" y="6956"/>
                  <a:pt x="8297" y="7025"/>
                  <a:pt x="8342" y="7026"/>
                </a:cubicBezTo>
                <a:cubicBezTo>
                  <a:pt x="8348" y="7027"/>
                  <a:pt x="8353" y="7027"/>
                  <a:pt x="8358" y="7027"/>
                </a:cubicBezTo>
                <a:cubicBezTo>
                  <a:pt x="8406" y="7027"/>
                  <a:pt x="8453" y="7014"/>
                  <a:pt x="8495" y="6993"/>
                </a:cubicBezTo>
                <a:cubicBezTo>
                  <a:pt x="8531" y="6976"/>
                  <a:pt x="8509" y="6928"/>
                  <a:pt x="8476" y="6928"/>
                </a:cubicBezTo>
                <a:close/>
                <a:moveTo>
                  <a:pt x="21387" y="6961"/>
                </a:moveTo>
                <a:cubicBezTo>
                  <a:pt x="21360" y="6961"/>
                  <a:pt x="21336" y="6996"/>
                  <a:pt x="21360" y="7022"/>
                </a:cubicBezTo>
                <a:cubicBezTo>
                  <a:pt x="21367" y="7029"/>
                  <a:pt x="21375" y="7032"/>
                  <a:pt x="21383" y="7032"/>
                </a:cubicBezTo>
                <a:cubicBezTo>
                  <a:pt x="21411" y="7032"/>
                  <a:pt x="21436" y="6997"/>
                  <a:pt x="21411" y="6972"/>
                </a:cubicBezTo>
                <a:cubicBezTo>
                  <a:pt x="21404" y="6964"/>
                  <a:pt x="21396" y="6961"/>
                  <a:pt x="21387" y="6961"/>
                </a:cubicBezTo>
                <a:close/>
                <a:moveTo>
                  <a:pt x="16043" y="6973"/>
                </a:moveTo>
                <a:cubicBezTo>
                  <a:pt x="15999" y="6973"/>
                  <a:pt x="15997" y="7044"/>
                  <a:pt x="16044" y="7044"/>
                </a:cubicBezTo>
                <a:cubicBezTo>
                  <a:pt x="16090" y="7044"/>
                  <a:pt x="16090" y="6973"/>
                  <a:pt x="16044" y="6973"/>
                </a:cubicBezTo>
                <a:cubicBezTo>
                  <a:pt x="16044" y="6973"/>
                  <a:pt x="16044" y="6973"/>
                  <a:pt x="16043" y="6973"/>
                </a:cubicBezTo>
                <a:close/>
                <a:moveTo>
                  <a:pt x="17307" y="6915"/>
                </a:moveTo>
                <a:cubicBezTo>
                  <a:pt x="17280" y="6915"/>
                  <a:pt x="17255" y="6952"/>
                  <a:pt x="17280" y="6976"/>
                </a:cubicBezTo>
                <a:cubicBezTo>
                  <a:pt x="17300" y="6996"/>
                  <a:pt x="17320" y="7017"/>
                  <a:pt x="17341" y="7036"/>
                </a:cubicBezTo>
                <a:cubicBezTo>
                  <a:pt x="17349" y="7043"/>
                  <a:pt x="17357" y="7047"/>
                  <a:pt x="17365" y="7047"/>
                </a:cubicBezTo>
                <a:cubicBezTo>
                  <a:pt x="17392" y="7047"/>
                  <a:pt x="17416" y="7011"/>
                  <a:pt x="17390" y="6986"/>
                </a:cubicBezTo>
                <a:cubicBezTo>
                  <a:pt x="17372" y="6967"/>
                  <a:pt x="17352" y="6946"/>
                  <a:pt x="17331" y="6926"/>
                </a:cubicBezTo>
                <a:cubicBezTo>
                  <a:pt x="17323" y="6918"/>
                  <a:pt x="17315" y="6915"/>
                  <a:pt x="17307" y="6915"/>
                </a:cubicBezTo>
                <a:close/>
                <a:moveTo>
                  <a:pt x="19545" y="6997"/>
                </a:moveTo>
                <a:cubicBezTo>
                  <a:pt x="19499" y="6997"/>
                  <a:pt x="19499" y="7067"/>
                  <a:pt x="19545" y="7067"/>
                </a:cubicBezTo>
                <a:cubicBezTo>
                  <a:pt x="19546" y="7067"/>
                  <a:pt x="19547" y="7067"/>
                  <a:pt x="19547" y="7067"/>
                </a:cubicBezTo>
                <a:cubicBezTo>
                  <a:pt x="19589" y="7067"/>
                  <a:pt x="19590" y="6998"/>
                  <a:pt x="19545" y="6997"/>
                </a:cubicBezTo>
                <a:close/>
                <a:moveTo>
                  <a:pt x="23734" y="6996"/>
                </a:moveTo>
                <a:cubicBezTo>
                  <a:pt x="23726" y="6996"/>
                  <a:pt x="23718" y="6999"/>
                  <a:pt x="23711" y="7006"/>
                </a:cubicBezTo>
                <a:lnTo>
                  <a:pt x="23695" y="7022"/>
                </a:lnTo>
                <a:cubicBezTo>
                  <a:pt x="23670" y="7047"/>
                  <a:pt x="23694" y="7082"/>
                  <a:pt x="23721" y="7082"/>
                </a:cubicBezTo>
                <a:cubicBezTo>
                  <a:pt x="23729" y="7082"/>
                  <a:pt x="23737" y="7079"/>
                  <a:pt x="23744" y="7071"/>
                </a:cubicBezTo>
                <a:lnTo>
                  <a:pt x="23760" y="7056"/>
                </a:lnTo>
                <a:cubicBezTo>
                  <a:pt x="23786" y="7031"/>
                  <a:pt x="23761" y="6996"/>
                  <a:pt x="23734" y="6996"/>
                </a:cubicBezTo>
                <a:close/>
                <a:moveTo>
                  <a:pt x="3549" y="7036"/>
                </a:moveTo>
                <a:cubicBezTo>
                  <a:pt x="3545" y="7036"/>
                  <a:pt x="3542" y="7037"/>
                  <a:pt x="3538" y="7041"/>
                </a:cubicBezTo>
                <a:lnTo>
                  <a:pt x="3522" y="7057"/>
                </a:lnTo>
                <a:cubicBezTo>
                  <a:pt x="3510" y="7069"/>
                  <a:pt x="3522" y="7087"/>
                  <a:pt x="3535" y="7087"/>
                </a:cubicBezTo>
                <a:cubicBezTo>
                  <a:pt x="3539" y="7087"/>
                  <a:pt x="3543" y="7085"/>
                  <a:pt x="3546" y="7082"/>
                </a:cubicBezTo>
                <a:lnTo>
                  <a:pt x="3562" y="7066"/>
                </a:lnTo>
                <a:cubicBezTo>
                  <a:pt x="3574" y="7054"/>
                  <a:pt x="3562" y="7036"/>
                  <a:pt x="3549" y="7036"/>
                </a:cubicBezTo>
                <a:close/>
                <a:moveTo>
                  <a:pt x="14889" y="7034"/>
                </a:moveTo>
                <a:cubicBezTo>
                  <a:pt x="14843" y="7034"/>
                  <a:pt x="14843" y="7104"/>
                  <a:pt x="14889" y="7104"/>
                </a:cubicBezTo>
                <a:lnTo>
                  <a:pt x="15009" y="7104"/>
                </a:lnTo>
                <a:cubicBezTo>
                  <a:pt x="15010" y="7104"/>
                  <a:pt x="15010" y="7104"/>
                  <a:pt x="15011" y="7104"/>
                </a:cubicBezTo>
                <a:cubicBezTo>
                  <a:pt x="15054" y="7104"/>
                  <a:pt x="15054" y="7034"/>
                  <a:pt x="15009" y="7034"/>
                </a:cubicBezTo>
                <a:close/>
                <a:moveTo>
                  <a:pt x="16886" y="7066"/>
                </a:moveTo>
                <a:cubicBezTo>
                  <a:pt x="16872" y="7066"/>
                  <a:pt x="16860" y="7084"/>
                  <a:pt x="16872" y="7096"/>
                </a:cubicBezTo>
                <a:lnTo>
                  <a:pt x="16888" y="7112"/>
                </a:lnTo>
                <a:cubicBezTo>
                  <a:pt x="16891" y="7116"/>
                  <a:pt x="16895" y="7118"/>
                  <a:pt x="16899" y="7118"/>
                </a:cubicBezTo>
                <a:cubicBezTo>
                  <a:pt x="16913" y="7118"/>
                  <a:pt x="16925" y="7100"/>
                  <a:pt x="16913" y="7087"/>
                </a:cubicBezTo>
                <a:lnTo>
                  <a:pt x="16897" y="7071"/>
                </a:lnTo>
                <a:cubicBezTo>
                  <a:pt x="16893" y="7068"/>
                  <a:pt x="16889" y="7066"/>
                  <a:pt x="16886" y="7066"/>
                </a:cubicBezTo>
                <a:close/>
                <a:moveTo>
                  <a:pt x="12205" y="6982"/>
                </a:moveTo>
                <a:cubicBezTo>
                  <a:pt x="12200" y="6982"/>
                  <a:pt x="12194" y="6983"/>
                  <a:pt x="12189" y="6985"/>
                </a:cubicBezTo>
                <a:cubicBezTo>
                  <a:pt x="12165" y="6996"/>
                  <a:pt x="12140" y="7004"/>
                  <a:pt x="12115" y="7015"/>
                </a:cubicBezTo>
                <a:cubicBezTo>
                  <a:pt x="12088" y="7025"/>
                  <a:pt x="12069" y="7050"/>
                  <a:pt x="12078" y="7081"/>
                </a:cubicBezTo>
                <a:cubicBezTo>
                  <a:pt x="12083" y="7101"/>
                  <a:pt x="12105" y="7120"/>
                  <a:pt x="12129" y="7120"/>
                </a:cubicBezTo>
                <a:cubicBezTo>
                  <a:pt x="12134" y="7120"/>
                  <a:pt x="12139" y="7119"/>
                  <a:pt x="12144" y="7117"/>
                </a:cubicBezTo>
                <a:cubicBezTo>
                  <a:pt x="12168" y="7107"/>
                  <a:pt x="12193" y="7097"/>
                  <a:pt x="12218" y="7087"/>
                </a:cubicBezTo>
                <a:cubicBezTo>
                  <a:pt x="12245" y="7077"/>
                  <a:pt x="12263" y="7051"/>
                  <a:pt x="12255" y="7022"/>
                </a:cubicBezTo>
                <a:cubicBezTo>
                  <a:pt x="12250" y="7002"/>
                  <a:pt x="12228" y="6982"/>
                  <a:pt x="12205" y="6982"/>
                </a:cubicBezTo>
                <a:close/>
                <a:moveTo>
                  <a:pt x="7771" y="7060"/>
                </a:moveTo>
                <a:cubicBezTo>
                  <a:pt x="7725" y="7060"/>
                  <a:pt x="7724" y="7130"/>
                  <a:pt x="7771" y="7130"/>
                </a:cubicBezTo>
                <a:cubicBezTo>
                  <a:pt x="7817" y="7130"/>
                  <a:pt x="7817" y="7060"/>
                  <a:pt x="7771" y="7060"/>
                </a:cubicBezTo>
                <a:close/>
                <a:moveTo>
                  <a:pt x="7322" y="6997"/>
                </a:moveTo>
                <a:cubicBezTo>
                  <a:pt x="7281" y="6997"/>
                  <a:pt x="7244" y="7050"/>
                  <a:pt x="7281" y="7087"/>
                </a:cubicBezTo>
                <a:lnTo>
                  <a:pt x="7311" y="7117"/>
                </a:lnTo>
                <a:cubicBezTo>
                  <a:pt x="7322" y="7128"/>
                  <a:pt x="7335" y="7133"/>
                  <a:pt x="7347" y="7133"/>
                </a:cubicBezTo>
                <a:cubicBezTo>
                  <a:pt x="7388" y="7133"/>
                  <a:pt x="7426" y="7079"/>
                  <a:pt x="7388" y="7043"/>
                </a:cubicBezTo>
                <a:lnTo>
                  <a:pt x="7358" y="7013"/>
                </a:lnTo>
                <a:cubicBezTo>
                  <a:pt x="7347" y="7002"/>
                  <a:pt x="7334" y="6997"/>
                  <a:pt x="7322" y="6997"/>
                </a:cubicBezTo>
                <a:close/>
                <a:moveTo>
                  <a:pt x="9993" y="7079"/>
                </a:moveTo>
                <a:cubicBezTo>
                  <a:pt x="9988" y="7079"/>
                  <a:pt x="9982" y="7080"/>
                  <a:pt x="9977" y="7083"/>
                </a:cubicBezTo>
                <a:cubicBezTo>
                  <a:pt x="9966" y="7088"/>
                  <a:pt x="9957" y="7093"/>
                  <a:pt x="9946" y="7099"/>
                </a:cubicBezTo>
                <a:cubicBezTo>
                  <a:pt x="9910" y="7117"/>
                  <a:pt x="9932" y="7165"/>
                  <a:pt x="9965" y="7165"/>
                </a:cubicBezTo>
                <a:cubicBezTo>
                  <a:pt x="9970" y="7165"/>
                  <a:pt x="9976" y="7163"/>
                  <a:pt x="9982" y="7160"/>
                </a:cubicBezTo>
                <a:cubicBezTo>
                  <a:pt x="9992" y="7155"/>
                  <a:pt x="10001" y="7150"/>
                  <a:pt x="10011" y="7145"/>
                </a:cubicBezTo>
                <a:cubicBezTo>
                  <a:pt x="10046" y="7127"/>
                  <a:pt x="10026" y="7079"/>
                  <a:pt x="9993" y="7079"/>
                </a:cubicBezTo>
                <a:close/>
                <a:moveTo>
                  <a:pt x="10559" y="7109"/>
                </a:moveTo>
                <a:cubicBezTo>
                  <a:pt x="10541" y="7109"/>
                  <a:pt x="10523" y="7121"/>
                  <a:pt x="10523" y="7144"/>
                </a:cubicBezTo>
                <a:lnTo>
                  <a:pt x="10523" y="7159"/>
                </a:lnTo>
                <a:cubicBezTo>
                  <a:pt x="10523" y="7182"/>
                  <a:pt x="10541" y="7194"/>
                  <a:pt x="10559" y="7194"/>
                </a:cubicBezTo>
                <a:cubicBezTo>
                  <a:pt x="10577" y="7194"/>
                  <a:pt x="10595" y="7182"/>
                  <a:pt x="10595" y="7159"/>
                </a:cubicBezTo>
                <a:lnTo>
                  <a:pt x="10595" y="7144"/>
                </a:lnTo>
                <a:cubicBezTo>
                  <a:pt x="10595" y="7121"/>
                  <a:pt x="10577" y="7109"/>
                  <a:pt x="10559" y="7109"/>
                </a:cubicBezTo>
                <a:close/>
                <a:moveTo>
                  <a:pt x="11829" y="7152"/>
                </a:moveTo>
                <a:cubicBezTo>
                  <a:pt x="11813" y="7152"/>
                  <a:pt x="11803" y="7175"/>
                  <a:pt x="11820" y="7184"/>
                </a:cubicBezTo>
                <a:cubicBezTo>
                  <a:pt x="11831" y="7190"/>
                  <a:pt x="11840" y="7195"/>
                  <a:pt x="11851" y="7200"/>
                </a:cubicBezTo>
                <a:cubicBezTo>
                  <a:pt x="11854" y="7202"/>
                  <a:pt x="11857" y="7202"/>
                  <a:pt x="11859" y="7202"/>
                </a:cubicBezTo>
                <a:cubicBezTo>
                  <a:pt x="11876" y="7202"/>
                  <a:pt x="11886" y="7179"/>
                  <a:pt x="11868" y="7170"/>
                </a:cubicBezTo>
                <a:cubicBezTo>
                  <a:pt x="11858" y="7165"/>
                  <a:pt x="11849" y="7159"/>
                  <a:pt x="11838" y="7154"/>
                </a:cubicBezTo>
                <a:cubicBezTo>
                  <a:pt x="11835" y="7153"/>
                  <a:pt x="11832" y="7152"/>
                  <a:pt x="11829" y="7152"/>
                </a:cubicBezTo>
                <a:close/>
                <a:moveTo>
                  <a:pt x="18794" y="7174"/>
                </a:moveTo>
                <a:cubicBezTo>
                  <a:pt x="18790" y="7174"/>
                  <a:pt x="18786" y="7176"/>
                  <a:pt x="18783" y="7179"/>
                </a:cubicBezTo>
                <a:lnTo>
                  <a:pt x="18767" y="7195"/>
                </a:lnTo>
                <a:cubicBezTo>
                  <a:pt x="18754" y="7207"/>
                  <a:pt x="18767" y="7224"/>
                  <a:pt x="18780" y="7224"/>
                </a:cubicBezTo>
                <a:cubicBezTo>
                  <a:pt x="18784" y="7224"/>
                  <a:pt x="18788" y="7223"/>
                  <a:pt x="18792" y="7219"/>
                </a:cubicBezTo>
                <a:lnTo>
                  <a:pt x="18808" y="7203"/>
                </a:lnTo>
                <a:cubicBezTo>
                  <a:pt x="18820" y="7191"/>
                  <a:pt x="18808" y="7174"/>
                  <a:pt x="18794" y="7174"/>
                </a:cubicBezTo>
                <a:close/>
                <a:moveTo>
                  <a:pt x="19200" y="7161"/>
                </a:moveTo>
                <a:cubicBezTo>
                  <a:pt x="19153" y="7161"/>
                  <a:pt x="19152" y="7233"/>
                  <a:pt x="19200" y="7233"/>
                </a:cubicBezTo>
                <a:cubicBezTo>
                  <a:pt x="19245" y="7233"/>
                  <a:pt x="19245" y="7161"/>
                  <a:pt x="19200" y="7161"/>
                </a:cubicBezTo>
                <a:close/>
                <a:moveTo>
                  <a:pt x="14076" y="7035"/>
                </a:moveTo>
                <a:cubicBezTo>
                  <a:pt x="14071" y="7035"/>
                  <a:pt x="14065" y="7036"/>
                  <a:pt x="14059" y="7039"/>
                </a:cubicBezTo>
                <a:cubicBezTo>
                  <a:pt x="14027" y="7054"/>
                  <a:pt x="13994" y="7063"/>
                  <a:pt x="13959" y="7063"/>
                </a:cubicBezTo>
                <a:cubicBezTo>
                  <a:pt x="13953" y="7063"/>
                  <a:pt x="13947" y="7062"/>
                  <a:pt x="13942" y="7062"/>
                </a:cubicBezTo>
                <a:cubicBezTo>
                  <a:pt x="13941" y="7062"/>
                  <a:pt x="13940" y="7062"/>
                  <a:pt x="13940" y="7062"/>
                </a:cubicBezTo>
                <a:cubicBezTo>
                  <a:pt x="13901" y="7062"/>
                  <a:pt x="13896" y="7118"/>
                  <a:pt x="13929" y="7130"/>
                </a:cubicBezTo>
                <a:cubicBezTo>
                  <a:pt x="13911" y="7137"/>
                  <a:pt x="13899" y="7156"/>
                  <a:pt x="13911" y="7179"/>
                </a:cubicBezTo>
                <a:cubicBezTo>
                  <a:pt x="13922" y="7195"/>
                  <a:pt x="13931" y="7209"/>
                  <a:pt x="13942" y="7223"/>
                </a:cubicBezTo>
                <a:cubicBezTo>
                  <a:pt x="13949" y="7235"/>
                  <a:pt x="13960" y="7239"/>
                  <a:pt x="13971" y="7239"/>
                </a:cubicBezTo>
                <a:cubicBezTo>
                  <a:pt x="13996" y="7239"/>
                  <a:pt x="14020" y="7215"/>
                  <a:pt x="14003" y="7188"/>
                </a:cubicBezTo>
                <a:cubicBezTo>
                  <a:pt x="13994" y="7174"/>
                  <a:pt x="13984" y="7158"/>
                  <a:pt x="13973" y="7144"/>
                </a:cubicBezTo>
                <a:cubicBezTo>
                  <a:pt x="13970" y="7139"/>
                  <a:pt x="13966" y="7135"/>
                  <a:pt x="13963" y="7133"/>
                </a:cubicBezTo>
                <a:cubicBezTo>
                  <a:pt x="14008" y="7132"/>
                  <a:pt x="14054" y="7118"/>
                  <a:pt x="14095" y="7099"/>
                </a:cubicBezTo>
                <a:cubicBezTo>
                  <a:pt x="14131" y="7082"/>
                  <a:pt x="14109" y="7035"/>
                  <a:pt x="14076" y="7035"/>
                </a:cubicBezTo>
                <a:close/>
                <a:moveTo>
                  <a:pt x="6494" y="7145"/>
                </a:moveTo>
                <a:cubicBezTo>
                  <a:pt x="6426" y="7145"/>
                  <a:pt x="6425" y="7253"/>
                  <a:pt x="6494" y="7253"/>
                </a:cubicBezTo>
                <a:cubicBezTo>
                  <a:pt x="6562" y="7250"/>
                  <a:pt x="6562" y="7145"/>
                  <a:pt x="6494" y="7145"/>
                </a:cubicBezTo>
                <a:close/>
                <a:moveTo>
                  <a:pt x="21682" y="7180"/>
                </a:moveTo>
                <a:cubicBezTo>
                  <a:pt x="21655" y="7180"/>
                  <a:pt x="21630" y="7215"/>
                  <a:pt x="21654" y="7240"/>
                </a:cubicBezTo>
                <a:cubicBezTo>
                  <a:pt x="21662" y="7248"/>
                  <a:pt x="21668" y="7255"/>
                  <a:pt x="21675" y="7261"/>
                </a:cubicBezTo>
                <a:cubicBezTo>
                  <a:pt x="21683" y="7268"/>
                  <a:pt x="21691" y="7271"/>
                  <a:pt x="21699" y="7271"/>
                </a:cubicBezTo>
                <a:cubicBezTo>
                  <a:pt x="21727" y="7271"/>
                  <a:pt x="21751" y="7237"/>
                  <a:pt x="21726" y="7212"/>
                </a:cubicBezTo>
                <a:lnTo>
                  <a:pt x="21705" y="7191"/>
                </a:lnTo>
                <a:cubicBezTo>
                  <a:pt x="21698" y="7183"/>
                  <a:pt x="21690" y="7180"/>
                  <a:pt x="21682" y="7180"/>
                </a:cubicBezTo>
                <a:close/>
                <a:moveTo>
                  <a:pt x="12983" y="7140"/>
                </a:moveTo>
                <a:cubicBezTo>
                  <a:pt x="12969" y="7140"/>
                  <a:pt x="12957" y="7158"/>
                  <a:pt x="12970" y="7171"/>
                </a:cubicBezTo>
                <a:cubicBezTo>
                  <a:pt x="13000" y="7205"/>
                  <a:pt x="13031" y="7240"/>
                  <a:pt x="13062" y="7275"/>
                </a:cubicBezTo>
                <a:cubicBezTo>
                  <a:pt x="13065" y="7278"/>
                  <a:pt x="13069" y="7280"/>
                  <a:pt x="13072" y="7280"/>
                </a:cubicBezTo>
                <a:cubicBezTo>
                  <a:pt x="13085" y="7280"/>
                  <a:pt x="13097" y="7262"/>
                  <a:pt x="13087" y="7249"/>
                </a:cubicBezTo>
                <a:cubicBezTo>
                  <a:pt x="13056" y="7216"/>
                  <a:pt x="13025" y="7180"/>
                  <a:pt x="12995" y="7146"/>
                </a:cubicBezTo>
                <a:cubicBezTo>
                  <a:pt x="12991" y="7142"/>
                  <a:pt x="12987" y="7140"/>
                  <a:pt x="12983" y="7140"/>
                </a:cubicBezTo>
                <a:close/>
                <a:moveTo>
                  <a:pt x="13400" y="7154"/>
                </a:moveTo>
                <a:cubicBezTo>
                  <a:pt x="13386" y="7154"/>
                  <a:pt x="13373" y="7161"/>
                  <a:pt x="13370" y="7179"/>
                </a:cubicBezTo>
                <a:cubicBezTo>
                  <a:pt x="13361" y="7214"/>
                  <a:pt x="13370" y="7245"/>
                  <a:pt x="13392" y="7273"/>
                </a:cubicBezTo>
                <a:cubicBezTo>
                  <a:pt x="13397" y="7281"/>
                  <a:pt x="13406" y="7284"/>
                  <a:pt x="13415" y="7284"/>
                </a:cubicBezTo>
                <a:cubicBezTo>
                  <a:pt x="13425" y="7284"/>
                  <a:pt x="13435" y="7280"/>
                  <a:pt x="13441" y="7273"/>
                </a:cubicBezTo>
                <a:cubicBezTo>
                  <a:pt x="13456" y="7259"/>
                  <a:pt x="13454" y="7238"/>
                  <a:pt x="13441" y="7223"/>
                </a:cubicBezTo>
                <a:cubicBezTo>
                  <a:pt x="13436" y="7218"/>
                  <a:pt x="13435" y="7207"/>
                  <a:pt x="13437" y="7198"/>
                </a:cubicBezTo>
                <a:cubicBezTo>
                  <a:pt x="13444" y="7171"/>
                  <a:pt x="13421" y="7154"/>
                  <a:pt x="13400" y="7154"/>
                </a:cubicBezTo>
                <a:close/>
                <a:moveTo>
                  <a:pt x="4559" y="7139"/>
                </a:moveTo>
                <a:cubicBezTo>
                  <a:pt x="4518" y="7139"/>
                  <a:pt x="4481" y="7192"/>
                  <a:pt x="4519" y="7229"/>
                </a:cubicBezTo>
                <a:lnTo>
                  <a:pt x="4563" y="7275"/>
                </a:lnTo>
                <a:cubicBezTo>
                  <a:pt x="4574" y="7286"/>
                  <a:pt x="4586" y="7290"/>
                  <a:pt x="4599" y="7290"/>
                </a:cubicBezTo>
                <a:cubicBezTo>
                  <a:pt x="4640" y="7290"/>
                  <a:pt x="4676" y="7237"/>
                  <a:pt x="4639" y="7200"/>
                </a:cubicBezTo>
                <a:lnTo>
                  <a:pt x="4594" y="7155"/>
                </a:lnTo>
                <a:cubicBezTo>
                  <a:pt x="4583" y="7144"/>
                  <a:pt x="4571" y="7139"/>
                  <a:pt x="4559" y="7139"/>
                </a:cubicBezTo>
                <a:close/>
                <a:moveTo>
                  <a:pt x="19695" y="7185"/>
                </a:moveTo>
                <a:cubicBezTo>
                  <a:pt x="19627" y="7185"/>
                  <a:pt x="19626" y="7292"/>
                  <a:pt x="19695" y="7292"/>
                </a:cubicBezTo>
                <a:lnTo>
                  <a:pt x="19711" y="7292"/>
                </a:lnTo>
                <a:cubicBezTo>
                  <a:pt x="19779" y="7292"/>
                  <a:pt x="19781" y="7185"/>
                  <a:pt x="19711" y="7185"/>
                </a:cubicBezTo>
                <a:close/>
                <a:moveTo>
                  <a:pt x="18941" y="7237"/>
                </a:moveTo>
                <a:cubicBezTo>
                  <a:pt x="18897" y="7237"/>
                  <a:pt x="18897" y="7307"/>
                  <a:pt x="18943" y="7307"/>
                </a:cubicBezTo>
                <a:lnTo>
                  <a:pt x="18958" y="7307"/>
                </a:lnTo>
                <a:cubicBezTo>
                  <a:pt x="19004" y="7307"/>
                  <a:pt x="19004" y="7237"/>
                  <a:pt x="18958" y="7237"/>
                </a:cubicBezTo>
                <a:lnTo>
                  <a:pt x="18943" y="7237"/>
                </a:lnTo>
                <a:cubicBezTo>
                  <a:pt x="18942" y="7237"/>
                  <a:pt x="18942" y="7237"/>
                  <a:pt x="18941" y="7237"/>
                </a:cubicBezTo>
                <a:close/>
                <a:moveTo>
                  <a:pt x="1611" y="7224"/>
                </a:moveTo>
                <a:cubicBezTo>
                  <a:pt x="1594" y="7224"/>
                  <a:pt x="1576" y="7236"/>
                  <a:pt x="1576" y="7259"/>
                </a:cubicBezTo>
                <a:lnTo>
                  <a:pt x="1576" y="7275"/>
                </a:lnTo>
                <a:cubicBezTo>
                  <a:pt x="1575" y="7298"/>
                  <a:pt x="1593" y="7309"/>
                  <a:pt x="1610" y="7309"/>
                </a:cubicBezTo>
                <a:cubicBezTo>
                  <a:pt x="1628" y="7309"/>
                  <a:pt x="1646" y="7298"/>
                  <a:pt x="1647" y="7275"/>
                </a:cubicBezTo>
                <a:lnTo>
                  <a:pt x="1647" y="7259"/>
                </a:lnTo>
                <a:cubicBezTo>
                  <a:pt x="1647" y="7236"/>
                  <a:pt x="1629" y="7224"/>
                  <a:pt x="1611" y="7224"/>
                </a:cubicBezTo>
                <a:close/>
                <a:moveTo>
                  <a:pt x="153" y="7221"/>
                </a:moveTo>
                <a:cubicBezTo>
                  <a:pt x="139" y="7221"/>
                  <a:pt x="125" y="7228"/>
                  <a:pt x="120" y="7245"/>
                </a:cubicBezTo>
                <a:cubicBezTo>
                  <a:pt x="114" y="7261"/>
                  <a:pt x="109" y="7276"/>
                  <a:pt x="104" y="7290"/>
                </a:cubicBezTo>
                <a:cubicBezTo>
                  <a:pt x="95" y="7316"/>
                  <a:pt x="117" y="7334"/>
                  <a:pt x="139" y="7334"/>
                </a:cubicBezTo>
                <a:cubicBezTo>
                  <a:pt x="153" y="7334"/>
                  <a:pt x="166" y="7327"/>
                  <a:pt x="172" y="7310"/>
                </a:cubicBezTo>
                <a:cubicBezTo>
                  <a:pt x="177" y="7294"/>
                  <a:pt x="183" y="7280"/>
                  <a:pt x="188" y="7265"/>
                </a:cubicBezTo>
                <a:cubicBezTo>
                  <a:pt x="197" y="7239"/>
                  <a:pt x="175" y="7221"/>
                  <a:pt x="153" y="7221"/>
                </a:cubicBezTo>
                <a:close/>
                <a:moveTo>
                  <a:pt x="15773" y="7302"/>
                </a:moveTo>
                <a:cubicBezTo>
                  <a:pt x="15751" y="7302"/>
                  <a:pt x="15751" y="7336"/>
                  <a:pt x="15773" y="7337"/>
                </a:cubicBezTo>
                <a:lnTo>
                  <a:pt x="15818" y="7337"/>
                </a:lnTo>
                <a:cubicBezTo>
                  <a:pt x="15842" y="7337"/>
                  <a:pt x="15842" y="7302"/>
                  <a:pt x="15818" y="7302"/>
                </a:cubicBezTo>
                <a:close/>
                <a:moveTo>
                  <a:pt x="18355" y="7262"/>
                </a:moveTo>
                <a:cubicBezTo>
                  <a:pt x="18350" y="7262"/>
                  <a:pt x="18344" y="7263"/>
                  <a:pt x="18338" y="7266"/>
                </a:cubicBezTo>
                <a:cubicBezTo>
                  <a:pt x="18328" y="7271"/>
                  <a:pt x="18320" y="7277"/>
                  <a:pt x="18309" y="7282"/>
                </a:cubicBezTo>
                <a:cubicBezTo>
                  <a:pt x="18274" y="7300"/>
                  <a:pt x="18295" y="7348"/>
                  <a:pt x="18327" y="7348"/>
                </a:cubicBezTo>
                <a:cubicBezTo>
                  <a:pt x="18332" y="7348"/>
                  <a:pt x="18338" y="7347"/>
                  <a:pt x="18344" y="7344"/>
                </a:cubicBezTo>
                <a:cubicBezTo>
                  <a:pt x="18354" y="7338"/>
                  <a:pt x="18364" y="7333"/>
                  <a:pt x="18374" y="7328"/>
                </a:cubicBezTo>
                <a:cubicBezTo>
                  <a:pt x="18409" y="7310"/>
                  <a:pt x="18388" y="7262"/>
                  <a:pt x="18355" y="7262"/>
                </a:cubicBezTo>
                <a:close/>
                <a:moveTo>
                  <a:pt x="5711" y="7217"/>
                </a:moveTo>
                <a:cubicBezTo>
                  <a:pt x="5699" y="7217"/>
                  <a:pt x="5687" y="7222"/>
                  <a:pt x="5676" y="7233"/>
                </a:cubicBezTo>
                <a:lnTo>
                  <a:pt x="5646" y="7263"/>
                </a:lnTo>
                <a:cubicBezTo>
                  <a:pt x="5608" y="7300"/>
                  <a:pt x="5644" y="7354"/>
                  <a:pt x="5685" y="7354"/>
                </a:cubicBezTo>
                <a:cubicBezTo>
                  <a:pt x="5697" y="7354"/>
                  <a:pt x="5709" y="7349"/>
                  <a:pt x="5720" y="7338"/>
                </a:cubicBezTo>
                <a:lnTo>
                  <a:pt x="5751" y="7308"/>
                </a:lnTo>
                <a:cubicBezTo>
                  <a:pt x="5788" y="7271"/>
                  <a:pt x="5752" y="7217"/>
                  <a:pt x="5711" y="7217"/>
                </a:cubicBezTo>
                <a:close/>
                <a:moveTo>
                  <a:pt x="12775" y="7274"/>
                </a:moveTo>
                <a:cubicBezTo>
                  <a:pt x="12772" y="7274"/>
                  <a:pt x="12769" y="7275"/>
                  <a:pt x="12765" y="7276"/>
                </a:cubicBezTo>
                <a:cubicBezTo>
                  <a:pt x="12746" y="7281"/>
                  <a:pt x="12726" y="7286"/>
                  <a:pt x="12706" y="7290"/>
                </a:cubicBezTo>
                <a:cubicBezTo>
                  <a:pt x="12664" y="7300"/>
                  <a:pt x="12677" y="7359"/>
                  <a:pt x="12714" y="7359"/>
                </a:cubicBezTo>
                <a:cubicBezTo>
                  <a:pt x="12717" y="7359"/>
                  <a:pt x="12720" y="7359"/>
                  <a:pt x="12723" y="7358"/>
                </a:cubicBezTo>
                <a:cubicBezTo>
                  <a:pt x="12743" y="7353"/>
                  <a:pt x="12763" y="7348"/>
                  <a:pt x="12784" y="7344"/>
                </a:cubicBezTo>
                <a:cubicBezTo>
                  <a:pt x="12825" y="7333"/>
                  <a:pt x="12813" y="7274"/>
                  <a:pt x="12775" y="7274"/>
                </a:cubicBezTo>
                <a:close/>
                <a:moveTo>
                  <a:pt x="975" y="7281"/>
                </a:moveTo>
                <a:cubicBezTo>
                  <a:pt x="964" y="7281"/>
                  <a:pt x="954" y="7287"/>
                  <a:pt x="947" y="7300"/>
                </a:cubicBezTo>
                <a:cubicBezTo>
                  <a:pt x="942" y="7310"/>
                  <a:pt x="937" y="7319"/>
                  <a:pt x="932" y="7329"/>
                </a:cubicBezTo>
                <a:cubicBezTo>
                  <a:pt x="917" y="7357"/>
                  <a:pt x="942" y="7383"/>
                  <a:pt x="965" y="7383"/>
                </a:cubicBezTo>
                <a:cubicBezTo>
                  <a:pt x="976" y="7383"/>
                  <a:pt x="987" y="7378"/>
                  <a:pt x="993" y="7365"/>
                </a:cubicBezTo>
                <a:cubicBezTo>
                  <a:pt x="999" y="7354"/>
                  <a:pt x="1004" y="7344"/>
                  <a:pt x="1009" y="7334"/>
                </a:cubicBezTo>
                <a:cubicBezTo>
                  <a:pt x="1023" y="7307"/>
                  <a:pt x="999" y="7281"/>
                  <a:pt x="975" y="7281"/>
                </a:cubicBezTo>
                <a:close/>
                <a:moveTo>
                  <a:pt x="2842" y="7395"/>
                </a:moveTo>
                <a:cubicBezTo>
                  <a:pt x="2818" y="7395"/>
                  <a:pt x="2818" y="7431"/>
                  <a:pt x="2842" y="7431"/>
                </a:cubicBezTo>
                <a:cubicBezTo>
                  <a:pt x="2865" y="7431"/>
                  <a:pt x="2865" y="7395"/>
                  <a:pt x="2842" y="7395"/>
                </a:cubicBezTo>
                <a:close/>
                <a:moveTo>
                  <a:pt x="14665" y="7320"/>
                </a:moveTo>
                <a:cubicBezTo>
                  <a:pt x="14624" y="7320"/>
                  <a:pt x="14588" y="7374"/>
                  <a:pt x="14625" y="7411"/>
                </a:cubicBezTo>
                <a:lnTo>
                  <a:pt x="14640" y="7426"/>
                </a:lnTo>
                <a:cubicBezTo>
                  <a:pt x="14651" y="7437"/>
                  <a:pt x="14664" y="7442"/>
                  <a:pt x="14676" y="7442"/>
                </a:cubicBezTo>
                <a:cubicBezTo>
                  <a:pt x="14717" y="7442"/>
                  <a:pt x="14754" y="7389"/>
                  <a:pt x="14717" y="7352"/>
                </a:cubicBezTo>
                <a:cubicBezTo>
                  <a:pt x="14712" y="7345"/>
                  <a:pt x="14706" y="7342"/>
                  <a:pt x="14701" y="7336"/>
                </a:cubicBezTo>
                <a:cubicBezTo>
                  <a:pt x="14690" y="7325"/>
                  <a:pt x="14678" y="7320"/>
                  <a:pt x="14665" y="7320"/>
                </a:cubicBezTo>
                <a:close/>
                <a:moveTo>
                  <a:pt x="17802" y="7427"/>
                </a:moveTo>
                <a:cubicBezTo>
                  <a:pt x="17798" y="7427"/>
                  <a:pt x="17794" y="7428"/>
                  <a:pt x="17791" y="7432"/>
                </a:cubicBezTo>
                <a:lnTo>
                  <a:pt x="17775" y="7447"/>
                </a:lnTo>
                <a:cubicBezTo>
                  <a:pt x="17761" y="7460"/>
                  <a:pt x="17773" y="7477"/>
                  <a:pt x="17787" y="7477"/>
                </a:cubicBezTo>
                <a:cubicBezTo>
                  <a:pt x="17791" y="7477"/>
                  <a:pt x="17795" y="7476"/>
                  <a:pt x="17799" y="7473"/>
                </a:cubicBezTo>
                <a:lnTo>
                  <a:pt x="17815" y="7457"/>
                </a:lnTo>
                <a:cubicBezTo>
                  <a:pt x="17828" y="7445"/>
                  <a:pt x="17816" y="7427"/>
                  <a:pt x="17802" y="7427"/>
                </a:cubicBezTo>
                <a:close/>
                <a:moveTo>
                  <a:pt x="11617" y="7452"/>
                </a:moveTo>
                <a:cubicBezTo>
                  <a:pt x="11613" y="7452"/>
                  <a:pt x="11609" y="7453"/>
                  <a:pt x="11606" y="7457"/>
                </a:cubicBezTo>
                <a:cubicBezTo>
                  <a:pt x="11600" y="7463"/>
                  <a:pt x="11595" y="7468"/>
                  <a:pt x="11590" y="7473"/>
                </a:cubicBezTo>
                <a:cubicBezTo>
                  <a:pt x="11577" y="7485"/>
                  <a:pt x="11590" y="7502"/>
                  <a:pt x="11603" y="7502"/>
                </a:cubicBezTo>
                <a:cubicBezTo>
                  <a:pt x="11607" y="7502"/>
                  <a:pt x="11611" y="7500"/>
                  <a:pt x="11615" y="7497"/>
                </a:cubicBezTo>
                <a:lnTo>
                  <a:pt x="11630" y="7481"/>
                </a:lnTo>
                <a:cubicBezTo>
                  <a:pt x="11642" y="7469"/>
                  <a:pt x="11630" y="7452"/>
                  <a:pt x="11617" y="7452"/>
                </a:cubicBezTo>
                <a:close/>
                <a:moveTo>
                  <a:pt x="2048" y="7372"/>
                </a:moveTo>
                <a:cubicBezTo>
                  <a:pt x="2030" y="7372"/>
                  <a:pt x="2010" y="7382"/>
                  <a:pt x="2000" y="7399"/>
                </a:cubicBezTo>
                <a:cubicBezTo>
                  <a:pt x="1984" y="7425"/>
                  <a:pt x="1995" y="7456"/>
                  <a:pt x="2020" y="7473"/>
                </a:cubicBezTo>
                <a:cubicBezTo>
                  <a:pt x="2036" y="7483"/>
                  <a:pt x="2050" y="7491"/>
                  <a:pt x="2064" y="7502"/>
                </a:cubicBezTo>
                <a:cubicBezTo>
                  <a:pt x="2072" y="7507"/>
                  <a:pt x="2080" y="7509"/>
                  <a:pt x="2089" y="7509"/>
                </a:cubicBezTo>
                <a:cubicBezTo>
                  <a:pt x="2108" y="7509"/>
                  <a:pt x="2127" y="7499"/>
                  <a:pt x="2137" y="7483"/>
                </a:cubicBezTo>
                <a:cubicBezTo>
                  <a:pt x="2153" y="7457"/>
                  <a:pt x="2143" y="7425"/>
                  <a:pt x="2119" y="7410"/>
                </a:cubicBezTo>
                <a:cubicBezTo>
                  <a:pt x="2103" y="7399"/>
                  <a:pt x="2088" y="7390"/>
                  <a:pt x="2073" y="7379"/>
                </a:cubicBezTo>
                <a:cubicBezTo>
                  <a:pt x="2066" y="7374"/>
                  <a:pt x="2057" y="7372"/>
                  <a:pt x="2048" y="7372"/>
                </a:cubicBezTo>
                <a:close/>
                <a:moveTo>
                  <a:pt x="10829" y="7439"/>
                </a:moveTo>
                <a:cubicBezTo>
                  <a:pt x="10783" y="7439"/>
                  <a:pt x="10783" y="7510"/>
                  <a:pt x="10829" y="7510"/>
                </a:cubicBezTo>
                <a:cubicBezTo>
                  <a:pt x="10873" y="7510"/>
                  <a:pt x="10874" y="7439"/>
                  <a:pt x="10829" y="7439"/>
                </a:cubicBezTo>
                <a:close/>
                <a:moveTo>
                  <a:pt x="9576" y="7409"/>
                </a:moveTo>
                <a:cubicBezTo>
                  <a:pt x="9553" y="7409"/>
                  <a:pt x="9528" y="7435"/>
                  <a:pt x="9542" y="7463"/>
                </a:cubicBezTo>
                <a:cubicBezTo>
                  <a:pt x="9547" y="7474"/>
                  <a:pt x="9552" y="7483"/>
                  <a:pt x="9557" y="7493"/>
                </a:cubicBezTo>
                <a:cubicBezTo>
                  <a:pt x="9564" y="7506"/>
                  <a:pt x="9574" y="7511"/>
                  <a:pt x="9585" y="7511"/>
                </a:cubicBezTo>
                <a:cubicBezTo>
                  <a:pt x="9608" y="7511"/>
                  <a:pt x="9632" y="7486"/>
                  <a:pt x="9618" y="7458"/>
                </a:cubicBezTo>
                <a:cubicBezTo>
                  <a:pt x="9613" y="7448"/>
                  <a:pt x="9608" y="7438"/>
                  <a:pt x="9604" y="7427"/>
                </a:cubicBezTo>
                <a:cubicBezTo>
                  <a:pt x="9597" y="7415"/>
                  <a:pt x="9587" y="7409"/>
                  <a:pt x="9576" y="7409"/>
                </a:cubicBezTo>
                <a:close/>
                <a:moveTo>
                  <a:pt x="5951" y="7460"/>
                </a:moveTo>
                <a:cubicBezTo>
                  <a:pt x="5907" y="7460"/>
                  <a:pt x="5906" y="7531"/>
                  <a:pt x="5951" y="7531"/>
                </a:cubicBezTo>
                <a:cubicBezTo>
                  <a:pt x="5997" y="7531"/>
                  <a:pt x="5997" y="7460"/>
                  <a:pt x="5951" y="7460"/>
                </a:cubicBezTo>
                <a:close/>
                <a:moveTo>
                  <a:pt x="20625" y="7478"/>
                </a:moveTo>
                <a:cubicBezTo>
                  <a:pt x="20579" y="7478"/>
                  <a:pt x="20579" y="7548"/>
                  <a:pt x="20625" y="7548"/>
                </a:cubicBezTo>
                <a:lnTo>
                  <a:pt x="20641" y="7548"/>
                </a:lnTo>
                <a:cubicBezTo>
                  <a:pt x="20687" y="7548"/>
                  <a:pt x="20687" y="7478"/>
                  <a:pt x="20641" y="7478"/>
                </a:cubicBezTo>
                <a:close/>
                <a:moveTo>
                  <a:pt x="21242" y="7433"/>
                </a:moveTo>
                <a:cubicBezTo>
                  <a:pt x="21219" y="7433"/>
                  <a:pt x="21196" y="7451"/>
                  <a:pt x="21191" y="7473"/>
                </a:cubicBezTo>
                <a:cubicBezTo>
                  <a:pt x="21183" y="7501"/>
                  <a:pt x="21199" y="7530"/>
                  <a:pt x="21228" y="7537"/>
                </a:cubicBezTo>
                <a:cubicBezTo>
                  <a:pt x="21243" y="7543"/>
                  <a:pt x="21258" y="7548"/>
                  <a:pt x="21272" y="7552"/>
                </a:cubicBezTo>
                <a:cubicBezTo>
                  <a:pt x="21277" y="7554"/>
                  <a:pt x="21282" y="7555"/>
                  <a:pt x="21286" y="7555"/>
                </a:cubicBezTo>
                <a:cubicBezTo>
                  <a:pt x="21310" y="7555"/>
                  <a:pt x="21333" y="7537"/>
                  <a:pt x="21338" y="7515"/>
                </a:cubicBezTo>
                <a:cubicBezTo>
                  <a:pt x="21345" y="7486"/>
                  <a:pt x="21328" y="7459"/>
                  <a:pt x="21301" y="7449"/>
                </a:cubicBezTo>
                <a:cubicBezTo>
                  <a:pt x="21285" y="7444"/>
                  <a:pt x="21271" y="7439"/>
                  <a:pt x="21256" y="7436"/>
                </a:cubicBezTo>
                <a:cubicBezTo>
                  <a:pt x="21251" y="7434"/>
                  <a:pt x="21246" y="7433"/>
                  <a:pt x="21242" y="7433"/>
                </a:cubicBezTo>
                <a:close/>
                <a:moveTo>
                  <a:pt x="17680" y="7471"/>
                </a:moveTo>
                <a:cubicBezTo>
                  <a:pt x="17677" y="7471"/>
                  <a:pt x="17674" y="7472"/>
                  <a:pt x="17671" y="7473"/>
                </a:cubicBezTo>
                <a:cubicBezTo>
                  <a:pt x="17646" y="7478"/>
                  <a:pt x="17621" y="7484"/>
                  <a:pt x="17597" y="7489"/>
                </a:cubicBezTo>
                <a:cubicBezTo>
                  <a:pt x="17554" y="7498"/>
                  <a:pt x="17566" y="7558"/>
                  <a:pt x="17605" y="7558"/>
                </a:cubicBezTo>
                <a:cubicBezTo>
                  <a:pt x="17608" y="7558"/>
                  <a:pt x="17611" y="7558"/>
                  <a:pt x="17615" y="7557"/>
                </a:cubicBezTo>
                <a:cubicBezTo>
                  <a:pt x="17640" y="7552"/>
                  <a:pt x="17665" y="7546"/>
                  <a:pt x="17689" y="7541"/>
                </a:cubicBezTo>
                <a:cubicBezTo>
                  <a:pt x="17731" y="7531"/>
                  <a:pt x="17717" y="7471"/>
                  <a:pt x="17680" y="7471"/>
                </a:cubicBezTo>
                <a:close/>
                <a:moveTo>
                  <a:pt x="18207" y="7518"/>
                </a:moveTo>
                <a:cubicBezTo>
                  <a:pt x="18193" y="7518"/>
                  <a:pt x="18182" y="7536"/>
                  <a:pt x="18194" y="7548"/>
                </a:cubicBezTo>
                <a:cubicBezTo>
                  <a:pt x="18199" y="7553"/>
                  <a:pt x="18205" y="7558"/>
                  <a:pt x="18210" y="7564"/>
                </a:cubicBezTo>
                <a:cubicBezTo>
                  <a:pt x="18213" y="7567"/>
                  <a:pt x="18217" y="7569"/>
                  <a:pt x="18221" y="7569"/>
                </a:cubicBezTo>
                <a:cubicBezTo>
                  <a:pt x="18234" y="7569"/>
                  <a:pt x="18246" y="7551"/>
                  <a:pt x="18234" y="7539"/>
                </a:cubicBezTo>
                <a:lnTo>
                  <a:pt x="18218" y="7523"/>
                </a:lnTo>
                <a:cubicBezTo>
                  <a:pt x="18214" y="7519"/>
                  <a:pt x="18211" y="7518"/>
                  <a:pt x="18207" y="7518"/>
                </a:cubicBezTo>
                <a:close/>
                <a:moveTo>
                  <a:pt x="3878" y="7451"/>
                </a:moveTo>
                <a:cubicBezTo>
                  <a:pt x="3859" y="7451"/>
                  <a:pt x="3840" y="7460"/>
                  <a:pt x="3831" y="7478"/>
                </a:cubicBezTo>
                <a:cubicBezTo>
                  <a:pt x="3826" y="7488"/>
                  <a:pt x="3821" y="7497"/>
                  <a:pt x="3816" y="7507"/>
                </a:cubicBezTo>
                <a:cubicBezTo>
                  <a:pt x="3802" y="7533"/>
                  <a:pt x="3807" y="7565"/>
                  <a:pt x="3834" y="7580"/>
                </a:cubicBezTo>
                <a:cubicBezTo>
                  <a:pt x="3843" y="7585"/>
                  <a:pt x="3853" y="7587"/>
                  <a:pt x="3863" y="7587"/>
                </a:cubicBezTo>
                <a:cubicBezTo>
                  <a:pt x="3881" y="7587"/>
                  <a:pt x="3900" y="7579"/>
                  <a:pt x="3908" y="7562"/>
                </a:cubicBezTo>
                <a:cubicBezTo>
                  <a:pt x="3913" y="7551"/>
                  <a:pt x="3918" y="7542"/>
                  <a:pt x="3924" y="7531"/>
                </a:cubicBezTo>
                <a:cubicBezTo>
                  <a:pt x="3937" y="7505"/>
                  <a:pt x="3932" y="7474"/>
                  <a:pt x="3905" y="7458"/>
                </a:cubicBezTo>
                <a:cubicBezTo>
                  <a:pt x="3897" y="7453"/>
                  <a:pt x="3887" y="7451"/>
                  <a:pt x="3878" y="7451"/>
                </a:cubicBezTo>
                <a:close/>
                <a:moveTo>
                  <a:pt x="3174" y="7512"/>
                </a:moveTo>
                <a:cubicBezTo>
                  <a:pt x="3146" y="7512"/>
                  <a:pt x="3122" y="7549"/>
                  <a:pt x="3147" y="7573"/>
                </a:cubicBezTo>
                <a:cubicBezTo>
                  <a:pt x="3157" y="7584"/>
                  <a:pt x="3167" y="7594"/>
                  <a:pt x="3178" y="7603"/>
                </a:cubicBezTo>
                <a:cubicBezTo>
                  <a:pt x="3185" y="7611"/>
                  <a:pt x="3193" y="7614"/>
                  <a:pt x="3201" y="7614"/>
                </a:cubicBezTo>
                <a:cubicBezTo>
                  <a:pt x="3228" y="7614"/>
                  <a:pt x="3253" y="7578"/>
                  <a:pt x="3227" y="7553"/>
                </a:cubicBezTo>
                <a:lnTo>
                  <a:pt x="3198" y="7523"/>
                </a:lnTo>
                <a:cubicBezTo>
                  <a:pt x="3190" y="7515"/>
                  <a:pt x="3182" y="7512"/>
                  <a:pt x="3174" y="7512"/>
                </a:cubicBezTo>
                <a:close/>
                <a:moveTo>
                  <a:pt x="22682" y="7523"/>
                </a:moveTo>
                <a:cubicBezTo>
                  <a:pt x="22670" y="7523"/>
                  <a:pt x="22658" y="7528"/>
                  <a:pt x="22647" y="7539"/>
                </a:cubicBezTo>
                <a:lnTo>
                  <a:pt x="22631" y="7554"/>
                </a:lnTo>
                <a:cubicBezTo>
                  <a:pt x="22594" y="7592"/>
                  <a:pt x="22630" y="7647"/>
                  <a:pt x="22671" y="7647"/>
                </a:cubicBezTo>
                <a:cubicBezTo>
                  <a:pt x="22683" y="7647"/>
                  <a:pt x="22695" y="7642"/>
                  <a:pt x="22706" y="7631"/>
                </a:cubicBezTo>
                <a:lnTo>
                  <a:pt x="22722" y="7615"/>
                </a:lnTo>
                <a:cubicBezTo>
                  <a:pt x="22759" y="7578"/>
                  <a:pt x="22723" y="7523"/>
                  <a:pt x="22682" y="7523"/>
                </a:cubicBezTo>
                <a:close/>
                <a:moveTo>
                  <a:pt x="21948" y="7586"/>
                </a:moveTo>
                <a:cubicBezTo>
                  <a:pt x="21940" y="7586"/>
                  <a:pt x="21932" y="7589"/>
                  <a:pt x="21924" y="7596"/>
                </a:cubicBezTo>
                <a:lnTo>
                  <a:pt x="21909" y="7612"/>
                </a:lnTo>
                <a:cubicBezTo>
                  <a:pt x="21882" y="7636"/>
                  <a:pt x="21907" y="7672"/>
                  <a:pt x="21935" y="7672"/>
                </a:cubicBezTo>
                <a:cubicBezTo>
                  <a:pt x="21942" y="7672"/>
                  <a:pt x="21951" y="7669"/>
                  <a:pt x="21958" y="7662"/>
                </a:cubicBezTo>
                <a:lnTo>
                  <a:pt x="21974" y="7646"/>
                </a:lnTo>
                <a:cubicBezTo>
                  <a:pt x="21999" y="7621"/>
                  <a:pt x="21975" y="7586"/>
                  <a:pt x="21948" y="7586"/>
                </a:cubicBezTo>
                <a:close/>
                <a:moveTo>
                  <a:pt x="18839" y="7544"/>
                </a:moveTo>
                <a:cubicBezTo>
                  <a:pt x="18834" y="7544"/>
                  <a:pt x="18829" y="7545"/>
                  <a:pt x="18825" y="7547"/>
                </a:cubicBezTo>
                <a:cubicBezTo>
                  <a:pt x="18799" y="7557"/>
                  <a:pt x="18774" y="7567"/>
                  <a:pt x="18750" y="7577"/>
                </a:cubicBezTo>
                <a:cubicBezTo>
                  <a:pt x="18724" y="7588"/>
                  <a:pt x="18704" y="7612"/>
                  <a:pt x="18713" y="7642"/>
                </a:cubicBezTo>
                <a:cubicBezTo>
                  <a:pt x="18719" y="7663"/>
                  <a:pt x="18741" y="7682"/>
                  <a:pt x="18763" y="7682"/>
                </a:cubicBezTo>
                <a:cubicBezTo>
                  <a:pt x="18768" y="7682"/>
                  <a:pt x="18773" y="7681"/>
                  <a:pt x="18778" y="7679"/>
                </a:cubicBezTo>
                <a:cubicBezTo>
                  <a:pt x="18804" y="7668"/>
                  <a:pt x="18829" y="7659"/>
                  <a:pt x="18853" y="7649"/>
                </a:cubicBezTo>
                <a:cubicBezTo>
                  <a:pt x="18879" y="7638"/>
                  <a:pt x="18899" y="7614"/>
                  <a:pt x="18891" y="7584"/>
                </a:cubicBezTo>
                <a:cubicBezTo>
                  <a:pt x="18884" y="7563"/>
                  <a:pt x="18861" y="7544"/>
                  <a:pt x="18839" y="7544"/>
                </a:cubicBezTo>
                <a:close/>
                <a:moveTo>
                  <a:pt x="13627" y="7591"/>
                </a:moveTo>
                <a:cubicBezTo>
                  <a:pt x="13603" y="7591"/>
                  <a:pt x="13578" y="7616"/>
                  <a:pt x="13593" y="7643"/>
                </a:cubicBezTo>
                <a:cubicBezTo>
                  <a:pt x="13598" y="7654"/>
                  <a:pt x="13603" y="7663"/>
                  <a:pt x="13609" y="7674"/>
                </a:cubicBezTo>
                <a:cubicBezTo>
                  <a:pt x="13615" y="7686"/>
                  <a:pt x="13626" y="7692"/>
                  <a:pt x="13636" y="7692"/>
                </a:cubicBezTo>
                <a:cubicBezTo>
                  <a:pt x="13660" y="7692"/>
                  <a:pt x="13685" y="7666"/>
                  <a:pt x="13670" y="7638"/>
                </a:cubicBezTo>
                <a:cubicBezTo>
                  <a:pt x="13665" y="7630"/>
                  <a:pt x="13660" y="7619"/>
                  <a:pt x="13655" y="7609"/>
                </a:cubicBezTo>
                <a:cubicBezTo>
                  <a:pt x="13648" y="7596"/>
                  <a:pt x="13637" y="7591"/>
                  <a:pt x="13627" y="7591"/>
                </a:cubicBezTo>
                <a:close/>
                <a:moveTo>
                  <a:pt x="17034" y="7632"/>
                </a:moveTo>
                <a:cubicBezTo>
                  <a:pt x="16989" y="7632"/>
                  <a:pt x="16989" y="7703"/>
                  <a:pt x="17034" y="7703"/>
                </a:cubicBezTo>
                <a:lnTo>
                  <a:pt x="17050" y="7703"/>
                </a:lnTo>
                <a:cubicBezTo>
                  <a:pt x="17050" y="7703"/>
                  <a:pt x="17051" y="7703"/>
                  <a:pt x="17051" y="7703"/>
                </a:cubicBezTo>
                <a:cubicBezTo>
                  <a:pt x="17096" y="7703"/>
                  <a:pt x="17096" y="7633"/>
                  <a:pt x="17050" y="7632"/>
                </a:cubicBezTo>
                <a:close/>
                <a:moveTo>
                  <a:pt x="12626" y="7556"/>
                </a:moveTo>
                <a:cubicBezTo>
                  <a:pt x="12585" y="7556"/>
                  <a:pt x="12549" y="7609"/>
                  <a:pt x="12586" y="7646"/>
                </a:cubicBezTo>
                <a:lnTo>
                  <a:pt x="12630" y="7690"/>
                </a:lnTo>
                <a:cubicBezTo>
                  <a:pt x="12641" y="7702"/>
                  <a:pt x="12654" y="7706"/>
                  <a:pt x="12666" y="7706"/>
                </a:cubicBezTo>
                <a:cubicBezTo>
                  <a:pt x="12707" y="7706"/>
                  <a:pt x="12744" y="7653"/>
                  <a:pt x="12707" y="7616"/>
                </a:cubicBezTo>
                <a:lnTo>
                  <a:pt x="12663" y="7572"/>
                </a:lnTo>
                <a:cubicBezTo>
                  <a:pt x="12651" y="7561"/>
                  <a:pt x="12639" y="7556"/>
                  <a:pt x="12626" y="7556"/>
                </a:cubicBezTo>
                <a:close/>
                <a:moveTo>
                  <a:pt x="7514" y="7645"/>
                </a:moveTo>
                <a:cubicBezTo>
                  <a:pt x="7468" y="7645"/>
                  <a:pt x="7468" y="7716"/>
                  <a:pt x="7514" y="7716"/>
                </a:cubicBezTo>
                <a:cubicBezTo>
                  <a:pt x="7559" y="7716"/>
                  <a:pt x="7559" y="7645"/>
                  <a:pt x="7514" y="7645"/>
                </a:cubicBezTo>
                <a:close/>
                <a:moveTo>
                  <a:pt x="16523" y="7662"/>
                </a:moveTo>
                <a:cubicBezTo>
                  <a:pt x="16478" y="7662"/>
                  <a:pt x="16478" y="7732"/>
                  <a:pt x="16524" y="7732"/>
                </a:cubicBezTo>
                <a:cubicBezTo>
                  <a:pt x="16570" y="7732"/>
                  <a:pt x="16570" y="7662"/>
                  <a:pt x="16524" y="7662"/>
                </a:cubicBezTo>
                <a:cubicBezTo>
                  <a:pt x="16524" y="7662"/>
                  <a:pt x="16523" y="7662"/>
                  <a:pt x="16523" y="7662"/>
                </a:cubicBezTo>
                <a:close/>
                <a:moveTo>
                  <a:pt x="8009" y="7628"/>
                </a:moveTo>
                <a:cubicBezTo>
                  <a:pt x="7940" y="7630"/>
                  <a:pt x="7940" y="7735"/>
                  <a:pt x="8009" y="7735"/>
                </a:cubicBezTo>
                <a:cubicBezTo>
                  <a:pt x="8079" y="7735"/>
                  <a:pt x="8079" y="7628"/>
                  <a:pt x="8009" y="7628"/>
                </a:cubicBezTo>
                <a:close/>
                <a:moveTo>
                  <a:pt x="6883" y="7656"/>
                </a:moveTo>
                <a:cubicBezTo>
                  <a:pt x="6814" y="7656"/>
                  <a:pt x="6814" y="7763"/>
                  <a:pt x="6883" y="7763"/>
                </a:cubicBezTo>
                <a:cubicBezTo>
                  <a:pt x="6951" y="7763"/>
                  <a:pt x="6951" y="7656"/>
                  <a:pt x="6883" y="7656"/>
                </a:cubicBezTo>
                <a:close/>
                <a:moveTo>
                  <a:pt x="9790" y="7712"/>
                </a:moveTo>
                <a:cubicBezTo>
                  <a:pt x="9786" y="7712"/>
                  <a:pt x="9782" y="7713"/>
                  <a:pt x="9779" y="7717"/>
                </a:cubicBezTo>
                <a:lnTo>
                  <a:pt x="9763" y="7732"/>
                </a:lnTo>
                <a:cubicBezTo>
                  <a:pt x="9750" y="7744"/>
                  <a:pt x="9762" y="7763"/>
                  <a:pt x="9776" y="7763"/>
                </a:cubicBezTo>
                <a:cubicBezTo>
                  <a:pt x="9780" y="7763"/>
                  <a:pt x="9784" y="7761"/>
                  <a:pt x="9788" y="7757"/>
                </a:cubicBezTo>
                <a:lnTo>
                  <a:pt x="9804" y="7742"/>
                </a:lnTo>
                <a:cubicBezTo>
                  <a:pt x="9816" y="7730"/>
                  <a:pt x="9803" y="7712"/>
                  <a:pt x="9790" y="7712"/>
                </a:cubicBezTo>
                <a:close/>
                <a:moveTo>
                  <a:pt x="18463" y="7713"/>
                </a:moveTo>
                <a:cubicBezTo>
                  <a:pt x="18447" y="7713"/>
                  <a:pt x="18436" y="7737"/>
                  <a:pt x="18454" y="7746"/>
                </a:cubicBezTo>
                <a:cubicBezTo>
                  <a:pt x="18464" y="7751"/>
                  <a:pt x="18474" y="7756"/>
                  <a:pt x="18484" y="7762"/>
                </a:cubicBezTo>
                <a:cubicBezTo>
                  <a:pt x="18487" y="7763"/>
                  <a:pt x="18490" y="7764"/>
                  <a:pt x="18493" y="7764"/>
                </a:cubicBezTo>
                <a:cubicBezTo>
                  <a:pt x="18509" y="7764"/>
                  <a:pt x="18519" y="7740"/>
                  <a:pt x="18503" y="7731"/>
                </a:cubicBezTo>
                <a:cubicBezTo>
                  <a:pt x="18492" y="7726"/>
                  <a:pt x="18483" y="7721"/>
                  <a:pt x="18473" y="7716"/>
                </a:cubicBezTo>
                <a:cubicBezTo>
                  <a:pt x="18469" y="7714"/>
                  <a:pt x="18466" y="7713"/>
                  <a:pt x="18463" y="7713"/>
                </a:cubicBezTo>
                <a:close/>
                <a:moveTo>
                  <a:pt x="5574" y="7669"/>
                </a:moveTo>
                <a:cubicBezTo>
                  <a:pt x="5569" y="7669"/>
                  <a:pt x="5563" y="7671"/>
                  <a:pt x="5557" y="7675"/>
                </a:cubicBezTo>
                <a:cubicBezTo>
                  <a:pt x="5541" y="7685"/>
                  <a:pt x="5526" y="7695"/>
                  <a:pt x="5513" y="7705"/>
                </a:cubicBezTo>
                <a:cubicBezTo>
                  <a:pt x="5480" y="7726"/>
                  <a:pt x="5500" y="7773"/>
                  <a:pt x="5529" y="7773"/>
                </a:cubicBezTo>
                <a:cubicBezTo>
                  <a:pt x="5535" y="7773"/>
                  <a:pt x="5541" y="7771"/>
                  <a:pt x="5547" y="7767"/>
                </a:cubicBezTo>
                <a:cubicBezTo>
                  <a:pt x="5563" y="7756"/>
                  <a:pt x="5578" y="7747"/>
                  <a:pt x="5592" y="7737"/>
                </a:cubicBezTo>
                <a:cubicBezTo>
                  <a:pt x="5624" y="7715"/>
                  <a:pt x="5604" y="7669"/>
                  <a:pt x="5574" y="7669"/>
                </a:cubicBezTo>
                <a:close/>
                <a:moveTo>
                  <a:pt x="5003" y="7636"/>
                </a:moveTo>
                <a:cubicBezTo>
                  <a:pt x="4999" y="7636"/>
                  <a:pt x="4994" y="7637"/>
                  <a:pt x="4990" y="7638"/>
                </a:cubicBezTo>
                <a:cubicBezTo>
                  <a:pt x="4964" y="7646"/>
                  <a:pt x="4944" y="7677"/>
                  <a:pt x="4953" y="7704"/>
                </a:cubicBezTo>
                <a:cubicBezTo>
                  <a:pt x="4959" y="7719"/>
                  <a:pt x="4964" y="7732"/>
                  <a:pt x="4968" y="7748"/>
                </a:cubicBezTo>
                <a:cubicBezTo>
                  <a:pt x="4975" y="7771"/>
                  <a:pt x="4995" y="7787"/>
                  <a:pt x="5018" y="7787"/>
                </a:cubicBezTo>
                <a:cubicBezTo>
                  <a:pt x="5023" y="7787"/>
                  <a:pt x="5028" y="7786"/>
                  <a:pt x="5033" y="7785"/>
                </a:cubicBezTo>
                <a:cubicBezTo>
                  <a:pt x="5059" y="7777"/>
                  <a:pt x="5079" y="7747"/>
                  <a:pt x="5070" y="7720"/>
                </a:cubicBezTo>
                <a:cubicBezTo>
                  <a:pt x="5064" y="7704"/>
                  <a:pt x="5059" y="7689"/>
                  <a:pt x="5055" y="7675"/>
                </a:cubicBezTo>
                <a:cubicBezTo>
                  <a:pt x="5048" y="7652"/>
                  <a:pt x="5027" y="7636"/>
                  <a:pt x="5003" y="7636"/>
                </a:cubicBezTo>
                <a:close/>
                <a:moveTo>
                  <a:pt x="22593" y="7709"/>
                </a:moveTo>
                <a:cubicBezTo>
                  <a:pt x="22576" y="7709"/>
                  <a:pt x="22558" y="7720"/>
                  <a:pt x="22558" y="7743"/>
                </a:cubicBezTo>
                <a:lnTo>
                  <a:pt x="22558" y="7773"/>
                </a:lnTo>
                <a:cubicBezTo>
                  <a:pt x="22558" y="7796"/>
                  <a:pt x="22576" y="7808"/>
                  <a:pt x="22593" y="7808"/>
                </a:cubicBezTo>
                <a:cubicBezTo>
                  <a:pt x="22611" y="7808"/>
                  <a:pt x="22628" y="7796"/>
                  <a:pt x="22628" y="7773"/>
                </a:cubicBezTo>
                <a:lnTo>
                  <a:pt x="22628" y="7743"/>
                </a:lnTo>
                <a:cubicBezTo>
                  <a:pt x="22628" y="7720"/>
                  <a:pt x="22611" y="7709"/>
                  <a:pt x="22593" y="7709"/>
                </a:cubicBezTo>
                <a:close/>
                <a:moveTo>
                  <a:pt x="8672" y="7690"/>
                </a:moveTo>
                <a:cubicBezTo>
                  <a:pt x="8631" y="7690"/>
                  <a:pt x="8595" y="7744"/>
                  <a:pt x="8632" y="7782"/>
                </a:cubicBezTo>
                <a:lnTo>
                  <a:pt x="8648" y="7797"/>
                </a:lnTo>
                <a:cubicBezTo>
                  <a:pt x="8659" y="7808"/>
                  <a:pt x="8672" y="7813"/>
                  <a:pt x="8684" y="7813"/>
                </a:cubicBezTo>
                <a:cubicBezTo>
                  <a:pt x="8725" y="7813"/>
                  <a:pt x="8762" y="7760"/>
                  <a:pt x="8725" y="7722"/>
                </a:cubicBezTo>
                <a:lnTo>
                  <a:pt x="8709" y="7706"/>
                </a:lnTo>
                <a:cubicBezTo>
                  <a:pt x="8697" y="7695"/>
                  <a:pt x="8685" y="7690"/>
                  <a:pt x="8672" y="7690"/>
                </a:cubicBezTo>
                <a:close/>
                <a:moveTo>
                  <a:pt x="600" y="7657"/>
                </a:moveTo>
                <a:cubicBezTo>
                  <a:pt x="582" y="7657"/>
                  <a:pt x="565" y="7668"/>
                  <a:pt x="566" y="7690"/>
                </a:cubicBezTo>
                <a:cubicBezTo>
                  <a:pt x="569" y="7735"/>
                  <a:pt x="587" y="7777"/>
                  <a:pt x="623" y="7806"/>
                </a:cubicBezTo>
                <a:cubicBezTo>
                  <a:pt x="630" y="7812"/>
                  <a:pt x="639" y="7816"/>
                  <a:pt x="649" y="7816"/>
                </a:cubicBezTo>
                <a:cubicBezTo>
                  <a:pt x="657" y="7816"/>
                  <a:pt x="665" y="7813"/>
                  <a:pt x="672" y="7806"/>
                </a:cubicBezTo>
                <a:cubicBezTo>
                  <a:pt x="685" y="7794"/>
                  <a:pt x="689" y="7769"/>
                  <a:pt x="673" y="7756"/>
                </a:cubicBezTo>
                <a:cubicBezTo>
                  <a:pt x="652" y="7740"/>
                  <a:pt x="638" y="7719"/>
                  <a:pt x="637" y="7690"/>
                </a:cubicBezTo>
                <a:cubicBezTo>
                  <a:pt x="636" y="7668"/>
                  <a:pt x="617" y="7657"/>
                  <a:pt x="600" y="7657"/>
                </a:cubicBezTo>
                <a:close/>
                <a:moveTo>
                  <a:pt x="10691" y="7725"/>
                </a:moveTo>
                <a:cubicBezTo>
                  <a:pt x="10622" y="7725"/>
                  <a:pt x="10622" y="7832"/>
                  <a:pt x="10691" y="7832"/>
                </a:cubicBezTo>
                <a:lnTo>
                  <a:pt x="10707" y="7832"/>
                </a:lnTo>
                <a:cubicBezTo>
                  <a:pt x="10777" y="7832"/>
                  <a:pt x="10777" y="7725"/>
                  <a:pt x="10707" y="7725"/>
                </a:cubicBezTo>
                <a:close/>
                <a:moveTo>
                  <a:pt x="16254" y="7723"/>
                </a:moveTo>
                <a:cubicBezTo>
                  <a:pt x="16230" y="7723"/>
                  <a:pt x="16206" y="7748"/>
                  <a:pt x="16222" y="7774"/>
                </a:cubicBezTo>
                <a:cubicBezTo>
                  <a:pt x="16233" y="7789"/>
                  <a:pt x="16242" y="7804"/>
                  <a:pt x="16253" y="7819"/>
                </a:cubicBezTo>
                <a:cubicBezTo>
                  <a:pt x="16260" y="7831"/>
                  <a:pt x="16271" y="7835"/>
                  <a:pt x="16282" y="7835"/>
                </a:cubicBezTo>
                <a:cubicBezTo>
                  <a:pt x="16307" y="7835"/>
                  <a:pt x="16332" y="7810"/>
                  <a:pt x="16314" y="7784"/>
                </a:cubicBezTo>
                <a:cubicBezTo>
                  <a:pt x="16304" y="7768"/>
                  <a:pt x="16295" y="7753"/>
                  <a:pt x="16284" y="7740"/>
                </a:cubicBezTo>
                <a:cubicBezTo>
                  <a:pt x="16276" y="7728"/>
                  <a:pt x="16265" y="7723"/>
                  <a:pt x="16254" y="7723"/>
                </a:cubicBezTo>
                <a:close/>
                <a:moveTo>
                  <a:pt x="19953" y="7731"/>
                </a:moveTo>
                <a:cubicBezTo>
                  <a:pt x="19947" y="7731"/>
                  <a:pt x="19940" y="7733"/>
                  <a:pt x="19934" y="7738"/>
                </a:cubicBezTo>
                <a:cubicBezTo>
                  <a:pt x="19919" y="7748"/>
                  <a:pt x="19904" y="7759"/>
                  <a:pt x="19889" y="7768"/>
                </a:cubicBezTo>
                <a:cubicBezTo>
                  <a:pt x="19857" y="7790"/>
                  <a:pt x="19877" y="7836"/>
                  <a:pt x="19906" y="7836"/>
                </a:cubicBezTo>
                <a:cubicBezTo>
                  <a:pt x="19912" y="7836"/>
                  <a:pt x="19918" y="7834"/>
                  <a:pt x="19925" y="7830"/>
                </a:cubicBezTo>
                <a:cubicBezTo>
                  <a:pt x="19939" y="7819"/>
                  <a:pt x="19955" y="7809"/>
                  <a:pt x="19970" y="7799"/>
                </a:cubicBezTo>
                <a:cubicBezTo>
                  <a:pt x="20001" y="7778"/>
                  <a:pt x="19982" y="7731"/>
                  <a:pt x="19953" y="7731"/>
                </a:cubicBezTo>
                <a:close/>
                <a:moveTo>
                  <a:pt x="3833" y="7724"/>
                </a:moveTo>
                <a:cubicBezTo>
                  <a:pt x="3806" y="7724"/>
                  <a:pt x="3780" y="7741"/>
                  <a:pt x="3780" y="7776"/>
                </a:cubicBezTo>
                <a:lnTo>
                  <a:pt x="3780" y="7806"/>
                </a:lnTo>
                <a:cubicBezTo>
                  <a:pt x="3780" y="7841"/>
                  <a:pt x="3807" y="7858"/>
                  <a:pt x="3833" y="7858"/>
                </a:cubicBezTo>
                <a:cubicBezTo>
                  <a:pt x="3860" y="7858"/>
                  <a:pt x="3887" y="7841"/>
                  <a:pt x="3887" y="7806"/>
                </a:cubicBezTo>
                <a:lnTo>
                  <a:pt x="3887" y="7776"/>
                </a:lnTo>
                <a:cubicBezTo>
                  <a:pt x="3886" y="7741"/>
                  <a:pt x="3860" y="7724"/>
                  <a:pt x="3833" y="7724"/>
                </a:cubicBezTo>
                <a:close/>
                <a:moveTo>
                  <a:pt x="6769" y="7840"/>
                </a:moveTo>
                <a:cubicBezTo>
                  <a:pt x="6747" y="7840"/>
                  <a:pt x="6747" y="7876"/>
                  <a:pt x="6770" y="7876"/>
                </a:cubicBezTo>
                <a:lnTo>
                  <a:pt x="6814" y="7876"/>
                </a:lnTo>
                <a:cubicBezTo>
                  <a:pt x="6838" y="7876"/>
                  <a:pt x="6838" y="7840"/>
                  <a:pt x="6814" y="7840"/>
                </a:cubicBezTo>
                <a:lnTo>
                  <a:pt x="6770" y="7840"/>
                </a:lnTo>
                <a:cubicBezTo>
                  <a:pt x="6770" y="7840"/>
                  <a:pt x="6769" y="7840"/>
                  <a:pt x="6769" y="7840"/>
                </a:cubicBezTo>
                <a:close/>
                <a:moveTo>
                  <a:pt x="22293" y="7797"/>
                </a:moveTo>
                <a:cubicBezTo>
                  <a:pt x="22266" y="7797"/>
                  <a:pt x="22242" y="7833"/>
                  <a:pt x="22267" y="7857"/>
                </a:cubicBezTo>
                <a:lnTo>
                  <a:pt x="22283" y="7873"/>
                </a:lnTo>
                <a:cubicBezTo>
                  <a:pt x="22290" y="7880"/>
                  <a:pt x="22298" y="7883"/>
                  <a:pt x="22306" y="7883"/>
                </a:cubicBezTo>
                <a:cubicBezTo>
                  <a:pt x="22333" y="7883"/>
                  <a:pt x="22358" y="7848"/>
                  <a:pt x="22333" y="7823"/>
                </a:cubicBezTo>
                <a:lnTo>
                  <a:pt x="22317" y="7808"/>
                </a:lnTo>
                <a:cubicBezTo>
                  <a:pt x="22310" y="7800"/>
                  <a:pt x="22301" y="7797"/>
                  <a:pt x="22293" y="7797"/>
                </a:cubicBezTo>
                <a:close/>
                <a:moveTo>
                  <a:pt x="17712" y="7781"/>
                </a:moveTo>
                <a:cubicBezTo>
                  <a:pt x="17671" y="7781"/>
                  <a:pt x="17635" y="7835"/>
                  <a:pt x="17672" y="7872"/>
                </a:cubicBezTo>
                <a:cubicBezTo>
                  <a:pt x="17677" y="7878"/>
                  <a:pt x="17683" y="7883"/>
                  <a:pt x="17688" y="7887"/>
                </a:cubicBezTo>
                <a:cubicBezTo>
                  <a:pt x="17699" y="7898"/>
                  <a:pt x="17711" y="7903"/>
                  <a:pt x="17723" y="7903"/>
                </a:cubicBezTo>
                <a:cubicBezTo>
                  <a:pt x="17764" y="7903"/>
                  <a:pt x="17802" y="7850"/>
                  <a:pt x="17764" y="7813"/>
                </a:cubicBezTo>
                <a:lnTo>
                  <a:pt x="17749" y="7797"/>
                </a:lnTo>
                <a:cubicBezTo>
                  <a:pt x="17737" y="7786"/>
                  <a:pt x="17725" y="7781"/>
                  <a:pt x="17712" y="7781"/>
                </a:cubicBezTo>
                <a:close/>
                <a:moveTo>
                  <a:pt x="377" y="7836"/>
                </a:moveTo>
                <a:cubicBezTo>
                  <a:pt x="332" y="7836"/>
                  <a:pt x="330" y="7907"/>
                  <a:pt x="377" y="7907"/>
                </a:cubicBezTo>
                <a:cubicBezTo>
                  <a:pt x="423" y="7907"/>
                  <a:pt x="423" y="7836"/>
                  <a:pt x="377" y="7836"/>
                </a:cubicBezTo>
                <a:close/>
                <a:moveTo>
                  <a:pt x="17214" y="7842"/>
                </a:moveTo>
                <a:cubicBezTo>
                  <a:pt x="17168" y="7842"/>
                  <a:pt x="17168" y="7914"/>
                  <a:pt x="17214" y="7914"/>
                </a:cubicBezTo>
                <a:cubicBezTo>
                  <a:pt x="17215" y="7914"/>
                  <a:pt x="17215" y="7914"/>
                  <a:pt x="17215" y="7914"/>
                </a:cubicBezTo>
                <a:cubicBezTo>
                  <a:pt x="17259" y="7914"/>
                  <a:pt x="17259" y="7844"/>
                  <a:pt x="17214" y="7842"/>
                </a:cubicBezTo>
                <a:close/>
                <a:moveTo>
                  <a:pt x="19409" y="7836"/>
                </a:moveTo>
                <a:cubicBezTo>
                  <a:pt x="19406" y="7836"/>
                  <a:pt x="19403" y="7836"/>
                  <a:pt x="19400" y="7837"/>
                </a:cubicBezTo>
                <a:cubicBezTo>
                  <a:pt x="19380" y="7842"/>
                  <a:pt x="19360" y="7848"/>
                  <a:pt x="19339" y="7852"/>
                </a:cubicBezTo>
                <a:cubicBezTo>
                  <a:pt x="19298" y="7861"/>
                  <a:pt x="19310" y="7921"/>
                  <a:pt x="19349" y="7921"/>
                </a:cubicBezTo>
                <a:cubicBezTo>
                  <a:pt x="19351" y="7921"/>
                  <a:pt x="19355" y="7921"/>
                  <a:pt x="19358" y="7920"/>
                </a:cubicBezTo>
                <a:cubicBezTo>
                  <a:pt x="19378" y="7915"/>
                  <a:pt x="19397" y="7909"/>
                  <a:pt x="19417" y="7905"/>
                </a:cubicBezTo>
                <a:cubicBezTo>
                  <a:pt x="19459" y="7895"/>
                  <a:pt x="19446" y="7836"/>
                  <a:pt x="19409" y="7836"/>
                </a:cubicBezTo>
                <a:close/>
                <a:moveTo>
                  <a:pt x="17409" y="7826"/>
                </a:moveTo>
                <a:cubicBezTo>
                  <a:pt x="17341" y="7826"/>
                  <a:pt x="17341" y="7933"/>
                  <a:pt x="17409" y="7933"/>
                </a:cubicBezTo>
                <a:lnTo>
                  <a:pt x="17425" y="7933"/>
                </a:lnTo>
                <a:cubicBezTo>
                  <a:pt x="17493" y="7933"/>
                  <a:pt x="17494" y="7826"/>
                  <a:pt x="17425" y="7826"/>
                </a:cubicBezTo>
                <a:close/>
                <a:moveTo>
                  <a:pt x="14125" y="7803"/>
                </a:moveTo>
                <a:cubicBezTo>
                  <a:pt x="14104" y="7803"/>
                  <a:pt x="14082" y="7820"/>
                  <a:pt x="14087" y="7847"/>
                </a:cubicBezTo>
                <a:cubicBezTo>
                  <a:pt x="14093" y="7872"/>
                  <a:pt x="14098" y="7897"/>
                  <a:pt x="14101" y="7921"/>
                </a:cubicBezTo>
                <a:cubicBezTo>
                  <a:pt x="14105" y="7939"/>
                  <a:pt x="14118" y="7947"/>
                  <a:pt x="14132" y="7947"/>
                </a:cubicBezTo>
                <a:cubicBezTo>
                  <a:pt x="14153" y="7947"/>
                  <a:pt x="14175" y="7929"/>
                  <a:pt x="14169" y="7903"/>
                </a:cubicBezTo>
                <a:cubicBezTo>
                  <a:pt x="14165" y="7878"/>
                  <a:pt x="14161" y="7853"/>
                  <a:pt x="14155" y="7829"/>
                </a:cubicBezTo>
                <a:cubicBezTo>
                  <a:pt x="14152" y="7811"/>
                  <a:pt x="14138" y="7803"/>
                  <a:pt x="14125" y="7803"/>
                </a:cubicBezTo>
                <a:close/>
                <a:moveTo>
                  <a:pt x="4749" y="7879"/>
                </a:moveTo>
                <a:cubicBezTo>
                  <a:pt x="4731" y="7879"/>
                  <a:pt x="4713" y="7891"/>
                  <a:pt x="4713" y="7914"/>
                </a:cubicBezTo>
                <a:lnTo>
                  <a:pt x="4713" y="7929"/>
                </a:lnTo>
                <a:cubicBezTo>
                  <a:pt x="4713" y="7952"/>
                  <a:pt x="4731" y="7964"/>
                  <a:pt x="4749" y="7964"/>
                </a:cubicBezTo>
                <a:cubicBezTo>
                  <a:pt x="4767" y="7964"/>
                  <a:pt x="4785" y="7952"/>
                  <a:pt x="4785" y="7929"/>
                </a:cubicBezTo>
                <a:lnTo>
                  <a:pt x="4785" y="7914"/>
                </a:lnTo>
                <a:cubicBezTo>
                  <a:pt x="4785" y="7891"/>
                  <a:pt x="4767" y="7879"/>
                  <a:pt x="4749" y="7879"/>
                </a:cubicBezTo>
                <a:close/>
                <a:moveTo>
                  <a:pt x="1399" y="7902"/>
                </a:moveTo>
                <a:cubicBezTo>
                  <a:pt x="1386" y="7902"/>
                  <a:pt x="1374" y="7919"/>
                  <a:pt x="1386" y="7931"/>
                </a:cubicBezTo>
                <a:lnTo>
                  <a:pt x="1417" y="7962"/>
                </a:lnTo>
                <a:cubicBezTo>
                  <a:pt x="1420" y="7965"/>
                  <a:pt x="1424" y="7967"/>
                  <a:pt x="1428" y="7967"/>
                </a:cubicBezTo>
                <a:cubicBezTo>
                  <a:pt x="1441" y="7967"/>
                  <a:pt x="1453" y="7949"/>
                  <a:pt x="1441" y="7937"/>
                </a:cubicBezTo>
                <a:lnTo>
                  <a:pt x="1411" y="7907"/>
                </a:lnTo>
                <a:cubicBezTo>
                  <a:pt x="1408" y="7904"/>
                  <a:pt x="1403" y="7902"/>
                  <a:pt x="1399" y="7902"/>
                </a:cubicBezTo>
                <a:close/>
                <a:moveTo>
                  <a:pt x="23990" y="7907"/>
                </a:moveTo>
                <a:cubicBezTo>
                  <a:pt x="23945" y="7907"/>
                  <a:pt x="23945" y="7977"/>
                  <a:pt x="23990" y="7977"/>
                </a:cubicBezTo>
                <a:lnTo>
                  <a:pt x="24111" y="7977"/>
                </a:lnTo>
                <a:cubicBezTo>
                  <a:pt x="24111" y="7977"/>
                  <a:pt x="24111" y="7977"/>
                  <a:pt x="24112" y="7977"/>
                </a:cubicBezTo>
                <a:cubicBezTo>
                  <a:pt x="24156" y="7977"/>
                  <a:pt x="24155" y="7907"/>
                  <a:pt x="24111" y="7907"/>
                </a:cubicBezTo>
                <a:close/>
                <a:moveTo>
                  <a:pt x="16927" y="7951"/>
                </a:moveTo>
                <a:cubicBezTo>
                  <a:pt x="16906" y="7951"/>
                  <a:pt x="16907" y="7986"/>
                  <a:pt x="16928" y="7987"/>
                </a:cubicBezTo>
                <a:cubicBezTo>
                  <a:pt x="16952" y="7987"/>
                  <a:pt x="16952" y="7951"/>
                  <a:pt x="16928" y="7951"/>
                </a:cubicBezTo>
                <a:cubicBezTo>
                  <a:pt x="16928" y="7951"/>
                  <a:pt x="16928" y="7951"/>
                  <a:pt x="16927" y="7951"/>
                </a:cubicBezTo>
                <a:close/>
                <a:moveTo>
                  <a:pt x="11946" y="7867"/>
                </a:moveTo>
                <a:cubicBezTo>
                  <a:pt x="11927" y="7867"/>
                  <a:pt x="11907" y="7876"/>
                  <a:pt x="11899" y="7894"/>
                </a:cubicBezTo>
                <a:cubicBezTo>
                  <a:pt x="11894" y="7904"/>
                  <a:pt x="11888" y="7914"/>
                  <a:pt x="11883" y="7924"/>
                </a:cubicBezTo>
                <a:cubicBezTo>
                  <a:pt x="11871" y="7950"/>
                  <a:pt x="11877" y="7982"/>
                  <a:pt x="11903" y="7997"/>
                </a:cubicBezTo>
                <a:cubicBezTo>
                  <a:pt x="11911" y="8002"/>
                  <a:pt x="11920" y="8005"/>
                  <a:pt x="11929" y="8005"/>
                </a:cubicBezTo>
                <a:cubicBezTo>
                  <a:pt x="11948" y="8005"/>
                  <a:pt x="11967" y="7995"/>
                  <a:pt x="11975" y="7977"/>
                </a:cubicBezTo>
                <a:cubicBezTo>
                  <a:pt x="11982" y="7967"/>
                  <a:pt x="11987" y="7958"/>
                  <a:pt x="11991" y="7947"/>
                </a:cubicBezTo>
                <a:cubicBezTo>
                  <a:pt x="12005" y="7921"/>
                  <a:pt x="11999" y="7889"/>
                  <a:pt x="11972" y="7874"/>
                </a:cubicBezTo>
                <a:cubicBezTo>
                  <a:pt x="11964" y="7869"/>
                  <a:pt x="11955" y="7867"/>
                  <a:pt x="11946" y="7867"/>
                </a:cubicBezTo>
                <a:close/>
                <a:moveTo>
                  <a:pt x="23178" y="7906"/>
                </a:moveTo>
                <a:cubicBezTo>
                  <a:pt x="23173" y="7906"/>
                  <a:pt x="23167" y="7907"/>
                  <a:pt x="23162" y="7910"/>
                </a:cubicBezTo>
                <a:cubicBezTo>
                  <a:pt x="23129" y="7927"/>
                  <a:pt x="23095" y="7935"/>
                  <a:pt x="23058" y="7935"/>
                </a:cubicBezTo>
                <a:cubicBezTo>
                  <a:pt x="23053" y="7935"/>
                  <a:pt x="23049" y="7935"/>
                  <a:pt x="23044" y="7935"/>
                </a:cubicBezTo>
                <a:cubicBezTo>
                  <a:pt x="23043" y="7934"/>
                  <a:pt x="23042" y="7934"/>
                  <a:pt x="23041" y="7934"/>
                </a:cubicBezTo>
                <a:cubicBezTo>
                  <a:pt x="22998" y="7934"/>
                  <a:pt x="22999" y="8004"/>
                  <a:pt x="23044" y="8005"/>
                </a:cubicBezTo>
                <a:cubicBezTo>
                  <a:pt x="23049" y="8005"/>
                  <a:pt x="23054" y="8005"/>
                  <a:pt x="23060" y="8005"/>
                </a:cubicBezTo>
                <a:cubicBezTo>
                  <a:pt x="23108" y="8005"/>
                  <a:pt x="23155" y="7992"/>
                  <a:pt x="23197" y="7971"/>
                </a:cubicBezTo>
                <a:cubicBezTo>
                  <a:pt x="23233" y="7954"/>
                  <a:pt x="23211" y="7906"/>
                  <a:pt x="23178" y="7906"/>
                </a:cubicBezTo>
                <a:close/>
                <a:moveTo>
                  <a:pt x="10661" y="7919"/>
                </a:moveTo>
                <a:cubicBezTo>
                  <a:pt x="10653" y="7919"/>
                  <a:pt x="10645" y="7922"/>
                  <a:pt x="10638" y="7929"/>
                </a:cubicBezTo>
                <a:lnTo>
                  <a:pt x="10622" y="7945"/>
                </a:lnTo>
                <a:cubicBezTo>
                  <a:pt x="10597" y="7970"/>
                  <a:pt x="10621" y="8005"/>
                  <a:pt x="10648" y="8005"/>
                </a:cubicBezTo>
                <a:cubicBezTo>
                  <a:pt x="10656" y="8005"/>
                  <a:pt x="10665" y="8002"/>
                  <a:pt x="10672" y="7994"/>
                </a:cubicBezTo>
                <a:lnTo>
                  <a:pt x="10688" y="7979"/>
                </a:lnTo>
                <a:cubicBezTo>
                  <a:pt x="10712" y="7954"/>
                  <a:pt x="10688" y="7919"/>
                  <a:pt x="10661" y="7919"/>
                </a:cubicBezTo>
                <a:close/>
                <a:moveTo>
                  <a:pt x="8798" y="7965"/>
                </a:moveTo>
                <a:cubicBezTo>
                  <a:pt x="8794" y="7965"/>
                  <a:pt x="8790" y="7967"/>
                  <a:pt x="8786" y="7970"/>
                </a:cubicBezTo>
                <a:lnTo>
                  <a:pt x="8771" y="7986"/>
                </a:lnTo>
                <a:cubicBezTo>
                  <a:pt x="8757" y="7998"/>
                  <a:pt x="8769" y="8016"/>
                  <a:pt x="8783" y="8016"/>
                </a:cubicBezTo>
                <a:cubicBezTo>
                  <a:pt x="8787" y="8016"/>
                  <a:pt x="8791" y="8014"/>
                  <a:pt x="8795" y="8010"/>
                </a:cubicBezTo>
                <a:lnTo>
                  <a:pt x="8811" y="7994"/>
                </a:lnTo>
                <a:cubicBezTo>
                  <a:pt x="8824" y="7982"/>
                  <a:pt x="8812" y="7965"/>
                  <a:pt x="8798" y="7965"/>
                </a:cubicBezTo>
                <a:close/>
                <a:moveTo>
                  <a:pt x="1682" y="7945"/>
                </a:moveTo>
                <a:cubicBezTo>
                  <a:pt x="1674" y="7945"/>
                  <a:pt x="1666" y="7948"/>
                  <a:pt x="1659" y="7955"/>
                </a:cubicBezTo>
                <a:lnTo>
                  <a:pt x="1643" y="7971"/>
                </a:lnTo>
                <a:cubicBezTo>
                  <a:pt x="1618" y="7996"/>
                  <a:pt x="1642" y="8031"/>
                  <a:pt x="1668" y="8031"/>
                </a:cubicBezTo>
                <a:cubicBezTo>
                  <a:pt x="1676" y="8031"/>
                  <a:pt x="1685" y="8028"/>
                  <a:pt x="1692" y="8020"/>
                </a:cubicBezTo>
                <a:lnTo>
                  <a:pt x="1708" y="8005"/>
                </a:lnTo>
                <a:cubicBezTo>
                  <a:pt x="1734" y="7980"/>
                  <a:pt x="1710" y="7945"/>
                  <a:pt x="1682" y="7945"/>
                </a:cubicBezTo>
                <a:close/>
                <a:moveTo>
                  <a:pt x="18250" y="8014"/>
                </a:moveTo>
                <a:cubicBezTo>
                  <a:pt x="18246" y="8014"/>
                  <a:pt x="18242" y="8016"/>
                  <a:pt x="18238" y="8019"/>
                </a:cubicBezTo>
                <a:lnTo>
                  <a:pt x="18222" y="8035"/>
                </a:lnTo>
                <a:cubicBezTo>
                  <a:pt x="18209" y="8047"/>
                  <a:pt x="18222" y="8065"/>
                  <a:pt x="18236" y="8065"/>
                </a:cubicBezTo>
                <a:cubicBezTo>
                  <a:pt x="18240" y="8065"/>
                  <a:pt x="18244" y="8064"/>
                  <a:pt x="18247" y="8060"/>
                </a:cubicBezTo>
                <a:lnTo>
                  <a:pt x="18263" y="8045"/>
                </a:lnTo>
                <a:cubicBezTo>
                  <a:pt x="18276" y="8032"/>
                  <a:pt x="18264" y="8014"/>
                  <a:pt x="18250" y="8014"/>
                </a:cubicBezTo>
                <a:close/>
                <a:moveTo>
                  <a:pt x="11621" y="8015"/>
                </a:moveTo>
                <a:cubicBezTo>
                  <a:pt x="11575" y="8015"/>
                  <a:pt x="11575" y="8086"/>
                  <a:pt x="11621" y="8086"/>
                </a:cubicBezTo>
                <a:lnTo>
                  <a:pt x="11637" y="8086"/>
                </a:lnTo>
                <a:cubicBezTo>
                  <a:pt x="11683" y="8086"/>
                  <a:pt x="11683" y="8015"/>
                  <a:pt x="11637" y="8015"/>
                </a:cubicBezTo>
                <a:close/>
                <a:moveTo>
                  <a:pt x="12237" y="7971"/>
                </a:moveTo>
                <a:cubicBezTo>
                  <a:pt x="12214" y="7971"/>
                  <a:pt x="12192" y="7988"/>
                  <a:pt x="12185" y="8010"/>
                </a:cubicBezTo>
                <a:cubicBezTo>
                  <a:pt x="12178" y="8039"/>
                  <a:pt x="12194" y="8068"/>
                  <a:pt x="12223" y="8076"/>
                </a:cubicBezTo>
                <a:cubicBezTo>
                  <a:pt x="12237" y="8081"/>
                  <a:pt x="12252" y="8086"/>
                  <a:pt x="12267" y="8091"/>
                </a:cubicBezTo>
                <a:cubicBezTo>
                  <a:pt x="12271" y="8092"/>
                  <a:pt x="12276" y="8093"/>
                  <a:pt x="12280" y="8093"/>
                </a:cubicBezTo>
                <a:cubicBezTo>
                  <a:pt x="12303" y="8093"/>
                  <a:pt x="12326" y="8076"/>
                  <a:pt x="12333" y="8054"/>
                </a:cubicBezTo>
                <a:cubicBezTo>
                  <a:pt x="12340" y="8025"/>
                  <a:pt x="12323" y="7996"/>
                  <a:pt x="12296" y="7988"/>
                </a:cubicBezTo>
                <a:cubicBezTo>
                  <a:pt x="12280" y="7983"/>
                  <a:pt x="12266" y="7977"/>
                  <a:pt x="12251" y="7973"/>
                </a:cubicBezTo>
                <a:cubicBezTo>
                  <a:pt x="12246" y="7972"/>
                  <a:pt x="12242" y="7971"/>
                  <a:pt x="12237" y="7971"/>
                </a:cubicBezTo>
                <a:close/>
                <a:moveTo>
                  <a:pt x="9203" y="8056"/>
                </a:moveTo>
                <a:cubicBezTo>
                  <a:pt x="9189" y="8056"/>
                  <a:pt x="9178" y="8074"/>
                  <a:pt x="9190" y="8086"/>
                </a:cubicBezTo>
                <a:cubicBezTo>
                  <a:pt x="9196" y="8092"/>
                  <a:pt x="9201" y="8097"/>
                  <a:pt x="9206" y="8102"/>
                </a:cubicBezTo>
                <a:cubicBezTo>
                  <a:pt x="9209" y="8106"/>
                  <a:pt x="9213" y="8107"/>
                  <a:pt x="9217" y="8107"/>
                </a:cubicBezTo>
                <a:cubicBezTo>
                  <a:pt x="9230" y="8107"/>
                  <a:pt x="9242" y="8089"/>
                  <a:pt x="9230" y="8077"/>
                </a:cubicBezTo>
                <a:lnTo>
                  <a:pt x="9214" y="8061"/>
                </a:lnTo>
                <a:cubicBezTo>
                  <a:pt x="9210" y="8058"/>
                  <a:pt x="9206" y="8056"/>
                  <a:pt x="9203" y="8056"/>
                </a:cubicBezTo>
                <a:close/>
                <a:moveTo>
                  <a:pt x="22473" y="8038"/>
                </a:moveTo>
                <a:cubicBezTo>
                  <a:pt x="22427" y="8038"/>
                  <a:pt x="22427" y="8108"/>
                  <a:pt x="22473" y="8108"/>
                </a:cubicBezTo>
                <a:cubicBezTo>
                  <a:pt x="22518" y="8108"/>
                  <a:pt x="22518" y="8038"/>
                  <a:pt x="22473" y="8038"/>
                </a:cubicBezTo>
                <a:close/>
                <a:moveTo>
                  <a:pt x="22025" y="7973"/>
                </a:moveTo>
                <a:cubicBezTo>
                  <a:pt x="21984" y="7973"/>
                  <a:pt x="21947" y="8026"/>
                  <a:pt x="21984" y="8064"/>
                </a:cubicBezTo>
                <a:lnTo>
                  <a:pt x="22014" y="8094"/>
                </a:lnTo>
                <a:cubicBezTo>
                  <a:pt x="22026" y="8105"/>
                  <a:pt x="22038" y="8110"/>
                  <a:pt x="22050" y="8110"/>
                </a:cubicBezTo>
                <a:cubicBezTo>
                  <a:pt x="22091" y="8110"/>
                  <a:pt x="22128" y="8056"/>
                  <a:pt x="22091" y="8019"/>
                </a:cubicBezTo>
                <a:cubicBezTo>
                  <a:pt x="22080" y="8009"/>
                  <a:pt x="22070" y="7999"/>
                  <a:pt x="22061" y="7989"/>
                </a:cubicBezTo>
                <a:cubicBezTo>
                  <a:pt x="22050" y="7978"/>
                  <a:pt x="22037" y="7973"/>
                  <a:pt x="22025" y="7973"/>
                </a:cubicBezTo>
                <a:close/>
                <a:moveTo>
                  <a:pt x="3245" y="7989"/>
                </a:moveTo>
                <a:cubicBezTo>
                  <a:pt x="3240" y="7989"/>
                  <a:pt x="3235" y="7990"/>
                  <a:pt x="3230" y="7992"/>
                </a:cubicBezTo>
                <a:cubicBezTo>
                  <a:pt x="3214" y="7997"/>
                  <a:pt x="3200" y="8003"/>
                  <a:pt x="3185" y="8008"/>
                </a:cubicBezTo>
                <a:cubicBezTo>
                  <a:pt x="3158" y="8017"/>
                  <a:pt x="3141" y="8045"/>
                  <a:pt x="3148" y="8073"/>
                </a:cubicBezTo>
                <a:cubicBezTo>
                  <a:pt x="3154" y="8094"/>
                  <a:pt x="3177" y="8112"/>
                  <a:pt x="3200" y="8112"/>
                </a:cubicBezTo>
                <a:cubicBezTo>
                  <a:pt x="3205" y="8112"/>
                  <a:pt x="3210" y="8111"/>
                  <a:pt x="3214" y="8109"/>
                </a:cubicBezTo>
                <a:cubicBezTo>
                  <a:pt x="3230" y="8104"/>
                  <a:pt x="3245" y="8099"/>
                  <a:pt x="3258" y="8094"/>
                </a:cubicBezTo>
                <a:cubicBezTo>
                  <a:pt x="3287" y="8085"/>
                  <a:pt x="3303" y="8057"/>
                  <a:pt x="3295" y="8029"/>
                </a:cubicBezTo>
                <a:cubicBezTo>
                  <a:pt x="3289" y="8007"/>
                  <a:pt x="3267" y="7989"/>
                  <a:pt x="3245" y="7989"/>
                </a:cubicBezTo>
                <a:close/>
                <a:moveTo>
                  <a:pt x="7272" y="7915"/>
                </a:moveTo>
                <a:cubicBezTo>
                  <a:pt x="7264" y="7915"/>
                  <a:pt x="7256" y="7918"/>
                  <a:pt x="7249" y="7926"/>
                </a:cubicBezTo>
                <a:cubicBezTo>
                  <a:pt x="7208" y="7970"/>
                  <a:pt x="7166" y="8014"/>
                  <a:pt x="7126" y="8059"/>
                </a:cubicBezTo>
                <a:cubicBezTo>
                  <a:pt x="7102" y="8084"/>
                  <a:pt x="7125" y="8120"/>
                  <a:pt x="7151" y="8120"/>
                </a:cubicBezTo>
                <a:cubicBezTo>
                  <a:pt x="7160" y="8120"/>
                  <a:pt x="7168" y="8117"/>
                  <a:pt x="7175" y="8108"/>
                </a:cubicBezTo>
                <a:cubicBezTo>
                  <a:pt x="7216" y="8065"/>
                  <a:pt x="7258" y="8020"/>
                  <a:pt x="7299" y="7976"/>
                </a:cubicBezTo>
                <a:cubicBezTo>
                  <a:pt x="7323" y="7951"/>
                  <a:pt x="7299" y="7915"/>
                  <a:pt x="7272" y="7915"/>
                </a:cubicBezTo>
                <a:close/>
                <a:moveTo>
                  <a:pt x="6506" y="8062"/>
                </a:moveTo>
                <a:cubicBezTo>
                  <a:pt x="6462" y="8062"/>
                  <a:pt x="6461" y="8134"/>
                  <a:pt x="6506" y="8134"/>
                </a:cubicBezTo>
                <a:cubicBezTo>
                  <a:pt x="6506" y="8134"/>
                  <a:pt x="6507" y="8134"/>
                  <a:pt x="6507" y="8134"/>
                </a:cubicBezTo>
                <a:cubicBezTo>
                  <a:pt x="6552" y="8134"/>
                  <a:pt x="6552" y="8062"/>
                  <a:pt x="6506" y="8062"/>
                </a:cubicBezTo>
                <a:close/>
                <a:moveTo>
                  <a:pt x="9000" y="8022"/>
                </a:moveTo>
                <a:cubicBezTo>
                  <a:pt x="8973" y="8022"/>
                  <a:pt x="8946" y="8040"/>
                  <a:pt x="8946" y="8075"/>
                </a:cubicBezTo>
                <a:lnTo>
                  <a:pt x="8946" y="8091"/>
                </a:lnTo>
                <a:cubicBezTo>
                  <a:pt x="8946" y="8125"/>
                  <a:pt x="8973" y="8142"/>
                  <a:pt x="9000" y="8142"/>
                </a:cubicBezTo>
                <a:cubicBezTo>
                  <a:pt x="9027" y="8142"/>
                  <a:pt x="9054" y="8125"/>
                  <a:pt x="9054" y="8091"/>
                </a:cubicBezTo>
                <a:lnTo>
                  <a:pt x="9054" y="8075"/>
                </a:lnTo>
                <a:cubicBezTo>
                  <a:pt x="9054" y="8040"/>
                  <a:pt x="9027" y="8022"/>
                  <a:pt x="9000" y="8022"/>
                </a:cubicBezTo>
                <a:close/>
                <a:moveTo>
                  <a:pt x="24694" y="8058"/>
                </a:moveTo>
                <a:cubicBezTo>
                  <a:pt x="24688" y="8058"/>
                  <a:pt x="24682" y="8059"/>
                  <a:pt x="24676" y="8062"/>
                </a:cubicBezTo>
                <a:cubicBezTo>
                  <a:pt x="24666" y="8068"/>
                  <a:pt x="24658" y="8073"/>
                  <a:pt x="24647" y="8078"/>
                </a:cubicBezTo>
                <a:cubicBezTo>
                  <a:pt x="24612" y="8096"/>
                  <a:pt x="24633" y="8144"/>
                  <a:pt x="24665" y="8144"/>
                </a:cubicBezTo>
                <a:cubicBezTo>
                  <a:pt x="24670" y="8144"/>
                  <a:pt x="24676" y="8143"/>
                  <a:pt x="24682" y="8140"/>
                </a:cubicBezTo>
                <a:cubicBezTo>
                  <a:pt x="24692" y="8135"/>
                  <a:pt x="24702" y="8129"/>
                  <a:pt x="24712" y="8124"/>
                </a:cubicBezTo>
                <a:cubicBezTo>
                  <a:pt x="24748" y="8106"/>
                  <a:pt x="24727" y="8058"/>
                  <a:pt x="24694" y="8058"/>
                </a:cubicBezTo>
                <a:close/>
                <a:moveTo>
                  <a:pt x="2766" y="8037"/>
                </a:moveTo>
                <a:cubicBezTo>
                  <a:pt x="2739" y="8037"/>
                  <a:pt x="2712" y="8054"/>
                  <a:pt x="2712" y="8089"/>
                </a:cubicBezTo>
                <a:lnTo>
                  <a:pt x="2712" y="8104"/>
                </a:lnTo>
                <a:cubicBezTo>
                  <a:pt x="2712" y="8139"/>
                  <a:pt x="2739" y="8157"/>
                  <a:pt x="2766" y="8157"/>
                </a:cubicBezTo>
                <a:cubicBezTo>
                  <a:pt x="2793" y="8157"/>
                  <a:pt x="2820" y="8139"/>
                  <a:pt x="2820" y="8104"/>
                </a:cubicBezTo>
                <a:lnTo>
                  <a:pt x="2820" y="8089"/>
                </a:lnTo>
                <a:cubicBezTo>
                  <a:pt x="2819" y="8054"/>
                  <a:pt x="2792" y="8037"/>
                  <a:pt x="2766" y="8037"/>
                </a:cubicBezTo>
                <a:close/>
                <a:moveTo>
                  <a:pt x="8249" y="8082"/>
                </a:moveTo>
                <a:cubicBezTo>
                  <a:pt x="8221" y="8082"/>
                  <a:pt x="8198" y="8118"/>
                  <a:pt x="8223" y="8143"/>
                </a:cubicBezTo>
                <a:lnTo>
                  <a:pt x="8239" y="8159"/>
                </a:lnTo>
                <a:cubicBezTo>
                  <a:pt x="8246" y="8166"/>
                  <a:pt x="8254" y="8169"/>
                  <a:pt x="8262" y="8169"/>
                </a:cubicBezTo>
                <a:cubicBezTo>
                  <a:pt x="8290" y="8169"/>
                  <a:pt x="8314" y="8133"/>
                  <a:pt x="8289" y="8108"/>
                </a:cubicBezTo>
                <a:lnTo>
                  <a:pt x="8273" y="8093"/>
                </a:lnTo>
                <a:cubicBezTo>
                  <a:pt x="8266" y="8085"/>
                  <a:pt x="8257" y="8082"/>
                  <a:pt x="8249" y="8082"/>
                </a:cubicBezTo>
                <a:close/>
                <a:moveTo>
                  <a:pt x="13927" y="8072"/>
                </a:moveTo>
                <a:cubicBezTo>
                  <a:pt x="13903" y="8072"/>
                  <a:pt x="13879" y="8098"/>
                  <a:pt x="13893" y="8125"/>
                </a:cubicBezTo>
                <a:cubicBezTo>
                  <a:pt x="13899" y="8136"/>
                  <a:pt x="13904" y="8145"/>
                  <a:pt x="13909" y="8156"/>
                </a:cubicBezTo>
                <a:cubicBezTo>
                  <a:pt x="13916" y="8168"/>
                  <a:pt x="13926" y="8174"/>
                  <a:pt x="13937" y="8174"/>
                </a:cubicBezTo>
                <a:cubicBezTo>
                  <a:pt x="13960" y="8174"/>
                  <a:pt x="13984" y="8148"/>
                  <a:pt x="13970" y="8120"/>
                </a:cubicBezTo>
                <a:cubicBezTo>
                  <a:pt x="13964" y="8109"/>
                  <a:pt x="13959" y="8101"/>
                  <a:pt x="13954" y="8091"/>
                </a:cubicBezTo>
                <a:cubicBezTo>
                  <a:pt x="13948" y="8078"/>
                  <a:pt x="13937" y="8072"/>
                  <a:pt x="13927" y="8072"/>
                </a:cubicBezTo>
                <a:close/>
                <a:moveTo>
                  <a:pt x="13679" y="8062"/>
                </a:moveTo>
                <a:cubicBezTo>
                  <a:pt x="13667" y="8062"/>
                  <a:pt x="13655" y="8066"/>
                  <a:pt x="13644" y="8077"/>
                </a:cubicBezTo>
                <a:lnTo>
                  <a:pt x="13628" y="8093"/>
                </a:lnTo>
                <a:cubicBezTo>
                  <a:pt x="13590" y="8132"/>
                  <a:pt x="13626" y="8185"/>
                  <a:pt x="13667" y="8185"/>
                </a:cubicBezTo>
                <a:cubicBezTo>
                  <a:pt x="13679" y="8185"/>
                  <a:pt x="13692" y="8180"/>
                  <a:pt x="13703" y="8169"/>
                </a:cubicBezTo>
                <a:lnTo>
                  <a:pt x="13719" y="8153"/>
                </a:lnTo>
                <a:cubicBezTo>
                  <a:pt x="13756" y="8115"/>
                  <a:pt x="13720" y="8062"/>
                  <a:pt x="13679" y="8062"/>
                </a:cubicBezTo>
                <a:close/>
                <a:moveTo>
                  <a:pt x="13506" y="8119"/>
                </a:moveTo>
                <a:cubicBezTo>
                  <a:pt x="13493" y="8119"/>
                  <a:pt x="13480" y="8137"/>
                  <a:pt x="13492" y="8149"/>
                </a:cubicBezTo>
                <a:lnTo>
                  <a:pt x="13537" y="8193"/>
                </a:lnTo>
                <a:cubicBezTo>
                  <a:pt x="13541" y="8197"/>
                  <a:pt x="13545" y="8199"/>
                  <a:pt x="13550" y="8199"/>
                </a:cubicBezTo>
                <a:cubicBezTo>
                  <a:pt x="13563" y="8199"/>
                  <a:pt x="13575" y="8181"/>
                  <a:pt x="13561" y="8169"/>
                </a:cubicBezTo>
                <a:lnTo>
                  <a:pt x="13517" y="8124"/>
                </a:lnTo>
                <a:cubicBezTo>
                  <a:pt x="13514" y="8121"/>
                  <a:pt x="13510" y="8119"/>
                  <a:pt x="13506" y="8119"/>
                </a:cubicBezTo>
                <a:close/>
                <a:moveTo>
                  <a:pt x="405" y="8121"/>
                </a:moveTo>
                <a:cubicBezTo>
                  <a:pt x="397" y="8121"/>
                  <a:pt x="389" y="8125"/>
                  <a:pt x="382" y="8133"/>
                </a:cubicBezTo>
                <a:lnTo>
                  <a:pt x="366" y="8148"/>
                </a:lnTo>
                <a:cubicBezTo>
                  <a:pt x="341" y="8173"/>
                  <a:pt x="366" y="8208"/>
                  <a:pt x="393" y="8208"/>
                </a:cubicBezTo>
                <a:cubicBezTo>
                  <a:pt x="401" y="8208"/>
                  <a:pt x="409" y="8205"/>
                  <a:pt x="416" y="8197"/>
                </a:cubicBezTo>
                <a:lnTo>
                  <a:pt x="432" y="8182"/>
                </a:lnTo>
                <a:cubicBezTo>
                  <a:pt x="457" y="8157"/>
                  <a:pt x="432" y="8121"/>
                  <a:pt x="405" y="8121"/>
                </a:cubicBezTo>
                <a:close/>
                <a:moveTo>
                  <a:pt x="12944" y="8124"/>
                </a:moveTo>
                <a:cubicBezTo>
                  <a:pt x="12936" y="8124"/>
                  <a:pt x="12928" y="8127"/>
                  <a:pt x="12920" y="8135"/>
                </a:cubicBezTo>
                <a:lnTo>
                  <a:pt x="12905" y="8150"/>
                </a:lnTo>
                <a:cubicBezTo>
                  <a:pt x="12879" y="8175"/>
                  <a:pt x="12903" y="8211"/>
                  <a:pt x="12931" y="8211"/>
                </a:cubicBezTo>
                <a:cubicBezTo>
                  <a:pt x="12938" y="8211"/>
                  <a:pt x="12947" y="8208"/>
                  <a:pt x="12954" y="8201"/>
                </a:cubicBezTo>
                <a:lnTo>
                  <a:pt x="12970" y="8185"/>
                </a:lnTo>
                <a:cubicBezTo>
                  <a:pt x="12995" y="8159"/>
                  <a:pt x="12971" y="8124"/>
                  <a:pt x="12944" y="8124"/>
                </a:cubicBezTo>
                <a:close/>
                <a:moveTo>
                  <a:pt x="9836" y="8082"/>
                </a:moveTo>
                <a:cubicBezTo>
                  <a:pt x="9831" y="8082"/>
                  <a:pt x="9825" y="8083"/>
                  <a:pt x="9820" y="8085"/>
                </a:cubicBezTo>
                <a:cubicBezTo>
                  <a:pt x="9795" y="8096"/>
                  <a:pt x="9770" y="8104"/>
                  <a:pt x="9746" y="8115"/>
                </a:cubicBezTo>
                <a:cubicBezTo>
                  <a:pt x="9720" y="8125"/>
                  <a:pt x="9700" y="8150"/>
                  <a:pt x="9709" y="8181"/>
                </a:cubicBezTo>
                <a:cubicBezTo>
                  <a:pt x="9715" y="8201"/>
                  <a:pt x="9736" y="8220"/>
                  <a:pt x="9759" y="8220"/>
                </a:cubicBezTo>
                <a:cubicBezTo>
                  <a:pt x="9764" y="8220"/>
                  <a:pt x="9769" y="8219"/>
                  <a:pt x="9774" y="8217"/>
                </a:cubicBezTo>
                <a:cubicBezTo>
                  <a:pt x="9799" y="8207"/>
                  <a:pt x="9825" y="8197"/>
                  <a:pt x="9849" y="8187"/>
                </a:cubicBezTo>
                <a:cubicBezTo>
                  <a:pt x="9875" y="8177"/>
                  <a:pt x="9895" y="8151"/>
                  <a:pt x="9886" y="8122"/>
                </a:cubicBezTo>
                <a:cubicBezTo>
                  <a:pt x="9880" y="8102"/>
                  <a:pt x="9858" y="8082"/>
                  <a:pt x="9836" y="8082"/>
                </a:cubicBezTo>
                <a:close/>
                <a:moveTo>
                  <a:pt x="21195" y="8122"/>
                </a:moveTo>
                <a:cubicBezTo>
                  <a:pt x="21125" y="8122"/>
                  <a:pt x="21125" y="8229"/>
                  <a:pt x="21195" y="8229"/>
                </a:cubicBezTo>
                <a:cubicBezTo>
                  <a:pt x="21264" y="8229"/>
                  <a:pt x="21264" y="8122"/>
                  <a:pt x="21195" y="8122"/>
                </a:cubicBezTo>
                <a:close/>
                <a:moveTo>
                  <a:pt x="6026" y="8134"/>
                </a:moveTo>
                <a:cubicBezTo>
                  <a:pt x="5956" y="8135"/>
                  <a:pt x="5956" y="8240"/>
                  <a:pt x="6026" y="8240"/>
                </a:cubicBezTo>
                <a:cubicBezTo>
                  <a:pt x="6095" y="8240"/>
                  <a:pt x="6095" y="8134"/>
                  <a:pt x="6026" y="8134"/>
                </a:cubicBezTo>
                <a:close/>
                <a:moveTo>
                  <a:pt x="8030" y="8170"/>
                </a:moveTo>
                <a:cubicBezTo>
                  <a:pt x="7985" y="8170"/>
                  <a:pt x="7985" y="8240"/>
                  <a:pt x="8030" y="8240"/>
                </a:cubicBezTo>
                <a:lnTo>
                  <a:pt x="8046" y="8240"/>
                </a:lnTo>
                <a:cubicBezTo>
                  <a:pt x="8046" y="8240"/>
                  <a:pt x="8047" y="8240"/>
                  <a:pt x="8048" y="8240"/>
                </a:cubicBezTo>
                <a:cubicBezTo>
                  <a:pt x="8091" y="8240"/>
                  <a:pt x="8091" y="8170"/>
                  <a:pt x="8046" y="8170"/>
                </a:cubicBezTo>
                <a:close/>
                <a:moveTo>
                  <a:pt x="3891" y="8175"/>
                </a:moveTo>
                <a:cubicBezTo>
                  <a:pt x="3845" y="8175"/>
                  <a:pt x="3845" y="8246"/>
                  <a:pt x="3891" y="8246"/>
                </a:cubicBezTo>
                <a:lnTo>
                  <a:pt x="3921" y="8246"/>
                </a:lnTo>
                <a:cubicBezTo>
                  <a:pt x="3922" y="8246"/>
                  <a:pt x="3923" y="8246"/>
                  <a:pt x="3923" y="8246"/>
                </a:cubicBezTo>
                <a:cubicBezTo>
                  <a:pt x="3968" y="8246"/>
                  <a:pt x="3967" y="8176"/>
                  <a:pt x="3921" y="8175"/>
                </a:cubicBezTo>
                <a:close/>
                <a:moveTo>
                  <a:pt x="19259" y="8116"/>
                </a:moveTo>
                <a:cubicBezTo>
                  <a:pt x="19218" y="8116"/>
                  <a:pt x="19181" y="8170"/>
                  <a:pt x="19218" y="8207"/>
                </a:cubicBezTo>
                <a:lnTo>
                  <a:pt x="19263" y="8251"/>
                </a:lnTo>
                <a:cubicBezTo>
                  <a:pt x="19275" y="8263"/>
                  <a:pt x="19288" y="8268"/>
                  <a:pt x="19300" y="8268"/>
                </a:cubicBezTo>
                <a:cubicBezTo>
                  <a:pt x="19341" y="8268"/>
                  <a:pt x="19377" y="8215"/>
                  <a:pt x="19339" y="8177"/>
                </a:cubicBezTo>
                <a:lnTo>
                  <a:pt x="19295" y="8133"/>
                </a:lnTo>
                <a:cubicBezTo>
                  <a:pt x="19284" y="8121"/>
                  <a:pt x="19271" y="8116"/>
                  <a:pt x="19259" y="8116"/>
                </a:cubicBezTo>
                <a:close/>
                <a:moveTo>
                  <a:pt x="795" y="8167"/>
                </a:moveTo>
                <a:cubicBezTo>
                  <a:pt x="784" y="8167"/>
                  <a:pt x="774" y="8173"/>
                  <a:pt x="767" y="8186"/>
                </a:cubicBezTo>
                <a:cubicBezTo>
                  <a:pt x="762" y="8196"/>
                  <a:pt x="757" y="8206"/>
                  <a:pt x="751" y="8216"/>
                </a:cubicBezTo>
                <a:cubicBezTo>
                  <a:pt x="737" y="8244"/>
                  <a:pt x="761" y="8269"/>
                  <a:pt x="784" y="8269"/>
                </a:cubicBezTo>
                <a:cubicBezTo>
                  <a:pt x="795" y="8269"/>
                  <a:pt x="806" y="8264"/>
                  <a:pt x="812" y="8251"/>
                </a:cubicBezTo>
                <a:cubicBezTo>
                  <a:pt x="817" y="8240"/>
                  <a:pt x="823" y="8232"/>
                  <a:pt x="828" y="8222"/>
                </a:cubicBezTo>
                <a:cubicBezTo>
                  <a:pt x="842" y="8193"/>
                  <a:pt x="818" y="8167"/>
                  <a:pt x="795" y="8167"/>
                </a:cubicBezTo>
                <a:close/>
                <a:moveTo>
                  <a:pt x="7520" y="8199"/>
                </a:moveTo>
                <a:cubicBezTo>
                  <a:pt x="7475" y="8199"/>
                  <a:pt x="7474" y="8270"/>
                  <a:pt x="7520" y="8270"/>
                </a:cubicBezTo>
                <a:cubicBezTo>
                  <a:pt x="7566" y="8270"/>
                  <a:pt x="7566" y="8199"/>
                  <a:pt x="7520" y="8199"/>
                </a:cubicBezTo>
                <a:close/>
                <a:moveTo>
                  <a:pt x="11900" y="8140"/>
                </a:moveTo>
                <a:cubicBezTo>
                  <a:pt x="11873" y="8140"/>
                  <a:pt x="11846" y="8158"/>
                  <a:pt x="11846" y="8192"/>
                </a:cubicBezTo>
                <a:lnTo>
                  <a:pt x="11846" y="8223"/>
                </a:lnTo>
                <a:cubicBezTo>
                  <a:pt x="11846" y="8257"/>
                  <a:pt x="11873" y="8274"/>
                  <a:pt x="11900" y="8274"/>
                </a:cubicBezTo>
                <a:cubicBezTo>
                  <a:pt x="11927" y="8274"/>
                  <a:pt x="11953" y="8257"/>
                  <a:pt x="11953" y="8223"/>
                </a:cubicBezTo>
                <a:lnTo>
                  <a:pt x="11953" y="8192"/>
                </a:lnTo>
                <a:cubicBezTo>
                  <a:pt x="11953" y="8158"/>
                  <a:pt x="11927" y="8140"/>
                  <a:pt x="11900" y="8140"/>
                </a:cubicBezTo>
                <a:close/>
                <a:moveTo>
                  <a:pt x="16313" y="8203"/>
                </a:moveTo>
                <a:cubicBezTo>
                  <a:pt x="16295" y="8203"/>
                  <a:pt x="16278" y="8214"/>
                  <a:pt x="16278" y="8237"/>
                </a:cubicBezTo>
                <a:lnTo>
                  <a:pt x="16278" y="8253"/>
                </a:lnTo>
                <a:cubicBezTo>
                  <a:pt x="16277" y="8276"/>
                  <a:pt x="16295" y="8287"/>
                  <a:pt x="16313" y="8287"/>
                </a:cubicBezTo>
                <a:cubicBezTo>
                  <a:pt x="16330" y="8287"/>
                  <a:pt x="16348" y="8276"/>
                  <a:pt x="16348" y="8253"/>
                </a:cubicBezTo>
                <a:lnTo>
                  <a:pt x="16348" y="8237"/>
                </a:lnTo>
                <a:cubicBezTo>
                  <a:pt x="16348" y="8214"/>
                  <a:pt x="16330" y="8203"/>
                  <a:pt x="16313" y="8203"/>
                </a:cubicBezTo>
                <a:close/>
                <a:moveTo>
                  <a:pt x="9460" y="8252"/>
                </a:moveTo>
                <a:cubicBezTo>
                  <a:pt x="9443" y="8252"/>
                  <a:pt x="9432" y="8275"/>
                  <a:pt x="9450" y="8284"/>
                </a:cubicBezTo>
                <a:cubicBezTo>
                  <a:pt x="9460" y="8290"/>
                  <a:pt x="9469" y="8295"/>
                  <a:pt x="9480" y="8300"/>
                </a:cubicBezTo>
                <a:cubicBezTo>
                  <a:pt x="9483" y="8302"/>
                  <a:pt x="9486" y="8302"/>
                  <a:pt x="9489" y="8302"/>
                </a:cubicBezTo>
                <a:cubicBezTo>
                  <a:pt x="9505" y="8302"/>
                  <a:pt x="9515" y="8279"/>
                  <a:pt x="9499" y="8270"/>
                </a:cubicBezTo>
                <a:cubicBezTo>
                  <a:pt x="9488" y="8265"/>
                  <a:pt x="9479" y="8259"/>
                  <a:pt x="9468" y="8254"/>
                </a:cubicBezTo>
                <a:cubicBezTo>
                  <a:pt x="9465" y="8253"/>
                  <a:pt x="9462" y="8252"/>
                  <a:pt x="9460" y="8252"/>
                </a:cubicBezTo>
                <a:close/>
                <a:moveTo>
                  <a:pt x="3531" y="8235"/>
                </a:moveTo>
                <a:cubicBezTo>
                  <a:pt x="3486" y="8235"/>
                  <a:pt x="3486" y="8306"/>
                  <a:pt x="3531" y="8306"/>
                </a:cubicBezTo>
                <a:cubicBezTo>
                  <a:pt x="3577" y="8306"/>
                  <a:pt x="3577" y="8235"/>
                  <a:pt x="3531" y="8235"/>
                </a:cubicBezTo>
                <a:close/>
                <a:moveTo>
                  <a:pt x="7648" y="8233"/>
                </a:moveTo>
                <a:cubicBezTo>
                  <a:pt x="7643" y="8233"/>
                  <a:pt x="7637" y="8234"/>
                  <a:pt x="7631" y="8237"/>
                </a:cubicBezTo>
                <a:cubicBezTo>
                  <a:pt x="7620" y="8243"/>
                  <a:pt x="7611" y="8248"/>
                  <a:pt x="7601" y="8253"/>
                </a:cubicBezTo>
                <a:cubicBezTo>
                  <a:pt x="7565" y="8271"/>
                  <a:pt x="7587" y="8318"/>
                  <a:pt x="7620" y="8318"/>
                </a:cubicBezTo>
                <a:cubicBezTo>
                  <a:pt x="7625" y="8318"/>
                  <a:pt x="7631" y="8317"/>
                  <a:pt x="7636" y="8314"/>
                </a:cubicBezTo>
                <a:cubicBezTo>
                  <a:pt x="7647" y="8309"/>
                  <a:pt x="7656" y="8303"/>
                  <a:pt x="7667" y="8298"/>
                </a:cubicBezTo>
                <a:cubicBezTo>
                  <a:pt x="7701" y="8280"/>
                  <a:pt x="7680" y="8233"/>
                  <a:pt x="7648" y="8233"/>
                </a:cubicBezTo>
                <a:close/>
                <a:moveTo>
                  <a:pt x="20412" y="8195"/>
                </a:moveTo>
                <a:cubicBezTo>
                  <a:pt x="20400" y="8195"/>
                  <a:pt x="20387" y="8200"/>
                  <a:pt x="20376" y="8211"/>
                </a:cubicBezTo>
                <a:lnTo>
                  <a:pt x="20346" y="8240"/>
                </a:lnTo>
                <a:cubicBezTo>
                  <a:pt x="20308" y="8279"/>
                  <a:pt x="20344" y="8332"/>
                  <a:pt x="20386" y="8332"/>
                </a:cubicBezTo>
                <a:cubicBezTo>
                  <a:pt x="20398" y="8332"/>
                  <a:pt x="20410" y="8328"/>
                  <a:pt x="20421" y="8317"/>
                </a:cubicBezTo>
                <a:lnTo>
                  <a:pt x="20450" y="8287"/>
                </a:lnTo>
                <a:cubicBezTo>
                  <a:pt x="20489" y="8249"/>
                  <a:pt x="20454" y="8195"/>
                  <a:pt x="20412" y="8195"/>
                </a:cubicBezTo>
                <a:close/>
                <a:moveTo>
                  <a:pt x="13589" y="8247"/>
                </a:moveTo>
                <a:cubicBezTo>
                  <a:pt x="13572" y="8247"/>
                  <a:pt x="13554" y="8258"/>
                  <a:pt x="13554" y="8281"/>
                </a:cubicBezTo>
                <a:lnTo>
                  <a:pt x="13554" y="8312"/>
                </a:lnTo>
                <a:cubicBezTo>
                  <a:pt x="13554" y="8335"/>
                  <a:pt x="13572" y="8346"/>
                  <a:pt x="13589" y="8346"/>
                </a:cubicBezTo>
                <a:cubicBezTo>
                  <a:pt x="13607" y="8346"/>
                  <a:pt x="13624" y="8335"/>
                  <a:pt x="13624" y="8312"/>
                </a:cubicBezTo>
                <a:lnTo>
                  <a:pt x="13624" y="8281"/>
                </a:lnTo>
                <a:cubicBezTo>
                  <a:pt x="13624" y="8258"/>
                  <a:pt x="13607" y="8247"/>
                  <a:pt x="13589" y="8247"/>
                </a:cubicBezTo>
                <a:close/>
                <a:moveTo>
                  <a:pt x="15677" y="8259"/>
                </a:moveTo>
                <a:cubicBezTo>
                  <a:pt x="15666" y="8259"/>
                  <a:pt x="15656" y="8264"/>
                  <a:pt x="15649" y="8277"/>
                </a:cubicBezTo>
                <a:cubicBezTo>
                  <a:pt x="15644" y="8288"/>
                  <a:pt x="15639" y="8297"/>
                  <a:pt x="15634" y="8307"/>
                </a:cubicBezTo>
                <a:cubicBezTo>
                  <a:pt x="15620" y="8335"/>
                  <a:pt x="15645" y="8361"/>
                  <a:pt x="15668" y="8361"/>
                </a:cubicBezTo>
                <a:cubicBezTo>
                  <a:pt x="15678" y="8361"/>
                  <a:pt x="15688" y="8356"/>
                  <a:pt x="15694" y="8343"/>
                </a:cubicBezTo>
                <a:cubicBezTo>
                  <a:pt x="15701" y="8333"/>
                  <a:pt x="15706" y="8323"/>
                  <a:pt x="15710" y="8313"/>
                </a:cubicBezTo>
                <a:cubicBezTo>
                  <a:pt x="15724" y="8285"/>
                  <a:pt x="15700" y="8259"/>
                  <a:pt x="15677" y="8259"/>
                </a:cubicBezTo>
                <a:close/>
                <a:moveTo>
                  <a:pt x="15106" y="8245"/>
                </a:moveTo>
                <a:cubicBezTo>
                  <a:pt x="15097" y="8245"/>
                  <a:pt x="15087" y="8246"/>
                  <a:pt x="15078" y="8250"/>
                </a:cubicBezTo>
                <a:cubicBezTo>
                  <a:pt x="15051" y="8260"/>
                  <a:pt x="15032" y="8285"/>
                  <a:pt x="15042" y="8316"/>
                </a:cubicBezTo>
                <a:cubicBezTo>
                  <a:pt x="15047" y="8337"/>
                  <a:pt x="15069" y="8355"/>
                  <a:pt x="15092" y="8355"/>
                </a:cubicBezTo>
                <a:cubicBezTo>
                  <a:pt x="15096" y="8355"/>
                  <a:pt x="15099" y="8354"/>
                  <a:pt x="15102" y="8354"/>
                </a:cubicBezTo>
                <a:cubicBezTo>
                  <a:pt x="15113" y="8362"/>
                  <a:pt x="15126" y="8368"/>
                  <a:pt x="15139" y="8368"/>
                </a:cubicBezTo>
                <a:cubicBezTo>
                  <a:pt x="15147" y="8368"/>
                  <a:pt x="15156" y="8365"/>
                  <a:pt x="15164" y="8361"/>
                </a:cubicBezTo>
                <a:cubicBezTo>
                  <a:pt x="15188" y="8348"/>
                  <a:pt x="15201" y="8313"/>
                  <a:pt x="15184" y="8288"/>
                </a:cubicBezTo>
                <a:cubicBezTo>
                  <a:pt x="15165" y="8263"/>
                  <a:pt x="15136" y="8245"/>
                  <a:pt x="15106" y="8245"/>
                </a:cubicBezTo>
                <a:close/>
                <a:moveTo>
                  <a:pt x="10946" y="8269"/>
                </a:moveTo>
                <a:cubicBezTo>
                  <a:pt x="10940" y="8269"/>
                  <a:pt x="10934" y="8271"/>
                  <a:pt x="10928" y="8275"/>
                </a:cubicBezTo>
                <a:cubicBezTo>
                  <a:pt x="10914" y="8285"/>
                  <a:pt x="10898" y="8296"/>
                  <a:pt x="10884" y="8305"/>
                </a:cubicBezTo>
                <a:cubicBezTo>
                  <a:pt x="10852" y="8327"/>
                  <a:pt x="10872" y="8373"/>
                  <a:pt x="10901" y="8373"/>
                </a:cubicBezTo>
                <a:cubicBezTo>
                  <a:pt x="10907" y="8373"/>
                  <a:pt x="10913" y="8371"/>
                  <a:pt x="10919" y="8366"/>
                </a:cubicBezTo>
                <a:cubicBezTo>
                  <a:pt x="10933" y="8356"/>
                  <a:pt x="10949" y="8345"/>
                  <a:pt x="10963" y="8337"/>
                </a:cubicBezTo>
                <a:cubicBezTo>
                  <a:pt x="10996" y="8316"/>
                  <a:pt x="10976" y="8269"/>
                  <a:pt x="10946" y="8269"/>
                </a:cubicBezTo>
                <a:close/>
                <a:moveTo>
                  <a:pt x="7251" y="8260"/>
                </a:moveTo>
                <a:cubicBezTo>
                  <a:pt x="7226" y="8260"/>
                  <a:pt x="7201" y="8285"/>
                  <a:pt x="7218" y="8312"/>
                </a:cubicBezTo>
                <a:cubicBezTo>
                  <a:pt x="7229" y="8327"/>
                  <a:pt x="7238" y="8342"/>
                  <a:pt x="7249" y="8356"/>
                </a:cubicBezTo>
                <a:cubicBezTo>
                  <a:pt x="7256" y="8368"/>
                  <a:pt x="7268" y="8373"/>
                  <a:pt x="7279" y="8373"/>
                </a:cubicBezTo>
                <a:cubicBezTo>
                  <a:pt x="7304" y="8373"/>
                  <a:pt x="7328" y="8348"/>
                  <a:pt x="7310" y="8321"/>
                </a:cubicBezTo>
                <a:cubicBezTo>
                  <a:pt x="7300" y="8305"/>
                  <a:pt x="7290" y="8291"/>
                  <a:pt x="7280" y="8276"/>
                </a:cubicBezTo>
                <a:cubicBezTo>
                  <a:pt x="7272" y="8265"/>
                  <a:pt x="7262" y="8260"/>
                  <a:pt x="7251" y="8260"/>
                </a:cubicBezTo>
                <a:close/>
                <a:moveTo>
                  <a:pt x="12817" y="8296"/>
                </a:moveTo>
                <a:cubicBezTo>
                  <a:pt x="12799" y="8296"/>
                  <a:pt x="12781" y="8307"/>
                  <a:pt x="12781" y="8329"/>
                </a:cubicBezTo>
                <a:lnTo>
                  <a:pt x="12781" y="8345"/>
                </a:lnTo>
                <a:cubicBezTo>
                  <a:pt x="12781" y="8368"/>
                  <a:pt x="12799" y="8380"/>
                  <a:pt x="12817" y="8380"/>
                </a:cubicBezTo>
                <a:cubicBezTo>
                  <a:pt x="12834" y="8380"/>
                  <a:pt x="12852" y="8368"/>
                  <a:pt x="12852" y="8345"/>
                </a:cubicBezTo>
                <a:lnTo>
                  <a:pt x="12852" y="8329"/>
                </a:lnTo>
                <a:cubicBezTo>
                  <a:pt x="12852" y="8307"/>
                  <a:pt x="12834" y="8296"/>
                  <a:pt x="12817" y="8296"/>
                </a:cubicBezTo>
                <a:close/>
                <a:moveTo>
                  <a:pt x="17544" y="8373"/>
                </a:moveTo>
                <a:cubicBezTo>
                  <a:pt x="17520" y="8373"/>
                  <a:pt x="17520" y="8408"/>
                  <a:pt x="17544" y="8408"/>
                </a:cubicBezTo>
                <a:cubicBezTo>
                  <a:pt x="17566" y="8408"/>
                  <a:pt x="17566" y="8373"/>
                  <a:pt x="17544" y="8373"/>
                </a:cubicBezTo>
                <a:close/>
                <a:moveTo>
                  <a:pt x="13290" y="8335"/>
                </a:moveTo>
                <a:cubicBezTo>
                  <a:pt x="13262" y="8335"/>
                  <a:pt x="13238" y="8371"/>
                  <a:pt x="13263" y="8395"/>
                </a:cubicBezTo>
                <a:lnTo>
                  <a:pt x="13279" y="8411"/>
                </a:lnTo>
                <a:cubicBezTo>
                  <a:pt x="13286" y="8419"/>
                  <a:pt x="13294" y="8422"/>
                  <a:pt x="13302" y="8422"/>
                </a:cubicBezTo>
                <a:cubicBezTo>
                  <a:pt x="13329" y="8422"/>
                  <a:pt x="13354" y="8387"/>
                  <a:pt x="13329" y="8361"/>
                </a:cubicBezTo>
                <a:lnTo>
                  <a:pt x="13313" y="8345"/>
                </a:lnTo>
                <a:cubicBezTo>
                  <a:pt x="13306" y="8338"/>
                  <a:pt x="13298" y="8335"/>
                  <a:pt x="13290" y="8335"/>
                </a:cubicBezTo>
                <a:close/>
                <a:moveTo>
                  <a:pt x="2239" y="8400"/>
                </a:moveTo>
                <a:cubicBezTo>
                  <a:pt x="2215" y="8400"/>
                  <a:pt x="2215" y="8434"/>
                  <a:pt x="2239" y="8434"/>
                </a:cubicBezTo>
                <a:lnTo>
                  <a:pt x="2255" y="8434"/>
                </a:lnTo>
                <a:cubicBezTo>
                  <a:pt x="2277" y="8434"/>
                  <a:pt x="2277" y="8401"/>
                  <a:pt x="2255" y="8400"/>
                </a:cubicBezTo>
                <a:close/>
                <a:moveTo>
                  <a:pt x="8709" y="8319"/>
                </a:moveTo>
                <a:cubicBezTo>
                  <a:pt x="8667" y="8319"/>
                  <a:pt x="8631" y="8372"/>
                  <a:pt x="8668" y="8410"/>
                </a:cubicBezTo>
                <a:cubicBezTo>
                  <a:pt x="8673" y="8416"/>
                  <a:pt x="8679" y="8421"/>
                  <a:pt x="8684" y="8426"/>
                </a:cubicBezTo>
                <a:cubicBezTo>
                  <a:pt x="8695" y="8437"/>
                  <a:pt x="8707" y="8441"/>
                  <a:pt x="8719" y="8441"/>
                </a:cubicBezTo>
                <a:cubicBezTo>
                  <a:pt x="8760" y="8441"/>
                  <a:pt x="8797" y="8388"/>
                  <a:pt x="8760" y="8350"/>
                </a:cubicBezTo>
                <a:lnTo>
                  <a:pt x="8745" y="8335"/>
                </a:lnTo>
                <a:cubicBezTo>
                  <a:pt x="8733" y="8324"/>
                  <a:pt x="8721" y="8319"/>
                  <a:pt x="8709" y="8319"/>
                </a:cubicBezTo>
                <a:close/>
                <a:moveTo>
                  <a:pt x="8211" y="8381"/>
                </a:moveTo>
                <a:cubicBezTo>
                  <a:pt x="8165" y="8381"/>
                  <a:pt x="8165" y="8452"/>
                  <a:pt x="8211" y="8452"/>
                </a:cubicBezTo>
                <a:cubicBezTo>
                  <a:pt x="8212" y="8452"/>
                  <a:pt x="8212" y="8452"/>
                  <a:pt x="8212" y="8452"/>
                </a:cubicBezTo>
                <a:cubicBezTo>
                  <a:pt x="8257" y="8452"/>
                  <a:pt x="8257" y="8381"/>
                  <a:pt x="8211" y="8381"/>
                </a:cubicBezTo>
                <a:close/>
                <a:moveTo>
                  <a:pt x="13114" y="8385"/>
                </a:moveTo>
                <a:cubicBezTo>
                  <a:pt x="13068" y="8385"/>
                  <a:pt x="13068" y="8455"/>
                  <a:pt x="13114" y="8455"/>
                </a:cubicBezTo>
                <a:cubicBezTo>
                  <a:pt x="13115" y="8455"/>
                  <a:pt x="13115" y="8455"/>
                  <a:pt x="13116" y="8455"/>
                </a:cubicBezTo>
                <a:cubicBezTo>
                  <a:pt x="13158" y="8455"/>
                  <a:pt x="13160" y="8385"/>
                  <a:pt x="13114" y="8385"/>
                </a:cubicBezTo>
                <a:close/>
                <a:moveTo>
                  <a:pt x="1790" y="8411"/>
                </a:moveTo>
                <a:cubicBezTo>
                  <a:pt x="1777" y="8411"/>
                  <a:pt x="1765" y="8430"/>
                  <a:pt x="1776" y="8443"/>
                </a:cubicBezTo>
                <a:cubicBezTo>
                  <a:pt x="1784" y="8453"/>
                  <a:pt x="1797" y="8458"/>
                  <a:pt x="1810" y="8458"/>
                </a:cubicBezTo>
                <a:cubicBezTo>
                  <a:pt x="1823" y="8458"/>
                  <a:pt x="1835" y="8453"/>
                  <a:pt x="1844" y="8444"/>
                </a:cubicBezTo>
                <a:cubicBezTo>
                  <a:pt x="1856" y="8431"/>
                  <a:pt x="1845" y="8413"/>
                  <a:pt x="1832" y="8413"/>
                </a:cubicBezTo>
                <a:cubicBezTo>
                  <a:pt x="1828" y="8413"/>
                  <a:pt x="1824" y="8415"/>
                  <a:pt x="1820" y="8418"/>
                </a:cubicBezTo>
                <a:cubicBezTo>
                  <a:pt x="1817" y="8422"/>
                  <a:pt x="1814" y="8423"/>
                  <a:pt x="1811" y="8423"/>
                </a:cubicBezTo>
                <a:cubicBezTo>
                  <a:pt x="1807" y="8423"/>
                  <a:pt x="1804" y="8421"/>
                  <a:pt x="1801" y="8417"/>
                </a:cubicBezTo>
                <a:cubicBezTo>
                  <a:pt x="1798" y="8413"/>
                  <a:pt x="1794" y="8411"/>
                  <a:pt x="1790" y="8411"/>
                </a:cubicBezTo>
                <a:close/>
                <a:moveTo>
                  <a:pt x="10405" y="8373"/>
                </a:moveTo>
                <a:cubicBezTo>
                  <a:pt x="10402" y="8373"/>
                  <a:pt x="10399" y="8374"/>
                  <a:pt x="10396" y="8374"/>
                </a:cubicBezTo>
                <a:cubicBezTo>
                  <a:pt x="10376" y="8380"/>
                  <a:pt x="10356" y="8385"/>
                  <a:pt x="10335" y="8389"/>
                </a:cubicBezTo>
                <a:cubicBezTo>
                  <a:pt x="10294" y="8399"/>
                  <a:pt x="10306" y="8459"/>
                  <a:pt x="10344" y="8459"/>
                </a:cubicBezTo>
                <a:cubicBezTo>
                  <a:pt x="10347" y="8459"/>
                  <a:pt x="10350" y="8458"/>
                  <a:pt x="10354" y="8457"/>
                </a:cubicBezTo>
                <a:cubicBezTo>
                  <a:pt x="10374" y="8452"/>
                  <a:pt x="10392" y="8447"/>
                  <a:pt x="10413" y="8443"/>
                </a:cubicBezTo>
                <a:cubicBezTo>
                  <a:pt x="10455" y="8433"/>
                  <a:pt x="10442" y="8373"/>
                  <a:pt x="10405" y="8373"/>
                </a:cubicBezTo>
                <a:close/>
                <a:moveTo>
                  <a:pt x="8405" y="8364"/>
                </a:moveTo>
                <a:cubicBezTo>
                  <a:pt x="8335" y="8364"/>
                  <a:pt x="8335" y="8471"/>
                  <a:pt x="8405" y="8471"/>
                </a:cubicBezTo>
                <a:lnTo>
                  <a:pt x="8421" y="8471"/>
                </a:lnTo>
                <a:cubicBezTo>
                  <a:pt x="8490" y="8471"/>
                  <a:pt x="8490" y="8364"/>
                  <a:pt x="8421" y="8364"/>
                </a:cubicBezTo>
                <a:close/>
                <a:moveTo>
                  <a:pt x="16748" y="8350"/>
                </a:moveTo>
                <a:cubicBezTo>
                  <a:pt x="16729" y="8350"/>
                  <a:pt x="16710" y="8360"/>
                  <a:pt x="16701" y="8377"/>
                </a:cubicBezTo>
                <a:cubicBezTo>
                  <a:pt x="16685" y="8403"/>
                  <a:pt x="16696" y="8434"/>
                  <a:pt x="16720" y="8450"/>
                </a:cubicBezTo>
                <a:cubicBezTo>
                  <a:pt x="16736" y="8460"/>
                  <a:pt x="16750" y="8470"/>
                  <a:pt x="16765" y="8480"/>
                </a:cubicBezTo>
                <a:cubicBezTo>
                  <a:pt x="16773" y="8485"/>
                  <a:pt x="16782" y="8488"/>
                  <a:pt x="16791" y="8488"/>
                </a:cubicBezTo>
                <a:cubicBezTo>
                  <a:pt x="16810" y="8488"/>
                  <a:pt x="16829" y="8477"/>
                  <a:pt x="16838" y="8460"/>
                </a:cubicBezTo>
                <a:cubicBezTo>
                  <a:pt x="16854" y="8434"/>
                  <a:pt x="16844" y="8403"/>
                  <a:pt x="16818" y="8387"/>
                </a:cubicBezTo>
                <a:cubicBezTo>
                  <a:pt x="16803" y="8377"/>
                  <a:pt x="16788" y="8368"/>
                  <a:pt x="16774" y="8358"/>
                </a:cubicBezTo>
                <a:cubicBezTo>
                  <a:pt x="16767" y="8353"/>
                  <a:pt x="16757" y="8350"/>
                  <a:pt x="16748" y="8350"/>
                </a:cubicBezTo>
                <a:close/>
                <a:moveTo>
                  <a:pt x="4705" y="8402"/>
                </a:moveTo>
                <a:cubicBezTo>
                  <a:pt x="4672" y="8402"/>
                  <a:pt x="4650" y="8450"/>
                  <a:pt x="4686" y="8468"/>
                </a:cubicBezTo>
                <a:cubicBezTo>
                  <a:pt x="4697" y="8473"/>
                  <a:pt x="4706" y="8478"/>
                  <a:pt x="4717" y="8483"/>
                </a:cubicBezTo>
                <a:cubicBezTo>
                  <a:pt x="4722" y="8486"/>
                  <a:pt x="4728" y="8488"/>
                  <a:pt x="4733" y="8488"/>
                </a:cubicBezTo>
                <a:cubicBezTo>
                  <a:pt x="4764" y="8488"/>
                  <a:pt x="4786" y="8440"/>
                  <a:pt x="4751" y="8422"/>
                </a:cubicBezTo>
                <a:cubicBezTo>
                  <a:pt x="4741" y="8416"/>
                  <a:pt x="4732" y="8411"/>
                  <a:pt x="4722" y="8406"/>
                </a:cubicBezTo>
                <a:cubicBezTo>
                  <a:pt x="4716" y="8403"/>
                  <a:pt x="4710" y="8402"/>
                  <a:pt x="4705" y="8402"/>
                </a:cubicBezTo>
                <a:close/>
                <a:moveTo>
                  <a:pt x="24277" y="8388"/>
                </a:moveTo>
                <a:cubicBezTo>
                  <a:pt x="24254" y="8388"/>
                  <a:pt x="24230" y="8413"/>
                  <a:pt x="24244" y="8442"/>
                </a:cubicBezTo>
                <a:cubicBezTo>
                  <a:pt x="24249" y="8452"/>
                  <a:pt x="24254" y="8460"/>
                  <a:pt x="24259" y="8471"/>
                </a:cubicBezTo>
                <a:cubicBezTo>
                  <a:pt x="24266" y="8484"/>
                  <a:pt x="24276" y="8489"/>
                  <a:pt x="24287" y="8489"/>
                </a:cubicBezTo>
                <a:cubicBezTo>
                  <a:pt x="24310" y="8489"/>
                  <a:pt x="24334" y="8464"/>
                  <a:pt x="24320" y="8436"/>
                </a:cubicBezTo>
                <a:cubicBezTo>
                  <a:pt x="24315" y="8426"/>
                  <a:pt x="24310" y="8416"/>
                  <a:pt x="24305" y="8406"/>
                </a:cubicBezTo>
                <a:cubicBezTo>
                  <a:pt x="24298" y="8393"/>
                  <a:pt x="24288" y="8388"/>
                  <a:pt x="24277" y="8388"/>
                </a:cubicBezTo>
                <a:close/>
                <a:moveTo>
                  <a:pt x="5852" y="8407"/>
                </a:moveTo>
                <a:cubicBezTo>
                  <a:pt x="5834" y="8407"/>
                  <a:pt x="5817" y="8418"/>
                  <a:pt x="5817" y="8442"/>
                </a:cubicBezTo>
                <a:lnTo>
                  <a:pt x="5817" y="8457"/>
                </a:lnTo>
                <a:cubicBezTo>
                  <a:pt x="5817" y="8480"/>
                  <a:pt x="5834" y="8491"/>
                  <a:pt x="5852" y="8491"/>
                </a:cubicBezTo>
                <a:cubicBezTo>
                  <a:pt x="5869" y="8491"/>
                  <a:pt x="5887" y="8480"/>
                  <a:pt x="5887" y="8457"/>
                </a:cubicBezTo>
                <a:lnTo>
                  <a:pt x="5887" y="8442"/>
                </a:lnTo>
                <a:cubicBezTo>
                  <a:pt x="5887" y="8418"/>
                  <a:pt x="5869" y="8407"/>
                  <a:pt x="5852" y="8407"/>
                </a:cubicBezTo>
                <a:close/>
                <a:moveTo>
                  <a:pt x="20654" y="8438"/>
                </a:moveTo>
                <a:cubicBezTo>
                  <a:pt x="20609" y="8438"/>
                  <a:pt x="20609" y="8510"/>
                  <a:pt x="20654" y="8510"/>
                </a:cubicBezTo>
                <a:cubicBezTo>
                  <a:pt x="20700" y="8510"/>
                  <a:pt x="20700" y="8438"/>
                  <a:pt x="20654" y="8438"/>
                </a:cubicBezTo>
                <a:close/>
                <a:moveTo>
                  <a:pt x="7924" y="8489"/>
                </a:moveTo>
                <a:cubicBezTo>
                  <a:pt x="7901" y="8489"/>
                  <a:pt x="7901" y="8523"/>
                  <a:pt x="7924" y="8523"/>
                </a:cubicBezTo>
                <a:cubicBezTo>
                  <a:pt x="7948" y="8523"/>
                  <a:pt x="7948" y="8489"/>
                  <a:pt x="7924" y="8489"/>
                </a:cubicBezTo>
                <a:close/>
                <a:moveTo>
                  <a:pt x="5497" y="8389"/>
                </a:moveTo>
                <a:cubicBezTo>
                  <a:pt x="5492" y="8389"/>
                  <a:pt x="5487" y="8390"/>
                  <a:pt x="5482" y="8391"/>
                </a:cubicBezTo>
                <a:cubicBezTo>
                  <a:pt x="5456" y="8400"/>
                  <a:pt x="5435" y="8429"/>
                  <a:pt x="5446" y="8457"/>
                </a:cubicBezTo>
                <a:cubicBezTo>
                  <a:pt x="5451" y="8473"/>
                  <a:pt x="5456" y="8487"/>
                  <a:pt x="5461" y="8501"/>
                </a:cubicBezTo>
                <a:cubicBezTo>
                  <a:pt x="5469" y="8524"/>
                  <a:pt x="5490" y="8540"/>
                  <a:pt x="5513" y="8540"/>
                </a:cubicBezTo>
                <a:cubicBezTo>
                  <a:pt x="5517" y="8540"/>
                  <a:pt x="5522" y="8539"/>
                  <a:pt x="5526" y="8538"/>
                </a:cubicBezTo>
                <a:cubicBezTo>
                  <a:pt x="5553" y="8530"/>
                  <a:pt x="5573" y="8500"/>
                  <a:pt x="5563" y="8473"/>
                </a:cubicBezTo>
                <a:cubicBezTo>
                  <a:pt x="5558" y="8457"/>
                  <a:pt x="5553" y="8443"/>
                  <a:pt x="5547" y="8428"/>
                </a:cubicBezTo>
                <a:cubicBezTo>
                  <a:pt x="5540" y="8406"/>
                  <a:pt x="5520" y="8389"/>
                  <a:pt x="5497" y="8389"/>
                </a:cubicBezTo>
                <a:close/>
                <a:moveTo>
                  <a:pt x="8141" y="8458"/>
                </a:moveTo>
                <a:cubicBezTo>
                  <a:pt x="8130" y="8458"/>
                  <a:pt x="8119" y="8463"/>
                  <a:pt x="8113" y="8476"/>
                </a:cubicBezTo>
                <a:cubicBezTo>
                  <a:pt x="8108" y="8487"/>
                  <a:pt x="8102" y="8496"/>
                  <a:pt x="8097" y="8506"/>
                </a:cubicBezTo>
                <a:cubicBezTo>
                  <a:pt x="8083" y="8535"/>
                  <a:pt x="8107" y="8560"/>
                  <a:pt x="8131" y="8560"/>
                </a:cubicBezTo>
                <a:cubicBezTo>
                  <a:pt x="8142" y="8560"/>
                  <a:pt x="8152" y="8555"/>
                  <a:pt x="8159" y="8542"/>
                </a:cubicBezTo>
                <a:cubicBezTo>
                  <a:pt x="8164" y="8532"/>
                  <a:pt x="8169" y="8522"/>
                  <a:pt x="8175" y="8512"/>
                </a:cubicBezTo>
                <a:cubicBezTo>
                  <a:pt x="8189" y="8484"/>
                  <a:pt x="8164" y="8458"/>
                  <a:pt x="8141" y="8458"/>
                </a:cubicBezTo>
                <a:close/>
                <a:moveTo>
                  <a:pt x="18579" y="8429"/>
                </a:moveTo>
                <a:cubicBezTo>
                  <a:pt x="18560" y="8429"/>
                  <a:pt x="18541" y="8438"/>
                  <a:pt x="18532" y="8455"/>
                </a:cubicBezTo>
                <a:cubicBezTo>
                  <a:pt x="18527" y="8466"/>
                  <a:pt x="18522" y="8475"/>
                  <a:pt x="18517" y="8486"/>
                </a:cubicBezTo>
                <a:cubicBezTo>
                  <a:pt x="18504" y="8512"/>
                  <a:pt x="18509" y="8543"/>
                  <a:pt x="18536" y="8559"/>
                </a:cubicBezTo>
                <a:cubicBezTo>
                  <a:pt x="18544" y="8564"/>
                  <a:pt x="18554" y="8566"/>
                  <a:pt x="18563" y="8566"/>
                </a:cubicBezTo>
                <a:cubicBezTo>
                  <a:pt x="18582" y="8566"/>
                  <a:pt x="18601" y="8557"/>
                  <a:pt x="18610" y="8539"/>
                </a:cubicBezTo>
                <a:cubicBezTo>
                  <a:pt x="18615" y="8528"/>
                  <a:pt x="18620" y="8520"/>
                  <a:pt x="18625" y="8510"/>
                </a:cubicBezTo>
                <a:cubicBezTo>
                  <a:pt x="18638" y="8483"/>
                  <a:pt x="18633" y="8452"/>
                  <a:pt x="18606" y="8436"/>
                </a:cubicBezTo>
                <a:cubicBezTo>
                  <a:pt x="18598" y="8432"/>
                  <a:pt x="18588" y="8429"/>
                  <a:pt x="18579" y="8429"/>
                </a:cubicBezTo>
                <a:close/>
                <a:moveTo>
                  <a:pt x="24444" y="8484"/>
                </a:moveTo>
                <a:cubicBezTo>
                  <a:pt x="24436" y="8484"/>
                  <a:pt x="24428" y="8487"/>
                  <a:pt x="24421" y="8495"/>
                </a:cubicBezTo>
                <a:lnTo>
                  <a:pt x="24405" y="8511"/>
                </a:lnTo>
                <a:cubicBezTo>
                  <a:pt x="24380" y="8535"/>
                  <a:pt x="24404" y="8570"/>
                  <a:pt x="24432" y="8570"/>
                </a:cubicBezTo>
                <a:cubicBezTo>
                  <a:pt x="24440" y="8570"/>
                  <a:pt x="24448" y="8567"/>
                  <a:pt x="24455" y="8560"/>
                </a:cubicBezTo>
                <a:lnTo>
                  <a:pt x="24471" y="8544"/>
                </a:lnTo>
                <a:cubicBezTo>
                  <a:pt x="24496" y="8519"/>
                  <a:pt x="24471" y="8484"/>
                  <a:pt x="24444" y="8484"/>
                </a:cubicBezTo>
                <a:close/>
                <a:moveTo>
                  <a:pt x="17875" y="8491"/>
                </a:moveTo>
                <a:cubicBezTo>
                  <a:pt x="17848" y="8491"/>
                  <a:pt x="17824" y="8527"/>
                  <a:pt x="17849" y="8552"/>
                </a:cubicBezTo>
                <a:cubicBezTo>
                  <a:pt x="17858" y="8562"/>
                  <a:pt x="17869" y="8572"/>
                  <a:pt x="17880" y="8581"/>
                </a:cubicBezTo>
                <a:cubicBezTo>
                  <a:pt x="17887" y="8589"/>
                  <a:pt x="17895" y="8592"/>
                  <a:pt x="17903" y="8592"/>
                </a:cubicBezTo>
                <a:cubicBezTo>
                  <a:pt x="17930" y="8592"/>
                  <a:pt x="17954" y="8556"/>
                  <a:pt x="17929" y="8532"/>
                </a:cubicBezTo>
                <a:lnTo>
                  <a:pt x="17898" y="8501"/>
                </a:lnTo>
                <a:cubicBezTo>
                  <a:pt x="17891" y="8494"/>
                  <a:pt x="17883" y="8491"/>
                  <a:pt x="17875" y="8491"/>
                </a:cubicBezTo>
                <a:close/>
                <a:moveTo>
                  <a:pt x="9246" y="8552"/>
                </a:moveTo>
                <a:cubicBezTo>
                  <a:pt x="9242" y="8552"/>
                  <a:pt x="9238" y="8554"/>
                  <a:pt x="9234" y="8558"/>
                </a:cubicBezTo>
                <a:lnTo>
                  <a:pt x="9218" y="8574"/>
                </a:lnTo>
                <a:cubicBezTo>
                  <a:pt x="9206" y="8586"/>
                  <a:pt x="9218" y="8603"/>
                  <a:pt x="9231" y="8603"/>
                </a:cubicBezTo>
                <a:cubicBezTo>
                  <a:pt x="9235" y="8603"/>
                  <a:pt x="9240" y="8602"/>
                  <a:pt x="9243" y="8598"/>
                </a:cubicBezTo>
                <a:lnTo>
                  <a:pt x="9259" y="8582"/>
                </a:lnTo>
                <a:cubicBezTo>
                  <a:pt x="9272" y="8571"/>
                  <a:pt x="9260" y="8552"/>
                  <a:pt x="9246" y="8552"/>
                </a:cubicBezTo>
                <a:close/>
                <a:moveTo>
                  <a:pt x="3906" y="8569"/>
                </a:moveTo>
                <a:cubicBezTo>
                  <a:pt x="3882" y="8569"/>
                  <a:pt x="3882" y="8605"/>
                  <a:pt x="3906" y="8605"/>
                </a:cubicBezTo>
                <a:cubicBezTo>
                  <a:pt x="3928" y="8605"/>
                  <a:pt x="3929" y="8569"/>
                  <a:pt x="3906" y="8569"/>
                </a:cubicBezTo>
                <a:close/>
                <a:moveTo>
                  <a:pt x="13468" y="8576"/>
                </a:moveTo>
                <a:cubicBezTo>
                  <a:pt x="13423" y="8576"/>
                  <a:pt x="13423" y="8647"/>
                  <a:pt x="13468" y="8647"/>
                </a:cubicBezTo>
                <a:cubicBezTo>
                  <a:pt x="13468" y="8647"/>
                  <a:pt x="13469" y="8647"/>
                  <a:pt x="13469" y="8647"/>
                </a:cubicBezTo>
                <a:cubicBezTo>
                  <a:pt x="13513" y="8647"/>
                  <a:pt x="13514" y="8576"/>
                  <a:pt x="13468" y="8576"/>
                </a:cubicBezTo>
                <a:close/>
                <a:moveTo>
                  <a:pt x="13019" y="8512"/>
                </a:moveTo>
                <a:cubicBezTo>
                  <a:pt x="12978" y="8512"/>
                  <a:pt x="12942" y="8565"/>
                  <a:pt x="12979" y="8602"/>
                </a:cubicBezTo>
                <a:lnTo>
                  <a:pt x="13009" y="8632"/>
                </a:lnTo>
                <a:cubicBezTo>
                  <a:pt x="13020" y="8643"/>
                  <a:pt x="13033" y="8648"/>
                  <a:pt x="13045" y="8648"/>
                </a:cubicBezTo>
                <a:cubicBezTo>
                  <a:pt x="13086" y="8648"/>
                  <a:pt x="13123" y="8595"/>
                  <a:pt x="13085" y="8558"/>
                </a:cubicBezTo>
                <a:cubicBezTo>
                  <a:pt x="13075" y="8548"/>
                  <a:pt x="13066" y="8537"/>
                  <a:pt x="13055" y="8527"/>
                </a:cubicBezTo>
                <a:cubicBezTo>
                  <a:pt x="13044" y="8516"/>
                  <a:pt x="13032" y="8512"/>
                  <a:pt x="13019" y="8512"/>
                </a:cubicBezTo>
                <a:close/>
                <a:moveTo>
                  <a:pt x="15691" y="8597"/>
                </a:moveTo>
                <a:cubicBezTo>
                  <a:pt x="15685" y="8597"/>
                  <a:pt x="15680" y="8598"/>
                  <a:pt x="15674" y="8601"/>
                </a:cubicBezTo>
                <a:cubicBezTo>
                  <a:pt x="15663" y="8606"/>
                  <a:pt x="15655" y="8611"/>
                  <a:pt x="15644" y="8616"/>
                </a:cubicBezTo>
                <a:cubicBezTo>
                  <a:pt x="15609" y="8634"/>
                  <a:pt x="15630" y="8683"/>
                  <a:pt x="15662" y="8683"/>
                </a:cubicBezTo>
                <a:cubicBezTo>
                  <a:pt x="15667" y="8683"/>
                  <a:pt x="15673" y="8681"/>
                  <a:pt x="15679" y="8678"/>
                </a:cubicBezTo>
                <a:cubicBezTo>
                  <a:pt x="15689" y="8673"/>
                  <a:pt x="15699" y="8668"/>
                  <a:pt x="15709" y="8663"/>
                </a:cubicBezTo>
                <a:cubicBezTo>
                  <a:pt x="15744" y="8645"/>
                  <a:pt x="15722" y="8597"/>
                  <a:pt x="15691" y="8597"/>
                </a:cubicBezTo>
                <a:close/>
                <a:moveTo>
                  <a:pt x="22217" y="8623"/>
                </a:moveTo>
                <a:cubicBezTo>
                  <a:pt x="22171" y="8623"/>
                  <a:pt x="22171" y="8694"/>
                  <a:pt x="22217" y="8694"/>
                </a:cubicBezTo>
                <a:cubicBezTo>
                  <a:pt x="22261" y="8694"/>
                  <a:pt x="22262" y="8623"/>
                  <a:pt x="22217" y="8623"/>
                </a:cubicBezTo>
                <a:close/>
                <a:moveTo>
                  <a:pt x="450" y="8589"/>
                </a:moveTo>
                <a:cubicBezTo>
                  <a:pt x="432" y="8589"/>
                  <a:pt x="414" y="8600"/>
                  <a:pt x="414" y="8623"/>
                </a:cubicBezTo>
                <a:lnTo>
                  <a:pt x="414" y="8668"/>
                </a:lnTo>
                <a:cubicBezTo>
                  <a:pt x="414" y="8690"/>
                  <a:pt x="432" y="8702"/>
                  <a:pt x="450" y="8702"/>
                </a:cubicBezTo>
                <a:cubicBezTo>
                  <a:pt x="467" y="8702"/>
                  <a:pt x="485" y="8690"/>
                  <a:pt x="485" y="8668"/>
                </a:cubicBezTo>
                <a:lnTo>
                  <a:pt x="485" y="8623"/>
                </a:lnTo>
                <a:cubicBezTo>
                  <a:pt x="486" y="8600"/>
                  <a:pt x="468" y="8589"/>
                  <a:pt x="450" y="8589"/>
                </a:cubicBezTo>
                <a:close/>
                <a:moveTo>
                  <a:pt x="22711" y="8607"/>
                </a:moveTo>
                <a:cubicBezTo>
                  <a:pt x="22643" y="8607"/>
                  <a:pt x="22642" y="8715"/>
                  <a:pt x="22711" y="8715"/>
                </a:cubicBezTo>
                <a:cubicBezTo>
                  <a:pt x="22779" y="8714"/>
                  <a:pt x="22780" y="8607"/>
                  <a:pt x="22711" y="8607"/>
                </a:cubicBezTo>
                <a:close/>
                <a:moveTo>
                  <a:pt x="14030" y="8675"/>
                </a:moveTo>
                <a:cubicBezTo>
                  <a:pt x="14016" y="8675"/>
                  <a:pt x="14004" y="8693"/>
                  <a:pt x="14016" y="8706"/>
                </a:cubicBezTo>
                <a:lnTo>
                  <a:pt x="14032" y="8721"/>
                </a:lnTo>
                <a:cubicBezTo>
                  <a:pt x="14035" y="8725"/>
                  <a:pt x="14039" y="8726"/>
                  <a:pt x="14043" y="8726"/>
                </a:cubicBezTo>
                <a:cubicBezTo>
                  <a:pt x="14057" y="8726"/>
                  <a:pt x="14069" y="8708"/>
                  <a:pt x="14057" y="8696"/>
                </a:cubicBezTo>
                <a:lnTo>
                  <a:pt x="14041" y="8680"/>
                </a:lnTo>
                <a:cubicBezTo>
                  <a:pt x="14038" y="8677"/>
                  <a:pt x="14034" y="8675"/>
                  <a:pt x="14030" y="8675"/>
                </a:cubicBezTo>
                <a:close/>
                <a:moveTo>
                  <a:pt x="21585" y="8633"/>
                </a:moveTo>
                <a:cubicBezTo>
                  <a:pt x="21516" y="8633"/>
                  <a:pt x="21516" y="8741"/>
                  <a:pt x="21585" y="8741"/>
                </a:cubicBezTo>
                <a:cubicBezTo>
                  <a:pt x="21653" y="8741"/>
                  <a:pt x="21653" y="8633"/>
                  <a:pt x="21585" y="8633"/>
                </a:cubicBezTo>
                <a:close/>
                <a:moveTo>
                  <a:pt x="5059" y="8602"/>
                </a:moveTo>
                <a:cubicBezTo>
                  <a:pt x="5050" y="8602"/>
                  <a:pt x="5040" y="8606"/>
                  <a:pt x="5034" y="8612"/>
                </a:cubicBezTo>
                <a:cubicBezTo>
                  <a:pt x="5020" y="8627"/>
                  <a:pt x="5021" y="8648"/>
                  <a:pt x="5034" y="8663"/>
                </a:cubicBezTo>
                <a:cubicBezTo>
                  <a:pt x="5055" y="8688"/>
                  <a:pt x="5075" y="8712"/>
                  <a:pt x="5096" y="8737"/>
                </a:cubicBezTo>
                <a:cubicBezTo>
                  <a:pt x="5101" y="8745"/>
                  <a:pt x="5110" y="8748"/>
                  <a:pt x="5119" y="8748"/>
                </a:cubicBezTo>
                <a:cubicBezTo>
                  <a:pt x="5129" y="8748"/>
                  <a:pt x="5139" y="8744"/>
                  <a:pt x="5146" y="8737"/>
                </a:cubicBezTo>
                <a:cubicBezTo>
                  <a:pt x="5160" y="8722"/>
                  <a:pt x="5159" y="8701"/>
                  <a:pt x="5146" y="8688"/>
                </a:cubicBezTo>
                <a:cubicBezTo>
                  <a:pt x="5125" y="8663"/>
                  <a:pt x="5105" y="8637"/>
                  <a:pt x="5084" y="8612"/>
                </a:cubicBezTo>
                <a:cubicBezTo>
                  <a:pt x="5078" y="8606"/>
                  <a:pt x="5069" y="8602"/>
                  <a:pt x="5059" y="8602"/>
                </a:cubicBezTo>
                <a:close/>
                <a:moveTo>
                  <a:pt x="20278" y="8646"/>
                </a:moveTo>
                <a:cubicBezTo>
                  <a:pt x="20272" y="8646"/>
                  <a:pt x="20266" y="8648"/>
                  <a:pt x="20260" y="8652"/>
                </a:cubicBezTo>
                <a:cubicBezTo>
                  <a:pt x="20244" y="8663"/>
                  <a:pt x="20229" y="8672"/>
                  <a:pt x="20216" y="8682"/>
                </a:cubicBezTo>
                <a:cubicBezTo>
                  <a:pt x="20183" y="8704"/>
                  <a:pt x="20202" y="8750"/>
                  <a:pt x="20231" y="8750"/>
                </a:cubicBezTo>
                <a:cubicBezTo>
                  <a:pt x="20237" y="8750"/>
                  <a:pt x="20244" y="8748"/>
                  <a:pt x="20250" y="8743"/>
                </a:cubicBezTo>
                <a:cubicBezTo>
                  <a:pt x="20266" y="8733"/>
                  <a:pt x="20281" y="8724"/>
                  <a:pt x="20295" y="8714"/>
                </a:cubicBezTo>
                <a:cubicBezTo>
                  <a:pt x="20327" y="8693"/>
                  <a:pt x="20307" y="8646"/>
                  <a:pt x="20278" y="8646"/>
                </a:cubicBezTo>
                <a:close/>
                <a:moveTo>
                  <a:pt x="19706" y="8615"/>
                </a:moveTo>
                <a:cubicBezTo>
                  <a:pt x="19702" y="8615"/>
                  <a:pt x="19697" y="8615"/>
                  <a:pt x="19693" y="8616"/>
                </a:cubicBezTo>
                <a:cubicBezTo>
                  <a:pt x="19667" y="8625"/>
                  <a:pt x="19647" y="8654"/>
                  <a:pt x="19656" y="8682"/>
                </a:cubicBezTo>
                <a:cubicBezTo>
                  <a:pt x="19661" y="8695"/>
                  <a:pt x="19666" y="8711"/>
                  <a:pt x="19671" y="8726"/>
                </a:cubicBezTo>
                <a:cubicBezTo>
                  <a:pt x="19678" y="8749"/>
                  <a:pt x="19699" y="8765"/>
                  <a:pt x="19722" y="8765"/>
                </a:cubicBezTo>
                <a:cubicBezTo>
                  <a:pt x="19726" y="8765"/>
                  <a:pt x="19731" y="8765"/>
                  <a:pt x="19736" y="8763"/>
                </a:cubicBezTo>
                <a:cubicBezTo>
                  <a:pt x="19762" y="8756"/>
                  <a:pt x="19782" y="8725"/>
                  <a:pt x="19773" y="8698"/>
                </a:cubicBezTo>
                <a:cubicBezTo>
                  <a:pt x="19767" y="8682"/>
                  <a:pt x="19762" y="8668"/>
                  <a:pt x="19758" y="8653"/>
                </a:cubicBezTo>
                <a:cubicBezTo>
                  <a:pt x="19751" y="8630"/>
                  <a:pt x="19730" y="8615"/>
                  <a:pt x="19706" y="8615"/>
                </a:cubicBezTo>
                <a:close/>
                <a:moveTo>
                  <a:pt x="12192" y="8659"/>
                </a:moveTo>
                <a:cubicBezTo>
                  <a:pt x="12122" y="8659"/>
                  <a:pt x="12122" y="8767"/>
                  <a:pt x="12192" y="8767"/>
                </a:cubicBezTo>
                <a:cubicBezTo>
                  <a:pt x="12260" y="8767"/>
                  <a:pt x="12260" y="8659"/>
                  <a:pt x="12192" y="8659"/>
                </a:cubicBezTo>
                <a:close/>
                <a:moveTo>
                  <a:pt x="3168" y="8733"/>
                </a:moveTo>
                <a:cubicBezTo>
                  <a:pt x="3145" y="8733"/>
                  <a:pt x="3145" y="8768"/>
                  <a:pt x="3168" y="8768"/>
                </a:cubicBezTo>
                <a:lnTo>
                  <a:pt x="3184" y="8768"/>
                </a:lnTo>
                <a:cubicBezTo>
                  <a:pt x="3206" y="8767"/>
                  <a:pt x="3206" y="8733"/>
                  <a:pt x="3184" y="8733"/>
                </a:cubicBezTo>
                <a:close/>
                <a:moveTo>
                  <a:pt x="13579" y="8701"/>
                </a:moveTo>
                <a:cubicBezTo>
                  <a:pt x="13533" y="8701"/>
                  <a:pt x="13533" y="8773"/>
                  <a:pt x="13579" y="8773"/>
                </a:cubicBezTo>
                <a:cubicBezTo>
                  <a:pt x="13580" y="8773"/>
                  <a:pt x="13580" y="8773"/>
                  <a:pt x="13580" y="8773"/>
                </a:cubicBezTo>
                <a:cubicBezTo>
                  <a:pt x="13623" y="8773"/>
                  <a:pt x="13623" y="8701"/>
                  <a:pt x="13579" y="8701"/>
                </a:cubicBezTo>
                <a:close/>
                <a:moveTo>
                  <a:pt x="14841" y="8645"/>
                </a:moveTo>
                <a:cubicBezTo>
                  <a:pt x="14813" y="8645"/>
                  <a:pt x="14790" y="8681"/>
                  <a:pt x="14815" y="8706"/>
                </a:cubicBezTo>
                <a:cubicBezTo>
                  <a:pt x="14834" y="8725"/>
                  <a:pt x="14854" y="8746"/>
                  <a:pt x="14875" y="8766"/>
                </a:cubicBezTo>
                <a:cubicBezTo>
                  <a:pt x="14882" y="8774"/>
                  <a:pt x="14891" y="8777"/>
                  <a:pt x="14899" y="8777"/>
                </a:cubicBezTo>
                <a:cubicBezTo>
                  <a:pt x="14926" y="8777"/>
                  <a:pt x="14951" y="8740"/>
                  <a:pt x="14925" y="8716"/>
                </a:cubicBezTo>
                <a:cubicBezTo>
                  <a:pt x="14905" y="8695"/>
                  <a:pt x="14886" y="8675"/>
                  <a:pt x="14865" y="8656"/>
                </a:cubicBezTo>
                <a:cubicBezTo>
                  <a:pt x="14857" y="8649"/>
                  <a:pt x="14849" y="8645"/>
                  <a:pt x="14841" y="8645"/>
                </a:cubicBezTo>
                <a:close/>
                <a:moveTo>
                  <a:pt x="24791" y="8695"/>
                </a:moveTo>
                <a:cubicBezTo>
                  <a:pt x="24763" y="8695"/>
                  <a:pt x="24739" y="8731"/>
                  <a:pt x="24764" y="8756"/>
                </a:cubicBezTo>
                <a:cubicBezTo>
                  <a:pt x="24770" y="8762"/>
                  <a:pt x="24775" y="8766"/>
                  <a:pt x="24780" y="8772"/>
                </a:cubicBezTo>
                <a:cubicBezTo>
                  <a:pt x="24787" y="8779"/>
                  <a:pt x="24796" y="8782"/>
                  <a:pt x="24804" y="8782"/>
                </a:cubicBezTo>
                <a:cubicBezTo>
                  <a:pt x="24831" y="8782"/>
                  <a:pt x="24856" y="8746"/>
                  <a:pt x="24830" y="8721"/>
                </a:cubicBezTo>
                <a:lnTo>
                  <a:pt x="24815" y="8706"/>
                </a:lnTo>
                <a:cubicBezTo>
                  <a:pt x="24807" y="8698"/>
                  <a:pt x="24799" y="8695"/>
                  <a:pt x="24791" y="8695"/>
                </a:cubicBezTo>
                <a:close/>
                <a:moveTo>
                  <a:pt x="23375" y="8669"/>
                </a:moveTo>
                <a:cubicBezTo>
                  <a:pt x="23334" y="8669"/>
                  <a:pt x="23297" y="8722"/>
                  <a:pt x="23334" y="8759"/>
                </a:cubicBezTo>
                <a:lnTo>
                  <a:pt x="23350" y="8775"/>
                </a:lnTo>
                <a:cubicBezTo>
                  <a:pt x="23361" y="8786"/>
                  <a:pt x="23374" y="8791"/>
                  <a:pt x="23386" y="8791"/>
                </a:cubicBezTo>
                <a:cubicBezTo>
                  <a:pt x="23427" y="8791"/>
                  <a:pt x="23464" y="8737"/>
                  <a:pt x="23427" y="8700"/>
                </a:cubicBezTo>
                <a:lnTo>
                  <a:pt x="23411" y="8685"/>
                </a:lnTo>
                <a:cubicBezTo>
                  <a:pt x="23400" y="8674"/>
                  <a:pt x="23387" y="8669"/>
                  <a:pt x="23375" y="8669"/>
                </a:cubicBezTo>
                <a:close/>
                <a:moveTo>
                  <a:pt x="15302" y="8634"/>
                </a:moveTo>
                <a:cubicBezTo>
                  <a:pt x="15284" y="8634"/>
                  <a:pt x="15267" y="8646"/>
                  <a:pt x="15268" y="8669"/>
                </a:cubicBezTo>
                <a:cubicBezTo>
                  <a:pt x="15270" y="8713"/>
                  <a:pt x="15289" y="8756"/>
                  <a:pt x="15325" y="8784"/>
                </a:cubicBezTo>
                <a:cubicBezTo>
                  <a:pt x="15332" y="8790"/>
                  <a:pt x="15342" y="8794"/>
                  <a:pt x="15351" y="8794"/>
                </a:cubicBezTo>
                <a:cubicBezTo>
                  <a:pt x="15359" y="8794"/>
                  <a:pt x="15367" y="8791"/>
                  <a:pt x="15374" y="8784"/>
                </a:cubicBezTo>
                <a:cubicBezTo>
                  <a:pt x="15387" y="8773"/>
                  <a:pt x="15389" y="8746"/>
                  <a:pt x="15374" y="8735"/>
                </a:cubicBezTo>
                <a:cubicBezTo>
                  <a:pt x="15353" y="8717"/>
                  <a:pt x="15340" y="8696"/>
                  <a:pt x="15339" y="8669"/>
                </a:cubicBezTo>
                <a:cubicBezTo>
                  <a:pt x="15338" y="8646"/>
                  <a:pt x="15319" y="8634"/>
                  <a:pt x="15302" y="8634"/>
                </a:cubicBezTo>
                <a:close/>
                <a:moveTo>
                  <a:pt x="6610" y="8696"/>
                </a:moveTo>
                <a:cubicBezTo>
                  <a:pt x="6592" y="8696"/>
                  <a:pt x="6574" y="8708"/>
                  <a:pt x="6574" y="8731"/>
                </a:cubicBezTo>
                <a:lnTo>
                  <a:pt x="6574" y="8761"/>
                </a:lnTo>
                <a:cubicBezTo>
                  <a:pt x="6573" y="8784"/>
                  <a:pt x="6591" y="8795"/>
                  <a:pt x="6609" y="8795"/>
                </a:cubicBezTo>
                <a:cubicBezTo>
                  <a:pt x="6627" y="8795"/>
                  <a:pt x="6645" y="8784"/>
                  <a:pt x="6645" y="8761"/>
                </a:cubicBezTo>
                <a:lnTo>
                  <a:pt x="6645" y="8731"/>
                </a:lnTo>
                <a:cubicBezTo>
                  <a:pt x="6645" y="8708"/>
                  <a:pt x="6627" y="8696"/>
                  <a:pt x="6610" y="8696"/>
                </a:cubicBezTo>
                <a:close/>
                <a:moveTo>
                  <a:pt x="10256" y="8656"/>
                </a:moveTo>
                <a:cubicBezTo>
                  <a:pt x="10215" y="8656"/>
                  <a:pt x="10178" y="8709"/>
                  <a:pt x="10215" y="8746"/>
                </a:cubicBezTo>
                <a:lnTo>
                  <a:pt x="10260" y="8790"/>
                </a:lnTo>
                <a:cubicBezTo>
                  <a:pt x="10271" y="8802"/>
                  <a:pt x="10284" y="8806"/>
                  <a:pt x="10296" y="8806"/>
                </a:cubicBezTo>
                <a:cubicBezTo>
                  <a:pt x="10337" y="8806"/>
                  <a:pt x="10374" y="8753"/>
                  <a:pt x="10337" y="8716"/>
                </a:cubicBezTo>
                <a:lnTo>
                  <a:pt x="10292" y="8672"/>
                </a:lnTo>
                <a:cubicBezTo>
                  <a:pt x="10281" y="8661"/>
                  <a:pt x="10268" y="8656"/>
                  <a:pt x="10256" y="8656"/>
                </a:cubicBezTo>
                <a:close/>
                <a:moveTo>
                  <a:pt x="7309" y="8739"/>
                </a:moveTo>
                <a:cubicBezTo>
                  <a:pt x="7291" y="8739"/>
                  <a:pt x="7274" y="8751"/>
                  <a:pt x="7274" y="8774"/>
                </a:cubicBezTo>
                <a:lnTo>
                  <a:pt x="7274" y="8789"/>
                </a:lnTo>
                <a:cubicBezTo>
                  <a:pt x="7273" y="8812"/>
                  <a:pt x="7290" y="8824"/>
                  <a:pt x="7308" y="8824"/>
                </a:cubicBezTo>
                <a:cubicBezTo>
                  <a:pt x="7326" y="8824"/>
                  <a:pt x="7343" y="8812"/>
                  <a:pt x="7344" y="8789"/>
                </a:cubicBezTo>
                <a:lnTo>
                  <a:pt x="7344" y="8774"/>
                </a:lnTo>
                <a:cubicBezTo>
                  <a:pt x="7344" y="8751"/>
                  <a:pt x="7326" y="8739"/>
                  <a:pt x="7309" y="8739"/>
                </a:cubicBezTo>
                <a:close/>
                <a:moveTo>
                  <a:pt x="900" y="8754"/>
                </a:moveTo>
                <a:cubicBezTo>
                  <a:pt x="854" y="8754"/>
                  <a:pt x="854" y="8825"/>
                  <a:pt x="900" y="8825"/>
                </a:cubicBezTo>
                <a:lnTo>
                  <a:pt x="916" y="8825"/>
                </a:lnTo>
                <a:cubicBezTo>
                  <a:pt x="961" y="8825"/>
                  <a:pt x="962" y="8754"/>
                  <a:pt x="916" y="8754"/>
                </a:cubicBezTo>
                <a:close/>
                <a:moveTo>
                  <a:pt x="2493" y="8760"/>
                </a:moveTo>
                <a:cubicBezTo>
                  <a:pt x="2481" y="8760"/>
                  <a:pt x="2468" y="8774"/>
                  <a:pt x="2476" y="8788"/>
                </a:cubicBezTo>
                <a:cubicBezTo>
                  <a:pt x="2481" y="8799"/>
                  <a:pt x="2486" y="8809"/>
                  <a:pt x="2491" y="8819"/>
                </a:cubicBezTo>
                <a:cubicBezTo>
                  <a:pt x="2495" y="8825"/>
                  <a:pt x="2500" y="8828"/>
                  <a:pt x="2505" y="8828"/>
                </a:cubicBezTo>
                <a:cubicBezTo>
                  <a:pt x="2517" y="8828"/>
                  <a:pt x="2529" y="8814"/>
                  <a:pt x="2522" y="8800"/>
                </a:cubicBezTo>
                <a:cubicBezTo>
                  <a:pt x="2517" y="8789"/>
                  <a:pt x="2511" y="8780"/>
                  <a:pt x="2506" y="8769"/>
                </a:cubicBezTo>
                <a:cubicBezTo>
                  <a:pt x="2503" y="8763"/>
                  <a:pt x="2498" y="8760"/>
                  <a:pt x="2493" y="8760"/>
                </a:cubicBezTo>
                <a:close/>
                <a:moveTo>
                  <a:pt x="18534" y="8702"/>
                </a:moveTo>
                <a:cubicBezTo>
                  <a:pt x="18507" y="8702"/>
                  <a:pt x="18480" y="8719"/>
                  <a:pt x="18480" y="8754"/>
                </a:cubicBezTo>
                <a:lnTo>
                  <a:pt x="18480" y="8784"/>
                </a:lnTo>
                <a:cubicBezTo>
                  <a:pt x="18480" y="8818"/>
                  <a:pt x="18507" y="8836"/>
                  <a:pt x="18534" y="8836"/>
                </a:cubicBezTo>
                <a:cubicBezTo>
                  <a:pt x="18561" y="8836"/>
                  <a:pt x="18588" y="8819"/>
                  <a:pt x="18588" y="8784"/>
                </a:cubicBezTo>
                <a:lnTo>
                  <a:pt x="18588" y="8754"/>
                </a:lnTo>
                <a:cubicBezTo>
                  <a:pt x="18588" y="8719"/>
                  <a:pt x="18561" y="8702"/>
                  <a:pt x="18534" y="8702"/>
                </a:cubicBezTo>
                <a:close/>
                <a:moveTo>
                  <a:pt x="6037" y="8705"/>
                </a:moveTo>
                <a:cubicBezTo>
                  <a:pt x="6018" y="8705"/>
                  <a:pt x="5999" y="8714"/>
                  <a:pt x="5990" y="8732"/>
                </a:cubicBezTo>
                <a:cubicBezTo>
                  <a:pt x="5985" y="8742"/>
                  <a:pt x="5980" y="8752"/>
                  <a:pt x="5975" y="8762"/>
                </a:cubicBezTo>
                <a:cubicBezTo>
                  <a:pt x="5961" y="8788"/>
                  <a:pt x="5966" y="8820"/>
                  <a:pt x="5995" y="8835"/>
                </a:cubicBezTo>
                <a:cubicBezTo>
                  <a:pt x="6002" y="8840"/>
                  <a:pt x="6011" y="8843"/>
                  <a:pt x="6021" y="8843"/>
                </a:cubicBezTo>
                <a:cubicBezTo>
                  <a:pt x="6039" y="8843"/>
                  <a:pt x="6059" y="8833"/>
                  <a:pt x="6068" y="8816"/>
                </a:cubicBezTo>
                <a:cubicBezTo>
                  <a:pt x="6073" y="8805"/>
                  <a:pt x="6078" y="8796"/>
                  <a:pt x="6084" y="8785"/>
                </a:cubicBezTo>
                <a:cubicBezTo>
                  <a:pt x="6096" y="8759"/>
                  <a:pt x="6090" y="8726"/>
                  <a:pt x="6064" y="8712"/>
                </a:cubicBezTo>
                <a:cubicBezTo>
                  <a:pt x="6056" y="8707"/>
                  <a:pt x="6046" y="8705"/>
                  <a:pt x="6037" y="8705"/>
                </a:cubicBezTo>
                <a:close/>
                <a:moveTo>
                  <a:pt x="14419" y="8798"/>
                </a:moveTo>
                <a:cubicBezTo>
                  <a:pt x="14406" y="8798"/>
                  <a:pt x="14395" y="8815"/>
                  <a:pt x="14407" y="8827"/>
                </a:cubicBezTo>
                <a:lnTo>
                  <a:pt x="14423" y="8843"/>
                </a:lnTo>
                <a:cubicBezTo>
                  <a:pt x="14426" y="8847"/>
                  <a:pt x="14430" y="8849"/>
                  <a:pt x="14434" y="8849"/>
                </a:cubicBezTo>
                <a:cubicBezTo>
                  <a:pt x="14447" y="8849"/>
                  <a:pt x="14459" y="8831"/>
                  <a:pt x="14447" y="8819"/>
                </a:cubicBezTo>
                <a:cubicBezTo>
                  <a:pt x="14441" y="8811"/>
                  <a:pt x="14436" y="8806"/>
                  <a:pt x="14431" y="8803"/>
                </a:cubicBezTo>
                <a:cubicBezTo>
                  <a:pt x="14427" y="8799"/>
                  <a:pt x="14423" y="8798"/>
                  <a:pt x="14419" y="8798"/>
                </a:cubicBezTo>
                <a:close/>
                <a:moveTo>
                  <a:pt x="5851" y="8738"/>
                </a:moveTo>
                <a:cubicBezTo>
                  <a:pt x="5837" y="8738"/>
                  <a:pt x="5823" y="8745"/>
                  <a:pt x="5818" y="8762"/>
                </a:cubicBezTo>
                <a:cubicBezTo>
                  <a:pt x="5812" y="8778"/>
                  <a:pt x="5807" y="8792"/>
                  <a:pt x="5802" y="8806"/>
                </a:cubicBezTo>
                <a:cubicBezTo>
                  <a:pt x="5793" y="8833"/>
                  <a:pt x="5815" y="8850"/>
                  <a:pt x="5836" y="8850"/>
                </a:cubicBezTo>
                <a:cubicBezTo>
                  <a:pt x="5850" y="8850"/>
                  <a:pt x="5864" y="8843"/>
                  <a:pt x="5870" y="8826"/>
                </a:cubicBezTo>
                <a:cubicBezTo>
                  <a:pt x="5875" y="8810"/>
                  <a:pt x="5880" y="8796"/>
                  <a:pt x="5886" y="8782"/>
                </a:cubicBezTo>
                <a:cubicBezTo>
                  <a:pt x="5895" y="8755"/>
                  <a:pt x="5873" y="8738"/>
                  <a:pt x="5851" y="8738"/>
                </a:cubicBezTo>
                <a:close/>
                <a:moveTo>
                  <a:pt x="8622" y="8775"/>
                </a:moveTo>
                <a:cubicBezTo>
                  <a:pt x="8614" y="8775"/>
                  <a:pt x="8606" y="8778"/>
                  <a:pt x="8599" y="8785"/>
                </a:cubicBezTo>
                <a:lnTo>
                  <a:pt x="8583" y="8801"/>
                </a:lnTo>
                <a:cubicBezTo>
                  <a:pt x="8556" y="8825"/>
                  <a:pt x="8581" y="8861"/>
                  <a:pt x="8609" y="8861"/>
                </a:cubicBezTo>
                <a:cubicBezTo>
                  <a:pt x="8617" y="8861"/>
                  <a:pt x="8625" y="8858"/>
                  <a:pt x="8632" y="8851"/>
                </a:cubicBezTo>
                <a:lnTo>
                  <a:pt x="8648" y="8835"/>
                </a:lnTo>
                <a:cubicBezTo>
                  <a:pt x="8674" y="8810"/>
                  <a:pt x="8649" y="8775"/>
                  <a:pt x="8622" y="8775"/>
                </a:cubicBezTo>
                <a:close/>
                <a:moveTo>
                  <a:pt x="11409" y="8735"/>
                </a:moveTo>
                <a:cubicBezTo>
                  <a:pt x="11397" y="8735"/>
                  <a:pt x="11384" y="8739"/>
                  <a:pt x="11373" y="8751"/>
                </a:cubicBezTo>
                <a:lnTo>
                  <a:pt x="11344" y="8780"/>
                </a:lnTo>
                <a:cubicBezTo>
                  <a:pt x="11306" y="8818"/>
                  <a:pt x="11342" y="8872"/>
                  <a:pt x="11383" y="8872"/>
                </a:cubicBezTo>
                <a:cubicBezTo>
                  <a:pt x="11395" y="8872"/>
                  <a:pt x="11407" y="8867"/>
                  <a:pt x="11418" y="8856"/>
                </a:cubicBezTo>
                <a:lnTo>
                  <a:pt x="11448" y="8826"/>
                </a:lnTo>
                <a:cubicBezTo>
                  <a:pt x="11486" y="8788"/>
                  <a:pt x="11450" y="8735"/>
                  <a:pt x="11409" y="8735"/>
                </a:cubicBezTo>
                <a:close/>
                <a:moveTo>
                  <a:pt x="15078" y="8814"/>
                </a:moveTo>
                <a:cubicBezTo>
                  <a:pt x="15032" y="8814"/>
                  <a:pt x="15032" y="8885"/>
                  <a:pt x="15078" y="8885"/>
                </a:cubicBezTo>
                <a:cubicBezTo>
                  <a:pt x="15124" y="8885"/>
                  <a:pt x="15124" y="8814"/>
                  <a:pt x="15078" y="8814"/>
                </a:cubicBezTo>
                <a:close/>
                <a:moveTo>
                  <a:pt x="6673" y="8796"/>
                </a:moveTo>
                <a:cubicBezTo>
                  <a:pt x="6662" y="8796"/>
                  <a:pt x="6652" y="8801"/>
                  <a:pt x="6645" y="8814"/>
                </a:cubicBezTo>
                <a:cubicBezTo>
                  <a:pt x="6640" y="8825"/>
                  <a:pt x="6635" y="8834"/>
                  <a:pt x="6629" y="8845"/>
                </a:cubicBezTo>
                <a:cubicBezTo>
                  <a:pt x="6616" y="8872"/>
                  <a:pt x="6640" y="8898"/>
                  <a:pt x="6663" y="8898"/>
                </a:cubicBezTo>
                <a:cubicBezTo>
                  <a:pt x="6674" y="8898"/>
                  <a:pt x="6685" y="8893"/>
                  <a:pt x="6691" y="8879"/>
                </a:cubicBezTo>
                <a:cubicBezTo>
                  <a:pt x="6697" y="8869"/>
                  <a:pt x="6702" y="8861"/>
                  <a:pt x="6707" y="8850"/>
                </a:cubicBezTo>
                <a:cubicBezTo>
                  <a:pt x="6721" y="8822"/>
                  <a:pt x="6697" y="8796"/>
                  <a:pt x="6673" y="8796"/>
                </a:cubicBezTo>
                <a:close/>
                <a:moveTo>
                  <a:pt x="14523" y="8827"/>
                </a:moveTo>
                <a:cubicBezTo>
                  <a:pt x="14477" y="8827"/>
                  <a:pt x="14477" y="8898"/>
                  <a:pt x="14523" y="8898"/>
                </a:cubicBezTo>
                <a:cubicBezTo>
                  <a:pt x="14568" y="8898"/>
                  <a:pt x="14568" y="8827"/>
                  <a:pt x="14523" y="8827"/>
                </a:cubicBezTo>
                <a:close/>
                <a:moveTo>
                  <a:pt x="1140" y="8830"/>
                </a:moveTo>
                <a:cubicBezTo>
                  <a:pt x="1094" y="8830"/>
                  <a:pt x="1094" y="8900"/>
                  <a:pt x="1140" y="8900"/>
                </a:cubicBezTo>
                <a:lnTo>
                  <a:pt x="1156" y="8900"/>
                </a:lnTo>
                <a:cubicBezTo>
                  <a:pt x="1202" y="8900"/>
                  <a:pt x="1202" y="8830"/>
                  <a:pt x="1156" y="8830"/>
                </a:cubicBezTo>
                <a:close/>
                <a:moveTo>
                  <a:pt x="19450" y="8857"/>
                </a:moveTo>
                <a:cubicBezTo>
                  <a:pt x="19433" y="8857"/>
                  <a:pt x="19415" y="8869"/>
                  <a:pt x="19415" y="8892"/>
                </a:cubicBezTo>
                <a:lnTo>
                  <a:pt x="19415" y="8908"/>
                </a:lnTo>
                <a:cubicBezTo>
                  <a:pt x="19415" y="8930"/>
                  <a:pt x="19433" y="8941"/>
                  <a:pt x="19450" y="8941"/>
                </a:cubicBezTo>
                <a:cubicBezTo>
                  <a:pt x="19468" y="8941"/>
                  <a:pt x="19486" y="8930"/>
                  <a:pt x="19486" y="8908"/>
                </a:cubicBezTo>
                <a:lnTo>
                  <a:pt x="19486" y="8892"/>
                </a:lnTo>
                <a:cubicBezTo>
                  <a:pt x="19486" y="8869"/>
                  <a:pt x="19468" y="8857"/>
                  <a:pt x="19450" y="8857"/>
                </a:cubicBezTo>
                <a:close/>
                <a:moveTo>
                  <a:pt x="16101" y="8879"/>
                </a:moveTo>
                <a:cubicBezTo>
                  <a:pt x="16088" y="8879"/>
                  <a:pt x="16076" y="8898"/>
                  <a:pt x="16088" y="8910"/>
                </a:cubicBezTo>
                <a:cubicBezTo>
                  <a:pt x="16097" y="8920"/>
                  <a:pt x="16107" y="8930"/>
                  <a:pt x="16118" y="8940"/>
                </a:cubicBezTo>
                <a:cubicBezTo>
                  <a:pt x="16121" y="8944"/>
                  <a:pt x="16125" y="8945"/>
                  <a:pt x="16129" y="8945"/>
                </a:cubicBezTo>
                <a:cubicBezTo>
                  <a:pt x="16142" y="8945"/>
                  <a:pt x="16155" y="8927"/>
                  <a:pt x="16143" y="8915"/>
                </a:cubicBezTo>
                <a:lnTo>
                  <a:pt x="16112" y="8885"/>
                </a:lnTo>
                <a:cubicBezTo>
                  <a:pt x="16109" y="8881"/>
                  <a:pt x="16105" y="8879"/>
                  <a:pt x="16101" y="8879"/>
                </a:cubicBezTo>
                <a:close/>
                <a:moveTo>
                  <a:pt x="8540" y="8911"/>
                </a:moveTo>
                <a:cubicBezTo>
                  <a:pt x="8516" y="8911"/>
                  <a:pt x="8516" y="8946"/>
                  <a:pt x="8540" y="8946"/>
                </a:cubicBezTo>
                <a:cubicBezTo>
                  <a:pt x="8563" y="8946"/>
                  <a:pt x="8563" y="8911"/>
                  <a:pt x="8540" y="8911"/>
                </a:cubicBezTo>
                <a:close/>
                <a:moveTo>
                  <a:pt x="24970" y="8936"/>
                </a:moveTo>
                <a:cubicBezTo>
                  <a:pt x="24925" y="8936"/>
                  <a:pt x="24925" y="9007"/>
                  <a:pt x="24970" y="9007"/>
                </a:cubicBezTo>
                <a:cubicBezTo>
                  <a:pt x="25016" y="9007"/>
                  <a:pt x="25016" y="8936"/>
                  <a:pt x="24970" y="8936"/>
                </a:cubicBezTo>
                <a:close/>
                <a:moveTo>
                  <a:pt x="24522" y="8873"/>
                </a:moveTo>
                <a:cubicBezTo>
                  <a:pt x="24481" y="8873"/>
                  <a:pt x="24444" y="8926"/>
                  <a:pt x="24482" y="8963"/>
                </a:cubicBezTo>
                <a:lnTo>
                  <a:pt x="24512" y="8994"/>
                </a:lnTo>
                <a:cubicBezTo>
                  <a:pt x="24523" y="9005"/>
                  <a:pt x="24535" y="9009"/>
                  <a:pt x="24548" y="9009"/>
                </a:cubicBezTo>
                <a:cubicBezTo>
                  <a:pt x="24588" y="9009"/>
                  <a:pt x="24625" y="8956"/>
                  <a:pt x="24587" y="8919"/>
                </a:cubicBezTo>
                <a:lnTo>
                  <a:pt x="24558" y="8889"/>
                </a:lnTo>
                <a:cubicBezTo>
                  <a:pt x="24547" y="8878"/>
                  <a:pt x="24534" y="8873"/>
                  <a:pt x="24522" y="8873"/>
                </a:cubicBezTo>
                <a:close/>
                <a:moveTo>
                  <a:pt x="16385" y="8923"/>
                </a:moveTo>
                <a:cubicBezTo>
                  <a:pt x="16377" y="8923"/>
                  <a:pt x="16368" y="8926"/>
                  <a:pt x="16361" y="8934"/>
                </a:cubicBezTo>
                <a:lnTo>
                  <a:pt x="16345" y="8950"/>
                </a:lnTo>
                <a:cubicBezTo>
                  <a:pt x="16319" y="8975"/>
                  <a:pt x="16344" y="9010"/>
                  <a:pt x="16370" y="9010"/>
                </a:cubicBezTo>
                <a:cubicBezTo>
                  <a:pt x="16379" y="9010"/>
                  <a:pt x="16387" y="9006"/>
                  <a:pt x="16394" y="8999"/>
                </a:cubicBezTo>
                <a:lnTo>
                  <a:pt x="16410" y="8983"/>
                </a:lnTo>
                <a:cubicBezTo>
                  <a:pt x="16435" y="8958"/>
                  <a:pt x="16412" y="8923"/>
                  <a:pt x="16385" y="8923"/>
                </a:cubicBezTo>
                <a:close/>
                <a:moveTo>
                  <a:pt x="7744" y="8888"/>
                </a:moveTo>
                <a:cubicBezTo>
                  <a:pt x="7725" y="8888"/>
                  <a:pt x="7706" y="8898"/>
                  <a:pt x="7697" y="8915"/>
                </a:cubicBezTo>
                <a:cubicBezTo>
                  <a:pt x="7681" y="8941"/>
                  <a:pt x="7692" y="8973"/>
                  <a:pt x="7716" y="8988"/>
                </a:cubicBezTo>
                <a:cubicBezTo>
                  <a:pt x="7732" y="8999"/>
                  <a:pt x="7746" y="9008"/>
                  <a:pt x="7761" y="9019"/>
                </a:cubicBezTo>
                <a:cubicBezTo>
                  <a:pt x="7768" y="9023"/>
                  <a:pt x="7777" y="9026"/>
                  <a:pt x="7785" y="9026"/>
                </a:cubicBezTo>
                <a:cubicBezTo>
                  <a:pt x="7804" y="9026"/>
                  <a:pt x="7824" y="9015"/>
                  <a:pt x="7834" y="8999"/>
                </a:cubicBezTo>
                <a:cubicBezTo>
                  <a:pt x="7850" y="8973"/>
                  <a:pt x="7839" y="8941"/>
                  <a:pt x="7814" y="8926"/>
                </a:cubicBezTo>
                <a:cubicBezTo>
                  <a:pt x="7799" y="8915"/>
                  <a:pt x="7784" y="8906"/>
                  <a:pt x="7770" y="8895"/>
                </a:cubicBezTo>
                <a:cubicBezTo>
                  <a:pt x="7763" y="8890"/>
                  <a:pt x="7754" y="8888"/>
                  <a:pt x="7744" y="8888"/>
                </a:cubicBezTo>
                <a:close/>
                <a:moveTo>
                  <a:pt x="15274" y="8926"/>
                </a:moveTo>
                <a:cubicBezTo>
                  <a:pt x="15251" y="8926"/>
                  <a:pt x="15226" y="8952"/>
                  <a:pt x="15240" y="8979"/>
                </a:cubicBezTo>
                <a:cubicBezTo>
                  <a:pt x="15245" y="8989"/>
                  <a:pt x="15250" y="8999"/>
                  <a:pt x="15255" y="9009"/>
                </a:cubicBezTo>
                <a:cubicBezTo>
                  <a:pt x="15262" y="9022"/>
                  <a:pt x="15272" y="9027"/>
                  <a:pt x="15282" y="9027"/>
                </a:cubicBezTo>
                <a:cubicBezTo>
                  <a:pt x="15305" y="9027"/>
                  <a:pt x="15330" y="9002"/>
                  <a:pt x="15316" y="8974"/>
                </a:cubicBezTo>
                <a:cubicBezTo>
                  <a:pt x="15311" y="8963"/>
                  <a:pt x="15306" y="8955"/>
                  <a:pt x="15300" y="8944"/>
                </a:cubicBezTo>
                <a:cubicBezTo>
                  <a:pt x="15295" y="8932"/>
                  <a:pt x="15284" y="8926"/>
                  <a:pt x="15274" y="8926"/>
                </a:cubicBezTo>
                <a:close/>
                <a:moveTo>
                  <a:pt x="11648" y="8977"/>
                </a:moveTo>
                <a:cubicBezTo>
                  <a:pt x="11603" y="8977"/>
                  <a:pt x="11602" y="9047"/>
                  <a:pt x="11648" y="9047"/>
                </a:cubicBezTo>
                <a:cubicBezTo>
                  <a:pt x="11695" y="9047"/>
                  <a:pt x="11695" y="8977"/>
                  <a:pt x="11648" y="8977"/>
                </a:cubicBezTo>
                <a:close/>
                <a:moveTo>
                  <a:pt x="3814" y="8911"/>
                </a:moveTo>
                <a:cubicBezTo>
                  <a:pt x="3795" y="8911"/>
                  <a:pt x="3776" y="8921"/>
                  <a:pt x="3766" y="8937"/>
                </a:cubicBezTo>
                <a:cubicBezTo>
                  <a:pt x="3751" y="8963"/>
                  <a:pt x="3761" y="8995"/>
                  <a:pt x="3786" y="9010"/>
                </a:cubicBezTo>
                <a:cubicBezTo>
                  <a:pt x="3811" y="9026"/>
                  <a:pt x="3834" y="9042"/>
                  <a:pt x="3860" y="9058"/>
                </a:cubicBezTo>
                <a:cubicBezTo>
                  <a:pt x="3868" y="9062"/>
                  <a:pt x="3877" y="9064"/>
                  <a:pt x="3886" y="9064"/>
                </a:cubicBezTo>
                <a:cubicBezTo>
                  <a:pt x="3905" y="9064"/>
                  <a:pt x="3924" y="9054"/>
                  <a:pt x="3933" y="9039"/>
                </a:cubicBezTo>
                <a:cubicBezTo>
                  <a:pt x="3949" y="9012"/>
                  <a:pt x="3938" y="8981"/>
                  <a:pt x="3913" y="8965"/>
                </a:cubicBezTo>
                <a:cubicBezTo>
                  <a:pt x="3889" y="8950"/>
                  <a:pt x="3865" y="8934"/>
                  <a:pt x="3840" y="8918"/>
                </a:cubicBezTo>
                <a:cubicBezTo>
                  <a:pt x="3832" y="8913"/>
                  <a:pt x="3823" y="8911"/>
                  <a:pt x="3814" y="8911"/>
                </a:cubicBezTo>
                <a:close/>
                <a:moveTo>
                  <a:pt x="7632" y="8938"/>
                </a:moveTo>
                <a:cubicBezTo>
                  <a:pt x="7611" y="8938"/>
                  <a:pt x="7590" y="8955"/>
                  <a:pt x="7597" y="8982"/>
                </a:cubicBezTo>
                <a:cubicBezTo>
                  <a:pt x="7608" y="9024"/>
                  <a:pt x="7635" y="9059"/>
                  <a:pt x="7674" y="9077"/>
                </a:cubicBezTo>
                <a:cubicBezTo>
                  <a:pt x="7680" y="9081"/>
                  <a:pt x="7686" y="9082"/>
                  <a:pt x="7691" y="9082"/>
                </a:cubicBezTo>
                <a:cubicBezTo>
                  <a:pt x="7723" y="9082"/>
                  <a:pt x="7743" y="9036"/>
                  <a:pt x="7708" y="9018"/>
                </a:cubicBezTo>
                <a:cubicBezTo>
                  <a:pt x="7686" y="9005"/>
                  <a:pt x="7671" y="8988"/>
                  <a:pt x="7666" y="8963"/>
                </a:cubicBezTo>
                <a:cubicBezTo>
                  <a:pt x="7660" y="8946"/>
                  <a:pt x="7647" y="8938"/>
                  <a:pt x="7632" y="8938"/>
                </a:cubicBezTo>
                <a:close/>
                <a:moveTo>
                  <a:pt x="4670" y="8945"/>
                </a:moveTo>
                <a:cubicBezTo>
                  <a:pt x="4667" y="8945"/>
                  <a:pt x="4664" y="8946"/>
                  <a:pt x="4661" y="8946"/>
                </a:cubicBezTo>
                <a:cubicBezTo>
                  <a:pt x="4644" y="8952"/>
                  <a:pt x="4630" y="8973"/>
                  <a:pt x="4636" y="8989"/>
                </a:cubicBezTo>
                <a:cubicBezTo>
                  <a:pt x="4646" y="9015"/>
                  <a:pt x="4656" y="9040"/>
                  <a:pt x="4666" y="9065"/>
                </a:cubicBezTo>
                <a:cubicBezTo>
                  <a:pt x="4673" y="9080"/>
                  <a:pt x="4685" y="9090"/>
                  <a:pt x="4700" y="9090"/>
                </a:cubicBezTo>
                <a:cubicBezTo>
                  <a:pt x="4703" y="9090"/>
                  <a:pt x="4706" y="9090"/>
                  <a:pt x="4709" y="9089"/>
                </a:cubicBezTo>
                <a:cubicBezTo>
                  <a:pt x="4727" y="9086"/>
                  <a:pt x="4743" y="9065"/>
                  <a:pt x="4734" y="9046"/>
                </a:cubicBezTo>
                <a:cubicBezTo>
                  <a:pt x="4724" y="9021"/>
                  <a:pt x="4714" y="8997"/>
                  <a:pt x="4704" y="8972"/>
                </a:cubicBezTo>
                <a:cubicBezTo>
                  <a:pt x="4698" y="8956"/>
                  <a:pt x="4686" y="8945"/>
                  <a:pt x="4670" y="8945"/>
                </a:cubicBezTo>
                <a:close/>
                <a:moveTo>
                  <a:pt x="17947" y="8968"/>
                </a:moveTo>
                <a:cubicBezTo>
                  <a:pt x="17942" y="8968"/>
                  <a:pt x="17937" y="8969"/>
                  <a:pt x="17932" y="8971"/>
                </a:cubicBezTo>
                <a:cubicBezTo>
                  <a:pt x="17916" y="8975"/>
                  <a:pt x="17902" y="8981"/>
                  <a:pt x="17887" y="8986"/>
                </a:cubicBezTo>
                <a:cubicBezTo>
                  <a:pt x="17860" y="8995"/>
                  <a:pt x="17843" y="9023"/>
                  <a:pt x="17850" y="9051"/>
                </a:cubicBezTo>
                <a:cubicBezTo>
                  <a:pt x="17855" y="9073"/>
                  <a:pt x="17878" y="9090"/>
                  <a:pt x="17902" y="9090"/>
                </a:cubicBezTo>
                <a:cubicBezTo>
                  <a:pt x="17906" y="9090"/>
                  <a:pt x="17911" y="9090"/>
                  <a:pt x="17916" y="9088"/>
                </a:cubicBezTo>
                <a:cubicBezTo>
                  <a:pt x="17932" y="9082"/>
                  <a:pt x="17946" y="9077"/>
                  <a:pt x="17960" y="9072"/>
                </a:cubicBezTo>
                <a:cubicBezTo>
                  <a:pt x="17988" y="9063"/>
                  <a:pt x="18005" y="9036"/>
                  <a:pt x="17997" y="9007"/>
                </a:cubicBezTo>
                <a:cubicBezTo>
                  <a:pt x="17991" y="8986"/>
                  <a:pt x="17969" y="8968"/>
                  <a:pt x="17947" y="8968"/>
                </a:cubicBezTo>
                <a:close/>
                <a:moveTo>
                  <a:pt x="21973" y="8893"/>
                </a:moveTo>
                <a:cubicBezTo>
                  <a:pt x="21965" y="8893"/>
                  <a:pt x="21957" y="8896"/>
                  <a:pt x="21951" y="8904"/>
                </a:cubicBezTo>
                <a:cubicBezTo>
                  <a:pt x="21910" y="8946"/>
                  <a:pt x="21868" y="8992"/>
                  <a:pt x="21827" y="9036"/>
                </a:cubicBezTo>
                <a:cubicBezTo>
                  <a:pt x="21803" y="9061"/>
                  <a:pt x="21827" y="9097"/>
                  <a:pt x="21854" y="9097"/>
                </a:cubicBezTo>
                <a:cubicBezTo>
                  <a:pt x="21862" y="9097"/>
                  <a:pt x="21870" y="9094"/>
                  <a:pt x="21877" y="9086"/>
                </a:cubicBezTo>
                <a:cubicBezTo>
                  <a:pt x="21918" y="9042"/>
                  <a:pt x="21960" y="8998"/>
                  <a:pt x="22000" y="8953"/>
                </a:cubicBezTo>
                <a:cubicBezTo>
                  <a:pt x="22024" y="8929"/>
                  <a:pt x="22000" y="8893"/>
                  <a:pt x="21973" y="8893"/>
                </a:cubicBezTo>
                <a:close/>
                <a:moveTo>
                  <a:pt x="3289" y="9049"/>
                </a:moveTo>
                <a:cubicBezTo>
                  <a:pt x="3276" y="9049"/>
                  <a:pt x="3264" y="9066"/>
                  <a:pt x="3276" y="9078"/>
                </a:cubicBezTo>
                <a:lnTo>
                  <a:pt x="3292" y="9094"/>
                </a:lnTo>
                <a:cubicBezTo>
                  <a:pt x="3295" y="9098"/>
                  <a:pt x="3299" y="9099"/>
                  <a:pt x="3303" y="9099"/>
                </a:cubicBezTo>
                <a:cubicBezTo>
                  <a:pt x="3316" y="9099"/>
                  <a:pt x="3328" y="9082"/>
                  <a:pt x="3316" y="9070"/>
                </a:cubicBezTo>
                <a:lnTo>
                  <a:pt x="3300" y="9054"/>
                </a:lnTo>
                <a:cubicBezTo>
                  <a:pt x="3297" y="9051"/>
                  <a:pt x="3293" y="9049"/>
                  <a:pt x="3289" y="9049"/>
                </a:cubicBezTo>
                <a:close/>
                <a:moveTo>
                  <a:pt x="9576" y="8968"/>
                </a:moveTo>
                <a:cubicBezTo>
                  <a:pt x="9557" y="8968"/>
                  <a:pt x="9537" y="8977"/>
                  <a:pt x="9528" y="8995"/>
                </a:cubicBezTo>
                <a:cubicBezTo>
                  <a:pt x="9523" y="9005"/>
                  <a:pt x="9518" y="9015"/>
                  <a:pt x="9512" y="9025"/>
                </a:cubicBezTo>
                <a:cubicBezTo>
                  <a:pt x="9500" y="9051"/>
                  <a:pt x="9505" y="9083"/>
                  <a:pt x="9532" y="9098"/>
                </a:cubicBezTo>
                <a:cubicBezTo>
                  <a:pt x="9540" y="9103"/>
                  <a:pt x="9550" y="9106"/>
                  <a:pt x="9559" y="9106"/>
                </a:cubicBezTo>
                <a:cubicBezTo>
                  <a:pt x="9578" y="9106"/>
                  <a:pt x="9597" y="9096"/>
                  <a:pt x="9606" y="9078"/>
                </a:cubicBezTo>
                <a:cubicBezTo>
                  <a:pt x="9611" y="9068"/>
                  <a:pt x="9616" y="9060"/>
                  <a:pt x="9621" y="9049"/>
                </a:cubicBezTo>
                <a:cubicBezTo>
                  <a:pt x="9633" y="9023"/>
                  <a:pt x="9628" y="8989"/>
                  <a:pt x="9601" y="8975"/>
                </a:cubicBezTo>
                <a:cubicBezTo>
                  <a:pt x="9594" y="8970"/>
                  <a:pt x="9585" y="8968"/>
                  <a:pt x="9576" y="8968"/>
                </a:cubicBezTo>
                <a:close/>
                <a:moveTo>
                  <a:pt x="21208" y="9041"/>
                </a:moveTo>
                <a:cubicBezTo>
                  <a:pt x="21162" y="9041"/>
                  <a:pt x="21162" y="9112"/>
                  <a:pt x="21208" y="9112"/>
                </a:cubicBezTo>
                <a:cubicBezTo>
                  <a:pt x="21208" y="9112"/>
                  <a:pt x="21208" y="9112"/>
                  <a:pt x="21209" y="9112"/>
                </a:cubicBezTo>
                <a:cubicBezTo>
                  <a:pt x="21254" y="9112"/>
                  <a:pt x="21254" y="9041"/>
                  <a:pt x="21208" y="9041"/>
                </a:cubicBezTo>
                <a:close/>
                <a:moveTo>
                  <a:pt x="1636" y="9042"/>
                </a:moveTo>
                <a:cubicBezTo>
                  <a:pt x="1591" y="9042"/>
                  <a:pt x="1591" y="9113"/>
                  <a:pt x="1637" y="9113"/>
                </a:cubicBezTo>
                <a:lnTo>
                  <a:pt x="1666" y="9113"/>
                </a:lnTo>
                <a:cubicBezTo>
                  <a:pt x="1712" y="9113"/>
                  <a:pt x="1712" y="9042"/>
                  <a:pt x="1666" y="9042"/>
                </a:cubicBezTo>
                <a:lnTo>
                  <a:pt x="1637" y="9042"/>
                </a:lnTo>
                <a:cubicBezTo>
                  <a:pt x="1636" y="9042"/>
                  <a:pt x="1636" y="9042"/>
                  <a:pt x="1636" y="9042"/>
                </a:cubicBezTo>
                <a:close/>
                <a:moveTo>
                  <a:pt x="23702" y="9001"/>
                </a:moveTo>
                <a:cubicBezTo>
                  <a:pt x="23675" y="9001"/>
                  <a:pt x="23649" y="9018"/>
                  <a:pt x="23649" y="9052"/>
                </a:cubicBezTo>
                <a:lnTo>
                  <a:pt x="23649" y="9068"/>
                </a:lnTo>
                <a:cubicBezTo>
                  <a:pt x="23649" y="9103"/>
                  <a:pt x="23676" y="9121"/>
                  <a:pt x="23703" y="9121"/>
                </a:cubicBezTo>
                <a:cubicBezTo>
                  <a:pt x="23730" y="9121"/>
                  <a:pt x="23757" y="9103"/>
                  <a:pt x="23757" y="9068"/>
                </a:cubicBezTo>
                <a:lnTo>
                  <a:pt x="23757" y="9052"/>
                </a:lnTo>
                <a:cubicBezTo>
                  <a:pt x="23756" y="9018"/>
                  <a:pt x="23729" y="9001"/>
                  <a:pt x="23702" y="9001"/>
                </a:cubicBezTo>
                <a:close/>
                <a:moveTo>
                  <a:pt x="8871" y="9029"/>
                </a:moveTo>
                <a:cubicBezTo>
                  <a:pt x="8844" y="9029"/>
                  <a:pt x="8820" y="9065"/>
                  <a:pt x="8845" y="9089"/>
                </a:cubicBezTo>
                <a:cubicBezTo>
                  <a:pt x="8854" y="9099"/>
                  <a:pt x="8865" y="9109"/>
                  <a:pt x="8876" y="9119"/>
                </a:cubicBezTo>
                <a:cubicBezTo>
                  <a:pt x="8883" y="9127"/>
                  <a:pt x="8891" y="9130"/>
                  <a:pt x="8899" y="9130"/>
                </a:cubicBezTo>
                <a:cubicBezTo>
                  <a:pt x="8926" y="9130"/>
                  <a:pt x="8950" y="9094"/>
                  <a:pt x="8925" y="9070"/>
                </a:cubicBezTo>
                <a:lnTo>
                  <a:pt x="8894" y="9040"/>
                </a:lnTo>
                <a:cubicBezTo>
                  <a:pt x="8887" y="9032"/>
                  <a:pt x="8879" y="9029"/>
                  <a:pt x="8871" y="9029"/>
                </a:cubicBezTo>
                <a:close/>
                <a:moveTo>
                  <a:pt x="17467" y="9015"/>
                </a:moveTo>
                <a:cubicBezTo>
                  <a:pt x="17440" y="9015"/>
                  <a:pt x="17413" y="9032"/>
                  <a:pt x="17413" y="9067"/>
                </a:cubicBezTo>
                <a:lnTo>
                  <a:pt x="17413" y="9083"/>
                </a:lnTo>
                <a:cubicBezTo>
                  <a:pt x="17413" y="9117"/>
                  <a:pt x="17440" y="9135"/>
                  <a:pt x="17467" y="9135"/>
                </a:cubicBezTo>
                <a:cubicBezTo>
                  <a:pt x="17494" y="9135"/>
                  <a:pt x="17520" y="9117"/>
                  <a:pt x="17520" y="9083"/>
                </a:cubicBezTo>
                <a:lnTo>
                  <a:pt x="17520" y="9067"/>
                </a:lnTo>
                <a:cubicBezTo>
                  <a:pt x="17520" y="9032"/>
                  <a:pt x="17494" y="9015"/>
                  <a:pt x="17467" y="9015"/>
                </a:cubicBezTo>
                <a:close/>
                <a:moveTo>
                  <a:pt x="22950" y="9061"/>
                </a:moveTo>
                <a:cubicBezTo>
                  <a:pt x="22923" y="9061"/>
                  <a:pt x="22900" y="9096"/>
                  <a:pt x="22925" y="9120"/>
                </a:cubicBezTo>
                <a:lnTo>
                  <a:pt x="22941" y="9136"/>
                </a:lnTo>
                <a:cubicBezTo>
                  <a:pt x="22948" y="9144"/>
                  <a:pt x="22957" y="9147"/>
                  <a:pt x="22965" y="9147"/>
                </a:cubicBezTo>
                <a:cubicBezTo>
                  <a:pt x="22992" y="9147"/>
                  <a:pt x="23015" y="9112"/>
                  <a:pt x="22990" y="9087"/>
                </a:cubicBezTo>
                <a:lnTo>
                  <a:pt x="22974" y="9071"/>
                </a:lnTo>
                <a:cubicBezTo>
                  <a:pt x="22967" y="9064"/>
                  <a:pt x="22958" y="9061"/>
                  <a:pt x="22950" y="9061"/>
                </a:cubicBezTo>
                <a:close/>
                <a:moveTo>
                  <a:pt x="15107" y="9099"/>
                </a:moveTo>
                <a:cubicBezTo>
                  <a:pt x="15099" y="9099"/>
                  <a:pt x="15091" y="9103"/>
                  <a:pt x="15084" y="9110"/>
                </a:cubicBezTo>
                <a:lnTo>
                  <a:pt x="15068" y="9126"/>
                </a:lnTo>
                <a:cubicBezTo>
                  <a:pt x="15043" y="9151"/>
                  <a:pt x="15067" y="9187"/>
                  <a:pt x="15094" y="9187"/>
                </a:cubicBezTo>
                <a:cubicBezTo>
                  <a:pt x="15102" y="9187"/>
                  <a:pt x="15110" y="9183"/>
                  <a:pt x="15117" y="9176"/>
                </a:cubicBezTo>
                <a:lnTo>
                  <a:pt x="15133" y="9160"/>
                </a:lnTo>
                <a:cubicBezTo>
                  <a:pt x="15159" y="9135"/>
                  <a:pt x="15134" y="9099"/>
                  <a:pt x="15107" y="9099"/>
                </a:cubicBezTo>
                <a:close/>
                <a:moveTo>
                  <a:pt x="6849" y="9116"/>
                </a:moveTo>
                <a:cubicBezTo>
                  <a:pt x="6832" y="9116"/>
                  <a:pt x="6814" y="9128"/>
                  <a:pt x="6814" y="9151"/>
                </a:cubicBezTo>
                <a:lnTo>
                  <a:pt x="6814" y="9166"/>
                </a:lnTo>
                <a:cubicBezTo>
                  <a:pt x="6813" y="9189"/>
                  <a:pt x="6831" y="9201"/>
                  <a:pt x="6849" y="9201"/>
                </a:cubicBezTo>
                <a:cubicBezTo>
                  <a:pt x="6867" y="9201"/>
                  <a:pt x="6885" y="9189"/>
                  <a:pt x="6885" y="9166"/>
                </a:cubicBezTo>
                <a:lnTo>
                  <a:pt x="6885" y="9151"/>
                </a:lnTo>
                <a:cubicBezTo>
                  <a:pt x="6885" y="9128"/>
                  <a:pt x="6867" y="9116"/>
                  <a:pt x="6849" y="9116"/>
                </a:cubicBezTo>
                <a:close/>
                <a:moveTo>
                  <a:pt x="2161" y="9105"/>
                </a:moveTo>
                <a:cubicBezTo>
                  <a:pt x="2144" y="9105"/>
                  <a:pt x="2126" y="9116"/>
                  <a:pt x="2126" y="9139"/>
                </a:cubicBezTo>
                <a:lnTo>
                  <a:pt x="2126" y="9170"/>
                </a:lnTo>
                <a:cubicBezTo>
                  <a:pt x="2126" y="9192"/>
                  <a:pt x="2144" y="9203"/>
                  <a:pt x="2161" y="9203"/>
                </a:cubicBezTo>
                <a:cubicBezTo>
                  <a:pt x="2179" y="9203"/>
                  <a:pt x="2197" y="9192"/>
                  <a:pt x="2197" y="9170"/>
                </a:cubicBezTo>
                <a:lnTo>
                  <a:pt x="2197" y="9139"/>
                </a:lnTo>
                <a:cubicBezTo>
                  <a:pt x="2197" y="9116"/>
                  <a:pt x="2179" y="9105"/>
                  <a:pt x="2161" y="9105"/>
                </a:cubicBezTo>
                <a:close/>
                <a:moveTo>
                  <a:pt x="296" y="9093"/>
                </a:moveTo>
                <a:cubicBezTo>
                  <a:pt x="284" y="9093"/>
                  <a:pt x="272" y="9098"/>
                  <a:pt x="261" y="9109"/>
                </a:cubicBezTo>
                <a:lnTo>
                  <a:pt x="245" y="9125"/>
                </a:lnTo>
                <a:cubicBezTo>
                  <a:pt x="208" y="9163"/>
                  <a:pt x="245" y="9217"/>
                  <a:pt x="285" y="9217"/>
                </a:cubicBezTo>
                <a:cubicBezTo>
                  <a:pt x="297" y="9217"/>
                  <a:pt x="309" y="9212"/>
                  <a:pt x="320" y="9201"/>
                </a:cubicBezTo>
                <a:lnTo>
                  <a:pt x="336" y="9185"/>
                </a:lnTo>
                <a:cubicBezTo>
                  <a:pt x="374" y="9147"/>
                  <a:pt x="337" y="9093"/>
                  <a:pt x="296" y="9093"/>
                </a:cubicBezTo>
                <a:close/>
                <a:moveTo>
                  <a:pt x="20726" y="9112"/>
                </a:moveTo>
                <a:cubicBezTo>
                  <a:pt x="20658" y="9113"/>
                  <a:pt x="20658" y="9219"/>
                  <a:pt x="20726" y="9219"/>
                </a:cubicBezTo>
                <a:cubicBezTo>
                  <a:pt x="20795" y="9219"/>
                  <a:pt x="20795" y="9112"/>
                  <a:pt x="20726" y="9112"/>
                </a:cubicBezTo>
                <a:close/>
                <a:moveTo>
                  <a:pt x="18594" y="9154"/>
                </a:moveTo>
                <a:cubicBezTo>
                  <a:pt x="18548" y="9154"/>
                  <a:pt x="18548" y="9224"/>
                  <a:pt x="18594" y="9224"/>
                </a:cubicBezTo>
                <a:lnTo>
                  <a:pt x="18624" y="9224"/>
                </a:lnTo>
                <a:cubicBezTo>
                  <a:pt x="18625" y="9224"/>
                  <a:pt x="18625" y="9224"/>
                  <a:pt x="18625" y="9224"/>
                </a:cubicBezTo>
                <a:cubicBezTo>
                  <a:pt x="18668" y="9224"/>
                  <a:pt x="18670" y="9154"/>
                  <a:pt x="18624" y="9154"/>
                </a:cubicBezTo>
                <a:close/>
                <a:moveTo>
                  <a:pt x="13210" y="9161"/>
                </a:moveTo>
                <a:cubicBezTo>
                  <a:pt x="13165" y="9161"/>
                  <a:pt x="13165" y="9232"/>
                  <a:pt x="13210" y="9232"/>
                </a:cubicBezTo>
                <a:cubicBezTo>
                  <a:pt x="13257" y="9232"/>
                  <a:pt x="13257" y="9161"/>
                  <a:pt x="13210" y="9161"/>
                </a:cubicBezTo>
                <a:close/>
                <a:moveTo>
                  <a:pt x="15496" y="9146"/>
                </a:moveTo>
                <a:cubicBezTo>
                  <a:pt x="15485" y="9146"/>
                  <a:pt x="15475" y="9151"/>
                  <a:pt x="15468" y="9164"/>
                </a:cubicBezTo>
                <a:cubicBezTo>
                  <a:pt x="15463" y="9175"/>
                  <a:pt x="15458" y="9183"/>
                  <a:pt x="15452" y="9194"/>
                </a:cubicBezTo>
                <a:cubicBezTo>
                  <a:pt x="15438" y="9221"/>
                  <a:pt x="15463" y="9247"/>
                  <a:pt x="15487" y="9247"/>
                </a:cubicBezTo>
                <a:cubicBezTo>
                  <a:pt x="15497" y="9247"/>
                  <a:pt x="15508" y="9242"/>
                  <a:pt x="15514" y="9229"/>
                </a:cubicBezTo>
                <a:cubicBezTo>
                  <a:pt x="15519" y="9219"/>
                  <a:pt x="15525" y="9209"/>
                  <a:pt x="15530" y="9199"/>
                </a:cubicBezTo>
                <a:cubicBezTo>
                  <a:pt x="15544" y="9171"/>
                  <a:pt x="15520" y="9146"/>
                  <a:pt x="15496" y="9146"/>
                </a:cubicBezTo>
                <a:close/>
                <a:moveTo>
                  <a:pt x="13707" y="9144"/>
                </a:moveTo>
                <a:cubicBezTo>
                  <a:pt x="13638" y="9144"/>
                  <a:pt x="13638" y="9251"/>
                  <a:pt x="13707" y="9251"/>
                </a:cubicBezTo>
                <a:cubicBezTo>
                  <a:pt x="13775" y="9251"/>
                  <a:pt x="13776" y="9144"/>
                  <a:pt x="13707" y="9144"/>
                </a:cubicBezTo>
                <a:close/>
                <a:moveTo>
                  <a:pt x="2551" y="9226"/>
                </a:moveTo>
                <a:cubicBezTo>
                  <a:pt x="2542" y="9226"/>
                  <a:pt x="2533" y="9232"/>
                  <a:pt x="2533" y="9244"/>
                </a:cubicBezTo>
                <a:lnTo>
                  <a:pt x="2533" y="9260"/>
                </a:lnTo>
                <a:cubicBezTo>
                  <a:pt x="2533" y="9271"/>
                  <a:pt x="2542" y="9277"/>
                  <a:pt x="2551" y="9277"/>
                </a:cubicBezTo>
                <a:cubicBezTo>
                  <a:pt x="2560" y="9277"/>
                  <a:pt x="2569" y="9271"/>
                  <a:pt x="2569" y="9260"/>
                </a:cubicBezTo>
                <a:lnTo>
                  <a:pt x="2569" y="9244"/>
                </a:lnTo>
                <a:cubicBezTo>
                  <a:pt x="2569" y="9232"/>
                  <a:pt x="2560" y="9226"/>
                  <a:pt x="2551" y="9226"/>
                </a:cubicBezTo>
                <a:close/>
                <a:moveTo>
                  <a:pt x="12581" y="9172"/>
                </a:moveTo>
                <a:cubicBezTo>
                  <a:pt x="12512" y="9172"/>
                  <a:pt x="12512" y="9280"/>
                  <a:pt x="12581" y="9280"/>
                </a:cubicBezTo>
                <a:cubicBezTo>
                  <a:pt x="12649" y="9280"/>
                  <a:pt x="12649" y="9172"/>
                  <a:pt x="12581" y="9172"/>
                </a:cubicBezTo>
                <a:close/>
                <a:moveTo>
                  <a:pt x="18232" y="9214"/>
                </a:moveTo>
                <a:cubicBezTo>
                  <a:pt x="18187" y="9214"/>
                  <a:pt x="18187" y="9285"/>
                  <a:pt x="18233" y="9285"/>
                </a:cubicBezTo>
                <a:cubicBezTo>
                  <a:pt x="18279" y="9285"/>
                  <a:pt x="18279" y="9214"/>
                  <a:pt x="18233" y="9214"/>
                </a:cubicBezTo>
                <a:cubicBezTo>
                  <a:pt x="18232" y="9214"/>
                  <a:pt x="18232" y="9214"/>
                  <a:pt x="18232" y="9214"/>
                </a:cubicBezTo>
                <a:close/>
                <a:moveTo>
                  <a:pt x="11273" y="9185"/>
                </a:moveTo>
                <a:cubicBezTo>
                  <a:pt x="11267" y="9185"/>
                  <a:pt x="11261" y="9186"/>
                  <a:pt x="11255" y="9191"/>
                </a:cubicBezTo>
                <a:cubicBezTo>
                  <a:pt x="11239" y="9201"/>
                  <a:pt x="11224" y="9209"/>
                  <a:pt x="11210" y="9220"/>
                </a:cubicBezTo>
                <a:cubicBezTo>
                  <a:pt x="11178" y="9241"/>
                  <a:pt x="11198" y="9288"/>
                  <a:pt x="11227" y="9288"/>
                </a:cubicBezTo>
                <a:cubicBezTo>
                  <a:pt x="11233" y="9288"/>
                  <a:pt x="11239" y="9286"/>
                  <a:pt x="11245" y="9282"/>
                </a:cubicBezTo>
                <a:cubicBezTo>
                  <a:pt x="11261" y="9271"/>
                  <a:pt x="11276" y="9262"/>
                  <a:pt x="11290" y="9251"/>
                </a:cubicBezTo>
                <a:cubicBezTo>
                  <a:pt x="11322" y="9231"/>
                  <a:pt x="11302" y="9185"/>
                  <a:pt x="11273" y="9185"/>
                </a:cubicBezTo>
                <a:close/>
                <a:moveTo>
                  <a:pt x="22350" y="9210"/>
                </a:moveTo>
                <a:cubicBezTo>
                  <a:pt x="22344" y="9210"/>
                  <a:pt x="22339" y="9212"/>
                  <a:pt x="22333" y="9215"/>
                </a:cubicBezTo>
                <a:cubicBezTo>
                  <a:pt x="22322" y="9220"/>
                  <a:pt x="22313" y="9225"/>
                  <a:pt x="22303" y="9230"/>
                </a:cubicBezTo>
                <a:cubicBezTo>
                  <a:pt x="22266" y="9248"/>
                  <a:pt x="22289" y="9296"/>
                  <a:pt x="22322" y="9296"/>
                </a:cubicBezTo>
                <a:cubicBezTo>
                  <a:pt x="22327" y="9296"/>
                  <a:pt x="22333" y="9295"/>
                  <a:pt x="22338" y="9292"/>
                </a:cubicBezTo>
                <a:cubicBezTo>
                  <a:pt x="22349" y="9287"/>
                  <a:pt x="22358" y="9282"/>
                  <a:pt x="22369" y="9276"/>
                </a:cubicBezTo>
                <a:cubicBezTo>
                  <a:pt x="22403" y="9258"/>
                  <a:pt x="22382" y="9210"/>
                  <a:pt x="22350" y="9210"/>
                </a:cubicBezTo>
                <a:close/>
                <a:moveTo>
                  <a:pt x="8354" y="9212"/>
                </a:moveTo>
                <a:cubicBezTo>
                  <a:pt x="8350" y="9212"/>
                  <a:pt x="8346" y="9212"/>
                  <a:pt x="8342" y="9214"/>
                </a:cubicBezTo>
                <a:cubicBezTo>
                  <a:pt x="8327" y="9219"/>
                  <a:pt x="8312" y="9224"/>
                  <a:pt x="8297" y="9229"/>
                </a:cubicBezTo>
                <a:cubicBezTo>
                  <a:pt x="8258" y="9243"/>
                  <a:pt x="8269" y="9299"/>
                  <a:pt x="8304" y="9299"/>
                </a:cubicBezTo>
                <a:cubicBezTo>
                  <a:pt x="8308" y="9299"/>
                  <a:pt x="8312" y="9299"/>
                  <a:pt x="8316" y="9297"/>
                </a:cubicBezTo>
                <a:cubicBezTo>
                  <a:pt x="8332" y="9292"/>
                  <a:pt x="8346" y="9287"/>
                  <a:pt x="8360" y="9282"/>
                </a:cubicBezTo>
                <a:cubicBezTo>
                  <a:pt x="8400" y="9270"/>
                  <a:pt x="8389" y="9212"/>
                  <a:pt x="8354" y="9212"/>
                </a:cubicBezTo>
                <a:close/>
                <a:moveTo>
                  <a:pt x="10703" y="9152"/>
                </a:moveTo>
                <a:cubicBezTo>
                  <a:pt x="10698" y="9152"/>
                  <a:pt x="10693" y="9152"/>
                  <a:pt x="10688" y="9154"/>
                </a:cubicBezTo>
                <a:cubicBezTo>
                  <a:pt x="10662" y="9161"/>
                  <a:pt x="10642" y="9192"/>
                  <a:pt x="10651" y="9219"/>
                </a:cubicBezTo>
                <a:cubicBezTo>
                  <a:pt x="10656" y="9235"/>
                  <a:pt x="10662" y="9249"/>
                  <a:pt x="10665" y="9264"/>
                </a:cubicBezTo>
                <a:cubicBezTo>
                  <a:pt x="10673" y="9287"/>
                  <a:pt x="10693" y="9302"/>
                  <a:pt x="10717" y="9302"/>
                </a:cubicBezTo>
                <a:cubicBezTo>
                  <a:pt x="10722" y="9302"/>
                  <a:pt x="10726" y="9302"/>
                  <a:pt x="10731" y="9301"/>
                </a:cubicBezTo>
                <a:cubicBezTo>
                  <a:pt x="10757" y="9292"/>
                  <a:pt x="10777" y="9262"/>
                  <a:pt x="10767" y="9235"/>
                </a:cubicBezTo>
                <a:cubicBezTo>
                  <a:pt x="10762" y="9219"/>
                  <a:pt x="10757" y="9204"/>
                  <a:pt x="10753" y="9191"/>
                </a:cubicBezTo>
                <a:cubicBezTo>
                  <a:pt x="10745" y="9167"/>
                  <a:pt x="10725" y="9152"/>
                  <a:pt x="10703" y="9152"/>
                </a:cubicBezTo>
                <a:close/>
                <a:moveTo>
                  <a:pt x="14369" y="9206"/>
                </a:moveTo>
                <a:cubicBezTo>
                  <a:pt x="14328" y="9206"/>
                  <a:pt x="14292" y="9259"/>
                  <a:pt x="14329" y="9296"/>
                </a:cubicBezTo>
                <a:lnTo>
                  <a:pt x="14345" y="9312"/>
                </a:lnTo>
                <a:cubicBezTo>
                  <a:pt x="14356" y="9323"/>
                  <a:pt x="14369" y="9328"/>
                  <a:pt x="14381" y="9328"/>
                </a:cubicBezTo>
                <a:cubicBezTo>
                  <a:pt x="14422" y="9328"/>
                  <a:pt x="14458" y="9275"/>
                  <a:pt x="14420" y="9238"/>
                </a:cubicBezTo>
                <a:lnTo>
                  <a:pt x="14405" y="9222"/>
                </a:lnTo>
                <a:cubicBezTo>
                  <a:pt x="14394" y="9211"/>
                  <a:pt x="14381" y="9206"/>
                  <a:pt x="14369" y="9206"/>
                </a:cubicBezTo>
                <a:close/>
                <a:moveTo>
                  <a:pt x="6297" y="9175"/>
                </a:moveTo>
                <a:cubicBezTo>
                  <a:pt x="6279" y="9175"/>
                  <a:pt x="6263" y="9186"/>
                  <a:pt x="6264" y="9208"/>
                </a:cubicBezTo>
                <a:cubicBezTo>
                  <a:pt x="6266" y="9251"/>
                  <a:pt x="6286" y="9293"/>
                  <a:pt x="6320" y="9324"/>
                </a:cubicBezTo>
                <a:cubicBezTo>
                  <a:pt x="6328" y="9330"/>
                  <a:pt x="6338" y="9333"/>
                  <a:pt x="6347" y="9333"/>
                </a:cubicBezTo>
                <a:cubicBezTo>
                  <a:pt x="6355" y="9333"/>
                  <a:pt x="6363" y="9331"/>
                  <a:pt x="6370" y="9324"/>
                </a:cubicBezTo>
                <a:cubicBezTo>
                  <a:pt x="6383" y="9311"/>
                  <a:pt x="6385" y="9286"/>
                  <a:pt x="6370" y="9274"/>
                </a:cubicBezTo>
                <a:cubicBezTo>
                  <a:pt x="6349" y="9257"/>
                  <a:pt x="6336" y="9236"/>
                  <a:pt x="6335" y="9208"/>
                </a:cubicBezTo>
                <a:cubicBezTo>
                  <a:pt x="6333" y="9186"/>
                  <a:pt x="6315" y="9175"/>
                  <a:pt x="6297" y="9175"/>
                </a:cubicBezTo>
                <a:close/>
                <a:moveTo>
                  <a:pt x="5468" y="9246"/>
                </a:moveTo>
                <a:cubicBezTo>
                  <a:pt x="5456" y="9246"/>
                  <a:pt x="5443" y="9254"/>
                  <a:pt x="5436" y="9265"/>
                </a:cubicBezTo>
                <a:cubicBezTo>
                  <a:pt x="5426" y="9283"/>
                  <a:pt x="5434" y="9302"/>
                  <a:pt x="5450" y="9313"/>
                </a:cubicBezTo>
                <a:cubicBezTo>
                  <a:pt x="5469" y="9329"/>
                  <a:pt x="5489" y="9344"/>
                  <a:pt x="5510" y="9358"/>
                </a:cubicBezTo>
                <a:cubicBezTo>
                  <a:pt x="5514" y="9361"/>
                  <a:pt x="5519" y="9363"/>
                  <a:pt x="5525" y="9363"/>
                </a:cubicBezTo>
                <a:cubicBezTo>
                  <a:pt x="5537" y="9363"/>
                  <a:pt x="5551" y="9355"/>
                  <a:pt x="5558" y="9345"/>
                </a:cubicBezTo>
                <a:cubicBezTo>
                  <a:pt x="5568" y="9327"/>
                  <a:pt x="5561" y="9308"/>
                  <a:pt x="5545" y="9296"/>
                </a:cubicBezTo>
                <a:cubicBezTo>
                  <a:pt x="5525" y="9281"/>
                  <a:pt x="5505" y="9266"/>
                  <a:pt x="5484" y="9251"/>
                </a:cubicBezTo>
                <a:cubicBezTo>
                  <a:pt x="5480" y="9248"/>
                  <a:pt x="5474" y="9246"/>
                  <a:pt x="5468" y="9246"/>
                </a:cubicBezTo>
                <a:close/>
                <a:moveTo>
                  <a:pt x="9530" y="9240"/>
                </a:moveTo>
                <a:cubicBezTo>
                  <a:pt x="9503" y="9240"/>
                  <a:pt x="9476" y="9258"/>
                  <a:pt x="9476" y="9292"/>
                </a:cubicBezTo>
                <a:lnTo>
                  <a:pt x="9476" y="9323"/>
                </a:lnTo>
                <a:cubicBezTo>
                  <a:pt x="9476" y="9357"/>
                  <a:pt x="9503" y="9374"/>
                  <a:pt x="9530" y="9374"/>
                </a:cubicBezTo>
                <a:cubicBezTo>
                  <a:pt x="9557" y="9374"/>
                  <a:pt x="9584" y="9357"/>
                  <a:pt x="9584" y="9323"/>
                </a:cubicBezTo>
                <a:lnTo>
                  <a:pt x="9584" y="9292"/>
                </a:lnTo>
                <a:cubicBezTo>
                  <a:pt x="9584" y="9258"/>
                  <a:pt x="9557" y="9240"/>
                  <a:pt x="9530" y="9240"/>
                </a:cubicBezTo>
                <a:close/>
                <a:moveTo>
                  <a:pt x="7042" y="9312"/>
                </a:moveTo>
                <a:cubicBezTo>
                  <a:pt x="6997" y="9312"/>
                  <a:pt x="6998" y="9382"/>
                  <a:pt x="7043" y="9382"/>
                </a:cubicBezTo>
                <a:lnTo>
                  <a:pt x="7074" y="9382"/>
                </a:lnTo>
                <a:cubicBezTo>
                  <a:pt x="7119" y="9382"/>
                  <a:pt x="7119" y="9312"/>
                  <a:pt x="7074" y="9312"/>
                </a:cubicBezTo>
                <a:lnTo>
                  <a:pt x="7043" y="9312"/>
                </a:lnTo>
                <a:cubicBezTo>
                  <a:pt x="7043" y="9312"/>
                  <a:pt x="7043" y="9312"/>
                  <a:pt x="7042" y="9312"/>
                </a:cubicBezTo>
                <a:close/>
                <a:moveTo>
                  <a:pt x="16939" y="9377"/>
                </a:moveTo>
                <a:cubicBezTo>
                  <a:pt x="16916" y="9377"/>
                  <a:pt x="16916" y="9413"/>
                  <a:pt x="16939" y="9413"/>
                </a:cubicBezTo>
                <a:lnTo>
                  <a:pt x="16955" y="9413"/>
                </a:lnTo>
                <a:cubicBezTo>
                  <a:pt x="16979" y="9413"/>
                  <a:pt x="16979" y="9377"/>
                  <a:pt x="16955" y="9377"/>
                </a:cubicBezTo>
                <a:close/>
                <a:moveTo>
                  <a:pt x="6072" y="9353"/>
                </a:moveTo>
                <a:cubicBezTo>
                  <a:pt x="6029" y="9353"/>
                  <a:pt x="6029" y="9423"/>
                  <a:pt x="6074" y="9423"/>
                </a:cubicBezTo>
                <a:cubicBezTo>
                  <a:pt x="6120" y="9423"/>
                  <a:pt x="6120" y="9353"/>
                  <a:pt x="6074" y="9353"/>
                </a:cubicBezTo>
                <a:cubicBezTo>
                  <a:pt x="6074" y="9353"/>
                  <a:pt x="6073" y="9353"/>
                  <a:pt x="6072" y="9353"/>
                </a:cubicBezTo>
                <a:close/>
                <a:moveTo>
                  <a:pt x="5519" y="9366"/>
                </a:moveTo>
                <a:cubicBezTo>
                  <a:pt x="5473" y="9366"/>
                  <a:pt x="5473" y="9437"/>
                  <a:pt x="5519" y="9437"/>
                </a:cubicBezTo>
                <a:cubicBezTo>
                  <a:pt x="5565" y="9437"/>
                  <a:pt x="5565" y="9366"/>
                  <a:pt x="5519" y="9366"/>
                </a:cubicBezTo>
                <a:close/>
                <a:moveTo>
                  <a:pt x="16491" y="9389"/>
                </a:moveTo>
                <a:cubicBezTo>
                  <a:pt x="16478" y="9389"/>
                  <a:pt x="16467" y="9407"/>
                  <a:pt x="16478" y="9420"/>
                </a:cubicBezTo>
                <a:cubicBezTo>
                  <a:pt x="16487" y="9431"/>
                  <a:pt x="16499" y="9437"/>
                  <a:pt x="16513" y="9437"/>
                </a:cubicBezTo>
                <a:cubicBezTo>
                  <a:pt x="16525" y="9437"/>
                  <a:pt x="16537" y="9432"/>
                  <a:pt x="16546" y="9422"/>
                </a:cubicBezTo>
                <a:cubicBezTo>
                  <a:pt x="16558" y="9409"/>
                  <a:pt x="16546" y="9391"/>
                  <a:pt x="16533" y="9391"/>
                </a:cubicBezTo>
                <a:cubicBezTo>
                  <a:pt x="16529" y="9391"/>
                  <a:pt x="16525" y="9393"/>
                  <a:pt x="16521" y="9397"/>
                </a:cubicBezTo>
                <a:cubicBezTo>
                  <a:pt x="16518" y="9400"/>
                  <a:pt x="16515" y="9401"/>
                  <a:pt x="16512" y="9401"/>
                </a:cubicBezTo>
                <a:cubicBezTo>
                  <a:pt x="16509" y="9401"/>
                  <a:pt x="16506" y="9399"/>
                  <a:pt x="16503" y="9396"/>
                </a:cubicBezTo>
                <a:cubicBezTo>
                  <a:pt x="16499" y="9391"/>
                  <a:pt x="16495" y="9389"/>
                  <a:pt x="16491" y="9389"/>
                </a:cubicBezTo>
                <a:close/>
                <a:moveTo>
                  <a:pt x="19406" y="9380"/>
                </a:moveTo>
                <a:cubicBezTo>
                  <a:pt x="19374" y="9380"/>
                  <a:pt x="19351" y="9427"/>
                  <a:pt x="19388" y="9445"/>
                </a:cubicBezTo>
                <a:cubicBezTo>
                  <a:pt x="19399" y="9450"/>
                  <a:pt x="19407" y="9456"/>
                  <a:pt x="19417" y="9461"/>
                </a:cubicBezTo>
                <a:cubicBezTo>
                  <a:pt x="19423" y="9464"/>
                  <a:pt x="19429" y="9465"/>
                  <a:pt x="19434" y="9465"/>
                </a:cubicBezTo>
                <a:cubicBezTo>
                  <a:pt x="19466" y="9465"/>
                  <a:pt x="19488" y="9418"/>
                  <a:pt x="19453" y="9400"/>
                </a:cubicBezTo>
                <a:cubicBezTo>
                  <a:pt x="19443" y="9395"/>
                  <a:pt x="19433" y="9390"/>
                  <a:pt x="19423" y="9384"/>
                </a:cubicBezTo>
                <a:cubicBezTo>
                  <a:pt x="19417" y="9381"/>
                  <a:pt x="19411" y="9380"/>
                  <a:pt x="19406" y="9380"/>
                </a:cubicBezTo>
                <a:close/>
                <a:moveTo>
                  <a:pt x="822" y="9353"/>
                </a:moveTo>
                <a:cubicBezTo>
                  <a:pt x="804" y="9353"/>
                  <a:pt x="786" y="9362"/>
                  <a:pt x="775" y="9379"/>
                </a:cubicBezTo>
                <a:cubicBezTo>
                  <a:pt x="763" y="9403"/>
                  <a:pt x="769" y="9439"/>
                  <a:pt x="795" y="9452"/>
                </a:cubicBezTo>
                <a:cubicBezTo>
                  <a:pt x="806" y="9458"/>
                  <a:pt x="815" y="9463"/>
                  <a:pt x="826" y="9468"/>
                </a:cubicBezTo>
                <a:cubicBezTo>
                  <a:pt x="834" y="9472"/>
                  <a:pt x="844" y="9474"/>
                  <a:pt x="853" y="9474"/>
                </a:cubicBezTo>
                <a:cubicBezTo>
                  <a:pt x="871" y="9474"/>
                  <a:pt x="889" y="9466"/>
                  <a:pt x="899" y="9448"/>
                </a:cubicBezTo>
                <a:cubicBezTo>
                  <a:pt x="914" y="9424"/>
                  <a:pt x="905" y="9388"/>
                  <a:pt x="879" y="9375"/>
                </a:cubicBezTo>
                <a:cubicBezTo>
                  <a:pt x="869" y="9370"/>
                  <a:pt x="859" y="9364"/>
                  <a:pt x="849" y="9359"/>
                </a:cubicBezTo>
                <a:cubicBezTo>
                  <a:pt x="840" y="9355"/>
                  <a:pt x="831" y="9353"/>
                  <a:pt x="822" y="9353"/>
                </a:cubicBezTo>
                <a:close/>
                <a:moveTo>
                  <a:pt x="10446" y="9394"/>
                </a:moveTo>
                <a:cubicBezTo>
                  <a:pt x="10429" y="9394"/>
                  <a:pt x="10411" y="9405"/>
                  <a:pt x="10411" y="9428"/>
                </a:cubicBezTo>
                <a:lnTo>
                  <a:pt x="10411" y="9444"/>
                </a:lnTo>
                <a:cubicBezTo>
                  <a:pt x="10411" y="9467"/>
                  <a:pt x="10429" y="9479"/>
                  <a:pt x="10446" y="9479"/>
                </a:cubicBezTo>
                <a:cubicBezTo>
                  <a:pt x="10464" y="9479"/>
                  <a:pt x="10481" y="9467"/>
                  <a:pt x="10481" y="9444"/>
                </a:cubicBezTo>
                <a:lnTo>
                  <a:pt x="10481" y="9428"/>
                </a:lnTo>
                <a:cubicBezTo>
                  <a:pt x="10481" y="9405"/>
                  <a:pt x="10464" y="9394"/>
                  <a:pt x="10446" y="9394"/>
                </a:cubicBezTo>
                <a:close/>
                <a:moveTo>
                  <a:pt x="7097" y="9418"/>
                </a:moveTo>
                <a:cubicBezTo>
                  <a:pt x="7084" y="9418"/>
                  <a:pt x="7072" y="9436"/>
                  <a:pt x="7084" y="9448"/>
                </a:cubicBezTo>
                <a:lnTo>
                  <a:pt x="7113" y="9479"/>
                </a:lnTo>
                <a:cubicBezTo>
                  <a:pt x="7117" y="9482"/>
                  <a:pt x="7121" y="9484"/>
                  <a:pt x="7125" y="9484"/>
                </a:cubicBezTo>
                <a:cubicBezTo>
                  <a:pt x="7138" y="9484"/>
                  <a:pt x="7151" y="9466"/>
                  <a:pt x="7139" y="9454"/>
                </a:cubicBezTo>
                <a:lnTo>
                  <a:pt x="7108" y="9423"/>
                </a:lnTo>
                <a:cubicBezTo>
                  <a:pt x="7105" y="9420"/>
                  <a:pt x="7101" y="9418"/>
                  <a:pt x="7097" y="9418"/>
                </a:cubicBezTo>
                <a:close/>
                <a:moveTo>
                  <a:pt x="3602" y="9456"/>
                </a:moveTo>
                <a:cubicBezTo>
                  <a:pt x="3580" y="9456"/>
                  <a:pt x="3580" y="9490"/>
                  <a:pt x="3603" y="9491"/>
                </a:cubicBezTo>
                <a:cubicBezTo>
                  <a:pt x="3627" y="9491"/>
                  <a:pt x="3627" y="9456"/>
                  <a:pt x="3603" y="9456"/>
                </a:cubicBezTo>
                <a:cubicBezTo>
                  <a:pt x="3603" y="9456"/>
                  <a:pt x="3602" y="9456"/>
                  <a:pt x="3602" y="9456"/>
                </a:cubicBezTo>
                <a:close/>
                <a:moveTo>
                  <a:pt x="14310" y="9411"/>
                </a:moveTo>
                <a:cubicBezTo>
                  <a:pt x="14241" y="9411"/>
                  <a:pt x="14241" y="9517"/>
                  <a:pt x="14310" y="9517"/>
                </a:cubicBezTo>
                <a:lnTo>
                  <a:pt x="14326" y="9517"/>
                </a:lnTo>
                <a:cubicBezTo>
                  <a:pt x="14394" y="9516"/>
                  <a:pt x="14394" y="9411"/>
                  <a:pt x="14326" y="9411"/>
                </a:cubicBezTo>
                <a:close/>
                <a:moveTo>
                  <a:pt x="20198" y="9368"/>
                </a:moveTo>
                <a:cubicBezTo>
                  <a:pt x="20194" y="9368"/>
                  <a:pt x="20189" y="9368"/>
                  <a:pt x="20184" y="9370"/>
                </a:cubicBezTo>
                <a:cubicBezTo>
                  <a:pt x="20158" y="9377"/>
                  <a:pt x="20137" y="9407"/>
                  <a:pt x="20148" y="9435"/>
                </a:cubicBezTo>
                <a:cubicBezTo>
                  <a:pt x="20153" y="9450"/>
                  <a:pt x="20158" y="9465"/>
                  <a:pt x="20162" y="9480"/>
                </a:cubicBezTo>
                <a:cubicBezTo>
                  <a:pt x="20170" y="9503"/>
                  <a:pt x="20191" y="9518"/>
                  <a:pt x="20215" y="9518"/>
                </a:cubicBezTo>
                <a:cubicBezTo>
                  <a:pt x="20219" y="9518"/>
                  <a:pt x="20224" y="9518"/>
                  <a:pt x="20228" y="9516"/>
                </a:cubicBezTo>
                <a:cubicBezTo>
                  <a:pt x="20254" y="9508"/>
                  <a:pt x="20275" y="9479"/>
                  <a:pt x="20265" y="9450"/>
                </a:cubicBezTo>
                <a:cubicBezTo>
                  <a:pt x="20260" y="9437"/>
                  <a:pt x="20254" y="9421"/>
                  <a:pt x="20249" y="9406"/>
                </a:cubicBezTo>
                <a:cubicBezTo>
                  <a:pt x="20241" y="9384"/>
                  <a:pt x="20221" y="9368"/>
                  <a:pt x="20198" y="9368"/>
                </a:cubicBezTo>
                <a:close/>
                <a:moveTo>
                  <a:pt x="22841" y="9436"/>
                </a:moveTo>
                <a:cubicBezTo>
                  <a:pt x="22831" y="9436"/>
                  <a:pt x="22820" y="9441"/>
                  <a:pt x="22814" y="9454"/>
                </a:cubicBezTo>
                <a:cubicBezTo>
                  <a:pt x="22809" y="9464"/>
                  <a:pt x="22803" y="9473"/>
                  <a:pt x="22798" y="9484"/>
                </a:cubicBezTo>
                <a:cubicBezTo>
                  <a:pt x="22784" y="9511"/>
                  <a:pt x="22808" y="9537"/>
                  <a:pt x="22831" y="9537"/>
                </a:cubicBezTo>
                <a:cubicBezTo>
                  <a:pt x="22842" y="9537"/>
                  <a:pt x="22852" y="9532"/>
                  <a:pt x="22859" y="9518"/>
                </a:cubicBezTo>
                <a:cubicBezTo>
                  <a:pt x="22864" y="9508"/>
                  <a:pt x="22869" y="9500"/>
                  <a:pt x="22875" y="9489"/>
                </a:cubicBezTo>
                <a:cubicBezTo>
                  <a:pt x="22889" y="9462"/>
                  <a:pt x="22865" y="9436"/>
                  <a:pt x="22841" y="9436"/>
                </a:cubicBezTo>
                <a:close/>
                <a:moveTo>
                  <a:pt x="7380" y="9460"/>
                </a:moveTo>
                <a:cubicBezTo>
                  <a:pt x="7372" y="9460"/>
                  <a:pt x="7364" y="9463"/>
                  <a:pt x="7356" y="9470"/>
                </a:cubicBezTo>
                <a:lnTo>
                  <a:pt x="7341" y="9486"/>
                </a:lnTo>
                <a:cubicBezTo>
                  <a:pt x="7315" y="9511"/>
                  <a:pt x="7340" y="9547"/>
                  <a:pt x="7367" y="9547"/>
                </a:cubicBezTo>
                <a:cubicBezTo>
                  <a:pt x="7375" y="9547"/>
                  <a:pt x="7383" y="9544"/>
                  <a:pt x="7390" y="9536"/>
                </a:cubicBezTo>
                <a:lnTo>
                  <a:pt x="7406" y="9521"/>
                </a:lnTo>
                <a:cubicBezTo>
                  <a:pt x="7431" y="9496"/>
                  <a:pt x="7407" y="9460"/>
                  <a:pt x="7380" y="9460"/>
                </a:cubicBezTo>
                <a:close/>
                <a:moveTo>
                  <a:pt x="18608" y="9548"/>
                </a:moveTo>
                <a:cubicBezTo>
                  <a:pt x="18584" y="9548"/>
                  <a:pt x="18584" y="9583"/>
                  <a:pt x="18608" y="9583"/>
                </a:cubicBezTo>
                <a:cubicBezTo>
                  <a:pt x="18631" y="9583"/>
                  <a:pt x="18631" y="9548"/>
                  <a:pt x="18608" y="9548"/>
                </a:cubicBezTo>
                <a:close/>
                <a:moveTo>
                  <a:pt x="24711" y="9523"/>
                </a:moveTo>
                <a:cubicBezTo>
                  <a:pt x="24668" y="9523"/>
                  <a:pt x="24668" y="9592"/>
                  <a:pt x="24712" y="9594"/>
                </a:cubicBezTo>
                <a:cubicBezTo>
                  <a:pt x="24758" y="9594"/>
                  <a:pt x="24758" y="9523"/>
                  <a:pt x="24712" y="9523"/>
                </a:cubicBezTo>
                <a:cubicBezTo>
                  <a:pt x="24712" y="9523"/>
                  <a:pt x="24711" y="9523"/>
                  <a:pt x="24711" y="9523"/>
                </a:cubicBezTo>
                <a:close/>
                <a:moveTo>
                  <a:pt x="7720" y="9480"/>
                </a:moveTo>
                <a:cubicBezTo>
                  <a:pt x="7699" y="9480"/>
                  <a:pt x="7677" y="9497"/>
                  <a:pt x="7682" y="9524"/>
                </a:cubicBezTo>
                <a:lnTo>
                  <a:pt x="7698" y="9599"/>
                </a:lnTo>
                <a:cubicBezTo>
                  <a:pt x="7702" y="9617"/>
                  <a:pt x="7715" y="9624"/>
                  <a:pt x="7729" y="9624"/>
                </a:cubicBezTo>
                <a:cubicBezTo>
                  <a:pt x="7750" y="9624"/>
                  <a:pt x="7772" y="9607"/>
                  <a:pt x="7766" y="9580"/>
                </a:cubicBezTo>
                <a:lnTo>
                  <a:pt x="7750" y="9506"/>
                </a:lnTo>
                <a:cubicBezTo>
                  <a:pt x="7747" y="9487"/>
                  <a:pt x="7734" y="9480"/>
                  <a:pt x="7720" y="9480"/>
                </a:cubicBezTo>
                <a:close/>
                <a:moveTo>
                  <a:pt x="8943" y="9504"/>
                </a:moveTo>
                <a:cubicBezTo>
                  <a:pt x="8938" y="9504"/>
                  <a:pt x="8933" y="9505"/>
                  <a:pt x="8928" y="9507"/>
                </a:cubicBezTo>
                <a:cubicBezTo>
                  <a:pt x="8912" y="9512"/>
                  <a:pt x="8898" y="9517"/>
                  <a:pt x="8883" y="9523"/>
                </a:cubicBezTo>
                <a:cubicBezTo>
                  <a:pt x="8856" y="9532"/>
                  <a:pt x="8839" y="9559"/>
                  <a:pt x="8846" y="9589"/>
                </a:cubicBezTo>
                <a:cubicBezTo>
                  <a:pt x="8851" y="9610"/>
                  <a:pt x="8873" y="9628"/>
                  <a:pt x="8896" y="9628"/>
                </a:cubicBezTo>
                <a:cubicBezTo>
                  <a:pt x="8901" y="9628"/>
                  <a:pt x="8906" y="9627"/>
                  <a:pt x="8911" y="9625"/>
                </a:cubicBezTo>
                <a:cubicBezTo>
                  <a:pt x="8927" y="9620"/>
                  <a:pt x="8942" y="9615"/>
                  <a:pt x="8956" y="9610"/>
                </a:cubicBezTo>
                <a:cubicBezTo>
                  <a:pt x="8983" y="9600"/>
                  <a:pt x="9001" y="9573"/>
                  <a:pt x="8993" y="9544"/>
                </a:cubicBezTo>
                <a:cubicBezTo>
                  <a:pt x="8987" y="9522"/>
                  <a:pt x="8965" y="9504"/>
                  <a:pt x="8943" y="9504"/>
                </a:cubicBezTo>
                <a:close/>
                <a:moveTo>
                  <a:pt x="12970" y="9431"/>
                </a:moveTo>
                <a:cubicBezTo>
                  <a:pt x="12962" y="9431"/>
                  <a:pt x="12954" y="9434"/>
                  <a:pt x="12946" y="9442"/>
                </a:cubicBezTo>
                <a:cubicBezTo>
                  <a:pt x="12906" y="9485"/>
                  <a:pt x="12864" y="9529"/>
                  <a:pt x="12823" y="9574"/>
                </a:cubicBezTo>
                <a:cubicBezTo>
                  <a:pt x="12799" y="9599"/>
                  <a:pt x="12823" y="9635"/>
                  <a:pt x="12849" y="9635"/>
                </a:cubicBezTo>
                <a:cubicBezTo>
                  <a:pt x="12857" y="9635"/>
                  <a:pt x="12866" y="9631"/>
                  <a:pt x="12873" y="9623"/>
                </a:cubicBezTo>
                <a:cubicBezTo>
                  <a:pt x="12914" y="9580"/>
                  <a:pt x="12956" y="9536"/>
                  <a:pt x="12996" y="9491"/>
                </a:cubicBezTo>
                <a:cubicBezTo>
                  <a:pt x="13020" y="9466"/>
                  <a:pt x="12996" y="9431"/>
                  <a:pt x="12970" y="9431"/>
                </a:cubicBezTo>
                <a:close/>
                <a:moveTo>
                  <a:pt x="24081" y="9532"/>
                </a:moveTo>
                <a:cubicBezTo>
                  <a:pt x="24013" y="9532"/>
                  <a:pt x="24013" y="9639"/>
                  <a:pt x="24081" y="9639"/>
                </a:cubicBezTo>
                <a:cubicBezTo>
                  <a:pt x="24151" y="9639"/>
                  <a:pt x="24151" y="9532"/>
                  <a:pt x="24081" y="9532"/>
                </a:cubicBezTo>
                <a:close/>
                <a:moveTo>
                  <a:pt x="12204" y="9579"/>
                </a:moveTo>
                <a:cubicBezTo>
                  <a:pt x="12158" y="9579"/>
                  <a:pt x="12158" y="9649"/>
                  <a:pt x="12204" y="9649"/>
                </a:cubicBezTo>
                <a:cubicBezTo>
                  <a:pt x="12250" y="9649"/>
                  <a:pt x="12250" y="9579"/>
                  <a:pt x="12204" y="9579"/>
                </a:cubicBezTo>
                <a:close/>
                <a:moveTo>
                  <a:pt x="14697" y="9540"/>
                </a:moveTo>
                <a:cubicBezTo>
                  <a:pt x="14670" y="9540"/>
                  <a:pt x="14644" y="9557"/>
                  <a:pt x="14644" y="9592"/>
                </a:cubicBezTo>
                <a:lnTo>
                  <a:pt x="14644" y="9608"/>
                </a:lnTo>
                <a:cubicBezTo>
                  <a:pt x="14644" y="9643"/>
                  <a:pt x="14670" y="9660"/>
                  <a:pt x="14697" y="9660"/>
                </a:cubicBezTo>
                <a:cubicBezTo>
                  <a:pt x="14724" y="9660"/>
                  <a:pt x="14750" y="9643"/>
                  <a:pt x="14750" y="9608"/>
                </a:cubicBezTo>
                <a:lnTo>
                  <a:pt x="14750" y="9592"/>
                </a:lnTo>
                <a:cubicBezTo>
                  <a:pt x="14750" y="9557"/>
                  <a:pt x="14724" y="9540"/>
                  <a:pt x="14697" y="9540"/>
                </a:cubicBezTo>
                <a:close/>
                <a:moveTo>
                  <a:pt x="1320" y="9548"/>
                </a:moveTo>
                <a:cubicBezTo>
                  <a:pt x="1279" y="9548"/>
                  <a:pt x="1242" y="9601"/>
                  <a:pt x="1280" y="9638"/>
                </a:cubicBezTo>
                <a:lnTo>
                  <a:pt x="1296" y="9654"/>
                </a:lnTo>
                <a:cubicBezTo>
                  <a:pt x="1307" y="9665"/>
                  <a:pt x="1320" y="9670"/>
                  <a:pt x="1332" y="9670"/>
                </a:cubicBezTo>
                <a:cubicBezTo>
                  <a:pt x="1373" y="9670"/>
                  <a:pt x="1409" y="9616"/>
                  <a:pt x="1372" y="9579"/>
                </a:cubicBezTo>
                <a:lnTo>
                  <a:pt x="1356" y="9564"/>
                </a:lnTo>
                <a:cubicBezTo>
                  <a:pt x="1345" y="9553"/>
                  <a:pt x="1332" y="9548"/>
                  <a:pt x="1320" y="9548"/>
                </a:cubicBezTo>
                <a:close/>
                <a:moveTo>
                  <a:pt x="8463" y="9553"/>
                </a:moveTo>
                <a:cubicBezTo>
                  <a:pt x="8437" y="9553"/>
                  <a:pt x="8410" y="9570"/>
                  <a:pt x="8410" y="9604"/>
                </a:cubicBezTo>
                <a:lnTo>
                  <a:pt x="8410" y="9620"/>
                </a:lnTo>
                <a:cubicBezTo>
                  <a:pt x="8410" y="9655"/>
                  <a:pt x="8437" y="9672"/>
                  <a:pt x="8464" y="9672"/>
                </a:cubicBezTo>
                <a:cubicBezTo>
                  <a:pt x="8491" y="9672"/>
                  <a:pt x="8517" y="9655"/>
                  <a:pt x="8517" y="9620"/>
                </a:cubicBezTo>
                <a:lnTo>
                  <a:pt x="8517" y="9604"/>
                </a:lnTo>
                <a:cubicBezTo>
                  <a:pt x="8517" y="9570"/>
                  <a:pt x="8490" y="9553"/>
                  <a:pt x="8463" y="9553"/>
                </a:cubicBezTo>
                <a:close/>
                <a:moveTo>
                  <a:pt x="3740" y="9605"/>
                </a:moveTo>
                <a:cubicBezTo>
                  <a:pt x="3728" y="9605"/>
                  <a:pt x="3716" y="9618"/>
                  <a:pt x="3723" y="9633"/>
                </a:cubicBezTo>
                <a:cubicBezTo>
                  <a:pt x="3729" y="9643"/>
                  <a:pt x="3734" y="9653"/>
                  <a:pt x="3739" y="9663"/>
                </a:cubicBezTo>
                <a:cubicBezTo>
                  <a:pt x="3742" y="9670"/>
                  <a:pt x="3747" y="9672"/>
                  <a:pt x="3753" y="9672"/>
                </a:cubicBezTo>
                <a:cubicBezTo>
                  <a:pt x="3764" y="9672"/>
                  <a:pt x="3777" y="9659"/>
                  <a:pt x="3770" y="9644"/>
                </a:cubicBezTo>
                <a:cubicBezTo>
                  <a:pt x="3763" y="9636"/>
                  <a:pt x="3758" y="9625"/>
                  <a:pt x="3754" y="9615"/>
                </a:cubicBezTo>
                <a:cubicBezTo>
                  <a:pt x="3750" y="9608"/>
                  <a:pt x="3745" y="9605"/>
                  <a:pt x="3740" y="9605"/>
                </a:cubicBezTo>
                <a:close/>
                <a:moveTo>
                  <a:pt x="3227" y="9554"/>
                </a:moveTo>
                <a:cubicBezTo>
                  <a:pt x="3218" y="9554"/>
                  <a:pt x="3208" y="9556"/>
                  <a:pt x="3200" y="9560"/>
                </a:cubicBezTo>
                <a:cubicBezTo>
                  <a:pt x="3189" y="9566"/>
                  <a:pt x="3180" y="9571"/>
                  <a:pt x="3169" y="9576"/>
                </a:cubicBezTo>
                <a:cubicBezTo>
                  <a:pt x="3143" y="9590"/>
                  <a:pt x="3137" y="9625"/>
                  <a:pt x="3150" y="9649"/>
                </a:cubicBezTo>
                <a:cubicBezTo>
                  <a:pt x="3161" y="9667"/>
                  <a:pt x="3179" y="9676"/>
                  <a:pt x="3197" y="9676"/>
                </a:cubicBezTo>
                <a:cubicBezTo>
                  <a:pt x="3206" y="9676"/>
                  <a:pt x="3215" y="9674"/>
                  <a:pt x="3224" y="9669"/>
                </a:cubicBezTo>
                <a:cubicBezTo>
                  <a:pt x="3234" y="9664"/>
                  <a:pt x="3243" y="9659"/>
                  <a:pt x="3253" y="9654"/>
                </a:cubicBezTo>
                <a:cubicBezTo>
                  <a:pt x="3279" y="9641"/>
                  <a:pt x="3287" y="9605"/>
                  <a:pt x="3273" y="9580"/>
                </a:cubicBezTo>
                <a:cubicBezTo>
                  <a:pt x="3262" y="9563"/>
                  <a:pt x="3245" y="9554"/>
                  <a:pt x="3227" y="9554"/>
                </a:cubicBezTo>
                <a:close/>
                <a:moveTo>
                  <a:pt x="4263" y="9570"/>
                </a:moveTo>
                <a:cubicBezTo>
                  <a:pt x="4195" y="9571"/>
                  <a:pt x="4194" y="9678"/>
                  <a:pt x="4263" y="9678"/>
                </a:cubicBezTo>
                <a:lnTo>
                  <a:pt x="4293" y="9678"/>
                </a:lnTo>
                <a:cubicBezTo>
                  <a:pt x="4361" y="9678"/>
                  <a:pt x="4362" y="9570"/>
                  <a:pt x="4293" y="9570"/>
                </a:cubicBezTo>
                <a:close/>
                <a:moveTo>
                  <a:pt x="6277" y="9581"/>
                </a:moveTo>
                <a:cubicBezTo>
                  <a:pt x="6259" y="9581"/>
                  <a:pt x="6242" y="9593"/>
                  <a:pt x="6242" y="9616"/>
                </a:cubicBezTo>
                <a:lnTo>
                  <a:pt x="6242" y="9646"/>
                </a:lnTo>
                <a:cubicBezTo>
                  <a:pt x="6242" y="9669"/>
                  <a:pt x="6259" y="9680"/>
                  <a:pt x="6277" y="9680"/>
                </a:cubicBezTo>
                <a:cubicBezTo>
                  <a:pt x="6294" y="9680"/>
                  <a:pt x="6312" y="9669"/>
                  <a:pt x="6312" y="9646"/>
                </a:cubicBezTo>
                <a:lnTo>
                  <a:pt x="6312" y="9616"/>
                </a:lnTo>
                <a:cubicBezTo>
                  <a:pt x="6312" y="9593"/>
                  <a:pt x="6294" y="9581"/>
                  <a:pt x="6277" y="9581"/>
                </a:cubicBezTo>
                <a:close/>
                <a:moveTo>
                  <a:pt x="15152" y="9567"/>
                </a:moveTo>
                <a:cubicBezTo>
                  <a:pt x="15134" y="9567"/>
                  <a:pt x="15116" y="9578"/>
                  <a:pt x="15116" y="9601"/>
                </a:cubicBezTo>
                <a:lnTo>
                  <a:pt x="15116" y="9646"/>
                </a:lnTo>
                <a:cubicBezTo>
                  <a:pt x="15116" y="9669"/>
                  <a:pt x="15134" y="9680"/>
                  <a:pt x="15152" y="9680"/>
                </a:cubicBezTo>
                <a:cubicBezTo>
                  <a:pt x="15169" y="9680"/>
                  <a:pt x="15187" y="9669"/>
                  <a:pt x="15187" y="9646"/>
                </a:cubicBezTo>
                <a:lnTo>
                  <a:pt x="15187" y="9601"/>
                </a:lnTo>
                <a:cubicBezTo>
                  <a:pt x="15187" y="9578"/>
                  <a:pt x="15169" y="9567"/>
                  <a:pt x="15152" y="9567"/>
                </a:cubicBezTo>
                <a:close/>
                <a:moveTo>
                  <a:pt x="13946" y="9597"/>
                </a:moveTo>
                <a:cubicBezTo>
                  <a:pt x="13919" y="9597"/>
                  <a:pt x="13895" y="9633"/>
                  <a:pt x="13921" y="9658"/>
                </a:cubicBezTo>
                <a:lnTo>
                  <a:pt x="13936" y="9674"/>
                </a:lnTo>
                <a:cubicBezTo>
                  <a:pt x="13944" y="9681"/>
                  <a:pt x="13952" y="9684"/>
                  <a:pt x="13960" y="9684"/>
                </a:cubicBezTo>
                <a:cubicBezTo>
                  <a:pt x="13987" y="9684"/>
                  <a:pt x="14011" y="9648"/>
                  <a:pt x="13986" y="9623"/>
                </a:cubicBezTo>
                <a:lnTo>
                  <a:pt x="13970" y="9608"/>
                </a:lnTo>
                <a:cubicBezTo>
                  <a:pt x="13963" y="9600"/>
                  <a:pt x="13954" y="9597"/>
                  <a:pt x="13946" y="9597"/>
                </a:cubicBezTo>
                <a:close/>
                <a:moveTo>
                  <a:pt x="6102" y="9636"/>
                </a:moveTo>
                <a:cubicBezTo>
                  <a:pt x="6094" y="9636"/>
                  <a:pt x="6086" y="9639"/>
                  <a:pt x="6079" y="9647"/>
                </a:cubicBezTo>
                <a:lnTo>
                  <a:pt x="6064" y="9663"/>
                </a:lnTo>
                <a:cubicBezTo>
                  <a:pt x="6038" y="9688"/>
                  <a:pt x="6063" y="9724"/>
                  <a:pt x="6090" y="9724"/>
                </a:cubicBezTo>
                <a:cubicBezTo>
                  <a:pt x="6095" y="9724"/>
                  <a:pt x="6101" y="9723"/>
                  <a:pt x="6106" y="9720"/>
                </a:cubicBezTo>
                <a:cubicBezTo>
                  <a:pt x="6112" y="9723"/>
                  <a:pt x="6119" y="9724"/>
                  <a:pt x="6126" y="9724"/>
                </a:cubicBezTo>
                <a:cubicBezTo>
                  <a:pt x="6144" y="9724"/>
                  <a:pt x="6162" y="9713"/>
                  <a:pt x="6162" y="9690"/>
                </a:cubicBezTo>
                <a:lnTo>
                  <a:pt x="6162" y="9675"/>
                </a:lnTo>
                <a:cubicBezTo>
                  <a:pt x="6162" y="9652"/>
                  <a:pt x="6144" y="9640"/>
                  <a:pt x="6126" y="9640"/>
                </a:cubicBezTo>
                <a:cubicBezTo>
                  <a:pt x="6124" y="9640"/>
                  <a:pt x="6121" y="9640"/>
                  <a:pt x="6118" y="9641"/>
                </a:cubicBezTo>
                <a:cubicBezTo>
                  <a:pt x="6113" y="9638"/>
                  <a:pt x="6108" y="9636"/>
                  <a:pt x="6102" y="9636"/>
                </a:cubicBezTo>
                <a:close/>
                <a:moveTo>
                  <a:pt x="19762" y="9581"/>
                </a:moveTo>
                <a:cubicBezTo>
                  <a:pt x="19752" y="9581"/>
                  <a:pt x="19742" y="9584"/>
                  <a:pt x="19736" y="9591"/>
                </a:cubicBezTo>
                <a:cubicBezTo>
                  <a:pt x="19721" y="9605"/>
                  <a:pt x="19723" y="9626"/>
                  <a:pt x="19736" y="9641"/>
                </a:cubicBezTo>
                <a:cubicBezTo>
                  <a:pt x="19757" y="9665"/>
                  <a:pt x="19777" y="9690"/>
                  <a:pt x="19798" y="9715"/>
                </a:cubicBezTo>
                <a:cubicBezTo>
                  <a:pt x="19803" y="9722"/>
                  <a:pt x="19812" y="9726"/>
                  <a:pt x="19821" y="9726"/>
                </a:cubicBezTo>
                <a:cubicBezTo>
                  <a:pt x="19831" y="9726"/>
                  <a:pt x="19840" y="9722"/>
                  <a:pt x="19847" y="9715"/>
                </a:cubicBezTo>
                <a:cubicBezTo>
                  <a:pt x="19862" y="9701"/>
                  <a:pt x="19861" y="9680"/>
                  <a:pt x="19847" y="9665"/>
                </a:cubicBezTo>
                <a:cubicBezTo>
                  <a:pt x="19826" y="9641"/>
                  <a:pt x="19807" y="9616"/>
                  <a:pt x="19786" y="9591"/>
                </a:cubicBezTo>
                <a:cubicBezTo>
                  <a:pt x="19780" y="9584"/>
                  <a:pt x="19771" y="9581"/>
                  <a:pt x="19762" y="9581"/>
                </a:cubicBezTo>
                <a:close/>
                <a:moveTo>
                  <a:pt x="5288" y="9605"/>
                </a:moveTo>
                <a:cubicBezTo>
                  <a:pt x="5252" y="9605"/>
                  <a:pt x="5215" y="9644"/>
                  <a:pt x="5238" y="9685"/>
                </a:cubicBezTo>
                <a:cubicBezTo>
                  <a:pt x="5258" y="9721"/>
                  <a:pt x="5290" y="9737"/>
                  <a:pt x="5329" y="9742"/>
                </a:cubicBezTo>
                <a:cubicBezTo>
                  <a:pt x="5331" y="9742"/>
                  <a:pt x="5333" y="9742"/>
                  <a:pt x="5335" y="9742"/>
                </a:cubicBezTo>
                <a:cubicBezTo>
                  <a:pt x="5361" y="9742"/>
                  <a:pt x="5383" y="9714"/>
                  <a:pt x="5383" y="9688"/>
                </a:cubicBezTo>
                <a:cubicBezTo>
                  <a:pt x="5383" y="9658"/>
                  <a:pt x="5361" y="9639"/>
                  <a:pt x="5333" y="9636"/>
                </a:cubicBezTo>
                <a:cubicBezTo>
                  <a:pt x="5331" y="9634"/>
                  <a:pt x="5331" y="9633"/>
                  <a:pt x="5330" y="9632"/>
                </a:cubicBezTo>
                <a:cubicBezTo>
                  <a:pt x="5320" y="9613"/>
                  <a:pt x="5305" y="9605"/>
                  <a:pt x="5288" y="9605"/>
                </a:cubicBezTo>
                <a:close/>
                <a:moveTo>
                  <a:pt x="17870" y="9711"/>
                </a:moveTo>
                <a:cubicBezTo>
                  <a:pt x="17848" y="9711"/>
                  <a:pt x="17846" y="9747"/>
                  <a:pt x="17870" y="9747"/>
                </a:cubicBezTo>
                <a:lnTo>
                  <a:pt x="17886" y="9747"/>
                </a:lnTo>
                <a:cubicBezTo>
                  <a:pt x="17908" y="9746"/>
                  <a:pt x="17909" y="9711"/>
                  <a:pt x="17886" y="9711"/>
                </a:cubicBezTo>
                <a:close/>
                <a:moveTo>
                  <a:pt x="4895" y="9681"/>
                </a:moveTo>
                <a:cubicBezTo>
                  <a:pt x="4849" y="9681"/>
                  <a:pt x="4849" y="9752"/>
                  <a:pt x="4895" y="9752"/>
                </a:cubicBezTo>
                <a:cubicBezTo>
                  <a:pt x="4940" y="9752"/>
                  <a:pt x="4940" y="9681"/>
                  <a:pt x="4895" y="9681"/>
                </a:cubicBezTo>
                <a:close/>
                <a:moveTo>
                  <a:pt x="11722" y="9649"/>
                </a:moveTo>
                <a:cubicBezTo>
                  <a:pt x="11654" y="9649"/>
                  <a:pt x="11654" y="9757"/>
                  <a:pt x="11722" y="9757"/>
                </a:cubicBezTo>
                <a:cubicBezTo>
                  <a:pt x="11791" y="9757"/>
                  <a:pt x="11791" y="9649"/>
                  <a:pt x="11722" y="9649"/>
                </a:cubicBezTo>
                <a:close/>
                <a:moveTo>
                  <a:pt x="9589" y="9693"/>
                </a:moveTo>
                <a:cubicBezTo>
                  <a:pt x="9543" y="9693"/>
                  <a:pt x="9543" y="9764"/>
                  <a:pt x="9589" y="9764"/>
                </a:cubicBezTo>
                <a:lnTo>
                  <a:pt x="9618" y="9764"/>
                </a:lnTo>
                <a:cubicBezTo>
                  <a:pt x="9664" y="9764"/>
                  <a:pt x="9664" y="9693"/>
                  <a:pt x="9618" y="9693"/>
                </a:cubicBezTo>
                <a:close/>
                <a:moveTo>
                  <a:pt x="24441" y="9686"/>
                </a:moveTo>
                <a:cubicBezTo>
                  <a:pt x="24424" y="9686"/>
                  <a:pt x="24406" y="9698"/>
                  <a:pt x="24406" y="9721"/>
                </a:cubicBezTo>
                <a:lnTo>
                  <a:pt x="24406" y="9736"/>
                </a:lnTo>
                <a:cubicBezTo>
                  <a:pt x="24406" y="9759"/>
                  <a:pt x="24424" y="9771"/>
                  <a:pt x="24441" y="9771"/>
                </a:cubicBezTo>
                <a:cubicBezTo>
                  <a:pt x="24459" y="9771"/>
                  <a:pt x="24476" y="9759"/>
                  <a:pt x="24476" y="9736"/>
                </a:cubicBezTo>
                <a:lnTo>
                  <a:pt x="24476" y="9721"/>
                </a:lnTo>
                <a:cubicBezTo>
                  <a:pt x="24476" y="9698"/>
                  <a:pt x="24459" y="9686"/>
                  <a:pt x="24441" y="9686"/>
                </a:cubicBezTo>
                <a:close/>
                <a:moveTo>
                  <a:pt x="21312" y="9673"/>
                </a:moveTo>
                <a:cubicBezTo>
                  <a:pt x="21294" y="9673"/>
                  <a:pt x="21276" y="9685"/>
                  <a:pt x="21276" y="9707"/>
                </a:cubicBezTo>
                <a:lnTo>
                  <a:pt x="21276" y="9737"/>
                </a:lnTo>
                <a:cubicBezTo>
                  <a:pt x="21276" y="9760"/>
                  <a:pt x="21294" y="9772"/>
                  <a:pt x="21312" y="9772"/>
                </a:cubicBezTo>
                <a:cubicBezTo>
                  <a:pt x="21329" y="9772"/>
                  <a:pt x="21347" y="9760"/>
                  <a:pt x="21347" y="9737"/>
                </a:cubicBezTo>
                <a:lnTo>
                  <a:pt x="21347" y="9707"/>
                </a:lnTo>
                <a:cubicBezTo>
                  <a:pt x="21347" y="9685"/>
                  <a:pt x="21329" y="9673"/>
                  <a:pt x="21312" y="9673"/>
                </a:cubicBezTo>
                <a:close/>
                <a:moveTo>
                  <a:pt x="6492" y="9683"/>
                </a:moveTo>
                <a:cubicBezTo>
                  <a:pt x="6481" y="9683"/>
                  <a:pt x="6470" y="9689"/>
                  <a:pt x="6464" y="9702"/>
                </a:cubicBezTo>
                <a:cubicBezTo>
                  <a:pt x="6459" y="9712"/>
                  <a:pt x="6453" y="9722"/>
                  <a:pt x="6448" y="9732"/>
                </a:cubicBezTo>
                <a:cubicBezTo>
                  <a:pt x="6434" y="9760"/>
                  <a:pt x="6459" y="9786"/>
                  <a:pt x="6483" y="9786"/>
                </a:cubicBezTo>
                <a:cubicBezTo>
                  <a:pt x="6493" y="9786"/>
                  <a:pt x="6504" y="9780"/>
                  <a:pt x="6510" y="9768"/>
                </a:cubicBezTo>
                <a:cubicBezTo>
                  <a:pt x="6515" y="9757"/>
                  <a:pt x="6521" y="9748"/>
                  <a:pt x="6526" y="9737"/>
                </a:cubicBezTo>
                <a:cubicBezTo>
                  <a:pt x="6540" y="9709"/>
                  <a:pt x="6515" y="9683"/>
                  <a:pt x="6492" y="9683"/>
                </a:cubicBezTo>
                <a:close/>
                <a:moveTo>
                  <a:pt x="2429" y="9708"/>
                </a:moveTo>
                <a:cubicBezTo>
                  <a:pt x="2423" y="9708"/>
                  <a:pt x="2418" y="9710"/>
                  <a:pt x="2414" y="9715"/>
                </a:cubicBezTo>
                <a:cubicBezTo>
                  <a:pt x="2401" y="9732"/>
                  <a:pt x="2386" y="9746"/>
                  <a:pt x="2366" y="9752"/>
                </a:cubicBezTo>
                <a:cubicBezTo>
                  <a:pt x="2347" y="9759"/>
                  <a:pt x="2353" y="9787"/>
                  <a:pt x="2369" y="9787"/>
                </a:cubicBezTo>
                <a:cubicBezTo>
                  <a:pt x="2371" y="9787"/>
                  <a:pt x="2373" y="9787"/>
                  <a:pt x="2375" y="9786"/>
                </a:cubicBezTo>
                <a:cubicBezTo>
                  <a:pt x="2403" y="9777"/>
                  <a:pt x="2428" y="9758"/>
                  <a:pt x="2444" y="9733"/>
                </a:cubicBezTo>
                <a:cubicBezTo>
                  <a:pt x="2453" y="9721"/>
                  <a:pt x="2441" y="9708"/>
                  <a:pt x="2429" y="9708"/>
                </a:cubicBezTo>
                <a:close/>
                <a:moveTo>
                  <a:pt x="15602" y="9731"/>
                </a:moveTo>
                <a:cubicBezTo>
                  <a:pt x="15556" y="9731"/>
                  <a:pt x="15556" y="9801"/>
                  <a:pt x="15602" y="9801"/>
                </a:cubicBezTo>
                <a:lnTo>
                  <a:pt x="15618" y="9801"/>
                </a:lnTo>
                <a:cubicBezTo>
                  <a:pt x="15619" y="9801"/>
                  <a:pt x="15619" y="9801"/>
                  <a:pt x="15620" y="9801"/>
                </a:cubicBezTo>
                <a:cubicBezTo>
                  <a:pt x="15664" y="9801"/>
                  <a:pt x="15663" y="9732"/>
                  <a:pt x="15618" y="9731"/>
                </a:cubicBezTo>
                <a:close/>
                <a:moveTo>
                  <a:pt x="17194" y="9739"/>
                </a:moveTo>
                <a:cubicBezTo>
                  <a:pt x="17182" y="9739"/>
                  <a:pt x="17170" y="9752"/>
                  <a:pt x="17178" y="9767"/>
                </a:cubicBezTo>
                <a:cubicBezTo>
                  <a:pt x="17183" y="9777"/>
                  <a:pt x="17188" y="9788"/>
                  <a:pt x="17193" y="9796"/>
                </a:cubicBezTo>
                <a:cubicBezTo>
                  <a:pt x="17197" y="9803"/>
                  <a:pt x="17202" y="9805"/>
                  <a:pt x="17207" y="9805"/>
                </a:cubicBezTo>
                <a:cubicBezTo>
                  <a:pt x="17218" y="9805"/>
                  <a:pt x="17230" y="9793"/>
                  <a:pt x="17223" y="9778"/>
                </a:cubicBezTo>
                <a:cubicBezTo>
                  <a:pt x="17218" y="9768"/>
                  <a:pt x="17212" y="9758"/>
                  <a:pt x="17207" y="9748"/>
                </a:cubicBezTo>
                <a:cubicBezTo>
                  <a:pt x="17204" y="9741"/>
                  <a:pt x="17199" y="9739"/>
                  <a:pt x="17194" y="9739"/>
                </a:cubicBezTo>
                <a:close/>
                <a:moveTo>
                  <a:pt x="14552" y="9696"/>
                </a:moveTo>
                <a:cubicBezTo>
                  <a:pt x="14512" y="9696"/>
                  <a:pt x="14475" y="9750"/>
                  <a:pt x="14513" y="9788"/>
                </a:cubicBezTo>
                <a:lnTo>
                  <a:pt x="14528" y="9803"/>
                </a:lnTo>
                <a:cubicBezTo>
                  <a:pt x="14539" y="9814"/>
                  <a:pt x="14552" y="9819"/>
                  <a:pt x="14564" y="9819"/>
                </a:cubicBezTo>
                <a:cubicBezTo>
                  <a:pt x="14605" y="9819"/>
                  <a:pt x="14642" y="9766"/>
                  <a:pt x="14604" y="9728"/>
                </a:cubicBezTo>
                <a:lnTo>
                  <a:pt x="14588" y="9712"/>
                </a:lnTo>
                <a:cubicBezTo>
                  <a:pt x="14577" y="9701"/>
                  <a:pt x="14565" y="9696"/>
                  <a:pt x="14552" y="9696"/>
                </a:cubicBezTo>
                <a:close/>
                <a:moveTo>
                  <a:pt x="20739" y="9682"/>
                </a:moveTo>
                <a:cubicBezTo>
                  <a:pt x="20720" y="9682"/>
                  <a:pt x="20702" y="9691"/>
                  <a:pt x="20693" y="9708"/>
                </a:cubicBezTo>
                <a:cubicBezTo>
                  <a:pt x="20688" y="9720"/>
                  <a:pt x="20683" y="9728"/>
                  <a:pt x="20678" y="9738"/>
                </a:cubicBezTo>
                <a:cubicBezTo>
                  <a:pt x="20664" y="9764"/>
                  <a:pt x="20671" y="9796"/>
                  <a:pt x="20698" y="9812"/>
                </a:cubicBezTo>
                <a:cubicBezTo>
                  <a:pt x="20706" y="9817"/>
                  <a:pt x="20715" y="9819"/>
                  <a:pt x="20725" y="9819"/>
                </a:cubicBezTo>
                <a:cubicBezTo>
                  <a:pt x="20743" y="9819"/>
                  <a:pt x="20762" y="9810"/>
                  <a:pt x="20771" y="9793"/>
                </a:cubicBezTo>
                <a:cubicBezTo>
                  <a:pt x="20776" y="9782"/>
                  <a:pt x="20781" y="9773"/>
                  <a:pt x="20786" y="9763"/>
                </a:cubicBezTo>
                <a:cubicBezTo>
                  <a:pt x="20799" y="9736"/>
                  <a:pt x="20794" y="9705"/>
                  <a:pt x="20767" y="9689"/>
                </a:cubicBezTo>
                <a:cubicBezTo>
                  <a:pt x="20759" y="9684"/>
                  <a:pt x="20749" y="9682"/>
                  <a:pt x="20739" y="9682"/>
                </a:cubicBezTo>
                <a:close/>
                <a:moveTo>
                  <a:pt x="9228" y="9752"/>
                </a:moveTo>
                <a:cubicBezTo>
                  <a:pt x="9182" y="9752"/>
                  <a:pt x="9183" y="9822"/>
                  <a:pt x="9229" y="9822"/>
                </a:cubicBezTo>
                <a:cubicBezTo>
                  <a:pt x="9275" y="9822"/>
                  <a:pt x="9275" y="9752"/>
                  <a:pt x="9229" y="9752"/>
                </a:cubicBezTo>
                <a:cubicBezTo>
                  <a:pt x="9228" y="9752"/>
                  <a:pt x="9228" y="9752"/>
                  <a:pt x="9228" y="9752"/>
                </a:cubicBezTo>
                <a:close/>
                <a:moveTo>
                  <a:pt x="13346" y="9749"/>
                </a:moveTo>
                <a:cubicBezTo>
                  <a:pt x="13340" y="9749"/>
                  <a:pt x="13335" y="9750"/>
                  <a:pt x="13329" y="9753"/>
                </a:cubicBezTo>
                <a:cubicBezTo>
                  <a:pt x="13318" y="9758"/>
                  <a:pt x="13309" y="9764"/>
                  <a:pt x="13298" y="9769"/>
                </a:cubicBezTo>
                <a:cubicBezTo>
                  <a:pt x="13262" y="9787"/>
                  <a:pt x="13285" y="9835"/>
                  <a:pt x="13318" y="9835"/>
                </a:cubicBezTo>
                <a:cubicBezTo>
                  <a:pt x="13323" y="9835"/>
                  <a:pt x="13328" y="9833"/>
                  <a:pt x="13334" y="9831"/>
                </a:cubicBezTo>
                <a:cubicBezTo>
                  <a:pt x="13345" y="9825"/>
                  <a:pt x="13354" y="9820"/>
                  <a:pt x="13364" y="9815"/>
                </a:cubicBezTo>
                <a:cubicBezTo>
                  <a:pt x="13399" y="9797"/>
                  <a:pt x="13378" y="9749"/>
                  <a:pt x="13346" y="9749"/>
                </a:cubicBezTo>
                <a:close/>
                <a:moveTo>
                  <a:pt x="23323" y="9753"/>
                </a:moveTo>
                <a:cubicBezTo>
                  <a:pt x="23315" y="9753"/>
                  <a:pt x="23307" y="9756"/>
                  <a:pt x="23299" y="9764"/>
                </a:cubicBezTo>
                <a:lnTo>
                  <a:pt x="23283" y="9779"/>
                </a:lnTo>
                <a:cubicBezTo>
                  <a:pt x="23258" y="9804"/>
                  <a:pt x="23283" y="9840"/>
                  <a:pt x="23310" y="9840"/>
                </a:cubicBezTo>
                <a:cubicBezTo>
                  <a:pt x="23318" y="9840"/>
                  <a:pt x="23326" y="9837"/>
                  <a:pt x="23333" y="9830"/>
                </a:cubicBezTo>
                <a:lnTo>
                  <a:pt x="23349" y="9814"/>
                </a:lnTo>
                <a:cubicBezTo>
                  <a:pt x="23374" y="9788"/>
                  <a:pt x="23351" y="9753"/>
                  <a:pt x="23323" y="9753"/>
                </a:cubicBezTo>
                <a:close/>
                <a:moveTo>
                  <a:pt x="3501" y="9689"/>
                </a:moveTo>
                <a:cubicBezTo>
                  <a:pt x="3461" y="9689"/>
                  <a:pt x="3424" y="9742"/>
                  <a:pt x="3460" y="9779"/>
                </a:cubicBezTo>
                <a:cubicBezTo>
                  <a:pt x="3486" y="9804"/>
                  <a:pt x="3509" y="9831"/>
                  <a:pt x="3534" y="9856"/>
                </a:cubicBezTo>
                <a:cubicBezTo>
                  <a:pt x="3545" y="9867"/>
                  <a:pt x="3557" y="9872"/>
                  <a:pt x="3570" y="9872"/>
                </a:cubicBezTo>
                <a:cubicBezTo>
                  <a:pt x="3610" y="9872"/>
                  <a:pt x="3647" y="9818"/>
                  <a:pt x="3609" y="9780"/>
                </a:cubicBezTo>
                <a:cubicBezTo>
                  <a:pt x="3585" y="9756"/>
                  <a:pt x="3561" y="9730"/>
                  <a:pt x="3536" y="9705"/>
                </a:cubicBezTo>
                <a:cubicBezTo>
                  <a:pt x="3525" y="9694"/>
                  <a:pt x="3513" y="9689"/>
                  <a:pt x="3501" y="9689"/>
                </a:cubicBezTo>
                <a:close/>
                <a:moveTo>
                  <a:pt x="15842" y="9809"/>
                </a:moveTo>
                <a:cubicBezTo>
                  <a:pt x="15796" y="9809"/>
                  <a:pt x="15796" y="9879"/>
                  <a:pt x="15842" y="9879"/>
                </a:cubicBezTo>
                <a:lnTo>
                  <a:pt x="15858" y="9879"/>
                </a:lnTo>
                <a:cubicBezTo>
                  <a:pt x="15903" y="9879"/>
                  <a:pt x="15903" y="9809"/>
                  <a:pt x="15858" y="9809"/>
                </a:cubicBezTo>
                <a:close/>
                <a:moveTo>
                  <a:pt x="7253" y="9779"/>
                </a:moveTo>
                <a:cubicBezTo>
                  <a:pt x="7232" y="9779"/>
                  <a:pt x="7210" y="9796"/>
                  <a:pt x="7217" y="9822"/>
                </a:cubicBezTo>
                <a:cubicBezTo>
                  <a:pt x="7222" y="9842"/>
                  <a:pt x="7228" y="9862"/>
                  <a:pt x="7233" y="9883"/>
                </a:cubicBezTo>
                <a:cubicBezTo>
                  <a:pt x="7237" y="9901"/>
                  <a:pt x="7251" y="9908"/>
                  <a:pt x="7264" y="9908"/>
                </a:cubicBezTo>
                <a:cubicBezTo>
                  <a:pt x="7285" y="9908"/>
                  <a:pt x="7307" y="9891"/>
                  <a:pt x="7301" y="9864"/>
                </a:cubicBezTo>
                <a:cubicBezTo>
                  <a:pt x="7296" y="9845"/>
                  <a:pt x="7290" y="9825"/>
                  <a:pt x="7285" y="9804"/>
                </a:cubicBezTo>
                <a:cubicBezTo>
                  <a:pt x="7281" y="9786"/>
                  <a:pt x="7267" y="9779"/>
                  <a:pt x="7253" y="9779"/>
                </a:cubicBezTo>
                <a:close/>
                <a:moveTo>
                  <a:pt x="327" y="9867"/>
                </a:moveTo>
                <a:cubicBezTo>
                  <a:pt x="310" y="9867"/>
                  <a:pt x="300" y="9891"/>
                  <a:pt x="318" y="9900"/>
                </a:cubicBezTo>
                <a:cubicBezTo>
                  <a:pt x="328" y="9905"/>
                  <a:pt x="338" y="9910"/>
                  <a:pt x="347" y="9916"/>
                </a:cubicBezTo>
                <a:cubicBezTo>
                  <a:pt x="350" y="9917"/>
                  <a:pt x="353" y="9918"/>
                  <a:pt x="356" y="9918"/>
                </a:cubicBezTo>
                <a:cubicBezTo>
                  <a:pt x="373" y="9918"/>
                  <a:pt x="383" y="9893"/>
                  <a:pt x="366" y="9885"/>
                </a:cubicBezTo>
                <a:cubicBezTo>
                  <a:pt x="355" y="9880"/>
                  <a:pt x="346" y="9875"/>
                  <a:pt x="336" y="9869"/>
                </a:cubicBezTo>
                <a:cubicBezTo>
                  <a:pt x="332" y="9868"/>
                  <a:pt x="330" y="9867"/>
                  <a:pt x="327" y="9867"/>
                </a:cubicBezTo>
                <a:close/>
                <a:moveTo>
                  <a:pt x="7935" y="9916"/>
                </a:moveTo>
                <a:cubicBezTo>
                  <a:pt x="7912" y="9916"/>
                  <a:pt x="7912" y="9951"/>
                  <a:pt x="7935" y="9951"/>
                </a:cubicBezTo>
                <a:lnTo>
                  <a:pt x="7950" y="9951"/>
                </a:lnTo>
                <a:cubicBezTo>
                  <a:pt x="7975" y="9951"/>
                  <a:pt x="7975" y="9916"/>
                  <a:pt x="7950" y="9916"/>
                </a:cubicBezTo>
                <a:close/>
                <a:moveTo>
                  <a:pt x="7487" y="9926"/>
                </a:moveTo>
                <a:cubicBezTo>
                  <a:pt x="7475" y="9926"/>
                  <a:pt x="7463" y="9945"/>
                  <a:pt x="7474" y="9957"/>
                </a:cubicBezTo>
                <a:cubicBezTo>
                  <a:pt x="7482" y="9968"/>
                  <a:pt x="7495" y="9973"/>
                  <a:pt x="7508" y="9973"/>
                </a:cubicBezTo>
                <a:cubicBezTo>
                  <a:pt x="7520" y="9973"/>
                  <a:pt x="7533" y="9968"/>
                  <a:pt x="7542" y="9958"/>
                </a:cubicBezTo>
                <a:cubicBezTo>
                  <a:pt x="7554" y="9946"/>
                  <a:pt x="7542" y="9929"/>
                  <a:pt x="7528" y="9929"/>
                </a:cubicBezTo>
                <a:cubicBezTo>
                  <a:pt x="7524" y="9929"/>
                  <a:pt x="7520" y="9931"/>
                  <a:pt x="7517" y="9934"/>
                </a:cubicBezTo>
                <a:cubicBezTo>
                  <a:pt x="7514" y="9937"/>
                  <a:pt x="7511" y="9939"/>
                  <a:pt x="7509" y="9939"/>
                </a:cubicBezTo>
                <a:cubicBezTo>
                  <a:pt x="7505" y="9939"/>
                  <a:pt x="7502" y="9936"/>
                  <a:pt x="7499" y="9932"/>
                </a:cubicBezTo>
                <a:cubicBezTo>
                  <a:pt x="7496" y="9928"/>
                  <a:pt x="7491" y="9926"/>
                  <a:pt x="7487" y="9926"/>
                </a:cubicBezTo>
                <a:close/>
                <a:moveTo>
                  <a:pt x="24472" y="9792"/>
                </a:moveTo>
                <a:cubicBezTo>
                  <a:pt x="24464" y="9792"/>
                  <a:pt x="24455" y="9795"/>
                  <a:pt x="24448" y="9803"/>
                </a:cubicBezTo>
                <a:cubicBezTo>
                  <a:pt x="24407" y="9846"/>
                  <a:pt x="24365" y="9890"/>
                  <a:pt x="24324" y="9935"/>
                </a:cubicBezTo>
                <a:cubicBezTo>
                  <a:pt x="24300" y="9960"/>
                  <a:pt x="24324" y="9996"/>
                  <a:pt x="24351" y="9996"/>
                </a:cubicBezTo>
                <a:cubicBezTo>
                  <a:pt x="24359" y="9996"/>
                  <a:pt x="24367" y="9993"/>
                  <a:pt x="24375" y="9985"/>
                </a:cubicBezTo>
                <a:cubicBezTo>
                  <a:pt x="24415" y="9942"/>
                  <a:pt x="24456" y="9898"/>
                  <a:pt x="24497" y="9853"/>
                </a:cubicBezTo>
                <a:cubicBezTo>
                  <a:pt x="24521" y="9828"/>
                  <a:pt x="24498" y="9792"/>
                  <a:pt x="24472" y="9792"/>
                </a:cubicBezTo>
                <a:close/>
                <a:moveTo>
                  <a:pt x="10402" y="9918"/>
                </a:moveTo>
                <a:cubicBezTo>
                  <a:pt x="10369" y="9918"/>
                  <a:pt x="10347" y="9966"/>
                  <a:pt x="10384" y="9984"/>
                </a:cubicBezTo>
                <a:cubicBezTo>
                  <a:pt x="10395" y="9989"/>
                  <a:pt x="10403" y="9994"/>
                  <a:pt x="10413" y="9999"/>
                </a:cubicBezTo>
                <a:cubicBezTo>
                  <a:pt x="10419" y="10002"/>
                  <a:pt x="10425" y="10004"/>
                  <a:pt x="10430" y="10004"/>
                </a:cubicBezTo>
                <a:cubicBezTo>
                  <a:pt x="10462" y="10004"/>
                  <a:pt x="10484" y="9956"/>
                  <a:pt x="10449" y="9938"/>
                </a:cubicBezTo>
                <a:cubicBezTo>
                  <a:pt x="10439" y="9932"/>
                  <a:pt x="10429" y="9927"/>
                  <a:pt x="10419" y="9922"/>
                </a:cubicBezTo>
                <a:cubicBezTo>
                  <a:pt x="10413" y="9919"/>
                  <a:pt x="10407" y="9918"/>
                  <a:pt x="10402" y="9918"/>
                </a:cubicBezTo>
                <a:close/>
                <a:moveTo>
                  <a:pt x="5676" y="9890"/>
                </a:moveTo>
                <a:cubicBezTo>
                  <a:pt x="5635" y="9890"/>
                  <a:pt x="5598" y="9943"/>
                  <a:pt x="5635" y="9982"/>
                </a:cubicBezTo>
                <a:cubicBezTo>
                  <a:pt x="5642" y="9987"/>
                  <a:pt x="5647" y="9992"/>
                  <a:pt x="5651" y="9997"/>
                </a:cubicBezTo>
                <a:cubicBezTo>
                  <a:pt x="5662" y="10008"/>
                  <a:pt x="5674" y="10013"/>
                  <a:pt x="5687" y="10013"/>
                </a:cubicBezTo>
                <a:cubicBezTo>
                  <a:pt x="5728" y="10013"/>
                  <a:pt x="5765" y="9960"/>
                  <a:pt x="5727" y="9922"/>
                </a:cubicBezTo>
                <a:lnTo>
                  <a:pt x="5712" y="9906"/>
                </a:lnTo>
                <a:cubicBezTo>
                  <a:pt x="5701" y="9895"/>
                  <a:pt x="5688" y="9890"/>
                  <a:pt x="5676" y="9890"/>
                </a:cubicBezTo>
                <a:close/>
                <a:moveTo>
                  <a:pt x="18516" y="9888"/>
                </a:moveTo>
                <a:cubicBezTo>
                  <a:pt x="18497" y="9888"/>
                  <a:pt x="18478" y="9898"/>
                  <a:pt x="18468" y="9916"/>
                </a:cubicBezTo>
                <a:cubicBezTo>
                  <a:pt x="18453" y="9942"/>
                  <a:pt x="18463" y="9973"/>
                  <a:pt x="18488" y="9989"/>
                </a:cubicBezTo>
                <a:cubicBezTo>
                  <a:pt x="18513" y="10005"/>
                  <a:pt x="18536" y="10020"/>
                  <a:pt x="18562" y="10036"/>
                </a:cubicBezTo>
                <a:cubicBezTo>
                  <a:pt x="18569" y="10041"/>
                  <a:pt x="18578" y="10043"/>
                  <a:pt x="18587" y="10043"/>
                </a:cubicBezTo>
                <a:cubicBezTo>
                  <a:pt x="18606" y="10043"/>
                  <a:pt x="18626" y="10033"/>
                  <a:pt x="18635" y="10016"/>
                </a:cubicBezTo>
                <a:cubicBezTo>
                  <a:pt x="18651" y="9990"/>
                  <a:pt x="18640" y="9958"/>
                  <a:pt x="18615" y="9943"/>
                </a:cubicBezTo>
                <a:cubicBezTo>
                  <a:pt x="18590" y="9927"/>
                  <a:pt x="18567" y="9911"/>
                  <a:pt x="18542" y="9896"/>
                </a:cubicBezTo>
                <a:cubicBezTo>
                  <a:pt x="18534" y="9891"/>
                  <a:pt x="18525" y="9888"/>
                  <a:pt x="18516" y="9888"/>
                </a:cubicBezTo>
                <a:close/>
                <a:moveTo>
                  <a:pt x="5306" y="9948"/>
                </a:moveTo>
                <a:cubicBezTo>
                  <a:pt x="5238" y="9948"/>
                  <a:pt x="5237" y="10056"/>
                  <a:pt x="5306" y="10056"/>
                </a:cubicBezTo>
                <a:lnTo>
                  <a:pt x="5322" y="10056"/>
                </a:lnTo>
                <a:cubicBezTo>
                  <a:pt x="5390" y="10056"/>
                  <a:pt x="5390" y="9948"/>
                  <a:pt x="5322" y="9948"/>
                </a:cubicBezTo>
                <a:close/>
                <a:moveTo>
                  <a:pt x="11195" y="9906"/>
                </a:moveTo>
                <a:cubicBezTo>
                  <a:pt x="11190" y="9906"/>
                  <a:pt x="11185" y="9907"/>
                  <a:pt x="11180" y="9908"/>
                </a:cubicBezTo>
                <a:cubicBezTo>
                  <a:pt x="11154" y="9916"/>
                  <a:pt x="11133" y="9946"/>
                  <a:pt x="11144" y="9973"/>
                </a:cubicBezTo>
                <a:cubicBezTo>
                  <a:pt x="11149" y="9989"/>
                  <a:pt x="11154" y="10004"/>
                  <a:pt x="11158" y="10018"/>
                </a:cubicBezTo>
                <a:cubicBezTo>
                  <a:pt x="11166" y="10041"/>
                  <a:pt x="11187" y="10057"/>
                  <a:pt x="11211" y="10057"/>
                </a:cubicBezTo>
                <a:cubicBezTo>
                  <a:pt x="11215" y="10057"/>
                  <a:pt x="11220" y="10056"/>
                  <a:pt x="11224" y="10055"/>
                </a:cubicBezTo>
                <a:cubicBezTo>
                  <a:pt x="11250" y="10046"/>
                  <a:pt x="11271" y="10016"/>
                  <a:pt x="11261" y="9989"/>
                </a:cubicBezTo>
                <a:cubicBezTo>
                  <a:pt x="11256" y="9974"/>
                  <a:pt x="11250" y="9958"/>
                  <a:pt x="11245" y="9945"/>
                </a:cubicBezTo>
                <a:cubicBezTo>
                  <a:pt x="11237" y="9922"/>
                  <a:pt x="11217" y="9906"/>
                  <a:pt x="11195" y="9906"/>
                </a:cubicBezTo>
                <a:close/>
                <a:moveTo>
                  <a:pt x="22334" y="9916"/>
                </a:moveTo>
                <a:cubicBezTo>
                  <a:pt x="22313" y="9916"/>
                  <a:pt x="22291" y="9933"/>
                  <a:pt x="22298" y="9960"/>
                </a:cubicBezTo>
                <a:cubicBezTo>
                  <a:pt x="22309" y="10001"/>
                  <a:pt x="22337" y="10037"/>
                  <a:pt x="22376" y="10056"/>
                </a:cubicBezTo>
                <a:cubicBezTo>
                  <a:pt x="22382" y="10059"/>
                  <a:pt x="22388" y="10061"/>
                  <a:pt x="22393" y="10061"/>
                </a:cubicBezTo>
                <a:cubicBezTo>
                  <a:pt x="22424" y="10061"/>
                  <a:pt x="22444" y="10013"/>
                  <a:pt x="22410" y="9995"/>
                </a:cubicBezTo>
                <a:cubicBezTo>
                  <a:pt x="22387" y="9984"/>
                  <a:pt x="22372" y="9967"/>
                  <a:pt x="22366" y="9942"/>
                </a:cubicBezTo>
                <a:cubicBezTo>
                  <a:pt x="22362" y="9924"/>
                  <a:pt x="22348" y="9916"/>
                  <a:pt x="22334" y="9916"/>
                </a:cubicBezTo>
                <a:close/>
                <a:moveTo>
                  <a:pt x="19372" y="9924"/>
                </a:moveTo>
                <a:cubicBezTo>
                  <a:pt x="19369" y="9924"/>
                  <a:pt x="19366" y="9924"/>
                  <a:pt x="19363" y="9925"/>
                </a:cubicBezTo>
                <a:cubicBezTo>
                  <a:pt x="19345" y="9930"/>
                  <a:pt x="19332" y="9951"/>
                  <a:pt x="19338" y="9968"/>
                </a:cubicBezTo>
                <a:cubicBezTo>
                  <a:pt x="19348" y="9993"/>
                  <a:pt x="19358" y="10018"/>
                  <a:pt x="19368" y="10042"/>
                </a:cubicBezTo>
                <a:cubicBezTo>
                  <a:pt x="19374" y="10058"/>
                  <a:pt x="19386" y="10069"/>
                  <a:pt x="19402" y="10069"/>
                </a:cubicBezTo>
                <a:cubicBezTo>
                  <a:pt x="19405" y="10069"/>
                  <a:pt x="19408" y="10068"/>
                  <a:pt x="19411" y="10067"/>
                </a:cubicBezTo>
                <a:cubicBezTo>
                  <a:pt x="19428" y="10063"/>
                  <a:pt x="19444" y="10041"/>
                  <a:pt x="19436" y="10024"/>
                </a:cubicBezTo>
                <a:cubicBezTo>
                  <a:pt x="19426" y="9999"/>
                  <a:pt x="19416" y="9974"/>
                  <a:pt x="19406" y="9950"/>
                </a:cubicBezTo>
                <a:cubicBezTo>
                  <a:pt x="19400" y="9934"/>
                  <a:pt x="19388" y="9924"/>
                  <a:pt x="19372" y="9924"/>
                </a:cubicBezTo>
                <a:close/>
                <a:moveTo>
                  <a:pt x="13839" y="9975"/>
                </a:moveTo>
                <a:cubicBezTo>
                  <a:pt x="13828" y="9975"/>
                  <a:pt x="13817" y="9980"/>
                  <a:pt x="13811" y="9993"/>
                </a:cubicBezTo>
                <a:cubicBezTo>
                  <a:pt x="13805" y="10004"/>
                  <a:pt x="13800" y="10013"/>
                  <a:pt x="13795" y="10023"/>
                </a:cubicBezTo>
                <a:cubicBezTo>
                  <a:pt x="13781" y="10050"/>
                  <a:pt x="13805" y="10076"/>
                  <a:pt x="13829" y="10076"/>
                </a:cubicBezTo>
                <a:cubicBezTo>
                  <a:pt x="13839" y="10076"/>
                  <a:pt x="13850" y="10071"/>
                  <a:pt x="13857" y="10058"/>
                </a:cubicBezTo>
                <a:cubicBezTo>
                  <a:pt x="13862" y="10048"/>
                  <a:pt x="13867" y="10039"/>
                  <a:pt x="13873" y="10029"/>
                </a:cubicBezTo>
                <a:cubicBezTo>
                  <a:pt x="13887" y="10001"/>
                  <a:pt x="13862" y="9975"/>
                  <a:pt x="13839" y="9975"/>
                </a:cubicBezTo>
                <a:close/>
                <a:moveTo>
                  <a:pt x="17991" y="10026"/>
                </a:moveTo>
                <a:cubicBezTo>
                  <a:pt x="17977" y="10026"/>
                  <a:pt x="17965" y="10044"/>
                  <a:pt x="17977" y="10056"/>
                </a:cubicBezTo>
                <a:lnTo>
                  <a:pt x="17993" y="10072"/>
                </a:lnTo>
                <a:cubicBezTo>
                  <a:pt x="17996" y="10076"/>
                  <a:pt x="18001" y="10077"/>
                  <a:pt x="18005" y="10077"/>
                </a:cubicBezTo>
                <a:cubicBezTo>
                  <a:pt x="18018" y="10077"/>
                  <a:pt x="18030" y="10059"/>
                  <a:pt x="18018" y="10046"/>
                </a:cubicBezTo>
                <a:lnTo>
                  <a:pt x="18002" y="10031"/>
                </a:lnTo>
                <a:cubicBezTo>
                  <a:pt x="17999" y="10027"/>
                  <a:pt x="17995" y="10026"/>
                  <a:pt x="17991" y="10026"/>
                </a:cubicBezTo>
                <a:close/>
                <a:moveTo>
                  <a:pt x="3059" y="10008"/>
                </a:moveTo>
                <a:cubicBezTo>
                  <a:pt x="3014" y="10008"/>
                  <a:pt x="3014" y="10078"/>
                  <a:pt x="3059" y="10078"/>
                </a:cubicBezTo>
                <a:lnTo>
                  <a:pt x="3075" y="10078"/>
                </a:lnTo>
                <a:cubicBezTo>
                  <a:pt x="3121" y="10078"/>
                  <a:pt x="3121" y="10008"/>
                  <a:pt x="3075" y="10008"/>
                </a:cubicBezTo>
                <a:close/>
                <a:moveTo>
                  <a:pt x="16338" y="10019"/>
                </a:moveTo>
                <a:cubicBezTo>
                  <a:pt x="16292" y="10019"/>
                  <a:pt x="16292" y="10089"/>
                  <a:pt x="16338" y="10089"/>
                </a:cubicBezTo>
                <a:lnTo>
                  <a:pt x="16368" y="10089"/>
                </a:lnTo>
                <a:cubicBezTo>
                  <a:pt x="16414" y="10089"/>
                  <a:pt x="16414" y="10019"/>
                  <a:pt x="16368" y="10019"/>
                </a:cubicBezTo>
                <a:close/>
                <a:moveTo>
                  <a:pt x="6832" y="10033"/>
                </a:moveTo>
                <a:cubicBezTo>
                  <a:pt x="6814" y="10033"/>
                  <a:pt x="6796" y="10044"/>
                  <a:pt x="6796" y="10067"/>
                </a:cubicBezTo>
                <a:lnTo>
                  <a:pt x="6796" y="10083"/>
                </a:lnTo>
                <a:cubicBezTo>
                  <a:pt x="6796" y="10106"/>
                  <a:pt x="6814" y="10118"/>
                  <a:pt x="6831" y="10118"/>
                </a:cubicBezTo>
                <a:cubicBezTo>
                  <a:pt x="6849" y="10118"/>
                  <a:pt x="6866" y="10106"/>
                  <a:pt x="6866" y="10083"/>
                </a:cubicBezTo>
                <a:lnTo>
                  <a:pt x="6866" y="10067"/>
                </a:lnTo>
                <a:cubicBezTo>
                  <a:pt x="6867" y="10044"/>
                  <a:pt x="6849" y="10033"/>
                  <a:pt x="6832" y="10033"/>
                </a:cubicBezTo>
                <a:close/>
                <a:moveTo>
                  <a:pt x="9604" y="10086"/>
                </a:moveTo>
                <a:cubicBezTo>
                  <a:pt x="9579" y="10086"/>
                  <a:pt x="9579" y="10121"/>
                  <a:pt x="9604" y="10121"/>
                </a:cubicBezTo>
                <a:cubicBezTo>
                  <a:pt x="9626" y="10121"/>
                  <a:pt x="9626" y="10086"/>
                  <a:pt x="9604" y="10086"/>
                </a:cubicBezTo>
                <a:close/>
                <a:moveTo>
                  <a:pt x="23471" y="10024"/>
                </a:moveTo>
                <a:cubicBezTo>
                  <a:pt x="23448" y="10024"/>
                  <a:pt x="23423" y="10049"/>
                  <a:pt x="23437" y="10078"/>
                </a:cubicBezTo>
                <a:cubicBezTo>
                  <a:pt x="23442" y="10088"/>
                  <a:pt x="23448" y="10098"/>
                  <a:pt x="23453" y="10108"/>
                </a:cubicBezTo>
                <a:cubicBezTo>
                  <a:pt x="23459" y="10121"/>
                  <a:pt x="23470" y="10126"/>
                  <a:pt x="23480" y="10126"/>
                </a:cubicBezTo>
                <a:cubicBezTo>
                  <a:pt x="23503" y="10126"/>
                  <a:pt x="23527" y="10101"/>
                  <a:pt x="23514" y="10073"/>
                </a:cubicBezTo>
                <a:cubicBezTo>
                  <a:pt x="23508" y="10062"/>
                  <a:pt x="23503" y="10053"/>
                  <a:pt x="23498" y="10042"/>
                </a:cubicBezTo>
                <a:cubicBezTo>
                  <a:pt x="23492" y="10029"/>
                  <a:pt x="23482" y="10024"/>
                  <a:pt x="23471" y="10024"/>
                </a:cubicBezTo>
                <a:close/>
                <a:moveTo>
                  <a:pt x="24439" y="10017"/>
                </a:moveTo>
                <a:cubicBezTo>
                  <a:pt x="24425" y="10017"/>
                  <a:pt x="24411" y="10024"/>
                  <a:pt x="24406" y="10041"/>
                </a:cubicBezTo>
                <a:cubicBezTo>
                  <a:pt x="24401" y="10057"/>
                  <a:pt x="24396" y="10072"/>
                  <a:pt x="24390" y="10086"/>
                </a:cubicBezTo>
                <a:cubicBezTo>
                  <a:pt x="24382" y="10112"/>
                  <a:pt x="24403" y="10130"/>
                  <a:pt x="24425" y="10130"/>
                </a:cubicBezTo>
                <a:cubicBezTo>
                  <a:pt x="24439" y="10130"/>
                  <a:pt x="24453" y="10122"/>
                  <a:pt x="24459" y="10105"/>
                </a:cubicBezTo>
                <a:cubicBezTo>
                  <a:pt x="24464" y="10089"/>
                  <a:pt x="24469" y="10075"/>
                  <a:pt x="24474" y="10061"/>
                </a:cubicBezTo>
                <a:cubicBezTo>
                  <a:pt x="24483" y="10035"/>
                  <a:pt x="24460" y="10017"/>
                  <a:pt x="24439" y="10017"/>
                </a:cubicBezTo>
                <a:close/>
                <a:moveTo>
                  <a:pt x="7899" y="10050"/>
                </a:moveTo>
                <a:cubicBezTo>
                  <a:pt x="7873" y="10050"/>
                  <a:pt x="7848" y="10085"/>
                  <a:pt x="7872" y="10110"/>
                </a:cubicBezTo>
                <a:lnTo>
                  <a:pt x="7888" y="10126"/>
                </a:lnTo>
                <a:cubicBezTo>
                  <a:pt x="7895" y="10134"/>
                  <a:pt x="7904" y="10137"/>
                  <a:pt x="7912" y="10137"/>
                </a:cubicBezTo>
                <a:cubicBezTo>
                  <a:pt x="7939" y="10137"/>
                  <a:pt x="7963" y="10101"/>
                  <a:pt x="7938" y="10077"/>
                </a:cubicBezTo>
                <a:lnTo>
                  <a:pt x="7922" y="10061"/>
                </a:lnTo>
                <a:cubicBezTo>
                  <a:pt x="7915" y="10054"/>
                  <a:pt x="7907" y="10050"/>
                  <a:pt x="7899" y="10050"/>
                </a:cubicBezTo>
                <a:close/>
                <a:moveTo>
                  <a:pt x="86" y="10060"/>
                </a:moveTo>
                <a:cubicBezTo>
                  <a:pt x="58" y="10060"/>
                  <a:pt x="33" y="10095"/>
                  <a:pt x="60" y="10120"/>
                </a:cubicBezTo>
                <a:cubicBezTo>
                  <a:pt x="70" y="10130"/>
                  <a:pt x="81" y="10140"/>
                  <a:pt x="91" y="10149"/>
                </a:cubicBezTo>
                <a:cubicBezTo>
                  <a:pt x="98" y="10156"/>
                  <a:pt x="106" y="10159"/>
                  <a:pt x="114" y="10159"/>
                </a:cubicBezTo>
                <a:cubicBezTo>
                  <a:pt x="142" y="10159"/>
                  <a:pt x="168" y="10123"/>
                  <a:pt x="141" y="10099"/>
                </a:cubicBezTo>
                <a:cubicBezTo>
                  <a:pt x="130" y="10088"/>
                  <a:pt x="120" y="10079"/>
                  <a:pt x="109" y="10071"/>
                </a:cubicBezTo>
                <a:cubicBezTo>
                  <a:pt x="102" y="10063"/>
                  <a:pt x="94" y="10060"/>
                  <a:pt x="86" y="10060"/>
                </a:cubicBezTo>
                <a:close/>
                <a:moveTo>
                  <a:pt x="21550" y="10095"/>
                </a:moveTo>
                <a:cubicBezTo>
                  <a:pt x="21533" y="10095"/>
                  <a:pt x="21515" y="10106"/>
                  <a:pt x="21515" y="10129"/>
                </a:cubicBezTo>
                <a:lnTo>
                  <a:pt x="21515" y="10145"/>
                </a:lnTo>
                <a:cubicBezTo>
                  <a:pt x="21515" y="10168"/>
                  <a:pt x="21532" y="10180"/>
                  <a:pt x="21550" y="10180"/>
                </a:cubicBezTo>
                <a:cubicBezTo>
                  <a:pt x="21567" y="10180"/>
                  <a:pt x="21585" y="10168"/>
                  <a:pt x="21585" y="10145"/>
                </a:cubicBezTo>
                <a:lnTo>
                  <a:pt x="21585" y="10129"/>
                </a:lnTo>
                <a:cubicBezTo>
                  <a:pt x="21585" y="10106"/>
                  <a:pt x="21568" y="10095"/>
                  <a:pt x="21550" y="10095"/>
                </a:cubicBezTo>
                <a:close/>
                <a:moveTo>
                  <a:pt x="16863" y="10082"/>
                </a:moveTo>
                <a:cubicBezTo>
                  <a:pt x="16845" y="10082"/>
                  <a:pt x="16828" y="10093"/>
                  <a:pt x="16828" y="10116"/>
                </a:cubicBezTo>
                <a:lnTo>
                  <a:pt x="16828" y="10146"/>
                </a:lnTo>
                <a:cubicBezTo>
                  <a:pt x="16828" y="10169"/>
                  <a:pt x="16845" y="10181"/>
                  <a:pt x="16863" y="10181"/>
                </a:cubicBezTo>
                <a:cubicBezTo>
                  <a:pt x="16880" y="10181"/>
                  <a:pt x="16898" y="10169"/>
                  <a:pt x="16898" y="10146"/>
                </a:cubicBezTo>
                <a:lnTo>
                  <a:pt x="16898" y="10116"/>
                </a:lnTo>
                <a:cubicBezTo>
                  <a:pt x="16898" y="10093"/>
                  <a:pt x="16880" y="10082"/>
                  <a:pt x="16863" y="10082"/>
                </a:cubicBezTo>
                <a:close/>
                <a:moveTo>
                  <a:pt x="24845" y="10109"/>
                </a:moveTo>
                <a:cubicBezTo>
                  <a:pt x="24840" y="10109"/>
                  <a:pt x="24834" y="10111"/>
                  <a:pt x="24828" y="10114"/>
                </a:cubicBezTo>
                <a:cubicBezTo>
                  <a:pt x="24820" y="10119"/>
                  <a:pt x="24809" y="10124"/>
                  <a:pt x="24799" y="10129"/>
                </a:cubicBezTo>
                <a:cubicBezTo>
                  <a:pt x="24764" y="10147"/>
                  <a:pt x="24785" y="10195"/>
                  <a:pt x="24817" y="10195"/>
                </a:cubicBezTo>
                <a:cubicBezTo>
                  <a:pt x="24822" y="10195"/>
                  <a:pt x="24828" y="10194"/>
                  <a:pt x="24834" y="10191"/>
                </a:cubicBezTo>
                <a:cubicBezTo>
                  <a:pt x="24844" y="10186"/>
                  <a:pt x="24853" y="10181"/>
                  <a:pt x="24864" y="10175"/>
                </a:cubicBezTo>
                <a:cubicBezTo>
                  <a:pt x="24899" y="10156"/>
                  <a:pt x="24878" y="10109"/>
                  <a:pt x="24845" y="10109"/>
                </a:cubicBezTo>
                <a:close/>
                <a:moveTo>
                  <a:pt x="14998" y="10073"/>
                </a:moveTo>
                <a:cubicBezTo>
                  <a:pt x="14986" y="10073"/>
                  <a:pt x="14974" y="10077"/>
                  <a:pt x="14963" y="10088"/>
                </a:cubicBezTo>
                <a:lnTo>
                  <a:pt x="14947" y="10104"/>
                </a:lnTo>
                <a:cubicBezTo>
                  <a:pt x="14910" y="10141"/>
                  <a:pt x="14946" y="10196"/>
                  <a:pt x="14987" y="10196"/>
                </a:cubicBezTo>
                <a:cubicBezTo>
                  <a:pt x="14999" y="10196"/>
                  <a:pt x="15011" y="10191"/>
                  <a:pt x="15022" y="10181"/>
                </a:cubicBezTo>
                <a:lnTo>
                  <a:pt x="15037" y="10165"/>
                </a:lnTo>
                <a:cubicBezTo>
                  <a:pt x="15075" y="10127"/>
                  <a:pt x="15039" y="10073"/>
                  <a:pt x="14998" y="10073"/>
                </a:cubicBezTo>
                <a:close/>
                <a:moveTo>
                  <a:pt x="14519" y="10102"/>
                </a:moveTo>
                <a:cubicBezTo>
                  <a:pt x="14451" y="10102"/>
                  <a:pt x="14450" y="10209"/>
                  <a:pt x="14519" y="10209"/>
                </a:cubicBezTo>
                <a:cubicBezTo>
                  <a:pt x="14588" y="10209"/>
                  <a:pt x="14588" y="10102"/>
                  <a:pt x="14519" y="10102"/>
                </a:cubicBezTo>
                <a:close/>
                <a:moveTo>
                  <a:pt x="6148" y="10104"/>
                </a:moveTo>
                <a:cubicBezTo>
                  <a:pt x="6130" y="10104"/>
                  <a:pt x="6112" y="10116"/>
                  <a:pt x="6112" y="10139"/>
                </a:cubicBezTo>
                <a:lnTo>
                  <a:pt x="6112" y="10183"/>
                </a:lnTo>
                <a:cubicBezTo>
                  <a:pt x="6112" y="10206"/>
                  <a:pt x="6130" y="10217"/>
                  <a:pt x="6148" y="10217"/>
                </a:cubicBezTo>
                <a:cubicBezTo>
                  <a:pt x="6165" y="10217"/>
                  <a:pt x="6183" y="10206"/>
                  <a:pt x="6183" y="10183"/>
                </a:cubicBezTo>
                <a:lnTo>
                  <a:pt x="6183" y="10139"/>
                </a:lnTo>
                <a:cubicBezTo>
                  <a:pt x="6184" y="10116"/>
                  <a:pt x="6166" y="10104"/>
                  <a:pt x="6148" y="10104"/>
                </a:cubicBezTo>
                <a:close/>
                <a:moveTo>
                  <a:pt x="866" y="10120"/>
                </a:moveTo>
                <a:cubicBezTo>
                  <a:pt x="860" y="10120"/>
                  <a:pt x="855" y="10122"/>
                  <a:pt x="849" y="10125"/>
                </a:cubicBezTo>
                <a:cubicBezTo>
                  <a:pt x="833" y="10134"/>
                  <a:pt x="825" y="10158"/>
                  <a:pt x="836" y="10173"/>
                </a:cubicBezTo>
                <a:cubicBezTo>
                  <a:pt x="852" y="10193"/>
                  <a:pt x="867" y="10214"/>
                  <a:pt x="880" y="10234"/>
                </a:cubicBezTo>
                <a:cubicBezTo>
                  <a:pt x="889" y="10245"/>
                  <a:pt x="900" y="10251"/>
                  <a:pt x="912" y="10251"/>
                </a:cubicBezTo>
                <a:cubicBezTo>
                  <a:pt x="917" y="10251"/>
                  <a:pt x="923" y="10250"/>
                  <a:pt x="929" y="10247"/>
                </a:cubicBezTo>
                <a:cubicBezTo>
                  <a:pt x="945" y="10238"/>
                  <a:pt x="954" y="10214"/>
                  <a:pt x="942" y="10198"/>
                </a:cubicBezTo>
                <a:cubicBezTo>
                  <a:pt x="926" y="10178"/>
                  <a:pt x="912" y="10160"/>
                  <a:pt x="898" y="10139"/>
                </a:cubicBezTo>
                <a:cubicBezTo>
                  <a:pt x="889" y="10128"/>
                  <a:pt x="878" y="10120"/>
                  <a:pt x="866" y="10120"/>
                </a:cubicBezTo>
                <a:close/>
                <a:moveTo>
                  <a:pt x="17254" y="10205"/>
                </a:moveTo>
                <a:cubicBezTo>
                  <a:pt x="17245" y="10205"/>
                  <a:pt x="17236" y="10211"/>
                  <a:pt x="17236" y="10222"/>
                </a:cubicBezTo>
                <a:lnTo>
                  <a:pt x="17236" y="10238"/>
                </a:lnTo>
                <a:cubicBezTo>
                  <a:pt x="17236" y="10250"/>
                  <a:pt x="17245" y="10255"/>
                  <a:pt x="17254" y="10255"/>
                </a:cubicBezTo>
                <a:cubicBezTo>
                  <a:pt x="17263" y="10255"/>
                  <a:pt x="17272" y="10250"/>
                  <a:pt x="17272" y="10238"/>
                </a:cubicBezTo>
                <a:lnTo>
                  <a:pt x="17272" y="10222"/>
                </a:lnTo>
                <a:cubicBezTo>
                  <a:pt x="17272" y="10211"/>
                  <a:pt x="17263" y="10205"/>
                  <a:pt x="17254" y="10205"/>
                </a:cubicBezTo>
                <a:close/>
                <a:moveTo>
                  <a:pt x="10757" y="10119"/>
                </a:moveTo>
                <a:cubicBezTo>
                  <a:pt x="10747" y="10119"/>
                  <a:pt x="10738" y="10122"/>
                  <a:pt x="10732" y="10129"/>
                </a:cubicBezTo>
                <a:cubicBezTo>
                  <a:pt x="10717" y="10144"/>
                  <a:pt x="10718" y="10165"/>
                  <a:pt x="10732" y="10178"/>
                </a:cubicBezTo>
                <a:cubicBezTo>
                  <a:pt x="10753" y="10204"/>
                  <a:pt x="10773" y="10229"/>
                  <a:pt x="10794" y="10254"/>
                </a:cubicBezTo>
                <a:cubicBezTo>
                  <a:pt x="10799" y="10261"/>
                  <a:pt x="10808" y="10264"/>
                  <a:pt x="10817" y="10264"/>
                </a:cubicBezTo>
                <a:cubicBezTo>
                  <a:pt x="10827" y="10264"/>
                  <a:pt x="10836" y="10260"/>
                  <a:pt x="10843" y="10254"/>
                </a:cubicBezTo>
                <a:cubicBezTo>
                  <a:pt x="10858" y="10239"/>
                  <a:pt x="10857" y="10218"/>
                  <a:pt x="10843" y="10204"/>
                </a:cubicBezTo>
                <a:cubicBezTo>
                  <a:pt x="10822" y="10178"/>
                  <a:pt x="10803" y="10153"/>
                  <a:pt x="10782" y="10129"/>
                </a:cubicBezTo>
                <a:cubicBezTo>
                  <a:pt x="10776" y="10122"/>
                  <a:pt x="10767" y="10119"/>
                  <a:pt x="10757" y="10119"/>
                </a:cubicBezTo>
                <a:close/>
                <a:moveTo>
                  <a:pt x="2212" y="10121"/>
                </a:moveTo>
                <a:cubicBezTo>
                  <a:pt x="2196" y="10121"/>
                  <a:pt x="2180" y="10129"/>
                  <a:pt x="2169" y="10146"/>
                </a:cubicBezTo>
                <a:cubicBezTo>
                  <a:pt x="2160" y="10162"/>
                  <a:pt x="2151" y="10177"/>
                  <a:pt x="2142" y="10192"/>
                </a:cubicBezTo>
                <a:cubicBezTo>
                  <a:pt x="2117" y="10233"/>
                  <a:pt x="2154" y="10272"/>
                  <a:pt x="2191" y="10272"/>
                </a:cubicBezTo>
                <a:cubicBezTo>
                  <a:pt x="2207" y="10272"/>
                  <a:pt x="2223" y="10265"/>
                  <a:pt x="2234" y="10247"/>
                </a:cubicBezTo>
                <a:cubicBezTo>
                  <a:pt x="2242" y="10231"/>
                  <a:pt x="2252" y="10215"/>
                  <a:pt x="2261" y="10202"/>
                </a:cubicBezTo>
                <a:cubicBezTo>
                  <a:pt x="2286" y="10160"/>
                  <a:pt x="2249" y="10121"/>
                  <a:pt x="2212" y="10121"/>
                </a:cubicBezTo>
                <a:close/>
                <a:moveTo>
                  <a:pt x="23056" y="10190"/>
                </a:moveTo>
                <a:cubicBezTo>
                  <a:pt x="23052" y="10190"/>
                  <a:pt x="23048" y="10191"/>
                  <a:pt x="23044" y="10192"/>
                </a:cubicBezTo>
                <a:cubicBezTo>
                  <a:pt x="23029" y="10197"/>
                  <a:pt x="23014" y="10203"/>
                  <a:pt x="22999" y="10208"/>
                </a:cubicBezTo>
                <a:cubicBezTo>
                  <a:pt x="22960" y="10221"/>
                  <a:pt x="22971" y="10278"/>
                  <a:pt x="23006" y="10278"/>
                </a:cubicBezTo>
                <a:cubicBezTo>
                  <a:pt x="23010" y="10278"/>
                  <a:pt x="23014" y="10277"/>
                  <a:pt x="23018" y="10276"/>
                </a:cubicBezTo>
                <a:cubicBezTo>
                  <a:pt x="23034" y="10271"/>
                  <a:pt x="23047" y="10265"/>
                  <a:pt x="23062" y="10260"/>
                </a:cubicBezTo>
                <a:cubicBezTo>
                  <a:pt x="23103" y="10248"/>
                  <a:pt x="23091" y="10190"/>
                  <a:pt x="23056" y="10190"/>
                </a:cubicBezTo>
                <a:close/>
                <a:moveTo>
                  <a:pt x="8866" y="10249"/>
                </a:moveTo>
                <a:cubicBezTo>
                  <a:pt x="8842" y="10249"/>
                  <a:pt x="8842" y="10283"/>
                  <a:pt x="8866" y="10283"/>
                </a:cubicBezTo>
                <a:lnTo>
                  <a:pt x="8882" y="10283"/>
                </a:lnTo>
                <a:cubicBezTo>
                  <a:pt x="8904" y="10283"/>
                  <a:pt x="8904" y="10249"/>
                  <a:pt x="8882" y="10249"/>
                </a:cubicBezTo>
                <a:close/>
                <a:moveTo>
                  <a:pt x="3796" y="10193"/>
                </a:moveTo>
                <a:cubicBezTo>
                  <a:pt x="3787" y="10193"/>
                  <a:pt x="3779" y="10199"/>
                  <a:pt x="3779" y="10210"/>
                </a:cubicBezTo>
                <a:lnTo>
                  <a:pt x="3779" y="10285"/>
                </a:lnTo>
                <a:cubicBezTo>
                  <a:pt x="3779" y="10297"/>
                  <a:pt x="3788" y="10303"/>
                  <a:pt x="3796" y="10303"/>
                </a:cubicBezTo>
                <a:cubicBezTo>
                  <a:pt x="3805" y="10303"/>
                  <a:pt x="3814" y="10297"/>
                  <a:pt x="3814" y="10285"/>
                </a:cubicBezTo>
                <a:lnTo>
                  <a:pt x="3814" y="10210"/>
                </a:lnTo>
                <a:cubicBezTo>
                  <a:pt x="3814" y="10199"/>
                  <a:pt x="3805" y="10193"/>
                  <a:pt x="3796" y="10193"/>
                </a:cubicBezTo>
                <a:close/>
                <a:moveTo>
                  <a:pt x="12307" y="10211"/>
                </a:moveTo>
                <a:cubicBezTo>
                  <a:pt x="12289" y="10211"/>
                  <a:pt x="12272" y="10222"/>
                  <a:pt x="12272" y="10246"/>
                </a:cubicBezTo>
                <a:lnTo>
                  <a:pt x="12272" y="10276"/>
                </a:lnTo>
                <a:cubicBezTo>
                  <a:pt x="12272" y="10299"/>
                  <a:pt x="12289" y="10310"/>
                  <a:pt x="12307" y="10310"/>
                </a:cubicBezTo>
                <a:cubicBezTo>
                  <a:pt x="12324" y="10310"/>
                  <a:pt x="12342" y="10299"/>
                  <a:pt x="12342" y="10276"/>
                </a:cubicBezTo>
                <a:lnTo>
                  <a:pt x="12342" y="10246"/>
                </a:lnTo>
                <a:cubicBezTo>
                  <a:pt x="12342" y="10222"/>
                  <a:pt x="12324" y="10211"/>
                  <a:pt x="12307" y="10211"/>
                </a:cubicBezTo>
                <a:close/>
                <a:moveTo>
                  <a:pt x="23774" y="10237"/>
                </a:moveTo>
                <a:cubicBezTo>
                  <a:pt x="23769" y="10237"/>
                  <a:pt x="23764" y="10237"/>
                  <a:pt x="23759" y="10238"/>
                </a:cubicBezTo>
                <a:cubicBezTo>
                  <a:pt x="23718" y="10247"/>
                  <a:pt x="23730" y="10306"/>
                  <a:pt x="23768" y="10307"/>
                </a:cubicBezTo>
                <a:cubicBezTo>
                  <a:pt x="23773" y="10317"/>
                  <a:pt x="23785" y="10322"/>
                  <a:pt x="23798" y="10322"/>
                </a:cubicBezTo>
                <a:cubicBezTo>
                  <a:pt x="23804" y="10322"/>
                  <a:pt x="23810" y="10320"/>
                  <a:pt x="23815" y="10318"/>
                </a:cubicBezTo>
                <a:cubicBezTo>
                  <a:pt x="23833" y="10307"/>
                  <a:pt x="23836" y="10286"/>
                  <a:pt x="23828" y="10270"/>
                </a:cubicBezTo>
                <a:cubicBezTo>
                  <a:pt x="23818" y="10247"/>
                  <a:pt x="23797" y="10237"/>
                  <a:pt x="23774" y="10237"/>
                </a:cubicBezTo>
                <a:close/>
                <a:moveTo>
                  <a:pt x="24093" y="10235"/>
                </a:moveTo>
                <a:cubicBezTo>
                  <a:pt x="24083" y="10235"/>
                  <a:pt x="24073" y="10240"/>
                  <a:pt x="24067" y="10252"/>
                </a:cubicBezTo>
                <a:cubicBezTo>
                  <a:pt x="24061" y="10262"/>
                  <a:pt x="24056" y="10272"/>
                  <a:pt x="24051" y="10282"/>
                </a:cubicBezTo>
                <a:cubicBezTo>
                  <a:pt x="24037" y="10310"/>
                  <a:pt x="24061" y="10336"/>
                  <a:pt x="24085" y="10336"/>
                </a:cubicBezTo>
                <a:cubicBezTo>
                  <a:pt x="24096" y="10336"/>
                  <a:pt x="24106" y="10331"/>
                  <a:pt x="24113" y="10318"/>
                </a:cubicBezTo>
                <a:cubicBezTo>
                  <a:pt x="24118" y="10307"/>
                  <a:pt x="24123" y="10298"/>
                  <a:pt x="24129" y="10287"/>
                </a:cubicBezTo>
                <a:cubicBezTo>
                  <a:pt x="24142" y="10260"/>
                  <a:pt x="24116" y="10235"/>
                  <a:pt x="24093" y="10235"/>
                </a:cubicBezTo>
                <a:close/>
                <a:moveTo>
                  <a:pt x="6598" y="10271"/>
                </a:moveTo>
                <a:cubicBezTo>
                  <a:pt x="6552" y="10271"/>
                  <a:pt x="6552" y="10341"/>
                  <a:pt x="6598" y="10341"/>
                </a:cubicBezTo>
                <a:lnTo>
                  <a:pt x="6614" y="10341"/>
                </a:lnTo>
                <a:cubicBezTo>
                  <a:pt x="6658" y="10341"/>
                  <a:pt x="6660" y="10271"/>
                  <a:pt x="6614" y="10271"/>
                </a:cubicBezTo>
                <a:close/>
                <a:moveTo>
                  <a:pt x="20170" y="10225"/>
                </a:moveTo>
                <a:cubicBezTo>
                  <a:pt x="20158" y="10225"/>
                  <a:pt x="20145" y="10233"/>
                  <a:pt x="20138" y="10243"/>
                </a:cubicBezTo>
                <a:cubicBezTo>
                  <a:pt x="20128" y="10261"/>
                  <a:pt x="20135" y="10280"/>
                  <a:pt x="20151" y="10292"/>
                </a:cubicBezTo>
                <a:cubicBezTo>
                  <a:pt x="20171" y="10307"/>
                  <a:pt x="20191" y="10322"/>
                  <a:pt x="20212" y="10336"/>
                </a:cubicBezTo>
                <a:cubicBezTo>
                  <a:pt x="20217" y="10340"/>
                  <a:pt x="20222" y="10341"/>
                  <a:pt x="20228" y="10341"/>
                </a:cubicBezTo>
                <a:cubicBezTo>
                  <a:pt x="20241" y="10341"/>
                  <a:pt x="20253" y="10334"/>
                  <a:pt x="20260" y="10323"/>
                </a:cubicBezTo>
                <a:cubicBezTo>
                  <a:pt x="20269" y="10304"/>
                  <a:pt x="20263" y="10286"/>
                  <a:pt x="20247" y="10275"/>
                </a:cubicBezTo>
                <a:cubicBezTo>
                  <a:pt x="20227" y="10259"/>
                  <a:pt x="20207" y="10244"/>
                  <a:pt x="20186" y="10230"/>
                </a:cubicBezTo>
                <a:cubicBezTo>
                  <a:pt x="20182" y="10226"/>
                  <a:pt x="20176" y="10225"/>
                  <a:pt x="20170" y="10225"/>
                </a:cubicBezTo>
                <a:close/>
                <a:moveTo>
                  <a:pt x="8189" y="10277"/>
                </a:moveTo>
                <a:cubicBezTo>
                  <a:pt x="8178" y="10277"/>
                  <a:pt x="8166" y="10290"/>
                  <a:pt x="8174" y="10304"/>
                </a:cubicBezTo>
                <a:cubicBezTo>
                  <a:pt x="8179" y="10315"/>
                  <a:pt x="8184" y="10324"/>
                  <a:pt x="8189" y="10335"/>
                </a:cubicBezTo>
                <a:cubicBezTo>
                  <a:pt x="8193" y="10341"/>
                  <a:pt x="8198" y="10344"/>
                  <a:pt x="8203" y="10344"/>
                </a:cubicBezTo>
                <a:cubicBezTo>
                  <a:pt x="8214" y="10344"/>
                  <a:pt x="8226" y="10331"/>
                  <a:pt x="8219" y="10317"/>
                </a:cubicBezTo>
                <a:cubicBezTo>
                  <a:pt x="8213" y="10306"/>
                  <a:pt x="8208" y="10297"/>
                  <a:pt x="8203" y="10286"/>
                </a:cubicBezTo>
                <a:cubicBezTo>
                  <a:pt x="8200" y="10280"/>
                  <a:pt x="8194" y="10277"/>
                  <a:pt x="8189" y="10277"/>
                </a:cubicBezTo>
                <a:close/>
                <a:moveTo>
                  <a:pt x="5547" y="10234"/>
                </a:moveTo>
                <a:cubicBezTo>
                  <a:pt x="5506" y="10234"/>
                  <a:pt x="5469" y="10287"/>
                  <a:pt x="5507" y="10324"/>
                </a:cubicBezTo>
                <a:lnTo>
                  <a:pt x="5523" y="10340"/>
                </a:lnTo>
                <a:cubicBezTo>
                  <a:pt x="5534" y="10351"/>
                  <a:pt x="5547" y="10355"/>
                  <a:pt x="5559" y="10355"/>
                </a:cubicBezTo>
                <a:cubicBezTo>
                  <a:pt x="5600" y="10355"/>
                  <a:pt x="5636" y="10303"/>
                  <a:pt x="5599" y="10265"/>
                </a:cubicBezTo>
                <a:lnTo>
                  <a:pt x="5583" y="10250"/>
                </a:lnTo>
                <a:cubicBezTo>
                  <a:pt x="5572" y="10239"/>
                  <a:pt x="5559" y="10234"/>
                  <a:pt x="5547" y="10234"/>
                </a:cubicBezTo>
                <a:close/>
                <a:moveTo>
                  <a:pt x="11736" y="10218"/>
                </a:moveTo>
                <a:cubicBezTo>
                  <a:pt x="11717" y="10218"/>
                  <a:pt x="11698" y="10228"/>
                  <a:pt x="11689" y="10246"/>
                </a:cubicBezTo>
                <a:cubicBezTo>
                  <a:pt x="11684" y="10256"/>
                  <a:pt x="11679" y="10265"/>
                  <a:pt x="11674" y="10276"/>
                </a:cubicBezTo>
                <a:cubicBezTo>
                  <a:pt x="11660" y="10302"/>
                  <a:pt x="11665" y="10335"/>
                  <a:pt x="11694" y="10349"/>
                </a:cubicBezTo>
                <a:cubicBezTo>
                  <a:pt x="11701" y="10354"/>
                  <a:pt x="11710" y="10356"/>
                  <a:pt x="11720" y="10356"/>
                </a:cubicBezTo>
                <a:cubicBezTo>
                  <a:pt x="11738" y="10356"/>
                  <a:pt x="11757" y="10347"/>
                  <a:pt x="11766" y="10329"/>
                </a:cubicBezTo>
                <a:cubicBezTo>
                  <a:pt x="11772" y="10319"/>
                  <a:pt x="11777" y="10309"/>
                  <a:pt x="11782" y="10299"/>
                </a:cubicBezTo>
                <a:cubicBezTo>
                  <a:pt x="11795" y="10273"/>
                  <a:pt x="11790" y="10241"/>
                  <a:pt x="11763" y="10226"/>
                </a:cubicBezTo>
                <a:cubicBezTo>
                  <a:pt x="11755" y="10221"/>
                  <a:pt x="11745" y="10218"/>
                  <a:pt x="11736" y="10218"/>
                </a:cubicBezTo>
                <a:close/>
                <a:moveTo>
                  <a:pt x="21745" y="10288"/>
                </a:moveTo>
                <a:cubicBezTo>
                  <a:pt x="21699" y="10288"/>
                  <a:pt x="21699" y="10360"/>
                  <a:pt x="21745" y="10360"/>
                </a:cubicBezTo>
                <a:lnTo>
                  <a:pt x="21775" y="10360"/>
                </a:lnTo>
                <a:cubicBezTo>
                  <a:pt x="21775" y="10360"/>
                  <a:pt x="21775" y="10360"/>
                  <a:pt x="21776" y="10360"/>
                </a:cubicBezTo>
                <a:cubicBezTo>
                  <a:pt x="21821" y="10360"/>
                  <a:pt x="21820" y="10291"/>
                  <a:pt x="21775" y="10288"/>
                </a:cubicBezTo>
                <a:close/>
                <a:moveTo>
                  <a:pt x="14319" y="10291"/>
                </a:moveTo>
                <a:cubicBezTo>
                  <a:pt x="14311" y="10291"/>
                  <a:pt x="14302" y="10294"/>
                  <a:pt x="14295" y="10301"/>
                </a:cubicBezTo>
                <a:lnTo>
                  <a:pt x="14279" y="10317"/>
                </a:lnTo>
                <a:cubicBezTo>
                  <a:pt x="14254" y="10342"/>
                  <a:pt x="14279" y="10377"/>
                  <a:pt x="14306" y="10377"/>
                </a:cubicBezTo>
                <a:cubicBezTo>
                  <a:pt x="14314" y="10377"/>
                  <a:pt x="14322" y="10373"/>
                  <a:pt x="14329" y="10366"/>
                </a:cubicBezTo>
                <a:lnTo>
                  <a:pt x="14345" y="10350"/>
                </a:lnTo>
                <a:cubicBezTo>
                  <a:pt x="14370" y="10326"/>
                  <a:pt x="14346" y="10291"/>
                  <a:pt x="14319" y="10291"/>
                </a:cubicBezTo>
                <a:close/>
                <a:moveTo>
                  <a:pt x="3361" y="10294"/>
                </a:moveTo>
                <a:cubicBezTo>
                  <a:pt x="3343" y="10294"/>
                  <a:pt x="3325" y="10305"/>
                  <a:pt x="3325" y="10328"/>
                </a:cubicBezTo>
                <a:lnTo>
                  <a:pt x="3325" y="10344"/>
                </a:lnTo>
                <a:cubicBezTo>
                  <a:pt x="3325" y="10367"/>
                  <a:pt x="3342" y="10379"/>
                  <a:pt x="3360" y="10379"/>
                </a:cubicBezTo>
                <a:cubicBezTo>
                  <a:pt x="3377" y="10379"/>
                  <a:pt x="3396" y="10367"/>
                  <a:pt x="3397" y="10344"/>
                </a:cubicBezTo>
                <a:lnTo>
                  <a:pt x="3397" y="10328"/>
                </a:lnTo>
                <a:cubicBezTo>
                  <a:pt x="3397" y="10305"/>
                  <a:pt x="3379" y="10294"/>
                  <a:pt x="3361" y="10294"/>
                </a:cubicBezTo>
                <a:close/>
                <a:moveTo>
                  <a:pt x="6838" y="10345"/>
                </a:moveTo>
                <a:cubicBezTo>
                  <a:pt x="6792" y="10345"/>
                  <a:pt x="6792" y="10415"/>
                  <a:pt x="6838" y="10415"/>
                </a:cubicBezTo>
                <a:lnTo>
                  <a:pt x="6854" y="10415"/>
                </a:lnTo>
                <a:cubicBezTo>
                  <a:pt x="6854" y="10415"/>
                  <a:pt x="6855" y="10415"/>
                  <a:pt x="6856" y="10415"/>
                </a:cubicBezTo>
                <a:cubicBezTo>
                  <a:pt x="6899" y="10415"/>
                  <a:pt x="6898" y="10345"/>
                  <a:pt x="6854" y="10345"/>
                </a:cubicBezTo>
                <a:close/>
                <a:moveTo>
                  <a:pt x="5146" y="10298"/>
                </a:moveTo>
                <a:cubicBezTo>
                  <a:pt x="5139" y="10298"/>
                  <a:pt x="5133" y="10300"/>
                  <a:pt x="5127" y="10303"/>
                </a:cubicBezTo>
                <a:cubicBezTo>
                  <a:pt x="5109" y="10314"/>
                  <a:pt x="5106" y="10335"/>
                  <a:pt x="5115" y="10351"/>
                </a:cubicBezTo>
                <a:cubicBezTo>
                  <a:pt x="5125" y="10376"/>
                  <a:pt x="5136" y="10402"/>
                  <a:pt x="5147" y="10427"/>
                </a:cubicBezTo>
                <a:cubicBezTo>
                  <a:pt x="5152" y="10438"/>
                  <a:pt x="5164" y="10444"/>
                  <a:pt x="5177" y="10444"/>
                </a:cubicBezTo>
                <a:cubicBezTo>
                  <a:pt x="5183" y="10444"/>
                  <a:pt x="5190" y="10443"/>
                  <a:pt x="5195" y="10439"/>
                </a:cubicBezTo>
                <a:cubicBezTo>
                  <a:pt x="5214" y="10429"/>
                  <a:pt x="5216" y="10408"/>
                  <a:pt x="5209" y="10391"/>
                </a:cubicBezTo>
                <a:cubicBezTo>
                  <a:pt x="5198" y="10366"/>
                  <a:pt x="5188" y="10341"/>
                  <a:pt x="5175" y="10317"/>
                </a:cubicBezTo>
                <a:cubicBezTo>
                  <a:pt x="5171" y="10304"/>
                  <a:pt x="5158" y="10298"/>
                  <a:pt x="5146" y="10298"/>
                </a:cubicBezTo>
                <a:close/>
                <a:moveTo>
                  <a:pt x="14038" y="10315"/>
                </a:moveTo>
                <a:cubicBezTo>
                  <a:pt x="13993" y="10315"/>
                  <a:pt x="13993" y="10386"/>
                  <a:pt x="14038" y="10386"/>
                </a:cubicBezTo>
                <a:cubicBezTo>
                  <a:pt x="14051" y="10386"/>
                  <a:pt x="14059" y="10381"/>
                  <a:pt x="14066" y="10372"/>
                </a:cubicBezTo>
                <a:cubicBezTo>
                  <a:pt x="14075" y="10406"/>
                  <a:pt x="14103" y="10432"/>
                  <a:pt x="14135" y="10442"/>
                </a:cubicBezTo>
                <a:cubicBezTo>
                  <a:pt x="14139" y="10444"/>
                  <a:pt x="14143" y="10444"/>
                  <a:pt x="14146" y="10444"/>
                </a:cubicBezTo>
                <a:cubicBezTo>
                  <a:pt x="14180" y="10444"/>
                  <a:pt x="14191" y="10387"/>
                  <a:pt x="14152" y="10374"/>
                </a:cubicBezTo>
                <a:cubicBezTo>
                  <a:pt x="14137" y="10369"/>
                  <a:pt x="14131" y="10356"/>
                  <a:pt x="14130" y="10341"/>
                </a:cubicBezTo>
                <a:cubicBezTo>
                  <a:pt x="14128" y="10325"/>
                  <a:pt x="14111" y="10315"/>
                  <a:pt x="14096" y="10315"/>
                </a:cubicBezTo>
                <a:cubicBezTo>
                  <a:pt x="14093" y="10315"/>
                  <a:pt x="14090" y="10316"/>
                  <a:pt x="14087" y="10317"/>
                </a:cubicBezTo>
                <a:cubicBezTo>
                  <a:pt x="14078" y="10319"/>
                  <a:pt x="14072" y="10324"/>
                  <a:pt x="14067" y="10330"/>
                </a:cubicBezTo>
                <a:cubicBezTo>
                  <a:pt x="14062" y="10322"/>
                  <a:pt x="14052" y="10315"/>
                  <a:pt x="14038" y="10315"/>
                </a:cubicBezTo>
                <a:close/>
                <a:moveTo>
                  <a:pt x="1692" y="10316"/>
                </a:moveTo>
                <a:cubicBezTo>
                  <a:pt x="1683" y="10316"/>
                  <a:pt x="1673" y="10319"/>
                  <a:pt x="1665" y="10323"/>
                </a:cubicBezTo>
                <a:cubicBezTo>
                  <a:pt x="1639" y="10339"/>
                  <a:pt x="1632" y="10370"/>
                  <a:pt x="1645" y="10396"/>
                </a:cubicBezTo>
                <a:cubicBezTo>
                  <a:pt x="1650" y="10407"/>
                  <a:pt x="1655" y="10416"/>
                  <a:pt x="1661" y="10427"/>
                </a:cubicBezTo>
                <a:cubicBezTo>
                  <a:pt x="1670" y="10444"/>
                  <a:pt x="1688" y="10453"/>
                  <a:pt x="1707" y="10453"/>
                </a:cubicBezTo>
                <a:cubicBezTo>
                  <a:pt x="1716" y="10453"/>
                  <a:pt x="1726" y="10450"/>
                  <a:pt x="1734" y="10446"/>
                </a:cubicBezTo>
                <a:cubicBezTo>
                  <a:pt x="1760" y="10430"/>
                  <a:pt x="1768" y="10398"/>
                  <a:pt x="1754" y="10372"/>
                </a:cubicBezTo>
                <a:cubicBezTo>
                  <a:pt x="1749" y="10362"/>
                  <a:pt x="1743" y="10351"/>
                  <a:pt x="1738" y="10343"/>
                </a:cubicBezTo>
                <a:cubicBezTo>
                  <a:pt x="1730" y="10325"/>
                  <a:pt x="1711" y="10316"/>
                  <a:pt x="1692" y="10316"/>
                </a:cubicBezTo>
                <a:close/>
                <a:moveTo>
                  <a:pt x="15523" y="10331"/>
                </a:moveTo>
                <a:cubicBezTo>
                  <a:pt x="15505" y="10331"/>
                  <a:pt x="15488" y="10339"/>
                  <a:pt x="15477" y="10357"/>
                </a:cubicBezTo>
                <a:cubicBezTo>
                  <a:pt x="15465" y="10382"/>
                  <a:pt x="15472" y="10417"/>
                  <a:pt x="15497" y="10430"/>
                </a:cubicBezTo>
                <a:cubicBezTo>
                  <a:pt x="15508" y="10435"/>
                  <a:pt x="15517" y="10440"/>
                  <a:pt x="15528" y="10446"/>
                </a:cubicBezTo>
                <a:cubicBezTo>
                  <a:pt x="15537" y="10450"/>
                  <a:pt x="15546" y="10453"/>
                  <a:pt x="15556" y="10453"/>
                </a:cubicBezTo>
                <a:cubicBezTo>
                  <a:pt x="15574" y="10453"/>
                  <a:pt x="15591" y="10444"/>
                  <a:pt x="15601" y="10427"/>
                </a:cubicBezTo>
                <a:cubicBezTo>
                  <a:pt x="15615" y="10403"/>
                  <a:pt x="15607" y="10366"/>
                  <a:pt x="15581" y="10353"/>
                </a:cubicBezTo>
                <a:cubicBezTo>
                  <a:pt x="15571" y="10348"/>
                  <a:pt x="15561" y="10343"/>
                  <a:pt x="15551" y="10338"/>
                </a:cubicBezTo>
                <a:cubicBezTo>
                  <a:pt x="15542" y="10333"/>
                  <a:pt x="15532" y="10331"/>
                  <a:pt x="15523" y="10331"/>
                </a:cubicBezTo>
                <a:close/>
                <a:moveTo>
                  <a:pt x="18304" y="10433"/>
                </a:moveTo>
                <a:cubicBezTo>
                  <a:pt x="18281" y="10433"/>
                  <a:pt x="18281" y="10469"/>
                  <a:pt x="18304" y="10469"/>
                </a:cubicBezTo>
                <a:cubicBezTo>
                  <a:pt x="18326" y="10469"/>
                  <a:pt x="18327" y="10433"/>
                  <a:pt x="18304" y="10433"/>
                </a:cubicBezTo>
                <a:close/>
                <a:moveTo>
                  <a:pt x="14654" y="10405"/>
                </a:moveTo>
                <a:cubicBezTo>
                  <a:pt x="14627" y="10405"/>
                  <a:pt x="14604" y="10441"/>
                  <a:pt x="14629" y="10466"/>
                </a:cubicBezTo>
                <a:lnTo>
                  <a:pt x="14645" y="10481"/>
                </a:lnTo>
                <a:cubicBezTo>
                  <a:pt x="14652" y="10489"/>
                  <a:pt x="14660" y="10492"/>
                  <a:pt x="14668" y="10492"/>
                </a:cubicBezTo>
                <a:cubicBezTo>
                  <a:pt x="14696" y="10492"/>
                  <a:pt x="14720" y="10456"/>
                  <a:pt x="14695" y="10432"/>
                </a:cubicBezTo>
                <a:lnTo>
                  <a:pt x="14679" y="10416"/>
                </a:lnTo>
                <a:cubicBezTo>
                  <a:pt x="14671" y="10408"/>
                  <a:pt x="14663" y="10405"/>
                  <a:pt x="14654" y="10405"/>
                </a:cubicBezTo>
                <a:close/>
                <a:moveTo>
                  <a:pt x="4429" y="10428"/>
                </a:moveTo>
                <a:cubicBezTo>
                  <a:pt x="4410" y="10428"/>
                  <a:pt x="4391" y="10438"/>
                  <a:pt x="4381" y="10455"/>
                </a:cubicBezTo>
                <a:cubicBezTo>
                  <a:pt x="4366" y="10481"/>
                  <a:pt x="4376" y="10513"/>
                  <a:pt x="4400" y="10528"/>
                </a:cubicBezTo>
                <a:cubicBezTo>
                  <a:pt x="4416" y="10539"/>
                  <a:pt x="4431" y="10548"/>
                  <a:pt x="4445" y="10559"/>
                </a:cubicBezTo>
                <a:cubicBezTo>
                  <a:pt x="4453" y="10564"/>
                  <a:pt x="4461" y="10566"/>
                  <a:pt x="4470" y="10566"/>
                </a:cubicBezTo>
                <a:cubicBezTo>
                  <a:pt x="4489" y="10566"/>
                  <a:pt x="4509" y="10556"/>
                  <a:pt x="4519" y="10539"/>
                </a:cubicBezTo>
                <a:cubicBezTo>
                  <a:pt x="4533" y="10513"/>
                  <a:pt x="4523" y="10482"/>
                  <a:pt x="4499" y="10466"/>
                </a:cubicBezTo>
                <a:cubicBezTo>
                  <a:pt x="4483" y="10455"/>
                  <a:pt x="4468" y="10446"/>
                  <a:pt x="4455" y="10435"/>
                </a:cubicBezTo>
                <a:cubicBezTo>
                  <a:pt x="4447" y="10430"/>
                  <a:pt x="4438" y="10428"/>
                  <a:pt x="4429" y="10428"/>
                </a:cubicBezTo>
                <a:close/>
                <a:moveTo>
                  <a:pt x="9512" y="10426"/>
                </a:moveTo>
                <a:cubicBezTo>
                  <a:pt x="9493" y="10426"/>
                  <a:pt x="9474" y="10436"/>
                  <a:pt x="9464" y="10453"/>
                </a:cubicBezTo>
                <a:cubicBezTo>
                  <a:pt x="9449" y="10479"/>
                  <a:pt x="9459" y="10510"/>
                  <a:pt x="9484" y="10526"/>
                </a:cubicBezTo>
                <a:cubicBezTo>
                  <a:pt x="9509" y="10542"/>
                  <a:pt x="9532" y="10558"/>
                  <a:pt x="9557" y="10573"/>
                </a:cubicBezTo>
                <a:cubicBezTo>
                  <a:pt x="9566" y="10578"/>
                  <a:pt x="9575" y="10581"/>
                  <a:pt x="9584" y="10581"/>
                </a:cubicBezTo>
                <a:cubicBezTo>
                  <a:pt x="9603" y="10581"/>
                  <a:pt x="9622" y="10571"/>
                  <a:pt x="9631" y="10554"/>
                </a:cubicBezTo>
                <a:cubicBezTo>
                  <a:pt x="9647" y="10527"/>
                  <a:pt x="9636" y="10496"/>
                  <a:pt x="9611" y="10480"/>
                </a:cubicBezTo>
                <a:cubicBezTo>
                  <a:pt x="9586" y="10464"/>
                  <a:pt x="9563" y="10449"/>
                  <a:pt x="9538" y="10433"/>
                </a:cubicBezTo>
                <a:cubicBezTo>
                  <a:pt x="9529" y="10428"/>
                  <a:pt x="9520" y="10426"/>
                  <a:pt x="9512" y="10426"/>
                </a:cubicBezTo>
                <a:close/>
                <a:moveTo>
                  <a:pt x="13330" y="10454"/>
                </a:moveTo>
                <a:cubicBezTo>
                  <a:pt x="13309" y="10454"/>
                  <a:pt x="13287" y="10472"/>
                  <a:pt x="13294" y="10498"/>
                </a:cubicBezTo>
                <a:cubicBezTo>
                  <a:pt x="13305" y="10540"/>
                  <a:pt x="13333" y="10576"/>
                  <a:pt x="13372" y="10594"/>
                </a:cubicBezTo>
                <a:cubicBezTo>
                  <a:pt x="13378" y="10598"/>
                  <a:pt x="13383" y="10599"/>
                  <a:pt x="13389" y="10599"/>
                </a:cubicBezTo>
                <a:cubicBezTo>
                  <a:pt x="13420" y="10599"/>
                  <a:pt x="13440" y="10551"/>
                  <a:pt x="13406" y="10534"/>
                </a:cubicBezTo>
                <a:cubicBezTo>
                  <a:pt x="13383" y="10522"/>
                  <a:pt x="13368" y="10505"/>
                  <a:pt x="13362" y="10480"/>
                </a:cubicBezTo>
                <a:cubicBezTo>
                  <a:pt x="13358" y="10462"/>
                  <a:pt x="13344" y="10454"/>
                  <a:pt x="13330" y="10454"/>
                </a:cubicBezTo>
                <a:close/>
                <a:moveTo>
                  <a:pt x="22423" y="10458"/>
                </a:moveTo>
                <a:cubicBezTo>
                  <a:pt x="22402" y="10458"/>
                  <a:pt x="22380" y="10476"/>
                  <a:pt x="22385" y="10502"/>
                </a:cubicBezTo>
                <a:lnTo>
                  <a:pt x="22401" y="10577"/>
                </a:lnTo>
                <a:cubicBezTo>
                  <a:pt x="22405" y="10595"/>
                  <a:pt x="22418" y="10602"/>
                  <a:pt x="22432" y="10602"/>
                </a:cubicBezTo>
                <a:cubicBezTo>
                  <a:pt x="22453" y="10602"/>
                  <a:pt x="22475" y="10585"/>
                  <a:pt x="22469" y="10559"/>
                </a:cubicBezTo>
                <a:cubicBezTo>
                  <a:pt x="22463" y="10534"/>
                  <a:pt x="22458" y="10507"/>
                  <a:pt x="22453" y="10484"/>
                </a:cubicBezTo>
                <a:cubicBezTo>
                  <a:pt x="22450" y="10466"/>
                  <a:pt x="22436" y="10458"/>
                  <a:pt x="22423" y="10458"/>
                </a:cubicBezTo>
                <a:close/>
                <a:moveTo>
                  <a:pt x="10368" y="10460"/>
                </a:moveTo>
                <a:cubicBezTo>
                  <a:pt x="10365" y="10460"/>
                  <a:pt x="10362" y="10460"/>
                  <a:pt x="10359" y="10461"/>
                </a:cubicBezTo>
                <a:cubicBezTo>
                  <a:pt x="10341" y="10467"/>
                  <a:pt x="10327" y="10488"/>
                  <a:pt x="10334" y="10505"/>
                </a:cubicBezTo>
                <a:cubicBezTo>
                  <a:pt x="10344" y="10529"/>
                  <a:pt x="10354" y="10555"/>
                  <a:pt x="10364" y="10580"/>
                </a:cubicBezTo>
                <a:cubicBezTo>
                  <a:pt x="10370" y="10595"/>
                  <a:pt x="10383" y="10606"/>
                  <a:pt x="10398" y="10606"/>
                </a:cubicBezTo>
                <a:cubicBezTo>
                  <a:pt x="10401" y="10606"/>
                  <a:pt x="10404" y="10606"/>
                  <a:pt x="10407" y="10605"/>
                </a:cubicBezTo>
                <a:cubicBezTo>
                  <a:pt x="10424" y="10601"/>
                  <a:pt x="10440" y="10580"/>
                  <a:pt x="10432" y="10561"/>
                </a:cubicBezTo>
                <a:cubicBezTo>
                  <a:pt x="10422" y="10537"/>
                  <a:pt x="10412" y="10512"/>
                  <a:pt x="10402" y="10486"/>
                </a:cubicBezTo>
                <a:cubicBezTo>
                  <a:pt x="10396" y="10471"/>
                  <a:pt x="10383" y="10460"/>
                  <a:pt x="10368" y="10460"/>
                </a:cubicBezTo>
                <a:close/>
                <a:moveTo>
                  <a:pt x="6081" y="10464"/>
                </a:moveTo>
                <a:cubicBezTo>
                  <a:pt x="6057" y="10464"/>
                  <a:pt x="6036" y="10480"/>
                  <a:pt x="6028" y="10502"/>
                </a:cubicBezTo>
                <a:cubicBezTo>
                  <a:pt x="6023" y="10518"/>
                  <a:pt x="6018" y="10533"/>
                  <a:pt x="6012" y="10547"/>
                </a:cubicBezTo>
                <a:cubicBezTo>
                  <a:pt x="6003" y="10574"/>
                  <a:pt x="6023" y="10606"/>
                  <a:pt x="6049" y="10612"/>
                </a:cubicBezTo>
                <a:cubicBezTo>
                  <a:pt x="6054" y="10614"/>
                  <a:pt x="6059" y="10615"/>
                  <a:pt x="6064" y="10615"/>
                </a:cubicBezTo>
                <a:cubicBezTo>
                  <a:pt x="6088" y="10615"/>
                  <a:pt x="6107" y="10598"/>
                  <a:pt x="6115" y="10576"/>
                </a:cubicBezTo>
                <a:cubicBezTo>
                  <a:pt x="6120" y="10560"/>
                  <a:pt x="6126" y="10545"/>
                  <a:pt x="6131" y="10532"/>
                </a:cubicBezTo>
                <a:cubicBezTo>
                  <a:pt x="6139" y="10503"/>
                  <a:pt x="6120" y="10472"/>
                  <a:pt x="6094" y="10466"/>
                </a:cubicBezTo>
                <a:cubicBezTo>
                  <a:pt x="6090" y="10464"/>
                  <a:pt x="6085" y="10464"/>
                  <a:pt x="6081" y="10464"/>
                </a:cubicBezTo>
                <a:close/>
                <a:moveTo>
                  <a:pt x="8987" y="10564"/>
                </a:moveTo>
                <a:cubicBezTo>
                  <a:pt x="8973" y="10564"/>
                  <a:pt x="8961" y="10582"/>
                  <a:pt x="8973" y="10594"/>
                </a:cubicBezTo>
                <a:cubicBezTo>
                  <a:pt x="8978" y="10601"/>
                  <a:pt x="8983" y="10605"/>
                  <a:pt x="8989" y="10610"/>
                </a:cubicBezTo>
                <a:cubicBezTo>
                  <a:pt x="8992" y="10614"/>
                  <a:pt x="8996" y="10615"/>
                  <a:pt x="9000" y="10615"/>
                </a:cubicBezTo>
                <a:cubicBezTo>
                  <a:pt x="9014" y="10615"/>
                  <a:pt x="9026" y="10597"/>
                  <a:pt x="9014" y="10585"/>
                </a:cubicBezTo>
                <a:lnTo>
                  <a:pt x="8998" y="10569"/>
                </a:lnTo>
                <a:cubicBezTo>
                  <a:pt x="8995" y="10566"/>
                  <a:pt x="8991" y="10564"/>
                  <a:pt x="8987" y="10564"/>
                </a:cubicBezTo>
                <a:close/>
                <a:moveTo>
                  <a:pt x="2563" y="10532"/>
                </a:moveTo>
                <a:cubicBezTo>
                  <a:pt x="2546" y="10532"/>
                  <a:pt x="2528" y="10544"/>
                  <a:pt x="2528" y="10566"/>
                </a:cubicBezTo>
                <a:lnTo>
                  <a:pt x="2528" y="10582"/>
                </a:lnTo>
                <a:cubicBezTo>
                  <a:pt x="2528" y="10605"/>
                  <a:pt x="2545" y="10616"/>
                  <a:pt x="2563" y="10616"/>
                </a:cubicBezTo>
                <a:cubicBezTo>
                  <a:pt x="2581" y="10616"/>
                  <a:pt x="2598" y="10605"/>
                  <a:pt x="2598" y="10582"/>
                </a:cubicBezTo>
                <a:lnTo>
                  <a:pt x="2598" y="10566"/>
                </a:lnTo>
                <a:cubicBezTo>
                  <a:pt x="2598" y="10544"/>
                  <a:pt x="2581" y="10532"/>
                  <a:pt x="2563" y="10532"/>
                </a:cubicBezTo>
                <a:close/>
                <a:moveTo>
                  <a:pt x="7879" y="10547"/>
                </a:moveTo>
                <a:cubicBezTo>
                  <a:pt x="7835" y="10547"/>
                  <a:pt x="7836" y="10617"/>
                  <a:pt x="7881" y="10617"/>
                </a:cubicBezTo>
                <a:lnTo>
                  <a:pt x="7912" y="10617"/>
                </a:lnTo>
                <a:cubicBezTo>
                  <a:pt x="7957" y="10617"/>
                  <a:pt x="7957" y="10547"/>
                  <a:pt x="7912" y="10547"/>
                </a:cubicBezTo>
                <a:lnTo>
                  <a:pt x="7881" y="10547"/>
                </a:lnTo>
                <a:cubicBezTo>
                  <a:pt x="7881" y="10547"/>
                  <a:pt x="7880" y="10547"/>
                  <a:pt x="7879" y="10547"/>
                </a:cubicBezTo>
                <a:close/>
                <a:moveTo>
                  <a:pt x="3304" y="10540"/>
                </a:moveTo>
                <a:cubicBezTo>
                  <a:pt x="3281" y="10540"/>
                  <a:pt x="3259" y="10545"/>
                  <a:pt x="3237" y="10556"/>
                </a:cubicBezTo>
                <a:cubicBezTo>
                  <a:pt x="3203" y="10573"/>
                  <a:pt x="3224" y="10621"/>
                  <a:pt x="3257" y="10621"/>
                </a:cubicBezTo>
                <a:cubicBezTo>
                  <a:pt x="3262" y="10621"/>
                  <a:pt x="3267" y="10620"/>
                  <a:pt x="3273" y="10617"/>
                </a:cubicBezTo>
                <a:cubicBezTo>
                  <a:pt x="3282" y="10613"/>
                  <a:pt x="3291" y="10611"/>
                  <a:pt x="3301" y="10611"/>
                </a:cubicBezTo>
                <a:cubicBezTo>
                  <a:pt x="3312" y="10611"/>
                  <a:pt x="3323" y="10614"/>
                  <a:pt x="3335" y="10618"/>
                </a:cubicBezTo>
                <a:cubicBezTo>
                  <a:pt x="3338" y="10620"/>
                  <a:pt x="3342" y="10621"/>
                  <a:pt x="3345" y="10621"/>
                </a:cubicBezTo>
                <a:cubicBezTo>
                  <a:pt x="3360" y="10621"/>
                  <a:pt x="3374" y="10608"/>
                  <a:pt x="3378" y="10594"/>
                </a:cubicBezTo>
                <a:cubicBezTo>
                  <a:pt x="3384" y="10573"/>
                  <a:pt x="3371" y="10556"/>
                  <a:pt x="3355" y="10549"/>
                </a:cubicBezTo>
                <a:cubicBezTo>
                  <a:pt x="3338" y="10543"/>
                  <a:pt x="3321" y="10540"/>
                  <a:pt x="3304" y="10540"/>
                </a:cubicBezTo>
                <a:close/>
                <a:moveTo>
                  <a:pt x="7332" y="10559"/>
                </a:moveTo>
                <a:cubicBezTo>
                  <a:pt x="7286" y="10559"/>
                  <a:pt x="7286" y="10629"/>
                  <a:pt x="7332" y="10629"/>
                </a:cubicBezTo>
                <a:cubicBezTo>
                  <a:pt x="7336" y="10629"/>
                  <a:pt x="7339" y="10628"/>
                  <a:pt x="7343" y="10628"/>
                </a:cubicBezTo>
                <a:cubicBezTo>
                  <a:pt x="7350" y="10628"/>
                  <a:pt x="7356" y="10629"/>
                  <a:pt x="7363" y="10629"/>
                </a:cubicBezTo>
                <a:cubicBezTo>
                  <a:pt x="7409" y="10629"/>
                  <a:pt x="7409" y="10559"/>
                  <a:pt x="7363" y="10559"/>
                </a:cubicBezTo>
                <a:close/>
                <a:moveTo>
                  <a:pt x="16022" y="10526"/>
                </a:moveTo>
                <a:cubicBezTo>
                  <a:pt x="15981" y="10526"/>
                  <a:pt x="15944" y="10579"/>
                  <a:pt x="15981" y="10616"/>
                </a:cubicBezTo>
                <a:lnTo>
                  <a:pt x="15997" y="10632"/>
                </a:lnTo>
                <a:cubicBezTo>
                  <a:pt x="16008" y="10643"/>
                  <a:pt x="16021" y="10648"/>
                  <a:pt x="16033" y="10648"/>
                </a:cubicBezTo>
                <a:cubicBezTo>
                  <a:pt x="16074" y="10648"/>
                  <a:pt x="16111" y="10595"/>
                  <a:pt x="16074" y="10558"/>
                </a:cubicBezTo>
                <a:lnTo>
                  <a:pt x="16058" y="10542"/>
                </a:lnTo>
                <a:cubicBezTo>
                  <a:pt x="16047" y="10531"/>
                  <a:pt x="16034" y="10526"/>
                  <a:pt x="16022" y="10526"/>
                </a:cubicBezTo>
                <a:close/>
                <a:moveTo>
                  <a:pt x="18440" y="10583"/>
                </a:moveTo>
                <a:cubicBezTo>
                  <a:pt x="18429" y="10583"/>
                  <a:pt x="18417" y="10597"/>
                  <a:pt x="18424" y="10611"/>
                </a:cubicBezTo>
                <a:cubicBezTo>
                  <a:pt x="18430" y="10622"/>
                  <a:pt x="18435" y="10631"/>
                  <a:pt x="18440" y="10642"/>
                </a:cubicBezTo>
                <a:cubicBezTo>
                  <a:pt x="18443" y="10648"/>
                  <a:pt x="18448" y="10651"/>
                  <a:pt x="18453" y="10651"/>
                </a:cubicBezTo>
                <a:cubicBezTo>
                  <a:pt x="18465" y="10651"/>
                  <a:pt x="18477" y="10637"/>
                  <a:pt x="18469" y="10623"/>
                </a:cubicBezTo>
                <a:cubicBezTo>
                  <a:pt x="18464" y="10612"/>
                  <a:pt x="18459" y="10602"/>
                  <a:pt x="18454" y="10592"/>
                </a:cubicBezTo>
                <a:cubicBezTo>
                  <a:pt x="18450" y="10586"/>
                  <a:pt x="18445" y="10583"/>
                  <a:pt x="18440" y="10583"/>
                </a:cubicBezTo>
                <a:close/>
                <a:moveTo>
                  <a:pt x="17930" y="10533"/>
                </a:moveTo>
                <a:cubicBezTo>
                  <a:pt x="17921" y="10533"/>
                  <a:pt x="17911" y="10535"/>
                  <a:pt x="17903" y="10539"/>
                </a:cubicBezTo>
                <a:cubicBezTo>
                  <a:pt x="17892" y="10544"/>
                  <a:pt x="17883" y="10549"/>
                  <a:pt x="17872" y="10555"/>
                </a:cubicBezTo>
                <a:cubicBezTo>
                  <a:pt x="17846" y="10568"/>
                  <a:pt x="17840" y="10603"/>
                  <a:pt x="17853" y="10628"/>
                </a:cubicBezTo>
                <a:cubicBezTo>
                  <a:pt x="17864" y="10645"/>
                  <a:pt x="17882" y="10654"/>
                  <a:pt x="17900" y="10654"/>
                </a:cubicBezTo>
                <a:cubicBezTo>
                  <a:pt x="17909" y="10654"/>
                  <a:pt x="17918" y="10652"/>
                  <a:pt x="17927" y="10648"/>
                </a:cubicBezTo>
                <a:cubicBezTo>
                  <a:pt x="17937" y="10643"/>
                  <a:pt x="17946" y="10637"/>
                  <a:pt x="17956" y="10632"/>
                </a:cubicBezTo>
                <a:cubicBezTo>
                  <a:pt x="17982" y="10618"/>
                  <a:pt x="17990" y="10584"/>
                  <a:pt x="17976" y="10559"/>
                </a:cubicBezTo>
                <a:cubicBezTo>
                  <a:pt x="17965" y="10541"/>
                  <a:pt x="17948" y="10533"/>
                  <a:pt x="17930" y="10533"/>
                </a:cubicBezTo>
                <a:close/>
                <a:moveTo>
                  <a:pt x="18965" y="10548"/>
                </a:moveTo>
                <a:cubicBezTo>
                  <a:pt x="18897" y="10549"/>
                  <a:pt x="18897" y="10655"/>
                  <a:pt x="18965" y="10655"/>
                </a:cubicBezTo>
                <a:lnTo>
                  <a:pt x="18995" y="10655"/>
                </a:lnTo>
                <a:cubicBezTo>
                  <a:pt x="19064" y="10655"/>
                  <a:pt x="19064" y="10548"/>
                  <a:pt x="18995" y="10548"/>
                </a:cubicBezTo>
                <a:close/>
                <a:moveTo>
                  <a:pt x="20977" y="10559"/>
                </a:moveTo>
                <a:cubicBezTo>
                  <a:pt x="20960" y="10559"/>
                  <a:pt x="20942" y="10570"/>
                  <a:pt x="20942" y="10592"/>
                </a:cubicBezTo>
                <a:lnTo>
                  <a:pt x="20942" y="10623"/>
                </a:lnTo>
                <a:cubicBezTo>
                  <a:pt x="20942" y="10646"/>
                  <a:pt x="20960" y="10657"/>
                  <a:pt x="20977" y="10657"/>
                </a:cubicBezTo>
                <a:cubicBezTo>
                  <a:pt x="20995" y="10657"/>
                  <a:pt x="21013" y="10646"/>
                  <a:pt x="21013" y="10623"/>
                </a:cubicBezTo>
                <a:lnTo>
                  <a:pt x="21013" y="10592"/>
                </a:lnTo>
                <a:cubicBezTo>
                  <a:pt x="21013" y="10570"/>
                  <a:pt x="20995" y="10559"/>
                  <a:pt x="20977" y="10559"/>
                </a:cubicBezTo>
                <a:close/>
                <a:moveTo>
                  <a:pt x="1076" y="10574"/>
                </a:moveTo>
                <a:cubicBezTo>
                  <a:pt x="1058" y="10574"/>
                  <a:pt x="1039" y="10585"/>
                  <a:pt x="1038" y="10608"/>
                </a:cubicBezTo>
                <a:cubicBezTo>
                  <a:pt x="1036" y="10645"/>
                  <a:pt x="1061" y="10676"/>
                  <a:pt x="1097" y="10687"/>
                </a:cubicBezTo>
                <a:cubicBezTo>
                  <a:pt x="1101" y="10688"/>
                  <a:pt x="1105" y="10688"/>
                  <a:pt x="1108" y="10688"/>
                </a:cubicBezTo>
                <a:cubicBezTo>
                  <a:pt x="1143" y="10688"/>
                  <a:pt x="1156" y="10630"/>
                  <a:pt x="1115" y="10617"/>
                </a:cubicBezTo>
                <a:cubicBezTo>
                  <a:pt x="1109" y="10615"/>
                  <a:pt x="1110" y="10612"/>
                  <a:pt x="1110" y="10608"/>
                </a:cubicBezTo>
                <a:cubicBezTo>
                  <a:pt x="1111" y="10585"/>
                  <a:pt x="1094" y="10574"/>
                  <a:pt x="1076" y="10574"/>
                </a:cubicBezTo>
                <a:close/>
                <a:moveTo>
                  <a:pt x="20827" y="10618"/>
                </a:moveTo>
                <a:cubicBezTo>
                  <a:pt x="20810" y="10618"/>
                  <a:pt x="20792" y="10630"/>
                  <a:pt x="20792" y="10653"/>
                </a:cubicBezTo>
                <a:lnTo>
                  <a:pt x="20792" y="10669"/>
                </a:lnTo>
                <a:cubicBezTo>
                  <a:pt x="20792" y="10692"/>
                  <a:pt x="20809" y="10703"/>
                  <a:pt x="20827" y="10703"/>
                </a:cubicBezTo>
                <a:cubicBezTo>
                  <a:pt x="20845" y="10703"/>
                  <a:pt x="20862" y="10692"/>
                  <a:pt x="20862" y="10669"/>
                </a:cubicBezTo>
                <a:lnTo>
                  <a:pt x="20862" y="10653"/>
                </a:lnTo>
                <a:cubicBezTo>
                  <a:pt x="20863" y="10630"/>
                  <a:pt x="20845" y="10618"/>
                  <a:pt x="20827" y="10618"/>
                </a:cubicBezTo>
                <a:close/>
                <a:moveTo>
                  <a:pt x="12547" y="10633"/>
                </a:moveTo>
                <a:cubicBezTo>
                  <a:pt x="12529" y="10633"/>
                  <a:pt x="12511" y="10645"/>
                  <a:pt x="12511" y="10668"/>
                </a:cubicBezTo>
                <a:lnTo>
                  <a:pt x="12511" y="10683"/>
                </a:lnTo>
                <a:cubicBezTo>
                  <a:pt x="12511" y="10706"/>
                  <a:pt x="12528" y="10717"/>
                  <a:pt x="12546" y="10717"/>
                </a:cubicBezTo>
                <a:cubicBezTo>
                  <a:pt x="12563" y="10717"/>
                  <a:pt x="12581" y="10706"/>
                  <a:pt x="12581" y="10683"/>
                </a:cubicBezTo>
                <a:lnTo>
                  <a:pt x="12581" y="10668"/>
                </a:lnTo>
                <a:cubicBezTo>
                  <a:pt x="12581" y="10645"/>
                  <a:pt x="12564" y="10633"/>
                  <a:pt x="12547" y="10633"/>
                </a:cubicBezTo>
                <a:close/>
                <a:moveTo>
                  <a:pt x="7859" y="10620"/>
                </a:moveTo>
                <a:cubicBezTo>
                  <a:pt x="7841" y="10620"/>
                  <a:pt x="7824" y="10631"/>
                  <a:pt x="7824" y="10654"/>
                </a:cubicBezTo>
                <a:lnTo>
                  <a:pt x="7824" y="10684"/>
                </a:lnTo>
                <a:cubicBezTo>
                  <a:pt x="7824" y="10708"/>
                  <a:pt x="7841" y="10719"/>
                  <a:pt x="7859" y="10719"/>
                </a:cubicBezTo>
                <a:cubicBezTo>
                  <a:pt x="7876" y="10719"/>
                  <a:pt x="7894" y="10708"/>
                  <a:pt x="7894" y="10684"/>
                </a:cubicBezTo>
                <a:lnTo>
                  <a:pt x="7894" y="10654"/>
                </a:lnTo>
                <a:cubicBezTo>
                  <a:pt x="7894" y="10631"/>
                  <a:pt x="7876" y="10620"/>
                  <a:pt x="7859" y="10620"/>
                </a:cubicBezTo>
                <a:close/>
                <a:moveTo>
                  <a:pt x="19992" y="10582"/>
                </a:moveTo>
                <a:cubicBezTo>
                  <a:pt x="19956" y="10582"/>
                  <a:pt x="19918" y="10620"/>
                  <a:pt x="19941" y="10662"/>
                </a:cubicBezTo>
                <a:cubicBezTo>
                  <a:pt x="19960" y="10697"/>
                  <a:pt x="19993" y="10715"/>
                  <a:pt x="20032" y="10719"/>
                </a:cubicBezTo>
                <a:cubicBezTo>
                  <a:pt x="20034" y="10719"/>
                  <a:pt x="20036" y="10719"/>
                  <a:pt x="20038" y="10719"/>
                </a:cubicBezTo>
                <a:cubicBezTo>
                  <a:pt x="20064" y="10719"/>
                  <a:pt x="20086" y="10692"/>
                  <a:pt x="20086" y="10666"/>
                </a:cubicBezTo>
                <a:cubicBezTo>
                  <a:pt x="20086" y="10636"/>
                  <a:pt x="20064" y="10617"/>
                  <a:pt x="20036" y="10612"/>
                </a:cubicBezTo>
                <a:cubicBezTo>
                  <a:pt x="20035" y="10611"/>
                  <a:pt x="20035" y="10610"/>
                  <a:pt x="20033" y="10608"/>
                </a:cubicBezTo>
                <a:cubicBezTo>
                  <a:pt x="20023" y="10590"/>
                  <a:pt x="20008" y="10582"/>
                  <a:pt x="19992" y="10582"/>
                </a:cubicBezTo>
                <a:close/>
                <a:moveTo>
                  <a:pt x="24368" y="10614"/>
                </a:moveTo>
                <a:cubicBezTo>
                  <a:pt x="24343" y="10614"/>
                  <a:pt x="24319" y="10639"/>
                  <a:pt x="24336" y="10666"/>
                </a:cubicBezTo>
                <a:cubicBezTo>
                  <a:pt x="24346" y="10681"/>
                  <a:pt x="24356" y="10696"/>
                  <a:pt x="24366" y="10711"/>
                </a:cubicBezTo>
                <a:cubicBezTo>
                  <a:pt x="24374" y="10722"/>
                  <a:pt x="24385" y="10727"/>
                  <a:pt x="24396" y="10727"/>
                </a:cubicBezTo>
                <a:cubicBezTo>
                  <a:pt x="24421" y="10727"/>
                  <a:pt x="24446" y="10701"/>
                  <a:pt x="24428" y="10675"/>
                </a:cubicBezTo>
                <a:cubicBezTo>
                  <a:pt x="24419" y="10659"/>
                  <a:pt x="24408" y="10645"/>
                  <a:pt x="24398" y="10631"/>
                </a:cubicBezTo>
                <a:cubicBezTo>
                  <a:pt x="24390" y="10619"/>
                  <a:pt x="24379" y="10614"/>
                  <a:pt x="24368" y="10614"/>
                </a:cubicBezTo>
                <a:close/>
                <a:moveTo>
                  <a:pt x="19596" y="10659"/>
                </a:moveTo>
                <a:cubicBezTo>
                  <a:pt x="19551" y="10659"/>
                  <a:pt x="19551" y="10730"/>
                  <a:pt x="19596" y="10730"/>
                </a:cubicBezTo>
                <a:cubicBezTo>
                  <a:pt x="19642" y="10730"/>
                  <a:pt x="19642" y="10659"/>
                  <a:pt x="19596" y="10659"/>
                </a:cubicBezTo>
                <a:close/>
                <a:moveTo>
                  <a:pt x="5994" y="10610"/>
                </a:moveTo>
                <a:cubicBezTo>
                  <a:pt x="5982" y="10610"/>
                  <a:pt x="5970" y="10615"/>
                  <a:pt x="5959" y="10626"/>
                </a:cubicBezTo>
                <a:cubicBezTo>
                  <a:pt x="5954" y="10632"/>
                  <a:pt x="5949" y="10637"/>
                  <a:pt x="5943" y="10642"/>
                </a:cubicBezTo>
                <a:cubicBezTo>
                  <a:pt x="5906" y="10679"/>
                  <a:pt x="5942" y="10732"/>
                  <a:pt x="5983" y="10732"/>
                </a:cubicBezTo>
                <a:cubicBezTo>
                  <a:pt x="5995" y="10732"/>
                  <a:pt x="6007" y="10728"/>
                  <a:pt x="6018" y="10717"/>
                </a:cubicBezTo>
                <a:lnTo>
                  <a:pt x="6033" y="10701"/>
                </a:lnTo>
                <a:cubicBezTo>
                  <a:pt x="6071" y="10664"/>
                  <a:pt x="6035" y="10610"/>
                  <a:pt x="5994" y="10610"/>
                </a:cubicBezTo>
                <a:close/>
                <a:moveTo>
                  <a:pt x="7280" y="10650"/>
                </a:moveTo>
                <a:cubicBezTo>
                  <a:pt x="7262" y="10650"/>
                  <a:pt x="7244" y="10662"/>
                  <a:pt x="7244" y="10684"/>
                </a:cubicBezTo>
                <a:lnTo>
                  <a:pt x="7244" y="10700"/>
                </a:lnTo>
                <a:cubicBezTo>
                  <a:pt x="7244" y="10723"/>
                  <a:pt x="7262" y="10735"/>
                  <a:pt x="7280" y="10735"/>
                </a:cubicBezTo>
                <a:cubicBezTo>
                  <a:pt x="7298" y="10735"/>
                  <a:pt x="7316" y="10723"/>
                  <a:pt x="7316" y="10700"/>
                </a:cubicBezTo>
                <a:lnTo>
                  <a:pt x="7316" y="10684"/>
                </a:lnTo>
                <a:cubicBezTo>
                  <a:pt x="7316" y="10662"/>
                  <a:pt x="7298" y="10650"/>
                  <a:pt x="7280" y="10650"/>
                </a:cubicBezTo>
                <a:close/>
                <a:moveTo>
                  <a:pt x="55" y="10675"/>
                </a:moveTo>
                <a:cubicBezTo>
                  <a:pt x="9" y="10675"/>
                  <a:pt x="9" y="10746"/>
                  <a:pt x="55" y="10746"/>
                </a:cubicBezTo>
                <a:lnTo>
                  <a:pt x="84" y="10746"/>
                </a:lnTo>
                <a:cubicBezTo>
                  <a:pt x="129" y="10746"/>
                  <a:pt x="130" y="10675"/>
                  <a:pt x="84" y="10675"/>
                </a:cubicBezTo>
                <a:close/>
                <a:moveTo>
                  <a:pt x="5515" y="10639"/>
                </a:moveTo>
                <a:cubicBezTo>
                  <a:pt x="5447" y="10639"/>
                  <a:pt x="5446" y="10747"/>
                  <a:pt x="5515" y="10747"/>
                </a:cubicBezTo>
                <a:cubicBezTo>
                  <a:pt x="5583" y="10747"/>
                  <a:pt x="5584" y="10639"/>
                  <a:pt x="5515" y="10639"/>
                </a:cubicBezTo>
                <a:close/>
                <a:moveTo>
                  <a:pt x="17132" y="10686"/>
                </a:moveTo>
                <a:cubicBezTo>
                  <a:pt x="17126" y="10686"/>
                  <a:pt x="17121" y="10688"/>
                  <a:pt x="17117" y="10694"/>
                </a:cubicBezTo>
                <a:cubicBezTo>
                  <a:pt x="17104" y="10711"/>
                  <a:pt x="17089" y="10723"/>
                  <a:pt x="17069" y="10731"/>
                </a:cubicBezTo>
                <a:cubicBezTo>
                  <a:pt x="17050" y="10737"/>
                  <a:pt x="17056" y="10765"/>
                  <a:pt x="17072" y="10765"/>
                </a:cubicBezTo>
                <a:cubicBezTo>
                  <a:pt x="17074" y="10765"/>
                  <a:pt x="17076" y="10765"/>
                  <a:pt x="17078" y="10764"/>
                </a:cubicBezTo>
                <a:cubicBezTo>
                  <a:pt x="17105" y="10754"/>
                  <a:pt x="17128" y="10737"/>
                  <a:pt x="17147" y="10712"/>
                </a:cubicBezTo>
                <a:cubicBezTo>
                  <a:pt x="17156" y="10699"/>
                  <a:pt x="17144" y="10686"/>
                  <a:pt x="17132" y="10686"/>
                </a:cubicBezTo>
                <a:close/>
                <a:moveTo>
                  <a:pt x="23406" y="10628"/>
                </a:moveTo>
                <a:cubicBezTo>
                  <a:pt x="23393" y="10628"/>
                  <a:pt x="23381" y="10645"/>
                  <a:pt x="23393" y="10658"/>
                </a:cubicBezTo>
                <a:cubicBezTo>
                  <a:pt x="23423" y="10692"/>
                  <a:pt x="23455" y="10727"/>
                  <a:pt x="23485" y="10762"/>
                </a:cubicBezTo>
                <a:cubicBezTo>
                  <a:pt x="23489" y="10766"/>
                  <a:pt x="23493" y="10768"/>
                  <a:pt x="23497" y="10768"/>
                </a:cubicBezTo>
                <a:cubicBezTo>
                  <a:pt x="23510" y="10768"/>
                  <a:pt x="23522" y="10750"/>
                  <a:pt x="23510" y="10737"/>
                </a:cubicBezTo>
                <a:cubicBezTo>
                  <a:pt x="23480" y="10702"/>
                  <a:pt x="23449" y="10668"/>
                  <a:pt x="23418" y="10633"/>
                </a:cubicBezTo>
                <a:cubicBezTo>
                  <a:pt x="23415" y="10629"/>
                  <a:pt x="23410" y="10628"/>
                  <a:pt x="23406" y="10628"/>
                </a:cubicBezTo>
                <a:close/>
                <a:moveTo>
                  <a:pt x="23825" y="10642"/>
                </a:moveTo>
                <a:cubicBezTo>
                  <a:pt x="23811" y="10642"/>
                  <a:pt x="23798" y="10650"/>
                  <a:pt x="23794" y="10668"/>
                </a:cubicBezTo>
                <a:cubicBezTo>
                  <a:pt x="23786" y="10702"/>
                  <a:pt x="23794" y="10734"/>
                  <a:pt x="23816" y="10762"/>
                </a:cubicBezTo>
                <a:cubicBezTo>
                  <a:pt x="23822" y="10769"/>
                  <a:pt x="23830" y="10773"/>
                  <a:pt x="23840" y="10773"/>
                </a:cubicBezTo>
                <a:cubicBezTo>
                  <a:pt x="23850" y="10773"/>
                  <a:pt x="23860" y="10769"/>
                  <a:pt x="23867" y="10762"/>
                </a:cubicBezTo>
                <a:cubicBezTo>
                  <a:pt x="23880" y="10747"/>
                  <a:pt x="23878" y="10726"/>
                  <a:pt x="23867" y="10712"/>
                </a:cubicBezTo>
                <a:cubicBezTo>
                  <a:pt x="23861" y="10705"/>
                  <a:pt x="23859" y="10695"/>
                  <a:pt x="23862" y="10687"/>
                </a:cubicBezTo>
                <a:cubicBezTo>
                  <a:pt x="23869" y="10660"/>
                  <a:pt x="23846" y="10642"/>
                  <a:pt x="23825" y="10642"/>
                </a:cubicBezTo>
                <a:close/>
                <a:moveTo>
                  <a:pt x="8249" y="10743"/>
                </a:moveTo>
                <a:cubicBezTo>
                  <a:pt x="8240" y="10743"/>
                  <a:pt x="8231" y="10749"/>
                  <a:pt x="8231" y="10760"/>
                </a:cubicBezTo>
                <a:lnTo>
                  <a:pt x="8231" y="10776"/>
                </a:lnTo>
                <a:cubicBezTo>
                  <a:pt x="8231" y="10788"/>
                  <a:pt x="8240" y="10794"/>
                  <a:pt x="8249" y="10794"/>
                </a:cubicBezTo>
                <a:cubicBezTo>
                  <a:pt x="8257" y="10794"/>
                  <a:pt x="8266" y="10788"/>
                  <a:pt x="8266" y="10776"/>
                </a:cubicBezTo>
                <a:lnTo>
                  <a:pt x="8266" y="10760"/>
                </a:lnTo>
                <a:cubicBezTo>
                  <a:pt x="8267" y="10749"/>
                  <a:pt x="8258" y="10743"/>
                  <a:pt x="8249" y="10743"/>
                </a:cubicBezTo>
                <a:close/>
                <a:moveTo>
                  <a:pt x="14052" y="10728"/>
                </a:moveTo>
                <a:cubicBezTo>
                  <a:pt x="14048" y="10728"/>
                  <a:pt x="14044" y="10729"/>
                  <a:pt x="14040" y="10731"/>
                </a:cubicBezTo>
                <a:cubicBezTo>
                  <a:pt x="14024" y="10736"/>
                  <a:pt x="14010" y="10741"/>
                  <a:pt x="13995" y="10746"/>
                </a:cubicBezTo>
                <a:cubicBezTo>
                  <a:pt x="13956" y="10759"/>
                  <a:pt x="13967" y="10816"/>
                  <a:pt x="14003" y="10816"/>
                </a:cubicBezTo>
                <a:cubicBezTo>
                  <a:pt x="14006" y="10816"/>
                  <a:pt x="14010" y="10816"/>
                  <a:pt x="14014" y="10814"/>
                </a:cubicBezTo>
                <a:cubicBezTo>
                  <a:pt x="14030" y="10809"/>
                  <a:pt x="14043" y="10804"/>
                  <a:pt x="14058" y="10799"/>
                </a:cubicBezTo>
                <a:cubicBezTo>
                  <a:pt x="14097" y="10785"/>
                  <a:pt x="14086" y="10728"/>
                  <a:pt x="14052" y="10728"/>
                </a:cubicBezTo>
                <a:close/>
                <a:moveTo>
                  <a:pt x="3735" y="10748"/>
                </a:moveTo>
                <a:cubicBezTo>
                  <a:pt x="3721" y="10748"/>
                  <a:pt x="3709" y="10766"/>
                  <a:pt x="3722" y="10779"/>
                </a:cubicBezTo>
                <a:cubicBezTo>
                  <a:pt x="3729" y="10785"/>
                  <a:pt x="3728" y="10791"/>
                  <a:pt x="3721" y="10797"/>
                </a:cubicBezTo>
                <a:cubicBezTo>
                  <a:pt x="3706" y="10808"/>
                  <a:pt x="3720" y="10826"/>
                  <a:pt x="3734" y="10826"/>
                </a:cubicBezTo>
                <a:cubicBezTo>
                  <a:pt x="3738" y="10826"/>
                  <a:pt x="3742" y="10825"/>
                  <a:pt x="3745" y="10822"/>
                </a:cubicBezTo>
                <a:cubicBezTo>
                  <a:pt x="3766" y="10805"/>
                  <a:pt x="3766" y="10771"/>
                  <a:pt x="3748" y="10754"/>
                </a:cubicBezTo>
                <a:cubicBezTo>
                  <a:pt x="3743" y="10750"/>
                  <a:pt x="3739" y="10748"/>
                  <a:pt x="3735" y="10748"/>
                </a:cubicBezTo>
                <a:close/>
                <a:moveTo>
                  <a:pt x="6259" y="10767"/>
                </a:moveTo>
                <a:cubicBezTo>
                  <a:pt x="6213" y="10767"/>
                  <a:pt x="6211" y="10837"/>
                  <a:pt x="6259" y="10837"/>
                </a:cubicBezTo>
                <a:cubicBezTo>
                  <a:pt x="6305" y="10837"/>
                  <a:pt x="6305" y="10767"/>
                  <a:pt x="6259" y="10767"/>
                </a:cubicBezTo>
                <a:close/>
                <a:moveTo>
                  <a:pt x="18203" y="10666"/>
                </a:moveTo>
                <a:cubicBezTo>
                  <a:pt x="18163" y="10666"/>
                  <a:pt x="18126" y="10718"/>
                  <a:pt x="18162" y="10756"/>
                </a:cubicBezTo>
                <a:cubicBezTo>
                  <a:pt x="18187" y="10781"/>
                  <a:pt x="18211" y="10807"/>
                  <a:pt x="18236" y="10832"/>
                </a:cubicBezTo>
                <a:cubicBezTo>
                  <a:pt x="18247" y="10844"/>
                  <a:pt x="18260" y="10849"/>
                  <a:pt x="18272" y="10849"/>
                </a:cubicBezTo>
                <a:cubicBezTo>
                  <a:pt x="18313" y="10849"/>
                  <a:pt x="18348" y="10795"/>
                  <a:pt x="18311" y="10758"/>
                </a:cubicBezTo>
                <a:cubicBezTo>
                  <a:pt x="18286" y="10733"/>
                  <a:pt x="18263" y="10706"/>
                  <a:pt x="18238" y="10681"/>
                </a:cubicBezTo>
                <a:cubicBezTo>
                  <a:pt x="18227" y="10670"/>
                  <a:pt x="18215" y="10666"/>
                  <a:pt x="18203" y="10666"/>
                </a:cubicBezTo>
                <a:close/>
                <a:moveTo>
                  <a:pt x="11166" y="10763"/>
                </a:moveTo>
                <a:cubicBezTo>
                  <a:pt x="11153" y="10763"/>
                  <a:pt x="11141" y="10770"/>
                  <a:pt x="11134" y="10781"/>
                </a:cubicBezTo>
                <a:cubicBezTo>
                  <a:pt x="11124" y="10800"/>
                  <a:pt x="11131" y="10817"/>
                  <a:pt x="11147" y="10830"/>
                </a:cubicBezTo>
                <a:cubicBezTo>
                  <a:pt x="11167" y="10846"/>
                  <a:pt x="11187" y="10859"/>
                  <a:pt x="11207" y="10874"/>
                </a:cubicBezTo>
                <a:cubicBezTo>
                  <a:pt x="11213" y="10878"/>
                  <a:pt x="11218" y="10879"/>
                  <a:pt x="11224" y="10879"/>
                </a:cubicBezTo>
                <a:cubicBezTo>
                  <a:pt x="11237" y="10879"/>
                  <a:pt x="11249" y="10872"/>
                  <a:pt x="11256" y="10861"/>
                </a:cubicBezTo>
                <a:cubicBezTo>
                  <a:pt x="11266" y="10843"/>
                  <a:pt x="11259" y="10825"/>
                  <a:pt x="11242" y="10812"/>
                </a:cubicBezTo>
                <a:cubicBezTo>
                  <a:pt x="11223" y="10797"/>
                  <a:pt x="11203" y="10783"/>
                  <a:pt x="11182" y="10768"/>
                </a:cubicBezTo>
                <a:cubicBezTo>
                  <a:pt x="11177" y="10765"/>
                  <a:pt x="11171" y="10763"/>
                  <a:pt x="11166" y="10763"/>
                </a:cubicBezTo>
                <a:close/>
                <a:moveTo>
                  <a:pt x="21955" y="10757"/>
                </a:moveTo>
                <a:cubicBezTo>
                  <a:pt x="21934" y="10757"/>
                  <a:pt x="21912" y="10774"/>
                  <a:pt x="21919" y="10801"/>
                </a:cubicBezTo>
                <a:cubicBezTo>
                  <a:pt x="21924" y="10821"/>
                  <a:pt x="21930" y="10839"/>
                  <a:pt x="21935" y="10860"/>
                </a:cubicBezTo>
                <a:cubicBezTo>
                  <a:pt x="21939" y="10879"/>
                  <a:pt x="21953" y="10887"/>
                  <a:pt x="21967" y="10887"/>
                </a:cubicBezTo>
                <a:cubicBezTo>
                  <a:pt x="21988" y="10887"/>
                  <a:pt x="22010" y="10869"/>
                  <a:pt x="22003" y="10843"/>
                </a:cubicBezTo>
                <a:cubicBezTo>
                  <a:pt x="21998" y="10823"/>
                  <a:pt x="21992" y="10804"/>
                  <a:pt x="21987" y="10782"/>
                </a:cubicBezTo>
                <a:cubicBezTo>
                  <a:pt x="21983" y="10764"/>
                  <a:pt x="21969" y="10757"/>
                  <a:pt x="21955" y="10757"/>
                </a:cubicBezTo>
                <a:close/>
                <a:moveTo>
                  <a:pt x="15029" y="10846"/>
                </a:moveTo>
                <a:cubicBezTo>
                  <a:pt x="15012" y="10846"/>
                  <a:pt x="15002" y="10869"/>
                  <a:pt x="15020" y="10878"/>
                </a:cubicBezTo>
                <a:cubicBezTo>
                  <a:pt x="15030" y="10883"/>
                  <a:pt x="15039" y="10889"/>
                  <a:pt x="15049" y="10894"/>
                </a:cubicBezTo>
                <a:cubicBezTo>
                  <a:pt x="15052" y="10895"/>
                  <a:pt x="15055" y="10896"/>
                  <a:pt x="15058" y="10896"/>
                </a:cubicBezTo>
                <a:cubicBezTo>
                  <a:pt x="15074" y="10896"/>
                  <a:pt x="15085" y="10872"/>
                  <a:pt x="15068" y="10864"/>
                </a:cubicBezTo>
                <a:cubicBezTo>
                  <a:pt x="15057" y="10858"/>
                  <a:pt x="15048" y="10853"/>
                  <a:pt x="15037" y="10848"/>
                </a:cubicBezTo>
                <a:cubicBezTo>
                  <a:pt x="15034" y="10846"/>
                  <a:pt x="15032" y="10846"/>
                  <a:pt x="15029" y="10846"/>
                </a:cubicBezTo>
                <a:close/>
                <a:moveTo>
                  <a:pt x="12741" y="10828"/>
                </a:moveTo>
                <a:cubicBezTo>
                  <a:pt x="12695" y="10828"/>
                  <a:pt x="12695" y="10899"/>
                  <a:pt x="12741" y="10899"/>
                </a:cubicBezTo>
                <a:lnTo>
                  <a:pt x="12770" y="10899"/>
                </a:lnTo>
                <a:cubicBezTo>
                  <a:pt x="12817" y="10899"/>
                  <a:pt x="12817" y="10828"/>
                  <a:pt x="12770" y="10828"/>
                </a:cubicBezTo>
                <a:close/>
                <a:moveTo>
                  <a:pt x="2005" y="10828"/>
                </a:moveTo>
                <a:cubicBezTo>
                  <a:pt x="1971" y="10828"/>
                  <a:pt x="1958" y="10885"/>
                  <a:pt x="1997" y="10898"/>
                </a:cubicBezTo>
                <a:cubicBezTo>
                  <a:pt x="2014" y="10903"/>
                  <a:pt x="2027" y="10909"/>
                  <a:pt x="2042" y="10914"/>
                </a:cubicBezTo>
                <a:cubicBezTo>
                  <a:pt x="2046" y="10915"/>
                  <a:pt x="2050" y="10916"/>
                  <a:pt x="2054" y="10916"/>
                </a:cubicBezTo>
                <a:cubicBezTo>
                  <a:pt x="2088" y="10916"/>
                  <a:pt x="2101" y="10858"/>
                  <a:pt x="2062" y="10846"/>
                </a:cubicBezTo>
                <a:cubicBezTo>
                  <a:pt x="2046" y="10841"/>
                  <a:pt x="2032" y="10835"/>
                  <a:pt x="2017" y="10830"/>
                </a:cubicBezTo>
                <a:cubicBezTo>
                  <a:pt x="2013" y="10829"/>
                  <a:pt x="2009" y="10828"/>
                  <a:pt x="2005" y="10828"/>
                </a:cubicBezTo>
                <a:close/>
                <a:moveTo>
                  <a:pt x="4696" y="10868"/>
                </a:moveTo>
                <a:cubicBezTo>
                  <a:pt x="4650" y="10868"/>
                  <a:pt x="4650" y="10938"/>
                  <a:pt x="4696" y="10938"/>
                </a:cubicBezTo>
                <a:cubicBezTo>
                  <a:pt x="4741" y="10938"/>
                  <a:pt x="4741" y="10868"/>
                  <a:pt x="4696" y="10868"/>
                </a:cubicBezTo>
                <a:close/>
                <a:moveTo>
                  <a:pt x="14427" y="10824"/>
                </a:moveTo>
                <a:cubicBezTo>
                  <a:pt x="14415" y="10824"/>
                  <a:pt x="14402" y="10832"/>
                  <a:pt x="14396" y="10843"/>
                </a:cubicBezTo>
                <a:cubicBezTo>
                  <a:pt x="14385" y="10860"/>
                  <a:pt x="14393" y="10879"/>
                  <a:pt x="14409" y="10891"/>
                </a:cubicBezTo>
                <a:cubicBezTo>
                  <a:pt x="14429" y="10907"/>
                  <a:pt x="14449" y="10921"/>
                  <a:pt x="14470" y="10936"/>
                </a:cubicBezTo>
                <a:cubicBezTo>
                  <a:pt x="14474" y="10939"/>
                  <a:pt x="14480" y="10941"/>
                  <a:pt x="14485" y="10941"/>
                </a:cubicBezTo>
                <a:cubicBezTo>
                  <a:pt x="14498" y="10941"/>
                  <a:pt x="14512" y="10933"/>
                  <a:pt x="14518" y="10922"/>
                </a:cubicBezTo>
                <a:cubicBezTo>
                  <a:pt x="14528" y="10904"/>
                  <a:pt x="14520" y="10886"/>
                  <a:pt x="14504" y="10874"/>
                </a:cubicBezTo>
                <a:cubicBezTo>
                  <a:pt x="14484" y="10858"/>
                  <a:pt x="14465" y="10844"/>
                  <a:pt x="14445" y="10830"/>
                </a:cubicBezTo>
                <a:cubicBezTo>
                  <a:pt x="14439" y="10826"/>
                  <a:pt x="14434" y="10824"/>
                  <a:pt x="14427" y="10824"/>
                </a:cubicBezTo>
                <a:close/>
                <a:moveTo>
                  <a:pt x="2637" y="10877"/>
                </a:moveTo>
                <a:cubicBezTo>
                  <a:pt x="2591" y="10877"/>
                  <a:pt x="2591" y="10947"/>
                  <a:pt x="2637" y="10947"/>
                </a:cubicBezTo>
                <a:cubicBezTo>
                  <a:pt x="2682" y="10947"/>
                  <a:pt x="2682" y="10877"/>
                  <a:pt x="2637" y="10877"/>
                </a:cubicBezTo>
                <a:close/>
                <a:moveTo>
                  <a:pt x="2924" y="10865"/>
                </a:moveTo>
                <a:cubicBezTo>
                  <a:pt x="2891" y="10865"/>
                  <a:pt x="2869" y="10913"/>
                  <a:pt x="2905" y="10931"/>
                </a:cubicBezTo>
                <a:cubicBezTo>
                  <a:pt x="2916" y="10936"/>
                  <a:pt x="2925" y="10941"/>
                  <a:pt x="2936" y="10946"/>
                </a:cubicBezTo>
                <a:cubicBezTo>
                  <a:pt x="2941" y="10949"/>
                  <a:pt x="2946" y="10950"/>
                  <a:pt x="2951" y="10950"/>
                </a:cubicBezTo>
                <a:cubicBezTo>
                  <a:pt x="2983" y="10950"/>
                  <a:pt x="3006" y="10902"/>
                  <a:pt x="2970" y="10885"/>
                </a:cubicBezTo>
                <a:cubicBezTo>
                  <a:pt x="2960" y="10879"/>
                  <a:pt x="2951" y="10874"/>
                  <a:pt x="2941" y="10869"/>
                </a:cubicBezTo>
                <a:cubicBezTo>
                  <a:pt x="2935" y="10866"/>
                  <a:pt x="2929" y="10865"/>
                  <a:pt x="2924" y="10865"/>
                </a:cubicBezTo>
                <a:close/>
                <a:moveTo>
                  <a:pt x="4069" y="10866"/>
                </a:moveTo>
                <a:cubicBezTo>
                  <a:pt x="4064" y="10866"/>
                  <a:pt x="4059" y="10867"/>
                  <a:pt x="4054" y="10868"/>
                </a:cubicBezTo>
                <a:cubicBezTo>
                  <a:pt x="4015" y="10877"/>
                  <a:pt x="4026" y="10936"/>
                  <a:pt x="4064" y="10937"/>
                </a:cubicBezTo>
                <a:cubicBezTo>
                  <a:pt x="4070" y="10947"/>
                  <a:pt x="4082" y="10952"/>
                  <a:pt x="4093" y="10952"/>
                </a:cubicBezTo>
                <a:cubicBezTo>
                  <a:pt x="4099" y="10952"/>
                  <a:pt x="4106" y="10950"/>
                  <a:pt x="4111" y="10947"/>
                </a:cubicBezTo>
                <a:cubicBezTo>
                  <a:pt x="4130" y="10937"/>
                  <a:pt x="4132" y="10916"/>
                  <a:pt x="4125" y="10899"/>
                </a:cubicBezTo>
                <a:cubicBezTo>
                  <a:pt x="4114" y="10877"/>
                  <a:pt x="4093" y="10866"/>
                  <a:pt x="4069" y="10866"/>
                </a:cubicBezTo>
                <a:close/>
                <a:moveTo>
                  <a:pt x="6724" y="10874"/>
                </a:moveTo>
                <a:cubicBezTo>
                  <a:pt x="6706" y="10874"/>
                  <a:pt x="6688" y="10886"/>
                  <a:pt x="6688" y="10909"/>
                </a:cubicBezTo>
                <a:lnTo>
                  <a:pt x="6688" y="10938"/>
                </a:lnTo>
                <a:cubicBezTo>
                  <a:pt x="6688" y="10961"/>
                  <a:pt x="6706" y="10973"/>
                  <a:pt x="6724" y="10973"/>
                </a:cubicBezTo>
                <a:cubicBezTo>
                  <a:pt x="6742" y="10973"/>
                  <a:pt x="6759" y="10961"/>
                  <a:pt x="6759" y="10938"/>
                </a:cubicBezTo>
                <a:lnTo>
                  <a:pt x="6759" y="10909"/>
                </a:lnTo>
                <a:cubicBezTo>
                  <a:pt x="6759" y="10886"/>
                  <a:pt x="6742" y="10874"/>
                  <a:pt x="6724" y="10874"/>
                </a:cubicBezTo>
                <a:close/>
                <a:moveTo>
                  <a:pt x="5093" y="10852"/>
                </a:moveTo>
                <a:cubicBezTo>
                  <a:pt x="5090" y="10852"/>
                  <a:pt x="5087" y="10852"/>
                  <a:pt x="5084" y="10853"/>
                </a:cubicBezTo>
                <a:cubicBezTo>
                  <a:pt x="5075" y="10856"/>
                  <a:pt x="5069" y="10861"/>
                  <a:pt x="5064" y="10868"/>
                </a:cubicBezTo>
                <a:cubicBezTo>
                  <a:pt x="5059" y="10858"/>
                  <a:pt x="5049" y="10852"/>
                  <a:pt x="5036" y="10852"/>
                </a:cubicBezTo>
                <a:cubicBezTo>
                  <a:pt x="4990" y="10852"/>
                  <a:pt x="4990" y="10922"/>
                  <a:pt x="5036" y="10922"/>
                </a:cubicBezTo>
                <a:cubicBezTo>
                  <a:pt x="5048" y="10922"/>
                  <a:pt x="5057" y="10917"/>
                  <a:pt x="5063" y="10910"/>
                </a:cubicBezTo>
                <a:cubicBezTo>
                  <a:pt x="5073" y="10942"/>
                  <a:pt x="5100" y="10968"/>
                  <a:pt x="5132" y="10979"/>
                </a:cubicBezTo>
                <a:cubicBezTo>
                  <a:pt x="5137" y="10980"/>
                  <a:pt x="5141" y="10981"/>
                  <a:pt x="5144" y="10981"/>
                </a:cubicBezTo>
                <a:cubicBezTo>
                  <a:pt x="5176" y="10981"/>
                  <a:pt x="5187" y="10925"/>
                  <a:pt x="5149" y="10911"/>
                </a:cubicBezTo>
                <a:cubicBezTo>
                  <a:pt x="5133" y="10905"/>
                  <a:pt x="5128" y="10893"/>
                  <a:pt x="5127" y="10878"/>
                </a:cubicBezTo>
                <a:cubicBezTo>
                  <a:pt x="5125" y="10862"/>
                  <a:pt x="5108" y="10852"/>
                  <a:pt x="5093" y="10852"/>
                </a:cubicBezTo>
                <a:close/>
                <a:moveTo>
                  <a:pt x="14066" y="10899"/>
                </a:moveTo>
                <a:cubicBezTo>
                  <a:pt x="14058" y="10899"/>
                  <a:pt x="14050" y="10902"/>
                  <a:pt x="14042" y="10910"/>
                </a:cubicBezTo>
                <a:lnTo>
                  <a:pt x="14027" y="10925"/>
                </a:lnTo>
                <a:cubicBezTo>
                  <a:pt x="14002" y="10950"/>
                  <a:pt x="14025" y="10986"/>
                  <a:pt x="14052" y="10986"/>
                </a:cubicBezTo>
                <a:cubicBezTo>
                  <a:pt x="14061" y="10986"/>
                  <a:pt x="14069" y="10982"/>
                  <a:pt x="14077" y="10975"/>
                </a:cubicBezTo>
                <a:lnTo>
                  <a:pt x="14091" y="10959"/>
                </a:lnTo>
                <a:cubicBezTo>
                  <a:pt x="14117" y="10934"/>
                  <a:pt x="14093" y="10899"/>
                  <a:pt x="14066" y="10899"/>
                </a:cubicBezTo>
                <a:close/>
                <a:moveTo>
                  <a:pt x="20377" y="10869"/>
                </a:moveTo>
                <a:cubicBezTo>
                  <a:pt x="20337" y="10869"/>
                  <a:pt x="20300" y="10922"/>
                  <a:pt x="20337" y="10959"/>
                </a:cubicBezTo>
                <a:lnTo>
                  <a:pt x="20353" y="10975"/>
                </a:lnTo>
                <a:cubicBezTo>
                  <a:pt x="20364" y="10986"/>
                  <a:pt x="20377" y="10991"/>
                  <a:pt x="20389" y="10991"/>
                </a:cubicBezTo>
                <a:cubicBezTo>
                  <a:pt x="20430" y="10991"/>
                  <a:pt x="20466" y="10937"/>
                  <a:pt x="20428" y="10900"/>
                </a:cubicBezTo>
                <a:lnTo>
                  <a:pt x="20413" y="10885"/>
                </a:lnTo>
                <a:cubicBezTo>
                  <a:pt x="20402" y="10874"/>
                  <a:pt x="20389" y="10869"/>
                  <a:pt x="20377" y="10869"/>
                </a:cubicBezTo>
                <a:close/>
                <a:moveTo>
                  <a:pt x="6520" y="10869"/>
                </a:moveTo>
                <a:cubicBezTo>
                  <a:pt x="6501" y="10869"/>
                  <a:pt x="6484" y="10877"/>
                  <a:pt x="6473" y="10895"/>
                </a:cubicBezTo>
                <a:cubicBezTo>
                  <a:pt x="6461" y="10919"/>
                  <a:pt x="6467" y="10956"/>
                  <a:pt x="6493" y="10968"/>
                </a:cubicBezTo>
                <a:cubicBezTo>
                  <a:pt x="6504" y="10974"/>
                  <a:pt x="6513" y="10979"/>
                  <a:pt x="6524" y="10984"/>
                </a:cubicBezTo>
                <a:cubicBezTo>
                  <a:pt x="6532" y="10989"/>
                  <a:pt x="6542" y="10991"/>
                  <a:pt x="6551" y="10991"/>
                </a:cubicBezTo>
                <a:cubicBezTo>
                  <a:pt x="6569" y="10991"/>
                  <a:pt x="6586" y="10982"/>
                  <a:pt x="6597" y="10964"/>
                </a:cubicBezTo>
                <a:cubicBezTo>
                  <a:pt x="6611" y="10941"/>
                  <a:pt x="6603" y="10904"/>
                  <a:pt x="6577" y="10891"/>
                </a:cubicBezTo>
                <a:cubicBezTo>
                  <a:pt x="6567" y="10886"/>
                  <a:pt x="6557" y="10880"/>
                  <a:pt x="6547" y="10875"/>
                </a:cubicBezTo>
                <a:cubicBezTo>
                  <a:pt x="6538" y="10871"/>
                  <a:pt x="6529" y="10869"/>
                  <a:pt x="6520" y="10869"/>
                </a:cubicBezTo>
                <a:close/>
                <a:moveTo>
                  <a:pt x="533" y="10932"/>
                </a:moveTo>
                <a:cubicBezTo>
                  <a:pt x="487" y="10932"/>
                  <a:pt x="487" y="11003"/>
                  <a:pt x="533" y="11003"/>
                </a:cubicBezTo>
                <a:cubicBezTo>
                  <a:pt x="580" y="11003"/>
                  <a:pt x="580" y="10932"/>
                  <a:pt x="533" y="10932"/>
                </a:cubicBezTo>
                <a:close/>
                <a:moveTo>
                  <a:pt x="9301" y="10971"/>
                </a:moveTo>
                <a:cubicBezTo>
                  <a:pt x="9277" y="10971"/>
                  <a:pt x="9277" y="11006"/>
                  <a:pt x="9301" y="11006"/>
                </a:cubicBezTo>
                <a:cubicBezTo>
                  <a:pt x="9324" y="11006"/>
                  <a:pt x="9324" y="10971"/>
                  <a:pt x="9301" y="10971"/>
                </a:cubicBezTo>
                <a:close/>
                <a:moveTo>
                  <a:pt x="5651" y="10943"/>
                </a:moveTo>
                <a:cubicBezTo>
                  <a:pt x="5623" y="10943"/>
                  <a:pt x="5600" y="10979"/>
                  <a:pt x="5625" y="11004"/>
                </a:cubicBezTo>
                <a:lnTo>
                  <a:pt x="5641" y="11020"/>
                </a:lnTo>
                <a:cubicBezTo>
                  <a:pt x="5648" y="11027"/>
                  <a:pt x="5656" y="11030"/>
                  <a:pt x="5664" y="11030"/>
                </a:cubicBezTo>
                <a:cubicBezTo>
                  <a:pt x="5691" y="11030"/>
                  <a:pt x="5716" y="10994"/>
                  <a:pt x="5691" y="10969"/>
                </a:cubicBezTo>
                <a:lnTo>
                  <a:pt x="5675" y="10954"/>
                </a:lnTo>
                <a:cubicBezTo>
                  <a:pt x="5667" y="10946"/>
                  <a:pt x="5659" y="10943"/>
                  <a:pt x="5651" y="10943"/>
                </a:cubicBezTo>
                <a:close/>
                <a:moveTo>
                  <a:pt x="17761" y="10985"/>
                </a:moveTo>
                <a:cubicBezTo>
                  <a:pt x="17715" y="10985"/>
                  <a:pt x="17715" y="11056"/>
                  <a:pt x="17761" y="11056"/>
                </a:cubicBezTo>
                <a:lnTo>
                  <a:pt x="17777" y="11056"/>
                </a:lnTo>
                <a:cubicBezTo>
                  <a:pt x="17823" y="11056"/>
                  <a:pt x="17823" y="10985"/>
                  <a:pt x="17777" y="10985"/>
                </a:cubicBezTo>
                <a:close/>
                <a:moveTo>
                  <a:pt x="21533" y="11011"/>
                </a:moveTo>
                <a:cubicBezTo>
                  <a:pt x="21515" y="11011"/>
                  <a:pt x="21497" y="11023"/>
                  <a:pt x="21497" y="11046"/>
                </a:cubicBezTo>
                <a:lnTo>
                  <a:pt x="21497" y="11062"/>
                </a:lnTo>
                <a:cubicBezTo>
                  <a:pt x="21497" y="11085"/>
                  <a:pt x="21515" y="11096"/>
                  <a:pt x="21533" y="11096"/>
                </a:cubicBezTo>
                <a:cubicBezTo>
                  <a:pt x="21550" y="11096"/>
                  <a:pt x="21568" y="11085"/>
                  <a:pt x="21568" y="11062"/>
                </a:cubicBezTo>
                <a:lnTo>
                  <a:pt x="21568" y="11046"/>
                </a:lnTo>
                <a:cubicBezTo>
                  <a:pt x="21568" y="11023"/>
                  <a:pt x="21550" y="11011"/>
                  <a:pt x="21533" y="11011"/>
                </a:cubicBezTo>
                <a:close/>
                <a:moveTo>
                  <a:pt x="22601" y="11029"/>
                </a:moveTo>
                <a:cubicBezTo>
                  <a:pt x="22573" y="11029"/>
                  <a:pt x="22550" y="11065"/>
                  <a:pt x="22575" y="11089"/>
                </a:cubicBezTo>
                <a:lnTo>
                  <a:pt x="22591" y="11105"/>
                </a:lnTo>
                <a:cubicBezTo>
                  <a:pt x="22598" y="11112"/>
                  <a:pt x="22606" y="11115"/>
                  <a:pt x="22614" y="11115"/>
                </a:cubicBezTo>
                <a:cubicBezTo>
                  <a:pt x="22642" y="11115"/>
                  <a:pt x="22666" y="11080"/>
                  <a:pt x="22641" y="11055"/>
                </a:cubicBezTo>
                <a:cubicBezTo>
                  <a:pt x="22636" y="11048"/>
                  <a:pt x="22630" y="11043"/>
                  <a:pt x="22625" y="11040"/>
                </a:cubicBezTo>
                <a:cubicBezTo>
                  <a:pt x="22617" y="11032"/>
                  <a:pt x="22609" y="11029"/>
                  <a:pt x="22601" y="11029"/>
                </a:cubicBezTo>
                <a:close/>
                <a:moveTo>
                  <a:pt x="2878" y="11057"/>
                </a:moveTo>
                <a:cubicBezTo>
                  <a:pt x="2832" y="11057"/>
                  <a:pt x="2832" y="11129"/>
                  <a:pt x="2878" y="11129"/>
                </a:cubicBezTo>
                <a:cubicBezTo>
                  <a:pt x="2923" y="11129"/>
                  <a:pt x="2923" y="11057"/>
                  <a:pt x="2878" y="11057"/>
                </a:cubicBezTo>
                <a:close/>
                <a:moveTo>
                  <a:pt x="5430" y="11066"/>
                </a:moveTo>
                <a:cubicBezTo>
                  <a:pt x="5384" y="11066"/>
                  <a:pt x="5384" y="11136"/>
                  <a:pt x="5430" y="11136"/>
                </a:cubicBezTo>
                <a:lnTo>
                  <a:pt x="5446" y="11136"/>
                </a:lnTo>
                <a:cubicBezTo>
                  <a:pt x="5492" y="11136"/>
                  <a:pt x="5492" y="11066"/>
                  <a:pt x="5446" y="11066"/>
                </a:cubicBezTo>
                <a:close/>
                <a:moveTo>
                  <a:pt x="14787" y="11038"/>
                </a:moveTo>
                <a:cubicBezTo>
                  <a:pt x="14759" y="11038"/>
                  <a:pt x="14735" y="11074"/>
                  <a:pt x="14761" y="11098"/>
                </a:cubicBezTo>
                <a:cubicBezTo>
                  <a:pt x="14771" y="11109"/>
                  <a:pt x="14782" y="11118"/>
                  <a:pt x="14792" y="11127"/>
                </a:cubicBezTo>
                <a:cubicBezTo>
                  <a:pt x="14800" y="11134"/>
                  <a:pt x="14808" y="11137"/>
                  <a:pt x="14816" y="11137"/>
                </a:cubicBezTo>
                <a:cubicBezTo>
                  <a:pt x="14844" y="11137"/>
                  <a:pt x="14869" y="11102"/>
                  <a:pt x="14843" y="11077"/>
                </a:cubicBezTo>
                <a:cubicBezTo>
                  <a:pt x="14832" y="11067"/>
                  <a:pt x="14822" y="11057"/>
                  <a:pt x="14811" y="11048"/>
                </a:cubicBezTo>
                <a:cubicBezTo>
                  <a:pt x="14804" y="11041"/>
                  <a:pt x="14795" y="11038"/>
                  <a:pt x="14787" y="11038"/>
                </a:cubicBezTo>
                <a:close/>
                <a:moveTo>
                  <a:pt x="13417" y="10995"/>
                </a:moveTo>
                <a:cubicBezTo>
                  <a:pt x="13397" y="10995"/>
                  <a:pt x="13375" y="11013"/>
                  <a:pt x="13380" y="11040"/>
                </a:cubicBezTo>
                <a:lnTo>
                  <a:pt x="13396" y="11114"/>
                </a:lnTo>
                <a:cubicBezTo>
                  <a:pt x="13399" y="11132"/>
                  <a:pt x="13412" y="11139"/>
                  <a:pt x="13426" y="11139"/>
                </a:cubicBezTo>
                <a:cubicBezTo>
                  <a:pt x="13446" y="11139"/>
                  <a:pt x="13469" y="11122"/>
                  <a:pt x="13463" y="11095"/>
                </a:cubicBezTo>
                <a:cubicBezTo>
                  <a:pt x="13459" y="11071"/>
                  <a:pt x="13454" y="11047"/>
                  <a:pt x="13448" y="11021"/>
                </a:cubicBezTo>
                <a:cubicBezTo>
                  <a:pt x="13444" y="11003"/>
                  <a:pt x="13431" y="10995"/>
                  <a:pt x="13417" y="10995"/>
                </a:cubicBezTo>
                <a:close/>
                <a:moveTo>
                  <a:pt x="5639" y="11081"/>
                </a:moveTo>
                <a:cubicBezTo>
                  <a:pt x="5596" y="11081"/>
                  <a:pt x="5595" y="11152"/>
                  <a:pt x="5641" y="11152"/>
                </a:cubicBezTo>
                <a:cubicBezTo>
                  <a:pt x="5687" y="11152"/>
                  <a:pt x="5687" y="11081"/>
                  <a:pt x="5641" y="11081"/>
                </a:cubicBezTo>
                <a:cubicBezTo>
                  <a:pt x="5640" y="11081"/>
                  <a:pt x="5639" y="11081"/>
                  <a:pt x="5639" y="11081"/>
                </a:cubicBezTo>
                <a:close/>
                <a:moveTo>
                  <a:pt x="2458" y="11009"/>
                </a:moveTo>
                <a:cubicBezTo>
                  <a:pt x="2412" y="11009"/>
                  <a:pt x="2381" y="11079"/>
                  <a:pt x="2430" y="11109"/>
                </a:cubicBezTo>
                <a:cubicBezTo>
                  <a:pt x="2455" y="11124"/>
                  <a:pt x="2479" y="11139"/>
                  <a:pt x="2504" y="11153"/>
                </a:cubicBezTo>
                <a:cubicBezTo>
                  <a:pt x="2514" y="11159"/>
                  <a:pt x="2523" y="11161"/>
                  <a:pt x="2532" y="11161"/>
                </a:cubicBezTo>
                <a:cubicBezTo>
                  <a:pt x="2578" y="11161"/>
                  <a:pt x="2608" y="11091"/>
                  <a:pt x="2560" y="11062"/>
                </a:cubicBezTo>
                <a:cubicBezTo>
                  <a:pt x="2534" y="11046"/>
                  <a:pt x="2509" y="11031"/>
                  <a:pt x="2485" y="11017"/>
                </a:cubicBezTo>
                <a:cubicBezTo>
                  <a:pt x="2476" y="11011"/>
                  <a:pt x="2467" y="11009"/>
                  <a:pt x="2458" y="11009"/>
                </a:cubicBezTo>
                <a:close/>
                <a:moveTo>
                  <a:pt x="24052" y="11078"/>
                </a:moveTo>
                <a:cubicBezTo>
                  <a:pt x="24028" y="11078"/>
                  <a:pt x="24004" y="11103"/>
                  <a:pt x="24019" y="11131"/>
                </a:cubicBezTo>
                <a:cubicBezTo>
                  <a:pt x="24024" y="11141"/>
                  <a:pt x="24029" y="11151"/>
                  <a:pt x="24034" y="11161"/>
                </a:cubicBezTo>
                <a:cubicBezTo>
                  <a:pt x="24041" y="11174"/>
                  <a:pt x="24051" y="11179"/>
                  <a:pt x="24062" y="11179"/>
                </a:cubicBezTo>
                <a:cubicBezTo>
                  <a:pt x="24085" y="11179"/>
                  <a:pt x="24109" y="11154"/>
                  <a:pt x="24095" y="11125"/>
                </a:cubicBezTo>
                <a:cubicBezTo>
                  <a:pt x="24090" y="11115"/>
                  <a:pt x="24085" y="11106"/>
                  <a:pt x="24079" y="11095"/>
                </a:cubicBezTo>
                <a:cubicBezTo>
                  <a:pt x="24073" y="11083"/>
                  <a:pt x="24062" y="11078"/>
                  <a:pt x="24052" y="11078"/>
                </a:cubicBezTo>
                <a:close/>
                <a:moveTo>
                  <a:pt x="7018" y="11064"/>
                </a:moveTo>
                <a:cubicBezTo>
                  <a:pt x="6977" y="11064"/>
                  <a:pt x="6940" y="11117"/>
                  <a:pt x="6977" y="11155"/>
                </a:cubicBezTo>
                <a:lnTo>
                  <a:pt x="6993" y="11171"/>
                </a:lnTo>
                <a:cubicBezTo>
                  <a:pt x="7004" y="11182"/>
                  <a:pt x="7017" y="11186"/>
                  <a:pt x="7029" y="11186"/>
                </a:cubicBezTo>
                <a:cubicBezTo>
                  <a:pt x="7070" y="11186"/>
                  <a:pt x="7107" y="11133"/>
                  <a:pt x="7069" y="11095"/>
                </a:cubicBezTo>
                <a:lnTo>
                  <a:pt x="7054" y="11079"/>
                </a:lnTo>
                <a:cubicBezTo>
                  <a:pt x="7043" y="11068"/>
                  <a:pt x="7030" y="11064"/>
                  <a:pt x="7018" y="11064"/>
                </a:cubicBezTo>
                <a:close/>
                <a:moveTo>
                  <a:pt x="9438" y="11122"/>
                </a:moveTo>
                <a:cubicBezTo>
                  <a:pt x="9426" y="11122"/>
                  <a:pt x="9414" y="11135"/>
                  <a:pt x="9421" y="11149"/>
                </a:cubicBezTo>
                <a:cubicBezTo>
                  <a:pt x="9427" y="11160"/>
                  <a:pt x="9432" y="11168"/>
                  <a:pt x="9437" y="11179"/>
                </a:cubicBezTo>
                <a:cubicBezTo>
                  <a:pt x="9440" y="11186"/>
                  <a:pt x="9446" y="11188"/>
                  <a:pt x="9451" y="11188"/>
                </a:cubicBezTo>
                <a:cubicBezTo>
                  <a:pt x="9462" y="11188"/>
                  <a:pt x="9474" y="11175"/>
                  <a:pt x="9467" y="11161"/>
                </a:cubicBezTo>
                <a:cubicBezTo>
                  <a:pt x="9460" y="11151"/>
                  <a:pt x="9455" y="11141"/>
                  <a:pt x="9452" y="11131"/>
                </a:cubicBezTo>
                <a:cubicBezTo>
                  <a:pt x="9448" y="11124"/>
                  <a:pt x="9443" y="11122"/>
                  <a:pt x="9438" y="11122"/>
                </a:cubicBezTo>
                <a:close/>
                <a:moveTo>
                  <a:pt x="8924" y="11071"/>
                </a:moveTo>
                <a:cubicBezTo>
                  <a:pt x="8915" y="11071"/>
                  <a:pt x="8906" y="11073"/>
                  <a:pt x="8898" y="11077"/>
                </a:cubicBezTo>
                <a:cubicBezTo>
                  <a:pt x="8887" y="11083"/>
                  <a:pt x="8878" y="11088"/>
                  <a:pt x="8867" y="11093"/>
                </a:cubicBezTo>
                <a:cubicBezTo>
                  <a:pt x="8841" y="11106"/>
                  <a:pt x="8835" y="11141"/>
                  <a:pt x="8847" y="11166"/>
                </a:cubicBezTo>
                <a:cubicBezTo>
                  <a:pt x="8858" y="11184"/>
                  <a:pt x="8876" y="11193"/>
                  <a:pt x="8895" y="11193"/>
                </a:cubicBezTo>
                <a:cubicBezTo>
                  <a:pt x="8904" y="11193"/>
                  <a:pt x="8913" y="11190"/>
                  <a:pt x="8921" y="11186"/>
                </a:cubicBezTo>
                <a:cubicBezTo>
                  <a:pt x="8931" y="11181"/>
                  <a:pt x="8940" y="11176"/>
                  <a:pt x="8951" y="11171"/>
                </a:cubicBezTo>
                <a:cubicBezTo>
                  <a:pt x="8977" y="11157"/>
                  <a:pt x="8983" y="11121"/>
                  <a:pt x="8971" y="11097"/>
                </a:cubicBezTo>
                <a:cubicBezTo>
                  <a:pt x="8960" y="11080"/>
                  <a:pt x="8943" y="11071"/>
                  <a:pt x="8924" y="11071"/>
                </a:cubicBezTo>
                <a:close/>
                <a:moveTo>
                  <a:pt x="9961" y="11088"/>
                </a:moveTo>
                <a:cubicBezTo>
                  <a:pt x="9893" y="11088"/>
                  <a:pt x="9891" y="11194"/>
                  <a:pt x="9961" y="11195"/>
                </a:cubicBezTo>
                <a:lnTo>
                  <a:pt x="9991" y="11195"/>
                </a:lnTo>
                <a:cubicBezTo>
                  <a:pt x="10059" y="11195"/>
                  <a:pt x="10060" y="11088"/>
                  <a:pt x="9991" y="11088"/>
                </a:cubicBezTo>
                <a:close/>
                <a:moveTo>
                  <a:pt x="13931" y="11109"/>
                </a:moveTo>
                <a:cubicBezTo>
                  <a:pt x="13904" y="11109"/>
                  <a:pt x="13880" y="11144"/>
                  <a:pt x="13905" y="11168"/>
                </a:cubicBezTo>
                <a:lnTo>
                  <a:pt x="13921" y="11184"/>
                </a:lnTo>
                <a:cubicBezTo>
                  <a:pt x="13928" y="11192"/>
                  <a:pt x="13937" y="11195"/>
                  <a:pt x="13945" y="11195"/>
                </a:cubicBezTo>
                <a:cubicBezTo>
                  <a:pt x="13972" y="11195"/>
                  <a:pt x="13996" y="11160"/>
                  <a:pt x="13970" y="11135"/>
                </a:cubicBezTo>
                <a:lnTo>
                  <a:pt x="13954" y="11119"/>
                </a:lnTo>
                <a:cubicBezTo>
                  <a:pt x="13947" y="11112"/>
                  <a:pt x="13939" y="11109"/>
                  <a:pt x="13931" y="11109"/>
                </a:cubicBezTo>
                <a:close/>
                <a:moveTo>
                  <a:pt x="11975" y="11096"/>
                </a:moveTo>
                <a:cubicBezTo>
                  <a:pt x="11957" y="11096"/>
                  <a:pt x="11940" y="11108"/>
                  <a:pt x="11940" y="11131"/>
                </a:cubicBezTo>
                <a:lnTo>
                  <a:pt x="11940" y="11161"/>
                </a:lnTo>
                <a:cubicBezTo>
                  <a:pt x="11939" y="11184"/>
                  <a:pt x="11956" y="11196"/>
                  <a:pt x="11974" y="11196"/>
                </a:cubicBezTo>
                <a:cubicBezTo>
                  <a:pt x="11992" y="11196"/>
                  <a:pt x="12010" y="11185"/>
                  <a:pt x="12010" y="11161"/>
                </a:cubicBezTo>
                <a:lnTo>
                  <a:pt x="12010" y="11131"/>
                </a:lnTo>
                <a:cubicBezTo>
                  <a:pt x="12010" y="11108"/>
                  <a:pt x="11992" y="11096"/>
                  <a:pt x="11975" y="11096"/>
                </a:cubicBezTo>
                <a:close/>
                <a:moveTo>
                  <a:pt x="5043" y="11107"/>
                </a:moveTo>
                <a:cubicBezTo>
                  <a:pt x="5020" y="11107"/>
                  <a:pt x="4995" y="11133"/>
                  <a:pt x="5009" y="11161"/>
                </a:cubicBezTo>
                <a:cubicBezTo>
                  <a:pt x="5015" y="11172"/>
                  <a:pt x="5019" y="11181"/>
                  <a:pt x="5026" y="11191"/>
                </a:cubicBezTo>
                <a:cubicBezTo>
                  <a:pt x="5032" y="11204"/>
                  <a:pt x="5043" y="11209"/>
                  <a:pt x="5053" y="11209"/>
                </a:cubicBezTo>
                <a:cubicBezTo>
                  <a:pt x="5077" y="11209"/>
                  <a:pt x="5101" y="11184"/>
                  <a:pt x="5086" y="11156"/>
                </a:cubicBezTo>
                <a:cubicBezTo>
                  <a:pt x="5081" y="11145"/>
                  <a:pt x="5076" y="11136"/>
                  <a:pt x="5071" y="11125"/>
                </a:cubicBezTo>
                <a:cubicBezTo>
                  <a:pt x="5064" y="11113"/>
                  <a:pt x="5054" y="11107"/>
                  <a:pt x="5043" y="11107"/>
                </a:cubicBezTo>
                <a:close/>
                <a:moveTo>
                  <a:pt x="15568" y="11099"/>
                </a:moveTo>
                <a:cubicBezTo>
                  <a:pt x="15563" y="11099"/>
                  <a:pt x="15557" y="11100"/>
                  <a:pt x="15551" y="11103"/>
                </a:cubicBezTo>
                <a:cubicBezTo>
                  <a:pt x="15535" y="11113"/>
                  <a:pt x="15526" y="11136"/>
                  <a:pt x="15538" y="11152"/>
                </a:cubicBezTo>
                <a:cubicBezTo>
                  <a:pt x="15554" y="11172"/>
                  <a:pt x="15568" y="11193"/>
                  <a:pt x="15582" y="11212"/>
                </a:cubicBezTo>
                <a:cubicBezTo>
                  <a:pt x="15590" y="11223"/>
                  <a:pt x="15601" y="11230"/>
                  <a:pt x="15613" y="11230"/>
                </a:cubicBezTo>
                <a:cubicBezTo>
                  <a:pt x="15619" y="11230"/>
                  <a:pt x="15625" y="11228"/>
                  <a:pt x="15630" y="11225"/>
                </a:cubicBezTo>
                <a:cubicBezTo>
                  <a:pt x="15646" y="11216"/>
                  <a:pt x="15656" y="11193"/>
                  <a:pt x="15644" y="11177"/>
                </a:cubicBezTo>
                <a:cubicBezTo>
                  <a:pt x="15629" y="11157"/>
                  <a:pt x="15614" y="11137"/>
                  <a:pt x="15599" y="11116"/>
                </a:cubicBezTo>
                <a:cubicBezTo>
                  <a:pt x="15591" y="11105"/>
                  <a:pt x="15580" y="11099"/>
                  <a:pt x="15568" y="11099"/>
                </a:cubicBezTo>
                <a:close/>
                <a:moveTo>
                  <a:pt x="11824" y="11157"/>
                </a:moveTo>
                <a:cubicBezTo>
                  <a:pt x="11806" y="11157"/>
                  <a:pt x="11789" y="11168"/>
                  <a:pt x="11789" y="11191"/>
                </a:cubicBezTo>
                <a:lnTo>
                  <a:pt x="11789" y="11207"/>
                </a:lnTo>
                <a:cubicBezTo>
                  <a:pt x="11789" y="11230"/>
                  <a:pt x="11806" y="11241"/>
                  <a:pt x="11824" y="11241"/>
                </a:cubicBezTo>
                <a:cubicBezTo>
                  <a:pt x="11842" y="11241"/>
                  <a:pt x="11859" y="11230"/>
                  <a:pt x="11859" y="11207"/>
                </a:cubicBezTo>
                <a:lnTo>
                  <a:pt x="11859" y="11191"/>
                </a:lnTo>
                <a:cubicBezTo>
                  <a:pt x="11859" y="11168"/>
                  <a:pt x="11842" y="11157"/>
                  <a:pt x="11824" y="11157"/>
                </a:cubicBezTo>
                <a:close/>
                <a:moveTo>
                  <a:pt x="16913" y="11099"/>
                </a:moveTo>
                <a:cubicBezTo>
                  <a:pt x="16897" y="11099"/>
                  <a:pt x="16882" y="11106"/>
                  <a:pt x="16871" y="11123"/>
                </a:cubicBezTo>
                <a:cubicBezTo>
                  <a:pt x="16861" y="11139"/>
                  <a:pt x="16853" y="11155"/>
                  <a:pt x="16844" y="11168"/>
                </a:cubicBezTo>
                <a:cubicBezTo>
                  <a:pt x="16819" y="11211"/>
                  <a:pt x="16856" y="11249"/>
                  <a:pt x="16892" y="11249"/>
                </a:cubicBezTo>
                <a:cubicBezTo>
                  <a:pt x="16908" y="11249"/>
                  <a:pt x="16924" y="11242"/>
                  <a:pt x="16935" y="11224"/>
                </a:cubicBezTo>
                <a:cubicBezTo>
                  <a:pt x="16944" y="11208"/>
                  <a:pt x="16954" y="11193"/>
                  <a:pt x="16963" y="11178"/>
                </a:cubicBezTo>
                <a:cubicBezTo>
                  <a:pt x="16987" y="11137"/>
                  <a:pt x="16950" y="11099"/>
                  <a:pt x="16913" y="11099"/>
                </a:cubicBezTo>
                <a:close/>
                <a:moveTo>
                  <a:pt x="10986" y="11119"/>
                </a:moveTo>
                <a:cubicBezTo>
                  <a:pt x="10950" y="11119"/>
                  <a:pt x="10913" y="11158"/>
                  <a:pt x="10936" y="11199"/>
                </a:cubicBezTo>
                <a:cubicBezTo>
                  <a:pt x="10956" y="11235"/>
                  <a:pt x="10989" y="11252"/>
                  <a:pt x="11026" y="11256"/>
                </a:cubicBezTo>
                <a:cubicBezTo>
                  <a:pt x="11028" y="11257"/>
                  <a:pt x="11030" y="11257"/>
                  <a:pt x="11032" y="11257"/>
                </a:cubicBezTo>
                <a:cubicBezTo>
                  <a:pt x="11059" y="11257"/>
                  <a:pt x="11081" y="11229"/>
                  <a:pt x="11081" y="11203"/>
                </a:cubicBezTo>
                <a:cubicBezTo>
                  <a:pt x="11081" y="11173"/>
                  <a:pt x="11058" y="11155"/>
                  <a:pt x="11030" y="11150"/>
                </a:cubicBezTo>
                <a:cubicBezTo>
                  <a:pt x="11029" y="11147"/>
                  <a:pt x="11029" y="11146"/>
                  <a:pt x="11028" y="11145"/>
                </a:cubicBezTo>
                <a:cubicBezTo>
                  <a:pt x="11018" y="11127"/>
                  <a:pt x="11002" y="11119"/>
                  <a:pt x="10986" y="11119"/>
                </a:cubicBezTo>
                <a:close/>
                <a:moveTo>
                  <a:pt x="10591" y="11198"/>
                </a:moveTo>
                <a:cubicBezTo>
                  <a:pt x="10546" y="11198"/>
                  <a:pt x="10546" y="11268"/>
                  <a:pt x="10591" y="11268"/>
                </a:cubicBezTo>
                <a:cubicBezTo>
                  <a:pt x="10638" y="11268"/>
                  <a:pt x="10638" y="11198"/>
                  <a:pt x="10591" y="11198"/>
                </a:cubicBezTo>
                <a:close/>
                <a:moveTo>
                  <a:pt x="4396" y="11089"/>
                </a:moveTo>
                <a:cubicBezTo>
                  <a:pt x="4355" y="11089"/>
                  <a:pt x="4319" y="11142"/>
                  <a:pt x="4356" y="11179"/>
                </a:cubicBezTo>
                <a:cubicBezTo>
                  <a:pt x="4381" y="11204"/>
                  <a:pt x="4405" y="11229"/>
                  <a:pt x="4431" y="11255"/>
                </a:cubicBezTo>
                <a:cubicBezTo>
                  <a:pt x="4442" y="11266"/>
                  <a:pt x="4454" y="11271"/>
                  <a:pt x="4466" y="11271"/>
                </a:cubicBezTo>
                <a:cubicBezTo>
                  <a:pt x="4507" y="11271"/>
                  <a:pt x="4544" y="11218"/>
                  <a:pt x="4507" y="11181"/>
                </a:cubicBezTo>
                <a:cubicBezTo>
                  <a:pt x="4482" y="11156"/>
                  <a:pt x="4457" y="11130"/>
                  <a:pt x="4432" y="11105"/>
                </a:cubicBezTo>
                <a:cubicBezTo>
                  <a:pt x="4421" y="11094"/>
                  <a:pt x="4408" y="11089"/>
                  <a:pt x="4396" y="11089"/>
                </a:cubicBezTo>
                <a:close/>
                <a:moveTo>
                  <a:pt x="18498" y="11171"/>
                </a:moveTo>
                <a:cubicBezTo>
                  <a:pt x="18489" y="11171"/>
                  <a:pt x="18480" y="11177"/>
                  <a:pt x="18480" y="11188"/>
                </a:cubicBezTo>
                <a:lnTo>
                  <a:pt x="18480" y="11263"/>
                </a:lnTo>
                <a:cubicBezTo>
                  <a:pt x="18480" y="11274"/>
                  <a:pt x="18489" y="11280"/>
                  <a:pt x="18498" y="11280"/>
                </a:cubicBezTo>
                <a:cubicBezTo>
                  <a:pt x="18507" y="11280"/>
                  <a:pt x="18515" y="11275"/>
                  <a:pt x="18515" y="11263"/>
                </a:cubicBezTo>
                <a:lnTo>
                  <a:pt x="18515" y="11188"/>
                </a:lnTo>
                <a:cubicBezTo>
                  <a:pt x="18515" y="11177"/>
                  <a:pt x="18507" y="11171"/>
                  <a:pt x="18498" y="11171"/>
                </a:cubicBezTo>
                <a:close/>
                <a:moveTo>
                  <a:pt x="1482" y="11142"/>
                </a:moveTo>
                <a:cubicBezTo>
                  <a:pt x="1441" y="11142"/>
                  <a:pt x="1404" y="11195"/>
                  <a:pt x="1441" y="11233"/>
                </a:cubicBezTo>
                <a:lnTo>
                  <a:pt x="1486" y="11277"/>
                </a:lnTo>
                <a:cubicBezTo>
                  <a:pt x="1497" y="11288"/>
                  <a:pt x="1510" y="11293"/>
                  <a:pt x="1522" y="11293"/>
                </a:cubicBezTo>
                <a:cubicBezTo>
                  <a:pt x="1563" y="11293"/>
                  <a:pt x="1599" y="11240"/>
                  <a:pt x="1561" y="11203"/>
                </a:cubicBezTo>
                <a:lnTo>
                  <a:pt x="1517" y="11158"/>
                </a:lnTo>
                <a:cubicBezTo>
                  <a:pt x="1506" y="11147"/>
                  <a:pt x="1494" y="11142"/>
                  <a:pt x="1482" y="11142"/>
                </a:cubicBezTo>
                <a:close/>
                <a:moveTo>
                  <a:pt x="8126" y="11224"/>
                </a:moveTo>
                <a:cubicBezTo>
                  <a:pt x="8121" y="11224"/>
                  <a:pt x="8115" y="11226"/>
                  <a:pt x="8112" y="11231"/>
                </a:cubicBezTo>
                <a:cubicBezTo>
                  <a:pt x="8098" y="11249"/>
                  <a:pt x="8082" y="11262"/>
                  <a:pt x="8064" y="11268"/>
                </a:cubicBezTo>
                <a:cubicBezTo>
                  <a:pt x="8045" y="11276"/>
                  <a:pt x="8050" y="11304"/>
                  <a:pt x="8066" y="11304"/>
                </a:cubicBezTo>
                <a:cubicBezTo>
                  <a:pt x="8068" y="11304"/>
                  <a:pt x="8070" y="11303"/>
                  <a:pt x="8072" y="11303"/>
                </a:cubicBezTo>
                <a:cubicBezTo>
                  <a:pt x="8101" y="11293"/>
                  <a:pt x="8124" y="11275"/>
                  <a:pt x="8142" y="11250"/>
                </a:cubicBezTo>
                <a:cubicBezTo>
                  <a:pt x="8151" y="11237"/>
                  <a:pt x="8138" y="11224"/>
                  <a:pt x="8126" y="11224"/>
                </a:cubicBezTo>
                <a:close/>
                <a:moveTo>
                  <a:pt x="18061" y="11272"/>
                </a:moveTo>
                <a:cubicBezTo>
                  <a:pt x="18044" y="11272"/>
                  <a:pt x="18026" y="11284"/>
                  <a:pt x="18026" y="11307"/>
                </a:cubicBezTo>
                <a:lnTo>
                  <a:pt x="18026" y="11322"/>
                </a:lnTo>
                <a:cubicBezTo>
                  <a:pt x="18026" y="11345"/>
                  <a:pt x="18044" y="11356"/>
                  <a:pt x="18061" y="11356"/>
                </a:cubicBezTo>
                <a:cubicBezTo>
                  <a:pt x="18079" y="11356"/>
                  <a:pt x="18096" y="11345"/>
                  <a:pt x="18096" y="11322"/>
                </a:cubicBezTo>
                <a:lnTo>
                  <a:pt x="18096" y="11307"/>
                </a:lnTo>
                <a:cubicBezTo>
                  <a:pt x="18096" y="11284"/>
                  <a:pt x="18079" y="11272"/>
                  <a:pt x="18061" y="11272"/>
                </a:cubicBezTo>
                <a:close/>
                <a:moveTo>
                  <a:pt x="1990" y="11267"/>
                </a:moveTo>
                <a:cubicBezTo>
                  <a:pt x="1972" y="11267"/>
                  <a:pt x="1954" y="11278"/>
                  <a:pt x="1954" y="11301"/>
                </a:cubicBezTo>
                <a:lnTo>
                  <a:pt x="1954" y="11331"/>
                </a:lnTo>
                <a:cubicBezTo>
                  <a:pt x="1954" y="11354"/>
                  <a:pt x="1972" y="11365"/>
                  <a:pt x="1990" y="11365"/>
                </a:cubicBezTo>
                <a:cubicBezTo>
                  <a:pt x="2007" y="11365"/>
                  <a:pt x="2025" y="11354"/>
                  <a:pt x="2025" y="11331"/>
                </a:cubicBezTo>
                <a:lnTo>
                  <a:pt x="2025" y="11301"/>
                </a:lnTo>
                <a:cubicBezTo>
                  <a:pt x="2025" y="11278"/>
                  <a:pt x="2007" y="11267"/>
                  <a:pt x="1990" y="11267"/>
                </a:cubicBezTo>
                <a:close/>
                <a:moveTo>
                  <a:pt x="9199" y="11205"/>
                </a:moveTo>
                <a:cubicBezTo>
                  <a:pt x="9159" y="11205"/>
                  <a:pt x="9122" y="11258"/>
                  <a:pt x="9158" y="11296"/>
                </a:cubicBezTo>
                <a:cubicBezTo>
                  <a:pt x="9182" y="11320"/>
                  <a:pt x="9207" y="11347"/>
                  <a:pt x="9232" y="11372"/>
                </a:cubicBezTo>
                <a:cubicBezTo>
                  <a:pt x="9243" y="11383"/>
                  <a:pt x="9255" y="11388"/>
                  <a:pt x="9268" y="11388"/>
                </a:cubicBezTo>
                <a:cubicBezTo>
                  <a:pt x="9308" y="11388"/>
                  <a:pt x="9344" y="11334"/>
                  <a:pt x="9307" y="11297"/>
                </a:cubicBezTo>
                <a:cubicBezTo>
                  <a:pt x="9282" y="11272"/>
                  <a:pt x="9259" y="11246"/>
                  <a:pt x="9234" y="11221"/>
                </a:cubicBezTo>
                <a:cubicBezTo>
                  <a:pt x="9223" y="11210"/>
                  <a:pt x="9211" y="11205"/>
                  <a:pt x="9199" y="11205"/>
                </a:cubicBezTo>
                <a:close/>
                <a:moveTo>
                  <a:pt x="6601" y="11339"/>
                </a:moveTo>
                <a:cubicBezTo>
                  <a:pt x="6557" y="11339"/>
                  <a:pt x="6556" y="11409"/>
                  <a:pt x="6602" y="11409"/>
                </a:cubicBezTo>
                <a:cubicBezTo>
                  <a:pt x="6647" y="11409"/>
                  <a:pt x="6647" y="11339"/>
                  <a:pt x="6602" y="11339"/>
                </a:cubicBezTo>
                <a:cubicBezTo>
                  <a:pt x="6602" y="11339"/>
                  <a:pt x="6602" y="11339"/>
                  <a:pt x="6601" y="11339"/>
                </a:cubicBezTo>
                <a:close/>
                <a:moveTo>
                  <a:pt x="19848" y="11277"/>
                </a:moveTo>
                <a:cubicBezTo>
                  <a:pt x="19841" y="11277"/>
                  <a:pt x="19835" y="11278"/>
                  <a:pt x="19829" y="11282"/>
                </a:cubicBezTo>
                <a:cubicBezTo>
                  <a:pt x="19810" y="11292"/>
                  <a:pt x="19808" y="11313"/>
                  <a:pt x="19816" y="11330"/>
                </a:cubicBezTo>
                <a:cubicBezTo>
                  <a:pt x="19826" y="11355"/>
                  <a:pt x="19837" y="11380"/>
                  <a:pt x="19849" y="11404"/>
                </a:cubicBezTo>
                <a:cubicBezTo>
                  <a:pt x="19854" y="11417"/>
                  <a:pt x="19866" y="11422"/>
                  <a:pt x="19879" y="11422"/>
                </a:cubicBezTo>
                <a:cubicBezTo>
                  <a:pt x="19885" y="11422"/>
                  <a:pt x="19892" y="11421"/>
                  <a:pt x="19897" y="11418"/>
                </a:cubicBezTo>
                <a:cubicBezTo>
                  <a:pt x="19915" y="11407"/>
                  <a:pt x="19918" y="11386"/>
                  <a:pt x="19910" y="11370"/>
                </a:cubicBezTo>
                <a:cubicBezTo>
                  <a:pt x="19899" y="11344"/>
                  <a:pt x="19889" y="11319"/>
                  <a:pt x="19877" y="11294"/>
                </a:cubicBezTo>
                <a:cubicBezTo>
                  <a:pt x="19873" y="11283"/>
                  <a:pt x="19860" y="11277"/>
                  <a:pt x="19848" y="11277"/>
                </a:cubicBezTo>
                <a:close/>
                <a:moveTo>
                  <a:pt x="12951" y="11294"/>
                </a:moveTo>
                <a:cubicBezTo>
                  <a:pt x="12930" y="11294"/>
                  <a:pt x="12908" y="11311"/>
                  <a:pt x="12915" y="11337"/>
                </a:cubicBezTo>
                <a:cubicBezTo>
                  <a:pt x="12920" y="11357"/>
                  <a:pt x="12926" y="11377"/>
                  <a:pt x="12931" y="11398"/>
                </a:cubicBezTo>
                <a:cubicBezTo>
                  <a:pt x="12935" y="11416"/>
                  <a:pt x="12948" y="11424"/>
                  <a:pt x="12962" y="11424"/>
                </a:cubicBezTo>
                <a:cubicBezTo>
                  <a:pt x="12983" y="11424"/>
                  <a:pt x="13005" y="11406"/>
                  <a:pt x="12999" y="11380"/>
                </a:cubicBezTo>
                <a:cubicBezTo>
                  <a:pt x="12994" y="11360"/>
                  <a:pt x="12988" y="11340"/>
                  <a:pt x="12983" y="11319"/>
                </a:cubicBezTo>
                <a:cubicBezTo>
                  <a:pt x="12978" y="11302"/>
                  <a:pt x="12965" y="11294"/>
                  <a:pt x="12951" y="11294"/>
                </a:cubicBezTo>
                <a:close/>
                <a:moveTo>
                  <a:pt x="16395" y="11294"/>
                </a:moveTo>
                <a:cubicBezTo>
                  <a:pt x="16385" y="11294"/>
                  <a:pt x="16375" y="11297"/>
                  <a:pt x="16367" y="11301"/>
                </a:cubicBezTo>
                <a:cubicBezTo>
                  <a:pt x="16341" y="11317"/>
                  <a:pt x="16334" y="11349"/>
                  <a:pt x="16347" y="11375"/>
                </a:cubicBezTo>
                <a:cubicBezTo>
                  <a:pt x="16352" y="11385"/>
                  <a:pt x="16357" y="11394"/>
                  <a:pt x="16363" y="11404"/>
                </a:cubicBezTo>
                <a:cubicBezTo>
                  <a:pt x="16372" y="11422"/>
                  <a:pt x="16390" y="11431"/>
                  <a:pt x="16409" y="11431"/>
                </a:cubicBezTo>
                <a:cubicBezTo>
                  <a:pt x="16418" y="11431"/>
                  <a:pt x="16428" y="11429"/>
                  <a:pt x="16436" y="11424"/>
                </a:cubicBezTo>
                <a:cubicBezTo>
                  <a:pt x="16462" y="11408"/>
                  <a:pt x="16468" y="11377"/>
                  <a:pt x="16456" y="11351"/>
                </a:cubicBezTo>
                <a:cubicBezTo>
                  <a:pt x="16451" y="11340"/>
                  <a:pt x="16445" y="11330"/>
                  <a:pt x="16440" y="11320"/>
                </a:cubicBezTo>
                <a:cubicBezTo>
                  <a:pt x="16431" y="11303"/>
                  <a:pt x="16413" y="11294"/>
                  <a:pt x="16395" y="11294"/>
                </a:cubicBezTo>
                <a:close/>
                <a:moveTo>
                  <a:pt x="24549" y="11290"/>
                </a:moveTo>
                <a:cubicBezTo>
                  <a:pt x="24528" y="11290"/>
                  <a:pt x="24506" y="11307"/>
                  <a:pt x="24512" y="11334"/>
                </a:cubicBezTo>
                <a:cubicBezTo>
                  <a:pt x="24517" y="11358"/>
                  <a:pt x="24522" y="11383"/>
                  <a:pt x="24527" y="11408"/>
                </a:cubicBezTo>
                <a:cubicBezTo>
                  <a:pt x="24530" y="11426"/>
                  <a:pt x="24543" y="11434"/>
                  <a:pt x="24557" y="11434"/>
                </a:cubicBezTo>
                <a:cubicBezTo>
                  <a:pt x="24577" y="11434"/>
                  <a:pt x="24600" y="11417"/>
                  <a:pt x="24595" y="11391"/>
                </a:cubicBezTo>
                <a:cubicBezTo>
                  <a:pt x="24591" y="11365"/>
                  <a:pt x="24585" y="11340"/>
                  <a:pt x="24580" y="11315"/>
                </a:cubicBezTo>
                <a:cubicBezTo>
                  <a:pt x="24576" y="11297"/>
                  <a:pt x="24563" y="11290"/>
                  <a:pt x="24549" y="11290"/>
                </a:cubicBezTo>
                <a:close/>
                <a:moveTo>
                  <a:pt x="561" y="11347"/>
                </a:moveTo>
                <a:cubicBezTo>
                  <a:pt x="526" y="11347"/>
                  <a:pt x="516" y="11405"/>
                  <a:pt x="553" y="11418"/>
                </a:cubicBezTo>
                <a:cubicBezTo>
                  <a:pt x="567" y="11423"/>
                  <a:pt x="583" y="11428"/>
                  <a:pt x="597" y="11435"/>
                </a:cubicBezTo>
                <a:cubicBezTo>
                  <a:pt x="602" y="11436"/>
                  <a:pt x="607" y="11437"/>
                  <a:pt x="611" y="11437"/>
                </a:cubicBezTo>
                <a:cubicBezTo>
                  <a:pt x="646" y="11437"/>
                  <a:pt x="656" y="11380"/>
                  <a:pt x="617" y="11366"/>
                </a:cubicBezTo>
                <a:cubicBezTo>
                  <a:pt x="603" y="11361"/>
                  <a:pt x="587" y="11356"/>
                  <a:pt x="573" y="11350"/>
                </a:cubicBezTo>
                <a:cubicBezTo>
                  <a:pt x="569" y="11348"/>
                  <a:pt x="565" y="11347"/>
                  <a:pt x="561" y="11347"/>
                </a:cubicBezTo>
                <a:close/>
                <a:moveTo>
                  <a:pt x="246" y="11397"/>
                </a:moveTo>
                <a:cubicBezTo>
                  <a:pt x="201" y="11397"/>
                  <a:pt x="201" y="11467"/>
                  <a:pt x="246" y="11467"/>
                </a:cubicBezTo>
                <a:lnTo>
                  <a:pt x="262" y="11467"/>
                </a:lnTo>
                <a:cubicBezTo>
                  <a:pt x="307" y="11467"/>
                  <a:pt x="308" y="11397"/>
                  <a:pt x="262" y="11397"/>
                </a:cubicBezTo>
                <a:close/>
                <a:moveTo>
                  <a:pt x="5426" y="11362"/>
                </a:moveTo>
                <a:cubicBezTo>
                  <a:pt x="5413" y="11362"/>
                  <a:pt x="5400" y="11370"/>
                  <a:pt x="5393" y="11380"/>
                </a:cubicBezTo>
                <a:cubicBezTo>
                  <a:pt x="5383" y="11398"/>
                  <a:pt x="5390" y="11417"/>
                  <a:pt x="5406" y="11428"/>
                </a:cubicBezTo>
                <a:cubicBezTo>
                  <a:pt x="5426" y="11444"/>
                  <a:pt x="5446" y="11459"/>
                  <a:pt x="5467" y="11472"/>
                </a:cubicBezTo>
                <a:cubicBezTo>
                  <a:pt x="5472" y="11476"/>
                  <a:pt x="5478" y="11478"/>
                  <a:pt x="5483" y="11478"/>
                </a:cubicBezTo>
                <a:cubicBezTo>
                  <a:pt x="5496" y="11478"/>
                  <a:pt x="5508" y="11470"/>
                  <a:pt x="5515" y="11460"/>
                </a:cubicBezTo>
                <a:cubicBezTo>
                  <a:pt x="5525" y="11441"/>
                  <a:pt x="5518" y="11423"/>
                  <a:pt x="5502" y="11411"/>
                </a:cubicBezTo>
                <a:cubicBezTo>
                  <a:pt x="5482" y="11396"/>
                  <a:pt x="5462" y="11381"/>
                  <a:pt x="5441" y="11366"/>
                </a:cubicBezTo>
                <a:cubicBezTo>
                  <a:pt x="5437" y="11363"/>
                  <a:pt x="5432" y="11362"/>
                  <a:pt x="5426" y="11362"/>
                </a:cubicBezTo>
                <a:close/>
                <a:moveTo>
                  <a:pt x="3956" y="11438"/>
                </a:moveTo>
                <a:cubicBezTo>
                  <a:pt x="3912" y="11438"/>
                  <a:pt x="3913" y="11508"/>
                  <a:pt x="3958" y="11508"/>
                </a:cubicBezTo>
                <a:cubicBezTo>
                  <a:pt x="4004" y="11508"/>
                  <a:pt x="4004" y="11438"/>
                  <a:pt x="3958" y="11438"/>
                </a:cubicBezTo>
                <a:cubicBezTo>
                  <a:pt x="3957" y="11438"/>
                  <a:pt x="3957" y="11438"/>
                  <a:pt x="3956" y="11438"/>
                </a:cubicBezTo>
                <a:close/>
                <a:moveTo>
                  <a:pt x="6024" y="11383"/>
                </a:moveTo>
                <a:cubicBezTo>
                  <a:pt x="6007" y="11383"/>
                  <a:pt x="5997" y="11407"/>
                  <a:pt x="6013" y="11415"/>
                </a:cubicBezTo>
                <a:cubicBezTo>
                  <a:pt x="6023" y="11419"/>
                  <a:pt x="6030" y="11424"/>
                  <a:pt x="6039" y="11428"/>
                </a:cubicBezTo>
                <a:cubicBezTo>
                  <a:pt x="6036" y="11428"/>
                  <a:pt x="6033" y="11427"/>
                  <a:pt x="6031" y="11427"/>
                </a:cubicBezTo>
                <a:cubicBezTo>
                  <a:pt x="6022" y="11427"/>
                  <a:pt x="6013" y="11431"/>
                  <a:pt x="6005" y="11438"/>
                </a:cubicBezTo>
                <a:cubicBezTo>
                  <a:pt x="5999" y="11442"/>
                  <a:pt x="5993" y="11443"/>
                  <a:pt x="5986" y="11443"/>
                </a:cubicBezTo>
                <a:cubicBezTo>
                  <a:pt x="5984" y="11443"/>
                  <a:pt x="5981" y="11443"/>
                  <a:pt x="5979" y="11443"/>
                </a:cubicBezTo>
                <a:cubicBezTo>
                  <a:pt x="5976" y="11442"/>
                  <a:pt x="5973" y="11442"/>
                  <a:pt x="5970" y="11442"/>
                </a:cubicBezTo>
                <a:cubicBezTo>
                  <a:pt x="5931" y="11442"/>
                  <a:pt x="5917" y="11502"/>
                  <a:pt x="5959" y="11511"/>
                </a:cubicBezTo>
                <a:cubicBezTo>
                  <a:pt x="5968" y="11513"/>
                  <a:pt x="5977" y="11514"/>
                  <a:pt x="5985" y="11514"/>
                </a:cubicBezTo>
                <a:cubicBezTo>
                  <a:pt x="6010" y="11514"/>
                  <a:pt x="6033" y="11505"/>
                  <a:pt x="6053" y="11487"/>
                </a:cubicBezTo>
                <a:cubicBezTo>
                  <a:pt x="6068" y="11475"/>
                  <a:pt x="6066" y="11449"/>
                  <a:pt x="6053" y="11437"/>
                </a:cubicBezTo>
                <a:cubicBezTo>
                  <a:pt x="6050" y="11435"/>
                  <a:pt x="6049" y="11433"/>
                  <a:pt x="6047" y="11432"/>
                </a:cubicBezTo>
                <a:lnTo>
                  <a:pt x="6047" y="11432"/>
                </a:lnTo>
                <a:cubicBezTo>
                  <a:pt x="6048" y="11433"/>
                  <a:pt x="6049" y="11433"/>
                  <a:pt x="6050" y="11433"/>
                </a:cubicBezTo>
                <a:cubicBezTo>
                  <a:pt x="6069" y="11433"/>
                  <a:pt x="6081" y="11409"/>
                  <a:pt x="6063" y="11401"/>
                </a:cubicBezTo>
                <a:cubicBezTo>
                  <a:pt x="6052" y="11396"/>
                  <a:pt x="6043" y="11391"/>
                  <a:pt x="6032" y="11385"/>
                </a:cubicBezTo>
                <a:cubicBezTo>
                  <a:pt x="6029" y="11384"/>
                  <a:pt x="6027" y="11383"/>
                  <a:pt x="6024" y="11383"/>
                </a:cubicBezTo>
                <a:close/>
                <a:moveTo>
                  <a:pt x="7292" y="11402"/>
                </a:moveTo>
                <a:cubicBezTo>
                  <a:pt x="7284" y="11402"/>
                  <a:pt x="7276" y="11405"/>
                  <a:pt x="7268" y="11413"/>
                </a:cubicBezTo>
                <a:lnTo>
                  <a:pt x="7223" y="11457"/>
                </a:lnTo>
                <a:cubicBezTo>
                  <a:pt x="7197" y="11481"/>
                  <a:pt x="7223" y="11517"/>
                  <a:pt x="7250" y="11517"/>
                </a:cubicBezTo>
                <a:cubicBezTo>
                  <a:pt x="7258" y="11517"/>
                  <a:pt x="7266" y="11514"/>
                  <a:pt x="7274" y="11507"/>
                </a:cubicBezTo>
                <a:lnTo>
                  <a:pt x="7318" y="11462"/>
                </a:lnTo>
                <a:cubicBezTo>
                  <a:pt x="7344" y="11437"/>
                  <a:pt x="7319" y="11402"/>
                  <a:pt x="7292" y="11402"/>
                </a:cubicBezTo>
                <a:close/>
                <a:moveTo>
                  <a:pt x="5061" y="11439"/>
                </a:moveTo>
                <a:cubicBezTo>
                  <a:pt x="5053" y="11439"/>
                  <a:pt x="5044" y="11442"/>
                  <a:pt x="5037" y="11449"/>
                </a:cubicBezTo>
                <a:lnTo>
                  <a:pt x="5021" y="11465"/>
                </a:lnTo>
                <a:cubicBezTo>
                  <a:pt x="4996" y="11490"/>
                  <a:pt x="5020" y="11525"/>
                  <a:pt x="5047" y="11525"/>
                </a:cubicBezTo>
                <a:cubicBezTo>
                  <a:pt x="5055" y="11525"/>
                  <a:pt x="5063" y="11522"/>
                  <a:pt x="5071" y="11514"/>
                </a:cubicBezTo>
                <a:lnTo>
                  <a:pt x="5086" y="11498"/>
                </a:lnTo>
                <a:cubicBezTo>
                  <a:pt x="5112" y="11473"/>
                  <a:pt x="5088" y="11439"/>
                  <a:pt x="5061" y="11439"/>
                </a:cubicBezTo>
                <a:close/>
                <a:moveTo>
                  <a:pt x="11373" y="11406"/>
                </a:moveTo>
                <a:cubicBezTo>
                  <a:pt x="11332" y="11406"/>
                  <a:pt x="11296" y="11459"/>
                  <a:pt x="11333" y="11496"/>
                </a:cubicBezTo>
                <a:lnTo>
                  <a:pt x="11349" y="11512"/>
                </a:lnTo>
                <a:cubicBezTo>
                  <a:pt x="11360" y="11523"/>
                  <a:pt x="11372" y="11528"/>
                  <a:pt x="11385" y="11528"/>
                </a:cubicBezTo>
                <a:cubicBezTo>
                  <a:pt x="11425" y="11528"/>
                  <a:pt x="11461" y="11475"/>
                  <a:pt x="11424" y="11438"/>
                </a:cubicBezTo>
                <a:lnTo>
                  <a:pt x="11409" y="11422"/>
                </a:lnTo>
                <a:cubicBezTo>
                  <a:pt x="11398" y="11411"/>
                  <a:pt x="11385" y="11406"/>
                  <a:pt x="11373" y="11406"/>
                </a:cubicBezTo>
                <a:close/>
                <a:moveTo>
                  <a:pt x="19130" y="11406"/>
                </a:moveTo>
                <a:cubicBezTo>
                  <a:pt x="19112" y="11406"/>
                  <a:pt x="19092" y="11416"/>
                  <a:pt x="19082" y="11433"/>
                </a:cubicBezTo>
                <a:cubicBezTo>
                  <a:pt x="19067" y="11460"/>
                  <a:pt x="19077" y="11491"/>
                  <a:pt x="19102" y="11507"/>
                </a:cubicBezTo>
                <a:cubicBezTo>
                  <a:pt x="19118" y="11517"/>
                  <a:pt x="19133" y="11527"/>
                  <a:pt x="19147" y="11537"/>
                </a:cubicBezTo>
                <a:cubicBezTo>
                  <a:pt x="19155" y="11542"/>
                  <a:pt x="19163" y="11545"/>
                  <a:pt x="19172" y="11545"/>
                </a:cubicBezTo>
                <a:cubicBezTo>
                  <a:pt x="19191" y="11545"/>
                  <a:pt x="19211" y="11534"/>
                  <a:pt x="19221" y="11517"/>
                </a:cubicBezTo>
                <a:cubicBezTo>
                  <a:pt x="19234" y="11491"/>
                  <a:pt x="19224" y="11460"/>
                  <a:pt x="19201" y="11444"/>
                </a:cubicBezTo>
                <a:cubicBezTo>
                  <a:pt x="19185" y="11433"/>
                  <a:pt x="19170" y="11424"/>
                  <a:pt x="19156" y="11414"/>
                </a:cubicBezTo>
                <a:cubicBezTo>
                  <a:pt x="19148" y="11409"/>
                  <a:pt x="19139" y="11406"/>
                  <a:pt x="19130" y="11406"/>
                </a:cubicBezTo>
                <a:close/>
                <a:moveTo>
                  <a:pt x="20781" y="11441"/>
                </a:moveTo>
                <a:cubicBezTo>
                  <a:pt x="20758" y="11441"/>
                  <a:pt x="20737" y="11458"/>
                  <a:pt x="20730" y="11480"/>
                </a:cubicBezTo>
                <a:cubicBezTo>
                  <a:pt x="20725" y="11495"/>
                  <a:pt x="20720" y="11509"/>
                  <a:pt x="20714" y="11524"/>
                </a:cubicBezTo>
                <a:cubicBezTo>
                  <a:pt x="20705" y="11551"/>
                  <a:pt x="20725" y="11582"/>
                  <a:pt x="20751" y="11590"/>
                </a:cubicBezTo>
                <a:cubicBezTo>
                  <a:pt x="20755" y="11591"/>
                  <a:pt x="20760" y="11591"/>
                  <a:pt x="20764" y="11591"/>
                </a:cubicBezTo>
                <a:cubicBezTo>
                  <a:pt x="20788" y="11591"/>
                  <a:pt x="20809" y="11575"/>
                  <a:pt x="20816" y="11553"/>
                </a:cubicBezTo>
                <a:cubicBezTo>
                  <a:pt x="20821" y="11537"/>
                  <a:pt x="20826" y="11523"/>
                  <a:pt x="20832" y="11508"/>
                </a:cubicBezTo>
                <a:cubicBezTo>
                  <a:pt x="20841" y="11482"/>
                  <a:pt x="20821" y="11450"/>
                  <a:pt x="20795" y="11443"/>
                </a:cubicBezTo>
                <a:cubicBezTo>
                  <a:pt x="20790" y="11442"/>
                  <a:pt x="20786" y="11441"/>
                  <a:pt x="20781" y="11441"/>
                </a:cubicBezTo>
                <a:close/>
                <a:moveTo>
                  <a:pt x="8757" y="11523"/>
                </a:moveTo>
                <a:cubicBezTo>
                  <a:pt x="8711" y="11523"/>
                  <a:pt x="8711" y="11593"/>
                  <a:pt x="8757" y="11593"/>
                </a:cubicBezTo>
                <a:lnTo>
                  <a:pt x="8773" y="11593"/>
                </a:lnTo>
                <a:cubicBezTo>
                  <a:pt x="8774" y="11593"/>
                  <a:pt x="8774" y="11593"/>
                  <a:pt x="8775" y="11593"/>
                </a:cubicBezTo>
                <a:cubicBezTo>
                  <a:pt x="8819" y="11593"/>
                  <a:pt x="8818" y="11523"/>
                  <a:pt x="8773" y="11523"/>
                </a:cubicBezTo>
                <a:close/>
                <a:moveTo>
                  <a:pt x="22583" y="11524"/>
                </a:moveTo>
                <a:cubicBezTo>
                  <a:pt x="22537" y="11524"/>
                  <a:pt x="22537" y="11594"/>
                  <a:pt x="22583" y="11594"/>
                </a:cubicBezTo>
                <a:lnTo>
                  <a:pt x="22613" y="11594"/>
                </a:lnTo>
                <a:cubicBezTo>
                  <a:pt x="22613" y="11594"/>
                  <a:pt x="22613" y="11594"/>
                  <a:pt x="22614" y="11594"/>
                </a:cubicBezTo>
                <a:cubicBezTo>
                  <a:pt x="22659" y="11594"/>
                  <a:pt x="22658" y="11524"/>
                  <a:pt x="22613" y="11524"/>
                </a:cubicBezTo>
                <a:close/>
                <a:moveTo>
                  <a:pt x="17265" y="11510"/>
                </a:moveTo>
                <a:cubicBezTo>
                  <a:pt x="17248" y="11510"/>
                  <a:pt x="17230" y="11521"/>
                  <a:pt x="17230" y="11545"/>
                </a:cubicBezTo>
                <a:lnTo>
                  <a:pt x="17230" y="11560"/>
                </a:lnTo>
                <a:cubicBezTo>
                  <a:pt x="17230" y="11583"/>
                  <a:pt x="17248" y="11595"/>
                  <a:pt x="17265" y="11595"/>
                </a:cubicBezTo>
                <a:cubicBezTo>
                  <a:pt x="17283" y="11595"/>
                  <a:pt x="17300" y="11583"/>
                  <a:pt x="17300" y="11560"/>
                </a:cubicBezTo>
                <a:lnTo>
                  <a:pt x="17300" y="11545"/>
                </a:lnTo>
                <a:cubicBezTo>
                  <a:pt x="17300" y="11521"/>
                  <a:pt x="17283" y="11510"/>
                  <a:pt x="17265" y="11510"/>
                </a:cubicBezTo>
                <a:close/>
                <a:moveTo>
                  <a:pt x="18006" y="11518"/>
                </a:moveTo>
                <a:cubicBezTo>
                  <a:pt x="17983" y="11518"/>
                  <a:pt x="17960" y="11524"/>
                  <a:pt x="17939" y="11534"/>
                </a:cubicBezTo>
                <a:cubicBezTo>
                  <a:pt x="17904" y="11551"/>
                  <a:pt x="17926" y="11600"/>
                  <a:pt x="17959" y="11600"/>
                </a:cubicBezTo>
                <a:cubicBezTo>
                  <a:pt x="17964" y="11600"/>
                  <a:pt x="17969" y="11599"/>
                  <a:pt x="17975" y="11596"/>
                </a:cubicBezTo>
                <a:cubicBezTo>
                  <a:pt x="17985" y="11591"/>
                  <a:pt x="17994" y="11589"/>
                  <a:pt x="18003" y="11589"/>
                </a:cubicBezTo>
                <a:cubicBezTo>
                  <a:pt x="18014" y="11589"/>
                  <a:pt x="18024" y="11592"/>
                  <a:pt x="18036" y="11597"/>
                </a:cubicBezTo>
                <a:cubicBezTo>
                  <a:pt x="18039" y="11599"/>
                  <a:pt x="18043" y="11599"/>
                  <a:pt x="18047" y="11599"/>
                </a:cubicBezTo>
                <a:cubicBezTo>
                  <a:pt x="18062" y="11599"/>
                  <a:pt x="18076" y="11586"/>
                  <a:pt x="18080" y="11572"/>
                </a:cubicBezTo>
                <a:cubicBezTo>
                  <a:pt x="18086" y="11551"/>
                  <a:pt x="18073" y="11534"/>
                  <a:pt x="18056" y="11528"/>
                </a:cubicBezTo>
                <a:cubicBezTo>
                  <a:pt x="18040" y="11521"/>
                  <a:pt x="18023" y="11518"/>
                  <a:pt x="18006" y="11518"/>
                </a:cubicBezTo>
                <a:close/>
                <a:moveTo>
                  <a:pt x="3148" y="11463"/>
                </a:moveTo>
                <a:cubicBezTo>
                  <a:pt x="3130" y="11463"/>
                  <a:pt x="3110" y="11473"/>
                  <a:pt x="3101" y="11490"/>
                </a:cubicBezTo>
                <a:cubicBezTo>
                  <a:pt x="3096" y="11501"/>
                  <a:pt x="3091" y="11509"/>
                  <a:pt x="3085" y="11519"/>
                </a:cubicBezTo>
                <a:cubicBezTo>
                  <a:pt x="3073" y="11546"/>
                  <a:pt x="3079" y="11577"/>
                  <a:pt x="3105" y="11593"/>
                </a:cubicBezTo>
                <a:cubicBezTo>
                  <a:pt x="3114" y="11598"/>
                  <a:pt x="3123" y="11600"/>
                  <a:pt x="3133" y="11600"/>
                </a:cubicBezTo>
                <a:cubicBezTo>
                  <a:pt x="3152" y="11600"/>
                  <a:pt x="3170" y="11591"/>
                  <a:pt x="3179" y="11574"/>
                </a:cubicBezTo>
                <a:cubicBezTo>
                  <a:pt x="3184" y="11563"/>
                  <a:pt x="3189" y="11554"/>
                  <a:pt x="3194" y="11543"/>
                </a:cubicBezTo>
                <a:cubicBezTo>
                  <a:pt x="3208" y="11517"/>
                  <a:pt x="3201" y="11485"/>
                  <a:pt x="3174" y="11470"/>
                </a:cubicBezTo>
                <a:cubicBezTo>
                  <a:pt x="3167" y="11465"/>
                  <a:pt x="3158" y="11463"/>
                  <a:pt x="3148" y="11463"/>
                </a:cubicBezTo>
                <a:close/>
                <a:moveTo>
                  <a:pt x="12528" y="11550"/>
                </a:moveTo>
                <a:cubicBezTo>
                  <a:pt x="12511" y="11550"/>
                  <a:pt x="12493" y="11561"/>
                  <a:pt x="12493" y="11584"/>
                </a:cubicBezTo>
                <a:lnTo>
                  <a:pt x="12493" y="11600"/>
                </a:lnTo>
                <a:cubicBezTo>
                  <a:pt x="12493" y="11623"/>
                  <a:pt x="12511" y="11634"/>
                  <a:pt x="12528" y="11634"/>
                </a:cubicBezTo>
                <a:cubicBezTo>
                  <a:pt x="12546" y="11634"/>
                  <a:pt x="12564" y="11623"/>
                  <a:pt x="12564" y="11600"/>
                </a:cubicBezTo>
                <a:lnTo>
                  <a:pt x="12564" y="11584"/>
                </a:lnTo>
                <a:cubicBezTo>
                  <a:pt x="12564" y="11561"/>
                  <a:pt x="12546" y="11550"/>
                  <a:pt x="12528" y="11550"/>
                </a:cubicBezTo>
                <a:close/>
                <a:moveTo>
                  <a:pt x="13597" y="11565"/>
                </a:moveTo>
                <a:cubicBezTo>
                  <a:pt x="13569" y="11565"/>
                  <a:pt x="13546" y="11601"/>
                  <a:pt x="13571" y="11626"/>
                </a:cubicBezTo>
                <a:lnTo>
                  <a:pt x="13587" y="11642"/>
                </a:lnTo>
                <a:cubicBezTo>
                  <a:pt x="13594" y="11649"/>
                  <a:pt x="13602" y="11652"/>
                  <a:pt x="13610" y="11652"/>
                </a:cubicBezTo>
                <a:cubicBezTo>
                  <a:pt x="13637" y="11652"/>
                  <a:pt x="13662" y="11616"/>
                  <a:pt x="13637" y="11592"/>
                </a:cubicBezTo>
                <a:cubicBezTo>
                  <a:pt x="13629" y="11586"/>
                  <a:pt x="13625" y="11581"/>
                  <a:pt x="13621" y="11576"/>
                </a:cubicBezTo>
                <a:cubicBezTo>
                  <a:pt x="13613" y="11569"/>
                  <a:pt x="13605" y="11565"/>
                  <a:pt x="13597" y="11565"/>
                </a:cubicBezTo>
                <a:close/>
                <a:moveTo>
                  <a:pt x="4662" y="11590"/>
                </a:moveTo>
                <a:cubicBezTo>
                  <a:pt x="4618" y="11590"/>
                  <a:pt x="4619" y="11660"/>
                  <a:pt x="4664" y="11660"/>
                </a:cubicBezTo>
                <a:lnTo>
                  <a:pt x="4680" y="11660"/>
                </a:lnTo>
                <a:cubicBezTo>
                  <a:pt x="4725" y="11660"/>
                  <a:pt x="4725" y="11590"/>
                  <a:pt x="4680" y="11590"/>
                </a:cubicBezTo>
                <a:lnTo>
                  <a:pt x="4664" y="11590"/>
                </a:lnTo>
                <a:cubicBezTo>
                  <a:pt x="4664" y="11590"/>
                  <a:pt x="4663" y="11590"/>
                  <a:pt x="4662" y="11590"/>
                </a:cubicBezTo>
                <a:close/>
                <a:moveTo>
                  <a:pt x="24352" y="11559"/>
                </a:moveTo>
                <a:cubicBezTo>
                  <a:pt x="24328" y="11559"/>
                  <a:pt x="24304" y="11585"/>
                  <a:pt x="24318" y="11613"/>
                </a:cubicBezTo>
                <a:cubicBezTo>
                  <a:pt x="24323" y="11623"/>
                  <a:pt x="24329" y="11633"/>
                  <a:pt x="24334" y="11643"/>
                </a:cubicBezTo>
                <a:cubicBezTo>
                  <a:pt x="24340" y="11656"/>
                  <a:pt x="24351" y="11661"/>
                  <a:pt x="24362" y="11661"/>
                </a:cubicBezTo>
                <a:cubicBezTo>
                  <a:pt x="24385" y="11661"/>
                  <a:pt x="24410" y="11635"/>
                  <a:pt x="24396" y="11607"/>
                </a:cubicBezTo>
                <a:cubicBezTo>
                  <a:pt x="24388" y="11597"/>
                  <a:pt x="24383" y="11587"/>
                  <a:pt x="24380" y="11577"/>
                </a:cubicBezTo>
                <a:cubicBezTo>
                  <a:pt x="24373" y="11565"/>
                  <a:pt x="24363" y="11559"/>
                  <a:pt x="24352" y="11559"/>
                </a:cubicBezTo>
                <a:close/>
                <a:moveTo>
                  <a:pt x="15777" y="11552"/>
                </a:moveTo>
                <a:cubicBezTo>
                  <a:pt x="15759" y="11552"/>
                  <a:pt x="15741" y="11563"/>
                  <a:pt x="15740" y="11586"/>
                </a:cubicBezTo>
                <a:cubicBezTo>
                  <a:pt x="15738" y="11623"/>
                  <a:pt x="15762" y="11655"/>
                  <a:pt x="15798" y="11665"/>
                </a:cubicBezTo>
                <a:cubicBezTo>
                  <a:pt x="15802" y="11666"/>
                  <a:pt x="15806" y="11667"/>
                  <a:pt x="15809" y="11667"/>
                </a:cubicBezTo>
                <a:cubicBezTo>
                  <a:pt x="15845" y="11667"/>
                  <a:pt x="15856" y="11607"/>
                  <a:pt x="15817" y="11596"/>
                </a:cubicBezTo>
                <a:cubicBezTo>
                  <a:pt x="15811" y="11593"/>
                  <a:pt x="15812" y="11591"/>
                  <a:pt x="15812" y="11586"/>
                </a:cubicBezTo>
                <a:cubicBezTo>
                  <a:pt x="15813" y="11563"/>
                  <a:pt x="15795" y="11552"/>
                  <a:pt x="15777" y="11552"/>
                </a:cubicBezTo>
                <a:close/>
                <a:moveTo>
                  <a:pt x="5784" y="11576"/>
                </a:moveTo>
                <a:cubicBezTo>
                  <a:pt x="5756" y="11576"/>
                  <a:pt x="5731" y="11612"/>
                  <a:pt x="5757" y="11637"/>
                </a:cubicBezTo>
                <a:cubicBezTo>
                  <a:pt x="5767" y="11647"/>
                  <a:pt x="5778" y="11656"/>
                  <a:pt x="5788" y="11665"/>
                </a:cubicBezTo>
                <a:cubicBezTo>
                  <a:pt x="5796" y="11672"/>
                  <a:pt x="5804" y="11675"/>
                  <a:pt x="5812" y="11675"/>
                </a:cubicBezTo>
                <a:cubicBezTo>
                  <a:pt x="5840" y="11675"/>
                  <a:pt x="5864" y="11640"/>
                  <a:pt x="5839" y="11616"/>
                </a:cubicBezTo>
                <a:cubicBezTo>
                  <a:pt x="5828" y="11605"/>
                  <a:pt x="5818" y="11596"/>
                  <a:pt x="5807" y="11586"/>
                </a:cubicBezTo>
                <a:cubicBezTo>
                  <a:pt x="5800" y="11579"/>
                  <a:pt x="5792" y="11576"/>
                  <a:pt x="5784" y="11576"/>
                </a:cubicBezTo>
                <a:close/>
                <a:moveTo>
                  <a:pt x="23931" y="11607"/>
                </a:moveTo>
                <a:cubicBezTo>
                  <a:pt x="23917" y="11607"/>
                  <a:pt x="23905" y="11625"/>
                  <a:pt x="23917" y="11637"/>
                </a:cubicBezTo>
                <a:lnTo>
                  <a:pt x="23962" y="11681"/>
                </a:lnTo>
                <a:cubicBezTo>
                  <a:pt x="23966" y="11684"/>
                  <a:pt x="23970" y="11686"/>
                  <a:pt x="23974" y="11686"/>
                </a:cubicBezTo>
                <a:cubicBezTo>
                  <a:pt x="23987" y="11686"/>
                  <a:pt x="24000" y="11669"/>
                  <a:pt x="23987" y="11656"/>
                </a:cubicBezTo>
                <a:lnTo>
                  <a:pt x="23942" y="11612"/>
                </a:lnTo>
                <a:cubicBezTo>
                  <a:pt x="23939" y="11608"/>
                  <a:pt x="23935" y="11607"/>
                  <a:pt x="23931" y="11607"/>
                </a:cubicBezTo>
                <a:close/>
                <a:moveTo>
                  <a:pt x="14425" y="11622"/>
                </a:moveTo>
                <a:cubicBezTo>
                  <a:pt x="14379" y="11622"/>
                  <a:pt x="14379" y="11692"/>
                  <a:pt x="14425" y="11692"/>
                </a:cubicBezTo>
                <a:lnTo>
                  <a:pt x="14455" y="11692"/>
                </a:lnTo>
                <a:cubicBezTo>
                  <a:pt x="14501" y="11692"/>
                  <a:pt x="14501" y="11622"/>
                  <a:pt x="14455" y="11622"/>
                </a:cubicBezTo>
                <a:close/>
                <a:moveTo>
                  <a:pt x="21982" y="11628"/>
                </a:moveTo>
                <a:cubicBezTo>
                  <a:pt x="21964" y="11628"/>
                  <a:pt x="21946" y="11640"/>
                  <a:pt x="21946" y="11663"/>
                </a:cubicBezTo>
                <a:lnTo>
                  <a:pt x="21946" y="11679"/>
                </a:lnTo>
                <a:cubicBezTo>
                  <a:pt x="21946" y="11701"/>
                  <a:pt x="21964" y="11712"/>
                  <a:pt x="21982" y="11712"/>
                </a:cubicBezTo>
                <a:cubicBezTo>
                  <a:pt x="22000" y="11712"/>
                  <a:pt x="22018" y="11701"/>
                  <a:pt x="22018" y="11679"/>
                </a:cubicBezTo>
                <a:lnTo>
                  <a:pt x="22018" y="11663"/>
                </a:lnTo>
                <a:cubicBezTo>
                  <a:pt x="22018" y="11640"/>
                  <a:pt x="22000" y="11628"/>
                  <a:pt x="21982" y="11628"/>
                </a:cubicBezTo>
                <a:close/>
                <a:moveTo>
                  <a:pt x="1029" y="11624"/>
                </a:moveTo>
                <a:cubicBezTo>
                  <a:pt x="1005" y="11624"/>
                  <a:pt x="980" y="11649"/>
                  <a:pt x="995" y="11677"/>
                </a:cubicBezTo>
                <a:cubicBezTo>
                  <a:pt x="1004" y="11692"/>
                  <a:pt x="1015" y="11703"/>
                  <a:pt x="1029" y="11711"/>
                </a:cubicBezTo>
                <a:cubicBezTo>
                  <a:pt x="1034" y="11718"/>
                  <a:pt x="1043" y="11726"/>
                  <a:pt x="1056" y="11726"/>
                </a:cubicBezTo>
                <a:lnTo>
                  <a:pt x="1077" y="11726"/>
                </a:lnTo>
                <a:cubicBezTo>
                  <a:pt x="1079" y="11726"/>
                  <a:pt x="1082" y="11724"/>
                  <a:pt x="1085" y="11724"/>
                </a:cubicBezTo>
                <a:lnTo>
                  <a:pt x="1086" y="11724"/>
                </a:lnTo>
                <a:cubicBezTo>
                  <a:pt x="1088" y="11724"/>
                  <a:pt x="1088" y="11723"/>
                  <a:pt x="1089" y="11723"/>
                </a:cubicBezTo>
                <a:cubicBezTo>
                  <a:pt x="1096" y="11721"/>
                  <a:pt x="1101" y="11714"/>
                  <a:pt x="1104" y="11708"/>
                </a:cubicBezTo>
                <a:cubicBezTo>
                  <a:pt x="1109" y="11702"/>
                  <a:pt x="1111" y="11695"/>
                  <a:pt x="1111" y="11688"/>
                </a:cubicBezTo>
                <a:cubicBezTo>
                  <a:pt x="1111" y="11678"/>
                  <a:pt x="1107" y="11670"/>
                  <a:pt x="1101" y="11665"/>
                </a:cubicBezTo>
                <a:cubicBezTo>
                  <a:pt x="1093" y="11660"/>
                  <a:pt x="1087" y="11655"/>
                  <a:pt x="1076" y="11655"/>
                </a:cubicBezTo>
                <a:cubicBezTo>
                  <a:pt x="1074" y="11655"/>
                  <a:pt x="1073" y="11653"/>
                  <a:pt x="1072" y="11653"/>
                </a:cubicBezTo>
                <a:cubicBezTo>
                  <a:pt x="1064" y="11651"/>
                  <a:pt x="1060" y="11646"/>
                  <a:pt x="1057" y="11642"/>
                </a:cubicBezTo>
                <a:cubicBezTo>
                  <a:pt x="1050" y="11629"/>
                  <a:pt x="1040" y="11624"/>
                  <a:pt x="1029" y="11624"/>
                </a:cubicBezTo>
                <a:close/>
                <a:moveTo>
                  <a:pt x="2517" y="11580"/>
                </a:moveTo>
                <a:cubicBezTo>
                  <a:pt x="2497" y="11580"/>
                  <a:pt x="2477" y="11591"/>
                  <a:pt x="2467" y="11607"/>
                </a:cubicBezTo>
                <a:cubicBezTo>
                  <a:pt x="2452" y="11635"/>
                  <a:pt x="2464" y="11664"/>
                  <a:pt x="2487" y="11681"/>
                </a:cubicBezTo>
                <a:cubicBezTo>
                  <a:pt x="2507" y="11696"/>
                  <a:pt x="2527" y="11711"/>
                  <a:pt x="2548" y="11726"/>
                </a:cubicBezTo>
                <a:cubicBezTo>
                  <a:pt x="2555" y="11730"/>
                  <a:pt x="2563" y="11733"/>
                  <a:pt x="2571" y="11733"/>
                </a:cubicBezTo>
                <a:cubicBezTo>
                  <a:pt x="2591" y="11733"/>
                  <a:pt x="2612" y="11721"/>
                  <a:pt x="2621" y="11706"/>
                </a:cubicBezTo>
                <a:cubicBezTo>
                  <a:pt x="2637" y="11679"/>
                  <a:pt x="2624" y="11649"/>
                  <a:pt x="2601" y="11633"/>
                </a:cubicBezTo>
                <a:cubicBezTo>
                  <a:pt x="2582" y="11617"/>
                  <a:pt x="2562" y="11602"/>
                  <a:pt x="2541" y="11587"/>
                </a:cubicBezTo>
                <a:cubicBezTo>
                  <a:pt x="2534" y="11582"/>
                  <a:pt x="2525" y="11580"/>
                  <a:pt x="2517" y="11580"/>
                </a:cubicBezTo>
                <a:close/>
                <a:moveTo>
                  <a:pt x="13854" y="11665"/>
                </a:moveTo>
                <a:cubicBezTo>
                  <a:pt x="13808" y="11665"/>
                  <a:pt x="13808" y="11736"/>
                  <a:pt x="13854" y="11736"/>
                </a:cubicBezTo>
                <a:cubicBezTo>
                  <a:pt x="13900" y="11736"/>
                  <a:pt x="13900" y="11665"/>
                  <a:pt x="13854" y="11665"/>
                </a:cubicBezTo>
                <a:close/>
                <a:moveTo>
                  <a:pt x="1703" y="11670"/>
                </a:moveTo>
                <a:cubicBezTo>
                  <a:pt x="1658" y="11670"/>
                  <a:pt x="1658" y="11741"/>
                  <a:pt x="1703" y="11741"/>
                </a:cubicBezTo>
                <a:lnTo>
                  <a:pt x="1718" y="11741"/>
                </a:lnTo>
                <a:cubicBezTo>
                  <a:pt x="1719" y="11741"/>
                  <a:pt x="1719" y="11741"/>
                  <a:pt x="1719" y="11741"/>
                </a:cubicBezTo>
                <a:cubicBezTo>
                  <a:pt x="1764" y="11741"/>
                  <a:pt x="1764" y="11670"/>
                  <a:pt x="1718" y="11670"/>
                </a:cubicBezTo>
                <a:close/>
                <a:moveTo>
                  <a:pt x="13989" y="11695"/>
                </a:moveTo>
                <a:cubicBezTo>
                  <a:pt x="13943" y="11695"/>
                  <a:pt x="13943" y="11766"/>
                  <a:pt x="13989" y="11766"/>
                </a:cubicBezTo>
                <a:cubicBezTo>
                  <a:pt x="13989" y="11766"/>
                  <a:pt x="13990" y="11766"/>
                  <a:pt x="13991" y="11766"/>
                </a:cubicBezTo>
                <a:cubicBezTo>
                  <a:pt x="14035" y="11766"/>
                  <a:pt x="14034" y="11695"/>
                  <a:pt x="13989" y="11695"/>
                </a:cubicBezTo>
                <a:close/>
                <a:moveTo>
                  <a:pt x="6564" y="11637"/>
                </a:moveTo>
                <a:cubicBezTo>
                  <a:pt x="6559" y="11637"/>
                  <a:pt x="6553" y="11639"/>
                  <a:pt x="6547" y="11642"/>
                </a:cubicBezTo>
                <a:cubicBezTo>
                  <a:pt x="6531" y="11650"/>
                  <a:pt x="6522" y="11674"/>
                  <a:pt x="6534" y="11690"/>
                </a:cubicBezTo>
                <a:cubicBezTo>
                  <a:pt x="6550" y="11710"/>
                  <a:pt x="6563" y="11731"/>
                  <a:pt x="6578" y="11750"/>
                </a:cubicBezTo>
                <a:cubicBezTo>
                  <a:pt x="6585" y="11761"/>
                  <a:pt x="6597" y="11768"/>
                  <a:pt x="6610" y="11768"/>
                </a:cubicBezTo>
                <a:cubicBezTo>
                  <a:pt x="6615" y="11768"/>
                  <a:pt x="6621" y="11767"/>
                  <a:pt x="6626" y="11763"/>
                </a:cubicBezTo>
                <a:cubicBezTo>
                  <a:pt x="6642" y="11754"/>
                  <a:pt x="6651" y="11731"/>
                  <a:pt x="6640" y="11715"/>
                </a:cubicBezTo>
                <a:cubicBezTo>
                  <a:pt x="6624" y="11695"/>
                  <a:pt x="6610" y="11674"/>
                  <a:pt x="6595" y="11655"/>
                </a:cubicBezTo>
                <a:cubicBezTo>
                  <a:pt x="6587" y="11644"/>
                  <a:pt x="6576" y="11637"/>
                  <a:pt x="6564" y="11637"/>
                </a:cubicBezTo>
                <a:close/>
                <a:moveTo>
                  <a:pt x="7909" y="11638"/>
                </a:moveTo>
                <a:cubicBezTo>
                  <a:pt x="7893" y="11638"/>
                  <a:pt x="7877" y="11645"/>
                  <a:pt x="7867" y="11663"/>
                </a:cubicBezTo>
                <a:cubicBezTo>
                  <a:pt x="7857" y="11679"/>
                  <a:pt x="7849" y="11694"/>
                  <a:pt x="7839" y="11708"/>
                </a:cubicBezTo>
                <a:cubicBezTo>
                  <a:pt x="7815" y="11750"/>
                  <a:pt x="7852" y="11789"/>
                  <a:pt x="7888" y="11789"/>
                </a:cubicBezTo>
                <a:cubicBezTo>
                  <a:pt x="7904" y="11789"/>
                  <a:pt x="7920" y="11781"/>
                  <a:pt x="7931" y="11763"/>
                </a:cubicBezTo>
                <a:cubicBezTo>
                  <a:pt x="7940" y="11748"/>
                  <a:pt x="7949" y="11732"/>
                  <a:pt x="7959" y="11717"/>
                </a:cubicBezTo>
                <a:cubicBezTo>
                  <a:pt x="7983" y="11677"/>
                  <a:pt x="7946" y="11638"/>
                  <a:pt x="7909" y="11638"/>
                </a:cubicBezTo>
                <a:close/>
                <a:moveTo>
                  <a:pt x="18436" y="11726"/>
                </a:moveTo>
                <a:cubicBezTo>
                  <a:pt x="18422" y="11726"/>
                  <a:pt x="18410" y="11743"/>
                  <a:pt x="18424" y="11755"/>
                </a:cubicBezTo>
                <a:cubicBezTo>
                  <a:pt x="18431" y="11762"/>
                  <a:pt x="18430" y="11769"/>
                  <a:pt x="18422" y="11774"/>
                </a:cubicBezTo>
                <a:cubicBezTo>
                  <a:pt x="18408" y="11786"/>
                  <a:pt x="18422" y="11803"/>
                  <a:pt x="18436" y="11803"/>
                </a:cubicBezTo>
                <a:cubicBezTo>
                  <a:pt x="18440" y="11803"/>
                  <a:pt x="18444" y="11802"/>
                  <a:pt x="18447" y="11799"/>
                </a:cubicBezTo>
                <a:cubicBezTo>
                  <a:pt x="18468" y="11781"/>
                  <a:pt x="18468" y="11749"/>
                  <a:pt x="18448" y="11731"/>
                </a:cubicBezTo>
                <a:cubicBezTo>
                  <a:pt x="18445" y="11728"/>
                  <a:pt x="18440" y="11726"/>
                  <a:pt x="18436" y="11726"/>
                </a:cubicBezTo>
                <a:close/>
                <a:moveTo>
                  <a:pt x="4926" y="11647"/>
                </a:moveTo>
                <a:cubicBezTo>
                  <a:pt x="4899" y="11647"/>
                  <a:pt x="4876" y="11683"/>
                  <a:pt x="4901" y="11707"/>
                </a:cubicBezTo>
                <a:lnTo>
                  <a:pt x="4906" y="11712"/>
                </a:lnTo>
                <a:cubicBezTo>
                  <a:pt x="4905" y="11713"/>
                  <a:pt x="4903" y="11714"/>
                  <a:pt x="4903" y="11716"/>
                </a:cubicBezTo>
                <a:cubicBezTo>
                  <a:pt x="4890" y="11739"/>
                  <a:pt x="4897" y="11776"/>
                  <a:pt x="4922" y="11790"/>
                </a:cubicBezTo>
                <a:cubicBezTo>
                  <a:pt x="4932" y="11795"/>
                  <a:pt x="4942" y="11800"/>
                  <a:pt x="4952" y="11805"/>
                </a:cubicBezTo>
                <a:cubicBezTo>
                  <a:pt x="4961" y="11810"/>
                  <a:pt x="4971" y="11812"/>
                  <a:pt x="4980" y="11812"/>
                </a:cubicBezTo>
                <a:cubicBezTo>
                  <a:pt x="4998" y="11812"/>
                  <a:pt x="5015" y="11803"/>
                  <a:pt x="5026" y="11785"/>
                </a:cubicBezTo>
                <a:cubicBezTo>
                  <a:pt x="5039" y="11762"/>
                  <a:pt x="5032" y="11725"/>
                  <a:pt x="5006" y="11712"/>
                </a:cubicBezTo>
                <a:cubicBezTo>
                  <a:pt x="4995" y="11707"/>
                  <a:pt x="4986" y="11702"/>
                  <a:pt x="4976" y="11697"/>
                </a:cubicBezTo>
                <a:cubicBezTo>
                  <a:pt x="4977" y="11688"/>
                  <a:pt x="4974" y="11681"/>
                  <a:pt x="4966" y="11672"/>
                </a:cubicBezTo>
                <a:lnTo>
                  <a:pt x="4950" y="11658"/>
                </a:lnTo>
                <a:cubicBezTo>
                  <a:pt x="4943" y="11650"/>
                  <a:pt x="4934" y="11647"/>
                  <a:pt x="4926" y="11647"/>
                </a:cubicBezTo>
                <a:close/>
                <a:moveTo>
                  <a:pt x="20961" y="11745"/>
                </a:moveTo>
                <a:cubicBezTo>
                  <a:pt x="20914" y="11745"/>
                  <a:pt x="20914" y="11816"/>
                  <a:pt x="20961" y="11816"/>
                </a:cubicBezTo>
                <a:cubicBezTo>
                  <a:pt x="21007" y="11816"/>
                  <a:pt x="21007" y="11745"/>
                  <a:pt x="20961" y="11745"/>
                </a:cubicBezTo>
                <a:close/>
                <a:moveTo>
                  <a:pt x="9494" y="11708"/>
                </a:moveTo>
                <a:cubicBezTo>
                  <a:pt x="9485" y="11708"/>
                  <a:pt x="9476" y="11714"/>
                  <a:pt x="9476" y="11726"/>
                </a:cubicBezTo>
                <a:lnTo>
                  <a:pt x="9476" y="11800"/>
                </a:lnTo>
                <a:cubicBezTo>
                  <a:pt x="9476" y="11812"/>
                  <a:pt x="9485" y="11817"/>
                  <a:pt x="9494" y="11817"/>
                </a:cubicBezTo>
                <a:cubicBezTo>
                  <a:pt x="9502" y="11817"/>
                  <a:pt x="9511" y="11812"/>
                  <a:pt x="9511" y="11800"/>
                </a:cubicBezTo>
                <a:lnTo>
                  <a:pt x="9511" y="11726"/>
                </a:lnTo>
                <a:cubicBezTo>
                  <a:pt x="9511" y="11714"/>
                  <a:pt x="9502" y="11708"/>
                  <a:pt x="9494" y="11708"/>
                </a:cubicBezTo>
                <a:close/>
                <a:moveTo>
                  <a:pt x="16708" y="11806"/>
                </a:moveTo>
                <a:cubicBezTo>
                  <a:pt x="16673" y="11806"/>
                  <a:pt x="16660" y="11863"/>
                  <a:pt x="16699" y="11876"/>
                </a:cubicBezTo>
                <a:cubicBezTo>
                  <a:pt x="16715" y="11881"/>
                  <a:pt x="16729" y="11886"/>
                  <a:pt x="16744" y="11891"/>
                </a:cubicBezTo>
                <a:cubicBezTo>
                  <a:pt x="16748" y="11893"/>
                  <a:pt x="16752" y="11894"/>
                  <a:pt x="16756" y="11894"/>
                </a:cubicBezTo>
                <a:cubicBezTo>
                  <a:pt x="16790" y="11894"/>
                  <a:pt x="16803" y="11836"/>
                  <a:pt x="16764" y="11823"/>
                </a:cubicBezTo>
                <a:cubicBezTo>
                  <a:pt x="16748" y="11818"/>
                  <a:pt x="16734" y="11813"/>
                  <a:pt x="16719" y="11807"/>
                </a:cubicBezTo>
                <a:cubicBezTo>
                  <a:pt x="16715" y="11806"/>
                  <a:pt x="16711" y="11806"/>
                  <a:pt x="16708" y="11806"/>
                </a:cubicBezTo>
                <a:close/>
                <a:moveTo>
                  <a:pt x="9058" y="11810"/>
                </a:moveTo>
                <a:cubicBezTo>
                  <a:pt x="9041" y="11810"/>
                  <a:pt x="9023" y="11822"/>
                  <a:pt x="9023" y="11844"/>
                </a:cubicBezTo>
                <a:lnTo>
                  <a:pt x="9023" y="11860"/>
                </a:lnTo>
                <a:cubicBezTo>
                  <a:pt x="9023" y="11882"/>
                  <a:pt x="9040" y="11894"/>
                  <a:pt x="9058" y="11894"/>
                </a:cubicBezTo>
                <a:cubicBezTo>
                  <a:pt x="9075" y="11894"/>
                  <a:pt x="9093" y="11882"/>
                  <a:pt x="9093" y="11860"/>
                </a:cubicBezTo>
                <a:lnTo>
                  <a:pt x="9093" y="11844"/>
                </a:lnTo>
                <a:cubicBezTo>
                  <a:pt x="9093" y="11822"/>
                  <a:pt x="9076" y="11810"/>
                  <a:pt x="9058" y="11810"/>
                </a:cubicBezTo>
                <a:close/>
                <a:moveTo>
                  <a:pt x="19399" y="11846"/>
                </a:moveTo>
                <a:cubicBezTo>
                  <a:pt x="19353" y="11846"/>
                  <a:pt x="19353" y="11916"/>
                  <a:pt x="19399" y="11916"/>
                </a:cubicBezTo>
                <a:cubicBezTo>
                  <a:pt x="19443" y="11916"/>
                  <a:pt x="19443" y="11846"/>
                  <a:pt x="19399" y="11846"/>
                </a:cubicBezTo>
                <a:close/>
                <a:moveTo>
                  <a:pt x="17338" y="11855"/>
                </a:moveTo>
                <a:cubicBezTo>
                  <a:pt x="17294" y="11855"/>
                  <a:pt x="17293" y="11926"/>
                  <a:pt x="17338" y="11926"/>
                </a:cubicBezTo>
                <a:cubicBezTo>
                  <a:pt x="17384" y="11926"/>
                  <a:pt x="17384" y="11855"/>
                  <a:pt x="17338" y="11855"/>
                </a:cubicBezTo>
                <a:close/>
                <a:moveTo>
                  <a:pt x="17624" y="11843"/>
                </a:moveTo>
                <a:cubicBezTo>
                  <a:pt x="17591" y="11843"/>
                  <a:pt x="17569" y="11891"/>
                  <a:pt x="17605" y="11909"/>
                </a:cubicBezTo>
                <a:cubicBezTo>
                  <a:pt x="17616" y="11914"/>
                  <a:pt x="17625" y="11920"/>
                  <a:pt x="17636" y="11925"/>
                </a:cubicBezTo>
                <a:cubicBezTo>
                  <a:pt x="17641" y="11927"/>
                  <a:pt x="17646" y="11928"/>
                  <a:pt x="17651" y="11928"/>
                </a:cubicBezTo>
                <a:cubicBezTo>
                  <a:pt x="17685" y="11928"/>
                  <a:pt x="17708" y="11880"/>
                  <a:pt x="17671" y="11863"/>
                </a:cubicBezTo>
                <a:cubicBezTo>
                  <a:pt x="17661" y="11858"/>
                  <a:pt x="17651" y="11853"/>
                  <a:pt x="17641" y="11847"/>
                </a:cubicBezTo>
                <a:cubicBezTo>
                  <a:pt x="17635" y="11844"/>
                  <a:pt x="17629" y="11843"/>
                  <a:pt x="17624" y="11843"/>
                </a:cubicBezTo>
                <a:close/>
                <a:moveTo>
                  <a:pt x="18772" y="11845"/>
                </a:moveTo>
                <a:cubicBezTo>
                  <a:pt x="18767" y="11845"/>
                  <a:pt x="18761" y="11845"/>
                  <a:pt x="18756" y="11846"/>
                </a:cubicBezTo>
                <a:cubicBezTo>
                  <a:pt x="18716" y="11855"/>
                  <a:pt x="18728" y="11914"/>
                  <a:pt x="18766" y="11915"/>
                </a:cubicBezTo>
                <a:cubicBezTo>
                  <a:pt x="18771" y="11925"/>
                  <a:pt x="18783" y="11930"/>
                  <a:pt x="18795" y="11930"/>
                </a:cubicBezTo>
                <a:cubicBezTo>
                  <a:pt x="18801" y="11930"/>
                  <a:pt x="18808" y="11928"/>
                  <a:pt x="18813" y="11926"/>
                </a:cubicBezTo>
                <a:cubicBezTo>
                  <a:pt x="18831" y="11915"/>
                  <a:pt x="18834" y="11894"/>
                  <a:pt x="18826" y="11878"/>
                </a:cubicBezTo>
                <a:cubicBezTo>
                  <a:pt x="18816" y="11855"/>
                  <a:pt x="18794" y="11845"/>
                  <a:pt x="18772" y="11845"/>
                </a:cubicBezTo>
                <a:close/>
                <a:moveTo>
                  <a:pt x="23538" y="11872"/>
                </a:moveTo>
                <a:cubicBezTo>
                  <a:pt x="23492" y="11872"/>
                  <a:pt x="23492" y="11943"/>
                  <a:pt x="23538" y="11943"/>
                </a:cubicBezTo>
                <a:cubicBezTo>
                  <a:pt x="23584" y="11943"/>
                  <a:pt x="23584" y="11872"/>
                  <a:pt x="23538" y="11872"/>
                </a:cubicBezTo>
                <a:close/>
                <a:moveTo>
                  <a:pt x="21425" y="11852"/>
                </a:moveTo>
                <a:cubicBezTo>
                  <a:pt x="21408" y="11852"/>
                  <a:pt x="21390" y="11864"/>
                  <a:pt x="21390" y="11886"/>
                </a:cubicBezTo>
                <a:lnTo>
                  <a:pt x="21390" y="11916"/>
                </a:lnTo>
                <a:cubicBezTo>
                  <a:pt x="21390" y="11939"/>
                  <a:pt x="21408" y="11951"/>
                  <a:pt x="21425" y="11951"/>
                </a:cubicBezTo>
                <a:cubicBezTo>
                  <a:pt x="21443" y="11951"/>
                  <a:pt x="21460" y="11939"/>
                  <a:pt x="21460" y="11916"/>
                </a:cubicBezTo>
                <a:lnTo>
                  <a:pt x="21460" y="11886"/>
                </a:lnTo>
                <a:cubicBezTo>
                  <a:pt x="21460" y="11864"/>
                  <a:pt x="21443" y="11852"/>
                  <a:pt x="21425" y="11852"/>
                </a:cubicBezTo>
                <a:close/>
                <a:moveTo>
                  <a:pt x="10843" y="11814"/>
                </a:moveTo>
                <a:cubicBezTo>
                  <a:pt x="10837" y="11814"/>
                  <a:pt x="10830" y="11815"/>
                  <a:pt x="10825" y="11818"/>
                </a:cubicBezTo>
                <a:cubicBezTo>
                  <a:pt x="10806" y="11828"/>
                  <a:pt x="10804" y="11849"/>
                  <a:pt x="10811" y="11867"/>
                </a:cubicBezTo>
                <a:cubicBezTo>
                  <a:pt x="10822" y="11891"/>
                  <a:pt x="10832" y="11916"/>
                  <a:pt x="10845" y="11942"/>
                </a:cubicBezTo>
                <a:cubicBezTo>
                  <a:pt x="10850" y="11953"/>
                  <a:pt x="10862" y="11959"/>
                  <a:pt x="10875" y="11959"/>
                </a:cubicBezTo>
                <a:cubicBezTo>
                  <a:pt x="10881" y="11959"/>
                  <a:pt x="10888" y="11957"/>
                  <a:pt x="10893" y="11954"/>
                </a:cubicBezTo>
                <a:cubicBezTo>
                  <a:pt x="10911" y="11944"/>
                  <a:pt x="10914" y="11924"/>
                  <a:pt x="10906" y="11906"/>
                </a:cubicBezTo>
                <a:cubicBezTo>
                  <a:pt x="10895" y="11881"/>
                  <a:pt x="10885" y="11857"/>
                  <a:pt x="10873" y="11832"/>
                </a:cubicBezTo>
                <a:cubicBezTo>
                  <a:pt x="10868" y="11819"/>
                  <a:pt x="10856" y="11814"/>
                  <a:pt x="10843" y="11814"/>
                </a:cubicBezTo>
                <a:close/>
                <a:moveTo>
                  <a:pt x="7390" y="11832"/>
                </a:moveTo>
                <a:cubicBezTo>
                  <a:pt x="7380" y="11832"/>
                  <a:pt x="7371" y="11834"/>
                  <a:pt x="7363" y="11838"/>
                </a:cubicBezTo>
                <a:cubicBezTo>
                  <a:pt x="7337" y="11854"/>
                  <a:pt x="7330" y="11885"/>
                  <a:pt x="7343" y="11911"/>
                </a:cubicBezTo>
                <a:cubicBezTo>
                  <a:pt x="7348" y="11922"/>
                  <a:pt x="7353" y="11931"/>
                  <a:pt x="7359" y="11942"/>
                </a:cubicBezTo>
                <a:cubicBezTo>
                  <a:pt x="7368" y="11959"/>
                  <a:pt x="7386" y="11968"/>
                  <a:pt x="7405" y="11968"/>
                </a:cubicBezTo>
                <a:cubicBezTo>
                  <a:pt x="7414" y="11968"/>
                  <a:pt x="7424" y="11966"/>
                  <a:pt x="7432" y="11961"/>
                </a:cubicBezTo>
                <a:cubicBezTo>
                  <a:pt x="7458" y="11946"/>
                  <a:pt x="7464" y="11914"/>
                  <a:pt x="7452" y="11888"/>
                </a:cubicBezTo>
                <a:cubicBezTo>
                  <a:pt x="7447" y="11879"/>
                  <a:pt x="7441" y="11868"/>
                  <a:pt x="7436" y="11858"/>
                </a:cubicBezTo>
                <a:cubicBezTo>
                  <a:pt x="7427" y="11840"/>
                  <a:pt x="7408" y="11832"/>
                  <a:pt x="7390" y="11832"/>
                </a:cubicBezTo>
                <a:close/>
                <a:moveTo>
                  <a:pt x="14244" y="11906"/>
                </a:moveTo>
                <a:cubicBezTo>
                  <a:pt x="14198" y="11906"/>
                  <a:pt x="14198" y="11977"/>
                  <a:pt x="14244" y="11977"/>
                </a:cubicBezTo>
                <a:cubicBezTo>
                  <a:pt x="14245" y="11977"/>
                  <a:pt x="14245" y="11977"/>
                  <a:pt x="14245" y="11977"/>
                </a:cubicBezTo>
                <a:cubicBezTo>
                  <a:pt x="14289" y="11977"/>
                  <a:pt x="14289" y="11906"/>
                  <a:pt x="14244" y="11906"/>
                </a:cubicBezTo>
                <a:close/>
                <a:moveTo>
                  <a:pt x="15235" y="11909"/>
                </a:moveTo>
                <a:cubicBezTo>
                  <a:pt x="15189" y="11909"/>
                  <a:pt x="15189" y="11979"/>
                  <a:pt x="15235" y="11979"/>
                </a:cubicBezTo>
                <a:cubicBezTo>
                  <a:pt x="15236" y="11979"/>
                  <a:pt x="15236" y="11979"/>
                  <a:pt x="15236" y="11979"/>
                </a:cubicBezTo>
                <a:cubicBezTo>
                  <a:pt x="15282" y="11979"/>
                  <a:pt x="15281" y="11909"/>
                  <a:pt x="15235" y="11909"/>
                </a:cubicBezTo>
                <a:close/>
                <a:moveTo>
                  <a:pt x="4018" y="11829"/>
                </a:moveTo>
                <a:cubicBezTo>
                  <a:pt x="4004" y="11829"/>
                  <a:pt x="3990" y="11837"/>
                  <a:pt x="3985" y="11854"/>
                </a:cubicBezTo>
                <a:cubicBezTo>
                  <a:pt x="3973" y="11901"/>
                  <a:pt x="3965" y="11949"/>
                  <a:pt x="3965" y="11998"/>
                </a:cubicBezTo>
                <a:cubicBezTo>
                  <a:pt x="3965" y="12021"/>
                  <a:pt x="3983" y="12032"/>
                  <a:pt x="4001" y="12032"/>
                </a:cubicBezTo>
                <a:cubicBezTo>
                  <a:pt x="4019" y="12032"/>
                  <a:pt x="4037" y="12021"/>
                  <a:pt x="4037" y="11998"/>
                </a:cubicBezTo>
                <a:cubicBezTo>
                  <a:pt x="4038" y="11956"/>
                  <a:pt x="4043" y="11914"/>
                  <a:pt x="4053" y="11873"/>
                </a:cubicBezTo>
                <a:cubicBezTo>
                  <a:pt x="4062" y="11846"/>
                  <a:pt x="4039" y="11829"/>
                  <a:pt x="4018" y="11829"/>
                </a:cubicBezTo>
                <a:close/>
                <a:moveTo>
                  <a:pt x="14454" y="11968"/>
                </a:moveTo>
                <a:cubicBezTo>
                  <a:pt x="14408" y="11968"/>
                  <a:pt x="14408" y="12038"/>
                  <a:pt x="14454" y="12038"/>
                </a:cubicBezTo>
                <a:cubicBezTo>
                  <a:pt x="14499" y="12038"/>
                  <a:pt x="14499" y="11968"/>
                  <a:pt x="14454" y="11968"/>
                </a:cubicBezTo>
                <a:close/>
                <a:moveTo>
                  <a:pt x="10126" y="11945"/>
                </a:moveTo>
                <a:cubicBezTo>
                  <a:pt x="10108" y="11945"/>
                  <a:pt x="10088" y="11955"/>
                  <a:pt x="10078" y="11972"/>
                </a:cubicBezTo>
                <a:cubicBezTo>
                  <a:pt x="10062" y="11998"/>
                  <a:pt x="10073" y="12029"/>
                  <a:pt x="10098" y="12045"/>
                </a:cubicBezTo>
                <a:cubicBezTo>
                  <a:pt x="10114" y="12056"/>
                  <a:pt x="10128" y="12064"/>
                  <a:pt x="10143" y="12075"/>
                </a:cubicBezTo>
                <a:cubicBezTo>
                  <a:pt x="10151" y="12080"/>
                  <a:pt x="10159" y="12082"/>
                  <a:pt x="10168" y="12082"/>
                </a:cubicBezTo>
                <a:cubicBezTo>
                  <a:pt x="10187" y="12082"/>
                  <a:pt x="10207" y="12072"/>
                  <a:pt x="10216" y="12056"/>
                </a:cubicBezTo>
                <a:cubicBezTo>
                  <a:pt x="10230" y="12030"/>
                  <a:pt x="10220" y="11998"/>
                  <a:pt x="10197" y="11982"/>
                </a:cubicBezTo>
                <a:cubicBezTo>
                  <a:pt x="10181" y="11972"/>
                  <a:pt x="10166" y="11963"/>
                  <a:pt x="10151" y="11952"/>
                </a:cubicBezTo>
                <a:cubicBezTo>
                  <a:pt x="10144" y="11947"/>
                  <a:pt x="10135" y="11945"/>
                  <a:pt x="10126" y="11945"/>
                </a:cubicBezTo>
                <a:close/>
                <a:moveTo>
                  <a:pt x="1883" y="12017"/>
                </a:moveTo>
                <a:cubicBezTo>
                  <a:pt x="1837" y="12017"/>
                  <a:pt x="1837" y="12088"/>
                  <a:pt x="1883" y="12088"/>
                </a:cubicBezTo>
                <a:lnTo>
                  <a:pt x="1899" y="12088"/>
                </a:lnTo>
                <a:cubicBezTo>
                  <a:pt x="1944" y="12088"/>
                  <a:pt x="1944" y="12017"/>
                  <a:pt x="1899" y="12017"/>
                </a:cubicBezTo>
                <a:close/>
                <a:moveTo>
                  <a:pt x="17578" y="12036"/>
                </a:moveTo>
                <a:cubicBezTo>
                  <a:pt x="17532" y="12036"/>
                  <a:pt x="17532" y="12106"/>
                  <a:pt x="17578" y="12106"/>
                </a:cubicBezTo>
                <a:cubicBezTo>
                  <a:pt x="17624" y="12106"/>
                  <a:pt x="17625" y="12036"/>
                  <a:pt x="17578" y="12036"/>
                </a:cubicBezTo>
                <a:close/>
                <a:moveTo>
                  <a:pt x="3281" y="11959"/>
                </a:moveTo>
                <a:cubicBezTo>
                  <a:pt x="3254" y="11959"/>
                  <a:pt x="3227" y="11976"/>
                  <a:pt x="3227" y="12011"/>
                </a:cubicBezTo>
                <a:lnTo>
                  <a:pt x="3227" y="12056"/>
                </a:lnTo>
                <a:cubicBezTo>
                  <a:pt x="3227" y="12090"/>
                  <a:pt x="3254" y="12108"/>
                  <a:pt x="3281" y="12108"/>
                </a:cubicBezTo>
                <a:cubicBezTo>
                  <a:pt x="3308" y="12108"/>
                  <a:pt x="3335" y="12090"/>
                  <a:pt x="3335" y="12056"/>
                </a:cubicBezTo>
                <a:lnTo>
                  <a:pt x="3335" y="12011"/>
                </a:lnTo>
                <a:cubicBezTo>
                  <a:pt x="3335" y="11977"/>
                  <a:pt x="3308" y="11959"/>
                  <a:pt x="3281" y="11959"/>
                </a:cubicBezTo>
                <a:close/>
                <a:moveTo>
                  <a:pt x="20133" y="12043"/>
                </a:moveTo>
                <a:cubicBezTo>
                  <a:pt x="20087" y="12043"/>
                  <a:pt x="20087" y="12114"/>
                  <a:pt x="20133" y="12114"/>
                </a:cubicBezTo>
                <a:lnTo>
                  <a:pt x="20149" y="12114"/>
                </a:lnTo>
                <a:cubicBezTo>
                  <a:pt x="20193" y="12114"/>
                  <a:pt x="20195" y="12043"/>
                  <a:pt x="20149" y="12043"/>
                </a:cubicBezTo>
                <a:close/>
                <a:moveTo>
                  <a:pt x="5626" y="11994"/>
                </a:moveTo>
                <a:cubicBezTo>
                  <a:pt x="5585" y="11994"/>
                  <a:pt x="5548" y="12047"/>
                  <a:pt x="5586" y="12084"/>
                </a:cubicBezTo>
                <a:cubicBezTo>
                  <a:pt x="5591" y="12090"/>
                  <a:pt x="5597" y="12095"/>
                  <a:pt x="5602" y="12100"/>
                </a:cubicBezTo>
                <a:cubicBezTo>
                  <a:pt x="5613" y="12111"/>
                  <a:pt x="5625" y="12115"/>
                  <a:pt x="5637" y="12115"/>
                </a:cubicBezTo>
                <a:cubicBezTo>
                  <a:pt x="5678" y="12115"/>
                  <a:pt x="5714" y="12063"/>
                  <a:pt x="5677" y="12025"/>
                </a:cubicBezTo>
                <a:lnTo>
                  <a:pt x="5661" y="12010"/>
                </a:lnTo>
                <a:cubicBezTo>
                  <a:pt x="5650" y="11999"/>
                  <a:pt x="5638" y="11994"/>
                  <a:pt x="5626" y="11994"/>
                </a:cubicBezTo>
                <a:close/>
                <a:moveTo>
                  <a:pt x="3642" y="12021"/>
                </a:moveTo>
                <a:cubicBezTo>
                  <a:pt x="3615" y="12021"/>
                  <a:pt x="3591" y="12056"/>
                  <a:pt x="3617" y="12082"/>
                </a:cubicBezTo>
                <a:cubicBezTo>
                  <a:pt x="3627" y="12092"/>
                  <a:pt x="3638" y="12101"/>
                  <a:pt x="3646" y="12111"/>
                </a:cubicBezTo>
                <a:cubicBezTo>
                  <a:pt x="3653" y="12118"/>
                  <a:pt x="3662" y="12121"/>
                  <a:pt x="3670" y="12121"/>
                </a:cubicBezTo>
                <a:cubicBezTo>
                  <a:pt x="3698" y="12121"/>
                  <a:pt x="3722" y="12086"/>
                  <a:pt x="3696" y="12062"/>
                </a:cubicBezTo>
                <a:cubicBezTo>
                  <a:pt x="3686" y="12052"/>
                  <a:pt x="3675" y="12042"/>
                  <a:pt x="3666" y="12032"/>
                </a:cubicBezTo>
                <a:cubicBezTo>
                  <a:pt x="3659" y="12024"/>
                  <a:pt x="3650" y="12021"/>
                  <a:pt x="3642" y="12021"/>
                </a:cubicBezTo>
                <a:close/>
                <a:moveTo>
                  <a:pt x="11778" y="11979"/>
                </a:moveTo>
                <a:cubicBezTo>
                  <a:pt x="11754" y="11979"/>
                  <a:pt x="11733" y="11995"/>
                  <a:pt x="11726" y="12017"/>
                </a:cubicBezTo>
                <a:cubicBezTo>
                  <a:pt x="11721" y="12033"/>
                  <a:pt x="11716" y="12047"/>
                  <a:pt x="11710" y="12062"/>
                </a:cubicBezTo>
                <a:cubicBezTo>
                  <a:pt x="11701" y="12089"/>
                  <a:pt x="11721" y="12121"/>
                  <a:pt x="11747" y="12127"/>
                </a:cubicBezTo>
                <a:cubicBezTo>
                  <a:pt x="11752" y="12128"/>
                  <a:pt x="11756" y="12129"/>
                  <a:pt x="11761" y="12129"/>
                </a:cubicBezTo>
                <a:cubicBezTo>
                  <a:pt x="11784" y="12129"/>
                  <a:pt x="11805" y="12112"/>
                  <a:pt x="11812" y="12090"/>
                </a:cubicBezTo>
                <a:cubicBezTo>
                  <a:pt x="11817" y="12075"/>
                  <a:pt x="11822" y="12061"/>
                  <a:pt x="11828" y="12046"/>
                </a:cubicBezTo>
                <a:cubicBezTo>
                  <a:pt x="11837" y="12020"/>
                  <a:pt x="11817" y="11989"/>
                  <a:pt x="11791" y="11980"/>
                </a:cubicBezTo>
                <a:cubicBezTo>
                  <a:pt x="11787" y="11979"/>
                  <a:pt x="11782" y="11979"/>
                  <a:pt x="11778" y="11979"/>
                </a:cubicBezTo>
                <a:close/>
                <a:moveTo>
                  <a:pt x="20343" y="12059"/>
                </a:moveTo>
                <a:cubicBezTo>
                  <a:pt x="20297" y="12059"/>
                  <a:pt x="20298" y="12130"/>
                  <a:pt x="20344" y="12130"/>
                </a:cubicBezTo>
                <a:cubicBezTo>
                  <a:pt x="20390" y="12130"/>
                  <a:pt x="20390" y="12059"/>
                  <a:pt x="20344" y="12059"/>
                </a:cubicBezTo>
                <a:cubicBezTo>
                  <a:pt x="20343" y="12059"/>
                  <a:pt x="20343" y="12059"/>
                  <a:pt x="20343" y="12059"/>
                </a:cubicBezTo>
                <a:close/>
                <a:moveTo>
                  <a:pt x="8261" y="12047"/>
                </a:moveTo>
                <a:cubicBezTo>
                  <a:pt x="8243" y="12047"/>
                  <a:pt x="8225" y="12059"/>
                  <a:pt x="8225" y="12082"/>
                </a:cubicBezTo>
                <a:lnTo>
                  <a:pt x="8226" y="12098"/>
                </a:lnTo>
                <a:cubicBezTo>
                  <a:pt x="8225" y="12120"/>
                  <a:pt x="8242" y="12131"/>
                  <a:pt x="8260" y="12131"/>
                </a:cubicBezTo>
                <a:cubicBezTo>
                  <a:pt x="8278" y="12131"/>
                  <a:pt x="8296" y="12120"/>
                  <a:pt x="8296" y="12098"/>
                </a:cubicBezTo>
                <a:lnTo>
                  <a:pt x="8296" y="12082"/>
                </a:lnTo>
                <a:cubicBezTo>
                  <a:pt x="8296" y="12059"/>
                  <a:pt x="8278" y="12047"/>
                  <a:pt x="8261" y="12047"/>
                </a:cubicBezTo>
                <a:close/>
                <a:moveTo>
                  <a:pt x="13579" y="12062"/>
                </a:moveTo>
                <a:cubicBezTo>
                  <a:pt x="13533" y="12062"/>
                  <a:pt x="13533" y="12132"/>
                  <a:pt x="13579" y="12132"/>
                </a:cubicBezTo>
                <a:lnTo>
                  <a:pt x="13609" y="12132"/>
                </a:lnTo>
                <a:cubicBezTo>
                  <a:pt x="13655" y="12132"/>
                  <a:pt x="13655" y="12062"/>
                  <a:pt x="13609" y="12062"/>
                </a:cubicBezTo>
                <a:close/>
                <a:moveTo>
                  <a:pt x="9001" y="12056"/>
                </a:moveTo>
                <a:cubicBezTo>
                  <a:pt x="8979" y="12056"/>
                  <a:pt x="8956" y="12062"/>
                  <a:pt x="8935" y="12073"/>
                </a:cubicBezTo>
                <a:cubicBezTo>
                  <a:pt x="8900" y="12090"/>
                  <a:pt x="8922" y="12138"/>
                  <a:pt x="8955" y="12138"/>
                </a:cubicBezTo>
                <a:cubicBezTo>
                  <a:pt x="8960" y="12138"/>
                  <a:pt x="8965" y="12137"/>
                  <a:pt x="8971" y="12134"/>
                </a:cubicBezTo>
                <a:cubicBezTo>
                  <a:pt x="8980" y="12130"/>
                  <a:pt x="8990" y="12127"/>
                  <a:pt x="8999" y="12127"/>
                </a:cubicBezTo>
                <a:cubicBezTo>
                  <a:pt x="9010" y="12127"/>
                  <a:pt x="9020" y="12130"/>
                  <a:pt x="9032" y="12135"/>
                </a:cubicBezTo>
                <a:cubicBezTo>
                  <a:pt x="9035" y="12137"/>
                  <a:pt x="9038" y="12137"/>
                  <a:pt x="9042" y="12137"/>
                </a:cubicBezTo>
                <a:cubicBezTo>
                  <a:pt x="9057" y="12137"/>
                  <a:pt x="9072" y="12124"/>
                  <a:pt x="9076" y="12110"/>
                </a:cubicBezTo>
                <a:cubicBezTo>
                  <a:pt x="9082" y="12089"/>
                  <a:pt x="9068" y="12074"/>
                  <a:pt x="9052" y="12066"/>
                </a:cubicBezTo>
                <a:cubicBezTo>
                  <a:pt x="9035" y="12059"/>
                  <a:pt x="9018" y="12056"/>
                  <a:pt x="9001" y="12056"/>
                </a:cubicBezTo>
                <a:close/>
                <a:moveTo>
                  <a:pt x="17158" y="11987"/>
                </a:moveTo>
                <a:cubicBezTo>
                  <a:pt x="17112" y="11987"/>
                  <a:pt x="17082" y="12057"/>
                  <a:pt x="17131" y="12087"/>
                </a:cubicBezTo>
                <a:cubicBezTo>
                  <a:pt x="17155" y="12103"/>
                  <a:pt x="17180" y="12117"/>
                  <a:pt x="17205" y="12131"/>
                </a:cubicBezTo>
                <a:cubicBezTo>
                  <a:pt x="17214" y="12137"/>
                  <a:pt x="17224" y="12139"/>
                  <a:pt x="17232" y="12139"/>
                </a:cubicBezTo>
                <a:cubicBezTo>
                  <a:pt x="17279" y="12139"/>
                  <a:pt x="17310" y="12069"/>
                  <a:pt x="17259" y="12040"/>
                </a:cubicBezTo>
                <a:cubicBezTo>
                  <a:pt x="17235" y="12024"/>
                  <a:pt x="17210" y="12010"/>
                  <a:pt x="17185" y="11995"/>
                </a:cubicBezTo>
                <a:cubicBezTo>
                  <a:pt x="17176" y="11989"/>
                  <a:pt x="17167" y="11987"/>
                  <a:pt x="17158" y="11987"/>
                </a:cubicBezTo>
                <a:close/>
                <a:moveTo>
                  <a:pt x="696" y="12104"/>
                </a:moveTo>
                <a:cubicBezTo>
                  <a:pt x="650" y="12104"/>
                  <a:pt x="650" y="12174"/>
                  <a:pt x="696" y="12174"/>
                </a:cubicBezTo>
                <a:cubicBezTo>
                  <a:pt x="742" y="12174"/>
                  <a:pt x="742" y="12104"/>
                  <a:pt x="696" y="12104"/>
                </a:cubicBezTo>
                <a:close/>
                <a:moveTo>
                  <a:pt x="19746" y="12087"/>
                </a:moveTo>
                <a:cubicBezTo>
                  <a:pt x="19722" y="12087"/>
                  <a:pt x="19698" y="12113"/>
                  <a:pt x="19713" y="12141"/>
                </a:cubicBezTo>
                <a:cubicBezTo>
                  <a:pt x="19718" y="12150"/>
                  <a:pt x="19723" y="12158"/>
                  <a:pt x="19729" y="12171"/>
                </a:cubicBezTo>
                <a:cubicBezTo>
                  <a:pt x="19735" y="12183"/>
                  <a:pt x="19746" y="12189"/>
                  <a:pt x="19756" y="12189"/>
                </a:cubicBezTo>
                <a:cubicBezTo>
                  <a:pt x="19780" y="12189"/>
                  <a:pt x="19804" y="12163"/>
                  <a:pt x="19789" y="12135"/>
                </a:cubicBezTo>
                <a:cubicBezTo>
                  <a:pt x="19784" y="12125"/>
                  <a:pt x="19779" y="12115"/>
                  <a:pt x="19774" y="12105"/>
                </a:cubicBezTo>
                <a:cubicBezTo>
                  <a:pt x="19767" y="12092"/>
                  <a:pt x="19757" y="12087"/>
                  <a:pt x="19746" y="12087"/>
                </a:cubicBezTo>
                <a:close/>
                <a:moveTo>
                  <a:pt x="6774" y="12090"/>
                </a:moveTo>
                <a:cubicBezTo>
                  <a:pt x="6756" y="12090"/>
                  <a:pt x="6737" y="12102"/>
                  <a:pt x="6736" y="12125"/>
                </a:cubicBezTo>
                <a:cubicBezTo>
                  <a:pt x="6734" y="12162"/>
                  <a:pt x="6759" y="12193"/>
                  <a:pt x="6794" y="12203"/>
                </a:cubicBezTo>
                <a:cubicBezTo>
                  <a:pt x="6797" y="12204"/>
                  <a:pt x="6801" y="12205"/>
                  <a:pt x="6804" y="12205"/>
                </a:cubicBezTo>
                <a:cubicBezTo>
                  <a:pt x="6840" y="12205"/>
                  <a:pt x="6853" y="12146"/>
                  <a:pt x="6813" y="12134"/>
                </a:cubicBezTo>
                <a:cubicBezTo>
                  <a:pt x="6807" y="12131"/>
                  <a:pt x="6808" y="12129"/>
                  <a:pt x="6808" y="12125"/>
                </a:cubicBezTo>
                <a:cubicBezTo>
                  <a:pt x="6809" y="12102"/>
                  <a:pt x="6791" y="12090"/>
                  <a:pt x="6774" y="12090"/>
                </a:cubicBezTo>
                <a:close/>
                <a:moveTo>
                  <a:pt x="24454" y="12163"/>
                </a:moveTo>
                <a:cubicBezTo>
                  <a:pt x="24441" y="12163"/>
                  <a:pt x="24428" y="12181"/>
                  <a:pt x="24441" y="12193"/>
                </a:cubicBezTo>
                <a:lnTo>
                  <a:pt x="24456" y="12209"/>
                </a:lnTo>
                <a:cubicBezTo>
                  <a:pt x="24460" y="12212"/>
                  <a:pt x="24464" y="12214"/>
                  <a:pt x="24468" y="12214"/>
                </a:cubicBezTo>
                <a:cubicBezTo>
                  <a:pt x="24481" y="12214"/>
                  <a:pt x="24494" y="12196"/>
                  <a:pt x="24482" y="12184"/>
                </a:cubicBezTo>
                <a:lnTo>
                  <a:pt x="24466" y="12168"/>
                </a:lnTo>
                <a:cubicBezTo>
                  <a:pt x="24462" y="12164"/>
                  <a:pt x="24458" y="12163"/>
                  <a:pt x="24454" y="12163"/>
                </a:cubicBezTo>
                <a:close/>
                <a:moveTo>
                  <a:pt x="6631" y="12117"/>
                </a:moveTo>
                <a:cubicBezTo>
                  <a:pt x="6561" y="12117"/>
                  <a:pt x="6561" y="12224"/>
                  <a:pt x="6631" y="12224"/>
                </a:cubicBezTo>
                <a:cubicBezTo>
                  <a:pt x="6699" y="12224"/>
                  <a:pt x="6699" y="12119"/>
                  <a:pt x="6631" y="12117"/>
                </a:cubicBezTo>
                <a:close/>
                <a:moveTo>
                  <a:pt x="5419" y="12160"/>
                </a:moveTo>
                <a:cubicBezTo>
                  <a:pt x="5374" y="12160"/>
                  <a:pt x="5375" y="12231"/>
                  <a:pt x="5421" y="12231"/>
                </a:cubicBezTo>
                <a:lnTo>
                  <a:pt x="5451" y="12231"/>
                </a:lnTo>
                <a:cubicBezTo>
                  <a:pt x="5497" y="12231"/>
                  <a:pt x="5497" y="12161"/>
                  <a:pt x="5451" y="12161"/>
                </a:cubicBezTo>
                <a:lnTo>
                  <a:pt x="5421" y="12161"/>
                </a:lnTo>
                <a:cubicBezTo>
                  <a:pt x="5420" y="12160"/>
                  <a:pt x="5419" y="12160"/>
                  <a:pt x="5419" y="12160"/>
                </a:cubicBezTo>
                <a:close/>
                <a:moveTo>
                  <a:pt x="19098" y="12067"/>
                </a:moveTo>
                <a:cubicBezTo>
                  <a:pt x="19057" y="12067"/>
                  <a:pt x="19020" y="12120"/>
                  <a:pt x="19058" y="12157"/>
                </a:cubicBezTo>
                <a:cubicBezTo>
                  <a:pt x="19082" y="12183"/>
                  <a:pt x="19107" y="12208"/>
                  <a:pt x="19133" y="12234"/>
                </a:cubicBezTo>
                <a:cubicBezTo>
                  <a:pt x="19144" y="12245"/>
                  <a:pt x="19156" y="12249"/>
                  <a:pt x="19168" y="12249"/>
                </a:cubicBezTo>
                <a:cubicBezTo>
                  <a:pt x="19209" y="12249"/>
                  <a:pt x="19246" y="12196"/>
                  <a:pt x="19208" y="12158"/>
                </a:cubicBezTo>
                <a:cubicBezTo>
                  <a:pt x="19184" y="12134"/>
                  <a:pt x="19159" y="12108"/>
                  <a:pt x="19134" y="12083"/>
                </a:cubicBezTo>
                <a:cubicBezTo>
                  <a:pt x="19123" y="12072"/>
                  <a:pt x="19110" y="12067"/>
                  <a:pt x="19098" y="12067"/>
                </a:cubicBezTo>
                <a:close/>
                <a:moveTo>
                  <a:pt x="12978" y="12165"/>
                </a:moveTo>
                <a:cubicBezTo>
                  <a:pt x="12960" y="12165"/>
                  <a:pt x="12942" y="12176"/>
                  <a:pt x="12942" y="12199"/>
                </a:cubicBezTo>
                <a:lnTo>
                  <a:pt x="12942" y="12215"/>
                </a:lnTo>
                <a:cubicBezTo>
                  <a:pt x="12942" y="12238"/>
                  <a:pt x="12960" y="12250"/>
                  <a:pt x="12978" y="12250"/>
                </a:cubicBezTo>
                <a:cubicBezTo>
                  <a:pt x="12996" y="12250"/>
                  <a:pt x="13014" y="12238"/>
                  <a:pt x="13014" y="12215"/>
                </a:cubicBezTo>
                <a:lnTo>
                  <a:pt x="13014" y="12199"/>
                </a:lnTo>
                <a:cubicBezTo>
                  <a:pt x="13014" y="12176"/>
                  <a:pt x="12996" y="12165"/>
                  <a:pt x="12978" y="12165"/>
                </a:cubicBezTo>
                <a:close/>
                <a:moveTo>
                  <a:pt x="24003" y="12189"/>
                </a:moveTo>
                <a:cubicBezTo>
                  <a:pt x="23957" y="12189"/>
                  <a:pt x="23957" y="12260"/>
                  <a:pt x="24003" y="12260"/>
                </a:cubicBezTo>
                <a:cubicBezTo>
                  <a:pt x="24048" y="12260"/>
                  <a:pt x="24048" y="12189"/>
                  <a:pt x="24003" y="12189"/>
                </a:cubicBezTo>
                <a:close/>
                <a:moveTo>
                  <a:pt x="5752" y="12190"/>
                </a:moveTo>
                <a:cubicBezTo>
                  <a:pt x="5707" y="12190"/>
                  <a:pt x="5707" y="12261"/>
                  <a:pt x="5752" y="12261"/>
                </a:cubicBezTo>
                <a:lnTo>
                  <a:pt x="5782" y="12261"/>
                </a:lnTo>
                <a:cubicBezTo>
                  <a:pt x="5782" y="12261"/>
                  <a:pt x="5783" y="12261"/>
                  <a:pt x="5783" y="12261"/>
                </a:cubicBezTo>
                <a:cubicBezTo>
                  <a:pt x="5827" y="12261"/>
                  <a:pt x="5828" y="12190"/>
                  <a:pt x="5782" y="12190"/>
                </a:cubicBezTo>
                <a:close/>
                <a:moveTo>
                  <a:pt x="16185" y="12121"/>
                </a:moveTo>
                <a:cubicBezTo>
                  <a:pt x="16144" y="12121"/>
                  <a:pt x="16107" y="12174"/>
                  <a:pt x="16144" y="12211"/>
                </a:cubicBezTo>
                <a:lnTo>
                  <a:pt x="16189" y="12256"/>
                </a:lnTo>
                <a:cubicBezTo>
                  <a:pt x="16200" y="12267"/>
                  <a:pt x="16212" y="12271"/>
                  <a:pt x="16224" y="12271"/>
                </a:cubicBezTo>
                <a:cubicBezTo>
                  <a:pt x="16265" y="12271"/>
                  <a:pt x="16302" y="12219"/>
                  <a:pt x="16264" y="12181"/>
                </a:cubicBezTo>
                <a:lnTo>
                  <a:pt x="16220" y="12136"/>
                </a:lnTo>
                <a:cubicBezTo>
                  <a:pt x="16209" y="12125"/>
                  <a:pt x="16197" y="12121"/>
                  <a:pt x="16185" y="12121"/>
                </a:cubicBezTo>
                <a:close/>
                <a:moveTo>
                  <a:pt x="4850" y="12203"/>
                </a:moveTo>
                <a:cubicBezTo>
                  <a:pt x="4804" y="12203"/>
                  <a:pt x="4804" y="12274"/>
                  <a:pt x="4850" y="12274"/>
                </a:cubicBezTo>
                <a:cubicBezTo>
                  <a:pt x="4850" y="12274"/>
                  <a:pt x="4851" y="12274"/>
                  <a:pt x="4852" y="12274"/>
                </a:cubicBezTo>
                <a:cubicBezTo>
                  <a:pt x="4896" y="12274"/>
                  <a:pt x="4895" y="12203"/>
                  <a:pt x="4850" y="12203"/>
                </a:cubicBezTo>
                <a:close/>
                <a:moveTo>
                  <a:pt x="4985" y="12234"/>
                </a:moveTo>
                <a:cubicBezTo>
                  <a:pt x="4940" y="12234"/>
                  <a:pt x="4939" y="12304"/>
                  <a:pt x="4985" y="12304"/>
                </a:cubicBezTo>
                <a:cubicBezTo>
                  <a:pt x="5031" y="12304"/>
                  <a:pt x="5031" y="12234"/>
                  <a:pt x="4985" y="12234"/>
                </a:cubicBezTo>
                <a:close/>
                <a:moveTo>
                  <a:pt x="24845" y="12284"/>
                </a:moveTo>
                <a:cubicBezTo>
                  <a:pt x="24832" y="12284"/>
                  <a:pt x="24819" y="12302"/>
                  <a:pt x="24831" y="12315"/>
                </a:cubicBezTo>
                <a:lnTo>
                  <a:pt x="24847" y="12330"/>
                </a:lnTo>
                <a:cubicBezTo>
                  <a:pt x="24851" y="12334"/>
                  <a:pt x="24855" y="12335"/>
                  <a:pt x="24859" y="12335"/>
                </a:cubicBezTo>
                <a:cubicBezTo>
                  <a:pt x="24872" y="12335"/>
                  <a:pt x="24885" y="12317"/>
                  <a:pt x="24872" y="12305"/>
                </a:cubicBezTo>
                <a:cubicBezTo>
                  <a:pt x="24867" y="12299"/>
                  <a:pt x="24862" y="12295"/>
                  <a:pt x="24857" y="12289"/>
                </a:cubicBezTo>
                <a:cubicBezTo>
                  <a:pt x="24853" y="12286"/>
                  <a:pt x="24849" y="12284"/>
                  <a:pt x="24845" y="12284"/>
                </a:cubicBezTo>
                <a:close/>
                <a:moveTo>
                  <a:pt x="9433" y="12264"/>
                </a:moveTo>
                <a:cubicBezTo>
                  <a:pt x="9419" y="12264"/>
                  <a:pt x="9406" y="12282"/>
                  <a:pt x="9420" y="12294"/>
                </a:cubicBezTo>
                <a:cubicBezTo>
                  <a:pt x="9427" y="12300"/>
                  <a:pt x="9425" y="12307"/>
                  <a:pt x="9418" y="12312"/>
                </a:cubicBezTo>
                <a:cubicBezTo>
                  <a:pt x="9404" y="12323"/>
                  <a:pt x="9417" y="12341"/>
                  <a:pt x="9432" y="12341"/>
                </a:cubicBezTo>
                <a:cubicBezTo>
                  <a:pt x="9436" y="12341"/>
                  <a:pt x="9440" y="12340"/>
                  <a:pt x="9443" y="12337"/>
                </a:cubicBezTo>
                <a:cubicBezTo>
                  <a:pt x="9464" y="12320"/>
                  <a:pt x="9464" y="12287"/>
                  <a:pt x="9444" y="12268"/>
                </a:cubicBezTo>
                <a:cubicBezTo>
                  <a:pt x="9441" y="12265"/>
                  <a:pt x="9437" y="12264"/>
                  <a:pt x="9433" y="12264"/>
                </a:cubicBezTo>
                <a:close/>
                <a:moveTo>
                  <a:pt x="16692" y="12245"/>
                </a:moveTo>
                <a:cubicBezTo>
                  <a:pt x="16674" y="12245"/>
                  <a:pt x="16656" y="12256"/>
                  <a:pt x="16656" y="12279"/>
                </a:cubicBezTo>
                <a:lnTo>
                  <a:pt x="16656" y="12309"/>
                </a:lnTo>
                <a:cubicBezTo>
                  <a:pt x="16656" y="12332"/>
                  <a:pt x="16674" y="12344"/>
                  <a:pt x="16692" y="12344"/>
                </a:cubicBezTo>
                <a:cubicBezTo>
                  <a:pt x="16709" y="12344"/>
                  <a:pt x="16727" y="12332"/>
                  <a:pt x="16727" y="12309"/>
                </a:cubicBezTo>
                <a:lnTo>
                  <a:pt x="16727" y="12279"/>
                </a:lnTo>
                <a:cubicBezTo>
                  <a:pt x="16727" y="12256"/>
                  <a:pt x="16709" y="12245"/>
                  <a:pt x="16692" y="12245"/>
                </a:cubicBezTo>
                <a:close/>
                <a:moveTo>
                  <a:pt x="11956" y="12283"/>
                </a:moveTo>
                <a:cubicBezTo>
                  <a:pt x="11910" y="12283"/>
                  <a:pt x="11910" y="12353"/>
                  <a:pt x="11956" y="12353"/>
                </a:cubicBezTo>
                <a:cubicBezTo>
                  <a:pt x="12002" y="12353"/>
                  <a:pt x="12002" y="12283"/>
                  <a:pt x="11956" y="12283"/>
                </a:cubicBezTo>
                <a:close/>
                <a:moveTo>
                  <a:pt x="21303" y="12316"/>
                </a:moveTo>
                <a:cubicBezTo>
                  <a:pt x="21258" y="12316"/>
                  <a:pt x="21258" y="12387"/>
                  <a:pt x="21303" y="12387"/>
                </a:cubicBezTo>
                <a:cubicBezTo>
                  <a:pt x="21303" y="12387"/>
                  <a:pt x="21304" y="12387"/>
                  <a:pt x="21304" y="12387"/>
                </a:cubicBezTo>
                <a:cubicBezTo>
                  <a:pt x="21349" y="12387"/>
                  <a:pt x="21349" y="12316"/>
                  <a:pt x="21303" y="12316"/>
                </a:cubicBezTo>
                <a:close/>
                <a:moveTo>
                  <a:pt x="15262" y="12326"/>
                </a:moveTo>
                <a:cubicBezTo>
                  <a:pt x="15228" y="12326"/>
                  <a:pt x="15218" y="12383"/>
                  <a:pt x="15255" y="12396"/>
                </a:cubicBezTo>
                <a:cubicBezTo>
                  <a:pt x="15269" y="12401"/>
                  <a:pt x="15285" y="12407"/>
                  <a:pt x="15299" y="12413"/>
                </a:cubicBezTo>
                <a:cubicBezTo>
                  <a:pt x="15304" y="12415"/>
                  <a:pt x="15308" y="12416"/>
                  <a:pt x="15312" y="12416"/>
                </a:cubicBezTo>
                <a:cubicBezTo>
                  <a:pt x="15346" y="12416"/>
                  <a:pt x="15358" y="12359"/>
                  <a:pt x="15319" y="12345"/>
                </a:cubicBezTo>
                <a:cubicBezTo>
                  <a:pt x="15305" y="12340"/>
                  <a:pt x="15289" y="12334"/>
                  <a:pt x="15274" y="12328"/>
                </a:cubicBezTo>
                <a:cubicBezTo>
                  <a:pt x="15270" y="12327"/>
                  <a:pt x="15266" y="12326"/>
                  <a:pt x="15262" y="12326"/>
                </a:cubicBezTo>
                <a:close/>
                <a:moveTo>
                  <a:pt x="7703" y="12344"/>
                </a:moveTo>
                <a:cubicBezTo>
                  <a:pt x="7669" y="12344"/>
                  <a:pt x="7656" y="12401"/>
                  <a:pt x="7695" y="12414"/>
                </a:cubicBezTo>
                <a:cubicBezTo>
                  <a:pt x="7711" y="12419"/>
                  <a:pt x="7725" y="12425"/>
                  <a:pt x="7740" y="12430"/>
                </a:cubicBezTo>
                <a:cubicBezTo>
                  <a:pt x="7744" y="12431"/>
                  <a:pt x="7748" y="12432"/>
                  <a:pt x="7752" y="12432"/>
                </a:cubicBezTo>
                <a:cubicBezTo>
                  <a:pt x="7786" y="12432"/>
                  <a:pt x="7798" y="12375"/>
                  <a:pt x="7760" y="12362"/>
                </a:cubicBezTo>
                <a:cubicBezTo>
                  <a:pt x="7744" y="12356"/>
                  <a:pt x="7729" y="12351"/>
                  <a:pt x="7715" y="12346"/>
                </a:cubicBezTo>
                <a:cubicBezTo>
                  <a:pt x="7711" y="12345"/>
                  <a:pt x="7707" y="12344"/>
                  <a:pt x="7703" y="12344"/>
                </a:cubicBezTo>
                <a:close/>
                <a:moveTo>
                  <a:pt x="14948" y="12373"/>
                </a:moveTo>
                <a:cubicBezTo>
                  <a:pt x="14902" y="12373"/>
                  <a:pt x="14902" y="12444"/>
                  <a:pt x="14948" y="12444"/>
                </a:cubicBezTo>
                <a:lnTo>
                  <a:pt x="14964" y="12444"/>
                </a:lnTo>
                <a:cubicBezTo>
                  <a:pt x="14964" y="12444"/>
                  <a:pt x="14965" y="12444"/>
                  <a:pt x="14965" y="12444"/>
                </a:cubicBezTo>
                <a:cubicBezTo>
                  <a:pt x="15010" y="12444"/>
                  <a:pt x="15010" y="12373"/>
                  <a:pt x="14964" y="12373"/>
                </a:cubicBezTo>
                <a:close/>
                <a:moveTo>
                  <a:pt x="10392" y="12384"/>
                </a:moveTo>
                <a:cubicBezTo>
                  <a:pt x="10347" y="12384"/>
                  <a:pt x="10347" y="12455"/>
                  <a:pt x="10392" y="12455"/>
                </a:cubicBezTo>
                <a:cubicBezTo>
                  <a:pt x="10439" y="12455"/>
                  <a:pt x="10439" y="12384"/>
                  <a:pt x="10392" y="12384"/>
                </a:cubicBezTo>
                <a:close/>
                <a:moveTo>
                  <a:pt x="14151" y="12311"/>
                </a:moveTo>
                <a:cubicBezTo>
                  <a:pt x="14142" y="12311"/>
                  <a:pt x="14133" y="12314"/>
                  <a:pt x="14127" y="12321"/>
                </a:cubicBezTo>
                <a:cubicBezTo>
                  <a:pt x="14108" y="12346"/>
                  <a:pt x="14087" y="12371"/>
                  <a:pt x="14067" y="12396"/>
                </a:cubicBezTo>
                <a:cubicBezTo>
                  <a:pt x="14056" y="12412"/>
                  <a:pt x="14053" y="12431"/>
                  <a:pt x="14067" y="12445"/>
                </a:cubicBezTo>
                <a:cubicBezTo>
                  <a:pt x="14074" y="12453"/>
                  <a:pt x="14084" y="12456"/>
                  <a:pt x="14093" y="12456"/>
                </a:cubicBezTo>
                <a:cubicBezTo>
                  <a:pt x="14102" y="12456"/>
                  <a:pt x="14111" y="12453"/>
                  <a:pt x="14117" y="12445"/>
                </a:cubicBezTo>
                <a:cubicBezTo>
                  <a:pt x="14137" y="12420"/>
                  <a:pt x="14157" y="12396"/>
                  <a:pt x="14177" y="12371"/>
                </a:cubicBezTo>
                <a:cubicBezTo>
                  <a:pt x="14189" y="12355"/>
                  <a:pt x="14192" y="12335"/>
                  <a:pt x="14177" y="12321"/>
                </a:cubicBezTo>
                <a:cubicBezTo>
                  <a:pt x="14171" y="12315"/>
                  <a:pt x="14161" y="12311"/>
                  <a:pt x="14151" y="12311"/>
                </a:cubicBezTo>
                <a:close/>
                <a:moveTo>
                  <a:pt x="8334" y="12393"/>
                </a:moveTo>
                <a:cubicBezTo>
                  <a:pt x="8289" y="12393"/>
                  <a:pt x="8289" y="12464"/>
                  <a:pt x="8334" y="12464"/>
                </a:cubicBezTo>
                <a:cubicBezTo>
                  <a:pt x="8380" y="12464"/>
                  <a:pt x="8380" y="12393"/>
                  <a:pt x="8334" y="12393"/>
                </a:cubicBezTo>
                <a:close/>
                <a:moveTo>
                  <a:pt x="8621" y="12379"/>
                </a:moveTo>
                <a:cubicBezTo>
                  <a:pt x="8588" y="12379"/>
                  <a:pt x="8566" y="12427"/>
                  <a:pt x="8603" y="12445"/>
                </a:cubicBezTo>
                <a:cubicBezTo>
                  <a:pt x="8614" y="12451"/>
                  <a:pt x="8622" y="12456"/>
                  <a:pt x="8632" y="12461"/>
                </a:cubicBezTo>
                <a:cubicBezTo>
                  <a:pt x="8638" y="12464"/>
                  <a:pt x="8644" y="12465"/>
                  <a:pt x="8649" y="12465"/>
                </a:cubicBezTo>
                <a:cubicBezTo>
                  <a:pt x="8681" y="12465"/>
                  <a:pt x="8703" y="12417"/>
                  <a:pt x="8668" y="12399"/>
                </a:cubicBezTo>
                <a:cubicBezTo>
                  <a:pt x="8658" y="12394"/>
                  <a:pt x="8648" y="12389"/>
                  <a:pt x="8638" y="12384"/>
                </a:cubicBezTo>
                <a:cubicBezTo>
                  <a:pt x="8632" y="12381"/>
                  <a:pt x="8626" y="12379"/>
                  <a:pt x="8621" y="12379"/>
                </a:cubicBezTo>
                <a:close/>
                <a:moveTo>
                  <a:pt x="9767" y="12382"/>
                </a:moveTo>
                <a:cubicBezTo>
                  <a:pt x="9762" y="12382"/>
                  <a:pt x="9757" y="12383"/>
                  <a:pt x="9752" y="12384"/>
                </a:cubicBezTo>
                <a:cubicBezTo>
                  <a:pt x="9711" y="12393"/>
                  <a:pt x="9724" y="12452"/>
                  <a:pt x="9762" y="12454"/>
                </a:cubicBezTo>
                <a:cubicBezTo>
                  <a:pt x="9767" y="12463"/>
                  <a:pt x="9780" y="12468"/>
                  <a:pt x="9792" y="12468"/>
                </a:cubicBezTo>
                <a:cubicBezTo>
                  <a:pt x="9798" y="12468"/>
                  <a:pt x="9804" y="12467"/>
                  <a:pt x="9809" y="12464"/>
                </a:cubicBezTo>
                <a:cubicBezTo>
                  <a:pt x="9827" y="12454"/>
                  <a:pt x="9830" y="12433"/>
                  <a:pt x="9821" y="12415"/>
                </a:cubicBezTo>
                <a:cubicBezTo>
                  <a:pt x="9812" y="12393"/>
                  <a:pt x="9790" y="12382"/>
                  <a:pt x="9767" y="12382"/>
                </a:cubicBezTo>
                <a:close/>
                <a:moveTo>
                  <a:pt x="3280" y="12333"/>
                </a:moveTo>
                <a:cubicBezTo>
                  <a:pt x="3257" y="12333"/>
                  <a:pt x="3236" y="12350"/>
                  <a:pt x="3229" y="12372"/>
                </a:cubicBezTo>
                <a:cubicBezTo>
                  <a:pt x="3224" y="12388"/>
                  <a:pt x="3218" y="12403"/>
                  <a:pt x="3213" y="12417"/>
                </a:cubicBezTo>
                <a:cubicBezTo>
                  <a:pt x="3204" y="12444"/>
                  <a:pt x="3224" y="12476"/>
                  <a:pt x="3250" y="12482"/>
                </a:cubicBezTo>
                <a:cubicBezTo>
                  <a:pt x="3255" y="12484"/>
                  <a:pt x="3259" y="12484"/>
                  <a:pt x="3264" y="12484"/>
                </a:cubicBezTo>
                <a:cubicBezTo>
                  <a:pt x="3287" y="12484"/>
                  <a:pt x="3307" y="12467"/>
                  <a:pt x="3315" y="12445"/>
                </a:cubicBezTo>
                <a:cubicBezTo>
                  <a:pt x="3320" y="12430"/>
                  <a:pt x="3325" y="12415"/>
                  <a:pt x="3331" y="12401"/>
                </a:cubicBezTo>
                <a:cubicBezTo>
                  <a:pt x="3340" y="12373"/>
                  <a:pt x="3320" y="12342"/>
                  <a:pt x="3294" y="12335"/>
                </a:cubicBezTo>
                <a:cubicBezTo>
                  <a:pt x="3289" y="12334"/>
                  <a:pt x="3285" y="12333"/>
                  <a:pt x="3280" y="12333"/>
                </a:cubicBezTo>
                <a:close/>
                <a:moveTo>
                  <a:pt x="18659" y="12415"/>
                </a:moveTo>
                <a:cubicBezTo>
                  <a:pt x="18614" y="12415"/>
                  <a:pt x="18614" y="12486"/>
                  <a:pt x="18660" y="12486"/>
                </a:cubicBezTo>
                <a:cubicBezTo>
                  <a:pt x="18705" y="12486"/>
                  <a:pt x="18705" y="12415"/>
                  <a:pt x="18660" y="12415"/>
                </a:cubicBezTo>
                <a:cubicBezTo>
                  <a:pt x="18660" y="12415"/>
                  <a:pt x="18659" y="12415"/>
                  <a:pt x="18659" y="12415"/>
                </a:cubicBezTo>
                <a:close/>
                <a:moveTo>
                  <a:pt x="12421" y="12390"/>
                </a:moveTo>
                <a:cubicBezTo>
                  <a:pt x="12404" y="12390"/>
                  <a:pt x="12386" y="12401"/>
                  <a:pt x="12386" y="12425"/>
                </a:cubicBezTo>
                <a:lnTo>
                  <a:pt x="12386" y="12455"/>
                </a:lnTo>
                <a:cubicBezTo>
                  <a:pt x="12386" y="12478"/>
                  <a:pt x="12404" y="12489"/>
                  <a:pt x="12421" y="12489"/>
                </a:cubicBezTo>
                <a:cubicBezTo>
                  <a:pt x="12439" y="12489"/>
                  <a:pt x="12456" y="12478"/>
                  <a:pt x="12456" y="12455"/>
                </a:cubicBezTo>
                <a:lnTo>
                  <a:pt x="12456" y="12425"/>
                </a:lnTo>
                <a:cubicBezTo>
                  <a:pt x="12456" y="12401"/>
                  <a:pt x="12439" y="12390"/>
                  <a:pt x="12421" y="12390"/>
                </a:cubicBezTo>
                <a:close/>
                <a:moveTo>
                  <a:pt x="20735" y="12406"/>
                </a:moveTo>
                <a:cubicBezTo>
                  <a:pt x="20726" y="12406"/>
                  <a:pt x="20716" y="12409"/>
                  <a:pt x="20708" y="12415"/>
                </a:cubicBezTo>
                <a:cubicBezTo>
                  <a:pt x="20703" y="12420"/>
                  <a:pt x="20697" y="12422"/>
                  <a:pt x="20691" y="12422"/>
                </a:cubicBezTo>
                <a:cubicBezTo>
                  <a:pt x="20688" y="12422"/>
                  <a:pt x="20685" y="12421"/>
                  <a:pt x="20682" y="12420"/>
                </a:cubicBezTo>
                <a:cubicBezTo>
                  <a:pt x="20679" y="12420"/>
                  <a:pt x="20676" y="12419"/>
                  <a:pt x="20673" y="12419"/>
                </a:cubicBezTo>
                <a:cubicBezTo>
                  <a:pt x="20634" y="12419"/>
                  <a:pt x="20620" y="12481"/>
                  <a:pt x="20662" y="12488"/>
                </a:cubicBezTo>
                <a:cubicBezTo>
                  <a:pt x="20671" y="12491"/>
                  <a:pt x="20680" y="12492"/>
                  <a:pt x="20689" y="12492"/>
                </a:cubicBezTo>
                <a:cubicBezTo>
                  <a:pt x="20714" y="12492"/>
                  <a:pt x="20736" y="12482"/>
                  <a:pt x="20756" y="12465"/>
                </a:cubicBezTo>
                <a:cubicBezTo>
                  <a:pt x="20771" y="12454"/>
                  <a:pt x="20769" y="12428"/>
                  <a:pt x="20756" y="12415"/>
                </a:cubicBezTo>
                <a:cubicBezTo>
                  <a:pt x="20751" y="12409"/>
                  <a:pt x="20743" y="12406"/>
                  <a:pt x="20735" y="12406"/>
                </a:cubicBezTo>
                <a:close/>
                <a:moveTo>
                  <a:pt x="21994" y="12378"/>
                </a:moveTo>
                <a:cubicBezTo>
                  <a:pt x="21986" y="12378"/>
                  <a:pt x="21978" y="12382"/>
                  <a:pt x="21970" y="12389"/>
                </a:cubicBezTo>
                <a:lnTo>
                  <a:pt x="21925" y="12434"/>
                </a:lnTo>
                <a:cubicBezTo>
                  <a:pt x="21901" y="12459"/>
                  <a:pt x="21925" y="12494"/>
                  <a:pt x="21952" y="12494"/>
                </a:cubicBezTo>
                <a:cubicBezTo>
                  <a:pt x="21960" y="12494"/>
                  <a:pt x="21968" y="12491"/>
                  <a:pt x="21976" y="12483"/>
                </a:cubicBezTo>
                <a:lnTo>
                  <a:pt x="22020" y="12439"/>
                </a:lnTo>
                <a:cubicBezTo>
                  <a:pt x="22045" y="12414"/>
                  <a:pt x="22021" y="12378"/>
                  <a:pt x="21994" y="12378"/>
                </a:cubicBezTo>
                <a:close/>
                <a:moveTo>
                  <a:pt x="5240" y="12444"/>
                </a:moveTo>
                <a:cubicBezTo>
                  <a:pt x="5194" y="12444"/>
                  <a:pt x="5194" y="12515"/>
                  <a:pt x="5240" y="12515"/>
                </a:cubicBezTo>
                <a:cubicBezTo>
                  <a:pt x="5285" y="12515"/>
                  <a:pt x="5285" y="12444"/>
                  <a:pt x="5240" y="12444"/>
                </a:cubicBezTo>
                <a:close/>
                <a:moveTo>
                  <a:pt x="6231" y="12447"/>
                </a:moveTo>
                <a:cubicBezTo>
                  <a:pt x="6185" y="12447"/>
                  <a:pt x="6185" y="12518"/>
                  <a:pt x="6231" y="12518"/>
                </a:cubicBezTo>
                <a:cubicBezTo>
                  <a:pt x="6232" y="12518"/>
                  <a:pt x="6232" y="12518"/>
                  <a:pt x="6232" y="12518"/>
                </a:cubicBezTo>
                <a:cubicBezTo>
                  <a:pt x="6277" y="12518"/>
                  <a:pt x="6277" y="12447"/>
                  <a:pt x="6231" y="12447"/>
                </a:cubicBezTo>
                <a:close/>
                <a:moveTo>
                  <a:pt x="5817" y="12464"/>
                </a:moveTo>
                <a:cubicBezTo>
                  <a:pt x="5773" y="12464"/>
                  <a:pt x="5772" y="12535"/>
                  <a:pt x="5819" y="12535"/>
                </a:cubicBezTo>
                <a:cubicBezTo>
                  <a:pt x="5865" y="12535"/>
                  <a:pt x="5865" y="12464"/>
                  <a:pt x="5819" y="12464"/>
                </a:cubicBezTo>
                <a:cubicBezTo>
                  <a:pt x="5818" y="12464"/>
                  <a:pt x="5817" y="12464"/>
                  <a:pt x="5817" y="12464"/>
                </a:cubicBezTo>
                <a:close/>
                <a:moveTo>
                  <a:pt x="4317" y="12446"/>
                </a:moveTo>
                <a:cubicBezTo>
                  <a:pt x="4290" y="12446"/>
                  <a:pt x="4265" y="12482"/>
                  <a:pt x="4290" y="12506"/>
                </a:cubicBezTo>
                <a:lnTo>
                  <a:pt x="4321" y="12536"/>
                </a:lnTo>
                <a:cubicBezTo>
                  <a:pt x="4328" y="12543"/>
                  <a:pt x="4336" y="12546"/>
                  <a:pt x="4344" y="12546"/>
                </a:cubicBezTo>
                <a:cubicBezTo>
                  <a:pt x="4371" y="12546"/>
                  <a:pt x="4395" y="12511"/>
                  <a:pt x="4371" y="12486"/>
                </a:cubicBezTo>
                <a:lnTo>
                  <a:pt x="4340" y="12456"/>
                </a:lnTo>
                <a:cubicBezTo>
                  <a:pt x="4333" y="12449"/>
                  <a:pt x="4325" y="12446"/>
                  <a:pt x="4317" y="12446"/>
                </a:cubicBezTo>
                <a:close/>
                <a:moveTo>
                  <a:pt x="2604" y="12425"/>
                </a:moveTo>
                <a:cubicBezTo>
                  <a:pt x="2577" y="12425"/>
                  <a:pt x="2552" y="12461"/>
                  <a:pt x="2577" y="12485"/>
                </a:cubicBezTo>
                <a:cubicBezTo>
                  <a:pt x="2597" y="12504"/>
                  <a:pt x="2617" y="12525"/>
                  <a:pt x="2638" y="12545"/>
                </a:cubicBezTo>
                <a:cubicBezTo>
                  <a:pt x="2646" y="12552"/>
                  <a:pt x="2654" y="12555"/>
                  <a:pt x="2662" y="12555"/>
                </a:cubicBezTo>
                <a:cubicBezTo>
                  <a:pt x="2689" y="12555"/>
                  <a:pt x="2713" y="12520"/>
                  <a:pt x="2687" y="12496"/>
                </a:cubicBezTo>
                <a:cubicBezTo>
                  <a:pt x="2668" y="12476"/>
                  <a:pt x="2649" y="12455"/>
                  <a:pt x="2628" y="12435"/>
                </a:cubicBezTo>
                <a:cubicBezTo>
                  <a:pt x="2620" y="12428"/>
                  <a:pt x="2612" y="12425"/>
                  <a:pt x="2604" y="12425"/>
                </a:cubicBezTo>
                <a:close/>
                <a:moveTo>
                  <a:pt x="5007" y="12459"/>
                </a:moveTo>
                <a:cubicBezTo>
                  <a:pt x="4938" y="12459"/>
                  <a:pt x="4938" y="12566"/>
                  <a:pt x="5007" y="12566"/>
                </a:cubicBezTo>
                <a:cubicBezTo>
                  <a:pt x="5075" y="12565"/>
                  <a:pt x="5075" y="12459"/>
                  <a:pt x="5007" y="12459"/>
                </a:cubicBezTo>
                <a:close/>
                <a:moveTo>
                  <a:pt x="17850" y="12441"/>
                </a:moveTo>
                <a:cubicBezTo>
                  <a:pt x="17831" y="12441"/>
                  <a:pt x="17812" y="12450"/>
                  <a:pt x="17803" y="12467"/>
                </a:cubicBezTo>
                <a:cubicBezTo>
                  <a:pt x="17798" y="12478"/>
                  <a:pt x="17793" y="12487"/>
                  <a:pt x="17787" y="12498"/>
                </a:cubicBezTo>
                <a:cubicBezTo>
                  <a:pt x="17775" y="12524"/>
                  <a:pt x="17781" y="12555"/>
                  <a:pt x="17807" y="12571"/>
                </a:cubicBezTo>
                <a:cubicBezTo>
                  <a:pt x="17815" y="12576"/>
                  <a:pt x="17824" y="12578"/>
                  <a:pt x="17833" y="12578"/>
                </a:cubicBezTo>
                <a:cubicBezTo>
                  <a:pt x="17852" y="12578"/>
                  <a:pt x="17872" y="12569"/>
                  <a:pt x="17881" y="12551"/>
                </a:cubicBezTo>
                <a:cubicBezTo>
                  <a:pt x="17886" y="12541"/>
                  <a:pt x="17891" y="12532"/>
                  <a:pt x="17896" y="12522"/>
                </a:cubicBezTo>
                <a:cubicBezTo>
                  <a:pt x="17909" y="12496"/>
                  <a:pt x="17903" y="12462"/>
                  <a:pt x="17876" y="12449"/>
                </a:cubicBezTo>
                <a:cubicBezTo>
                  <a:pt x="17869" y="12444"/>
                  <a:pt x="17859" y="12441"/>
                  <a:pt x="17850" y="12441"/>
                </a:cubicBezTo>
                <a:close/>
                <a:moveTo>
                  <a:pt x="608" y="12496"/>
                </a:moveTo>
                <a:cubicBezTo>
                  <a:pt x="594" y="12496"/>
                  <a:pt x="580" y="12504"/>
                  <a:pt x="573" y="12522"/>
                </a:cubicBezTo>
                <a:cubicBezTo>
                  <a:pt x="568" y="12538"/>
                  <a:pt x="563" y="12551"/>
                  <a:pt x="558" y="12566"/>
                </a:cubicBezTo>
                <a:cubicBezTo>
                  <a:pt x="549" y="12592"/>
                  <a:pt x="571" y="12610"/>
                  <a:pt x="592" y="12610"/>
                </a:cubicBezTo>
                <a:cubicBezTo>
                  <a:pt x="606" y="12610"/>
                  <a:pt x="620" y="12603"/>
                  <a:pt x="626" y="12586"/>
                </a:cubicBezTo>
                <a:cubicBezTo>
                  <a:pt x="631" y="12570"/>
                  <a:pt x="636" y="12555"/>
                  <a:pt x="641" y="12541"/>
                </a:cubicBezTo>
                <a:cubicBezTo>
                  <a:pt x="651" y="12514"/>
                  <a:pt x="630" y="12496"/>
                  <a:pt x="608" y="12496"/>
                </a:cubicBezTo>
                <a:close/>
                <a:moveTo>
                  <a:pt x="2003" y="12496"/>
                </a:moveTo>
                <a:cubicBezTo>
                  <a:pt x="1962" y="12496"/>
                  <a:pt x="1926" y="12550"/>
                  <a:pt x="1962" y="12587"/>
                </a:cubicBezTo>
                <a:cubicBezTo>
                  <a:pt x="1973" y="12597"/>
                  <a:pt x="1982" y="12608"/>
                  <a:pt x="1991" y="12617"/>
                </a:cubicBezTo>
                <a:cubicBezTo>
                  <a:pt x="2002" y="12629"/>
                  <a:pt x="2014" y="12633"/>
                  <a:pt x="2026" y="12633"/>
                </a:cubicBezTo>
                <a:cubicBezTo>
                  <a:pt x="2066" y="12633"/>
                  <a:pt x="2103" y="12580"/>
                  <a:pt x="2067" y="12543"/>
                </a:cubicBezTo>
                <a:cubicBezTo>
                  <a:pt x="2058" y="12532"/>
                  <a:pt x="2048" y="12522"/>
                  <a:pt x="2038" y="12513"/>
                </a:cubicBezTo>
                <a:cubicBezTo>
                  <a:pt x="2027" y="12501"/>
                  <a:pt x="2015" y="12496"/>
                  <a:pt x="2003" y="12496"/>
                </a:cubicBezTo>
                <a:close/>
                <a:moveTo>
                  <a:pt x="19364" y="12567"/>
                </a:moveTo>
                <a:cubicBezTo>
                  <a:pt x="19318" y="12567"/>
                  <a:pt x="19318" y="12638"/>
                  <a:pt x="19364" y="12638"/>
                </a:cubicBezTo>
                <a:lnTo>
                  <a:pt x="19380" y="12638"/>
                </a:lnTo>
                <a:cubicBezTo>
                  <a:pt x="19426" y="12638"/>
                  <a:pt x="19426" y="12567"/>
                  <a:pt x="19380" y="12567"/>
                </a:cubicBezTo>
                <a:close/>
                <a:moveTo>
                  <a:pt x="8575" y="12574"/>
                </a:moveTo>
                <a:cubicBezTo>
                  <a:pt x="8530" y="12574"/>
                  <a:pt x="8530" y="12645"/>
                  <a:pt x="8575" y="12645"/>
                </a:cubicBezTo>
                <a:cubicBezTo>
                  <a:pt x="8575" y="12645"/>
                  <a:pt x="8576" y="12645"/>
                  <a:pt x="8576" y="12645"/>
                </a:cubicBezTo>
                <a:cubicBezTo>
                  <a:pt x="8621" y="12645"/>
                  <a:pt x="8621" y="12574"/>
                  <a:pt x="8575" y="12574"/>
                </a:cubicBezTo>
                <a:close/>
                <a:moveTo>
                  <a:pt x="11128" y="12581"/>
                </a:moveTo>
                <a:cubicBezTo>
                  <a:pt x="11082" y="12581"/>
                  <a:pt x="11082" y="12651"/>
                  <a:pt x="11128" y="12651"/>
                </a:cubicBezTo>
                <a:lnTo>
                  <a:pt x="11144" y="12651"/>
                </a:lnTo>
                <a:cubicBezTo>
                  <a:pt x="11144" y="12651"/>
                  <a:pt x="11145" y="12651"/>
                  <a:pt x="11145" y="12651"/>
                </a:cubicBezTo>
                <a:cubicBezTo>
                  <a:pt x="11189" y="12651"/>
                  <a:pt x="11188" y="12581"/>
                  <a:pt x="11144" y="12581"/>
                </a:cubicBezTo>
                <a:close/>
                <a:moveTo>
                  <a:pt x="5451" y="12504"/>
                </a:moveTo>
                <a:cubicBezTo>
                  <a:pt x="5431" y="12504"/>
                  <a:pt x="5421" y="12518"/>
                  <a:pt x="5416" y="12532"/>
                </a:cubicBezTo>
                <a:cubicBezTo>
                  <a:pt x="5409" y="12519"/>
                  <a:pt x="5397" y="12509"/>
                  <a:pt x="5384" y="12506"/>
                </a:cubicBezTo>
                <a:cubicBezTo>
                  <a:pt x="5379" y="12505"/>
                  <a:pt x="5375" y="12504"/>
                  <a:pt x="5370" y="12504"/>
                </a:cubicBezTo>
                <a:cubicBezTo>
                  <a:pt x="5347" y="12504"/>
                  <a:pt x="5326" y="12521"/>
                  <a:pt x="5319" y="12543"/>
                </a:cubicBezTo>
                <a:cubicBezTo>
                  <a:pt x="5314" y="12557"/>
                  <a:pt x="5308" y="12572"/>
                  <a:pt x="5303" y="12587"/>
                </a:cubicBezTo>
                <a:cubicBezTo>
                  <a:pt x="5293" y="12614"/>
                  <a:pt x="5314" y="12646"/>
                  <a:pt x="5340" y="12653"/>
                </a:cubicBezTo>
                <a:cubicBezTo>
                  <a:pt x="5344" y="12654"/>
                  <a:pt x="5349" y="12655"/>
                  <a:pt x="5353" y="12655"/>
                </a:cubicBezTo>
                <a:cubicBezTo>
                  <a:pt x="5376" y="12655"/>
                  <a:pt x="5397" y="12638"/>
                  <a:pt x="5405" y="12616"/>
                </a:cubicBezTo>
                <a:cubicBezTo>
                  <a:pt x="5410" y="12602"/>
                  <a:pt x="5415" y="12586"/>
                  <a:pt x="5421" y="12571"/>
                </a:cubicBezTo>
                <a:cubicBezTo>
                  <a:pt x="5422" y="12569"/>
                  <a:pt x="5424" y="12565"/>
                  <a:pt x="5424" y="12562"/>
                </a:cubicBezTo>
                <a:cubicBezTo>
                  <a:pt x="5429" y="12571"/>
                  <a:pt x="5437" y="12576"/>
                  <a:pt x="5450" y="12576"/>
                </a:cubicBezTo>
                <a:cubicBezTo>
                  <a:pt x="5495" y="12575"/>
                  <a:pt x="5495" y="12504"/>
                  <a:pt x="5451" y="12504"/>
                </a:cubicBezTo>
                <a:close/>
                <a:moveTo>
                  <a:pt x="11337" y="12597"/>
                </a:moveTo>
                <a:cubicBezTo>
                  <a:pt x="11293" y="12597"/>
                  <a:pt x="11293" y="12667"/>
                  <a:pt x="11338" y="12669"/>
                </a:cubicBezTo>
                <a:cubicBezTo>
                  <a:pt x="11385" y="12669"/>
                  <a:pt x="11385" y="12597"/>
                  <a:pt x="11338" y="12597"/>
                </a:cubicBezTo>
                <a:cubicBezTo>
                  <a:pt x="11338" y="12597"/>
                  <a:pt x="11338" y="12597"/>
                  <a:pt x="11337" y="12597"/>
                </a:cubicBezTo>
                <a:close/>
                <a:moveTo>
                  <a:pt x="8155" y="12525"/>
                </a:moveTo>
                <a:cubicBezTo>
                  <a:pt x="8109" y="12525"/>
                  <a:pt x="8079" y="12595"/>
                  <a:pt x="8128" y="12625"/>
                </a:cubicBezTo>
                <a:cubicBezTo>
                  <a:pt x="8153" y="12640"/>
                  <a:pt x="8177" y="12655"/>
                  <a:pt x="8202" y="12670"/>
                </a:cubicBezTo>
                <a:cubicBezTo>
                  <a:pt x="8211" y="12675"/>
                  <a:pt x="8220" y="12678"/>
                  <a:pt x="8229" y="12678"/>
                </a:cubicBezTo>
                <a:cubicBezTo>
                  <a:pt x="8275" y="12678"/>
                  <a:pt x="8306" y="12607"/>
                  <a:pt x="8257" y="12577"/>
                </a:cubicBezTo>
                <a:cubicBezTo>
                  <a:pt x="8232" y="12562"/>
                  <a:pt x="8207" y="12548"/>
                  <a:pt x="8182" y="12533"/>
                </a:cubicBezTo>
                <a:cubicBezTo>
                  <a:pt x="8173" y="12528"/>
                  <a:pt x="8164" y="12525"/>
                  <a:pt x="8155" y="12525"/>
                </a:cubicBezTo>
                <a:close/>
                <a:moveTo>
                  <a:pt x="24884" y="12599"/>
                </a:moveTo>
                <a:cubicBezTo>
                  <a:pt x="24874" y="12599"/>
                  <a:pt x="24864" y="12605"/>
                  <a:pt x="24858" y="12617"/>
                </a:cubicBezTo>
                <a:cubicBezTo>
                  <a:pt x="24852" y="12628"/>
                  <a:pt x="24847" y="12637"/>
                  <a:pt x="24842" y="12648"/>
                </a:cubicBezTo>
                <a:cubicBezTo>
                  <a:pt x="24828" y="12675"/>
                  <a:pt x="24852" y="12701"/>
                  <a:pt x="24876" y="12701"/>
                </a:cubicBezTo>
                <a:cubicBezTo>
                  <a:pt x="24887" y="12701"/>
                  <a:pt x="24897" y="12695"/>
                  <a:pt x="24904" y="12682"/>
                </a:cubicBezTo>
                <a:cubicBezTo>
                  <a:pt x="24909" y="12672"/>
                  <a:pt x="24914" y="12663"/>
                  <a:pt x="24919" y="12653"/>
                </a:cubicBezTo>
                <a:cubicBezTo>
                  <a:pt x="24932" y="12625"/>
                  <a:pt x="24908" y="12599"/>
                  <a:pt x="24884" y="12599"/>
                </a:cubicBezTo>
                <a:close/>
                <a:moveTo>
                  <a:pt x="15731" y="12601"/>
                </a:moveTo>
                <a:cubicBezTo>
                  <a:pt x="15707" y="12601"/>
                  <a:pt x="15682" y="12626"/>
                  <a:pt x="15697" y="12654"/>
                </a:cubicBezTo>
                <a:cubicBezTo>
                  <a:pt x="15706" y="12670"/>
                  <a:pt x="15717" y="12680"/>
                  <a:pt x="15730" y="12687"/>
                </a:cubicBezTo>
                <a:cubicBezTo>
                  <a:pt x="15735" y="12696"/>
                  <a:pt x="15745" y="12702"/>
                  <a:pt x="15758" y="12702"/>
                </a:cubicBezTo>
                <a:lnTo>
                  <a:pt x="15779" y="12702"/>
                </a:lnTo>
                <a:cubicBezTo>
                  <a:pt x="15781" y="12702"/>
                  <a:pt x="15784" y="12701"/>
                  <a:pt x="15787" y="12701"/>
                </a:cubicBezTo>
                <a:lnTo>
                  <a:pt x="15788" y="12701"/>
                </a:lnTo>
                <a:cubicBezTo>
                  <a:pt x="15789" y="12701"/>
                  <a:pt x="15789" y="12700"/>
                  <a:pt x="15791" y="12700"/>
                </a:cubicBezTo>
                <a:cubicBezTo>
                  <a:pt x="15798" y="12697"/>
                  <a:pt x="15803" y="12692"/>
                  <a:pt x="15806" y="12685"/>
                </a:cubicBezTo>
                <a:cubicBezTo>
                  <a:pt x="15810" y="12679"/>
                  <a:pt x="15813" y="12672"/>
                  <a:pt x="15813" y="12665"/>
                </a:cubicBezTo>
                <a:cubicBezTo>
                  <a:pt x="15813" y="12655"/>
                  <a:pt x="15809" y="12648"/>
                  <a:pt x="15803" y="12641"/>
                </a:cubicBezTo>
                <a:cubicBezTo>
                  <a:pt x="15796" y="12638"/>
                  <a:pt x="15788" y="12633"/>
                  <a:pt x="15777" y="12632"/>
                </a:cubicBezTo>
                <a:cubicBezTo>
                  <a:pt x="15776" y="12632"/>
                  <a:pt x="15775" y="12630"/>
                  <a:pt x="15773" y="12630"/>
                </a:cubicBezTo>
                <a:cubicBezTo>
                  <a:pt x="15766" y="12629"/>
                  <a:pt x="15761" y="12624"/>
                  <a:pt x="15759" y="12618"/>
                </a:cubicBezTo>
                <a:cubicBezTo>
                  <a:pt x="15752" y="12606"/>
                  <a:pt x="15742" y="12601"/>
                  <a:pt x="15731" y="12601"/>
                </a:cubicBezTo>
                <a:close/>
                <a:moveTo>
                  <a:pt x="17218" y="12558"/>
                </a:moveTo>
                <a:cubicBezTo>
                  <a:pt x="17199" y="12558"/>
                  <a:pt x="17179" y="12569"/>
                  <a:pt x="17169" y="12586"/>
                </a:cubicBezTo>
                <a:cubicBezTo>
                  <a:pt x="17154" y="12613"/>
                  <a:pt x="17165" y="12642"/>
                  <a:pt x="17189" y="12659"/>
                </a:cubicBezTo>
                <a:cubicBezTo>
                  <a:pt x="17209" y="12675"/>
                  <a:pt x="17228" y="12690"/>
                  <a:pt x="17249" y="12703"/>
                </a:cubicBezTo>
                <a:cubicBezTo>
                  <a:pt x="17256" y="12708"/>
                  <a:pt x="17265" y="12710"/>
                  <a:pt x="17274" y="12710"/>
                </a:cubicBezTo>
                <a:cubicBezTo>
                  <a:pt x="17293" y="12710"/>
                  <a:pt x="17314" y="12700"/>
                  <a:pt x="17322" y="12684"/>
                </a:cubicBezTo>
                <a:cubicBezTo>
                  <a:pt x="17338" y="12656"/>
                  <a:pt x="17326" y="12628"/>
                  <a:pt x="17303" y="12611"/>
                </a:cubicBezTo>
                <a:cubicBezTo>
                  <a:pt x="17284" y="12595"/>
                  <a:pt x="17264" y="12581"/>
                  <a:pt x="17243" y="12566"/>
                </a:cubicBezTo>
                <a:cubicBezTo>
                  <a:pt x="17235" y="12561"/>
                  <a:pt x="17227" y="12558"/>
                  <a:pt x="17218" y="12558"/>
                </a:cubicBezTo>
                <a:close/>
                <a:moveTo>
                  <a:pt x="16405" y="12649"/>
                </a:moveTo>
                <a:cubicBezTo>
                  <a:pt x="16358" y="12649"/>
                  <a:pt x="16358" y="12719"/>
                  <a:pt x="16405" y="12719"/>
                </a:cubicBezTo>
                <a:lnTo>
                  <a:pt x="16420" y="12719"/>
                </a:lnTo>
                <a:cubicBezTo>
                  <a:pt x="16466" y="12719"/>
                  <a:pt x="16466" y="12649"/>
                  <a:pt x="16420" y="12649"/>
                </a:cubicBezTo>
                <a:close/>
                <a:moveTo>
                  <a:pt x="1430" y="12569"/>
                </a:moveTo>
                <a:cubicBezTo>
                  <a:pt x="1412" y="12569"/>
                  <a:pt x="1394" y="12579"/>
                  <a:pt x="1383" y="12596"/>
                </a:cubicBezTo>
                <a:cubicBezTo>
                  <a:pt x="1373" y="12612"/>
                  <a:pt x="1364" y="12627"/>
                  <a:pt x="1354" y="12640"/>
                </a:cubicBezTo>
                <a:cubicBezTo>
                  <a:pt x="1338" y="12664"/>
                  <a:pt x="1349" y="12700"/>
                  <a:pt x="1373" y="12714"/>
                </a:cubicBezTo>
                <a:cubicBezTo>
                  <a:pt x="1381" y="12718"/>
                  <a:pt x="1390" y="12720"/>
                  <a:pt x="1398" y="12720"/>
                </a:cubicBezTo>
                <a:cubicBezTo>
                  <a:pt x="1417" y="12720"/>
                  <a:pt x="1435" y="12711"/>
                  <a:pt x="1446" y="12695"/>
                </a:cubicBezTo>
                <a:cubicBezTo>
                  <a:pt x="1456" y="12679"/>
                  <a:pt x="1466" y="12664"/>
                  <a:pt x="1476" y="12650"/>
                </a:cubicBezTo>
                <a:cubicBezTo>
                  <a:pt x="1492" y="12627"/>
                  <a:pt x="1482" y="12591"/>
                  <a:pt x="1456" y="12576"/>
                </a:cubicBezTo>
                <a:cubicBezTo>
                  <a:pt x="1448" y="12571"/>
                  <a:pt x="1439" y="12569"/>
                  <a:pt x="1430" y="12569"/>
                </a:cubicBezTo>
                <a:close/>
                <a:moveTo>
                  <a:pt x="10742" y="12624"/>
                </a:moveTo>
                <a:cubicBezTo>
                  <a:pt x="10718" y="12624"/>
                  <a:pt x="10694" y="12650"/>
                  <a:pt x="10709" y="12677"/>
                </a:cubicBezTo>
                <a:cubicBezTo>
                  <a:pt x="10714" y="12687"/>
                  <a:pt x="10719" y="12698"/>
                  <a:pt x="10725" y="12707"/>
                </a:cubicBezTo>
                <a:cubicBezTo>
                  <a:pt x="10731" y="12720"/>
                  <a:pt x="10741" y="12725"/>
                  <a:pt x="10752" y="12725"/>
                </a:cubicBezTo>
                <a:cubicBezTo>
                  <a:pt x="10775" y="12725"/>
                  <a:pt x="10800" y="12700"/>
                  <a:pt x="10785" y="12672"/>
                </a:cubicBezTo>
                <a:cubicBezTo>
                  <a:pt x="10780" y="12661"/>
                  <a:pt x="10775" y="12653"/>
                  <a:pt x="10770" y="12642"/>
                </a:cubicBezTo>
                <a:cubicBezTo>
                  <a:pt x="10763" y="12630"/>
                  <a:pt x="10752" y="12624"/>
                  <a:pt x="10742" y="12624"/>
                </a:cubicBezTo>
                <a:close/>
                <a:moveTo>
                  <a:pt x="6328" y="12676"/>
                </a:moveTo>
                <a:cubicBezTo>
                  <a:pt x="6310" y="12676"/>
                  <a:pt x="6292" y="12687"/>
                  <a:pt x="6292" y="12711"/>
                </a:cubicBezTo>
                <a:lnTo>
                  <a:pt x="6292" y="12726"/>
                </a:lnTo>
                <a:cubicBezTo>
                  <a:pt x="6292" y="12749"/>
                  <a:pt x="6310" y="12760"/>
                  <a:pt x="6328" y="12760"/>
                </a:cubicBezTo>
                <a:cubicBezTo>
                  <a:pt x="6346" y="12760"/>
                  <a:pt x="6363" y="12749"/>
                  <a:pt x="6363" y="12726"/>
                </a:cubicBezTo>
                <a:lnTo>
                  <a:pt x="6363" y="12711"/>
                </a:lnTo>
                <a:cubicBezTo>
                  <a:pt x="6363" y="12687"/>
                  <a:pt x="6346" y="12676"/>
                  <a:pt x="6328" y="12676"/>
                </a:cubicBezTo>
                <a:close/>
                <a:moveTo>
                  <a:pt x="10094" y="12605"/>
                </a:moveTo>
                <a:cubicBezTo>
                  <a:pt x="10053" y="12605"/>
                  <a:pt x="10016" y="12659"/>
                  <a:pt x="10053" y="12696"/>
                </a:cubicBezTo>
                <a:cubicBezTo>
                  <a:pt x="10078" y="12720"/>
                  <a:pt x="10103" y="12745"/>
                  <a:pt x="10128" y="12771"/>
                </a:cubicBezTo>
                <a:cubicBezTo>
                  <a:pt x="10139" y="12783"/>
                  <a:pt x="10152" y="12787"/>
                  <a:pt x="10164" y="12787"/>
                </a:cubicBezTo>
                <a:cubicBezTo>
                  <a:pt x="10205" y="12787"/>
                  <a:pt x="10241" y="12734"/>
                  <a:pt x="10204" y="12697"/>
                </a:cubicBezTo>
                <a:cubicBezTo>
                  <a:pt x="10180" y="12671"/>
                  <a:pt x="10155" y="12646"/>
                  <a:pt x="10129" y="12621"/>
                </a:cubicBezTo>
                <a:cubicBezTo>
                  <a:pt x="10118" y="12610"/>
                  <a:pt x="10106" y="12605"/>
                  <a:pt x="10094" y="12605"/>
                </a:cubicBezTo>
                <a:close/>
                <a:moveTo>
                  <a:pt x="19649" y="12668"/>
                </a:moveTo>
                <a:cubicBezTo>
                  <a:pt x="19631" y="12668"/>
                  <a:pt x="19614" y="12676"/>
                  <a:pt x="19604" y="12695"/>
                </a:cubicBezTo>
                <a:cubicBezTo>
                  <a:pt x="19590" y="12718"/>
                  <a:pt x="19599" y="12755"/>
                  <a:pt x="19624" y="12768"/>
                </a:cubicBezTo>
                <a:cubicBezTo>
                  <a:pt x="19634" y="12773"/>
                  <a:pt x="19643" y="12779"/>
                  <a:pt x="19653" y="12784"/>
                </a:cubicBezTo>
                <a:cubicBezTo>
                  <a:pt x="19662" y="12788"/>
                  <a:pt x="19672" y="12790"/>
                  <a:pt x="19681" y="12790"/>
                </a:cubicBezTo>
                <a:cubicBezTo>
                  <a:pt x="19699" y="12790"/>
                  <a:pt x="19716" y="12782"/>
                  <a:pt x="19727" y="12764"/>
                </a:cubicBezTo>
                <a:cubicBezTo>
                  <a:pt x="19741" y="12740"/>
                  <a:pt x="19734" y="12703"/>
                  <a:pt x="19708" y="12691"/>
                </a:cubicBezTo>
                <a:cubicBezTo>
                  <a:pt x="19697" y="12685"/>
                  <a:pt x="19688" y="12680"/>
                  <a:pt x="19677" y="12675"/>
                </a:cubicBezTo>
                <a:cubicBezTo>
                  <a:pt x="19668" y="12670"/>
                  <a:pt x="19658" y="12668"/>
                  <a:pt x="19649" y="12668"/>
                </a:cubicBezTo>
                <a:close/>
                <a:moveTo>
                  <a:pt x="21901" y="12698"/>
                </a:moveTo>
                <a:cubicBezTo>
                  <a:pt x="21877" y="12698"/>
                  <a:pt x="21852" y="12723"/>
                  <a:pt x="21867" y="12750"/>
                </a:cubicBezTo>
                <a:cubicBezTo>
                  <a:pt x="21872" y="12761"/>
                  <a:pt x="21877" y="12770"/>
                  <a:pt x="21882" y="12781"/>
                </a:cubicBezTo>
                <a:cubicBezTo>
                  <a:pt x="21889" y="12793"/>
                  <a:pt x="21900" y="12799"/>
                  <a:pt x="21910" y="12799"/>
                </a:cubicBezTo>
                <a:cubicBezTo>
                  <a:pt x="21934" y="12799"/>
                  <a:pt x="21958" y="12773"/>
                  <a:pt x="21943" y="12745"/>
                </a:cubicBezTo>
                <a:cubicBezTo>
                  <a:pt x="21937" y="12735"/>
                  <a:pt x="21932" y="12726"/>
                  <a:pt x="21929" y="12716"/>
                </a:cubicBezTo>
                <a:cubicBezTo>
                  <a:pt x="21922" y="12703"/>
                  <a:pt x="21911" y="12698"/>
                  <a:pt x="21901" y="12698"/>
                </a:cubicBezTo>
                <a:close/>
                <a:moveTo>
                  <a:pt x="14674" y="12720"/>
                </a:moveTo>
                <a:cubicBezTo>
                  <a:pt x="14640" y="12720"/>
                  <a:pt x="14629" y="12777"/>
                  <a:pt x="14667" y="12790"/>
                </a:cubicBezTo>
                <a:cubicBezTo>
                  <a:pt x="14681" y="12795"/>
                  <a:pt x="14697" y="12801"/>
                  <a:pt x="14712" y="12806"/>
                </a:cubicBezTo>
                <a:cubicBezTo>
                  <a:pt x="14716" y="12807"/>
                  <a:pt x="14720" y="12808"/>
                  <a:pt x="14724" y="12808"/>
                </a:cubicBezTo>
                <a:cubicBezTo>
                  <a:pt x="14758" y="12808"/>
                  <a:pt x="14770" y="12752"/>
                  <a:pt x="14732" y="12738"/>
                </a:cubicBezTo>
                <a:cubicBezTo>
                  <a:pt x="14717" y="12733"/>
                  <a:pt x="14701" y="12727"/>
                  <a:pt x="14687" y="12722"/>
                </a:cubicBezTo>
                <a:cubicBezTo>
                  <a:pt x="14682" y="12720"/>
                  <a:pt x="14678" y="12720"/>
                  <a:pt x="14674" y="12720"/>
                </a:cubicBezTo>
                <a:close/>
                <a:moveTo>
                  <a:pt x="7179" y="12658"/>
                </a:moveTo>
                <a:cubicBezTo>
                  <a:pt x="7138" y="12658"/>
                  <a:pt x="7101" y="12711"/>
                  <a:pt x="7139" y="12748"/>
                </a:cubicBezTo>
                <a:lnTo>
                  <a:pt x="7184" y="12792"/>
                </a:lnTo>
                <a:cubicBezTo>
                  <a:pt x="7195" y="12804"/>
                  <a:pt x="7208" y="12809"/>
                  <a:pt x="7221" y="12809"/>
                </a:cubicBezTo>
                <a:cubicBezTo>
                  <a:pt x="7261" y="12809"/>
                  <a:pt x="7296" y="12756"/>
                  <a:pt x="7259" y="12718"/>
                </a:cubicBezTo>
                <a:lnTo>
                  <a:pt x="7215" y="12674"/>
                </a:lnTo>
                <a:cubicBezTo>
                  <a:pt x="7204" y="12663"/>
                  <a:pt x="7191" y="12658"/>
                  <a:pt x="7179" y="12658"/>
                </a:cubicBezTo>
                <a:close/>
                <a:moveTo>
                  <a:pt x="4255" y="12745"/>
                </a:moveTo>
                <a:cubicBezTo>
                  <a:pt x="4238" y="12745"/>
                  <a:pt x="4220" y="12757"/>
                  <a:pt x="4220" y="12780"/>
                </a:cubicBezTo>
                <a:lnTo>
                  <a:pt x="4220" y="12795"/>
                </a:lnTo>
                <a:cubicBezTo>
                  <a:pt x="4220" y="12818"/>
                  <a:pt x="4238" y="12830"/>
                  <a:pt x="4255" y="12830"/>
                </a:cubicBezTo>
                <a:cubicBezTo>
                  <a:pt x="4273" y="12830"/>
                  <a:pt x="4290" y="12818"/>
                  <a:pt x="4290" y="12795"/>
                </a:cubicBezTo>
                <a:lnTo>
                  <a:pt x="4290" y="12780"/>
                </a:lnTo>
                <a:cubicBezTo>
                  <a:pt x="4290" y="12757"/>
                  <a:pt x="4273" y="12745"/>
                  <a:pt x="4255" y="12745"/>
                </a:cubicBezTo>
                <a:close/>
                <a:moveTo>
                  <a:pt x="7688" y="12783"/>
                </a:moveTo>
                <a:cubicBezTo>
                  <a:pt x="7670" y="12783"/>
                  <a:pt x="7652" y="12794"/>
                  <a:pt x="7652" y="12817"/>
                </a:cubicBezTo>
                <a:lnTo>
                  <a:pt x="7652" y="12848"/>
                </a:lnTo>
                <a:cubicBezTo>
                  <a:pt x="7652" y="12871"/>
                  <a:pt x="7670" y="12882"/>
                  <a:pt x="7688" y="12882"/>
                </a:cubicBezTo>
                <a:cubicBezTo>
                  <a:pt x="7705" y="12882"/>
                  <a:pt x="7723" y="12871"/>
                  <a:pt x="7723" y="12848"/>
                </a:cubicBezTo>
                <a:lnTo>
                  <a:pt x="7723" y="12817"/>
                </a:lnTo>
                <a:cubicBezTo>
                  <a:pt x="7723" y="12794"/>
                  <a:pt x="7705" y="12783"/>
                  <a:pt x="7688" y="12783"/>
                </a:cubicBezTo>
                <a:close/>
                <a:moveTo>
                  <a:pt x="12298" y="12855"/>
                </a:moveTo>
                <a:cubicBezTo>
                  <a:pt x="12255" y="12855"/>
                  <a:pt x="12254" y="12925"/>
                  <a:pt x="12299" y="12926"/>
                </a:cubicBezTo>
                <a:cubicBezTo>
                  <a:pt x="12345" y="12926"/>
                  <a:pt x="12345" y="12855"/>
                  <a:pt x="12299" y="12855"/>
                </a:cubicBezTo>
                <a:cubicBezTo>
                  <a:pt x="12299" y="12855"/>
                  <a:pt x="12298" y="12855"/>
                  <a:pt x="12298" y="12855"/>
                </a:cubicBezTo>
                <a:close/>
                <a:moveTo>
                  <a:pt x="113" y="12853"/>
                </a:moveTo>
                <a:cubicBezTo>
                  <a:pt x="108" y="12853"/>
                  <a:pt x="104" y="12853"/>
                  <a:pt x="99" y="12854"/>
                </a:cubicBezTo>
                <a:cubicBezTo>
                  <a:pt x="58" y="12863"/>
                  <a:pt x="70" y="12922"/>
                  <a:pt x="108" y="12923"/>
                </a:cubicBezTo>
                <a:cubicBezTo>
                  <a:pt x="113" y="12933"/>
                  <a:pt x="125" y="12939"/>
                  <a:pt x="137" y="12939"/>
                </a:cubicBezTo>
                <a:cubicBezTo>
                  <a:pt x="144" y="12939"/>
                  <a:pt x="150" y="12937"/>
                  <a:pt x="155" y="12934"/>
                </a:cubicBezTo>
                <a:cubicBezTo>
                  <a:pt x="173" y="12923"/>
                  <a:pt x="176" y="12902"/>
                  <a:pt x="168" y="12885"/>
                </a:cubicBezTo>
                <a:cubicBezTo>
                  <a:pt x="158" y="12863"/>
                  <a:pt x="136" y="12853"/>
                  <a:pt x="113" y="12853"/>
                </a:cubicBezTo>
                <a:close/>
                <a:moveTo>
                  <a:pt x="6258" y="12863"/>
                </a:moveTo>
                <a:cubicBezTo>
                  <a:pt x="6224" y="12863"/>
                  <a:pt x="6214" y="12921"/>
                  <a:pt x="6251" y="12934"/>
                </a:cubicBezTo>
                <a:cubicBezTo>
                  <a:pt x="6265" y="12939"/>
                  <a:pt x="6281" y="12944"/>
                  <a:pt x="6295" y="12951"/>
                </a:cubicBezTo>
                <a:cubicBezTo>
                  <a:pt x="6300" y="12953"/>
                  <a:pt x="6304" y="12954"/>
                  <a:pt x="6308" y="12954"/>
                </a:cubicBezTo>
                <a:cubicBezTo>
                  <a:pt x="6343" y="12954"/>
                  <a:pt x="6354" y="12897"/>
                  <a:pt x="6315" y="12883"/>
                </a:cubicBezTo>
                <a:cubicBezTo>
                  <a:pt x="6301" y="12878"/>
                  <a:pt x="6285" y="12873"/>
                  <a:pt x="6270" y="12866"/>
                </a:cubicBezTo>
                <a:cubicBezTo>
                  <a:pt x="6266" y="12864"/>
                  <a:pt x="6262" y="12863"/>
                  <a:pt x="6258" y="12863"/>
                </a:cubicBezTo>
                <a:close/>
                <a:moveTo>
                  <a:pt x="434" y="12852"/>
                </a:moveTo>
                <a:cubicBezTo>
                  <a:pt x="424" y="12852"/>
                  <a:pt x="413" y="12858"/>
                  <a:pt x="407" y="12871"/>
                </a:cubicBezTo>
                <a:cubicBezTo>
                  <a:pt x="401" y="12881"/>
                  <a:pt x="396" y="12891"/>
                  <a:pt x="391" y="12901"/>
                </a:cubicBezTo>
                <a:cubicBezTo>
                  <a:pt x="377" y="12929"/>
                  <a:pt x="401" y="12955"/>
                  <a:pt x="425" y="12955"/>
                </a:cubicBezTo>
                <a:cubicBezTo>
                  <a:pt x="436" y="12955"/>
                  <a:pt x="446" y="12950"/>
                  <a:pt x="453" y="12937"/>
                </a:cubicBezTo>
                <a:cubicBezTo>
                  <a:pt x="458" y="12926"/>
                  <a:pt x="463" y="12917"/>
                  <a:pt x="469" y="12906"/>
                </a:cubicBezTo>
                <a:cubicBezTo>
                  <a:pt x="481" y="12878"/>
                  <a:pt x="457" y="12852"/>
                  <a:pt x="434" y="12852"/>
                </a:cubicBezTo>
                <a:close/>
                <a:moveTo>
                  <a:pt x="23987" y="12868"/>
                </a:moveTo>
                <a:cubicBezTo>
                  <a:pt x="23981" y="12868"/>
                  <a:pt x="23975" y="12870"/>
                  <a:pt x="23968" y="12874"/>
                </a:cubicBezTo>
                <a:cubicBezTo>
                  <a:pt x="23953" y="12884"/>
                  <a:pt x="23938" y="12894"/>
                  <a:pt x="23924" y="12904"/>
                </a:cubicBezTo>
                <a:cubicBezTo>
                  <a:pt x="23892" y="12924"/>
                  <a:pt x="23911" y="12971"/>
                  <a:pt x="23941" y="12971"/>
                </a:cubicBezTo>
                <a:cubicBezTo>
                  <a:pt x="23947" y="12971"/>
                  <a:pt x="23953" y="12969"/>
                  <a:pt x="23959" y="12965"/>
                </a:cubicBezTo>
                <a:cubicBezTo>
                  <a:pt x="23975" y="12955"/>
                  <a:pt x="23989" y="12946"/>
                  <a:pt x="24004" y="12936"/>
                </a:cubicBezTo>
                <a:cubicBezTo>
                  <a:pt x="24036" y="12914"/>
                  <a:pt x="24016" y="12868"/>
                  <a:pt x="23987" y="12868"/>
                </a:cubicBezTo>
                <a:close/>
                <a:moveTo>
                  <a:pt x="5944" y="12913"/>
                </a:moveTo>
                <a:cubicBezTo>
                  <a:pt x="5898" y="12913"/>
                  <a:pt x="5898" y="12984"/>
                  <a:pt x="5944" y="12984"/>
                </a:cubicBezTo>
                <a:lnTo>
                  <a:pt x="5960" y="12984"/>
                </a:lnTo>
                <a:cubicBezTo>
                  <a:pt x="6005" y="12984"/>
                  <a:pt x="6006" y="12913"/>
                  <a:pt x="5960" y="12913"/>
                </a:cubicBezTo>
                <a:close/>
                <a:moveTo>
                  <a:pt x="5147" y="12850"/>
                </a:moveTo>
                <a:cubicBezTo>
                  <a:pt x="5138" y="12850"/>
                  <a:pt x="5129" y="12853"/>
                  <a:pt x="5123" y="12860"/>
                </a:cubicBezTo>
                <a:cubicBezTo>
                  <a:pt x="5104" y="12885"/>
                  <a:pt x="5083" y="12911"/>
                  <a:pt x="5063" y="12936"/>
                </a:cubicBezTo>
                <a:cubicBezTo>
                  <a:pt x="5052" y="12951"/>
                  <a:pt x="5049" y="12970"/>
                  <a:pt x="5063" y="12985"/>
                </a:cubicBezTo>
                <a:cubicBezTo>
                  <a:pt x="5070" y="12992"/>
                  <a:pt x="5080" y="12996"/>
                  <a:pt x="5089" y="12996"/>
                </a:cubicBezTo>
                <a:cubicBezTo>
                  <a:pt x="5098" y="12996"/>
                  <a:pt x="5107" y="12993"/>
                  <a:pt x="5113" y="12985"/>
                </a:cubicBezTo>
                <a:cubicBezTo>
                  <a:pt x="5132" y="12960"/>
                  <a:pt x="5153" y="12936"/>
                  <a:pt x="5173" y="12911"/>
                </a:cubicBezTo>
                <a:cubicBezTo>
                  <a:pt x="5185" y="12895"/>
                  <a:pt x="5188" y="12875"/>
                  <a:pt x="5173" y="12860"/>
                </a:cubicBezTo>
                <a:cubicBezTo>
                  <a:pt x="5167" y="12854"/>
                  <a:pt x="5157" y="12850"/>
                  <a:pt x="5147" y="12850"/>
                </a:cubicBezTo>
                <a:close/>
                <a:moveTo>
                  <a:pt x="2507" y="12873"/>
                </a:moveTo>
                <a:cubicBezTo>
                  <a:pt x="2497" y="12873"/>
                  <a:pt x="2486" y="12878"/>
                  <a:pt x="2480" y="12891"/>
                </a:cubicBezTo>
                <a:cubicBezTo>
                  <a:pt x="2469" y="12911"/>
                  <a:pt x="2460" y="12932"/>
                  <a:pt x="2450" y="12951"/>
                </a:cubicBezTo>
                <a:cubicBezTo>
                  <a:pt x="2435" y="12979"/>
                  <a:pt x="2460" y="13005"/>
                  <a:pt x="2483" y="13005"/>
                </a:cubicBezTo>
                <a:cubicBezTo>
                  <a:pt x="2494" y="13005"/>
                  <a:pt x="2505" y="12999"/>
                  <a:pt x="2511" y="12986"/>
                </a:cubicBezTo>
                <a:cubicBezTo>
                  <a:pt x="2522" y="12967"/>
                  <a:pt x="2530" y="12946"/>
                  <a:pt x="2541" y="12926"/>
                </a:cubicBezTo>
                <a:cubicBezTo>
                  <a:pt x="2554" y="12899"/>
                  <a:pt x="2530" y="12873"/>
                  <a:pt x="2507" y="12873"/>
                </a:cubicBezTo>
                <a:close/>
                <a:moveTo>
                  <a:pt x="18719" y="12807"/>
                </a:moveTo>
                <a:cubicBezTo>
                  <a:pt x="18705" y="12807"/>
                  <a:pt x="18692" y="12814"/>
                  <a:pt x="18687" y="12832"/>
                </a:cubicBezTo>
                <a:cubicBezTo>
                  <a:pt x="18674" y="12879"/>
                  <a:pt x="18667" y="12927"/>
                  <a:pt x="18667" y="12976"/>
                </a:cubicBezTo>
                <a:cubicBezTo>
                  <a:pt x="18667" y="12999"/>
                  <a:pt x="18685" y="13010"/>
                  <a:pt x="18703" y="13010"/>
                </a:cubicBezTo>
                <a:cubicBezTo>
                  <a:pt x="18721" y="13010"/>
                  <a:pt x="18739" y="12999"/>
                  <a:pt x="18739" y="12976"/>
                </a:cubicBezTo>
                <a:cubicBezTo>
                  <a:pt x="18740" y="12934"/>
                  <a:pt x="18745" y="12892"/>
                  <a:pt x="18755" y="12852"/>
                </a:cubicBezTo>
                <a:cubicBezTo>
                  <a:pt x="18762" y="12825"/>
                  <a:pt x="18740" y="12807"/>
                  <a:pt x="18719" y="12807"/>
                </a:cubicBezTo>
                <a:close/>
                <a:moveTo>
                  <a:pt x="9656" y="12953"/>
                </a:moveTo>
                <a:cubicBezTo>
                  <a:pt x="9610" y="12953"/>
                  <a:pt x="9610" y="13023"/>
                  <a:pt x="9656" y="13023"/>
                </a:cubicBezTo>
                <a:cubicBezTo>
                  <a:pt x="9701" y="13023"/>
                  <a:pt x="9701" y="12953"/>
                  <a:pt x="9656" y="12953"/>
                </a:cubicBezTo>
                <a:close/>
                <a:moveTo>
                  <a:pt x="11730" y="12944"/>
                </a:moveTo>
                <a:cubicBezTo>
                  <a:pt x="11721" y="12944"/>
                  <a:pt x="11711" y="12947"/>
                  <a:pt x="11704" y="12954"/>
                </a:cubicBezTo>
                <a:cubicBezTo>
                  <a:pt x="11698" y="12958"/>
                  <a:pt x="11692" y="12959"/>
                  <a:pt x="11685" y="12959"/>
                </a:cubicBezTo>
                <a:cubicBezTo>
                  <a:pt x="11683" y="12959"/>
                  <a:pt x="11680" y="12959"/>
                  <a:pt x="11678" y="12959"/>
                </a:cubicBezTo>
                <a:cubicBezTo>
                  <a:pt x="11675" y="12958"/>
                  <a:pt x="11672" y="12958"/>
                  <a:pt x="11669" y="12958"/>
                </a:cubicBezTo>
                <a:cubicBezTo>
                  <a:pt x="11630" y="12958"/>
                  <a:pt x="11616" y="13018"/>
                  <a:pt x="11658" y="13027"/>
                </a:cubicBezTo>
                <a:cubicBezTo>
                  <a:pt x="11667" y="13029"/>
                  <a:pt x="11676" y="13031"/>
                  <a:pt x="11685" y="13031"/>
                </a:cubicBezTo>
                <a:cubicBezTo>
                  <a:pt x="11710" y="13031"/>
                  <a:pt x="11732" y="13021"/>
                  <a:pt x="11752" y="13004"/>
                </a:cubicBezTo>
                <a:cubicBezTo>
                  <a:pt x="11766" y="12991"/>
                  <a:pt x="11765" y="12965"/>
                  <a:pt x="11752" y="12954"/>
                </a:cubicBezTo>
                <a:cubicBezTo>
                  <a:pt x="11746" y="12947"/>
                  <a:pt x="11738" y="12944"/>
                  <a:pt x="11730" y="12944"/>
                </a:cubicBezTo>
                <a:close/>
                <a:moveTo>
                  <a:pt x="12990" y="12916"/>
                </a:moveTo>
                <a:cubicBezTo>
                  <a:pt x="12982" y="12916"/>
                  <a:pt x="12974" y="12919"/>
                  <a:pt x="12966" y="12926"/>
                </a:cubicBezTo>
                <a:lnTo>
                  <a:pt x="12921" y="12970"/>
                </a:lnTo>
                <a:cubicBezTo>
                  <a:pt x="12896" y="12996"/>
                  <a:pt x="12921" y="13031"/>
                  <a:pt x="12948" y="13031"/>
                </a:cubicBezTo>
                <a:cubicBezTo>
                  <a:pt x="12956" y="13031"/>
                  <a:pt x="12964" y="13028"/>
                  <a:pt x="12972" y="13021"/>
                </a:cubicBezTo>
                <a:lnTo>
                  <a:pt x="13016" y="12976"/>
                </a:lnTo>
                <a:cubicBezTo>
                  <a:pt x="13041" y="12951"/>
                  <a:pt x="13017" y="12916"/>
                  <a:pt x="12990" y="12916"/>
                </a:cubicBezTo>
                <a:close/>
                <a:moveTo>
                  <a:pt x="16584" y="12995"/>
                </a:moveTo>
                <a:cubicBezTo>
                  <a:pt x="16539" y="12995"/>
                  <a:pt x="16539" y="13067"/>
                  <a:pt x="16584" y="13067"/>
                </a:cubicBezTo>
                <a:lnTo>
                  <a:pt x="16599" y="13067"/>
                </a:lnTo>
                <a:cubicBezTo>
                  <a:pt x="16646" y="13067"/>
                  <a:pt x="16646" y="12995"/>
                  <a:pt x="16599" y="12995"/>
                </a:cubicBezTo>
                <a:close/>
                <a:moveTo>
                  <a:pt x="24618" y="13005"/>
                </a:moveTo>
                <a:cubicBezTo>
                  <a:pt x="24572" y="13005"/>
                  <a:pt x="24572" y="13075"/>
                  <a:pt x="24618" y="13075"/>
                </a:cubicBezTo>
                <a:lnTo>
                  <a:pt x="24648" y="13075"/>
                </a:lnTo>
                <a:cubicBezTo>
                  <a:pt x="24649" y="13075"/>
                  <a:pt x="24649" y="13075"/>
                  <a:pt x="24650" y="13075"/>
                </a:cubicBezTo>
                <a:cubicBezTo>
                  <a:pt x="24694" y="13075"/>
                  <a:pt x="24694" y="13005"/>
                  <a:pt x="24648" y="13005"/>
                </a:cubicBezTo>
                <a:close/>
                <a:moveTo>
                  <a:pt x="6598" y="13006"/>
                </a:moveTo>
                <a:cubicBezTo>
                  <a:pt x="6552" y="13006"/>
                  <a:pt x="6552" y="13077"/>
                  <a:pt x="6598" y="13077"/>
                </a:cubicBezTo>
                <a:cubicBezTo>
                  <a:pt x="6644" y="13077"/>
                  <a:pt x="6644" y="13006"/>
                  <a:pt x="6598" y="13006"/>
                </a:cubicBezTo>
                <a:close/>
                <a:moveTo>
                  <a:pt x="17982" y="12938"/>
                </a:moveTo>
                <a:cubicBezTo>
                  <a:pt x="17955" y="12938"/>
                  <a:pt x="17929" y="12955"/>
                  <a:pt x="17929" y="12989"/>
                </a:cubicBezTo>
                <a:lnTo>
                  <a:pt x="17929" y="13033"/>
                </a:lnTo>
                <a:cubicBezTo>
                  <a:pt x="17929" y="13068"/>
                  <a:pt x="17956" y="13086"/>
                  <a:pt x="17983" y="13086"/>
                </a:cubicBezTo>
                <a:cubicBezTo>
                  <a:pt x="18010" y="13086"/>
                  <a:pt x="18037" y="13068"/>
                  <a:pt x="18037" y="13033"/>
                </a:cubicBezTo>
                <a:lnTo>
                  <a:pt x="18037" y="12989"/>
                </a:lnTo>
                <a:cubicBezTo>
                  <a:pt x="18036" y="12955"/>
                  <a:pt x="18009" y="12938"/>
                  <a:pt x="17982" y="12938"/>
                </a:cubicBezTo>
                <a:close/>
                <a:moveTo>
                  <a:pt x="20328" y="12972"/>
                </a:moveTo>
                <a:cubicBezTo>
                  <a:pt x="20287" y="12972"/>
                  <a:pt x="20250" y="13025"/>
                  <a:pt x="20287" y="13063"/>
                </a:cubicBezTo>
                <a:lnTo>
                  <a:pt x="20303" y="13078"/>
                </a:lnTo>
                <a:cubicBezTo>
                  <a:pt x="20314" y="13089"/>
                  <a:pt x="20326" y="13094"/>
                  <a:pt x="20338" y="13094"/>
                </a:cubicBezTo>
                <a:cubicBezTo>
                  <a:pt x="20379" y="13094"/>
                  <a:pt x="20416" y="13041"/>
                  <a:pt x="20379" y="13004"/>
                </a:cubicBezTo>
                <a:lnTo>
                  <a:pt x="20363" y="12988"/>
                </a:lnTo>
                <a:cubicBezTo>
                  <a:pt x="20352" y="12977"/>
                  <a:pt x="20340" y="12972"/>
                  <a:pt x="20328" y="12972"/>
                </a:cubicBezTo>
                <a:close/>
                <a:moveTo>
                  <a:pt x="18344" y="12999"/>
                </a:moveTo>
                <a:cubicBezTo>
                  <a:pt x="18317" y="12999"/>
                  <a:pt x="18293" y="13034"/>
                  <a:pt x="18317" y="13059"/>
                </a:cubicBezTo>
                <a:cubicBezTo>
                  <a:pt x="18328" y="13070"/>
                  <a:pt x="18338" y="13079"/>
                  <a:pt x="18348" y="13090"/>
                </a:cubicBezTo>
                <a:cubicBezTo>
                  <a:pt x="18355" y="13097"/>
                  <a:pt x="18364" y="13100"/>
                  <a:pt x="18372" y="13100"/>
                </a:cubicBezTo>
                <a:cubicBezTo>
                  <a:pt x="18399" y="13100"/>
                  <a:pt x="18424" y="13065"/>
                  <a:pt x="18398" y="13041"/>
                </a:cubicBezTo>
                <a:cubicBezTo>
                  <a:pt x="18388" y="13030"/>
                  <a:pt x="18377" y="13021"/>
                  <a:pt x="18368" y="13010"/>
                </a:cubicBezTo>
                <a:cubicBezTo>
                  <a:pt x="18361" y="13003"/>
                  <a:pt x="18352" y="12999"/>
                  <a:pt x="18344" y="12999"/>
                </a:cubicBezTo>
                <a:close/>
                <a:moveTo>
                  <a:pt x="13717" y="12958"/>
                </a:moveTo>
                <a:cubicBezTo>
                  <a:pt x="13696" y="12958"/>
                  <a:pt x="13674" y="12975"/>
                  <a:pt x="13680" y="13002"/>
                </a:cubicBezTo>
                <a:lnTo>
                  <a:pt x="13695" y="13076"/>
                </a:lnTo>
                <a:cubicBezTo>
                  <a:pt x="13699" y="13094"/>
                  <a:pt x="13712" y="13102"/>
                  <a:pt x="13726" y="13102"/>
                </a:cubicBezTo>
                <a:cubicBezTo>
                  <a:pt x="13747" y="13102"/>
                  <a:pt x="13769" y="13085"/>
                  <a:pt x="13764" y="13058"/>
                </a:cubicBezTo>
                <a:cubicBezTo>
                  <a:pt x="13756" y="13033"/>
                  <a:pt x="13752" y="13009"/>
                  <a:pt x="13748" y="12984"/>
                </a:cubicBezTo>
                <a:cubicBezTo>
                  <a:pt x="13744" y="12966"/>
                  <a:pt x="13731" y="12958"/>
                  <a:pt x="13717" y="12958"/>
                </a:cubicBezTo>
                <a:close/>
                <a:moveTo>
                  <a:pt x="14256" y="13033"/>
                </a:moveTo>
                <a:cubicBezTo>
                  <a:pt x="14210" y="13033"/>
                  <a:pt x="14210" y="13104"/>
                  <a:pt x="14256" y="13104"/>
                </a:cubicBezTo>
                <a:cubicBezTo>
                  <a:pt x="14256" y="13104"/>
                  <a:pt x="14257" y="13104"/>
                  <a:pt x="14257" y="13104"/>
                </a:cubicBezTo>
                <a:cubicBezTo>
                  <a:pt x="14302" y="13104"/>
                  <a:pt x="14302" y="13033"/>
                  <a:pt x="14256" y="13033"/>
                </a:cubicBezTo>
                <a:close/>
                <a:moveTo>
                  <a:pt x="8846" y="12978"/>
                </a:moveTo>
                <a:cubicBezTo>
                  <a:pt x="8827" y="12978"/>
                  <a:pt x="8808" y="12987"/>
                  <a:pt x="8799" y="13005"/>
                </a:cubicBezTo>
                <a:cubicBezTo>
                  <a:pt x="8794" y="13015"/>
                  <a:pt x="8789" y="13025"/>
                  <a:pt x="8783" y="13035"/>
                </a:cubicBezTo>
                <a:cubicBezTo>
                  <a:pt x="8771" y="13061"/>
                  <a:pt x="8777" y="13093"/>
                  <a:pt x="8803" y="13109"/>
                </a:cubicBezTo>
                <a:cubicBezTo>
                  <a:pt x="8811" y="13113"/>
                  <a:pt x="8820" y="13115"/>
                  <a:pt x="8829" y="13115"/>
                </a:cubicBezTo>
                <a:cubicBezTo>
                  <a:pt x="8848" y="13115"/>
                  <a:pt x="8867" y="13106"/>
                  <a:pt x="8877" y="13089"/>
                </a:cubicBezTo>
                <a:cubicBezTo>
                  <a:pt x="8882" y="13078"/>
                  <a:pt x="8887" y="13069"/>
                  <a:pt x="8892" y="13058"/>
                </a:cubicBezTo>
                <a:cubicBezTo>
                  <a:pt x="8905" y="13033"/>
                  <a:pt x="8899" y="13001"/>
                  <a:pt x="8872" y="12985"/>
                </a:cubicBezTo>
                <a:cubicBezTo>
                  <a:pt x="8864" y="12980"/>
                  <a:pt x="8855" y="12978"/>
                  <a:pt x="8846" y="12978"/>
                </a:cubicBezTo>
                <a:close/>
                <a:moveTo>
                  <a:pt x="3682" y="12994"/>
                </a:moveTo>
                <a:cubicBezTo>
                  <a:pt x="3673" y="12994"/>
                  <a:pt x="3664" y="12997"/>
                  <a:pt x="3655" y="13001"/>
                </a:cubicBezTo>
                <a:cubicBezTo>
                  <a:pt x="3645" y="13006"/>
                  <a:pt x="3635" y="13011"/>
                  <a:pt x="3625" y="13016"/>
                </a:cubicBezTo>
                <a:cubicBezTo>
                  <a:pt x="3599" y="13030"/>
                  <a:pt x="3592" y="13065"/>
                  <a:pt x="3606" y="13090"/>
                </a:cubicBezTo>
                <a:cubicBezTo>
                  <a:pt x="3617" y="13107"/>
                  <a:pt x="3634" y="13116"/>
                  <a:pt x="3653" y="13116"/>
                </a:cubicBezTo>
                <a:cubicBezTo>
                  <a:pt x="3662" y="13116"/>
                  <a:pt x="3671" y="13114"/>
                  <a:pt x="3679" y="13110"/>
                </a:cubicBezTo>
                <a:cubicBezTo>
                  <a:pt x="3690" y="13104"/>
                  <a:pt x="3698" y="13099"/>
                  <a:pt x="3709" y="13094"/>
                </a:cubicBezTo>
                <a:cubicBezTo>
                  <a:pt x="3735" y="13080"/>
                  <a:pt x="3742" y="13046"/>
                  <a:pt x="3729" y="13021"/>
                </a:cubicBezTo>
                <a:cubicBezTo>
                  <a:pt x="3718" y="13003"/>
                  <a:pt x="3701" y="12994"/>
                  <a:pt x="3682" y="12994"/>
                </a:cubicBezTo>
                <a:close/>
                <a:moveTo>
                  <a:pt x="5937" y="13082"/>
                </a:moveTo>
                <a:cubicBezTo>
                  <a:pt x="5913" y="13082"/>
                  <a:pt x="5913" y="13117"/>
                  <a:pt x="5937" y="13117"/>
                </a:cubicBezTo>
                <a:cubicBezTo>
                  <a:pt x="5959" y="13117"/>
                  <a:pt x="5959" y="13082"/>
                  <a:pt x="5937" y="13082"/>
                </a:cubicBezTo>
                <a:close/>
                <a:moveTo>
                  <a:pt x="4676" y="13017"/>
                </a:moveTo>
                <a:cubicBezTo>
                  <a:pt x="4649" y="13017"/>
                  <a:pt x="4624" y="13053"/>
                  <a:pt x="4650" y="13078"/>
                </a:cubicBezTo>
                <a:cubicBezTo>
                  <a:pt x="4660" y="13089"/>
                  <a:pt x="4669" y="13099"/>
                  <a:pt x="4678" y="13109"/>
                </a:cubicBezTo>
                <a:cubicBezTo>
                  <a:pt x="4685" y="13116"/>
                  <a:pt x="4693" y="13120"/>
                  <a:pt x="4701" y="13120"/>
                </a:cubicBezTo>
                <a:cubicBezTo>
                  <a:pt x="4727" y="13120"/>
                  <a:pt x="4752" y="13083"/>
                  <a:pt x="4728" y="13058"/>
                </a:cubicBezTo>
                <a:cubicBezTo>
                  <a:pt x="4718" y="13048"/>
                  <a:pt x="4708" y="13037"/>
                  <a:pt x="4699" y="13028"/>
                </a:cubicBezTo>
                <a:cubicBezTo>
                  <a:pt x="4692" y="13021"/>
                  <a:pt x="4683" y="13017"/>
                  <a:pt x="4676" y="13017"/>
                </a:cubicBezTo>
                <a:close/>
                <a:moveTo>
                  <a:pt x="15398" y="13082"/>
                </a:moveTo>
                <a:cubicBezTo>
                  <a:pt x="15352" y="13082"/>
                  <a:pt x="15352" y="13153"/>
                  <a:pt x="15398" y="13153"/>
                </a:cubicBezTo>
                <a:cubicBezTo>
                  <a:pt x="15444" y="13153"/>
                  <a:pt x="15444" y="13082"/>
                  <a:pt x="15398" y="13082"/>
                </a:cubicBezTo>
                <a:close/>
                <a:moveTo>
                  <a:pt x="10359" y="13105"/>
                </a:moveTo>
                <a:cubicBezTo>
                  <a:pt x="10314" y="13105"/>
                  <a:pt x="10314" y="13177"/>
                  <a:pt x="10360" y="13177"/>
                </a:cubicBezTo>
                <a:lnTo>
                  <a:pt x="10376" y="13177"/>
                </a:lnTo>
                <a:cubicBezTo>
                  <a:pt x="10422" y="13177"/>
                  <a:pt x="10422" y="13105"/>
                  <a:pt x="10376" y="13105"/>
                </a:cubicBezTo>
                <a:lnTo>
                  <a:pt x="10360" y="13105"/>
                </a:lnTo>
                <a:cubicBezTo>
                  <a:pt x="10360" y="13105"/>
                  <a:pt x="10359" y="13105"/>
                  <a:pt x="10359" y="13105"/>
                </a:cubicBezTo>
                <a:close/>
                <a:moveTo>
                  <a:pt x="21332" y="13095"/>
                </a:moveTo>
                <a:cubicBezTo>
                  <a:pt x="21264" y="13095"/>
                  <a:pt x="21262" y="13203"/>
                  <a:pt x="21332" y="13203"/>
                </a:cubicBezTo>
                <a:cubicBezTo>
                  <a:pt x="21401" y="13201"/>
                  <a:pt x="21401" y="13095"/>
                  <a:pt x="21332" y="13095"/>
                </a:cubicBezTo>
                <a:close/>
                <a:moveTo>
                  <a:pt x="3007" y="13100"/>
                </a:moveTo>
                <a:cubicBezTo>
                  <a:pt x="2980" y="13100"/>
                  <a:pt x="2953" y="13117"/>
                  <a:pt x="2953" y="13152"/>
                </a:cubicBezTo>
                <a:lnTo>
                  <a:pt x="2953" y="13182"/>
                </a:lnTo>
                <a:cubicBezTo>
                  <a:pt x="2953" y="13216"/>
                  <a:pt x="2980" y="13234"/>
                  <a:pt x="3007" y="13234"/>
                </a:cubicBezTo>
                <a:cubicBezTo>
                  <a:pt x="3034" y="13234"/>
                  <a:pt x="3061" y="13216"/>
                  <a:pt x="3061" y="13182"/>
                </a:cubicBezTo>
                <a:lnTo>
                  <a:pt x="3061" y="13152"/>
                </a:lnTo>
                <a:cubicBezTo>
                  <a:pt x="3060" y="13117"/>
                  <a:pt x="3033" y="13100"/>
                  <a:pt x="3007" y="13100"/>
                </a:cubicBezTo>
                <a:close/>
                <a:moveTo>
                  <a:pt x="3953" y="13149"/>
                </a:moveTo>
                <a:cubicBezTo>
                  <a:pt x="3935" y="13149"/>
                  <a:pt x="3917" y="13161"/>
                  <a:pt x="3917" y="13184"/>
                </a:cubicBezTo>
                <a:lnTo>
                  <a:pt x="3917" y="13200"/>
                </a:lnTo>
                <a:cubicBezTo>
                  <a:pt x="3917" y="13223"/>
                  <a:pt x="3935" y="13234"/>
                  <a:pt x="3953" y="13234"/>
                </a:cubicBezTo>
                <a:cubicBezTo>
                  <a:pt x="3971" y="13234"/>
                  <a:pt x="3988" y="13223"/>
                  <a:pt x="3988" y="13200"/>
                </a:cubicBezTo>
                <a:lnTo>
                  <a:pt x="3988" y="13184"/>
                </a:lnTo>
                <a:cubicBezTo>
                  <a:pt x="3988" y="13161"/>
                  <a:pt x="3971" y="13149"/>
                  <a:pt x="3953" y="13149"/>
                </a:cubicBezTo>
                <a:close/>
                <a:moveTo>
                  <a:pt x="6727" y="13139"/>
                </a:moveTo>
                <a:cubicBezTo>
                  <a:pt x="6703" y="13139"/>
                  <a:pt x="6678" y="13164"/>
                  <a:pt x="6693" y="13192"/>
                </a:cubicBezTo>
                <a:cubicBezTo>
                  <a:pt x="6702" y="13208"/>
                  <a:pt x="6713" y="13219"/>
                  <a:pt x="6726" y="13226"/>
                </a:cubicBezTo>
                <a:cubicBezTo>
                  <a:pt x="6731" y="13234"/>
                  <a:pt x="6741" y="13241"/>
                  <a:pt x="6754" y="13241"/>
                </a:cubicBezTo>
                <a:lnTo>
                  <a:pt x="6775" y="13241"/>
                </a:lnTo>
                <a:cubicBezTo>
                  <a:pt x="6777" y="13241"/>
                  <a:pt x="6780" y="13240"/>
                  <a:pt x="6782" y="13240"/>
                </a:cubicBezTo>
                <a:lnTo>
                  <a:pt x="6783" y="13240"/>
                </a:lnTo>
                <a:cubicBezTo>
                  <a:pt x="6785" y="13240"/>
                  <a:pt x="6785" y="13237"/>
                  <a:pt x="6787" y="13237"/>
                </a:cubicBezTo>
                <a:cubicBezTo>
                  <a:pt x="6794" y="13235"/>
                  <a:pt x="6799" y="13230"/>
                  <a:pt x="6802" y="13224"/>
                </a:cubicBezTo>
                <a:cubicBezTo>
                  <a:pt x="6807" y="13216"/>
                  <a:pt x="6809" y="13210"/>
                  <a:pt x="6809" y="13204"/>
                </a:cubicBezTo>
                <a:cubicBezTo>
                  <a:pt x="6809" y="13193"/>
                  <a:pt x="6804" y="13185"/>
                  <a:pt x="6799" y="13180"/>
                </a:cubicBezTo>
                <a:cubicBezTo>
                  <a:pt x="6791" y="13175"/>
                  <a:pt x="6783" y="13171"/>
                  <a:pt x="6773" y="13169"/>
                </a:cubicBezTo>
                <a:cubicBezTo>
                  <a:pt x="6772" y="13169"/>
                  <a:pt x="6771" y="13168"/>
                  <a:pt x="6770" y="13168"/>
                </a:cubicBezTo>
                <a:cubicBezTo>
                  <a:pt x="6761" y="13167"/>
                  <a:pt x="6757" y="13162"/>
                  <a:pt x="6755" y="13157"/>
                </a:cubicBezTo>
                <a:cubicBezTo>
                  <a:pt x="6748" y="13144"/>
                  <a:pt x="6738" y="13139"/>
                  <a:pt x="6727" y="13139"/>
                </a:cubicBezTo>
                <a:close/>
                <a:moveTo>
                  <a:pt x="8214" y="13097"/>
                </a:moveTo>
                <a:cubicBezTo>
                  <a:pt x="8195" y="13097"/>
                  <a:pt x="8175" y="13108"/>
                  <a:pt x="8165" y="13124"/>
                </a:cubicBezTo>
                <a:cubicBezTo>
                  <a:pt x="8150" y="13152"/>
                  <a:pt x="8161" y="13180"/>
                  <a:pt x="8185" y="13198"/>
                </a:cubicBezTo>
                <a:cubicBezTo>
                  <a:pt x="8205" y="13213"/>
                  <a:pt x="8224" y="13227"/>
                  <a:pt x="8245" y="13242"/>
                </a:cubicBezTo>
                <a:cubicBezTo>
                  <a:pt x="8252" y="13247"/>
                  <a:pt x="8261" y="13249"/>
                  <a:pt x="8270" y="13249"/>
                </a:cubicBezTo>
                <a:cubicBezTo>
                  <a:pt x="8289" y="13249"/>
                  <a:pt x="8309" y="13238"/>
                  <a:pt x="8318" y="13222"/>
                </a:cubicBezTo>
                <a:cubicBezTo>
                  <a:pt x="8334" y="13194"/>
                  <a:pt x="8322" y="13166"/>
                  <a:pt x="8299" y="13148"/>
                </a:cubicBezTo>
                <a:cubicBezTo>
                  <a:pt x="8279" y="13133"/>
                  <a:pt x="8260" y="13119"/>
                  <a:pt x="8239" y="13104"/>
                </a:cubicBezTo>
                <a:cubicBezTo>
                  <a:pt x="8231" y="13099"/>
                  <a:pt x="8223" y="13097"/>
                  <a:pt x="8214" y="13097"/>
                </a:cubicBezTo>
                <a:close/>
                <a:moveTo>
                  <a:pt x="14659" y="13110"/>
                </a:moveTo>
                <a:cubicBezTo>
                  <a:pt x="14645" y="13110"/>
                  <a:pt x="14633" y="13118"/>
                  <a:pt x="14629" y="13136"/>
                </a:cubicBezTo>
                <a:lnTo>
                  <a:pt x="14613" y="13210"/>
                </a:lnTo>
                <a:cubicBezTo>
                  <a:pt x="14607" y="13237"/>
                  <a:pt x="14630" y="13255"/>
                  <a:pt x="14651" y="13255"/>
                </a:cubicBezTo>
                <a:cubicBezTo>
                  <a:pt x="14665" y="13255"/>
                  <a:pt x="14678" y="13248"/>
                  <a:pt x="14681" y="13230"/>
                </a:cubicBezTo>
                <a:lnTo>
                  <a:pt x="14697" y="13156"/>
                </a:lnTo>
                <a:cubicBezTo>
                  <a:pt x="14703" y="13128"/>
                  <a:pt x="14680" y="13110"/>
                  <a:pt x="14659" y="13110"/>
                </a:cubicBezTo>
                <a:close/>
                <a:moveTo>
                  <a:pt x="7400" y="13187"/>
                </a:moveTo>
                <a:cubicBezTo>
                  <a:pt x="7354" y="13187"/>
                  <a:pt x="7354" y="13257"/>
                  <a:pt x="7400" y="13257"/>
                </a:cubicBezTo>
                <a:lnTo>
                  <a:pt x="7416" y="13257"/>
                </a:lnTo>
                <a:cubicBezTo>
                  <a:pt x="7417" y="13257"/>
                  <a:pt x="7417" y="13257"/>
                  <a:pt x="7417" y="13257"/>
                </a:cubicBezTo>
                <a:cubicBezTo>
                  <a:pt x="7462" y="13257"/>
                  <a:pt x="7462" y="13187"/>
                  <a:pt x="7416" y="13187"/>
                </a:cubicBezTo>
                <a:close/>
                <a:moveTo>
                  <a:pt x="23475" y="13211"/>
                </a:moveTo>
                <a:cubicBezTo>
                  <a:pt x="23429" y="13211"/>
                  <a:pt x="23429" y="13282"/>
                  <a:pt x="23475" y="13282"/>
                </a:cubicBezTo>
                <a:cubicBezTo>
                  <a:pt x="23475" y="13283"/>
                  <a:pt x="23475" y="13283"/>
                  <a:pt x="23476" y="13283"/>
                </a:cubicBezTo>
                <a:cubicBezTo>
                  <a:pt x="23521" y="13283"/>
                  <a:pt x="23521" y="13211"/>
                  <a:pt x="23475" y="13211"/>
                </a:cubicBezTo>
                <a:close/>
                <a:moveTo>
                  <a:pt x="10645" y="13206"/>
                </a:moveTo>
                <a:cubicBezTo>
                  <a:pt x="10627" y="13206"/>
                  <a:pt x="10610" y="13215"/>
                  <a:pt x="10600" y="13232"/>
                </a:cubicBezTo>
                <a:cubicBezTo>
                  <a:pt x="10587" y="13256"/>
                  <a:pt x="10595" y="13293"/>
                  <a:pt x="10620" y="13306"/>
                </a:cubicBezTo>
                <a:cubicBezTo>
                  <a:pt x="10630" y="13311"/>
                  <a:pt x="10639" y="13316"/>
                  <a:pt x="10649" y="13321"/>
                </a:cubicBezTo>
                <a:cubicBezTo>
                  <a:pt x="10658" y="13326"/>
                  <a:pt x="10668" y="13328"/>
                  <a:pt x="10678" y="13328"/>
                </a:cubicBezTo>
                <a:cubicBezTo>
                  <a:pt x="10695" y="13328"/>
                  <a:pt x="10712" y="13320"/>
                  <a:pt x="10722" y="13302"/>
                </a:cubicBezTo>
                <a:cubicBezTo>
                  <a:pt x="10737" y="13278"/>
                  <a:pt x="10730" y="13242"/>
                  <a:pt x="10704" y="13229"/>
                </a:cubicBezTo>
                <a:cubicBezTo>
                  <a:pt x="10692" y="13224"/>
                  <a:pt x="10684" y="13218"/>
                  <a:pt x="10673" y="13213"/>
                </a:cubicBezTo>
                <a:cubicBezTo>
                  <a:pt x="10664" y="13209"/>
                  <a:pt x="10654" y="13206"/>
                  <a:pt x="10645" y="13206"/>
                </a:cubicBezTo>
                <a:close/>
                <a:moveTo>
                  <a:pt x="710" y="13232"/>
                </a:moveTo>
                <a:cubicBezTo>
                  <a:pt x="685" y="13232"/>
                  <a:pt x="660" y="13257"/>
                  <a:pt x="678" y="13284"/>
                </a:cubicBezTo>
                <a:cubicBezTo>
                  <a:pt x="687" y="13299"/>
                  <a:pt x="697" y="13314"/>
                  <a:pt x="707" y="13329"/>
                </a:cubicBezTo>
                <a:cubicBezTo>
                  <a:pt x="715" y="13340"/>
                  <a:pt x="726" y="13345"/>
                  <a:pt x="737" y="13345"/>
                </a:cubicBezTo>
                <a:cubicBezTo>
                  <a:pt x="762" y="13345"/>
                  <a:pt x="787" y="13319"/>
                  <a:pt x="769" y="13293"/>
                </a:cubicBezTo>
                <a:cubicBezTo>
                  <a:pt x="759" y="13278"/>
                  <a:pt x="748" y="13264"/>
                  <a:pt x="739" y="13248"/>
                </a:cubicBezTo>
                <a:cubicBezTo>
                  <a:pt x="731" y="13237"/>
                  <a:pt x="720" y="13232"/>
                  <a:pt x="710" y="13232"/>
                </a:cubicBezTo>
                <a:close/>
                <a:moveTo>
                  <a:pt x="5650" y="13244"/>
                </a:moveTo>
                <a:cubicBezTo>
                  <a:pt x="5642" y="13244"/>
                  <a:pt x="5633" y="13247"/>
                  <a:pt x="5625" y="13255"/>
                </a:cubicBezTo>
                <a:lnTo>
                  <a:pt x="5609" y="13270"/>
                </a:lnTo>
                <a:cubicBezTo>
                  <a:pt x="5584" y="13294"/>
                  <a:pt x="5609" y="13330"/>
                  <a:pt x="5637" y="13330"/>
                </a:cubicBezTo>
                <a:cubicBezTo>
                  <a:pt x="5643" y="13330"/>
                  <a:pt x="5649" y="13328"/>
                  <a:pt x="5655" y="13324"/>
                </a:cubicBezTo>
                <a:lnTo>
                  <a:pt x="5663" y="13329"/>
                </a:lnTo>
                <a:cubicBezTo>
                  <a:pt x="5677" y="13334"/>
                  <a:pt x="5693" y="13339"/>
                  <a:pt x="5708" y="13344"/>
                </a:cubicBezTo>
                <a:cubicBezTo>
                  <a:pt x="5712" y="13346"/>
                  <a:pt x="5716" y="13347"/>
                  <a:pt x="5720" y="13347"/>
                </a:cubicBezTo>
                <a:cubicBezTo>
                  <a:pt x="5754" y="13347"/>
                  <a:pt x="5765" y="13288"/>
                  <a:pt x="5727" y="13276"/>
                </a:cubicBezTo>
                <a:cubicBezTo>
                  <a:pt x="5713" y="13271"/>
                  <a:pt x="5697" y="13266"/>
                  <a:pt x="5682" y="13260"/>
                </a:cubicBezTo>
                <a:cubicBezTo>
                  <a:pt x="5681" y="13258"/>
                  <a:pt x="5678" y="13258"/>
                  <a:pt x="5677" y="13258"/>
                </a:cubicBezTo>
                <a:cubicBezTo>
                  <a:pt x="5671" y="13250"/>
                  <a:pt x="5661" y="13244"/>
                  <a:pt x="5650" y="13244"/>
                </a:cubicBezTo>
                <a:close/>
                <a:moveTo>
                  <a:pt x="22003" y="13301"/>
                </a:moveTo>
                <a:cubicBezTo>
                  <a:pt x="21990" y="13301"/>
                  <a:pt x="21977" y="13318"/>
                  <a:pt x="21989" y="13331"/>
                </a:cubicBezTo>
                <a:lnTo>
                  <a:pt x="22005" y="13346"/>
                </a:lnTo>
                <a:cubicBezTo>
                  <a:pt x="22009" y="13350"/>
                  <a:pt x="22013" y="13352"/>
                  <a:pt x="22017" y="13352"/>
                </a:cubicBezTo>
                <a:cubicBezTo>
                  <a:pt x="22030" y="13352"/>
                  <a:pt x="22042" y="13333"/>
                  <a:pt x="22030" y="13321"/>
                </a:cubicBezTo>
                <a:lnTo>
                  <a:pt x="22014" y="13306"/>
                </a:lnTo>
                <a:cubicBezTo>
                  <a:pt x="22011" y="13302"/>
                  <a:pt x="22007" y="13301"/>
                  <a:pt x="22003" y="13301"/>
                </a:cubicBezTo>
                <a:close/>
                <a:moveTo>
                  <a:pt x="165" y="13260"/>
                </a:moveTo>
                <a:cubicBezTo>
                  <a:pt x="151" y="13260"/>
                  <a:pt x="138" y="13267"/>
                  <a:pt x="134" y="13285"/>
                </a:cubicBezTo>
                <a:cubicBezTo>
                  <a:pt x="126" y="13320"/>
                  <a:pt x="134" y="13352"/>
                  <a:pt x="156" y="13379"/>
                </a:cubicBezTo>
                <a:cubicBezTo>
                  <a:pt x="162" y="13386"/>
                  <a:pt x="171" y="13390"/>
                  <a:pt x="180" y="13390"/>
                </a:cubicBezTo>
                <a:cubicBezTo>
                  <a:pt x="190" y="13390"/>
                  <a:pt x="200" y="13386"/>
                  <a:pt x="207" y="13379"/>
                </a:cubicBezTo>
                <a:cubicBezTo>
                  <a:pt x="220" y="13364"/>
                  <a:pt x="218" y="13344"/>
                  <a:pt x="207" y="13330"/>
                </a:cubicBezTo>
                <a:cubicBezTo>
                  <a:pt x="201" y="13323"/>
                  <a:pt x="199" y="13314"/>
                  <a:pt x="202" y="13304"/>
                </a:cubicBezTo>
                <a:cubicBezTo>
                  <a:pt x="209" y="13278"/>
                  <a:pt x="186" y="13260"/>
                  <a:pt x="165" y="13260"/>
                </a:cubicBezTo>
                <a:close/>
                <a:moveTo>
                  <a:pt x="22816" y="13271"/>
                </a:moveTo>
                <a:cubicBezTo>
                  <a:pt x="22788" y="13271"/>
                  <a:pt x="22765" y="13306"/>
                  <a:pt x="22790" y="13331"/>
                </a:cubicBezTo>
                <a:cubicBezTo>
                  <a:pt x="22810" y="13351"/>
                  <a:pt x="22829" y="13372"/>
                  <a:pt x="22850" y="13391"/>
                </a:cubicBezTo>
                <a:cubicBezTo>
                  <a:pt x="22858" y="13399"/>
                  <a:pt x="22866" y="13402"/>
                  <a:pt x="22874" y="13402"/>
                </a:cubicBezTo>
                <a:cubicBezTo>
                  <a:pt x="22901" y="13402"/>
                  <a:pt x="22925" y="13366"/>
                  <a:pt x="22900" y="13341"/>
                </a:cubicBezTo>
                <a:cubicBezTo>
                  <a:pt x="22879" y="13321"/>
                  <a:pt x="22859" y="13300"/>
                  <a:pt x="22840" y="13281"/>
                </a:cubicBezTo>
                <a:cubicBezTo>
                  <a:pt x="22832" y="13274"/>
                  <a:pt x="22824" y="13271"/>
                  <a:pt x="22816" y="13271"/>
                </a:cubicBezTo>
                <a:close/>
                <a:moveTo>
                  <a:pt x="4989" y="13318"/>
                </a:moveTo>
                <a:cubicBezTo>
                  <a:pt x="4963" y="13318"/>
                  <a:pt x="4939" y="13353"/>
                  <a:pt x="4964" y="13378"/>
                </a:cubicBezTo>
                <a:lnTo>
                  <a:pt x="4979" y="13394"/>
                </a:lnTo>
                <a:cubicBezTo>
                  <a:pt x="4987" y="13401"/>
                  <a:pt x="4995" y="13404"/>
                  <a:pt x="5003" y="13404"/>
                </a:cubicBezTo>
                <a:cubicBezTo>
                  <a:pt x="5031" y="13404"/>
                  <a:pt x="5055" y="13369"/>
                  <a:pt x="5029" y="13344"/>
                </a:cubicBezTo>
                <a:lnTo>
                  <a:pt x="5013" y="13329"/>
                </a:lnTo>
                <a:cubicBezTo>
                  <a:pt x="5006" y="13321"/>
                  <a:pt x="4997" y="13318"/>
                  <a:pt x="4989" y="13318"/>
                </a:cubicBezTo>
                <a:close/>
                <a:moveTo>
                  <a:pt x="17982" y="13312"/>
                </a:moveTo>
                <a:cubicBezTo>
                  <a:pt x="17958" y="13312"/>
                  <a:pt x="17938" y="13329"/>
                  <a:pt x="17930" y="13351"/>
                </a:cubicBezTo>
                <a:cubicBezTo>
                  <a:pt x="17925" y="13366"/>
                  <a:pt x="17919" y="13381"/>
                  <a:pt x="17914" y="13395"/>
                </a:cubicBezTo>
                <a:cubicBezTo>
                  <a:pt x="17906" y="13423"/>
                  <a:pt x="17925" y="13454"/>
                  <a:pt x="17951" y="13461"/>
                </a:cubicBezTo>
                <a:cubicBezTo>
                  <a:pt x="17955" y="13462"/>
                  <a:pt x="17960" y="13462"/>
                  <a:pt x="17964" y="13462"/>
                </a:cubicBezTo>
                <a:cubicBezTo>
                  <a:pt x="17988" y="13462"/>
                  <a:pt x="18009" y="13446"/>
                  <a:pt x="18017" y="13424"/>
                </a:cubicBezTo>
                <a:cubicBezTo>
                  <a:pt x="18022" y="13408"/>
                  <a:pt x="18027" y="13394"/>
                  <a:pt x="18033" y="13379"/>
                </a:cubicBezTo>
                <a:cubicBezTo>
                  <a:pt x="18042" y="13352"/>
                  <a:pt x="18022" y="13320"/>
                  <a:pt x="17996" y="13314"/>
                </a:cubicBezTo>
                <a:cubicBezTo>
                  <a:pt x="17991" y="13313"/>
                  <a:pt x="17986" y="13312"/>
                  <a:pt x="17982" y="13312"/>
                </a:cubicBezTo>
                <a:close/>
                <a:moveTo>
                  <a:pt x="22393" y="13422"/>
                </a:moveTo>
                <a:cubicBezTo>
                  <a:pt x="22380" y="13422"/>
                  <a:pt x="22368" y="13440"/>
                  <a:pt x="22380" y="13452"/>
                </a:cubicBezTo>
                <a:lnTo>
                  <a:pt x="22396" y="13468"/>
                </a:lnTo>
                <a:cubicBezTo>
                  <a:pt x="22399" y="13472"/>
                  <a:pt x="22403" y="13473"/>
                  <a:pt x="22407" y="13473"/>
                </a:cubicBezTo>
                <a:cubicBezTo>
                  <a:pt x="22421" y="13473"/>
                  <a:pt x="22432" y="13456"/>
                  <a:pt x="22421" y="13444"/>
                </a:cubicBezTo>
                <a:lnTo>
                  <a:pt x="22405" y="13428"/>
                </a:lnTo>
                <a:cubicBezTo>
                  <a:pt x="22401" y="13424"/>
                  <a:pt x="22397" y="13422"/>
                  <a:pt x="22393" y="13422"/>
                </a:cubicBezTo>
                <a:close/>
                <a:moveTo>
                  <a:pt x="20520" y="13441"/>
                </a:moveTo>
                <a:cubicBezTo>
                  <a:pt x="20473" y="13441"/>
                  <a:pt x="20473" y="13512"/>
                  <a:pt x="20520" y="13512"/>
                </a:cubicBezTo>
                <a:cubicBezTo>
                  <a:pt x="20565" y="13512"/>
                  <a:pt x="20565" y="13441"/>
                  <a:pt x="20520" y="13441"/>
                </a:cubicBezTo>
                <a:close/>
                <a:moveTo>
                  <a:pt x="19018" y="13422"/>
                </a:moveTo>
                <a:cubicBezTo>
                  <a:pt x="18991" y="13422"/>
                  <a:pt x="18967" y="13458"/>
                  <a:pt x="18992" y="13483"/>
                </a:cubicBezTo>
                <a:lnTo>
                  <a:pt x="19023" y="13513"/>
                </a:lnTo>
                <a:cubicBezTo>
                  <a:pt x="19030" y="13520"/>
                  <a:pt x="19038" y="13524"/>
                  <a:pt x="19046" y="13524"/>
                </a:cubicBezTo>
                <a:cubicBezTo>
                  <a:pt x="19072" y="13524"/>
                  <a:pt x="19096" y="13488"/>
                  <a:pt x="19072" y="13463"/>
                </a:cubicBezTo>
                <a:lnTo>
                  <a:pt x="19042" y="13433"/>
                </a:lnTo>
                <a:cubicBezTo>
                  <a:pt x="19035" y="13426"/>
                  <a:pt x="19026" y="13422"/>
                  <a:pt x="19018" y="13422"/>
                </a:cubicBezTo>
                <a:close/>
                <a:moveTo>
                  <a:pt x="17305" y="13403"/>
                </a:moveTo>
                <a:cubicBezTo>
                  <a:pt x="17278" y="13403"/>
                  <a:pt x="17254" y="13438"/>
                  <a:pt x="17279" y="13463"/>
                </a:cubicBezTo>
                <a:cubicBezTo>
                  <a:pt x="17299" y="13483"/>
                  <a:pt x="17319" y="13504"/>
                  <a:pt x="17340" y="13523"/>
                </a:cubicBezTo>
                <a:cubicBezTo>
                  <a:pt x="17347" y="13531"/>
                  <a:pt x="17355" y="13534"/>
                  <a:pt x="17363" y="13534"/>
                </a:cubicBezTo>
                <a:cubicBezTo>
                  <a:pt x="17390" y="13534"/>
                  <a:pt x="17414" y="13498"/>
                  <a:pt x="17389" y="13473"/>
                </a:cubicBezTo>
                <a:cubicBezTo>
                  <a:pt x="17369" y="13454"/>
                  <a:pt x="17351" y="13433"/>
                  <a:pt x="17330" y="13413"/>
                </a:cubicBezTo>
                <a:cubicBezTo>
                  <a:pt x="17322" y="13406"/>
                  <a:pt x="17313" y="13403"/>
                  <a:pt x="17305" y="13403"/>
                </a:cubicBezTo>
                <a:close/>
                <a:moveTo>
                  <a:pt x="19709" y="13436"/>
                </a:moveTo>
                <a:cubicBezTo>
                  <a:pt x="19639" y="13436"/>
                  <a:pt x="19639" y="13544"/>
                  <a:pt x="19709" y="13544"/>
                </a:cubicBezTo>
                <a:cubicBezTo>
                  <a:pt x="19777" y="13543"/>
                  <a:pt x="19777" y="13436"/>
                  <a:pt x="19709" y="13436"/>
                </a:cubicBezTo>
                <a:close/>
                <a:moveTo>
                  <a:pt x="1430" y="13425"/>
                </a:moveTo>
                <a:cubicBezTo>
                  <a:pt x="1389" y="13425"/>
                  <a:pt x="1352" y="13478"/>
                  <a:pt x="1390" y="13515"/>
                </a:cubicBezTo>
                <a:lnTo>
                  <a:pt x="1406" y="13531"/>
                </a:lnTo>
                <a:cubicBezTo>
                  <a:pt x="1417" y="13542"/>
                  <a:pt x="1430" y="13547"/>
                  <a:pt x="1442" y="13547"/>
                </a:cubicBezTo>
                <a:cubicBezTo>
                  <a:pt x="1482" y="13547"/>
                  <a:pt x="1519" y="13494"/>
                  <a:pt x="1482" y="13456"/>
                </a:cubicBezTo>
                <a:cubicBezTo>
                  <a:pt x="1476" y="13450"/>
                  <a:pt x="1471" y="13446"/>
                  <a:pt x="1466" y="13441"/>
                </a:cubicBezTo>
                <a:cubicBezTo>
                  <a:pt x="1455" y="13430"/>
                  <a:pt x="1442" y="13425"/>
                  <a:pt x="1430" y="13425"/>
                </a:cubicBezTo>
                <a:close/>
                <a:moveTo>
                  <a:pt x="9715" y="13345"/>
                </a:moveTo>
                <a:cubicBezTo>
                  <a:pt x="9701" y="13345"/>
                  <a:pt x="9688" y="13353"/>
                  <a:pt x="9683" y="13370"/>
                </a:cubicBezTo>
                <a:cubicBezTo>
                  <a:pt x="9670" y="13418"/>
                  <a:pt x="9663" y="13466"/>
                  <a:pt x="9663" y="13514"/>
                </a:cubicBezTo>
                <a:cubicBezTo>
                  <a:pt x="9663" y="13537"/>
                  <a:pt x="9681" y="13549"/>
                  <a:pt x="9699" y="13549"/>
                </a:cubicBezTo>
                <a:cubicBezTo>
                  <a:pt x="9716" y="13549"/>
                  <a:pt x="9735" y="13537"/>
                  <a:pt x="9735" y="13514"/>
                </a:cubicBezTo>
                <a:cubicBezTo>
                  <a:pt x="9736" y="13472"/>
                  <a:pt x="9741" y="13430"/>
                  <a:pt x="9751" y="13389"/>
                </a:cubicBezTo>
                <a:cubicBezTo>
                  <a:pt x="9759" y="13363"/>
                  <a:pt x="9737" y="13345"/>
                  <a:pt x="9715" y="13345"/>
                </a:cubicBezTo>
                <a:close/>
                <a:moveTo>
                  <a:pt x="6430" y="13487"/>
                </a:moveTo>
                <a:cubicBezTo>
                  <a:pt x="6422" y="13487"/>
                  <a:pt x="6414" y="13490"/>
                  <a:pt x="6406" y="13497"/>
                </a:cubicBezTo>
                <a:lnTo>
                  <a:pt x="6391" y="13513"/>
                </a:lnTo>
                <a:cubicBezTo>
                  <a:pt x="6366" y="13538"/>
                  <a:pt x="6390" y="13573"/>
                  <a:pt x="6417" y="13573"/>
                </a:cubicBezTo>
                <a:cubicBezTo>
                  <a:pt x="6425" y="13573"/>
                  <a:pt x="6434" y="13570"/>
                  <a:pt x="6441" y="13562"/>
                </a:cubicBezTo>
                <a:lnTo>
                  <a:pt x="6457" y="13546"/>
                </a:lnTo>
                <a:cubicBezTo>
                  <a:pt x="6482" y="13522"/>
                  <a:pt x="6457" y="13487"/>
                  <a:pt x="6430" y="13487"/>
                </a:cubicBezTo>
                <a:close/>
                <a:moveTo>
                  <a:pt x="24706" y="13515"/>
                </a:moveTo>
                <a:cubicBezTo>
                  <a:pt x="24660" y="13515"/>
                  <a:pt x="24660" y="13586"/>
                  <a:pt x="24706" y="13586"/>
                </a:cubicBezTo>
                <a:cubicBezTo>
                  <a:pt x="24706" y="13586"/>
                  <a:pt x="24706" y="13586"/>
                  <a:pt x="24707" y="13586"/>
                </a:cubicBezTo>
                <a:cubicBezTo>
                  <a:pt x="24752" y="13586"/>
                  <a:pt x="24751" y="13517"/>
                  <a:pt x="24706" y="13515"/>
                </a:cubicBezTo>
                <a:close/>
                <a:moveTo>
                  <a:pt x="15309" y="13474"/>
                </a:moveTo>
                <a:cubicBezTo>
                  <a:pt x="15295" y="13474"/>
                  <a:pt x="15281" y="13482"/>
                  <a:pt x="15275" y="13498"/>
                </a:cubicBezTo>
                <a:cubicBezTo>
                  <a:pt x="15270" y="13514"/>
                  <a:pt x="15265" y="13529"/>
                  <a:pt x="15261" y="13543"/>
                </a:cubicBezTo>
                <a:cubicBezTo>
                  <a:pt x="15252" y="13569"/>
                  <a:pt x="15273" y="13587"/>
                  <a:pt x="15295" y="13587"/>
                </a:cubicBezTo>
                <a:cubicBezTo>
                  <a:pt x="15308" y="13587"/>
                  <a:pt x="15322" y="13580"/>
                  <a:pt x="15328" y="13562"/>
                </a:cubicBezTo>
                <a:cubicBezTo>
                  <a:pt x="15334" y="13546"/>
                  <a:pt x="15339" y="13532"/>
                  <a:pt x="15343" y="13518"/>
                </a:cubicBezTo>
                <a:cubicBezTo>
                  <a:pt x="15352" y="13492"/>
                  <a:pt x="15330" y="13474"/>
                  <a:pt x="15309" y="13474"/>
                </a:cubicBezTo>
                <a:close/>
                <a:moveTo>
                  <a:pt x="7580" y="13533"/>
                </a:moveTo>
                <a:cubicBezTo>
                  <a:pt x="7535" y="13533"/>
                  <a:pt x="7535" y="13603"/>
                  <a:pt x="7580" y="13603"/>
                </a:cubicBezTo>
                <a:lnTo>
                  <a:pt x="7595" y="13603"/>
                </a:lnTo>
                <a:cubicBezTo>
                  <a:pt x="7641" y="13603"/>
                  <a:pt x="7641" y="13533"/>
                  <a:pt x="7595" y="13533"/>
                </a:cubicBezTo>
                <a:close/>
                <a:moveTo>
                  <a:pt x="16704" y="13475"/>
                </a:moveTo>
                <a:cubicBezTo>
                  <a:pt x="16664" y="13475"/>
                  <a:pt x="16628" y="13528"/>
                  <a:pt x="16664" y="13565"/>
                </a:cubicBezTo>
                <a:cubicBezTo>
                  <a:pt x="16675" y="13576"/>
                  <a:pt x="16683" y="13586"/>
                  <a:pt x="16693" y="13596"/>
                </a:cubicBezTo>
                <a:cubicBezTo>
                  <a:pt x="16703" y="13607"/>
                  <a:pt x="16716" y="13612"/>
                  <a:pt x="16728" y="13612"/>
                </a:cubicBezTo>
                <a:cubicBezTo>
                  <a:pt x="16768" y="13612"/>
                  <a:pt x="16805" y="13558"/>
                  <a:pt x="16769" y="13520"/>
                </a:cubicBezTo>
                <a:cubicBezTo>
                  <a:pt x="16760" y="13510"/>
                  <a:pt x="16749" y="13499"/>
                  <a:pt x="16740" y="13491"/>
                </a:cubicBezTo>
                <a:cubicBezTo>
                  <a:pt x="16729" y="13479"/>
                  <a:pt x="16717" y="13475"/>
                  <a:pt x="16704" y="13475"/>
                </a:cubicBezTo>
                <a:close/>
                <a:moveTo>
                  <a:pt x="8978" y="13475"/>
                </a:moveTo>
                <a:cubicBezTo>
                  <a:pt x="8951" y="13475"/>
                  <a:pt x="8924" y="13493"/>
                  <a:pt x="8924" y="13528"/>
                </a:cubicBezTo>
                <a:lnTo>
                  <a:pt x="8924" y="13572"/>
                </a:lnTo>
                <a:cubicBezTo>
                  <a:pt x="8924" y="13606"/>
                  <a:pt x="8950" y="13623"/>
                  <a:pt x="8977" y="13623"/>
                </a:cubicBezTo>
                <a:cubicBezTo>
                  <a:pt x="9004" y="13623"/>
                  <a:pt x="9031" y="13606"/>
                  <a:pt x="9031" y="13572"/>
                </a:cubicBezTo>
                <a:lnTo>
                  <a:pt x="9031" y="13528"/>
                </a:lnTo>
                <a:cubicBezTo>
                  <a:pt x="9032" y="13493"/>
                  <a:pt x="9005" y="13475"/>
                  <a:pt x="8978" y="13475"/>
                </a:cubicBezTo>
                <a:close/>
                <a:moveTo>
                  <a:pt x="11324" y="13510"/>
                </a:moveTo>
                <a:cubicBezTo>
                  <a:pt x="11283" y="13510"/>
                  <a:pt x="11246" y="13563"/>
                  <a:pt x="11283" y="13601"/>
                </a:cubicBezTo>
                <a:lnTo>
                  <a:pt x="11299" y="13617"/>
                </a:lnTo>
                <a:cubicBezTo>
                  <a:pt x="11310" y="13628"/>
                  <a:pt x="11322" y="13632"/>
                  <a:pt x="11334" y="13632"/>
                </a:cubicBezTo>
                <a:cubicBezTo>
                  <a:pt x="11375" y="13632"/>
                  <a:pt x="11412" y="13579"/>
                  <a:pt x="11375" y="13541"/>
                </a:cubicBezTo>
                <a:lnTo>
                  <a:pt x="11359" y="13526"/>
                </a:lnTo>
                <a:cubicBezTo>
                  <a:pt x="11348" y="13515"/>
                  <a:pt x="11336" y="13510"/>
                  <a:pt x="11324" y="13510"/>
                </a:cubicBezTo>
                <a:close/>
                <a:moveTo>
                  <a:pt x="20072" y="13484"/>
                </a:moveTo>
                <a:cubicBezTo>
                  <a:pt x="20048" y="13484"/>
                  <a:pt x="20028" y="13500"/>
                  <a:pt x="20020" y="13522"/>
                </a:cubicBezTo>
                <a:cubicBezTo>
                  <a:pt x="20015" y="13536"/>
                  <a:pt x="20009" y="13552"/>
                  <a:pt x="20004" y="13566"/>
                </a:cubicBezTo>
                <a:cubicBezTo>
                  <a:pt x="19994" y="13594"/>
                  <a:pt x="20015" y="13625"/>
                  <a:pt x="20041" y="13632"/>
                </a:cubicBezTo>
                <a:cubicBezTo>
                  <a:pt x="20045" y="13634"/>
                  <a:pt x="20050" y="13634"/>
                  <a:pt x="20054" y="13634"/>
                </a:cubicBezTo>
                <a:cubicBezTo>
                  <a:pt x="20078" y="13634"/>
                  <a:pt x="20099" y="13618"/>
                  <a:pt x="20107" y="13596"/>
                </a:cubicBezTo>
                <a:cubicBezTo>
                  <a:pt x="20112" y="13581"/>
                  <a:pt x="20117" y="13565"/>
                  <a:pt x="20123" y="13551"/>
                </a:cubicBezTo>
                <a:cubicBezTo>
                  <a:pt x="20133" y="13524"/>
                  <a:pt x="20112" y="13492"/>
                  <a:pt x="20086" y="13486"/>
                </a:cubicBezTo>
                <a:cubicBezTo>
                  <a:pt x="20081" y="13484"/>
                  <a:pt x="20076" y="13484"/>
                  <a:pt x="20072" y="13484"/>
                </a:cubicBezTo>
                <a:close/>
                <a:moveTo>
                  <a:pt x="9341" y="13536"/>
                </a:moveTo>
                <a:cubicBezTo>
                  <a:pt x="9313" y="13536"/>
                  <a:pt x="9288" y="13572"/>
                  <a:pt x="9313" y="13597"/>
                </a:cubicBezTo>
                <a:cubicBezTo>
                  <a:pt x="9324" y="13607"/>
                  <a:pt x="9334" y="13617"/>
                  <a:pt x="9344" y="13627"/>
                </a:cubicBezTo>
                <a:cubicBezTo>
                  <a:pt x="9351" y="13634"/>
                  <a:pt x="9359" y="13637"/>
                  <a:pt x="9367" y="13637"/>
                </a:cubicBezTo>
                <a:cubicBezTo>
                  <a:pt x="9395" y="13637"/>
                  <a:pt x="9420" y="13601"/>
                  <a:pt x="9394" y="13577"/>
                </a:cubicBezTo>
                <a:cubicBezTo>
                  <a:pt x="9383" y="13566"/>
                  <a:pt x="9373" y="13557"/>
                  <a:pt x="9364" y="13546"/>
                </a:cubicBezTo>
                <a:cubicBezTo>
                  <a:pt x="9357" y="13539"/>
                  <a:pt x="9349" y="13536"/>
                  <a:pt x="9341" y="13536"/>
                </a:cubicBezTo>
                <a:close/>
                <a:moveTo>
                  <a:pt x="4712" y="13497"/>
                </a:moveTo>
                <a:cubicBezTo>
                  <a:pt x="4691" y="13497"/>
                  <a:pt x="4669" y="13514"/>
                  <a:pt x="4675" y="13540"/>
                </a:cubicBezTo>
                <a:lnTo>
                  <a:pt x="4690" y="13615"/>
                </a:lnTo>
                <a:cubicBezTo>
                  <a:pt x="4694" y="13633"/>
                  <a:pt x="4707" y="13640"/>
                  <a:pt x="4720" y="13640"/>
                </a:cubicBezTo>
                <a:cubicBezTo>
                  <a:pt x="4741" y="13640"/>
                  <a:pt x="4763" y="13623"/>
                  <a:pt x="4758" y="13597"/>
                </a:cubicBezTo>
                <a:lnTo>
                  <a:pt x="4743" y="13522"/>
                </a:lnTo>
                <a:cubicBezTo>
                  <a:pt x="4739" y="13504"/>
                  <a:pt x="4726" y="13497"/>
                  <a:pt x="4712" y="13497"/>
                </a:cubicBezTo>
                <a:close/>
                <a:moveTo>
                  <a:pt x="4464" y="13542"/>
                </a:moveTo>
                <a:cubicBezTo>
                  <a:pt x="4446" y="13542"/>
                  <a:pt x="4428" y="13554"/>
                  <a:pt x="4428" y="13577"/>
                </a:cubicBezTo>
                <a:lnTo>
                  <a:pt x="4428" y="13607"/>
                </a:lnTo>
                <a:cubicBezTo>
                  <a:pt x="4428" y="13630"/>
                  <a:pt x="4446" y="13642"/>
                  <a:pt x="4464" y="13642"/>
                </a:cubicBezTo>
                <a:cubicBezTo>
                  <a:pt x="4481" y="13642"/>
                  <a:pt x="4499" y="13630"/>
                  <a:pt x="4499" y="13607"/>
                </a:cubicBezTo>
                <a:lnTo>
                  <a:pt x="4499" y="13577"/>
                </a:lnTo>
                <a:cubicBezTo>
                  <a:pt x="4499" y="13554"/>
                  <a:pt x="4481" y="13542"/>
                  <a:pt x="4464" y="13542"/>
                </a:cubicBezTo>
                <a:close/>
                <a:moveTo>
                  <a:pt x="3261" y="13537"/>
                </a:moveTo>
                <a:cubicBezTo>
                  <a:pt x="3234" y="13537"/>
                  <a:pt x="3208" y="13554"/>
                  <a:pt x="3208" y="13588"/>
                </a:cubicBezTo>
                <a:lnTo>
                  <a:pt x="3208" y="13604"/>
                </a:lnTo>
                <a:cubicBezTo>
                  <a:pt x="3208" y="13639"/>
                  <a:pt x="3235" y="13657"/>
                  <a:pt x="3261" y="13657"/>
                </a:cubicBezTo>
                <a:cubicBezTo>
                  <a:pt x="3288" y="13657"/>
                  <a:pt x="3315" y="13639"/>
                  <a:pt x="3315" y="13604"/>
                </a:cubicBezTo>
                <a:lnTo>
                  <a:pt x="3315" y="13588"/>
                </a:lnTo>
                <a:cubicBezTo>
                  <a:pt x="3314" y="13554"/>
                  <a:pt x="3287" y="13537"/>
                  <a:pt x="3261" y="13537"/>
                </a:cubicBezTo>
                <a:close/>
                <a:moveTo>
                  <a:pt x="24450" y="13590"/>
                </a:moveTo>
                <a:cubicBezTo>
                  <a:pt x="24404" y="13590"/>
                  <a:pt x="24404" y="13661"/>
                  <a:pt x="24450" y="13661"/>
                </a:cubicBezTo>
                <a:lnTo>
                  <a:pt x="24466" y="13661"/>
                </a:lnTo>
                <a:cubicBezTo>
                  <a:pt x="24466" y="13661"/>
                  <a:pt x="24466" y="13661"/>
                  <a:pt x="24467" y="13661"/>
                </a:cubicBezTo>
                <a:cubicBezTo>
                  <a:pt x="24511" y="13661"/>
                  <a:pt x="24512" y="13590"/>
                  <a:pt x="24466" y="13590"/>
                </a:cubicBezTo>
                <a:close/>
                <a:moveTo>
                  <a:pt x="6393" y="13620"/>
                </a:moveTo>
                <a:cubicBezTo>
                  <a:pt x="6348" y="13620"/>
                  <a:pt x="6348" y="13691"/>
                  <a:pt x="6394" y="13691"/>
                </a:cubicBezTo>
                <a:cubicBezTo>
                  <a:pt x="6440" y="13691"/>
                  <a:pt x="6440" y="13620"/>
                  <a:pt x="6394" y="13620"/>
                </a:cubicBezTo>
                <a:cubicBezTo>
                  <a:pt x="6393" y="13620"/>
                  <a:pt x="6393" y="13620"/>
                  <a:pt x="6393" y="13620"/>
                </a:cubicBezTo>
                <a:close/>
                <a:moveTo>
                  <a:pt x="16132" y="13546"/>
                </a:moveTo>
                <a:cubicBezTo>
                  <a:pt x="16113" y="13546"/>
                  <a:pt x="16096" y="13556"/>
                  <a:pt x="16085" y="13573"/>
                </a:cubicBezTo>
                <a:cubicBezTo>
                  <a:pt x="16075" y="13588"/>
                  <a:pt x="16065" y="13603"/>
                  <a:pt x="16055" y="13618"/>
                </a:cubicBezTo>
                <a:cubicBezTo>
                  <a:pt x="16039" y="13641"/>
                  <a:pt x="16049" y="13676"/>
                  <a:pt x="16075" y="13691"/>
                </a:cubicBezTo>
                <a:cubicBezTo>
                  <a:pt x="16083" y="13696"/>
                  <a:pt x="16092" y="13698"/>
                  <a:pt x="16101" y="13698"/>
                </a:cubicBezTo>
                <a:cubicBezTo>
                  <a:pt x="16119" y="13698"/>
                  <a:pt x="16137" y="13688"/>
                  <a:pt x="16148" y="13671"/>
                </a:cubicBezTo>
                <a:cubicBezTo>
                  <a:pt x="16158" y="13655"/>
                  <a:pt x="16168" y="13641"/>
                  <a:pt x="16178" y="13627"/>
                </a:cubicBezTo>
                <a:cubicBezTo>
                  <a:pt x="16194" y="13603"/>
                  <a:pt x="16184" y="13567"/>
                  <a:pt x="16158" y="13554"/>
                </a:cubicBezTo>
                <a:cubicBezTo>
                  <a:pt x="16150" y="13549"/>
                  <a:pt x="16141" y="13546"/>
                  <a:pt x="16132" y="13546"/>
                </a:cubicBezTo>
                <a:close/>
                <a:moveTo>
                  <a:pt x="23862" y="13618"/>
                </a:moveTo>
                <a:cubicBezTo>
                  <a:pt x="23856" y="13618"/>
                  <a:pt x="23851" y="13619"/>
                  <a:pt x="23846" y="13622"/>
                </a:cubicBezTo>
                <a:cubicBezTo>
                  <a:pt x="23835" y="13627"/>
                  <a:pt x="23826" y="13632"/>
                  <a:pt x="23815" y="13638"/>
                </a:cubicBezTo>
                <a:cubicBezTo>
                  <a:pt x="23780" y="13656"/>
                  <a:pt x="23801" y="13703"/>
                  <a:pt x="23833" y="13703"/>
                </a:cubicBezTo>
                <a:cubicBezTo>
                  <a:pt x="23839" y="13703"/>
                  <a:pt x="23844" y="13701"/>
                  <a:pt x="23850" y="13698"/>
                </a:cubicBezTo>
                <a:cubicBezTo>
                  <a:pt x="23861" y="13693"/>
                  <a:pt x="23870" y="13688"/>
                  <a:pt x="23880" y="13683"/>
                </a:cubicBezTo>
                <a:cubicBezTo>
                  <a:pt x="23916" y="13666"/>
                  <a:pt x="23894" y="13618"/>
                  <a:pt x="23862" y="13618"/>
                </a:cubicBezTo>
                <a:close/>
                <a:moveTo>
                  <a:pt x="5252" y="13572"/>
                </a:moveTo>
                <a:cubicBezTo>
                  <a:pt x="5215" y="13572"/>
                  <a:pt x="5207" y="13618"/>
                  <a:pt x="5231" y="13636"/>
                </a:cubicBezTo>
                <a:cubicBezTo>
                  <a:pt x="5199" y="13649"/>
                  <a:pt x="5204" y="13704"/>
                  <a:pt x="5243" y="13706"/>
                </a:cubicBezTo>
                <a:cubicBezTo>
                  <a:pt x="5280" y="13706"/>
                  <a:pt x="5289" y="13660"/>
                  <a:pt x="5264" y="13641"/>
                </a:cubicBezTo>
                <a:cubicBezTo>
                  <a:pt x="5296" y="13628"/>
                  <a:pt x="5293" y="13572"/>
                  <a:pt x="5252" y="13572"/>
                </a:cubicBezTo>
                <a:close/>
                <a:moveTo>
                  <a:pt x="3893" y="13541"/>
                </a:moveTo>
                <a:cubicBezTo>
                  <a:pt x="3875" y="13541"/>
                  <a:pt x="3858" y="13553"/>
                  <a:pt x="3858" y="13576"/>
                </a:cubicBezTo>
                <a:lnTo>
                  <a:pt x="3858" y="13682"/>
                </a:lnTo>
                <a:cubicBezTo>
                  <a:pt x="3858" y="13705"/>
                  <a:pt x="3875" y="13716"/>
                  <a:pt x="3893" y="13716"/>
                </a:cubicBezTo>
                <a:cubicBezTo>
                  <a:pt x="3910" y="13716"/>
                  <a:pt x="3928" y="13705"/>
                  <a:pt x="3928" y="13682"/>
                </a:cubicBezTo>
                <a:lnTo>
                  <a:pt x="3928" y="13576"/>
                </a:lnTo>
                <a:cubicBezTo>
                  <a:pt x="3928" y="13553"/>
                  <a:pt x="3910" y="13541"/>
                  <a:pt x="3893" y="13541"/>
                </a:cubicBezTo>
                <a:close/>
                <a:moveTo>
                  <a:pt x="14513" y="13620"/>
                </a:moveTo>
                <a:cubicBezTo>
                  <a:pt x="14489" y="13620"/>
                  <a:pt x="14465" y="13646"/>
                  <a:pt x="14480" y="13674"/>
                </a:cubicBezTo>
                <a:cubicBezTo>
                  <a:pt x="14485" y="13685"/>
                  <a:pt x="14491" y="13693"/>
                  <a:pt x="14496" y="13704"/>
                </a:cubicBezTo>
                <a:cubicBezTo>
                  <a:pt x="14502" y="13716"/>
                  <a:pt x="14512" y="13722"/>
                  <a:pt x="14523" y="13722"/>
                </a:cubicBezTo>
                <a:cubicBezTo>
                  <a:pt x="14546" y="13722"/>
                  <a:pt x="14570" y="13696"/>
                  <a:pt x="14557" y="13669"/>
                </a:cubicBezTo>
                <a:cubicBezTo>
                  <a:pt x="14551" y="13659"/>
                  <a:pt x="14546" y="13649"/>
                  <a:pt x="14541" y="13639"/>
                </a:cubicBezTo>
                <a:cubicBezTo>
                  <a:pt x="14534" y="13626"/>
                  <a:pt x="14524" y="13620"/>
                  <a:pt x="14513" y="13620"/>
                </a:cubicBezTo>
                <a:close/>
                <a:moveTo>
                  <a:pt x="21030" y="13654"/>
                </a:moveTo>
                <a:cubicBezTo>
                  <a:pt x="21012" y="13654"/>
                  <a:pt x="20994" y="13665"/>
                  <a:pt x="20994" y="13688"/>
                </a:cubicBezTo>
                <a:lnTo>
                  <a:pt x="20994" y="13704"/>
                </a:lnTo>
                <a:cubicBezTo>
                  <a:pt x="20994" y="13727"/>
                  <a:pt x="21012" y="13738"/>
                  <a:pt x="21030" y="13738"/>
                </a:cubicBezTo>
                <a:cubicBezTo>
                  <a:pt x="21048" y="13738"/>
                  <a:pt x="21065" y="13727"/>
                  <a:pt x="21065" y="13704"/>
                </a:cubicBezTo>
                <a:lnTo>
                  <a:pt x="21065" y="13688"/>
                </a:lnTo>
                <a:cubicBezTo>
                  <a:pt x="21065" y="13665"/>
                  <a:pt x="21048" y="13654"/>
                  <a:pt x="21030" y="13654"/>
                </a:cubicBezTo>
                <a:close/>
                <a:moveTo>
                  <a:pt x="12328" y="13633"/>
                </a:moveTo>
                <a:cubicBezTo>
                  <a:pt x="12258" y="13633"/>
                  <a:pt x="12258" y="13740"/>
                  <a:pt x="12328" y="13740"/>
                </a:cubicBezTo>
                <a:cubicBezTo>
                  <a:pt x="12396" y="13740"/>
                  <a:pt x="12396" y="13633"/>
                  <a:pt x="12328" y="13633"/>
                </a:cubicBezTo>
                <a:close/>
                <a:moveTo>
                  <a:pt x="5655" y="13649"/>
                </a:moveTo>
                <a:cubicBezTo>
                  <a:pt x="5641" y="13649"/>
                  <a:pt x="5629" y="13656"/>
                  <a:pt x="5625" y="13674"/>
                </a:cubicBezTo>
                <a:lnTo>
                  <a:pt x="5609" y="13749"/>
                </a:lnTo>
                <a:cubicBezTo>
                  <a:pt x="5603" y="13775"/>
                  <a:pt x="5626" y="13793"/>
                  <a:pt x="5647" y="13793"/>
                </a:cubicBezTo>
                <a:cubicBezTo>
                  <a:pt x="5661" y="13793"/>
                  <a:pt x="5673" y="13786"/>
                  <a:pt x="5677" y="13769"/>
                </a:cubicBezTo>
                <a:lnTo>
                  <a:pt x="5693" y="13693"/>
                </a:lnTo>
                <a:cubicBezTo>
                  <a:pt x="5699" y="13667"/>
                  <a:pt x="5676" y="13649"/>
                  <a:pt x="5655" y="13649"/>
                </a:cubicBezTo>
                <a:close/>
                <a:moveTo>
                  <a:pt x="5755" y="13710"/>
                </a:moveTo>
                <a:cubicBezTo>
                  <a:pt x="5744" y="13710"/>
                  <a:pt x="5736" y="13714"/>
                  <a:pt x="5729" y="13722"/>
                </a:cubicBezTo>
                <a:cubicBezTo>
                  <a:pt x="5727" y="13722"/>
                  <a:pt x="5726" y="13722"/>
                  <a:pt x="5724" y="13722"/>
                </a:cubicBezTo>
                <a:cubicBezTo>
                  <a:pt x="5690" y="13722"/>
                  <a:pt x="5677" y="13781"/>
                  <a:pt x="5717" y="13793"/>
                </a:cubicBezTo>
                <a:cubicBezTo>
                  <a:pt x="5723" y="13795"/>
                  <a:pt x="5729" y="13796"/>
                  <a:pt x="5735" y="13796"/>
                </a:cubicBezTo>
                <a:cubicBezTo>
                  <a:pt x="5759" y="13796"/>
                  <a:pt x="5779" y="13778"/>
                  <a:pt x="5790" y="13755"/>
                </a:cubicBezTo>
                <a:cubicBezTo>
                  <a:pt x="5797" y="13737"/>
                  <a:pt x="5781" y="13716"/>
                  <a:pt x="5765" y="13711"/>
                </a:cubicBezTo>
                <a:cubicBezTo>
                  <a:pt x="5762" y="13710"/>
                  <a:pt x="5758" y="13710"/>
                  <a:pt x="5755" y="13710"/>
                </a:cubicBezTo>
                <a:close/>
                <a:moveTo>
                  <a:pt x="392" y="13695"/>
                </a:moveTo>
                <a:cubicBezTo>
                  <a:pt x="368" y="13695"/>
                  <a:pt x="344" y="13721"/>
                  <a:pt x="359" y="13749"/>
                </a:cubicBezTo>
                <a:cubicBezTo>
                  <a:pt x="364" y="13759"/>
                  <a:pt x="369" y="13769"/>
                  <a:pt x="374" y="13779"/>
                </a:cubicBezTo>
                <a:cubicBezTo>
                  <a:pt x="381" y="13791"/>
                  <a:pt x="391" y="13797"/>
                  <a:pt x="402" y="13797"/>
                </a:cubicBezTo>
                <a:cubicBezTo>
                  <a:pt x="425" y="13797"/>
                  <a:pt x="449" y="13772"/>
                  <a:pt x="435" y="13743"/>
                </a:cubicBezTo>
                <a:cubicBezTo>
                  <a:pt x="430" y="13734"/>
                  <a:pt x="425" y="13724"/>
                  <a:pt x="419" y="13713"/>
                </a:cubicBezTo>
                <a:cubicBezTo>
                  <a:pt x="413" y="13700"/>
                  <a:pt x="402" y="13695"/>
                  <a:pt x="392" y="13695"/>
                </a:cubicBezTo>
                <a:close/>
                <a:moveTo>
                  <a:pt x="18956" y="13724"/>
                </a:moveTo>
                <a:cubicBezTo>
                  <a:pt x="18938" y="13724"/>
                  <a:pt x="18920" y="13735"/>
                  <a:pt x="18920" y="13758"/>
                </a:cubicBezTo>
                <a:lnTo>
                  <a:pt x="18920" y="13774"/>
                </a:lnTo>
                <a:cubicBezTo>
                  <a:pt x="18920" y="13796"/>
                  <a:pt x="18938" y="13808"/>
                  <a:pt x="18955" y="13808"/>
                </a:cubicBezTo>
                <a:cubicBezTo>
                  <a:pt x="18973" y="13808"/>
                  <a:pt x="18991" y="13796"/>
                  <a:pt x="18991" y="13774"/>
                </a:cubicBezTo>
                <a:lnTo>
                  <a:pt x="18991" y="13758"/>
                </a:lnTo>
                <a:cubicBezTo>
                  <a:pt x="18992" y="13735"/>
                  <a:pt x="18974" y="13724"/>
                  <a:pt x="18956" y="13724"/>
                </a:cubicBezTo>
                <a:close/>
                <a:moveTo>
                  <a:pt x="2719" y="13729"/>
                </a:moveTo>
                <a:cubicBezTo>
                  <a:pt x="2651" y="13729"/>
                  <a:pt x="2650" y="13837"/>
                  <a:pt x="2719" y="13837"/>
                </a:cubicBezTo>
                <a:cubicBezTo>
                  <a:pt x="2789" y="13837"/>
                  <a:pt x="2789" y="13729"/>
                  <a:pt x="2719" y="13729"/>
                </a:cubicBezTo>
                <a:close/>
                <a:moveTo>
                  <a:pt x="4792" y="13783"/>
                </a:moveTo>
                <a:cubicBezTo>
                  <a:pt x="4774" y="13783"/>
                  <a:pt x="4756" y="13795"/>
                  <a:pt x="4756" y="13818"/>
                </a:cubicBezTo>
                <a:lnTo>
                  <a:pt x="4756" y="13834"/>
                </a:lnTo>
                <a:cubicBezTo>
                  <a:pt x="4756" y="13857"/>
                  <a:pt x="4774" y="13868"/>
                  <a:pt x="4792" y="13868"/>
                </a:cubicBezTo>
                <a:cubicBezTo>
                  <a:pt x="4810" y="13868"/>
                  <a:pt x="4828" y="13857"/>
                  <a:pt x="4828" y="13834"/>
                </a:cubicBezTo>
                <a:lnTo>
                  <a:pt x="4828" y="13818"/>
                </a:lnTo>
                <a:cubicBezTo>
                  <a:pt x="4828" y="13795"/>
                  <a:pt x="4810" y="13783"/>
                  <a:pt x="4792" y="13783"/>
                </a:cubicBezTo>
                <a:close/>
                <a:moveTo>
                  <a:pt x="23186" y="13825"/>
                </a:moveTo>
                <a:cubicBezTo>
                  <a:pt x="23183" y="13825"/>
                  <a:pt x="23180" y="13826"/>
                  <a:pt x="23177" y="13826"/>
                </a:cubicBezTo>
                <a:cubicBezTo>
                  <a:pt x="23152" y="13831"/>
                  <a:pt x="23128" y="13838"/>
                  <a:pt x="23103" y="13843"/>
                </a:cubicBezTo>
                <a:cubicBezTo>
                  <a:pt x="23061" y="13853"/>
                  <a:pt x="23074" y="13912"/>
                  <a:pt x="23112" y="13912"/>
                </a:cubicBezTo>
                <a:cubicBezTo>
                  <a:pt x="23115" y="13912"/>
                  <a:pt x="23118" y="13912"/>
                  <a:pt x="23121" y="13911"/>
                </a:cubicBezTo>
                <a:cubicBezTo>
                  <a:pt x="23146" y="13906"/>
                  <a:pt x="23171" y="13900"/>
                  <a:pt x="23196" y="13894"/>
                </a:cubicBezTo>
                <a:cubicBezTo>
                  <a:pt x="23237" y="13885"/>
                  <a:pt x="23224" y="13825"/>
                  <a:pt x="23186" y="13825"/>
                </a:cubicBezTo>
                <a:close/>
                <a:moveTo>
                  <a:pt x="14815" y="13831"/>
                </a:moveTo>
                <a:cubicBezTo>
                  <a:pt x="14810" y="13831"/>
                  <a:pt x="14805" y="13832"/>
                  <a:pt x="14801" y="13832"/>
                </a:cubicBezTo>
                <a:cubicBezTo>
                  <a:pt x="14760" y="13842"/>
                  <a:pt x="14771" y="13901"/>
                  <a:pt x="14810" y="13902"/>
                </a:cubicBezTo>
                <a:cubicBezTo>
                  <a:pt x="14815" y="13912"/>
                  <a:pt x="14827" y="13917"/>
                  <a:pt x="14839" y="13917"/>
                </a:cubicBezTo>
                <a:cubicBezTo>
                  <a:pt x="14845" y="13917"/>
                  <a:pt x="14851" y="13915"/>
                  <a:pt x="14856" y="13912"/>
                </a:cubicBezTo>
                <a:cubicBezTo>
                  <a:pt x="14875" y="13902"/>
                  <a:pt x="14877" y="13881"/>
                  <a:pt x="14870" y="13864"/>
                </a:cubicBezTo>
                <a:cubicBezTo>
                  <a:pt x="14860" y="13841"/>
                  <a:pt x="14838" y="13831"/>
                  <a:pt x="14815" y="13831"/>
                </a:cubicBezTo>
                <a:close/>
                <a:moveTo>
                  <a:pt x="15135" y="13831"/>
                </a:moveTo>
                <a:cubicBezTo>
                  <a:pt x="15125" y="13831"/>
                  <a:pt x="15115" y="13836"/>
                  <a:pt x="15109" y="13849"/>
                </a:cubicBezTo>
                <a:cubicBezTo>
                  <a:pt x="15103" y="13860"/>
                  <a:pt x="15098" y="13869"/>
                  <a:pt x="15093" y="13880"/>
                </a:cubicBezTo>
                <a:cubicBezTo>
                  <a:pt x="15079" y="13908"/>
                  <a:pt x="15103" y="13934"/>
                  <a:pt x="15126" y="13934"/>
                </a:cubicBezTo>
                <a:cubicBezTo>
                  <a:pt x="15137" y="13934"/>
                  <a:pt x="15147" y="13928"/>
                  <a:pt x="15154" y="13915"/>
                </a:cubicBezTo>
                <a:cubicBezTo>
                  <a:pt x="15159" y="13905"/>
                  <a:pt x="15164" y="13895"/>
                  <a:pt x="15169" y="13885"/>
                </a:cubicBezTo>
                <a:cubicBezTo>
                  <a:pt x="15183" y="13857"/>
                  <a:pt x="15158" y="13831"/>
                  <a:pt x="15135" y="13831"/>
                </a:cubicBezTo>
                <a:close/>
                <a:moveTo>
                  <a:pt x="4447" y="13872"/>
                </a:moveTo>
                <a:cubicBezTo>
                  <a:pt x="4429" y="13872"/>
                  <a:pt x="4411" y="13884"/>
                  <a:pt x="4411" y="13907"/>
                </a:cubicBezTo>
                <a:lnTo>
                  <a:pt x="4411" y="13923"/>
                </a:lnTo>
                <a:cubicBezTo>
                  <a:pt x="4411" y="13946"/>
                  <a:pt x="4428" y="13957"/>
                  <a:pt x="4446" y="13957"/>
                </a:cubicBezTo>
                <a:cubicBezTo>
                  <a:pt x="4464" y="13957"/>
                  <a:pt x="4482" y="13946"/>
                  <a:pt x="4482" y="13923"/>
                </a:cubicBezTo>
                <a:lnTo>
                  <a:pt x="4482" y="13907"/>
                </a:lnTo>
                <a:cubicBezTo>
                  <a:pt x="4482" y="13884"/>
                  <a:pt x="4465" y="13872"/>
                  <a:pt x="4447" y="13872"/>
                </a:cubicBezTo>
                <a:close/>
                <a:moveTo>
                  <a:pt x="2192" y="13860"/>
                </a:moveTo>
                <a:cubicBezTo>
                  <a:pt x="2188" y="13860"/>
                  <a:pt x="2183" y="13861"/>
                  <a:pt x="2178" y="13863"/>
                </a:cubicBezTo>
                <a:cubicBezTo>
                  <a:pt x="2163" y="13868"/>
                  <a:pt x="2148" y="13873"/>
                  <a:pt x="2134" y="13879"/>
                </a:cubicBezTo>
                <a:cubicBezTo>
                  <a:pt x="2106" y="13887"/>
                  <a:pt x="2089" y="13915"/>
                  <a:pt x="2098" y="13944"/>
                </a:cubicBezTo>
                <a:cubicBezTo>
                  <a:pt x="2104" y="13965"/>
                  <a:pt x="2125" y="13983"/>
                  <a:pt x="2148" y="13983"/>
                </a:cubicBezTo>
                <a:cubicBezTo>
                  <a:pt x="2153" y="13983"/>
                  <a:pt x="2158" y="13982"/>
                  <a:pt x="2163" y="13980"/>
                </a:cubicBezTo>
                <a:cubicBezTo>
                  <a:pt x="2178" y="13975"/>
                  <a:pt x="2193" y="13970"/>
                  <a:pt x="2208" y="13964"/>
                </a:cubicBezTo>
                <a:cubicBezTo>
                  <a:pt x="2234" y="13955"/>
                  <a:pt x="2252" y="13927"/>
                  <a:pt x="2244" y="13900"/>
                </a:cubicBezTo>
                <a:cubicBezTo>
                  <a:pt x="2237" y="13878"/>
                  <a:pt x="2215" y="13860"/>
                  <a:pt x="2192" y="13860"/>
                </a:cubicBezTo>
                <a:close/>
                <a:moveTo>
                  <a:pt x="17208" y="13851"/>
                </a:moveTo>
                <a:cubicBezTo>
                  <a:pt x="17197" y="13851"/>
                  <a:pt x="17187" y="13857"/>
                  <a:pt x="17181" y="13869"/>
                </a:cubicBezTo>
                <a:cubicBezTo>
                  <a:pt x="17170" y="13889"/>
                  <a:pt x="17162" y="13910"/>
                  <a:pt x="17150" y="13929"/>
                </a:cubicBezTo>
                <a:cubicBezTo>
                  <a:pt x="17137" y="13957"/>
                  <a:pt x="17161" y="13983"/>
                  <a:pt x="17185" y="13983"/>
                </a:cubicBezTo>
                <a:cubicBezTo>
                  <a:pt x="17195" y="13983"/>
                  <a:pt x="17206" y="13978"/>
                  <a:pt x="17212" y="13964"/>
                </a:cubicBezTo>
                <a:cubicBezTo>
                  <a:pt x="17223" y="13945"/>
                  <a:pt x="17232" y="13924"/>
                  <a:pt x="17243" y="13905"/>
                </a:cubicBezTo>
                <a:cubicBezTo>
                  <a:pt x="17256" y="13877"/>
                  <a:pt x="17231" y="13851"/>
                  <a:pt x="17208" y="13851"/>
                </a:cubicBezTo>
                <a:close/>
                <a:moveTo>
                  <a:pt x="8978" y="13849"/>
                </a:moveTo>
                <a:cubicBezTo>
                  <a:pt x="8955" y="13849"/>
                  <a:pt x="8934" y="13865"/>
                  <a:pt x="8926" y="13887"/>
                </a:cubicBezTo>
                <a:cubicBezTo>
                  <a:pt x="8921" y="13903"/>
                  <a:pt x="8915" y="13917"/>
                  <a:pt x="8910" y="13932"/>
                </a:cubicBezTo>
                <a:cubicBezTo>
                  <a:pt x="8902" y="13959"/>
                  <a:pt x="8921" y="13991"/>
                  <a:pt x="8947" y="13997"/>
                </a:cubicBezTo>
                <a:cubicBezTo>
                  <a:pt x="8952" y="13998"/>
                  <a:pt x="8956" y="13999"/>
                  <a:pt x="8961" y="13999"/>
                </a:cubicBezTo>
                <a:cubicBezTo>
                  <a:pt x="8985" y="13999"/>
                  <a:pt x="9005" y="13982"/>
                  <a:pt x="9013" y="13960"/>
                </a:cubicBezTo>
                <a:cubicBezTo>
                  <a:pt x="9018" y="13945"/>
                  <a:pt x="9023" y="13931"/>
                  <a:pt x="9028" y="13916"/>
                </a:cubicBezTo>
                <a:cubicBezTo>
                  <a:pt x="9038" y="13890"/>
                  <a:pt x="9018" y="13859"/>
                  <a:pt x="8992" y="13850"/>
                </a:cubicBezTo>
                <a:cubicBezTo>
                  <a:pt x="8987" y="13849"/>
                  <a:pt x="8983" y="13849"/>
                  <a:pt x="8978" y="13849"/>
                </a:cubicBezTo>
                <a:close/>
                <a:moveTo>
                  <a:pt x="11515" y="13979"/>
                </a:moveTo>
                <a:cubicBezTo>
                  <a:pt x="11469" y="13979"/>
                  <a:pt x="11469" y="14049"/>
                  <a:pt x="11515" y="14049"/>
                </a:cubicBezTo>
                <a:cubicBezTo>
                  <a:pt x="11516" y="14049"/>
                  <a:pt x="11517" y="14049"/>
                  <a:pt x="11517" y="14049"/>
                </a:cubicBezTo>
                <a:cubicBezTo>
                  <a:pt x="11560" y="14049"/>
                  <a:pt x="11560" y="13979"/>
                  <a:pt x="11515" y="13979"/>
                </a:cubicBezTo>
                <a:close/>
                <a:moveTo>
                  <a:pt x="889" y="13908"/>
                </a:moveTo>
                <a:cubicBezTo>
                  <a:pt x="868" y="13908"/>
                  <a:pt x="846" y="13925"/>
                  <a:pt x="852" y="13951"/>
                </a:cubicBezTo>
                <a:cubicBezTo>
                  <a:pt x="857" y="13976"/>
                  <a:pt x="862" y="14001"/>
                  <a:pt x="867" y="14026"/>
                </a:cubicBezTo>
                <a:cubicBezTo>
                  <a:pt x="870" y="14044"/>
                  <a:pt x="883" y="14052"/>
                  <a:pt x="897" y="14052"/>
                </a:cubicBezTo>
                <a:cubicBezTo>
                  <a:pt x="917" y="14052"/>
                  <a:pt x="940" y="14034"/>
                  <a:pt x="935" y="14007"/>
                </a:cubicBezTo>
                <a:cubicBezTo>
                  <a:pt x="931" y="13984"/>
                  <a:pt x="925" y="13958"/>
                  <a:pt x="920" y="13933"/>
                </a:cubicBezTo>
                <a:cubicBezTo>
                  <a:pt x="916" y="13915"/>
                  <a:pt x="903" y="13908"/>
                  <a:pt x="889" y="13908"/>
                </a:cubicBezTo>
                <a:close/>
                <a:moveTo>
                  <a:pt x="21300" y="13984"/>
                </a:moveTo>
                <a:cubicBezTo>
                  <a:pt x="21254" y="13984"/>
                  <a:pt x="21254" y="14055"/>
                  <a:pt x="21300" y="14055"/>
                </a:cubicBezTo>
                <a:cubicBezTo>
                  <a:pt x="21345" y="14055"/>
                  <a:pt x="21345" y="13984"/>
                  <a:pt x="21300" y="13984"/>
                </a:cubicBezTo>
                <a:close/>
                <a:moveTo>
                  <a:pt x="10014" y="13960"/>
                </a:moveTo>
                <a:cubicBezTo>
                  <a:pt x="9987" y="13960"/>
                  <a:pt x="9963" y="13997"/>
                  <a:pt x="9988" y="14021"/>
                </a:cubicBezTo>
                <a:lnTo>
                  <a:pt x="10018" y="14051"/>
                </a:lnTo>
                <a:cubicBezTo>
                  <a:pt x="10026" y="14059"/>
                  <a:pt x="10034" y="14062"/>
                  <a:pt x="10042" y="14062"/>
                </a:cubicBezTo>
                <a:cubicBezTo>
                  <a:pt x="10068" y="14062"/>
                  <a:pt x="10092" y="14026"/>
                  <a:pt x="10068" y="14001"/>
                </a:cubicBezTo>
                <a:lnTo>
                  <a:pt x="10037" y="13971"/>
                </a:lnTo>
                <a:cubicBezTo>
                  <a:pt x="10030" y="13963"/>
                  <a:pt x="10022" y="13960"/>
                  <a:pt x="10014" y="13960"/>
                </a:cubicBezTo>
                <a:close/>
                <a:moveTo>
                  <a:pt x="14028" y="13995"/>
                </a:moveTo>
                <a:cubicBezTo>
                  <a:pt x="13983" y="13995"/>
                  <a:pt x="13983" y="14065"/>
                  <a:pt x="14028" y="14065"/>
                </a:cubicBezTo>
                <a:cubicBezTo>
                  <a:pt x="14074" y="14065"/>
                  <a:pt x="14074" y="13995"/>
                  <a:pt x="14028" y="13995"/>
                </a:cubicBezTo>
                <a:close/>
                <a:moveTo>
                  <a:pt x="8302" y="13939"/>
                </a:moveTo>
                <a:cubicBezTo>
                  <a:pt x="8274" y="13939"/>
                  <a:pt x="8250" y="13976"/>
                  <a:pt x="8275" y="14000"/>
                </a:cubicBezTo>
                <a:cubicBezTo>
                  <a:pt x="8295" y="14020"/>
                  <a:pt x="8315" y="14041"/>
                  <a:pt x="8336" y="14060"/>
                </a:cubicBezTo>
                <a:cubicBezTo>
                  <a:pt x="8344" y="14068"/>
                  <a:pt x="8352" y="14071"/>
                  <a:pt x="8360" y="14071"/>
                </a:cubicBezTo>
                <a:cubicBezTo>
                  <a:pt x="8387" y="14071"/>
                  <a:pt x="8410" y="14035"/>
                  <a:pt x="8385" y="14011"/>
                </a:cubicBezTo>
                <a:cubicBezTo>
                  <a:pt x="8365" y="13991"/>
                  <a:pt x="8346" y="13970"/>
                  <a:pt x="8326" y="13950"/>
                </a:cubicBezTo>
                <a:cubicBezTo>
                  <a:pt x="8318" y="13943"/>
                  <a:pt x="8310" y="13939"/>
                  <a:pt x="8302" y="13939"/>
                </a:cubicBezTo>
                <a:close/>
                <a:moveTo>
                  <a:pt x="10705" y="13974"/>
                </a:moveTo>
                <a:cubicBezTo>
                  <a:pt x="10634" y="13974"/>
                  <a:pt x="10634" y="14081"/>
                  <a:pt x="10705" y="14081"/>
                </a:cubicBezTo>
                <a:cubicBezTo>
                  <a:pt x="10773" y="14081"/>
                  <a:pt x="10773" y="13974"/>
                  <a:pt x="10705" y="13974"/>
                </a:cubicBezTo>
                <a:close/>
                <a:moveTo>
                  <a:pt x="18384" y="13972"/>
                </a:moveTo>
                <a:cubicBezTo>
                  <a:pt x="18375" y="13972"/>
                  <a:pt x="18366" y="13975"/>
                  <a:pt x="18357" y="13979"/>
                </a:cubicBezTo>
                <a:cubicBezTo>
                  <a:pt x="18347" y="13984"/>
                  <a:pt x="18337" y="13990"/>
                  <a:pt x="18327" y="13995"/>
                </a:cubicBezTo>
                <a:cubicBezTo>
                  <a:pt x="18301" y="14007"/>
                  <a:pt x="18294" y="14043"/>
                  <a:pt x="18307" y="14068"/>
                </a:cubicBezTo>
                <a:cubicBezTo>
                  <a:pt x="18318" y="14086"/>
                  <a:pt x="18335" y="14094"/>
                  <a:pt x="18353" y="14094"/>
                </a:cubicBezTo>
                <a:cubicBezTo>
                  <a:pt x="18362" y="14094"/>
                  <a:pt x="18372" y="14092"/>
                  <a:pt x="18380" y="14088"/>
                </a:cubicBezTo>
                <a:cubicBezTo>
                  <a:pt x="18391" y="14083"/>
                  <a:pt x="18400" y="14078"/>
                  <a:pt x="18411" y="14072"/>
                </a:cubicBezTo>
                <a:cubicBezTo>
                  <a:pt x="18437" y="14059"/>
                  <a:pt x="18443" y="14023"/>
                  <a:pt x="18431" y="13999"/>
                </a:cubicBezTo>
                <a:cubicBezTo>
                  <a:pt x="18420" y="13982"/>
                  <a:pt x="18403" y="13972"/>
                  <a:pt x="18384" y="13972"/>
                </a:cubicBezTo>
                <a:close/>
                <a:moveTo>
                  <a:pt x="20638" y="14060"/>
                </a:moveTo>
                <a:cubicBezTo>
                  <a:pt x="20615" y="14060"/>
                  <a:pt x="20615" y="14095"/>
                  <a:pt x="20638" y="14095"/>
                </a:cubicBezTo>
                <a:cubicBezTo>
                  <a:pt x="20661" y="14095"/>
                  <a:pt x="20661" y="14060"/>
                  <a:pt x="20638" y="14060"/>
                </a:cubicBezTo>
                <a:close/>
                <a:moveTo>
                  <a:pt x="19377" y="13996"/>
                </a:moveTo>
                <a:cubicBezTo>
                  <a:pt x="19350" y="13996"/>
                  <a:pt x="19325" y="14031"/>
                  <a:pt x="19350" y="14057"/>
                </a:cubicBezTo>
                <a:cubicBezTo>
                  <a:pt x="19362" y="14067"/>
                  <a:pt x="19370" y="14078"/>
                  <a:pt x="19380" y="14086"/>
                </a:cubicBezTo>
                <a:cubicBezTo>
                  <a:pt x="19387" y="14094"/>
                  <a:pt x="19395" y="14097"/>
                  <a:pt x="19403" y="14097"/>
                </a:cubicBezTo>
                <a:cubicBezTo>
                  <a:pt x="19430" y="14097"/>
                  <a:pt x="19453" y="14062"/>
                  <a:pt x="19429" y="14037"/>
                </a:cubicBezTo>
                <a:cubicBezTo>
                  <a:pt x="19420" y="14026"/>
                  <a:pt x="19410" y="14016"/>
                  <a:pt x="19401" y="14006"/>
                </a:cubicBezTo>
                <a:cubicBezTo>
                  <a:pt x="19393" y="13999"/>
                  <a:pt x="19385" y="13996"/>
                  <a:pt x="19377" y="13996"/>
                </a:cubicBezTo>
                <a:close/>
                <a:moveTo>
                  <a:pt x="6305" y="14013"/>
                </a:moveTo>
                <a:cubicBezTo>
                  <a:pt x="6291" y="14013"/>
                  <a:pt x="6276" y="14021"/>
                  <a:pt x="6270" y="14038"/>
                </a:cubicBezTo>
                <a:cubicBezTo>
                  <a:pt x="6265" y="14054"/>
                  <a:pt x="6260" y="14068"/>
                  <a:pt x="6254" y="14082"/>
                </a:cubicBezTo>
                <a:cubicBezTo>
                  <a:pt x="6246" y="14109"/>
                  <a:pt x="6268" y="14126"/>
                  <a:pt x="6290" y="14126"/>
                </a:cubicBezTo>
                <a:cubicBezTo>
                  <a:pt x="6303" y="14126"/>
                  <a:pt x="6317" y="14119"/>
                  <a:pt x="6323" y="14102"/>
                </a:cubicBezTo>
                <a:cubicBezTo>
                  <a:pt x="6328" y="14086"/>
                  <a:pt x="6333" y="14071"/>
                  <a:pt x="6338" y="14058"/>
                </a:cubicBezTo>
                <a:cubicBezTo>
                  <a:pt x="6348" y="14031"/>
                  <a:pt x="6327" y="14013"/>
                  <a:pt x="6305" y="14013"/>
                </a:cubicBezTo>
                <a:close/>
                <a:moveTo>
                  <a:pt x="4956" y="14053"/>
                </a:moveTo>
                <a:cubicBezTo>
                  <a:pt x="4948" y="14053"/>
                  <a:pt x="4940" y="14057"/>
                  <a:pt x="4932" y="14064"/>
                </a:cubicBezTo>
                <a:lnTo>
                  <a:pt x="4917" y="14080"/>
                </a:lnTo>
                <a:cubicBezTo>
                  <a:pt x="4892" y="14105"/>
                  <a:pt x="4916" y="14141"/>
                  <a:pt x="4943" y="14141"/>
                </a:cubicBezTo>
                <a:cubicBezTo>
                  <a:pt x="4951" y="14141"/>
                  <a:pt x="4959" y="14137"/>
                  <a:pt x="4966" y="14130"/>
                </a:cubicBezTo>
                <a:lnTo>
                  <a:pt x="4982" y="14114"/>
                </a:lnTo>
                <a:cubicBezTo>
                  <a:pt x="5007" y="14088"/>
                  <a:pt x="4984" y="14053"/>
                  <a:pt x="4956" y="14053"/>
                </a:cubicBezTo>
                <a:close/>
                <a:moveTo>
                  <a:pt x="7701" y="14011"/>
                </a:moveTo>
                <a:cubicBezTo>
                  <a:pt x="7660" y="14011"/>
                  <a:pt x="7624" y="14065"/>
                  <a:pt x="7660" y="14102"/>
                </a:cubicBezTo>
                <a:cubicBezTo>
                  <a:pt x="7671" y="14112"/>
                  <a:pt x="7679" y="14123"/>
                  <a:pt x="7689" y="14132"/>
                </a:cubicBezTo>
                <a:cubicBezTo>
                  <a:pt x="7699" y="14144"/>
                  <a:pt x="7712" y="14149"/>
                  <a:pt x="7724" y="14149"/>
                </a:cubicBezTo>
                <a:cubicBezTo>
                  <a:pt x="7764" y="14149"/>
                  <a:pt x="7801" y="14095"/>
                  <a:pt x="7765" y="14058"/>
                </a:cubicBezTo>
                <a:cubicBezTo>
                  <a:pt x="7756" y="14048"/>
                  <a:pt x="7746" y="14038"/>
                  <a:pt x="7736" y="14027"/>
                </a:cubicBezTo>
                <a:cubicBezTo>
                  <a:pt x="7725" y="14016"/>
                  <a:pt x="7713" y="14011"/>
                  <a:pt x="7701" y="14011"/>
                </a:cubicBezTo>
                <a:close/>
                <a:moveTo>
                  <a:pt x="270" y="14224"/>
                </a:moveTo>
                <a:cubicBezTo>
                  <a:pt x="257" y="14224"/>
                  <a:pt x="245" y="14242"/>
                  <a:pt x="257" y="14254"/>
                </a:cubicBezTo>
                <a:lnTo>
                  <a:pt x="302" y="14299"/>
                </a:lnTo>
                <a:cubicBezTo>
                  <a:pt x="306" y="14302"/>
                  <a:pt x="310" y="14304"/>
                  <a:pt x="314" y="14304"/>
                </a:cubicBezTo>
                <a:cubicBezTo>
                  <a:pt x="327" y="14304"/>
                  <a:pt x="340" y="14286"/>
                  <a:pt x="327" y="14274"/>
                </a:cubicBezTo>
                <a:lnTo>
                  <a:pt x="282" y="14230"/>
                </a:lnTo>
                <a:cubicBezTo>
                  <a:pt x="278" y="14226"/>
                  <a:pt x="274" y="14224"/>
                  <a:pt x="270" y="14224"/>
                </a:cubicBezTo>
                <a:close/>
              </a:path>
            </a:pathLst>
          </a:custGeom>
          <a:solidFill>
            <a:srgbClr val="FFFFFF">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45" name="Google Shape;45;p4"/>
          <p:cNvSpPr txBox="1">
            <a:spLocks noGrp="1"/>
          </p:cNvSpPr>
          <p:nvPr>
            <p:ph type="body" idx="1"/>
          </p:nvPr>
        </p:nvSpPr>
        <p:spPr>
          <a:xfrm>
            <a:off x="720000" y="1152475"/>
            <a:ext cx="7704000" cy="316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04800" rtl="0">
              <a:lnSpc>
                <a:spcPct val="115000"/>
              </a:lnSpc>
              <a:spcBef>
                <a:spcPts val="0"/>
              </a:spcBef>
              <a:spcAft>
                <a:spcPts val="0"/>
              </a:spcAft>
              <a:buSzPts val="1200"/>
              <a:buChar char="○"/>
              <a:defRPr/>
            </a:lvl2pPr>
            <a:lvl3pPr marL="1371600" lvl="2" indent="-304800" rtl="0">
              <a:lnSpc>
                <a:spcPct val="115000"/>
              </a:lnSpc>
              <a:spcBef>
                <a:spcPts val="0"/>
              </a:spcBef>
              <a:spcAft>
                <a:spcPts val="0"/>
              </a:spcAft>
              <a:buSzPts val="1200"/>
              <a:buChar char="■"/>
              <a:defRPr/>
            </a:lvl3pPr>
            <a:lvl4pPr marL="1828800" lvl="3" indent="-304800" rtl="0">
              <a:lnSpc>
                <a:spcPct val="115000"/>
              </a:lnSpc>
              <a:spcBef>
                <a:spcPts val="0"/>
              </a:spcBef>
              <a:spcAft>
                <a:spcPts val="0"/>
              </a:spcAft>
              <a:buSzPts val="1200"/>
              <a:buChar char="●"/>
              <a:defRPr/>
            </a:lvl4pPr>
            <a:lvl5pPr marL="2286000" lvl="4" indent="-304800" rtl="0">
              <a:lnSpc>
                <a:spcPct val="115000"/>
              </a:lnSpc>
              <a:spcBef>
                <a:spcPts val="0"/>
              </a:spcBef>
              <a:spcAft>
                <a:spcPts val="0"/>
              </a:spcAft>
              <a:buSzPts val="1200"/>
              <a:buChar char="○"/>
              <a:defRPr/>
            </a:lvl5pPr>
            <a:lvl6pPr marL="2743200" lvl="5" indent="-304800" rtl="0">
              <a:lnSpc>
                <a:spcPct val="115000"/>
              </a:lnSpc>
              <a:spcBef>
                <a:spcPts val="0"/>
              </a:spcBef>
              <a:spcAft>
                <a:spcPts val="0"/>
              </a:spcAft>
              <a:buSzPts val="1200"/>
              <a:buChar char="■"/>
              <a:defRPr/>
            </a:lvl6pPr>
            <a:lvl7pPr marL="3200400" lvl="6" indent="-304800" rtl="0">
              <a:lnSpc>
                <a:spcPct val="115000"/>
              </a:lnSpc>
              <a:spcBef>
                <a:spcPts val="0"/>
              </a:spcBef>
              <a:spcAft>
                <a:spcPts val="0"/>
              </a:spcAft>
              <a:buSzPts val="1200"/>
              <a:buChar char="●"/>
              <a:defRPr/>
            </a:lvl7pPr>
            <a:lvl8pPr marL="3657600" lvl="7" indent="-304800" rtl="0">
              <a:lnSpc>
                <a:spcPct val="115000"/>
              </a:lnSpc>
              <a:spcBef>
                <a:spcPts val="0"/>
              </a:spcBef>
              <a:spcAft>
                <a:spcPts val="0"/>
              </a:spcAft>
              <a:buSzPts val="1200"/>
              <a:buChar char="○"/>
              <a:defRPr/>
            </a:lvl8pPr>
            <a:lvl9pPr marL="4114800" lvl="8" indent="-304800" rtl="0">
              <a:lnSpc>
                <a:spcPct val="115000"/>
              </a:lnSpc>
              <a:spcBef>
                <a:spcPts val="0"/>
              </a:spcBef>
              <a:spcAft>
                <a:spcPts val="0"/>
              </a:spcAft>
              <a:buSzPts val="1200"/>
              <a:buChar char="■"/>
              <a:defRPr/>
            </a:lvl9pPr>
          </a:lstStyle>
          <a:p>
            <a:pPr lvl="0"/>
            <a:r>
              <a:rPr lang="en-US"/>
              <a:t>Click to edit Master text styles</a:t>
            </a:r>
          </a:p>
        </p:txBody>
      </p:sp>
      <p:sp>
        <p:nvSpPr>
          <p:cNvPr id="46" name="Google Shape;46;p4"/>
          <p:cNvSpPr/>
          <p:nvPr/>
        </p:nvSpPr>
        <p:spPr>
          <a:xfrm>
            <a:off x="7275250" y="0"/>
            <a:ext cx="1868762" cy="2392131"/>
          </a:xfrm>
          <a:custGeom>
            <a:avLst/>
            <a:gdLst/>
            <a:ahLst/>
            <a:cxnLst/>
            <a:rect l="l" t="t" r="r" b="b"/>
            <a:pathLst>
              <a:path w="13040" h="16692" extrusionOk="0">
                <a:moveTo>
                  <a:pt x="7" y="0"/>
                </a:moveTo>
                <a:lnTo>
                  <a:pt x="0" y="5"/>
                </a:lnTo>
                <a:cubicBezTo>
                  <a:pt x="5" y="11"/>
                  <a:pt x="463" y="666"/>
                  <a:pt x="1444" y="1238"/>
                </a:cubicBezTo>
                <a:cubicBezTo>
                  <a:pt x="2020" y="1573"/>
                  <a:pt x="2661" y="1817"/>
                  <a:pt x="3351" y="1958"/>
                </a:cubicBezTo>
                <a:cubicBezTo>
                  <a:pt x="3835" y="2059"/>
                  <a:pt x="4344" y="2109"/>
                  <a:pt x="4873" y="2109"/>
                </a:cubicBezTo>
                <a:cubicBezTo>
                  <a:pt x="5283" y="2109"/>
                  <a:pt x="5706" y="2079"/>
                  <a:pt x="6138" y="2018"/>
                </a:cubicBezTo>
                <a:cubicBezTo>
                  <a:pt x="6663" y="1945"/>
                  <a:pt x="7150" y="1909"/>
                  <a:pt x="7597" y="1909"/>
                </a:cubicBezTo>
                <a:cubicBezTo>
                  <a:pt x="9040" y="1909"/>
                  <a:pt x="10080" y="2286"/>
                  <a:pt x="10701" y="3036"/>
                </a:cubicBezTo>
                <a:cubicBezTo>
                  <a:pt x="11113" y="3536"/>
                  <a:pt x="11334" y="4202"/>
                  <a:pt x="11356" y="5019"/>
                </a:cubicBezTo>
                <a:cubicBezTo>
                  <a:pt x="11380" y="5861"/>
                  <a:pt x="11193" y="6872"/>
                  <a:pt x="10801" y="8026"/>
                </a:cubicBezTo>
                <a:cubicBezTo>
                  <a:pt x="10380" y="9270"/>
                  <a:pt x="10107" y="10305"/>
                  <a:pt x="9963" y="11194"/>
                </a:cubicBezTo>
                <a:cubicBezTo>
                  <a:pt x="9809" y="12158"/>
                  <a:pt x="9806" y="12963"/>
                  <a:pt x="9955" y="13655"/>
                </a:cubicBezTo>
                <a:cubicBezTo>
                  <a:pt x="10109" y="14378"/>
                  <a:pt x="10427" y="14971"/>
                  <a:pt x="10927" y="15468"/>
                </a:cubicBezTo>
                <a:cubicBezTo>
                  <a:pt x="11436" y="15976"/>
                  <a:pt x="12126" y="16375"/>
                  <a:pt x="13037" y="16692"/>
                </a:cubicBezTo>
                <a:lnTo>
                  <a:pt x="13040" y="16682"/>
                </a:lnTo>
                <a:cubicBezTo>
                  <a:pt x="11249" y="16061"/>
                  <a:pt x="10272" y="15097"/>
                  <a:pt x="9962" y="13652"/>
                </a:cubicBezTo>
                <a:cubicBezTo>
                  <a:pt x="9678" y="12326"/>
                  <a:pt x="9940" y="10593"/>
                  <a:pt x="10809" y="8028"/>
                </a:cubicBezTo>
                <a:cubicBezTo>
                  <a:pt x="11201" y="6873"/>
                  <a:pt x="11388" y="5861"/>
                  <a:pt x="11365" y="5018"/>
                </a:cubicBezTo>
                <a:cubicBezTo>
                  <a:pt x="11343" y="4200"/>
                  <a:pt x="11121" y="3531"/>
                  <a:pt x="10707" y="3031"/>
                </a:cubicBezTo>
                <a:cubicBezTo>
                  <a:pt x="10299" y="2539"/>
                  <a:pt x="9701" y="2201"/>
                  <a:pt x="8928" y="2033"/>
                </a:cubicBezTo>
                <a:cubicBezTo>
                  <a:pt x="8530" y="1946"/>
                  <a:pt x="8083" y="1902"/>
                  <a:pt x="7591" y="1902"/>
                </a:cubicBezTo>
                <a:cubicBezTo>
                  <a:pt x="7143" y="1902"/>
                  <a:pt x="6657" y="1938"/>
                  <a:pt x="6137" y="2011"/>
                </a:cubicBezTo>
                <a:cubicBezTo>
                  <a:pt x="5693" y="2073"/>
                  <a:pt x="5276" y="2100"/>
                  <a:pt x="4886" y="2100"/>
                </a:cubicBezTo>
                <a:cubicBezTo>
                  <a:pt x="3311" y="2100"/>
                  <a:pt x="2173" y="1655"/>
                  <a:pt x="1447" y="1231"/>
                </a:cubicBezTo>
                <a:cubicBezTo>
                  <a:pt x="469" y="660"/>
                  <a:pt x="11" y="7"/>
                  <a:pt x="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4"/>
          <p:cNvGrpSpPr/>
          <p:nvPr/>
        </p:nvGrpSpPr>
        <p:grpSpPr>
          <a:xfrm rot="-5400000" flipH="1">
            <a:off x="930781" y="2779937"/>
            <a:ext cx="1432782" cy="3294344"/>
            <a:chOff x="7227671" y="11"/>
            <a:chExt cx="1915484" cy="4404203"/>
          </a:xfrm>
        </p:grpSpPr>
        <p:sp>
          <p:nvSpPr>
            <p:cNvPr id="48" name="Google Shape;48;p4"/>
            <p:cNvSpPr/>
            <p:nvPr/>
          </p:nvSpPr>
          <p:spPr>
            <a:xfrm>
              <a:off x="7471853" y="422"/>
              <a:ext cx="1671303" cy="4112309"/>
            </a:xfrm>
            <a:custGeom>
              <a:avLst/>
              <a:gdLst/>
              <a:ahLst/>
              <a:cxnLst/>
              <a:rect l="l" t="t" r="r" b="b"/>
              <a:pathLst>
                <a:path w="11873" h="29214" extrusionOk="0">
                  <a:moveTo>
                    <a:pt x="274" y="1"/>
                  </a:moveTo>
                  <a:cubicBezTo>
                    <a:pt x="274" y="1"/>
                    <a:pt x="0" y="2214"/>
                    <a:pt x="4493" y="2489"/>
                  </a:cubicBezTo>
                  <a:cubicBezTo>
                    <a:pt x="8986" y="2764"/>
                    <a:pt x="11277" y="8349"/>
                    <a:pt x="9170" y="14175"/>
                  </a:cubicBezTo>
                  <a:cubicBezTo>
                    <a:pt x="7061" y="20000"/>
                    <a:pt x="7882" y="28800"/>
                    <a:pt x="11872" y="29213"/>
                  </a:cubicBezTo>
                  <a:lnTo>
                    <a:pt x="11872" y="1"/>
                  </a:ln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7227671" y="11"/>
              <a:ext cx="1909654" cy="4404203"/>
            </a:xfrm>
            <a:custGeom>
              <a:avLst/>
              <a:gdLst/>
              <a:ahLst/>
              <a:cxnLst/>
              <a:rect l="l" t="t" r="r" b="b"/>
              <a:pathLst>
                <a:path w="12890" h="29728" extrusionOk="0">
                  <a:moveTo>
                    <a:pt x="66" y="1"/>
                  </a:moveTo>
                  <a:lnTo>
                    <a:pt x="66" y="1"/>
                  </a:lnTo>
                  <a:cubicBezTo>
                    <a:pt x="63" y="22"/>
                    <a:pt x="0" y="535"/>
                    <a:pt x="472" y="1107"/>
                  </a:cubicBezTo>
                  <a:cubicBezTo>
                    <a:pt x="953" y="1690"/>
                    <a:pt x="2086" y="2417"/>
                    <a:pt x="4747" y="2568"/>
                  </a:cubicBezTo>
                  <a:cubicBezTo>
                    <a:pt x="6719" y="2679"/>
                    <a:pt x="8402" y="3670"/>
                    <a:pt x="9486" y="5361"/>
                  </a:cubicBezTo>
                  <a:cubicBezTo>
                    <a:pt x="11012" y="7744"/>
                    <a:pt x="11157" y="11122"/>
                    <a:pt x="9871" y="14397"/>
                  </a:cubicBezTo>
                  <a:cubicBezTo>
                    <a:pt x="9040" y="16514"/>
                    <a:pt x="8598" y="19060"/>
                    <a:pt x="8627" y="21565"/>
                  </a:cubicBezTo>
                  <a:cubicBezTo>
                    <a:pt x="8656" y="24097"/>
                    <a:pt x="9168" y="26301"/>
                    <a:pt x="10069" y="27767"/>
                  </a:cubicBezTo>
                  <a:cubicBezTo>
                    <a:pt x="10801" y="28959"/>
                    <a:pt x="11747" y="29618"/>
                    <a:pt x="12879" y="29727"/>
                  </a:cubicBezTo>
                  <a:lnTo>
                    <a:pt x="12890" y="29659"/>
                  </a:lnTo>
                  <a:cubicBezTo>
                    <a:pt x="11780" y="29553"/>
                    <a:pt x="10852" y="28905"/>
                    <a:pt x="10131" y="27732"/>
                  </a:cubicBezTo>
                  <a:cubicBezTo>
                    <a:pt x="9238" y="26275"/>
                    <a:pt x="8730" y="24086"/>
                    <a:pt x="8699" y="21565"/>
                  </a:cubicBezTo>
                  <a:cubicBezTo>
                    <a:pt x="8669" y="19069"/>
                    <a:pt x="9109" y="16533"/>
                    <a:pt x="9938" y="14423"/>
                  </a:cubicBezTo>
                  <a:cubicBezTo>
                    <a:pt x="11231" y="11127"/>
                    <a:pt x="11087" y="7727"/>
                    <a:pt x="9547" y="5324"/>
                  </a:cubicBezTo>
                  <a:cubicBezTo>
                    <a:pt x="8450" y="3615"/>
                    <a:pt x="6748" y="2611"/>
                    <a:pt x="4752" y="2499"/>
                  </a:cubicBezTo>
                  <a:cubicBezTo>
                    <a:pt x="2119" y="2349"/>
                    <a:pt x="1002" y="1637"/>
                    <a:pt x="528" y="1065"/>
                  </a:cubicBezTo>
                  <a:cubicBezTo>
                    <a:pt x="74" y="517"/>
                    <a:pt x="133" y="14"/>
                    <a:pt x="135" y="9"/>
                  </a:cubicBezTo>
                  <a:lnTo>
                    <a:pt x="66" y="1"/>
                  </a:ln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4"/>
          <p:cNvGrpSpPr/>
          <p:nvPr/>
        </p:nvGrpSpPr>
        <p:grpSpPr>
          <a:xfrm rot="8944367">
            <a:off x="8594501" y="4825072"/>
            <a:ext cx="308260" cy="308260"/>
            <a:chOff x="1305050" y="4077300"/>
            <a:chExt cx="148900" cy="148900"/>
          </a:xfrm>
        </p:grpSpPr>
        <p:sp>
          <p:nvSpPr>
            <p:cNvPr id="51" name="Google Shape;51;p4"/>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4"/>
          <p:cNvGrpSpPr/>
          <p:nvPr/>
        </p:nvGrpSpPr>
        <p:grpSpPr>
          <a:xfrm rot="8944332">
            <a:off x="7847393" y="4881562"/>
            <a:ext cx="195295" cy="195275"/>
            <a:chOff x="1305050" y="4077300"/>
            <a:chExt cx="148900" cy="148900"/>
          </a:xfrm>
        </p:grpSpPr>
        <p:sp>
          <p:nvSpPr>
            <p:cNvPr id="54" name="Google Shape;54;p4"/>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4"/>
          <p:cNvGrpSpPr/>
          <p:nvPr/>
        </p:nvGrpSpPr>
        <p:grpSpPr>
          <a:xfrm rot="8944332">
            <a:off x="8941429" y="4530367"/>
            <a:ext cx="195295" cy="195275"/>
            <a:chOff x="1305050" y="4077300"/>
            <a:chExt cx="148900" cy="148900"/>
          </a:xfrm>
        </p:grpSpPr>
        <p:sp>
          <p:nvSpPr>
            <p:cNvPr id="57" name="Google Shape;57;p4"/>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6"/>
          <p:cNvSpPr/>
          <p:nvPr/>
        </p:nvSpPr>
        <p:spPr>
          <a:xfrm>
            <a:off x="74632" y="0"/>
            <a:ext cx="8994753" cy="5143506"/>
          </a:xfrm>
          <a:custGeom>
            <a:avLst/>
            <a:gdLst/>
            <a:ahLst/>
            <a:cxnLst/>
            <a:rect l="l" t="t" r="r" b="b"/>
            <a:pathLst>
              <a:path w="25016" h="14305" extrusionOk="0">
                <a:moveTo>
                  <a:pt x="9513" y="0"/>
                </a:moveTo>
                <a:cubicBezTo>
                  <a:pt x="9468" y="0"/>
                  <a:pt x="9468" y="71"/>
                  <a:pt x="9513" y="71"/>
                </a:cubicBezTo>
                <a:lnTo>
                  <a:pt x="9529" y="71"/>
                </a:lnTo>
                <a:cubicBezTo>
                  <a:pt x="9575" y="71"/>
                  <a:pt x="9575" y="0"/>
                  <a:pt x="9529" y="0"/>
                </a:cubicBezTo>
                <a:close/>
                <a:moveTo>
                  <a:pt x="16079" y="1"/>
                </a:moveTo>
                <a:cubicBezTo>
                  <a:pt x="16033" y="1"/>
                  <a:pt x="16033" y="72"/>
                  <a:pt x="16079" y="72"/>
                </a:cubicBezTo>
                <a:cubicBezTo>
                  <a:pt x="16125" y="72"/>
                  <a:pt x="16125" y="1"/>
                  <a:pt x="16079" y="1"/>
                </a:cubicBezTo>
                <a:close/>
                <a:moveTo>
                  <a:pt x="11106" y="7"/>
                </a:moveTo>
                <a:cubicBezTo>
                  <a:pt x="11094" y="7"/>
                  <a:pt x="11082" y="20"/>
                  <a:pt x="11089" y="35"/>
                </a:cubicBezTo>
                <a:cubicBezTo>
                  <a:pt x="11094" y="45"/>
                  <a:pt x="11100" y="56"/>
                  <a:pt x="11105" y="64"/>
                </a:cubicBezTo>
                <a:cubicBezTo>
                  <a:pt x="11108" y="71"/>
                  <a:pt x="11113" y="73"/>
                  <a:pt x="11119" y="73"/>
                </a:cubicBezTo>
                <a:cubicBezTo>
                  <a:pt x="11130" y="73"/>
                  <a:pt x="11142" y="60"/>
                  <a:pt x="11135" y="46"/>
                </a:cubicBezTo>
                <a:cubicBezTo>
                  <a:pt x="11130" y="36"/>
                  <a:pt x="11125" y="26"/>
                  <a:pt x="11119" y="16"/>
                </a:cubicBezTo>
                <a:cubicBezTo>
                  <a:pt x="11116" y="9"/>
                  <a:pt x="11111" y="7"/>
                  <a:pt x="11106" y="7"/>
                </a:cubicBezTo>
                <a:close/>
                <a:moveTo>
                  <a:pt x="15523" y="15"/>
                </a:moveTo>
                <a:cubicBezTo>
                  <a:pt x="15476" y="15"/>
                  <a:pt x="15476" y="85"/>
                  <a:pt x="15523" y="85"/>
                </a:cubicBezTo>
                <a:cubicBezTo>
                  <a:pt x="15523" y="85"/>
                  <a:pt x="15524" y="85"/>
                  <a:pt x="15524" y="85"/>
                </a:cubicBezTo>
                <a:cubicBezTo>
                  <a:pt x="15568" y="85"/>
                  <a:pt x="15567" y="16"/>
                  <a:pt x="15523" y="15"/>
                </a:cubicBezTo>
                <a:close/>
                <a:moveTo>
                  <a:pt x="17236" y="21"/>
                </a:moveTo>
                <a:cubicBezTo>
                  <a:pt x="17228" y="21"/>
                  <a:pt x="17220" y="24"/>
                  <a:pt x="17212" y="31"/>
                </a:cubicBezTo>
                <a:lnTo>
                  <a:pt x="17197" y="47"/>
                </a:lnTo>
                <a:cubicBezTo>
                  <a:pt x="17171" y="72"/>
                  <a:pt x="17196" y="107"/>
                  <a:pt x="17224" y="107"/>
                </a:cubicBezTo>
                <a:cubicBezTo>
                  <a:pt x="17231" y="107"/>
                  <a:pt x="17240" y="104"/>
                  <a:pt x="17247" y="97"/>
                </a:cubicBezTo>
                <a:lnTo>
                  <a:pt x="17263" y="82"/>
                </a:lnTo>
                <a:cubicBezTo>
                  <a:pt x="17288" y="56"/>
                  <a:pt x="17263" y="21"/>
                  <a:pt x="17236" y="21"/>
                </a:cubicBezTo>
                <a:close/>
                <a:moveTo>
                  <a:pt x="2352" y="74"/>
                </a:moveTo>
                <a:cubicBezTo>
                  <a:pt x="2343" y="74"/>
                  <a:pt x="2334" y="79"/>
                  <a:pt x="2334" y="90"/>
                </a:cubicBezTo>
                <a:lnTo>
                  <a:pt x="2334" y="106"/>
                </a:lnTo>
                <a:cubicBezTo>
                  <a:pt x="2334" y="118"/>
                  <a:pt x="2343" y="124"/>
                  <a:pt x="2352" y="124"/>
                </a:cubicBezTo>
                <a:cubicBezTo>
                  <a:pt x="2361" y="124"/>
                  <a:pt x="2370" y="118"/>
                  <a:pt x="2370" y="106"/>
                </a:cubicBezTo>
                <a:lnTo>
                  <a:pt x="2370" y="90"/>
                </a:lnTo>
                <a:cubicBezTo>
                  <a:pt x="2370" y="79"/>
                  <a:pt x="2361" y="74"/>
                  <a:pt x="2352" y="74"/>
                </a:cubicBezTo>
                <a:close/>
                <a:moveTo>
                  <a:pt x="20450" y="44"/>
                </a:moveTo>
                <a:cubicBezTo>
                  <a:pt x="20433" y="44"/>
                  <a:pt x="20415" y="56"/>
                  <a:pt x="20415" y="79"/>
                </a:cubicBezTo>
                <a:lnTo>
                  <a:pt x="20415" y="94"/>
                </a:lnTo>
                <a:cubicBezTo>
                  <a:pt x="20415" y="117"/>
                  <a:pt x="20432" y="129"/>
                  <a:pt x="20450" y="129"/>
                </a:cubicBezTo>
                <a:cubicBezTo>
                  <a:pt x="20467" y="129"/>
                  <a:pt x="20485" y="117"/>
                  <a:pt x="20485" y="94"/>
                </a:cubicBezTo>
                <a:lnTo>
                  <a:pt x="20485" y="79"/>
                </a:lnTo>
                <a:cubicBezTo>
                  <a:pt x="20485" y="56"/>
                  <a:pt x="20468" y="44"/>
                  <a:pt x="20450" y="44"/>
                </a:cubicBezTo>
                <a:close/>
                <a:moveTo>
                  <a:pt x="17100" y="68"/>
                </a:moveTo>
                <a:cubicBezTo>
                  <a:pt x="17087" y="68"/>
                  <a:pt x="17075" y="86"/>
                  <a:pt x="17087" y="98"/>
                </a:cubicBezTo>
                <a:lnTo>
                  <a:pt x="17117" y="129"/>
                </a:lnTo>
                <a:cubicBezTo>
                  <a:pt x="17120" y="132"/>
                  <a:pt x="17124" y="134"/>
                  <a:pt x="17128" y="134"/>
                </a:cubicBezTo>
                <a:cubicBezTo>
                  <a:pt x="17142" y="134"/>
                  <a:pt x="17154" y="116"/>
                  <a:pt x="17142" y="104"/>
                </a:cubicBezTo>
                <a:lnTo>
                  <a:pt x="17112" y="73"/>
                </a:lnTo>
                <a:cubicBezTo>
                  <a:pt x="17108" y="69"/>
                  <a:pt x="17104" y="68"/>
                  <a:pt x="17100" y="68"/>
                </a:cubicBezTo>
                <a:close/>
                <a:moveTo>
                  <a:pt x="9753" y="76"/>
                </a:moveTo>
                <a:cubicBezTo>
                  <a:pt x="9708" y="76"/>
                  <a:pt x="9708" y="147"/>
                  <a:pt x="9753" y="147"/>
                </a:cubicBezTo>
                <a:lnTo>
                  <a:pt x="9769" y="147"/>
                </a:lnTo>
                <a:cubicBezTo>
                  <a:pt x="9815" y="147"/>
                  <a:pt x="9815" y="76"/>
                  <a:pt x="9769" y="76"/>
                </a:cubicBezTo>
                <a:close/>
                <a:moveTo>
                  <a:pt x="8154" y="60"/>
                </a:moveTo>
                <a:cubicBezTo>
                  <a:pt x="8150" y="60"/>
                  <a:pt x="8146" y="60"/>
                  <a:pt x="8142" y="62"/>
                </a:cubicBezTo>
                <a:cubicBezTo>
                  <a:pt x="8126" y="67"/>
                  <a:pt x="8112" y="72"/>
                  <a:pt x="8097" y="78"/>
                </a:cubicBezTo>
                <a:cubicBezTo>
                  <a:pt x="8058" y="91"/>
                  <a:pt x="8069" y="148"/>
                  <a:pt x="8104" y="148"/>
                </a:cubicBezTo>
                <a:cubicBezTo>
                  <a:pt x="8108" y="148"/>
                  <a:pt x="8112" y="147"/>
                  <a:pt x="8116" y="146"/>
                </a:cubicBezTo>
                <a:cubicBezTo>
                  <a:pt x="8132" y="140"/>
                  <a:pt x="8145" y="135"/>
                  <a:pt x="8160" y="130"/>
                </a:cubicBezTo>
                <a:cubicBezTo>
                  <a:pt x="8201" y="117"/>
                  <a:pt x="8189" y="60"/>
                  <a:pt x="8154" y="60"/>
                </a:cubicBezTo>
                <a:close/>
                <a:moveTo>
                  <a:pt x="17384" y="110"/>
                </a:moveTo>
                <a:cubicBezTo>
                  <a:pt x="17376" y="110"/>
                  <a:pt x="17367" y="113"/>
                  <a:pt x="17360" y="120"/>
                </a:cubicBezTo>
                <a:lnTo>
                  <a:pt x="17345" y="136"/>
                </a:lnTo>
                <a:cubicBezTo>
                  <a:pt x="17319" y="161"/>
                  <a:pt x="17344" y="197"/>
                  <a:pt x="17371" y="197"/>
                </a:cubicBezTo>
                <a:cubicBezTo>
                  <a:pt x="17379" y="197"/>
                  <a:pt x="17387" y="194"/>
                  <a:pt x="17395" y="186"/>
                </a:cubicBezTo>
                <a:lnTo>
                  <a:pt x="17410" y="171"/>
                </a:lnTo>
                <a:cubicBezTo>
                  <a:pt x="17435" y="145"/>
                  <a:pt x="17411" y="110"/>
                  <a:pt x="17384" y="110"/>
                </a:cubicBezTo>
                <a:close/>
                <a:moveTo>
                  <a:pt x="5268" y="93"/>
                </a:moveTo>
                <a:cubicBezTo>
                  <a:pt x="5255" y="93"/>
                  <a:pt x="5243" y="100"/>
                  <a:pt x="5236" y="111"/>
                </a:cubicBezTo>
                <a:cubicBezTo>
                  <a:pt x="5226" y="129"/>
                  <a:pt x="5233" y="148"/>
                  <a:pt x="5249" y="160"/>
                </a:cubicBezTo>
                <a:cubicBezTo>
                  <a:pt x="5269" y="176"/>
                  <a:pt x="5289" y="190"/>
                  <a:pt x="5309" y="204"/>
                </a:cubicBezTo>
                <a:cubicBezTo>
                  <a:pt x="5315" y="208"/>
                  <a:pt x="5320" y="210"/>
                  <a:pt x="5326" y="210"/>
                </a:cubicBezTo>
                <a:cubicBezTo>
                  <a:pt x="5339" y="210"/>
                  <a:pt x="5351" y="202"/>
                  <a:pt x="5358" y="192"/>
                </a:cubicBezTo>
                <a:cubicBezTo>
                  <a:pt x="5368" y="173"/>
                  <a:pt x="5361" y="155"/>
                  <a:pt x="5345" y="142"/>
                </a:cubicBezTo>
                <a:cubicBezTo>
                  <a:pt x="5325" y="127"/>
                  <a:pt x="5305" y="113"/>
                  <a:pt x="5284" y="98"/>
                </a:cubicBezTo>
                <a:cubicBezTo>
                  <a:pt x="5279" y="95"/>
                  <a:pt x="5273" y="93"/>
                  <a:pt x="5268" y="93"/>
                </a:cubicBezTo>
                <a:close/>
                <a:moveTo>
                  <a:pt x="6843" y="158"/>
                </a:moveTo>
                <a:cubicBezTo>
                  <a:pt x="6797" y="158"/>
                  <a:pt x="6797" y="229"/>
                  <a:pt x="6843" y="229"/>
                </a:cubicBezTo>
                <a:lnTo>
                  <a:pt x="6873" y="229"/>
                </a:lnTo>
                <a:cubicBezTo>
                  <a:pt x="6919" y="229"/>
                  <a:pt x="6919" y="158"/>
                  <a:pt x="6873" y="158"/>
                </a:cubicBezTo>
                <a:close/>
                <a:moveTo>
                  <a:pt x="18947" y="153"/>
                </a:moveTo>
                <a:cubicBezTo>
                  <a:pt x="18942" y="153"/>
                  <a:pt x="18937" y="154"/>
                  <a:pt x="18932" y="156"/>
                </a:cubicBezTo>
                <a:cubicBezTo>
                  <a:pt x="18918" y="161"/>
                  <a:pt x="18902" y="167"/>
                  <a:pt x="18887" y="172"/>
                </a:cubicBezTo>
                <a:cubicBezTo>
                  <a:pt x="18860" y="181"/>
                  <a:pt x="18843" y="208"/>
                  <a:pt x="18851" y="237"/>
                </a:cubicBezTo>
                <a:cubicBezTo>
                  <a:pt x="18858" y="258"/>
                  <a:pt x="18879" y="276"/>
                  <a:pt x="18901" y="276"/>
                </a:cubicBezTo>
                <a:cubicBezTo>
                  <a:pt x="18906" y="276"/>
                  <a:pt x="18912" y="275"/>
                  <a:pt x="18917" y="273"/>
                </a:cubicBezTo>
                <a:cubicBezTo>
                  <a:pt x="18931" y="268"/>
                  <a:pt x="18946" y="263"/>
                  <a:pt x="18961" y="258"/>
                </a:cubicBezTo>
                <a:cubicBezTo>
                  <a:pt x="18988" y="249"/>
                  <a:pt x="19006" y="221"/>
                  <a:pt x="18997" y="193"/>
                </a:cubicBezTo>
                <a:cubicBezTo>
                  <a:pt x="18991" y="171"/>
                  <a:pt x="18970" y="153"/>
                  <a:pt x="18947" y="153"/>
                </a:cubicBezTo>
                <a:close/>
                <a:moveTo>
                  <a:pt x="22974" y="81"/>
                </a:moveTo>
                <a:cubicBezTo>
                  <a:pt x="22966" y="81"/>
                  <a:pt x="22957" y="84"/>
                  <a:pt x="22950" y="92"/>
                </a:cubicBezTo>
                <a:cubicBezTo>
                  <a:pt x="22909" y="135"/>
                  <a:pt x="22867" y="179"/>
                  <a:pt x="22826" y="224"/>
                </a:cubicBezTo>
                <a:cubicBezTo>
                  <a:pt x="22802" y="249"/>
                  <a:pt x="22826" y="285"/>
                  <a:pt x="22853" y="285"/>
                </a:cubicBezTo>
                <a:cubicBezTo>
                  <a:pt x="22861" y="285"/>
                  <a:pt x="22869" y="282"/>
                  <a:pt x="22877" y="273"/>
                </a:cubicBezTo>
                <a:cubicBezTo>
                  <a:pt x="22916" y="230"/>
                  <a:pt x="22958" y="186"/>
                  <a:pt x="22999" y="141"/>
                </a:cubicBezTo>
                <a:cubicBezTo>
                  <a:pt x="23023" y="117"/>
                  <a:pt x="23000" y="81"/>
                  <a:pt x="22974" y="81"/>
                </a:cubicBezTo>
                <a:close/>
                <a:moveTo>
                  <a:pt x="22206" y="229"/>
                </a:moveTo>
                <a:cubicBezTo>
                  <a:pt x="22161" y="229"/>
                  <a:pt x="22161" y="300"/>
                  <a:pt x="22207" y="300"/>
                </a:cubicBezTo>
                <a:cubicBezTo>
                  <a:pt x="22253" y="300"/>
                  <a:pt x="22253" y="229"/>
                  <a:pt x="22207" y="229"/>
                </a:cubicBezTo>
                <a:cubicBezTo>
                  <a:pt x="22207" y="229"/>
                  <a:pt x="22207" y="229"/>
                  <a:pt x="22206" y="229"/>
                </a:cubicBezTo>
                <a:close/>
                <a:moveTo>
                  <a:pt x="24701" y="189"/>
                </a:moveTo>
                <a:cubicBezTo>
                  <a:pt x="24675" y="189"/>
                  <a:pt x="24648" y="207"/>
                  <a:pt x="24648" y="241"/>
                </a:cubicBezTo>
                <a:lnTo>
                  <a:pt x="24648" y="257"/>
                </a:lnTo>
                <a:cubicBezTo>
                  <a:pt x="24648" y="291"/>
                  <a:pt x="24675" y="309"/>
                  <a:pt x="24702" y="309"/>
                </a:cubicBezTo>
                <a:cubicBezTo>
                  <a:pt x="24728" y="309"/>
                  <a:pt x="24755" y="291"/>
                  <a:pt x="24755" y="257"/>
                </a:cubicBezTo>
                <a:lnTo>
                  <a:pt x="24755" y="241"/>
                </a:lnTo>
                <a:cubicBezTo>
                  <a:pt x="24755" y="207"/>
                  <a:pt x="24728" y="189"/>
                  <a:pt x="24701" y="189"/>
                </a:cubicBezTo>
                <a:close/>
                <a:moveTo>
                  <a:pt x="12428" y="156"/>
                </a:moveTo>
                <a:cubicBezTo>
                  <a:pt x="12409" y="156"/>
                  <a:pt x="12390" y="166"/>
                  <a:pt x="12381" y="183"/>
                </a:cubicBezTo>
                <a:cubicBezTo>
                  <a:pt x="12365" y="210"/>
                  <a:pt x="12376" y="241"/>
                  <a:pt x="12401" y="257"/>
                </a:cubicBezTo>
                <a:cubicBezTo>
                  <a:pt x="12425" y="272"/>
                  <a:pt x="12449" y="288"/>
                  <a:pt x="12473" y="304"/>
                </a:cubicBezTo>
                <a:cubicBezTo>
                  <a:pt x="12481" y="308"/>
                  <a:pt x="12490" y="311"/>
                  <a:pt x="12499" y="311"/>
                </a:cubicBezTo>
                <a:cubicBezTo>
                  <a:pt x="12518" y="311"/>
                  <a:pt x="12538" y="300"/>
                  <a:pt x="12546" y="284"/>
                </a:cubicBezTo>
                <a:cubicBezTo>
                  <a:pt x="12562" y="258"/>
                  <a:pt x="12552" y="226"/>
                  <a:pt x="12527" y="211"/>
                </a:cubicBezTo>
                <a:cubicBezTo>
                  <a:pt x="12502" y="195"/>
                  <a:pt x="12479" y="179"/>
                  <a:pt x="12454" y="163"/>
                </a:cubicBezTo>
                <a:cubicBezTo>
                  <a:pt x="12446" y="158"/>
                  <a:pt x="12437" y="156"/>
                  <a:pt x="12428" y="156"/>
                </a:cubicBezTo>
                <a:close/>
                <a:moveTo>
                  <a:pt x="18467" y="202"/>
                </a:moveTo>
                <a:cubicBezTo>
                  <a:pt x="18440" y="202"/>
                  <a:pt x="18414" y="219"/>
                  <a:pt x="18414" y="255"/>
                </a:cubicBezTo>
                <a:lnTo>
                  <a:pt x="18414" y="270"/>
                </a:lnTo>
                <a:cubicBezTo>
                  <a:pt x="18414" y="305"/>
                  <a:pt x="18441" y="322"/>
                  <a:pt x="18467" y="322"/>
                </a:cubicBezTo>
                <a:cubicBezTo>
                  <a:pt x="18494" y="322"/>
                  <a:pt x="18521" y="305"/>
                  <a:pt x="18521" y="270"/>
                </a:cubicBezTo>
                <a:lnTo>
                  <a:pt x="18521" y="255"/>
                </a:lnTo>
                <a:cubicBezTo>
                  <a:pt x="18520" y="219"/>
                  <a:pt x="18493" y="202"/>
                  <a:pt x="18467" y="202"/>
                </a:cubicBezTo>
                <a:close/>
                <a:moveTo>
                  <a:pt x="622" y="200"/>
                </a:moveTo>
                <a:cubicBezTo>
                  <a:pt x="604" y="200"/>
                  <a:pt x="587" y="209"/>
                  <a:pt x="576" y="226"/>
                </a:cubicBezTo>
                <a:cubicBezTo>
                  <a:pt x="563" y="250"/>
                  <a:pt x="570" y="287"/>
                  <a:pt x="596" y="300"/>
                </a:cubicBezTo>
                <a:cubicBezTo>
                  <a:pt x="607" y="305"/>
                  <a:pt x="616" y="310"/>
                  <a:pt x="627" y="315"/>
                </a:cubicBezTo>
                <a:cubicBezTo>
                  <a:pt x="636" y="320"/>
                  <a:pt x="645" y="322"/>
                  <a:pt x="655" y="322"/>
                </a:cubicBezTo>
                <a:cubicBezTo>
                  <a:pt x="673" y="322"/>
                  <a:pt x="690" y="314"/>
                  <a:pt x="700" y="296"/>
                </a:cubicBezTo>
                <a:cubicBezTo>
                  <a:pt x="714" y="272"/>
                  <a:pt x="706" y="236"/>
                  <a:pt x="680" y="223"/>
                </a:cubicBezTo>
                <a:cubicBezTo>
                  <a:pt x="670" y="218"/>
                  <a:pt x="660" y="213"/>
                  <a:pt x="650" y="207"/>
                </a:cubicBezTo>
                <a:cubicBezTo>
                  <a:pt x="641" y="203"/>
                  <a:pt x="631" y="200"/>
                  <a:pt x="622" y="200"/>
                </a:cubicBezTo>
                <a:close/>
                <a:moveTo>
                  <a:pt x="16246" y="184"/>
                </a:moveTo>
                <a:cubicBezTo>
                  <a:pt x="16225" y="184"/>
                  <a:pt x="16204" y="201"/>
                  <a:pt x="16211" y="227"/>
                </a:cubicBezTo>
                <a:cubicBezTo>
                  <a:pt x="16221" y="270"/>
                  <a:pt x="16248" y="305"/>
                  <a:pt x="16288" y="324"/>
                </a:cubicBezTo>
                <a:cubicBezTo>
                  <a:pt x="16294" y="327"/>
                  <a:pt x="16300" y="328"/>
                  <a:pt x="16305" y="328"/>
                </a:cubicBezTo>
                <a:cubicBezTo>
                  <a:pt x="16336" y="328"/>
                  <a:pt x="16357" y="281"/>
                  <a:pt x="16322" y="263"/>
                </a:cubicBezTo>
                <a:cubicBezTo>
                  <a:pt x="16300" y="251"/>
                  <a:pt x="16284" y="235"/>
                  <a:pt x="16279" y="210"/>
                </a:cubicBezTo>
                <a:cubicBezTo>
                  <a:pt x="16274" y="192"/>
                  <a:pt x="16260" y="184"/>
                  <a:pt x="16246" y="184"/>
                </a:cubicBezTo>
                <a:close/>
                <a:moveTo>
                  <a:pt x="23951" y="247"/>
                </a:moveTo>
                <a:cubicBezTo>
                  <a:pt x="23924" y="247"/>
                  <a:pt x="23900" y="284"/>
                  <a:pt x="23925" y="308"/>
                </a:cubicBezTo>
                <a:lnTo>
                  <a:pt x="23941" y="324"/>
                </a:lnTo>
                <a:cubicBezTo>
                  <a:pt x="23948" y="331"/>
                  <a:pt x="23956" y="334"/>
                  <a:pt x="23964" y="334"/>
                </a:cubicBezTo>
                <a:cubicBezTo>
                  <a:pt x="23991" y="334"/>
                  <a:pt x="24014" y="299"/>
                  <a:pt x="23990" y="273"/>
                </a:cubicBezTo>
                <a:lnTo>
                  <a:pt x="23975" y="258"/>
                </a:lnTo>
                <a:cubicBezTo>
                  <a:pt x="23967" y="250"/>
                  <a:pt x="23959" y="247"/>
                  <a:pt x="23951" y="247"/>
                </a:cubicBezTo>
                <a:close/>
                <a:moveTo>
                  <a:pt x="3403" y="302"/>
                </a:moveTo>
                <a:cubicBezTo>
                  <a:pt x="3379" y="302"/>
                  <a:pt x="3379" y="336"/>
                  <a:pt x="3403" y="336"/>
                </a:cubicBezTo>
                <a:cubicBezTo>
                  <a:pt x="3426" y="336"/>
                  <a:pt x="3426" y="302"/>
                  <a:pt x="3403" y="302"/>
                </a:cubicBezTo>
                <a:close/>
                <a:moveTo>
                  <a:pt x="13286" y="191"/>
                </a:moveTo>
                <a:cubicBezTo>
                  <a:pt x="13283" y="191"/>
                  <a:pt x="13280" y="192"/>
                  <a:pt x="13276" y="193"/>
                </a:cubicBezTo>
                <a:cubicBezTo>
                  <a:pt x="13259" y="198"/>
                  <a:pt x="13245" y="219"/>
                  <a:pt x="13251" y="236"/>
                </a:cubicBezTo>
                <a:cubicBezTo>
                  <a:pt x="13262" y="261"/>
                  <a:pt x="13271" y="286"/>
                  <a:pt x="13282" y="310"/>
                </a:cubicBezTo>
                <a:cubicBezTo>
                  <a:pt x="13288" y="326"/>
                  <a:pt x="13300" y="336"/>
                  <a:pt x="13315" y="336"/>
                </a:cubicBezTo>
                <a:cubicBezTo>
                  <a:pt x="13318" y="336"/>
                  <a:pt x="13321" y="336"/>
                  <a:pt x="13325" y="335"/>
                </a:cubicBezTo>
                <a:cubicBezTo>
                  <a:pt x="13340" y="331"/>
                  <a:pt x="13356" y="310"/>
                  <a:pt x="13350" y="292"/>
                </a:cubicBezTo>
                <a:cubicBezTo>
                  <a:pt x="13339" y="267"/>
                  <a:pt x="13330" y="242"/>
                  <a:pt x="13319" y="218"/>
                </a:cubicBezTo>
                <a:cubicBezTo>
                  <a:pt x="13313" y="202"/>
                  <a:pt x="13301" y="191"/>
                  <a:pt x="13286" y="191"/>
                </a:cubicBezTo>
                <a:close/>
                <a:moveTo>
                  <a:pt x="11903" y="294"/>
                </a:moveTo>
                <a:cubicBezTo>
                  <a:pt x="11890" y="294"/>
                  <a:pt x="11877" y="313"/>
                  <a:pt x="11889" y="325"/>
                </a:cubicBezTo>
                <a:lnTo>
                  <a:pt x="11905" y="340"/>
                </a:lnTo>
                <a:cubicBezTo>
                  <a:pt x="11909" y="344"/>
                  <a:pt x="11913" y="346"/>
                  <a:pt x="11917" y="346"/>
                </a:cubicBezTo>
                <a:cubicBezTo>
                  <a:pt x="11930" y="346"/>
                  <a:pt x="11942" y="327"/>
                  <a:pt x="11930" y="315"/>
                </a:cubicBezTo>
                <a:lnTo>
                  <a:pt x="11915" y="300"/>
                </a:lnTo>
                <a:cubicBezTo>
                  <a:pt x="11911" y="296"/>
                  <a:pt x="11907" y="294"/>
                  <a:pt x="11903" y="294"/>
                </a:cubicBezTo>
                <a:close/>
                <a:moveTo>
                  <a:pt x="10249" y="288"/>
                </a:moveTo>
                <a:cubicBezTo>
                  <a:pt x="10204" y="288"/>
                  <a:pt x="10204" y="359"/>
                  <a:pt x="10250" y="359"/>
                </a:cubicBezTo>
                <a:lnTo>
                  <a:pt x="10280" y="359"/>
                </a:lnTo>
                <a:cubicBezTo>
                  <a:pt x="10326" y="359"/>
                  <a:pt x="10326" y="288"/>
                  <a:pt x="10280" y="288"/>
                </a:cubicBezTo>
                <a:lnTo>
                  <a:pt x="10250" y="288"/>
                </a:lnTo>
                <a:cubicBezTo>
                  <a:pt x="10250" y="288"/>
                  <a:pt x="10249" y="288"/>
                  <a:pt x="10249" y="288"/>
                </a:cubicBezTo>
                <a:close/>
                <a:moveTo>
                  <a:pt x="16106" y="287"/>
                </a:moveTo>
                <a:cubicBezTo>
                  <a:pt x="16098" y="287"/>
                  <a:pt x="16090" y="290"/>
                  <a:pt x="16083" y="298"/>
                </a:cubicBezTo>
                <a:lnTo>
                  <a:pt x="16067" y="313"/>
                </a:lnTo>
                <a:cubicBezTo>
                  <a:pt x="16043" y="337"/>
                  <a:pt x="16067" y="373"/>
                  <a:pt x="16093" y="373"/>
                </a:cubicBezTo>
                <a:cubicBezTo>
                  <a:pt x="16101" y="373"/>
                  <a:pt x="16109" y="370"/>
                  <a:pt x="16116" y="362"/>
                </a:cubicBezTo>
                <a:lnTo>
                  <a:pt x="16132" y="347"/>
                </a:lnTo>
                <a:cubicBezTo>
                  <a:pt x="16157" y="322"/>
                  <a:pt x="16133" y="287"/>
                  <a:pt x="16106" y="287"/>
                </a:cubicBezTo>
                <a:close/>
                <a:moveTo>
                  <a:pt x="21726" y="299"/>
                </a:moveTo>
                <a:cubicBezTo>
                  <a:pt x="21657" y="299"/>
                  <a:pt x="21657" y="406"/>
                  <a:pt x="21726" y="406"/>
                </a:cubicBezTo>
                <a:cubicBezTo>
                  <a:pt x="21796" y="406"/>
                  <a:pt x="21796" y="299"/>
                  <a:pt x="21726" y="299"/>
                </a:cubicBezTo>
                <a:close/>
                <a:moveTo>
                  <a:pt x="19592" y="342"/>
                </a:moveTo>
                <a:cubicBezTo>
                  <a:pt x="19546" y="342"/>
                  <a:pt x="19546" y="413"/>
                  <a:pt x="19592" y="413"/>
                </a:cubicBezTo>
                <a:lnTo>
                  <a:pt x="19622" y="413"/>
                </a:lnTo>
                <a:cubicBezTo>
                  <a:pt x="19668" y="413"/>
                  <a:pt x="19668" y="342"/>
                  <a:pt x="19622" y="342"/>
                </a:cubicBezTo>
                <a:close/>
                <a:moveTo>
                  <a:pt x="16495" y="332"/>
                </a:moveTo>
                <a:cubicBezTo>
                  <a:pt x="16485" y="332"/>
                  <a:pt x="16474" y="338"/>
                  <a:pt x="16467" y="351"/>
                </a:cubicBezTo>
                <a:cubicBezTo>
                  <a:pt x="16462" y="361"/>
                  <a:pt x="16457" y="371"/>
                  <a:pt x="16452" y="381"/>
                </a:cubicBezTo>
                <a:cubicBezTo>
                  <a:pt x="16437" y="409"/>
                  <a:pt x="16462" y="435"/>
                  <a:pt x="16486" y="435"/>
                </a:cubicBezTo>
                <a:cubicBezTo>
                  <a:pt x="16497" y="435"/>
                  <a:pt x="16507" y="430"/>
                  <a:pt x="16514" y="417"/>
                </a:cubicBezTo>
                <a:cubicBezTo>
                  <a:pt x="16519" y="406"/>
                  <a:pt x="16524" y="397"/>
                  <a:pt x="16529" y="387"/>
                </a:cubicBezTo>
                <a:cubicBezTo>
                  <a:pt x="16544" y="358"/>
                  <a:pt x="16519" y="332"/>
                  <a:pt x="16495" y="332"/>
                </a:cubicBezTo>
                <a:close/>
                <a:moveTo>
                  <a:pt x="15463" y="362"/>
                </a:moveTo>
                <a:cubicBezTo>
                  <a:pt x="15445" y="362"/>
                  <a:pt x="15427" y="374"/>
                  <a:pt x="15427" y="397"/>
                </a:cubicBezTo>
                <a:lnTo>
                  <a:pt x="15427" y="413"/>
                </a:lnTo>
                <a:cubicBezTo>
                  <a:pt x="15427" y="436"/>
                  <a:pt x="15444" y="447"/>
                  <a:pt x="15462" y="447"/>
                </a:cubicBezTo>
                <a:cubicBezTo>
                  <a:pt x="15480" y="447"/>
                  <a:pt x="15498" y="436"/>
                  <a:pt x="15498" y="413"/>
                </a:cubicBezTo>
                <a:lnTo>
                  <a:pt x="15498" y="397"/>
                </a:lnTo>
                <a:cubicBezTo>
                  <a:pt x="15498" y="374"/>
                  <a:pt x="15481" y="362"/>
                  <a:pt x="15463" y="362"/>
                </a:cubicBezTo>
                <a:close/>
                <a:moveTo>
                  <a:pt x="10775" y="350"/>
                </a:moveTo>
                <a:cubicBezTo>
                  <a:pt x="10757" y="350"/>
                  <a:pt x="10739" y="361"/>
                  <a:pt x="10739" y="383"/>
                </a:cubicBezTo>
                <a:lnTo>
                  <a:pt x="10739" y="414"/>
                </a:lnTo>
                <a:cubicBezTo>
                  <a:pt x="10740" y="437"/>
                  <a:pt x="10758" y="448"/>
                  <a:pt x="10775" y="448"/>
                </a:cubicBezTo>
                <a:cubicBezTo>
                  <a:pt x="10793" y="448"/>
                  <a:pt x="10810" y="437"/>
                  <a:pt x="10810" y="414"/>
                </a:cubicBezTo>
                <a:lnTo>
                  <a:pt x="10810" y="383"/>
                </a:lnTo>
                <a:cubicBezTo>
                  <a:pt x="10810" y="361"/>
                  <a:pt x="10793" y="350"/>
                  <a:pt x="10775" y="350"/>
                </a:cubicBezTo>
                <a:close/>
                <a:moveTo>
                  <a:pt x="8912" y="340"/>
                </a:moveTo>
                <a:cubicBezTo>
                  <a:pt x="8900" y="340"/>
                  <a:pt x="8887" y="344"/>
                  <a:pt x="8877" y="355"/>
                </a:cubicBezTo>
                <a:lnTo>
                  <a:pt x="8861" y="371"/>
                </a:lnTo>
                <a:cubicBezTo>
                  <a:pt x="8822" y="409"/>
                  <a:pt x="8859" y="462"/>
                  <a:pt x="8899" y="462"/>
                </a:cubicBezTo>
                <a:cubicBezTo>
                  <a:pt x="8912" y="462"/>
                  <a:pt x="8924" y="458"/>
                  <a:pt x="8935" y="446"/>
                </a:cubicBezTo>
                <a:lnTo>
                  <a:pt x="8951" y="431"/>
                </a:lnTo>
                <a:cubicBezTo>
                  <a:pt x="8988" y="393"/>
                  <a:pt x="8952" y="340"/>
                  <a:pt x="8912" y="340"/>
                </a:cubicBezTo>
                <a:close/>
                <a:moveTo>
                  <a:pt x="19232" y="401"/>
                </a:moveTo>
                <a:cubicBezTo>
                  <a:pt x="19186" y="401"/>
                  <a:pt x="19186" y="471"/>
                  <a:pt x="19232" y="471"/>
                </a:cubicBezTo>
                <a:cubicBezTo>
                  <a:pt x="19232" y="471"/>
                  <a:pt x="19233" y="471"/>
                  <a:pt x="19233" y="471"/>
                </a:cubicBezTo>
                <a:cubicBezTo>
                  <a:pt x="19278" y="471"/>
                  <a:pt x="19278" y="401"/>
                  <a:pt x="19232" y="401"/>
                </a:cubicBezTo>
                <a:close/>
                <a:moveTo>
                  <a:pt x="7519" y="327"/>
                </a:moveTo>
                <a:cubicBezTo>
                  <a:pt x="7499" y="327"/>
                  <a:pt x="7477" y="344"/>
                  <a:pt x="7482" y="371"/>
                </a:cubicBezTo>
                <a:lnTo>
                  <a:pt x="7498" y="445"/>
                </a:lnTo>
                <a:cubicBezTo>
                  <a:pt x="7501" y="464"/>
                  <a:pt x="7514" y="472"/>
                  <a:pt x="7528" y="472"/>
                </a:cubicBezTo>
                <a:cubicBezTo>
                  <a:pt x="7549" y="472"/>
                  <a:pt x="7571" y="454"/>
                  <a:pt x="7566" y="427"/>
                </a:cubicBezTo>
                <a:lnTo>
                  <a:pt x="7550" y="352"/>
                </a:lnTo>
                <a:cubicBezTo>
                  <a:pt x="7547" y="334"/>
                  <a:pt x="7533" y="327"/>
                  <a:pt x="7519" y="327"/>
                </a:cubicBezTo>
                <a:close/>
                <a:moveTo>
                  <a:pt x="8431" y="370"/>
                </a:moveTo>
                <a:cubicBezTo>
                  <a:pt x="8363" y="370"/>
                  <a:pt x="8361" y="477"/>
                  <a:pt x="8431" y="477"/>
                </a:cubicBezTo>
                <a:cubicBezTo>
                  <a:pt x="8500" y="477"/>
                  <a:pt x="8500" y="370"/>
                  <a:pt x="8431" y="370"/>
                </a:cubicBezTo>
                <a:close/>
                <a:moveTo>
                  <a:pt x="23349" y="398"/>
                </a:moveTo>
                <a:cubicBezTo>
                  <a:pt x="23344" y="398"/>
                  <a:pt x="23338" y="399"/>
                  <a:pt x="23332" y="402"/>
                </a:cubicBezTo>
                <a:cubicBezTo>
                  <a:pt x="23322" y="409"/>
                  <a:pt x="23311" y="414"/>
                  <a:pt x="23302" y="418"/>
                </a:cubicBezTo>
                <a:cubicBezTo>
                  <a:pt x="23267" y="436"/>
                  <a:pt x="23288" y="484"/>
                  <a:pt x="23321" y="484"/>
                </a:cubicBezTo>
                <a:cubicBezTo>
                  <a:pt x="23326" y="484"/>
                  <a:pt x="23332" y="483"/>
                  <a:pt x="23338" y="480"/>
                </a:cubicBezTo>
                <a:cubicBezTo>
                  <a:pt x="23348" y="475"/>
                  <a:pt x="23356" y="469"/>
                  <a:pt x="23367" y="464"/>
                </a:cubicBezTo>
                <a:cubicBezTo>
                  <a:pt x="23402" y="446"/>
                  <a:pt x="23381" y="398"/>
                  <a:pt x="23349" y="398"/>
                </a:cubicBezTo>
                <a:close/>
                <a:moveTo>
                  <a:pt x="1120" y="394"/>
                </a:moveTo>
                <a:cubicBezTo>
                  <a:pt x="1079" y="394"/>
                  <a:pt x="1042" y="447"/>
                  <a:pt x="1079" y="485"/>
                </a:cubicBezTo>
                <a:cubicBezTo>
                  <a:pt x="1087" y="491"/>
                  <a:pt x="1090" y="497"/>
                  <a:pt x="1095" y="501"/>
                </a:cubicBezTo>
                <a:cubicBezTo>
                  <a:pt x="1106" y="512"/>
                  <a:pt x="1119" y="516"/>
                  <a:pt x="1131" y="516"/>
                </a:cubicBezTo>
                <a:cubicBezTo>
                  <a:pt x="1172" y="516"/>
                  <a:pt x="1209" y="463"/>
                  <a:pt x="1171" y="425"/>
                </a:cubicBezTo>
                <a:lnTo>
                  <a:pt x="1156" y="410"/>
                </a:lnTo>
                <a:cubicBezTo>
                  <a:pt x="1145" y="399"/>
                  <a:pt x="1132" y="394"/>
                  <a:pt x="1120" y="394"/>
                </a:cubicBezTo>
                <a:close/>
                <a:moveTo>
                  <a:pt x="3538" y="451"/>
                </a:moveTo>
                <a:cubicBezTo>
                  <a:pt x="3527" y="451"/>
                  <a:pt x="3515" y="463"/>
                  <a:pt x="3522" y="478"/>
                </a:cubicBezTo>
                <a:cubicBezTo>
                  <a:pt x="3528" y="488"/>
                  <a:pt x="3533" y="499"/>
                  <a:pt x="3538" y="508"/>
                </a:cubicBezTo>
                <a:cubicBezTo>
                  <a:pt x="3541" y="515"/>
                  <a:pt x="3547" y="517"/>
                  <a:pt x="3552" y="517"/>
                </a:cubicBezTo>
                <a:cubicBezTo>
                  <a:pt x="3563" y="517"/>
                  <a:pt x="3574" y="505"/>
                  <a:pt x="3567" y="490"/>
                </a:cubicBezTo>
                <a:cubicBezTo>
                  <a:pt x="3562" y="480"/>
                  <a:pt x="3557" y="470"/>
                  <a:pt x="3552" y="460"/>
                </a:cubicBezTo>
                <a:cubicBezTo>
                  <a:pt x="3548" y="453"/>
                  <a:pt x="3543" y="451"/>
                  <a:pt x="3538" y="451"/>
                </a:cubicBezTo>
                <a:close/>
                <a:moveTo>
                  <a:pt x="3028" y="401"/>
                </a:moveTo>
                <a:cubicBezTo>
                  <a:pt x="3018" y="401"/>
                  <a:pt x="3009" y="403"/>
                  <a:pt x="3001" y="408"/>
                </a:cubicBezTo>
                <a:cubicBezTo>
                  <a:pt x="2990" y="413"/>
                  <a:pt x="2981" y="418"/>
                  <a:pt x="2970" y="423"/>
                </a:cubicBezTo>
                <a:cubicBezTo>
                  <a:pt x="2944" y="436"/>
                  <a:pt x="2938" y="472"/>
                  <a:pt x="2951" y="497"/>
                </a:cubicBezTo>
                <a:cubicBezTo>
                  <a:pt x="2962" y="514"/>
                  <a:pt x="2979" y="523"/>
                  <a:pt x="2998" y="523"/>
                </a:cubicBezTo>
                <a:cubicBezTo>
                  <a:pt x="3007" y="523"/>
                  <a:pt x="3016" y="521"/>
                  <a:pt x="3025" y="516"/>
                </a:cubicBezTo>
                <a:cubicBezTo>
                  <a:pt x="3035" y="511"/>
                  <a:pt x="3044" y="506"/>
                  <a:pt x="3054" y="501"/>
                </a:cubicBezTo>
                <a:cubicBezTo>
                  <a:pt x="3080" y="487"/>
                  <a:pt x="3088" y="452"/>
                  <a:pt x="3074" y="427"/>
                </a:cubicBezTo>
                <a:cubicBezTo>
                  <a:pt x="3063" y="410"/>
                  <a:pt x="3046" y="401"/>
                  <a:pt x="3028" y="401"/>
                </a:cubicBezTo>
                <a:close/>
                <a:moveTo>
                  <a:pt x="11165" y="473"/>
                </a:moveTo>
                <a:cubicBezTo>
                  <a:pt x="11156" y="473"/>
                  <a:pt x="11147" y="479"/>
                  <a:pt x="11147" y="490"/>
                </a:cubicBezTo>
                <a:lnTo>
                  <a:pt x="11147" y="506"/>
                </a:lnTo>
                <a:cubicBezTo>
                  <a:pt x="11147" y="517"/>
                  <a:pt x="11156" y="523"/>
                  <a:pt x="11165" y="523"/>
                </a:cubicBezTo>
                <a:cubicBezTo>
                  <a:pt x="11174" y="523"/>
                  <a:pt x="11182" y="517"/>
                  <a:pt x="11182" y="506"/>
                </a:cubicBezTo>
                <a:lnTo>
                  <a:pt x="11182" y="490"/>
                </a:lnTo>
                <a:cubicBezTo>
                  <a:pt x="11183" y="479"/>
                  <a:pt x="11174" y="473"/>
                  <a:pt x="11165" y="473"/>
                </a:cubicBezTo>
                <a:close/>
                <a:moveTo>
                  <a:pt x="4064" y="418"/>
                </a:moveTo>
                <a:cubicBezTo>
                  <a:pt x="3995" y="418"/>
                  <a:pt x="3995" y="525"/>
                  <a:pt x="4064" y="525"/>
                </a:cubicBezTo>
                <a:lnTo>
                  <a:pt x="4094" y="525"/>
                </a:lnTo>
                <a:cubicBezTo>
                  <a:pt x="4163" y="525"/>
                  <a:pt x="4163" y="418"/>
                  <a:pt x="4094" y="418"/>
                </a:cubicBezTo>
                <a:close/>
                <a:moveTo>
                  <a:pt x="6077" y="428"/>
                </a:moveTo>
                <a:cubicBezTo>
                  <a:pt x="6059" y="428"/>
                  <a:pt x="6042" y="439"/>
                  <a:pt x="6042" y="462"/>
                </a:cubicBezTo>
                <a:lnTo>
                  <a:pt x="6042" y="492"/>
                </a:lnTo>
                <a:cubicBezTo>
                  <a:pt x="6042" y="515"/>
                  <a:pt x="6059" y="527"/>
                  <a:pt x="6077" y="527"/>
                </a:cubicBezTo>
                <a:cubicBezTo>
                  <a:pt x="6094" y="527"/>
                  <a:pt x="6112" y="515"/>
                  <a:pt x="6112" y="492"/>
                </a:cubicBezTo>
                <a:lnTo>
                  <a:pt x="6112" y="462"/>
                </a:lnTo>
                <a:cubicBezTo>
                  <a:pt x="6112" y="439"/>
                  <a:pt x="6094" y="428"/>
                  <a:pt x="6077" y="428"/>
                </a:cubicBezTo>
                <a:close/>
                <a:moveTo>
                  <a:pt x="16968" y="459"/>
                </a:moveTo>
                <a:cubicBezTo>
                  <a:pt x="16964" y="459"/>
                  <a:pt x="16960" y="459"/>
                  <a:pt x="16956" y="461"/>
                </a:cubicBezTo>
                <a:cubicBezTo>
                  <a:pt x="16940" y="466"/>
                  <a:pt x="16926" y="471"/>
                  <a:pt x="16912" y="477"/>
                </a:cubicBezTo>
                <a:cubicBezTo>
                  <a:pt x="16873" y="490"/>
                  <a:pt x="16884" y="547"/>
                  <a:pt x="16918" y="547"/>
                </a:cubicBezTo>
                <a:cubicBezTo>
                  <a:pt x="16921" y="547"/>
                  <a:pt x="16925" y="546"/>
                  <a:pt x="16929" y="545"/>
                </a:cubicBezTo>
                <a:cubicBezTo>
                  <a:pt x="16945" y="540"/>
                  <a:pt x="16960" y="534"/>
                  <a:pt x="16974" y="529"/>
                </a:cubicBezTo>
                <a:cubicBezTo>
                  <a:pt x="17014" y="516"/>
                  <a:pt x="17004" y="459"/>
                  <a:pt x="16968" y="459"/>
                </a:cubicBezTo>
                <a:close/>
                <a:moveTo>
                  <a:pt x="5926" y="487"/>
                </a:moveTo>
                <a:cubicBezTo>
                  <a:pt x="5908" y="487"/>
                  <a:pt x="5891" y="499"/>
                  <a:pt x="5891" y="522"/>
                </a:cubicBezTo>
                <a:lnTo>
                  <a:pt x="5891" y="537"/>
                </a:lnTo>
                <a:cubicBezTo>
                  <a:pt x="5891" y="560"/>
                  <a:pt x="5908" y="571"/>
                  <a:pt x="5926" y="571"/>
                </a:cubicBezTo>
                <a:cubicBezTo>
                  <a:pt x="5944" y="571"/>
                  <a:pt x="5961" y="560"/>
                  <a:pt x="5961" y="537"/>
                </a:cubicBezTo>
                <a:lnTo>
                  <a:pt x="5961" y="522"/>
                </a:lnTo>
                <a:cubicBezTo>
                  <a:pt x="5961" y="499"/>
                  <a:pt x="5944" y="487"/>
                  <a:pt x="5926" y="487"/>
                </a:cubicBezTo>
                <a:close/>
                <a:moveTo>
                  <a:pt x="5090" y="451"/>
                </a:moveTo>
                <a:cubicBezTo>
                  <a:pt x="5054" y="451"/>
                  <a:pt x="5016" y="490"/>
                  <a:pt x="5039" y="531"/>
                </a:cubicBezTo>
                <a:cubicBezTo>
                  <a:pt x="5059" y="567"/>
                  <a:pt x="5092" y="585"/>
                  <a:pt x="5130" y="588"/>
                </a:cubicBezTo>
                <a:cubicBezTo>
                  <a:pt x="5132" y="588"/>
                  <a:pt x="5134" y="588"/>
                  <a:pt x="5136" y="588"/>
                </a:cubicBezTo>
                <a:cubicBezTo>
                  <a:pt x="5162" y="588"/>
                  <a:pt x="5184" y="560"/>
                  <a:pt x="5184" y="534"/>
                </a:cubicBezTo>
                <a:cubicBezTo>
                  <a:pt x="5184" y="504"/>
                  <a:pt x="5162" y="486"/>
                  <a:pt x="5133" y="481"/>
                </a:cubicBezTo>
                <a:cubicBezTo>
                  <a:pt x="5132" y="479"/>
                  <a:pt x="5132" y="478"/>
                  <a:pt x="5131" y="477"/>
                </a:cubicBezTo>
                <a:cubicBezTo>
                  <a:pt x="5121" y="459"/>
                  <a:pt x="5106" y="451"/>
                  <a:pt x="5090" y="451"/>
                </a:cubicBezTo>
                <a:close/>
                <a:moveTo>
                  <a:pt x="4694" y="528"/>
                </a:moveTo>
                <a:cubicBezTo>
                  <a:pt x="4648" y="528"/>
                  <a:pt x="4648" y="598"/>
                  <a:pt x="4694" y="598"/>
                </a:cubicBezTo>
                <a:cubicBezTo>
                  <a:pt x="4740" y="598"/>
                  <a:pt x="4740" y="528"/>
                  <a:pt x="4694" y="528"/>
                </a:cubicBezTo>
                <a:close/>
                <a:moveTo>
                  <a:pt x="17939" y="566"/>
                </a:moveTo>
                <a:cubicBezTo>
                  <a:pt x="17917" y="566"/>
                  <a:pt x="17917" y="601"/>
                  <a:pt x="17939" y="601"/>
                </a:cubicBezTo>
                <a:lnTo>
                  <a:pt x="17955" y="601"/>
                </a:lnTo>
                <a:cubicBezTo>
                  <a:pt x="17979" y="601"/>
                  <a:pt x="17979" y="566"/>
                  <a:pt x="17955" y="566"/>
                </a:cubicBezTo>
                <a:close/>
                <a:moveTo>
                  <a:pt x="14082" y="491"/>
                </a:moveTo>
                <a:cubicBezTo>
                  <a:pt x="14069" y="491"/>
                  <a:pt x="14056" y="498"/>
                  <a:pt x="14051" y="509"/>
                </a:cubicBezTo>
                <a:cubicBezTo>
                  <a:pt x="14040" y="528"/>
                  <a:pt x="14047" y="546"/>
                  <a:pt x="14063" y="558"/>
                </a:cubicBezTo>
                <a:cubicBezTo>
                  <a:pt x="14083" y="574"/>
                  <a:pt x="14103" y="588"/>
                  <a:pt x="14123" y="602"/>
                </a:cubicBezTo>
                <a:cubicBezTo>
                  <a:pt x="14128" y="606"/>
                  <a:pt x="14134" y="608"/>
                  <a:pt x="14140" y="608"/>
                </a:cubicBezTo>
                <a:cubicBezTo>
                  <a:pt x="14153" y="608"/>
                  <a:pt x="14166" y="600"/>
                  <a:pt x="14172" y="590"/>
                </a:cubicBezTo>
                <a:cubicBezTo>
                  <a:pt x="14183" y="571"/>
                  <a:pt x="14174" y="553"/>
                  <a:pt x="14159" y="541"/>
                </a:cubicBezTo>
                <a:cubicBezTo>
                  <a:pt x="14139" y="525"/>
                  <a:pt x="14120" y="511"/>
                  <a:pt x="14099" y="497"/>
                </a:cubicBezTo>
                <a:cubicBezTo>
                  <a:pt x="14094" y="493"/>
                  <a:pt x="14088" y="491"/>
                  <a:pt x="14082" y="491"/>
                </a:cubicBezTo>
                <a:close/>
                <a:moveTo>
                  <a:pt x="17492" y="577"/>
                </a:moveTo>
                <a:cubicBezTo>
                  <a:pt x="17479" y="577"/>
                  <a:pt x="17467" y="595"/>
                  <a:pt x="17478" y="608"/>
                </a:cubicBezTo>
                <a:cubicBezTo>
                  <a:pt x="17487" y="619"/>
                  <a:pt x="17500" y="624"/>
                  <a:pt x="17512" y="624"/>
                </a:cubicBezTo>
                <a:cubicBezTo>
                  <a:pt x="17525" y="624"/>
                  <a:pt x="17538" y="619"/>
                  <a:pt x="17546" y="609"/>
                </a:cubicBezTo>
                <a:cubicBezTo>
                  <a:pt x="17558" y="596"/>
                  <a:pt x="17546" y="578"/>
                  <a:pt x="17533" y="578"/>
                </a:cubicBezTo>
                <a:cubicBezTo>
                  <a:pt x="17529" y="578"/>
                  <a:pt x="17525" y="580"/>
                  <a:pt x="17521" y="585"/>
                </a:cubicBezTo>
                <a:cubicBezTo>
                  <a:pt x="17519" y="587"/>
                  <a:pt x="17516" y="589"/>
                  <a:pt x="17513" y="589"/>
                </a:cubicBezTo>
                <a:cubicBezTo>
                  <a:pt x="17510" y="589"/>
                  <a:pt x="17506" y="587"/>
                  <a:pt x="17504" y="582"/>
                </a:cubicBezTo>
                <a:cubicBezTo>
                  <a:pt x="17500" y="578"/>
                  <a:pt x="17496" y="577"/>
                  <a:pt x="17492" y="577"/>
                </a:cubicBezTo>
                <a:close/>
                <a:moveTo>
                  <a:pt x="15655" y="558"/>
                </a:moveTo>
                <a:cubicBezTo>
                  <a:pt x="15613" y="558"/>
                  <a:pt x="15613" y="629"/>
                  <a:pt x="15657" y="629"/>
                </a:cubicBezTo>
                <a:lnTo>
                  <a:pt x="15687" y="629"/>
                </a:lnTo>
                <a:cubicBezTo>
                  <a:pt x="15733" y="629"/>
                  <a:pt x="15733" y="558"/>
                  <a:pt x="15687" y="558"/>
                </a:cubicBezTo>
                <a:lnTo>
                  <a:pt x="15657" y="558"/>
                </a:lnTo>
                <a:cubicBezTo>
                  <a:pt x="15656" y="558"/>
                  <a:pt x="15655" y="558"/>
                  <a:pt x="15655" y="558"/>
                </a:cubicBezTo>
                <a:close/>
                <a:moveTo>
                  <a:pt x="2229" y="554"/>
                </a:moveTo>
                <a:cubicBezTo>
                  <a:pt x="2224" y="554"/>
                  <a:pt x="2219" y="556"/>
                  <a:pt x="2215" y="562"/>
                </a:cubicBezTo>
                <a:cubicBezTo>
                  <a:pt x="2202" y="579"/>
                  <a:pt x="2187" y="592"/>
                  <a:pt x="2167" y="598"/>
                </a:cubicBezTo>
                <a:cubicBezTo>
                  <a:pt x="2147" y="607"/>
                  <a:pt x="2152" y="635"/>
                  <a:pt x="2168" y="635"/>
                </a:cubicBezTo>
                <a:cubicBezTo>
                  <a:pt x="2170" y="635"/>
                  <a:pt x="2172" y="635"/>
                  <a:pt x="2174" y="634"/>
                </a:cubicBezTo>
                <a:cubicBezTo>
                  <a:pt x="2203" y="622"/>
                  <a:pt x="2225" y="606"/>
                  <a:pt x="2245" y="580"/>
                </a:cubicBezTo>
                <a:cubicBezTo>
                  <a:pt x="2254" y="567"/>
                  <a:pt x="2242" y="554"/>
                  <a:pt x="2229" y="554"/>
                </a:cubicBezTo>
                <a:close/>
                <a:moveTo>
                  <a:pt x="20405" y="568"/>
                </a:moveTo>
                <a:cubicBezTo>
                  <a:pt x="20372" y="568"/>
                  <a:pt x="20351" y="616"/>
                  <a:pt x="20386" y="634"/>
                </a:cubicBezTo>
                <a:cubicBezTo>
                  <a:pt x="20397" y="639"/>
                  <a:pt x="20406" y="644"/>
                  <a:pt x="20417" y="650"/>
                </a:cubicBezTo>
                <a:cubicBezTo>
                  <a:pt x="20422" y="652"/>
                  <a:pt x="20428" y="654"/>
                  <a:pt x="20433" y="654"/>
                </a:cubicBezTo>
                <a:cubicBezTo>
                  <a:pt x="20465" y="654"/>
                  <a:pt x="20488" y="605"/>
                  <a:pt x="20452" y="588"/>
                </a:cubicBezTo>
                <a:cubicBezTo>
                  <a:pt x="20442" y="582"/>
                  <a:pt x="20433" y="577"/>
                  <a:pt x="20422" y="572"/>
                </a:cubicBezTo>
                <a:cubicBezTo>
                  <a:pt x="20416" y="569"/>
                  <a:pt x="20411" y="568"/>
                  <a:pt x="20405" y="568"/>
                </a:cubicBezTo>
                <a:close/>
                <a:moveTo>
                  <a:pt x="15310" y="597"/>
                </a:moveTo>
                <a:cubicBezTo>
                  <a:pt x="15242" y="597"/>
                  <a:pt x="15241" y="703"/>
                  <a:pt x="15310" y="705"/>
                </a:cubicBezTo>
                <a:lnTo>
                  <a:pt x="15326" y="705"/>
                </a:lnTo>
                <a:cubicBezTo>
                  <a:pt x="15395" y="705"/>
                  <a:pt x="15395" y="597"/>
                  <a:pt x="15326" y="597"/>
                </a:cubicBezTo>
                <a:close/>
                <a:moveTo>
                  <a:pt x="21196" y="555"/>
                </a:moveTo>
                <a:cubicBezTo>
                  <a:pt x="21192" y="555"/>
                  <a:pt x="21187" y="555"/>
                  <a:pt x="21183" y="556"/>
                </a:cubicBezTo>
                <a:cubicBezTo>
                  <a:pt x="21156" y="565"/>
                  <a:pt x="21136" y="595"/>
                  <a:pt x="21146" y="622"/>
                </a:cubicBezTo>
                <a:cubicBezTo>
                  <a:pt x="21150" y="637"/>
                  <a:pt x="21156" y="653"/>
                  <a:pt x="21162" y="666"/>
                </a:cubicBezTo>
                <a:cubicBezTo>
                  <a:pt x="21169" y="690"/>
                  <a:pt x="21189" y="705"/>
                  <a:pt x="21213" y="705"/>
                </a:cubicBezTo>
                <a:cubicBezTo>
                  <a:pt x="21218" y="705"/>
                  <a:pt x="21223" y="704"/>
                  <a:pt x="21228" y="703"/>
                </a:cubicBezTo>
                <a:cubicBezTo>
                  <a:pt x="21254" y="696"/>
                  <a:pt x="21275" y="665"/>
                  <a:pt x="21264" y="638"/>
                </a:cubicBezTo>
                <a:cubicBezTo>
                  <a:pt x="21259" y="622"/>
                  <a:pt x="21254" y="608"/>
                  <a:pt x="21249" y="593"/>
                </a:cubicBezTo>
                <a:cubicBezTo>
                  <a:pt x="21241" y="570"/>
                  <a:pt x="21220" y="555"/>
                  <a:pt x="21196" y="555"/>
                </a:cubicBezTo>
                <a:close/>
                <a:moveTo>
                  <a:pt x="8011" y="581"/>
                </a:moveTo>
                <a:cubicBezTo>
                  <a:pt x="8007" y="581"/>
                  <a:pt x="8005" y="582"/>
                  <a:pt x="8002" y="582"/>
                </a:cubicBezTo>
                <a:cubicBezTo>
                  <a:pt x="7992" y="586"/>
                  <a:pt x="7986" y="591"/>
                  <a:pt x="7982" y="597"/>
                </a:cubicBezTo>
                <a:cubicBezTo>
                  <a:pt x="7975" y="588"/>
                  <a:pt x="7965" y="581"/>
                  <a:pt x="7950" y="581"/>
                </a:cubicBezTo>
                <a:cubicBezTo>
                  <a:pt x="7904" y="581"/>
                  <a:pt x="7904" y="653"/>
                  <a:pt x="7950" y="653"/>
                </a:cubicBezTo>
                <a:cubicBezTo>
                  <a:pt x="7962" y="653"/>
                  <a:pt x="7971" y="647"/>
                  <a:pt x="7978" y="639"/>
                </a:cubicBezTo>
                <a:cubicBezTo>
                  <a:pt x="7987" y="672"/>
                  <a:pt x="8014" y="698"/>
                  <a:pt x="8047" y="708"/>
                </a:cubicBezTo>
                <a:cubicBezTo>
                  <a:pt x="8051" y="710"/>
                  <a:pt x="8055" y="710"/>
                  <a:pt x="8059" y="710"/>
                </a:cubicBezTo>
                <a:cubicBezTo>
                  <a:pt x="8094" y="710"/>
                  <a:pt x="8105" y="653"/>
                  <a:pt x="8067" y="640"/>
                </a:cubicBezTo>
                <a:cubicBezTo>
                  <a:pt x="8051" y="635"/>
                  <a:pt x="8046" y="622"/>
                  <a:pt x="8045" y="608"/>
                </a:cubicBezTo>
                <a:cubicBezTo>
                  <a:pt x="8042" y="591"/>
                  <a:pt x="8025" y="581"/>
                  <a:pt x="8011" y="581"/>
                </a:cubicBezTo>
                <a:close/>
                <a:moveTo>
                  <a:pt x="3302" y="535"/>
                </a:moveTo>
                <a:cubicBezTo>
                  <a:pt x="3262" y="535"/>
                  <a:pt x="3225" y="588"/>
                  <a:pt x="3261" y="626"/>
                </a:cubicBezTo>
                <a:cubicBezTo>
                  <a:pt x="3284" y="651"/>
                  <a:pt x="3310" y="677"/>
                  <a:pt x="3335" y="702"/>
                </a:cubicBezTo>
                <a:cubicBezTo>
                  <a:pt x="3346" y="713"/>
                  <a:pt x="3358" y="718"/>
                  <a:pt x="3370" y="718"/>
                </a:cubicBezTo>
                <a:cubicBezTo>
                  <a:pt x="3410" y="718"/>
                  <a:pt x="3447" y="665"/>
                  <a:pt x="3410" y="628"/>
                </a:cubicBezTo>
                <a:cubicBezTo>
                  <a:pt x="3385" y="602"/>
                  <a:pt x="3362" y="576"/>
                  <a:pt x="3337" y="551"/>
                </a:cubicBezTo>
                <a:cubicBezTo>
                  <a:pt x="3326" y="540"/>
                  <a:pt x="3314" y="535"/>
                  <a:pt x="3302" y="535"/>
                </a:cubicBezTo>
                <a:close/>
                <a:moveTo>
                  <a:pt x="9437" y="600"/>
                </a:moveTo>
                <a:cubicBezTo>
                  <a:pt x="9419" y="600"/>
                  <a:pt x="9401" y="609"/>
                  <a:pt x="9391" y="626"/>
                </a:cubicBezTo>
                <a:cubicBezTo>
                  <a:pt x="9376" y="650"/>
                  <a:pt x="9385" y="686"/>
                  <a:pt x="9411" y="700"/>
                </a:cubicBezTo>
                <a:cubicBezTo>
                  <a:pt x="9421" y="705"/>
                  <a:pt x="9431" y="710"/>
                  <a:pt x="9441" y="716"/>
                </a:cubicBezTo>
                <a:cubicBezTo>
                  <a:pt x="9450" y="720"/>
                  <a:pt x="9459" y="722"/>
                  <a:pt x="9468" y="722"/>
                </a:cubicBezTo>
                <a:cubicBezTo>
                  <a:pt x="9486" y="722"/>
                  <a:pt x="9504" y="713"/>
                  <a:pt x="9515" y="696"/>
                </a:cubicBezTo>
                <a:cubicBezTo>
                  <a:pt x="9528" y="672"/>
                  <a:pt x="9521" y="635"/>
                  <a:pt x="9495" y="622"/>
                </a:cubicBezTo>
                <a:cubicBezTo>
                  <a:pt x="9484" y="617"/>
                  <a:pt x="9475" y="612"/>
                  <a:pt x="9464" y="607"/>
                </a:cubicBezTo>
                <a:cubicBezTo>
                  <a:pt x="9456" y="602"/>
                  <a:pt x="9446" y="600"/>
                  <a:pt x="9437" y="600"/>
                </a:cubicBezTo>
                <a:close/>
                <a:moveTo>
                  <a:pt x="23841" y="623"/>
                </a:moveTo>
                <a:cubicBezTo>
                  <a:pt x="23831" y="623"/>
                  <a:pt x="23820" y="629"/>
                  <a:pt x="23814" y="642"/>
                </a:cubicBezTo>
                <a:cubicBezTo>
                  <a:pt x="23809" y="653"/>
                  <a:pt x="23803" y="661"/>
                  <a:pt x="23799" y="672"/>
                </a:cubicBezTo>
                <a:cubicBezTo>
                  <a:pt x="23784" y="700"/>
                  <a:pt x="23808" y="726"/>
                  <a:pt x="23832" y="726"/>
                </a:cubicBezTo>
                <a:cubicBezTo>
                  <a:pt x="23842" y="726"/>
                  <a:pt x="23853" y="720"/>
                  <a:pt x="23859" y="707"/>
                </a:cubicBezTo>
                <a:cubicBezTo>
                  <a:pt x="23865" y="697"/>
                  <a:pt x="23870" y="687"/>
                  <a:pt x="23875" y="677"/>
                </a:cubicBezTo>
                <a:cubicBezTo>
                  <a:pt x="23889" y="649"/>
                  <a:pt x="23864" y="623"/>
                  <a:pt x="23841" y="623"/>
                </a:cubicBezTo>
                <a:close/>
                <a:moveTo>
                  <a:pt x="12217" y="701"/>
                </a:moveTo>
                <a:cubicBezTo>
                  <a:pt x="12194" y="701"/>
                  <a:pt x="12194" y="736"/>
                  <a:pt x="12217" y="736"/>
                </a:cubicBezTo>
                <a:cubicBezTo>
                  <a:pt x="12240" y="736"/>
                  <a:pt x="12240" y="701"/>
                  <a:pt x="12217" y="701"/>
                </a:cubicBezTo>
                <a:close/>
                <a:moveTo>
                  <a:pt x="7054" y="625"/>
                </a:moveTo>
                <a:cubicBezTo>
                  <a:pt x="7033" y="625"/>
                  <a:pt x="7011" y="642"/>
                  <a:pt x="7018" y="669"/>
                </a:cubicBezTo>
                <a:cubicBezTo>
                  <a:pt x="7023" y="689"/>
                  <a:pt x="7029" y="708"/>
                  <a:pt x="7034" y="729"/>
                </a:cubicBezTo>
                <a:cubicBezTo>
                  <a:pt x="7038" y="747"/>
                  <a:pt x="7052" y="755"/>
                  <a:pt x="7066" y="755"/>
                </a:cubicBezTo>
                <a:cubicBezTo>
                  <a:pt x="7087" y="755"/>
                  <a:pt x="7109" y="738"/>
                  <a:pt x="7102" y="711"/>
                </a:cubicBezTo>
                <a:cubicBezTo>
                  <a:pt x="7097" y="691"/>
                  <a:pt x="7091" y="670"/>
                  <a:pt x="7086" y="651"/>
                </a:cubicBezTo>
                <a:cubicBezTo>
                  <a:pt x="7082" y="633"/>
                  <a:pt x="7068" y="625"/>
                  <a:pt x="7054" y="625"/>
                </a:cubicBezTo>
                <a:close/>
                <a:moveTo>
                  <a:pt x="8566" y="673"/>
                </a:moveTo>
                <a:cubicBezTo>
                  <a:pt x="8540" y="673"/>
                  <a:pt x="8516" y="708"/>
                  <a:pt x="8541" y="733"/>
                </a:cubicBezTo>
                <a:lnTo>
                  <a:pt x="8557" y="749"/>
                </a:lnTo>
                <a:cubicBezTo>
                  <a:pt x="8564" y="756"/>
                  <a:pt x="8573" y="760"/>
                  <a:pt x="8581" y="760"/>
                </a:cubicBezTo>
                <a:cubicBezTo>
                  <a:pt x="8608" y="760"/>
                  <a:pt x="8632" y="724"/>
                  <a:pt x="8606" y="700"/>
                </a:cubicBezTo>
                <a:lnTo>
                  <a:pt x="8591" y="684"/>
                </a:lnTo>
                <a:cubicBezTo>
                  <a:pt x="8583" y="676"/>
                  <a:pt x="8575" y="673"/>
                  <a:pt x="8566" y="673"/>
                </a:cubicBezTo>
                <a:close/>
                <a:moveTo>
                  <a:pt x="127" y="713"/>
                </a:moveTo>
                <a:cubicBezTo>
                  <a:pt x="110" y="713"/>
                  <a:pt x="100" y="738"/>
                  <a:pt x="118" y="745"/>
                </a:cubicBezTo>
                <a:cubicBezTo>
                  <a:pt x="128" y="750"/>
                  <a:pt x="136" y="755"/>
                  <a:pt x="147" y="761"/>
                </a:cubicBezTo>
                <a:cubicBezTo>
                  <a:pt x="150" y="763"/>
                  <a:pt x="154" y="763"/>
                  <a:pt x="157" y="763"/>
                </a:cubicBezTo>
                <a:cubicBezTo>
                  <a:pt x="173" y="763"/>
                  <a:pt x="183" y="740"/>
                  <a:pt x="166" y="731"/>
                </a:cubicBezTo>
                <a:cubicBezTo>
                  <a:pt x="155" y="726"/>
                  <a:pt x="146" y="721"/>
                  <a:pt x="135" y="716"/>
                </a:cubicBezTo>
                <a:cubicBezTo>
                  <a:pt x="132" y="714"/>
                  <a:pt x="130" y="713"/>
                  <a:pt x="127" y="713"/>
                </a:cubicBezTo>
                <a:close/>
                <a:moveTo>
                  <a:pt x="19606" y="734"/>
                </a:moveTo>
                <a:cubicBezTo>
                  <a:pt x="19583" y="734"/>
                  <a:pt x="19583" y="770"/>
                  <a:pt x="19606" y="770"/>
                </a:cubicBezTo>
                <a:cubicBezTo>
                  <a:pt x="19630" y="770"/>
                  <a:pt x="19630" y="734"/>
                  <a:pt x="19606" y="734"/>
                </a:cubicBezTo>
                <a:close/>
                <a:moveTo>
                  <a:pt x="5477" y="738"/>
                </a:moveTo>
                <a:cubicBezTo>
                  <a:pt x="5436" y="738"/>
                  <a:pt x="5399" y="790"/>
                  <a:pt x="5436" y="828"/>
                </a:cubicBezTo>
                <a:cubicBezTo>
                  <a:pt x="5441" y="834"/>
                  <a:pt x="5447" y="838"/>
                  <a:pt x="5452" y="843"/>
                </a:cubicBezTo>
                <a:cubicBezTo>
                  <a:pt x="5463" y="854"/>
                  <a:pt x="5475" y="859"/>
                  <a:pt x="5488" y="859"/>
                </a:cubicBezTo>
                <a:cubicBezTo>
                  <a:pt x="5529" y="859"/>
                  <a:pt x="5566" y="806"/>
                  <a:pt x="5528" y="769"/>
                </a:cubicBezTo>
                <a:lnTo>
                  <a:pt x="5513" y="753"/>
                </a:lnTo>
                <a:cubicBezTo>
                  <a:pt x="5501" y="742"/>
                  <a:pt x="5489" y="738"/>
                  <a:pt x="5477" y="738"/>
                </a:cubicBezTo>
                <a:close/>
                <a:moveTo>
                  <a:pt x="16152" y="755"/>
                </a:moveTo>
                <a:cubicBezTo>
                  <a:pt x="16134" y="755"/>
                  <a:pt x="16116" y="767"/>
                  <a:pt x="16116" y="790"/>
                </a:cubicBezTo>
                <a:lnTo>
                  <a:pt x="16116" y="834"/>
                </a:lnTo>
                <a:cubicBezTo>
                  <a:pt x="16116" y="857"/>
                  <a:pt x="16134" y="868"/>
                  <a:pt x="16152" y="868"/>
                </a:cubicBezTo>
                <a:cubicBezTo>
                  <a:pt x="16170" y="868"/>
                  <a:pt x="16188" y="857"/>
                  <a:pt x="16188" y="834"/>
                </a:cubicBezTo>
                <a:lnTo>
                  <a:pt x="16188" y="790"/>
                </a:lnTo>
                <a:cubicBezTo>
                  <a:pt x="16188" y="767"/>
                  <a:pt x="16170" y="755"/>
                  <a:pt x="16152" y="755"/>
                </a:cubicBezTo>
                <a:close/>
                <a:moveTo>
                  <a:pt x="16334" y="726"/>
                </a:moveTo>
                <a:cubicBezTo>
                  <a:pt x="16313" y="726"/>
                  <a:pt x="16291" y="744"/>
                  <a:pt x="16296" y="770"/>
                </a:cubicBezTo>
                <a:lnTo>
                  <a:pt x="16311" y="844"/>
                </a:lnTo>
                <a:cubicBezTo>
                  <a:pt x="16315" y="863"/>
                  <a:pt x="16328" y="871"/>
                  <a:pt x="16342" y="871"/>
                </a:cubicBezTo>
                <a:cubicBezTo>
                  <a:pt x="16363" y="871"/>
                  <a:pt x="16385" y="853"/>
                  <a:pt x="16379" y="827"/>
                </a:cubicBezTo>
                <a:lnTo>
                  <a:pt x="16364" y="752"/>
                </a:lnTo>
                <a:cubicBezTo>
                  <a:pt x="16360" y="734"/>
                  <a:pt x="16347" y="726"/>
                  <a:pt x="16334" y="726"/>
                </a:cubicBezTo>
                <a:close/>
                <a:moveTo>
                  <a:pt x="20761" y="768"/>
                </a:moveTo>
                <a:cubicBezTo>
                  <a:pt x="20751" y="768"/>
                  <a:pt x="20742" y="772"/>
                  <a:pt x="20735" y="779"/>
                </a:cubicBezTo>
                <a:cubicBezTo>
                  <a:pt x="20721" y="794"/>
                  <a:pt x="20722" y="815"/>
                  <a:pt x="20735" y="829"/>
                </a:cubicBezTo>
                <a:cubicBezTo>
                  <a:pt x="20756" y="854"/>
                  <a:pt x="20776" y="879"/>
                  <a:pt x="20797" y="904"/>
                </a:cubicBezTo>
                <a:cubicBezTo>
                  <a:pt x="20803" y="911"/>
                  <a:pt x="20812" y="914"/>
                  <a:pt x="20821" y="914"/>
                </a:cubicBezTo>
                <a:cubicBezTo>
                  <a:pt x="20831" y="914"/>
                  <a:pt x="20841" y="910"/>
                  <a:pt x="20846" y="904"/>
                </a:cubicBezTo>
                <a:cubicBezTo>
                  <a:pt x="20861" y="889"/>
                  <a:pt x="20860" y="868"/>
                  <a:pt x="20846" y="854"/>
                </a:cubicBezTo>
                <a:cubicBezTo>
                  <a:pt x="20825" y="829"/>
                  <a:pt x="20806" y="804"/>
                  <a:pt x="20785" y="779"/>
                </a:cubicBezTo>
                <a:cubicBezTo>
                  <a:pt x="20779" y="772"/>
                  <a:pt x="20770" y="768"/>
                  <a:pt x="20761" y="768"/>
                </a:cubicBezTo>
                <a:close/>
                <a:moveTo>
                  <a:pt x="9934" y="794"/>
                </a:moveTo>
                <a:cubicBezTo>
                  <a:pt x="9893" y="794"/>
                  <a:pt x="9857" y="847"/>
                  <a:pt x="9894" y="884"/>
                </a:cubicBezTo>
                <a:lnTo>
                  <a:pt x="9909" y="900"/>
                </a:lnTo>
                <a:cubicBezTo>
                  <a:pt x="9921" y="911"/>
                  <a:pt x="9933" y="916"/>
                  <a:pt x="9946" y="916"/>
                </a:cubicBezTo>
                <a:cubicBezTo>
                  <a:pt x="9986" y="916"/>
                  <a:pt x="10023" y="863"/>
                  <a:pt x="9985" y="826"/>
                </a:cubicBezTo>
                <a:lnTo>
                  <a:pt x="9970" y="810"/>
                </a:lnTo>
                <a:cubicBezTo>
                  <a:pt x="9959" y="798"/>
                  <a:pt x="9946" y="794"/>
                  <a:pt x="9934" y="794"/>
                </a:cubicBezTo>
                <a:close/>
                <a:moveTo>
                  <a:pt x="12354" y="851"/>
                </a:moveTo>
                <a:cubicBezTo>
                  <a:pt x="12342" y="851"/>
                  <a:pt x="12330" y="864"/>
                  <a:pt x="12337" y="879"/>
                </a:cubicBezTo>
                <a:cubicBezTo>
                  <a:pt x="12342" y="889"/>
                  <a:pt x="12348" y="899"/>
                  <a:pt x="12352" y="909"/>
                </a:cubicBezTo>
                <a:cubicBezTo>
                  <a:pt x="12356" y="916"/>
                  <a:pt x="12361" y="918"/>
                  <a:pt x="12366" y="918"/>
                </a:cubicBezTo>
                <a:cubicBezTo>
                  <a:pt x="12378" y="918"/>
                  <a:pt x="12390" y="905"/>
                  <a:pt x="12383" y="890"/>
                </a:cubicBezTo>
                <a:cubicBezTo>
                  <a:pt x="12377" y="880"/>
                  <a:pt x="12371" y="870"/>
                  <a:pt x="12367" y="860"/>
                </a:cubicBezTo>
                <a:cubicBezTo>
                  <a:pt x="12364" y="854"/>
                  <a:pt x="12359" y="851"/>
                  <a:pt x="12354" y="851"/>
                </a:cubicBezTo>
                <a:close/>
                <a:moveTo>
                  <a:pt x="11842" y="801"/>
                </a:moveTo>
                <a:cubicBezTo>
                  <a:pt x="11833" y="801"/>
                  <a:pt x="11824" y="804"/>
                  <a:pt x="11815" y="808"/>
                </a:cubicBezTo>
                <a:cubicBezTo>
                  <a:pt x="11805" y="813"/>
                  <a:pt x="11795" y="818"/>
                  <a:pt x="11785" y="823"/>
                </a:cubicBezTo>
                <a:cubicBezTo>
                  <a:pt x="11758" y="837"/>
                  <a:pt x="11752" y="872"/>
                  <a:pt x="11765" y="897"/>
                </a:cubicBezTo>
                <a:cubicBezTo>
                  <a:pt x="11775" y="914"/>
                  <a:pt x="11793" y="923"/>
                  <a:pt x="11811" y="923"/>
                </a:cubicBezTo>
                <a:cubicBezTo>
                  <a:pt x="11820" y="923"/>
                  <a:pt x="11829" y="921"/>
                  <a:pt x="11838" y="917"/>
                </a:cubicBezTo>
                <a:cubicBezTo>
                  <a:pt x="11848" y="910"/>
                  <a:pt x="11858" y="905"/>
                  <a:pt x="11868" y="901"/>
                </a:cubicBezTo>
                <a:cubicBezTo>
                  <a:pt x="11895" y="888"/>
                  <a:pt x="11901" y="853"/>
                  <a:pt x="11888" y="828"/>
                </a:cubicBezTo>
                <a:cubicBezTo>
                  <a:pt x="11878" y="810"/>
                  <a:pt x="11860" y="801"/>
                  <a:pt x="11842" y="801"/>
                </a:cubicBezTo>
                <a:close/>
                <a:moveTo>
                  <a:pt x="2859" y="854"/>
                </a:moveTo>
                <a:cubicBezTo>
                  <a:pt x="2813" y="854"/>
                  <a:pt x="2813" y="925"/>
                  <a:pt x="2859" y="925"/>
                </a:cubicBezTo>
                <a:lnTo>
                  <a:pt x="2875" y="925"/>
                </a:lnTo>
                <a:cubicBezTo>
                  <a:pt x="2921" y="925"/>
                  <a:pt x="2921" y="854"/>
                  <a:pt x="2875" y="854"/>
                </a:cubicBezTo>
                <a:close/>
                <a:moveTo>
                  <a:pt x="12877" y="817"/>
                </a:moveTo>
                <a:cubicBezTo>
                  <a:pt x="12809" y="817"/>
                  <a:pt x="12809" y="925"/>
                  <a:pt x="12877" y="925"/>
                </a:cubicBezTo>
                <a:lnTo>
                  <a:pt x="12907" y="925"/>
                </a:lnTo>
                <a:cubicBezTo>
                  <a:pt x="12975" y="925"/>
                  <a:pt x="12977" y="817"/>
                  <a:pt x="12907" y="817"/>
                </a:cubicBezTo>
                <a:close/>
                <a:moveTo>
                  <a:pt x="14891" y="828"/>
                </a:moveTo>
                <a:cubicBezTo>
                  <a:pt x="14873" y="828"/>
                  <a:pt x="14855" y="839"/>
                  <a:pt x="14855" y="862"/>
                </a:cubicBezTo>
                <a:lnTo>
                  <a:pt x="14855" y="892"/>
                </a:lnTo>
                <a:cubicBezTo>
                  <a:pt x="14855" y="915"/>
                  <a:pt x="14872" y="926"/>
                  <a:pt x="14890" y="926"/>
                </a:cubicBezTo>
                <a:cubicBezTo>
                  <a:pt x="14908" y="926"/>
                  <a:pt x="14926" y="915"/>
                  <a:pt x="14926" y="892"/>
                </a:cubicBezTo>
                <a:lnTo>
                  <a:pt x="14926" y="862"/>
                </a:lnTo>
                <a:cubicBezTo>
                  <a:pt x="14926" y="839"/>
                  <a:pt x="14909" y="828"/>
                  <a:pt x="14891" y="828"/>
                </a:cubicBezTo>
                <a:close/>
                <a:moveTo>
                  <a:pt x="18870" y="899"/>
                </a:moveTo>
                <a:cubicBezTo>
                  <a:pt x="18845" y="899"/>
                  <a:pt x="18845" y="933"/>
                  <a:pt x="18870" y="933"/>
                </a:cubicBezTo>
                <a:lnTo>
                  <a:pt x="18885" y="933"/>
                </a:lnTo>
                <a:cubicBezTo>
                  <a:pt x="18908" y="933"/>
                  <a:pt x="18908" y="899"/>
                  <a:pt x="18885" y="899"/>
                </a:cubicBezTo>
                <a:close/>
                <a:moveTo>
                  <a:pt x="22310" y="861"/>
                </a:moveTo>
                <a:cubicBezTo>
                  <a:pt x="22293" y="861"/>
                  <a:pt x="22275" y="873"/>
                  <a:pt x="22275" y="896"/>
                </a:cubicBezTo>
                <a:lnTo>
                  <a:pt x="22275" y="926"/>
                </a:lnTo>
                <a:cubicBezTo>
                  <a:pt x="22275" y="949"/>
                  <a:pt x="22293" y="961"/>
                  <a:pt x="22310" y="961"/>
                </a:cubicBezTo>
                <a:cubicBezTo>
                  <a:pt x="22328" y="961"/>
                  <a:pt x="22346" y="949"/>
                  <a:pt x="22346" y="926"/>
                </a:cubicBezTo>
                <a:lnTo>
                  <a:pt x="22346" y="896"/>
                </a:lnTo>
                <a:cubicBezTo>
                  <a:pt x="22346" y="873"/>
                  <a:pt x="22328" y="861"/>
                  <a:pt x="22310" y="861"/>
                </a:cubicBezTo>
                <a:close/>
                <a:moveTo>
                  <a:pt x="6632" y="880"/>
                </a:moveTo>
                <a:cubicBezTo>
                  <a:pt x="6615" y="880"/>
                  <a:pt x="6597" y="892"/>
                  <a:pt x="6597" y="915"/>
                </a:cubicBezTo>
                <a:lnTo>
                  <a:pt x="6597" y="930"/>
                </a:lnTo>
                <a:cubicBezTo>
                  <a:pt x="6596" y="952"/>
                  <a:pt x="6613" y="963"/>
                  <a:pt x="6631" y="963"/>
                </a:cubicBezTo>
                <a:cubicBezTo>
                  <a:pt x="6649" y="963"/>
                  <a:pt x="6667" y="952"/>
                  <a:pt x="6667" y="930"/>
                </a:cubicBezTo>
                <a:lnTo>
                  <a:pt x="6667" y="915"/>
                </a:lnTo>
                <a:cubicBezTo>
                  <a:pt x="6667" y="892"/>
                  <a:pt x="6650" y="880"/>
                  <a:pt x="6632" y="880"/>
                </a:cubicBezTo>
                <a:close/>
                <a:moveTo>
                  <a:pt x="14740" y="886"/>
                </a:moveTo>
                <a:cubicBezTo>
                  <a:pt x="14723" y="886"/>
                  <a:pt x="14705" y="898"/>
                  <a:pt x="14705" y="921"/>
                </a:cubicBezTo>
                <a:lnTo>
                  <a:pt x="14705" y="937"/>
                </a:lnTo>
                <a:cubicBezTo>
                  <a:pt x="14705" y="960"/>
                  <a:pt x="14723" y="971"/>
                  <a:pt x="14740" y="971"/>
                </a:cubicBezTo>
                <a:cubicBezTo>
                  <a:pt x="14758" y="971"/>
                  <a:pt x="14776" y="960"/>
                  <a:pt x="14776" y="937"/>
                </a:cubicBezTo>
                <a:lnTo>
                  <a:pt x="14776" y="921"/>
                </a:lnTo>
                <a:cubicBezTo>
                  <a:pt x="14776" y="898"/>
                  <a:pt x="14758" y="886"/>
                  <a:pt x="14740" y="886"/>
                </a:cubicBezTo>
                <a:close/>
                <a:moveTo>
                  <a:pt x="7699" y="897"/>
                </a:moveTo>
                <a:cubicBezTo>
                  <a:pt x="7672" y="897"/>
                  <a:pt x="7648" y="932"/>
                  <a:pt x="7673" y="958"/>
                </a:cubicBezTo>
                <a:lnTo>
                  <a:pt x="7689" y="973"/>
                </a:lnTo>
                <a:cubicBezTo>
                  <a:pt x="7696" y="981"/>
                  <a:pt x="7704" y="984"/>
                  <a:pt x="7712" y="984"/>
                </a:cubicBezTo>
                <a:cubicBezTo>
                  <a:pt x="7740" y="984"/>
                  <a:pt x="7764" y="947"/>
                  <a:pt x="7739" y="923"/>
                </a:cubicBezTo>
                <a:lnTo>
                  <a:pt x="7723" y="907"/>
                </a:lnTo>
                <a:cubicBezTo>
                  <a:pt x="7716" y="900"/>
                  <a:pt x="7707" y="897"/>
                  <a:pt x="7699" y="897"/>
                </a:cubicBezTo>
                <a:close/>
                <a:moveTo>
                  <a:pt x="13904" y="850"/>
                </a:moveTo>
                <a:cubicBezTo>
                  <a:pt x="13868" y="850"/>
                  <a:pt x="13830" y="889"/>
                  <a:pt x="13854" y="931"/>
                </a:cubicBezTo>
                <a:cubicBezTo>
                  <a:pt x="13874" y="967"/>
                  <a:pt x="13905" y="984"/>
                  <a:pt x="13944" y="988"/>
                </a:cubicBezTo>
                <a:cubicBezTo>
                  <a:pt x="13945" y="988"/>
                  <a:pt x="13947" y="988"/>
                  <a:pt x="13948" y="988"/>
                </a:cubicBezTo>
                <a:cubicBezTo>
                  <a:pt x="13976" y="988"/>
                  <a:pt x="13998" y="960"/>
                  <a:pt x="13998" y="933"/>
                </a:cubicBezTo>
                <a:cubicBezTo>
                  <a:pt x="13998" y="904"/>
                  <a:pt x="13975" y="885"/>
                  <a:pt x="13948" y="880"/>
                </a:cubicBezTo>
                <a:cubicBezTo>
                  <a:pt x="13947" y="879"/>
                  <a:pt x="13947" y="878"/>
                  <a:pt x="13946" y="876"/>
                </a:cubicBezTo>
                <a:cubicBezTo>
                  <a:pt x="13936" y="857"/>
                  <a:pt x="13920" y="850"/>
                  <a:pt x="13904" y="850"/>
                </a:cubicBezTo>
                <a:close/>
                <a:moveTo>
                  <a:pt x="16602" y="920"/>
                </a:moveTo>
                <a:cubicBezTo>
                  <a:pt x="16555" y="920"/>
                  <a:pt x="16555" y="990"/>
                  <a:pt x="16602" y="990"/>
                </a:cubicBezTo>
                <a:lnTo>
                  <a:pt x="16617" y="990"/>
                </a:lnTo>
                <a:cubicBezTo>
                  <a:pt x="16618" y="990"/>
                  <a:pt x="16618" y="990"/>
                  <a:pt x="16618" y="990"/>
                </a:cubicBezTo>
                <a:cubicBezTo>
                  <a:pt x="16662" y="990"/>
                  <a:pt x="16662" y="920"/>
                  <a:pt x="16617" y="920"/>
                </a:cubicBezTo>
                <a:close/>
                <a:moveTo>
                  <a:pt x="18192" y="927"/>
                </a:moveTo>
                <a:cubicBezTo>
                  <a:pt x="18181" y="927"/>
                  <a:pt x="18169" y="940"/>
                  <a:pt x="18176" y="954"/>
                </a:cubicBezTo>
                <a:cubicBezTo>
                  <a:pt x="18181" y="965"/>
                  <a:pt x="18187" y="974"/>
                  <a:pt x="18192" y="985"/>
                </a:cubicBezTo>
                <a:cubicBezTo>
                  <a:pt x="18195" y="991"/>
                  <a:pt x="18200" y="994"/>
                  <a:pt x="18206" y="994"/>
                </a:cubicBezTo>
                <a:cubicBezTo>
                  <a:pt x="18217" y="994"/>
                  <a:pt x="18229" y="981"/>
                  <a:pt x="18222" y="967"/>
                </a:cubicBezTo>
                <a:cubicBezTo>
                  <a:pt x="18217" y="956"/>
                  <a:pt x="18212" y="947"/>
                  <a:pt x="18206" y="937"/>
                </a:cubicBezTo>
                <a:cubicBezTo>
                  <a:pt x="18203" y="930"/>
                  <a:pt x="18198" y="927"/>
                  <a:pt x="18192" y="927"/>
                </a:cubicBezTo>
                <a:close/>
                <a:moveTo>
                  <a:pt x="13508" y="927"/>
                </a:moveTo>
                <a:cubicBezTo>
                  <a:pt x="13462" y="927"/>
                  <a:pt x="13462" y="998"/>
                  <a:pt x="13508" y="998"/>
                </a:cubicBezTo>
                <a:cubicBezTo>
                  <a:pt x="13554" y="998"/>
                  <a:pt x="13554" y="927"/>
                  <a:pt x="13508" y="927"/>
                </a:cubicBezTo>
                <a:close/>
                <a:moveTo>
                  <a:pt x="15552" y="884"/>
                </a:moveTo>
                <a:cubicBezTo>
                  <a:pt x="15511" y="884"/>
                  <a:pt x="15474" y="937"/>
                  <a:pt x="15511" y="974"/>
                </a:cubicBezTo>
                <a:lnTo>
                  <a:pt x="15527" y="990"/>
                </a:lnTo>
                <a:cubicBezTo>
                  <a:pt x="15538" y="1001"/>
                  <a:pt x="15551" y="1006"/>
                  <a:pt x="15563" y="1006"/>
                </a:cubicBezTo>
                <a:cubicBezTo>
                  <a:pt x="15604" y="1006"/>
                  <a:pt x="15640" y="953"/>
                  <a:pt x="15603" y="916"/>
                </a:cubicBezTo>
                <a:lnTo>
                  <a:pt x="15587" y="900"/>
                </a:lnTo>
                <a:cubicBezTo>
                  <a:pt x="15576" y="889"/>
                  <a:pt x="15564" y="884"/>
                  <a:pt x="15552" y="884"/>
                </a:cubicBezTo>
                <a:close/>
                <a:moveTo>
                  <a:pt x="21737" y="870"/>
                </a:moveTo>
                <a:cubicBezTo>
                  <a:pt x="21719" y="870"/>
                  <a:pt x="21700" y="880"/>
                  <a:pt x="21691" y="897"/>
                </a:cubicBezTo>
                <a:cubicBezTo>
                  <a:pt x="21686" y="907"/>
                  <a:pt x="21680" y="917"/>
                  <a:pt x="21675" y="927"/>
                </a:cubicBezTo>
                <a:cubicBezTo>
                  <a:pt x="21662" y="953"/>
                  <a:pt x="21668" y="985"/>
                  <a:pt x="21695" y="1000"/>
                </a:cubicBezTo>
                <a:cubicBezTo>
                  <a:pt x="21703" y="1005"/>
                  <a:pt x="21712" y="1008"/>
                  <a:pt x="21722" y="1008"/>
                </a:cubicBezTo>
                <a:cubicBezTo>
                  <a:pt x="21741" y="1008"/>
                  <a:pt x="21760" y="998"/>
                  <a:pt x="21768" y="981"/>
                </a:cubicBezTo>
                <a:cubicBezTo>
                  <a:pt x="21774" y="970"/>
                  <a:pt x="21779" y="962"/>
                  <a:pt x="21784" y="951"/>
                </a:cubicBezTo>
                <a:cubicBezTo>
                  <a:pt x="21798" y="925"/>
                  <a:pt x="21792" y="894"/>
                  <a:pt x="21764" y="878"/>
                </a:cubicBezTo>
                <a:cubicBezTo>
                  <a:pt x="21756" y="873"/>
                  <a:pt x="21747" y="870"/>
                  <a:pt x="21737" y="870"/>
                </a:cubicBezTo>
                <a:close/>
                <a:moveTo>
                  <a:pt x="24322" y="940"/>
                </a:moveTo>
                <a:cubicBezTo>
                  <a:pt x="24314" y="940"/>
                  <a:pt x="24306" y="944"/>
                  <a:pt x="24298" y="951"/>
                </a:cubicBezTo>
                <a:lnTo>
                  <a:pt x="24283" y="967"/>
                </a:lnTo>
                <a:cubicBezTo>
                  <a:pt x="24258" y="992"/>
                  <a:pt x="24282" y="1027"/>
                  <a:pt x="24309" y="1027"/>
                </a:cubicBezTo>
                <a:cubicBezTo>
                  <a:pt x="24317" y="1027"/>
                  <a:pt x="24326" y="1024"/>
                  <a:pt x="24333" y="1016"/>
                </a:cubicBezTo>
                <a:lnTo>
                  <a:pt x="24349" y="1000"/>
                </a:lnTo>
                <a:cubicBezTo>
                  <a:pt x="24374" y="976"/>
                  <a:pt x="24349" y="940"/>
                  <a:pt x="24322" y="940"/>
                </a:cubicBezTo>
                <a:close/>
                <a:moveTo>
                  <a:pt x="11044" y="954"/>
                </a:moveTo>
                <a:cubicBezTo>
                  <a:pt x="11038" y="954"/>
                  <a:pt x="11033" y="956"/>
                  <a:pt x="11029" y="962"/>
                </a:cubicBezTo>
                <a:cubicBezTo>
                  <a:pt x="11016" y="978"/>
                  <a:pt x="11000" y="991"/>
                  <a:pt x="10981" y="998"/>
                </a:cubicBezTo>
                <a:cubicBezTo>
                  <a:pt x="10961" y="1006"/>
                  <a:pt x="10966" y="1034"/>
                  <a:pt x="10982" y="1034"/>
                </a:cubicBezTo>
                <a:cubicBezTo>
                  <a:pt x="10984" y="1034"/>
                  <a:pt x="10986" y="1034"/>
                  <a:pt x="10989" y="1033"/>
                </a:cubicBezTo>
                <a:cubicBezTo>
                  <a:pt x="11018" y="1021"/>
                  <a:pt x="11041" y="1005"/>
                  <a:pt x="11060" y="980"/>
                </a:cubicBezTo>
                <a:cubicBezTo>
                  <a:pt x="11069" y="967"/>
                  <a:pt x="11056" y="954"/>
                  <a:pt x="11044" y="954"/>
                </a:cubicBezTo>
                <a:close/>
                <a:moveTo>
                  <a:pt x="16840" y="995"/>
                </a:moveTo>
                <a:cubicBezTo>
                  <a:pt x="16795" y="995"/>
                  <a:pt x="16795" y="1066"/>
                  <a:pt x="16840" y="1066"/>
                </a:cubicBezTo>
                <a:lnTo>
                  <a:pt x="16856" y="1066"/>
                </a:lnTo>
                <a:cubicBezTo>
                  <a:pt x="16902" y="1066"/>
                  <a:pt x="16902" y="995"/>
                  <a:pt x="16856" y="995"/>
                </a:cubicBezTo>
                <a:close/>
                <a:moveTo>
                  <a:pt x="666" y="967"/>
                </a:moveTo>
                <a:cubicBezTo>
                  <a:pt x="661" y="967"/>
                  <a:pt x="655" y="969"/>
                  <a:pt x="649" y="972"/>
                </a:cubicBezTo>
                <a:cubicBezTo>
                  <a:pt x="633" y="981"/>
                  <a:pt x="624" y="1005"/>
                  <a:pt x="636" y="1020"/>
                </a:cubicBezTo>
                <a:cubicBezTo>
                  <a:pt x="652" y="1040"/>
                  <a:pt x="665" y="1061"/>
                  <a:pt x="680" y="1080"/>
                </a:cubicBezTo>
                <a:cubicBezTo>
                  <a:pt x="688" y="1091"/>
                  <a:pt x="700" y="1098"/>
                  <a:pt x="712" y="1098"/>
                </a:cubicBezTo>
                <a:cubicBezTo>
                  <a:pt x="717" y="1098"/>
                  <a:pt x="723" y="1097"/>
                  <a:pt x="728" y="1094"/>
                </a:cubicBezTo>
                <a:cubicBezTo>
                  <a:pt x="744" y="1085"/>
                  <a:pt x="753" y="1061"/>
                  <a:pt x="742" y="1046"/>
                </a:cubicBezTo>
                <a:cubicBezTo>
                  <a:pt x="726" y="1026"/>
                  <a:pt x="712" y="1005"/>
                  <a:pt x="697" y="985"/>
                </a:cubicBezTo>
                <a:cubicBezTo>
                  <a:pt x="689" y="974"/>
                  <a:pt x="678" y="967"/>
                  <a:pt x="666" y="967"/>
                </a:cubicBezTo>
                <a:close/>
                <a:moveTo>
                  <a:pt x="12116" y="935"/>
                </a:moveTo>
                <a:cubicBezTo>
                  <a:pt x="12076" y="935"/>
                  <a:pt x="12040" y="988"/>
                  <a:pt x="12076" y="1026"/>
                </a:cubicBezTo>
                <a:cubicBezTo>
                  <a:pt x="12099" y="1051"/>
                  <a:pt x="12124" y="1075"/>
                  <a:pt x="12149" y="1101"/>
                </a:cubicBezTo>
                <a:cubicBezTo>
                  <a:pt x="12160" y="1112"/>
                  <a:pt x="12172" y="1117"/>
                  <a:pt x="12184" y="1117"/>
                </a:cubicBezTo>
                <a:cubicBezTo>
                  <a:pt x="12225" y="1117"/>
                  <a:pt x="12261" y="1064"/>
                  <a:pt x="12225" y="1027"/>
                </a:cubicBezTo>
                <a:cubicBezTo>
                  <a:pt x="12200" y="1002"/>
                  <a:pt x="12176" y="975"/>
                  <a:pt x="12151" y="951"/>
                </a:cubicBezTo>
                <a:cubicBezTo>
                  <a:pt x="12141" y="940"/>
                  <a:pt x="12128" y="935"/>
                  <a:pt x="12116" y="935"/>
                </a:cubicBezTo>
                <a:close/>
                <a:moveTo>
                  <a:pt x="2013" y="968"/>
                </a:moveTo>
                <a:cubicBezTo>
                  <a:pt x="1997" y="968"/>
                  <a:pt x="1981" y="975"/>
                  <a:pt x="1970" y="993"/>
                </a:cubicBezTo>
                <a:cubicBezTo>
                  <a:pt x="1961" y="1009"/>
                  <a:pt x="1952" y="1025"/>
                  <a:pt x="1943" y="1038"/>
                </a:cubicBezTo>
                <a:cubicBezTo>
                  <a:pt x="1917" y="1080"/>
                  <a:pt x="1954" y="1119"/>
                  <a:pt x="1991" y="1119"/>
                </a:cubicBezTo>
                <a:cubicBezTo>
                  <a:pt x="2007" y="1119"/>
                  <a:pt x="2024" y="1112"/>
                  <a:pt x="2035" y="1094"/>
                </a:cubicBezTo>
                <a:cubicBezTo>
                  <a:pt x="2043" y="1078"/>
                  <a:pt x="2053" y="1062"/>
                  <a:pt x="2062" y="1048"/>
                </a:cubicBezTo>
                <a:cubicBezTo>
                  <a:pt x="2087" y="1007"/>
                  <a:pt x="2050" y="968"/>
                  <a:pt x="2013" y="968"/>
                </a:cubicBezTo>
                <a:close/>
                <a:moveTo>
                  <a:pt x="3596" y="1039"/>
                </a:moveTo>
                <a:cubicBezTo>
                  <a:pt x="3587" y="1039"/>
                  <a:pt x="3578" y="1045"/>
                  <a:pt x="3578" y="1057"/>
                </a:cubicBezTo>
                <a:lnTo>
                  <a:pt x="3578" y="1131"/>
                </a:lnTo>
                <a:cubicBezTo>
                  <a:pt x="3578" y="1142"/>
                  <a:pt x="3587" y="1148"/>
                  <a:pt x="3596" y="1148"/>
                </a:cubicBezTo>
                <a:cubicBezTo>
                  <a:pt x="3605" y="1148"/>
                  <a:pt x="3613" y="1142"/>
                  <a:pt x="3613" y="1131"/>
                </a:cubicBezTo>
                <a:lnTo>
                  <a:pt x="3613" y="1057"/>
                </a:lnTo>
                <a:cubicBezTo>
                  <a:pt x="3613" y="1045"/>
                  <a:pt x="3605" y="1039"/>
                  <a:pt x="3596" y="1039"/>
                </a:cubicBezTo>
                <a:close/>
                <a:moveTo>
                  <a:pt x="15868" y="1025"/>
                </a:moveTo>
                <a:cubicBezTo>
                  <a:pt x="15847" y="1025"/>
                  <a:pt x="15826" y="1042"/>
                  <a:pt x="15833" y="1069"/>
                </a:cubicBezTo>
                <a:cubicBezTo>
                  <a:pt x="15838" y="1088"/>
                  <a:pt x="15843" y="1108"/>
                  <a:pt x="15848" y="1129"/>
                </a:cubicBezTo>
                <a:cubicBezTo>
                  <a:pt x="15853" y="1147"/>
                  <a:pt x="15867" y="1155"/>
                  <a:pt x="15881" y="1155"/>
                </a:cubicBezTo>
                <a:cubicBezTo>
                  <a:pt x="15902" y="1155"/>
                  <a:pt x="15923" y="1137"/>
                  <a:pt x="15916" y="1110"/>
                </a:cubicBezTo>
                <a:cubicBezTo>
                  <a:pt x="15910" y="1091"/>
                  <a:pt x="15906" y="1070"/>
                  <a:pt x="15901" y="1051"/>
                </a:cubicBezTo>
                <a:cubicBezTo>
                  <a:pt x="15896" y="1033"/>
                  <a:pt x="15882" y="1025"/>
                  <a:pt x="15868" y="1025"/>
                </a:cubicBezTo>
                <a:close/>
                <a:moveTo>
                  <a:pt x="8941" y="1113"/>
                </a:moveTo>
                <a:cubicBezTo>
                  <a:pt x="8925" y="1113"/>
                  <a:pt x="8914" y="1137"/>
                  <a:pt x="8931" y="1145"/>
                </a:cubicBezTo>
                <a:cubicBezTo>
                  <a:pt x="8942" y="1150"/>
                  <a:pt x="8951" y="1156"/>
                  <a:pt x="8961" y="1161"/>
                </a:cubicBezTo>
                <a:cubicBezTo>
                  <a:pt x="8964" y="1162"/>
                  <a:pt x="8967" y="1163"/>
                  <a:pt x="8970" y="1163"/>
                </a:cubicBezTo>
                <a:cubicBezTo>
                  <a:pt x="8986" y="1163"/>
                  <a:pt x="8996" y="1139"/>
                  <a:pt x="8980" y="1130"/>
                </a:cubicBezTo>
                <a:cubicBezTo>
                  <a:pt x="8970" y="1125"/>
                  <a:pt x="8960" y="1120"/>
                  <a:pt x="8950" y="1115"/>
                </a:cubicBezTo>
                <a:cubicBezTo>
                  <a:pt x="8947" y="1113"/>
                  <a:pt x="8944" y="1113"/>
                  <a:pt x="8941" y="1113"/>
                </a:cubicBezTo>
                <a:close/>
                <a:moveTo>
                  <a:pt x="8342" y="1091"/>
                </a:moveTo>
                <a:cubicBezTo>
                  <a:pt x="8329" y="1091"/>
                  <a:pt x="8315" y="1099"/>
                  <a:pt x="8309" y="1109"/>
                </a:cubicBezTo>
                <a:cubicBezTo>
                  <a:pt x="8299" y="1127"/>
                  <a:pt x="8307" y="1146"/>
                  <a:pt x="8322" y="1158"/>
                </a:cubicBezTo>
                <a:cubicBezTo>
                  <a:pt x="8342" y="1173"/>
                  <a:pt x="8361" y="1188"/>
                  <a:pt x="8382" y="1203"/>
                </a:cubicBezTo>
                <a:cubicBezTo>
                  <a:pt x="8387" y="1206"/>
                  <a:pt x="8393" y="1208"/>
                  <a:pt x="8398" y="1208"/>
                </a:cubicBezTo>
                <a:cubicBezTo>
                  <a:pt x="8411" y="1208"/>
                  <a:pt x="8425" y="1200"/>
                  <a:pt x="8431" y="1189"/>
                </a:cubicBezTo>
                <a:cubicBezTo>
                  <a:pt x="8442" y="1171"/>
                  <a:pt x="8433" y="1152"/>
                  <a:pt x="8418" y="1141"/>
                </a:cubicBezTo>
                <a:cubicBezTo>
                  <a:pt x="8398" y="1125"/>
                  <a:pt x="8379" y="1110"/>
                  <a:pt x="8358" y="1096"/>
                </a:cubicBezTo>
                <a:cubicBezTo>
                  <a:pt x="8353" y="1093"/>
                  <a:pt x="8348" y="1091"/>
                  <a:pt x="8342" y="1091"/>
                </a:cubicBezTo>
                <a:close/>
                <a:moveTo>
                  <a:pt x="3160" y="1141"/>
                </a:moveTo>
                <a:cubicBezTo>
                  <a:pt x="3143" y="1141"/>
                  <a:pt x="3125" y="1152"/>
                  <a:pt x="3125" y="1174"/>
                </a:cubicBezTo>
                <a:lnTo>
                  <a:pt x="3125" y="1190"/>
                </a:lnTo>
                <a:cubicBezTo>
                  <a:pt x="3125" y="1213"/>
                  <a:pt x="3143" y="1225"/>
                  <a:pt x="3160" y="1225"/>
                </a:cubicBezTo>
                <a:cubicBezTo>
                  <a:pt x="3178" y="1225"/>
                  <a:pt x="3195" y="1213"/>
                  <a:pt x="3195" y="1190"/>
                </a:cubicBezTo>
                <a:lnTo>
                  <a:pt x="3195" y="1174"/>
                </a:lnTo>
                <a:cubicBezTo>
                  <a:pt x="3195" y="1152"/>
                  <a:pt x="3178" y="1141"/>
                  <a:pt x="3160" y="1141"/>
                </a:cubicBezTo>
                <a:close/>
                <a:moveTo>
                  <a:pt x="19516" y="1076"/>
                </a:moveTo>
                <a:cubicBezTo>
                  <a:pt x="19497" y="1076"/>
                  <a:pt x="19479" y="1086"/>
                  <a:pt x="19469" y="1103"/>
                </a:cubicBezTo>
                <a:cubicBezTo>
                  <a:pt x="19453" y="1129"/>
                  <a:pt x="19464" y="1161"/>
                  <a:pt x="19489" y="1176"/>
                </a:cubicBezTo>
                <a:cubicBezTo>
                  <a:pt x="19514" y="1192"/>
                  <a:pt x="19537" y="1208"/>
                  <a:pt x="19562" y="1224"/>
                </a:cubicBezTo>
                <a:cubicBezTo>
                  <a:pt x="19569" y="1228"/>
                  <a:pt x="19577" y="1230"/>
                  <a:pt x="19586" y="1230"/>
                </a:cubicBezTo>
                <a:cubicBezTo>
                  <a:pt x="19605" y="1230"/>
                  <a:pt x="19625" y="1220"/>
                  <a:pt x="19635" y="1204"/>
                </a:cubicBezTo>
                <a:cubicBezTo>
                  <a:pt x="19651" y="1178"/>
                  <a:pt x="19641" y="1146"/>
                  <a:pt x="19615" y="1130"/>
                </a:cubicBezTo>
                <a:cubicBezTo>
                  <a:pt x="19590" y="1115"/>
                  <a:pt x="19567" y="1099"/>
                  <a:pt x="19542" y="1083"/>
                </a:cubicBezTo>
                <a:cubicBezTo>
                  <a:pt x="19534" y="1078"/>
                  <a:pt x="19525" y="1076"/>
                  <a:pt x="19516" y="1076"/>
                </a:cubicBezTo>
                <a:close/>
                <a:moveTo>
                  <a:pt x="23334" y="1104"/>
                </a:moveTo>
                <a:cubicBezTo>
                  <a:pt x="23313" y="1104"/>
                  <a:pt x="23290" y="1122"/>
                  <a:pt x="23297" y="1148"/>
                </a:cubicBezTo>
                <a:cubicBezTo>
                  <a:pt x="23307" y="1190"/>
                  <a:pt x="23334" y="1226"/>
                  <a:pt x="23374" y="1245"/>
                </a:cubicBezTo>
                <a:cubicBezTo>
                  <a:pt x="23380" y="1248"/>
                  <a:pt x="23385" y="1249"/>
                  <a:pt x="23391" y="1249"/>
                </a:cubicBezTo>
                <a:cubicBezTo>
                  <a:pt x="23423" y="1249"/>
                  <a:pt x="23445" y="1201"/>
                  <a:pt x="23409" y="1183"/>
                </a:cubicBezTo>
                <a:cubicBezTo>
                  <a:pt x="23387" y="1171"/>
                  <a:pt x="23371" y="1153"/>
                  <a:pt x="23366" y="1129"/>
                </a:cubicBezTo>
                <a:cubicBezTo>
                  <a:pt x="23361" y="1112"/>
                  <a:pt x="23348" y="1104"/>
                  <a:pt x="23334" y="1104"/>
                </a:cubicBezTo>
                <a:close/>
                <a:moveTo>
                  <a:pt x="7978" y="1168"/>
                </a:moveTo>
                <a:cubicBezTo>
                  <a:pt x="7970" y="1168"/>
                  <a:pt x="7962" y="1171"/>
                  <a:pt x="7955" y="1179"/>
                </a:cubicBezTo>
                <a:lnTo>
                  <a:pt x="7939" y="1194"/>
                </a:lnTo>
                <a:cubicBezTo>
                  <a:pt x="7914" y="1219"/>
                  <a:pt x="7938" y="1255"/>
                  <a:pt x="7965" y="1255"/>
                </a:cubicBezTo>
                <a:cubicBezTo>
                  <a:pt x="7973" y="1255"/>
                  <a:pt x="7981" y="1252"/>
                  <a:pt x="7988" y="1245"/>
                </a:cubicBezTo>
                <a:cubicBezTo>
                  <a:pt x="7993" y="1239"/>
                  <a:pt x="7999" y="1232"/>
                  <a:pt x="8004" y="1229"/>
                </a:cubicBezTo>
                <a:cubicBezTo>
                  <a:pt x="8030" y="1203"/>
                  <a:pt x="8005" y="1168"/>
                  <a:pt x="7978" y="1168"/>
                </a:cubicBezTo>
                <a:close/>
                <a:moveTo>
                  <a:pt x="20371" y="1110"/>
                </a:moveTo>
                <a:cubicBezTo>
                  <a:pt x="20368" y="1110"/>
                  <a:pt x="20365" y="1111"/>
                  <a:pt x="20362" y="1112"/>
                </a:cubicBezTo>
                <a:cubicBezTo>
                  <a:pt x="20347" y="1116"/>
                  <a:pt x="20331" y="1137"/>
                  <a:pt x="20337" y="1156"/>
                </a:cubicBezTo>
                <a:cubicBezTo>
                  <a:pt x="20348" y="1180"/>
                  <a:pt x="20357" y="1205"/>
                  <a:pt x="20368" y="1230"/>
                </a:cubicBezTo>
                <a:cubicBezTo>
                  <a:pt x="20374" y="1245"/>
                  <a:pt x="20386" y="1256"/>
                  <a:pt x="20402" y="1256"/>
                </a:cubicBezTo>
                <a:cubicBezTo>
                  <a:pt x="20404" y="1256"/>
                  <a:pt x="20407" y="1256"/>
                  <a:pt x="20411" y="1255"/>
                </a:cubicBezTo>
                <a:cubicBezTo>
                  <a:pt x="20427" y="1250"/>
                  <a:pt x="20442" y="1229"/>
                  <a:pt x="20436" y="1211"/>
                </a:cubicBezTo>
                <a:cubicBezTo>
                  <a:pt x="20425" y="1187"/>
                  <a:pt x="20416" y="1162"/>
                  <a:pt x="20405" y="1137"/>
                </a:cubicBezTo>
                <a:cubicBezTo>
                  <a:pt x="20398" y="1122"/>
                  <a:pt x="20386" y="1110"/>
                  <a:pt x="20371" y="1110"/>
                </a:cubicBezTo>
                <a:close/>
                <a:moveTo>
                  <a:pt x="14291" y="1137"/>
                </a:moveTo>
                <a:cubicBezTo>
                  <a:pt x="14250" y="1137"/>
                  <a:pt x="14214" y="1190"/>
                  <a:pt x="14251" y="1227"/>
                </a:cubicBezTo>
                <a:lnTo>
                  <a:pt x="14266" y="1242"/>
                </a:lnTo>
                <a:cubicBezTo>
                  <a:pt x="14278" y="1254"/>
                  <a:pt x="14290" y="1258"/>
                  <a:pt x="14302" y="1258"/>
                </a:cubicBezTo>
                <a:cubicBezTo>
                  <a:pt x="14343" y="1258"/>
                  <a:pt x="14380" y="1205"/>
                  <a:pt x="14342" y="1168"/>
                </a:cubicBezTo>
                <a:lnTo>
                  <a:pt x="14326" y="1152"/>
                </a:lnTo>
                <a:cubicBezTo>
                  <a:pt x="14315" y="1141"/>
                  <a:pt x="14303" y="1137"/>
                  <a:pt x="14291" y="1137"/>
                </a:cubicBezTo>
                <a:close/>
                <a:moveTo>
                  <a:pt x="18990" y="1214"/>
                </a:moveTo>
                <a:cubicBezTo>
                  <a:pt x="18977" y="1214"/>
                  <a:pt x="18964" y="1232"/>
                  <a:pt x="18976" y="1245"/>
                </a:cubicBezTo>
                <a:lnTo>
                  <a:pt x="18992" y="1260"/>
                </a:lnTo>
                <a:cubicBezTo>
                  <a:pt x="18996" y="1263"/>
                  <a:pt x="18999" y="1265"/>
                  <a:pt x="19003" y="1265"/>
                </a:cubicBezTo>
                <a:cubicBezTo>
                  <a:pt x="19017" y="1265"/>
                  <a:pt x="19030" y="1247"/>
                  <a:pt x="19017" y="1235"/>
                </a:cubicBezTo>
                <a:lnTo>
                  <a:pt x="19002" y="1219"/>
                </a:lnTo>
                <a:cubicBezTo>
                  <a:pt x="18998" y="1216"/>
                  <a:pt x="18994" y="1214"/>
                  <a:pt x="18990" y="1214"/>
                </a:cubicBezTo>
                <a:close/>
                <a:moveTo>
                  <a:pt x="17335" y="1208"/>
                </a:moveTo>
                <a:cubicBezTo>
                  <a:pt x="17291" y="1208"/>
                  <a:pt x="17292" y="1278"/>
                  <a:pt x="17337" y="1278"/>
                </a:cubicBezTo>
                <a:lnTo>
                  <a:pt x="17367" y="1278"/>
                </a:lnTo>
                <a:cubicBezTo>
                  <a:pt x="17413" y="1278"/>
                  <a:pt x="17413" y="1208"/>
                  <a:pt x="17367" y="1208"/>
                </a:cubicBezTo>
                <a:lnTo>
                  <a:pt x="17337" y="1208"/>
                </a:lnTo>
                <a:cubicBezTo>
                  <a:pt x="17336" y="1208"/>
                  <a:pt x="17336" y="1208"/>
                  <a:pt x="17335" y="1208"/>
                </a:cubicBezTo>
                <a:close/>
                <a:moveTo>
                  <a:pt x="4945" y="1146"/>
                </a:moveTo>
                <a:cubicBezTo>
                  <a:pt x="4939" y="1146"/>
                  <a:pt x="4932" y="1147"/>
                  <a:pt x="4927" y="1150"/>
                </a:cubicBezTo>
                <a:cubicBezTo>
                  <a:pt x="4908" y="1161"/>
                  <a:pt x="4906" y="1182"/>
                  <a:pt x="4913" y="1198"/>
                </a:cubicBezTo>
                <a:cubicBezTo>
                  <a:pt x="4924" y="1224"/>
                  <a:pt x="4934" y="1248"/>
                  <a:pt x="4947" y="1273"/>
                </a:cubicBezTo>
                <a:cubicBezTo>
                  <a:pt x="4952" y="1285"/>
                  <a:pt x="4964" y="1291"/>
                  <a:pt x="4977" y="1291"/>
                </a:cubicBezTo>
                <a:cubicBezTo>
                  <a:pt x="4983" y="1291"/>
                  <a:pt x="4990" y="1289"/>
                  <a:pt x="4995" y="1286"/>
                </a:cubicBezTo>
                <a:cubicBezTo>
                  <a:pt x="5013" y="1276"/>
                  <a:pt x="5016" y="1255"/>
                  <a:pt x="5008" y="1237"/>
                </a:cubicBezTo>
                <a:cubicBezTo>
                  <a:pt x="4997" y="1213"/>
                  <a:pt x="4987" y="1188"/>
                  <a:pt x="4975" y="1163"/>
                </a:cubicBezTo>
                <a:cubicBezTo>
                  <a:pt x="4970" y="1152"/>
                  <a:pt x="4958" y="1146"/>
                  <a:pt x="4945" y="1146"/>
                </a:cubicBezTo>
                <a:close/>
                <a:moveTo>
                  <a:pt x="1492" y="1163"/>
                </a:moveTo>
                <a:cubicBezTo>
                  <a:pt x="1483" y="1163"/>
                  <a:pt x="1474" y="1165"/>
                  <a:pt x="1466" y="1169"/>
                </a:cubicBezTo>
                <a:cubicBezTo>
                  <a:pt x="1440" y="1185"/>
                  <a:pt x="1433" y="1216"/>
                  <a:pt x="1446" y="1242"/>
                </a:cubicBezTo>
                <a:cubicBezTo>
                  <a:pt x="1451" y="1253"/>
                  <a:pt x="1456" y="1262"/>
                  <a:pt x="1462" y="1273"/>
                </a:cubicBezTo>
                <a:cubicBezTo>
                  <a:pt x="1471" y="1290"/>
                  <a:pt x="1490" y="1299"/>
                  <a:pt x="1509" y="1299"/>
                </a:cubicBezTo>
                <a:cubicBezTo>
                  <a:pt x="1518" y="1299"/>
                  <a:pt x="1527" y="1297"/>
                  <a:pt x="1535" y="1293"/>
                </a:cubicBezTo>
                <a:cubicBezTo>
                  <a:pt x="1561" y="1277"/>
                  <a:pt x="1569" y="1246"/>
                  <a:pt x="1555" y="1219"/>
                </a:cubicBezTo>
                <a:cubicBezTo>
                  <a:pt x="1550" y="1209"/>
                  <a:pt x="1544" y="1200"/>
                  <a:pt x="1539" y="1189"/>
                </a:cubicBezTo>
                <a:cubicBezTo>
                  <a:pt x="1530" y="1171"/>
                  <a:pt x="1511" y="1163"/>
                  <a:pt x="1492" y="1163"/>
                </a:cubicBezTo>
                <a:close/>
                <a:moveTo>
                  <a:pt x="11674" y="1253"/>
                </a:moveTo>
                <a:cubicBezTo>
                  <a:pt x="11628" y="1253"/>
                  <a:pt x="11628" y="1324"/>
                  <a:pt x="11674" y="1324"/>
                </a:cubicBezTo>
                <a:lnTo>
                  <a:pt x="11689" y="1324"/>
                </a:lnTo>
                <a:cubicBezTo>
                  <a:pt x="11734" y="1324"/>
                  <a:pt x="11734" y="1253"/>
                  <a:pt x="11689" y="1253"/>
                </a:cubicBezTo>
                <a:close/>
                <a:moveTo>
                  <a:pt x="22550" y="1282"/>
                </a:moveTo>
                <a:cubicBezTo>
                  <a:pt x="22533" y="1282"/>
                  <a:pt x="22515" y="1293"/>
                  <a:pt x="22515" y="1316"/>
                </a:cubicBezTo>
                <a:lnTo>
                  <a:pt x="22515" y="1331"/>
                </a:lnTo>
                <a:cubicBezTo>
                  <a:pt x="22515" y="1355"/>
                  <a:pt x="22533" y="1366"/>
                  <a:pt x="22550" y="1366"/>
                </a:cubicBezTo>
                <a:cubicBezTo>
                  <a:pt x="22568" y="1366"/>
                  <a:pt x="22585" y="1355"/>
                  <a:pt x="22585" y="1331"/>
                </a:cubicBezTo>
                <a:lnTo>
                  <a:pt x="22585" y="1316"/>
                </a:lnTo>
                <a:cubicBezTo>
                  <a:pt x="22585" y="1293"/>
                  <a:pt x="22568" y="1282"/>
                  <a:pt x="22550" y="1282"/>
                </a:cubicBezTo>
                <a:close/>
                <a:moveTo>
                  <a:pt x="17863" y="1270"/>
                </a:moveTo>
                <a:cubicBezTo>
                  <a:pt x="17845" y="1270"/>
                  <a:pt x="17827" y="1281"/>
                  <a:pt x="17827" y="1304"/>
                </a:cubicBezTo>
                <a:lnTo>
                  <a:pt x="17827" y="1335"/>
                </a:lnTo>
                <a:cubicBezTo>
                  <a:pt x="17827" y="1358"/>
                  <a:pt x="17845" y="1369"/>
                  <a:pt x="17862" y="1369"/>
                </a:cubicBezTo>
                <a:cubicBezTo>
                  <a:pt x="17880" y="1369"/>
                  <a:pt x="17897" y="1358"/>
                  <a:pt x="17897" y="1335"/>
                </a:cubicBezTo>
                <a:lnTo>
                  <a:pt x="17897" y="1304"/>
                </a:lnTo>
                <a:cubicBezTo>
                  <a:pt x="17898" y="1281"/>
                  <a:pt x="17880" y="1270"/>
                  <a:pt x="17863" y="1270"/>
                </a:cubicBezTo>
                <a:close/>
                <a:moveTo>
                  <a:pt x="16512" y="1295"/>
                </a:moveTo>
                <a:cubicBezTo>
                  <a:pt x="16485" y="1295"/>
                  <a:pt x="16460" y="1331"/>
                  <a:pt x="16486" y="1356"/>
                </a:cubicBezTo>
                <a:cubicBezTo>
                  <a:pt x="16493" y="1362"/>
                  <a:pt x="16497" y="1367"/>
                  <a:pt x="16502" y="1371"/>
                </a:cubicBezTo>
                <a:cubicBezTo>
                  <a:pt x="16509" y="1379"/>
                  <a:pt x="16517" y="1382"/>
                  <a:pt x="16525" y="1382"/>
                </a:cubicBezTo>
                <a:cubicBezTo>
                  <a:pt x="16553" y="1382"/>
                  <a:pt x="16576" y="1345"/>
                  <a:pt x="16551" y="1321"/>
                </a:cubicBezTo>
                <a:lnTo>
                  <a:pt x="16536" y="1305"/>
                </a:lnTo>
                <a:cubicBezTo>
                  <a:pt x="16528" y="1298"/>
                  <a:pt x="16520" y="1295"/>
                  <a:pt x="16512" y="1295"/>
                </a:cubicBezTo>
                <a:close/>
                <a:moveTo>
                  <a:pt x="15998" y="1260"/>
                </a:moveTo>
                <a:cubicBezTo>
                  <a:pt x="15986" y="1260"/>
                  <a:pt x="15973" y="1265"/>
                  <a:pt x="15962" y="1276"/>
                </a:cubicBezTo>
                <a:lnTo>
                  <a:pt x="15947" y="1292"/>
                </a:lnTo>
                <a:cubicBezTo>
                  <a:pt x="15909" y="1329"/>
                  <a:pt x="15945" y="1383"/>
                  <a:pt x="15986" y="1383"/>
                </a:cubicBezTo>
                <a:cubicBezTo>
                  <a:pt x="15998" y="1383"/>
                  <a:pt x="16010" y="1378"/>
                  <a:pt x="16021" y="1367"/>
                </a:cubicBezTo>
                <a:lnTo>
                  <a:pt x="16037" y="1351"/>
                </a:lnTo>
                <a:cubicBezTo>
                  <a:pt x="16075" y="1314"/>
                  <a:pt x="16039" y="1260"/>
                  <a:pt x="15998" y="1260"/>
                </a:cubicBezTo>
                <a:close/>
                <a:moveTo>
                  <a:pt x="15445" y="1279"/>
                </a:moveTo>
                <a:cubicBezTo>
                  <a:pt x="15427" y="1279"/>
                  <a:pt x="15409" y="1291"/>
                  <a:pt x="15409" y="1314"/>
                </a:cubicBezTo>
                <a:lnTo>
                  <a:pt x="15409" y="1329"/>
                </a:lnTo>
                <a:cubicBezTo>
                  <a:pt x="15409" y="1352"/>
                  <a:pt x="15427" y="1363"/>
                  <a:pt x="15445" y="1363"/>
                </a:cubicBezTo>
                <a:cubicBezTo>
                  <a:pt x="15453" y="1363"/>
                  <a:pt x="15461" y="1361"/>
                  <a:pt x="15468" y="1356"/>
                </a:cubicBezTo>
                <a:cubicBezTo>
                  <a:pt x="15473" y="1378"/>
                  <a:pt x="15489" y="1396"/>
                  <a:pt x="15518" y="1396"/>
                </a:cubicBezTo>
                <a:cubicBezTo>
                  <a:pt x="15587" y="1396"/>
                  <a:pt x="15587" y="1289"/>
                  <a:pt x="15518" y="1289"/>
                </a:cubicBezTo>
                <a:cubicBezTo>
                  <a:pt x="15502" y="1289"/>
                  <a:pt x="15488" y="1295"/>
                  <a:pt x="15481" y="1305"/>
                </a:cubicBezTo>
                <a:cubicBezTo>
                  <a:pt x="15477" y="1288"/>
                  <a:pt x="15461" y="1279"/>
                  <a:pt x="15445" y="1279"/>
                </a:cubicBezTo>
                <a:close/>
                <a:moveTo>
                  <a:pt x="8699" y="1308"/>
                </a:moveTo>
                <a:cubicBezTo>
                  <a:pt x="8672" y="1308"/>
                  <a:pt x="8647" y="1343"/>
                  <a:pt x="8673" y="1367"/>
                </a:cubicBezTo>
                <a:cubicBezTo>
                  <a:pt x="8684" y="1375"/>
                  <a:pt x="8694" y="1386"/>
                  <a:pt x="8705" y="1396"/>
                </a:cubicBezTo>
                <a:cubicBezTo>
                  <a:pt x="8712" y="1403"/>
                  <a:pt x="8720" y="1406"/>
                  <a:pt x="8728" y="1406"/>
                </a:cubicBezTo>
                <a:cubicBezTo>
                  <a:pt x="8756" y="1406"/>
                  <a:pt x="8781" y="1371"/>
                  <a:pt x="8755" y="1346"/>
                </a:cubicBezTo>
                <a:cubicBezTo>
                  <a:pt x="8745" y="1336"/>
                  <a:pt x="8734" y="1326"/>
                  <a:pt x="8724" y="1318"/>
                </a:cubicBezTo>
                <a:cubicBezTo>
                  <a:pt x="8716" y="1311"/>
                  <a:pt x="8708" y="1308"/>
                  <a:pt x="8699" y="1308"/>
                </a:cubicBezTo>
                <a:close/>
                <a:moveTo>
                  <a:pt x="4227" y="1274"/>
                </a:moveTo>
                <a:cubicBezTo>
                  <a:pt x="4208" y="1274"/>
                  <a:pt x="4189" y="1284"/>
                  <a:pt x="4179" y="1300"/>
                </a:cubicBezTo>
                <a:cubicBezTo>
                  <a:pt x="4164" y="1326"/>
                  <a:pt x="4175" y="1358"/>
                  <a:pt x="4199" y="1373"/>
                </a:cubicBezTo>
                <a:cubicBezTo>
                  <a:pt x="4215" y="1384"/>
                  <a:pt x="4229" y="1393"/>
                  <a:pt x="4243" y="1404"/>
                </a:cubicBezTo>
                <a:cubicBezTo>
                  <a:pt x="4251" y="1409"/>
                  <a:pt x="4260" y="1411"/>
                  <a:pt x="4269" y="1411"/>
                </a:cubicBezTo>
                <a:cubicBezTo>
                  <a:pt x="4288" y="1411"/>
                  <a:pt x="4307" y="1401"/>
                  <a:pt x="4316" y="1384"/>
                </a:cubicBezTo>
                <a:cubicBezTo>
                  <a:pt x="4332" y="1358"/>
                  <a:pt x="4322" y="1326"/>
                  <a:pt x="4298" y="1311"/>
                </a:cubicBezTo>
                <a:cubicBezTo>
                  <a:pt x="4282" y="1300"/>
                  <a:pt x="4267" y="1292"/>
                  <a:pt x="4252" y="1281"/>
                </a:cubicBezTo>
                <a:cubicBezTo>
                  <a:pt x="4245" y="1276"/>
                  <a:pt x="4236" y="1274"/>
                  <a:pt x="4227" y="1274"/>
                </a:cubicBezTo>
                <a:close/>
                <a:moveTo>
                  <a:pt x="18253" y="1393"/>
                </a:moveTo>
                <a:cubicBezTo>
                  <a:pt x="18244" y="1393"/>
                  <a:pt x="18236" y="1399"/>
                  <a:pt x="18236" y="1410"/>
                </a:cubicBezTo>
                <a:lnTo>
                  <a:pt x="18236" y="1426"/>
                </a:lnTo>
                <a:cubicBezTo>
                  <a:pt x="18236" y="1438"/>
                  <a:pt x="18244" y="1444"/>
                  <a:pt x="18253" y="1444"/>
                </a:cubicBezTo>
                <a:cubicBezTo>
                  <a:pt x="18262" y="1444"/>
                  <a:pt x="18270" y="1438"/>
                  <a:pt x="18270" y="1426"/>
                </a:cubicBezTo>
                <a:lnTo>
                  <a:pt x="18270" y="1410"/>
                </a:lnTo>
                <a:cubicBezTo>
                  <a:pt x="18270" y="1399"/>
                  <a:pt x="18262" y="1393"/>
                  <a:pt x="18253" y="1393"/>
                </a:cubicBezTo>
                <a:close/>
                <a:moveTo>
                  <a:pt x="5879" y="1311"/>
                </a:moveTo>
                <a:cubicBezTo>
                  <a:pt x="5856" y="1311"/>
                  <a:pt x="5836" y="1327"/>
                  <a:pt x="5828" y="1349"/>
                </a:cubicBezTo>
                <a:cubicBezTo>
                  <a:pt x="5823" y="1365"/>
                  <a:pt x="5818" y="1379"/>
                  <a:pt x="5812" y="1393"/>
                </a:cubicBezTo>
                <a:cubicBezTo>
                  <a:pt x="5803" y="1421"/>
                  <a:pt x="5823" y="1452"/>
                  <a:pt x="5849" y="1459"/>
                </a:cubicBezTo>
                <a:cubicBezTo>
                  <a:pt x="5854" y="1461"/>
                  <a:pt x="5859" y="1461"/>
                  <a:pt x="5864" y="1461"/>
                </a:cubicBezTo>
                <a:cubicBezTo>
                  <a:pt x="5888" y="1461"/>
                  <a:pt x="5907" y="1445"/>
                  <a:pt x="5914" y="1423"/>
                </a:cubicBezTo>
                <a:cubicBezTo>
                  <a:pt x="5919" y="1407"/>
                  <a:pt x="5924" y="1392"/>
                  <a:pt x="5930" y="1378"/>
                </a:cubicBezTo>
                <a:cubicBezTo>
                  <a:pt x="5939" y="1350"/>
                  <a:pt x="5919" y="1319"/>
                  <a:pt x="5893" y="1313"/>
                </a:cubicBezTo>
                <a:cubicBezTo>
                  <a:pt x="5888" y="1311"/>
                  <a:pt x="5884" y="1311"/>
                  <a:pt x="5879" y="1311"/>
                </a:cubicBezTo>
                <a:close/>
                <a:moveTo>
                  <a:pt x="2364" y="1379"/>
                </a:moveTo>
                <a:cubicBezTo>
                  <a:pt x="2346" y="1379"/>
                  <a:pt x="2328" y="1390"/>
                  <a:pt x="2328" y="1413"/>
                </a:cubicBezTo>
                <a:lnTo>
                  <a:pt x="2328" y="1429"/>
                </a:lnTo>
                <a:cubicBezTo>
                  <a:pt x="2328" y="1452"/>
                  <a:pt x="2346" y="1463"/>
                  <a:pt x="2363" y="1463"/>
                </a:cubicBezTo>
                <a:cubicBezTo>
                  <a:pt x="2381" y="1463"/>
                  <a:pt x="2398" y="1452"/>
                  <a:pt x="2398" y="1429"/>
                </a:cubicBezTo>
                <a:lnTo>
                  <a:pt x="2398" y="1413"/>
                </a:lnTo>
                <a:cubicBezTo>
                  <a:pt x="2399" y="1390"/>
                  <a:pt x="2381" y="1379"/>
                  <a:pt x="2364" y="1379"/>
                </a:cubicBezTo>
                <a:close/>
                <a:moveTo>
                  <a:pt x="7843" y="1377"/>
                </a:moveTo>
                <a:cubicBezTo>
                  <a:pt x="7816" y="1377"/>
                  <a:pt x="7792" y="1413"/>
                  <a:pt x="7817" y="1438"/>
                </a:cubicBezTo>
                <a:lnTo>
                  <a:pt x="7833" y="1454"/>
                </a:lnTo>
                <a:cubicBezTo>
                  <a:pt x="7840" y="1461"/>
                  <a:pt x="7849" y="1464"/>
                  <a:pt x="7857" y="1464"/>
                </a:cubicBezTo>
                <a:cubicBezTo>
                  <a:pt x="7884" y="1464"/>
                  <a:pt x="7908" y="1428"/>
                  <a:pt x="7882" y="1404"/>
                </a:cubicBezTo>
                <a:lnTo>
                  <a:pt x="7867" y="1388"/>
                </a:lnTo>
                <a:cubicBezTo>
                  <a:pt x="7859" y="1381"/>
                  <a:pt x="7851" y="1377"/>
                  <a:pt x="7843" y="1377"/>
                </a:cubicBezTo>
                <a:close/>
                <a:moveTo>
                  <a:pt x="7681" y="1393"/>
                </a:moveTo>
                <a:cubicBezTo>
                  <a:pt x="7636" y="1393"/>
                  <a:pt x="7637" y="1465"/>
                  <a:pt x="7682" y="1465"/>
                </a:cubicBezTo>
                <a:lnTo>
                  <a:pt x="7713" y="1465"/>
                </a:lnTo>
                <a:cubicBezTo>
                  <a:pt x="7758" y="1465"/>
                  <a:pt x="7758" y="1393"/>
                  <a:pt x="7713" y="1393"/>
                </a:cubicBezTo>
                <a:lnTo>
                  <a:pt x="7682" y="1393"/>
                </a:lnTo>
                <a:cubicBezTo>
                  <a:pt x="7682" y="1393"/>
                  <a:pt x="7682" y="1393"/>
                  <a:pt x="7681" y="1393"/>
                </a:cubicBezTo>
                <a:close/>
                <a:moveTo>
                  <a:pt x="24056" y="1379"/>
                </a:moveTo>
                <a:cubicBezTo>
                  <a:pt x="24053" y="1379"/>
                  <a:pt x="24049" y="1379"/>
                  <a:pt x="24045" y="1381"/>
                </a:cubicBezTo>
                <a:cubicBezTo>
                  <a:pt x="24029" y="1386"/>
                  <a:pt x="24014" y="1391"/>
                  <a:pt x="24000" y="1396"/>
                </a:cubicBezTo>
                <a:cubicBezTo>
                  <a:pt x="23960" y="1408"/>
                  <a:pt x="23971" y="1466"/>
                  <a:pt x="24007" y="1466"/>
                </a:cubicBezTo>
                <a:cubicBezTo>
                  <a:pt x="24011" y="1466"/>
                  <a:pt x="24015" y="1466"/>
                  <a:pt x="24019" y="1465"/>
                </a:cubicBezTo>
                <a:cubicBezTo>
                  <a:pt x="24034" y="1459"/>
                  <a:pt x="24048" y="1454"/>
                  <a:pt x="24063" y="1449"/>
                </a:cubicBezTo>
                <a:cubicBezTo>
                  <a:pt x="24101" y="1436"/>
                  <a:pt x="24091" y="1379"/>
                  <a:pt x="24056" y="1379"/>
                </a:cubicBezTo>
                <a:close/>
                <a:moveTo>
                  <a:pt x="3103" y="1386"/>
                </a:moveTo>
                <a:cubicBezTo>
                  <a:pt x="3081" y="1386"/>
                  <a:pt x="3058" y="1392"/>
                  <a:pt x="3037" y="1403"/>
                </a:cubicBezTo>
                <a:cubicBezTo>
                  <a:pt x="3002" y="1420"/>
                  <a:pt x="3024" y="1468"/>
                  <a:pt x="3057" y="1468"/>
                </a:cubicBezTo>
                <a:cubicBezTo>
                  <a:pt x="3062" y="1468"/>
                  <a:pt x="3067" y="1467"/>
                  <a:pt x="3073" y="1465"/>
                </a:cubicBezTo>
                <a:cubicBezTo>
                  <a:pt x="3083" y="1460"/>
                  <a:pt x="3092" y="1458"/>
                  <a:pt x="3101" y="1458"/>
                </a:cubicBezTo>
                <a:cubicBezTo>
                  <a:pt x="3112" y="1458"/>
                  <a:pt x="3123" y="1461"/>
                  <a:pt x="3135" y="1466"/>
                </a:cubicBezTo>
                <a:cubicBezTo>
                  <a:pt x="3138" y="1467"/>
                  <a:pt x="3141" y="1467"/>
                  <a:pt x="3144" y="1467"/>
                </a:cubicBezTo>
                <a:cubicBezTo>
                  <a:pt x="3159" y="1467"/>
                  <a:pt x="3175" y="1454"/>
                  <a:pt x="3179" y="1439"/>
                </a:cubicBezTo>
                <a:cubicBezTo>
                  <a:pt x="3185" y="1418"/>
                  <a:pt x="3172" y="1403"/>
                  <a:pt x="3154" y="1396"/>
                </a:cubicBezTo>
                <a:cubicBezTo>
                  <a:pt x="3137" y="1390"/>
                  <a:pt x="3120" y="1386"/>
                  <a:pt x="3103" y="1386"/>
                </a:cubicBezTo>
                <a:close/>
                <a:moveTo>
                  <a:pt x="9480" y="1366"/>
                </a:moveTo>
                <a:cubicBezTo>
                  <a:pt x="9475" y="1366"/>
                  <a:pt x="9469" y="1368"/>
                  <a:pt x="9463" y="1371"/>
                </a:cubicBezTo>
                <a:cubicBezTo>
                  <a:pt x="9447" y="1380"/>
                  <a:pt x="9438" y="1404"/>
                  <a:pt x="9450" y="1419"/>
                </a:cubicBezTo>
                <a:cubicBezTo>
                  <a:pt x="9465" y="1439"/>
                  <a:pt x="9480" y="1460"/>
                  <a:pt x="9495" y="1480"/>
                </a:cubicBezTo>
                <a:cubicBezTo>
                  <a:pt x="9502" y="1491"/>
                  <a:pt x="9514" y="1498"/>
                  <a:pt x="9526" y="1498"/>
                </a:cubicBezTo>
                <a:cubicBezTo>
                  <a:pt x="9531" y="1498"/>
                  <a:pt x="9537" y="1496"/>
                  <a:pt x="9543" y="1493"/>
                </a:cubicBezTo>
                <a:cubicBezTo>
                  <a:pt x="9559" y="1483"/>
                  <a:pt x="9568" y="1460"/>
                  <a:pt x="9556" y="1445"/>
                </a:cubicBezTo>
                <a:cubicBezTo>
                  <a:pt x="9541" y="1425"/>
                  <a:pt x="9526" y="1405"/>
                  <a:pt x="9511" y="1384"/>
                </a:cubicBezTo>
                <a:cubicBezTo>
                  <a:pt x="9504" y="1373"/>
                  <a:pt x="9492" y="1366"/>
                  <a:pt x="9480" y="1366"/>
                </a:cubicBezTo>
                <a:close/>
                <a:moveTo>
                  <a:pt x="10826" y="1366"/>
                </a:moveTo>
                <a:cubicBezTo>
                  <a:pt x="10810" y="1366"/>
                  <a:pt x="10794" y="1374"/>
                  <a:pt x="10783" y="1391"/>
                </a:cubicBezTo>
                <a:cubicBezTo>
                  <a:pt x="10774" y="1407"/>
                  <a:pt x="10764" y="1423"/>
                  <a:pt x="10756" y="1436"/>
                </a:cubicBezTo>
                <a:cubicBezTo>
                  <a:pt x="10731" y="1479"/>
                  <a:pt x="10767" y="1518"/>
                  <a:pt x="10804" y="1518"/>
                </a:cubicBezTo>
                <a:cubicBezTo>
                  <a:pt x="10820" y="1518"/>
                  <a:pt x="10836" y="1510"/>
                  <a:pt x="10847" y="1492"/>
                </a:cubicBezTo>
                <a:cubicBezTo>
                  <a:pt x="10857" y="1476"/>
                  <a:pt x="10866" y="1460"/>
                  <a:pt x="10874" y="1446"/>
                </a:cubicBezTo>
                <a:cubicBezTo>
                  <a:pt x="10899" y="1405"/>
                  <a:pt x="10862" y="1366"/>
                  <a:pt x="10826" y="1366"/>
                </a:cubicBezTo>
                <a:close/>
                <a:moveTo>
                  <a:pt x="21167" y="1412"/>
                </a:moveTo>
                <a:cubicBezTo>
                  <a:pt x="21155" y="1412"/>
                  <a:pt x="21142" y="1419"/>
                  <a:pt x="21136" y="1430"/>
                </a:cubicBezTo>
                <a:cubicBezTo>
                  <a:pt x="21127" y="1449"/>
                  <a:pt x="21134" y="1467"/>
                  <a:pt x="21149" y="1478"/>
                </a:cubicBezTo>
                <a:cubicBezTo>
                  <a:pt x="21169" y="1494"/>
                  <a:pt x="21188" y="1509"/>
                  <a:pt x="21209" y="1523"/>
                </a:cubicBezTo>
                <a:cubicBezTo>
                  <a:pt x="21214" y="1527"/>
                  <a:pt x="21219" y="1528"/>
                  <a:pt x="21225" y="1528"/>
                </a:cubicBezTo>
                <a:cubicBezTo>
                  <a:pt x="21238" y="1528"/>
                  <a:pt x="21251" y="1520"/>
                  <a:pt x="21257" y="1510"/>
                </a:cubicBezTo>
                <a:cubicBezTo>
                  <a:pt x="21269" y="1492"/>
                  <a:pt x="21260" y="1473"/>
                  <a:pt x="21244" y="1461"/>
                </a:cubicBezTo>
                <a:cubicBezTo>
                  <a:pt x="21225" y="1446"/>
                  <a:pt x="21205" y="1431"/>
                  <a:pt x="21184" y="1417"/>
                </a:cubicBezTo>
                <a:cubicBezTo>
                  <a:pt x="21179" y="1413"/>
                  <a:pt x="21173" y="1412"/>
                  <a:pt x="21167" y="1412"/>
                </a:cubicBezTo>
                <a:close/>
                <a:moveTo>
                  <a:pt x="877" y="1421"/>
                </a:moveTo>
                <a:cubicBezTo>
                  <a:pt x="859" y="1421"/>
                  <a:pt x="840" y="1432"/>
                  <a:pt x="839" y="1455"/>
                </a:cubicBezTo>
                <a:cubicBezTo>
                  <a:pt x="837" y="1491"/>
                  <a:pt x="862" y="1522"/>
                  <a:pt x="896" y="1533"/>
                </a:cubicBezTo>
                <a:cubicBezTo>
                  <a:pt x="900" y="1534"/>
                  <a:pt x="904" y="1534"/>
                  <a:pt x="907" y="1534"/>
                </a:cubicBezTo>
                <a:cubicBezTo>
                  <a:pt x="943" y="1534"/>
                  <a:pt x="955" y="1476"/>
                  <a:pt x="916" y="1465"/>
                </a:cubicBezTo>
                <a:cubicBezTo>
                  <a:pt x="910" y="1461"/>
                  <a:pt x="911" y="1459"/>
                  <a:pt x="911" y="1455"/>
                </a:cubicBezTo>
                <a:cubicBezTo>
                  <a:pt x="912" y="1432"/>
                  <a:pt x="895" y="1421"/>
                  <a:pt x="877" y="1421"/>
                </a:cubicBezTo>
                <a:close/>
                <a:moveTo>
                  <a:pt x="12410" y="1439"/>
                </a:moveTo>
                <a:cubicBezTo>
                  <a:pt x="12401" y="1439"/>
                  <a:pt x="12392" y="1444"/>
                  <a:pt x="12392" y="1455"/>
                </a:cubicBezTo>
                <a:lnTo>
                  <a:pt x="12392" y="1529"/>
                </a:lnTo>
                <a:cubicBezTo>
                  <a:pt x="12392" y="1541"/>
                  <a:pt x="12402" y="1547"/>
                  <a:pt x="12411" y="1547"/>
                </a:cubicBezTo>
                <a:cubicBezTo>
                  <a:pt x="12419" y="1547"/>
                  <a:pt x="12428" y="1541"/>
                  <a:pt x="12428" y="1529"/>
                </a:cubicBezTo>
                <a:lnTo>
                  <a:pt x="12428" y="1455"/>
                </a:lnTo>
                <a:cubicBezTo>
                  <a:pt x="12428" y="1444"/>
                  <a:pt x="12419" y="1439"/>
                  <a:pt x="12410" y="1439"/>
                </a:cubicBezTo>
                <a:close/>
                <a:moveTo>
                  <a:pt x="22746" y="1477"/>
                </a:moveTo>
                <a:cubicBezTo>
                  <a:pt x="22700" y="1477"/>
                  <a:pt x="22700" y="1548"/>
                  <a:pt x="22746" y="1548"/>
                </a:cubicBezTo>
                <a:lnTo>
                  <a:pt x="22775" y="1548"/>
                </a:lnTo>
                <a:cubicBezTo>
                  <a:pt x="22775" y="1548"/>
                  <a:pt x="22776" y="1548"/>
                  <a:pt x="22776" y="1548"/>
                </a:cubicBezTo>
                <a:cubicBezTo>
                  <a:pt x="22821" y="1548"/>
                  <a:pt x="22821" y="1477"/>
                  <a:pt x="22775" y="1477"/>
                </a:cubicBezTo>
                <a:close/>
                <a:moveTo>
                  <a:pt x="7080" y="1497"/>
                </a:moveTo>
                <a:cubicBezTo>
                  <a:pt x="7062" y="1497"/>
                  <a:pt x="7044" y="1508"/>
                  <a:pt x="7044" y="1531"/>
                </a:cubicBezTo>
                <a:lnTo>
                  <a:pt x="7044" y="1546"/>
                </a:lnTo>
                <a:cubicBezTo>
                  <a:pt x="7044" y="1569"/>
                  <a:pt x="7062" y="1581"/>
                  <a:pt x="7080" y="1581"/>
                </a:cubicBezTo>
                <a:cubicBezTo>
                  <a:pt x="7098" y="1581"/>
                  <a:pt x="7116" y="1569"/>
                  <a:pt x="7116" y="1546"/>
                </a:cubicBezTo>
                <a:lnTo>
                  <a:pt x="7116" y="1531"/>
                </a:lnTo>
                <a:cubicBezTo>
                  <a:pt x="7116" y="1508"/>
                  <a:pt x="7098" y="1497"/>
                  <a:pt x="7080" y="1497"/>
                </a:cubicBezTo>
                <a:close/>
                <a:moveTo>
                  <a:pt x="11975" y="1540"/>
                </a:moveTo>
                <a:cubicBezTo>
                  <a:pt x="11957" y="1540"/>
                  <a:pt x="11940" y="1551"/>
                  <a:pt x="11940" y="1575"/>
                </a:cubicBezTo>
                <a:lnTo>
                  <a:pt x="11940" y="1590"/>
                </a:lnTo>
                <a:cubicBezTo>
                  <a:pt x="11939" y="1613"/>
                  <a:pt x="11956" y="1624"/>
                  <a:pt x="11974" y="1624"/>
                </a:cubicBezTo>
                <a:cubicBezTo>
                  <a:pt x="11992" y="1624"/>
                  <a:pt x="12010" y="1613"/>
                  <a:pt x="12010" y="1590"/>
                </a:cubicBezTo>
                <a:lnTo>
                  <a:pt x="12010" y="1575"/>
                </a:lnTo>
                <a:cubicBezTo>
                  <a:pt x="12010" y="1551"/>
                  <a:pt x="11992" y="1540"/>
                  <a:pt x="11975" y="1540"/>
                </a:cubicBezTo>
                <a:close/>
                <a:moveTo>
                  <a:pt x="15098" y="1502"/>
                </a:moveTo>
                <a:cubicBezTo>
                  <a:pt x="15095" y="1502"/>
                  <a:pt x="15092" y="1502"/>
                  <a:pt x="15089" y="1503"/>
                </a:cubicBezTo>
                <a:cubicBezTo>
                  <a:pt x="15079" y="1506"/>
                  <a:pt x="15073" y="1512"/>
                  <a:pt x="15069" y="1518"/>
                </a:cubicBezTo>
                <a:cubicBezTo>
                  <a:pt x="15064" y="1509"/>
                  <a:pt x="15053" y="1502"/>
                  <a:pt x="15041" y="1502"/>
                </a:cubicBezTo>
                <a:cubicBezTo>
                  <a:pt x="15040" y="1502"/>
                  <a:pt x="15040" y="1502"/>
                  <a:pt x="15040" y="1502"/>
                </a:cubicBezTo>
                <a:cubicBezTo>
                  <a:pt x="14991" y="1502"/>
                  <a:pt x="14992" y="1571"/>
                  <a:pt x="15037" y="1572"/>
                </a:cubicBezTo>
                <a:cubicBezTo>
                  <a:pt x="15049" y="1572"/>
                  <a:pt x="15058" y="1567"/>
                  <a:pt x="15065" y="1560"/>
                </a:cubicBezTo>
                <a:cubicBezTo>
                  <a:pt x="15074" y="1592"/>
                  <a:pt x="15101" y="1619"/>
                  <a:pt x="15135" y="1629"/>
                </a:cubicBezTo>
                <a:cubicBezTo>
                  <a:pt x="15139" y="1631"/>
                  <a:pt x="15143" y="1631"/>
                  <a:pt x="15147" y="1631"/>
                </a:cubicBezTo>
                <a:cubicBezTo>
                  <a:pt x="15181" y="1631"/>
                  <a:pt x="15193" y="1574"/>
                  <a:pt x="15154" y="1561"/>
                </a:cubicBezTo>
                <a:cubicBezTo>
                  <a:pt x="15138" y="1556"/>
                  <a:pt x="15133" y="1543"/>
                  <a:pt x="15132" y="1528"/>
                </a:cubicBezTo>
                <a:cubicBezTo>
                  <a:pt x="15130" y="1512"/>
                  <a:pt x="15113" y="1502"/>
                  <a:pt x="15098" y="1502"/>
                </a:cubicBezTo>
                <a:close/>
                <a:moveTo>
                  <a:pt x="16524" y="1519"/>
                </a:moveTo>
                <a:cubicBezTo>
                  <a:pt x="16506" y="1519"/>
                  <a:pt x="16488" y="1528"/>
                  <a:pt x="16478" y="1545"/>
                </a:cubicBezTo>
                <a:cubicBezTo>
                  <a:pt x="16463" y="1569"/>
                  <a:pt x="16472" y="1606"/>
                  <a:pt x="16498" y="1619"/>
                </a:cubicBezTo>
                <a:cubicBezTo>
                  <a:pt x="16508" y="1624"/>
                  <a:pt x="16518" y="1629"/>
                  <a:pt x="16528" y="1634"/>
                </a:cubicBezTo>
                <a:cubicBezTo>
                  <a:pt x="16537" y="1639"/>
                  <a:pt x="16546" y="1641"/>
                  <a:pt x="16555" y="1641"/>
                </a:cubicBezTo>
                <a:cubicBezTo>
                  <a:pt x="16573" y="1641"/>
                  <a:pt x="16591" y="1632"/>
                  <a:pt x="16602" y="1614"/>
                </a:cubicBezTo>
                <a:cubicBezTo>
                  <a:pt x="16615" y="1591"/>
                  <a:pt x="16608" y="1555"/>
                  <a:pt x="16582" y="1541"/>
                </a:cubicBezTo>
                <a:cubicBezTo>
                  <a:pt x="16571" y="1536"/>
                  <a:pt x="16562" y="1531"/>
                  <a:pt x="16551" y="1525"/>
                </a:cubicBezTo>
                <a:cubicBezTo>
                  <a:pt x="16543" y="1521"/>
                  <a:pt x="16533" y="1519"/>
                  <a:pt x="16524" y="1519"/>
                </a:cubicBezTo>
                <a:close/>
                <a:moveTo>
                  <a:pt x="19304" y="1622"/>
                </a:moveTo>
                <a:cubicBezTo>
                  <a:pt x="19280" y="1622"/>
                  <a:pt x="19280" y="1656"/>
                  <a:pt x="19304" y="1656"/>
                </a:cubicBezTo>
                <a:cubicBezTo>
                  <a:pt x="19327" y="1656"/>
                  <a:pt x="19327" y="1622"/>
                  <a:pt x="19304" y="1622"/>
                </a:cubicBezTo>
                <a:close/>
                <a:moveTo>
                  <a:pt x="3535" y="1596"/>
                </a:moveTo>
                <a:cubicBezTo>
                  <a:pt x="3521" y="1596"/>
                  <a:pt x="3508" y="1614"/>
                  <a:pt x="3522" y="1625"/>
                </a:cubicBezTo>
                <a:cubicBezTo>
                  <a:pt x="3529" y="1632"/>
                  <a:pt x="3529" y="1637"/>
                  <a:pt x="3520" y="1644"/>
                </a:cubicBezTo>
                <a:cubicBezTo>
                  <a:pt x="3506" y="1655"/>
                  <a:pt x="3519" y="1672"/>
                  <a:pt x="3534" y="1672"/>
                </a:cubicBezTo>
                <a:cubicBezTo>
                  <a:pt x="3538" y="1672"/>
                  <a:pt x="3542" y="1671"/>
                  <a:pt x="3545" y="1669"/>
                </a:cubicBezTo>
                <a:cubicBezTo>
                  <a:pt x="3566" y="1651"/>
                  <a:pt x="3566" y="1619"/>
                  <a:pt x="3546" y="1601"/>
                </a:cubicBezTo>
                <a:cubicBezTo>
                  <a:pt x="3543" y="1597"/>
                  <a:pt x="3539" y="1596"/>
                  <a:pt x="3535" y="1596"/>
                </a:cubicBezTo>
                <a:close/>
                <a:moveTo>
                  <a:pt x="15654" y="1592"/>
                </a:moveTo>
                <a:cubicBezTo>
                  <a:pt x="15627" y="1592"/>
                  <a:pt x="15603" y="1629"/>
                  <a:pt x="15628" y="1653"/>
                </a:cubicBezTo>
                <a:lnTo>
                  <a:pt x="15644" y="1669"/>
                </a:lnTo>
                <a:cubicBezTo>
                  <a:pt x="15651" y="1676"/>
                  <a:pt x="15659" y="1679"/>
                  <a:pt x="15667" y="1679"/>
                </a:cubicBezTo>
                <a:cubicBezTo>
                  <a:pt x="15694" y="1679"/>
                  <a:pt x="15719" y="1644"/>
                  <a:pt x="15693" y="1619"/>
                </a:cubicBezTo>
                <a:lnTo>
                  <a:pt x="15678" y="1603"/>
                </a:lnTo>
                <a:cubicBezTo>
                  <a:pt x="15670" y="1596"/>
                  <a:pt x="15662" y="1592"/>
                  <a:pt x="15654" y="1592"/>
                </a:cubicBezTo>
                <a:close/>
                <a:moveTo>
                  <a:pt x="6059" y="1613"/>
                </a:moveTo>
                <a:cubicBezTo>
                  <a:pt x="6012" y="1613"/>
                  <a:pt x="6012" y="1685"/>
                  <a:pt x="6059" y="1685"/>
                </a:cubicBezTo>
                <a:cubicBezTo>
                  <a:pt x="6105" y="1685"/>
                  <a:pt x="6105" y="1613"/>
                  <a:pt x="6059" y="1613"/>
                </a:cubicBezTo>
                <a:close/>
                <a:moveTo>
                  <a:pt x="13759" y="1545"/>
                </a:moveTo>
                <a:cubicBezTo>
                  <a:pt x="13753" y="1545"/>
                  <a:pt x="13747" y="1546"/>
                  <a:pt x="13742" y="1549"/>
                </a:cubicBezTo>
                <a:cubicBezTo>
                  <a:pt x="13723" y="1560"/>
                  <a:pt x="13721" y="1581"/>
                  <a:pt x="13728" y="1598"/>
                </a:cubicBezTo>
                <a:cubicBezTo>
                  <a:pt x="13738" y="1623"/>
                  <a:pt x="13749" y="1648"/>
                  <a:pt x="13760" y="1672"/>
                </a:cubicBezTo>
                <a:cubicBezTo>
                  <a:pt x="13766" y="1684"/>
                  <a:pt x="13779" y="1689"/>
                  <a:pt x="13792" y="1689"/>
                </a:cubicBezTo>
                <a:cubicBezTo>
                  <a:pt x="13798" y="1689"/>
                  <a:pt x="13804" y="1688"/>
                  <a:pt x="13809" y="1686"/>
                </a:cubicBezTo>
                <a:cubicBezTo>
                  <a:pt x="13827" y="1675"/>
                  <a:pt x="13831" y="1654"/>
                  <a:pt x="13822" y="1637"/>
                </a:cubicBezTo>
                <a:cubicBezTo>
                  <a:pt x="13812" y="1612"/>
                  <a:pt x="13801" y="1587"/>
                  <a:pt x="13790" y="1562"/>
                </a:cubicBezTo>
                <a:cubicBezTo>
                  <a:pt x="13784" y="1550"/>
                  <a:pt x="13772" y="1545"/>
                  <a:pt x="13759" y="1545"/>
                </a:cubicBezTo>
                <a:close/>
                <a:moveTo>
                  <a:pt x="10307" y="1562"/>
                </a:moveTo>
                <a:cubicBezTo>
                  <a:pt x="10298" y="1562"/>
                  <a:pt x="10288" y="1565"/>
                  <a:pt x="10280" y="1569"/>
                </a:cubicBezTo>
                <a:cubicBezTo>
                  <a:pt x="10254" y="1585"/>
                  <a:pt x="10247" y="1616"/>
                  <a:pt x="10260" y="1643"/>
                </a:cubicBezTo>
                <a:cubicBezTo>
                  <a:pt x="10266" y="1653"/>
                  <a:pt x="10271" y="1661"/>
                  <a:pt x="10276" y="1672"/>
                </a:cubicBezTo>
                <a:cubicBezTo>
                  <a:pt x="10285" y="1690"/>
                  <a:pt x="10303" y="1699"/>
                  <a:pt x="10322" y="1699"/>
                </a:cubicBezTo>
                <a:cubicBezTo>
                  <a:pt x="10332" y="1699"/>
                  <a:pt x="10341" y="1696"/>
                  <a:pt x="10349" y="1692"/>
                </a:cubicBezTo>
                <a:cubicBezTo>
                  <a:pt x="10376" y="1676"/>
                  <a:pt x="10382" y="1645"/>
                  <a:pt x="10369" y="1619"/>
                </a:cubicBezTo>
                <a:cubicBezTo>
                  <a:pt x="10364" y="1608"/>
                  <a:pt x="10359" y="1599"/>
                  <a:pt x="10354" y="1588"/>
                </a:cubicBezTo>
                <a:cubicBezTo>
                  <a:pt x="10344" y="1571"/>
                  <a:pt x="10325" y="1562"/>
                  <a:pt x="10307" y="1562"/>
                </a:cubicBezTo>
                <a:close/>
                <a:moveTo>
                  <a:pt x="1804" y="1675"/>
                </a:moveTo>
                <a:cubicBezTo>
                  <a:pt x="1770" y="1675"/>
                  <a:pt x="1758" y="1733"/>
                  <a:pt x="1797" y="1745"/>
                </a:cubicBezTo>
                <a:cubicBezTo>
                  <a:pt x="1813" y="1751"/>
                  <a:pt x="1827" y="1756"/>
                  <a:pt x="1842" y="1761"/>
                </a:cubicBezTo>
                <a:cubicBezTo>
                  <a:pt x="1846" y="1762"/>
                  <a:pt x="1850" y="1763"/>
                  <a:pt x="1854" y="1763"/>
                </a:cubicBezTo>
                <a:cubicBezTo>
                  <a:pt x="1888" y="1763"/>
                  <a:pt x="1901" y="1706"/>
                  <a:pt x="1862" y="1693"/>
                </a:cubicBezTo>
                <a:cubicBezTo>
                  <a:pt x="1846" y="1688"/>
                  <a:pt x="1831" y="1682"/>
                  <a:pt x="1817" y="1677"/>
                </a:cubicBezTo>
                <a:cubicBezTo>
                  <a:pt x="1812" y="1676"/>
                  <a:pt x="1808" y="1675"/>
                  <a:pt x="1804" y="1675"/>
                </a:cubicBezTo>
                <a:close/>
                <a:moveTo>
                  <a:pt x="4497" y="1714"/>
                </a:moveTo>
                <a:cubicBezTo>
                  <a:pt x="4450" y="1714"/>
                  <a:pt x="4450" y="1785"/>
                  <a:pt x="4497" y="1785"/>
                </a:cubicBezTo>
                <a:cubicBezTo>
                  <a:pt x="4541" y="1785"/>
                  <a:pt x="4542" y="1714"/>
                  <a:pt x="4497" y="1714"/>
                </a:cubicBezTo>
                <a:close/>
                <a:moveTo>
                  <a:pt x="23422" y="1646"/>
                </a:moveTo>
                <a:cubicBezTo>
                  <a:pt x="23401" y="1646"/>
                  <a:pt x="23379" y="1663"/>
                  <a:pt x="23385" y="1690"/>
                </a:cubicBezTo>
                <a:lnTo>
                  <a:pt x="23400" y="1764"/>
                </a:lnTo>
                <a:cubicBezTo>
                  <a:pt x="23404" y="1782"/>
                  <a:pt x="23417" y="1789"/>
                  <a:pt x="23431" y="1789"/>
                </a:cubicBezTo>
                <a:cubicBezTo>
                  <a:pt x="23451" y="1789"/>
                  <a:pt x="23474" y="1772"/>
                  <a:pt x="23469" y="1745"/>
                </a:cubicBezTo>
                <a:cubicBezTo>
                  <a:pt x="23461" y="1721"/>
                  <a:pt x="23457" y="1696"/>
                  <a:pt x="23453" y="1671"/>
                </a:cubicBezTo>
                <a:cubicBezTo>
                  <a:pt x="23449" y="1653"/>
                  <a:pt x="23436" y="1646"/>
                  <a:pt x="23422" y="1646"/>
                </a:cubicBezTo>
                <a:close/>
                <a:moveTo>
                  <a:pt x="2436" y="1723"/>
                </a:moveTo>
                <a:cubicBezTo>
                  <a:pt x="2392" y="1723"/>
                  <a:pt x="2391" y="1795"/>
                  <a:pt x="2436" y="1795"/>
                </a:cubicBezTo>
                <a:cubicBezTo>
                  <a:pt x="2482" y="1795"/>
                  <a:pt x="2482" y="1723"/>
                  <a:pt x="2436" y="1723"/>
                </a:cubicBezTo>
                <a:close/>
                <a:moveTo>
                  <a:pt x="2722" y="1712"/>
                </a:moveTo>
                <a:cubicBezTo>
                  <a:pt x="2691" y="1712"/>
                  <a:pt x="2669" y="1759"/>
                  <a:pt x="2703" y="1777"/>
                </a:cubicBezTo>
                <a:cubicBezTo>
                  <a:pt x="2714" y="1782"/>
                  <a:pt x="2723" y="1787"/>
                  <a:pt x="2733" y="1792"/>
                </a:cubicBezTo>
                <a:cubicBezTo>
                  <a:pt x="2739" y="1795"/>
                  <a:pt x="2745" y="1797"/>
                  <a:pt x="2751" y="1797"/>
                </a:cubicBezTo>
                <a:cubicBezTo>
                  <a:pt x="2783" y="1797"/>
                  <a:pt x="2805" y="1750"/>
                  <a:pt x="2769" y="1732"/>
                </a:cubicBezTo>
                <a:cubicBezTo>
                  <a:pt x="2759" y="1726"/>
                  <a:pt x="2749" y="1721"/>
                  <a:pt x="2739" y="1716"/>
                </a:cubicBezTo>
                <a:cubicBezTo>
                  <a:pt x="2733" y="1713"/>
                  <a:pt x="2728" y="1712"/>
                  <a:pt x="2722" y="1712"/>
                </a:cubicBezTo>
                <a:close/>
                <a:moveTo>
                  <a:pt x="3870" y="1712"/>
                </a:moveTo>
                <a:cubicBezTo>
                  <a:pt x="3865" y="1712"/>
                  <a:pt x="3860" y="1713"/>
                  <a:pt x="3855" y="1714"/>
                </a:cubicBezTo>
                <a:cubicBezTo>
                  <a:pt x="3816" y="1723"/>
                  <a:pt x="3827" y="1782"/>
                  <a:pt x="3865" y="1784"/>
                </a:cubicBezTo>
                <a:cubicBezTo>
                  <a:pt x="3871" y="1794"/>
                  <a:pt x="3883" y="1799"/>
                  <a:pt x="3894" y="1799"/>
                </a:cubicBezTo>
                <a:cubicBezTo>
                  <a:pt x="3900" y="1799"/>
                  <a:pt x="3907" y="1798"/>
                  <a:pt x="3912" y="1795"/>
                </a:cubicBezTo>
                <a:cubicBezTo>
                  <a:pt x="3931" y="1784"/>
                  <a:pt x="3933" y="1763"/>
                  <a:pt x="3926" y="1745"/>
                </a:cubicBezTo>
                <a:cubicBezTo>
                  <a:pt x="3915" y="1723"/>
                  <a:pt x="3892" y="1712"/>
                  <a:pt x="3870" y="1712"/>
                </a:cubicBezTo>
                <a:close/>
                <a:moveTo>
                  <a:pt x="13042" y="1674"/>
                </a:moveTo>
                <a:cubicBezTo>
                  <a:pt x="13024" y="1674"/>
                  <a:pt x="13005" y="1684"/>
                  <a:pt x="12995" y="1701"/>
                </a:cubicBezTo>
                <a:cubicBezTo>
                  <a:pt x="12979" y="1727"/>
                  <a:pt x="12989" y="1759"/>
                  <a:pt x="13015" y="1775"/>
                </a:cubicBezTo>
                <a:cubicBezTo>
                  <a:pt x="13030" y="1785"/>
                  <a:pt x="13045" y="1795"/>
                  <a:pt x="13059" y="1805"/>
                </a:cubicBezTo>
                <a:cubicBezTo>
                  <a:pt x="13066" y="1810"/>
                  <a:pt x="13075" y="1812"/>
                  <a:pt x="13084" y="1812"/>
                </a:cubicBezTo>
                <a:cubicBezTo>
                  <a:pt x="13103" y="1812"/>
                  <a:pt x="13123" y="1802"/>
                  <a:pt x="13132" y="1785"/>
                </a:cubicBezTo>
                <a:cubicBezTo>
                  <a:pt x="13147" y="1759"/>
                  <a:pt x="13136" y="1727"/>
                  <a:pt x="13113" y="1712"/>
                </a:cubicBezTo>
                <a:cubicBezTo>
                  <a:pt x="13097" y="1701"/>
                  <a:pt x="13083" y="1692"/>
                  <a:pt x="13068" y="1681"/>
                </a:cubicBezTo>
                <a:cubicBezTo>
                  <a:pt x="13060" y="1676"/>
                  <a:pt x="13051" y="1674"/>
                  <a:pt x="13042" y="1674"/>
                </a:cubicBezTo>
                <a:close/>
                <a:moveTo>
                  <a:pt x="6525" y="1720"/>
                </a:moveTo>
                <a:cubicBezTo>
                  <a:pt x="6507" y="1720"/>
                  <a:pt x="6489" y="1732"/>
                  <a:pt x="6489" y="1755"/>
                </a:cubicBezTo>
                <a:lnTo>
                  <a:pt x="6489" y="1785"/>
                </a:lnTo>
                <a:cubicBezTo>
                  <a:pt x="6489" y="1808"/>
                  <a:pt x="6506" y="1820"/>
                  <a:pt x="6524" y="1820"/>
                </a:cubicBezTo>
                <a:cubicBezTo>
                  <a:pt x="6541" y="1820"/>
                  <a:pt x="6559" y="1808"/>
                  <a:pt x="6560" y="1785"/>
                </a:cubicBezTo>
                <a:lnTo>
                  <a:pt x="6560" y="1755"/>
                </a:lnTo>
                <a:cubicBezTo>
                  <a:pt x="6560" y="1732"/>
                  <a:pt x="6543" y="1720"/>
                  <a:pt x="6525" y="1720"/>
                </a:cubicBezTo>
                <a:close/>
                <a:moveTo>
                  <a:pt x="17021" y="1714"/>
                </a:moveTo>
                <a:cubicBezTo>
                  <a:pt x="16980" y="1714"/>
                  <a:pt x="16944" y="1767"/>
                  <a:pt x="16981" y="1805"/>
                </a:cubicBezTo>
                <a:cubicBezTo>
                  <a:pt x="16987" y="1810"/>
                  <a:pt x="16991" y="1815"/>
                  <a:pt x="16996" y="1821"/>
                </a:cubicBezTo>
                <a:cubicBezTo>
                  <a:pt x="17007" y="1832"/>
                  <a:pt x="17020" y="1836"/>
                  <a:pt x="17032" y="1836"/>
                </a:cubicBezTo>
                <a:cubicBezTo>
                  <a:pt x="17073" y="1836"/>
                  <a:pt x="17110" y="1783"/>
                  <a:pt x="17073" y="1745"/>
                </a:cubicBezTo>
                <a:lnTo>
                  <a:pt x="17057" y="1730"/>
                </a:lnTo>
                <a:cubicBezTo>
                  <a:pt x="17046" y="1719"/>
                  <a:pt x="17033" y="1714"/>
                  <a:pt x="17021" y="1714"/>
                </a:cubicBezTo>
                <a:close/>
                <a:moveTo>
                  <a:pt x="19438" y="1770"/>
                </a:moveTo>
                <a:cubicBezTo>
                  <a:pt x="19426" y="1770"/>
                  <a:pt x="19414" y="1783"/>
                  <a:pt x="19422" y="1798"/>
                </a:cubicBezTo>
                <a:cubicBezTo>
                  <a:pt x="19428" y="1808"/>
                  <a:pt x="19433" y="1818"/>
                  <a:pt x="19437" y="1828"/>
                </a:cubicBezTo>
                <a:cubicBezTo>
                  <a:pt x="19441" y="1835"/>
                  <a:pt x="19446" y="1837"/>
                  <a:pt x="19451" y="1837"/>
                </a:cubicBezTo>
                <a:cubicBezTo>
                  <a:pt x="19463" y="1837"/>
                  <a:pt x="19475" y="1825"/>
                  <a:pt x="19468" y="1810"/>
                </a:cubicBezTo>
                <a:cubicBezTo>
                  <a:pt x="19463" y="1800"/>
                  <a:pt x="19457" y="1790"/>
                  <a:pt x="19452" y="1780"/>
                </a:cubicBezTo>
                <a:cubicBezTo>
                  <a:pt x="19449" y="1773"/>
                  <a:pt x="19443" y="1770"/>
                  <a:pt x="19438" y="1770"/>
                </a:cubicBezTo>
                <a:close/>
                <a:moveTo>
                  <a:pt x="18929" y="1721"/>
                </a:moveTo>
                <a:cubicBezTo>
                  <a:pt x="18920" y="1721"/>
                  <a:pt x="18911" y="1723"/>
                  <a:pt x="18902" y="1727"/>
                </a:cubicBezTo>
                <a:cubicBezTo>
                  <a:pt x="18892" y="1733"/>
                  <a:pt x="18882" y="1738"/>
                  <a:pt x="18872" y="1743"/>
                </a:cubicBezTo>
                <a:cubicBezTo>
                  <a:pt x="18845" y="1756"/>
                  <a:pt x="18839" y="1791"/>
                  <a:pt x="18852" y="1817"/>
                </a:cubicBezTo>
                <a:cubicBezTo>
                  <a:pt x="18862" y="1834"/>
                  <a:pt x="18880" y="1843"/>
                  <a:pt x="18898" y="1843"/>
                </a:cubicBezTo>
                <a:cubicBezTo>
                  <a:pt x="18907" y="1843"/>
                  <a:pt x="18916" y="1841"/>
                  <a:pt x="18925" y="1836"/>
                </a:cubicBezTo>
                <a:cubicBezTo>
                  <a:pt x="18936" y="1831"/>
                  <a:pt x="18945" y="1826"/>
                  <a:pt x="18955" y="1821"/>
                </a:cubicBezTo>
                <a:cubicBezTo>
                  <a:pt x="18982" y="1807"/>
                  <a:pt x="18988" y="1771"/>
                  <a:pt x="18975" y="1747"/>
                </a:cubicBezTo>
                <a:cubicBezTo>
                  <a:pt x="18965" y="1730"/>
                  <a:pt x="18947" y="1721"/>
                  <a:pt x="18929" y="1721"/>
                </a:cubicBezTo>
                <a:close/>
                <a:moveTo>
                  <a:pt x="19965" y="1737"/>
                </a:moveTo>
                <a:cubicBezTo>
                  <a:pt x="19896" y="1737"/>
                  <a:pt x="19896" y="1844"/>
                  <a:pt x="19965" y="1844"/>
                </a:cubicBezTo>
                <a:lnTo>
                  <a:pt x="19996" y="1844"/>
                </a:lnTo>
                <a:cubicBezTo>
                  <a:pt x="20065" y="1844"/>
                  <a:pt x="20065" y="1737"/>
                  <a:pt x="19996" y="1737"/>
                </a:cubicBezTo>
                <a:close/>
                <a:moveTo>
                  <a:pt x="21978" y="1746"/>
                </a:moveTo>
                <a:cubicBezTo>
                  <a:pt x="21960" y="1746"/>
                  <a:pt x="21942" y="1758"/>
                  <a:pt x="21942" y="1781"/>
                </a:cubicBezTo>
                <a:lnTo>
                  <a:pt x="21942" y="1811"/>
                </a:lnTo>
                <a:cubicBezTo>
                  <a:pt x="21942" y="1834"/>
                  <a:pt x="21960" y="1846"/>
                  <a:pt x="21978" y="1846"/>
                </a:cubicBezTo>
                <a:cubicBezTo>
                  <a:pt x="21996" y="1846"/>
                  <a:pt x="22013" y="1834"/>
                  <a:pt x="22013" y="1811"/>
                </a:cubicBezTo>
                <a:lnTo>
                  <a:pt x="22013" y="1781"/>
                </a:lnTo>
                <a:cubicBezTo>
                  <a:pt x="22013" y="1758"/>
                  <a:pt x="21996" y="1746"/>
                  <a:pt x="21978" y="1746"/>
                </a:cubicBezTo>
                <a:close/>
                <a:moveTo>
                  <a:pt x="333" y="1779"/>
                </a:moveTo>
                <a:cubicBezTo>
                  <a:pt x="288" y="1779"/>
                  <a:pt x="287" y="1849"/>
                  <a:pt x="333" y="1849"/>
                </a:cubicBezTo>
                <a:cubicBezTo>
                  <a:pt x="380" y="1849"/>
                  <a:pt x="380" y="1779"/>
                  <a:pt x="333" y="1779"/>
                </a:cubicBezTo>
                <a:close/>
                <a:moveTo>
                  <a:pt x="14694" y="1710"/>
                </a:moveTo>
                <a:cubicBezTo>
                  <a:pt x="14670" y="1710"/>
                  <a:pt x="14649" y="1727"/>
                  <a:pt x="14641" y="1748"/>
                </a:cubicBezTo>
                <a:cubicBezTo>
                  <a:pt x="14636" y="1764"/>
                  <a:pt x="14631" y="1779"/>
                  <a:pt x="14627" y="1792"/>
                </a:cubicBezTo>
                <a:cubicBezTo>
                  <a:pt x="14617" y="1821"/>
                  <a:pt x="14637" y="1852"/>
                  <a:pt x="14663" y="1858"/>
                </a:cubicBezTo>
                <a:cubicBezTo>
                  <a:pt x="14668" y="1860"/>
                  <a:pt x="14672" y="1860"/>
                  <a:pt x="14676" y="1860"/>
                </a:cubicBezTo>
                <a:cubicBezTo>
                  <a:pt x="14700" y="1860"/>
                  <a:pt x="14720" y="1844"/>
                  <a:pt x="14728" y="1822"/>
                </a:cubicBezTo>
                <a:cubicBezTo>
                  <a:pt x="14734" y="1806"/>
                  <a:pt x="14739" y="1791"/>
                  <a:pt x="14744" y="1777"/>
                </a:cubicBezTo>
                <a:cubicBezTo>
                  <a:pt x="14754" y="1749"/>
                  <a:pt x="14734" y="1718"/>
                  <a:pt x="14707" y="1712"/>
                </a:cubicBezTo>
                <a:cubicBezTo>
                  <a:pt x="14703" y="1710"/>
                  <a:pt x="14698" y="1710"/>
                  <a:pt x="14694" y="1710"/>
                </a:cubicBezTo>
                <a:close/>
                <a:moveTo>
                  <a:pt x="11177" y="1778"/>
                </a:moveTo>
                <a:cubicBezTo>
                  <a:pt x="11159" y="1778"/>
                  <a:pt x="11141" y="1789"/>
                  <a:pt x="11141" y="1812"/>
                </a:cubicBezTo>
                <a:lnTo>
                  <a:pt x="11141" y="1828"/>
                </a:lnTo>
                <a:cubicBezTo>
                  <a:pt x="11141" y="1851"/>
                  <a:pt x="11159" y="1863"/>
                  <a:pt x="11177" y="1863"/>
                </a:cubicBezTo>
                <a:cubicBezTo>
                  <a:pt x="11195" y="1863"/>
                  <a:pt x="11213" y="1851"/>
                  <a:pt x="11213" y="1828"/>
                </a:cubicBezTo>
                <a:lnTo>
                  <a:pt x="11213" y="1812"/>
                </a:lnTo>
                <a:cubicBezTo>
                  <a:pt x="11213" y="1789"/>
                  <a:pt x="11195" y="1778"/>
                  <a:pt x="11177" y="1778"/>
                </a:cubicBezTo>
                <a:close/>
                <a:moveTo>
                  <a:pt x="16494" y="1792"/>
                </a:moveTo>
                <a:cubicBezTo>
                  <a:pt x="16451" y="1792"/>
                  <a:pt x="16450" y="1864"/>
                  <a:pt x="16495" y="1864"/>
                </a:cubicBezTo>
                <a:lnTo>
                  <a:pt x="16525" y="1864"/>
                </a:lnTo>
                <a:cubicBezTo>
                  <a:pt x="16571" y="1864"/>
                  <a:pt x="16571" y="1792"/>
                  <a:pt x="16525" y="1792"/>
                </a:cubicBezTo>
                <a:lnTo>
                  <a:pt x="16495" y="1792"/>
                </a:lnTo>
                <a:cubicBezTo>
                  <a:pt x="16494" y="1792"/>
                  <a:pt x="16494" y="1792"/>
                  <a:pt x="16494" y="1792"/>
                </a:cubicBezTo>
                <a:close/>
                <a:moveTo>
                  <a:pt x="11919" y="1786"/>
                </a:moveTo>
                <a:cubicBezTo>
                  <a:pt x="11896" y="1786"/>
                  <a:pt x="11873" y="1792"/>
                  <a:pt x="11852" y="1802"/>
                </a:cubicBezTo>
                <a:cubicBezTo>
                  <a:pt x="11816" y="1819"/>
                  <a:pt x="11838" y="1868"/>
                  <a:pt x="11871" y="1868"/>
                </a:cubicBezTo>
                <a:cubicBezTo>
                  <a:pt x="11876" y="1868"/>
                  <a:pt x="11881" y="1866"/>
                  <a:pt x="11886" y="1864"/>
                </a:cubicBezTo>
                <a:cubicBezTo>
                  <a:pt x="11896" y="1859"/>
                  <a:pt x="11905" y="1857"/>
                  <a:pt x="11915" y="1857"/>
                </a:cubicBezTo>
                <a:cubicBezTo>
                  <a:pt x="11926" y="1857"/>
                  <a:pt x="11937" y="1860"/>
                  <a:pt x="11948" y="1865"/>
                </a:cubicBezTo>
                <a:cubicBezTo>
                  <a:pt x="11951" y="1866"/>
                  <a:pt x="11954" y="1866"/>
                  <a:pt x="11957" y="1866"/>
                </a:cubicBezTo>
                <a:cubicBezTo>
                  <a:pt x="11973" y="1866"/>
                  <a:pt x="11989" y="1853"/>
                  <a:pt x="11993" y="1840"/>
                </a:cubicBezTo>
                <a:cubicBezTo>
                  <a:pt x="11999" y="1819"/>
                  <a:pt x="11987" y="1803"/>
                  <a:pt x="11968" y="1796"/>
                </a:cubicBezTo>
                <a:cubicBezTo>
                  <a:pt x="11952" y="1789"/>
                  <a:pt x="11935" y="1786"/>
                  <a:pt x="11919" y="1786"/>
                </a:cubicBezTo>
                <a:close/>
                <a:moveTo>
                  <a:pt x="21827" y="1806"/>
                </a:moveTo>
                <a:cubicBezTo>
                  <a:pt x="21810" y="1806"/>
                  <a:pt x="21792" y="1817"/>
                  <a:pt x="21792" y="1840"/>
                </a:cubicBezTo>
                <a:lnTo>
                  <a:pt x="21792" y="1855"/>
                </a:lnTo>
                <a:cubicBezTo>
                  <a:pt x="21792" y="1878"/>
                  <a:pt x="21810" y="1890"/>
                  <a:pt x="21827" y="1890"/>
                </a:cubicBezTo>
                <a:cubicBezTo>
                  <a:pt x="21845" y="1890"/>
                  <a:pt x="21863" y="1878"/>
                  <a:pt x="21863" y="1855"/>
                </a:cubicBezTo>
                <a:lnTo>
                  <a:pt x="21863" y="1840"/>
                </a:lnTo>
                <a:cubicBezTo>
                  <a:pt x="21863" y="1817"/>
                  <a:pt x="21845" y="1806"/>
                  <a:pt x="21827" y="1806"/>
                </a:cubicBezTo>
                <a:close/>
                <a:moveTo>
                  <a:pt x="24624" y="1829"/>
                </a:moveTo>
                <a:cubicBezTo>
                  <a:pt x="24579" y="1829"/>
                  <a:pt x="24579" y="1900"/>
                  <a:pt x="24624" y="1900"/>
                </a:cubicBezTo>
                <a:lnTo>
                  <a:pt x="24640" y="1900"/>
                </a:lnTo>
                <a:cubicBezTo>
                  <a:pt x="24686" y="1900"/>
                  <a:pt x="24686" y="1829"/>
                  <a:pt x="24640" y="1829"/>
                </a:cubicBezTo>
                <a:close/>
                <a:moveTo>
                  <a:pt x="20990" y="1770"/>
                </a:moveTo>
                <a:cubicBezTo>
                  <a:pt x="20954" y="1770"/>
                  <a:pt x="20917" y="1809"/>
                  <a:pt x="20940" y="1850"/>
                </a:cubicBezTo>
                <a:cubicBezTo>
                  <a:pt x="20960" y="1886"/>
                  <a:pt x="20991" y="1902"/>
                  <a:pt x="21030" y="1907"/>
                </a:cubicBezTo>
                <a:cubicBezTo>
                  <a:pt x="21032" y="1907"/>
                  <a:pt x="21033" y="1907"/>
                  <a:pt x="21035" y="1907"/>
                </a:cubicBezTo>
                <a:cubicBezTo>
                  <a:pt x="21062" y="1907"/>
                  <a:pt x="21083" y="1879"/>
                  <a:pt x="21083" y="1853"/>
                </a:cubicBezTo>
                <a:cubicBezTo>
                  <a:pt x="21083" y="1823"/>
                  <a:pt x="21061" y="1805"/>
                  <a:pt x="21034" y="1799"/>
                </a:cubicBezTo>
                <a:cubicBezTo>
                  <a:pt x="21033" y="1798"/>
                  <a:pt x="21033" y="1797"/>
                  <a:pt x="21031" y="1796"/>
                </a:cubicBezTo>
                <a:cubicBezTo>
                  <a:pt x="21021" y="1777"/>
                  <a:pt x="21005" y="1770"/>
                  <a:pt x="20990" y="1770"/>
                </a:cubicBezTo>
                <a:close/>
                <a:moveTo>
                  <a:pt x="20595" y="1847"/>
                </a:moveTo>
                <a:cubicBezTo>
                  <a:pt x="20549" y="1847"/>
                  <a:pt x="20549" y="1917"/>
                  <a:pt x="20595" y="1917"/>
                </a:cubicBezTo>
                <a:cubicBezTo>
                  <a:pt x="20595" y="1917"/>
                  <a:pt x="20596" y="1917"/>
                  <a:pt x="20596" y="1917"/>
                </a:cubicBezTo>
                <a:cubicBezTo>
                  <a:pt x="20641" y="1917"/>
                  <a:pt x="20641" y="1847"/>
                  <a:pt x="20595" y="1847"/>
                </a:cubicBezTo>
                <a:close/>
                <a:moveTo>
                  <a:pt x="9691" y="1820"/>
                </a:moveTo>
                <a:cubicBezTo>
                  <a:pt x="9673" y="1820"/>
                  <a:pt x="9654" y="1831"/>
                  <a:pt x="9654" y="1854"/>
                </a:cubicBezTo>
                <a:cubicBezTo>
                  <a:pt x="9652" y="1890"/>
                  <a:pt x="9675" y="1921"/>
                  <a:pt x="9710" y="1932"/>
                </a:cubicBezTo>
                <a:cubicBezTo>
                  <a:pt x="9714" y="1933"/>
                  <a:pt x="9718" y="1934"/>
                  <a:pt x="9722" y="1934"/>
                </a:cubicBezTo>
                <a:cubicBezTo>
                  <a:pt x="9757" y="1934"/>
                  <a:pt x="9769" y="1875"/>
                  <a:pt x="9730" y="1864"/>
                </a:cubicBezTo>
                <a:cubicBezTo>
                  <a:pt x="9723" y="1861"/>
                  <a:pt x="9725" y="1858"/>
                  <a:pt x="9725" y="1854"/>
                </a:cubicBezTo>
                <a:cubicBezTo>
                  <a:pt x="9726" y="1831"/>
                  <a:pt x="9709" y="1820"/>
                  <a:pt x="9691" y="1820"/>
                </a:cubicBezTo>
                <a:close/>
                <a:moveTo>
                  <a:pt x="18130" y="1873"/>
                </a:moveTo>
                <a:cubicBezTo>
                  <a:pt x="18125" y="1873"/>
                  <a:pt x="18120" y="1875"/>
                  <a:pt x="18116" y="1880"/>
                </a:cubicBezTo>
                <a:cubicBezTo>
                  <a:pt x="18103" y="1899"/>
                  <a:pt x="18086" y="1912"/>
                  <a:pt x="18066" y="1918"/>
                </a:cubicBezTo>
                <a:cubicBezTo>
                  <a:pt x="18047" y="1926"/>
                  <a:pt x="18053" y="1954"/>
                  <a:pt x="18070" y="1954"/>
                </a:cubicBezTo>
                <a:cubicBezTo>
                  <a:pt x="18072" y="1954"/>
                  <a:pt x="18073" y="1953"/>
                  <a:pt x="18075" y="1953"/>
                </a:cubicBezTo>
                <a:cubicBezTo>
                  <a:pt x="18105" y="1941"/>
                  <a:pt x="18127" y="1923"/>
                  <a:pt x="18147" y="1899"/>
                </a:cubicBezTo>
                <a:cubicBezTo>
                  <a:pt x="18156" y="1886"/>
                  <a:pt x="18143" y="1873"/>
                  <a:pt x="18130" y="1873"/>
                </a:cubicBezTo>
                <a:close/>
                <a:moveTo>
                  <a:pt x="8337" y="1890"/>
                </a:moveTo>
                <a:cubicBezTo>
                  <a:pt x="8291" y="1890"/>
                  <a:pt x="8291" y="1960"/>
                  <a:pt x="8337" y="1960"/>
                </a:cubicBezTo>
                <a:lnTo>
                  <a:pt x="8367" y="1960"/>
                </a:lnTo>
                <a:cubicBezTo>
                  <a:pt x="8368" y="1960"/>
                  <a:pt x="8369" y="1960"/>
                  <a:pt x="8369" y="1960"/>
                </a:cubicBezTo>
                <a:cubicBezTo>
                  <a:pt x="8413" y="1960"/>
                  <a:pt x="8414" y="1890"/>
                  <a:pt x="8367" y="1890"/>
                </a:cubicBezTo>
                <a:close/>
                <a:moveTo>
                  <a:pt x="2676" y="1906"/>
                </a:moveTo>
                <a:cubicBezTo>
                  <a:pt x="2632" y="1906"/>
                  <a:pt x="2632" y="1976"/>
                  <a:pt x="2677" y="1976"/>
                </a:cubicBezTo>
                <a:cubicBezTo>
                  <a:pt x="2723" y="1976"/>
                  <a:pt x="2723" y="1906"/>
                  <a:pt x="2677" y="1906"/>
                </a:cubicBezTo>
                <a:cubicBezTo>
                  <a:pt x="2677" y="1906"/>
                  <a:pt x="2676" y="1906"/>
                  <a:pt x="2676" y="1906"/>
                </a:cubicBezTo>
                <a:close/>
                <a:moveTo>
                  <a:pt x="15895" y="1896"/>
                </a:moveTo>
                <a:cubicBezTo>
                  <a:pt x="15877" y="1896"/>
                  <a:pt x="15859" y="1908"/>
                  <a:pt x="15859" y="1931"/>
                </a:cubicBezTo>
                <a:lnTo>
                  <a:pt x="15859" y="1946"/>
                </a:lnTo>
                <a:cubicBezTo>
                  <a:pt x="15859" y="1969"/>
                  <a:pt x="15876" y="1980"/>
                  <a:pt x="15894" y="1980"/>
                </a:cubicBezTo>
                <a:cubicBezTo>
                  <a:pt x="15911" y="1980"/>
                  <a:pt x="15929" y="1969"/>
                  <a:pt x="15929" y="1946"/>
                </a:cubicBezTo>
                <a:lnTo>
                  <a:pt x="15929" y="1931"/>
                </a:lnTo>
                <a:cubicBezTo>
                  <a:pt x="15930" y="1908"/>
                  <a:pt x="15912" y="1896"/>
                  <a:pt x="15895" y="1896"/>
                </a:cubicBezTo>
                <a:close/>
                <a:moveTo>
                  <a:pt x="5231" y="1912"/>
                </a:moveTo>
                <a:cubicBezTo>
                  <a:pt x="5185" y="1912"/>
                  <a:pt x="5185" y="1983"/>
                  <a:pt x="5231" y="1983"/>
                </a:cubicBezTo>
                <a:lnTo>
                  <a:pt x="5247" y="1983"/>
                </a:lnTo>
                <a:cubicBezTo>
                  <a:pt x="5293" y="1983"/>
                  <a:pt x="5293" y="1912"/>
                  <a:pt x="5247" y="1912"/>
                </a:cubicBezTo>
                <a:close/>
                <a:moveTo>
                  <a:pt x="8668" y="1921"/>
                </a:moveTo>
                <a:cubicBezTo>
                  <a:pt x="8622" y="1921"/>
                  <a:pt x="8622" y="1991"/>
                  <a:pt x="8668" y="1991"/>
                </a:cubicBezTo>
                <a:lnTo>
                  <a:pt x="8698" y="1991"/>
                </a:lnTo>
                <a:cubicBezTo>
                  <a:pt x="8745" y="1991"/>
                  <a:pt x="8745" y="1921"/>
                  <a:pt x="8698" y="1921"/>
                </a:cubicBezTo>
                <a:close/>
                <a:moveTo>
                  <a:pt x="5441" y="1928"/>
                </a:moveTo>
                <a:cubicBezTo>
                  <a:pt x="5395" y="1928"/>
                  <a:pt x="5395" y="1999"/>
                  <a:pt x="5441" y="1999"/>
                </a:cubicBezTo>
                <a:cubicBezTo>
                  <a:pt x="5488" y="1999"/>
                  <a:pt x="5488" y="1928"/>
                  <a:pt x="5441" y="1928"/>
                </a:cubicBezTo>
                <a:close/>
                <a:moveTo>
                  <a:pt x="7766" y="1933"/>
                </a:moveTo>
                <a:cubicBezTo>
                  <a:pt x="7720" y="1933"/>
                  <a:pt x="7720" y="2004"/>
                  <a:pt x="7766" y="2004"/>
                </a:cubicBezTo>
                <a:cubicBezTo>
                  <a:pt x="7812" y="2004"/>
                  <a:pt x="7812" y="1933"/>
                  <a:pt x="7766" y="1933"/>
                </a:cubicBezTo>
                <a:close/>
                <a:moveTo>
                  <a:pt x="2256" y="1855"/>
                </a:moveTo>
                <a:cubicBezTo>
                  <a:pt x="2210" y="1855"/>
                  <a:pt x="2180" y="1926"/>
                  <a:pt x="2230" y="1955"/>
                </a:cubicBezTo>
                <a:cubicBezTo>
                  <a:pt x="2255" y="1971"/>
                  <a:pt x="2279" y="1985"/>
                  <a:pt x="2304" y="2000"/>
                </a:cubicBezTo>
                <a:cubicBezTo>
                  <a:pt x="2313" y="2005"/>
                  <a:pt x="2322" y="2008"/>
                  <a:pt x="2330" y="2008"/>
                </a:cubicBezTo>
                <a:cubicBezTo>
                  <a:pt x="2377" y="2008"/>
                  <a:pt x="2408" y="1938"/>
                  <a:pt x="2359" y="1908"/>
                </a:cubicBezTo>
                <a:cubicBezTo>
                  <a:pt x="2334" y="1892"/>
                  <a:pt x="2309" y="1877"/>
                  <a:pt x="2284" y="1864"/>
                </a:cubicBezTo>
                <a:cubicBezTo>
                  <a:pt x="2274" y="1858"/>
                  <a:pt x="2265" y="1855"/>
                  <a:pt x="2256" y="1855"/>
                </a:cubicBezTo>
                <a:close/>
                <a:moveTo>
                  <a:pt x="7902" y="1964"/>
                </a:moveTo>
                <a:cubicBezTo>
                  <a:pt x="7856" y="1964"/>
                  <a:pt x="7856" y="2035"/>
                  <a:pt x="7902" y="2035"/>
                </a:cubicBezTo>
                <a:cubicBezTo>
                  <a:pt x="7946" y="2035"/>
                  <a:pt x="7948" y="1964"/>
                  <a:pt x="7902" y="1964"/>
                </a:cubicBezTo>
                <a:close/>
                <a:moveTo>
                  <a:pt x="19202" y="1855"/>
                </a:moveTo>
                <a:cubicBezTo>
                  <a:pt x="19162" y="1855"/>
                  <a:pt x="19124" y="1908"/>
                  <a:pt x="19161" y="1946"/>
                </a:cubicBezTo>
                <a:cubicBezTo>
                  <a:pt x="19186" y="1971"/>
                  <a:pt x="19211" y="1996"/>
                  <a:pt x="19234" y="2022"/>
                </a:cubicBezTo>
                <a:cubicBezTo>
                  <a:pt x="19245" y="2033"/>
                  <a:pt x="19257" y="2037"/>
                  <a:pt x="19269" y="2037"/>
                </a:cubicBezTo>
                <a:cubicBezTo>
                  <a:pt x="19310" y="2037"/>
                  <a:pt x="19347" y="1985"/>
                  <a:pt x="19311" y="1947"/>
                </a:cubicBezTo>
                <a:cubicBezTo>
                  <a:pt x="19285" y="1922"/>
                  <a:pt x="19262" y="1896"/>
                  <a:pt x="19237" y="1871"/>
                </a:cubicBezTo>
                <a:cubicBezTo>
                  <a:pt x="19227" y="1860"/>
                  <a:pt x="19214" y="1855"/>
                  <a:pt x="19202" y="1855"/>
                </a:cubicBezTo>
                <a:close/>
                <a:moveTo>
                  <a:pt x="4844" y="1955"/>
                </a:moveTo>
                <a:cubicBezTo>
                  <a:pt x="4821" y="1955"/>
                  <a:pt x="4797" y="1980"/>
                  <a:pt x="4811" y="2007"/>
                </a:cubicBezTo>
                <a:cubicBezTo>
                  <a:pt x="4816" y="2018"/>
                  <a:pt x="4821" y="2027"/>
                  <a:pt x="4827" y="2038"/>
                </a:cubicBezTo>
                <a:cubicBezTo>
                  <a:pt x="4833" y="2051"/>
                  <a:pt x="4844" y="2056"/>
                  <a:pt x="4854" y="2056"/>
                </a:cubicBezTo>
                <a:cubicBezTo>
                  <a:pt x="4878" y="2056"/>
                  <a:pt x="4902" y="2030"/>
                  <a:pt x="4887" y="2002"/>
                </a:cubicBezTo>
                <a:cubicBezTo>
                  <a:pt x="4882" y="1991"/>
                  <a:pt x="4877" y="1983"/>
                  <a:pt x="4872" y="1973"/>
                </a:cubicBezTo>
                <a:cubicBezTo>
                  <a:pt x="4865" y="1960"/>
                  <a:pt x="4855" y="1955"/>
                  <a:pt x="4844" y="1955"/>
                </a:cubicBezTo>
                <a:close/>
                <a:moveTo>
                  <a:pt x="12349" y="1995"/>
                </a:moveTo>
                <a:cubicBezTo>
                  <a:pt x="12335" y="1995"/>
                  <a:pt x="12323" y="2014"/>
                  <a:pt x="12336" y="2025"/>
                </a:cubicBezTo>
                <a:cubicBezTo>
                  <a:pt x="12342" y="2031"/>
                  <a:pt x="12341" y="2037"/>
                  <a:pt x="12335" y="2043"/>
                </a:cubicBezTo>
                <a:cubicBezTo>
                  <a:pt x="12320" y="2054"/>
                  <a:pt x="12333" y="2071"/>
                  <a:pt x="12348" y="2071"/>
                </a:cubicBezTo>
                <a:cubicBezTo>
                  <a:pt x="12352" y="2071"/>
                  <a:pt x="12356" y="2070"/>
                  <a:pt x="12360" y="2068"/>
                </a:cubicBezTo>
                <a:cubicBezTo>
                  <a:pt x="12381" y="2051"/>
                  <a:pt x="12381" y="2018"/>
                  <a:pt x="12361" y="2000"/>
                </a:cubicBezTo>
                <a:cubicBezTo>
                  <a:pt x="12357" y="1996"/>
                  <a:pt x="12353" y="1995"/>
                  <a:pt x="12349" y="1995"/>
                </a:cubicBezTo>
                <a:close/>
                <a:moveTo>
                  <a:pt x="22953" y="1944"/>
                </a:moveTo>
                <a:cubicBezTo>
                  <a:pt x="22932" y="1944"/>
                  <a:pt x="22911" y="1961"/>
                  <a:pt x="22919" y="1987"/>
                </a:cubicBezTo>
                <a:cubicBezTo>
                  <a:pt x="22924" y="2007"/>
                  <a:pt x="22929" y="2027"/>
                  <a:pt x="22934" y="2048"/>
                </a:cubicBezTo>
                <a:cubicBezTo>
                  <a:pt x="22938" y="2066"/>
                  <a:pt x="22952" y="2074"/>
                  <a:pt x="22966" y="2074"/>
                </a:cubicBezTo>
                <a:cubicBezTo>
                  <a:pt x="22987" y="2074"/>
                  <a:pt x="23009" y="2057"/>
                  <a:pt x="23002" y="2030"/>
                </a:cubicBezTo>
                <a:cubicBezTo>
                  <a:pt x="22997" y="2010"/>
                  <a:pt x="22991" y="1990"/>
                  <a:pt x="22987" y="1969"/>
                </a:cubicBezTo>
                <a:cubicBezTo>
                  <a:pt x="22982" y="1952"/>
                  <a:pt x="22968" y="1944"/>
                  <a:pt x="22953" y="1944"/>
                </a:cubicBezTo>
                <a:close/>
                <a:moveTo>
                  <a:pt x="16028" y="2033"/>
                </a:moveTo>
                <a:cubicBezTo>
                  <a:pt x="16011" y="2033"/>
                  <a:pt x="16000" y="2056"/>
                  <a:pt x="16018" y="2065"/>
                </a:cubicBezTo>
                <a:cubicBezTo>
                  <a:pt x="16028" y="2070"/>
                  <a:pt x="16038" y="2075"/>
                  <a:pt x="16048" y="2081"/>
                </a:cubicBezTo>
                <a:cubicBezTo>
                  <a:pt x="16051" y="2082"/>
                  <a:pt x="16054" y="2083"/>
                  <a:pt x="16057" y="2083"/>
                </a:cubicBezTo>
                <a:cubicBezTo>
                  <a:pt x="16073" y="2083"/>
                  <a:pt x="16083" y="2058"/>
                  <a:pt x="16067" y="2051"/>
                </a:cubicBezTo>
                <a:cubicBezTo>
                  <a:pt x="16057" y="2046"/>
                  <a:pt x="16047" y="2041"/>
                  <a:pt x="16037" y="2035"/>
                </a:cubicBezTo>
                <a:cubicBezTo>
                  <a:pt x="16034" y="2034"/>
                  <a:pt x="16031" y="2033"/>
                  <a:pt x="16028" y="2033"/>
                </a:cubicBezTo>
                <a:close/>
                <a:moveTo>
                  <a:pt x="14873" y="2012"/>
                </a:moveTo>
                <a:cubicBezTo>
                  <a:pt x="14827" y="2012"/>
                  <a:pt x="14827" y="2084"/>
                  <a:pt x="14873" y="2084"/>
                </a:cubicBezTo>
                <a:cubicBezTo>
                  <a:pt x="14918" y="2084"/>
                  <a:pt x="14918" y="2012"/>
                  <a:pt x="14873" y="2012"/>
                </a:cubicBezTo>
                <a:close/>
                <a:moveTo>
                  <a:pt x="4196" y="1936"/>
                </a:moveTo>
                <a:cubicBezTo>
                  <a:pt x="4155" y="1936"/>
                  <a:pt x="4120" y="1990"/>
                  <a:pt x="4156" y="2027"/>
                </a:cubicBezTo>
                <a:cubicBezTo>
                  <a:pt x="4180" y="2052"/>
                  <a:pt x="4205" y="2077"/>
                  <a:pt x="4230" y="2104"/>
                </a:cubicBezTo>
                <a:cubicBezTo>
                  <a:pt x="4241" y="2115"/>
                  <a:pt x="4254" y="2119"/>
                  <a:pt x="4266" y="2119"/>
                </a:cubicBezTo>
                <a:cubicBezTo>
                  <a:pt x="4307" y="2119"/>
                  <a:pt x="4344" y="2066"/>
                  <a:pt x="4306" y="2028"/>
                </a:cubicBezTo>
                <a:cubicBezTo>
                  <a:pt x="4282" y="2004"/>
                  <a:pt x="4257" y="1979"/>
                  <a:pt x="4232" y="1953"/>
                </a:cubicBezTo>
                <a:cubicBezTo>
                  <a:pt x="4220" y="1941"/>
                  <a:pt x="4208" y="1936"/>
                  <a:pt x="4196" y="1936"/>
                </a:cubicBezTo>
                <a:close/>
                <a:moveTo>
                  <a:pt x="15429" y="2012"/>
                </a:moveTo>
                <a:cubicBezTo>
                  <a:pt x="15416" y="2012"/>
                  <a:pt x="15403" y="2019"/>
                  <a:pt x="15397" y="2030"/>
                </a:cubicBezTo>
                <a:cubicBezTo>
                  <a:pt x="15386" y="2048"/>
                  <a:pt x="15394" y="2067"/>
                  <a:pt x="15409" y="2078"/>
                </a:cubicBezTo>
                <a:cubicBezTo>
                  <a:pt x="15429" y="2094"/>
                  <a:pt x="15449" y="2109"/>
                  <a:pt x="15470" y="2122"/>
                </a:cubicBezTo>
                <a:cubicBezTo>
                  <a:pt x="15475" y="2126"/>
                  <a:pt x="15481" y="2128"/>
                  <a:pt x="15486" y="2128"/>
                </a:cubicBezTo>
                <a:cubicBezTo>
                  <a:pt x="15499" y="2128"/>
                  <a:pt x="15512" y="2121"/>
                  <a:pt x="15518" y="2110"/>
                </a:cubicBezTo>
                <a:cubicBezTo>
                  <a:pt x="15529" y="2091"/>
                  <a:pt x="15520" y="2073"/>
                  <a:pt x="15505" y="2062"/>
                </a:cubicBezTo>
                <a:cubicBezTo>
                  <a:pt x="15485" y="2046"/>
                  <a:pt x="15466" y="2031"/>
                  <a:pt x="15445" y="2017"/>
                </a:cubicBezTo>
                <a:cubicBezTo>
                  <a:pt x="15440" y="2013"/>
                  <a:pt x="15435" y="2012"/>
                  <a:pt x="15429" y="2012"/>
                </a:cubicBezTo>
                <a:close/>
                <a:moveTo>
                  <a:pt x="1282" y="1989"/>
                </a:moveTo>
                <a:cubicBezTo>
                  <a:pt x="1241" y="1989"/>
                  <a:pt x="1205" y="2042"/>
                  <a:pt x="1242" y="2079"/>
                </a:cubicBezTo>
                <a:lnTo>
                  <a:pt x="1287" y="2125"/>
                </a:lnTo>
                <a:cubicBezTo>
                  <a:pt x="1298" y="2136"/>
                  <a:pt x="1310" y="2140"/>
                  <a:pt x="1322" y="2140"/>
                </a:cubicBezTo>
                <a:cubicBezTo>
                  <a:pt x="1363" y="2140"/>
                  <a:pt x="1400" y="2087"/>
                  <a:pt x="1362" y="2049"/>
                </a:cubicBezTo>
                <a:lnTo>
                  <a:pt x="1318" y="2005"/>
                </a:lnTo>
                <a:cubicBezTo>
                  <a:pt x="1307" y="1993"/>
                  <a:pt x="1294" y="1989"/>
                  <a:pt x="1282" y="1989"/>
                </a:cubicBezTo>
                <a:close/>
                <a:moveTo>
                  <a:pt x="10619" y="2075"/>
                </a:moveTo>
                <a:cubicBezTo>
                  <a:pt x="10583" y="2075"/>
                  <a:pt x="10573" y="2132"/>
                  <a:pt x="10611" y="2145"/>
                </a:cubicBezTo>
                <a:cubicBezTo>
                  <a:pt x="10627" y="2151"/>
                  <a:pt x="10642" y="2156"/>
                  <a:pt x="10656" y="2161"/>
                </a:cubicBezTo>
                <a:cubicBezTo>
                  <a:pt x="10660" y="2162"/>
                  <a:pt x="10664" y="2163"/>
                  <a:pt x="10667" y="2163"/>
                </a:cubicBezTo>
                <a:cubicBezTo>
                  <a:pt x="10702" y="2163"/>
                  <a:pt x="10715" y="2105"/>
                  <a:pt x="10675" y="2093"/>
                </a:cubicBezTo>
                <a:cubicBezTo>
                  <a:pt x="10660" y="2088"/>
                  <a:pt x="10646" y="2083"/>
                  <a:pt x="10631" y="2077"/>
                </a:cubicBezTo>
                <a:cubicBezTo>
                  <a:pt x="10627" y="2076"/>
                  <a:pt x="10622" y="2075"/>
                  <a:pt x="10619" y="2075"/>
                </a:cubicBezTo>
                <a:close/>
                <a:moveTo>
                  <a:pt x="15065" y="2086"/>
                </a:moveTo>
                <a:cubicBezTo>
                  <a:pt x="15057" y="2086"/>
                  <a:pt x="15049" y="2089"/>
                  <a:pt x="15042" y="2096"/>
                </a:cubicBezTo>
                <a:lnTo>
                  <a:pt x="15026" y="2112"/>
                </a:lnTo>
                <a:cubicBezTo>
                  <a:pt x="15001" y="2138"/>
                  <a:pt x="15025" y="2173"/>
                  <a:pt x="15052" y="2173"/>
                </a:cubicBezTo>
                <a:cubicBezTo>
                  <a:pt x="15060" y="2173"/>
                  <a:pt x="15068" y="2170"/>
                  <a:pt x="15075" y="2162"/>
                </a:cubicBezTo>
                <a:lnTo>
                  <a:pt x="15091" y="2147"/>
                </a:lnTo>
                <a:cubicBezTo>
                  <a:pt x="15117" y="2121"/>
                  <a:pt x="15092" y="2086"/>
                  <a:pt x="15065" y="2086"/>
                </a:cubicBezTo>
                <a:close/>
                <a:moveTo>
                  <a:pt x="21377" y="2056"/>
                </a:moveTo>
                <a:cubicBezTo>
                  <a:pt x="21337" y="2056"/>
                  <a:pt x="21301" y="2109"/>
                  <a:pt x="21338" y="2147"/>
                </a:cubicBezTo>
                <a:cubicBezTo>
                  <a:pt x="21343" y="2153"/>
                  <a:pt x="21348" y="2157"/>
                  <a:pt x="21353" y="2162"/>
                </a:cubicBezTo>
                <a:cubicBezTo>
                  <a:pt x="21364" y="2173"/>
                  <a:pt x="21377" y="2178"/>
                  <a:pt x="21389" y="2178"/>
                </a:cubicBezTo>
                <a:cubicBezTo>
                  <a:pt x="21430" y="2178"/>
                  <a:pt x="21467" y="2125"/>
                  <a:pt x="21429" y="2088"/>
                </a:cubicBezTo>
                <a:lnTo>
                  <a:pt x="21413" y="2072"/>
                </a:lnTo>
                <a:cubicBezTo>
                  <a:pt x="21402" y="2061"/>
                  <a:pt x="21390" y="2056"/>
                  <a:pt x="21377" y="2056"/>
                </a:cubicBezTo>
                <a:close/>
                <a:moveTo>
                  <a:pt x="13309" y="2114"/>
                </a:moveTo>
                <a:cubicBezTo>
                  <a:pt x="13263" y="2114"/>
                  <a:pt x="13263" y="2184"/>
                  <a:pt x="13309" y="2184"/>
                </a:cubicBezTo>
                <a:cubicBezTo>
                  <a:pt x="13355" y="2184"/>
                  <a:pt x="13355" y="2114"/>
                  <a:pt x="13309" y="2114"/>
                </a:cubicBezTo>
                <a:close/>
                <a:moveTo>
                  <a:pt x="23949" y="2084"/>
                </a:moveTo>
                <a:cubicBezTo>
                  <a:pt x="23943" y="2084"/>
                  <a:pt x="23937" y="2086"/>
                  <a:pt x="23931" y="2090"/>
                </a:cubicBezTo>
                <a:cubicBezTo>
                  <a:pt x="23916" y="2100"/>
                  <a:pt x="23900" y="2111"/>
                  <a:pt x="23885" y="2120"/>
                </a:cubicBezTo>
                <a:cubicBezTo>
                  <a:pt x="23855" y="2142"/>
                  <a:pt x="23874" y="2188"/>
                  <a:pt x="23903" y="2188"/>
                </a:cubicBezTo>
                <a:cubicBezTo>
                  <a:pt x="23909" y="2188"/>
                  <a:pt x="23915" y="2187"/>
                  <a:pt x="23921" y="2182"/>
                </a:cubicBezTo>
                <a:cubicBezTo>
                  <a:pt x="23936" y="2172"/>
                  <a:pt x="23951" y="2161"/>
                  <a:pt x="23966" y="2152"/>
                </a:cubicBezTo>
                <a:cubicBezTo>
                  <a:pt x="23997" y="2130"/>
                  <a:pt x="23978" y="2084"/>
                  <a:pt x="23949" y="2084"/>
                </a:cubicBezTo>
                <a:close/>
                <a:moveTo>
                  <a:pt x="11250" y="2122"/>
                </a:moveTo>
                <a:cubicBezTo>
                  <a:pt x="11206" y="2122"/>
                  <a:pt x="11206" y="2194"/>
                  <a:pt x="11250" y="2194"/>
                </a:cubicBezTo>
                <a:cubicBezTo>
                  <a:pt x="11297" y="2194"/>
                  <a:pt x="11297" y="2122"/>
                  <a:pt x="11250" y="2122"/>
                </a:cubicBezTo>
                <a:close/>
                <a:moveTo>
                  <a:pt x="11537" y="2111"/>
                </a:moveTo>
                <a:cubicBezTo>
                  <a:pt x="11505" y="2111"/>
                  <a:pt x="11483" y="2159"/>
                  <a:pt x="11519" y="2177"/>
                </a:cubicBezTo>
                <a:cubicBezTo>
                  <a:pt x="11529" y="2182"/>
                  <a:pt x="11538" y="2187"/>
                  <a:pt x="11549" y="2193"/>
                </a:cubicBezTo>
                <a:cubicBezTo>
                  <a:pt x="11554" y="2195"/>
                  <a:pt x="11559" y="2196"/>
                  <a:pt x="11564" y="2196"/>
                </a:cubicBezTo>
                <a:cubicBezTo>
                  <a:pt x="11597" y="2196"/>
                  <a:pt x="11620" y="2148"/>
                  <a:pt x="11585" y="2131"/>
                </a:cubicBezTo>
                <a:cubicBezTo>
                  <a:pt x="11574" y="2126"/>
                  <a:pt x="11565" y="2120"/>
                  <a:pt x="11554" y="2115"/>
                </a:cubicBezTo>
                <a:cubicBezTo>
                  <a:pt x="11548" y="2112"/>
                  <a:pt x="11543" y="2111"/>
                  <a:pt x="11537" y="2111"/>
                </a:cubicBezTo>
                <a:close/>
                <a:moveTo>
                  <a:pt x="12684" y="2113"/>
                </a:moveTo>
                <a:cubicBezTo>
                  <a:pt x="12679" y="2113"/>
                  <a:pt x="12674" y="2113"/>
                  <a:pt x="12669" y="2114"/>
                </a:cubicBezTo>
                <a:cubicBezTo>
                  <a:pt x="12628" y="2122"/>
                  <a:pt x="12640" y="2182"/>
                  <a:pt x="12678" y="2183"/>
                </a:cubicBezTo>
                <a:cubicBezTo>
                  <a:pt x="12684" y="2193"/>
                  <a:pt x="12696" y="2198"/>
                  <a:pt x="12708" y="2198"/>
                </a:cubicBezTo>
                <a:cubicBezTo>
                  <a:pt x="12714" y="2198"/>
                  <a:pt x="12721" y="2196"/>
                  <a:pt x="12725" y="2194"/>
                </a:cubicBezTo>
                <a:cubicBezTo>
                  <a:pt x="12743" y="2183"/>
                  <a:pt x="12746" y="2162"/>
                  <a:pt x="12738" y="2145"/>
                </a:cubicBezTo>
                <a:cubicBezTo>
                  <a:pt x="12729" y="2122"/>
                  <a:pt x="12707" y="2113"/>
                  <a:pt x="12684" y="2113"/>
                </a:cubicBezTo>
                <a:close/>
                <a:moveTo>
                  <a:pt x="1791" y="2113"/>
                </a:moveTo>
                <a:cubicBezTo>
                  <a:pt x="1773" y="2113"/>
                  <a:pt x="1755" y="2125"/>
                  <a:pt x="1755" y="2148"/>
                </a:cubicBezTo>
                <a:lnTo>
                  <a:pt x="1755" y="2178"/>
                </a:lnTo>
                <a:cubicBezTo>
                  <a:pt x="1754" y="2201"/>
                  <a:pt x="1772" y="2213"/>
                  <a:pt x="1790" y="2213"/>
                </a:cubicBezTo>
                <a:cubicBezTo>
                  <a:pt x="1808" y="2213"/>
                  <a:pt x="1826" y="2201"/>
                  <a:pt x="1826" y="2178"/>
                </a:cubicBezTo>
                <a:lnTo>
                  <a:pt x="1826" y="2148"/>
                </a:lnTo>
                <a:cubicBezTo>
                  <a:pt x="1826" y="2125"/>
                  <a:pt x="1808" y="2113"/>
                  <a:pt x="1791" y="2113"/>
                </a:cubicBezTo>
                <a:close/>
                <a:moveTo>
                  <a:pt x="15337" y="2120"/>
                </a:moveTo>
                <a:cubicBezTo>
                  <a:pt x="15320" y="2120"/>
                  <a:pt x="15301" y="2131"/>
                  <a:pt x="15301" y="2154"/>
                </a:cubicBezTo>
                <a:lnTo>
                  <a:pt x="15301" y="2184"/>
                </a:lnTo>
                <a:cubicBezTo>
                  <a:pt x="15301" y="2207"/>
                  <a:pt x="15319" y="2219"/>
                  <a:pt x="15337" y="2219"/>
                </a:cubicBezTo>
                <a:cubicBezTo>
                  <a:pt x="15355" y="2219"/>
                  <a:pt x="15373" y="2207"/>
                  <a:pt x="15373" y="2184"/>
                </a:cubicBezTo>
                <a:lnTo>
                  <a:pt x="15373" y="2154"/>
                </a:lnTo>
                <a:cubicBezTo>
                  <a:pt x="15373" y="2131"/>
                  <a:pt x="15355" y="2120"/>
                  <a:pt x="15337" y="2120"/>
                </a:cubicBezTo>
                <a:close/>
                <a:moveTo>
                  <a:pt x="18761" y="2173"/>
                </a:moveTo>
                <a:cubicBezTo>
                  <a:pt x="18715" y="2173"/>
                  <a:pt x="18715" y="2243"/>
                  <a:pt x="18761" y="2243"/>
                </a:cubicBezTo>
                <a:lnTo>
                  <a:pt x="18776" y="2243"/>
                </a:lnTo>
                <a:cubicBezTo>
                  <a:pt x="18822" y="2243"/>
                  <a:pt x="18822" y="2173"/>
                  <a:pt x="18776" y="2173"/>
                </a:cubicBezTo>
                <a:close/>
                <a:moveTo>
                  <a:pt x="8156" y="2175"/>
                </a:moveTo>
                <a:cubicBezTo>
                  <a:pt x="8111" y="2175"/>
                  <a:pt x="8111" y="2246"/>
                  <a:pt x="8156" y="2246"/>
                </a:cubicBezTo>
                <a:cubicBezTo>
                  <a:pt x="8202" y="2246"/>
                  <a:pt x="8202" y="2175"/>
                  <a:pt x="8156" y="2175"/>
                </a:cubicBezTo>
                <a:close/>
                <a:moveTo>
                  <a:pt x="9147" y="2178"/>
                </a:moveTo>
                <a:cubicBezTo>
                  <a:pt x="9102" y="2178"/>
                  <a:pt x="9102" y="2248"/>
                  <a:pt x="9147" y="2248"/>
                </a:cubicBezTo>
                <a:cubicBezTo>
                  <a:pt x="9193" y="2248"/>
                  <a:pt x="9193" y="2178"/>
                  <a:pt x="9147" y="2178"/>
                </a:cubicBezTo>
                <a:close/>
                <a:moveTo>
                  <a:pt x="6403" y="2185"/>
                </a:moveTo>
                <a:cubicBezTo>
                  <a:pt x="6357" y="2185"/>
                  <a:pt x="6357" y="2257"/>
                  <a:pt x="6403" y="2257"/>
                </a:cubicBezTo>
                <a:cubicBezTo>
                  <a:pt x="6448" y="2257"/>
                  <a:pt x="6448" y="2185"/>
                  <a:pt x="6403" y="2185"/>
                </a:cubicBezTo>
                <a:close/>
                <a:moveTo>
                  <a:pt x="22533" y="2199"/>
                </a:moveTo>
                <a:cubicBezTo>
                  <a:pt x="22515" y="2199"/>
                  <a:pt x="22497" y="2210"/>
                  <a:pt x="22497" y="2232"/>
                </a:cubicBezTo>
                <a:lnTo>
                  <a:pt x="22497" y="2248"/>
                </a:lnTo>
                <a:cubicBezTo>
                  <a:pt x="22497" y="2271"/>
                  <a:pt x="22515" y="2283"/>
                  <a:pt x="22533" y="2283"/>
                </a:cubicBezTo>
                <a:cubicBezTo>
                  <a:pt x="22551" y="2283"/>
                  <a:pt x="22569" y="2271"/>
                  <a:pt x="22569" y="2248"/>
                </a:cubicBezTo>
                <a:lnTo>
                  <a:pt x="22569" y="2232"/>
                </a:lnTo>
                <a:cubicBezTo>
                  <a:pt x="22569" y="2210"/>
                  <a:pt x="22551" y="2199"/>
                  <a:pt x="22533" y="2199"/>
                </a:cubicBezTo>
                <a:close/>
                <a:moveTo>
                  <a:pt x="360" y="2193"/>
                </a:moveTo>
                <a:cubicBezTo>
                  <a:pt x="326" y="2193"/>
                  <a:pt x="316" y="2252"/>
                  <a:pt x="353" y="2264"/>
                </a:cubicBezTo>
                <a:cubicBezTo>
                  <a:pt x="369" y="2271"/>
                  <a:pt x="383" y="2276"/>
                  <a:pt x="397" y="2282"/>
                </a:cubicBezTo>
                <a:cubicBezTo>
                  <a:pt x="402" y="2283"/>
                  <a:pt x="407" y="2284"/>
                  <a:pt x="411" y="2284"/>
                </a:cubicBezTo>
                <a:cubicBezTo>
                  <a:pt x="445" y="2284"/>
                  <a:pt x="456" y="2228"/>
                  <a:pt x="417" y="2214"/>
                </a:cubicBezTo>
                <a:cubicBezTo>
                  <a:pt x="403" y="2208"/>
                  <a:pt x="387" y="2203"/>
                  <a:pt x="372" y="2196"/>
                </a:cubicBezTo>
                <a:cubicBezTo>
                  <a:pt x="368" y="2194"/>
                  <a:pt x="364" y="2193"/>
                  <a:pt x="360" y="2193"/>
                </a:cubicBezTo>
                <a:close/>
                <a:moveTo>
                  <a:pt x="23600" y="2216"/>
                </a:moveTo>
                <a:cubicBezTo>
                  <a:pt x="23573" y="2216"/>
                  <a:pt x="23549" y="2251"/>
                  <a:pt x="23574" y="2276"/>
                </a:cubicBezTo>
                <a:lnTo>
                  <a:pt x="23590" y="2292"/>
                </a:lnTo>
                <a:cubicBezTo>
                  <a:pt x="23597" y="2299"/>
                  <a:pt x="23606" y="2303"/>
                  <a:pt x="23614" y="2303"/>
                </a:cubicBezTo>
                <a:cubicBezTo>
                  <a:pt x="23641" y="2303"/>
                  <a:pt x="23665" y="2266"/>
                  <a:pt x="23639" y="2242"/>
                </a:cubicBezTo>
                <a:lnTo>
                  <a:pt x="23624" y="2226"/>
                </a:lnTo>
                <a:cubicBezTo>
                  <a:pt x="23616" y="2219"/>
                  <a:pt x="23608" y="2216"/>
                  <a:pt x="23600" y="2216"/>
                </a:cubicBezTo>
                <a:close/>
                <a:moveTo>
                  <a:pt x="8367" y="2236"/>
                </a:moveTo>
                <a:cubicBezTo>
                  <a:pt x="8321" y="2236"/>
                  <a:pt x="8321" y="2306"/>
                  <a:pt x="8367" y="2306"/>
                </a:cubicBezTo>
                <a:cubicBezTo>
                  <a:pt x="8412" y="2306"/>
                  <a:pt x="8412" y="2236"/>
                  <a:pt x="8367" y="2236"/>
                </a:cubicBezTo>
                <a:close/>
                <a:moveTo>
                  <a:pt x="46" y="2243"/>
                </a:moveTo>
                <a:cubicBezTo>
                  <a:pt x="0" y="2243"/>
                  <a:pt x="0" y="2314"/>
                  <a:pt x="46" y="2314"/>
                </a:cubicBezTo>
                <a:lnTo>
                  <a:pt x="62" y="2314"/>
                </a:lnTo>
                <a:cubicBezTo>
                  <a:pt x="108" y="2314"/>
                  <a:pt x="108" y="2243"/>
                  <a:pt x="62" y="2243"/>
                </a:cubicBezTo>
                <a:close/>
                <a:moveTo>
                  <a:pt x="15786" y="2226"/>
                </a:moveTo>
                <a:cubicBezTo>
                  <a:pt x="15759" y="2226"/>
                  <a:pt x="15735" y="2261"/>
                  <a:pt x="15760" y="2287"/>
                </a:cubicBezTo>
                <a:cubicBezTo>
                  <a:pt x="15771" y="2297"/>
                  <a:pt x="15781" y="2306"/>
                  <a:pt x="15792" y="2315"/>
                </a:cubicBezTo>
                <a:cubicBezTo>
                  <a:pt x="15799" y="2322"/>
                  <a:pt x="15807" y="2325"/>
                  <a:pt x="15815" y="2325"/>
                </a:cubicBezTo>
                <a:cubicBezTo>
                  <a:pt x="15843" y="2325"/>
                  <a:pt x="15868" y="2290"/>
                  <a:pt x="15842" y="2266"/>
                </a:cubicBezTo>
                <a:cubicBezTo>
                  <a:pt x="15832" y="2255"/>
                  <a:pt x="15821" y="2246"/>
                  <a:pt x="15811" y="2237"/>
                </a:cubicBezTo>
                <a:cubicBezTo>
                  <a:pt x="15803" y="2229"/>
                  <a:pt x="15794" y="2226"/>
                  <a:pt x="15786" y="2226"/>
                </a:cubicBezTo>
                <a:close/>
                <a:moveTo>
                  <a:pt x="3757" y="2284"/>
                </a:moveTo>
                <a:cubicBezTo>
                  <a:pt x="3712" y="2284"/>
                  <a:pt x="3712" y="2355"/>
                  <a:pt x="3758" y="2355"/>
                </a:cubicBezTo>
                <a:cubicBezTo>
                  <a:pt x="3803" y="2355"/>
                  <a:pt x="3803" y="2284"/>
                  <a:pt x="3758" y="2284"/>
                </a:cubicBezTo>
                <a:cubicBezTo>
                  <a:pt x="3758" y="2284"/>
                  <a:pt x="3757" y="2284"/>
                  <a:pt x="3757" y="2284"/>
                </a:cubicBezTo>
                <a:close/>
                <a:moveTo>
                  <a:pt x="5833" y="2275"/>
                </a:moveTo>
                <a:cubicBezTo>
                  <a:pt x="5823" y="2275"/>
                  <a:pt x="5814" y="2278"/>
                  <a:pt x="5807" y="2285"/>
                </a:cubicBezTo>
                <a:cubicBezTo>
                  <a:pt x="5802" y="2290"/>
                  <a:pt x="5796" y="2291"/>
                  <a:pt x="5790" y="2291"/>
                </a:cubicBezTo>
                <a:cubicBezTo>
                  <a:pt x="5787" y="2291"/>
                  <a:pt x="5784" y="2291"/>
                  <a:pt x="5781" y="2290"/>
                </a:cubicBezTo>
                <a:cubicBezTo>
                  <a:pt x="5778" y="2289"/>
                  <a:pt x="5775" y="2289"/>
                  <a:pt x="5772" y="2289"/>
                </a:cubicBezTo>
                <a:cubicBezTo>
                  <a:pt x="5734" y="2289"/>
                  <a:pt x="5720" y="2350"/>
                  <a:pt x="5761" y="2358"/>
                </a:cubicBezTo>
                <a:cubicBezTo>
                  <a:pt x="5770" y="2360"/>
                  <a:pt x="5778" y="2361"/>
                  <a:pt x="5786" y="2361"/>
                </a:cubicBezTo>
                <a:cubicBezTo>
                  <a:pt x="5812" y="2361"/>
                  <a:pt x="5836" y="2352"/>
                  <a:pt x="5856" y="2335"/>
                </a:cubicBezTo>
                <a:cubicBezTo>
                  <a:pt x="5871" y="2324"/>
                  <a:pt x="5870" y="2297"/>
                  <a:pt x="5856" y="2285"/>
                </a:cubicBezTo>
                <a:cubicBezTo>
                  <a:pt x="5850" y="2278"/>
                  <a:pt x="5841" y="2275"/>
                  <a:pt x="5833" y="2275"/>
                </a:cubicBezTo>
                <a:close/>
                <a:moveTo>
                  <a:pt x="7092" y="2248"/>
                </a:moveTo>
                <a:cubicBezTo>
                  <a:pt x="7084" y="2248"/>
                  <a:pt x="7076" y="2251"/>
                  <a:pt x="7068" y="2259"/>
                </a:cubicBezTo>
                <a:lnTo>
                  <a:pt x="7023" y="2304"/>
                </a:lnTo>
                <a:cubicBezTo>
                  <a:pt x="6998" y="2328"/>
                  <a:pt x="7022" y="2364"/>
                  <a:pt x="7049" y="2364"/>
                </a:cubicBezTo>
                <a:cubicBezTo>
                  <a:pt x="7057" y="2364"/>
                  <a:pt x="7066" y="2361"/>
                  <a:pt x="7074" y="2353"/>
                </a:cubicBezTo>
                <a:lnTo>
                  <a:pt x="7118" y="2309"/>
                </a:lnTo>
                <a:cubicBezTo>
                  <a:pt x="7143" y="2284"/>
                  <a:pt x="7118" y="2248"/>
                  <a:pt x="7092" y="2248"/>
                </a:cubicBezTo>
                <a:close/>
                <a:moveTo>
                  <a:pt x="11490" y="2305"/>
                </a:moveTo>
                <a:cubicBezTo>
                  <a:pt x="11445" y="2305"/>
                  <a:pt x="11446" y="2375"/>
                  <a:pt x="11491" y="2375"/>
                </a:cubicBezTo>
                <a:cubicBezTo>
                  <a:pt x="11537" y="2375"/>
                  <a:pt x="11537" y="2305"/>
                  <a:pt x="11491" y="2305"/>
                </a:cubicBezTo>
                <a:cubicBezTo>
                  <a:pt x="11491" y="2305"/>
                  <a:pt x="11491" y="2305"/>
                  <a:pt x="11490" y="2305"/>
                </a:cubicBezTo>
                <a:close/>
                <a:moveTo>
                  <a:pt x="14043" y="2311"/>
                </a:moveTo>
                <a:cubicBezTo>
                  <a:pt x="13999" y="2311"/>
                  <a:pt x="14000" y="2382"/>
                  <a:pt x="14044" y="2382"/>
                </a:cubicBezTo>
                <a:lnTo>
                  <a:pt x="14060" y="2382"/>
                </a:lnTo>
                <a:cubicBezTo>
                  <a:pt x="14106" y="2382"/>
                  <a:pt x="14106" y="2311"/>
                  <a:pt x="14060" y="2311"/>
                </a:cubicBezTo>
                <a:lnTo>
                  <a:pt x="14044" y="2311"/>
                </a:lnTo>
                <a:cubicBezTo>
                  <a:pt x="14044" y="2311"/>
                  <a:pt x="14044" y="2311"/>
                  <a:pt x="14043" y="2311"/>
                </a:cubicBezTo>
                <a:close/>
                <a:moveTo>
                  <a:pt x="14931" y="2297"/>
                </a:moveTo>
                <a:cubicBezTo>
                  <a:pt x="14904" y="2297"/>
                  <a:pt x="14880" y="2333"/>
                  <a:pt x="14905" y="2357"/>
                </a:cubicBezTo>
                <a:lnTo>
                  <a:pt x="14921" y="2373"/>
                </a:lnTo>
                <a:cubicBezTo>
                  <a:pt x="14929" y="2380"/>
                  <a:pt x="14937" y="2383"/>
                  <a:pt x="14945" y="2383"/>
                </a:cubicBezTo>
                <a:cubicBezTo>
                  <a:pt x="14972" y="2383"/>
                  <a:pt x="14996" y="2348"/>
                  <a:pt x="14970" y="2323"/>
                </a:cubicBezTo>
                <a:lnTo>
                  <a:pt x="14955" y="2308"/>
                </a:lnTo>
                <a:cubicBezTo>
                  <a:pt x="14947" y="2300"/>
                  <a:pt x="14939" y="2297"/>
                  <a:pt x="14931" y="2297"/>
                </a:cubicBezTo>
                <a:close/>
                <a:moveTo>
                  <a:pt x="14254" y="2327"/>
                </a:moveTo>
                <a:cubicBezTo>
                  <a:pt x="14210" y="2327"/>
                  <a:pt x="14209" y="2398"/>
                  <a:pt x="14254" y="2398"/>
                </a:cubicBezTo>
                <a:cubicBezTo>
                  <a:pt x="14300" y="2398"/>
                  <a:pt x="14300" y="2327"/>
                  <a:pt x="14254" y="2327"/>
                </a:cubicBezTo>
                <a:close/>
                <a:moveTo>
                  <a:pt x="11071" y="2254"/>
                </a:moveTo>
                <a:cubicBezTo>
                  <a:pt x="11024" y="2254"/>
                  <a:pt x="10994" y="2324"/>
                  <a:pt x="11044" y="2355"/>
                </a:cubicBezTo>
                <a:cubicBezTo>
                  <a:pt x="11068" y="2371"/>
                  <a:pt x="11093" y="2384"/>
                  <a:pt x="11118" y="2399"/>
                </a:cubicBezTo>
                <a:cubicBezTo>
                  <a:pt x="11128" y="2405"/>
                  <a:pt x="11137" y="2407"/>
                  <a:pt x="11145" y="2407"/>
                </a:cubicBezTo>
                <a:cubicBezTo>
                  <a:pt x="11191" y="2407"/>
                  <a:pt x="11221" y="2337"/>
                  <a:pt x="11173" y="2308"/>
                </a:cubicBezTo>
                <a:cubicBezTo>
                  <a:pt x="11148" y="2292"/>
                  <a:pt x="11124" y="2277"/>
                  <a:pt x="11099" y="2263"/>
                </a:cubicBezTo>
                <a:cubicBezTo>
                  <a:pt x="11089" y="2257"/>
                  <a:pt x="11079" y="2254"/>
                  <a:pt x="11071" y="2254"/>
                </a:cubicBezTo>
                <a:close/>
                <a:moveTo>
                  <a:pt x="16567" y="2285"/>
                </a:moveTo>
                <a:cubicBezTo>
                  <a:pt x="16561" y="2285"/>
                  <a:pt x="16556" y="2287"/>
                  <a:pt x="16550" y="2290"/>
                </a:cubicBezTo>
                <a:cubicBezTo>
                  <a:pt x="16534" y="2299"/>
                  <a:pt x="16525" y="2324"/>
                  <a:pt x="16537" y="2339"/>
                </a:cubicBezTo>
                <a:cubicBezTo>
                  <a:pt x="16552" y="2358"/>
                  <a:pt x="16567" y="2379"/>
                  <a:pt x="16582" y="2399"/>
                </a:cubicBezTo>
                <a:cubicBezTo>
                  <a:pt x="16590" y="2410"/>
                  <a:pt x="16601" y="2417"/>
                  <a:pt x="16613" y="2417"/>
                </a:cubicBezTo>
                <a:cubicBezTo>
                  <a:pt x="16619" y="2417"/>
                  <a:pt x="16624" y="2416"/>
                  <a:pt x="16630" y="2413"/>
                </a:cubicBezTo>
                <a:cubicBezTo>
                  <a:pt x="16646" y="2404"/>
                  <a:pt x="16655" y="2381"/>
                  <a:pt x="16643" y="2363"/>
                </a:cubicBezTo>
                <a:cubicBezTo>
                  <a:pt x="16628" y="2345"/>
                  <a:pt x="16613" y="2324"/>
                  <a:pt x="16598" y="2304"/>
                </a:cubicBezTo>
                <a:cubicBezTo>
                  <a:pt x="16590" y="2293"/>
                  <a:pt x="16579" y="2285"/>
                  <a:pt x="16567" y="2285"/>
                </a:cubicBezTo>
                <a:close/>
                <a:moveTo>
                  <a:pt x="17913" y="2286"/>
                </a:moveTo>
                <a:cubicBezTo>
                  <a:pt x="17897" y="2286"/>
                  <a:pt x="17881" y="2293"/>
                  <a:pt x="17870" y="2311"/>
                </a:cubicBezTo>
                <a:cubicBezTo>
                  <a:pt x="17861" y="2327"/>
                  <a:pt x="17851" y="2342"/>
                  <a:pt x="17843" y="2357"/>
                </a:cubicBezTo>
                <a:cubicBezTo>
                  <a:pt x="17818" y="2398"/>
                  <a:pt x="17855" y="2437"/>
                  <a:pt x="17892" y="2437"/>
                </a:cubicBezTo>
                <a:cubicBezTo>
                  <a:pt x="17908" y="2437"/>
                  <a:pt x="17923" y="2430"/>
                  <a:pt x="17934" y="2413"/>
                </a:cubicBezTo>
                <a:cubicBezTo>
                  <a:pt x="17944" y="2397"/>
                  <a:pt x="17953" y="2381"/>
                  <a:pt x="17961" y="2367"/>
                </a:cubicBezTo>
                <a:cubicBezTo>
                  <a:pt x="17987" y="2324"/>
                  <a:pt x="17950" y="2286"/>
                  <a:pt x="17913" y="2286"/>
                </a:cubicBezTo>
                <a:close/>
                <a:moveTo>
                  <a:pt x="2948" y="2308"/>
                </a:moveTo>
                <a:cubicBezTo>
                  <a:pt x="2930" y="2308"/>
                  <a:pt x="2910" y="2318"/>
                  <a:pt x="2901" y="2335"/>
                </a:cubicBezTo>
                <a:cubicBezTo>
                  <a:pt x="2896" y="2346"/>
                  <a:pt x="2891" y="2355"/>
                  <a:pt x="2885" y="2365"/>
                </a:cubicBezTo>
                <a:cubicBezTo>
                  <a:pt x="2874" y="2392"/>
                  <a:pt x="2880" y="2423"/>
                  <a:pt x="2905" y="2439"/>
                </a:cubicBezTo>
                <a:cubicBezTo>
                  <a:pt x="2913" y="2443"/>
                  <a:pt x="2922" y="2446"/>
                  <a:pt x="2931" y="2446"/>
                </a:cubicBezTo>
                <a:cubicBezTo>
                  <a:pt x="2950" y="2446"/>
                  <a:pt x="2969" y="2436"/>
                  <a:pt x="2979" y="2419"/>
                </a:cubicBezTo>
                <a:cubicBezTo>
                  <a:pt x="2984" y="2408"/>
                  <a:pt x="2989" y="2399"/>
                  <a:pt x="2994" y="2389"/>
                </a:cubicBezTo>
                <a:cubicBezTo>
                  <a:pt x="3007" y="2362"/>
                  <a:pt x="3001" y="2331"/>
                  <a:pt x="2974" y="2315"/>
                </a:cubicBezTo>
                <a:cubicBezTo>
                  <a:pt x="2967" y="2310"/>
                  <a:pt x="2958" y="2308"/>
                  <a:pt x="2948" y="2308"/>
                </a:cubicBezTo>
                <a:close/>
                <a:moveTo>
                  <a:pt x="13658" y="2354"/>
                </a:moveTo>
                <a:cubicBezTo>
                  <a:pt x="13635" y="2354"/>
                  <a:pt x="13610" y="2379"/>
                  <a:pt x="13624" y="2407"/>
                </a:cubicBezTo>
                <a:cubicBezTo>
                  <a:pt x="13629" y="2418"/>
                  <a:pt x="13635" y="2426"/>
                  <a:pt x="13640" y="2437"/>
                </a:cubicBezTo>
                <a:cubicBezTo>
                  <a:pt x="13646" y="2450"/>
                  <a:pt x="13657" y="2455"/>
                  <a:pt x="13667" y="2455"/>
                </a:cubicBezTo>
                <a:cubicBezTo>
                  <a:pt x="13691" y="2455"/>
                  <a:pt x="13715" y="2429"/>
                  <a:pt x="13702" y="2402"/>
                </a:cubicBezTo>
                <a:cubicBezTo>
                  <a:pt x="13697" y="2392"/>
                  <a:pt x="13691" y="2382"/>
                  <a:pt x="13686" y="2372"/>
                </a:cubicBezTo>
                <a:cubicBezTo>
                  <a:pt x="13680" y="2359"/>
                  <a:pt x="13669" y="2354"/>
                  <a:pt x="13658" y="2354"/>
                </a:cubicBezTo>
                <a:close/>
                <a:moveTo>
                  <a:pt x="19497" y="2358"/>
                </a:moveTo>
                <a:cubicBezTo>
                  <a:pt x="19488" y="2358"/>
                  <a:pt x="19479" y="2364"/>
                  <a:pt x="19479" y="2376"/>
                </a:cubicBezTo>
                <a:lnTo>
                  <a:pt x="19479" y="2450"/>
                </a:lnTo>
                <a:cubicBezTo>
                  <a:pt x="19479" y="2461"/>
                  <a:pt x="19488" y="2467"/>
                  <a:pt x="19497" y="2467"/>
                </a:cubicBezTo>
                <a:cubicBezTo>
                  <a:pt x="19506" y="2467"/>
                  <a:pt x="19515" y="2461"/>
                  <a:pt x="19515" y="2450"/>
                </a:cubicBezTo>
                <a:lnTo>
                  <a:pt x="19515" y="2376"/>
                </a:lnTo>
                <a:cubicBezTo>
                  <a:pt x="19515" y="2364"/>
                  <a:pt x="19506" y="2358"/>
                  <a:pt x="19497" y="2358"/>
                </a:cubicBezTo>
                <a:close/>
                <a:moveTo>
                  <a:pt x="4463" y="2436"/>
                </a:moveTo>
                <a:cubicBezTo>
                  <a:pt x="4418" y="2436"/>
                  <a:pt x="4418" y="2507"/>
                  <a:pt x="4463" y="2507"/>
                </a:cubicBezTo>
                <a:lnTo>
                  <a:pt x="4479" y="2507"/>
                </a:lnTo>
                <a:cubicBezTo>
                  <a:pt x="4525" y="2507"/>
                  <a:pt x="4525" y="2436"/>
                  <a:pt x="4479" y="2436"/>
                </a:cubicBezTo>
                <a:close/>
                <a:moveTo>
                  <a:pt x="13010" y="2335"/>
                </a:moveTo>
                <a:cubicBezTo>
                  <a:pt x="12969" y="2335"/>
                  <a:pt x="12932" y="2388"/>
                  <a:pt x="12970" y="2425"/>
                </a:cubicBezTo>
                <a:cubicBezTo>
                  <a:pt x="12995" y="2450"/>
                  <a:pt x="13020" y="2475"/>
                  <a:pt x="13044" y="2502"/>
                </a:cubicBezTo>
                <a:cubicBezTo>
                  <a:pt x="13055" y="2513"/>
                  <a:pt x="13068" y="2517"/>
                  <a:pt x="13080" y="2517"/>
                </a:cubicBezTo>
                <a:cubicBezTo>
                  <a:pt x="13121" y="2517"/>
                  <a:pt x="13158" y="2464"/>
                  <a:pt x="13120" y="2426"/>
                </a:cubicBezTo>
                <a:cubicBezTo>
                  <a:pt x="13095" y="2402"/>
                  <a:pt x="13072" y="2377"/>
                  <a:pt x="13046" y="2351"/>
                </a:cubicBezTo>
                <a:cubicBezTo>
                  <a:pt x="13035" y="2340"/>
                  <a:pt x="13022" y="2335"/>
                  <a:pt x="13010" y="2335"/>
                </a:cubicBezTo>
                <a:close/>
                <a:moveTo>
                  <a:pt x="10096" y="2388"/>
                </a:moveTo>
                <a:cubicBezTo>
                  <a:pt x="10055" y="2388"/>
                  <a:pt x="10018" y="2440"/>
                  <a:pt x="10056" y="2478"/>
                </a:cubicBezTo>
                <a:lnTo>
                  <a:pt x="10101" y="2523"/>
                </a:lnTo>
                <a:cubicBezTo>
                  <a:pt x="10112" y="2534"/>
                  <a:pt x="10125" y="2538"/>
                  <a:pt x="10137" y="2538"/>
                </a:cubicBezTo>
                <a:cubicBezTo>
                  <a:pt x="10177" y="2538"/>
                  <a:pt x="10214" y="2485"/>
                  <a:pt x="10177" y="2447"/>
                </a:cubicBezTo>
                <a:lnTo>
                  <a:pt x="10133" y="2403"/>
                </a:lnTo>
                <a:cubicBezTo>
                  <a:pt x="10121" y="2392"/>
                  <a:pt x="10109" y="2388"/>
                  <a:pt x="10096" y="2388"/>
                </a:cubicBezTo>
                <a:close/>
                <a:moveTo>
                  <a:pt x="19062" y="2459"/>
                </a:moveTo>
                <a:cubicBezTo>
                  <a:pt x="19044" y="2459"/>
                  <a:pt x="19027" y="2470"/>
                  <a:pt x="19027" y="2493"/>
                </a:cubicBezTo>
                <a:lnTo>
                  <a:pt x="19027" y="2509"/>
                </a:lnTo>
                <a:cubicBezTo>
                  <a:pt x="19026" y="2532"/>
                  <a:pt x="19043" y="2544"/>
                  <a:pt x="19061" y="2544"/>
                </a:cubicBezTo>
                <a:cubicBezTo>
                  <a:pt x="19079" y="2544"/>
                  <a:pt x="19097" y="2532"/>
                  <a:pt x="19097" y="2509"/>
                </a:cubicBezTo>
                <a:lnTo>
                  <a:pt x="19097" y="2493"/>
                </a:lnTo>
                <a:cubicBezTo>
                  <a:pt x="19097" y="2470"/>
                  <a:pt x="19079" y="2459"/>
                  <a:pt x="19062" y="2459"/>
                </a:cubicBezTo>
                <a:close/>
                <a:moveTo>
                  <a:pt x="831" y="2470"/>
                </a:moveTo>
                <a:cubicBezTo>
                  <a:pt x="806" y="2470"/>
                  <a:pt x="781" y="2496"/>
                  <a:pt x="796" y="2524"/>
                </a:cubicBezTo>
                <a:cubicBezTo>
                  <a:pt x="805" y="2539"/>
                  <a:pt x="816" y="2550"/>
                  <a:pt x="830" y="2557"/>
                </a:cubicBezTo>
                <a:cubicBezTo>
                  <a:pt x="835" y="2566"/>
                  <a:pt x="844" y="2572"/>
                  <a:pt x="857" y="2572"/>
                </a:cubicBezTo>
                <a:lnTo>
                  <a:pt x="878" y="2572"/>
                </a:lnTo>
                <a:cubicBezTo>
                  <a:pt x="880" y="2572"/>
                  <a:pt x="883" y="2571"/>
                  <a:pt x="885" y="2571"/>
                </a:cubicBezTo>
                <a:lnTo>
                  <a:pt x="887" y="2571"/>
                </a:lnTo>
                <a:cubicBezTo>
                  <a:pt x="889" y="2571"/>
                  <a:pt x="889" y="2570"/>
                  <a:pt x="889" y="2570"/>
                </a:cubicBezTo>
                <a:cubicBezTo>
                  <a:pt x="896" y="2567"/>
                  <a:pt x="901" y="2561"/>
                  <a:pt x="904" y="2555"/>
                </a:cubicBezTo>
                <a:cubicBezTo>
                  <a:pt x="907" y="2548"/>
                  <a:pt x="911" y="2541"/>
                  <a:pt x="911" y="2535"/>
                </a:cubicBezTo>
                <a:cubicBezTo>
                  <a:pt x="911" y="2525"/>
                  <a:pt x="906" y="2517"/>
                  <a:pt x="901" y="2511"/>
                </a:cubicBezTo>
                <a:cubicBezTo>
                  <a:pt x="896" y="2505"/>
                  <a:pt x="889" y="2501"/>
                  <a:pt x="879" y="2500"/>
                </a:cubicBezTo>
                <a:cubicBezTo>
                  <a:pt x="878" y="2500"/>
                  <a:pt x="876" y="2499"/>
                  <a:pt x="875" y="2499"/>
                </a:cubicBezTo>
                <a:cubicBezTo>
                  <a:pt x="868" y="2497"/>
                  <a:pt x="863" y="2492"/>
                  <a:pt x="860" y="2487"/>
                </a:cubicBezTo>
                <a:cubicBezTo>
                  <a:pt x="853" y="2475"/>
                  <a:pt x="842" y="2470"/>
                  <a:pt x="831" y="2470"/>
                </a:cubicBezTo>
                <a:close/>
                <a:moveTo>
                  <a:pt x="2317" y="2426"/>
                </a:moveTo>
                <a:cubicBezTo>
                  <a:pt x="2298" y="2426"/>
                  <a:pt x="2278" y="2437"/>
                  <a:pt x="2268" y="2452"/>
                </a:cubicBezTo>
                <a:cubicBezTo>
                  <a:pt x="2253" y="2481"/>
                  <a:pt x="2265" y="2509"/>
                  <a:pt x="2288" y="2526"/>
                </a:cubicBezTo>
                <a:cubicBezTo>
                  <a:pt x="2308" y="2541"/>
                  <a:pt x="2328" y="2556"/>
                  <a:pt x="2349" y="2571"/>
                </a:cubicBezTo>
                <a:cubicBezTo>
                  <a:pt x="2356" y="2576"/>
                  <a:pt x="2365" y="2578"/>
                  <a:pt x="2374" y="2578"/>
                </a:cubicBezTo>
                <a:cubicBezTo>
                  <a:pt x="2393" y="2578"/>
                  <a:pt x="2413" y="2567"/>
                  <a:pt x="2422" y="2551"/>
                </a:cubicBezTo>
                <a:cubicBezTo>
                  <a:pt x="2438" y="2524"/>
                  <a:pt x="2425" y="2494"/>
                  <a:pt x="2402" y="2478"/>
                </a:cubicBezTo>
                <a:cubicBezTo>
                  <a:pt x="2383" y="2462"/>
                  <a:pt x="2363" y="2447"/>
                  <a:pt x="2342" y="2434"/>
                </a:cubicBezTo>
                <a:cubicBezTo>
                  <a:pt x="2334" y="2428"/>
                  <a:pt x="2326" y="2426"/>
                  <a:pt x="2317" y="2426"/>
                </a:cubicBezTo>
                <a:close/>
                <a:moveTo>
                  <a:pt x="1503" y="2518"/>
                </a:moveTo>
                <a:cubicBezTo>
                  <a:pt x="1456" y="2518"/>
                  <a:pt x="1456" y="2589"/>
                  <a:pt x="1503" y="2589"/>
                </a:cubicBezTo>
                <a:lnTo>
                  <a:pt x="1518" y="2589"/>
                </a:lnTo>
                <a:cubicBezTo>
                  <a:pt x="1564" y="2589"/>
                  <a:pt x="1564" y="2518"/>
                  <a:pt x="1518" y="2518"/>
                </a:cubicBezTo>
                <a:close/>
                <a:moveTo>
                  <a:pt x="20847" y="2464"/>
                </a:moveTo>
                <a:cubicBezTo>
                  <a:pt x="20840" y="2464"/>
                  <a:pt x="20834" y="2465"/>
                  <a:pt x="20829" y="2468"/>
                </a:cubicBezTo>
                <a:cubicBezTo>
                  <a:pt x="20810" y="2479"/>
                  <a:pt x="20808" y="2500"/>
                  <a:pt x="20815" y="2517"/>
                </a:cubicBezTo>
                <a:cubicBezTo>
                  <a:pt x="20825" y="2541"/>
                  <a:pt x="20836" y="2567"/>
                  <a:pt x="20847" y="2592"/>
                </a:cubicBezTo>
                <a:cubicBezTo>
                  <a:pt x="20853" y="2603"/>
                  <a:pt x="20866" y="2609"/>
                  <a:pt x="20878" y="2609"/>
                </a:cubicBezTo>
                <a:cubicBezTo>
                  <a:pt x="20885" y="2609"/>
                  <a:pt x="20891" y="2608"/>
                  <a:pt x="20897" y="2604"/>
                </a:cubicBezTo>
                <a:cubicBezTo>
                  <a:pt x="20914" y="2594"/>
                  <a:pt x="20918" y="2573"/>
                  <a:pt x="20909" y="2556"/>
                </a:cubicBezTo>
                <a:cubicBezTo>
                  <a:pt x="20899" y="2531"/>
                  <a:pt x="20888" y="2507"/>
                  <a:pt x="20877" y="2482"/>
                </a:cubicBezTo>
                <a:cubicBezTo>
                  <a:pt x="20871" y="2469"/>
                  <a:pt x="20859" y="2464"/>
                  <a:pt x="20847" y="2464"/>
                </a:cubicBezTo>
                <a:close/>
                <a:moveTo>
                  <a:pt x="10605" y="2513"/>
                </a:moveTo>
                <a:cubicBezTo>
                  <a:pt x="10587" y="2513"/>
                  <a:pt x="10569" y="2524"/>
                  <a:pt x="10569" y="2547"/>
                </a:cubicBezTo>
                <a:lnTo>
                  <a:pt x="10569" y="2577"/>
                </a:lnTo>
                <a:cubicBezTo>
                  <a:pt x="10569" y="2600"/>
                  <a:pt x="10586" y="2612"/>
                  <a:pt x="10604" y="2612"/>
                </a:cubicBezTo>
                <a:cubicBezTo>
                  <a:pt x="10622" y="2612"/>
                  <a:pt x="10640" y="2600"/>
                  <a:pt x="10640" y="2577"/>
                </a:cubicBezTo>
                <a:lnTo>
                  <a:pt x="10640" y="2547"/>
                </a:lnTo>
                <a:cubicBezTo>
                  <a:pt x="10640" y="2524"/>
                  <a:pt x="10622" y="2513"/>
                  <a:pt x="10605" y="2513"/>
                </a:cubicBezTo>
                <a:close/>
                <a:moveTo>
                  <a:pt x="17392" y="2482"/>
                </a:moveTo>
                <a:cubicBezTo>
                  <a:pt x="17383" y="2482"/>
                  <a:pt x="17374" y="2484"/>
                  <a:pt x="17366" y="2488"/>
                </a:cubicBezTo>
                <a:cubicBezTo>
                  <a:pt x="17340" y="2504"/>
                  <a:pt x="17333" y="2535"/>
                  <a:pt x="17346" y="2561"/>
                </a:cubicBezTo>
                <a:cubicBezTo>
                  <a:pt x="17352" y="2572"/>
                  <a:pt x="17357" y="2581"/>
                  <a:pt x="17362" y="2592"/>
                </a:cubicBezTo>
                <a:cubicBezTo>
                  <a:pt x="17371" y="2609"/>
                  <a:pt x="17389" y="2618"/>
                  <a:pt x="17408" y="2618"/>
                </a:cubicBezTo>
                <a:cubicBezTo>
                  <a:pt x="17418" y="2618"/>
                  <a:pt x="17427" y="2616"/>
                  <a:pt x="17435" y="2612"/>
                </a:cubicBezTo>
                <a:cubicBezTo>
                  <a:pt x="17462" y="2596"/>
                  <a:pt x="17468" y="2565"/>
                  <a:pt x="17455" y="2538"/>
                </a:cubicBezTo>
                <a:cubicBezTo>
                  <a:pt x="17450" y="2528"/>
                  <a:pt x="17445" y="2518"/>
                  <a:pt x="17440" y="2508"/>
                </a:cubicBezTo>
                <a:cubicBezTo>
                  <a:pt x="17431" y="2491"/>
                  <a:pt x="17411" y="2482"/>
                  <a:pt x="17392" y="2482"/>
                </a:cubicBezTo>
                <a:close/>
                <a:moveTo>
                  <a:pt x="15217" y="2585"/>
                </a:moveTo>
                <a:cubicBezTo>
                  <a:pt x="15171" y="2585"/>
                  <a:pt x="15171" y="2656"/>
                  <a:pt x="15217" y="2656"/>
                </a:cubicBezTo>
                <a:cubicBezTo>
                  <a:pt x="15262" y="2656"/>
                  <a:pt x="15263" y="2585"/>
                  <a:pt x="15217" y="2585"/>
                </a:cubicBezTo>
                <a:close/>
                <a:moveTo>
                  <a:pt x="4748" y="2536"/>
                </a:moveTo>
                <a:cubicBezTo>
                  <a:pt x="4730" y="2536"/>
                  <a:pt x="4713" y="2545"/>
                  <a:pt x="4703" y="2562"/>
                </a:cubicBezTo>
                <a:cubicBezTo>
                  <a:pt x="4688" y="2587"/>
                  <a:pt x="4697" y="2623"/>
                  <a:pt x="4723" y="2636"/>
                </a:cubicBezTo>
                <a:cubicBezTo>
                  <a:pt x="4733" y="2641"/>
                  <a:pt x="4743" y="2646"/>
                  <a:pt x="4753" y="2651"/>
                </a:cubicBezTo>
                <a:cubicBezTo>
                  <a:pt x="4762" y="2656"/>
                  <a:pt x="4772" y="2659"/>
                  <a:pt x="4782" y="2659"/>
                </a:cubicBezTo>
                <a:cubicBezTo>
                  <a:pt x="4799" y="2659"/>
                  <a:pt x="4816" y="2650"/>
                  <a:pt x="4825" y="2633"/>
                </a:cubicBezTo>
                <a:cubicBezTo>
                  <a:pt x="4840" y="2609"/>
                  <a:pt x="4833" y="2572"/>
                  <a:pt x="4807" y="2559"/>
                </a:cubicBezTo>
                <a:cubicBezTo>
                  <a:pt x="4796" y="2554"/>
                  <a:pt x="4787" y="2549"/>
                  <a:pt x="4776" y="2544"/>
                </a:cubicBezTo>
                <a:cubicBezTo>
                  <a:pt x="4767" y="2539"/>
                  <a:pt x="4757" y="2536"/>
                  <a:pt x="4748" y="2536"/>
                </a:cubicBezTo>
                <a:close/>
                <a:moveTo>
                  <a:pt x="9175" y="2595"/>
                </a:moveTo>
                <a:cubicBezTo>
                  <a:pt x="9141" y="2595"/>
                  <a:pt x="9129" y="2651"/>
                  <a:pt x="9169" y="2665"/>
                </a:cubicBezTo>
                <a:cubicBezTo>
                  <a:pt x="9182" y="2670"/>
                  <a:pt x="9198" y="2676"/>
                  <a:pt x="9213" y="2682"/>
                </a:cubicBezTo>
                <a:cubicBezTo>
                  <a:pt x="9217" y="2683"/>
                  <a:pt x="9221" y="2684"/>
                  <a:pt x="9225" y="2684"/>
                </a:cubicBezTo>
                <a:cubicBezTo>
                  <a:pt x="9259" y="2684"/>
                  <a:pt x="9270" y="2627"/>
                  <a:pt x="9233" y="2614"/>
                </a:cubicBezTo>
                <a:cubicBezTo>
                  <a:pt x="9218" y="2609"/>
                  <a:pt x="9202" y="2603"/>
                  <a:pt x="9188" y="2597"/>
                </a:cubicBezTo>
                <a:cubicBezTo>
                  <a:pt x="9183" y="2595"/>
                  <a:pt x="9179" y="2595"/>
                  <a:pt x="9175" y="2595"/>
                </a:cubicBezTo>
                <a:close/>
                <a:moveTo>
                  <a:pt x="24410" y="2547"/>
                </a:moveTo>
                <a:cubicBezTo>
                  <a:pt x="24399" y="2547"/>
                  <a:pt x="24387" y="2552"/>
                  <a:pt x="24376" y="2562"/>
                </a:cubicBezTo>
                <a:lnTo>
                  <a:pt x="24345" y="2593"/>
                </a:lnTo>
                <a:cubicBezTo>
                  <a:pt x="24307" y="2630"/>
                  <a:pt x="24344" y="2685"/>
                  <a:pt x="24385" y="2685"/>
                </a:cubicBezTo>
                <a:cubicBezTo>
                  <a:pt x="24397" y="2685"/>
                  <a:pt x="24409" y="2680"/>
                  <a:pt x="24420" y="2669"/>
                </a:cubicBezTo>
                <a:lnTo>
                  <a:pt x="24450" y="2639"/>
                </a:lnTo>
                <a:cubicBezTo>
                  <a:pt x="24488" y="2602"/>
                  <a:pt x="24451" y="2547"/>
                  <a:pt x="24410" y="2547"/>
                </a:cubicBezTo>
                <a:close/>
                <a:moveTo>
                  <a:pt x="8861" y="2643"/>
                </a:moveTo>
                <a:cubicBezTo>
                  <a:pt x="8815" y="2643"/>
                  <a:pt x="8815" y="2713"/>
                  <a:pt x="8861" y="2713"/>
                </a:cubicBezTo>
                <a:lnTo>
                  <a:pt x="8877" y="2713"/>
                </a:lnTo>
                <a:cubicBezTo>
                  <a:pt x="8923" y="2713"/>
                  <a:pt x="8923" y="2643"/>
                  <a:pt x="8877" y="2643"/>
                </a:cubicBezTo>
                <a:close/>
                <a:moveTo>
                  <a:pt x="8063" y="2580"/>
                </a:moveTo>
                <a:cubicBezTo>
                  <a:pt x="8054" y="2580"/>
                  <a:pt x="8045" y="2583"/>
                  <a:pt x="8040" y="2591"/>
                </a:cubicBezTo>
                <a:cubicBezTo>
                  <a:pt x="8020" y="2615"/>
                  <a:pt x="7999" y="2640"/>
                  <a:pt x="7980" y="2665"/>
                </a:cubicBezTo>
                <a:cubicBezTo>
                  <a:pt x="7967" y="2681"/>
                  <a:pt x="7965" y="2701"/>
                  <a:pt x="7980" y="2714"/>
                </a:cubicBezTo>
                <a:cubicBezTo>
                  <a:pt x="7986" y="2721"/>
                  <a:pt x="7996" y="2725"/>
                  <a:pt x="8006" y="2725"/>
                </a:cubicBezTo>
                <a:cubicBezTo>
                  <a:pt x="8015" y="2725"/>
                  <a:pt x="8023" y="2722"/>
                  <a:pt x="8029" y="2714"/>
                </a:cubicBezTo>
                <a:cubicBezTo>
                  <a:pt x="8049" y="2690"/>
                  <a:pt x="8070" y="2665"/>
                  <a:pt x="8090" y="2640"/>
                </a:cubicBezTo>
                <a:cubicBezTo>
                  <a:pt x="8101" y="2625"/>
                  <a:pt x="8106" y="2604"/>
                  <a:pt x="8090" y="2591"/>
                </a:cubicBezTo>
                <a:cubicBezTo>
                  <a:pt x="8083" y="2584"/>
                  <a:pt x="8073" y="2580"/>
                  <a:pt x="8063" y="2580"/>
                </a:cubicBezTo>
                <a:close/>
                <a:moveTo>
                  <a:pt x="20128" y="2594"/>
                </a:moveTo>
                <a:cubicBezTo>
                  <a:pt x="20109" y="2594"/>
                  <a:pt x="20090" y="2604"/>
                  <a:pt x="20081" y="2620"/>
                </a:cubicBezTo>
                <a:cubicBezTo>
                  <a:pt x="20066" y="2646"/>
                  <a:pt x="20076" y="2677"/>
                  <a:pt x="20101" y="2693"/>
                </a:cubicBezTo>
                <a:cubicBezTo>
                  <a:pt x="20116" y="2704"/>
                  <a:pt x="20130" y="2713"/>
                  <a:pt x="20145" y="2724"/>
                </a:cubicBezTo>
                <a:cubicBezTo>
                  <a:pt x="20152" y="2729"/>
                  <a:pt x="20161" y="2731"/>
                  <a:pt x="20170" y="2731"/>
                </a:cubicBezTo>
                <a:cubicBezTo>
                  <a:pt x="20189" y="2731"/>
                  <a:pt x="20208" y="2721"/>
                  <a:pt x="20218" y="2704"/>
                </a:cubicBezTo>
                <a:cubicBezTo>
                  <a:pt x="20234" y="2678"/>
                  <a:pt x="20223" y="2646"/>
                  <a:pt x="20198" y="2631"/>
                </a:cubicBezTo>
                <a:cubicBezTo>
                  <a:pt x="20182" y="2620"/>
                  <a:pt x="20169" y="2612"/>
                  <a:pt x="20154" y="2601"/>
                </a:cubicBezTo>
                <a:cubicBezTo>
                  <a:pt x="20146" y="2596"/>
                  <a:pt x="20137" y="2594"/>
                  <a:pt x="20128" y="2594"/>
                </a:cubicBezTo>
                <a:close/>
                <a:moveTo>
                  <a:pt x="12570" y="2683"/>
                </a:moveTo>
                <a:cubicBezTo>
                  <a:pt x="12525" y="2683"/>
                  <a:pt x="12526" y="2754"/>
                  <a:pt x="12571" y="2754"/>
                </a:cubicBezTo>
                <a:cubicBezTo>
                  <a:pt x="12618" y="2754"/>
                  <a:pt x="12618" y="2683"/>
                  <a:pt x="12571" y="2683"/>
                </a:cubicBezTo>
                <a:cubicBezTo>
                  <a:pt x="12571" y="2683"/>
                  <a:pt x="12571" y="2683"/>
                  <a:pt x="12570" y="2683"/>
                </a:cubicBezTo>
                <a:close/>
                <a:moveTo>
                  <a:pt x="14646" y="2673"/>
                </a:moveTo>
                <a:cubicBezTo>
                  <a:pt x="14636" y="2673"/>
                  <a:pt x="14627" y="2676"/>
                  <a:pt x="14619" y="2683"/>
                </a:cubicBezTo>
                <a:cubicBezTo>
                  <a:pt x="14615" y="2687"/>
                  <a:pt x="14609" y="2690"/>
                  <a:pt x="14603" y="2690"/>
                </a:cubicBezTo>
                <a:cubicBezTo>
                  <a:pt x="14600" y="2690"/>
                  <a:pt x="14597" y="2689"/>
                  <a:pt x="14594" y="2688"/>
                </a:cubicBezTo>
                <a:cubicBezTo>
                  <a:pt x="14591" y="2687"/>
                  <a:pt x="14588" y="2687"/>
                  <a:pt x="14586" y="2687"/>
                </a:cubicBezTo>
                <a:cubicBezTo>
                  <a:pt x="14548" y="2687"/>
                  <a:pt x="14534" y="2748"/>
                  <a:pt x="14575" y="2756"/>
                </a:cubicBezTo>
                <a:cubicBezTo>
                  <a:pt x="14584" y="2759"/>
                  <a:pt x="14593" y="2760"/>
                  <a:pt x="14602" y="2760"/>
                </a:cubicBezTo>
                <a:cubicBezTo>
                  <a:pt x="14626" y="2760"/>
                  <a:pt x="14649" y="2750"/>
                  <a:pt x="14670" y="2733"/>
                </a:cubicBezTo>
                <a:cubicBezTo>
                  <a:pt x="14683" y="2722"/>
                  <a:pt x="14682" y="2695"/>
                  <a:pt x="14670" y="2683"/>
                </a:cubicBezTo>
                <a:cubicBezTo>
                  <a:pt x="14663" y="2676"/>
                  <a:pt x="14654" y="2673"/>
                  <a:pt x="14646" y="2673"/>
                </a:cubicBezTo>
                <a:close/>
                <a:moveTo>
                  <a:pt x="15906" y="2646"/>
                </a:moveTo>
                <a:cubicBezTo>
                  <a:pt x="15898" y="2646"/>
                  <a:pt x="15889" y="2649"/>
                  <a:pt x="15882" y="2657"/>
                </a:cubicBezTo>
                <a:lnTo>
                  <a:pt x="15838" y="2702"/>
                </a:lnTo>
                <a:cubicBezTo>
                  <a:pt x="15813" y="2727"/>
                  <a:pt x="15837" y="2762"/>
                  <a:pt x="15863" y="2762"/>
                </a:cubicBezTo>
                <a:cubicBezTo>
                  <a:pt x="15871" y="2762"/>
                  <a:pt x="15880" y="2759"/>
                  <a:pt x="15887" y="2751"/>
                </a:cubicBezTo>
                <a:lnTo>
                  <a:pt x="15932" y="2707"/>
                </a:lnTo>
                <a:cubicBezTo>
                  <a:pt x="15957" y="2682"/>
                  <a:pt x="15934" y="2646"/>
                  <a:pt x="15906" y="2646"/>
                </a:cubicBezTo>
                <a:close/>
                <a:moveTo>
                  <a:pt x="21781" y="2628"/>
                </a:moveTo>
                <a:cubicBezTo>
                  <a:pt x="21758" y="2628"/>
                  <a:pt x="21737" y="2644"/>
                  <a:pt x="21730" y="2666"/>
                </a:cubicBezTo>
                <a:cubicBezTo>
                  <a:pt x="21724" y="2682"/>
                  <a:pt x="21719" y="2697"/>
                  <a:pt x="21714" y="2711"/>
                </a:cubicBezTo>
                <a:cubicBezTo>
                  <a:pt x="21704" y="2738"/>
                  <a:pt x="21724" y="2770"/>
                  <a:pt x="21750" y="2776"/>
                </a:cubicBezTo>
                <a:cubicBezTo>
                  <a:pt x="21755" y="2778"/>
                  <a:pt x="21760" y="2778"/>
                  <a:pt x="21764" y="2778"/>
                </a:cubicBezTo>
                <a:cubicBezTo>
                  <a:pt x="21787" y="2778"/>
                  <a:pt x="21808" y="2761"/>
                  <a:pt x="21815" y="2739"/>
                </a:cubicBezTo>
                <a:cubicBezTo>
                  <a:pt x="21821" y="2724"/>
                  <a:pt x="21826" y="2709"/>
                  <a:pt x="21831" y="2695"/>
                </a:cubicBezTo>
                <a:cubicBezTo>
                  <a:pt x="21841" y="2669"/>
                  <a:pt x="21821" y="2639"/>
                  <a:pt x="21794" y="2629"/>
                </a:cubicBezTo>
                <a:cubicBezTo>
                  <a:pt x="21790" y="2628"/>
                  <a:pt x="21786" y="2628"/>
                  <a:pt x="21781" y="2628"/>
                </a:cubicBezTo>
                <a:close/>
                <a:moveTo>
                  <a:pt x="18264" y="2698"/>
                </a:moveTo>
                <a:cubicBezTo>
                  <a:pt x="18246" y="2698"/>
                  <a:pt x="18228" y="2710"/>
                  <a:pt x="18228" y="2732"/>
                </a:cubicBezTo>
                <a:lnTo>
                  <a:pt x="18228" y="2748"/>
                </a:lnTo>
                <a:cubicBezTo>
                  <a:pt x="18228" y="2770"/>
                  <a:pt x="18246" y="2782"/>
                  <a:pt x="18264" y="2782"/>
                </a:cubicBezTo>
                <a:cubicBezTo>
                  <a:pt x="18282" y="2782"/>
                  <a:pt x="18300" y="2770"/>
                  <a:pt x="18300" y="2748"/>
                </a:cubicBezTo>
                <a:lnTo>
                  <a:pt x="18300" y="2732"/>
                </a:lnTo>
                <a:cubicBezTo>
                  <a:pt x="18300" y="2710"/>
                  <a:pt x="18282" y="2698"/>
                  <a:pt x="18264" y="2698"/>
                </a:cubicBezTo>
                <a:close/>
                <a:moveTo>
                  <a:pt x="23582" y="2712"/>
                </a:moveTo>
                <a:cubicBezTo>
                  <a:pt x="23537" y="2712"/>
                  <a:pt x="23537" y="2782"/>
                  <a:pt x="23582" y="2782"/>
                </a:cubicBezTo>
                <a:lnTo>
                  <a:pt x="23612" y="2782"/>
                </a:lnTo>
                <a:cubicBezTo>
                  <a:pt x="23658" y="2782"/>
                  <a:pt x="23659" y="2712"/>
                  <a:pt x="23612" y="2712"/>
                </a:cubicBezTo>
                <a:close/>
                <a:moveTo>
                  <a:pt x="19005" y="2706"/>
                </a:moveTo>
                <a:cubicBezTo>
                  <a:pt x="18982" y="2706"/>
                  <a:pt x="18960" y="2712"/>
                  <a:pt x="18939" y="2723"/>
                </a:cubicBezTo>
                <a:cubicBezTo>
                  <a:pt x="18903" y="2740"/>
                  <a:pt x="18925" y="2788"/>
                  <a:pt x="18958" y="2788"/>
                </a:cubicBezTo>
                <a:cubicBezTo>
                  <a:pt x="18963" y="2788"/>
                  <a:pt x="18968" y="2787"/>
                  <a:pt x="18973" y="2785"/>
                </a:cubicBezTo>
                <a:cubicBezTo>
                  <a:pt x="18983" y="2780"/>
                  <a:pt x="18992" y="2778"/>
                  <a:pt x="19002" y="2778"/>
                </a:cubicBezTo>
                <a:cubicBezTo>
                  <a:pt x="19013" y="2778"/>
                  <a:pt x="19024" y="2780"/>
                  <a:pt x="19035" y="2786"/>
                </a:cubicBezTo>
                <a:cubicBezTo>
                  <a:pt x="19038" y="2786"/>
                  <a:pt x="19040" y="2787"/>
                  <a:pt x="19043" y="2787"/>
                </a:cubicBezTo>
                <a:cubicBezTo>
                  <a:pt x="19060" y="2787"/>
                  <a:pt x="19076" y="2774"/>
                  <a:pt x="19080" y="2759"/>
                </a:cubicBezTo>
                <a:cubicBezTo>
                  <a:pt x="19086" y="2738"/>
                  <a:pt x="19074" y="2723"/>
                  <a:pt x="19055" y="2716"/>
                </a:cubicBezTo>
                <a:cubicBezTo>
                  <a:pt x="19039" y="2710"/>
                  <a:pt x="19022" y="2706"/>
                  <a:pt x="19005" y="2706"/>
                </a:cubicBezTo>
                <a:close/>
                <a:moveTo>
                  <a:pt x="11762" y="2708"/>
                </a:moveTo>
                <a:cubicBezTo>
                  <a:pt x="11743" y="2708"/>
                  <a:pt x="11724" y="2717"/>
                  <a:pt x="11716" y="2734"/>
                </a:cubicBezTo>
                <a:cubicBezTo>
                  <a:pt x="11710" y="2745"/>
                  <a:pt x="11705" y="2754"/>
                  <a:pt x="11700" y="2765"/>
                </a:cubicBezTo>
                <a:cubicBezTo>
                  <a:pt x="11686" y="2791"/>
                  <a:pt x="11694" y="2822"/>
                  <a:pt x="11720" y="2838"/>
                </a:cubicBezTo>
                <a:cubicBezTo>
                  <a:pt x="11727" y="2843"/>
                  <a:pt x="11736" y="2845"/>
                  <a:pt x="11746" y="2845"/>
                </a:cubicBezTo>
                <a:cubicBezTo>
                  <a:pt x="11765" y="2845"/>
                  <a:pt x="11784" y="2836"/>
                  <a:pt x="11793" y="2818"/>
                </a:cubicBezTo>
                <a:cubicBezTo>
                  <a:pt x="11798" y="2809"/>
                  <a:pt x="11804" y="2798"/>
                  <a:pt x="11809" y="2788"/>
                </a:cubicBezTo>
                <a:cubicBezTo>
                  <a:pt x="11821" y="2761"/>
                  <a:pt x="11815" y="2730"/>
                  <a:pt x="11789" y="2714"/>
                </a:cubicBezTo>
                <a:cubicBezTo>
                  <a:pt x="11781" y="2710"/>
                  <a:pt x="11772" y="2708"/>
                  <a:pt x="11762" y="2708"/>
                </a:cubicBezTo>
                <a:close/>
                <a:moveTo>
                  <a:pt x="16778" y="2739"/>
                </a:moveTo>
                <a:cubicBezTo>
                  <a:pt x="16760" y="2739"/>
                  <a:pt x="16742" y="2751"/>
                  <a:pt x="16741" y="2774"/>
                </a:cubicBezTo>
                <a:cubicBezTo>
                  <a:pt x="16739" y="2811"/>
                  <a:pt x="16764" y="2842"/>
                  <a:pt x="16798" y="2853"/>
                </a:cubicBezTo>
                <a:cubicBezTo>
                  <a:pt x="16802" y="2854"/>
                  <a:pt x="16805" y="2854"/>
                  <a:pt x="16809" y="2854"/>
                </a:cubicBezTo>
                <a:cubicBezTo>
                  <a:pt x="16843" y="2854"/>
                  <a:pt x="16857" y="2796"/>
                  <a:pt x="16817" y="2782"/>
                </a:cubicBezTo>
                <a:cubicBezTo>
                  <a:pt x="16811" y="2780"/>
                  <a:pt x="16812" y="2777"/>
                  <a:pt x="16812" y="2774"/>
                </a:cubicBezTo>
                <a:cubicBezTo>
                  <a:pt x="16813" y="2751"/>
                  <a:pt x="16796" y="2739"/>
                  <a:pt x="16778" y="2739"/>
                </a:cubicBezTo>
                <a:close/>
                <a:moveTo>
                  <a:pt x="24652" y="2791"/>
                </a:moveTo>
                <a:cubicBezTo>
                  <a:pt x="24606" y="2791"/>
                  <a:pt x="24605" y="2861"/>
                  <a:pt x="24652" y="2861"/>
                </a:cubicBezTo>
                <a:cubicBezTo>
                  <a:pt x="24697" y="2861"/>
                  <a:pt x="24697" y="2791"/>
                  <a:pt x="24652" y="2791"/>
                </a:cubicBezTo>
                <a:close/>
                <a:moveTo>
                  <a:pt x="3817" y="2676"/>
                </a:moveTo>
                <a:cubicBezTo>
                  <a:pt x="3803" y="2676"/>
                  <a:pt x="3790" y="2683"/>
                  <a:pt x="3785" y="2701"/>
                </a:cubicBezTo>
                <a:cubicBezTo>
                  <a:pt x="3772" y="2748"/>
                  <a:pt x="3765" y="2796"/>
                  <a:pt x="3765" y="2844"/>
                </a:cubicBezTo>
                <a:cubicBezTo>
                  <a:pt x="3765" y="2867"/>
                  <a:pt x="3783" y="2879"/>
                  <a:pt x="3801" y="2879"/>
                </a:cubicBezTo>
                <a:cubicBezTo>
                  <a:pt x="3818" y="2879"/>
                  <a:pt x="3837" y="2867"/>
                  <a:pt x="3837" y="2844"/>
                </a:cubicBezTo>
                <a:cubicBezTo>
                  <a:pt x="3838" y="2802"/>
                  <a:pt x="3843" y="2760"/>
                  <a:pt x="3853" y="2720"/>
                </a:cubicBezTo>
                <a:cubicBezTo>
                  <a:pt x="3860" y="2693"/>
                  <a:pt x="3838" y="2676"/>
                  <a:pt x="3817" y="2676"/>
                </a:cubicBezTo>
                <a:close/>
                <a:moveTo>
                  <a:pt x="15424" y="2809"/>
                </a:moveTo>
                <a:cubicBezTo>
                  <a:pt x="15379" y="2809"/>
                  <a:pt x="15378" y="2880"/>
                  <a:pt x="15424" y="2880"/>
                </a:cubicBezTo>
                <a:lnTo>
                  <a:pt x="15454" y="2880"/>
                </a:lnTo>
                <a:cubicBezTo>
                  <a:pt x="15499" y="2880"/>
                  <a:pt x="15499" y="2809"/>
                  <a:pt x="15454" y="2809"/>
                </a:cubicBezTo>
                <a:close/>
                <a:moveTo>
                  <a:pt x="22981" y="2815"/>
                </a:moveTo>
                <a:cubicBezTo>
                  <a:pt x="22963" y="2815"/>
                  <a:pt x="22946" y="2826"/>
                  <a:pt x="22946" y="2849"/>
                </a:cubicBezTo>
                <a:lnTo>
                  <a:pt x="22946" y="2865"/>
                </a:lnTo>
                <a:cubicBezTo>
                  <a:pt x="22946" y="2888"/>
                  <a:pt x="22963" y="2900"/>
                  <a:pt x="22981" y="2900"/>
                </a:cubicBezTo>
                <a:cubicBezTo>
                  <a:pt x="22998" y="2900"/>
                  <a:pt x="23016" y="2888"/>
                  <a:pt x="23016" y="2865"/>
                </a:cubicBezTo>
                <a:lnTo>
                  <a:pt x="23016" y="2849"/>
                </a:lnTo>
                <a:cubicBezTo>
                  <a:pt x="23016" y="2826"/>
                  <a:pt x="22998" y="2815"/>
                  <a:pt x="22981" y="2815"/>
                </a:cubicBezTo>
                <a:close/>
                <a:moveTo>
                  <a:pt x="13278" y="2835"/>
                </a:moveTo>
                <a:cubicBezTo>
                  <a:pt x="13231" y="2835"/>
                  <a:pt x="13231" y="2906"/>
                  <a:pt x="13278" y="2906"/>
                </a:cubicBezTo>
                <a:lnTo>
                  <a:pt x="13293" y="2906"/>
                </a:lnTo>
                <a:cubicBezTo>
                  <a:pt x="13339" y="2906"/>
                  <a:pt x="13339" y="2835"/>
                  <a:pt x="13293" y="2835"/>
                </a:cubicBezTo>
                <a:close/>
                <a:moveTo>
                  <a:pt x="15755" y="2840"/>
                </a:moveTo>
                <a:cubicBezTo>
                  <a:pt x="15709" y="2840"/>
                  <a:pt x="15709" y="2911"/>
                  <a:pt x="15755" y="2911"/>
                </a:cubicBezTo>
                <a:lnTo>
                  <a:pt x="15785" y="2911"/>
                </a:lnTo>
                <a:cubicBezTo>
                  <a:pt x="15832" y="2911"/>
                  <a:pt x="15832" y="2840"/>
                  <a:pt x="15785" y="2840"/>
                </a:cubicBezTo>
                <a:close/>
                <a:moveTo>
                  <a:pt x="14852" y="2854"/>
                </a:moveTo>
                <a:cubicBezTo>
                  <a:pt x="14807" y="2854"/>
                  <a:pt x="14807" y="2924"/>
                  <a:pt x="14853" y="2924"/>
                </a:cubicBezTo>
                <a:cubicBezTo>
                  <a:pt x="14899" y="2924"/>
                  <a:pt x="14899" y="2854"/>
                  <a:pt x="14853" y="2854"/>
                </a:cubicBezTo>
                <a:cubicBezTo>
                  <a:pt x="14853" y="2854"/>
                  <a:pt x="14852" y="2854"/>
                  <a:pt x="14852" y="2854"/>
                </a:cubicBezTo>
                <a:close/>
                <a:moveTo>
                  <a:pt x="1683" y="2864"/>
                </a:moveTo>
                <a:cubicBezTo>
                  <a:pt x="1638" y="2864"/>
                  <a:pt x="1638" y="2934"/>
                  <a:pt x="1684" y="2934"/>
                </a:cubicBezTo>
                <a:lnTo>
                  <a:pt x="1699" y="2934"/>
                </a:lnTo>
                <a:cubicBezTo>
                  <a:pt x="1745" y="2934"/>
                  <a:pt x="1745" y="2864"/>
                  <a:pt x="1699" y="2864"/>
                </a:cubicBezTo>
                <a:lnTo>
                  <a:pt x="1684" y="2864"/>
                </a:lnTo>
                <a:cubicBezTo>
                  <a:pt x="1683" y="2864"/>
                  <a:pt x="1683" y="2864"/>
                  <a:pt x="1683" y="2864"/>
                </a:cubicBezTo>
                <a:close/>
                <a:moveTo>
                  <a:pt x="3081" y="2805"/>
                </a:moveTo>
                <a:cubicBezTo>
                  <a:pt x="3054" y="2805"/>
                  <a:pt x="3027" y="2823"/>
                  <a:pt x="3027" y="2858"/>
                </a:cubicBezTo>
                <a:lnTo>
                  <a:pt x="3027" y="2902"/>
                </a:lnTo>
                <a:cubicBezTo>
                  <a:pt x="3027" y="2936"/>
                  <a:pt x="3054" y="2954"/>
                  <a:pt x="3081" y="2954"/>
                </a:cubicBezTo>
                <a:cubicBezTo>
                  <a:pt x="3108" y="2954"/>
                  <a:pt x="3135" y="2936"/>
                  <a:pt x="3135" y="2902"/>
                </a:cubicBezTo>
                <a:lnTo>
                  <a:pt x="3135" y="2858"/>
                </a:lnTo>
                <a:cubicBezTo>
                  <a:pt x="3135" y="2823"/>
                  <a:pt x="3108" y="2805"/>
                  <a:pt x="3081" y="2805"/>
                </a:cubicBezTo>
                <a:close/>
                <a:moveTo>
                  <a:pt x="14987" y="2884"/>
                </a:moveTo>
                <a:cubicBezTo>
                  <a:pt x="14943" y="2884"/>
                  <a:pt x="14944" y="2954"/>
                  <a:pt x="14989" y="2954"/>
                </a:cubicBezTo>
                <a:cubicBezTo>
                  <a:pt x="15035" y="2954"/>
                  <a:pt x="15035" y="2884"/>
                  <a:pt x="14989" y="2884"/>
                </a:cubicBezTo>
                <a:cubicBezTo>
                  <a:pt x="14989" y="2884"/>
                  <a:pt x="14988" y="2884"/>
                  <a:pt x="14987" y="2884"/>
                </a:cubicBezTo>
                <a:close/>
                <a:moveTo>
                  <a:pt x="5425" y="2840"/>
                </a:moveTo>
                <a:cubicBezTo>
                  <a:pt x="5384" y="2840"/>
                  <a:pt x="5348" y="2893"/>
                  <a:pt x="5385" y="2931"/>
                </a:cubicBezTo>
                <a:lnTo>
                  <a:pt x="5401" y="2947"/>
                </a:lnTo>
                <a:cubicBezTo>
                  <a:pt x="5412" y="2958"/>
                  <a:pt x="5424" y="2962"/>
                  <a:pt x="5437" y="2962"/>
                </a:cubicBezTo>
                <a:cubicBezTo>
                  <a:pt x="5478" y="2962"/>
                  <a:pt x="5514" y="2909"/>
                  <a:pt x="5477" y="2871"/>
                </a:cubicBezTo>
                <a:lnTo>
                  <a:pt x="5461" y="2856"/>
                </a:lnTo>
                <a:cubicBezTo>
                  <a:pt x="5450" y="2845"/>
                  <a:pt x="5438" y="2840"/>
                  <a:pt x="5425" y="2840"/>
                </a:cubicBezTo>
                <a:close/>
                <a:moveTo>
                  <a:pt x="3442" y="2868"/>
                </a:moveTo>
                <a:cubicBezTo>
                  <a:pt x="3415" y="2868"/>
                  <a:pt x="3392" y="2903"/>
                  <a:pt x="3418" y="2928"/>
                </a:cubicBezTo>
                <a:cubicBezTo>
                  <a:pt x="3428" y="2939"/>
                  <a:pt x="3437" y="2948"/>
                  <a:pt x="3447" y="2958"/>
                </a:cubicBezTo>
                <a:cubicBezTo>
                  <a:pt x="3454" y="2965"/>
                  <a:pt x="3463" y="2968"/>
                  <a:pt x="3471" y="2968"/>
                </a:cubicBezTo>
                <a:cubicBezTo>
                  <a:pt x="3499" y="2968"/>
                  <a:pt x="3523" y="2933"/>
                  <a:pt x="3497" y="2908"/>
                </a:cubicBezTo>
                <a:cubicBezTo>
                  <a:pt x="3487" y="2898"/>
                  <a:pt x="3476" y="2889"/>
                  <a:pt x="3467" y="2879"/>
                </a:cubicBezTo>
                <a:cubicBezTo>
                  <a:pt x="3459" y="2871"/>
                  <a:pt x="3451" y="2868"/>
                  <a:pt x="3442" y="2868"/>
                </a:cubicBezTo>
                <a:close/>
                <a:moveTo>
                  <a:pt x="9645" y="2869"/>
                </a:moveTo>
                <a:cubicBezTo>
                  <a:pt x="9620" y="2869"/>
                  <a:pt x="9596" y="2895"/>
                  <a:pt x="9611" y="2923"/>
                </a:cubicBezTo>
                <a:cubicBezTo>
                  <a:pt x="9618" y="2939"/>
                  <a:pt x="9631" y="2949"/>
                  <a:pt x="9643" y="2957"/>
                </a:cubicBezTo>
                <a:cubicBezTo>
                  <a:pt x="9649" y="2965"/>
                  <a:pt x="9658" y="2971"/>
                  <a:pt x="9671" y="2971"/>
                </a:cubicBezTo>
                <a:lnTo>
                  <a:pt x="9692" y="2971"/>
                </a:lnTo>
                <a:cubicBezTo>
                  <a:pt x="9695" y="2971"/>
                  <a:pt x="9697" y="2970"/>
                  <a:pt x="9700" y="2970"/>
                </a:cubicBezTo>
                <a:lnTo>
                  <a:pt x="9701" y="2970"/>
                </a:lnTo>
                <a:cubicBezTo>
                  <a:pt x="9702" y="2970"/>
                  <a:pt x="9702" y="2969"/>
                  <a:pt x="9704" y="2969"/>
                </a:cubicBezTo>
                <a:cubicBezTo>
                  <a:pt x="9711" y="2966"/>
                  <a:pt x="9717" y="2961"/>
                  <a:pt x="9720" y="2954"/>
                </a:cubicBezTo>
                <a:cubicBezTo>
                  <a:pt x="9723" y="2948"/>
                  <a:pt x="9726" y="2941"/>
                  <a:pt x="9726" y="2934"/>
                </a:cubicBezTo>
                <a:cubicBezTo>
                  <a:pt x="9726" y="2924"/>
                  <a:pt x="9722" y="2917"/>
                  <a:pt x="9717" y="2911"/>
                </a:cubicBezTo>
                <a:cubicBezTo>
                  <a:pt x="9711" y="2904"/>
                  <a:pt x="9704" y="2901"/>
                  <a:pt x="9695" y="2899"/>
                </a:cubicBezTo>
                <a:cubicBezTo>
                  <a:pt x="9694" y="2899"/>
                  <a:pt x="9692" y="2898"/>
                  <a:pt x="9691" y="2898"/>
                </a:cubicBezTo>
                <a:cubicBezTo>
                  <a:pt x="9683" y="2897"/>
                  <a:pt x="9679" y="2891"/>
                  <a:pt x="9676" y="2886"/>
                </a:cubicBezTo>
                <a:cubicBezTo>
                  <a:pt x="9668" y="2874"/>
                  <a:pt x="9656" y="2869"/>
                  <a:pt x="9645" y="2869"/>
                </a:cubicBezTo>
                <a:close/>
                <a:moveTo>
                  <a:pt x="11131" y="2825"/>
                </a:moveTo>
                <a:cubicBezTo>
                  <a:pt x="11112" y="2825"/>
                  <a:pt x="11092" y="2836"/>
                  <a:pt x="11083" y="2853"/>
                </a:cubicBezTo>
                <a:cubicBezTo>
                  <a:pt x="11067" y="2880"/>
                  <a:pt x="11079" y="2908"/>
                  <a:pt x="11103" y="2926"/>
                </a:cubicBezTo>
                <a:cubicBezTo>
                  <a:pt x="11123" y="2942"/>
                  <a:pt x="11141" y="2955"/>
                  <a:pt x="11162" y="2970"/>
                </a:cubicBezTo>
                <a:cubicBezTo>
                  <a:pt x="11170" y="2975"/>
                  <a:pt x="11179" y="2978"/>
                  <a:pt x="11188" y="2978"/>
                </a:cubicBezTo>
                <a:cubicBezTo>
                  <a:pt x="11207" y="2978"/>
                  <a:pt x="11227" y="2967"/>
                  <a:pt x="11236" y="2950"/>
                </a:cubicBezTo>
                <a:cubicBezTo>
                  <a:pt x="11251" y="2923"/>
                  <a:pt x="11240" y="2895"/>
                  <a:pt x="11216" y="2877"/>
                </a:cubicBezTo>
                <a:cubicBezTo>
                  <a:pt x="11197" y="2861"/>
                  <a:pt x="11177" y="2846"/>
                  <a:pt x="11156" y="2833"/>
                </a:cubicBezTo>
                <a:cubicBezTo>
                  <a:pt x="11149" y="2827"/>
                  <a:pt x="11140" y="2825"/>
                  <a:pt x="11131" y="2825"/>
                </a:cubicBezTo>
                <a:close/>
                <a:moveTo>
                  <a:pt x="10317" y="2917"/>
                </a:moveTo>
                <a:cubicBezTo>
                  <a:pt x="10271" y="2917"/>
                  <a:pt x="10271" y="2987"/>
                  <a:pt x="10317" y="2987"/>
                </a:cubicBezTo>
                <a:lnTo>
                  <a:pt x="10333" y="2987"/>
                </a:lnTo>
                <a:cubicBezTo>
                  <a:pt x="10378" y="2987"/>
                  <a:pt x="10378" y="2917"/>
                  <a:pt x="10333" y="2917"/>
                </a:cubicBezTo>
                <a:close/>
                <a:moveTo>
                  <a:pt x="19436" y="2914"/>
                </a:moveTo>
                <a:cubicBezTo>
                  <a:pt x="19422" y="2914"/>
                  <a:pt x="19410" y="2932"/>
                  <a:pt x="19423" y="2944"/>
                </a:cubicBezTo>
                <a:cubicBezTo>
                  <a:pt x="19429" y="2950"/>
                  <a:pt x="19428" y="2955"/>
                  <a:pt x="19422" y="2963"/>
                </a:cubicBezTo>
                <a:cubicBezTo>
                  <a:pt x="19408" y="2973"/>
                  <a:pt x="19421" y="2991"/>
                  <a:pt x="19435" y="2991"/>
                </a:cubicBezTo>
                <a:cubicBezTo>
                  <a:pt x="19439" y="2991"/>
                  <a:pt x="19443" y="2990"/>
                  <a:pt x="19447" y="2987"/>
                </a:cubicBezTo>
                <a:cubicBezTo>
                  <a:pt x="19468" y="2970"/>
                  <a:pt x="19468" y="2937"/>
                  <a:pt x="19448" y="2919"/>
                </a:cubicBezTo>
                <a:cubicBezTo>
                  <a:pt x="19444" y="2915"/>
                  <a:pt x="19440" y="2914"/>
                  <a:pt x="19436" y="2914"/>
                </a:cubicBezTo>
                <a:close/>
                <a:moveTo>
                  <a:pt x="21959" y="2933"/>
                </a:moveTo>
                <a:cubicBezTo>
                  <a:pt x="21914" y="2933"/>
                  <a:pt x="21914" y="3005"/>
                  <a:pt x="21960" y="3005"/>
                </a:cubicBezTo>
                <a:cubicBezTo>
                  <a:pt x="22005" y="3005"/>
                  <a:pt x="22005" y="2933"/>
                  <a:pt x="21960" y="2933"/>
                </a:cubicBezTo>
                <a:cubicBezTo>
                  <a:pt x="21960" y="2933"/>
                  <a:pt x="21959" y="2933"/>
                  <a:pt x="21959" y="2933"/>
                </a:cubicBezTo>
                <a:close/>
                <a:moveTo>
                  <a:pt x="496" y="2950"/>
                </a:moveTo>
                <a:cubicBezTo>
                  <a:pt x="450" y="2950"/>
                  <a:pt x="450" y="3021"/>
                  <a:pt x="496" y="3021"/>
                </a:cubicBezTo>
                <a:cubicBezTo>
                  <a:pt x="542" y="3021"/>
                  <a:pt x="542" y="2950"/>
                  <a:pt x="496" y="2950"/>
                </a:cubicBezTo>
                <a:close/>
                <a:moveTo>
                  <a:pt x="13561" y="2936"/>
                </a:moveTo>
                <a:cubicBezTo>
                  <a:pt x="13544" y="2936"/>
                  <a:pt x="13527" y="2944"/>
                  <a:pt x="13516" y="2963"/>
                </a:cubicBezTo>
                <a:cubicBezTo>
                  <a:pt x="13504" y="2986"/>
                  <a:pt x="13511" y="3022"/>
                  <a:pt x="13535" y="3036"/>
                </a:cubicBezTo>
                <a:cubicBezTo>
                  <a:pt x="13546" y="3041"/>
                  <a:pt x="13555" y="3046"/>
                  <a:pt x="13566" y="3052"/>
                </a:cubicBezTo>
                <a:cubicBezTo>
                  <a:pt x="13574" y="3056"/>
                  <a:pt x="13584" y="3058"/>
                  <a:pt x="13593" y="3058"/>
                </a:cubicBezTo>
                <a:cubicBezTo>
                  <a:pt x="13611" y="3058"/>
                  <a:pt x="13629" y="3050"/>
                  <a:pt x="13639" y="3032"/>
                </a:cubicBezTo>
                <a:cubicBezTo>
                  <a:pt x="13654" y="3008"/>
                  <a:pt x="13645" y="2971"/>
                  <a:pt x="13619" y="2958"/>
                </a:cubicBezTo>
                <a:cubicBezTo>
                  <a:pt x="13609" y="2953"/>
                  <a:pt x="13600" y="2948"/>
                  <a:pt x="13590" y="2943"/>
                </a:cubicBezTo>
                <a:cubicBezTo>
                  <a:pt x="13581" y="2938"/>
                  <a:pt x="13571" y="2936"/>
                  <a:pt x="13561" y="2936"/>
                </a:cubicBezTo>
                <a:close/>
                <a:moveTo>
                  <a:pt x="6430" y="2964"/>
                </a:moveTo>
                <a:cubicBezTo>
                  <a:pt x="6362" y="2964"/>
                  <a:pt x="6361" y="3071"/>
                  <a:pt x="6430" y="3071"/>
                </a:cubicBezTo>
                <a:cubicBezTo>
                  <a:pt x="6500" y="3071"/>
                  <a:pt x="6500" y="2964"/>
                  <a:pt x="6430" y="2964"/>
                </a:cubicBezTo>
                <a:close/>
                <a:moveTo>
                  <a:pt x="8586" y="2988"/>
                </a:moveTo>
                <a:cubicBezTo>
                  <a:pt x="8552" y="2988"/>
                  <a:pt x="8541" y="3045"/>
                  <a:pt x="8579" y="3058"/>
                </a:cubicBezTo>
                <a:cubicBezTo>
                  <a:pt x="8594" y="3063"/>
                  <a:pt x="8609" y="3068"/>
                  <a:pt x="8623" y="3074"/>
                </a:cubicBezTo>
                <a:cubicBezTo>
                  <a:pt x="8628" y="3075"/>
                  <a:pt x="8632" y="3076"/>
                  <a:pt x="8636" y="3076"/>
                </a:cubicBezTo>
                <a:cubicBezTo>
                  <a:pt x="8671" y="3076"/>
                  <a:pt x="8682" y="3020"/>
                  <a:pt x="8643" y="3006"/>
                </a:cubicBezTo>
                <a:cubicBezTo>
                  <a:pt x="8629" y="3000"/>
                  <a:pt x="8613" y="2995"/>
                  <a:pt x="8599" y="2990"/>
                </a:cubicBezTo>
                <a:cubicBezTo>
                  <a:pt x="8594" y="2988"/>
                  <a:pt x="8590" y="2988"/>
                  <a:pt x="8586" y="2988"/>
                </a:cubicBezTo>
                <a:close/>
                <a:moveTo>
                  <a:pt x="17705" y="2994"/>
                </a:moveTo>
                <a:cubicBezTo>
                  <a:pt x="17670" y="2994"/>
                  <a:pt x="17660" y="3051"/>
                  <a:pt x="17698" y="3064"/>
                </a:cubicBezTo>
                <a:cubicBezTo>
                  <a:pt x="17714" y="3069"/>
                  <a:pt x="17729" y="3075"/>
                  <a:pt x="17743" y="3080"/>
                </a:cubicBezTo>
                <a:cubicBezTo>
                  <a:pt x="17748" y="3081"/>
                  <a:pt x="17751" y="3082"/>
                  <a:pt x="17755" y="3082"/>
                </a:cubicBezTo>
                <a:cubicBezTo>
                  <a:pt x="17790" y="3082"/>
                  <a:pt x="17802" y="3025"/>
                  <a:pt x="17762" y="3012"/>
                </a:cubicBezTo>
                <a:cubicBezTo>
                  <a:pt x="17747" y="3007"/>
                  <a:pt x="17733" y="3001"/>
                  <a:pt x="17718" y="2996"/>
                </a:cubicBezTo>
                <a:cubicBezTo>
                  <a:pt x="17714" y="2995"/>
                  <a:pt x="17709" y="2994"/>
                  <a:pt x="17705" y="2994"/>
                </a:cubicBezTo>
                <a:close/>
                <a:moveTo>
                  <a:pt x="24276" y="3000"/>
                </a:moveTo>
                <a:cubicBezTo>
                  <a:pt x="24270" y="3000"/>
                  <a:pt x="24264" y="3001"/>
                  <a:pt x="24257" y="3006"/>
                </a:cubicBezTo>
                <a:cubicBezTo>
                  <a:pt x="24242" y="3016"/>
                  <a:pt x="24228" y="3025"/>
                  <a:pt x="24213" y="3036"/>
                </a:cubicBezTo>
                <a:cubicBezTo>
                  <a:pt x="24180" y="3056"/>
                  <a:pt x="24200" y="3103"/>
                  <a:pt x="24230" y="3103"/>
                </a:cubicBezTo>
                <a:cubicBezTo>
                  <a:pt x="24236" y="3103"/>
                  <a:pt x="24243" y="3101"/>
                  <a:pt x="24249" y="3097"/>
                </a:cubicBezTo>
                <a:cubicBezTo>
                  <a:pt x="24265" y="3086"/>
                  <a:pt x="24278" y="3078"/>
                  <a:pt x="24293" y="3067"/>
                </a:cubicBezTo>
                <a:cubicBezTo>
                  <a:pt x="24325" y="3046"/>
                  <a:pt x="24306" y="3000"/>
                  <a:pt x="24276" y="3000"/>
                </a:cubicBezTo>
                <a:close/>
                <a:moveTo>
                  <a:pt x="20397" y="3033"/>
                </a:moveTo>
                <a:cubicBezTo>
                  <a:pt x="20352" y="3033"/>
                  <a:pt x="20352" y="3104"/>
                  <a:pt x="20397" y="3104"/>
                </a:cubicBezTo>
                <a:cubicBezTo>
                  <a:pt x="20397" y="3104"/>
                  <a:pt x="20398" y="3104"/>
                  <a:pt x="20398" y="3104"/>
                </a:cubicBezTo>
                <a:cubicBezTo>
                  <a:pt x="20442" y="3104"/>
                  <a:pt x="20443" y="3033"/>
                  <a:pt x="20397" y="3033"/>
                </a:cubicBezTo>
                <a:close/>
                <a:moveTo>
                  <a:pt x="18337" y="3043"/>
                </a:moveTo>
                <a:cubicBezTo>
                  <a:pt x="18293" y="3043"/>
                  <a:pt x="18292" y="3115"/>
                  <a:pt x="18338" y="3115"/>
                </a:cubicBezTo>
                <a:cubicBezTo>
                  <a:pt x="18385" y="3115"/>
                  <a:pt x="18385" y="3043"/>
                  <a:pt x="18338" y="3043"/>
                </a:cubicBezTo>
                <a:cubicBezTo>
                  <a:pt x="18338" y="3043"/>
                  <a:pt x="18338" y="3043"/>
                  <a:pt x="18337" y="3043"/>
                </a:cubicBezTo>
                <a:close/>
                <a:moveTo>
                  <a:pt x="18624" y="3030"/>
                </a:moveTo>
                <a:cubicBezTo>
                  <a:pt x="18592" y="3030"/>
                  <a:pt x="18570" y="3078"/>
                  <a:pt x="18606" y="3096"/>
                </a:cubicBezTo>
                <a:cubicBezTo>
                  <a:pt x="18616" y="3101"/>
                  <a:pt x="18625" y="3106"/>
                  <a:pt x="18636" y="3111"/>
                </a:cubicBezTo>
                <a:cubicBezTo>
                  <a:pt x="18642" y="3114"/>
                  <a:pt x="18647" y="3115"/>
                  <a:pt x="18652" y="3115"/>
                </a:cubicBezTo>
                <a:cubicBezTo>
                  <a:pt x="18685" y="3115"/>
                  <a:pt x="18707" y="3068"/>
                  <a:pt x="18672" y="3050"/>
                </a:cubicBezTo>
                <a:cubicBezTo>
                  <a:pt x="18661" y="3044"/>
                  <a:pt x="18652" y="3039"/>
                  <a:pt x="18641" y="3034"/>
                </a:cubicBezTo>
                <a:cubicBezTo>
                  <a:pt x="18635" y="3031"/>
                  <a:pt x="18630" y="3030"/>
                  <a:pt x="18624" y="3030"/>
                </a:cubicBezTo>
                <a:close/>
                <a:moveTo>
                  <a:pt x="19771" y="3031"/>
                </a:moveTo>
                <a:cubicBezTo>
                  <a:pt x="19767" y="3031"/>
                  <a:pt x="19762" y="3032"/>
                  <a:pt x="19757" y="3033"/>
                </a:cubicBezTo>
                <a:cubicBezTo>
                  <a:pt x="19716" y="3042"/>
                  <a:pt x="19729" y="3101"/>
                  <a:pt x="19766" y="3102"/>
                </a:cubicBezTo>
                <a:cubicBezTo>
                  <a:pt x="19771" y="3112"/>
                  <a:pt x="19783" y="3117"/>
                  <a:pt x="19795" y="3117"/>
                </a:cubicBezTo>
                <a:cubicBezTo>
                  <a:pt x="19801" y="3117"/>
                  <a:pt x="19808" y="3116"/>
                  <a:pt x="19813" y="3112"/>
                </a:cubicBezTo>
                <a:cubicBezTo>
                  <a:pt x="19831" y="3102"/>
                  <a:pt x="19834" y="3081"/>
                  <a:pt x="19826" y="3064"/>
                </a:cubicBezTo>
                <a:cubicBezTo>
                  <a:pt x="19817" y="3042"/>
                  <a:pt x="19794" y="3031"/>
                  <a:pt x="19771" y="3031"/>
                </a:cubicBezTo>
                <a:close/>
                <a:moveTo>
                  <a:pt x="22426" y="3040"/>
                </a:moveTo>
                <a:cubicBezTo>
                  <a:pt x="22408" y="3040"/>
                  <a:pt x="22391" y="3052"/>
                  <a:pt x="22391" y="3075"/>
                </a:cubicBezTo>
                <a:lnTo>
                  <a:pt x="22391" y="3105"/>
                </a:lnTo>
                <a:cubicBezTo>
                  <a:pt x="22390" y="3127"/>
                  <a:pt x="22407" y="3138"/>
                  <a:pt x="22425" y="3138"/>
                </a:cubicBezTo>
                <a:cubicBezTo>
                  <a:pt x="22442" y="3138"/>
                  <a:pt x="22460" y="3127"/>
                  <a:pt x="22461" y="3105"/>
                </a:cubicBezTo>
                <a:lnTo>
                  <a:pt x="22461" y="3075"/>
                </a:lnTo>
                <a:cubicBezTo>
                  <a:pt x="22461" y="3052"/>
                  <a:pt x="22443" y="3040"/>
                  <a:pt x="22426" y="3040"/>
                </a:cubicBezTo>
                <a:close/>
                <a:moveTo>
                  <a:pt x="15243" y="3095"/>
                </a:moveTo>
                <a:cubicBezTo>
                  <a:pt x="15197" y="3095"/>
                  <a:pt x="15197" y="3165"/>
                  <a:pt x="15243" y="3165"/>
                </a:cubicBezTo>
                <a:cubicBezTo>
                  <a:pt x="15289" y="3165"/>
                  <a:pt x="15289" y="3095"/>
                  <a:pt x="15243" y="3095"/>
                </a:cubicBezTo>
                <a:close/>
                <a:moveTo>
                  <a:pt x="16235" y="3097"/>
                </a:moveTo>
                <a:cubicBezTo>
                  <a:pt x="16190" y="3097"/>
                  <a:pt x="16189" y="3168"/>
                  <a:pt x="16235" y="3168"/>
                </a:cubicBezTo>
                <a:cubicBezTo>
                  <a:pt x="16280" y="3168"/>
                  <a:pt x="16280" y="3097"/>
                  <a:pt x="16235" y="3097"/>
                </a:cubicBezTo>
                <a:close/>
                <a:moveTo>
                  <a:pt x="15452" y="3154"/>
                </a:moveTo>
                <a:cubicBezTo>
                  <a:pt x="15406" y="3154"/>
                  <a:pt x="15406" y="3226"/>
                  <a:pt x="15452" y="3226"/>
                </a:cubicBezTo>
                <a:cubicBezTo>
                  <a:pt x="15453" y="3226"/>
                  <a:pt x="15453" y="3226"/>
                  <a:pt x="15453" y="3226"/>
                </a:cubicBezTo>
                <a:cubicBezTo>
                  <a:pt x="15498" y="3226"/>
                  <a:pt x="15499" y="3154"/>
                  <a:pt x="15452" y="3154"/>
                </a:cubicBezTo>
                <a:close/>
                <a:moveTo>
                  <a:pt x="12632" y="3075"/>
                </a:moveTo>
                <a:cubicBezTo>
                  <a:pt x="12618" y="3075"/>
                  <a:pt x="12604" y="3083"/>
                  <a:pt x="12600" y="3100"/>
                </a:cubicBezTo>
                <a:cubicBezTo>
                  <a:pt x="12586" y="3147"/>
                  <a:pt x="12580" y="3195"/>
                  <a:pt x="12580" y="3243"/>
                </a:cubicBezTo>
                <a:cubicBezTo>
                  <a:pt x="12579" y="3266"/>
                  <a:pt x="12597" y="3278"/>
                  <a:pt x="12615" y="3278"/>
                </a:cubicBezTo>
                <a:cubicBezTo>
                  <a:pt x="12632" y="3278"/>
                  <a:pt x="12650" y="3266"/>
                  <a:pt x="12650" y="3243"/>
                </a:cubicBezTo>
                <a:cubicBezTo>
                  <a:pt x="12652" y="3201"/>
                  <a:pt x="12657" y="3160"/>
                  <a:pt x="12668" y="3120"/>
                </a:cubicBezTo>
                <a:cubicBezTo>
                  <a:pt x="12675" y="3093"/>
                  <a:pt x="12653" y="3075"/>
                  <a:pt x="12632" y="3075"/>
                </a:cubicBezTo>
                <a:close/>
                <a:moveTo>
                  <a:pt x="18578" y="3225"/>
                </a:moveTo>
                <a:cubicBezTo>
                  <a:pt x="18532" y="3225"/>
                  <a:pt x="18532" y="3295"/>
                  <a:pt x="18578" y="3295"/>
                </a:cubicBezTo>
                <a:cubicBezTo>
                  <a:pt x="18624" y="3295"/>
                  <a:pt x="18624" y="3225"/>
                  <a:pt x="18578" y="3225"/>
                </a:cubicBezTo>
                <a:close/>
                <a:moveTo>
                  <a:pt x="21132" y="3231"/>
                </a:moveTo>
                <a:cubicBezTo>
                  <a:pt x="21086" y="3231"/>
                  <a:pt x="21086" y="3301"/>
                  <a:pt x="21132" y="3301"/>
                </a:cubicBezTo>
                <a:lnTo>
                  <a:pt x="21148" y="3301"/>
                </a:lnTo>
                <a:cubicBezTo>
                  <a:pt x="21193" y="3301"/>
                  <a:pt x="21193" y="3231"/>
                  <a:pt x="21148" y="3231"/>
                </a:cubicBezTo>
                <a:close/>
                <a:moveTo>
                  <a:pt x="21343" y="3247"/>
                </a:moveTo>
                <a:cubicBezTo>
                  <a:pt x="21297" y="3247"/>
                  <a:pt x="21297" y="3317"/>
                  <a:pt x="21343" y="3317"/>
                </a:cubicBezTo>
                <a:cubicBezTo>
                  <a:pt x="21389" y="3317"/>
                  <a:pt x="21389" y="3247"/>
                  <a:pt x="21343" y="3247"/>
                </a:cubicBezTo>
                <a:close/>
                <a:moveTo>
                  <a:pt x="18158" y="3174"/>
                </a:moveTo>
                <a:cubicBezTo>
                  <a:pt x="18111" y="3174"/>
                  <a:pt x="18081" y="3244"/>
                  <a:pt x="18131" y="3274"/>
                </a:cubicBezTo>
                <a:cubicBezTo>
                  <a:pt x="18155" y="3289"/>
                  <a:pt x="18180" y="3304"/>
                  <a:pt x="18205" y="3319"/>
                </a:cubicBezTo>
                <a:cubicBezTo>
                  <a:pt x="18214" y="3324"/>
                  <a:pt x="18223" y="3326"/>
                  <a:pt x="18232" y="3326"/>
                </a:cubicBezTo>
                <a:cubicBezTo>
                  <a:pt x="18278" y="3326"/>
                  <a:pt x="18309" y="3257"/>
                  <a:pt x="18260" y="3227"/>
                </a:cubicBezTo>
                <a:cubicBezTo>
                  <a:pt x="18236" y="3211"/>
                  <a:pt x="18211" y="3196"/>
                  <a:pt x="18185" y="3183"/>
                </a:cubicBezTo>
                <a:cubicBezTo>
                  <a:pt x="18176" y="3177"/>
                  <a:pt x="18166" y="3174"/>
                  <a:pt x="18158" y="3174"/>
                </a:cubicBezTo>
                <a:close/>
                <a:moveTo>
                  <a:pt x="3080" y="3181"/>
                </a:moveTo>
                <a:cubicBezTo>
                  <a:pt x="3056" y="3181"/>
                  <a:pt x="3036" y="3197"/>
                  <a:pt x="3028" y="3219"/>
                </a:cubicBezTo>
                <a:cubicBezTo>
                  <a:pt x="3023" y="3235"/>
                  <a:pt x="3017" y="3249"/>
                  <a:pt x="3012" y="3263"/>
                </a:cubicBezTo>
                <a:cubicBezTo>
                  <a:pt x="3004" y="3291"/>
                  <a:pt x="3023" y="3322"/>
                  <a:pt x="3049" y="3329"/>
                </a:cubicBezTo>
                <a:cubicBezTo>
                  <a:pt x="3053" y="3330"/>
                  <a:pt x="3057" y="3331"/>
                  <a:pt x="3062" y="3331"/>
                </a:cubicBezTo>
                <a:cubicBezTo>
                  <a:pt x="3086" y="3331"/>
                  <a:pt x="3107" y="3314"/>
                  <a:pt x="3115" y="3292"/>
                </a:cubicBezTo>
                <a:cubicBezTo>
                  <a:pt x="3120" y="3277"/>
                  <a:pt x="3125" y="3262"/>
                  <a:pt x="3130" y="3248"/>
                </a:cubicBezTo>
                <a:cubicBezTo>
                  <a:pt x="3140" y="3220"/>
                  <a:pt x="3120" y="3189"/>
                  <a:pt x="3094" y="3183"/>
                </a:cubicBezTo>
                <a:cubicBezTo>
                  <a:pt x="3089" y="3181"/>
                  <a:pt x="3084" y="3181"/>
                  <a:pt x="3080" y="3181"/>
                </a:cubicBezTo>
                <a:close/>
                <a:moveTo>
                  <a:pt x="10497" y="3263"/>
                </a:moveTo>
                <a:cubicBezTo>
                  <a:pt x="10452" y="3263"/>
                  <a:pt x="10450" y="3335"/>
                  <a:pt x="10497" y="3335"/>
                </a:cubicBezTo>
                <a:lnTo>
                  <a:pt x="10513" y="3335"/>
                </a:lnTo>
                <a:cubicBezTo>
                  <a:pt x="10559" y="3335"/>
                  <a:pt x="10559" y="3263"/>
                  <a:pt x="10513" y="3263"/>
                </a:cubicBezTo>
                <a:close/>
                <a:moveTo>
                  <a:pt x="11894" y="3205"/>
                </a:moveTo>
                <a:cubicBezTo>
                  <a:pt x="11868" y="3205"/>
                  <a:pt x="11841" y="3222"/>
                  <a:pt x="11841" y="3257"/>
                </a:cubicBezTo>
                <a:lnTo>
                  <a:pt x="11841" y="3301"/>
                </a:lnTo>
                <a:cubicBezTo>
                  <a:pt x="11841" y="3335"/>
                  <a:pt x="11868" y="3353"/>
                  <a:pt x="11895" y="3353"/>
                </a:cubicBezTo>
                <a:cubicBezTo>
                  <a:pt x="11922" y="3353"/>
                  <a:pt x="11948" y="3336"/>
                  <a:pt x="11948" y="3301"/>
                </a:cubicBezTo>
                <a:lnTo>
                  <a:pt x="11948" y="3257"/>
                </a:lnTo>
                <a:cubicBezTo>
                  <a:pt x="11948" y="3222"/>
                  <a:pt x="11921" y="3205"/>
                  <a:pt x="11894" y="3205"/>
                </a:cubicBezTo>
                <a:close/>
                <a:moveTo>
                  <a:pt x="14240" y="3240"/>
                </a:moveTo>
                <a:cubicBezTo>
                  <a:pt x="14199" y="3240"/>
                  <a:pt x="14162" y="3293"/>
                  <a:pt x="14199" y="3330"/>
                </a:cubicBezTo>
                <a:lnTo>
                  <a:pt x="14215" y="3346"/>
                </a:lnTo>
                <a:cubicBezTo>
                  <a:pt x="14226" y="3357"/>
                  <a:pt x="14239" y="3362"/>
                  <a:pt x="14251" y="3362"/>
                </a:cubicBezTo>
                <a:cubicBezTo>
                  <a:pt x="14292" y="3362"/>
                  <a:pt x="14329" y="3309"/>
                  <a:pt x="14292" y="3272"/>
                </a:cubicBezTo>
                <a:lnTo>
                  <a:pt x="14276" y="3256"/>
                </a:lnTo>
                <a:cubicBezTo>
                  <a:pt x="14265" y="3245"/>
                  <a:pt x="14252" y="3240"/>
                  <a:pt x="14240" y="3240"/>
                </a:cubicBezTo>
                <a:close/>
                <a:moveTo>
                  <a:pt x="12257" y="3267"/>
                </a:moveTo>
                <a:cubicBezTo>
                  <a:pt x="12230" y="3267"/>
                  <a:pt x="12206" y="3302"/>
                  <a:pt x="12230" y="3327"/>
                </a:cubicBezTo>
                <a:cubicBezTo>
                  <a:pt x="12240" y="3338"/>
                  <a:pt x="12251" y="3347"/>
                  <a:pt x="12260" y="3358"/>
                </a:cubicBezTo>
                <a:cubicBezTo>
                  <a:pt x="12268" y="3365"/>
                  <a:pt x="12276" y="3368"/>
                  <a:pt x="12284" y="3368"/>
                </a:cubicBezTo>
                <a:cubicBezTo>
                  <a:pt x="12312" y="3368"/>
                  <a:pt x="12336" y="3333"/>
                  <a:pt x="12310" y="3308"/>
                </a:cubicBezTo>
                <a:cubicBezTo>
                  <a:pt x="12299" y="3298"/>
                  <a:pt x="12289" y="3288"/>
                  <a:pt x="12280" y="3278"/>
                </a:cubicBezTo>
                <a:cubicBezTo>
                  <a:pt x="12273" y="3270"/>
                  <a:pt x="12265" y="3267"/>
                  <a:pt x="12257" y="3267"/>
                </a:cubicBezTo>
                <a:close/>
                <a:moveTo>
                  <a:pt x="7628" y="3226"/>
                </a:moveTo>
                <a:cubicBezTo>
                  <a:pt x="7607" y="3226"/>
                  <a:pt x="7585" y="3243"/>
                  <a:pt x="7590" y="3270"/>
                </a:cubicBezTo>
                <a:lnTo>
                  <a:pt x="7606" y="3345"/>
                </a:lnTo>
                <a:cubicBezTo>
                  <a:pt x="7610" y="3363"/>
                  <a:pt x="7623" y="3370"/>
                  <a:pt x="7637" y="3370"/>
                </a:cubicBezTo>
                <a:cubicBezTo>
                  <a:pt x="7657" y="3370"/>
                  <a:pt x="7680" y="3353"/>
                  <a:pt x="7674" y="3326"/>
                </a:cubicBezTo>
                <a:lnTo>
                  <a:pt x="7658" y="3252"/>
                </a:lnTo>
                <a:cubicBezTo>
                  <a:pt x="7655" y="3234"/>
                  <a:pt x="7642" y="3226"/>
                  <a:pt x="7628" y="3226"/>
                </a:cubicBezTo>
                <a:close/>
                <a:moveTo>
                  <a:pt x="8168" y="3301"/>
                </a:moveTo>
                <a:cubicBezTo>
                  <a:pt x="8122" y="3301"/>
                  <a:pt x="8122" y="3372"/>
                  <a:pt x="8168" y="3372"/>
                </a:cubicBezTo>
                <a:cubicBezTo>
                  <a:pt x="8213" y="3372"/>
                  <a:pt x="8213" y="3301"/>
                  <a:pt x="8168" y="3301"/>
                </a:cubicBezTo>
                <a:close/>
                <a:moveTo>
                  <a:pt x="20746" y="3274"/>
                </a:moveTo>
                <a:cubicBezTo>
                  <a:pt x="20722" y="3274"/>
                  <a:pt x="20698" y="3300"/>
                  <a:pt x="20711" y="3327"/>
                </a:cubicBezTo>
                <a:cubicBezTo>
                  <a:pt x="20716" y="3338"/>
                  <a:pt x="20722" y="3347"/>
                  <a:pt x="20727" y="3358"/>
                </a:cubicBezTo>
                <a:cubicBezTo>
                  <a:pt x="20734" y="3370"/>
                  <a:pt x="20744" y="3376"/>
                  <a:pt x="20755" y="3376"/>
                </a:cubicBezTo>
                <a:cubicBezTo>
                  <a:pt x="20778" y="3376"/>
                  <a:pt x="20803" y="3350"/>
                  <a:pt x="20789" y="3322"/>
                </a:cubicBezTo>
                <a:cubicBezTo>
                  <a:pt x="20784" y="3311"/>
                  <a:pt x="20778" y="3303"/>
                  <a:pt x="20773" y="3293"/>
                </a:cubicBezTo>
                <a:cubicBezTo>
                  <a:pt x="20766" y="3280"/>
                  <a:pt x="20756" y="3274"/>
                  <a:pt x="20746" y="3274"/>
                </a:cubicBezTo>
                <a:close/>
                <a:moveTo>
                  <a:pt x="5619" y="3310"/>
                </a:moveTo>
                <a:cubicBezTo>
                  <a:pt x="5572" y="3310"/>
                  <a:pt x="5572" y="3382"/>
                  <a:pt x="5619" y="3382"/>
                </a:cubicBezTo>
                <a:cubicBezTo>
                  <a:pt x="5665" y="3382"/>
                  <a:pt x="5665" y="3310"/>
                  <a:pt x="5619" y="3310"/>
                </a:cubicBezTo>
                <a:close/>
                <a:moveTo>
                  <a:pt x="4116" y="3291"/>
                </a:moveTo>
                <a:cubicBezTo>
                  <a:pt x="4089" y="3291"/>
                  <a:pt x="4065" y="3327"/>
                  <a:pt x="4090" y="3351"/>
                </a:cubicBezTo>
                <a:lnTo>
                  <a:pt x="4120" y="3382"/>
                </a:lnTo>
                <a:cubicBezTo>
                  <a:pt x="4128" y="3389"/>
                  <a:pt x="4136" y="3393"/>
                  <a:pt x="4144" y="3393"/>
                </a:cubicBezTo>
                <a:cubicBezTo>
                  <a:pt x="4171" y="3393"/>
                  <a:pt x="4196" y="3356"/>
                  <a:pt x="4170" y="3331"/>
                </a:cubicBezTo>
                <a:lnTo>
                  <a:pt x="4140" y="3301"/>
                </a:lnTo>
                <a:cubicBezTo>
                  <a:pt x="4133" y="3294"/>
                  <a:pt x="4124" y="3291"/>
                  <a:pt x="4116" y="3291"/>
                </a:cubicBezTo>
                <a:close/>
                <a:moveTo>
                  <a:pt x="2405" y="3271"/>
                </a:moveTo>
                <a:cubicBezTo>
                  <a:pt x="2377" y="3271"/>
                  <a:pt x="2353" y="3307"/>
                  <a:pt x="2378" y="3331"/>
                </a:cubicBezTo>
                <a:cubicBezTo>
                  <a:pt x="2398" y="3351"/>
                  <a:pt x="2418" y="3372"/>
                  <a:pt x="2439" y="3392"/>
                </a:cubicBezTo>
                <a:cubicBezTo>
                  <a:pt x="2446" y="3399"/>
                  <a:pt x="2455" y="3402"/>
                  <a:pt x="2462" y="3402"/>
                </a:cubicBezTo>
                <a:cubicBezTo>
                  <a:pt x="2490" y="3402"/>
                  <a:pt x="2513" y="3366"/>
                  <a:pt x="2488" y="3342"/>
                </a:cubicBezTo>
                <a:cubicBezTo>
                  <a:pt x="2467" y="3322"/>
                  <a:pt x="2449" y="3301"/>
                  <a:pt x="2429" y="3282"/>
                </a:cubicBezTo>
                <a:cubicBezTo>
                  <a:pt x="2421" y="3274"/>
                  <a:pt x="2413" y="3271"/>
                  <a:pt x="2405" y="3271"/>
                </a:cubicBezTo>
                <a:close/>
                <a:moveTo>
                  <a:pt x="4807" y="3304"/>
                </a:moveTo>
                <a:cubicBezTo>
                  <a:pt x="4738" y="3304"/>
                  <a:pt x="4738" y="3411"/>
                  <a:pt x="4807" y="3411"/>
                </a:cubicBezTo>
                <a:cubicBezTo>
                  <a:pt x="4807" y="3411"/>
                  <a:pt x="4808" y="3411"/>
                  <a:pt x="4809" y="3411"/>
                </a:cubicBezTo>
                <a:cubicBezTo>
                  <a:pt x="4875" y="3411"/>
                  <a:pt x="4875" y="3305"/>
                  <a:pt x="4807" y="3304"/>
                </a:cubicBezTo>
                <a:close/>
                <a:moveTo>
                  <a:pt x="9310" y="3350"/>
                </a:moveTo>
                <a:cubicBezTo>
                  <a:pt x="9264" y="3350"/>
                  <a:pt x="9264" y="3420"/>
                  <a:pt x="9310" y="3420"/>
                </a:cubicBezTo>
                <a:cubicBezTo>
                  <a:pt x="9355" y="3420"/>
                  <a:pt x="9355" y="3350"/>
                  <a:pt x="9310" y="3350"/>
                </a:cubicBezTo>
                <a:close/>
                <a:moveTo>
                  <a:pt x="20097" y="3255"/>
                </a:moveTo>
                <a:cubicBezTo>
                  <a:pt x="20056" y="3255"/>
                  <a:pt x="20019" y="3309"/>
                  <a:pt x="20057" y="3346"/>
                </a:cubicBezTo>
                <a:cubicBezTo>
                  <a:pt x="20082" y="3370"/>
                  <a:pt x="20107" y="3395"/>
                  <a:pt x="20132" y="3421"/>
                </a:cubicBezTo>
                <a:cubicBezTo>
                  <a:pt x="20143" y="3433"/>
                  <a:pt x="20155" y="3437"/>
                  <a:pt x="20168" y="3437"/>
                </a:cubicBezTo>
                <a:cubicBezTo>
                  <a:pt x="20208" y="3437"/>
                  <a:pt x="20244" y="3384"/>
                  <a:pt x="20207" y="3347"/>
                </a:cubicBezTo>
                <a:cubicBezTo>
                  <a:pt x="20182" y="3322"/>
                  <a:pt x="20158" y="3298"/>
                  <a:pt x="20133" y="3272"/>
                </a:cubicBezTo>
                <a:cubicBezTo>
                  <a:pt x="20122" y="3260"/>
                  <a:pt x="20109" y="3255"/>
                  <a:pt x="20097" y="3255"/>
                </a:cubicBezTo>
                <a:close/>
                <a:moveTo>
                  <a:pt x="408" y="3344"/>
                </a:moveTo>
                <a:cubicBezTo>
                  <a:pt x="394" y="3344"/>
                  <a:pt x="380" y="3351"/>
                  <a:pt x="374" y="3368"/>
                </a:cubicBezTo>
                <a:cubicBezTo>
                  <a:pt x="369" y="3384"/>
                  <a:pt x="364" y="3398"/>
                  <a:pt x="359" y="3413"/>
                </a:cubicBezTo>
                <a:cubicBezTo>
                  <a:pt x="350" y="3439"/>
                  <a:pt x="371" y="3457"/>
                  <a:pt x="393" y="3457"/>
                </a:cubicBezTo>
                <a:cubicBezTo>
                  <a:pt x="407" y="3457"/>
                  <a:pt x="421" y="3449"/>
                  <a:pt x="427" y="3432"/>
                </a:cubicBezTo>
                <a:cubicBezTo>
                  <a:pt x="432" y="3416"/>
                  <a:pt x="437" y="3403"/>
                  <a:pt x="442" y="3388"/>
                </a:cubicBezTo>
                <a:cubicBezTo>
                  <a:pt x="451" y="3361"/>
                  <a:pt x="429" y="3344"/>
                  <a:pt x="408" y="3344"/>
                </a:cubicBezTo>
                <a:close/>
                <a:moveTo>
                  <a:pt x="17183" y="3307"/>
                </a:moveTo>
                <a:cubicBezTo>
                  <a:pt x="17142" y="3307"/>
                  <a:pt x="17106" y="3360"/>
                  <a:pt x="17143" y="3398"/>
                </a:cubicBezTo>
                <a:lnTo>
                  <a:pt x="17188" y="3442"/>
                </a:lnTo>
                <a:cubicBezTo>
                  <a:pt x="17199" y="3453"/>
                  <a:pt x="17212" y="3458"/>
                  <a:pt x="17224" y="3458"/>
                </a:cubicBezTo>
                <a:cubicBezTo>
                  <a:pt x="17264" y="3458"/>
                  <a:pt x="17301" y="3405"/>
                  <a:pt x="17264" y="3368"/>
                </a:cubicBezTo>
                <a:lnTo>
                  <a:pt x="17220" y="3324"/>
                </a:lnTo>
                <a:cubicBezTo>
                  <a:pt x="17208" y="3312"/>
                  <a:pt x="17195" y="3307"/>
                  <a:pt x="17183" y="3307"/>
                </a:cubicBezTo>
                <a:close/>
                <a:moveTo>
                  <a:pt x="15245" y="3363"/>
                </a:moveTo>
                <a:cubicBezTo>
                  <a:pt x="15175" y="3363"/>
                  <a:pt x="15175" y="3471"/>
                  <a:pt x="15245" y="3471"/>
                </a:cubicBezTo>
                <a:cubicBezTo>
                  <a:pt x="15313" y="3471"/>
                  <a:pt x="15313" y="3363"/>
                  <a:pt x="15245" y="3363"/>
                </a:cubicBezTo>
                <a:close/>
                <a:moveTo>
                  <a:pt x="1803" y="3344"/>
                </a:moveTo>
                <a:cubicBezTo>
                  <a:pt x="1763" y="3344"/>
                  <a:pt x="1727" y="3398"/>
                  <a:pt x="1763" y="3435"/>
                </a:cubicBezTo>
                <a:cubicBezTo>
                  <a:pt x="1773" y="3445"/>
                  <a:pt x="1783" y="3455"/>
                  <a:pt x="1792" y="3465"/>
                </a:cubicBezTo>
                <a:cubicBezTo>
                  <a:pt x="1802" y="3477"/>
                  <a:pt x="1815" y="3481"/>
                  <a:pt x="1827" y="3481"/>
                </a:cubicBezTo>
                <a:cubicBezTo>
                  <a:pt x="1867" y="3481"/>
                  <a:pt x="1904" y="3428"/>
                  <a:pt x="1868" y="3390"/>
                </a:cubicBezTo>
                <a:cubicBezTo>
                  <a:pt x="1858" y="3380"/>
                  <a:pt x="1848" y="3369"/>
                  <a:pt x="1839" y="3361"/>
                </a:cubicBezTo>
                <a:cubicBezTo>
                  <a:pt x="1828" y="3349"/>
                  <a:pt x="1816" y="3344"/>
                  <a:pt x="1803" y="3344"/>
                </a:cubicBezTo>
                <a:close/>
                <a:moveTo>
                  <a:pt x="5170" y="3352"/>
                </a:moveTo>
                <a:cubicBezTo>
                  <a:pt x="5146" y="3352"/>
                  <a:pt x="5126" y="3368"/>
                  <a:pt x="5118" y="3390"/>
                </a:cubicBezTo>
                <a:cubicBezTo>
                  <a:pt x="5113" y="3405"/>
                  <a:pt x="5107" y="3420"/>
                  <a:pt x="5102" y="3435"/>
                </a:cubicBezTo>
                <a:cubicBezTo>
                  <a:pt x="5092" y="3462"/>
                  <a:pt x="5113" y="3494"/>
                  <a:pt x="5139" y="3500"/>
                </a:cubicBezTo>
                <a:cubicBezTo>
                  <a:pt x="5144" y="3501"/>
                  <a:pt x="5148" y="3502"/>
                  <a:pt x="5153" y="3502"/>
                </a:cubicBezTo>
                <a:cubicBezTo>
                  <a:pt x="5177" y="3502"/>
                  <a:pt x="5197" y="3485"/>
                  <a:pt x="5205" y="3463"/>
                </a:cubicBezTo>
                <a:cubicBezTo>
                  <a:pt x="5210" y="3449"/>
                  <a:pt x="5215" y="3434"/>
                  <a:pt x="5220" y="3419"/>
                </a:cubicBezTo>
                <a:cubicBezTo>
                  <a:pt x="5231" y="3392"/>
                  <a:pt x="5210" y="3361"/>
                  <a:pt x="5184" y="3353"/>
                </a:cubicBezTo>
                <a:cubicBezTo>
                  <a:pt x="5179" y="3352"/>
                  <a:pt x="5175" y="3352"/>
                  <a:pt x="5170" y="3352"/>
                </a:cubicBezTo>
                <a:close/>
                <a:moveTo>
                  <a:pt x="8571" y="3378"/>
                </a:moveTo>
                <a:cubicBezTo>
                  <a:pt x="8558" y="3378"/>
                  <a:pt x="8545" y="3386"/>
                  <a:pt x="8541" y="3404"/>
                </a:cubicBezTo>
                <a:lnTo>
                  <a:pt x="8526" y="3478"/>
                </a:lnTo>
                <a:cubicBezTo>
                  <a:pt x="8520" y="3506"/>
                  <a:pt x="8542" y="3523"/>
                  <a:pt x="8563" y="3523"/>
                </a:cubicBezTo>
                <a:cubicBezTo>
                  <a:pt x="8577" y="3523"/>
                  <a:pt x="8590" y="3515"/>
                  <a:pt x="8594" y="3498"/>
                </a:cubicBezTo>
                <a:lnTo>
                  <a:pt x="8609" y="3424"/>
                </a:lnTo>
                <a:cubicBezTo>
                  <a:pt x="8614" y="3396"/>
                  <a:pt x="8592" y="3378"/>
                  <a:pt x="8571" y="3378"/>
                </a:cubicBezTo>
                <a:close/>
                <a:moveTo>
                  <a:pt x="17691" y="3432"/>
                </a:moveTo>
                <a:cubicBezTo>
                  <a:pt x="17673" y="3432"/>
                  <a:pt x="17655" y="3443"/>
                  <a:pt x="17655" y="3467"/>
                </a:cubicBezTo>
                <a:lnTo>
                  <a:pt x="17655" y="3497"/>
                </a:lnTo>
                <a:cubicBezTo>
                  <a:pt x="17655" y="3519"/>
                  <a:pt x="17673" y="3531"/>
                  <a:pt x="17691" y="3531"/>
                </a:cubicBezTo>
                <a:cubicBezTo>
                  <a:pt x="17708" y="3531"/>
                  <a:pt x="17726" y="3519"/>
                  <a:pt x="17726" y="3497"/>
                </a:cubicBezTo>
                <a:lnTo>
                  <a:pt x="17726" y="3467"/>
                </a:lnTo>
                <a:cubicBezTo>
                  <a:pt x="17726" y="3443"/>
                  <a:pt x="17708" y="3432"/>
                  <a:pt x="17691" y="3432"/>
                </a:cubicBezTo>
                <a:close/>
                <a:moveTo>
                  <a:pt x="1233" y="3415"/>
                </a:moveTo>
                <a:cubicBezTo>
                  <a:pt x="1213" y="3415"/>
                  <a:pt x="1195" y="3425"/>
                  <a:pt x="1184" y="3441"/>
                </a:cubicBezTo>
                <a:cubicBezTo>
                  <a:pt x="1174" y="3457"/>
                  <a:pt x="1165" y="3472"/>
                  <a:pt x="1155" y="3486"/>
                </a:cubicBezTo>
                <a:cubicBezTo>
                  <a:pt x="1139" y="3509"/>
                  <a:pt x="1149" y="3545"/>
                  <a:pt x="1174" y="3560"/>
                </a:cubicBezTo>
                <a:cubicBezTo>
                  <a:pt x="1182" y="3565"/>
                  <a:pt x="1191" y="3567"/>
                  <a:pt x="1200" y="3567"/>
                </a:cubicBezTo>
                <a:cubicBezTo>
                  <a:pt x="1218" y="3567"/>
                  <a:pt x="1236" y="3557"/>
                  <a:pt x="1247" y="3540"/>
                </a:cubicBezTo>
                <a:cubicBezTo>
                  <a:pt x="1257" y="3524"/>
                  <a:pt x="1267" y="3509"/>
                  <a:pt x="1277" y="3495"/>
                </a:cubicBezTo>
                <a:cubicBezTo>
                  <a:pt x="1293" y="3472"/>
                  <a:pt x="1283" y="3436"/>
                  <a:pt x="1257" y="3421"/>
                </a:cubicBezTo>
                <a:cubicBezTo>
                  <a:pt x="1249" y="3417"/>
                  <a:pt x="1241" y="3415"/>
                  <a:pt x="1233" y="3415"/>
                </a:cubicBezTo>
                <a:close/>
                <a:moveTo>
                  <a:pt x="24726" y="3463"/>
                </a:moveTo>
                <a:cubicBezTo>
                  <a:pt x="24655" y="3463"/>
                  <a:pt x="24655" y="3571"/>
                  <a:pt x="24726" y="3571"/>
                </a:cubicBezTo>
                <a:cubicBezTo>
                  <a:pt x="24795" y="3571"/>
                  <a:pt x="24795" y="3463"/>
                  <a:pt x="24726" y="3463"/>
                </a:cubicBezTo>
                <a:close/>
                <a:moveTo>
                  <a:pt x="22304" y="3504"/>
                </a:moveTo>
                <a:cubicBezTo>
                  <a:pt x="22259" y="3504"/>
                  <a:pt x="22259" y="3575"/>
                  <a:pt x="22304" y="3575"/>
                </a:cubicBezTo>
                <a:cubicBezTo>
                  <a:pt x="22350" y="3575"/>
                  <a:pt x="22350" y="3504"/>
                  <a:pt x="22304" y="3504"/>
                </a:cubicBezTo>
                <a:close/>
                <a:moveTo>
                  <a:pt x="16262" y="3513"/>
                </a:moveTo>
                <a:cubicBezTo>
                  <a:pt x="16228" y="3513"/>
                  <a:pt x="16216" y="3572"/>
                  <a:pt x="16254" y="3584"/>
                </a:cubicBezTo>
                <a:cubicBezTo>
                  <a:pt x="16268" y="3589"/>
                  <a:pt x="16284" y="3594"/>
                  <a:pt x="16299" y="3602"/>
                </a:cubicBezTo>
                <a:cubicBezTo>
                  <a:pt x="16303" y="3603"/>
                  <a:pt x="16307" y="3604"/>
                  <a:pt x="16311" y="3604"/>
                </a:cubicBezTo>
                <a:cubicBezTo>
                  <a:pt x="16346" y="3604"/>
                  <a:pt x="16357" y="3546"/>
                  <a:pt x="16319" y="3534"/>
                </a:cubicBezTo>
                <a:cubicBezTo>
                  <a:pt x="16304" y="3528"/>
                  <a:pt x="16288" y="3523"/>
                  <a:pt x="16274" y="3516"/>
                </a:cubicBezTo>
                <a:cubicBezTo>
                  <a:pt x="16269" y="3514"/>
                  <a:pt x="16265" y="3513"/>
                  <a:pt x="16262" y="3513"/>
                </a:cubicBezTo>
                <a:close/>
                <a:moveTo>
                  <a:pt x="6128" y="3522"/>
                </a:moveTo>
                <a:cubicBezTo>
                  <a:pt x="6110" y="3522"/>
                  <a:pt x="6092" y="3534"/>
                  <a:pt x="6092" y="3557"/>
                </a:cubicBezTo>
                <a:lnTo>
                  <a:pt x="6092" y="3572"/>
                </a:lnTo>
                <a:cubicBezTo>
                  <a:pt x="6092" y="3595"/>
                  <a:pt x="6110" y="3607"/>
                  <a:pt x="6128" y="3607"/>
                </a:cubicBezTo>
                <a:cubicBezTo>
                  <a:pt x="6145" y="3607"/>
                  <a:pt x="6163" y="3595"/>
                  <a:pt x="6163" y="3572"/>
                </a:cubicBezTo>
                <a:lnTo>
                  <a:pt x="6163" y="3557"/>
                </a:lnTo>
                <a:cubicBezTo>
                  <a:pt x="6163" y="3534"/>
                  <a:pt x="6145" y="3522"/>
                  <a:pt x="6128" y="3522"/>
                </a:cubicBezTo>
                <a:close/>
                <a:moveTo>
                  <a:pt x="15948" y="3562"/>
                </a:moveTo>
                <a:cubicBezTo>
                  <a:pt x="15902" y="3562"/>
                  <a:pt x="15902" y="3632"/>
                  <a:pt x="15948" y="3632"/>
                </a:cubicBezTo>
                <a:lnTo>
                  <a:pt x="15964" y="3632"/>
                </a:lnTo>
                <a:cubicBezTo>
                  <a:pt x="15964" y="3632"/>
                  <a:pt x="15964" y="3632"/>
                  <a:pt x="15965" y="3632"/>
                </a:cubicBezTo>
                <a:cubicBezTo>
                  <a:pt x="16010" y="3632"/>
                  <a:pt x="16009" y="3562"/>
                  <a:pt x="15964" y="3562"/>
                </a:cubicBezTo>
                <a:close/>
                <a:moveTo>
                  <a:pt x="15149" y="3500"/>
                </a:moveTo>
                <a:cubicBezTo>
                  <a:pt x="15140" y="3500"/>
                  <a:pt x="15132" y="3503"/>
                  <a:pt x="15127" y="3511"/>
                </a:cubicBezTo>
                <a:cubicBezTo>
                  <a:pt x="15107" y="3536"/>
                  <a:pt x="15086" y="3561"/>
                  <a:pt x="15066" y="3586"/>
                </a:cubicBezTo>
                <a:cubicBezTo>
                  <a:pt x="15054" y="3602"/>
                  <a:pt x="15052" y="3620"/>
                  <a:pt x="15066" y="3635"/>
                </a:cubicBezTo>
                <a:cubicBezTo>
                  <a:pt x="15072" y="3641"/>
                  <a:pt x="15083" y="3645"/>
                  <a:pt x="15093" y="3645"/>
                </a:cubicBezTo>
                <a:cubicBezTo>
                  <a:pt x="15102" y="3645"/>
                  <a:pt x="15111" y="3642"/>
                  <a:pt x="15116" y="3635"/>
                </a:cubicBezTo>
                <a:cubicBezTo>
                  <a:pt x="15136" y="3610"/>
                  <a:pt x="15157" y="3586"/>
                  <a:pt x="15177" y="3561"/>
                </a:cubicBezTo>
                <a:cubicBezTo>
                  <a:pt x="15188" y="3545"/>
                  <a:pt x="15190" y="3525"/>
                  <a:pt x="15177" y="3511"/>
                </a:cubicBezTo>
                <a:cubicBezTo>
                  <a:pt x="15170" y="3504"/>
                  <a:pt x="15159" y="3500"/>
                  <a:pt x="15149" y="3500"/>
                </a:cubicBezTo>
                <a:close/>
                <a:moveTo>
                  <a:pt x="19657" y="3603"/>
                </a:moveTo>
                <a:cubicBezTo>
                  <a:pt x="19613" y="3603"/>
                  <a:pt x="19614" y="3673"/>
                  <a:pt x="19658" y="3673"/>
                </a:cubicBezTo>
                <a:cubicBezTo>
                  <a:pt x="19705" y="3673"/>
                  <a:pt x="19705" y="3603"/>
                  <a:pt x="19658" y="3603"/>
                </a:cubicBezTo>
                <a:cubicBezTo>
                  <a:pt x="19658" y="3603"/>
                  <a:pt x="19658" y="3603"/>
                  <a:pt x="19657" y="3603"/>
                </a:cubicBezTo>
                <a:close/>
                <a:moveTo>
                  <a:pt x="4055" y="3592"/>
                </a:moveTo>
                <a:cubicBezTo>
                  <a:pt x="4037" y="3592"/>
                  <a:pt x="4020" y="3603"/>
                  <a:pt x="4020" y="3626"/>
                </a:cubicBezTo>
                <a:lnTo>
                  <a:pt x="4020" y="3641"/>
                </a:lnTo>
                <a:cubicBezTo>
                  <a:pt x="4020" y="3664"/>
                  <a:pt x="4037" y="3676"/>
                  <a:pt x="4055" y="3676"/>
                </a:cubicBezTo>
                <a:cubicBezTo>
                  <a:pt x="4073" y="3676"/>
                  <a:pt x="4090" y="3664"/>
                  <a:pt x="4090" y="3641"/>
                </a:cubicBezTo>
                <a:lnTo>
                  <a:pt x="4090" y="3626"/>
                </a:lnTo>
                <a:cubicBezTo>
                  <a:pt x="4090" y="3603"/>
                  <a:pt x="4073" y="3592"/>
                  <a:pt x="4055" y="3592"/>
                </a:cubicBezTo>
                <a:close/>
                <a:moveTo>
                  <a:pt x="21734" y="3594"/>
                </a:moveTo>
                <a:cubicBezTo>
                  <a:pt x="21724" y="3594"/>
                  <a:pt x="21715" y="3597"/>
                  <a:pt x="21708" y="3604"/>
                </a:cubicBezTo>
                <a:cubicBezTo>
                  <a:pt x="21702" y="3608"/>
                  <a:pt x="21696" y="3609"/>
                  <a:pt x="21689" y="3609"/>
                </a:cubicBezTo>
                <a:cubicBezTo>
                  <a:pt x="21687" y="3609"/>
                  <a:pt x="21684" y="3609"/>
                  <a:pt x="21681" y="3609"/>
                </a:cubicBezTo>
                <a:cubicBezTo>
                  <a:pt x="21678" y="3608"/>
                  <a:pt x="21675" y="3608"/>
                  <a:pt x="21672" y="3608"/>
                </a:cubicBezTo>
                <a:cubicBezTo>
                  <a:pt x="21635" y="3608"/>
                  <a:pt x="21621" y="3668"/>
                  <a:pt x="21662" y="3677"/>
                </a:cubicBezTo>
                <a:cubicBezTo>
                  <a:pt x="21672" y="3680"/>
                  <a:pt x="21681" y="3681"/>
                  <a:pt x="21689" y="3681"/>
                </a:cubicBezTo>
                <a:cubicBezTo>
                  <a:pt x="21714" y="3681"/>
                  <a:pt x="21737" y="3671"/>
                  <a:pt x="21757" y="3654"/>
                </a:cubicBezTo>
                <a:cubicBezTo>
                  <a:pt x="21772" y="3641"/>
                  <a:pt x="21769" y="3615"/>
                  <a:pt x="21758" y="3604"/>
                </a:cubicBezTo>
                <a:cubicBezTo>
                  <a:pt x="21751" y="3597"/>
                  <a:pt x="21742" y="3594"/>
                  <a:pt x="21734" y="3594"/>
                </a:cubicBezTo>
                <a:close/>
                <a:moveTo>
                  <a:pt x="22992" y="3567"/>
                </a:moveTo>
                <a:cubicBezTo>
                  <a:pt x="22984" y="3567"/>
                  <a:pt x="22976" y="3570"/>
                  <a:pt x="22969" y="3578"/>
                </a:cubicBezTo>
                <a:lnTo>
                  <a:pt x="22925" y="3623"/>
                </a:lnTo>
                <a:cubicBezTo>
                  <a:pt x="22900" y="3647"/>
                  <a:pt x="22923" y="3682"/>
                  <a:pt x="22950" y="3682"/>
                </a:cubicBezTo>
                <a:cubicBezTo>
                  <a:pt x="22958" y="3682"/>
                  <a:pt x="22967" y="3679"/>
                  <a:pt x="22974" y="3672"/>
                </a:cubicBezTo>
                <a:lnTo>
                  <a:pt x="23019" y="3628"/>
                </a:lnTo>
                <a:cubicBezTo>
                  <a:pt x="23044" y="3602"/>
                  <a:pt x="23019" y="3567"/>
                  <a:pt x="22992" y="3567"/>
                </a:cubicBezTo>
                <a:close/>
                <a:moveTo>
                  <a:pt x="23623" y="3597"/>
                </a:moveTo>
                <a:cubicBezTo>
                  <a:pt x="23553" y="3597"/>
                  <a:pt x="23553" y="3704"/>
                  <a:pt x="23623" y="3704"/>
                </a:cubicBezTo>
                <a:cubicBezTo>
                  <a:pt x="23692" y="3703"/>
                  <a:pt x="23692" y="3597"/>
                  <a:pt x="23623" y="3597"/>
                </a:cubicBezTo>
                <a:close/>
                <a:moveTo>
                  <a:pt x="6457" y="3586"/>
                </a:moveTo>
                <a:cubicBezTo>
                  <a:pt x="6447" y="3586"/>
                  <a:pt x="6437" y="3592"/>
                  <a:pt x="6430" y="3605"/>
                </a:cubicBezTo>
                <a:cubicBezTo>
                  <a:pt x="6420" y="3625"/>
                  <a:pt x="6411" y="3646"/>
                  <a:pt x="6400" y="3666"/>
                </a:cubicBezTo>
                <a:cubicBezTo>
                  <a:pt x="6386" y="3694"/>
                  <a:pt x="6410" y="3720"/>
                  <a:pt x="6434" y="3720"/>
                </a:cubicBezTo>
                <a:cubicBezTo>
                  <a:pt x="6445" y="3720"/>
                  <a:pt x="6455" y="3714"/>
                  <a:pt x="6462" y="3701"/>
                </a:cubicBezTo>
                <a:cubicBezTo>
                  <a:pt x="6472" y="3681"/>
                  <a:pt x="6482" y="3660"/>
                  <a:pt x="6492" y="3640"/>
                </a:cubicBezTo>
                <a:cubicBezTo>
                  <a:pt x="6505" y="3612"/>
                  <a:pt x="6481" y="3586"/>
                  <a:pt x="6457" y="3586"/>
                </a:cubicBezTo>
                <a:close/>
                <a:moveTo>
                  <a:pt x="11894" y="3581"/>
                </a:moveTo>
                <a:cubicBezTo>
                  <a:pt x="11871" y="3581"/>
                  <a:pt x="11850" y="3597"/>
                  <a:pt x="11842" y="3619"/>
                </a:cubicBezTo>
                <a:cubicBezTo>
                  <a:pt x="11837" y="3635"/>
                  <a:pt x="11832" y="3650"/>
                  <a:pt x="11827" y="3664"/>
                </a:cubicBezTo>
                <a:cubicBezTo>
                  <a:pt x="11817" y="3691"/>
                  <a:pt x="11837" y="3722"/>
                  <a:pt x="11863" y="3729"/>
                </a:cubicBezTo>
                <a:cubicBezTo>
                  <a:pt x="11868" y="3731"/>
                  <a:pt x="11873" y="3731"/>
                  <a:pt x="11877" y="3731"/>
                </a:cubicBezTo>
                <a:cubicBezTo>
                  <a:pt x="11900" y="3731"/>
                  <a:pt x="11921" y="3715"/>
                  <a:pt x="11929" y="3693"/>
                </a:cubicBezTo>
                <a:cubicBezTo>
                  <a:pt x="11934" y="3677"/>
                  <a:pt x="11940" y="3662"/>
                  <a:pt x="11944" y="3649"/>
                </a:cubicBezTo>
                <a:cubicBezTo>
                  <a:pt x="11953" y="3620"/>
                  <a:pt x="11933" y="3589"/>
                  <a:pt x="11907" y="3583"/>
                </a:cubicBezTo>
                <a:cubicBezTo>
                  <a:pt x="11903" y="3582"/>
                  <a:pt x="11899" y="3581"/>
                  <a:pt x="11894" y="3581"/>
                </a:cubicBezTo>
                <a:close/>
                <a:moveTo>
                  <a:pt x="23940" y="3629"/>
                </a:moveTo>
                <a:cubicBezTo>
                  <a:pt x="23870" y="3629"/>
                  <a:pt x="23870" y="3736"/>
                  <a:pt x="23940" y="3736"/>
                </a:cubicBezTo>
                <a:lnTo>
                  <a:pt x="23984" y="3736"/>
                </a:lnTo>
                <a:cubicBezTo>
                  <a:pt x="24052" y="3735"/>
                  <a:pt x="24053" y="3629"/>
                  <a:pt x="23984" y="3629"/>
                </a:cubicBezTo>
                <a:close/>
                <a:moveTo>
                  <a:pt x="18850" y="3628"/>
                </a:moveTo>
                <a:cubicBezTo>
                  <a:pt x="18832" y="3628"/>
                  <a:pt x="18813" y="3638"/>
                  <a:pt x="18804" y="3655"/>
                </a:cubicBezTo>
                <a:cubicBezTo>
                  <a:pt x="18798" y="3666"/>
                  <a:pt x="18793" y="3675"/>
                  <a:pt x="18788" y="3685"/>
                </a:cubicBezTo>
                <a:cubicBezTo>
                  <a:pt x="18775" y="3712"/>
                  <a:pt x="18782" y="3743"/>
                  <a:pt x="18808" y="3759"/>
                </a:cubicBezTo>
                <a:cubicBezTo>
                  <a:pt x="18815" y="3763"/>
                  <a:pt x="18824" y="3765"/>
                  <a:pt x="18834" y="3765"/>
                </a:cubicBezTo>
                <a:cubicBezTo>
                  <a:pt x="18853" y="3765"/>
                  <a:pt x="18872" y="3756"/>
                  <a:pt x="18881" y="3739"/>
                </a:cubicBezTo>
                <a:cubicBezTo>
                  <a:pt x="18886" y="3728"/>
                  <a:pt x="18892" y="3719"/>
                  <a:pt x="18897" y="3708"/>
                </a:cubicBezTo>
                <a:cubicBezTo>
                  <a:pt x="18908" y="3682"/>
                  <a:pt x="18902" y="3651"/>
                  <a:pt x="18877" y="3635"/>
                </a:cubicBezTo>
                <a:cubicBezTo>
                  <a:pt x="18869" y="3630"/>
                  <a:pt x="18860" y="3628"/>
                  <a:pt x="18850" y="3628"/>
                </a:cubicBezTo>
                <a:close/>
                <a:moveTo>
                  <a:pt x="14433" y="3710"/>
                </a:moveTo>
                <a:cubicBezTo>
                  <a:pt x="14387" y="3710"/>
                  <a:pt x="14387" y="3781"/>
                  <a:pt x="14433" y="3781"/>
                </a:cubicBezTo>
                <a:cubicBezTo>
                  <a:pt x="14478" y="3781"/>
                  <a:pt x="14478" y="3710"/>
                  <a:pt x="14433" y="3710"/>
                </a:cubicBezTo>
                <a:close/>
                <a:moveTo>
                  <a:pt x="12930" y="3690"/>
                </a:moveTo>
                <a:cubicBezTo>
                  <a:pt x="12903" y="3690"/>
                  <a:pt x="12880" y="3726"/>
                  <a:pt x="12905" y="3750"/>
                </a:cubicBezTo>
                <a:lnTo>
                  <a:pt x="12935" y="3781"/>
                </a:lnTo>
                <a:cubicBezTo>
                  <a:pt x="12942" y="3788"/>
                  <a:pt x="12950" y="3791"/>
                  <a:pt x="12958" y="3791"/>
                </a:cubicBezTo>
                <a:cubicBezTo>
                  <a:pt x="12985" y="3791"/>
                  <a:pt x="13009" y="3755"/>
                  <a:pt x="12984" y="3730"/>
                </a:cubicBezTo>
                <a:cubicBezTo>
                  <a:pt x="12974" y="3720"/>
                  <a:pt x="12963" y="3712"/>
                  <a:pt x="12954" y="3701"/>
                </a:cubicBezTo>
                <a:cubicBezTo>
                  <a:pt x="12946" y="3693"/>
                  <a:pt x="12938" y="3690"/>
                  <a:pt x="12930" y="3690"/>
                </a:cubicBezTo>
                <a:close/>
                <a:moveTo>
                  <a:pt x="234" y="3699"/>
                </a:moveTo>
                <a:cubicBezTo>
                  <a:pt x="224" y="3699"/>
                  <a:pt x="213" y="3705"/>
                  <a:pt x="207" y="3718"/>
                </a:cubicBezTo>
                <a:cubicBezTo>
                  <a:pt x="201" y="3728"/>
                  <a:pt x="196" y="3738"/>
                  <a:pt x="191" y="3748"/>
                </a:cubicBezTo>
                <a:cubicBezTo>
                  <a:pt x="177" y="3776"/>
                  <a:pt x="202" y="3801"/>
                  <a:pt x="225" y="3801"/>
                </a:cubicBezTo>
                <a:cubicBezTo>
                  <a:pt x="236" y="3801"/>
                  <a:pt x="246" y="3796"/>
                  <a:pt x="252" y="3783"/>
                </a:cubicBezTo>
                <a:cubicBezTo>
                  <a:pt x="257" y="3772"/>
                  <a:pt x="262" y="3764"/>
                  <a:pt x="267" y="3754"/>
                </a:cubicBezTo>
                <a:cubicBezTo>
                  <a:pt x="282" y="3725"/>
                  <a:pt x="258" y="3699"/>
                  <a:pt x="234" y="3699"/>
                </a:cubicBezTo>
                <a:close/>
                <a:moveTo>
                  <a:pt x="11219" y="3671"/>
                </a:moveTo>
                <a:cubicBezTo>
                  <a:pt x="11191" y="3671"/>
                  <a:pt x="11168" y="3706"/>
                  <a:pt x="11193" y="3730"/>
                </a:cubicBezTo>
                <a:cubicBezTo>
                  <a:pt x="11213" y="3750"/>
                  <a:pt x="11233" y="3771"/>
                  <a:pt x="11254" y="3791"/>
                </a:cubicBezTo>
                <a:cubicBezTo>
                  <a:pt x="11261" y="3799"/>
                  <a:pt x="11269" y="3802"/>
                  <a:pt x="11277" y="3802"/>
                </a:cubicBezTo>
                <a:cubicBezTo>
                  <a:pt x="11304" y="3802"/>
                  <a:pt x="11328" y="3765"/>
                  <a:pt x="11303" y="3741"/>
                </a:cubicBezTo>
                <a:lnTo>
                  <a:pt x="11243" y="3681"/>
                </a:lnTo>
                <a:cubicBezTo>
                  <a:pt x="11235" y="3674"/>
                  <a:pt x="11227" y="3671"/>
                  <a:pt x="11219" y="3671"/>
                </a:cubicBezTo>
                <a:close/>
                <a:moveTo>
                  <a:pt x="13621" y="3703"/>
                </a:moveTo>
                <a:cubicBezTo>
                  <a:pt x="13553" y="3703"/>
                  <a:pt x="13551" y="3811"/>
                  <a:pt x="13621" y="3811"/>
                </a:cubicBezTo>
                <a:cubicBezTo>
                  <a:pt x="13690" y="3811"/>
                  <a:pt x="13690" y="3703"/>
                  <a:pt x="13621" y="3703"/>
                </a:cubicBezTo>
                <a:close/>
                <a:moveTo>
                  <a:pt x="24419" y="3725"/>
                </a:moveTo>
                <a:cubicBezTo>
                  <a:pt x="24412" y="3725"/>
                  <a:pt x="24405" y="3726"/>
                  <a:pt x="24397" y="3728"/>
                </a:cubicBezTo>
                <a:cubicBezTo>
                  <a:pt x="24375" y="3738"/>
                  <a:pt x="24359" y="3757"/>
                  <a:pt x="24366" y="3782"/>
                </a:cubicBezTo>
                <a:cubicBezTo>
                  <a:pt x="24371" y="3799"/>
                  <a:pt x="24389" y="3814"/>
                  <a:pt x="24408" y="3814"/>
                </a:cubicBezTo>
                <a:cubicBezTo>
                  <a:pt x="24411" y="3814"/>
                  <a:pt x="24414" y="3814"/>
                  <a:pt x="24417" y="3813"/>
                </a:cubicBezTo>
                <a:cubicBezTo>
                  <a:pt x="24425" y="3820"/>
                  <a:pt x="24436" y="3825"/>
                  <a:pt x="24446" y="3825"/>
                </a:cubicBezTo>
                <a:cubicBezTo>
                  <a:pt x="24453" y="3825"/>
                  <a:pt x="24459" y="3823"/>
                  <a:pt x="24466" y="3820"/>
                </a:cubicBezTo>
                <a:cubicBezTo>
                  <a:pt x="24486" y="3809"/>
                  <a:pt x="24496" y="3781"/>
                  <a:pt x="24482" y="3760"/>
                </a:cubicBezTo>
                <a:cubicBezTo>
                  <a:pt x="24468" y="3739"/>
                  <a:pt x="24445" y="3725"/>
                  <a:pt x="24419" y="3725"/>
                </a:cubicBezTo>
                <a:close/>
                <a:moveTo>
                  <a:pt x="20364" y="3755"/>
                </a:moveTo>
                <a:cubicBezTo>
                  <a:pt x="20318" y="3755"/>
                  <a:pt x="20318" y="3825"/>
                  <a:pt x="20364" y="3825"/>
                </a:cubicBezTo>
                <a:lnTo>
                  <a:pt x="20380" y="3825"/>
                </a:lnTo>
                <a:cubicBezTo>
                  <a:pt x="20426" y="3825"/>
                  <a:pt x="20426" y="3755"/>
                  <a:pt x="20380" y="3755"/>
                </a:cubicBezTo>
                <a:close/>
                <a:moveTo>
                  <a:pt x="7632" y="3707"/>
                </a:moveTo>
                <a:cubicBezTo>
                  <a:pt x="7623" y="3707"/>
                  <a:pt x="7614" y="3710"/>
                  <a:pt x="7606" y="3714"/>
                </a:cubicBezTo>
                <a:cubicBezTo>
                  <a:pt x="7595" y="3719"/>
                  <a:pt x="7587" y="3724"/>
                  <a:pt x="7576" y="3729"/>
                </a:cubicBezTo>
                <a:cubicBezTo>
                  <a:pt x="7550" y="3743"/>
                  <a:pt x="7543" y="3778"/>
                  <a:pt x="7557" y="3803"/>
                </a:cubicBezTo>
                <a:cubicBezTo>
                  <a:pt x="7567" y="3820"/>
                  <a:pt x="7585" y="3829"/>
                  <a:pt x="7603" y="3829"/>
                </a:cubicBezTo>
                <a:cubicBezTo>
                  <a:pt x="7612" y="3829"/>
                  <a:pt x="7621" y="3827"/>
                  <a:pt x="7630" y="3823"/>
                </a:cubicBezTo>
                <a:cubicBezTo>
                  <a:pt x="7640" y="3817"/>
                  <a:pt x="7650" y="3812"/>
                  <a:pt x="7660" y="3807"/>
                </a:cubicBezTo>
                <a:cubicBezTo>
                  <a:pt x="7686" y="3793"/>
                  <a:pt x="7693" y="3759"/>
                  <a:pt x="7679" y="3734"/>
                </a:cubicBezTo>
                <a:cubicBezTo>
                  <a:pt x="7669" y="3716"/>
                  <a:pt x="7651" y="3707"/>
                  <a:pt x="7632" y="3707"/>
                </a:cubicBezTo>
                <a:close/>
                <a:moveTo>
                  <a:pt x="2307" y="3720"/>
                </a:moveTo>
                <a:cubicBezTo>
                  <a:pt x="2296" y="3720"/>
                  <a:pt x="2285" y="3726"/>
                  <a:pt x="2279" y="3739"/>
                </a:cubicBezTo>
                <a:cubicBezTo>
                  <a:pt x="2268" y="3759"/>
                  <a:pt x="2259" y="3780"/>
                  <a:pt x="2249" y="3799"/>
                </a:cubicBezTo>
                <a:cubicBezTo>
                  <a:pt x="2236" y="3827"/>
                  <a:pt x="2261" y="3852"/>
                  <a:pt x="2284" y="3852"/>
                </a:cubicBezTo>
                <a:cubicBezTo>
                  <a:pt x="2294" y="3852"/>
                  <a:pt x="2304" y="3847"/>
                  <a:pt x="2310" y="3834"/>
                </a:cubicBezTo>
                <a:cubicBezTo>
                  <a:pt x="2321" y="3814"/>
                  <a:pt x="2330" y="3793"/>
                  <a:pt x="2341" y="3774"/>
                </a:cubicBezTo>
                <a:cubicBezTo>
                  <a:pt x="2355" y="3746"/>
                  <a:pt x="2330" y="3720"/>
                  <a:pt x="2307" y="3720"/>
                </a:cubicBezTo>
                <a:close/>
                <a:moveTo>
                  <a:pt x="9222" y="3743"/>
                </a:moveTo>
                <a:cubicBezTo>
                  <a:pt x="9209" y="3743"/>
                  <a:pt x="9195" y="3750"/>
                  <a:pt x="9190" y="3767"/>
                </a:cubicBezTo>
                <a:cubicBezTo>
                  <a:pt x="9185" y="3783"/>
                  <a:pt x="9179" y="3798"/>
                  <a:pt x="9174" y="3812"/>
                </a:cubicBezTo>
                <a:cubicBezTo>
                  <a:pt x="9165" y="3838"/>
                  <a:pt x="9186" y="3856"/>
                  <a:pt x="9208" y="3856"/>
                </a:cubicBezTo>
                <a:cubicBezTo>
                  <a:pt x="9222" y="3856"/>
                  <a:pt x="9236" y="3848"/>
                  <a:pt x="9242" y="3832"/>
                </a:cubicBezTo>
                <a:cubicBezTo>
                  <a:pt x="9247" y="3816"/>
                  <a:pt x="9253" y="3802"/>
                  <a:pt x="9258" y="3787"/>
                </a:cubicBezTo>
                <a:cubicBezTo>
                  <a:pt x="9266" y="3761"/>
                  <a:pt x="9244" y="3743"/>
                  <a:pt x="9222" y="3743"/>
                </a:cubicBezTo>
                <a:close/>
                <a:moveTo>
                  <a:pt x="10618" y="3742"/>
                </a:moveTo>
                <a:cubicBezTo>
                  <a:pt x="10578" y="3742"/>
                  <a:pt x="10542" y="3796"/>
                  <a:pt x="10578" y="3833"/>
                </a:cubicBezTo>
                <a:cubicBezTo>
                  <a:pt x="10586" y="3844"/>
                  <a:pt x="10597" y="3854"/>
                  <a:pt x="10606" y="3864"/>
                </a:cubicBezTo>
                <a:cubicBezTo>
                  <a:pt x="10617" y="3875"/>
                  <a:pt x="10629" y="3880"/>
                  <a:pt x="10641" y="3880"/>
                </a:cubicBezTo>
                <a:cubicBezTo>
                  <a:pt x="10682" y="3880"/>
                  <a:pt x="10719" y="3826"/>
                  <a:pt x="10683" y="3788"/>
                </a:cubicBezTo>
                <a:cubicBezTo>
                  <a:pt x="10672" y="3778"/>
                  <a:pt x="10663" y="3767"/>
                  <a:pt x="10653" y="3759"/>
                </a:cubicBezTo>
                <a:cubicBezTo>
                  <a:pt x="10642" y="3747"/>
                  <a:pt x="10630" y="3742"/>
                  <a:pt x="10618" y="3742"/>
                </a:cubicBezTo>
                <a:close/>
                <a:moveTo>
                  <a:pt x="16729" y="3789"/>
                </a:moveTo>
                <a:cubicBezTo>
                  <a:pt x="16705" y="3789"/>
                  <a:pt x="16681" y="3814"/>
                  <a:pt x="16697" y="3842"/>
                </a:cubicBezTo>
                <a:cubicBezTo>
                  <a:pt x="16704" y="3858"/>
                  <a:pt x="16717" y="3869"/>
                  <a:pt x="16729" y="3876"/>
                </a:cubicBezTo>
                <a:cubicBezTo>
                  <a:pt x="16735" y="3884"/>
                  <a:pt x="16744" y="3891"/>
                  <a:pt x="16757" y="3891"/>
                </a:cubicBezTo>
                <a:lnTo>
                  <a:pt x="16778" y="3891"/>
                </a:lnTo>
                <a:cubicBezTo>
                  <a:pt x="16781" y="3891"/>
                  <a:pt x="16783" y="3890"/>
                  <a:pt x="16786" y="3890"/>
                </a:cubicBezTo>
                <a:lnTo>
                  <a:pt x="16787" y="3890"/>
                </a:lnTo>
                <a:cubicBezTo>
                  <a:pt x="16788" y="3890"/>
                  <a:pt x="16788" y="3888"/>
                  <a:pt x="16789" y="3888"/>
                </a:cubicBezTo>
                <a:cubicBezTo>
                  <a:pt x="16797" y="3886"/>
                  <a:pt x="16803" y="3880"/>
                  <a:pt x="16805" y="3873"/>
                </a:cubicBezTo>
                <a:cubicBezTo>
                  <a:pt x="16809" y="3867"/>
                  <a:pt x="16812" y="3860"/>
                  <a:pt x="16812" y="3854"/>
                </a:cubicBezTo>
                <a:cubicBezTo>
                  <a:pt x="16812" y="3844"/>
                  <a:pt x="16808" y="3835"/>
                  <a:pt x="16803" y="3830"/>
                </a:cubicBezTo>
                <a:cubicBezTo>
                  <a:pt x="16794" y="3825"/>
                  <a:pt x="16787" y="3820"/>
                  <a:pt x="16776" y="3820"/>
                </a:cubicBezTo>
                <a:cubicBezTo>
                  <a:pt x="16775" y="3820"/>
                  <a:pt x="16773" y="3818"/>
                  <a:pt x="16772" y="3818"/>
                </a:cubicBezTo>
                <a:cubicBezTo>
                  <a:pt x="16765" y="3817"/>
                  <a:pt x="16761" y="3812"/>
                  <a:pt x="16758" y="3807"/>
                </a:cubicBezTo>
                <a:cubicBezTo>
                  <a:pt x="16751" y="3795"/>
                  <a:pt x="16740" y="3789"/>
                  <a:pt x="16729" y="3789"/>
                </a:cubicBezTo>
                <a:close/>
                <a:moveTo>
                  <a:pt x="18220" y="3745"/>
                </a:moveTo>
                <a:cubicBezTo>
                  <a:pt x="18201" y="3745"/>
                  <a:pt x="18179" y="3756"/>
                  <a:pt x="18170" y="3771"/>
                </a:cubicBezTo>
                <a:cubicBezTo>
                  <a:pt x="18154" y="3799"/>
                  <a:pt x="18166" y="3828"/>
                  <a:pt x="18190" y="3845"/>
                </a:cubicBezTo>
                <a:cubicBezTo>
                  <a:pt x="18210" y="3860"/>
                  <a:pt x="18228" y="3875"/>
                  <a:pt x="18249" y="3890"/>
                </a:cubicBezTo>
                <a:cubicBezTo>
                  <a:pt x="18257" y="3895"/>
                  <a:pt x="18265" y="3897"/>
                  <a:pt x="18274" y="3897"/>
                </a:cubicBezTo>
                <a:cubicBezTo>
                  <a:pt x="18294" y="3897"/>
                  <a:pt x="18314" y="3886"/>
                  <a:pt x="18323" y="3870"/>
                </a:cubicBezTo>
                <a:cubicBezTo>
                  <a:pt x="18338" y="3842"/>
                  <a:pt x="18327" y="3813"/>
                  <a:pt x="18303" y="3796"/>
                </a:cubicBezTo>
                <a:cubicBezTo>
                  <a:pt x="18284" y="3781"/>
                  <a:pt x="18264" y="3766"/>
                  <a:pt x="18243" y="3751"/>
                </a:cubicBezTo>
                <a:cubicBezTo>
                  <a:pt x="18237" y="3747"/>
                  <a:pt x="18229" y="3745"/>
                  <a:pt x="18220" y="3745"/>
                </a:cubicBezTo>
                <a:close/>
                <a:moveTo>
                  <a:pt x="13983" y="3752"/>
                </a:moveTo>
                <a:cubicBezTo>
                  <a:pt x="13960" y="3752"/>
                  <a:pt x="13940" y="3768"/>
                  <a:pt x="13932" y="3790"/>
                </a:cubicBezTo>
                <a:cubicBezTo>
                  <a:pt x="13927" y="3804"/>
                  <a:pt x="13922" y="3820"/>
                  <a:pt x="13917" y="3834"/>
                </a:cubicBezTo>
                <a:cubicBezTo>
                  <a:pt x="13906" y="3861"/>
                  <a:pt x="13927" y="3893"/>
                  <a:pt x="13953" y="3900"/>
                </a:cubicBezTo>
                <a:cubicBezTo>
                  <a:pt x="13958" y="3901"/>
                  <a:pt x="13962" y="3902"/>
                  <a:pt x="13966" y="3902"/>
                </a:cubicBezTo>
                <a:cubicBezTo>
                  <a:pt x="13990" y="3902"/>
                  <a:pt x="14011" y="3886"/>
                  <a:pt x="14018" y="3864"/>
                </a:cubicBezTo>
                <a:cubicBezTo>
                  <a:pt x="14024" y="3849"/>
                  <a:pt x="14030" y="3833"/>
                  <a:pt x="14034" y="3818"/>
                </a:cubicBezTo>
                <a:cubicBezTo>
                  <a:pt x="14044" y="3791"/>
                  <a:pt x="14023" y="3760"/>
                  <a:pt x="13997" y="3754"/>
                </a:cubicBezTo>
                <a:cubicBezTo>
                  <a:pt x="13993" y="3752"/>
                  <a:pt x="13988" y="3752"/>
                  <a:pt x="13983" y="3752"/>
                </a:cubicBezTo>
                <a:close/>
                <a:moveTo>
                  <a:pt x="17404" y="3837"/>
                </a:moveTo>
                <a:cubicBezTo>
                  <a:pt x="17358" y="3837"/>
                  <a:pt x="17358" y="3908"/>
                  <a:pt x="17404" y="3908"/>
                </a:cubicBezTo>
                <a:lnTo>
                  <a:pt x="17420" y="3908"/>
                </a:lnTo>
                <a:cubicBezTo>
                  <a:pt x="17465" y="3908"/>
                  <a:pt x="17465" y="3837"/>
                  <a:pt x="17420" y="3837"/>
                </a:cubicBezTo>
                <a:close/>
                <a:moveTo>
                  <a:pt x="6398" y="3853"/>
                </a:moveTo>
                <a:cubicBezTo>
                  <a:pt x="6352" y="3853"/>
                  <a:pt x="6352" y="3923"/>
                  <a:pt x="6398" y="3923"/>
                </a:cubicBezTo>
                <a:cubicBezTo>
                  <a:pt x="6443" y="3923"/>
                  <a:pt x="6443" y="3853"/>
                  <a:pt x="6398" y="3853"/>
                </a:cubicBezTo>
                <a:close/>
                <a:moveTo>
                  <a:pt x="6957" y="3813"/>
                </a:moveTo>
                <a:cubicBezTo>
                  <a:pt x="6930" y="3813"/>
                  <a:pt x="6904" y="3830"/>
                  <a:pt x="6904" y="3865"/>
                </a:cubicBezTo>
                <a:lnTo>
                  <a:pt x="6904" y="3895"/>
                </a:lnTo>
                <a:cubicBezTo>
                  <a:pt x="6904" y="3930"/>
                  <a:pt x="6931" y="3947"/>
                  <a:pt x="6958" y="3947"/>
                </a:cubicBezTo>
                <a:cubicBezTo>
                  <a:pt x="6985" y="3947"/>
                  <a:pt x="7012" y="3930"/>
                  <a:pt x="7012" y="3895"/>
                </a:cubicBezTo>
                <a:lnTo>
                  <a:pt x="7012" y="3865"/>
                </a:lnTo>
                <a:cubicBezTo>
                  <a:pt x="7011" y="3830"/>
                  <a:pt x="6984" y="3813"/>
                  <a:pt x="6957" y="3813"/>
                </a:cubicBezTo>
                <a:close/>
                <a:moveTo>
                  <a:pt x="7903" y="3862"/>
                </a:moveTo>
                <a:cubicBezTo>
                  <a:pt x="7886" y="3862"/>
                  <a:pt x="7868" y="3874"/>
                  <a:pt x="7868" y="3897"/>
                </a:cubicBezTo>
                <a:lnTo>
                  <a:pt x="7868" y="3913"/>
                </a:lnTo>
                <a:cubicBezTo>
                  <a:pt x="7868" y="3936"/>
                  <a:pt x="7886" y="3947"/>
                  <a:pt x="7903" y="3947"/>
                </a:cubicBezTo>
                <a:cubicBezTo>
                  <a:pt x="7921" y="3947"/>
                  <a:pt x="7939" y="3936"/>
                  <a:pt x="7939" y="3913"/>
                </a:cubicBezTo>
                <a:lnTo>
                  <a:pt x="7939" y="3897"/>
                </a:lnTo>
                <a:cubicBezTo>
                  <a:pt x="7939" y="3874"/>
                  <a:pt x="7921" y="3862"/>
                  <a:pt x="7903" y="3862"/>
                </a:cubicBezTo>
                <a:close/>
                <a:moveTo>
                  <a:pt x="3482" y="3839"/>
                </a:moveTo>
                <a:cubicBezTo>
                  <a:pt x="3473" y="3839"/>
                  <a:pt x="3464" y="3842"/>
                  <a:pt x="3455" y="3846"/>
                </a:cubicBezTo>
                <a:cubicBezTo>
                  <a:pt x="3445" y="3851"/>
                  <a:pt x="3435" y="3856"/>
                  <a:pt x="3425" y="3861"/>
                </a:cubicBezTo>
                <a:cubicBezTo>
                  <a:pt x="3399" y="3875"/>
                  <a:pt x="3392" y="3910"/>
                  <a:pt x="3405" y="3935"/>
                </a:cubicBezTo>
                <a:cubicBezTo>
                  <a:pt x="3415" y="3952"/>
                  <a:pt x="3434" y="3961"/>
                  <a:pt x="3452" y="3961"/>
                </a:cubicBezTo>
                <a:cubicBezTo>
                  <a:pt x="3461" y="3961"/>
                  <a:pt x="3470" y="3959"/>
                  <a:pt x="3478" y="3955"/>
                </a:cubicBezTo>
                <a:cubicBezTo>
                  <a:pt x="3489" y="3949"/>
                  <a:pt x="3498" y="3944"/>
                  <a:pt x="3509" y="3939"/>
                </a:cubicBezTo>
                <a:cubicBezTo>
                  <a:pt x="3535" y="3926"/>
                  <a:pt x="3541" y="3891"/>
                  <a:pt x="3529" y="3866"/>
                </a:cubicBezTo>
                <a:cubicBezTo>
                  <a:pt x="3518" y="3848"/>
                  <a:pt x="3500" y="3839"/>
                  <a:pt x="3482" y="3839"/>
                </a:cubicBezTo>
                <a:close/>
                <a:moveTo>
                  <a:pt x="5736" y="3928"/>
                </a:moveTo>
                <a:cubicBezTo>
                  <a:pt x="5713" y="3928"/>
                  <a:pt x="5714" y="3964"/>
                  <a:pt x="5736" y="3964"/>
                </a:cubicBezTo>
                <a:cubicBezTo>
                  <a:pt x="5760" y="3964"/>
                  <a:pt x="5760" y="3928"/>
                  <a:pt x="5736" y="3928"/>
                </a:cubicBezTo>
                <a:close/>
                <a:moveTo>
                  <a:pt x="4475" y="3864"/>
                </a:moveTo>
                <a:cubicBezTo>
                  <a:pt x="4448" y="3864"/>
                  <a:pt x="4424" y="3899"/>
                  <a:pt x="4449" y="3924"/>
                </a:cubicBezTo>
                <a:cubicBezTo>
                  <a:pt x="4458" y="3935"/>
                  <a:pt x="4467" y="3945"/>
                  <a:pt x="4478" y="3955"/>
                </a:cubicBezTo>
                <a:cubicBezTo>
                  <a:pt x="4485" y="3962"/>
                  <a:pt x="4493" y="3965"/>
                  <a:pt x="4501" y="3965"/>
                </a:cubicBezTo>
                <a:cubicBezTo>
                  <a:pt x="4528" y="3965"/>
                  <a:pt x="4553" y="3930"/>
                  <a:pt x="4528" y="3905"/>
                </a:cubicBezTo>
                <a:cubicBezTo>
                  <a:pt x="4518" y="3895"/>
                  <a:pt x="4508" y="3884"/>
                  <a:pt x="4499" y="3875"/>
                </a:cubicBezTo>
                <a:cubicBezTo>
                  <a:pt x="4491" y="3868"/>
                  <a:pt x="4483" y="3864"/>
                  <a:pt x="4475" y="3864"/>
                </a:cubicBezTo>
                <a:close/>
                <a:moveTo>
                  <a:pt x="10044" y="3814"/>
                </a:moveTo>
                <a:cubicBezTo>
                  <a:pt x="10026" y="3814"/>
                  <a:pt x="10008" y="3824"/>
                  <a:pt x="9997" y="3840"/>
                </a:cubicBezTo>
                <a:cubicBezTo>
                  <a:pt x="9987" y="3856"/>
                  <a:pt x="9978" y="3871"/>
                  <a:pt x="9967" y="3886"/>
                </a:cubicBezTo>
                <a:cubicBezTo>
                  <a:pt x="9952" y="3911"/>
                  <a:pt x="9965" y="3944"/>
                  <a:pt x="9987" y="3959"/>
                </a:cubicBezTo>
                <a:cubicBezTo>
                  <a:pt x="9995" y="3964"/>
                  <a:pt x="10004" y="3966"/>
                  <a:pt x="10013" y="3966"/>
                </a:cubicBezTo>
                <a:cubicBezTo>
                  <a:pt x="10032" y="3966"/>
                  <a:pt x="10050" y="3956"/>
                  <a:pt x="10060" y="3939"/>
                </a:cubicBezTo>
                <a:cubicBezTo>
                  <a:pt x="10071" y="3923"/>
                  <a:pt x="10080" y="3909"/>
                  <a:pt x="10091" y="3895"/>
                </a:cubicBezTo>
                <a:cubicBezTo>
                  <a:pt x="10106" y="3871"/>
                  <a:pt x="10096" y="3835"/>
                  <a:pt x="10071" y="3822"/>
                </a:cubicBezTo>
                <a:cubicBezTo>
                  <a:pt x="10062" y="3817"/>
                  <a:pt x="10053" y="3814"/>
                  <a:pt x="10044" y="3814"/>
                </a:cubicBezTo>
                <a:close/>
                <a:moveTo>
                  <a:pt x="20649" y="3856"/>
                </a:moveTo>
                <a:cubicBezTo>
                  <a:pt x="20631" y="3856"/>
                  <a:pt x="20615" y="3865"/>
                  <a:pt x="20604" y="3882"/>
                </a:cubicBezTo>
                <a:cubicBezTo>
                  <a:pt x="20590" y="3906"/>
                  <a:pt x="20598" y="3943"/>
                  <a:pt x="20624" y="3956"/>
                </a:cubicBezTo>
                <a:cubicBezTo>
                  <a:pt x="20635" y="3961"/>
                  <a:pt x="20643" y="3966"/>
                  <a:pt x="20654" y="3971"/>
                </a:cubicBezTo>
                <a:cubicBezTo>
                  <a:pt x="20663" y="3976"/>
                  <a:pt x="20673" y="3979"/>
                  <a:pt x="20682" y="3979"/>
                </a:cubicBezTo>
                <a:cubicBezTo>
                  <a:pt x="20700" y="3979"/>
                  <a:pt x="20717" y="3970"/>
                  <a:pt x="20727" y="3953"/>
                </a:cubicBezTo>
                <a:cubicBezTo>
                  <a:pt x="20742" y="3928"/>
                  <a:pt x="20734" y="3892"/>
                  <a:pt x="20708" y="3879"/>
                </a:cubicBezTo>
                <a:cubicBezTo>
                  <a:pt x="20698" y="3874"/>
                  <a:pt x="20687" y="3868"/>
                  <a:pt x="20678" y="3864"/>
                </a:cubicBezTo>
                <a:cubicBezTo>
                  <a:pt x="20669" y="3859"/>
                  <a:pt x="20659" y="3856"/>
                  <a:pt x="20649" y="3856"/>
                </a:cubicBezTo>
                <a:close/>
                <a:moveTo>
                  <a:pt x="8425" y="3887"/>
                </a:moveTo>
                <a:cubicBezTo>
                  <a:pt x="8401" y="3887"/>
                  <a:pt x="8377" y="3913"/>
                  <a:pt x="8390" y="3940"/>
                </a:cubicBezTo>
                <a:cubicBezTo>
                  <a:pt x="8396" y="3950"/>
                  <a:pt x="8401" y="3960"/>
                  <a:pt x="8406" y="3970"/>
                </a:cubicBezTo>
                <a:cubicBezTo>
                  <a:pt x="8413" y="3984"/>
                  <a:pt x="8423" y="3989"/>
                  <a:pt x="8434" y="3989"/>
                </a:cubicBezTo>
                <a:cubicBezTo>
                  <a:pt x="8457" y="3989"/>
                  <a:pt x="8482" y="3963"/>
                  <a:pt x="8468" y="3935"/>
                </a:cubicBezTo>
                <a:cubicBezTo>
                  <a:pt x="8463" y="3924"/>
                  <a:pt x="8458" y="3916"/>
                  <a:pt x="8452" y="3905"/>
                </a:cubicBezTo>
                <a:cubicBezTo>
                  <a:pt x="8446" y="3893"/>
                  <a:pt x="8435" y="3887"/>
                  <a:pt x="8425" y="3887"/>
                </a:cubicBezTo>
                <a:close/>
                <a:moveTo>
                  <a:pt x="15674" y="3906"/>
                </a:moveTo>
                <a:cubicBezTo>
                  <a:pt x="15639" y="3906"/>
                  <a:pt x="15628" y="3964"/>
                  <a:pt x="15666" y="3977"/>
                </a:cubicBezTo>
                <a:cubicBezTo>
                  <a:pt x="15681" y="3982"/>
                  <a:pt x="15696" y="3987"/>
                  <a:pt x="15711" y="3992"/>
                </a:cubicBezTo>
                <a:cubicBezTo>
                  <a:pt x="15715" y="3994"/>
                  <a:pt x="15720" y="3995"/>
                  <a:pt x="15723" y="3995"/>
                </a:cubicBezTo>
                <a:cubicBezTo>
                  <a:pt x="15757" y="3995"/>
                  <a:pt x="15768" y="3938"/>
                  <a:pt x="15730" y="3924"/>
                </a:cubicBezTo>
                <a:cubicBezTo>
                  <a:pt x="15716" y="3919"/>
                  <a:pt x="15701" y="3914"/>
                  <a:pt x="15686" y="3909"/>
                </a:cubicBezTo>
                <a:cubicBezTo>
                  <a:pt x="15682" y="3907"/>
                  <a:pt x="15677" y="3906"/>
                  <a:pt x="15674" y="3906"/>
                </a:cubicBezTo>
                <a:close/>
                <a:moveTo>
                  <a:pt x="14942" y="3922"/>
                </a:moveTo>
                <a:cubicBezTo>
                  <a:pt x="14924" y="3922"/>
                  <a:pt x="14907" y="3933"/>
                  <a:pt x="14907" y="3956"/>
                </a:cubicBezTo>
                <a:lnTo>
                  <a:pt x="14907" y="3971"/>
                </a:lnTo>
                <a:cubicBezTo>
                  <a:pt x="14907" y="3994"/>
                  <a:pt x="14925" y="4006"/>
                  <a:pt x="14942" y="4006"/>
                </a:cubicBezTo>
                <a:cubicBezTo>
                  <a:pt x="14960" y="4006"/>
                  <a:pt x="14978" y="3994"/>
                  <a:pt x="14978" y="3971"/>
                </a:cubicBezTo>
                <a:lnTo>
                  <a:pt x="14978" y="3956"/>
                </a:lnTo>
                <a:cubicBezTo>
                  <a:pt x="14978" y="3933"/>
                  <a:pt x="14960" y="3922"/>
                  <a:pt x="14942" y="3922"/>
                </a:cubicBezTo>
                <a:close/>
                <a:moveTo>
                  <a:pt x="12869" y="3991"/>
                </a:moveTo>
                <a:cubicBezTo>
                  <a:pt x="12851" y="3991"/>
                  <a:pt x="12833" y="4003"/>
                  <a:pt x="12833" y="4026"/>
                </a:cubicBezTo>
                <a:lnTo>
                  <a:pt x="12833" y="4042"/>
                </a:lnTo>
                <a:cubicBezTo>
                  <a:pt x="12833" y="4064"/>
                  <a:pt x="12851" y="4075"/>
                  <a:pt x="12869" y="4075"/>
                </a:cubicBezTo>
                <a:cubicBezTo>
                  <a:pt x="12887" y="4075"/>
                  <a:pt x="12905" y="4064"/>
                  <a:pt x="12905" y="4042"/>
                </a:cubicBezTo>
                <a:lnTo>
                  <a:pt x="12905" y="4026"/>
                </a:lnTo>
                <a:cubicBezTo>
                  <a:pt x="12905" y="4003"/>
                  <a:pt x="12887" y="3991"/>
                  <a:pt x="12869" y="3991"/>
                </a:cubicBezTo>
                <a:close/>
                <a:moveTo>
                  <a:pt x="2806" y="3946"/>
                </a:moveTo>
                <a:cubicBezTo>
                  <a:pt x="2779" y="3946"/>
                  <a:pt x="2752" y="3963"/>
                  <a:pt x="2752" y="3998"/>
                </a:cubicBezTo>
                <a:lnTo>
                  <a:pt x="2752" y="4028"/>
                </a:lnTo>
                <a:cubicBezTo>
                  <a:pt x="2753" y="4063"/>
                  <a:pt x="2780" y="4080"/>
                  <a:pt x="2806" y="4080"/>
                </a:cubicBezTo>
                <a:cubicBezTo>
                  <a:pt x="2833" y="4080"/>
                  <a:pt x="2859" y="4063"/>
                  <a:pt x="2859" y="4028"/>
                </a:cubicBezTo>
                <a:lnTo>
                  <a:pt x="2859" y="3998"/>
                </a:lnTo>
                <a:cubicBezTo>
                  <a:pt x="2859" y="3963"/>
                  <a:pt x="2832" y="3946"/>
                  <a:pt x="2806" y="3946"/>
                </a:cubicBezTo>
                <a:close/>
                <a:moveTo>
                  <a:pt x="3754" y="3997"/>
                </a:moveTo>
                <a:cubicBezTo>
                  <a:pt x="3736" y="3997"/>
                  <a:pt x="3718" y="4009"/>
                  <a:pt x="3718" y="4031"/>
                </a:cubicBezTo>
                <a:lnTo>
                  <a:pt x="3718" y="4047"/>
                </a:lnTo>
                <a:cubicBezTo>
                  <a:pt x="3718" y="4069"/>
                  <a:pt x="3735" y="4081"/>
                  <a:pt x="3753" y="4081"/>
                </a:cubicBezTo>
                <a:cubicBezTo>
                  <a:pt x="3771" y="4081"/>
                  <a:pt x="3789" y="4069"/>
                  <a:pt x="3789" y="4047"/>
                </a:cubicBezTo>
                <a:lnTo>
                  <a:pt x="3789" y="4031"/>
                </a:lnTo>
                <a:cubicBezTo>
                  <a:pt x="3789" y="4009"/>
                  <a:pt x="3772" y="3997"/>
                  <a:pt x="3754" y="3997"/>
                </a:cubicBezTo>
                <a:close/>
                <a:moveTo>
                  <a:pt x="5450" y="4091"/>
                </a:moveTo>
                <a:cubicBezTo>
                  <a:pt x="5442" y="4091"/>
                  <a:pt x="5433" y="4094"/>
                  <a:pt x="5426" y="4101"/>
                </a:cubicBezTo>
                <a:lnTo>
                  <a:pt x="5410" y="4117"/>
                </a:lnTo>
                <a:cubicBezTo>
                  <a:pt x="5385" y="4142"/>
                  <a:pt x="5410" y="4178"/>
                  <a:pt x="5437" y="4178"/>
                </a:cubicBezTo>
                <a:cubicBezTo>
                  <a:pt x="5445" y="4178"/>
                  <a:pt x="5453" y="4175"/>
                  <a:pt x="5460" y="4167"/>
                </a:cubicBezTo>
                <a:lnTo>
                  <a:pt x="5476" y="4152"/>
                </a:lnTo>
                <a:cubicBezTo>
                  <a:pt x="5501" y="4126"/>
                  <a:pt x="5477" y="4091"/>
                  <a:pt x="5450" y="4091"/>
                </a:cubicBezTo>
                <a:close/>
                <a:moveTo>
                  <a:pt x="8728" y="4099"/>
                </a:moveTo>
                <a:cubicBezTo>
                  <a:pt x="8723" y="4099"/>
                  <a:pt x="8718" y="4099"/>
                  <a:pt x="8713" y="4100"/>
                </a:cubicBezTo>
                <a:cubicBezTo>
                  <a:pt x="8672" y="4110"/>
                  <a:pt x="8684" y="4168"/>
                  <a:pt x="8722" y="4169"/>
                </a:cubicBezTo>
                <a:cubicBezTo>
                  <a:pt x="8727" y="4180"/>
                  <a:pt x="8739" y="4185"/>
                  <a:pt x="8751" y="4185"/>
                </a:cubicBezTo>
                <a:cubicBezTo>
                  <a:pt x="8757" y="4185"/>
                  <a:pt x="8763" y="4183"/>
                  <a:pt x="8769" y="4180"/>
                </a:cubicBezTo>
                <a:cubicBezTo>
                  <a:pt x="8788" y="4169"/>
                  <a:pt x="8790" y="4148"/>
                  <a:pt x="8782" y="4132"/>
                </a:cubicBezTo>
                <a:cubicBezTo>
                  <a:pt x="8773" y="4109"/>
                  <a:pt x="8750" y="4099"/>
                  <a:pt x="8728" y="4099"/>
                </a:cubicBezTo>
                <a:close/>
                <a:moveTo>
                  <a:pt x="508" y="4079"/>
                </a:moveTo>
                <a:cubicBezTo>
                  <a:pt x="483" y="4079"/>
                  <a:pt x="459" y="4104"/>
                  <a:pt x="477" y="4131"/>
                </a:cubicBezTo>
                <a:cubicBezTo>
                  <a:pt x="487" y="4146"/>
                  <a:pt x="497" y="4160"/>
                  <a:pt x="507" y="4175"/>
                </a:cubicBezTo>
                <a:cubicBezTo>
                  <a:pt x="515" y="4186"/>
                  <a:pt x="526" y="4191"/>
                  <a:pt x="537" y="4191"/>
                </a:cubicBezTo>
                <a:cubicBezTo>
                  <a:pt x="562" y="4191"/>
                  <a:pt x="586" y="4166"/>
                  <a:pt x="569" y="4139"/>
                </a:cubicBezTo>
                <a:cubicBezTo>
                  <a:pt x="559" y="4123"/>
                  <a:pt x="549" y="4110"/>
                  <a:pt x="539" y="4095"/>
                </a:cubicBezTo>
                <a:cubicBezTo>
                  <a:pt x="531" y="4084"/>
                  <a:pt x="519" y="4079"/>
                  <a:pt x="508" y="4079"/>
                </a:cubicBezTo>
                <a:close/>
                <a:moveTo>
                  <a:pt x="19718" y="3994"/>
                </a:moveTo>
                <a:cubicBezTo>
                  <a:pt x="19705" y="3994"/>
                  <a:pt x="19691" y="4002"/>
                  <a:pt x="19687" y="4019"/>
                </a:cubicBezTo>
                <a:cubicBezTo>
                  <a:pt x="19673" y="4066"/>
                  <a:pt x="19667" y="4115"/>
                  <a:pt x="19667" y="4163"/>
                </a:cubicBezTo>
                <a:cubicBezTo>
                  <a:pt x="19666" y="4186"/>
                  <a:pt x="19684" y="4198"/>
                  <a:pt x="19701" y="4198"/>
                </a:cubicBezTo>
                <a:cubicBezTo>
                  <a:pt x="19719" y="4198"/>
                  <a:pt x="19737" y="4186"/>
                  <a:pt x="19737" y="4163"/>
                </a:cubicBezTo>
                <a:cubicBezTo>
                  <a:pt x="19739" y="4121"/>
                  <a:pt x="19744" y="4079"/>
                  <a:pt x="19755" y="4038"/>
                </a:cubicBezTo>
                <a:cubicBezTo>
                  <a:pt x="19762" y="4012"/>
                  <a:pt x="19739" y="3994"/>
                  <a:pt x="19718" y="3994"/>
                </a:cubicBezTo>
                <a:close/>
                <a:moveTo>
                  <a:pt x="9048" y="4099"/>
                </a:moveTo>
                <a:cubicBezTo>
                  <a:pt x="9037" y="4099"/>
                  <a:pt x="9027" y="4104"/>
                  <a:pt x="9020" y="4117"/>
                </a:cubicBezTo>
                <a:cubicBezTo>
                  <a:pt x="9015" y="4128"/>
                  <a:pt x="9010" y="4137"/>
                  <a:pt x="9004" y="4147"/>
                </a:cubicBezTo>
                <a:cubicBezTo>
                  <a:pt x="8991" y="4174"/>
                  <a:pt x="9016" y="4200"/>
                  <a:pt x="9039" y="4200"/>
                </a:cubicBezTo>
                <a:cubicBezTo>
                  <a:pt x="9050" y="4200"/>
                  <a:pt x="9060" y="4195"/>
                  <a:pt x="9066" y="4183"/>
                </a:cubicBezTo>
                <a:cubicBezTo>
                  <a:pt x="9071" y="4173"/>
                  <a:pt x="9077" y="4163"/>
                  <a:pt x="9082" y="4153"/>
                </a:cubicBezTo>
                <a:cubicBezTo>
                  <a:pt x="9096" y="4125"/>
                  <a:pt x="9072" y="4099"/>
                  <a:pt x="9048" y="4099"/>
                </a:cubicBezTo>
                <a:close/>
                <a:moveTo>
                  <a:pt x="4789" y="4163"/>
                </a:moveTo>
                <a:cubicBezTo>
                  <a:pt x="4762" y="4163"/>
                  <a:pt x="4738" y="4199"/>
                  <a:pt x="4764" y="4223"/>
                </a:cubicBezTo>
                <a:lnTo>
                  <a:pt x="4779" y="4239"/>
                </a:lnTo>
                <a:cubicBezTo>
                  <a:pt x="4787" y="4246"/>
                  <a:pt x="4795" y="4250"/>
                  <a:pt x="4804" y="4250"/>
                </a:cubicBezTo>
                <a:cubicBezTo>
                  <a:pt x="4830" y="4250"/>
                  <a:pt x="4854" y="4214"/>
                  <a:pt x="4829" y="4189"/>
                </a:cubicBezTo>
                <a:lnTo>
                  <a:pt x="4813" y="4174"/>
                </a:lnTo>
                <a:cubicBezTo>
                  <a:pt x="4806" y="4166"/>
                  <a:pt x="4797" y="4163"/>
                  <a:pt x="4789" y="4163"/>
                </a:cubicBezTo>
                <a:close/>
                <a:moveTo>
                  <a:pt x="11121" y="4119"/>
                </a:moveTo>
                <a:cubicBezTo>
                  <a:pt x="11110" y="4119"/>
                  <a:pt x="11100" y="4125"/>
                  <a:pt x="11093" y="4138"/>
                </a:cubicBezTo>
                <a:cubicBezTo>
                  <a:pt x="11083" y="4158"/>
                  <a:pt x="11073" y="4179"/>
                  <a:pt x="11063" y="4199"/>
                </a:cubicBezTo>
                <a:cubicBezTo>
                  <a:pt x="11050" y="4226"/>
                  <a:pt x="11075" y="4251"/>
                  <a:pt x="11098" y="4251"/>
                </a:cubicBezTo>
                <a:cubicBezTo>
                  <a:pt x="11108" y="4251"/>
                  <a:pt x="11118" y="4246"/>
                  <a:pt x="11125" y="4233"/>
                </a:cubicBezTo>
                <a:cubicBezTo>
                  <a:pt x="11135" y="4214"/>
                  <a:pt x="11145" y="4194"/>
                  <a:pt x="11155" y="4174"/>
                </a:cubicBezTo>
                <a:cubicBezTo>
                  <a:pt x="11169" y="4146"/>
                  <a:pt x="11145" y="4119"/>
                  <a:pt x="11121" y="4119"/>
                </a:cubicBezTo>
                <a:close/>
                <a:moveTo>
                  <a:pt x="17583" y="4183"/>
                </a:moveTo>
                <a:cubicBezTo>
                  <a:pt x="17537" y="4183"/>
                  <a:pt x="17537" y="4253"/>
                  <a:pt x="17583" y="4253"/>
                </a:cubicBezTo>
                <a:lnTo>
                  <a:pt x="17599" y="4253"/>
                </a:lnTo>
                <a:cubicBezTo>
                  <a:pt x="17645" y="4253"/>
                  <a:pt x="17645" y="4183"/>
                  <a:pt x="17599" y="4183"/>
                </a:cubicBezTo>
                <a:close/>
                <a:moveTo>
                  <a:pt x="18982" y="4124"/>
                </a:moveTo>
                <a:cubicBezTo>
                  <a:pt x="18955" y="4124"/>
                  <a:pt x="18928" y="4141"/>
                  <a:pt x="18928" y="4176"/>
                </a:cubicBezTo>
                <a:lnTo>
                  <a:pt x="18928" y="4221"/>
                </a:lnTo>
                <a:cubicBezTo>
                  <a:pt x="18928" y="4255"/>
                  <a:pt x="18955" y="4273"/>
                  <a:pt x="18982" y="4273"/>
                </a:cubicBezTo>
                <a:cubicBezTo>
                  <a:pt x="19008" y="4273"/>
                  <a:pt x="19035" y="4255"/>
                  <a:pt x="19035" y="4221"/>
                </a:cubicBezTo>
                <a:lnTo>
                  <a:pt x="19035" y="4176"/>
                </a:lnTo>
                <a:cubicBezTo>
                  <a:pt x="19035" y="4141"/>
                  <a:pt x="19008" y="4124"/>
                  <a:pt x="18982" y="4124"/>
                </a:cubicBezTo>
                <a:close/>
                <a:moveTo>
                  <a:pt x="21327" y="4159"/>
                </a:moveTo>
                <a:cubicBezTo>
                  <a:pt x="21286" y="4159"/>
                  <a:pt x="21249" y="4212"/>
                  <a:pt x="21286" y="4249"/>
                </a:cubicBezTo>
                <a:lnTo>
                  <a:pt x="21302" y="4265"/>
                </a:lnTo>
                <a:cubicBezTo>
                  <a:pt x="21313" y="4276"/>
                  <a:pt x="21326" y="4281"/>
                  <a:pt x="21338" y="4281"/>
                </a:cubicBezTo>
                <a:cubicBezTo>
                  <a:pt x="21379" y="4281"/>
                  <a:pt x="21416" y="4227"/>
                  <a:pt x="21379" y="4190"/>
                </a:cubicBezTo>
                <a:lnTo>
                  <a:pt x="21363" y="4175"/>
                </a:lnTo>
                <a:cubicBezTo>
                  <a:pt x="21352" y="4164"/>
                  <a:pt x="21339" y="4159"/>
                  <a:pt x="21327" y="4159"/>
                </a:cubicBezTo>
                <a:close/>
                <a:moveTo>
                  <a:pt x="19344" y="4186"/>
                </a:moveTo>
                <a:cubicBezTo>
                  <a:pt x="19317" y="4186"/>
                  <a:pt x="19292" y="4222"/>
                  <a:pt x="19318" y="4247"/>
                </a:cubicBezTo>
                <a:cubicBezTo>
                  <a:pt x="19328" y="4257"/>
                  <a:pt x="19339" y="4267"/>
                  <a:pt x="19348" y="4277"/>
                </a:cubicBezTo>
                <a:cubicBezTo>
                  <a:pt x="19356" y="4284"/>
                  <a:pt x="19364" y="4287"/>
                  <a:pt x="19372" y="4287"/>
                </a:cubicBezTo>
                <a:cubicBezTo>
                  <a:pt x="19399" y="4287"/>
                  <a:pt x="19425" y="4251"/>
                  <a:pt x="19399" y="4227"/>
                </a:cubicBezTo>
                <a:cubicBezTo>
                  <a:pt x="19388" y="4217"/>
                  <a:pt x="19378" y="4207"/>
                  <a:pt x="19368" y="4197"/>
                </a:cubicBezTo>
                <a:cubicBezTo>
                  <a:pt x="19361" y="4189"/>
                  <a:pt x="19352" y="4186"/>
                  <a:pt x="19344" y="4186"/>
                </a:cubicBezTo>
                <a:close/>
                <a:moveTo>
                  <a:pt x="14715" y="4147"/>
                </a:moveTo>
                <a:cubicBezTo>
                  <a:pt x="14694" y="4147"/>
                  <a:pt x="14672" y="4164"/>
                  <a:pt x="14677" y="4190"/>
                </a:cubicBezTo>
                <a:lnTo>
                  <a:pt x="14693" y="4265"/>
                </a:lnTo>
                <a:cubicBezTo>
                  <a:pt x="14697" y="4283"/>
                  <a:pt x="14710" y="4290"/>
                  <a:pt x="14723" y="4290"/>
                </a:cubicBezTo>
                <a:cubicBezTo>
                  <a:pt x="14744" y="4290"/>
                  <a:pt x="14767" y="4273"/>
                  <a:pt x="14761" y="4247"/>
                </a:cubicBezTo>
                <a:lnTo>
                  <a:pt x="14745" y="4173"/>
                </a:lnTo>
                <a:cubicBezTo>
                  <a:pt x="14742" y="4155"/>
                  <a:pt x="14729" y="4147"/>
                  <a:pt x="14715" y="4147"/>
                </a:cubicBezTo>
                <a:close/>
                <a:moveTo>
                  <a:pt x="15255" y="4221"/>
                </a:moveTo>
                <a:cubicBezTo>
                  <a:pt x="15234" y="4221"/>
                  <a:pt x="15222" y="4236"/>
                  <a:pt x="15221" y="4253"/>
                </a:cubicBezTo>
                <a:cubicBezTo>
                  <a:pt x="15219" y="4252"/>
                  <a:pt x="15215" y="4252"/>
                  <a:pt x="15211" y="4252"/>
                </a:cubicBezTo>
                <a:cubicBezTo>
                  <a:pt x="15166" y="4252"/>
                  <a:pt x="15166" y="4322"/>
                  <a:pt x="15211" y="4322"/>
                </a:cubicBezTo>
                <a:cubicBezTo>
                  <a:pt x="15232" y="4322"/>
                  <a:pt x="15245" y="4307"/>
                  <a:pt x="15246" y="4290"/>
                </a:cubicBezTo>
                <a:cubicBezTo>
                  <a:pt x="15248" y="4291"/>
                  <a:pt x="15252" y="4291"/>
                  <a:pt x="15255" y="4291"/>
                </a:cubicBezTo>
                <a:cubicBezTo>
                  <a:pt x="15300" y="4291"/>
                  <a:pt x="15301" y="4221"/>
                  <a:pt x="15255" y="4221"/>
                </a:cubicBezTo>
                <a:close/>
                <a:moveTo>
                  <a:pt x="7940" y="4263"/>
                </a:moveTo>
                <a:cubicBezTo>
                  <a:pt x="7894" y="4263"/>
                  <a:pt x="7894" y="4333"/>
                  <a:pt x="7940" y="4333"/>
                </a:cubicBezTo>
                <a:cubicBezTo>
                  <a:pt x="7986" y="4333"/>
                  <a:pt x="7986" y="4263"/>
                  <a:pt x="7940" y="4263"/>
                </a:cubicBezTo>
                <a:close/>
                <a:moveTo>
                  <a:pt x="16397" y="4269"/>
                </a:moveTo>
                <a:cubicBezTo>
                  <a:pt x="16351" y="4269"/>
                  <a:pt x="16351" y="4340"/>
                  <a:pt x="16397" y="4340"/>
                </a:cubicBezTo>
                <a:cubicBezTo>
                  <a:pt x="16442" y="4340"/>
                  <a:pt x="16442" y="4269"/>
                  <a:pt x="16397" y="4269"/>
                </a:cubicBezTo>
                <a:close/>
                <a:moveTo>
                  <a:pt x="12297" y="4240"/>
                </a:moveTo>
                <a:cubicBezTo>
                  <a:pt x="12288" y="4240"/>
                  <a:pt x="12278" y="4242"/>
                  <a:pt x="12270" y="4247"/>
                </a:cubicBezTo>
                <a:cubicBezTo>
                  <a:pt x="12258" y="4252"/>
                  <a:pt x="12250" y="4257"/>
                  <a:pt x="12239" y="4263"/>
                </a:cubicBezTo>
                <a:cubicBezTo>
                  <a:pt x="12213" y="4275"/>
                  <a:pt x="12206" y="4311"/>
                  <a:pt x="12219" y="4336"/>
                </a:cubicBezTo>
                <a:cubicBezTo>
                  <a:pt x="12230" y="4354"/>
                  <a:pt x="12248" y="4362"/>
                  <a:pt x="12266" y="4362"/>
                </a:cubicBezTo>
                <a:cubicBezTo>
                  <a:pt x="12275" y="4362"/>
                  <a:pt x="12284" y="4360"/>
                  <a:pt x="12293" y="4356"/>
                </a:cubicBezTo>
                <a:cubicBezTo>
                  <a:pt x="12303" y="4351"/>
                  <a:pt x="12313" y="4345"/>
                  <a:pt x="12323" y="4340"/>
                </a:cubicBezTo>
                <a:cubicBezTo>
                  <a:pt x="12349" y="4327"/>
                  <a:pt x="12357" y="4290"/>
                  <a:pt x="12342" y="4267"/>
                </a:cubicBezTo>
                <a:cubicBezTo>
                  <a:pt x="12332" y="4249"/>
                  <a:pt x="12315" y="4240"/>
                  <a:pt x="12297" y="4240"/>
                </a:cubicBezTo>
                <a:close/>
                <a:moveTo>
                  <a:pt x="14550" y="4328"/>
                </a:moveTo>
                <a:cubicBezTo>
                  <a:pt x="14528" y="4328"/>
                  <a:pt x="14528" y="4363"/>
                  <a:pt x="14550" y="4363"/>
                </a:cubicBezTo>
                <a:cubicBezTo>
                  <a:pt x="14574" y="4363"/>
                  <a:pt x="14574" y="4328"/>
                  <a:pt x="14550" y="4328"/>
                </a:cubicBezTo>
                <a:close/>
                <a:moveTo>
                  <a:pt x="13290" y="4264"/>
                </a:moveTo>
                <a:cubicBezTo>
                  <a:pt x="13262" y="4264"/>
                  <a:pt x="13238" y="4299"/>
                  <a:pt x="13263" y="4324"/>
                </a:cubicBezTo>
                <a:cubicBezTo>
                  <a:pt x="13271" y="4333"/>
                  <a:pt x="13282" y="4345"/>
                  <a:pt x="13292" y="4354"/>
                </a:cubicBezTo>
                <a:cubicBezTo>
                  <a:pt x="13299" y="4362"/>
                  <a:pt x="13308" y="4365"/>
                  <a:pt x="13316" y="4365"/>
                </a:cubicBezTo>
                <a:cubicBezTo>
                  <a:pt x="13343" y="4365"/>
                  <a:pt x="13367" y="4329"/>
                  <a:pt x="13341" y="4305"/>
                </a:cubicBezTo>
                <a:cubicBezTo>
                  <a:pt x="13331" y="4294"/>
                  <a:pt x="13323" y="4284"/>
                  <a:pt x="13313" y="4274"/>
                </a:cubicBezTo>
                <a:cubicBezTo>
                  <a:pt x="13306" y="4267"/>
                  <a:pt x="13298" y="4264"/>
                  <a:pt x="13290" y="4264"/>
                </a:cubicBezTo>
                <a:close/>
                <a:moveTo>
                  <a:pt x="7212" y="4249"/>
                </a:moveTo>
                <a:cubicBezTo>
                  <a:pt x="7185" y="4249"/>
                  <a:pt x="7158" y="4266"/>
                  <a:pt x="7158" y="4300"/>
                </a:cubicBezTo>
                <a:lnTo>
                  <a:pt x="7158" y="4316"/>
                </a:lnTo>
                <a:cubicBezTo>
                  <a:pt x="7158" y="4351"/>
                  <a:pt x="7185" y="4368"/>
                  <a:pt x="7212" y="4368"/>
                </a:cubicBezTo>
                <a:cubicBezTo>
                  <a:pt x="7239" y="4368"/>
                  <a:pt x="7265" y="4351"/>
                  <a:pt x="7265" y="4316"/>
                </a:cubicBezTo>
                <a:lnTo>
                  <a:pt x="7265" y="4300"/>
                </a:lnTo>
                <a:cubicBezTo>
                  <a:pt x="7265" y="4266"/>
                  <a:pt x="7238" y="4249"/>
                  <a:pt x="7212" y="4249"/>
                </a:cubicBezTo>
                <a:close/>
                <a:moveTo>
                  <a:pt x="22332" y="4283"/>
                </a:moveTo>
                <a:cubicBezTo>
                  <a:pt x="22264" y="4283"/>
                  <a:pt x="22262" y="4389"/>
                  <a:pt x="22332" y="4389"/>
                </a:cubicBezTo>
                <a:cubicBezTo>
                  <a:pt x="22400" y="4389"/>
                  <a:pt x="22401" y="4283"/>
                  <a:pt x="22332" y="4283"/>
                </a:cubicBezTo>
                <a:close/>
                <a:moveTo>
                  <a:pt x="1230" y="4272"/>
                </a:moveTo>
                <a:cubicBezTo>
                  <a:pt x="1189" y="4272"/>
                  <a:pt x="1152" y="4325"/>
                  <a:pt x="1189" y="4362"/>
                </a:cubicBezTo>
                <a:lnTo>
                  <a:pt x="1205" y="4378"/>
                </a:lnTo>
                <a:cubicBezTo>
                  <a:pt x="1216" y="4389"/>
                  <a:pt x="1229" y="4394"/>
                  <a:pt x="1241" y="4394"/>
                </a:cubicBezTo>
                <a:cubicBezTo>
                  <a:pt x="1282" y="4394"/>
                  <a:pt x="1319" y="4341"/>
                  <a:pt x="1281" y="4304"/>
                </a:cubicBezTo>
                <a:lnTo>
                  <a:pt x="1266" y="4288"/>
                </a:lnTo>
                <a:cubicBezTo>
                  <a:pt x="1255" y="4277"/>
                  <a:pt x="1242" y="4272"/>
                  <a:pt x="1230" y="4272"/>
                </a:cubicBezTo>
                <a:close/>
                <a:moveTo>
                  <a:pt x="6231" y="4333"/>
                </a:moveTo>
                <a:cubicBezTo>
                  <a:pt x="6223" y="4333"/>
                  <a:pt x="6214" y="4336"/>
                  <a:pt x="6207" y="4343"/>
                </a:cubicBezTo>
                <a:lnTo>
                  <a:pt x="6192" y="4359"/>
                </a:lnTo>
                <a:cubicBezTo>
                  <a:pt x="6166" y="4383"/>
                  <a:pt x="6191" y="4419"/>
                  <a:pt x="6218" y="4419"/>
                </a:cubicBezTo>
                <a:cubicBezTo>
                  <a:pt x="6226" y="4419"/>
                  <a:pt x="6235" y="4416"/>
                  <a:pt x="6242" y="4409"/>
                </a:cubicBezTo>
                <a:lnTo>
                  <a:pt x="6258" y="4394"/>
                </a:lnTo>
                <a:cubicBezTo>
                  <a:pt x="6283" y="4369"/>
                  <a:pt x="6258" y="4333"/>
                  <a:pt x="6231" y="4333"/>
                </a:cubicBezTo>
                <a:close/>
                <a:moveTo>
                  <a:pt x="7843" y="4253"/>
                </a:moveTo>
                <a:cubicBezTo>
                  <a:pt x="7826" y="4253"/>
                  <a:pt x="7808" y="4265"/>
                  <a:pt x="7808" y="4288"/>
                </a:cubicBezTo>
                <a:lnTo>
                  <a:pt x="7808" y="4394"/>
                </a:lnTo>
                <a:cubicBezTo>
                  <a:pt x="7808" y="4417"/>
                  <a:pt x="7826" y="4428"/>
                  <a:pt x="7843" y="4428"/>
                </a:cubicBezTo>
                <a:cubicBezTo>
                  <a:pt x="7861" y="4428"/>
                  <a:pt x="7878" y="4417"/>
                  <a:pt x="7878" y="4394"/>
                </a:cubicBezTo>
                <a:lnTo>
                  <a:pt x="7878" y="4288"/>
                </a:lnTo>
                <a:cubicBezTo>
                  <a:pt x="7878" y="4265"/>
                  <a:pt x="7861" y="4253"/>
                  <a:pt x="7843" y="4253"/>
                </a:cubicBezTo>
                <a:close/>
                <a:moveTo>
                  <a:pt x="15658" y="4298"/>
                </a:moveTo>
                <a:cubicBezTo>
                  <a:pt x="15644" y="4298"/>
                  <a:pt x="15632" y="4305"/>
                  <a:pt x="15628" y="4322"/>
                </a:cubicBezTo>
                <a:lnTo>
                  <a:pt x="15613" y="4398"/>
                </a:lnTo>
                <a:cubicBezTo>
                  <a:pt x="15606" y="4425"/>
                  <a:pt x="15629" y="4443"/>
                  <a:pt x="15650" y="4443"/>
                </a:cubicBezTo>
                <a:cubicBezTo>
                  <a:pt x="15664" y="4443"/>
                  <a:pt x="15677" y="4435"/>
                  <a:pt x="15681" y="4417"/>
                </a:cubicBezTo>
                <a:lnTo>
                  <a:pt x="15696" y="4342"/>
                </a:lnTo>
                <a:cubicBezTo>
                  <a:pt x="15702" y="4316"/>
                  <a:pt x="15678" y="4298"/>
                  <a:pt x="15658" y="4298"/>
                </a:cubicBezTo>
                <a:close/>
                <a:moveTo>
                  <a:pt x="11621" y="4345"/>
                </a:moveTo>
                <a:cubicBezTo>
                  <a:pt x="11595" y="4345"/>
                  <a:pt x="11568" y="4363"/>
                  <a:pt x="11568" y="4398"/>
                </a:cubicBezTo>
                <a:lnTo>
                  <a:pt x="11568" y="4427"/>
                </a:lnTo>
                <a:cubicBezTo>
                  <a:pt x="11568" y="4461"/>
                  <a:pt x="11595" y="4479"/>
                  <a:pt x="11621" y="4479"/>
                </a:cubicBezTo>
                <a:cubicBezTo>
                  <a:pt x="11648" y="4479"/>
                  <a:pt x="11674" y="4462"/>
                  <a:pt x="11675" y="4427"/>
                </a:cubicBezTo>
                <a:lnTo>
                  <a:pt x="11675" y="4398"/>
                </a:lnTo>
                <a:cubicBezTo>
                  <a:pt x="11675" y="4363"/>
                  <a:pt x="11648" y="4345"/>
                  <a:pt x="11621" y="4345"/>
                </a:cubicBezTo>
                <a:close/>
                <a:moveTo>
                  <a:pt x="12567" y="4396"/>
                </a:moveTo>
                <a:cubicBezTo>
                  <a:pt x="12549" y="4396"/>
                  <a:pt x="12532" y="4407"/>
                  <a:pt x="12532" y="4430"/>
                </a:cubicBezTo>
                <a:lnTo>
                  <a:pt x="12532" y="4446"/>
                </a:lnTo>
                <a:cubicBezTo>
                  <a:pt x="12532" y="4469"/>
                  <a:pt x="12549" y="4481"/>
                  <a:pt x="12567" y="4481"/>
                </a:cubicBezTo>
                <a:cubicBezTo>
                  <a:pt x="12584" y="4481"/>
                  <a:pt x="12602" y="4469"/>
                  <a:pt x="12602" y="4446"/>
                </a:cubicBezTo>
                <a:lnTo>
                  <a:pt x="12602" y="4430"/>
                </a:lnTo>
                <a:cubicBezTo>
                  <a:pt x="12602" y="4407"/>
                  <a:pt x="12584" y="4396"/>
                  <a:pt x="12567" y="4396"/>
                </a:cubicBezTo>
                <a:close/>
                <a:moveTo>
                  <a:pt x="4263" y="4389"/>
                </a:moveTo>
                <a:cubicBezTo>
                  <a:pt x="4245" y="4389"/>
                  <a:pt x="4227" y="4401"/>
                  <a:pt x="4227" y="4424"/>
                </a:cubicBezTo>
                <a:lnTo>
                  <a:pt x="4227" y="4453"/>
                </a:lnTo>
                <a:cubicBezTo>
                  <a:pt x="4227" y="4476"/>
                  <a:pt x="4245" y="4488"/>
                  <a:pt x="4263" y="4488"/>
                </a:cubicBezTo>
                <a:cubicBezTo>
                  <a:pt x="4281" y="4488"/>
                  <a:pt x="4299" y="4476"/>
                  <a:pt x="4299" y="4453"/>
                </a:cubicBezTo>
                <a:lnTo>
                  <a:pt x="4299" y="4424"/>
                </a:lnTo>
                <a:cubicBezTo>
                  <a:pt x="4299" y="4401"/>
                  <a:pt x="4281" y="4389"/>
                  <a:pt x="4263" y="4389"/>
                </a:cubicBezTo>
                <a:close/>
                <a:moveTo>
                  <a:pt x="3060" y="4384"/>
                </a:moveTo>
                <a:cubicBezTo>
                  <a:pt x="3033" y="4384"/>
                  <a:pt x="3006" y="4401"/>
                  <a:pt x="3006" y="4436"/>
                </a:cubicBezTo>
                <a:lnTo>
                  <a:pt x="3006" y="4451"/>
                </a:lnTo>
                <a:cubicBezTo>
                  <a:pt x="3006" y="4485"/>
                  <a:pt x="3033" y="4502"/>
                  <a:pt x="3060" y="4502"/>
                </a:cubicBezTo>
                <a:cubicBezTo>
                  <a:pt x="3087" y="4502"/>
                  <a:pt x="3114" y="4485"/>
                  <a:pt x="3114" y="4451"/>
                </a:cubicBezTo>
                <a:lnTo>
                  <a:pt x="3114" y="4436"/>
                </a:lnTo>
                <a:cubicBezTo>
                  <a:pt x="3114" y="4401"/>
                  <a:pt x="3087" y="4384"/>
                  <a:pt x="3060" y="4384"/>
                </a:cubicBezTo>
                <a:close/>
                <a:moveTo>
                  <a:pt x="6670" y="4441"/>
                </a:moveTo>
                <a:cubicBezTo>
                  <a:pt x="6602" y="4442"/>
                  <a:pt x="6600" y="4548"/>
                  <a:pt x="6670" y="4548"/>
                </a:cubicBezTo>
                <a:cubicBezTo>
                  <a:pt x="6739" y="4548"/>
                  <a:pt x="6739" y="4441"/>
                  <a:pt x="6670" y="4441"/>
                </a:cubicBezTo>
                <a:close/>
                <a:moveTo>
                  <a:pt x="5043" y="4480"/>
                </a:moveTo>
                <a:cubicBezTo>
                  <a:pt x="4997" y="4480"/>
                  <a:pt x="4997" y="4551"/>
                  <a:pt x="5043" y="4551"/>
                </a:cubicBezTo>
                <a:cubicBezTo>
                  <a:pt x="5089" y="4551"/>
                  <a:pt x="5089" y="4480"/>
                  <a:pt x="5043" y="4480"/>
                </a:cubicBezTo>
                <a:close/>
                <a:moveTo>
                  <a:pt x="3692" y="4388"/>
                </a:moveTo>
                <a:cubicBezTo>
                  <a:pt x="3674" y="4388"/>
                  <a:pt x="3656" y="4399"/>
                  <a:pt x="3656" y="4422"/>
                </a:cubicBezTo>
                <a:lnTo>
                  <a:pt x="3656" y="4529"/>
                </a:lnTo>
                <a:cubicBezTo>
                  <a:pt x="3656" y="4551"/>
                  <a:pt x="3674" y="4563"/>
                  <a:pt x="3692" y="4563"/>
                </a:cubicBezTo>
                <a:cubicBezTo>
                  <a:pt x="3710" y="4563"/>
                  <a:pt x="3728" y="4551"/>
                  <a:pt x="3728" y="4529"/>
                </a:cubicBezTo>
                <a:lnTo>
                  <a:pt x="3728" y="4422"/>
                </a:lnTo>
                <a:cubicBezTo>
                  <a:pt x="3728" y="4399"/>
                  <a:pt x="3710" y="4388"/>
                  <a:pt x="3692" y="4388"/>
                </a:cubicBezTo>
                <a:close/>
                <a:moveTo>
                  <a:pt x="14264" y="4490"/>
                </a:moveTo>
                <a:cubicBezTo>
                  <a:pt x="14256" y="4490"/>
                  <a:pt x="14247" y="4493"/>
                  <a:pt x="14240" y="4500"/>
                </a:cubicBezTo>
                <a:lnTo>
                  <a:pt x="14225" y="4516"/>
                </a:lnTo>
                <a:cubicBezTo>
                  <a:pt x="14199" y="4540"/>
                  <a:pt x="14224" y="4576"/>
                  <a:pt x="14251" y="4576"/>
                </a:cubicBezTo>
                <a:cubicBezTo>
                  <a:pt x="14259" y="4576"/>
                  <a:pt x="14267" y="4573"/>
                  <a:pt x="14274" y="4566"/>
                </a:cubicBezTo>
                <a:lnTo>
                  <a:pt x="14289" y="4551"/>
                </a:lnTo>
                <a:cubicBezTo>
                  <a:pt x="14315" y="4526"/>
                  <a:pt x="14291" y="4490"/>
                  <a:pt x="14264" y="4490"/>
                </a:cubicBezTo>
                <a:close/>
                <a:moveTo>
                  <a:pt x="9324" y="4478"/>
                </a:moveTo>
                <a:cubicBezTo>
                  <a:pt x="9299" y="4478"/>
                  <a:pt x="9274" y="4503"/>
                  <a:pt x="9291" y="4530"/>
                </a:cubicBezTo>
                <a:cubicBezTo>
                  <a:pt x="9302" y="4546"/>
                  <a:pt x="9311" y="4560"/>
                  <a:pt x="9322" y="4574"/>
                </a:cubicBezTo>
                <a:cubicBezTo>
                  <a:pt x="9329" y="4586"/>
                  <a:pt x="9341" y="4591"/>
                  <a:pt x="9351" y="4591"/>
                </a:cubicBezTo>
                <a:cubicBezTo>
                  <a:pt x="9376" y="4591"/>
                  <a:pt x="9400" y="4565"/>
                  <a:pt x="9383" y="4539"/>
                </a:cubicBezTo>
                <a:cubicBezTo>
                  <a:pt x="9372" y="4525"/>
                  <a:pt x="9363" y="4509"/>
                  <a:pt x="9353" y="4494"/>
                </a:cubicBezTo>
                <a:cubicBezTo>
                  <a:pt x="9346" y="4483"/>
                  <a:pt x="9335" y="4478"/>
                  <a:pt x="9324" y="4478"/>
                </a:cubicBezTo>
                <a:close/>
                <a:moveTo>
                  <a:pt x="8361" y="4491"/>
                </a:moveTo>
                <a:cubicBezTo>
                  <a:pt x="8348" y="4491"/>
                  <a:pt x="8337" y="4509"/>
                  <a:pt x="8349" y="4521"/>
                </a:cubicBezTo>
                <a:cubicBezTo>
                  <a:pt x="8380" y="4556"/>
                  <a:pt x="8410" y="4592"/>
                  <a:pt x="8440" y="4625"/>
                </a:cubicBezTo>
                <a:cubicBezTo>
                  <a:pt x="8443" y="4629"/>
                  <a:pt x="8447" y="4631"/>
                  <a:pt x="8451" y="4631"/>
                </a:cubicBezTo>
                <a:cubicBezTo>
                  <a:pt x="8464" y="4631"/>
                  <a:pt x="8476" y="4613"/>
                  <a:pt x="8465" y="4600"/>
                </a:cubicBezTo>
                <a:cubicBezTo>
                  <a:pt x="8434" y="4566"/>
                  <a:pt x="8404" y="4531"/>
                  <a:pt x="8374" y="4497"/>
                </a:cubicBezTo>
                <a:cubicBezTo>
                  <a:pt x="8370" y="4493"/>
                  <a:pt x="8366" y="4491"/>
                  <a:pt x="8361" y="4491"/>
                </a:cubicBezTo>
                <a:close/>
                <a:moveTo>
                  <a:pt x="8777" y="4504"/>
                </a:moveTo>
                <a:cubicBezTo>
                  <a:pt x="8763" y="4504"/>
                  <a:pt x="8750" y="4512"/>
                  <a:pt x="8747" y="4530"/>
                </a:cubicBezTo>
                <a:cubicBezTo>
                  <a:pt x="8739" y="4565"/>
                  <a:pt x="8747" y="4597"/>
                  <a:pt x="8769" y="4624"/>
                </a:cubicBezTo>
                <a:cubicBezTo>
                  <a:pt x="8774" y="4632"/>
                  <a:pt x="8783" y="4635"/>
                  <a:pt x="8792" y="4635"/>
                </a:cubicBezTo>
                <a:cubicBezTo>
                  <a:pt x="8802" y="4635"/>
                  <a:pt x="8812" y="4631"/>
                  <a:pt x="8819" y="4624"/>
                </a:cubicBezTo>
                <a:cubicBezTo>
                  <a:pt x="8836" y="4613"/>
                  <a:pt x="8833" y="4592"/>
                  <a:pt x="8820" y="4576"/>
                </a:cubicBezTo>
                <a:cubicBezTo>
                  <a:pt x="8814" y="4568"/>
                  <a:pt x="8814" y="4558"/>
                  <a:pt x="8815" y="4550"/>
                </a:cubicBezTo>
                <a:cubicBezTo>
                  <a:pt x="8821" y="4522"/>
                  <a:pt x="8798" y="4504"/>
                  <a:pt x="8777" y="4504"/>
                </a:cubicBezTo>
                <a:close/>
                <a:moveTo>
                  <a:pt x="5553" y="4558"/>
                </a:moveTo>
                <a:cubicBezTo>
                  <a:pt x="5543" y="4558"/>
                  <a:pt x="5534" y="4563"/>
                  <a:pt x="5528" y="4571"/>
                </a:cubicBezTo>
                <a:cubicBezTo>
                  <a:pt x="5527" y="4570"/>
                  <a:pt x="5525" y="4570"/>
                  <a:pt x="5524" y="4570"/>
                </a:cubicBezTo>
                <a:cubicBezTo>
                  <a:pt x="5488" y="4570"/>
                  <a:pt x="5476" y="4628"/>
                  <a:pt x="5516" y="4641"/>
                </a:cubicBezTo>
                <a:cubicBezTo>
                  <a:pt x="5522" y="4643"/>
                  <a:pt x="5528" y="4644"/>
                  <a:pt x="5534" y="4644"/>
                </a:cubicBezTo>
                <a:cubicBezTo>
                  <a:pt x="5559" y="4644"/>
                  <a:pt x="5580" y="4626"/>
                  <a:pt x="5589" y="4603"/>
                </a:cubicBezTo>
                <a:cubicBezTo>
                  <a:pt x="5598" y="4584"/>
                  <a:pt x="5582" y="4563"/>
                  <a:pt x="5564" y="4560"/>
                </a:cubicBezTo>
                <a:cubicBezTo>
                  <a:pt x="5560" y="4559"/>
                  <a:pt x="5556" y="4558"/>
                  <a:pt x="5553" y="4558"/>
                </a:cubicBezTo>
                <a:close/>
                <a:moveTo>
                  <a:pt x="191" y="4542"/>
                </a:moveTo>
                <a:cubicBezTo>
                  <a:pt x="168" y="4542"/>
                  <a:pt x="143" y="4567"/>
                  <a:pt x="157" y="4595"/>
                </a:cubicBezTo>
                <a:cubicBezTo>
                  <a:pt x="163" y="4605"/>
                  <a:pt x="168" y="4615"/>
                  <a:pt x="173" y="4625"/>
                </a:cubicBezTo>
                <a:cubicBezTo>
                  <a:pt x="180" y="4638"/>
                  <a:pt x="190" y="4644"/>
                  <a:pt x="201" y="4644"/>
                </a:cubicBezTo>
                <a:cubicBezTo>
                  <a:pt x="225" y="4644"/>
                  <a:pt x="249" y="4618"/>
                  <a:pt x="235" y="4590"/>
                </a:cubicBezTo>
                <a:cubicBezTo>
                  <a:pt x="230" y="4579"/>
                  <a:pt x="224" y="4571"/>
                  <a:pt x="219" y="4560"/>
                </a:cubicBezTo>
                <a:cubicBezTo>
                  <a:pt x="213" y="4547"/>
                  <a:pt x="202" y="4542"/>
                  <a:pt x="191" y="4542"/>
                </a:cubicBezTo>
                <a:close/>
                <a:moveTo>
                  <a:pt x="18982" y="4499"/>
                </a:moveTo>
                <a:cubicBezTo>
                  <a:pt x="18958" y="4499"/>
                  <a:pt x="18937" y="4515"/>
                  <a:pt x="18929" y="4537"/>
                </a:cubicBezTo>
                <a:cubicBezTo>
                  <a:pt x="18924" y="4553"/>
                  <a:pt x="18919" y="4568"/>
                  <a:pt x="18914" y="4582"/>
                </a:cubicBezTo>
                <a:cubicBezTo>
                  <a:pt x="18904" y="4609"/>
                  <a:pt x="18924" y="4641"/>
                  <a:pt x="18950" y="4647"/>
                </a:cubicBezTo>
                <a:cubicBezTo>
                  <a:pt x="18955" y="4649"/>
                  <a:pt x="18960" y="4649"/>
                  <a:pt x="18964" y="4649"/>
                </a:cubicBezTo>
                <a:cubicBezTo>
                  <a:pt x="18988" y="4649"/>
                  <a:pt x="19008" y="4632"/>
                  <a:pt x="19016" y="4610"/>
                </a:cubicBezTo>
                <a:cubicBezTo>
                  <a:pt x="19021" y="4597"/>
                  <a:pt x="19027" y="4582"/>
                  <a:pt x="19032" y="4566"/>
                </a:cubicBezTo>
                <a:cubicBezTo>
                  <a:pt x="19040" y="4539"/>
                  <a:pt x="19021" y="4508"/>
                  <a:pt x="18995" y="4500"/>
                </a:cubicBezTo>
                <a:cubicBezTo>
                  <a:pt x="18991" y="4499"/>
                  <a:pt x="18986" y="4499"/>
                  <a:pt x="18982" y="4499"/>
                </a:cubicBezTo>
                <a:close/>
                <a:moveTo>
                  <a:pt x="13604" y="4563"/>
                </a:moveTo>
                <a:cubicBezTo>
                  <a:pt x="13577" y="4563"/>
                  <a:pt x="13553" y="4599"/>
                  <a:pt x="13577" y="4624"/>
                </a:cubicBezTo>
                <a:lnTo>
                  <a:pt x="13593" y="4640"/>
                </a:lnTo>
                <a:cubicBezTo>
                  <a:pt x="13600" y="4647"/>
                  <a:pt x="13608" y="4650"/>
                  <a:pt x="13616" y="4650"/>
                </a:cubicBezTo>
                <a:cubicBezTo>
                  <a:pt x="13644" y="4650"/>
                  <a:pt x="13668" y="4614"/>
                  <a:pt x="13643" y="4590"/>
                </a:cubicBezTo>
                <a:lnTo>
                  <a:pt x="13627" y="4574"/>
                </a:lnTo>
                <a:cubicBezTo>
                  <a:pt x="13620" y="4566"/>
                  <a:pt x="13612" y="4563"/>
                  <a:pt x="13604" y="4563"/>
                </a:cubicBezTo>
                <a:close/>
                <a:moveTo>
                  <a:pt x="2519" y="4576"/>
                </a:moveTo>
                <a:cubicBezTo>
                  <a:pt x="2451" y="4576"/>
                  <a:pt x="2451" y="4682"/>
                  <a:pt x="2519" y="4683"/>
                </a:cubicBezTo>
                <a:cubicBezTo>
                  <a:pt x="2588" y="4683"/>
                  <a:pt x="2588" y="4576"/>
                  <a:pt x="2519" y="4576"/>
                </a:cubicBezTo>
                <a:close/>
                <a:moveTo>
                  <a:pt x="21520" y="4629"/>
                </a:moveTo>
                <a:cubicBezTo>
                  <a:pt x="21474" y="4629"/>
                  <a:pt x="21474" y="4700"/>
                  <a:pt x="21520" y="4700"/>
                </a:cubicBezTo>
                <a:cubicBezTo>
                  <a:pt x="21565" y="4700"/>
                  <a:pt x="21564" y="4629"/>
                  <a:pt x="21520" y="4629"/>
                </a:cubicBezTo>
                <a:close/>
                <a:moveTo>
                  <a:pt x="20017" y="4611"/>
                </a:moveTo>
                <a:cubicBezTo>
                  <a:pt x="19990" y="4611"/>
                  <a:pt x="19966" y="4647"/>
                  <a:pt x="19992" y="4671"/>
                </a:cubicBezTo>
                <a:cubicBezTo>
                  <a:pt x="20001" y="4682"/>
                  <a:pt x="20011" y="4691"/>
                  <a:pt x="20022" y="4702"/>
                </a:cubicBezTo>
                <a:cubicBezTo>
                  <a:pt x="20029" y="4709"/>
                  <a:pt x="20037" y="4712"/>
                  <a:pt x="20045" y="4712"/>
                </a:cubicBezTo>
                <a:cubicBezTo>
                  <a:pt x="20072" y="4712"/>
                  <a:pt x="20096" y="4676"/>
                  <a:pt x="20071" y="4651"/>
                </a:cubicBezTo>
                <a:lnTo>
                  <a:pt x="20041" y="4621"/>
                </a:lnTo>
                <a:cubicBezTo>
                  <a:pt x="20033" y="4614"/>
                  <a:pt x="20025" y="4611"/>
                  <a:pt x="20017" y="4611"/>
                </a:cubicBezTo>
                <a:close/>
                <a:moveTo>
                  <a:pt x="4593" y="4630"/>
                </a:moveTo>
                <a:cubicBezTo>
                  <a:pt x="4575" y="4630"/>
                  <a:pt x="4557" y="4642"/>
                  <a:pt x="4556" y="4665"/>
                </a:cubicBezTo>
                <a:lnTo>
                  <a:pt x="4556" y="4681"/>
                </a:lnTo>
                <a:cubicBezTo>
                  <a:pt x="4556" y="4703"/>
                  <a:pt x="4574" y="4714"/>
                  <a:pt x="4592" y="4714"/>
                </a:cubicBezTo>
                <a:cubicBezTo>
                  <a:pt x="4610" y="4714"/>
                  <a:pt x="4628" y="4703"/>
                  <a:pt x="4628" y="4681"/>
                </a:cubicBezTo>
                <a:lnTo>
                  <a:pt x="4628" y="4665"/>
                </a:lnTo>
                <a:cubicBezTo>
                  <a:pt x="4628" y="4642"/>
                  <a:pt x="4610" y="4630"/>
                  <a:pt x="4593" y="4630"/>
                </a:cubicBezTo>
                <a:close/>
                <a:moveTo>
                  <a:pt x="18304" y="4591"/>
                </a:moveTo>
                <a:cubicBezTo>
                  <a:pt x="18277" y="4591"/>
                  <a:pt x="18254" y="4627"/>
                  <a:pt x="18279" y="4651"/>
                </a:cubicBezTo>
                <a:cubicBezTo>
                  <a:pt x="18299" y="4671"/>
                  <a:pt x="18320" y="4691"/>
                  <a:pt x="18338" y="4712"/>
                </a:cubicBezTo>
                <a:cubicBezTo>
                  <a:pt x="18346" y="4719"/>
                  <a:pt x="18354" y="4722"/>
                  <a:pt x="18362" y="4722"/>
                </a:cubicBezTo>
                <a:cubicBezTo>
                  <a:pt x="18390" y="4722"/>
                  <a:pt x="18414" y="4686"/>
                  <a:pt x="18389" y="4662"/>
                </a:cubicBezTo>
                <a:cubicBezTo>
                  <a:pt x="18369" y="4642"/>
                  <a:pt x="18349" y="4621"/>
                  <a:pt x="18328" y="4602"/>
                </a:cubicBezTo>
                <a:cubicBezTo>
                  <a:pt x="18320" y="4594"/>
                  <a:pt x="18312" y="4591"/>
                  <a:pt x="18304" y="4591"/>
                </a:cubicBezTo>
                <a:close/>
                <a:moveTo>
                  <a:pt x="20708" y="4624"/>
                </a:moveTo>
                <a:cubicBezTo>
                  <a:pt x="20638" y="4624"/>
                  <a:pt x="20638" y="4731"/>
                  <a:pt x="20708" y="4731"/>
                </a:cubicBezTo>
                <a:cubicBezTo>
                  <a:pt x="20776" y="4731"/>
                  <a:pt x="20777" y="4624"/>
                  <a:pt x="20708" y="4624"/>
                </a:cubicBezTo>
                <a:close/>
                <a:moveTo>
                  <a:pt x="5279" y="4626"/>
                </a:moveTo>
                <a:cubicBezTo>
                  <a:pt x="5211" y="4628"/>
                  <a:pt x="5210" y="4734"/>
                  <a:pt x="5279" y="4734"/>
                </a:cubicBezTo>
                <a:lnTo>
                  <a:pt x="5295" y="4734"/>
                </a:lnTo>
                <a:cubicBezTo>
                  <a:pt x="5364" y="4734"/>
                  <a:pt x="5364" y="4626"/>
                  <a:pt x="5295" y="4626"/>
                </a:cubicBezTo>
                <a:close/>
                <a:moveTo>
                  <a:pt x="16308" y="4663"/>
                </a:moveTo>
                <a:cubicBezTo>
                  <a:pt x="16294" y="4663"/>
                  <a:pt x="16280" y="4670"/>
                  <a:pt x="16275" y="4687"/>
                </a:cubicBezTo>
                <a:cubicBezTo>
                  <a:pt x="16269" y="4703"/>
                  <a:pt x="16264" y="4717"/>
                  <a:pt x="16259" y="4731"/>
                </a:cubicBezTo>
                <a:cubicBezTo>
                  <a:pt x="16251" y="4758"/>
                  <a:pt x="16272" y="4775"/>
                  <a:pt x="16294" y="4775"/>
                </a:cubicBezTo>
                <a:cubicBezTo>
                  <a:pt x="16308" y="4775"/>
                  <a:pt x="16322" y="4768"/>
                  <a:pt x="16327" y="4751"/>
                </a:cubicBezTo>
                <a:cubicBezTo>
                  <a:pt x="16332" y="4735"/>
                  <a:pt x="16338" y="4720"/>
                  <a:pt x="16343" y="4707"/>
                </a:cubicBezTo>
                <a:cubicBezTo>
                  <a:pt x="16352" y="4680"/>
                  <a:pt x="16330" y="4663"/>
                  <a:pt x="16308" y="4663"/>
                </a:cubicBezTo>
                <a:close/>
                <a:moveTo>
                  <a:pt x="10044" y="4670"/>
                </a:moveTo>
                <a:cubicBezTo>
                  <a:pt x="10003" y="4670"/>
                  <a:pt x="9967" y="4723"/>
                  <a:pt x="10004" y="4760"/>
                </a:cubicBezTo>
                <a:lnTo>
                  <a:pt x="10019" y="4776"/>
                </a:lnTo>
                <a:cubicBezTo>
                  <a:pt x="10031" y="4787"/>
                  <a:pt x="10043" y="4792"/>
                  <a:pt x="10055" y="4792"/>
                </a:cubicBezTo>
                <a:cubicBezTo>
                  <a:pt x="10096" y="4792"/>
                  <a:pt x="10133" y="4739"/>
                  <a:pt x="10096" y="4702"/>
                </a:cubicBezTo>
                <a:lnTo>
                  <a:pt x="10080" y="4686"/>
                </a:lnTo>
                <a:cubicBezTo>
                  <a:pt x="10069" y="4675"/>
                  <a:pt x="10056" y="4670"/>
                  <a:pt x="10044" y="4670"/>
                </a:cubicBezTo>
                <a:close/>
                <a:moveTo>
                  <a:pt x="17704" y="4661"/>
                </a:moveTo>
                <a:cubicBezTo>
                  <a:pt x="17663" y="4661"/>
                  <a:pt x="17627" y="4714"/>
                  <a:pt x="17665" y="4752"/>
                </a:cubicBezTo>
                <a:cubicBezTo>
                  <a:pt x="17675" y="4762"/>
                  <a:pt x="17684" y="4773"/>
                  <a:pt x="17693" y="4782"/>
                </a:cubicBezTo>
                <a:cubicBezTo>
                  <a:pt x="17704" y="4794"/>
                  <a:pt x="17716" y="4799"/>
                  <a:pt x="17729" y="4799"/>
                </a:cubicBezTo>
                <a:cubicBezTo>
                  <a:pt x="17769" y="4799"/>
                  <a:pt x="17806" y="4745"/>
                  <a:pt x="17770" y="4708"/>
                </a:cubicBezTo>
                <a:cubicBezTo>
                  <a:pt x="17759" y="4697"/>
                  <a:pt x="17750" y="4687"/>
                  <a:pt x="17740" y="4678"/>
                </a:cubicBezTo>
                <a:cubicBezTo>
                  <a:pt x="17729" y="4666"/>
                  <a:pt x="17716" y="4661"/>
                  <a:pt x="17704" y="4661"/>
                </a:cubicBezTo>
                <a:close/>
                <a:moveTo>
                  <a:pt x="4247" y="4719"/>
                </a:moveTo>
                <a:cubicBezTo>
                  <a:pt x="4229" y="4719"/>
                  <a:pt x="4212" y="4731"/>
                  <a:pt x="4212" y="4754"/>
                </a:cubicBezTo>
                <a:lnTo>
                  <a:pt x="4212" y="4770"/>
                </a:lnTo>
                <a:cubicBezTo>
                  <a:pt x="4212" y="4792"/>
                  <a:pt x="4229" y="4803"/>
                  <a:pt x="4247" y="4803"/>
                </a:cubicBezTo>
                <a:cubicBezTo>
                  <a:pt x="4265" y="4803"/>
                  <a:pt x="4283" y="4792"/>
                  <a:pt x="4283" y="4770"/>
                </a:cubicBezTo>
                <a:lnTo>
                  <a:pt x="4283" y="4754"/>
                </a:lnTo>
                <a:cubicBezTo>
                  <a:pt x="4283" y="4731"/>
                  <a:pt x="4265" y="4719"/>
                  <a:pt x="4247" y="4719"/>
                </a:cubicBezTo>
                <a:close/>
                <a:moveTo>
                  <a:pt x="15045" y="4733"/>
                </a:moveTo>
                <a:cubicBezTo>
                  <a:pt x="15037" y="4733"/>
                  <a:pt x="15028" y="4736"/>
                  <a:pt x="15021" y="4744"/>
                </a:cubicBezTo>
                <a:lnTo>
                  <a:pt x="15005" y="4759"/>
                </a:lnTo>
                <a:cubicBezTo>
                  <a:pt x="14980" y="4784"/>
                  <a:pt x="15004" y="4819"/>
                  <a:pt x="15031" y="4819"/>
                </a:cubicBezTo>
                <a:cubicBezTo>
                  <a:pt x="15039" y="4819"/>
                  <a:pt x="15047" y="4816"/>
                  <a:pt x="15054" y="4808"/>
                </a:cubicBezTo>
                <a:lnTo>
                  <a:pt x="15070" y="4793"/>
                </a:lnTo>
                <a:cubicBezTo>
                  <a:pt x="15096" y="4769"/>
                  <a:pt x="15072" y="4733"/>
                  <a:pt x="15045" y="4733"/>
                </a:cubicBezTo>
                <a:close/>
                <a:moveTo>
                  <a:pt x="21071" y="4671"/>
                </a:moveTo>
                <a:cubicBezTo>
                  <a:pt x="21047" y="4671"/>
                  <a:pt x="21027" y="4687"/>
                  <a:pt x="21019" y="4710"/>
                </a:cubicBezTo>
                <a:cubicBezTo>
                  <a:pt x="21014" y="4725"/>
                  <a:pt x="21009" y="4740"/>
                  <a:pt x="21004" y="4755"/>
                </a:cubicBezTo>
                <a:cubicBezTo>
                  <a:pt x="20993" y="4782"/>
                  <a:pt x="21014" y="4814"/>
                  <a:pt x="21040" y="4820"/>
                </a:cubicBezTo>
                <a:cubicBezTo>
                  <a:pt x="21045" y="4821"/>
                  <a:pt x="21050" y="4822"/>
                  <a:pt x="21054" y="4822"/>
                </a:cubicBezTo>
                <a:cubicBezTo>
                  <a:pt x="21078" y="4822"/>
                  <a:pt x="21098" y="4805"/>
                  <a:pt x="21106" y="4783"/>
                </a:cubicBezTo>
                <a:cubicBezTo>
                  <a:pt x="21111" y="4770"/>
                  <a:pt x="21117" y="4754"/>
                  <a:pt x="21122" y="4739"/>
                </a:cubicBezTo>
                <a:cubicBezTo>
                  <a:pt x="21132" y="4712"/>
                  <a:pt x="21111" y="4681"/>
                  <a:pt x="21085" y="4673"/>
                </a:cubicBezTo>
                <a:cubicBezTo>
                  <a:pt x="21080" y="4672"/>
                  <a:pt x="21075" y="4671"/>
                  <a:pt x="21071" y="4671"/>
                </a:cubicBezTo>
                <a:close/>
                <a:moveTo>
                  <a:pt x="1992" y="4707"/>
                </a:moveTo>
                <a:cubicBezTo>
                  <a:pt x="1988" y="4707"/>
                  <a:pt x="1983" y="4707"/>
                  <a:pt x="1978" y="4709"/>
                </a:cubicBezTo>
                <a:cubicBezTo>
                  <a:pt x="1962" y="4714"/>
                  <a:pt x="1948" y="4719"/>
                  <a:pt x="1933" y="4725"/>
                </a:cubicBezTo>
                <a:cubicBezTo>
                  <a:pt x="1906" y="4734"/>
                  <a:pt x="1889" y="4761"/>
                  <a:pt x="1896" y="4791"/>
                </a:cubicBezTo>
                <a:cubicBezTo>
                  <a:pt x="1903" y="4813"/>
                  <a:pt x="1926" y="4829"/>
                  <a:pt x="1949" y="4829"/>
                </a:cubicBezTo>
                <a:cubicBezTo>
                  <a:pt x="1953" y="4829"/>
                  <a:pt x="1958" y="4829"/>
                  <a:pt x="1962" y="4827"/>
                </a:cubicBezTo>
                <a:cubicBezTo>
                  <a:pt x="1978" y="4822"/>
                  <a:pt x="1993" y="4817"/>
                  <a:pt x="2006" y="4812"/>
                </a:cubicBezTo>
                <a:cubicBezTo>
                  <a:pt x="2035" y="4802"/>
                  <a:pt x="2051" y="4775"/>
                  <a:pt x="2043" y="4746"/>
                </a:cubicBezTo>
                <a:cubicBezTo>
                  <a:pt x="2037" y="4724"/>
                  <a:pt x="2015" y="4707"/>
                  <a:pt x="1992" y="4707"/>
                </a:cubicBezTo>
                <a:close/>
                <a:moveTo>
                  <a:pt x="17133" y="4733"/>
                </a:moveTo>
                <a:cubicBezTo>
                  <a:pt x="17114" y="4733"/>
                  <a:pt x="17096" y="4743"/>
                  <a:pt x="17086" y="4760"/>
                </a:cubicBezTo>
                <a:cubicBezTo>
                  <a:pt x="17075" y="4776"/>
                  <a:pt x="17066" y="4791"/>
                  <a:pt x="17055" y="4804"/>
                </a:cubicBezTo>
                <a:cubicBezTo>
                  <a:pt x="17039" y="4829"/>
                  <a:pt x="17050" y="4865"/>
                  <a:pt x="17075" y="4878"/>
                </a:cubicBezTo>
                <a:cubicBezTo>
                  <a:pt x="17084" y="4883"/>
                  <a:pt x="17093" y="4885"/>
                  <a:pt x="17102" y="4885"/>
                </a:cubicBezTo>
                <a:cubicBezTo>
                  <a:pt x="17120" y="4885"/>
                  <a:pt x="17138" y="4875"/>
                  <a:pt x="17148" y="4859"/>
                </a:cubicBezTo>
                <a:cubicBezTo>
                  <a:pt x="17159" y="4843"/>
                  <a:pt x="17168" y="4828"/>
                  <a:pt x="17179" y="4814"/>
                </a:cubicBezTo>
                <a:cubicBezTo>
                  <a:pt x="17194" y="4791"/>
                  <a:pt x="17184" y="4755"/>
                  <a:pt x="17159" y="4740"/>
                </a:cubicBezTo>
                <a:cubicBezTo>
                  <a:pt x="17150" y="4735"/>
                  <a:pt x="17141" y="4733"/>
                  <a:pt x="17133" y="4733"/>
                </a:cubicBezTo>
                <a:close/>
                <a:moveTo>
                  <a:pt x="13077" y="4789"/>
                </a:moveTo>
                <a:cubicBezTo>
                  <a:pt x="13060" y="4789"/>
                  <a:pt x="13042" y="4800"/>
                  <a:pt x="13042" y="4823"/>
                </a:cubicBezTo>
                <a:lnTo>
                  <a:pt x="13042" y="4854"/>
                </a:lnTo>
                <a:cubicBezTo>
                  <a:pt x="13042" y="4876"/>
                  <a:pt x="13060" y="4887"/>
                  <a:pt x="13077" y="4887"/>
                </a:cubicBezTo>
                <a:cubicBezTo>
                  <a:pt x="13095" y="4887"/>
                  <a:pt x="13113" y="4876"/>
                  <a:pt x="13113" y="4854"/>
                </a:cubicBezTo>
                <a:lnTo>
                  <a:pt x="13113" y="4823"/>
                </a:lnTo>
                <a:cubicBezTo>
                  <a:pt x="13113" y="4800"/>
                  <a:pt x="13095" y="4789"/>
                  <a:pt x="13077" y="4789"/>
                </a:cubicBezTo>
                <a:close/>
                <a:moveTo>
                  <a:pt x="7626" y="4791"/>
                </a:moveTo>
                <a:cubicBezTo>
                  <a:pt x="7616" y="4791"/>
                  <a:pt x="7605" y="4796"/>
                  <a:pt x="7598" y="4810"/>
                </a:cubicBezTo>
                <a:cubicBezTo>
                  <a:pt x="7593" y="4820"/>
                  <a:pt x="7588" y="4829"/>
                  <a:pt x="7583" y="4840"/>
                </a:cubicBezTo>
                <a:cubicBezTo>
                  <a:pt x="7568" y="4868"/>
                  <a:pt x="7593" y="4894"/>
                  <a:pt x="7617" y="4894"/>
                </a:cubicBezTo>
                <a:cubicBezTo>
                  <a:pt x="7627" y="4894"/>
                  <a:pt x="7638" y="4889"/>
                  <a:pt x="7645" y="4876"/>
                </a:cubicBezTo>
                <a:cubicBezTo>
                  <a:pt x="7650" y="4865"/>
                  <a:pt x="7655" y="4856"/>
                  <a:pt x="7660" y="4845"/>
                </a:cubicBezTo>
                <a:cubicBezTo>
                  <a:pt x="7675" y="4817"/>
                  <a:pt x="7650" y="4791"/>
                  <a:pt x="7626" y="4791"/>
                </a:cubicBezTo>
                <a:close/>
                <a:moveTo>
                  <a:pt x="689" y="4754"/>
                </a:moveTo>
                <a:cubicBezTo>
                  <a:pt x="668" y="4754"/>
                  <a:pt x="646" y="4772"/>
                  <a:pt x="652" y="4798"/>
                </a:cubicBezTo>
                <a:cubicBezTo>
                  <a:pt x="657" y="4823"/>
                  <a:pt x="661" y="4848"/>
                  <a:pt x="665" y="4872"/>
                </a:cubicBezTo>
                <a:cubicBezTo>
                  <a:pt x="669" y="4891"/>
                  <a:pt x="683" y="4899"/>
                  <a:pt x="697" y="4899"/>
                </a:cubicBezTo>
                <a:cubicBezTo>
                  <a:pt x="718" y="4899"/>
                  <a:pt x="740" y="4882"/>
                  <a:pt x="734" y="4855"/>
                </a:cubicBezTo>
                <a:cubicBezTo>
                  <a:pt x="728" y="4829"/>
                  <a:pt x="723" y="4804"/>
                  <a:pt x="720" y="4780"/>
                </a:cubicBezTo>
                <a:cubicBezTo>
                  <a:pt x="716" y="4762"/>
                  <a:pt x="703" y="4754"/>
                  <a:pt x="689" y="4754"/>
                </a:cubicBezTo>
                <a:close/>
                <a:moveTo>
                  <a:pt x="11874" y="4783"/>
                </a:moveTo>
                <a:cubicBezTo>
                  <a:pt x="11847" y="4783"/>
                  <a:pt x="11820" y="4800"/>
                  <a:pt x="11820" y="4835"/>
                </a:cubicBezTo>
                <a:lnTo>
                  <a:pt x="11820" y="4850"/>
                </a:lnTo>
                <a:cubicBezTo>
                  <a:pt x="11820" y="4885"/>
                  <a:pt x="11847" y="4902"/>
                  <a:pt x="11874" y="4902"/>
                </a:cubicBezTo>
                <a:cubicBezTo>
                  <a:pt x="11900" y="4902"/>
                  <a:pt x="11927" y="4885"/>
                  <a:pt x="11927" y="4850"/>
                </a:cubicBezTo>
                <a:lnTo>
                  <a:pt x="11927" y="4835"/>
                </a:lnTo>
                <a:cubicBezTo>
                  <a:pt x="11927" y="4800"/>
                  <a:pt x="11900" y="4783"/>
                  <a:pt x="11874" y="4783"/>
                </a:cubicBezTo>
                <a:close/>
                <a:moveTo>
                  <a:pt x="15512" y="4807"/>
                </a:moveTo>
                <a:cubicBezTo>
                  <a:pt x="15489" y="4807"/>
                  <a:pt x="15464" y="4833"/>
                  <a:pt x="15479" y="4861"/>
                </a:cubicBezTo>
                <a:cubicBezTo>
                  <a:pt x="15484" y="4871"/>
                  <a:pt x="15489" y="4881"/>
                  <a:pt x="15494" y="4891"/>
                </a:cubicBezTo>
                <a:cubicBezTo>
                  <a:pt x="15501" y="4904"/>
                  <a:pt x="15511" y="4909"/>
                  <a:pt x="15522" y="4909"/>
                </a:cubicBezTo>
                <a:cubicBezTo>
                  <a:pt x="15545" y="4909"/>
                  <a:pt x="15570" y="4884"/>
                  <a:pt x="15556" y="4856"/>
                </a:cubicBezTo>
                <a:cubicBezTo>
                  <a:pt x="15551" y="4845"/>
                  <a:pt x="15546" y="4836"/>
                  <a:pt x="15540" y="4825"/>
                </a:cubicBezTo>
                <a:cubicBezTo>
                  <a:pt x="15534" y="4812"/>
                  <a:pt x="15523" y="4807"/>
                  <a:pt x="15512" y="4807"/>
                </a:cubicBezTo>
                <a:close/>
                <a:moveTo>
                  <a:pt x="22029" y="4842"/>
                </a:moveTo>
                <a:cubicBezTo>
                  <a:pt x="22011" y="4842"/>
                  <a:pt x="21994" y="4854"/>
                  <a:pt x="21994" y="4877"/>
                </a:cubicBezTo>
                <a:lnTo>
                  <a:pt x="21994" y="4892"/>
                </a:lnTo>
                <a:cubicBezTo>
                  <a:pt x="21994" y="4915"/>
                  <a:pt x="22011" y="4927"/>
                  <a:pt x="22029" y="4927"/>
                </a:cubicBezTo>
                <a:cubicBezTo>
                  <a:pt x="22047" y="4927"/>
                  <a:pt x="22065" y="4915"/>
                  <a:pt x="22065" y="4892"/>
                </a:cubicBezTo>
                <a:lnTo>
                  <a:pt x="22065" y="4877"/>
                </a:lnTo>
                <a:cubicBezTo>
                  <a:pt x="22065" y="4854"/>
                  <a:pt x="22047" y="4842"/>
                  <a:pt x="22029" y="4842"/>
                </a:cubicBezTo>
                <a:close/>
                <a:moveTo>
                  <a:pt x="13858" y="4880"/>
                </a:moveTo>
                <a:cubicBezTo>
                  <a:pt x="13812" y="4880"/>
                  <a:pt x="13812" y="4950"/>
                  <a:pt x="13858" y="4950"/>
                </a:cubicBezTo>
                <a:cubicBezTo>
                  <a:pt x="13904" y="4950"/>
                  <a:pt x="13904" y="4880"/>
                  <a:pt x="13858" y="4880"/>
                </a:cubicBezTo>
                <a:close/>
                <a:moveTo>
                  <a:pt x="12506" y="4786"/>
                </a:moveTo>
                <a:cubicBezTo>
                  <a:pt x="12489" y="4786"/>
                  <a:pt x="12471" y="4797"/>
                  <a:pt x="12471" y="4820"/>
                </a:cubicBezTo>
                <a:lnTo>
                  <a:pt x="12471" y="4927"/>
                </a:lnTo>
                <a:cubicBezTo>
                  <a:pt x="12470" y="4949"/>
                  <a:pt x="12488" y="4961"/>
                  <a:pt x="12505" y="4961"/>
                </a:cubicBezTo>
                <a:cubicBezTo>
                  <a:pt x="12523" y="4961"/>
                  <a:pt x="12541" y="4949"/>
                  <a:pt x="12542" y="4927"/>
                </a:cubicBezTo>
                <a:lnTo>
                  <a:pt x="12542" y="4820"/>
                </a:lnTo>
                <a:cubicBezTo>
                  <a:pt x="12542" y="4797"/>
                  <a:pt x="12524" y="4786"/>
                  <a:pt x="12506" y="4786"/>
                </a:cubicBezTo>
                <a:close/>
                <a:moveTo>
                  <a:pt x="24391" y="4833"/>
                </a:moveTo>
                <a:cubicBezTo>
                  <a:pt x="24368" y="4833"/>
                  <a:pt x="24346" y="4849"/>
                  <a:pt x="24339" y="4871"/>
                </a:cubicBezTo>
                <a:cubicBezTo>
                  <a:pt x="24334" y="4886"/>
                  <a:pt x="24329" y="4902"/>
                  <a:pt x="24323" y="4916"/>
                </a:cubicBezTo>
                <a:cubicBezTo>
                  <a:pt x="24313" y="4944"/>
                  <a:pt x="24334" y="4975"/>
                  <a:pt x="24360" y="4981"/>
                </a:cubicBezTo>
                <a:cubicBezTo>
                  <a:pt x="24365" y="4983"/>
                  <a:pt x="24369" y="4983"/>
                  <a:pt x="24374" y="4983"/>
                </a:cubicBezTo>
                <a:cubicBezTo>
                  <a:pt x="24397" y="4983"/>
                  <a:pt x="24418" y="4967"/>
                  <a:pt x="24425" y="4945"/>
                </a:cubicBezTo>
                <a:cubicBezTo>
                  <a:pt x="24430" y="4930"/>
                  <a:pt x="24435" y="4914"/>
                  <a:pt x="24441" y="4901"/>
                </a:cubicBezTo>
                <a:cubicBezTo>
                  <a:pt x="24451" y="4872"/>
                  <a:pt x="24430" y="4841"/>
                  <a:pt x="24404" y="4835"/>
                </a:cubicBezTo>
                <a:cubicBezTo>
                  <a:pt x="24400" y="4834"/>
                  <a:pt x="24395" y="4833"/>
                  <a:pt x="24391" y="4833"/>
                </a:cubicBezTo>
                <a:close/>
                <a:moveTo>
                  <a:pt x="4756" y="4900"/>
                </a:moveTo>
                <a:cubicBezTo>
                  <a:pt x="4748" y="4900"/>
                  <a:pt x="4740" y="4903"/>
                  <a:pt x="4732" y="4911"/>
                </a:cubicBezTo>
                <a:lnTo>
                  <a:pt x="4717" y="4927"/>
                </a:lnTo>
                <a:cubicBezTo>
                  <a:pt x="4691" y="4952"/>
                  <a:pt x="4715" y="4987"/>
                  <a:pt x="4742" y="4987"/>
                </a:cubicBezTo>
                <a:cubicBezTo>
                  <a:pt x="4750" y="4987"/>
                  <a:pt x="4759" y="4984"/>
                  <a:pt x="4766" y="4976"/>
                </a:cubicBezTo>
                <a:lnTo>
                  <a:pt x="4782" y="4960"/>
                </a:lnTo>
                <a:cubicBezTo>
                  <a:pt x="4806" y="4936"/>
                  <a:pt x="4783" y="4900"/>
                  <a:pt x="4756" y="4900"/>
                </a:cubicBezTo>
                <a:close/>
                <a:moveTo>
                  <a:pt x="6210" y="4918"/>
                </a:moveTo>
                <a:cubicBezTo>
                  <a:pt x="6164" y="4918"/>
                  <a:pt x="6164" y="4990"/>
                  <a:pt x="6210" y="4990"/>
                </a:cubicBezTo>
                <a:lnTo>
                  <a:pt x="6226" y="4990"/>
                </a:lnTo>
                <a:cubicBezTo>
                  <a:pt x="6272" y="4990"/>
                  <a:pt x="6272" y="4918"/>
                  <a:pt x="6226" y="4918"/>
                </a:cubicBezTo>
                <a:close/>
                <a:moveTo>
                  <a:pt x="19955" y="4911"/>
                </a:moveTo>
                <a:cubicBezTo>
                  <a:pt x="19938" y="4911"/>
                  <a:pt x="19920" y="4922"/>
                  <a:pt x="19920" y="4945"/>
                </a:cubicBezTo>
                <a:lnTo>
                  <a:pt x="19920" y="4960"/>
                </a:lnTo>
                <a:cubicBezTo>
                  <a:pt x="19920" y="4983"/>
                  <a:pt x="19938" y="4995"/>
                  <a:pt x="19956" y="4995"/>
                </a:cubicBezTo>
                <a:cubicBezTo>
                  <a:pt x="19974" y="4995"/>
                  <a:pt x="19992" y="4983"/>
                  <a:pt x="19992" y="4960"/>
                </a:cubicBezTo>
                <a:lnTo>
                  <a:pt x="19992" y="4945"/>
                </a:lnTo>
                <a:cubicBezTo>
                  <a:pt x="19992" y="4922"/>
                  <a:pt x="19973" y="4911"/>
                  <a:pt x="19955" y="4911"/>
                </a:cubicBezTo>
                <a:close/>
                <a:moveTo>
                  <a:pt x="6826" y="4876"/>
                </a:moveTo>
                <a:cubicBezTo>
                  <a:pt x="6803" y="4876"/>
                  <a:pt x="6780" y="4892"/>
                  <a:pt x="6775" y="4914"/>
                </a:cubicBezTo>
                <a:cubicBezTo>
                  <a:pt x="6766" y="4944"/>
                  <a:pt x="6783" y="4971"/>
                  <a:pt x="6812" y="4980"/>
                </a:cubicBezTo>
                <a:cubicBezTo>
                  <a:pt x="6827" y="4986"/>
                  <a:pt x="6841" y="4991"/>
                  <a:pt x="6856" y="4995"/>
                </a:cubicBezTo>
                <a:cubicBezTo>
                  <a:pt x="6860" y="4996"/>
                  <a:pt x="6865" y="4997"/>
                  <a:pt x="6869" y="4997"/>
                </a:cubicBezTo>
                <a:cubicBezTo>
                  <a:pt x="6893" y="4997"/>
                  <a:pt x="6916" y="4980"/>
                  <a:pt x="6922" y="4958"/>
                </a:cubicBezTo>
                <a:cubicBezTo>
                  <a:pt x="6929" y="4929"/>
                  <a:pt x="6912" y="4901"/>
                  <a:pt x="6885" y="4892"/>
                </a:cubicBezTo>
                <a:cubicBezTo>
                  <a:pt x="6869" y="4887"/>
                  <a:pt x="6855" y="4882"/>
                  <a:pt x="6840" y="4878"/>
                </a:cubicBezTo>
                <a:cubicBezTo>
                  <a:pt x="6836" y="4876"/>
                  <a:pt x="6831" y="4876"/>
                  <a:pt x="6826" y="4876"/>
                </a:cubicBezTo>
                <a:close/>
                <a:moveTo>
                  <a:pt x="3477" y="4925"/>
                </a:moveTo>
                <a:cubicBezTo>
                  <a:pt x="3466" y="4925"/>
                  <a:pt x="3456" y="4930"/>
                  <a:pt x="3449" y="4944"/>
                </a:cubicBezTo>
                <a:cubicBezTo>
                  <a:pt x="3444" y="4954"/>
                  <a:pt x="3438" y="4964"/>
                  <a:pt x="3433" y="4974"/>
                </a:cubicBezTo>
                <a:cubicBezTo>
                  <a:pt x="3419" y="5001"/>
                  <a:pt x="3443" y="5027"/>
                  <a:pt x="3466" y="5027"/>
                </a:cubicBezTo>
                <a:cubicBezTo>
                  <a:pt x="3477" y="5027"/>
                  <a:pt x="3487" y="5021"/>
                  <a:pt x="3494" y="5009"/>
                </a:cubicBezTo>
                <a:cubicBezTo>
                  <a:pt x="3499" y="4998"/>
                  <a:pt x="3504" y="4990"/>
                  <a:pt x="3510" y="4979"/>
                </a:cubicBezTo>
                <a:cubicBezTo>
                  <a:pt x="3524" y="4951"/>
                  <a:pt x="3500" y="4925"/>
                  <a:pt x="3477" y="4925"/>
                </a:cubicBezTo>
                <a:close/>
                <a:moveTo>
                  <a:pt x="14366" y="4957"/>
                </a:moveTo>
                <a:cubicBezTo>
                  <a:pt x="14356" y="4957"/>
                  <a:pt x="14348" y="4962"/>
                  <a:pt x="14342" y="4970"/>
                </a:cubicBezTo>
                <a:cubicBezTo>
                  <a:pt x="14340" y="4970"/>
                  <a:pt x="14339" y="4969"/>
                  <a:pt x="14337" y="4969"/>
                </a:cubicBezTo>
                <a:cubicBezTo>
                  <a:pt x="14303" y="4969"/>
                  <a:pt x="14290" y="5028"/>
                  <a:pt x="14330" y="5040"/>
                </a:cubicBezTo>
                <a:cubicBezTo>
                  <a:pt x="14337" y="5042"/>
                  <a:pt x="14343" y="5043"/>
                  <a:pt x="14348" y="5043"/>
                </a:cubicBezTo>
                <a:cubicBezTo>
                  <a:pt x="14373" y="5043"/>
                  <a:pt x="14394" y="5026"/>
                  <a:pt x="14404" y="5002"/>
                </a:cubicBezTo>
                <a:cubicBezTo>
                  <a:pt x="14411" y="4984"/>
                  <a:pt x="14396" y="4964"/>
                  <a:pt x="14379" y="4959"/>
                </a:cubicBezTo>
                <a:cubicBezTo>
                  <a:pt x="14374" y="4958"/>
                  <a:pt x="14370" y="4957"/>
                  <a:pt x="14366" y="4957"/>
                </a:cubicBezTo>
                <a:close/>
                <a:moveTo>
                  <a:pt x="9006" y="4942"/>
                </a:moveTo>
                <a:cubicBezTo>
                  <a:pt x="8983" y="4942"/>
                  <a:pt x="8958" y="4967"/>
                  <a:pt x="8972" y="4996"/>
                </a:cubicBezTo>
                <a:cubicBezTo>
                  <a:pt x="8977" y="5006"/>
                  <a:pt x="8982" y="5016"/>
                  <a:pt x="8988" y="5026"/>
                </a:cubicBezTo>
                <a:cubicBezTo>
                  <a:pt x="8994" y="5039"/>
                  <a:pt x="9005" y="5044"/>
                  <a:pt x="9015" y="5044"/>
                </a:cubicBezTo>
                <a:cubicBezTo>
                  <a:pt x="9039" y="5044"/>
                  <a:pt x="9064" y="5019"/>
                  <a:pt x="9049" y="4991"/>
                </a:cubicBezTo>
                <a:cubicBezTo>
                  <a:pt x="9044" y="4980"/>
                  <a:pt x="9039" y="4971"/>
                  <a:pt x="9034" y="4960"/>
                </a:cubicBezTo>
                <a:cubicBezTo>
                  <a:pt x="9027" y="4947"/>
                  <a:pt x="9017" y="4942"/>
                  <a:pt x="9006" y="4942"/>
                </a:cubicBezTo>
                <a:close/>
                <a:moveTo>
                  <a:pt x="11334" y="4975"/>
                </a:moveTo>
                <a:cubicBezTo>
                  <a:pt x="11265" y="4975"/>
                  <a:pt x="11265" y="5082"/>
                  <a:pt x="11334" y="5082"/>
                </a:cubicBezTo>
                <a:cubicBezTo>
                  <a:pt x="11402" y="5082"/>
                  <a:pt x="11402" y="4975"/>
                  <a:pt x="11334" y="4975"/>
                </a:cubicBezTo>
                <a:close/>
                <a:moveTo>
                  <a:pt x="15817" y="5019"/>
                </a:moveTo>
                <a:cubicBezTo>
                  <a:pt x="15811" y="5019"/>
                  <a:pt x="15806" y="5020"/>
                  <a:pt x="15800" y="5021"/>
                </a:cubicBezTo>
                <a:cubicBezTo>
                  <a:pt x="15759" y="5030"/>
                  <a:pt x="15771" y="5089"/>
                  <a:pt x="15809" y="5090"/>
                </a:cubicBezTo>
                <a:cubicBezTo>
                  <a:pt x="15815" y="5100"/>
                  <a:pt x="15827" y="5106"/>
                  <a:pt x="15838" y="5106"/>
                </a:cubicBezTo>
                <a:cubicBezTo>
                  <a:pt x="15845" y="5106"/>
                  <a:pt x="15851" y="5104"/>
                  <a:pt x="15856" y="5101"/>
                </a:cubicBezTo>
                <a:cubicBezTo>
                  <a:pt x="15874" y="5090"/>
                  <a:pt x="15877" y="5069"/>
                  <a:pt x="15869" y="5053"/>
                </a:cubicBezTo>
                <a:cubicBezTo>
                  <a:pt x="15858" y="5030"/>
                  <a:pt x="15838" y="5019"/>
                  <a:pt x="15817" y="5019"/>
                </a:cubicBezTo>
                <a:close/>
                <a:moveTo>
                  <a:pt x="13406" y="5030"/>
                </a:moveTo>
                <a:cubicBezTo>
                  <a:pt x="13389" y="5030"/>
                  <a:pt x="13371" y="5041"/>
                  <a:pt x="13371" y="5064"/>
                </a:cubicBezTo>
                <a:lnTo>
                  <a:pt x="13371" y="5080"/>
                </a:lnTo>
                <a:cubicBezTo>
                  <a:pt x="13371" y="5103"/>
                  <a:pt x="13388" y="5114"/>
                  <a:pt x="13406" y="5114"/>
                </a:cubicBezTo>
                <a:cubicBezTo>
                  <a:pt x="13423" y="5114"/>
                  <a:pt x="13441" y="5103"/>
                  <a:pt x="13441" y="5080"/>
                </a:cubicBezTo>
                <a:lnTo>
                  <a:pt x="13441" y="5064"/>
                </a:lnTo>
                <a:cubicBezTo>
                  <a:pt x="13441" y="5041"/>
                  <a:pt x="13424" y="5030"/>
                  <a:pt x="13406" y="5030"/>
                </a:cubicBezTo>
                <a:close/>
                <a:moveTo>
                  <a:pt x="16135" y="5019"/>
                </a:moveTo>
                <a:cubicBezTo>
                  <a:pt x="16124" y="5019"/>
                  <a:pt x="16114" y="5025"/>
                  <a:pt x="16107" y="5038"/>
                </a:cubicBezTo>
                <a:cubicBezTo>
                  <a:pt x="16102" y="5048"/>
                  <a:pt x="16097" y="5058"/>
                  <a:pt x="16091" y="5068"/>
                </a:cubicBezTo>
                <a:cubicBezTo>
                  <a:pt x="16077" y="5096"/>
                  <a:pt x="16102" y="5121"/>
                  <a:pt x="16125" y="5121"/>
                </a:cubicBezTo>
                <a:cubicBezTo>
                  <a:pt x="16136" y="5121"/>
                  <a:pt x="16147" y="5116"/>
                  <a:pt x="16153" y="5103"/>
                </a:cubicBezTo>
                <a:cubicBezTo>
                  <a:pt x="16158" y="5092"/>
                  <a:pt x="16164" y="5082"/>
                  <a:pt x="16169" y="5074"/>
                </a:cubicBezTo>
                <a:cubicBezTo>
                  <a:pt x="16183" y="5045"/>
                  <a:pt x="16159" y="5019"/>
                  <a:pt x="16135" y="5019"/>
                </a:cubicBezTo>
                <a:close/>
                <a:moveTo>
                  <a:pt x="491" y="5024"/>
                </a:moveTo>
                <a:cubicBezTo>
                  <a:pt x="468" y="5024"/>
                  <a:pt x="444" y="5049"/>
                  <a:pt x="458" y="5077"/>
                </a:cubicBezTo>
                <a:cubicBezTo>
                  <a:pt x="463" y="5087"/>
                  <a:pt x="469" y="5097"/>
                  <a:pt x="474" y="5107"/>
                </a:cubicBezTo>
                <a:cubicBezTo>
                  <a:pt x="480" y="5120"/>
                  <a:pt x="491" y="5125"/>
                  <a:pt x="501" y="5125"/>
                </a:cubicBezTo>
                <a:cubicBezTo>
                  <a:pt x="525" y="5125"/>
                  <a:pt x="549" y="5100"/>
                  <a:pt x="535" y="5071"/>
                </a:cubicBezTo>
                <a:cubicBezTo>
                  <a:pt x="528" y="5061"/>
                  <a:pt x="524" y="5053"/>
                  <a:pt x="519" y="5042"/>
                </a:cubicBezTo>
                <a:cubicBezTo>
                  <a:pt x="512" y="5029"/>
                  <a:pt x="502" y="5024"/>
                  <a:pt x="491" y="5024"/>
                </a:cubicBezTo>
                <a:close/>
                <a:moveTo>
                  <a:pt x="70" y="5070"/>
                </a:moveTo>
                <a:cubicBezTo>
                  <a:pt x="57" y="5070"/>
                  <a:pt x="44" y="5089"/>
                  <a:pt x="57" y="5101"/>
                </a:cubicBezTo>
                <a:lnTo>
                  <a:pt x="102" y="5145"/>
                </a:lnTo>
                <a:cubicBezTo>
                  <a:pt x="105" y="5148"/>
                  <a:pt x="110" y="5150"/>
                  <a:pt x="113" y="5150"/>
                </a:cubicBezTo>
                <a:cubicBezTo>
                  <a:pt x="127" y="5150"/>
                  <a:pt x="138" y="5133"/>
                  <a:pt x="126" y="5121"/>
                </a:cubicBezTo>
                <a:lnTo>
                  <a:pt x="82" y="5076"/>
                </a:lnTo>
                <a:cubicBezTo>
                  <a:pt x="78" y="5072"/>
                  <a:pt x="74" y="5070"/>
                  <a:pt x="70" y="5070"/>
                </a:cubicBezTo>
                <a:close/>
                <a:moveTo>
                  <a:pt x="23276" y="5072"/>
                </a:moveTo>
                <a:cubicBezTo>
                  <a:pt x="23258" y="5072"/>
                  <a:pt x="23240" y="5084"/>
                  <a:pt x="23240" y="5107"/>
                </a:cubicBezTo>
                <a:lnTo>
                  <a:pt x="23240" y="5123"/>
                </a:lnTo>
                <a:cubicBezTo>
                  <a:pt x="23240" y="5146"/>
                  <a:pt x="23258" y="5157"/>
                  <a:pt x="23276" y="5157"/>
                </a:cubicBezTo>
                <a:cubicBezTo>
                  <a:pt x="23294" y="5157"/>
                  <a:pt x="23311" y="5146"/>
                  <a:pt x="23311" y="5123"/>
                </a:cubicBezTo>
                <a:lnTo>
                  <a:pt x="23311" y="5107"/>
                </a:lnTo>
                <a:cubicBezTo>
                  <a:pt x="23311" y="5084"/>
                  <a:pt x="23294" y="5072"/>
                  <a:pt x="23276" y="5072"/>
                </a:cubicBezTo>
                <a:close/>
                <a:moveTo>
                  <a:pt x="6729" y="5059"/>
                </a:moveTo>
                <a:cubicBezTo>
                  <a:pt x="6723" y="5059"/>
                  <a:pt x="6717" y="5061"/>
                  <a:pt x="6710" y="5065"/>
                </a:cubicBezTo>
                <a:cubicBezTo>
                  <a:pt x="6694" y="5076"/>
                  <a:pt x="6681" y="5085"/>
                  <a:pt x="6666" y="5096"/>
                </a:cubicBezTo>
                <a:cubicBezTo>
                  <a:pt x="6634" y="5117"/>
                  <a:pt x="6654" y="5163"/>
                  <a:pt x="6684" y="5163"/>
                </a:cubicBezTo>
                <a:cubicBezTo>
                  <a:pt x="6689" y="5163"/>
                  <a:pt x="6696" y="5161"/>
                  <a:pt x="6702" y="5157"/>
                </a:cubicBezTo>
                <a:cubicBezTo>
                  <a:pt x="6717" y="5147"/>
                  <a:pt x="6731" y="5137"/>
                  <a:pt x="6746" y="5127"/>
                </a:cubicBezTo>
                <a:cubicBezTo>
                  <a:pt x="6779" y="5106"/>
                  <a:pt x="6759" y="5059"/>
                  <a:pt x="6729" y="5059"/>
                </a:cubicBezTo>
                <a:close/>
                <a:moveTo>
                  <a:pt x="18209" y="5039"/>
                </a:moveTo>
                <a:cubicBezTo>
                  <a:pt x="18198" y="5039"/>
                  <a:pt x="18187" y="5045"/>
                  <a:pt x="18180" y="5058"/>
                </a:cubicBezTo>
                <a:cubicBezTo>
                  <a:pt x="18170" y="5077"/>
                  <a:pt x="18160" y="5098"/>
                  <a:pt x="18150" y="5118"/>
                </a:cubicBezTo>
                <a:cubicBezTo>
                  <a:pt x="18137" y="5146"/>
                  <a:pt x="18162" y="5172"/>
                  <a:pt x="18185" y="5172"/>
                </a:cubicBezTo>
                <a:cubicBezTo>
                  <a:pt x="18195" y="5172"/>
                  <a:pt x="18205" y="5166"/>
                  <a:pt x="18212" y="5153"/>
                </a:cubicBezTo>
                <a:cubicBezTo>
                  <a:pt x="18222" y="5133"/>
                  <a:pt x="18232" y="5112"/>
                  <a:pt x="18242" y="5092"/>
                </a:cubicBezTo>
                <a:cubicBezTo>
                  <a:pt x="18256" y="5064"/>
                  <a:pt x="18232" y="5039"/>
                  <a:pt x="18209" y="5039"/>
                </a:cubicBezTo>
                <a:close/>
                <a:moveTo>
                  <a:pt x="13062" y="5118"/>
                </a:moveTo>
                <a:cubicBezTo>
                  <a:pt x="13044" y="5118"/>
                  <a:pt x="13026" y="5129"/>
                  <a:pt x="13026" y="5152"/>
                </a:cubicBezTo>
                <a:lnTo>
                  <a:pt x="13026" y="5168"/>
                </a:lnTo>
                <a:cubicBezTo>
                  <a:pt x="13026" y="5191"/>
                  <a:pt x="13044" y="5202"/>
                  <a:pt x="13062" y="5202"/>
                </a:cubicBezTo>
                <a:cubicBezTo>
                  <a:pt x="13080" y="5202"/>
                  <a:pt x="13097" y="5191"/>
                  <a:pt x="13097" y="5168"/>
                </a:cubicBezTo>
                <a:lnTo>
                  <a:pt x="13097" y="5152"/>
                </a:lnTo>
                <a:cubicBezTo>
                  <a:pt x="13097" y="5129"/>
                  <a:pt x="13080" y="5118"/>
                  <a:pt x="13062" y="5118"/>
                </a:cubicBezTo>
                <a:close/>
                <a:moveTo>
                  <a:pt x="10805" y="5104"/>
                </a:moveTo>
                <a:cubicBezTo>
                  <a:pt x="10800" y="5104"/>
                  <a:pt x="10795" y="5104"/>
                  <a:pt x="10791" y="5106"/>
                </a:cubicBezTo>
                <a:cubicBezTo>
                  <a:pt x="10775" y="5111"/>
                  <a:pt x="10761" y="5116"/>
                  <a:pt x="10747" y="5122"/>
                </a:cubicBezTo>
                <a:cubicBezTo>
                  <a:pt x="10720" y="5131"/>
                  <a:pt x="10701" y="5158"/>
                  <a:pt x="10710" y="5187"/>
                </a:cubicBezTo>
                <a:cubicBezTo>
                  <a:pt x="10716" y="5208"/>
                  <a:pt x="10738" y="5226"/>
                  <a:pt x="10761" y="5226"/>
                </a:cubicBezTo>
                <a:cubicBezTo>
                  <a:pt x="10765" y="5226"/>
                  <a:pt x="10770" y="5225"/>
                  <a:pt x="10775" y="5223"/>
                </a:cubicBezTo>
                <a:cubicBezTo>
                  <a:pt x="10791" y="5218"/>
                  <a:pt x="10805" y="5213"/>
                  <a:pt x="10820" y="5208"/>
                </a:cubicBezTo>
                <a:cubicBezTo>
                  <a:pt x="10847" y="5199"/>
                  <a:pt x="10864" y="5171"/>
                  <a:pt x="10857" y="5143"/>
                </a:cubicBezTo>
                <a:cubicBezTo>
                  <a:pt x="10850" y="5121"/>
                  <a:pt x="10828" y="5104"/>
                  <a:pt x="10805" y="5104"/>
                </a:cubicBezTo>
                <a:close/>
                <a:moveTo>
                  <a:pt x="22296" y="5173"/>
                </a:moveTo>
                <a:cubicBezTo>
                  <a:pt x="22253" y="5173"/>
                  <a:pt x="22254" y="5243"/>
                  <a:pt x="22298" y="5243"/>
                </a:cubicBezTo>
                <a:cubicBezTo>
                  <a:pt x="22344" y="5243"/>
                  <a:pt x="22344" y="5173"/>
                  <a:pt x="22298" y="5173"/>
                </a:cubicBezTo>
                <a:cubicBezTo>
                  <a:pt x="22298" y="5173"/>
                  <a:pt x="22297" y="5173"/>
                  <a:pt x="22296" y="5173"/>
                </a:cubicBezTo>
                <a:close/>
                <a:moveTo>
                  <a:pt x="15027" y="5181"/>
                </a:moveTo>
                <a:cubicBezTo>
                  <a:pt x="14981" y="5181"/>
                  <a:pt x="14981" y="5253"/>
                  <a:pt x="15027" y="5253"/>
                </a:cubicBezTo>
                <a:cubicBezTo>
                  <a:pt x="15073" y="5253"/>
                  <a:pt x="15073" y="5181"/>
                  <a:pt x="15027" y="5181"/>
                </a:cubicBezTo>
                <a:close/>
                <a:moveTo>
                  <a:pt x="7360" y="5197"/>
                </a:moveTo>
                <a:cubicBezTo>
                  <a:pt x="7315" y="5197"/>
                  <a:pt x="7315" y="5268"/>
                  <a:pt x="7360" y="5268"/>
                </a:cubicBezTo>
                <a:lnTo>
                  <a:pt x="7390" y="5268"/>
                </a:lnTo>
                <a:cubicBezTo>
                  <a:pt x="7390" y="5268"/>
                  <a:pt x="7391" y="5268"/>
                  <a:pt x="7391" y="5268"/>
                </a:cubicBezTo>
                <a:cubicBezTo>
                  <a:pt x="7435" y="5268"/>
                  <a:pt x="7435" y="5197"/>
                  <a:pt x="7390" y="5197"/>
                </a:cubicBezTo>
                <a:close/>
                <a:moveTo>
                  <a:pt x="4246" y="5186"/>
                </a:moveTo>
                <a:cubicBezTo>
                  <a:pt x="4228" y="5186"/>
                  <a:pt x="4211" y="5197"/>
                  <a:pt x="4211" y="5220"/>
                </a:cubicBezTo>
                <a:lnTo>
                  <a:pt x="4211" y="5236"/>
                </a:lnTo>
                <a:cubicBezTo>
                  <a:pt x="4211" y="5258"/>
                  <a:pt x="4228" y="5270"/>
                  <a:pt x="4246" y="5270"/>
                </a:cubicBezTo>
                <a:cubicBezTo>
                  <a:pt x="4264" y="5270"/>
                  <a:pt x="4282" y="5258"/>
                  <a:pt x="4282" y="5236"/>
                </a:cubicBezTo>
                <a:lnTo>
                  <a:pt x="4282" y="5220"/>
                </a:lnTo>
                <a:cubicBezTo>
                  <a:pt x="4282" y="5197"/>
                  <a:pt x="4264" y="5186"/>
                  <a:pt x="4246" y="5186"/>
                </a:cubicBezTo>
                <a:close/>
                <a:moveTo>
                  <a:pt x="4907" y="5172"/>
                </a:moveTo>
                <a:cubicBezTo>
                  <a:pt x="4889" y="5172"/>
                  <a:pt x="4872" y="5184"/>
                  <a:pt x="4872" y="5207"/>
                </a:cubicBezTo>
                <a:lnTo>
                  <a:pt x="4872" y="5237"/>
                </a:lnTo>
                <a:cubicBezTo>
                  <a:pt x="4871" y="5260"/>
                  <a:pt x="4889" y="5272"/>
                  <a:pt x="4907" y="5272"/>
                </a:cubicBezTo>
                <a:cubicBezTo>
                  <a:pt x="4925" y="5272"/>
                  <a:pt x="4943" y="5260"/>
                  <a:pt x="4943" y="5237"/>
                </a:cubicBezTo>
                <a:lnTo>
                  <a:pt x="4943" y="5207"/>
                </a:lnTo>
                <a:cubicBezTo>
                  <a:pt x="4943" y="5184"/>
                  <a:pt x="4925" y="5172"/>
                  <a:pt x="4907" y="5172"/>
                </a:cubicBezTo>
                <a:close/>
                <a:moveTo>
                  <a:pt x="3930" y="5186"/>
                </a:moveTo>
                <a:cubicBezTo>
                  <a:pt x="3925" y="5186"/>
                  <a:pt x="3919" y="5187"/>
                  <a:pt x="3913" y="5190"/>
                </a:cubicBezTo>
                <a:cubicBezTo>
                  <a:pt x="3903" y="5195"/>
                  <a:pt x="3894" y="5200"/>
                  <a:pt x="3884" y="5206"/>
                </a:cubicBezTo>
                <a:cubicBezTo>
                  <a:pt x="3849" y="5224"/>
                  <a:pt x="3870" y="5272"/>
                  <a:pt x="3902" y="5272"/>
                </a:cubicBezTo>
                <a:cubicBezTo>
                  <a:pt x="3907" y="5272"/>
                  <a:pt x="3913" y="5270"/>
                  <a:pt x="3918" y="5267"/>
                </a:cubicBezTo>
                <a:cubicBezTo>
                  <a:pt x="3929" y="5262"/>
                  <a:pt x="3938" y="5256"/>
                  <a:pt x="3949" y="5252"/>
                </a:cubicBezTo>
                <a:cubicBezTo>
                  <a:pt x="3984" y="5234"/>
                  <a:pt x="3962" y="5186"/>
                  <a:pt x="3930" y="5186"/>
                </a:cubicBezTo>
                <a:close/>
                <a:moveTo>
                  <a:pt x="5537" y="5173"/>
                </a:moveTo>
                <a:cubicBezTo>
                  <a:pt x="5531" y="5173"/>
                  <a:pt x="5524" y="5175"/>
                  <a:pt x="5518" y="5179"/>
                </a:cubicBezTo>
                <a:cubicBezTo>
                  <a:pt x="5503" y="5190"/>
                  <a:pt x="5488" y="5200"/>
                  <a:pt x="5473" y="5210"/>
                </a:cubicBezTo>
                <a:cubicBezTo>
                  <a:pt x="5442" y="5231"/>
                  <a:pt x="5461" y="5277"/>
                  <a:pt x="5490" y="5277"/>
                </a:cubicBezTo>
                <a:cubicBezTo>
                  <a:pt x="5496" y="5277"/>
                  <a:pt x="5502" y="5275"/>
                  <a:pt x="5509" y="5270"/>
                </a:cubicBezTo>
                <a:cubicBezTo>
                  <a:pt x="5523" y="5260"/>
                  <a:pt x="5539" y="5250"/>
                  <a:pt x="5553" y="5241"/>
                </a:cubicBezTo>
                <a:cubicBezTo>
                  <a:pt x="5585" y="5219"/>
                  <a:pt x="5566" y="5173"/>
                  <a:pt x="5537" y="5173"/>
                </a:cubicBezTo>
                <a:close/>
                <a:moveTo>
                  <a:pt x="19384" y="5159"/>
                </a:moveTo>
                <a:cubicBezTo>
                  <a:pt x="19375" y="5159"/>
                  <a:pt x="19365" y="5162"/>
                  <a:pt x="19357" y="5166"/>
                </a:cubicBezTo>
                <a:cubicBezTo>
                  <a:pt x="19346" y="5171"/>
                  <a:pt x="19337" y="5176"/>
                  <a:pt x="19326" y="5181"/>
                </a:cubicBezTo>
                <a:cubicBezTo>
                  <a:pt x="19300" y="5195"/>
                  <a:pt x="19294" y="5230"/>
                  <a:pt x="19306" y="5255"/>
                </a:cubicBezTo>
                <a:cubicBezTo>
                  <a:pt x="19317" y="5272"/>
                  <a:pt x="19335" y="5281"/>
                  <a:pt x="19353" y="5281"/>
                </a:cubicBezTo>
                <a:cubicBezTo>
                  <a:pt x="19362" y="5281"/>
                  <a:pt x="19371" y="5279"/>
                  <a:pt x="19380" y="5275"/>
                </a:cubicBezTo>
                <a:cubicBezTo>
                  <a:pt x="19390" y="5269"/>
                  <a:pt x="19400" y="5264"/>
                  <a:pt x="19410" y="5259"/>
                </a:cubicBezTo>
                <a:cubicBezTo>
                  <a:pt x="19436" y="5246"/>
                  <a:pt x="19443" y="5210"/>
                  <a:pt x="19430" y="5186"/>
                </a:cubicBezTo>
                <a:cubicBezTo>
                  <a:pt x="19420" y="5168"/>
                  <a:pt x="19402" y="5159"/>
                  <a:pt x="19384" y="5159"/>
                </a:cubicBezTo>
                <a:close/>
                <a:moveTo>
                  <a:pt x="21637" y="5247"/>
                </a:moveTo>
                <a:cubicBezTo>
                  <a:pt x="21614" y="5247"/>
                  <a:pt x="21614" y="5283"/>
                  <a:pt x="21637" y="5283"/>
                </a:cubicBezTo>
                <a:cubicBezTo>
                  <a:pt x="21638" y="5283"/>
                  <a:pt x="21638" y="5283"/>
                  <a:pt x="21638" y="5283"/>
                </a:cubicBezTo>
                <a:cubicBezTo>
                  <a:pt x="21659" y="5283"/>
                  <a:pt x="21661" y="5248"/>
                  <a:pt x="21637" y="5247"/>
                </a:cubicBezTo>
                <a:close/>
                <a:moveTo>
                  <a:pt x="20375" y="5182"/>
                </a:moveTo>
                <a:cubicBezTo>
                  <a:pt x="20349" y="5182"/>
                  <a:pt x="20325" y="5218"/>
                  <a:pt x="20349" y="5243"/>
                </a:cubicBezTo>
                <a:cubicBezTo>
                  <a:pt x="20359" y="5254"/>
                  <a:pt x="20369" y="5264"/>
                  <a:pt x="20378" y="5274"/>
                </a:cubicBezTo>
                <a:cubicBezTo>
                  <a:pt x="20385" y="5281"/>
                  <a:pt x="20394" y="5284"/>
                  <a:pt x="20402" y="5284"/>
                </a:cubicBezTo>
                <a:cubicBezTo>
                  <a:pt x="20428" y="5284"/>
                  <a:pt x="20452" y="5249"/>
                  <a:pt x="20427" y="5223"/>
                </a:cubicBezTo>
                <a:cubicBezTo>
                  <a:pt x="20417" y="5213"/>
                  <a:pt x="20407" y="5202"/>
                  <a:pt x="20399" y="5194"/>
                </a:cubicBezTo>
                <a:cubicBezTo>
                  <a:pt x="20392" y="5186"/>
                  <a:pt x="20383" y="5182"/>
                  <a:pt x="20375" y="5182"/>
                </a:cubicBezTo>
                <a:close/>
                <a:moveTo>
                  <a:pt x="2579" y="5193"/>
                </a:moveTo>
                <a:cubicBezTo>
                  <a:pt x="2573" y="5193"/>
                  <a:pt x="2567" y="5195"/>
                  <a:pt x="2561" y="5199"/>
                </a:cubicBezTo>
                <a:cubicBezTo>
                  <a:pt x="2545" y="5210"/>
                  <a:pt x="2530" y="5218"/>
                  <a:pt x="2517" y="5229"/>
                </a:cubicBezTo>
                <a:cubicBezTo>
                  <a:pt x="2484" y="5250"/>
                  <a:pt x="2504" y="5296"/>
                  <a:pt x="2533" y="5296"/>
                </a:cubicBezTo>
                <a:cubicBezTo>
                  <a:pt x="2539" y="5296"/>
                  <a:pt x="2545" y="5294"/>
                  <a:pt x="2551" y="5290"/>
                </a:cubicBezTo>
                <a:cubicBezTo>
                  <a:pt x="2567" y="5280"/>
                  <a:pt x="2582" y="5270"/>
                  <a:pt x="2596" y="5260"/>
                </a:cubicBezTo>
                <a:cubicBezTo>
                  <a:pt x="2628" y="5240"/>
                  <a:pt x="2608" y="5193"/>
                  <a:pt x="2579" y="5193"/>
                </a:cubicBezTo>
                <a:close/>
                <a:moveTo>
                  <a:pt x="9505" y="5153"/>
                </a:moveTo>
                <a:cubicBezTo>
                  <a:pt x="9484" y="5153"/>
                  <a:pt x="9462" y="5171"/>
                  <a:pt x="9467" y="5197"/>
                </a:cubicBezTo>
                <a:cubicBezTo>
                  <a:pt x="9473" y="5222"/>
                  <a:pt x="9478" y="5247"/>
                  <a:pt x="9481" y="5273"/>
                </a:cubicBezTo>
                <a:cubicBezTo>
                  <a:pt x="9484" y="5291"/>
                  <a:pt x="9498" y="5299"/>
                  <a:pt x="9512" y="5299"/>
                </a:cubicBezTo>
                <a:cubicBezTo>
                  <a:pt x="9532" y="5299"/>
                  <a:pt x="9555" y="5281"/>
                  <a:pt x="9549" y="5254"/>
                </a:cubicBezTo>
                <a:cubicBezTo>
                  <a:pt x="9544" y="5229"/>
                  <a:pt x="9539" y="5204"/>
                  <a:pt x="9535" y="5179"/>
                </a:cubicBezTo>
                <a:cubicBezTo>
                  <a:pt x="9532" y="5161"/>
                  <a:pt x="9518" y="5153"/>
                  <a:pt x="9505" y="5153"/>
                </a:cubicBezTo>
                <a:close/>
                <a:moveTo>
                  <a:pt x="13571" y="5298"/>
                </a:moveTo>
                <a:cubicBezTo>
                  <a:pt x="13563" y="5298"/>
                  <a:pt x="13554" y="5301"/>
                  <a:pt x="13547" y="5309"/>
                </a:cubicBezTo>
                <a:lnTo>
                  <a:pt x="13532" y="5325"/>
                </a:lnTo>
                <a:cubicBezTo>
                  <a:pt x="13506" y="5350"/>
                  <a:pt x="13530" y="5385"/>
                  <a:pt x="13557" y="5385"/>
                </a:cubicBezTo>
                <a:cubicBezTo>
                  <a:pt x="13565" y="5385"/>
                  <a:pt x="13574" y="5382"/>
                  <a:pt x="13581" y="5374"/>
                </a:cubicBezTo>
                <a:lnTo>
                  <a:pt x="13597" y="5358"/>
                </a:lnTo>
                <a:cubicBezTo>
                  <a:pt x="13622" y="5334"/>
                  <a:pt x="13598" y="5298"/>
                  <a:pt x="13571" y="5298"/>
                </a:cubicBezTo>
                <a:close/>
                <a:moveTo>
                  <a:pt x="18707" y="5266"/>
                </a:moveTo>
                <a:cubicBezTo>
                  <a:pt x="18680" y="5266"/>
                  <a:pt x="18653" y="5283"/>
                  <a:pt x="18653" y="5318"/>
                </a:cubicBezTo>
                <a:lnTo>
                  <a:pt x="18653" y="5348"/>
                </a:lnTo>
                <a:cubicBezTo>
                  <a:pt x="18654" y="5382"/>
                  <a:pt x="18681" y="5399"/>
                  <a:pt x="18707" y="5399"/>
                </a:cubicBezTo>
                <a:cubicBezTo>
                  <a:pt x="18734" y="5399"/>
                  <a:pt x="18761" y="5382"/>
                  <a:pt x="18761" y="5348"/>
                </a:cubicBezTo>
                <a:lnTo>
                  <a:pt x="18761" y="5318"/>
                </a:lnTo>
                <a:cubicBezTo>
                  <a:pt x="18761" y="5283"/>
                  <a:pt x="18734" y="5266"/>
                  <a:pt x="18707" y="5266"/>
                </a:cubicBezTo>
                <a:close/>
                <a:moveTo>
                  <a:pt x="19655" y="5317"/>
                </a:moveTo>
                <a:cubicBezTo>
                  <a:pt x="19637" y="5317"/>
                  <a:pt x="19620" y="5328"/>
                  <a:pt x="19620" y="5351"/>
                </a:cubicBezTo>
                <a:lnTo>
                  <a:pt x="19620" y="5367"/>
                </a:lnTo>
                <a:cubicBezTo>
                  <a:pt x="19619" y="5389"/>
                  <a:pt x="19637" y="5400"/>
                  <a:pt x="19655" y="5400"/>
                </a:cubicBezTo>
                <a:cubicBezTo>
                  <a:pt x="19672" y="5400"/>
                  <a:pt x="19690" y="5389"/>
                  <a:pt x="19690" y="5367"/>
                </a:cubicBezTo>
                <a:lnTo>
                  <a:pt x="19690" y="5351"/>
                </a:lnTo>
                <a:cubicBezTo>
                  <a:pt x="19690" y="5328"/>
                  <a:pt x="19672" y="5317"/>
                  <a:pt x="19655" y="5317"/>
                </a:cubicBezTo>
                <a:close/>
                <a:moveTo>
                  <a:pt x="3208" y="5332"/>
                </a:moveTo>
                <a:cubicBezTo>
                  <a:pt x="3163" y="5332"/>
                  <a:pt x="3163" y="5404"/>
                  <a:pt x="3209" y="5404"/>
                </a:cubicBezTo>
                <a:lnTo>
                  <a:pt x="3239" y="5404"/>
                </a:lnTo>
                <a:cubicBezTo>
                  <a:pt x="3284" y="5404"/>
                  <a:pt x="3284" y="5332"/>
                  <a:pt x="3239" y="5332"/>
                </a:cubicBezTo>
                <a:lnTo>
                  <a:pt x="3209" y="5332"/>
                </a:lnTo>
                <a:cubicBezTo>
                  <a:pt x="3209" y="5332"/>
                  <a:pt x="3208" y="5332"/>
                  <a:pt x="3208" y="5332"/>
                </a:cubicBezTo>
                <a:close/>
                <a:moveTo>
                  <a:pt x="12290" y="5324"/>
                </a:moveTo>
                <a:cubicBezTo>
                  <a:pt x="12280" y="5324"/>
                  <a:pt x="12269" y="5330"/>
                  <a:pt x="12262" y="5343"/>
                </a:cubicBezTo>
                <a:cubicBezTo>
                  <a:pt x="12257" y="5353"/>
                  <a:pt x="12252" y="5363"/>
                  <a:pt x="12247" y="5373"/>
                </a:cubicBezTo>
                <a:cubicBezTo>
                  <a:pt x="12232" y="5401"/>
                  <a:pt x="12257" y="5426"/>
                  <a:pt x="12280" y="5426"/>
                </a:cubicBezTo>
                <a:cubicBezTo>
                  <a:pt x="12291" y="5426"/>
                  <a:pt x="12302" y="5421"/>
                  <a:pt x="12308" y="5409"/>
                </a:cubicBezTo>
                <a:cubicBezTo>
                  <a:pt x="12314" y="5398"/>
                  <a:pt x="12319" y="5389"/>
                  <a:pt x="12324" y="5378"/>
                </a:cubicBezTo>
                <a:cubicBezTo>
                  <a:pt x="12339" y="5350"/>
                  <a:pt x="12314" y="5324"/>
                  <a:pt x="12290" y="5324"/>
                </a:cubicBezTo>
                <a:close/>
                <a:moveTo>
                  <a:pt x="24957" y="5410"/>
                </a:moveTo>
                <a:cubicBezTo>
                  <a:pt x="24935" y="5410"/>
                  <a:pt x="24935" y="5445"/>
                  <a:pt x="24957" y="5445"/>
                </a:cubicBezTo>
                <a:cubicBezTo>
                  <a:pt x="24979" y="5445"/>
                  <a:pt x="24979" y="5410"/>
                  <a:pt x="24957" y="5410"/>
                </a:cubicBezTo>
                <a:close/>
                <a:moveTo>
                  <a:pt x="23696" y="5345"/>
                </a:moveTo>
                <a:cubicBezTo>
                  <a:pt x="23669" y="5345"/>
                  <a:pt x="23645" y="5381"/>
                  <a:pt x="23670" y="5406"/>
                </a:cubicBezTo>
                <a:cubicBezTo>
                  <a:pt x="23680" y="5416"/>
                  <a:pt x="23690" y="5427"/>
                  <a:pt x="23698" y="5436"/>
                </a:cubicBezTo>
                <a:cubicBezTo>
                  <a:pt x="23705" y="5444"/>
                  <a:pt x="23713" y="5447"/>
                  <a:pt x="23721" y="5447"/>
                </a:cubicBezTo>
                <a:cubicBezTo>
                  <a:pt x="23748" y="5447"/>
                  <a:pt x="23772" y="5411"/>
                  <a:pt x="23748" y="5386"/>
                </a:cubicBezTo>
                <a:cubicBezTo>
                  <a:pt x="23738" y="5375"/>
                  <a:pt x="23728" y="5365"/>
                  <a:pt x="23720" y="5356"/>
                </a:cubicBezTo>
                <a:cubicBezTo>
                  <a:pt x="23713" y="5349"/>
                  <a:pt x="23704" y="5345"/>
                  <a:pt x="23696" y="5345"/>
                </a:cubicBezTo>
                <a:close/>
                <a:moveTo>
                  <a:pt x="21351" y="5410"/>
                </a:moveTo>
                <a:cubicBezTo>
                  <a:pt x="21343" y="5410"/>
                  <a:pt x="21334" y="5413"/>
                  <a:pt x="21327" y="5420"/>
                </a:cubicBezTo>
                <a:lnTo>
                  <a:pt x="21312" y="5436"/>
                </a:lnTo>
                <a:cubicBezTo>
                  <a:pt x="21287" y="5461"/>
                  <a:pt x="21310" y="5496"/>
                  <a:pt x="21337" y="5496"/>
                </a:cubicBezTo>
                <a:cubicBezTo>
                  <a:pt x="21345" y="5496"/>
                  <a:pt x="21353" y="5493"/>
                  <a:pt x="21361" y="5485"/>
                </a:cubicBezTo>
                <a:lnTo>
                  <a:pt x="21376" y="5470"/>
                </a:lnTo>
                <a:cubicBezTo>
                  <a:pt x="21402" y="5445"/>
                  <a:pt x="21378" y="5410"/>
                  <a:pt x="21351" y="5410"/>
                </a:cubicBezTo>
                <a:close/>
                <a:moveTo>
                  <a:pt x="4199" y="5440"/>
                </a:moveTo>
                <a:cubicBezTo>
                  <a:pt x="4153" y="5440"/>
                  <a:pt x="4153" y="5510"/>
                  <a:pt x="4199" y="5510"/>
                </a:cubicBezTo>
                <a:lnTo>
                  <a:pt x="4215" y="5510"/>
                </a:lnTo>
                <a:cubicBezTo>
                  <a:pt x="4261" y="5510"/>
                  <a:pt x="4262" y="5440"/>
                  <a:pt x="4215" y="5440"/>
                </a:cubicBezTo>
                <a:close/>
                <a:moveTo>
                  <a:pt x="7869" y="5424"/>
                </a:moveTo>
                <a:cubicBezTo>
                  <a:pt x="7861" y="5424"/>
                  <a:pt x="7852" y="5427"/>
                  <a:pt x="7845" y="5435"/>
                </a:cubicBezTo>
                <a:lnTo>
                  <a:pt x="7829" y="5451"/>
                </a:lnTo>
                <a:cubicBezTo>
                  <a:pt x="7804" y="5476"/>
                  <a:pt x="7828" y="5511"/>
                  <a:pt x="7855" y="5511"/>
                </a:cubicBezTo>
                <a:cubicBezTo>
                  <a:pt x="7863" y="5511"/>
                  <a:pt x="7871" y="5507"/>
                  <a:pt x="7878" y="5500"/>
                </a:cubicBezTo>
                <a:lnTo>
                  <a:pt x="7894" y="5484"/>
                </a:lnTo>
                <a:cubicBezTo>
                  <a:pt x="7920" y="5460"/>
                  <a:pt x="7896" y="5424"/>
                  <a:pt x="7869" y="5424"/>
                </a:cubicBezTo>
                <a:close/>
                <a:moveTo>
                  <a:pt x="16409" y="5399"/>
                </a:moveTo>
                <a:cubicBezTo>
                  <a:pt x="16384" y="5399"/>
                  <a:pt x="16360" y="5424"/>
                  <a:pt x="16377" y="5451"/>
                </a:cubicBezTo>
                <a:cubicBezTo>
                  <a:pt x="16388" y="5466"/>
                  <a:pt x="16397" y="5480"/>
                  <a:pt x="16408" y="5495"/>
                </a:cubicBezTo>
                <a:cubicBezTo>
                  <a:pt x="16416" y="5506"/>
                  <a:pt x="16427" y="5511"/>
                  <a:pt x="16438" y="5511"/>
                </a:cubicBezTo>
                <a:cubicBezTo>
                  <a:pt x="16463" y="5511"/>
                  <a:pt x="16487" y="5486"/>
                  <a:pt x="16468" y="5459"/>
                </a:cubicBezTo>
                <a:cubicBezTo>
                  <a:pt x="16458" y="5443"/>
                  <a:pt x="16450" y="5430"/>
                  <a:pt x="16439" y="5415"/>
                </a:cubicBezTo>
                <a:cubicBezTo>
                  <a:pt x="16431" y="5404"/>
                  <a:pt x="16420" y="5399"/>
                  <a:pt x="16409" y="5399"/>
                </a:cubicBezTo>
                <a:close/>
                <a:moveTo>
                  <a:pt x="9306" y="5423"/>
                </a:moveTo>
                <a:cubicBezTo>
                  <a:pt x="9282" y="5423"/>
                  <a:pt x="9257" y="5449"/>
                  <a:pt x="9271" y="5477"/>
                </a:cubicBezTo>
                <a:cubicBezTo>
                  <a:pt x="9277" y="5487"/>
                  <a:pt x="9282" y="5496"/>
                  <a:pt x="9287" y="5506"/>
                </a:cubicBezTo>
                <a:cubicBezTo>
                  <a:pt x="9294" y="5519"/>
                  <a:pt x="9304" y="5524"/>
                  <a:pt x="9315" y="5524"/>
                </a:cubicBezTo>
                <a:cubicBezTo>
                  <a:pt x="9339" y="5524"/>
                  <a:pt x="9363" y="5499"/>
                  <a:pt x="9349" y="5472"/>
                </a:cubicBezTo>
                <a:cubicBezTo>
                  <a:pt x="9344" y="5461"/>
                  <a:pt x="9339" y="5452"/>
                  <a:pt x="9333" y="5441"/>
                </a:cubicBezTo>
                <a:cubicBezTo>
                  <a:pt x="9327" y="5429"/>
                  <a:pt x="9316" y="5423"/>
                  <a:pt x="9306" y="5423"/>
                </a:cubicBezTo>
                <a:close/>
                <a:moveTo>
                  <a:pt x="8884" y="5469"/>
                </a:moveTo>
                <a:cubicBezTo>
                  <a:pt x="8871" y="5469"/>
                  <a:pt x="8858" y="5487"/>
                  <a:pt x="8870" y="5500"/>
                </a:cubicBezTo>
                <a:lnTo>
                  <a:pt x="8914" y="5544"/>
                </a:lnTo>
                <a:cubicBezTo>
                  <a:pt x="8918" y="5547"/>
                  <a:pt x="8922" y="5549"/>
                  <a:pt x="8926" y="5549"/>
                </a:cubicBezTo>
                <a:cubicBezTo>
                  <a:pt x="8939" y="5549"/>
                  <a:pt x="8952" y="5532"/>
                  <a:pt x="8939" y="5520"/>
                </a:cubicBezTo>
                <a:lnTo>
                  <a:pt x="8894" y="5475"/>
                </a:lnTo>
                <a:cubicBezTo>
                  <a:pt x="8891" y="5471"/>
                  <a:pt x="8887" y="5469"/>
                  <a:pt x="8884" y="5469"/>
                </a:cubicBezTo>
                <a:close/>
                <a:moveTo>
                  <a:pt x="15449" y="5412"/>
                </a:moveTo>
                <a:cubicBezTo>
                  <a:pt x="15436" y="5412"/>
                  <a:pt x="15423" y="5429"/>
                  <a:pt x="15436" y="5442"/>
                </a:cubicBezTo>
                <a:cubicBezTo>
                  <a:pt x="15466" y="5475"/>
                  <a:pt x="15496" y="5510"/>
                  <a:pt x="15528" y="5546"/>
                </a:cubicBezTo>
                <a:cubicBezTo>
                  <a:pt x="15531" y="5550"/>
                  <a:pt x="15536" y="5552"/>
                  <a:pt x="15539" y="5552"/>
                </a:cubicBezTo>
                <a:cubicBezTo>
                  <a:pt x="15553" y="5552"/>
                  <a:pt x="15564" y="5534"/>
                  <a:pt x="15552" y="5521"/>
                </a:cubicBezTo>
                <a:cubicBezTo>
                  <a:pt x="15523" y="5487"/>
                  <a:pt x="15491" y="5452"/>
                  <a:pt x="15461" y="5417"/>
                </a:cubicBezTo>
                <a:cubicBezTo>
                  <a:pt x="15457" y="5413"/>
                  <a:pt x="15453" y="5412"/>
                  <a:pt x="15449" y="5412"/>
                </a:cubicBezTo>
                <a:close/>
                <a:moveTo>
                  <a:pt x="15864" y="5425"/>
                </a:moveTo>
                <a:cubicBezTo>
                  <a:pt x="15850" y="5425"/>
                  <a:pt x="15837" y="5433"/>
                  <a:pt x="15834" y="5451"/>
                </a:cubicBezTo>
                <a:cubicBezTo>
                  <a:pt x="15824" y="5485"/>
                  <a:pt x="15834" y="5517"/>
                  <a:pt x="15856" y="5545"/>
                </a:cubicBezTo>
                <a:cubicBezTo>
                  <a:pt x="15862" y="5553"/>
                  <a:pt x="15872" y="5556"/>
                  <a:pt x="15882" y="5556"/>
                </a:cubicBezTo>
                <a:cubicBezTo>
                  <a:pt x="15891" y="5556"/>
                  <a:pt x="15901" y="5552"/>
                  <a:pt x="15907" y="5546"/>
                </a:cubicBezTo>
                <a:cubicBezTo>
                  <a:pt x="15922" y="5531"/>
                  <a:pt x="15918" y="5510"/>
                  <a:pt x="15907" y="5496"/>
                </a:cubicBezTo>
                <a:cubicBezTo>
                  <a:pt x="15901" y="5488"/>
                  <a:pt x="15901" y="5479"/>
                  <a:pt x="15902" y="5470"/>
                </a:cubicBezTo>
                <a:cubicBezTo>
                  <a:pt x="15908" y="5443"/>
                  <a:pt x="15885" y="5425"/>
                  <a:pt x="15864" y="5425"/>
                </a:cubicBezTo>
                <a:close/>
                <a:moveTo>
                  <a:pt x="20691" y="5483"/>
                </a:moveTo>
                <a:cubicBezTo>
                  <a:pt x="20664" y="5483"/>
                  <a:pt x="20640" y="5518"/>
                  <a:pt x="20666" y="5543"/>
                </a:cubicBezTo>
                <a:lnTo>
                  <a:pt x="20682" y="5559"/>
                </a:lnTo>
                <a:cubicBezTo>
                  <a:pt x="20689" y="5566"/>
                  <a:pt x="20698" y="5569"/>
                  <a:pt x="20706" y="5569"/>
                </a:cubicBezTo>
                <a:cubicBezTo>
                  <a:pt x="20733" y="5569"/>
                  <a:pt x="20756" y="5534"/>
                  <a:pt x="20731" y="5509"/>
                </a:cubicBezTo>
                <a:lnTo>
                  <a:pt x="20715" y="5494"/>
                </a:lnTo>
                <a:cubicBezTo>
                  <a:pt x="20708" y="5486"/>
                  <a:pt x="20700" y="5483"/>
                  <a:pt x="20691" y="5483"/>
                </a:cubicBezTo>
                <a:close/>
                <a:moveTo>
                  <a:pt x="4515" y="5515"/>
                </a:moveTo>
                <a:cubicBezTo>
                  <a:pt x="4507" y="5515"/>
                  <a:pt x="4499" y="5519"/>
                  <a:pt x="4491" y="5526"/>
                </a:cubicBezTo>
                <a:lnTo>
                  <a:pt x="4476" y="5542"/>
                </a:lnTo>
                <a:cubicBezTo>
                  <a:pt x="4449" y="5566"/>
                  <a:pt x="4474" y="5602"/>
                  <a:pt x="4502" y="5602"/>
                </a:cubicBezTo>
                <a:cubicBezTo>
                  <a:pt x="4510" y="5602"/>
                  <a:pt x="4518" y="5599"/>
                  <a:pt x="4525" y="5592"/>
                </a:cubicBezTo>
                <a:lnTo>
                  <a:pt x="4541" y="5576"/>
                </a:lnTo>
                <a:cubicBezTo>
                  <a:pt x="4566" y="5551"/>
                  <a:pt x="4542" y="5515"/>
                  <a:pt x="4515" y="5515"/>
                </a:cubicBezTo>
                <a:close/>
                <a:moveTo>
                  <a:pt x="2066" y="5540"/>
                </a:moveTo>
                <a:cubicBezTo>
                  <a:pt x="2020" y="5540"/>
                  <a:pt x="2020" y="5610"/>
                  <a:pt x="2066" y="5610"/>
                </a:cubicBezTo>
                <a:cubicBezTo>
                  <a:pt x="2111" y="5610"/>
                  <a:pt x="2111" y="5540"/>
                  <a:pt x="2066" y="5540"/>
                </a:cubicBezTo>
                <a:close/>
                <a:moveTo>
                  <a:pt x="7793" y="5545"/>
                </a:moveTo>
                <a:cubicBezTo>
                  <a:pt x="7747" y="5545"/>
                  <a:pt x="7747" y="5615"/>
                  <a:pt x="7793" y="5615"/>
                </a:cubicBezTo>
                <a:cubicBezTo>
                  <a:pt x="7839" y="5615"/>
                  <a:pt x="7839" y="5545"/>
                  <a:pt x="7793" y="5545"/>
                </a:cubicBezTo>
                <a:close/>
                <a:moveTo>
                  <a:pt x="3718" y="5559"/>
                </a:moveTo>
                <a:cubicBezTo>
                  <a:pt x="3710" y="5559"/>
                  <a:pt x="3702" y="5562"/>
                  <a:pt x="3695" y="5569"/>
                </a:cubicBezTo>
                <a:lnTo>
                  <a:pt x="3679" y="5585"/>
                </a:lnTo>
                <a:cubicBezTo>
                  <a:pt x="3654" y="5611"/>
                  <a:pt x="3678" y="5646"/>
                  <a:pt x="3705" y="5646"/>
                </a:cubicBezTo>
                <a:cubicBezTo>
                  <a:pt x="3713" y="5646"/>
                  <a:pt x="3721" y="5643"/>
                  <a:pt x="3729" y="5635"/>
                </a:cubicBezTo>
                <a:cubicBezTo>
                  <a:pt x="3734" y="5629"/>
                  <a:pt x="3738" y="5625"/>
                  <a:pt x="3744" y="5619"/>
                </a:cubicBezTo>
                <a:cubicBezTo>
                  <a:pt x="3769" y="5594"/>
                  <a:pt x="3745" y="5559"/>
                  <a:pt x="3718" y="5559"/>
                </a:cubicBezTo>
                <a:close/>
                <a:moveTo>
                  <a:pt x="24669" y="5572"/>
                </a:moveTo>
                <a:cubicBezTo>
                  <a:pt x="24661" y="5572"/>
                  <a:pt x="24653" y="5575"/>
                  <a:pt x="24645" y="5582"/>
                </a:cubicBezTo>
                <a:lnTo>
                  <a:pt x="24629" y="5597"/>
                </a:lnTo>
                <a:cubicBezTo>
                  <a:pt x="24604" y="5622"/>
                  <a:pt x="24629" y="5657"/>
                  <a:pt x="24656" y="5657"/>
                </a:cubicBezTo>
                <a:cubicBezTo>
                  <a:pt x="24664" y="5657"/>
                  <a:pt x="24672" y="5654"/>
                  <a:pt x="24680" y="5647"/>
                </a:cubicBezTo>
                <a:lnTo>
                  <a:pt x="24695" y="5631"/>
                </a:lnTo>
                <a:cubicBezTo>
                  <a:pt x="24720" y="5607"/>
                  <a:pt x="24697" y="5572"/>
                  <a:pt x="24669" y="5572"/>
                </a:cubicBezTo>
                <a:close/>
                <a:moveTo>
                  <a:pt x="13060" y="5584"/>
                </a:moveTo>
                <a:cubicBezTo>
                  <a:pt x="13043" y="5584"/>
                  <a:pt x="13025" y="5595"/>
                  <a:pt x="13025" y="5618"/>
                </a:cubicBezTo>
                <a:lnTo>
                  <a:pt x="13025" y="5634"/>
                </a:lnTo>
                <a:cubicBezTo>
                  <a:pt x="13025" y="5657"/>
                  <a:pt x="13043" y="5668"/>
                  <a:pt x="13060" y="5668"/>
                </a:cubicBezTo>
                <a:cubicBezTo>
                  <a:pt x="13078" y="5668"/>
                  <a:pt x="13095" y="5657"/>
                  <a:pt x="13095" y="5634"/>
                </a:cubicBezTo>
                <a:lnTo>
                  <a:pt x="13095" y="5618"/>
                </a:lnTo>
                <a:cubicBezTo>
                  <a:pt x="13095" y="5595"/>
                  <a:pt x="13078" y="5584"/>
                  <a:pt x="13060" y="5584"/>
                </a:cubicBezTo>
                <a:close/>
                <a:moveTo>
                  <a:pt x="12744" y="5584"/>
                </a:moveTo>
                <a:cubicBezTo>
                  <a:pt x="12739" y="5584"/>
                  <a:pt x="12733" y="5585"/>
                  <a:pt x="12728" y="5588"/>
                </a:cubicBezTo>
                <a:cubicBezTo>
                  <a:pt x="12717" y="5593"/>
                  <a:pt x="12708" y="5598"/>
                  <a:pt x="12697" y="5604"/>
                </a:cubicBezTo>
                <a:cubicBezTo>
                  <a:pt x="12663" y="5622"/>
                  <a:pt x="12684" y="5670"/>
                  <a:pt x="12716" y="5670"/>
                </a:cubicBezTo>
                <a:cubicBezTo>
                  <a:pt x="12721" y="5670"/>
                  <a:pt x="12727" y="5668"/>
                  <a:pt x="12733" y="5665"/>
                </a:cubicBezTo>
                <a:cubicBezTo>
                  <a:pt x="12743" y="5660"/>
                  <a:pt x="12753" y="5655"/>
                  <a:pt x="12763" y="5650"/>
                </a:cubicBezTo>
                <a:cubicBezTo>
                  <a:pt x="12798" y="5632"/>
                  <a:pt x="12777" y="5584"/>
                  <a:pt x="12744" y="5584"/>
                </a:cubicBezTo>
                <a:close/>
                <a:moveTo>
                  <a:pt x="13721" y="5570"/>
                </a:moveTo>
                <a:cubicBezTo>
                  <a:pt x="13704" y="5570"/>
                  <a:pt x="13686" y="5582"/>
                  <a:pt x="13686" y="5605"/>
                </a:cubicBezTo>
                <a:lnTo>
                  <a:pt x="13686" y="5635"/>
                </a:lnTo>
                <a:cubicBezTo>
                  <a:pt x="13686" y="5658"/>
                  <a:pt x="13703" y="5670"/>
                  <a:pt x="13721" y="5670"/>
                </a:cubicBezTo>
                <a:cubicBezTo>
                  <a:pt x="13739" y="5670"/>
                  <a:pt x="13756" y="5658"/>
                  <a:pt x="13756" y="5635"/>
                </a:cubicBezTo>
                <a:lnTo>
                  <a:pt x="13756" y="5605"/>
                </a:lnTo>
                <a:cubicBezTo>
                  <a:pt x="13756" y="5582"/>
                  <a:pt x="13739" y="5570"/>
                  <a:pt x="13721" y="5570"/>
                </a:cubicBezTo>
                <a:close/>
                <a:moveTo>
                  <a:pt x="6780" y="5563"/>
                </a:moveTo>
                <a:cubicBezTo>
                  <a:pt x="6710" y="5563"/>
                  <a:pt x="6710" y="5671"/>
                  <a:pt x="6780" y="5671"/>
                </a:cubicBezTo>
                <a:cubicBezTo>
                  <a:pt x="6849" y="5671"/>
                  <a:pt x="6849" y="5563"/>
                  <a:pt x="6780" y="5563"/>
                </a:cubicBezTo>
                <a:close/>
                <a:moveTo>
                  <a:pt x="595" y="5627"/>
                </a:moveTo>
                <a:cubicBezTo>
                  <a:pt x="582" y="5627"/>
                  <a:pt x="569" y="5645"/>
                  <a:pt x="582" y="5657"/>
                </a:cubicBezTo>
                <a:lnTo>
                  <a:pt x="597" y="5673"/>
                </a:lnTo>
                <a:cubicBezTo>
                  <a:pt x="601" y="5677"/>
                  <a:pt x="605" y="5678"/>
                  <a:pt x="609" y="5678"/>
                </a:cubicBezTo>
                <a:cubicBezTo>
                  <a:pt x="622" y="5678"/>
                  <a:pt x="635" y="5660"/>
                  <a:pt x="623" y="5648"/>
                </a:cubicBezTo>
                <a:cubicBezTo>
                  <a:pt x="616" y="5642"/>
                  <a:pt x="611" y="5637"/>
                  <a:pt x="607" y="5632"/>
                </a:cubicBezTo>
                <a:cubicBezTo>
                  <a:pt x="603" y="5628"/>
                  <a:pt x="599" y="5627"/>
                  <a:pt x="595" y="5627"/>
                </a:cubicBezTo>
                <a:close/>
                <a:moveTo>
                  <a:pt x="11392" y="5592"/>
                </a:moveTo>
                <a:cubicBezTo>
                  <a:pt x="11386" y="5592"/>
                  <a:pt x="11380" y="5594"/>
                  <a:pt x="11374" y="5598"/>
                </a:cubicBezTo>
                <a:cubicBezTo>
                  <a:pt x="11358" y="5609"/>
                  <a:pt x="11344" y="5618"/>
                  <a:pt x="11329" y="5629"/>
                </a:cubicBezTo>
                <a:cubicBezTo>
                  <a:pt x="11297" y="5649"/>
                  <a:pt x="11317" y="5695"/>
                  <a:pt x="11347" y="5695"/>
                </a:cubicBezTo>
                <a:cubicBezTo>
                  <a:pt x="11352" y="5695"/>
                  <a:pt x="11358" y="5694"/>
                  <a:pt x="11365" y="5690"/>
                </a:cubicBezTo>
                <a:cubicBezTo>
                  <a:pt x="11380" y="5679"/>
                  <a:pt x="11395" y="5671"/>
                  <a:pt x="11409" y="5660"/>
                </a:cubicBezTo>
                <a:cubicBezTo>
                  <a:pt x="11441" y="5639"/>
                  <a:pt x="11421" y="5592"/>
                  <a:pt x="11392" y="5592"/>
                </a:cubicBezTo>
                <a:close/>
                <a:moveTo>
                  <a:pt x="17131" y="5590"/>
                </a:moveTo>
                <a:cubicBezTo>
                  <a:pt x="17090" y="5590"/>
                  <a:pt x="17054" y="5643"/>
                  <a:pt x="17091" y="5681"/>
                </a:cubicBezTo>
                <a:cubicBezTo>
                  <a:pt x="17096" y="5686"/>
                  <a:pt x="17101" y="5693"/>
                  <a:pt x="17106" y="5697"/>
                </a:cubicBezTo>
                <a:cubicBezTo>
                  <a:pt x="17117" y="5708"/>
                  <a:pt x="17130" y="5712"/>
                  <a:pt x="17142" y="5712"/>
                </a:cubicBezTo>
                <a:cubicBezTo>
                  <a:pt x="17183" y="5712"/>
                  <a:pt x="17220" y="5659"/>
                  <a:pt x="17183" y="5621"/>
                </a:cubicBezTo>
                <a:lnTo>
                  <a:pt x="17167" y="5606"/>
                </a:lnTo>
                <a:cubicBezTo>
                  <a:pt x="17156" y="5595"/>
                  <a:pt x="17143" y="5590"/>
                  <a:pt x="17131" y="5590"/>
                </a:cubicBezTo>
                <a:close/>
                <a:moveTo>
                  <a:pt x="142" y="5655"/>
                </a:moveTo>
                <a:cubicBezTo>
                  <a:pt x="98" y="5655"/>
                  <a:pt x="97" y="5724"/>
                  <a:pt x="144" y="5725"/>
                </a:cubicBezTo>
                <a:cubicBezTo>
                  <a:pt x="189" y="5725"/>
                  <a:pt x="189" y="5655"/>
                  <a:pt x="144" y="5655"/>
                </a:cubicBezTo>
                <a:cubicBezTo>
                  <a:pt x="143" y="5655"/>
                  <a:pt x="142" y="5655"/>
                  <a:pt x="142" y="5655"/>
                </a:cubicBezTo>
                <a:close/>
                <a:moveTo>
                  <a:pt x="1405" y="5597"/>
                </a:moveTo>
                <a:cubicBezTo>
                  <a:pt x="1378" y="5597"/>
                  <a:pt x="1354" y="5633"/>
                  <a:pt x="1380" y="5657"/>
                </a:cubicBezTo>
                <a:cubicBezTo>
                  <a:pt x="1399" y="5677"/>
                  <a:pt x="1419" y="5698"/>
                  <a:pt x="1440" y="5718"/>
                </a:cubicBezTo>
                <a:cubicBezTo>
                  <a:pt x="1447" y="5725"/>
                  <a:pt x="1455" y="5728"/>
                  <a:pt x="1463" y="5728"/>
                </a:cubicBezTo>
                <a:cubicBezTo>
                  <a:pt x="1491" y="5728"/>
                  <a:pt x="1515" y="5693"/>
                  <a:pt x="1490" y="5668"/>
                </a:cubicBezTo>
                <a:cubicBezTo>
                  <a:pt x="1470" y="5648"/>
                  <a:pt x="1450" y="5627"/>
                  <a:pt x="1429" y="5608"/>
                </a:cubicBezTo>
                <a:cubicBezTo>
                  <a:pt x="1422" y="5600"/>
                  <a:pt x="1413" y="5597"/>
                  <a:pt x="1405" y="5597"/>
                </a:cubicBezTo>
                <a:close/>
                <a:moveTo>
                  <a:pt x="24011" y="5644"/>
                </a:moveTo>
                <a:cubicBezTo>
                  <a:pt x="23984" y="5644"/>
                  <a:pt x="23960" y="5680"/>
                  <a:pt x="23985" y="5704"/>
                </a:cubicBezTo>
                <a:lnTo>
                  <a:pt x="24001" y="5720"/>
                </a:lnTo>
                <a:cubicBezTo>
                  <a:pt x="24008" y="5727"/>
                  <a:pt x="24017" y="5730"/>
                  <a:pt x="24025" y="5730"/>
                </a:cubicBezTo>
                <a:cubicBezTo>
                  <a:pt x="24052" y="5730"/>
                  <a:pt x="24076" y="5695"/>
                  <a:pt x="24051" y="5671"/>
                </a:cubicBezTo>
                <a:cubicBezTo>
                  <a:pt x="24045" y="5665"/>
                  <a:pt x="24041" y="5660"/>
                  <a:pt x="24035" y="5655"/>
                </a:cubicBezTo>
                <a:cubicBezTo>
                  <a:pt x="24028" y="5647"/>
                  <a:pt x="24019" y="5644"/>
                  <a:pt x="24011" y="5644"/>
                </a:cubicBezTo>
                <a:close/>
                <a:moveTo>
                  <a:pt x="22131" y="5652"/>
                </a:moveTo>
                <a:cubicBezTo>
                  <a:pt x="22123" y="5652"/>
                  <a:pt x="22115" y="5655"/>
                  <a:pt x="22108" y="5662"/>
                </a:cubicBezTo>
                <a:lnTo>
                  <a:pt x="22092" y="5678"/>
                </a:lnTo>
                <a:cubicBezTo>
                  <a:pt x="22067" y="5703"/>
                  <a:pt x="22091" y="5739"/>
                  <a:pt x="22118" y="5739"/>
                </a:cubicBezTo>
                <a:cubicBezTo>
                  <a:pt x="22126" y="5739"/>
                  <a:pt x="22134" y="5736"/>
                  <a:pt x="22141" y="5728"/>
                </a:cubicBezTo>
                <a:lnTo>
                  <a:pt x="22157" y="5713"/>
                </a:lnTo>
                <a:cubicBezTo>
                  <a:pt x="22183" y="5688"/>
                  <a:pt x="22158" y="5652"/>
                  <a:pt x="22131" y="5652"/>
                </a:cubicBezTo>
                <a:close/>
                <a:moveTo>
                  <a:pt x="3644" y="5678"/>
                </a:moveTo>
                <a:cubicBezTo>
                  <a:pt x="3598" y="5678"/>
                  <a:pt x="3598" y="5749"/>
                  <a:pt x="3644" y="5749"/>
                </a:cubicBezTo>
                <a:cubicBezTo>
                  <a:pt x="3644" y="5749"/>
                  <a:pt x="3644" y="5749"/>
                  <a:pt x="3645" y="5749"/>
                </a:cubicBezTo>
                <a:cubicBezTo>
                  <a:pt x="3688" y="5749"/>
                  <a:pt x="3690" y="5678"/>
                  <a:pt x="3644" y="5678"/>
                </a:cubicBezTo>
                <a:close/>
                <a:moveTo>
                  <a:pt x="5997" y="5636"/>
                </a:moveTo>
                <a:cubicBezTo>
                  <a:pt x="5985" y="5636"/>
                  <a:pt x="5972" y="5641"/>
                  <a:pt x="5961" y="5652"/>
                </a:cubicBezTo>
                <a:lnTo>
                  <a:pt x="5932" y="5682"/>
                </a:lnTo>
                <a:cubicBezTo>
                  <a:pt x="5893" y="5719"/>
                  <a:pt x="5930" y="5773"/>
                  <a:pt x="5971" y="5773"/>
                </a:cubicBezTo>
                <a:cubicBezTo>
                  <a:pt x="5983" y="5773"/>
                  <a:pt x="5995" y="5769"/>
                  <a:pt x="6006" y="5758"/>
                </a:cubicBezTo>
                <a:lnTo>
                  <a:pt x="6037" y="5728"/>
                </a:lnTo>
                <a:cubicBezTo>
                  <a:pt x="6074" y="5690"/>
                  <a:pt x="6038" y="5636"/>
                  <a:pt x="5997" y="5636"/>
                </a:cubicBezTo>
                <a:close/>
                <a:moveTo>
                  <a:pt x="7448" y="5708"/>
                </a:moveTo>
                <a:cubicBezTo>
                  <a:pt x="7402" y="5708"/>
                  <a:pt x="7402" y="5779"/>
                  <a:pt x="7448" y="5779"/>
                </a:cubicBezTo>
                <a:cubicBezTo>
                  <a:pt x="7494" y="5779"/>
                  <a:pt x="7494" y="5708"/>
                  <a:pt x="7448" y="5708"/>
                </a:cubicBezTo>
                <a:close/>
                <a:moveTo>
                  <a:pt x="984" y="5748"/>
                </a:moveTo>
                <a:cubicBezTo>
                  <a:pt x="971" y="5748"/>
                  <a:pt x="959" y="5767"/>
                  <a:pt x="971" y="5779"/>
                </a:cubicBezTo>
                <a:lnTo>
                  <a:pt x="987" y="5794"/>
                </a:lnTo>
                <a:cubicBezTo>
                  <a:pt x="991" y="5798"/>
                  <a:pt x="995" y="5799"/>
                  <a:pt x="999" y="5799"/>
                </a:cubicBezTo>
                <a:cubicBezTo>
                  <a:pt x="1012" y="5799"/>
                  <a:pt x="1023" y="5782"/>
                  <a:pt x="1011" y="5770"/>
                </a:cubicBezTo>
                <a:lnTo>
                  <a:pt x="995" y="5754"/>
                </a:lnTo>
                <a:cubicBezTo>
                  <a:pt x="992" y="5750"/>
                  <a:pt x="988" y="5748"/>
                  <a:pt x="984" y="5748"/>
                </a:cubicBezTo>
                <a:close/>
                <a:moveTo>
                  <a:pt x="12022" y="5731"/>
                </a:moveTo>
                <a:cubicBezTo>
                  <a:pt x="11977" y="5731"/>
                  <a:pt x="11978" y="5803"/>
                  <a:pt x="12022" y="5803"/>
                </a:cubicBezTo>
                <a:lnTo>
                  <a:pt x="12053" y="5803"/>
                </a:lnTo>
                <a:cubicBezTo>
                  <a:pt x="12099" y="5803"/>
                  <a:pt x="12099" y="5731"/>
                  <a:pt x="12053" y="5731"/>
                </a:cubicBezTo>
                <a:lnTo>
                  <a:pt x="12022" y="5731"/>
                </a:lnTo>
                <a:cubicBezTo>
                  <a:pt x="12022" y="5731"/>
                  <a:pt x="12022" y="5731"/>
                  <a:pt x="12022" y="5731"/>
                </a:cubicBezTo>
                <a:close/>
                <a:moveTo>
                  <a:pt x="8491" y="5736"/>
                </a:moveTo>
                <a:cubicBezTo>
                  <a:pt x="8446" y="5736"/>
                  <a:pt x="8446" y="5807"/>
                  <a:pt x="8491" y="5807"/>
                </a:cubicBezTo>
                <a:cubicBezTo>
                  <a:pt x="8537" y="5807"/>
                  <a:pt x="8538" y="5736"/>
                  <a:pt x="8491" y="5736"/>
                </a:cubicBezTo>
                <a:close/>
                <a:moveTo>
                  <a:pt x="20164" y="5708"/>
                </a:moveTo>
                <a:cubicBezTo>
                  <a:pt x="20147" y="5708"/>
                  <a:pt x="20129" y="5719"/>
                  <a:pt x="20129" y="5742"/>
                </a:cubicBezTo>
                <a:lnTo>
                  <a:pt x="20129" y="5772"/>
                </a:lnTo>
                <a:cubicBezTo>
                  <a:pt x="20129" y="5795"/>
                  <a:pt x="20147" y="5807"/>
                  <a:pt x="20164" y="5807"/>
                </a:cubicBezTo>
                <a:cubicBezTo>
                  <a:pt x="20182" y="5807"/>
                  <a:pt x="20200" y="5795"/>
                  <a:pt x="20200" y="5772"/>
                </a:cubicBezTo>
                <a:lnTo>
                  <a:pt x="20200" y="5742"/>
                </a:lnTo>
                <a:cubicBezTo>
                  <a:pt x="20200" y="5719"/>
                  <a:pt x="20182" y="5708"/>
                  <a:pt x="20164" y="5708"/>
                </a:cubicBezTo>
                <a:close/>
                <a:moveTo>
                  <a:pt x="18962" y="5702"/>
                </a:moveTo>
                <a:cubicBezTo>
                  <a:pt x="18935" y="5702"/>
                  <a:pt x="18908" y="5719"/>
                  <a:pt x="18908" y="5754"/>
                </a:cubicBezTo>
                <a:lnTo>
                  <a:pt x="18908" y="5770"/>
                </a:lnTo>
                <a:cubicBezTo>
                  <a:pt x="18908" y="5804"/>
                  <a:pt x="18935" y="5821"/>
                  <a:pt x="18962" y="5821"/>
                </a:cubicBezTo>
                <a:cubicBezTo>
                  <a:pt x="18988" y="5821"/>
                  <a:pt x="19015" y="5804"/>
                  <a:pt x="19016" y="5770"/>
                </a:cubicBezTo>
                <a:lnTo>
                  <a:pt x="19016" y="5754"/>
                </a:lnTo>
                <a:cubicBezTo>
                  <a:pt x="19016" y="5719"/>
                  <a:pt x="18989" y="5702"/>
                  <a:pt x="18962" y="5702"/>
                </a:cubicBezTo>
                <a:close/>
                <a:moveTo>
                  <a:pt x="22597" y="5767"/>
                </a:moveTo>
                <a:cubicBezTo>
                  <a:pt x="22588" y="5767"/>
                  <a:pt x="22580" y="5772"/>
                  <a:pt x="22579" y="5783"/>
                </a:cubicBezTo>
                <a:lnTo>
                  <a:pt x="22579" y="5805"/>
                </a:lnTo>
                <a:cubicBezTo>
                  <a:pt x="22579" y="5816"/>
                  <a:pt x="22588" y="5822"/>
                  <a:pt x="22597" y="5822"/>
                </a:cubicBezTo>
                <a:cubicBezTo>
                  <a:pt x="22606" y="5822"/>
                  <a:pt x="22615" y="5816"/>
                  <a:pt x="22615" y="5805"/>
                </a:cubicBezTo>
                <a:lnTo>
                  <a:pt x="22615" y="5783"/>
                </a:lnTo>
                <a:cubicBezTo>
                  <a:pt x="22615" y="5772"/>
                  <a:pt x="22606" y="5767"/>
                  <a:pt x="22597" y="5767"/>
                </a:cubicBezTo>
                <a:close/>
                <a:moveTo>
                  <a:pt x="7192" y="5783"/>
                </a:moveTo>
                <a:cubicBezTo>
                  <a:pt x="7147" y="5783"/>
                  <a:pt x="7147" y="5854"/>
                  <a:pt x="7192" y="5854"/>
                </a:cubicBezTo>
                <a:lnTo>
                  <a:pt x="7208" y="5854"/>
                </a:lnTo>
                <a:cubicBezTo>
                  <a:pt x="7253" y="5854"/>
                  <a:pt x="7254" y="5783"/>
                  <a:pt x="7208" y="5783"/>
                </a:cubicBezTo>
                <a:close/>
                <a:moveTo>
                  <a:pt x="20945" y="5800"/>
                </a:moveTo>
                <a:cubicBezTo>
                  <a:pt x="20899" y="5800"/>
                  <a:pt x="20899" y="5871"/>
                  <a:pt x="20945" y="5871"/>
                </a:cubicBezTo>
                <a:cubicBezTo>
                  <a:pt x="20991" y="5871"/>
                  <a:pt x="20991" y="5800"/>
                  <a:pt x="20945" y="5800"/>
                </a:cubicBezTo>
                <a:close/>
                <a:moveTo>
                  <a:pt x="19593" y="5705"/>
                </a:moveTo>
                <a:cubicBezTo>
                  <a:pt x="19576" y="5705"/>
                  <a:pt x="19558" y="5717"/>
                  <a:pt x="19558" y="5740"/>
                </a:cubicBezTo>
                <a:lnTo>
                  <a:pt x="19558" y="5846"/>
                </a:lnTo>
                <a:cubicBezTo>
                  <a:pt x="19558" y="5869"/>
                  <a:pt x="19576" y="5880"/>
                  <a:pt x="19593" y="5880"/>
                </a:cubicBezTo>
                <a:cubicBezTo>
                  <a:pt x="19611" y="5880"/>
                  <a:pt x="19629" y="5869"/>
                  <a:pt x="19629" y="5846"/>
                </a:cubicBezTo>
                <a:lnTo>
                  <a:pt x="19629" y="5740"/>
                </a:lnTo>
                <a:cubicBezTo>
                  <a:pt x="19629" y="5717"/>
                  <a:pt x="19611" y="5705"/>
                  <a:pt x="19593" y="5705"/>
                </a:cubicBezTo>
                <a:close/>
                <a:moveTo>
                  <a:pt x="6604" y="5810"/>
                </a:moveTo>
                <a:cubicBezTo>
                  <a:pt x="6599" y="5810"/>
                  <a:pt x="6593" y="5811"/>
                  <a:pt x="6588" y="5814"/>
                </a:cubicBezTo>
                <a:cubicBezTo>
                  <a:pt x="6577" y="5819"/>
                  <a:pt x="6568" y="5825"/>
                  <a:pt x="6557" y="5830"/>
                </a:cubicBezTo>
                <a:cubicBezTo>
                  <a:pt x="6522" y="5848"/>
                  <a:pt x="6543" y="5896"/>
                  <a:pt x="6576" y="5896"/>
                </a:cubicBezTo>
                <a:cubicBezTo>
                  <a:pt x="6581" y="5896"/>
                  <a:pt x="6587" y="5895"/>
                  <a:pt x="6593" y="5892"/>
                </a:cubicBezTo>
                <a:cubicBezTo>
                  <a:pt x="6603" y="5886"/>
                  <a:pt x="6613" y="5881"/>
                  <a:pt x="6623" y="5876"/>
                </a:cubicBezTo>
                <a:cubicBezTo>
                  <a:pt x="6659" y="5858"/>
                  <a:pt x="6637" y="5810"/>
                  <a:pt x="6604" y="5810"/>
                </a:cubicBezTo>
                <a:close/>
                <a:moveTo>
                  <a:pt x="13013" y="5839"/>
                </a:moveTo>
                <a:cubicBezTo>
                  <a:pt x="12968" y="5839"/>
                  <a:pt x="12969" y="5910"/>
                  <a:pt x="13014" y="5910"/>
                </a:cubicBezTo>
                <a:lnTo>
                  <a:pt x="13029" y="5910"/>
                </a:lnTo>
                <a:cubicBezTo>
                  <a:pt x="13074" y="5910"/>
                  <a:pt x="13074" y="5839"/>
                  <a:pt x="13029" y="5839"/>
                </a:cubicBezTo>
                <a:lnTo>
                  <a:pt x="13014" y="5839"/>
                </a:lnTo>
                <a:cubicBezTo>
                  <a:pt x="13013" y="5839"/>
                  <a:pt x="13013" y="5839"/>
                  <a:pt x="13013" y="5839"/>
                </a:cubicBezTo>
                <a:close/>
                <a:moveTo>
                  <a:pt x="3298" y="5841"/>
                </a:moveTo>
                <a:cubicBezTo>
                  <a:pt x="3252" y="5841"/>
                  <a:pt x="3252" y="5913"/>
                  <a:pt x="3298" y="5913"/>
                </a:cubicBezTo>
                <a:cubicBezTo>
                  <a:pt x="3298" y="5913"/>
                  <a:pt x="3299" y="5913"/>
                  <a:pt x="3299" y="5913"/>
                </a:cubicBezTo>
                <a:cubicBezTo>
                  <a:pt x="3342" y="5913"/>
                  <a:pt x="3344" y="5841"/>
                  <a:pt x="3298" y="5841"/>
                </a:cubicBezTo>
                <a:close/>
                <a:moveTo>
                  <a:pt x="6238" y="5880"/>
                </a:moveTo>
                <a:cubicBezTo>
                  <a:pt x="6192" y="5880"/>
                  <a:pt x="6192" y="5950"/>
                  <a:pt x="6238" y="5950"/>
                </a:cubicBezTo>
                <a:cubicBezTo>
                  <a:pt x="6284" y="5950"/>
                  <a:pt x="6284" y="5880"/>
                  <a:pt x="6238" y="5880"/>
                </a:cubicBezTo>
                <a:close/>
                <a:moveTo>
                  <a:pt x="21454" y="5876"/>
                </a:moveTo>
                <a:cubicBezTo>
                  <a:pt x="21443" y="5876"/>
                  <a:pt x="21435" y="5881"/>
                  <a:pt x="21428" y="5889"/>
                </a:cubicBezTo>
                <a:cubicBezTo>
                  <a:pt x="21426" y="5888"/>
                  <a:pt x="21425" y="5888"/>
                  <a:pt x="21423" y="5888"/>
                </a:cubicBezTo>
                <a:cubicBezTo>
                  <a:pt x="21389" y="5888"/>
                  <a:pt x="21376" y="5947"/>
                  <a:pt x="21416" y="5960"/>
                </a:cubicBezTo>
                <a:cubicBezTo>
                  <a:pt x="21422" y="5962"/>
                  <a:pt x="21428" y="5963"/>
                  <a:pt x="21434" y="5963"/>
                </a:cubicBezTo>
                <a:cubicBezTo>
                  <a:pt x="21459" y="5963"/>
                  <a:pt x="21480" y="5945"/>
                  <a:pt x="21490" y="5922"/>
                </a:cubicBezTo>
                <a:cubicBezTo>
                  <a:pt x="21497" y="5903"/>
                  <a:pt x="21483" y="5881"/>
                  <a:pt x="21464" y="5877"/>
                </a:cubicBezTo>
                <a:cubicBezTo>
                  <a:pt x="21461" y="5876"/>
                  <a:pt x="21457" y="5876"/>
                  <a:pt x="21454" y="5876"/>
                </a:cubicBezTo>
                <a:close/>
                <a:moveTo>
                  <a:pt x="16093" y="5862"/>
                </a:moveTo>
                <a:cubicBezTo>
                  <a:pt x="16069" y="5862"/>
                  <a:pt x="16044" y="5887"/>
                  <a:pt x="16059" y="5915"/>
                </a:cubicBezTo>
                <a:cubicBezTo>
                  <a:pt x="16064" y="5925"/>
                  <a:pt x="16069" y="5935"/>
                  <a:pt x="16075" y="5945"/>
                </a:cubicBezTo>
                <a:cubicBezTo>
                  <a:pt x="16081" y="5958"/>
                  <a:pt x="16092" y="5963"/>
                  <a:pt x="16102" y="5963"/>
                </a:cubicBezTo>
                <a:cubicBezTo>
                  <a:pt x="16126" y="5963"/>
                  <a:pt x="16151" y="5938"/>
                  <a:pt x="16136" y="5910"/>
                </a:cubicBezTo>
                <a:cubicBezTo>
                  <a:pt x="16131" y="5899"/>
                  <a:pt x="16126" y="5891"/>
                  <a:pt x="16121" y="5880"/>
                </a:cubicBezTo>
                <a:cubicBezTo>
                  <a:pt x="16114" y="5867"/>
                  <a:pt x="16104" y="5862"/>
                  <a:pt x="16093" y="5862"/>
                </a:cubicBezTo>
                <a:close/>
                <a:moveTo>
                  <a:pt x="23483" y="5869"/>
                </a:moveTo>
                <a:cubicBezTo>
                  <a:pt x="23466" y="5869"/>
                  <a:pt x="23449" y="5880"/>
                  <a:pt x="23449" y="5903"/>
                </a:cubicBezTo>
                <a:lnTo>
                  <a:pt x="23449" y="5934"/>
                </a:lnTo>
                <a:cubicBezTo>
                  <a:pt x="23449" y="5957"/>
                  <a:pt x="23466" y="5968"/>
                  <a:pt x="23484" y="5968"/>
                </a:cubicBezTo>
                <a:cubicBezTo>
                  <a:pt x="23501" y="5968"/>
                  <a:pt x="23519" y="5957"/>
                  <a:pt x="23519" y="5934"/>
                </a:cubicBezTo>
                <a:lnTo>
                  <a:pt x="23519" y="5903"/>
                </a:lnTo>
                <a:cubicBezTo>
                  <a:pt x="23519" y="5881"/>
                  <a:pt x="23501" y="5869"/>
                  <a:pt x="23483" y="5869"/>
                </a:cubicBezTo>
                <a:close/>
                <a:moveTo>
                  <a:pt x="23231" y="5948"/>
                </a:moveTo>
                <a:cubicBezTo>
                  <a:pt x="23209" y="5948"/>
                  <a:pt x="23208" y="5983"/>
                  <a:pt x="23231" y="5983"/>
                </a:cubicBezTo>
                <a:lnTo>
                  <a:pt x="23254" y="5983"/>
                </a:lnTo>
                <a:cubicBezTo>
                  <a:pt x="23276" y="5983"/>
                  <a:pt x="23276" y="5948"/>
                  <a:pt x="23254" y="5948"/>
                </a:cubicBezTo>
                <a:close/>
                <a:moveTo>
                  <a:pt x="3041" y="5917"/>
                </a:moveTo>
                <a:cubicBezTo>
                  <a:pt x="2995" y="5917"/>
                  <a:pt x="2995" y="5987"/>
                  <a:pt x="3041" y="5987"/>
                </a:cubicBezTo>
                <a:lnTo>
                  <a:pt x="3057" y="5987"/>
                </a:lnTo>
                <a:cubicBezTo>
                  <a:pt x="3103" y="5987"/>
                  <a:pt x="3103" y="5917"/>
                  <a:pt x="3057" y="5917"/>
                </a:cubicBezTo>
                <a:close/>
                <a:moveTo>
                  <a:pt x="13327" y="5914"/>
                </a:moveTo>
                <a:cubicBezTo>
                  <a:pt x="13319" y="5914"/>
                  <a:pt x="13311" y="5917"/>
                  <a:pt x="13304" y="5924"/>
                </a:cubicBezTo>
                <a:lnTo>
                  <a:pt x="13288" y="5940"/>
                </a:lnTo>
                <a:cubicBezTo>
                  <a:pt x="13263" y="5965"/>
                  <a:pt x="13288" y="6001"/>
                  <a:pt x="13315" y="6001"/>
                </a:cubicBezTo>
                <a:cubicBezTo>
                  <a:pt x="13323" y="6001"/>
                  <a:pt x="13331" y="5998"/>
                  <a:pt x="13338" y="5990"/>
                </a:cubicBezTo>
                <a:lnTo>
                  <a:pt x="13354" y="5974"/>
                </a:lnTo>
                <a:cubicBezTo>
                  <a:pt x="13380" y="5950"/>
                  <a:pt x="13355" y="5914"/>
                  <a:pt x="13327" y="5914"/>
                </a:cubicBezTo>
                <a:close/>
                <a:moveTo>
                  <a:pt x="18421" y="5894"/>
                </a:moveTo>
                <a:cubicBezTo>
                  <a:pt x="18352" y="5894"/>
                  <a:pt x="18352" y="6001"/>
                  <a:pt x="18421" y="6002"/>
                </a:cubicBezTo>
                <a:cubicBezTo>
                  <a:pt x="18490" y="6002"/>
                  <a:pt x="18490" y="5894"/>
                  <a:pt x="18421" y="5894"/>
                </a:cubicBezTo>
                <a:close/>
                <a:moveTo>
                  <a:pt x="10880" y="5939"/>
                </a:moveTo>
                <a:cubicBezTo>
                  <a:pt x="10835" y="5939"/>
                  <a:pt x="10835" y="6009"/>
                  <a:pt x="10880" y="6009"/>
                </a:cubicBezTo>
                <a:cubicBezTo>
                  <a:pt x="10926" y="6009"/>
                  <a:pt x="10926" y="5939"/>
                  <a:pt x="10880" y="5939"/>
                </a:cubicBezTo>
                <a:close/>
                <a:moveTo>
                  <a:pt x="2455" y="5944"/>
                </a:moveTo>
                <a:cubicBezTo>
                  <a:pt x="2449" y="5944"/>
                  <a:pt x="2444" y="5945"/>
                  <a:pt x="2438" y="5948"/>
                </a:cubicBezTo>
                <a:cubicBezTo>
                  <a:pt x="2428" y="5954"/>
                  <a:pt x="2418" y="5959"/>
                  <a:pt x="2408" y="5964"/>
                </a:cubicBezTo>
                <a:cubicBezTo>
                  <a:pt x="2372" y="5982"/>
                  <a:pt x="2394" y="6029"/>
                  <a:pt x="2426" y="6029"/>
                </a:cubicBezTo>
                <a:cubicBezTo>
                  <a:pt x="2432" y="6029"/>
                  <a:pt x="2437" y="6028"/>
                  <a:pt x="2443" y="6025"/>
                </a:cubicBezTo>
                <a:cubicBezTo>
                  <a:pt x="2454" y="6019"/>
                  <a:pt x="2462" y="6014"/>
                  <a:pt x="2473" y="6009"/>
                </a:cubicBezTo>
                <a:cubicBezTo>
                  <a:pt x="2508" y="5991"/>
                  <a:pt x="2486" y="5944"/>
                  <a:pt x="2455" y="5944"/>
                </a:cubicBezTo>
                <a:close/>
                <a:moveTo>
                  <a:pt x="24265" y="5961"/>
                </a:moveTo>
                <a:cubicBezTo>
                  <a:pt x="24219" y="5961"/>
                  <a:pt x="24219" y="6032"/>
                  <a:pt x="24265" y="6032"/>
                </a:cubicBezTo>
                <a:cubicBezTo>
                  <a:pt x="24310" y="6032"/>
                  <a:pt x="24310" y="5961"/>
                  <a:pt x="24265" y="5961"/>
                </a:cubicBezTo>
                <a:close/>
                <a:moveTo>
                  <a:pt x="20494" y="5949"/>
                </a:moveTo>
                <a:cubicBezTo>
                  <a:pt x="20477" y="5949"/>
                  <a:pt x="20459" y="5960"/>
                  <a:pt x="20459" y="5983"/>
                </a:cubicBezTo>
                <a:lnTo>
                  <a:pt x="20459" y="5999"/>
                </a:lnTo>
                <a:cubicBezTo>
                  <a:pt x="20459" y="6022"/>
                  <a:pt x="20477" y="6033"/>
                  <a:pt x="20494" y="6033"/>
                </a:cubicBezTo>
                <a:cubicBezTo>
                  <a:pt x="20512" y="6033"/>
                  <a:pt x="20530" y="6022"/>
                  <a:pt x="20530" y="5999"/>
                </a:cubicBezTo>
                <a:lnTo>
                  <a:pt x="20530" y="5983"/>
                </a:lnTo>
                <a:cubicBezTo>
                  <a:pt x="20530" y="5960"/>
                  <a:pt x="20512" y="5949"/>
                  <a:pt x="20494" y="5949"/>
                </a:cubicBezTo>
                <a:close/>
                <a:moveTo>
                  <a:pt x="12532" y="5957"/>
                </a:moveTo>
                <a:cubicBezTo>
                  <a:pt x="12524" y="5957"/>
                  <a:pt x="12516" y="5960"/>
                  <a:pt x="12509" y="5967"/>
                </a:cubicBezTo>
                <a:lnTo>
                  <a:pt x="12493" y="5983"/>
                </a:lnTo>
                <a:cubicBezTo>
                  <a:pt x="12468" y="6007"/>
                  <a:pt x="12492" y="6043"/>
                  <a:pt x="12520" y="6043"/>
                </a:cubicBezTo>
                <a:cubicBezTo>
                  <a:pt x="12528" y="6043"/>
                  <a:pt x="12536" y="6040"/>
                  <a:pt x="12543" y="6033"/>
                </a:cubicBezTo>
                <a:lnTo>
                  <a:pt x="12559" y="6017"/>
                </a:lnTo>
                <a:cubicBezTo>
                  <a:pt x="12584" y="5992"/>
                  <a:pt x="12559" y="5957"/>
                  <a:pt x="12532" y="5957"/>
                </a:cubicBezTo>
                <a:close/>
                <a:moveTo>
                  <a:pt x="9408" y="6026"/>
                </a:moveTo>
                <a:cubicBezTo>
                  <a:pt x="9395" y="6026"/>
                  <a:pt x="9383" y="6044"/>
                  <a:pt x="9395" y="6056"/>
                </a:cubicBezTo>
                <a:lnTo>
                  <a:pt x="9411" y="6072"/>
                </a:lnTo>
                <a:cubicBezTo>
                  <a:pt x="9414" y="6075"/>
                  <a:pt x="9419" y="6077"/>
                  <a:pt x="9422" y="6077"/>
                </a:cubicBezTo>
                <a:cubicBezTo>
                  <a:pt x="9436" y="6077"/>
                  <a:pt x="9448" y="6060"/>
                  <a:pt x="9435" y="6048"/>
                </a:cubicBezTo>
                <a:lnTo>
                  <a:pt x="9420" y="6032"/>
                </a:lnTo>
                <a:cubicBezTo>
                  <a:pt x="9417" y="6028"/>
                  <a:pt x="9412" y="6026"/>
                  <a:pt x="9408" y="6026"/>
                </a:cubicBezTo>
                <a:close/>
                <a:moveTo>
                  <a:pt x="8956" y="6053"/>
                </a:moveTo>
                <a:cubicBezTo>
                  <a:pt x="8910" y="6053"/>
                  <a:pt x="8910" y="6123"/>
                  <a:pt x="8956" y="6123"/>
                </a:cubicBezTo>
                <a:cubicBezTo>
                  <a:pt x="8957" y="6123"/>
                  <a:pt x="8957" y="6123"/>
                  <a:pt x="8957" y="6123"/>
                </a:cubicBezTo>
                <a:cubicBezTo>
                  <a:pt x="9002" y="6123"/>
                  <a:pt x="9003" y="6053"/>
                  <a:pt x="8956" y="6053"/>
                </a:cubicBezTo>
                <a:close/>
                <a:moveTo>
                  <a:pt x="20149" y="6039"/>
                </a:moveTo>
                <a:cubicBezTo>
                  <a:pt x="20131" y="6039"/>
                  <a:pt x="20113" y="6051"/>
                  <a:pt x="20113" y="6074"/>
                </a:cubicBezTo>
                <a:lnTo>
                  <a:pt x="20113" y="6090"/>
                </a:lnTo>
                <a:cubicBezTo>
                  <a:pt x="20113" y="6112"/>
                  <a:pt x="20131" y="6123"/>
                  <a:pt x="20149" y="6123"/>
                </a:cubicBezTo>
                <a:cubicBezTo>
                  <a:pt x="20167" y="6123"/>
                  <a:pt x="20184" y="6112"/>
                  <a:pt x="20184" y="6090"/>
                </a:cubicBezTo>
                <a:lnTo>
                  <a:pt x="20184" y="6074"/>
                </a:lnTo>
                <a:cubicBezTo>
                  <a:pt x="20184" y="6051"/>
                  <a:pt x="20167" y="6039"/>
                  <a:pt x="20149" y="6039"/>
                </a:cubicBezTo>
                <a:close/>
                <a:moveTo>
                  <a:pt x="24774" y="6038"/>
                </a:moveTo>
                <a:cubicBezTo>
                  <a:pt x="24763" y="6038"/>
                  <a:pt x="24755" y="6043"/>
                  <a:pt x="24748" y="6051"/>
                </a:cubicBezTo>
                <a:cubicBezTo>
                  <a:pt x="24746" y="6051"/>
                  <a:pt x="24745" y="6051"/>
                  <a:pt x="24743" y="6051"/>
                </a:cubicBezTo>
                <a:cubicBezTo>
                  <a:pt x="24708" y="6051"/>
                  <a:pt x="24695" y="6109"/>
                  <a:pt x="24735" y="6122"/>
                </a:cubicBezTo>
                <a:cubicBezTo>
                  <a:pt x="24741" y="6124"/>
                  <a:pt x="24747" y="6125"/>
                  <a:pt x="24753" y="6125"/>
                </a:cubicBezTo>
                <a:cubicBezTo>
                  <a:pt x="24779" y="6125"/>
                  <a:pt x="24801" y="6108"/>
                  <a:pt x="24809" y="6084"/>
                </a:cubicBezTo>
                <a:cubicBezTo>
                  <a:pt x="24817" y="6065"/>
                  <a:pt x="24801" y="6044"/>
                  <a:pt x="24784" y="6039"/>
                </a:cubicBezTo>
                <a:cubicBezTo>
                  <a:pt x="24781" y="6038"/>
                  <a:pt x="24777" y="6038"/>
                  <a:pt x="24774" y="6038"/>
                </a:cubicBezTo>
                <a:close/>
                <a:moveTo>
                  <a:pt x="10220" y="5996"/>
                </a:moveTo>
                <a:cubicBezTo>
                  <a:pt x="10193" y="5996"/>
                  <a:pt x="10168" y="6031"/>
                  <a:pt x="10193" y="6056"/>
                </a:cubicBezTo>
                <a:cubicBezTo>
                  <a:pt x="10213" y="6076"/>
                  <a:pt x="10233" y="6097"/>
                  <a:pt x="10254" y="6117"/>
                </a:cubicBezTo>
                <a:cubicBezTo>
                  <a:pt x="10261" y="6124"/>
                  <a:pt x="10270" y="6127"/>
                  <a:pt x="10278" y="6127"/>
                </a:cubicBezTo>
                <a:cubicBezTo>
                  <a:pt x="10305" y="6127"/>
                  <a:pt x="10329" y="6091"/>
                  <a:pt x="10303" y="6067"/>
                </a:cubicBezTo>
                <a:cubicBezTo>
                  <a:pt x="10285" y="6048"/>
                  <a:pt x="10265" y="6027"/>
                  <a:pt x="10244" y="6007"/>
                </a:cubicBezTo>
                <a:cubicBezTo>
                  <a:pt x="10236" y="5999"/>
                  <a:pt x="10228" y="5996"/>
                  <a:pt x="10220" y="5996"/>
                </a:cubicBezTo>
                <a:close/>
                <a:moveTo>
                  <a:pt x="17892" y="6024"/>
                </a:moveTo>
                <a:cubicBezTo>
                  <a:pt x="17887" y="6024"/>
                  <a:pt x="17882" y="6025"/>
                  <a:pt x="17878" y="6027"/>
                </a:cubicBezTo>
                <a:cubicBezTo>
                  <a:pt x="17862" y="6032"/>
                  <a:pt x="17848" y="6037"/>
                  <a:pt x="17834" y="6043"/>
                </a:cubicBezTo>
                <a:cubicBezTo>
                  <a:pt x="17806" y="6051"/>
                  <a:pt x="17788" y="6079"/>
                  <a:pt x="17797" y="6107"/>
                </a:cubicBezTo>
                <a:cubicBezTo>
                  <a:pt x="17803" y="6129"/>
                  <a:pt x="17825" y="6147"/>
                  <a:pt x="17848" y="6147"/>
                </a:cubicBezTo>
                <a:cubicBezTo>
                  <a:pt x="17852" y="6147"/>
                  <a:pt x="17857" y="6146"/>
                  <a:pt x="17862" y="6144"/>
                </a:cubicBezTo>
                <a:cubicBezTo>
                  <a:pt x="17878" y="6139"/>
                  <a:pt x="17892" y="6134"/>
                  <a:pt x="17907" y="6128"/>
                </a:cubicBezTo>
                <a:cubicBezTo>
                  <a:pt x="17934" y="6119"/>
                  <a:pt x="17951" y="6092"/>
                  <a:pt x="17944" y="6063"/>
                </a:cubicBezTo>
                <a:cubicBezTo>
                  <a:pt x="17937" y="6042"/>
                  <a:pt x="17915" y="6024"/>
                  <a:pt x="17892" y="6024"/>
                </a:cubicBezTo>
                <a:close/>
                <a:moveTo>
                  <a:pt x="12458" y="6077"/>
                </a:moveTo>
                <a:cubicBezTo>
                  <a:pt x="12412" y="6077"/>
                  <a:pt x="12412" y="6148"/>
                  <a:pt x="12458" y="6148"/>
                </a:cubicBezTo>
                <a:cubicBezTo>
                  <a:pt x="12503" y="6148"/>
                  <a:pt x="12503" y="6077"/>
                  <a:pt x="12458" y="6077"/>
                </a:cubicBezTo>
                <a:close/>
                <a:moveTo>
                  <a:pt x="22634" y="6085"/>
                </a:moveTo>
                <a:cubicBezTo>
                  <a:pt x="22624" y="6085"/>
                  <a:pt x="22614" y="6093"/>
                  <a:pt x="22618" y="6106"/>
                </a:cubicBezTo>
                <a:cubicBezTo>
                  <a:pt x="22622" y="6118"/>
                  <a:pt x="22625" y="6128"/>
                  <a:pt x="22627" y="6139"/>
                </a:cubicBezTo>
                <a:cubicBezTo>
                  <a:pt x="22630" y="6148"/>
                  <a:pt x="22637" y="6152"/>
                  <a:pt x="22645" y="6152"/>
                </a:cubicBezTo>
                <a:cubicBezTo>
                  <a:pt x="22655" y="6152"/>
                  <a:pt x="22666" y="6144"/>
                  <a:pt x="22662" y="6132"/>
                </a:cubicBezTo>
                <a:cubicBezTo>
                  <a:pt x="22658" y="6119"/>
                  <a:pt x="22655" y="6110"/>
                  <a:pt x="22652" y="6098"/>
                </a:cubicBezTo>
                <a:cubicBezTo>
                  <a:pt x="22650" y="6089"/>
                  <a:pt x="22642" y="6085"/>
                  <a:pt x="22634" y="6085"/>
                </a:cubicBezTo>
                <a:close/>
                <a:moveTo>
                  <a:pt x="22251" y="6143"/>
                </a:moveTo>
                <a:cubicBezTo>
                  <a:pt x="22229" y="6143"/>
                  <a:pt x="22229" y="6179"/>
                  <a:pt x="22251" y="6179"/>
                </a:cubicBezTo>
                <a:lnTo>
                  <a:pt x="22274" y="6179"/>
                </a:lnTo>
                <a:cubicBezTo>
                  <a:pt x="22295" y="6179"/>
                  <a:pt x="22295" y="6143"/>
                  <a:pt x="22274" y="6143"/>
                </a:cubicBezTo>
                <a:cubicBezTo>
                  <a:pt x="22270" y="6144"/>
                  <a:pt x="22266" y="6144"/>
                  <a:pt x="22262" y="6144"/>
                </a:cubicBezTo>
                <a:cubicBezTo>
                  <a:pt x="22259" y="6144"/>
                  <a:pt x="22255" y="6144"/>
                  <a:pt x="22251" y="6143"/>
                </a:cubicBezTo>
                <a:close/>
                <a:moveTo>
                  <a:pt x="7169" y="6075"/>
                </a:moveTo>
                <a:cubicBezTo>
                  <a:pt x="7101" y="6075"/>
                  <a:pt x="7100" y="6182"/>
                  <a:pt x="7169" y="6182"/>
                </a:cubicBezTo>
                <a:cubicBezTo>
                  <a:pt x="7237" y="6182"/>
                  <a:pt x="7238" y="6075"/>
                  <a:pt x="7169" y="6075"/>
                </a:cubicBezTo>
                <a:close/>
                <a:moveTo>
                  <a:pt x="5862" y="6089"/>
                </a:moveTo>
                <a:cubicBezTo>
                  <a:pt x="5856" y="6089"/>
                  <a:pt x="5850" y="6091"/>
                  <a:pt x="5844" y="6095"/>
                </a:cubicBezTo>
                <a:cubicBezTo>
                  <a:pt x="5828" y="6105"/>
                  <a:pt x="5813" y="6114"/>
                  <a:pt x="5799" y="6124"/>
                </a:cubicBezTo>
                <a:cubicBezTo>
                  <a:pt x="5766" y="6145"/>
                  <a:pt x="5787" y="6192"/>
                  <a:pt x="5816" y="6192"/>
                </a:cubicBezTo>
                <a:cubicBezTo>
                  <a:pt x="5822" y="6192"/>
                  <a:pt x="5828" y="6190"/>
                  <a:pt x="5834" y="6186"/>
                </a:cubicBezTo>
                <a:cubicBezTo>
                  <a:pt x="5850" y="6176"/>
                  <a:pt x="5865" y="6166"/>
                  <a:pt x="5879" y="6156"/>
                </a:cubicBezTo>
                <a:cubicBezTo>
                  <a:pt x="5911" y="6136"/>
                  <a:pt x="5891" y="6089"/>
                  <a:pt x="5862" y="6089"/>
                </a:cubicBezTo>
                <a:close/>
                <a:moveTo>
                  <a:pt x="23813" y="6111"/>
                </a:moveTo>
                <a:cubicBezTo>
                  <a:pt x="23795" y="6111"/>
                  <a:pt x="23778" y="6123"/>
                  <a:pt x="23778" y="6145"/>
                </a:cubicBezTo>
                <a:lnTo>
                  <a:pt x="23778" y="6161"/>
                </a:lnTo>
                <a:cubicBezTo>
                  <a:pt x="23778" y="6184"/>
                  <a:pt x="23795" y="6195"/>
                  <a:pt x="23813" y="6195"/>
                </a:cubicBezTo>
                <a:cubicBezTo>
                  <a:pt x="23830" y="6195"/>
                  <a:pt x="23848" y="6184"/>
                  <a:pt x="23848" y="6161"/>
                </a:cubicBezTo>
                <a:lnTo>
                  <a:pt x="23848" y="6145"/>
                </a:lnTo>
                <a:cubicBezTo>
                  <a:pt x="23848" y="6123"/>
                  <a:pt x="23830" y="6111"/>
                  <a:pt x="23813" y="6111"/>
                </a:cubicBezTo>
                <a:close/>
                <a:moveTo>
                  <a:pt x="9799" y="6149"/>
                </a:moveTo>
                <a:cubicBezTo>
                  <a:pt x="9785" y="6149"/>
                  <a:pt x="9773" y="6167"/>
                  <a:pt x="9785" y="6179"/>
                </a:cubicBezTo>
                <a:lnTo>
                  <a:pt x="9801" y="6194"/>
                </a:lnTo>
                <a:cubicBezTo>
                  <a:pt x="9804" y="6198"/>
                  <a:pt x="9808" y="6199"/>
                  <a:pt x="9812" y="6199"/>
                </a:cubicBezTo>
                <a:cubicBezTo>
                  <a:pt x="9825" y="6199"/>
                  <a:pt x="9838" y="6182"/>
                  <a:pt x="9826" y="6169"/>
                </a:cubicBezTo>
                <a:lnTo>
                  <a:pt x="9810" y="6154"/>
                </a:lnTo>
                <a:cubicBezTo>
                  <a:pt x="9806" y="6150"/>
                  <a:pt x="9802" y="6149"/>
                  <a:pt x="9799" y="6149"/>
                </a:cubicBezTo>
                <a:close/>
                <a:moveTo>
                  <a:pt x="5290" y="6055"/>
                </a:moveTo>
                <a:cubicBezTo>
                  <a:pt x="5286" y="6055"/>
                  <a:pt x="5281" y="6055"/>
                  <a:pt x="5277" y="6056"/>
                </a:cubicBezTo>
                <a:cubicBezTo>
                  <a:pt x="5251" y="6065"/>
                  <a:pt x="5231" y="6094"/>
                  <a:pt x="5240" y="6122"/>
                </a:cubicBezTo>
                <a:cubicBezTo>
                  <a:pt x="5246" y="6138"/>
                  <a:pt x="5251" y="6153"/>
                  <a:pt x="5254" y="6166"/>
                </a:cubicBezTo>
                <a:cubicBezTo>
                  <a:pt x="5262" y="6189"/>
                  <a:pt x="5282" y="6205"/>
                  <a:pt x="5305" y="6205"/>
                </a:cubicBezTo>
                <a:cubicBezTo>
                  <a:pt x="5310" y="6205"/>
                  <a:pt x="5315" y="6204"/>
                  <a:pt x="5320" y="6203"/>
                </a:cubicBezTo>
                <a:cubicBezTo>
                  <a:pt x="5346" y="6195"/>
                  <a:pt x="5366" y="6165"/>
                  <a:pt x="5357" y="6138"/>
                </a:cubicBezTo>
                <a:cubicBezTo>
                  <a:pt x="5351" y="6122"/>
                  <a:pt x="5346" y="6107"/>
                  <a:pt x="5342" y="6093"/>
                </a:cubicBezTo>
                <a:cubicBezTo>
                  <a:pt x="5334" y="6071"/>
                  <a:pt x="5313" y="6055"/>
                  <a:pt x="5290" y="6055"/>
                </a:cubicBezTo>
                <a:close/>
                <a:moveTo>
                  <a:pt x="16592" y="6074"/>
                </a:moveTo>
                <a:cubicBezTo>
                  <a:pt x="16571" y="6074"/>
                  <a:pt x="16549" y="6092"/>
                  <a:pt x="16554" y="6118"/>
                </a:cubicBezTo>
                <a:cubicBezTo>
                  <a:pt x="16560" y="6143"/>
                  <a:pt x="16565" y="6168"/>
                  <a:pt x="16568" y="6192"/>
                </a:cubicBezTo>
                <a:cubicBezTo>
                  <a:pt x="16571" y="6210"/>
                  <a:pt x="16584" y="6218"/>
                  <a:pt x="16598" y="6218"/>
                </a:cubicBezTo>
                <a:cubicBezTo>
                  <a:pt x="16619" y="6218"/>
                  <a:pt x="16641" y="6201"/>
                  <a:pt x="16636" y="6175"/>
                </a:cubicBezTo>
                <a:cubicBezTo>
                  <a:pt x="16631" y="6149"/>
                  <a:pt x="16626" y="6124"/>
                  <a:pt x="16622" y="6100"/>
                </a:cubicBezTo>
                <a:cubicBezTo>
                  <a:pt x="16619" y="6082"/>
                  <a:pt x="16605" y="6074"/>
                  <a:pt x="16592" y="6074"/>
                </a:cubicBezTo>
                <a:close/>
                <a:moveTo>
                  <a:pt x="1777" y="6152"/>
                </a:moveTo>
                <a:cubicBezTo>
                  <a:pt x="1774" y="6152"/>
                  <a:pt x="1771" y="6152"/>
                  <a:pt x="1769" y="6153"/>
                </a:cubicBezTo>
                <a:cubicBezTo>
                  <a:pt x="1743" y="6158"/>
                  <a:pt x="1718" y="6164"/>
                  <a:pt x="1694" y="6169"/>
                </a:cubicBezTo>
                <a:cubicBezTo>
                  <a:pt x="1652" y="6179"/>
                  <a:pt x="1666" y="6238"/>
                  <a:pt x="1703" y="6238"/>
                </a:cubicBezTo>
                <a:cubicBezTo>
                  <a:pt x="1706" y="6238"/>
                  <a:pt x="1709" y="6238"/>
                  <a:pt x="1712" y="6237"/>
                </a:cubicBezTo>
                <a:cubicBezTo>
                  <a:pt x="1737" y="6232"/>
                  <a:pt x="1762" y="6226"/>
                  <a:pt x="1786" y="6221"/>
                </a:cubicBezTo>
                <a:cubicBezTo>
                  <a:pt x="1830" y="6212"/>
                  <a:pt x="1815" y="6152"/>
                  <a:pt x="1777" y="6152"/>
                </a:cubicBezTo>
                <a:close/>
                <a:moveTo>
                  <a:pt x="4092" y="6196"/>
                </a:moveTo>
                <a:cubicBezTo>
                  <a:pt x="4088" y="6196"/>
                  <a:pt x="4084" y="6197"/>
                  <a:pt x="4081" y="6201"/>
                </a:cubicBezTo>
                <a:lnTo>
                  <a:pt x="4065" y="6216"/>
                </a:lnTo>
                <a:cubicBezTo>
                  <a:pt x="4052" y="6229"/>
                  <a:pt x="4064" y="6247"/>
                  <a:pt x="4078" y="6247"/>
                </a:cubicBezTo>
                <a:cubicBezTo>
                  <a:pt x="4082" y="6247"/>
                  <a:pt x="4086" y="6245"/>
                  <a:pt x="4090" y="6242"/>
                </a:cubicBezTo>
                <a:lnTo>
                  <a:pt x="4106" y="6226"/>
                </a:lnTo>
                <a:cubicBezTo>
                  <a:pt x="4119" y="6214"/>
                  <a:pt x="4106" y="6196"/>
                  <a:pt x="4092" y="6196"/>
                </a:cubicBezTo>
                <a:close/>
                <a:moveTo>
                  <a:pt x="6606" y="6176"/>
                </a:moveTo>
                <a:cubicBezTo>
                  <a:pt x="6589" y="6176"/>
                  <a:pt x="6571" y="6187"/>
                  <a:pt x="6571" y="6210"/>
                </a:cubicBezTo>
                <a:lnTo>
                  <a:pt x="6571" y="6239"/>
                </a:lnTo>
                <a:cubicBezTo>
                  <a:pt x="6571" y="6263"/>
                  <a:pt x="6588" y="6274"/>
                  <a:pt x="6606" y="6274"/>
                </a:cubicBezTo>
                <a:cubicBezTo>
                  <a:pt x="6623" y="6274"/>
                  <a:pt x="6641" y="6263"/>
                  <a:pt x="6641" y="6239"/>
                </a:cubicBezTo>
                <a:lnTo>
                  <a:pt x="6641" y="6210"/>
                </a:lnTo>
                <a:cubicBezTo>
                  <a:pt x="6642" y="6187"/>
                  <a:pt x="6624" y="6176"/>
                  <a:pt x="6606" y="6176"/>
                </a:cubicBezTo>
                <a:close/>
                <a:moveTo>
                  <a:pt x="23467" y="6200"/>
                </a:moveTo>
                <a:cubicBezTo>
                  <a:pt x="23450" y="6200"/>
                  <a:pt x="23432" y="6212"/>
                  <a:pt x="23432" y="6234"/>
                </a:cubicBezTo>
                <a:lnTo>
                  <a:pt x="23432" y="6250"/>
                </a:lnTo>
                <a:cubicBezTo>
                  <a:pt x="23432" y="6273"/>
                  <a:pt x="23449" y="6285"/>
                  <a:pt x="23467" y="6285"/>
                </a:cubicBezTo>
                <a:cubicBezTo>
                  <a:pt x="23485" y="6285"/>
                  <a:pt x="23502" y="6273"/>
                  <a:pt x="23502" y="6250"/>
                </a:cubicBezTo>
                <a:lnTo>
                  <a:pt x="23502" y="6234"/>
                </a:lnTo>
                <a:cubicBezTo>
                  <a:pt x="23503" y="6212"/>
                  <a:pt x="23485" y="6200"/>
                  <a:pt x="23467" y="6200"/>
                </a:cubicBezTo>
                <a:close/>
                <a:moveTo>
                  <a:pt x="20657" y="6219"/>
                </a:moveTo>
                <a:cubicBezTo>
                  <a:pt x="20649" y="6219"/>
                  <a:pt x="20641" y="6222"/>
                  <a:pt x="20634" y="6229"/>
                </a:cubicBezTo>
                <a:lnTo>
                  <a:pt x="20619" y="6245"/>
                </a:lnTo>
                <a:cubicBezTo>
                  <a:pt x="20593" y="6269"/>
                  <a:pt x="20617" y="6305"/>
                  <a:pt x="20645" y="6305"/>
                </a:cubicBezTo>
                <a:cubicBezTo>
                  <a:pt x="20653" y="6305"/>
                  <a:pt x="20661" y="6302"/>
                  <a:pt x="20668" y="6295"/>
                </a:cubicBezTo>
                <a:lnTo>
                  <a:pt x="20684" y="6279"/>
                </a:lnTo>
                <a:cubicBezTo>
                  <a:pt x="20709" y="6254"/>
                  <a:pt x="20685" y="6219"/>
                  <a:pt x="20657" y="6219"/>
                </a:cubicBezTo>
                <a:close/>
                <a:moveTo>
                  <a:pt x="12109" y="6243"/>
                </a:moveTo>
                <a:cubicBezTo>
                  <a:pt x="12065" y="6243"/>
                  <a:pt x="12066" y="6312"/>
                  <a:pt x="12110" y="6313"/>
                </a:cubicBezTo>
                <a:cubicBezTo>
                  <a:pt x="12157" y="6313"/>
                  <a:pt x="12157" y="6243"/>
                  <a:pt x="12110" y="6243"/>
                </a:cubicBezTo>
                <a:cubicBezTo>
                  <a:pt x="12110" y="6243"/>
                  <a:pt x="12110" y="6243"/>
                  <a:pt x="12109" y="6243"/>
                </a:cubicBezTo>
                <a:close/>
                <a:moveTo>
                  <a:pt x="4993" y="6208"/>
                </a:moveTo>
                <a:cubicBezTo>
                  <a:pt x="4924" y="6208"/>
                  <a:pt x="4924" y="6315"/>
                  <a:pt x="4994" y="6316"/>
                </a:cubicBezTo>
                <a:lnTo>
                  <a:pt x="5010" y="6316"/>
                </a:lnTo>
                <a:cubicBezTo>
                  <a:pt x="5079" y="6316"/>
                  <a:pt x="5079" y="6208"/>
                  <a:pt x="5010" y="6208"/>
                </a:cubicBezTo>
                <a:lnTo>
                  <a:pt x="4994" y="6208"/>
                </a:lnTo>
                <a:cubicBezTo>
                  <a:pt x="4994" y="6208"/>
                  <a:pt x="4993" y="6208"/>
                  <a:pt x="4993" y="6208"/>
                </a:cubicBezTo>
                <a:close/>
                <a:moveTo>
                  <a:pt x="22917" y="6194"/>
                </a:moveTo>
                <a:cubicBezTo>
                  <a:pt x="22900" y="6194"/>
                  <a:pt x="22883" y="6202"/>
                  <a:pt x="22873" y="6221"/>
                </a:cubicBezTo>
                <a:cubicBezTo>
                  <a:pt x="22861" y="6243"/>
                  <a:pt x="22866" y="6281"/>
                  <a:pt x="22893" y="6292"/>
                </a:cubicBezTo>
                <a:cubicBezTo>
                  <a:pt x="22919" y="6302"/>
                  <a:pt x="22942" y="6315"/>
                  <a:pt x="22967" y="6325"/>
                </a:cubicBezTo>
                <a:cubicBezTo>
                  <a:pt x="22976" y="6329"/>
                  <a:pt x="22985" y="6331"/>
                  <a:pt x="22994" y="6331"/>
                </a:cubicBezTo>
                <a:cubicBezTo>
                  <a:pt x="23012" y="6331"/>
                  <a:pt x="23029" y="6323"/>
                  <a:pt x="23039" y="6305"/>
                </a:cubicBezTo>
                <a:cubicBezTo>
                  <a:pt x="23051" y="6283"/>
                  <a:pt x="23046" y="6245"/>
                  <a:pt x="23019" y="6233"/>
                </a:cubicBezTo>
                <a:cubicBezTo>
                  <a:pt x="22994" y="6223"/>
                  <a:pt x="22971" y="6211"/>
                  <a:pt x="22946" y="6201"/>
                </a:cubicBezTo>
                <a:cubicBezTo>
                  <a:pt x="22937" y="6197"/>
                  <a:pt x="22927" y="6194"/>
                  <a:pt x="22917" y="6194"/>
                </a:cubicBezTo>
                <a:close/>
                <a:moveTo>
                  <a:pt x="19377" y="6244"/>
                </a:moveTo>
                <a:cubicBezTo>
                  <a:pt x="19366" y="6244"/>
                  <a:pt x="19356" y="6250"/>
                  <a:pt x="19349" y="6263"/>
                </a:cubicBezTo>
                <a:cubicBezTo>
                  <a:pt x="19344" y="6273"/>
                  <a:pt x="19339" y="6281"/>
                  <a:pt x="19334" y="6292"/>
                </a:cubicBezTo>
                <a:cubicBezTo>
                  <a:pt x="19319" y="6320"/>
                  <a:pt x="19344" y="6346"/>
                  <a:pt x="19368" y="6346"/>
                </a:cubicBezTo>
                <a:cubicBezTo>
                  <a:pt x="19378" y="6346"/>
                  <a:pt x="19389" y="6341"/>
                  <a:pt x="19395" y="6327"/>
                </a:cubicBezTo>
                <a:cubicBezTo>
                  <a:pt x="19401" y="6317"/>
                  <a:pt x="19406" y="6308"/>
                  <a:pt x="19411" y="6297"/>
                </a:cubicBezTo>
                <a:cubicBezTo>
                  <a:pt x="19425" y="6270"/>
                  <a:pt x="19401" y="6244"/>
                  <a:pt x="19377" y="6244"/>
                </a:cubicBezTo>
                <a:close/>
                <a:moveTo>
                  <a:pt x="1072" y="6323"/>
                </a:moveTo>
                <a:cubicBezTo>
                  <a:pt x="1050" y="6323"/>
                  <a:pt x="1050" y="6359"/>
                  <a:pt x="1072" y="6359"/>
                </a:cubicBezTo>
                <a:lnTo>
                  <a:pt x="1116" y="6359"/>
                </a:lnTo>
                <a:cubicBezTo>
                  <a:pt x="1140" y="6359"/>
                  <a:pt x="1140" y="6323"/>
                  <a:pt x="1116" y="6323"/>
                </a:cubicBezTo>
                <a:close/>
                <a:moveTo>
                  <a:pt x="11856" y="6317"/>
                </a:moveTo>
                <a:cubicBezTo>
                  <a:pt x="11810" y="6317"/>
                  <a:pt x="11810" y="6388"/>
                  <a:pt x="11856" y="6388"/>
                </a:cubicBezTo>
                <a:lnTo>
                  <a:pt x="11871" y="6388"/>
                </a:lnTo>
                <a:cubicBezTo>
                  <a:pt x="11916" y="6388"/>
                  <a:pt x="11917" y="6317"/>
                  <a:pt x="11871" y="6317"/>
                </a:cubicBezTo>
                <a:close/>
                <a:moveTo>
                  <a:pt x="11267" y="6343"/>
                </a:moveTo>
                <a:cubicBezTo>
                  <a:pt x="11261" y="6343"/>
                  <a:pt x="11256" y="6345"/>
                  <a:pt x="11250" y="6347"/>
                </a:cubicBezTo>
                <a:cubicBezTo>
                  <a:pt x="11240" y="6353"/>
                  <a:pt x="11231" y="6358"/>
                  <a:pt x="11220" y="6363"/>
                </a:cubicBezTo>
                <a:cubicBezTo>
                  <a:pt x="11186" y="6381"/>
                  <a:pt x="11206" y="6429"/>
                  <a:pt x="11239" y="6429"/>
                </a:cubicBezTo>
                <a:cubicBezTo>
                  <a:pt x="11244" y="6429"/>
                  <a:pt x="11250" y="6428"/>
                  <a:pt x="11256" y="6425"/>
                </a:cubicBezTo>
                <a:cubicBezTo>
                  <a:pt x="11266" y="6420"/>
                  <a:pt x="11276" y="6414"/>
                  <a:pt x="11286" y="6409"/>
                </a:cubicBezTo>
                <a:cubicBezTo>
                  <a:pt x="11322" y="6392"/>
                  <a:pt x="11300" y="6343"/>
                  <a:pt x="11267" y="6343"/>
                </a:cubicBezTo>
                <a:close/>
                <a:moveTo>
                  <a:pt x="16391" y="6342"/>
                </a:moveTo>
                <a:cubicBezTo>
                  <a:pt x="16368" y="6342"/>
                  <a:pt x="16343" y="6368"/>
                  <a:pt x="16357" y="6396"/>
                </a:cubicBezTo>
                <a:cubicBezTo>
                  <a:pt x="16363" y="6406"/>
                  <a:pt x="16368" y="6415"/>
                  <a:pt x="16373" y="6426"/>
                </a:cubicBezTo>
                <a:cubicBezTo>
                  <a:pt x="16380" y="6439"/>
                  <a:pt x="16391" y="6445"/>
                  <a:pt x="16402" y="6445"/>
                </a:cubicBezTo>
                <a:cubicBezTo>
                  <a:pt x="16425" y="6445"/>
                  <a:pt x="16449" y="6419"/>
                  <a:pt x="16435" y="6390"/>
                </a:cubicBezTo>
                <a:cubicBezTo>
                  <a:pt x="16430" y="6380"/>
                  <a:pt x="16424" y="6370"/>
                  <a:pt x="16419" y="6360"/>
                </a:cubicBezTo>
                <a:cubicBezTo>
                  <a:pt x="16413" y="6347"/>
                  <a:pt x="16402" y="6342"/>
                  <a:pt x="16391" y="6342"/>
                </a:cubicBezTo>
                <a:close/>
                <a:moveTo>
                  <a:pt x="6524" y="6381"/>
                </a:moveTo>
                <a:cubicBezTo>
                  <a:pt x="6478" y="6381"/>
                  <a:pt x="6478" y="6452"/>
                  <a:pt x="6524" y="6452"/>
                </a:cubicBezTo>
                <a:cubicBezTo>
                  <a:pt x="6524" y="6452"/>
                  <a:pt x="6524" y="6452"/>
                  <a:pt x="6525" y="6452"/>
                </a:cubicBezTo>
                <a:cubicBezTo>
                  <a:pt x="6569" y="6452"/>
                  <a:pt x="6568" y="6383"/>
                  <a:pt x="6524" y="6381"/>
                </a:cubicBezTo>
                <a:close/>
                <a:moveTo>
                  <a:pt x="23976" y="6380"/>
                </a:moveTo>
                <a:cubicBezTo>
                  <a:pt x="23968" y="6380"/>
                  <a:pt x="23960" y="6383"/>
                  <a:pt x="23953" y="6390"/>
                </a:cubicBezTo>
                <a:lnTo>
                  <a:pt x="23937" y="6406"/>
                </a:lnTo>
                <a:cubicBezTo>
                  <a:pt x="23912" y="6431"/>
                  <a:pt x="23937" y="6467"/>
                  <a:pt x="23964" y="6467"/>
                </a:cubicBezTo>
                <a:cubicBezTo>
                  <a:pt x="23972" y="6467"/>
                  <a:pt x="23980" y="6464"/>
                  <a:pt x="23987" y="6456"/>
                </a:cubicBezTo>
                <a:lnTo>
                  <a:pt x="24003" y="6441"/>
                </a:lnTo>
                <a:cubicBezTo>
                  <a:pt x="24028" y="6416"/>
                  <a:pt x="24003" y="6380"/>
                  <a:pt x="23976" y="6380"/>
                </a:cubicBezTo>
                <a:close/>
                <a:moveTo>
                  <a:pt x="15973" y="6391"/>
                </a:moveTo>
                <a:cubicBezTo>
                  <a:pt x="15960" y="6391"/>
                  <a:pt x="15947" y="6409"/>
                  <a:pt x="15959" y="6421"/>
                </a:cubicBezTo>
                <a:lnTo>
                  <a:pt x="16004" y="6465"/>
                </a:lnTo>
                <a:cubicBezTo>
                  <a:pt x="16008" y="6468"/>
                  <a:pt x="16011" y="6470"/>
                  <a:pt x="16015" y="6470"/>
                </a:cubicBezTo>
                <a:cubicBezTo>
                  <a:pt x="16028" y="6470"/>
                  <a:pt x="16041" y="6453"/>
                  <a:pt x="16028" y="6441"/>
                </a:cubicBezTo>
                <a:lnTo>
                  <a:pt x="15984" y="6396"/>
                </a:lnTo>
                <a:cubicBezTo>
                  <a:pt x="15981" y="6392"/>
                  <a:pt x="15977" y="6391"/>
                  <a:pt x="15973" y="6391"/>
                </a:cubicBezTo>
                <a:close/>
                <a:moveTo>
                  <a:pt x="3100" y="6448"/>
                </a:moveTo>
                <a:cubicBezTo>
                  <a:pt x="3096" y="6448"/>
                  <a:pt x="3092" y="6450"/>
                  <a:pt x="3089" y="6453"/>
                </a:cubicBezTo>
                <a:lnTo>
                  <a:pt x="3073" y="6469"/>
                </a:lnTo>
                <a:cubicBezTo>
                  <a:pt x="3060" y="6481"/>
                  <a:pt x="3073" y="6499"/>
                  <a:pt x="3087" y="6499"/>
                </a:cubicBezTo>
                <a:cubicBezTo>
                  <a:pt x="3090" y="6499"/>
                  <a:pt x="3095" y="6498"/>
                  <a:pt x="3098" y="6494"/>
                </a:cubicBezTo>
                <a:lnTo>
                  <a:pt x="3114" y="6478"/>
                </a:lnTo>
                <a:cubicBezTo>
                  <a:pt x="3126" y="6466"/>
                  <a:pt x="3113" y="6448"/>
                  <a:pt x="3100" y="6448"/>
                </a:cubicBezTo>
                <a:close/>
                <a:moveTo>
                  <a:pt x="14757" y="6456"/>
                </a:moveTo>
                <a:cubicBezTo>
                  <a:pt x="14740" y="6456"/>
                  <a:pt x="14722" y="6467"/>
                  <a:pt x="14722" y="6490"/>
                </a:cubicBezTo>
                <a:lnTo>
                  <a:pt x="14722" y="6506"/>
                </a:lnTo>
                <a:cubicBezTo>
                  <a:pt x="14722" y="6529"/>
                  <a:pt x="14740" y="6540"/>
                  <a:pt x="14757" y="6540"/>
                </a:cubicBezTo>
                <a:cubicBezTo>
                  <a:pt x="14775" y="6540"/>
                  <a:pt x="14792" y="6529"/>
                  <a:pt x="14792" y="6506"/>
                </a:cubicBezTo>
                <a:lnTo>
                  <a:pt x="14792" y="6490"/>
                </a:lnTo>
                <a:cubicBezTo>
                  <a:pt x="14793" y="6468"/>
                  <a:pt x="14775" y="6456"/>
                  <a:pt x="14757" y="6456"/>
                </a:cubicBezTo>
                <a:close/>
                <a:moveTo>
                  <a:pt x="6791" y="6484"/>
                </a:moveTo>
                <a:cubicBezTo>
                  <a:pt x="6746" y="6484"/>
                  <a:pt x="6746" y="6554"/>
                  <a:pt x="6792" y="6554"/>
                </a:cubicBezTo>
                <a:cubicBezTo>
                  <a:pt x="6838" y="6554"/>
                  <a:pt x="6838" y="6484"/>
                  <a:pt x="6792" y="6484"/>
                </a:cubicBezTo>
                <a:cubicBezTo>
                  <a:pt x="6792" y="6484"/>
                  <a:pt x="6791" y="6484"/>
                  <a:pt x="6791" y="6484"/>
                </a:cubicBezTo>
                <a:close/>
                <a:moveTo>
                  <a:pt x="5924" y="6499"/>
                </a:moveTo>
                <a:cubicBezTo>
                  <a:pt x="5879" y="6499"/>
                  <a:pt x="5879" y="6569"/>
                  <a:pt x="5924" y="6569"/>
                </a:cubicBezTo>
                <a:lnTo>
                  <a:pt x="5940" y="6569"/>
                </a:lnTo>
                <a:cubicBezTo>
                  <a:pt x="5986" y="6569"/>
                  <a:pt x="5986" y="6499"/>
                  <a:pt x="5940" y="6499"/>
                </a:cubicBezTo>
                <a:close/>
                <a:moveTo>
                  <a:pt x="6539" y="6455"/>
                </a:moveTo>
                <a:cubicBezTo>
                  <a:pt x="6516" y="6455"/>
                  <a:pt x="6493" y="6472"/>
                  <a:pt x="6488" y="6494"/>
                </a:cubicBezTo>
                <a:cubicBezTo>
                  <a:pt x="6480" y="6524"/>
                  <a:pt x="6499" y="6552"/>
                  <a:pt x="6525" y="6559"/>
                </a:cubicBezTo>
                <a:cubicBezTo>
                  <a:pt x="6540" y="6564"/>
                  <a:pt x="6554" y="6569"/>
                  <a:pt x="6569" y="6574"/>
                </a:cubicBezTo>
                <a:cubicBezTo>
                  <a:pt x="6574" y="6575"/>
                  <a:pt x="6579" y="6576"/>
                  <a:pt x="6583" y="6576"/>
                </a:cubicBezTo>
                <a:cubicBezTo>
                  <a:pt x="6607" y="6576"/>
                  <a:pt x="6629" y="6559"/>
                  <a:pt x="6635" y="6537"/>
                </a:cubicBezTo>
                <a:cubicBezTo>
                  <a:pt x="6642" y="6509"/>
                  <a:pt x="6625" y="6479"/>
                  <a:pt x="6598" y="6472"/>
                </a:cubicBezTo>
                <a:cubicBezTo>
                  <a:pt x="6582" y="6467"/>
                  <a:pt x="6568" y="6462"/>
                  <a:pt x="6553" y="6457"/>
                </a:cubicBezTo>
                <a:cubicBezTo>
                  <a:pt x="6548" y="6456"/>
                  <a:pt x="6543" y="6455"/>
                  <a:pt x="6539" y="6455"/>
                </a:cubicBezTo>
                <a:close/>
                <a:moveTo>
                  <a:pt x="20147" y="6504"/>
                </a:moveTo>
                <a:cubicBezTo>
                  <a:pt x="20130" y="6504"/>
                  <a:pt x="20112" y="6516"/>
                  <a:pt x="20112" y="6538"/>
                </a:cubicBezTo>
                <a:lnTo>
                  <a:pt x="20112" y="6554"/>
                </a:lnTo>
                <a:cubicBezTo>
                  <a:pt x="20111" y="6576"/>
                  <a:pt x="20129" y="6588"/>
                  <a:pt x="20147" y="6588"/>
                </a:cubicBezTo>
                <a:cubicBezTo>
                  <a:pt x="20165" y="6588"/>
                  <a:pt x="20182" y="6577"/>
                  <a:pt x="20182" y="6554"/>
                </a:cubicBezTo>
                <a:lnTo>
                  <a:pt x="20182" y="6538"/>
                </a:lnTo>
                <a:cubicBezTo>
                  <a:pt x="20182" y="6516"/>
                  <a:pt x="20165" y="6504"/>
                  <a:pt x="20147" y="6504"/>
                </a:cubicBezTo>
                <a:close/>
                <a:moveTo>
                  <a:pt x="19831" y="6505"/>
                </a:moveTo>
                <a:cubicBezTo>
                  <a:pt x="19826" y="6505"/>
                  <a:pt x="19820" y="6506"/>
                  <a:pt x="19815" y="6509"/>
                </a:cubicBezTo>
                <a:cubicBezTo>
                  <a:pt x="19804" y="6513"/>
                  <a:pt x="19795" y="6519"/>
                  <a:pt x="19784" y="6524"/>
                </a:cubicBezTo>
                <a:cubicBezTo>
                  <a:pt x="19750" y="6542"/>
                  <a:pt x="19770" y="6590"/>
                  <a:pt x="19803" y="6590"/>
                </a:cubicBezTo>
                <a:cubicBezTo>
                  <a:pt x="19808" y="6590"/>
                  <a:pt x="19814" y="6588"/>
                  <a:pt x="19820" y="6585"/>
                </a:cubicBezTo>
                <a:cubicBezTo>
                  <a:pt x="19830" y="6580"/>
                  <a:pt x="19840" y="6575"/>
                  <a:pt x="19850" y="6569"/>
                </a:cubicBezTo>
                <a:cubicBezTo>
                  <a:pt x="19885" y="6551"/>
                  <a:pt x="19864" y="6505"/>
                  <a:pt x="19831" y="6505"/>
                </a:cubicBezTo>
                <a:close/>
                <a:moveTo>
                  <a:pt x="20807" y="6491"/>
                </a:moveTo>
                <a:cubicBezTo>
                  <a:pt x="20790" y="6491"/>
                  <a:pt x="20772" y="6502"/>
                  <a:pt x="20772" y="6525"/>
                </a:cubicBezTo>
                <a:lnTo>
                  <a:pt x="20772" y="6556"/>
                </a:lnTo>
                <a:cubicBezTo>
                  <a:pt x="20772" y="6578"/>
                  <a:pt x="20790" y="6590"/>
                  <a:pt x="20807" y="6590"/>
                </a:cubicBezTo>
                <a:cubicBezTo>
                  <a:pt x="20825" y="6590"/>
                  <a:pt x="20842" y="6578"/>
                  <a:pt x="20842" y="6556"/>
                </a:cubicBezTo>
                <a:lnTo>
                  <a:pt x="20842" y="6525"/>
                </a:lnTo>
                <a:cubicBezTo>
                  <a:pt x="20842" y="6502"/>
                  <a:pt x="20825" y="6491"/>
                  <a:pt x="20807" y="6491"/>
                </a:cubicBezTo>
                <a:close/>
                <a:moveTo>
                  <a:pt x="3505" y="6540"/>
                </a:moveTo>
                <a:cubicBezTo>
                  <a:pt x="3492" y="6540"/>
                  <a:pt x="3480" y="6557"/>
                  <a:pt x="3492" y="6569"/>
                </a:cubicBezTo>
                <a:cubicBezTo>
                  <a:pt x="3498" y="6577"/>
                  <a:pt x="3503" y="6580"/>
                  <a:pt x="3508" y="6585"/>
                </a:cubicBezTo>
                <a:cubicBezTo>
                  <a:pt x="3511" y="6589"/>
                  <a:pt x="3515" y="6590"/>
                  <a:pt x="3519" y="6590"/>
                </a:cubicBezTo>
                <a:cubicBezTo>
                  <a:pt x="3533" y="6590"/>
                  <a:pt x="3545" y="6573"/>
                  <a:pt x="3533" y="6561"/>
                </a:cubicBezTo>
                <a:lnTo>
                  <a:pt x="3517" y="6545"/>
                </a:lnTo>
                <a:cubicBezTo>
                  <a:pt x="3513" y="6542"/>
                  <a:pt x="3509" y="6540"/>
                  <a:pt x="3505" y="6540"/>
                </a:cubicBezTo>
                <a:close/>
                <a:moveTo>
                  <a:pt x="18479" y="6512"/>
                </a:moveTo>
                <a:cubicBezTo>
                  <a:pt x="18473" y="6512"/>
                  <a:pt x="18467" y="6513"/>
                  <a:pt x="18461" y="6517"/>
                </a:cubicBezTo>
                <a:cubicBezTo>
                  <a:pt x="18445" y="6528"/>
                  <a:pt x="18431" y="6537"/>
                  <a:pt x="18416" y="6547"/>
                </a:cubicBezTo>
                <a:cubicBezTo>
                  <a:pt x="18385" y="6569"/>
                  <a:pt x="18404" y="6616"/>
                  <a:pt x="18433" y="6616"/>
                </a:cubicBezTo>
                <a:cubicBezTo>
                  <a:pt x="18439" y="6616"/>
                  <a:pt x="18445" y="6614"/>
                  <a:pt x="18452" y="6609"/>
                </a:cubicBezTo>
                <a:cubicBezTo>
                  <a:pt x="18467" y="6599"/>
                  <a:pt x="18482" y="6589"/>
                  <a:pt x="18496" y="6579"/>
                </a:cubicBezTo>
                <a:cubicBezTo>
                  <a:pt x="18528" y="6558"/>
                  <a:pt x="18508" y="6512"/>
                  <a:pt x="18479" y="6512"/>
                </a:cubicBezTo>
                <a:close/>
                <a:moveTo>
                  <a:pt x="10590" y="6551"/>
                </a:moveTo>
                <a:cubicBezTo>
                  <a:pt x="10588" y="6551"/>
                  <a:pt x="10585" y="6551"/>
                  <a:pt x="10582" y="6552"/>
                </a:cubicBezTo>
                <a:cubicBezTo>
                  <a:pt x="10558" y="6557"/>
                  <a:pt x="10533" y="6563"/>
                  <a:pt x="10508" y="6568"/>
                </a:cubicBezTo>
                <a:cubicBezTo>
                  <a:pt x="10467" y="6578"/>
                  <a:pt x="10479" y="6638"/>
                  <a:pt x="10517" y="6638"/>
                </a:cubicBezTo>
                <a:cubicBezTo>
                  <a:pt x="10520" y="6638"/>
                  <a:pt x="10523" y="6637"/>
                  <a:pt x="10527" y="6637"/>
                </a:cubicBezTo>
                <a:cubicBezTo>
                  <a:pt x="10552" y="6631"/>
                  <a:pt x="10576" y="6625"/>
                  <a:pt x="10601" y="6620"/>
                </a:cubicBezTo>
                <a:cubicBezTo>
                  <a:pt x="10644" y="6611"/>
                  <a:pt x="10629" y="6551"/>
                  <a:pt x="10590" y="6551"/>
                </a:cubicBezTo>
                <a:close/>
                <a:moveTo>
                  <a:pt x="6311" y="6553"/>
                </a:moveTo>
                <a:cubicBezTo>
                  <a:pt x="6242" y="6553"/>
                  <a:pt x="6242" y="6661"/>
                  <a:pt x="6311" y="6661"/>
                </a:cubicBezTo>
                <a:cubicBezTo>
                  <a:pt x="6380" y="6661"/>
                  <a:pt x="6380" y="6553"/>
                  <a:pt x="6311" y="6553"/>
                </a:cubicBezTo>
                <a:close/>
                <a:moveTo>
                  <a:pt x="12161" y="6612"/>
                </a:moveTo>
                <a:cubicBezTo>
                  <a:pt x="12157" y="6612"/>
                  <a:pt x="12153" y="6613"/>
                  <a:pt x="12149" y="6617"/>
                </a:cubicBezTo>
                <a:lnTo>
                  <a:pt x="12134" y="6632"/>
                </a:lnTo>
                <a:cubicBezTo>
                  <a:pt x="12121" y="6644"/>
                  <a:pt x="12132" y="6663"/>
                  <a:pt x="12146" y="6663"/>
                </a:cubicBezTo>
                <a:cubicBezTo>
                  <a:pt x="12150" y="6663"/>
                  <a:pt x="12154" y="6661"/>
                  <a:pt x="12158" y="6657"/>
                </a:cubicBezTo>
                <a:lnTo>
                  <a:pt x="12173" y="6642"/>
                </a:lnTo>
                <a:cubicBezTo>
                  <a:pt x="12187" y="6630"/>
                  <a:pt x="12174" y="6612"/>
                  <a:pt x="12161" y="6612"/>
                </a:cubicBezTo>
                <a:close/>
                <a:moveTo>
                  <a:pt x="7982" y="6547"/>
                </a:moveTo>
                <a:cubicBezTo>
                  <a:pt x="7970" y="6547"/>
                  <a:pt x="7957" y="6551"/>
                  <a:pt x="7946" y="6562"/>
                </a:cubicBezTo>
                <a:lnTo>
                  <a:pt x="7931" y="6578"/>
                </a:lnTo>
                <a:cubicBezTo>
                  <a:pt x="7893" y="6615"/>
                  <a:pt x="7928" y="6669"/>
                  <a:pt x="7970" y="6669"/>
                </a:cubicBezTo>
                <a:cubicBezTo>
                  <a:pt x="7982" y="6669"/>
                  <a:pt x="7995" y="6664"/>
                  <a:pt x="8006" y="6653"/>
                </a:cubicBezTo>
                <a:lnTo>
                  <a:pt x="8022" y="6638"/>
                </a:lnTo>
                <a:cubicBezTo>
                  <a:pt x="8059" y="6600"/>
                  <a:pt x="8023" y="6547"/>
                  <a:pt x="7982" y="6547"/>
                </a:cubicBezTo>
                <a:close/>
                <a:moveTo>
                  <a:pt x="7246" y="6608"/>
                </a:moveTo>
                <a:cubicBezTo>
                  <a:pt x="7238" y="6608"/>
                  <a:pt x="7230" y="6611"/>
                  <a:pt x="7222" y="6619"/>
                </a:cubicBezTo>
                <a:lnTo>
                  <a:pt x="7207" y="6634"/>
                </a:lnTo>
                <a:cubicBezTo>
                  <a:pt x="7182" y="6659"/>
                  <a:pt x="7205" y="6694"/>
                  <a:pt x="7233" y="6694"/>
                </a:cubicBezTo>
                <a:cubicBezTo>
                  <a:pt x="7241" y="6694"/>
                  <a:pt x="7249" y="6691"/>
                  <a:pt x="7257" y="6684"/>
                </a:cubicBezTo>
                <a:lnTo>
                  <a:pt x="7273" y="6668"/>
                </a:lnTo>
                <a:cubicBezTo>
                  <a:pt x="7298" y="6643"/>
                  <a:pt x="7273" y="6608"/>
                  <a:pt x="7246" y="6608"/>
                </a:cubicBezTo>
                <a:close/>
                <a:moveTo>
                  <a:pt x="4137" y="6566"/>
                </a:moveTo>
                <a:cubicBezTo>
                  <a:pt x="4132" y="6566"/>
                  <a:pt x="4127" y="6567"/>
                  <a:pt x="4123" y="6568"/>
                </a:cubicBezTo>
                <a:cubicBezTo>
                  <a:pt x="4098" y="6579"/>
                  <a:pt x="4073" y="6588"/>
                  <a:pt x="4048" y="6599"/>
                </a:cubicBezTo>
                <a:cubicBezTo>
                  <a:pt x="4022" y="6609"/>
                  <a:pt x="4002" y="6634"/>
                  <a:pt x="4012" y="6664"/>
                </a:cubicBezTo>
                <a:cubicBezTo>
                  <a:pt x="4017" y="6684"/>
                  <a:pt x="4038" y="6704"/>
                  <a:pt x="4061" y="6704"/>
                </a:cubicBezTo>
                <a:cubicBezTo>
                  <a:pt x="4067" y="6704"/>
                  <a:pt x="4072" y="6703"/>
                  <a:pt x="4078" y="6700"/>
                </a:cubicBezTo>
                <a:cubicBezTo>
                  <a:pt x="4102" y="6690"/>
                  <a:pt x="4127" y="6682"/>
                  <a:pt x="4152" y="6671"/>
                </a:cubicBezTo>
                <a:cubicBezTo>
                  <a:pt x="4178" y="6661"/>
                  <a:pt x="4198" y="6635"/>
                  <a:pt x="4189" y="6605"/>
                </a:cubicBezTo>
                <a:cubicBezTo>
                  <a:pt x="4182" y="6584"/>
                  <a:pt x="4159" y="6566"/>
                  <a:pt x="4137" y="6566"/>
                </a:cubicBezTo>
                <a:close/>
                <a:moveTo>
                  <a:pt x="19110" y="6651"/>
                </a:moveTo>
                <a:cubicBezTo>
                  <a:pt x="19064" y="6651"/>
                  <a:pt x="19065" y="6721"/>
                  <a:pt x="19111" y="6721"/>
                </a:cubicBezTo>
                <a:lnTo>
                  <a:pt x="19140" y="6721"/>
                </a:lnTo>
                <a:cubicBezTo>
                  <a:pt x="19186" y="6721"/>
                  <a:pt x="19186" y="6651"/>
                  <a:pt x="19140" y="6651"/>
                </a:cubicBezTo>
                <a:lnTo>
                  <a:pt x="19111" y="6651"/>
                </a:lnTo>
                <a:cubicBezTo>
                  <a:pt x="19110" y="6651"/>
                  <a:pt x="19110" y="6651"/>
                  <a:pt x="19110" y="6651"/>
                </a:cubicBezTo>
                <a:close/>
                <a:moveTo>
                  <a:pt x="2333" y="6655"/>
                </a:moveTo>
                <a:cubicBezTo>
                  <a:pt x="2287" y="6655"/>
                  <a:pt x="2287" y="6726"/>
                  <a:pt x="2333" y="6726"/>
                </a:cubicBezTo>
                <a:lnTo>
                  <a:pt x="2349" y="6726"/>
                </a:lnTo>
                <a:cubicBezTo>
                  <a:pt x="2393" y="6726"/>
                  <a:pt x="2394" y="6655"/>
                  <a:pt x="2349" y="6655"/>
                </a:cubicBezTo>
                <a:close/>
                <a:moveTo>
                  <a:pt x="15580" y="6656"/>
                </a:moveTo>
                <a:cubicBezTo>
                  <a:pt x="15534" y="6656"/>
                  <a:pt x="15534" y="6727"/>
                  <a:pt x="15580" y="6727"/>
                </a:cubicBezTo>
                <a:cubicBezTo>
                  <a:pt x="15625" y="6727"/>
                  <a:pt x="15625" y="6656"/>
                  <a:pt x="15580" y="6656"/>
                </a:cubicBezTo>
                <a:close/>
                <a:moveTo>
                  <a:pt x="8629" y="6624"/>
                </a:moveTo>
                <a:cubicBezTo>
                  <a:pt x="8559" y="6624"/>
                  <a:pt x="8559" y="6731"/>
                  <a:pt x="8629" y="6731"/>
                </a:cubicBezTo>
                <a:cubicBezTo>
                  <a:pt x="8696" y="6731"/>
                  <a:pt x="8696" y="6625"/>
                  <a:pt x="8629" y="6624"/>
                </a:cubicBezTo>
                <a:close/>
                <a:moveTo>
                  <a:pt x="23466" y="6665"/>
                </a:moveTo>
                <a:cubicBezTo>
                  <a:pt x="23448" y="6665"/>
                  <a:pt x="23430" y="6676"/>
                  <a:pt x="23430" y="6699"/>
                </a:cubicBezTo>
                <a:lnTo>
                  <a:pt x="23430" y="6715"/>
                </a:lnTo>
                <a:cubicBezTo>
                  <a:pt x="23430" y="6738"/>
                  <a:pt x="23448" y="6750"/>
                  <a:pt x="23465" y="6750"/>
                </a:cubicBezTo>
                <a:cubicBezTo>
                  <a:pt x="23483" y="6750"/>
                  <a:pt x="23501" y="6738"/>
                  <a:pt x="23501" y="6715"/>
                </a:cubicBezTo>
                <a:lnTo>
                  <a:pt x="23501" y="6699"/>
                </a:lnTo>
                <a:cubicBezTo>
                  <a:pt x="23502" y="6676"/>
                  <a:pt x="23484" y="6665"/>
                  <a:pt x="23466" y="6665"/>
                </a:cubicBezTo>
                <a:close/>
                <a:moveTo>
                  <a:pt x="24127" y="6653"/>
                </a:moveTo>
                <a:cubicBezTo>
                  <a:pt x="24109" y="6653"/>
                  <a:pt x="24092" y="6664"/>
                  <a:pt x="24092" y="6687"/>
                </a:cubicBezTo>
                <a:lnTo>
                  <a:pt x="24092" y="6716"/>
                </a:lnTo>
                <a:cubicBezTo>
                  <a:pt x="24092" y="6739"/>
                  <a:pt x="24109" y="6751"/>
                  <a:pt x="24127" y="6751"/>
                </a:cubicBezTo>
                <a:cubicBezTo>
                  <a:pt x="24144" y="6751"/>
                  <a:pt x="24162" y="6739"/>
                  <a:pt x="24162" y="6716"/>
                </a:cubicBezTo>
                <a:lnTo>
                  <a:pt x="24162" y="6687"/>
                </a:lnTo>
                <a:cubicBezTo>
                  <a:pt x="24162" y="6664"/>
                  <a:pt x="24144" y="6653"/>
                  <a:pt x="24127" y="6653"/>
                </a:cubicBezTo>
                <a:close/>
                <a:moveTo>
                  <a:pt x="23152" y="6667"/>
                </a:moveTo>
                <a:cubicBezTo>
                  <a:pt x="23147" y="6667"/>
                  <a:pt x="23141" y="6668"/>
                  <a:pt x="23135" y="6671"/>
                </a:cubicBezTo>
                <a:cubicBezTo>
                  <a:pt x="23125" y="6676"/>
                  <a:pt x="23115" y="6682"/>
                  <a:pt x="23105" y="6687"/>
                </a:cubicBezTo>
                <a:cubicBezTo>
                  <a:pt x="23069" y="6705"/>
                  <a:pt x="23090" y="6752"/>
                  <a:pt x="23123" y="6752"/>
                </a:cubicBezTo>
                <a:cubicBezTo>
                  <a:pt x="23129" y="6752"/>
                  <a:pt x="23135" y="6751"/>
                  <a:pt x="23141" y="6748"/>
                </a:cubicBezTo>
                <a:cubicBezTo>
                  <a:pt x="23151" y="6742"/>
                  <a:pt x="23161" y="6737"/>
                  <a:pt x="23171" y="6732"/>
                </a:cubicBezTo>
                <a:cubicBezTo>
                  <a:pt x="23206" y="6714"/>
                  <a:pt x="23184" y="6667"/>
                  <a:pt x="23152" y="6667"/>
                </a:cubicBezTo>
                <a:close/>
                <a:moveTo>
                  <a:pt x="1822" y="6684"/>
                </a:moveTo>
                <a:cubicBezTo>
                  <a:pt x="1778" y="6684"/>
                  <a:pt x="1776" y="6755"/>
                  <a:pt x="1822" y="6755"/>
                </a:cubicBezTo>
                <a:cubicBezTo>
                  <a:pt x="1868" y="6755"/>
                  <a:pt x="1868" y="6684"/>
                  <a:pt x="1822" y="6684"/>
                </a:cubicBezTo>
                <a:close/>
                <a:moveTo>
                  <a:pt x="14228" y="6648"/>
                </a:moveTo>
                <a:cubicBezTo>
                  <a:pt x="14159" y="6650"/>
                  <a:pt x="14159" y="6756"/>
                  <a:pt x="14228" y="6756"/>
                </a:cubicBezTo>
                <a:cubicBezTo>
                  <a:pt x="14298" y="6756"/>
                  <a:pt x="14298" y="6648"/>
                  <a:pt x="14228" y="6648"/>
                </a:cubicBezTo>
                <a:close/>
                <a:moveTo>
                  <a:pt x="8945" y="6655"/>
                </a:moveTo>
                <a:cubicBezTo>
                  <a:pt x="8874" y="6655"/>
                  <a:pt x="8874" y="6762"/>
                  <a:pt x="8945" y="6762"/>
                </a:cubicBezTo>
                <a:lnTo>
                  <a:pt x="8989" y="6762"/>
                </a:lnTo>
                <a:cubicBezTo>
                  <a:pt x="9057" y="6761"/>
                  <a:pt x="9057" y="6655"/>
                  <a:pt x="8989" y="6655"/>
                </a:cubicBezTo>
                <a:close/>
                <a:moveTo>
                  <a:pt x="22177" y="6656"/>
                </a:moveTo>
                <a:cubicBezTo>
                  <a:pt x="22173" y="6656"/>
                  <a:pt x="22168" y="6656"/>
                  <a:pt x="22164" y="6657"/>
                </a:cubicBezTo>
                <a:cubicBezTo>
                  <a:pt x="22152" y="6662"/>
                  <a:pt x="22143" y="6664"/>
                  <a:pt x="22131" y="6667"/>
                </a:cubicBezTo>
                <a:cubicBezTo>
                  <a:pt x="22104" y="6676"/>
                  <a:pt x="22087" y="6704"/>
                  <a:pt x="22092" y="6732"/>
                </a:cubicBezTo>
                <a:cubicBezTo>
                  <a:pt x="22097" y="6756"/>
                  <a:pt x="22120" y="6773"/>
                  <a:pt x="22144" y="6773"/>
                </a:cubicBezTo>
                <a:cubicBezTo>
                  <a:pt x="22149" y="6773"/>
                  <a:pt x="22153" y="6773"/>
                  <a:pt x="22157" y="6772"/>
                </a:cubicBezTo>
                <a:cubicBezTo>
                  <a:pt x="22170" y="6767"/>
                  <a:pt x="22178" y="6765"/>
                  <a:pt x="22190" y="6762"/>
                </a:cubicBezTo>
                <a:cubicBezTo>
                  <a:pt x="22218" y="6753"/>
                  <a:pt x="22238" y="6729"/>
                  <a:pt x="22229" y="6697"/>
                </a:cubicBezTo>
                <a:cubicBezTo>
                  <a:pt x="22224" y="6673"/>
                  <a:pt x="22201" y="6656"/>
                  <a:pt x="22177" y="6656"/>
                </a:cubicBezTo>
                <a:close/>
                <a:moveTo>
                  <a:pt x="3761" y="6735"/>
                </a:moveTo>
                <a:cubicBezTo>
                  <a:pt x="3745" y="6735"/>
                  <a:pt x="3735" y="6759"/>
                  <a:pt x="3753" y="6767"/>
                </a:cubicBezTo>
                <a:cubicBezTo>
                  <a:pt x="3763" y="6773"/>
                  <a:pt x="3772" y="6778"/>
                  <a:pt x="3782" y="6783"/>
                </a:cubicBezTo>
                <a:cubicBezTo>
                  <a:pt x="3785" y="6785"/>
                  <a:pt x="3788" y="6785"/>
                  <a:pt x="3791" y="6785"/>
                </a:cubicBezTo>
                <a:cubicBezTo>
                  <a:pt x="3807" y="6785"/>
                  <a:pt x="3818" y="6762"/>
                  <a:pt x="3801" y="6753"/>
                </a:cubicBezTo>
                <a:cubicBezTo>
                  <a:pt x="3790" y="6748"/>
                  <a:pt x="3781" y="6742"/>
                  <a:pt x="3771" y="6737"/>
                </a:cubicBezTo>
                <a:cubicBezTo>
                  <a:pt x="3767" y="6735"/>
                  <a:pt x="3764" y="6735"/>
                  <a:pt x="3761" y="6735"/>
                </a:cubicBezTo>
                <a:close/>
                <a:moveTo>
                  <a:pt x="7892" y="6731"/>
                </a:moveTo>
                <a:cubicBezTo>
                  <a:pt x="7874" y="6731"/>
                  <a:pt x="7856" y="6742"/>
                  <a:pt x="7856" y="6765"/>
                </a:cubicBezTo>
                <a:lnTo>
                  <a:pt x="7856" y="6795"/>
                </a:lnTo>
                <a:cubicBezTo>
                  <a:pt x="7856" y="6818"/>
                  <a:pt x="7874" y="6829"/>
                  <a:pt x="7892" y="6829"/>
                </a:cubicBezTo>
                <a:cubicBezTo>
                  <a:pt x="7910" y="6829"/>
                  <a:pt x="7927" y="6818"/>
                  <a:pt x="7927" y="6795"/>
                </a:cubicBezTo>
                <a:lnTo>
                  <a:pt x="7927" y="6765"/>
                </a:lnTo>
                <a:cubicBezTo>
                  <a:pt x="7927" y="6742"/>
                  <a:pt x="7910" y="6731"/>
                  <a:pt x="7892" y="6731"/>
                </a:cubicBezTo>
                <a:close/>
                <a:moveTo>
                  <a:pt x="20101" y="6758"/>
                </a:moveTo>
                <a:cubicBezTo>
                  <a:pt x="20054" y="6758"/>
                  <a:pt x="20054" y="6829"/>
                  <a:pt x="20101" y="6829"/>
                </a:cubicBezTo>
                <a:lnTo>
                  <a:pt x="20116" y="6829"/>
                </a:lnTo>
                <a:cubicBezTo>
                  <a:pt x="20161" y="6829"/>
                  <a:pt x="20161" y="6758"/>
                  <a:pt x="20116" y="6758"/>
                </a:cubicBezTo>
                <a:close/>
                <a:moveTo>
                  <a:pt x="9410" y="6730"/>
                </a:moveTo>
                <a:cubicBezTo>
                  <a:pt x="9401" y="6730"/>
                  <a:pt x="9391" y="6731"/>
                  <a:pt x="9381" y="6735"/>
                </a:cubicBezTo>
                <a:cubicBezTo>
                  <a:pt x="9354" y="6744"/>
                  <a:pt x="9334" y="6771"/>
                  <a:pt x="9344" y="6800"/>
                </a:cubicBezTo>
                <a:cubicBezTo>
                  <a:pt x="9349" y="6822"/>
                  <a:pt x="9372" y="6840"/>
                  <a:pt x="9396" y="6840"/>
                </a:cubicBezTo>
                <a:cubicBezTo>
                  <a:pt x="9399" y="6840"/>
                  <a:pt x="9402" y="6840"/>
                  <a:pt x="9406" y="6839"/>
                </a:cubicBezTo>
                <a:cubicBezTo>
                  <a:pt x="9416" y="6847"/>
                  <a:pt x="9429" y="6852"/>
                  <a:pt x="9442" y="6852"/>
                </a:cubicBezTo>
                <a:cubicBezTo>
                  <a:pt x="9450" y="6852"/>
                  <a:pt x="9458" y="6850"/>
                  <a:pt x="9466" y="6846"/>
                </a:cubicBezTo>
                <a:cubicBezTo>
                  <a:pt x="9490" y="6833"/>
                  <a:pt x="9503" y="6798"/>
                  <a:pt x="9486" y="6773"/>
                </a:cubicBezTo>
                <a:cubicBezTo>
                  <a:pt x="9469" y="6748"/>
                  <a:pt x="9440" y="6730"/>
                  <a:pt x="9410" y="6730"/>
                </a:cubicBezTo>
                <a:close/>
                <a:moveTo>
                  <a:pt x="1553" y="6745"/>
                </a:moveTo>
                <a:cubicBezTo>
                  <a:pt x="1528" y="6745"/>
                  <a:pt x="1504" y="6770"/>
                  <a:pt x="1521" y="6797"/>
                </a:cubicBezTo>
                <a:cubicBezTo>
                  <a:pt x="1532" y="6810"/>
                  <a:pt x="1540" y="6825"/>
                  <a:pt x="1551" y="6841"/>
                </a:cubicBezTo>
                <a:cubicBezTo>
                  <a:pt x="1558" y="6852"/>
                  <a:pt x="1569" y="6857"/>
                  <a:pt x="1580" y="6857"/>
                </a:cubicBezTo>
                <a:cubicBezTo>
                  <a:pt x="1605" y="6857"/>
                  <a:pt x="1630" y="6832"/>
                  <a:pt x="1613" y="6805"/>
                </a:cubicBezTo>
                <a:cubicBezTo>
                  <a:pt x="1602" y="6789"/>
                  <a:pt x="1593" y="6775"/>
                  <a:pt x="1582" y="6761"/>
                </a:cubicBezTo>
                <a:cubicBezTo>
                  <a:pt x="1575" y="6750"/>
                  <a:pt x="1564" y="6745"/>
                  <a:pt x="1553" y="6745"/>
                </a:cubicBezTo>
                <a:close/>
                <a:moveTo>
                  <a:pt x="5250" y="6754"/>
                </a:moveTo>
                <a:cubicBezTo>
                  <a:pt x="5244" y="6754"/>
                  <a:pt x="5237" y="6756"/>
                  <a:pt x="5231" y="6760"/>
                </a:cubicBezTo>
                <a:cubicBezTo>
                  <a:pt x="5216" y="6771"/>
                  <a:pt x="5201" y="6781"/>
                  <a:pt x="5186" y="6789"/>
                </a:cubicBezTo>
                <a:cubicBezTo>
                  <a:pt x="5155" y="6811"/>
                  <a:pt x="5174" y="6858"/>
                  <a:pt x="5203" y="6858"/>
                </a:cubicBezTo>
                <a:cubicBezTo>
                  <a:pt x="5209" y="6858"/>
                  <a:pt x="5215" y="6856"/>
                  <a:pt x="5221" y="6851"/>
                </a:cubicBezTo>
                <a:cubicBezTo>
                  <a:pt x="5236" y="6841"/>
                  <a:pt x="5252" y="6830"/>
                  <a:pt x="5267" y="6821"/>
                </a:cubicBezTo>
                <a:cubicBezTo>
                  <a:pt x="5298" y="6799"/>
                  <a:pt x="5279" y="6754"/>
                  <a:pt x="5250" y="6754"/>
                </a:cubicBezTo>
                <a:close/>
                <a:moveTo>
                  <a:pt x="14544" y="6758"/>
                </a:moveTo>
                <a:cubicBezTo>
                  <a:pt x="14475" y="6758"/>
                  <a:pt x="14475" y="6866"/>
                  <a:pt x="14544" y="6866"/>
                </a:cubicBezTo>
                <a:lnTo>
                  <a:pt x="14588" y="6866"/>
                </a:lnTo>
                <a:cubicBezTo>
                  <a:pt x="14656" y="6866"/>
                  <a:pt x="14656" y="6760"/>
                  <a:pt x="14588" y="6758"/>
                </a:cubicBezTo>
                <a:close/>
                <a:moveTo>
                  <a:pt x="14757" y="6788"/>
                </a:moveTo>
                <a:cubicBezTo>
                  <a:pt x="14743" y="6788"/>
                  <a:pt x="14729" y="6795"/>
                  <a:pt x="14723" y="6813"/>
                </a:cubicBezTo>
                <a:cubicBezTo>
                  <a:pt x="14718" y="6828"/>
                  <a:pt x="14713" y="6842"/>
                  <a:pt x="14707" y="6857"/>
                </a:cubicBezTo>
                <a:cubicBezTo>
                  <a:pt x="14699" y="6883"/>
                  <a:pt x="14720" y="6900"/>
                  <a:pt x="14742" y="6900"/>
                </a:cubicBezTo>
                <a:cubicBezTo>
                  <a:pt x="14756" y="6900"/>
                  <a:pt x="14770" y="6893"/>
                  <a:pt x="14776" y="6876"/>
                </a:cubicBezTo>
                <a:cubicBezTo>
                  <a:pt x="14781" y="6861"/>
                  <a:pt x="14786" y="6846"/>
                  <a:pt x="14791" y="6831"/>
                </a:cubicBezTo>
                <a:cubicBezTo>
                  <a:pt x="14800" y="6805"/>
                  <a:pt x="14779" y="6788"/>
                  <a:pt x="14757" y="6788"/>
                </a:cubicBezTo>
                <a:close/>
                <a:moveTo>
                  <a:pt x="7591" y="6819"/>
                </a:moveTo>
                <a:cubicBezTo>
                  <a:pt x="7564" y="6819"/>
                  <a:pt x="7540" y="6854"/>
                  <a:pt x="7566" y="6879"/>
                </a:cubicBezTo>
                <a:cubicBezTo>
                  <a:pt x="7571" y="6886"/>
                  <a:pt x="7576" y="6889"/>
                  <a:pt x="7582" y="6894"/>
                </a:cubicBezTo>
                <a:cubicBezTo>
                  <a:pt x="7589" y="6902"/>
                  <a:pt x="7598" y="6905"/>
                  <a:pt x="7606" y="6905"/>
                </a:cubicBezTo>
                <a:cubicBezTo>
                  <a:pt x="7633" y="6905"/>
                  <a:pt x="7656" y="6869"/>
                  <a:pt x="7631" y="6845"/>
                </a:cubicBezTo>
                <a:lnTo>
                  <a:pt x="7615" y="6829"/>
                </a:lnTo>
                <a:cubicBezTo>
                  <a:pt x="7608" y="6822"/>
                  <a:pt x="7600" y="6819"/>
                  <a:pt x="7591" y="6819"/>
                </a:cubicBezTo>
                <a:close/>
                <a:moveTo>
                  <a:pt x="20415" y="6834"/>
                </a:moveTo>
                <a:cubicBezTo>
                  <a:pt x="20407" y="6834"/>
                  <a:pt x="20399" y="6838"/>
                  <a:pt x="20392" y="6845"/>
                </a:cubicBezTo>
                <a:lnTo>
                  <a:pt x="20376" y="6861"/>
                </a:lnTo>
                <a:cubicBezTo>
                  <a:pt x="20351" y="6885"/>
                  <a:pt x="20375" y="6921"/>
                  <a:pt x="20402" y="6921"/>
                </a:cubicBezTo>
                <a:cubicBezTo>
                  <a:pt x="20410" y="6921"/>
                  <a:pt x="20419" y="6918"/>
                  <a:pt x="20426" y="6910"/>
                </a:cubicBezTo>
                <a:lnTo>
                  <a:pt x="20442" y="6894"/>
                </a:lnTo>
                <a:cubicBezTo>
                  <a:pt x="20467" y="6869"/>
                  <a:pt x="20442" y="6834"/>
                  <a:pt x="20415" y="6834"/>
                </a:cubicBezTo>
                <a:close/>
                <a:moveTo>
                  <a:pt x="3011" y="6804"/>
                </a:moveTo>
                <a:cubicBezTo>
                  <a:pt x="2970" y="6804"/>
                  <a:pt x="2933" y="6857"/>
                  <a:pt x="2970" y="6894"/>
                </a:cubicBezTo>
                <a:lnTo>
                  <a:pt x="2986" y="6910"/>
                </a:lnTo>
                <a:cubicBezTo>
                  <a:pt x="2997" y="6921"/>
                  <a:pt x="3010" y="6926"/>
                  <a:pt x="3022" y="6926"/>
                </a:cubicBezTo>
                <a:cubicBezTo>
                  <a:pt x="3063" y="6926"/>
                  <a:pt x="3100" y="6873"/>
                  <a:pt x="3062" y="6836"/>
                </a:cubicBezTo>
                <a:lnTo>
                  <a:pt x="3047" y="6820"/>
                </a:lnTo>
                <a:cubicBezTo>
                  <a:pt x="3036" y="6809"/>
                  <a:pt x="3023" y="6804"/>
                  <a:pt x="3011" y="6804"/>
                </a:cubicBezTo>
                <a:close/>
                <a:moveTo>
                  <a:pt x="17967" y="6858"/>
                </a:moveTo>
                <a:cubicBezTo>
                  <a:pt x="17922" y="6858"/>
                  <a:pt x="17922" y="6929"/>
                  <a:pt x="17967" y="6929"/>
                </a:cubicBezTo>
                <a:cubicBezTo>
                  <a:pt x="18013" y="6929"/>
                  <a:pt x="18013" y="6858"/>
                  <a:pt x="17967" y="6858"/>
                </a:cubicBezTo>
                <a:close/>
                <a:moveTo>
                  <a:pt x="2513" y="6865"/>
                </a:moveTo>
                <a:cubicBezTo>
                  <a:pt x="2467" y="6865"/>
                  <a:pt x="2467" y="6935"/>
                  <a:pt x="2513" y="6935"/>
                </a:cubicBezTo>
                <a:cubicBezTo>
                  <a:pt x="2514" y="6935"/>
                  <a:pt x="2514" y="6935"/>
                  <a:pt x="2514" y="6935"/>
                </a:cubicBezTo>
                <a:cubicBezTo>
                  <a:pt x="2560" y="6935"/>
                  <a:pt x="2559" y="6866"/>
                  <a:pt x="2513" y="6865"/>
                </a:cubicBezTo>
                <a:close/>
                <a:moveTo>
                  <a:pt x="21948" y="6812"/>
                </a:moveTo>
                <a:cubicBezTo>
                  <a:pt x="21936" y="6812"/>
                  <a:pt x="21924" y="6817"/>
                  <a:pt x="21913" y="6828"/>
                </a:cubicBezTo>
                <a:cubicBezTo>
                  <a:pt x="21904" y="6836"/>
                  <a:pt x="21898" y="6841"/>
                  <a:pt x="21892" y="6849"/>
                </a:cubicBezTo>
                <a:cubicBezTo>
                  <a:pt x="21855" y="6887"/>
                  <a:pt x="21890" y="6942"/>
                  <a:pt x="21930" y="6942"/>
                </a:cubicBezTo>
                <a:cubicBezTo>
                  <a:pt x="21942" y="6942"/>
                  <a:pt x="21955" y="6937"/>
                  <a:pt x="21966" y="6926"/>
                </a:cubicBezTo>
                <a:cubicBezTo>
                  <a:pt x="21974" y="6918"/>
                  <a:pt x="21981" y="6913"/>
                  <a:pt x="21987" y="6905"/>
                </a:cubicBezTo>
                <a:cubicBezTo>
                  <a:pt x="22025" y="6867"/>
                  <a:pt x="21989" y="6812"/>
                  <a:pt x="21948" y="6812"/>
                </a:cubicBezTo>
                <a:close/>
                <a:moveTo>
                  <a:pt x="4708" y="6858"/>
                </a:moveTo>
                <a:cubicBezTo>
                  <a:pt x="4705" y="6858"/>
                  <a:pt x="4701" y="6859"/>
                  <a:pt x="4698" y="6860"/>
                </a:cubicBezTo>
                <a:cubicBezTo>
                  <a:pt x="4678" y="6865"/>
                  <a:pt x="4659" y="6870"/>
                  <a:pt x="4638" y="6873"/>
                </a:cubicBezTo>
                <a:cubicBezTo>
                  <a:pt x="4596" y="6883"/>
                  <a:pt x="4609" y="6942"/>
                  <a:pt x="4647" y="6942"/>
                </a:cubicBezTo>
                <a:cubicBezTo>
                  <a:pt x="4650" y="6942"/>
                  <a:pt x="4653" y="6942"/>
                  <a:pt x="4656" y="6941"/>
                </a:cubicBezTo>
                <a:cubicBezTo>
                  <a:pt x="4676" y="6936"/>
                  <a:pt x="4696" y="6931"/>
                  <a:pt x="4717" y="6928"/>
                </a:cubicBezTo>
                <a:cubicBezTo>
                  <a:pt x="4757" y="6916"/>
                  <a:pt x="4745" y="6858"/>
                  <a:pt x="4708" y="6858"/>
                </a:cubicBezTo>
                <a:close/>
                <a:moveTo>
                  <a:pt x="2707" y="6847"/>
                </a:moveTo>
                <a:cubicBezTo>
                  <a:pt x="2639" y="6847"/>
                  <a:pt x="2638" y="6955"/>
                  <a:pt x="2707" y="6955"/>
                </a:cubicBezTo>
                <a:lnTo>
                  <a:pt x="2723" y="6955"/>
                </a:lnTo>
                <a:cubicBezTo>
                  <a:pt x="2792" y="6955"/>
                  <a:pt x="2792" y="6847"/>
                  <a:pt x="2723" y="6847"/>
                </a:cubicBezTo>
                <a:close/>
                <a:moveTo>
                  <a:pt x="5781" y="6809"/>
                </a:moveTo>
                <a:cubicBezTo>
                  <a:pt x="5777" y="6809"/>
                  <a:pt x="5772" y="6809"/>
                  <a:pt x="5767" y="6810"/>
                </a:cubicBezTo>
                <a:cubicBezTo>
                  <a:pt x="5741" y="6819"/>
                  <a:pt x="5720" y="6849"/>
                  <a:pt x="5731" y="6876"/>
                </a:cubicBezTo>
                <a:cubicBezTo>
                  <a:pt x="5736" y="6891"/>
                  <a:pt x="5741" y="6907"/>
                  <a:pt x="5746" y="6920"/>
                </a:cubicBezTo>
                <a:cubicBezTo>
                  <a:pt x="5754" y="6944"/>
                  <a:pt x="5774" y="6959"/>
                  <a:pt x="5797" y="6959"/>
                </a:cubicBezTo>
                <a:cubicBezTo>
                  <a:pt x="5802" y="6959"/>
                  <a:pt x="5807" y="6959"/>
                  <a:pt x="5812" y="6957"/>
                </a:cubicBezTo>
                <a:cubicBezTo>
                  <a:pt x="5839" y="6950"/>
                  <a:pt x="5859" y="6919"/>
                  <a:pt x="5849" y="6892"/>
                </a:cubicBezTo>
                <a:cubicBezTo>
                  <a:pt x="5844" y="6876"/>
                  <a:pt x="5839" y="6862"/>
                  <a:pt x="5833" y="6847"/>
                </a:cubicBezTo>
                <a:cubicBezTo>
                  <a:pt x="5825" y="6824"/>
                  <a:pt x="5805" y="6809"/>
                  <a:pt x="5781" y="6809"/>
                </a:cubicBezTo>
                <a:close/>
                <a:moveTo>
                  <a:pt x="19619" y="6877"/>
                </a:moveTo>
                <a:cubicBezTo>
                  <a:pt x="19611" y="6877"/>
                  <a:pt x="19603" y="6880"/>
                  <a:pt x="19596" y="6888"/>
                </a:cubicBezTo>
                <a:lnTo>
                  <a:pt x="19580" y="6904"/>
                </a:lnTo>
                <a:cubicBezTo>
                  <a:pt x="19555" y="6927"/>
                  <a:pt x="19580" y="6964"/>
                  <a:pt x="19607" y="6964"/>
                </a:cubicBezTo>
                <a:cubicBezTo>
                  <a:pt x="19615" y="6964"/>
                  <a:pt x="19623" y="6961"/>
                  <a:pt x="19630" y="6954"/>
                </a:cubicBezTo>
                <a:lnTo>
                  <a:pt x="19646" y="6938"/>
                </a:lnTo>
                <a:cubicBezTo>
                  <a:pt x="19671" y="6912"/>
                  <a:pt x="19646" y="6877"/>
                  <a:pt x="19619" y="6877"/>
                </a:cubicBezTo>
                <a:close/>
                <a:moveTo>
                  <a:pt x="154" y="6890"/>
                </a:moveTo>
                <a:cubicBezTo>
                  <a:pt x="136" y="6890"/>
                  <a:pt x="119" y="6902"/>
                  <a:pt x="119" y="6925"/>
                </a:cubicBezTo>
                <a:lnTo>
                  <a:pt x="119" y="6940"/>
                </a:lnTo>
                <a:cubicBezTo>
                  <a:pt x="119" y="6963"/>
                  <a:pt x="136" y="6975"/>
                  <a:pt x="154" y="6975"/>
                </a:cubicBezTo>
                <a:cubicBezTo>
                  <a:pt x="171" y="6975"/>
                  <a:pt x="189" y="6963"/>
                  <a:pt x="189" y="6940"/>
                </a:cubicBezTo>
                <a:lnTo>
                  <a:pt x="189" y="6925"/>
                </a:lnTo>
                <a:cubicBezTo>
                  <a:pt x="189" y="6902"/>
                  <a:pt x="171" y="6890"/>
                  <a:pt x="154" y="6890"/>
                </a:cubicBezTo>
                <a:close/>
                <a:moveTo>
                  <a:pt x="23419" y="6920"/>
                </a:moveTo>
                <a:cubicBezTo>
                  <a:pt x="23374" y="6920"/>
                  <a:pt x="23374" y="6992"/>
                  <a:pt x="23419" y="6992"/>
                </a:cubicBezTo>
                <a:lnTo>
                  <a:pt x="23435" y="6992"/>
                </a:lnTo>
                <a:cubicBezTo>
                  <a:pt x="23481" y="6992"/>
                  <a:pt x="23481" y="6920"/>
                  <a:pt x="23435" y="6920"/>
                </a:cubicBezTo>
                <a:close/>
                <a:moveTo>
                  <a:pt x="16496" y="6946"/>
                </a:moveTo>
                <a:cubicBezTo>
                  <a:pt x="16482" y="6946"/>
                  <a:pt x="16470" y="6964"/>
                  <a:pt x="16482" y="6976"/>
                </a:cubicBezTo>
                <a:lnTo>
                  <a:pt x="16498" y="6992"/>
                </a:lnTo>
                <a:cubicBezTo>
                  <a:pt x="16501" y="6995"/>
                  <a:pt x="16505" y="6997"/>
                  <a:pt x="16509" y="6997"/>
                </a:cubicBezTo>
                <a:cubicBezTo>
                  <a:pt x="16522" y="6997"/>
                  <a:pt x="16534" y="6979"/>
                  <a:pt x="16522" y="6967"/>
                </a:cubicBezTo>
                <a:lnTo>
                  <a:pt x="16507" y="6951"/>
                </a:lnTo>
                <a:cubicBezTo>
                  <a:pt x="16504" y="6947"/>
                  <a:pt x="16500" y="6946"/>
                  <a:pt x="16496" y="6946"/>
                </a:cubicBezTo>
                <a:close/>
                <a:moveTo>
                  <a:pt x="9289" y="6929"/>
                </a:moveTo>
                <a:cubicBezTo>
                  <a:pt x="9243" y="6929"/>
                  <a:pt x="9243" y="6999"/>
                  <a:pt x="9289" y="6999"/>
                </a:cubicBezTo>
                <a:lnTo>
                  <a:pt x="9409" y="6999"/>
                </a:lnTo>
                <a:cubicBezTo>
                  <a:pt x="9409" y="6999"/>
                  <a:pt x="9410" y="6999"/>
                  <a:pt x="9411" y="6999"/>
                </a:cubicBezTo>
                <a:cubicBezTo>
                  <a:pt x="9455" y="6999"/>
                  <a:pt x="9454" y="6929"/>
                  <a:pt x="9409" y="6929"/>
                </a:cubicBezTo>
                <a:close/>
                <a:moveTo>
                  <a:pt x="11573" y="6956"/>
                </a:moveTo>
                <a:cubicBezTo>
                  <a:pt x="11560" y="6956"/>
                  <a:pt x="11547" y="6974"/>
                  <a:pt x="11559" y="6986"/>
                </a:cubicBezTo>
                <a:cubicBezTo>
                  <a:pt x="11566" y="6992"/>
                  <a:pt x="11571" y="6997"/>
                  <a:pt x="11575" y="7002"/>
                </a:cubicBezTo>
                <a:cubicBezTo>
                  <a:pt x="11579" y="7006"/>
                  <a:pt x="11583" y="7007"/>
                  <a:pt x="11587" y="7007"/>
                </a:cubicBezTo>
                <a:cubicBezTo>
                  <a:pt x="11600" y="7007"/>
                  <a:pt x="11613" y="6989"/>
                  <a:pt x="11600" y="6977"/>
                </a:cubicBezTo>
                <a:lnTo>
                  <a:pt x="11585" y="6961"/>
                </a:lnTo>
                <a:cubicBezTo>
                  <a:pt x="11581" y="6958"/>
                  <a:pt x="11577" y="6956"/>
                  <a:pt x="11573" y="6956"/>
                </a:cubicBezTo>
                <a:close/>
                <a:moveTo>
                  <a:pt x="2225" y="6973"/>
                </a:moveTo>
                <a:cubicBezTo>
                  <a:pt x="2204" y="6973"/>
                  <a:pt x="2205" y="7008"/>
                  <a:pt x="2226" y="7008"/>
                </a:cubicBezTo>
                <a:cubicBezTo>
                  <a:pt x="2251" y="7008"/>
                  <a:pt x="2251" y="6973"/>
                  <a:pt x="2226" y="6973"/>
                </a:cubicBezTo>
                <a:cubicBezTo>
                  <a:pt x="2226" y="6973"/>
                  <a:pt x="2226" y="6973"/>
                  <a:pt x="2225" y="6973"/>
                </a:cubicBezTo>
                <a:close/>
                <a:moveTo>
                  <a:pt x="8476" y="6928"/>
                </a:moveTo>
                <a:cubicBezTo>
                  <a:pt x="8471" y="6928"/>
                  <a:pt x="8465" y="6929"/>
                  <a:pt x="8460" y="6932"/>
                </a:cubicBezTo>
                <a:cubicBezTo>
                  <a:pt x="8427" y="6949"/>
                  <a:pt x="8393" y="6956"/>
                  <a:pt x="8356" y="6956"/>
                </a:cubicBezTo>
                <a:cubicBezTo>
                  <a:pt x="8351" y="6956"/>
                  <a:pt x="8347" y="6956"/>
                  <a:pt x="8342" y="6956"/>
                </a:cubicBezTo>
                <a:cubicBezTo>
                  <a:pt x="8342" y="6956"/>
                  <a:pt x="8341" y="6956"/>
                  <a:pt x="8340" y="6956"/>
                </a:cubicBezTo>
                <a:cubicBezTo>
                  <a:pt x="8296" y="6956"/>
                  <a:pt x="8297" y="7025"/>
                  <a:pt x="8342" y="7026"/>
                </a:cubicBezTo>
                <a:cubicBezTo>
                  <a:pt x="8348" y="7027"/>
                  <a:pt x="8353" y="7027"/>
                  <a:pt x="8358" y="7027"/>
                </a:cubicBezTo>
                <a:cubicBezTo>
                  <a:pt x="8406" y="7027"/>
                  <a:pt x="8453" y="7014"/>
                  <a:pt x="8495" y="6993"/>
                </a:cubicBezTo>
                <a:cubicBezTo>
                  <a:pt x="8531" y="6976"/>
                  <a:pt x="8509" y="6928"/>
                  <a:pt x="8476" y="6928"/>
                </a:cubicBezTo>
                <a:close/>
                <a:moveTo>
                  <a:pt x="21387" y="6961"/>
                </a:moveTo>
                <a:cubicBezTo>
                  <a:pt x="21360" y="6961"/>
                  <a:pt x="21336" y="6996"/>
                  <a:pt x="21360" y="7022"/>
                </a:cubicBezTo>
                <a:cubicBezTo>
                  <a:pt x="21367" y="7029"/>
                  <a:pt x="21375" y="7032"/>
                  <a:pt x="21383" y="7032"/>
                </a:cubicBezTo>
                <a:cubicBezTo>
                  <a:pt x="21411" y="7032"/>
                  <a:pt x="21436" y="6997"/>
                  <a:pt x="21411" y="6972"/>
                </a:cubicBezTo>
                <a:cubicBezTo>
                  <a:pt x="21404" y="6964"/>
                  <a:pt x="21396" y="6961"/>
                  <a:pt x="21387" y="6961"/>
                </a:cubicBezTo>
                <a:close/>
                <a:moveTo>
                  <a:pt x="16043" y="6973"/>
                </a:moveTo>
                <a:cubicBezTo>
                  <a:pt x="15999" y="6973"/>
                  <a:pt x="15997" y="7044"/>
                  <a:pt x="16044" y="7044"/>
                </a:cubicBezTo>
                <a:cubicBezTo>
                  <a:pt x="16090" y="7044"/>
                  <a:pt x="16090" y="6973"/>
                  <a:pt x="16044" y="6973"/>
                </a:cubicBezTo>
                <a:cubicBezTo>
                  <a:pt x="16044" y="6973"/>
                  <a:pt x="16044" y="6973"/>
                  <a:pt x="16043" y="6973"/>
                </a:cubicBezTo>
                <a:close/>
                <a:moveTo>
                  <a:pt x="17307" y="6915"/>
                </a:moveTo>
                <a:cubicBezTo>
                  <a:pt x="17280" y="6915"/>
                  <a:pt x="17255" y="6952"/>
                  <a:pt x="17280" y="6976"/>
                </a:cubicBezTo>
                <a:cubicBezTo>
                  <a:pt x="17300" y="6996"/>
                  <a:pt x="17320" y="7017"/>
                  <a:pt x="17341" y="7036"/>
                </a:cubicBezTo>
                <a:cubicBezTo>
                  <a:pt x="17349" y="7043"/>
                  <a:pt x="17357" y="7047"/>
                  <a:pt x="17365" y="7047"/>
                </a:cubicBezTo>
                <a:cubicBezTo>
                  <a:pt x="17392" y="7047"/>
                  <a:pt x="17416" y="7011"/>
                  <a:pt x="17390" y="6986"/>
                </a:cubicBezTo>
                <a:cubicBezTo>
                  <a:pt x="17372" y="6967"/>
                  <a:pt x="17352" y="6946"/>
                  <a:pt x="17331" y="6926"/>
                </a:cubicBezTo>
                <a:cubicBezTo>
                  <a:pt x="17323" y="6918"/>
                  <a:pt x="17315" y="6915"/>
                  <a:pt x="17307" y="6915"/>
                </a:cubicBezTo>
                <a:close/>
                <a:moveTo>
                  <a:pt x="19545" y="6997"/>
                </a:moveTo>
                <a:cubicBezTo>
                  <a:pt x="19499" y="6997"/>
                  <a:pt x="19499" y="7067"/>
                  <a:pt x="19545" y="7067"/>
                </a:cubicBezTo>
                <a:cubicBezTo>
                  <a:pt x="19546" y="7067"/>
                  <a:pt x="19547" y="7067"/>
                  <a:pt x="19547" y="7067"/>
                </a:cubicBezTo>
                <a:cubicBezTo>
                  <a:pt x="19589" y="7067"/>
                  <a:pt x="19590" y="6998"/>
                  <a:pt x="19545" y="6997"/>
                </a:cubicBezTo>
                <a:close/>
                <a:moveTo>
                  <a:pt x="23734" y="6996"/>
                </a:moveTo>
                <a:cubicBezTo>
                  <a:pt x="23726" y="6996"/>
                  <a:pt x="23718" y="6999"/>
                  <a:pt x="23711" y="7006"/>
                </a:cubicBezTo>
                <a:lnTo>
                  <a:pt x="23695" y="7022"/>
                </a:lnTo>
                <a:cubicBezTo>
                  <a:pt x="23670" y="7047"/>
                  <a:pt x="23694" y="7082"/>
                  <a:pt x="23721" y="7082"/>
                </a:cubicBezTo>
                <a:cubicBezTo>
                  <a:pt x="23729" y="7082"/>
                  <a:pt x="23737" y="7079"/>
                  <a:pt x="23744" y="7071"/>
                </a:cubicBezTo>
                <a:lnTo>
                  <a:pt x="23760" y="7056"/>
                </a:lnTo>
                <a:cubicBezTo>
                  <a:pt x="23786" y="7031"/>
                  <a:pt x="23761" y="6996"/>
                  <a:pt x="23734" y="6996"/>
                </a:cubicBezTo>
                <a:close/>
                <a:moveTo>
                  <a:pt x="3549" y="7036"/>
                </a:moveTo>
                <a:cubicBezTo>
                  <a:pt x="3545" y="7036"/>
                  <a:pt x="3542" y="7037"/>
                  <a:pt x="3538" y="7041"/>
                </a:cubicBezTo>
                <a:lnTo>
                  <a:pt x="3522" y="7057"/>
                </a:lnTo>
                <a:cubicBezTo>
                  <a:pt x="3510" y="7069"/>
                  <a:pt x="3522" y="7087"/>
                  <a:pt x="3535" y="7087"/>
                </a:cubicBezTo>
                <a:cubicBezTo>
                  <a:pt x="3539" y="7087"/>
                  <a:pt x="3543" y="7085"/>
                  <a:pt x="3546" y="7082"/>
                </a:cubicBezTo>
                <a:lnTo>
                  <a:pt x="3562" y="7066"/>
                </a:lnTo>
                <a:cubicBezTo>
                  <a:pt x="3574" y="7054"/>
                  <a:pt x="3562" y="7036"/>
                  <a:pt x="3549" y="7036"/>
                </a:cubicBezTo>
                <a:close/>
                <a:moveTo>
                  <a:pt x="14889" y="7034"/>
                </a:moveTo>
                <a:cubicBezTo>
                  <a:pt x="14843" y="7034"/>
                  <a:pt x="14843" y="7104"/>
                  <a:pt x="14889" y="7104"/>
                </a:cubicBezTo>
                <a:lnTo>
                  <a:pt x="15009" y="7104"/>
                </a:lnTo>
                <a:cubicBezTo>
                  <a:pt x="15010" y="7104"/>
                  <a:pt x="15010" y="7104"/>
                  <a:pt x="15011" y="7104"/>
                </a:cubicBezTo>
                <a:cubicBezTo>
                  <a:pt x="15054" y="7104"/>
                  <a:pt x="15054" y="7034"/>
                  <a:pt x="15009" y="7034"/>
                </a:cubicBezTo>
                <a:close/>
                <a:moveTo>
                  <a:pt x="16886" y="7066"/>
                </a:moveTo>
                <a:cubicBezTo>
                  <a:pt x="16872" y="7066"/>
                  <a:pt x="16860" y="7084"/>
                  <a:pt x="16872" y="7096"/>
                </a:cubicBezTo>
                <a:lnTo>
                  <a:pt x="16888" y="7112"/>
                </a:lnTo>
                <a:cubicBezTo>
                  <a:pt x="16891" y="7116"/>
                  <a:pt x="16895" y="7118"/>
                  <a:pt x="16899" y="7118"/>
                </a:cubicBezTo>
                <a:cubicBezTo>
                  <a:pt x="16913" y="7118"/>
                  <a:pt x="16925" y="7100"/>
                  <a:pt x="16913" y="7087"/>
                </a:cubicBezTo>
                <a:lnTo>
                  <a:pt x="16897" y="7071"/>
                </a:lnTo>
                <a:cubicBezTo>
                  <a:pt x="16893" y="7068"/>
                  <a:pt x="16889" y="7066"/>
                  <a:pt x="16886" y="7066"/>
                </a:cubicBezTo>
                <a:close/>
                <a:moveTo>
                  <a:pt x="12205" y="6982"/>
                </a:moveTo>
                <a:cubicBezTo>
                  <a:pt x="12200" y="6982"/>
                  <a:pt x="12194" y="6983"/>
                  <a:pt x="12189" y="6985"/>
                </a:cubicBezTo>
                <a:cubicBezTo>
                  <a:pt x="12165" y="6996"/>
                  <a:pt x="12140" y="7004"/>
                  <a:pt x="12115" y="7015"/>
                </a:cubicBezTo>
                <a:cubicBezTo>
                  <a:pt x="12088" y="7025"/>
                  <a:pt x="12069" y="7050"/>
                  <a:pt x="12078" y="7081"/>
                </a:cubicBezTo>
                <a:cubicBezTo>
                  <a:pt x="12083" y="7101"/>
                  <a:pt x="12105" y="7120"/>
                  <a:pt x="12129" y="7120"/>
                </a:cubicBezTo>
                <a:cubicBezTo>
                  <a:pt x="12134" y="7120"/>
                  <a:pt x="12139" y="7119"/>
                  <a:pt x="12144" y="7117"/>
                </a:cubicBezTo>
                <a:cubicBezTo>
                  <a:pt x="12168" y="7107"/>
                  <a:pt x="12193" y="7097"/>
                  <a:pt x="12218" y="7087"/>
                </a:cubicBezTo>
                <a:cubicBezTo>
                  <a:pt x="12245" y="7077"/>
                  <a:pt x="12263" y="7051"/>
                  <a:pt x="12255" y="7022"/>
                </a:cubicBezTo>
                <a:cubicBezTo>
                  <a:pt x="12250" y="7002"/>
                  <a:pt x="12228" y="6982"/>
                  <a:pt x="12205" y="6982"/>
                </a:cubicBezTo>
                <a:close/>
                <a:moveTo>
                  <a:pt x="7771" y="7060"/>
                </a:moveTo>
                <a:cubicBezTo>
                  <a:pt x="7725" y="7060"/>
                  <a:pt x="7724" y="7130"/>
                  <a:pt x="7771" y="7130"/>
                </a:cubicBezTo>
                <a:cubicBezTo>
                  <a:pt x="7817" y="7130"/>
                  <a:pt x="7817" y="7060"/>
                  <a:pt x="7771" y="7060"/>
                </a:cubicBezTo>
                <a:close/>
                <a:moveTo>
                  <a:pt x="7322" y="6997"/>
                </a:moveTo>
                <a:cubicBezTo>
                  <a:pt x="7281" y="6997"/>
                  <a:pt x="7244" y="7050"/>
                  <a:pt x="7281" y="7087"/>
                </a:cubicBezTo>
                <a:lnTo>
                  <a:pt x="7311" y="7117"/>
                </a:lnTo>
                <a:cubicBezTo>
                  <a:pt x="7322" y="7128"/>
                  <a:pt x="7335" y="7133"/>
                  <a:pt x="7347" y="7133"/>
                </a:cubicBezTo>
                <a:cubicBezTo>
                  <a:pt x="7388" y="7133"/>
                  <a:pt x="7426" y="7079"/>
                  <a:pt x="7388" y="7043"/>
                </a:cubicBezTo>
                <a:lnTo>
                  <a:pt x="7358" y="7013"/>
                </a:lnTo>
                <a:cubicBezTo>
                  <a:pt x="7347" y="7002"/>
                  <a:pt x="7334" y="6997"/>
                  <a:pt x="7322" y="6997"/>
                </a:cubicBezTo>
                <a:close/>
                <a:moveTo>
                  <a:pt x="9993" y="7079"/>
                </a:moveTo>
                <a:cubicBezTo>
                  <a:pt x="9988" y="7079"/>
                  <a:pt x="9982" y="7080"/>
                  <a:pt x="9977" y="7083"/>
                </a:cubicBezTo>
                <a:cubicBezTo>
                  <a:pt x="9966" y="7088"/>
                  <a:pt x="9957" y="7093"/>
                  <a:pt x="9946" y="7099"/>
                </a:cubicBezTo>
                <a:cubicBezTo>
                  <a:pt x="9910" y="7117"/>
                  <a:pt x="9932" y="7165"/>
                  <a:pt x="9965" y="7165"/>
                </a:cubicBezTo>
                <a:cubicBezTo>
                  <a:pt x="9970" y="7165"/>
                  <a:pt x="9976" y="7163"/>
                  <a:pt x="9982" y="7160"/>
                </a:cubicBezTo>
                <a:cubicBezTo>
                  <a:pt x="9992" y="7155"/>
                  <a:pt x="10001" y="7150"/>
                  <a:pt x="10011" y="7145"/>
                </a:cubicBezTo>
                <a:cubicBezTo>
                  <a:pt x="10046" y="7127"/>
                  <a:pt x="10026" y="7079"/>
                  <a:pt x="9993" y="7079"/>
                </a:cubicBezTo>
                <a:close/>
                <a:moveTo>
                  <a:pt x="10559" y="7109"/>
                </a:moveTo>
                <a:cubicBezTo>
                  <a:pt x="10541" y="7109"/>
                  <a:pt x="10523" y="7121"/>
                  <a:pt x="10523" y="7144"/>
                </a:cubicBezTo>
                <a:lnTo>
                  <a:pt x="10523" y="7159"/>
                </a:lnTo>
                <a:cubicBezTo>
                  <a:pt x="10523" y="7182"/>
                  <a:pt x="10541" y="7194"/>
                  <a:pt x="10559" y="7194"/>
                </a:cubicBezTo>
                <a:cubicBezTo>
                  <a:pt x="10577" y="7194"/>
                  <a:pt x="10595" y="7182"/>
                  <a:pt x="10595" y="7159"/>
                </a:cubicBezTo>
                <a:lnTo>
                  <a:pt x="10595" y="7144"/>
                </a:lnTo>
                <a:cubicBezTo>
                  <a:pt x="10595" y="7121"/>
                  <a:pt x="10577" y="7109"/>
                  <a:pt x="10559" y="7109"/>
                </a:cubicBezTo>
                <a:close/>
                <a:moveTo>
                  <a:pt x="11829" y="7152"/>
                </a:moveTo>
                <a:cubicBezTo>
                  <a:pt x="11813" y="7152"/>
                  <a:pt x="11803" y="7175"/>
                  <a:pt x="11820" y="7184"/>
                </a:cubicBezTo>
                <a:cubicBezTo>
                  <a:pt x="11831" y="7190"/>
                  <a:pt x="11840" y="7195"/>
                  <a:pt x="11851" y="7200"/>
                </a:cubicBezTo>
                <a:cubicBezTo>
                  <a:pt x="11854" y="7202"/>
                  <a:pt x="11857" y="7202"/>
                  <a:pt x="11859" y="7202"/>
                </a:cubicBezTo>
                <a:cubicBezTo>
                  <a:pt x="11876" y="7202"/>
                  <a:pt x="11886" y="7179"/>
                  <a:pt x="11868" y="7170"/>
                </a:cubicBezTo>
                <a:cubicBezTo>
                  <a:pt x="11858" y="7165"/>
                  <a:pt x="11849" y="7159"/>
                  <a:pt x="11838" y="7154"/>
                </a:cubicBezTo>
                <a:cubicBezTo>
                  <a:pt x="11835" y="7153"/>
                  <a:pt x="11832" y="7152"/>
                  <a:pt x="11829" y="7152"/>
                </a:cubicBezTo>
                <a:close/>
                <a:moveTo>
                  <a:pt x="18794" y="7174"/>
                </a:moveTo>
                <a:cubicBezTo>
                  <a:pt x="18790" y="7174"/>
                  <a:pt x="18786" y="7176"/>
                  <a:pt x="18783" y="7179"/>
                </a:cubicBezTo>
                <a:lnTo>
                  <a:pt x="18767" y="7195"/>
                </a:lnTo>
                <a:cubicBezTo>
                  <a:pt x="18754" y="7207"/>
                  <a:pt x="18767" y="7224"/>
                  <a:pt x="18780" y="7224"/>
                </a:cubicBezTo>
                <a:cubicBezTo>
                  <a:pt x="18784" y="7224"/>
                  <a:pt x="18788" y="7223"/>
                  <a:pt x="18792" y="7219"/>
                </a:cubicBezTo>
                <a:lnTo>
                  <a:pt x="18808" y="7203"/>
                </a:lnTo>
                <a:cubicBezTo>
                  <a:pt x="18820" y="7191"/>
                  <a:pt x="18808" y="7174"/>
                  <a:pt x="18794" y="7174"/>
                </a:cubicBezTo>
                <a:close/>
                <a:moveTo>
                  <a:pt x="19200" y="7161"/>
                </a:moveTo>
                <a:cubicBezTo>
                  <a:pt x="19153" y="7161"/>
                  <a:pt x="19152" y="7233"/>
                  <a:pt x="19200" y="7233"/>
                </a:cubicBezTo>
                <a:cubicBezTo>
                  <a:pt x="19245" y="7233"/>
                  <a:pt x="19245" y="7161"/>
                  <a:pt x="19200" y="7161"/>
                </a:cubicBezTo>
                <a:close/>
                <a:moveTo>
                  <a:pt x="14076" y="7035"/>
                </a:moveTo>
                <a:cubicBezTo>
                  <a:pt x="14071" y="7035"/>
                  <a:pt x="14065" y="7036"/>
                  <a:pt x="14059" y="7039"/>
                </a:cubicBezTo>
                <a:cubicBezTo>
                  <a:pt x="14027" y="7054"/>
                  <a:pt x="13994" y="7063"/>
                  <a:pt x="13959" y="7063"/>
                </a:cubicBezTo>
                <a:cubicBezTo>
                  <a:pt x="13953" y="7063"/>
                  <a:pt x="13947" y="7062"/>
                  <a:pt x="13942" y="7062"/>
                </a:cubicBezTo>
                <a:cubicBezTo>
                  <a:pt x="13941" y="7062"/>
                  <a:pt x="13940" y="7062"/>
                  <a:pt x="13940" y="7062"/>
                </a:cubicBezTo>
                <a:cubicBezTo>
                  <a:pt x="13901" y="7062"/>
                  <a:pt x="13896" y="7118"/>
                  <a:pt x="13929" y="7130"/>
                </a:cubicBezTo>
                <a:cubicBezTo>
                  <a:pt x="13911" y="7137"/>
                  <a:pt x="13899" y="7156"/>
                  <a:pt x="13911" y="7179"/>
                </a:cubicBezTo>
                <a:cubicBezTo>
                  <a:pt x="13922" y="7195"/>
                  <a:pt x="13931" y="7209"/>
                  <a:pt x="13942" y="7223"/>
                </a:cubicBezTo>
                <a:cubicBezTo>
                  <a:pt x="13949" y="7235"/>
                  <a:pt x="13960" y="7239"/>
                  <a:pt x="13971" y="7239"/>
                </a:cubicBezTo>
                <a:cubicBezTo>
                  <a:pt x="13996" y="7239"/>
                  <a:pt x="14020" y="7215"/>
                  <a:pt x="14003" y="7188"/>
                </a:cubicBezTo>
                <a:cubicBezTo>
                  <a:pt x="13994" y="7174"/>
                  <a:pt x="13984" y="7158"/>
                  <a:pt x="13973" y="7144"/>
                </a:cubicBezTo>
                <a:cubicBezTo>
                  <a:pt x="13970" y="7139"/>
                  <a:pt x="13966" y="7135"/>
                  <a:pt x="13963" y="7133"/>
                </a:cubicBezTo>
                <a:cubicBezTo>
                  <a:pt x="14008" y="7132"/>
                  <a:pt x="14054" y="7118"/>
                  <a:pt x="14095" y="7099"/>
                </a:cubicBezTo>
                <a:cubicBezTo>
                  <a:pt x="14131" y="7082"/>
                  <a:pt x="14109" y="7035"/>
                  <a:pt x="14076" y="7035"/>
                </a:cubicBezTo>
                <a:close/>
                <a:moveTo>
                  <a:pt x="6494" y="7145"/>
                </a:moveTo>
                <a:cubicBezTo>
                  <a:pt x="6426" y="7145"/>
                  <a:pt x="6425" y="7253"/>
                  <a:pt x="6494" y="7253"/>
                </a:cubicBezTo>
                <a:cubicBezTo>
                  <a:pt x="6562" y="7250"/>
                  <a:pt x="6562" y="7145"/>
                  <a:pt x="6494" y="7145"/>
                </a:cubicBezTo>
                <a:close/>
                <a:moveTo>
                  <a:pt x="21682" y="7180"/>
                </a:moveTo>
                <a:cubicBezTo>
                  <a:pt x="21655" y="7180"/>
                  <a:pt x="21630" y="7215"/>
                  <a:pt x="21654" y="7240"/>
                </a:cubicBezTo>
                <a:cubicBezTo>
                  <a:pt x="21662" y="7248"/>
                  <a:pt x="21668" y="7255"/>
                  <a:pt x="21675" y="7261"/>
                </a:cubicBezTo>
                <a:cubicBezTo>
                  <a:pt x="21683" y="7268"/>
                  <a:pt x="21691" y="7271"/>
                  <a:pt x="21699" y="7271"/>
                </a:cubicBezTo>
                <a:cubicBezTo>
                  <a:pt x="21727" y="7271"/>
                  <a:pt x="21751" y="7237"/>
                  <a:pt x="21726" y="7212"/>
                </a:cubicBezTo>
                <a:lnTo>
                  <a:pt x="21705" y="7191"/>
                </a:lnTo>
                <a:cubicBezTo>
                  <a:pt x="21698" y="7183"/>
                  <a:pt x="21690" y="7180"/>
                  <a:pt x="21682" y="7180"/>
                </a:cubicBezTo>
                <a:close/>
                <a:moveTo>
                  <a:pt x="12983" y="7140"/>
                </a:moveTo>
                <a:cubicBezTo>
                  <a:pt x="12969" y="7140"/>
                  <a:pt x="12957" y="7158"/>
                  <a:pt x="12970" y="7171"/>
                </a:cubicBezTo>
                <a:cubicBezTo>
                  <a:pt x="13000" y="7205"/>
                  <a:pt x="13031" y="7240"/>
                  <a:pt x="13062" y="7275"/>
                </a:cubicBezTo>
                <a:cubicBezTo>
                  <a:pt x="13065" y="7278"/>
                  <a:pt x="13069" y="7280"/>
                  <a:pt x="13072" y="7280"/>
                </a:cubicBezTo>
                <a:cubicBezTo>
                  <a:pt x="13085" y="7280"/>
                  <a:pt x="13097" y="7262"/>
                  <a:pt x="13087" y="7249"/>
                </a:cubicBezTo>
                <a:cubicBezTo>
                  <a:pt x="13056" y="7216"/>
                  <a:pt x="13025" y="7180"/>
                  <a:pt x="12995" y="7146"/>
                </a:cubicBezTo>
                <a:cubicBezTo>
                  <a:pt x="12991" y="7142"/>
                  <a:pt x="12987" y="7140"/>
                  <a:pt x="12983" y="7140"/>
                </a:cubicBezTo>
                <a:close/>
                <a:moveTo>
                  <a:pt x="13400" y="7154"/>
                </a:moveTo>
                <a:cubicBezTo>
                  <a:pt x="13386" y="7154"/>
                  <a:pt x="13373" y="7161"/>
                  <a:pt x="13370" y="7179"/>
                </a:cubicBezTo>
                <a:cubicBezTo>
                  <a:pt x="13361" y="7214"/>
                  <a:pt x="13370" y="7245"/>
                  <a:pt x="13392" y="7273"/>
                </a:cubicBezTo>
                <a:cubicBezTo>
                  <a:pt x="13397" y="7281"/>
                  <a:pt x="13406" y="7284"/>
                  <a:pt x="13415" y="7284"/>
                </a:cubicBezTo>
                <a:cubicBezTo>
                  <a:pt x="13425" y="7284"/>
                  <a:pt x="13435" y="7280"/>
                  <a:pt x="13441" y="7273"/>
                </a:cubicBezTo>
                <a:cubicBezTo>
                  <a:pt x="13456" y="7259"/>
                  <a:pt x="13454" y="7238"/>
                  <a:pt x="13441" y="7223"/>
                </a:cubicBezTo>
                <a:cubicBezTo>
                  <a:pt x="13436" y="7218"/>
                  <a:pt x="13435" y="7207"/>
                  <a:pt x="13437" y="7198"/>
                </a:cubicBezTo>
                <a:cubicBezTo>
                  <a:pt x="13444" y="7171"/>
                  <a:pt x="13421" y="7154"/>
                  <a:pt x="13400" y="7154"/>
                </a:cubicBezTo>
                <a:close/>
                <a:moveTo>
                  <a:pt x="4559" y="7139"/>
                </a:moveTo>
                <a:cubicBezTo>
                  <a:pt x="4518" y="7139"/>
                  <a:pt x="4481" y="7192"/>
                  <a:pt x="4519" y="7229"/>
                </a:cubicBezTo>
                <a:lnTo>
                  <a:pt x="4563" y="7275"/>
                </a:lnTo>
                <a:cubicBezTo>
                  <a:pt x="4574" y="7286"/>
                  <a:pt x="4586" y="7290"/>
                  <a:pt x="4599" y="7290"/>
                </a:cubicBezTo>
                <a:cubicBezTo>
                  <a:pt x="4640" y="7290"/>
                  <a:pt x="4676" y="7237"/>
                  <a:pt x="4639" y="7200"/>
                </a:cubicBezTo>
                <a:lnTo>
                  <a:pt x="4594" y="7155"/>
                </a:lnTo>
                <a:cubicBezTo>
                  <a:pt x="4583" y="7144"/>
                  <a:pt x="4571" y="7139"/>
                  <a:pt x="4559" y="7139"/>
                </a:cubicBezTo>
                <a:close/>
                <a:moveTo>
                  <a:pt x="19695" y="7185"/>
                </a:moveTo>
                <a:cubicBezTo>
                  <a:pt x="19627" y="7185"/>
                  <a:pt x="19626" y="7292"/>
                  <a:pt x="19695" y="7292"/>
                </a:cubicBezTo>
                <a:lnTo>
                  <a:pt x="19711" y="7292"/>
                </a:lnTo>
                <a:cubicBezTo>
                  <a:pt x="19779" y="7292"/>
                  <a:pt x="19781" y="7185"/>
                  <a:pt x="19711" y="7185"/>
                </a:cubicBezTo>
                <a:close/>
                <a:moveTo>
                  <a:pt x="18941" y="7237"/>
                </a:moveTo>
                <a:cubicBezTo>
                  <a:pt x="18897" y="7237"/>
                  <a:pt x="18897" y="7307"/>
                  <a:pt x="18943" y="7307"/>
                </a:cubicBezTo>
                <a:lnTo>
                  <a:pt x="18958" y="7307"/>
                </a:lnTo>
                <a:cubicBezTo>
                  <a:pt x="19004" y="7307"/>
                  <a:pt x="19004" y="7237"/>
                  <a:pt x="18958" y="7237"/>
                </a:cubicBezTo>
                <a:lnTo>
                  <a:pt x="18943" y="7237"/>
                </a:lnTo>
                <a:cubicBezTo>
                  <a:pt x="18942" y="7237"/>
                  <a:pt x="18942" y="7237"/>
                  <a:pt x="18941" y="7237"/>
                </a:cubicBezTo>
                <a:close/>
                <a:moveTo>
                  <a:pt x="1611" y="7224"/>
                </a:moveTo>
                <a:cubicBezTo>
                  <a:pt x="1594" y="7224"/>
                  <a:pt x="1576" y="7236"/>
                  <a:pt x="1576" y="7259"/>
                </a:cubicBezTo>
                <a:lnTo>
                  <a:pt x="1576" y="7275"/>
                </a:lnTo>
                <a:cubicBezTo>
                  <a:pt x="1575" y="7298"/>
                  <a:pt x="1593" y="7309"/>
                  <a:pt x="1610" y="7309"/>
                </a:cubicBezTo>
                <a:cubicBezTo>
                  <a:pt x="1628" y="7309"/>
                  <a:pt x="1646" y="7298"/>
                  <a:pt x="1647" y="7275"/>
                </a:cubicBezTo>
                <a:lnTo>
                  <a:pt x="1647" y="7259"/>
                </a:lnTo>
                <a:cubicBezTo>
                  <a:pt x="1647" y="7236"/>
                  <a:pt x="1629" y="7224"/>
                  <a:pt x="1611" y="7224"/>
                </a:cubicBezTo>
                <a:close/>
                <a:moveTo>
                  <a:pt x="153" y="7221"/>
                </a:moveTo>
                <a:cubicBezTo>
                  <a:pt x="139" y="7221"/>
                  <a:pt x="125" y="7228"/>
                  <a:pt x="120" y="7245"/>
                </a:cubicBezTo>
                <a:cubicBezTo>
                  <a:pt x="114" y="7261"/>
                  <a:pt x="109" y="7276"/>
                  <a:pt x="104" y="7290"/>
                </a:cubicBezTo>
                <a:cubicBezTo>
                  <a:pt x="95" y="7316"/>
                  <a:pt x="117" y="7334"/>
                  <a:pt x="139" y="7334"/>
                </a:cubicBezTo>
                <a:cubicBezTo>
                  <a:pt x="153" y="7334"/>
                  <a:pt x="166" y="7327"/>
                  <a:pt x="172" y="7310"/>
                </a:cubicBezTo>
                <a:cubicBezTo>
                  <a:pt x="177" y="7294"/>
                  <a:pt x="183" y="7280"/>
                  <a:pt x="188" y="7265"/>
                </a:cubicBezTo>
                <a:cubicBezTo>
                  <a:pt x="197" y="7239"/>
                  <a:pt x="175" y="7221"/>
                  <a:pt x="153" y="7221"/>
                </a:cubicBezTo>
                <a:close/>
                <a:moveTo>
                  <a:pt x="15773" y="7302"/>
                </a:moveTo>
                <a:cubicBezTo>
                  <a:pt x="15751" y="7302"/>
                  <a:pt x="15751" y="7336"/>
                  <a:pt x="15773" y="7337"/>
                </a:cubicBezTo>
                <a:lnTo>
                  <a:pt x="15818" y="7337"/>
                </a:lnTo>
                <a:cubicBezTo>
                  <a:pt x="15842" y="7337"/>
                  <a:pt x="15842" y="7302"/>
                  <a:pt x="15818" y="7302"/>
                </a:cubicBezTo>
                <a:close/>
                <a:moveTo>
                  <a:pt x="18355" y="7262"/>
                </a:moveTo>
                <a:cubicBezTo>
                  <a:pt x="18350" y="7262"/>
                  <a:pt x="18344" y="7263"/>
                  <a:pt x="18338" y="7266"/>
                </a:cubicBezTo>
                <a:cubicBezTo>
                  <a:pt x="18328" y="7271"/>
                  <a:pt x="18320" y="7277"/>
                  <a:pt x="18309" y="7282"/>
                </a:cubicBezTo>
                <a:cubicBezTo>
                  <a:pt x="18274" y="7300"/>
                  <a:pt x="18295" y="7348"/>
                  <a:pt x="18327" y="7348"/>
                </a:cubicBezTo>
                <a:cubicBezTo>
                  <a:pt x="18332" y="7348"/>
                  <a:pt x="18338" y="7347"/>
                  <a:pt x="18344" y="7344"/>
                </a:cubicBezTo>
                <a:cubicBezTo>
                  <a:pt x="18354" y="7338"/>
                  <a:pt x="18364" y="7333"/>
                  <a:pt x="18374" y="7328"/>
                </a:cubicBezTo>
                <a:cubicBezTo>
                  <a:pt x="18409" y="7310"/>
                  <a:pt x="18388" y="7262"/>
                  <a:pt x="18355" y="7262"/>
                </a:cubicBezTo>
                <a:close/>
                <a:moveTo>
                  <a:pt x="5711" y="7217"/>
                </a:moveTo>
                <a:cubicBezTo>
                  <a:pt x="5699" y="7217"/>
                  <a:pt x="5687" y="7222"/>
                  <a:pt x="5676" y="7233"/>
                </a:cubicBezTo>
                <a:lnTo>
                  <a:pt x="5646" y="7263"/>
                </a:lnTo>
                <a:cubicBezTo>
                  <a:pt x="5608" y="7300"/>
                  <a:pt x="5644" y="7354"/>
                  <a:pt x="5685" y="7354"/>
                </a:cubicBezTo>
                <a:cubicBezTo>
                  <a:pt x="5697" y="7354"/>
                  <a:pt x="5709" y="7349"/>
                  <a:pt x="5720" y="7338"/>
                </a:cubicBezTo>
                <a:lnTo>
                  <a:pt x="5751" y="7308"/>
                </a:lnTo>
                <a:cubicBezTo>
                  <a:pt x="5788" y="7271"/>
                  <a:pt x="5752" y="7217"/>
                  <a:pt x="5711" y="7217"/>
                </a:cubicBezTo>
                <a:close/>
                <a:moveTo>
                  <a:pt x="12775" y="7274"/>
                </a:moveTo>
                <a:cubicBezTo>
                  <a:pt x="12772" y="7274"/>
                  <a:pt x="12769" y="7275"/>
                  <a:pt x="12765" y="7276"/>
                </a:cubicBezTo>
                <a:cubicBezTo>
                  <a:pt x="12746" y="7281"/>
                  <a:pt x="12726" y="7286"/>
                  <a:pt x="12706" y="7290"/>
                </a:cubicBezTo>
                <a:cubicBezTo>
                  <a:pt x="12664" y="7300"/>
                  <a:pt x="12677" y="7359"/>
                  <a:pt x="12714" y="7359"/>
                </a:cubicBezTo>
                <a:cubicBezTo>
                  <a:pt x="12717" y="7359"/>
                  <a:pt x="12720" y="7359"/>
                  <a:pt x="12723" y="7358"/>
                </a:cubicBezTo>
                <a:cubicBezTo>
                  <a:pt x="12743" y="7353"/>
                  <a:pt x="12763" y="7348"/>
                  <a:pt x="12784" y="7344"/>
                </a:cubicBezTo>
                <a:cubicBezTo>
                  <a:pt x="12825" y="7333"/>
                  <a:pt x="12813" y="7274"/>
                  <a:pt x="12775" y="7274"/>
                </a:cubicBezTo>
                <a:close/>
                <a:moveTo>
                  <a:pt x="975" y="7281"/>
                </a:moveTo>
                <a:cubicBezTo>
                  <a:pt x="964" y="7281"/>
                  <a:pt x="954" y="7287"/>
                  <a:pt x="947" y="7300"/>
                </a:cubicBezTo>
                <a:cubicBezTo>
                  <a:pt x="942" y="7310"/>
                  <a:pt x="937" y="7319"/>
                  <a:pt x="932" y="7329"/>
                </a:cubicBezTo>
                <a:cubicBezTo>
                  <a:pt x="917" y="7357"/>
                  <a:pt x="942" y="7383"/>
                  <a:pt x="965" y="7383"/>
                </a:cubicBezTo>
                <a:cubicBezTo>
                  <a:pt x="976" y="7383"/>
                  <a:pt x="987" y="7378"/>
                  <a:pt x="993" y="7365"/>
                </a:cubicBezTo>
                <a:cubicBezTo>
                  <a:pt x="999" y="7354"/>
                  <a:pt x="1004" y="7344"/>
                  <a:pt x="1009" y="7334"/>
                </a:cubicBezTo>
                <a:cubicBezTo>
                  <a:pt x="1023" y="7307"/>
                  <a:pt x="999" y="7281"/>
                  <a:pt x="975" y="7281"/>
                </a:cubicBezTo>
                <a:close/>
                <a:moveTo>
                  <a:pt x="2842" y="7395"/>
                </a:moveTo>
                <a:cubicBezTo>
                  <a:pt x="2818" y="7395"/>
                  <a:pt x="2818" y="7431"/>
                  <a:pt x="2842" y="7431"/>
                </a:cubicBezTo>
                <a:cubicBezTo>
                  <a:pt x="2865" y="7431"/>
                  <a:pt x="2865" y="7395"/>
                  <a:pt x="2842" y="7395"/>
                </a:cubicBezTo>
                <a:close/>
                <a:moveTo>
                  <a:pt x="14665" y="7320"/>
                </a:moveTo>
                <a:cubicBezTo>
                  <a:pt x="14624" y="7320"/>
                  <a:pt x="14588" y="7374"/>
                  <a:pt x="14625" y="7411"/>
                </a:cubicBezTo>
                <a:lnTo>
                  <a:pt x="14640" y="7426"/>
                </a:lnTo>
                <a:cubicBezTo>
                  <a:pt x="14651" y="7437"/>
                  <a:pt x="14664" y="7442"/>
                  <a:pt x="14676" y="7442"/>
                </a:cubicBezTo>
                <a:cubicBezTo>
                  <a:pt x="14717" y="7442"/>
                  <a:pt x="14754" y="7389"/>
                  <a:pt x="14717" y="7352"/>
                </a:cubicBezTo>
                <a:cubicBezTo>
                  <a:pt x="14712" y="7345"/>
                  <a:pt x="14706" y="7342"/>
                  <a:pt x="14701" y="7336"/>
                </a:cubicBezTo>
                <a:cubicBezTo>
                  <a:pt x="14690" y="7325"/>
                  <a:pt x="14678" y="7320"/>
                  <a:pt x="14665" y="7320"/>
                </a:cubicBezTo>
                <a:close/>
                <a:moveTo>
                  <a:pt x="17802" y="7427"/>
                </a:moveTo>
                <a:cubicBezTo>
                  <a:pt x="17798" y="7427"/>
                  <a:pt x="17794" y="7428"/>
                  <a:pt x="17791" y="7432"/>
                </a:cubicBezTo>
                <a:lnTo>
                  <a:pt x="17775" y="7447"/>
                </a:lnTo>
                <a:cubicBezTo>
                  <a:pt x="17761" y="7460"/>
                  <a:pt x="17773" y="7477"/>
                  <a:pt x="17787" y="7477"/>
                </a:cubicBezTo>
                <a:cubicBezTo>
                  <a:pt x="17791" y="7477"/>
                  <a:pt x="17795" y="7476"/>
                  <a:pt x="17799" y="7473"/>
                </a:cubicBezTo>
                <a:lnTo>
                  <a:pt x="17815" y="7457"/>
                </a:lnTo>
                <a:cubicBezTo>
                  <a:pt x="17828" y="7445"/>
                  <a:pt x="17816" y="7427"/>
                  <a:pt x="17802" y="7427"/>
                </a:cubicBezTo>
                <a:close/>
                <a:moveTo>
                  <a:pt x="11617" y="7452"/>
                </a:moveTo>
                <a:cubicBezTo>
                  <a:pt x="11613" y="7452"/>
                  <a:pt x="11609" y="7453"/>
                  <a:pt x="11606" y="7457"/>
                </a:cubicBezTo>
                <a:cubicBezTo>
                  <a:pt x="11600" y="7463"/>
                  <a:pt x="11595" y="7468"/>
                  <a:pt x="11590" y="7473"/>
                </a:cubicBezTo>
                <a:cubicBezTo>
                  <a:pt x="11577" y="7485"/>
                  <a:pt x="11590" y="7502"/>
                  <a:pt x="11603" y="7502"/>
                </a:cubicBezTo>
                <a:cubicBezTo>
                  <a:pt x="11607" y="7502"/>
                  <a:pt x="11611" y="7500"/>
                  <a:pt x="11615" y="7497"/>
                </a:cubicBezTo>
                <a:lnTo>
                  <a:pt x="11630" y="7481"/>
                </a:lnTo>
                <a:cubicBezTo>
                  <a:pt x="11642" y="7469"/>
                  <a:pt x="11630" y="7452"/>
                  <a:pt x="11617" y="7452"/>
                </a:cubicBezTo>
                <a:close/>
                <a:moveTo>
                  <a:pt x="2048" y="7372"/>
                </a:moveTo>
                <a:cubicBezTo>
                  <a:pt x="2030" y="7372"/>
                  <a:pt x="2010" y="7382"/>
                  <a:pt x="2000" y="7399"/>
                </a:cubicBezTo>
                <a:cubicBezTo>
                  <a:pt x="1984" y="7425"/>
                  <a:pt x="1995" y="7456"/>
                  <a:pt x="2020" y="7473"/>
                </a:cubicBezTo>
                <a:cubicBezTo>
                  <a:pt x="2036" y="7483"/>
                  <a:pt x="2050" y="7491"/>
                  <a:pt x="2064" y="7502"/>
                </a:cubicBezTo>
                <a:cubicBezTo>
                  <a:pt x="2072" y="7507"/>
                  <a:pt x="2080" y="7509"/>
                  <a:pt x="2089" y="7509"/>
                </a:cubicBezTo>
                <a:cubicBezTo>
                  <a:pt x="2108" y="7509"/>
                  <a:pt x="2127" y="7499"/>
                  <a:pt x="2137" y="7483"/>
                </a:cubicBezTo>
                <a:cubicBezTo>
                  <a:pt x="2153" y="7457"/>
                  <a:pt x="2143" y="7425"/>
                  <a:pt x="2119" y="7410"/>
                </a:cubicBezTo>
                <a:cubicBezTo>
                  <a:pt x="2103" y="7399"/>
                  <a:pt x="2088" y="7390"/>
                  <a:pt x="2073" y="7379"/>
                </a:cubicBezTo>
                <a:cubicBezTo>
                  <a:pt x="2066" y="7374"/>
                  <a:pt x="2057" y="7372"/>
                  <a:pt x="2048" y="7372"/>
                </a:cubicBezTo>
                <a:close/>
                <a:moveTo>
                  <a:pt x="10829" y="7439"/>
                </a:moveTo>
                <a:cubicBezTo>
                  <a:pt x="10783" y="7439"/>
                  <a:pt x="10783" y="7510"/>
                  <a:pt x="10829" y="7510"/>
                </a:cubicBezTo>
                <a:cubicBezTo>
                  <a:pt x="10873" y="7510"/>
                  <a:pt x="10874" y="7439"/>
                  <a:pt x="10829" y="7439"/>
                </a:cubicBezTo>
                <a:close/>
                <a:moveTo>
                  <a:pt x="9576" y="7409"/>
                </a:moveTo>
                <a:cubicBezTo>
                  <a:pt x="9553" y="7409"/>
                  <a:pt x="9528" y="7435"/>
                  <a:pt x="9542" y="7463"/>
                </a:cubicBezTo>
                <a:cubicBezTo>
                  <a:pt x="9547" y="7474"/>
                  <a:pt x="9552" y="7483"/>
                  <a:pt x="9557" y="7493"/>
                </a:cubicBezTo>
                <a:cubicBezTo>
                  <a:pt x="9564" y="7506"/>
                  <a:pt x="9574" y="7511"/>
                  <a:pt x="9585" y="7511"/>
                </a:cubicBezTo>
                <a:cubicBezTo>
                  <a:pt x="9608" y="7511"/>
                  <a:pt x="9632" y="7486"/>
                  <a:pt x="9618" y="7458"/>
                </a:cubicBezTo>
                <a:cubicBezTo>
                  <a:pt x="9613" y="7448"/>
                  <a:pt x="9608" y="7438"/>
                  <a:pt x="9604" y="7427"/>
                </a:cubicBezTo>
                <a:cubicBezTo>
                  <a:pt x="9597" y="7415"/>
                  <a:pt x="9587" y="7409"/>
                  <a:pt x="9576" y="7409"/>
                </a:cubicBezTo>
                <a:close/>
                <a:moveTo>
                  <a:pt x="5951" y="7460"/>
                </a:moveTo>
                <a:cubicBezTo>
                  <a:pt x="5907" y="7460"/>
                  <a:pt x="5906" y="7531"/>
                  <a:pt x="5951" y="7531"/>
                </a:cubicBezTo>
                <a:cubicBezTo>
                  <a:pt x="5997" y="7531"/>
                  <a:pt x="5997" y="7460"/>
                  <a:pt x="5951" y="7460"/>
                </a:cubicBezTo>
                <a:close/>
                <a:moveTo>
                  <a:pt x="20625" y="7478"/>
                </a:moveTo>
                <a:cubicBezTo>
                  <a:pt x="20579" y="7478"/>
                  <a:pt x="20579" y="7548"/>
                  <a:pt x="20625" y="7548"/>
                </a:cubicBezTo>
                <a:lnTo>
                  <a:pt x="20641" y="7548"/>
                </a:lnTo>
                <a:cubicBezTo>
                  <a:pt x="20687" y="7548"/>
                  <a:pt x="20687" y="7478"/>
                  <a:pt x="20641" y="7478"/>
                </a:cubicBezTo>
                <a:close/>
                <a:moveTo>
                  <a:pt x="21242" y="7433"/>
                </a:moveTo>
                <a:cubicBezTo>
                  <a:pt x="21219" y="7433"/>
                  <a:pt x="21196" y="7451"/>
                  <a:pt x="21191" y="7473"/>
                </a:cubicBezTo>
                <a:cubicBezTo>
                  <a:pt x="21183" y="7501"/>
                  <a:pt x="21199" y="7530"/>
                  <a:pt x="21228" y="7537"/>
                </a:cubicBezTo>
                <a:cubicBezTo>
                  <a:pt x="21243" y="7543"/>
                  <a:pt x="21258" y="7548"/>
                  <a:pt x="21272" y="7552"/>
                </a:cubicBezTo>
                <a:cubicBezTo>
                  <a:pt x="21277" y="7554"/>
                  <a:pt x="21282" y="7555"/>
                  <a:pt x="21286" y="7555"/>
                </a:cubicBezTo>
                <a:cubicBezTo>
                  <a:pt x="21310" y="7555"/>
                  <a:pt x="21333" y="7537"/>
                  <a:pt x="21338" y="7515"/>
                </a:cubicBezTo>
                <a:cubicBezTo>
                  <a:pt x="21345" y="7486"/>
                  <a:pt x="21328" y="7459"/>
                  <a:pt x="21301" y="7449"/>
                </a:cubicBezTo>
                <a:cubicBezTo>
                  <a:pt x="21285" y="7444"/>
                  <a:pt x="21271" y="7439"/>
                  <a:pt x="21256" y="7436"/>
                </a:cubicBezTo>
                <a:cubicBezTo>
                  <a:pt x="21251" y="7434"/>
                  <a:pt x="21246" y="7433"/>
                  <a:pt x="21242" y="7433"/>
                </a:cubicBezTo>
                <a:close/>
                <a:moveTo>
                  <a:pt x="17680" y="7471"/>
                </a:moveTo>
                <a:cubicBezTo>
                  <a:pt x="17677" y="7471"/>
                  <a:pt x="17674" y="7472"/>
                  <a:pt x="17671" y="7473"/>
                </a:cubicBezTo>
                <a:cubicBezTo>
                  <a:pt x="17646" y="7478"/>
                  <a:pt x="17621" y="7484"/>
                  <a:pt x="17597" y="7489"/>
                </a:cubicBezTo>
                <a:cubicBezTo>
                  <a:pt x="17554" y="7498"/>
                  <a:pt x="17566" y="7558"/>
                  <a:pt x="17605" y="7558"/>
                </a:cubicBezTo>
                <a:cubicBezTo>
                  <a:pt x="17608" y="7558"/>
                  <a:pt x="17611" y="7558"/>
                  <a:pt x="17615" y="7557"/>
                </a:cubicBezTo>
                <a:cubicBezTo>
                  <a:pt x="17640" y="7552"/>
                  <a:pt x="17665" y="7546"/>
                  <a:pt x="17689" y="7541"/>
                </a:cubicBezTo>
                <a:cubicBezTo>
                  <a:pt x="17731" y="7531"/>
                  <a:pt x="17717" y="7471"/>
                  <a:pt x="17680" y="7471"/>
                </a:cubicBezTo>
                <a:close/>
                <a:moveTo>
                  <a:pt x="18207" y="7518"/>
                </a:moveTo>
                <a:cubicBezTo>
                  <a:pt x="18193" y="7518"/>
                  <a:pt x="18182" y="7536"/>
                  <a:pt x="18194" y="7548"/>
                </a:cubicBezTo>
                <a:cubicBezTo>
                  <a:pt x="18199" y="7553"/>
                  <a:pt x="18205" y="7558"/>
                  <a:pt x="18210" y="7564"/>
                </a:cubicBezTo>
                <a:cubicBezTo>
                  <a:pt x="18213" y="7567"/>
                  <a:pt x="18217" y="7569"/>
                  <a:pt x="18221" y="7569"/>
                </a:cubicBezTo>
                <a:cubicBezTo>
                  <a:pt x="18234" y="7569"/>
                  <a:pt x="18246" y="7551"/>
                  <a:pt x="18234" y="7539"/>
                </a:cubicBezTo>
                <a:lnTo>
                  <a:pt x="18218" y="7523"/>
                </a:lnTo>
                <a:cubicBezTo>
                  <a:pt x="18214" y="7519"/>
                  <a:pt x="18211" y="7518"/>
                  <a:pt x="18207" y="7518"/>
                </a:cubicBezTo>
                <a:close/>
                <a:moveTo>
                  <a:pt x="3878" y="7451"/>
                </a:moveTo>
                <a:cubicBezTo>
                  <a:pt x="3859" y="7451"/>
                  <a:pt x="3840" y="7460"/>
                  <a:pt x="3831" y="7478"/>
                </a:cubicBezTo>
                <a:cubicBezTo>
                  <a:pt x="3826" y="7488"/>
                  <a:pt x="3821" y="7497"/>
                  <a:pt x="3816" y="7507"/>
                </a:cubicBezTo>
                <a:cubicBezTo>
                  <a:pt x="3802" y="7533"/>
                  <a:pt x="3807" y="7565"/>
                  <a:pt x="3834" y="7580"/>
                </a:cubicBezTo>
                <a:cubicBezTo>
                  <a:pt x="3843" y="7585"/>
                  <a:pt x="3853" y="7587"/>
                  <a:pt x="3863" y="7587"/>
                </a:cubicBezTo>
                <a:cubicBezTo>
                  <a:pt x="3881" y="7587"/>
                  <a:pt x="3900" y="7579"/>
                  <a:pt x="3908" y="7562"/>
                </a:cubicBezTo>
                <a:cubicBezTo>
                  <a:pt x="3913" y="7551"/>
                  <a:pt x="3918" y="7542"/>
                  <a:pt x="3924" y="7531"/>
                </a:cubicBezTo>
                <a:cubicBezTo>
                  <a:pt x="3937" y="7505"/>
                  <a:pt x="3932" y="7474"/>
                  <a:pt x="3905" y="7458"/>
                </a:cubicBezTo>
                <a:cubicBezTo>
                  <a:pt x="3897" y="7453"/>
                  <a:pt x="3887" y="7451"/>
                  <a:pt x="3878" y="7451"/>
                </a:cubicBezTo>
                <a:close/>
                <a:moveTo>
                  <a:pt x="3174" y="7512"/>
                </a:moveTo>
                <a:cubicBezTo>
                  <a:pt x="3146" y="7512"/>
                  <a:pt x="3122" y="7549"/>
                  <a:pt x="3147" y="7573"/>
                </a:cubicBezTo>
                <a:cubicBezTo>
                  <a:pt x="3157" y="7584"/>
                  <a:pt x="3167" y="7594"/>
                  <a:pt x="3178" y="7603"/>
                </a:cubicBezTo>
                <a:cubicBezTo>
                  <a:pt x="3185" y="7611"/>
                  <a:pt x="3193" y="7614"/>
                  <a:pt x="3201" y="7614"/>
                </a:cubicBezTo>
                <a:cubicBezTo>
                  <a:pt x="3228" y="7614"/>
                  <a:pt x="3253" y="7578"/>
                  <a:pt x="3227" y="7553"/>
                </a:cubicBezTo>
                <a:lnTo>
                  <a:pt x="3198" y="7523"/>
                </a:lnTo>
                <a:cubicBezTo>
                  <a:pt x="3190" y="7515"/>
                  <a:pt x="3182" y="7512"/>
                  <a:pt x="3174" y="7512"/>
                </a:cubicBezTo>
                <a:close/>
                <a:moveTo>
                  <a:pt x="22682" y="7523"/>
                </a:moveTo>
                <a:cubicBezTo>
                  <a:pt x="22670" y="7523"/>
                  <a:pt x="22658" y="7528"/>
                  <a:pt x="22647" y="7539"/>
                </a:cubicBezTo>
                <a:lnTo>
                  <a:pt x="22631" y="7554"/>
                </a:lnTo>
                <a:cubicBezTo>
                  <a:pt x="22594" y="7592"/>
                  <a:pt x="22630" y="7647"/>
                  <a:pt x="22671" y="7647"/>
                </a:cubicBezTo>
                <a:cubicBezTo>
                  <a:pt x="22683" y="7647"/>
                  <a:pt x="22695" y="7642"/>
                  <a:pt x="22706" y="7631"/>
                </a:cubicBezTo>
                <a:lnTo>
                  <a:pt x="22722" y="7615"/>
                </a:lnTo>
                <a:cubicBezTo>
                  <a:pt x="22759" y="7578"/>
                  <a:pt x="22723" y="7523"/>
                  <a:pt x="22682" y="7523"/>
                </a:cubicBezTo>
                <a:close/>
                <a:moveTo>
                  <a:pt x="21948" y="7586"/>
                </a:moveTo>
                <a:cubicBezTo>
                  <a:pt x="21940" y="7586"/>
                  <a:pt x="21932" y="7589"/>
                  <a:pt x="21924" y="7596"/>
                </a:cubicBezTo>
                <a:lnTo>
                  <a:pt x="21909" y="7612"/>
                </a:lnTo>
                <a:cubicBezTo>
                  <a:pt x="21882" y="7636"/>
                  <a:pt x="21907" y="7672"/>
                  <a:pt x="21935" y="7672"/>
                </a:cubicBezTo>
                <a:cubicBezTo>
                  <a:pt x="21942" y="7672"/>
                  <a:pt x="21951" y="7669"/>
                  <a:pt x="21958" y="7662"/>
                </a:cubicBezTo>
                <a:lnTo>
                  <a:pt x="21974" y="7646"/>
                </a:lnTo>
                <a:cubicBezTo>
                  <a:pt x="21999" y="7621"/>
                  <a:pt x="21975" y="7586"/>
                  <a:pt x="21948" y="7586"/>
                </a:cubicBezTo>
                <a:close/>
                <a:moveTo>
                  <a:pt x="18839" y="7544"/>
                </a:moveTo>
                <a:cubicBezTo>
                  <a:pt x="18834" y="7544"/>
                  <a:pt x="18829" y="7545"/>
                  <a:pt x="18825" y="7547"/>
                </a:cubicBezTo>
                <a:cubicBezTo>
                  <a:pt x="18799" y="7557"/>
                  <a:pt x="18774" y="7567"/>
                  <a:pt x="18750" y="7577"/>
                </a:cubicBezTo>
                <a:cubicBezTo>
                  <a:pt x="18724" y="7588"/>
                  <a:pt x="18704" y="7612"/>
                  <a:pt x="18713" y="7642"/>
                </a:cubicBezTo>
                <a:cubicBezTo>
                  <a:pt x="18719" y="7663"/>
                  <a:pt x="18741" y="7682"/>
                  <a:pt x="18763" y="7682"/>
                </a:cubicBezTo>
                <a:cubicBezTo>
                  <a:pt x="18768" y="7682"/>
                  <a:pt x="18773" y="7681"/>
                  <a:pt x="18778" y="7679"/>
                </a:cubicBezTo>
                <a:cubicBezTo>
                  <a:pt x="18804" y="7668"/>
                  <a:pt x="18829" y="7659"/>
                  <a:pt x="18853" y="7649"/>
                </a:cubicBezTo>
                <a:cubicBezTo>
                  <a:pt x="18879" y="7638"/>
                  <a:pt x="18899" y="7614"/>
                  <a:pt x="18891" y="7584"/>
                </a:cubicBezTo>
                <a:cubicBezTo>
                  <a:pt x="18884" y="7563"/>
                  <a:pt x="18861" y="7544"/>
                  <a:pt x="18839" y="7544"/>
                </a:cubicBezTo>
                <a:close/>
                <a:moveTo>
                  <a:pt x="13627" y="7591"/>
                </a:moveTo>
                <a:cubicBezTo>
                  <a:pt x="13603" y="7591"/>
                  <a:pt x="13578" y="7616"/>
                  <a:pt x="13593" y="7643"/>
                </a:cubicBezTo>
                <a:cubicBezTo>
                  <a:pt x="13598" y="7654"/>
                  <a:pt x="13603" y="7663"/>
                  <a:pt x="13609" y="7674"/>
                </a:cubicBezTo>
                <a:cubicBezTo>
                  <a:pt x="13615" y="7686"/>
                  <a:pt x="13626" y="7692"/>
                  <a:pt x="13636" y="7692"/>
                </a:cubicBezTo>
                <a:cubicBezTo>
                  <a:pt x="13660" y="7692"/>
                  <a:pt x="13685" y="7666"/>
                  <a:pt x="13670" y="7638"/>
                </a:cubicBezTo>
                <a:cubicBezTo>
                  <a:pt x="13665" y="7630"/>
                  <a:pt x="13660" y="7619"/>
                  <a:pt x="13655" y="7609"/>
                </a:cubicBezTo>
                <a:cubicBezTo>
                  <a:pt x="13648" y="7596"/>
                  <a:pt x="13637" y="7591"/>
                  <a:pt x="13627" y="7591"/>
                </a:cubicBezTo>
                <a:close/>
                <a:moveTo>
                  <a:pt x="17034" y="7632"/>
                </a:moveTo>
                <a:cubicBezTo>
                  <a:pt x="16989" y="7632"/>
                  <a:pt x="16989" y="7703"/>
                  <a:pt x="17034" y="7703"/>
                </a:cubicBezTo>
                <a:lnTo>
                  <a:pt x="17050" y="7703"/>
                </a:lnTo>
                <a:cubicBezTo>
                  <a:pt x="17050" y="7703"/>
                  <a:pt x="17051" y="7703"/>
                  <a:pt x="17051" y="7703"/>
                </a:cubicBezTo>
                <a:cubicBezTo>
                  <a:pt x="17096" y="7703"/>
                  <a:pt x="17096" y="7633"/>
                  <a:pt x="17050" y="7632"/>
                </a:cubicBezTo>
                <a:close/>
                <a:moveTo>
                  <a:pt x="12626" y="7556"/>
                </a:moveTo>
                <a:cubicBezTo>
                  <a:pt x="12585" y="7556"/>
                  <a:pt x="12549" y="7609"/>
                  <a:pt x="12586" y="7646"/>
                </a:cubicBezTo>
                <a:lnTo>
                  <a:pt x="12630" y="7690"/>
                </a:lnTo>
                <a:cubicBezTo>
                  <a:pt x="12641" y="7702"/>
                  <a:pt x="12654" y="7706"/>
                  <a:pt x="12666" y="7706"/>
                </a:cubicBezTo>
                <a:cubicBezTo>
                  <a:pt x="12707" y="7706"/>
                  <a:pt x="12744" y="7653"/>
                  <a:pt x="12707" y="7616"/>
                </a:cubicBezTo>
                <a:lnTo>
                  <a:pt x="12663" y="7572"/>
                </a:lnTo>
                <a:cubicBezTo>
                  <a:pt x="12651" y="7561"/>
                  <a:pt x="12639" y="7556"/>
                  <a:pt x="12626" y="7556"/>
                </a:cubicBezTo>
                <a:close/>
                <a:moveTo>
                  <a:pt x="7514" y="7645"/>
                </a:moveTo>
                <a:cubicBezTo>
                  <a:pt x="7468" y="7645"/>
                  <a:pt x="7468" y="7716"/>
                  <a:pt x="7514" y="7716"/>
                </a:cubicBezTo>
                <a:cubicBezTo>
                  <a:pt x="7559" y="7716"/>
                  <a:pt x="7559" y="7645"/>
                  <a:pt x="7514" y="7645"/>
                </a:cubicBezTo>
                <a:close/>
                <a:moveTo>
                  <a:pt x="16523" y="7662"/>
                </a:moveTo>
                <a:cubicBezTo>
                  <a:pt x="16478" y="7662"/>
                  <a:pt x="16478" y="7732"/>
                  <a:pt x="16524" y="7732"/>
                </a:cubicBezTo>
                <a:cubicBezTo>
                  <a:pt x="16570" y="7732"/>
                  <a:pt x="16570" y="7662"/>
                  <a:pt x="16524" y="7662"/>
                </a:cubicBezTo>
                <a:cubicBezTo>
                  <a:pt x="16524" y="7662"/>
                  <a:pt x="16523" y="7662"/>
                  <a:pt x="16523" y="7662"/>
                </a:cubicBezTo>
                <a:close/>
                <a:moveTo>
                  <a:pt x="8009" y="7628"/>
                </a:moveTo>
                <a:cubicBezTo>
                  <a:pt x="7940" y="7630"/>
                  <a:pt x="7940" y="7735"/>
                  <a:pt x="8009" y="7735"/>
                </a:cubicBezTo>
                <a:cubicBezTo>
                  <a:pt x="8079" y="7735"/>
                  <a:pt x="8079" y="7628"/>
                  <a:pt x="8009" y="7628"/>
                </a:cubicBezTo>
                <a:close/>
                <a:moveTo>
                  <a:pt x="6883" y="7656"/>
                </a:moveTo>
                <a:cubicBezTo>
                  <a:pt x="6814" y="7656"/>
                  <a:pt x="6814" y="7763"/>
                  <a:pt x="6883" y="7763"/>
                </a:cubicBezTo>
                <a:cubicBezTo>
                  <a:pt x="6951" y="7763"/>
                  <a:pt x="6951" y="7656"/>
                  <a:pt x="6883" y="7656"/>
                </a:cubicBezTo>
                <a:close/>
                <a:moveTo>
                  <a:pt x="9790" y="7712"/>
                </a:moveTo>
                <a:cubicBezTo>
                  <a:pt x="9786" y="7712"/>
                  <a:pt x="9782" y="7713"/>
                  <a:pt x="9779" y="7717"/>
                </a:cubicBezTo>
                <a:lnTo>
                  <a:pt x="9763" y="7732"/>
                </a:lnTo>
                <a:cubicBezTo>
                  <a:pt x="9750" y="7744"/>
                  <a:pt x="9762" y="7763"/>
                  <a:pt x="9776" y="7763"/>
                </a:cubicBezTo>
                <a:cubicBezTo>
                  <a:pt x="9780" y="7763"/>
                  <a:pt x="9784" y="7761"/>
                  <a:pt x="9788" y="7757"/>
                </a:cubicBezTo>
                <a:lnTo>
                  <a:pt x="9804" y="7742"/>
                </a:lnTo>
                <a:cubicBezTo>
                  <a:pt x="9816" y="7730"/>
                  <a:pt x="9803" y="7712"/>
                  <a:pt x="9790" y="7712"/>
                </a:cubicBezTo>
                <a:close/>
                <a:moveTo>
                  <a:pt x="18463" y="7713"/>
                </a:moveTo>
                <a:cubicBezTo>
                  <a:pt x="18447" y="7713"/>
                  <a:pt x="18436" y="7737"/>
                  <a:pt x="18454" y="7746"/>
                </a:cubicBezTo>
                <a:cubicBezTo>
                  <a:pt x="18464" y="7751"/>
                  <a:pt x="18474" y="7756"/>
                  <a:pt x="18484" y="7762"/>
                </a:cubicBezTo>
                <a:cubicBezTo>
                  <a:pt x="18487" y="7763"/>
                  <a:pt x="18490" y="7764"/>
                  <a:pt x="18493" y="7764"/>
                </a:cubicBezTo>
                <a:cubicBezTo>
                  <a:pt x="18509" y="7764"/>
                  <a:pt x="18519" y="7740"/>
                  <a:pt x="18503" y="7731"/>
                </a:cubicBezTo>
                <a:cubicBezTo>
                  <a:pt x="18492" y="7726"/>
                  <a:pt x="18483" y="7721"/>
                  <a:pt x="18473" y="7716"/>
                </a:cubicBezTo>
                <a:cubicBezTo>
                  <a:pt x="18469" y="7714"/>
                  <a:pt x="18466" y="7713"/>
                  <a:pt x="18463" y="7713"/>
                </a:cubicBezTo>
                <a:close/>
                <a:moveTo>
                  <a:pt x="5574" y="7669"/>
                </a:moveTo>
                <a:cubicBezTo>
                  <a:pt x="5569" y="7669"/>
                  <a:pt x="5563" y="7671"/>
                  <a:pt x="5557" y="7675"/>
                </a:cubicBezTo>
                <a:cubicBezTo>
                  <a:pt x="5541" y="7685"/>
                  <a:pt x="5526" y="7695"/>
                  <a:pt x="5513" y="7705"/>
                </a:cubicBezTo>
                <a:cubicBezTo>
                  <a:pt x="5480" y="7726"/>
                  <a:pt x="5500" y="7773"/>
                  <a:pt x="5529" y="7773"/>
                </a:cubicBezTo>
                <a:cubicBezTo>
                  <a:pt x="5535" y="7773"/>
                  <a:pt x="5541" y="7771"/>
                  <a:pt x="5547" y="7767"/>
                </a:cubicBezTo>
                <a:cubicBezTo>
                  <a:pt x="5563" y="7756"/>
                  <a:pt x="5578" y="7747"/>
                  <a:pt x="5592" y="7737"/>
                </a:cubicBezTo>
                <a:cubicBezTo>
                  <a:pt x="5624" y="7715"/>
                  <a:pt x="5604" y="7669"/>
                  <a:pt x="5574" y="7669"/>
                </a:cubicBezTo>
                <a:close/>
                <a:moveTo>
                  <a:pt x="5003" y="7636"/>
                </a:moveTo>
                <a:cubicBezTo>
                  <a:pt x="4999" y="7636"/>
                  <a:pt x="4994" y="7637"/>
                  <a:pt x="4990" y="7638"/>
                </a:cubicBezTo>
                <a:cubicBezTo>
                  <a:pt x="4964" y="7646"/>
                  <a:pt x="4944" y="7677"/>
                  <a:pt x="4953" y="7704"/>
                </a:cubicBezTo>
                <a:cubicBezTo>
                  <a:pt x="4959" y="7719"/>
                  <a:pt x="4964" y="7732"/>
                  <a:pt x="4968" y="7748"/>
                </a:cubicBezTo>
                <a:cubicBezTo>
                  <a:pt x="4975" y="7771"/>
                  <a:pt x="4995" y="7787"/>
                  <a:pt x="5018" y="7787"/>
                </a:cubicBezTo>
                <a:cubicBezTo>
                  <a:pt x="5023" y="7787"/>
                  <a:pt x="5028" y="7786"/>
                  <a:pt x="5033" y="7785"/>
                </a:cubicBezTo>
                <a:cubicBezTo>
                  <a:pt x="5059" y="7777"/>
                  <a:pt x="5079" y="7747"/>
                  <a:pt x="5070" y="7720"/>
                </a:cubicBezTo>
                <a:cubicBezTo>
                  <a:pt x="5064" y="7704"/>
                  <a:pt x="5059" y="7689"/>
                  <a:pt x="5055" y="7675"/>
                </a:cubicBezTo>
                <a:cubicBezTo>
                  <a:pt x="5048" y="7652"/>
                  <a:pt x="5027" y="7636"/>
                  <a:pt x="5003" y="7636"/>
                </a:cubicBezTo>
                <a:close/>
                <a:moveTo>
                  <a:pt x="22593" y="7709"/>
                </a:moveTo>
                <a:cubicBezTo>
                  <a:pt x="22576" y="7709"/>
                  <a:pt x="22558" y="7720"/>
                  <a:pt x="22558" y="7743"/>
                </a:cubicBezTo>
                <a:lnTo>
                  <a:pt x="22558" y="7773"/>
                </a:lnTo>
                <a:cubicBezTo>
                  <a:pt x="22558" y="7796"/>
                  <a:pt x="22576" y="7808"/>
                  <a:pt x="22593" y="7808"/>
                </a:cubicBezTo>
                <a:cubicBezTo>
                  <a:pt x="22611" y="7808"/>
                  <a:pt x="22628" y="7796"/>
                  <a:pt x="22628" y="7773"/>
                </a:cubicBezTo>
                <a:lnTo>
                  <a:pt x="22628" y="7743"/>
                </a:lnTo>
                <a:cubicBezTo>
                  <a:pt x="22628" y="7720"/>
                  <a:pt x="22611" y="7709"/>
                  <a:pt x="22593" y="7709"/>
                </a:cubicBezTo>
                <a:close/>
                <a:moveTo>
                  <a:pt x="8672" y="7690"/>
                </a:moveTo>
                <a:cubicBezTo>
                  <a:pt x="8631" y="7690"/>
                  <a:pt x="8595" y="7744"/>
                  <a:pt x="8632" y="7782"/>
                </a:cubicBezTo>
                <a:lnTo>
                  <a:pt x="8648" y="7797"/>
                </a:lnTo>
                <a:cubicBezTo>
                  <a:pt x="8659" y="7808"/>
                  <a:pt x="8672" y="7813"/>
                  <a:pt x="8684" y="7813"/>
                </a:cubicBezTo>
                <a:cubicBezTo>
                  <a:pt x="8725" y="7813"/>
                  <a:pt x="8762" y="7760"/>
                  <a:pt x="8725" y="7722"/>
                </a:cubicBezTo>
                <a:lnTo>
                  <a:pt x="8709" y="7706"/>
                </a:lnTo>
                <a:cubicBezTo>
                  <a:pt x="8697" y="7695"/>
                  <a:pt x="8685" y="7690"/>
                  <a:pt x="8672" y="7690"/>
                </a:cubicBezTo>
                <a:close/>
                <a:moveTo>
                  <a:pt x="600" y="7657"/>
                </a:moveTo>
                <a:cubicBezTo>
                  <a:pt x="582" y="7657"/>
                  <a:pt x="565" y="7668"/>
                  <a:pt x="566" y="7690"/>
                </a:cubicBezTo>
                <a:cubicBezTo>
                  <a:pt x="569" y="7735"/>
                  <a:pt x="587" y="7777"/>
                  <a:pt x="623" y="7806"/>
                </a:cubicBezTo>
                <a:cubicBezTo>
                  <a:pt x="630" y="7812"/>
                  <a:pt x="639" y="7816"/>
                  <a:pt x="649" y="7816"/>
                </a:cubicBezTo>
                <a:cubicBezTo>
                  <a:pt x="657" y="7816"/>
                  <a:pt x="665" y="7813"/>
                  <a:pt x="672" y="7806"/>
                </a:cubicBezTo>
                <a:cubicBezTo>
                  <a:pt x="685" y="7794"/>
                  <a:pt x="689" y="7769"/>
                  <a:pt x="673" y="7756"/>
                </a:cubicBezTo>
                <a:cubicBezTo>
                  <a:pt x="652" y="7740"/>
                  <a:pt x="638" y="7719"/>
                  <a:pt x="637" y="7690"/>
                </a:cubicBezTo>
                <a:cubicBezTo>
                  <a:pt x="636" y="7668"/>
                  <a:pt x="617" y="7657"/>
                  <a:pt x="600" y="7657"/>
                </a:cubicBezTo>
                <a:close/>
                <a:moveTo>
                  <a:pt x="10691" y="7725"/>
                </a:moveTo>
                <a:cubicBezTo>
                  <a:pt x="10622" y="7725"/>
                  <a:pt x="10622" y="7832"/>
                  <a:pt x="10691" y="7832"/>
                </a:cubicBezTo>
                <a:lnTo>
                  <a:pt x="10707" y="7832"/>
                </a:lnTo>
                <a:cubicBezTo>
                  <a:pt x="10777" y="7832"/>
                  <a:pt x="10777" y="7725"/>
                  <a:pt x="10707" y="7725"/>
                </a:cubicBezTo>
                <a:close/>
                <a:moveTo>
                  <a:pt x="16254" y="7723"/>
                </a:moveTo>
                <a:cubicBezTo>
                  <a:pt x="16230" y="7723"/>
                  <a:pt x="16206" y="7748"/>
                  <a:pt x="16222" y="7774"/>
                </a:cubicBezTo>
                <a:cubicBezTo>
                  <a:pt x="16233" y="7789"/>
                  <a:pt x="16242" y="7804"/>
                  <a:pt x="16253" y="7819"/>
                </a:cubicBezTo>
                <a:cubicBezTo>
                  <a:pt x="16260" y="7831"/>
                  <a:pt x="16271" y="7835"/>
                  <a:pt x="16282" y="7835"/>
                </a:cubicBezTo>
                <a:cubicBezTo>
                  <a:pt x="16307" y="7835"/>
                  <a:pt x="16332" y="7810"/>
                  <a:pt x="16314" y="7784"/>
                </a:cubicBezTo>
                <a:cubicBezTo>
                  <a:pt x="16304" y="7768"/>
                  <a:pt x="16295" y="7753"/>
                  <a:pt x="16284" y="7740"/>
                </a:cubicBezTo>
                <a:cubicBezTo>
                  <a:pt x="16276" y="7728"/>
                  <a:pt x="16265" y="7723"/>
                  <a:pt x="16254" y="7723"/>
                </a:cubicBezTo>
                <a:close/>
                <a:moveTo>
                  <a:pt x="19953" y="7731"/>
                </a:moveTo>
                <a:cubicBezTo>
                  <a:pt x="19947" y="7731"/>
                  <a:pt x="19940" y="7733"/>
                  <a:pt x="19934" y="7738"/>
                </a:cubicBezTo>
                <a:cubicBezTo>
                  <a:pt x="19919" y="7748"/>
                  <a:pt x="19904" y="7759"/>
                  <a:pt x="19889" y="7768"/>
                </a:cubicBezTo>
                <a:cubicBezTo>
                  <a:pt x="19857" y="7790"/>
                  <a:pt x="19877" y="7836"/>
                  <a:pt x="19906" y="7836"/>
                </a:cubicBezTo>
                <a:cubicBezTo>
                  <a:pt x="19912" y="7836"/>
                  <a:pt x="19918" y="7834"/>
                  <a:pt x="19925" y="7830"/>
                </a:cubicBezTo>
                <a:cubicBezTo>
                  <a:pt x="19939" y="7819"/>
                  <a:pt x="19955" y="7809"/>
                  <a:pt x="19970" y="7799"/>
                </a:cubicBezTo>
                <a:cubicBezTo>
                  <a:pt x="20001" y="7778"/>
                  <a:pt x="19982" y="7731"/>
                  <a:pt x="19953" y="7731"/>
                </a:cubicBezTo>
                <a:close/>
                <a:moveTo>
                  <a:pt x="3833" y="7724"/>
                </a:moveTo>
                <a:cubicBezTo>
                  <a:pt x="3806" y="7724"/>
                  <a:pt x="3780" y="7741"/>
                  <a:pt x="3780" y="7776"/>
                </a:cubicBezTo>
                <a:lnTo>
                  <a:pt x="3780" y="7806"/>
                </a:lnTo>
                <a:cubicBezTo>
                  <a:pt x="3780" y="7841"/>
                  <a:pt x="3807" y="7858"/>
                  <a:pt x="3833" y="7858"/>
                </a:cubicBezTo>
                <a:cubicBezTo>
                  <a:pt x="3860" y="7858"/>
                  <a:pt x="3887" y="7841"/>
                  <a:pt x="3887" y="7806"/>
                </a:cubicBezTo>
                <a:lnTo>
                  <a:pt x="3887" y="7776"/>
                </a:lnTo>
                <a:cubicBezTo>
                  <a:pt x="3886" y="7741"/>
                  <a:pt x="3860" y="7724"/>
                  <a:pt x="3833" y="7724"/>
                </a:cubicBezTo>
                <a:close/>
                <a:moveTo>
                  <a:pt x="6769" y="7840"/>
                </a:moveTo>
                <a:cubicBezTo>
                  <a:pt x="6747" y="7840"/>
                  <a:pt x="6747" y="7876"/>
                  <a:pt x="6770" y="7876"/>
                </a:cubicBezTo>
                <a:lnTo>
                  <a:pt x="6814" y="7876"/>
                </a:lnTo>
                <a:cubicBezTo>
                  <a:pt x="6838" y="7876"/>
                  <a:pt x="6838" y="7840"/>
                  <a:pt x="6814" y="7840"/>
                </a:cubicBezTo>
                <a:lnTo>
                  <a:pt x="6770" y="7840"/>
                </a:lnTo>
                <a:cubicBezTo>
                  <a:pt x="6770" y="7840"/>
                  <a:pt x="6769" y="7840"/>
                  <a:pt x="6769" y="7840"/>
                </a:cubicBezTo>
                <a:close/>
                <a:moveTo>
                  <a:pt x="22293" y="7797"/>
                </a:moveTo>
                <a:cubicBezTo>
                  <a:pt x="22266" y="7797"/>
                  <a:pt x="22242" y="7833"/>
                  <a:pt x="22267" y="7857"/>
                </a:cubicBezTo>
                <a:lnTo>
                  <a:pt x="22283" y="7873"/>
                </a:lnTo>
                <a:cubicBezTo>
                  <a:pt x="22290" y="7880"/>
                  <a:pt x="22298" y="7883"/>
                  <a:pt x="22306" y="7883"/>
                </a:cubicBezTo>
                <a:cubicBezTo>
                  <a:pt x="22333" y="7883"/>
                  <a:pt x="22358" y="7848"/>
                  <a:pt x="22333" y="7823"/>
                </a:cubicBezTo>
                <a:lnTo>
                  <a:pt x="22317" y="7808"/>
                </a:lnTo>
                <a:cubicBezTo>
                  <a:pt x="22310" y="7800"/>
                  <a:pt x="22301" y="7797"/>
                  <a:pt x="22293" y="7797"/>
                </a:cubicBezTo>
                <a:close/>
                <a:moveTo>
                  <a:pt x="17712" y="7781"/>
                </a:moveTo>
                <a:cubicBezTo>
                  <a:pt x="17671" y="7781"/>
                  <a:pt x="17635" y="7835"/>
                  <a:pt x="17672" y="7872"/>
                </a:cubicBezTo>
                <a:cubicBezTo>
                  <a:pt x="17677" y="7878"/>
                  <a:pt x="17683" y="7883"/>
                  <a:pt x="17688" y="7887"/>
                </a:cubicBezTo>
                <a:cubicBezTo>
                  <a:pt x="17699" y="7898"/>
                  <a:pt x="17711" y="7903"/>
                  <a:pt x="17723" y="7903"/>
                </a:cubicBezTo>
                <a:cubicBezTo>
                  <a:pt x="17764" y="7903"/>
                  <a:pt x="17802" y="7850"/>
                  <a:pt x="17764" y="7813"/>
                </a:cubicBezTo>
                <a:lnTo>
                  <a:pt x="17749" y="7797"/>
                </a:lnTo>
                <a:cubicBezTo>
                  <a:pt x="17737" y="7786"/>
                  <a:pt x="17725" y="7781"/>
                  <a:pt x="17712" y="7781"/>
                </a:cubicBezTo>
                <a:close/>
                <a:moveTo>
                  <a:pt x="377" y="7836"/>
                </a:moveTo>
                <a:cubicBezTo>
                  <a:pt x="332" y="7836"/>
                  <a:pt x="330" y="7907"/>
                  <a:pt x="377" y="7907"/>
                </a:cubicBezTo>
                <a:cubicBezTo>
                  <a:pt x="423" y="7907"/>
                  <a:pt x="423" y="7836"/>
                  <a:pt x="377" y="7836"/>
                </a:cubicBezTo>
                <a:close/>
                <a:moveTo>
                  <a:pt x="17214" y="7842"/>
                </a:moveTo>
                <a:cubicBezTo>
                  <a:pt x="17168" y="7842"/>
                  <a:pt x="17168" y="7914"/>
                  <a:pt x="17214" y="7914"/>
                </a:cubicBezTo>
                <a:cubicBezTo>
                  <a:pt x="17215" y="7914"/>
                  <a:pt x="17215" y="7914"/>
                  <a:pt x="17215" y="7914"/>
                </a:cubicBezTo>
                <a:cubicBezTo>
                  <a:pt x="17259" y="7914"/>
                  <a:pt x="17259" y="7844"/>
                  <a:pt x="17214" y="7842"/>
                </a:cubicBezTo>
                <a:close/>
                <a:moveTo>
                  <a:pt x="19409" y="7836"/>
                </a:moveTo>
                <a:cubicBezTo>
                  <a:pt x="19406" y="7836"/>
                  <a:pt x="19403" y="7836"/>
                  <a:pt x="19400" y="7837"/>
                </a:cubicBezTo>
                <a:cubicBezTo>
                  <a:pt x="19380" y="7842"/>
                  <a:pt x="19360" y="7848"/>
                  <a:pt x="19339" y="7852"/>
                </a:cubicBezTo>
                <a:cubicBezTo>
                  <a:pt x="19298" y="7861"/>
                  <a:pt x="19310" y="7921"/>
                  <a:pt x="19349" y="7921"/>
                </a:cubicBezTo>
                <a:cubicBezTo>
                  <a:pt x="19351" y="7921"/>
                  <a:pt x="19355" y="7921"/>
                  <a:pt x="19358" y="7920"/>
                </a:cubicBezTo>
                <a:cubicBezTo>
                  <a:pt x="19378" y="7915"/>
                  <a:pt x="19397" y="7909"/>
                  <a:pt x="19417" y="7905"/>
                </a:cubicBezTo>
                <a:cubicBezTo>
                  <a:pt x="19459" y="7895"/>
                  <a:pt x="19446" y="7836"/>
                  <a:pt x="19409" y="7836"/>
                </a:cubicBezTo>
                <a:close/>
                <a:moveTo>
                  <a:pt x="17409" y="7826"/>
                </a:moveTo>
                <a:cubicBezTo>
                  <a:pt x="17341" y="7826"/>
                  <a:pt x="17341" y="7933"/>
                  <a:pt x="17409" y="7933"/>
                </a:cubicBezTo>
                <a:lnTo>
                  <a:pt x="17425" y="7933"/>
                </a:lnTo>
                <a:cubicBezTo>
                  <a:pt x="17493" y="7933"/>
                  <a:pt x="17494" y="7826"/>
                  <a:pt x="17425" y="7826"/>
                </a:cubicBezTo>
                <a:close/>
                <a:moveTo>
                  <a:pt x="14125" y="7803"/>
                </a:moveTo>
                <a:cubicBezTo>
                  <a:pt x="14104" y="7803"/>
                  <a:pt x="14082" y="7820"/>
                  <a:pt x="14087" y="7847"/>
                </a:cubicBezTo>
                <a:cubicBezTo>
                  <a:pt x="14093" y="7872"/>
                  <a:pt x="14098" y="7897"/>
                  <a:pt x="14101" y="7921"/>
                </a:cubicBezTo>
                <a:cubicBezTo>
                  <a:pt x="14105" y="7939"/>
                  <a:pt x="14118" y="7947"/>
                  <a:pt x="14132" y="7947"/>
                </a:cubicBezTo>
                <a:cubicBezTo>
                  <a:pt x="14153" y="7947"/>
                  <a:pt x="14175" y="7929"/>
                  <a:pt x="14169" y="7903"/>
                </a:cubicBezTo>
                <a:cubicBezTo>
                  <a:pt x="14165" y="7878"/>
                  <a:pt x="14161" y="7853"/>
                  <a:pt x="14155" y="7829"/>
                </a:cubicBezTo>
                <a:cubicBezTo>
                  <a:pt x="14152" y="7811"/>
                  <a:pt x="14138" y="7803"/>
                  <a:pt x="14125" y="7803"/>
                </a:cubicBezTo>
                <a:close/>
                <a:moveTo>
                  <a:pt x="4749" y="7879"/>
                </a:moveTo>
                <a:cubicBezTo>
                  <a:pt x="4731" y="7879"/>
                  <a:pt x="4713" y="7891"/>
                  <a:pt x="4713" y="7914"/>
                </a:cubicBezTo>
                <a:lnTo>
                  <a:pt x="4713" y="7929"/>
                </a:lnTo>
                <a:cubicBezTo>
                  <a:pt x="4713" y="7952"/>
                  <a:pt x="4731" y="7964"/>
                  <a:pt x="4749" y="7964"/>
                </a:cubicBezTo>
                <a:cubicBezTo>
                  <a:pt x="4767" y="7964"/>
                  <a:pt x="4785" y="7952"/>
                  <a:pt x="4785" y="7929"/>
                </a:cubicBezTo>
                <a:lnTo>
                  <a:pt x="4785" y="7914"/>
                </a:lnTo>
                <a:cubicBezTo>
                  <a:pt x="4785" y="7891"/>
                  <a:pt x="4767" y="7879"/>
                  <a:pt x="4749" y="7879"/>
                </a:cubicBezTo>
                <a:close/>
                <a:moveTo>
                  <a:pt x="1399" y="7902"/>
                </a:moveTo>
                <a:cubicBezTo>
                  <a:pt x="1386" y="7902"/>
                  <a:pt x="1374" y="7919"/>
                  <a:pt x="1386" y="7931"/>
                </a:cubicBezTo>
                <a:lnTo>
                  <a:pt x="1417" y="7962"/>
                </a:lnTo>
                <a:cubicBezTo>
                  <a:pt x="1420" y="7965"/>
                  <a:pt x="1424" y="7967"/>
                  <a:pt x="1428" y="7967"/>
                </a:cubicBezTo>
                <a:cubicBezTo>
                  <a:pt x="1441" y="7967"/>
                  <a:pt x="1453" y="7949"/>
                  <a:pt x="1441" y="7937"/>
                </a:cubicBezTo>
                <a:lnTo>
                  <a:pt x="1411" y="7907"/>
                </a:lnTo>
                <a:cubicBezTo>
                  <a:pt x="1408" y="7904"/>
                  <a:pt x="1403" y="7902"/>
                  <a:pt x="1399" y="7902"/>
                </a:cubicBezTo>
                <a:close/>
                <a:moveTo>
                  <a:pt x="23990" y="7907"/>
                </a:moveTo>
                <a:cubicBezTo>
                  <a:pt x="23945" y="7907"/>
                  <a:pt x="23945" y="7977"/>
                  <a:pt x="23990" y="7977"/>
                </a:cubicBezTo>
                <a:lnTo>
                  <a:pt x="24111" y="7977"/>
                </a:lnTo>
                <a:cubicBezTo>
                  <a:pt x="24111" y="7977"/>
                  <a:pt x="24111" y="7977"/>
                  <a:pt x="24112" y="7977"/>
                </a:cubicBezTo>
                <a:cubicBezTo>
                  <a:pt x="24156" y="7977"/>
                  <a:pt x="24155" y="7907"/>
                  <a:pt x="24111" y="7907"/>
                </a:cubicBezTo>
                <a:close/>
                <a:moveTo>
                  <a:pt x="16927" y="7951"/>
                </a:moveTo>
                <a:cubicBezTo>
                  <a:pt x="16906" y="7951"/>
                  <a:pt x="16907" y="7986"/>
                  <a:pt x="16928" y="7987"/>
                </a:cubicBezTo>
                <a:cubicBezTo>
                  <a:pt x="16952" y="7987"/>
                  <a:pt x="16952" y="7951"/>
                  <a:pt x="16928" y="7951"/>
                </a:cubicBezTo>
                <a:cubicBezTo>
                  <a:pt x="16928" y="7951"/>
                  <a:pt x="16928" y="7951"/>
                  <a:pt x="16927" y="7951"/>
                </a:cubicBezTo>
                <a:close/>
                <a:moveTo>
                  <a:pt x="11946" y="7867"/>
                </a:moveTo>
                <a:cubicBezTo>
                  <a:pt x="11927" y="7867"/>
                  <a:pt x="11907" y="7876"/>
                  <a:pt x="11899" y="7894"/>
                </a:cubicBezTo>
                <a:cubicBezTo>
                  <a:pt x="11894" y="7904"/>
                  <a:pt x="11888" y="7914"/>
                  <a:pt x="11883" y="7924"/>
                </a:cubicBezTo>
                <a:cubicBezTo>
                  <a:pt x="11871" y="7950"/>
                  <a:pt x="11877" y="7982"/>
                  <a:pt x="11903" y="7997"/>
                </a:cubicBezTo>
                <a:cubicBezTo>
                  <a:pt x="11911" y="8002"/>
                  <a:pt x="11920" y="8005"/>
                  <a:pt x="11929" y="8005"/>
                </a:cubicBezTo>
                <a:cubicBezTo>
                  <a:pt x="11948" y="8005"/>
                  <a:pt x="11967" y="7995"/>
                  <a:pt x="11975" y="7977"/>
                </a:cubicBezTo>
                <a:cubicBezTo>
                  <a:pt x="11982" y="7967"/>
                  <a:pt x="11987" y="7958"/>
                  <a:pt x="11991" y="7947"/>
                </a:cubicBezTo>
                <a:cubicBezTo>
                  <a:pt x="12005" y="7921"/>
                  <a:pt x="11999" y="7889"/>
                  <a:pt x="11972" y="7874"/>
                </a:cubicBezTo>
                <a:cubicBezTo>
                  <a:pt x="11964" y="7869"/>
                  <a:pt x="11955" y="7867"/>
                  <a:pt x="11946" y="7867"/>
                </a:cubicBezTo>
                <a:close/>
                <a:moveTo>
                  <a:pt x="23178" y="7906"/>
                </a:moveTo>
                <a:cubicBezTo>
                  <a:pt x="23173" y="7906"/>
                  <a:pt x="23167" y="7907"/>
                  <a:pt x="23162" y="7910"/>
                </a:cubicBezTo>
                <a:cubicBezTo>
                  <a:pt x="23129" y="7927"/>
                  <a:pt x="23095" y="7935"/>
                  <a:pt x="23058" y="7935"/>
                </a:cubicBezTo>
                <a:cubicBezTo>
                  <a:pt x="23053" y="7935"/>
                  <a:pt x="23049" y="7935"/>
                  <a:pt x="23044" y="7935"/>
                </a:cubicBezTo>
                <a:cubicBezTo>
                  <a:pt x="23043" y="7934"/>
                  <a:pt x="23042" y="7934"/>
                  <a:pt x="23041" y="7934"/>
                </a:cubicBezTo>
                <a:cubicBezTo>
                  <a:pt x="22998" y="7934"/>
                  <a:pt x="22999" y="8004"/>
                  <a:pt x="23044" y="8005"/>
                </a:cubicBezTo>
                <a:cubicBezTo>
                  <a:pt x="23049" y="8005"/>
                  <a:pt x="23054" y="8005"/>
                  <a:pt x="23060" y="8005"/>
                </a:cubicBezTo>
                <a:cubicBezTo>
                  <a:pt x="23108" y="8005"/>
                  <a:pt x="23155" y="7992"/>
                  <a:pt x="23197" y="7971"/>
                </a:cubicBezTo>
                <a:cubicBezTo>
                  <a:pt x="23233" y="7954"/>
                  <a:pt x="23211" y="7906"/>
                  <a:pt x="23178" y="7906"/>
                </a:cubicBezTo>
                <a:close/>
                <a:moveTo>
                  <a:pt x="10661" y="7919"/>
                </a:moveTo>
                <a:cubicBezTo>
                  <a:pt x="10653" y="7919"/>
                  <a:pt x="10645" y="7922"/>
                  <a:pt x="10638" y="7929"/>
                </a:cubicBezTo>
                <a:lnTo>
                  <a:pt x="10622" y="7945"/>
                </a:lnTo>
                <a:cubicBezTo>
                  <a:pt x="10597" y="7970"/>
                  <a:pt x="10621" y="8005"/>
                  <a:pt x="10648" y="8005"/>
                </a:cubicBezTo>
                <a:cubicBezTo>
                  <a:pt x="10656" y="8005"/>
                  <a:pt x="10665" y="8002"/>
                  <a:pt x="10672" y="7994"/>
                </a:cubicBezTo>
                <a:lnTo>
                  <a:pt x="10688" y="7979"/>
                </a:lnTo>
                <a:cubicBezTo>
                  <a:pt x="10712" y="7954"/>
                  <a:pt x="10688" y="7919"/>
                  <a:pt x="10661" y="7919"/>
                </a:cubicBezTo>
                <a:close/>
                <a:moveTo>
                  <a:pt x="8798" y="7965"/>
                </a:moveTo>
                <a:cubicBezTo>
                  <a:pt x="8794" y="7965"/>
                  <a:pt x="8790" y="7967"/>
                  <a:pt x="8786" y="7970"/>
                </a:cubicBezTo>
                <a:lnTo>
                  <a:pt x="8771" y="7986"/>
                </a:lnTo>
                <a:cubicBezTo>
                  <a:pt x="8757" y="7998"/>
                  <a:pt x="8769" y="8016"/>
                  <a:pt x="8783" y="8016"/>
                </a:cubicBezTo>
                <a:cubicBezTo>
                  <a:pt x="8787" y="8016"/>
                  <a:pt x="8791" y="8014"/>
                  <a:pt x="8795" y="8010"/>
                </a:cubicBezTo>
                <a:lnTo>
                  <a:pt x="8811" y="7994"/>
                </a:lnTo>
                <a:cubicBezTo>
                  <a:pt x="8824" y="7982"/>
                  <a:pt x="8812" y="7965"/>
                  <a:pt x="8798" y="7965"/>
                </a:cubicBezTo>
                <a:close/>
                <a:moveTo>
                  <a:pt x="1682" y="7945"/>
                </a:moveTo>
                <a:cubicBezTo>
                  <a:pt x="1674" y="7945"/>
                  <a:pt x="1666" y="7948"/>
                  <a:pt x="1659" y="7955"/>
                </a:cubicBezTo>
                <a:lnTo>
                  <a:pt x="1643" y="7971"/>
                </a:lnTo>
                <a:cubicBezTo>
                  <a:pt x="1618" y="7996"/>
                  <a:pt x="1642" y="8031"/>
                  <a:pt x="1668" y="8031"/>
                </a:cubicBezTo>
                <a:cubicBezTo>
                  <a:pt x="1676" y="8031"/>
                  <a:pt x="1685" y="8028"/>
                  <a:pt x="1692" y="8020"/>
                </a:cubicBezTo>
                <a:lnTo>
                  <a:pt x="1708" y="8005"/>
                </a:lnTo>
                <a:cubicBezTo>
                  <a:pt x="1734" y="7980"/>
                  <a:pt x="1710" y="7945"/>
                  <a:pt x="1682" y="7945"/>
                </a:cubicBezTo>
                <a:close/>
                <a:moveTo>
                  <a:pt x="18250" y="8014"/>
                </a:moveTo>
                <a:cubicBezTo>
                  <a:pt x="18246" y="8014"/>
                  <a:pt x="18242" y="8016"/>
                  <a:pt x="18238" y="8019"/>
                </a:cubicBezTo>
                <a:lnTo>
                  <a:pt x="18222" y="8035"/>
                </a:lnTo>
                <a:cubicBezTo>
                  <a:pt x="18209" y="8047"/>
                  <a:pt x="18222" y="8065"/>
                  <a:pt x="18236" y="8065"/>
                </a:cubicBezTo>
                <a:cubicBezTo>
                  <a:pt x="18240" y="8065"/>
                  <a:pt x="18244" y="8064"/>
                  <a:pt x="18247" y="8060"/>
                </a:cubicBezTo>
                <a:lnTo>
                  <a:pt x="18263" y="8045"/>
                </a:lnTo>
                <a:cubicBezTo>
                  <a:pt x="18276" y="8032"/>
                  <a:pt x="18264" y="8014"/>
                  <a:pt x="18250" y="8014"/>
                </a:cubicBezTo>
                <a:close/>
                <a:moveTo>
                  <a:pt x="11621" y="8015"/>
                </a:moveTo>
                <a:cubicBezTo>
                  <a:pt x="11575" y="8015"/>
                  <a:pt x="11575" y="8086"/>
                  <a:pt x="11621" y="8086"/>
                </a:cubicBezTo>
                <a:lnTo>
                  <a:pt x="11637" y="8086"/>
                </a:lnTo>
                <a:cubicBezTo>
                  <a:pt x="11683" y="8086"/>
                  <a:pt x="11683" y="8015"/>
                  <a:pt x="11637" y="8015"/>
                </a:cubicBezTo>
                <a:close/>
                <a:moveTo>
                  <a:pt x="12237" y="7971"/>
                </a:moveTo>
                <a:cubicBezTo>
                  <a:pt x="12214" y="7971"/>
                  <a:pt x="12192" y="7988"/>
                  <a:pt x="12185" y="8010"/>
                </a:cubicBezTo>
                <a:cubicBezTo>
                  <a:pt x="12178" y="8039"/>
                  <a:pt x="12194" y="8068"/>
                  <a:pt x="12223" y="8076"/>
                </a:cubicBezTo>
                <a:cubicBezTo>
                  <a:pt x="12237" y="8081"/>
                  <a:pt x="12252" y="8086"/>
                  <a:pt x="12267" y="8091"/>
                </a:cubicBezTo>
                <a:cubicBezTo>
                  <a:pt x="12271" y="8092"/>
                  <a:pt x="12276" y="8093"/>
                  <a:pt x="12280" y="8093"/>
                </a:cubicBezTo>
                <a:cubicBezTo>
                  <a:pt x="12303" y="8093"/>
                  <a:pt x="12326" y="8076"/>
                  <a:pt x="12333" y="8054"/>
                </a:cubicBezTo>
                <a:cubicBezTo>
                  <a:pt x="12340" y="8025"/>
                  <a:pt x="12323" y="7996"/>
                  <a:pt x="12296" y="7988"/>
                </a:cubicBezTo>
                <a:cubicBezTo>
                  <a:pt x="12280" y="7983"/>
                  <a:pt x="12266" y="7977"/>
                  <a:pt x="12251" y="7973"/>
                </a:cubicBezTo>
                <a:cubicBezTo>
                  <a:pt x="12246" y="7972"/>
                  <a:pt x="12242" y="7971"/>
                  <a:pt x="12237" y="7971"/>
                </a:cubicBezTo>
                <a:close/>
                <a:moveTo>
                  <a:pt x="9203" y="8056"/>
                </a:moveTo>
                <a:cubicBezTo>
                  <a:pt x="9189" y="8056"/>
                  <a:pt x="9178" y="8074"/>
                  <a:pt x="9190" y="8086"/>
                </a:cubicBezTo>
                <a:cubicBezTo>
                  <a:pt x="9196" y="8092"/>
                  <a:pt x="9201" y="8097"/>
                  <a:pt x="9206" y="8102"/>
                </a:cubicBezTo>
                <a:cubicBezTo>
                  <a:pt x="9209" y="8106"/>
                  <a:pt x="9213" y="8107"/>
                  <a:pt x="9217" y="8107"/>
                </a:cubicBezTo>
                <a:cubicBezTo>
                  <a:pt x="9230" y="8107"/>
                  <a:pt x="9242" y="8089"/>
                  <a:pt x="9230" y="8077"/>
                </a:cubicBezTo>
                <a:lnTo>
                  <a:pt x="9214" y="8061"/>
                </a:lnTo>
                <a:cubicBezTo>
                  <a:pt x="9210" y="8058"/>
                  <a:pt x="9206" y="8056"/>
                  <a:pt x="9203" y="8056"/>
                </a:cubicBezTo>
                <a:close/>
                <a:moveTo>
                  <a:pt x="22473" y="8038"/>
                </a:moveTo>
                <a:cubicBezTo>
                  <a:pt x="22427" y="8038"/>
                  <a:pt x="22427" y="8108"/>
                  <a:pt x="22473" y="8108"/>
                </a:cubicBezTo>
                <a:cubicBezTo>
                  <a:pt x="22518" y="8108"/>
                  <a:pt x="22518" y="8038"/>
                  <a:pt x="22473" y="8038"/>
                </a:cubicBezTo>
                <a:close/>
                <a:moveTo>
                  <a:pt x="22025" y="7973"/>
                </a:moveTo>
                <a:cubicBezTo>
                  <a:pt x="21984" y="7973"/>
                  <a:pt x="21947" y="8026"/>
                  <a:pt x="21984" y="8064"/>
                </a:cubicBezTo>
                <a:lnTo>
                  <a:pt x="22014" y="8094"/>
                </a:lnTo>
                <a:cubicBezTo>
                  <a:pt x="22026" y="8105"/>
                  <a:pt x="22038" y="8110"/>
                  <a:pt x="22050" y="8110"/>
                </a:cubicBezTo>
                <a:cubicBezTo>
                  <a:pt x="22091" y="8110"/>
                  <a:pt x="22128" y="8056"/>
                  <a:pt x="22091" y="8019"/>
                </a:cubicBezTo>
                <a:cubicBezTo>
                  <a:pt x="22080" y="8009"/>
                  <a:pt x="22070" y="7999"/>
                  <a:pt x="22061" y="7989"/>
                </a:cubicBezTo>
                <a:cubicBezTo>
                  <a:pt x="22050" y="7978"/>
                  <a:pt x="22037" y="7973"/>
                  <a:pt x="22025" y="7973"/>
                </a:cubicBezTo>
                <a:close/>
                <a:moveTo>
                  <a:pt x="3245" y="7989"/>
                </a:moveTo>
                <a:cubicBezTo>
                  <a:pt x="3240" y="7989"/>
                  <a:pt x="3235" y="7990"/>
                  <a:pt x="3230" y="7992"/>
                </a:cubicBezTo>
                <a:cubicBezTo>
                  <a:pt x="3214" y="7997"/>
                  <a:pt x="3200" y="8003"/>
                  <a:pt x="3185" y="8008"/>
                </a:cubicBezTo>
                <a:cubicBezTo>
                  <a:pt x="3158" y="8017"/>
                  <a:pt x="3141" y="8045"/>
                  <a:pt x="3148" y="8073"/>
                </a:cubicBezTo>
                <a:cubicBezTo>
                  <a:pt x="3154" y="8094"/>
                  <a:pt x="3177" y="8112"/>
                  <a:pt x="3200" y="8112"/>
                </a:cubicBezTo>
                <a:cubicBezTo>
                  <a:pt x="3205" y="8112"/>
                  <a:pt x="3210" y="8111"/>
                  <a:pt x="3214" y="8109"/>
                </a:cubicBezTo>
                <a:cubicBezTo>
                  <a:pt x="3230" y="8104"/>
                  <a:pt x="3245" y="8099"/>
                  <a:pt x="3258" y="8094"/>
                </a:cubicBezTo>
                <a:cubicBezTo>
                  <a:pt x="3287" y="8085"/>
                  <a:pt x="3303" y="8057"/>
                  <a:pt x="3295" y="8029"/>
                </a:cubicBezTo>
                <a:cubicBezTo>
                  <a:pt x="3289" y="8007"/>
                  <a:pt x="3267" y="7989"/>
                  <a:pt x="3245" y="7989"/>
                </a:cubicBezTo>
                <a:close/>
                <a:moveTo>
                  <a:pt x="7272" y="7915"/>
                </a:moveTo>
                <a:cubicBezTo>
                  <a:pt x="7264" y="7915"/>
                  <a:pt x="7256" y="7918"/>
                  <a:pt x="7249" y="7926"/>
                </a:cubicBezTo>
                <a:cubicBezTo>
                  <a:pt x="7208" y="7970"/>
                  <a:pt x="7166" y="8014"/>
                  <a:pt x="7126" y="8059"/>
                </a:cubicBezTo>
                <a:cubicBezTo>
                  <a:pt x="7102" y="8084"/>
                  <a:pt x="7125" y="8120"/>
                  <a:pt x="7151" y="8120"/>
                </a:cubicBezTo>
                <a:cubicBezTo>
                  <a:pt x="7160" y="8120"/>
                  <a:pt x="7168" y="8117"/>
                  <a:pt x="7175" y="8108"/>
                </a:cubicBezTo>
                <a:cubicBezTo>
                  <a:pt x="7216" y="8065"/>
                  <a:pt x="7258" y="8020"/>
                  <a:pt x="7299" y="7976"/>
                </a:cubicBezTo>
                <a:cubicBezTo>
                  <a:pt x="7323" y="7951"/>
                  <a:pt x="7299" y="7915"/>
                  <a:pt x="7272" y="7915"/>
                </a:cubicBezTo>
                <a:close/>
                <a:moveTo>
                  <a:pt x="6506" y="8062"/>
                </a:moveTo>
                <a:cubicBezTo>
                  <a:pt x="6462" y="8062"/>
                  <a:pt x="6461" y="8134"/>
                  <a:pt x="6506" y="8134"/>
                </a:cubicBezTo>
                <a:cubicBezTo>
                  <a:pt x="6506" y="8134"/>
                  <a:pt x="6507" y="8134"/>
                  <a:pt x="6507" y="8134"/>
                </a:cubicBezTo>
                <a:cubicBezTo>
                  <a:pt x="6552" y="8134"/>
                  <a:pt x="6552" y="8062"/>
                  <a:pt x="6506" y="8062"/>
                </a:cubicBezTo>
                <a:close/>
                <a:moveTo>
                  <a:pt x="9000" y="8022"/>
                </a:moveTo>
                <a:cubicBezTo>
                  <a:pt x="8973" y="8022"/>
                  <a:pt x="8946" y="8040"/>
                  <a:pt x="8946" y="8075"/>
                </a:cubicBezTo>
                <a:lnTo>
                  <a:pt x="8946" y="8091"/>
                </a:lnTo>
                <a:cubicBezTo>
                  <a:pt x="8946" y="8125"/>
                  <a:pt x="8973" y="8142"/>
                  <a:pt x="9000" y="8142"/>
                </a:cubicBezTo>
                <a:cubicBezTo>
                  <a:pt x="9027" y="8142"/>
                  <a:pt x="9054" y="8125"/>
                  <a:pt x="9054" y="8091"/>
                </a:cubicBezTo>
                <a:lnTo>
                  <a:pt x="9054" y="8075"/>
                </a:lnTo>
                <a:cubicBezTo>
                  <a:pt x="9054" y="8040"/>
                  <a:pt x="9027" y="8022"/>
                  <a:pt x="9000" y="8022"/>
                </a:cubicBezTo>
                <a:close/>
                <a:moveTo>
                  <a:pt x="24694" y="8058"/>
                </a:moveTo>
                <a:cubicBezTo>
                  <a:pt x="24688" y="8058"/>
                  <a:pt x="24682" y="8059"/>
                  <a:pt x="24676" y="8062"/>
                </a:cubicBezTo>
                <a:cubicBezTo>
                  <a:pt x="24666" y="8068"/>
                  <a:pt x="24658" y="8073"/>
                  <a:pt x="24647" y="8078"/>
                </a:cubicBezTo>
                <a:cubicBezTo>
                  <a:pt x="24612" y="8096"/>
                  <a:pt x="24633" y="8144"/>
                  <a:pt x="24665" y="8144"/>
                </a:cubicBezTo>
                <a:cubicBezTo>
                  <a:pt x="24670" y="8144"/>
                  <a:pt x="24676" y="8143"/>
                  <a:pt x="24682" y="8140"/>
                </a:cubicBezTo>
                <a:cubicBezTo>
                  <a:pt x="24692" y="8135"/>
                  <a:pt x="24702" y="8129"/>
                  <a:pt x="24712" y="8124"/>
                </a:cubicBezTo>
                <a:cubicBezTo>
                  <a:pt x="24748" y="8106"/>
                  <a:pt x="24727" y="8058"/>
                  <a:pt x="24694" y="8058"/>
                </a:cubicBezTo>
                <a:close/>
                <a:moveTo>
                  <a:pt x="2766" y="8037"/>
                </a:moveTo>
                <a:cubicBezTo>
                  <a:pt x="2739" y="8037"/>
                  <a:pt x="2712" y="8054"/>
                  <a:pt x="2712" y="8089"/>
                </a:cubicBezTo>
                <a:lnTo>
                  <a:pt x="2712" y="8104"/>
                </a:lnTo>
                <a:cubicBezTo>
                  <a:pt x="2712" y="8139"/>
                  <a:pt x="2739" y="8157"/>
                  <a:pt x="2766" y="8157"/>
                </a:cubicBezTo>
                <a:cubicBezTo>
                  <a:pt x="2793" y="8157"/>
                  <a:pt x="2820" y="8139"/>
                  <a:pt x="2820" y="8104"/>
                </a:cubicBezTo>
                <a:lnTo>
                  <a:pt x="2820" y="8089"/>
                </a:lnTo>
                <a:cubicBezTo>
                  <a:pt x="2819" y="8054"/>
                  <a:pt x="2792" y="8037"/>
                  <a:pt x="2766" y="8037"/>
                </a:cubicBezTo>
                <a:close/>
                <a:moveTo>
                  <a:pt x="8249" y="8082"/>
                </a:moveTo>
                <a:cubicBezTo>
                  <a:pt x="8221" y="8082"/>
                  <a:pt x="8198" y="8118"/>
                  <a:pt x="8223" y="8143"/>
                </a:cubicBezTo>
                <a:lnTo>
                  <a:pt x="8239" y="8159"/>
                </a:lnTo>
                <a:cubicBezTo>
                  <a:pt x="8246" y="8166"/>
                  <a:pt x="8254" y="8169"/>
                  <a:pt x="8262" y="8169"/>
                </a:cubicBezTo>
                <a:cubicBezTo>
                  <a:pt x="8290" y="8169"/>
                  <a:pt x="8314" y="8133"/>
                  <a:pt x="8289" y="8108"/>
                </a:cubicBezTo>
                <a:lnTo>
                  <a:pt x="8273" y="8093"/>
                </a:lnTo>
                <a:cubicBezTo>
                  <a:pt x="8266" y="8085"/>
                  <a:pt x="8257" y="8082"/>
                  <a:pt x="8249" y="8082"/>
                </a:cubicBezTo>
                <a:close/>
                <a:moveTo>
                  <a:pt x="13927" y="8072"/>
                </a:moveTo>
                <a:cubicBezTo>
                  <a:pt x="13903" y="8072"/>
                  <a:pt x="13879" y="8098"/>
                  <a:pt x="13893" y="8125"/>
                </a:cubicBezTo>
                <a:cubicBezTo>
                  <a:pt x="13899" y="8136"/>
                  <a:pt x="13904" y="8145"/>
                  <a:pt x="13909" y="8156"/>
                </a:cubicBezTo>
                <a:cubicBezTo>
                  <a:pt x="13916" y="8168"/>
                  <a:pt x="13926" y="8174"/>
                  <a:pt x="13937" y="8174"/>
                </a:cubicBezTo>
                <a:cubicBezTo>
                  <a:pt x="13960" y="8174"/>
                  <a:pt x="13984" y="8148"/>
                  <a:pt x="13970" y="8120"/>
                </a:cubicBezTo>
                <a:cubicBezTo>
                  <a:pt x="13964" y="8109"/>
                  <a:pt x="13959" y="8101"/>
                  <a:pt x="13954" y="8091"/>
                </a:cubicBezTo>
                <a:cubicBezTo>
                  <a:pt x="13948" y="8078"/>
                  <a:pt x="13937" y="8072"/>
                  <a:pt x="13927" y="8072"/>
                </a:cubicBezTo>
                <a:close/>
                <a:moveTo>
                  <a:pt x="13679" y="8062"/>
                </a:moveTo>
                <a:cubicBezTo>
                  <a:pt x="13667" y="8062"/>
                  <a:pt x="13655" y="8066"/>
                  <a:pt x="13644" y="8077"/>
                </a:cubicBezTo>
                <a:lnTo>
                  <a:pt x="13628" y="8093"/>
                </a:lnTo>
                <a:cubicBezTo>
                  <a:pt x="13590" y="8132"/>
                  <a:pt x="13626" y="8185"/>
                  <a:pt x="13667" y="8185"/>
                </a:cubicBezTo>
                <a:cubicBezTo>
                  <a:pt x="13679" y="8185"/>
                  <a:pt x="13692" y="8180"/>
                  <a:pt x="13703" y="8169"/>
                </a:cubicBezTo>
                <a:lnTo>
                  <a:pt x="13719" y="8153"/>
                </a:lnTo>
                <a:cubicBezTo>
                  <a:pt x="13756" y="8115"/>
                  <a:pt x="13720" y="8062"/>
                  <a:pt x="13679" y="8062"/>
                </a:cubicBezTo>
                <a:close/>
                <a:moveTo>
                  <a:pt x="13506" y="8119"/>
                </a:moveTo>
                <a:cubicBezTo>
                  <a:pt x="13493" y="8119"/>
                  <a:pt x="13480" y="8137"/>
                  <a:pt x="13492" y="8149"/>
                </a:cubicBezTo>
                <a:lnTo>
                  <a:pt x="13537" y="8193"/>
                </a:lnTo>
                <a:cubicBezTo>
                  <a:pt x="13541" y="8197"/>
                  <a:pt x="13545" y="8199"/>
                  <a:pt x="13550" y="8199"/>
                </a:cubicBezTo>
                <a:cubicBezTo>
                  <a:pt x="13563" y="8199"/>
                  <a:pt x="13575" y="8181"/>
                  <a:pt x="13561" y="8169"/>
                </a:cubicBezTo>
                <a:lnTo>
                  <a:pt x="13517" y="8124"/>
                </a:lnTo>
                <a:cubicBezTo>
                  <a:pt x="13514" y="8121"/>
                  <a:pt x="13510" y="8119"/>
                  <a:pt x="13506" y="8119"/>
                </a:cubicBezTo>
                <a:close/>
                <a:moveTo>
                  <a:pt x="405" y="8121"/>
                </a:moveTo>
                <a:cubicBezTo>
                  <a:pt x="397" y="8121"/>
                  <a:pt x="389" y="8125"/>
                  <a:pt x="382" y="8133"/>
                </a:cubicBezTo>
                <a:lnTo>
                  <a:pt x="366" y="8148"/>
                </a:lnTo>
                <a:cubicBezTo>
                  <a:pt x="341" y="8173"/>
                  <a:pt x="366" y="8208"/>
                  <a:pt x="393" y="8208"/>
                </a:cubicBezTo>
                <a:cubicBezTo>
                  <a:pt x="401" y="8208"/>
                  <a:pt x="409" y="8205"/>
                  <a:pt x="416" y="8197"/>
                </a:cubicBezTo>
                <a:lnTo>
                  <a:pt x="432" y="8182"/>
                </a:lnTo>
                <a:cubicBezTo>
                  <a:pt x="457" y="8157"/>
                  <a:pt x="432" y="8121"/>
                  <a:pt x="405" y="8121"/>
                </a:cubicBezTo>
                <a:close/>
                <a:moveTo>
                  <a:pt x="12944" y="8124"/>
                </a:moveTo>
                <a:cubicBezTo>
                  <a:pt x="12936" y="8124"/>
                  <a:pt x="12928" y="8127"/>
                  <a:pt x="12920" y="8135"/>
                </a:cubicBezTo>
                <a:lnTo>
                  <a:pt x="12905" y="8150"/>
                </a:lnTo>
                <a:cubicBezTo>
                  <a:pt x="12879" y="8175"/>
                  <a:pt x="12903" y="8211"/>
                  <a:pt x="12931" y="8211"/>
                </a:cubicBezTo>
                <a:cubicBezTo>
                  <a:pt x="12938" y="8211"/>
                  <a:pt x="12947" y="8208"/>
                  <a:pt x="12954" y="8201"/>
                </a:cubicBezTo>
                <a:lnTo>
                  <a:pt x="12970" y="8185"/>
                </a:lnTo>
                <a:cubicBezTo>
                  <a:pt x="12995" y="8159"/>
                  <a:pt x="12971" y="8124"/>
                  <a:pt x="12944" y="8124"/>
                </a:cubicBezTo>
                <a:close/>
                <a:moveTo>
                  <a:pt x="9836" y="8082"/>
                </a:moveTo>
                <a:cubicBezTo>
                  <a:pt x="9831" y="8082"/>
                  <a:pt x="9825" y="8083"/>
                  <a:pt x="9820" y="8085"/>
                </a:cubicBezTo>
                <a:cubicBezTo>
                  <a:pt x="9795" y="8096"/>
                  <a:pt x="9770" y="8104"/>
                  <a:pt x="9746" y="8115"/>
                </a:cubicBezTo>
                <a:cubicBezTo>
                  <a:pt x="9720" y="8125"/>
                  <a:pt x="9700" y="8150"/>
                  <a:pt x="9709" y="8181"/>
                </a:cubicBezTo>
                <a:cubicBezTo>
                  <a:pt x="9715" y="8201"/>
                  <a:pt x="9736" y="8220"/>
                  <a:pt x="9759" y="8220"/>
                </a:cubicBezTo>
                <a:cubicBezTo>
                  <a:pt x="9764" y="8220"/>
                  <a:pt x="9769" y="8219"/>
                  <a:pt x="9774" y="8217"/>
                </a:cubicBezTo>
                <a:cubicBezTo>
                  <a:pt x="9799" y="8207"/>
                  <a:pt x="9825" y="8197"/>
                  <a:pt x="9849" y="8187"/>
                </a:cubicBezTo>
                <a:cubicBezTo>
                  <a:pt x="9875" y="8177"/>
                  <a:pt x="9895" y="8151"/>
                  <a:pt x="9886" y="8122"/>
                </a:cubicBezTo>
                <a:cubicBezTo>
                  <a:pt x="9880" y="8102"/>
                  <a:pt x="9858" y="8082"/>
                  <a:pt x="9836" y="8082"/>
                </a:cubicBezTo>
                <a:close/>
                <a:moveTo>
                  <a:pt x="21195" y="8122"/>
                </a:moveTo>
                <a:cubicBezTo>
                  <a:pt x="21125" y="8122"/>
                  <a:pt x="21125" y="8229"/>
                  <a:pt x="21195" y="8229"/>
                </a:cubicBezTo>
                <a:cubicBezTo>
                  <a:pt x="21264" y="8229"/>
                  <a:pt x="21264" y="8122"/>
                  <a:pt x="21195" y="8122"/>
                </a:cubicBezTo>
                <a:close/>
                <a:moveTo>
                  <a:pt x="6026" y="8134"/>
                </a:moveTo>
                <a:cubicBezTo>
                  <a:pt x="5956" y="8135"/>
                  <a:pt x="5956" y="8240"/>
                  <a:pt x="6026" y="8240"/>
                </a:cubicBezTo>
                <a:cubicBezTo>
                  <a:pt x="6095" y="8240"/>
                  <a:pt x="6095" y="8134"/>
                  <a:pt x="6026" y="8134"/>
                </a:cubicBezTo>
                <a:close/>
                <a:moveTo>
                  <a:pt x="8030" y="8170"/>
                </a:moveTo>
                <a:cubicBezTo>
                  <a:pt x="7985" y="8170"/>
                  <a:pt x="7985" y="8240"/>
                  <a:pt x="8030" y="8240"/>
                </a:cubicBezTo>
                <a:lnTo>
                  <a:pt x="8046" y="8240"/>
                </a:lnTo>
                <a:cubicBezTo>
                  <a:pt x="8046" y="8240"/>
                  <a:pt x="8047" y="8240"/>
                  <a:pt x="8048" y="8240"/>
                </a:cubicBezTo>
                <a:cubicBezTo>
                  <a:pt x="8091" y="8240"/>
                  <a:pt x="8091" y="8170"/>
                  <a:pt x="8046" y="8170"/>
                </a:cubicBezTo>
                <a:close/>
                <a:moveTo>
                  <a:pt x="3891" y="8175"/>
                </a:moveTo>
                <a:cubicBezTo>
                  <a:pt x="3845" y="8175"/>
                  <a:pt x="3845" y="8246"/>
                  <a:pt x="3891" y="8246"/>
                </a:cubicBezTo>
                <a:lnTo>
                  <a:pt x="3921" y="8246"/>
                </a:lnTo>
                <a:cubicBezTo>
                  <a:pt x="3922" y="8246"/>
                  <a:pt x="3923" y="8246"/>
                  <a:pt x="3923" y="8246"/>
                </a:cubicBezTo>
                <a:cubicBezTo>
                  <a:pt x="3968" y="8246"/>
                  <a:pt x="3967" y="8176"/>
                  <a:pt x="3921" y="8175"/>
                </a:cubicBezTo>
                <a:close/>
                <a:moveTo>
                  <a:pt x="19259" y="8116"/>
                </a:moveTo>
                <a:cubicBezTo>
                  <a:pt x="19218" y="8116"/>
                  <a:pt x="19181" y="8170"/>
                  <a:pt x="19218" y="8207"/>
                </a:cubicBezTo>
                <a:lnTo>
                  <a:pt x="19263" y="8251"/>
                </a:lnTo>
                <a:cubicBezTo>
                  <a:pt x="19275" y="8263"/>
                  <a:pt x="19288" y="8268"/>
                  <a:pt x="19300" y="8268"/>
                </a:cubicBezTo>
                <a:cubicBezTo>
                  <a:pt x="19341" y="8268"/>
                  <a:pt x="19377" y="8215"/>
                  <a:pt x="19339" y="8177"/>
                </a:cubicBezTo>
                <a:lnTo>
                  <a:pt x="19295" y="8133"/>
                </a:lnTo>
                <a:cubicBezTo>
                  <a:pt x="19284" y="8121"/>
                  <a:pt x="19271" y="8116"/>
                  <a:pt x="19259" y="8116"/>
                </a:cubicBezTo>
                <a:close/>
                <a:moveTo>
                  <a:pt x="795" y="8167"/>
                </a:moveTo>
                <a:cubicBezTo>
                  <a:pt x="784" y="8167"/>
                  <a:pt x="774" y="8173"/>
                  <a:pt x="767" y="8186"/>
                </a:cubicBezTo>
                <a:cubicBezTo>
                  <a:pt x="762" y="8196"/>
                  <a:pt x="757" y="8206"/>
                  <a:pt x="751" y="8216"/>
                </a:cubicBezTo>
                <a:cubicBezTo>
                  <a:pt x="737" y="8244"/>
                  <a:pt x="761" y="8269"/>
                  <a:pt x="784" y="8269"/>
                </a:cubicBezTo>
                <a:cubicBezTo>
                  <a:pt x="795" y="8269"/>
                  <a:pt x="806" y="8264"/>
                  <a:pt x="812" y="8251"/>
                </a:cubicBezTo>
                <a:cubicBezTo>
                  <a:pt x="817" y="8240"/>
                  <a:pt x="823" y="8232"/>
                  <a:pt x="828" y="8222"/>
                </a:cubicBezTo>
                <a:cubicBezTo>
                  <a:pt x="842" y="8193"/>
                  <a:pt x="818" y="8167"/>
                  <a:pt x="795" y="8167"/>
                </a:cubicBezTo>
                <a:close/>
                <a:moveTo>
                  <a:pt x="7520" y="8199"/>
                </a:moveTo>
                <a:cubicBezTo>
                  <a:pt x="7475" y="8199"/>
                  <a:pt x="7474" y="8270"/>
                  <a:pt x="7520" y="8270"/>
                </a:cubicBezTo>
                <a:cubicBezTo>
                  <a:pt x="7566" y="8270"/>
                  <a:pt x="7566" y="8199"/>
                  <a:pt x="7520" y="8199"/>
                </a:cubicBezTo>
                <a:close/>
                <a:moveTo>
                  <a:pt x="11900" y="8140"/>
                </a:moveTo>
                <a:cubicBezTo>
                  <a:pt x="11873" y="8140"/>
                  <a:pt x="11846" y="8158"/>
                  <a:pt x="11846" y="8192"/>
                </a:cubicBezTo>
                <a:lnTo>
                  <a:pt x="11846" y="8223"/>
                </a:lnTo>
                <a:cubicBezTo>
                  <a:pt x="11846" y="8257"/>
                  <a:pt x="11873" y="8274"/>
                  <a:pt x="11900" y="8274"/>
                </a:cubicBezTo>
                <a:cubicBezTo>
                  <a:pt x="11927" y="8274"/>
                  <a:pt x="11953" y="8257"/>
                  <a:pt x="11953" y="8223"/>
                </a:cubicBezTo>
                <a:lnTo>
                  <a:pt x="11953" y="8192"/>
                </a:lnTo>
                <a:cubicBezTo>
                  <a:pt x="11953" y="8158"/>
                  <a:pt x="11927" y="8140"/>
                  <a:pt x="11900" y="8140"/>
                </a:cubicBezTo>
                <a:close/>
                <a:moveTo>
                  <a:pt x="16313" y="8203"/>
                </a:moveTo>
                <a:cubicBezTo>
                  <a:pt x="16295" y="8203"/>
                  <a:pt x="16278" y="8214"/>
                  <a:pt x="16278" y="8237"/>
                </a:cubicBezTo>
                <a:lnTo>
                  <a:pt x="16278" y="8253"/>
                </a:lnTo>
                <a:cubicBezTo>
                  <a:pt x="16277" y="8276"/>
                  <a:pt x="16295" y="8287"/>
                  <a:pt x="16313" y="8287"/>
                </a:cubicBezTo>
                <a:cubicBezTo>
                  <a:pt x="16330" y="8287"/>
                  <a:pt x="16348" y="8276"/>
                  <a:pt x="16348" y="8253"/>
                </a:cubicBezTo>
                <a:lnTo>
                  <a:pt x="16348" y="8237"/>
                </a:lnTo>
                <a:cubicBezTo>
                  <a:pt x="16348" y="8214"/>
                  <a:pt x="16330" y="8203"/>
                  <a:pt x="16313" y="8203"/>
                </a:cubicBezTo>
                <a:close/>
                <a:moveTo>
                  <a:pt x="9460" y="8252"/>
                </a:moveTo>
                <a:cubicBezTo>
                  <a:pt x="9443" y="8252"/>
                  <a:pt x="9432" y="8275"/>
                  <a:pt x="9450" y="8284"/>
                </a:cubicBezTo>
                <a:cubicBezTo>
                  <a:pt x="9460" y="8290"/>
                  <a:pt x="9469" y="8295"/>
                  <a:pt x="9480" y="8300"/>
                </a:cubicBezTo>
                <a:cubicBezTo>
                  <a:pt x="9483" y="8302"/>
                  <a:pt x="9486" y="8302"/>
                  <a:pt x="9489" y="8302"/>
                </a:cubicBezTo>
                <a:cubicBezTo>
                  <a:pt x="9505" y="8302"/>
                  <a:pt x="9515" y="8279"/>
                  <a:pt x="9499" y="8270"/>
                </a:cubicBezTo>
                <a:cubicBezTo>
                  <a:pt x="9488" y="8265"/>
                  <a:pt x="9479" y="8259"/>
                  <a:pt x="9468" y="8254"/>
                </a:cubicBezTo>
                <a:cubicBezTo>
                  <a:pt x="9465" y="8253"/>
                  <a:pt x="9462" y="8252"/>
                  <a:pt x="9460" y="8252"/>
                </a:cubicBezTo>
                <a:close/>
                <a:moveTo>
                  <a:pt x="3531" y="8235"/>
                </a:moveTo>
                <a:cubicBezTo>
                  <a:pt x="3486" y="8235"/>
                  <a:pt x="3486" y="8306"/>
                  <a:pt x="3531" y="8306"/>
                </a:cubicBezTo>
                <a:cubicBezTo>
                  <a:pt x="3577" y="8306"/>
                  <a:pt x="3577" y="8235"/>
                  <a:pt x="3531" y="8235"/>
                </a:cubicBezTo>
                <a:close/>
                <a:moveTo>
                  <a:pt x="7648" y="8233"/>
                </a:moveTo>
                <a:cubicBezTo>
                  <a:pt x="7643" y="8233"/>
                  <a:pt x="7637" y="8234"/>
                  <a:pt x="7631" y="8237"/>
                </a:cubicBezTo>
                <a:cubicBezTo>
                  <a:pt x="7620" y="8243"/>
                  <a:pt x="7611" y="8248"/>
                  <a:pt x="7601" y="8253"/>
                </a:cubicBezTo>
                <a:cubicBezTo>
                  <a:pt x="7565" y="8271"/>
                  <a:pt x="7587" y="8318"/>
                  <a:pt x="7620" y="8318"/>
                </a:cubicBezTo>
                <a:cubicBezTo>
                  <a:pt x="7625" y="8318"/>
                  <a:pt x="7631" y="8317"/>
                  <a:pt x="7636" y="8314"/>
                </a:cubicBezTo>
                <a:cubicBezTo>
                  <a:pt x="7647" y="8309"/>
                  <a:pt x="7656" y="8303"/>
                  <a:pt x="7667" y="8298"/>
                </a:cubicBezTo>
                <a:cubicBezTo>
                  <a:pt x="7701" y="8280"/>
                  <a:pt x="7680" y="8233"/>
                  <a:pt x="7648" y="8233"/>
                </a:cubicBezTo>
                <a:close/>
                <a:moveTo>
                  <a:pt x="20412" y="8195"/>
                </a:moveTo>
                <a:cubicBezTo>
                  <a:pt x="20400" y="8195"/>
                  <a:pt x="20387" y="8200"/>
                  <a:pt x="20376" y="8211"/>
                </a:cubicBezTo>
                <a:lnTo>
                  <a:pt x="20346" y="8240"/>
                </a:lnTo>
                <a:cubicBezTo>
                  <a:pt x="20308" y="8279"/>
                  <a:pt x="20344" y="8332"/>
                  <a:pt x="20386" y="8332"/>
                </a:cubicBezTo>
                <a:cubicBezTo>
                  <a:pt x="20398" y="8332"/>
                  <a:pt x="20410" y="8328"/>
                  <a:pt x="20421" y="8317"/>
                </a:cubicBezTo>
                <a:lnTo>
                  <a:pt x="20450" y="8287"/>
                </a:lnTo>
                <a:cubicBezTo>
                  <a:pt x="20489" y="8249"/>
                  <a:pt x="20454" y="8195"/>
                  <a:pt x="20412" y="8195"/>
                </a:cubicBezTo>
                <a:close/>
                <a:moveTo>
                  <a:pt x="13589" y="8247"/>
                </a:moveTo>
                <a:cubicBezTo>
                  <a:pt x="13572" y="8247"/>
                  <a:pt x="13554" y="8258"/>
                  <a:pt x="13554" y="8281"/>
                </a:cubicBezTo>
                <a:lnTo>
                  <a:pt x="13554" y="8312"/>
                </a:lnTo>
                <a:cubicBezTo>
                  <a:pt x="13554" y="8335"/>
                  <a:pt x="13572" y="8346"/>
                  <a:pt x="13589" y="8346"/>
                </a:cubicBezTo>
                <a:cubicBezTo>
                  <a:pt x="13607" y="8346"/>
                  <a:pt x="13624" y="8335"/>
                  <a:pt x="13624" y="8312"/>
                </a:cubicBezTo>
                <a:lnTo>
                  <a:pt x="13624" y="8281"/>
                </a:lnTo>
                <a:cubicBezTo>
                  <a:pt x="13624" y="8258"/>
                  <a:pt x="13607" y="8247"/>
                  <a:pt x="13589" y="8247"/>
                </a:cubicBezTo>
                <a:close/>
                <a:moveTo>
                  <a:pt x="15677" y="8259"/>
                </a:moveTo>
                <a:cubicBezTo>
                  <a:pt x="15666" y="8259"/>
                  <a:pt x="15656" y="8264"/>
                  <a:pt x="15649" y="8277"/>
                </a:cubicBezTo>
                <a:cubicBezTo>
                  <a:pt x="15644" y="8288"/>
                  <a:pt x="15639" y="8297"/>
                  <a:pt x="15634" y="8307"/>
                </a:cubicBezTo>
                <a:cubicBezTo>
                  <a:pt x="15620" y="8335"/>
                  <a:pt x="15645" y="8361"/>
                  <a:pt x="15668" y="8361"/>
                </a:cubicBezTo>
                <a:cubicBezTo>
                  <a:pt x="15678" y="8361"/>
                  <a:pt x="15688" y="8356"/>
                  <a:pt x="15694" y="8343"/>
                </a:cubicBezTo>
                <a:cubicBezTo>
                  <a:pt x="15701" y="8333"/>
                  <a:pt x="15706" y="8323"/>
                  <a:pt x="15710" y="8313"/>
                </a:cubicBezTo>
                <a:cubicBezTo>
                  <a:pt x="15724" y="8285"/>
                  <a:pt x="15700" y="8259"/>
                  <a:pt x="15677" y="8259"/>
                </a:cubicBezTo>
                <a:close/>
                <a:moveTo>
                  <a:pt x="15106" y="8245"/>
                </a:moveTo>
                <a:cubicBezTo>
                  <a:pt x="15097" y="8245"/>
                  <a:pt x="15087" y="8246"/>
                  <a:pt x="15078" y="8250"/>
                </a:cubicBezTo>
                <a:cubicBezTo>
                  <a:pt x="15051" y="8260"/>
                  <a:pt x="15032" y="8285"/>
                  <a:pt x="15042" y="8316"/>
                </a:cubicBezTo>
                <a:cubicBezTo>
                  <a:pt x="15047" y="8337"/>
                  <a:pt x="15069" y="8355"/>
                  <a:pt x="15092" y="8355"/>
                </a:cubicBezTo>
                <a:cubicBezTo>
                  <a:pt x="15096" y="8355"/>
                  <a:pt x="15099" y="8354"/>
                  <a:pt x="15102" y="8354"/>
                </a:cubicBezTo>
                <a:cubicBezTo>
                  <a:pt x="15113" y="8362"/>
                  <a:pt x="15126" y="8368"/>
                  <a:pt x="15139" y="8368"/>
                </a:cubicBezTo>
                <a:cubicBezTo>
                  <a:pt x="15147" y="8368"/>
                  <a:pt x="15156" y="8365"/>
                  <a:pt x="15164" y="8361"/>
                </a:cubicBezTo>
                <a:cubicBezTo>
                  <a:pt x="15188" y="8348"/>
                  <a:pt x="15201" y="8313"/>
                  <a:pt x="15184" y="8288"/>
                </a:cubicBezTo>
                <a:cubicBezTo>
                  <a:pt x="15165" y="8263"/>
                  <a:pt x="15136" y="8245"/>
                  <a:pt x="15106" y="8245"/>
                </a:cubicBezTo>
                <a:close/>
                <a:moveTo>
                  <a:pt x="10946" y="8269"/>
                </a:moveTo>
                <a:cubicBezTo>
                  <a:pt x="10940" y="8269"/>
                  <a:pt x="10934" y="8271"/>
                  <a:pt x="10928" y="8275"/>
                </a:cubicBezTo>
                <a:cubicBezTo>
                  <a:pt x="10914" y="8285"/>
                  <a:pt x="10898" y="8296"/>
                  <a:pt x="10884" y="8305"/>
                </a:cubicBezTo>
                <a:cubicBezTo>
                  <a:pt x="10852" y="8327"/>
                  <a:pt x="10872" y="8373"/>
                  <a:pt x="10901" y="8373"/>
                </a:cubicBezTo>
                <a:cubicBezTo>
                  <a:pt x="10907" y="8373"/>
                  <a:pt x="10913" y="8371"/>
                  <a:pt x="10919" y="8366"/>
                </a:cubicBezTo>
                <a:cubicBezTo>
                  <a:pt x="10933" y="8356"/>
                  <a:pt x="10949" y="8345"/>
                  <a:pt x="10963" y="8337"/>
                </a:cubicBezTo>
                <a:cubicBezTo>
                  <a:pt x="10996" y="8316"/>
                  <a:pt x="10976" y="8269"/>
                  <a:pt x="10946" y="8269"/>
                </a:cubicBezTo>
                <a:close/>
                <a:moveTo>
                  <a:pt x="7251" y="8260"/>
                </a:moveTo>
                <a:cubicBezTo>
                  <a:pt x="7226" y="8260"/>
                  <a:pt x="7201" y="8285"/>
                  <a:pt x="7218" y="8312"/>
                </a:cubicBezTo>
                <a:cubicBezTo>
                  <a:pt x="7229" y="8327"/>
                  <a:pt x="7238" y="8342"/>
                  <a:pt x="7249" y="8356"/>
                </a:cubicBezTo>
                <a:cubicBezTo>
                  <a:pt x="7256" y="8368"/>
                  <a:pt x="7268" y="8373"/>
                  <a:pt x="7279" y="8373"/>
                </a:cubicBezTo>
                <a:cubicBezTo>
                  <a:pt x="7304" y="8373"/>
                  <a:pt x="7328" y="8348"/>
                  <a:pt x="7310" y="8321"/>
                </a:cubicBezTo>
                <a:cubicBezTo>
                  <a:pt x="7300" y="8305"/>
                  <a:pt x="7290" y="8291"/>
                  <a:pt x="7280" y="8276"/>
                </a:cubicBezTo>
                <a:cubicBezTo>
                  <a:pt x="7272" y="8265"/>
                  <a:pt x="7262" y="8260"/>
                  <a:pt x="7251" y="8260"/>
                </a:cubicBezTo>
                <a:close/>
                <a:moveTo>
                  <a:pt x="12817" y="8296"/>
                </a:moveTo>
                <a:cubicBezTo>
                  <a:pt x="12799" y="8296"/>
                  <a:pt x="12781" y="8307"/>
                  <a:pt x="12781" y="8329"/>
                </a:cubicBezTo>
                <a:lnTo>
                  <a:pt x="12781" y="8345"/>
                </a:lnTo>
                <a:cubicBezTo>
                  <a:pt x="12781" y="8368"/>
                  <a:pt x="12799" y="8380"/>
                  <a:pt x="12817" y="8380"/>
                </a:cubicBezTo>
                <a:cubicBezTo>
                  <a:pt x="12834" y="8380"/>
                  <a:pt x="12852" y="8368"/>
                  <a:pt x="12852" y="8345"/>
                </a:cubicBezTo>
                <a:lnTo>
                  <a:pt x="12852" y="8329"/>
                </a:lnTo>
                <a:cubicBezTo>
                  <a:pt x="12852" y="8307"/>
                  <a:pt x="12834" y="8296"/>
                  <a:pt x="12817" y="8296"/>
                </a:cubicBezTo>
                <a:close/>
                <a:moveTo>
                  <a:pt x="17544" y="8373"/>
                </a:moveTo>
                <a:cubicBezTo>
                  <a:pt x="17520" y="8373"/>
                  <a:pt x="17520" y="8408"/>
                  <a:pt x="17544" y="8408"/>
                </a:cubicBezTo>
                <a:cubicBezTo>
                  <a:pt x="17566" y="8408"/>
                  <a:pt x="17566" y="8373"/>
                  <a:pt x="17544" y="8373"/>
                </a:cubicBezTo>
                <a:close/>
                <a:moveTo>
                  <a:pt x="13290" y="8335"/>
                </a:moveTo>
                <a:cubicBezTo>
                  <a:pt x="13262" y="8335"/>
                  <a:pt x="13238" y="8371"/>
                  <a:pt x="13263" y="8395"/>
                </a:cubicBezTo>
                <a:lnTo>
                  <a:pt x="13279" y="8411"/>
                </a:lnTo>
                <a:cubicBezTo>
                  <a:pt x="13286" y="8419"/>
                  <a:pt x="13294" y="8422"/>
                  <a:pt x="13302" y="8422"/>
                </a:cubicBezTo>
                <a:cubicBezTo>
                  <a:pt x="13329" y="8422"/>
                  <a:pt x="13354" y="8387"/>
                  <a:pt x="13329" y="8361"/>
                </a:cubicBezTo>
                <a:lnTo>
                  <a:pt x="13313" y="8345"/>
                </a:lnTo>
                <a:cubicBezTo>
                  <a:pt x="13306" y="8338"/>
                  <a:pt x="13298" y="8335"/>
                  <a:pt x="13290" y="8335"/>
                </a:cubicBezTo>
                <a:close/>
                <a:moveTo>
                  <a:pt x="2239" y="8400"/>
                </a:moveTo>
                <a:cubicBezTo>
                  <a:pt x="2215" y="8400"/>
                  <a:pt x="2215" y="8434"/>
                  <a:pt x="2239" y="8434"/>
                </a:cubicBezTo>
                <a:lnTo>
                  <a:pt x="2255" y="8434"/>
                </a:lnTo>
                <a:cubicBezTo>
                  <a:pt x="2277" y="8434"/>
                  <a:pt x="2277" y="8401"/>
                  <a:pt x="2255" y="8400"/>
                </a:cubicBezTo>
                <a:close/>
                <a:moveTo>
                  <a:pt x="8709" y="8319"/>
                </a:moveTo>
                <a:cubicBezTo>
                  <a:pt x="8667" y="8319"/>
                  <a:pt x="8631" y="8372"/>
                  <a:pt x="8668" y="8410"/>
                </a:cubicBezTo>
                <a:cubicBezTo>
                  <a:pt x="8673" y="8416"/>
                  <a:pt x="8679" y="8421"/>
                  <a:pt x="8684" y="8426"/>
                </a:cubicBezTo>
                <a:cubicBezTo>
                  <a:pt x="8695" y="8437"/>
                  <a:pt x="8707" y="8441"/>
                  <a:pt x="8719" y="8441"/>
                </a:cubicBezTo>
                <a:cubicBezTo>
                  <a:pt x="8760" y="8441"/>
                  <a:pt x="8797" y="8388"/>
                  <a:pt x="8760" y="8350"/>
                </a:cubicBezTo>
                <a:lnTo>
                  <a:pt x="8745" y="8335"/>
                </a:lnTo>
                <a:cubicBezTo>
                  <a:pt x="8733" y="8324"/>
                  <a:pt x="8721" y="8319"/>
                  <a:pt x="8709" y="8319"/>
                </a:cubicBezTo>
                <a:close/>
                <a:moveTo>
                  <a:pt x="8211" y="8381"/>
                </a:moveTo>
                <a:cubicBezTo>
                  <a:pt x="8165" y="8381"/>
                  <a:pt x="8165" y="8452"/>
                  <a:pt x="8211" y="8452"/>
                </a:cubicBezTo>
                <a:cubicBezTo>
                  <a:pt x="8212" y="8452"/>
                  <a:pt x="8212" y="8452"/>
                  <a:pt x="8212" y="8452"/>
                </a:cubicBezTo>
                <a:cubicBezTo>
                  <a:pt x="8257" y="8452"/>
                  <a:pt x="8257" y="8381"/>
                  <a:pt x="8211" y="8381"/>
                </a:cubicBezTo>
                <a:close/>
                <a:moveTo>
                  <a:pt x="13114" y="8385"/>
                </a:moveTo>
                <a:cubicBezTo>
                  <a:pt x="13068" y="8385"/>
                  <a:pt x="13068" y="8455"/>
                  <a:pt x="13114" y="8455"/>
                </a:cubicBezTo>
                <a:cubicBezTo>
                  <a:pt x="13115" y="8455"/>
                  <a:pt x="13115" y="8455"/>
                  <a:pt x="13116" y="8455"/>
                </a:cubicBezTo>
                <a:cubicBezTo>
                  <a:pt x="13158" y="8455"/>
                  <a:pt x="13160" y="8385"/>
                  <a:pt x="13114" y="8385"/>
                </a:cubicBezTo>
                <a:close/>
                <a:moveTo>
                  <a:pt x="1790" y="8411"/>
                </a:moveTo>
                <a:cubicBezTo>
                  <a:pt x="1777" y="8411"/>
                  <a:pt x="1765" y="8430"/>
                  <a:pt x="1776" y="8443"/>
                </a:cubicBezTo>
                <a:cubicBezTo>
                  <a:pt x="1784" y="8453"/>
                  <a:pt x="1797" y="8458"/>
                  <a:pt x="1810" y="8458"/>
                </a:cubicBezTo>
                <a:cubicBezTo>
                  <a:pt x="1823" y="8458"/>
                  <a:pt x="1835" y="8453"/>
                  <a:pt x="1844" y="8444"/>
                </a:cubicBezTo>
                <a:cubicBezTo>
                  <a:pt x="1856" y="8431"/>
                  <a:pt x="1845" y="8413"/>
                  <a:pt x="1832" y="8413"/>
                </a:cubicBezTo>
                <a:cubicBezTo>
                  <a:pt x="1828" y="8413"/>
                  <a:pt x="1824" y="8415"/>
                  <a:pt x="1820" y="8418"/>
                </a:cubicBezTo>
                <a:cubicBezTo>
                  <a:pt x="1817" y="8422"/>
                  <a:pt x="1814" y="8423"/>
                  <a:pt x="1811" y="8423"/>
                </a:cubicBezTo>
                <a:cubicBezTo>
                  <a:pt x="1807" y="8423"/>
                  <a:pt x="1804" y="8421"/>
                  <a:pt x="1801" y="8417"/>
                </a:cubicBezTo>
                <a:cubicBezTo>
                  <a:pt x="1798" y="8413"/>
                  <a:pt x="1794" y="8411"/>
                  <a:pt x="1790" y="8411"/>
                </a:cubicBezTo>
                <a:close/>
                <a:moveTo>
                  <a:pt x="10405" y="8373"/>
                </a:moveTo>
                <a:cubicBezTo>
                  <a:pt x="10402" y="8373"/>
                  <a:pt x="10399" y="8374"/>
                  <a:pt x="10396" y="8374"/>
                </a:cubicBezTo>
                <a:cubicBezTo>
                  <a:pt x="10376" y="8380"/>
                  <a:pt x="10356" y="8385"/>
                  <a:pt x="10335" y="8389"/>
                </a:cubicBezTo>
                <a:cubicBezTo>
                  <a:pt x="10294" y="8399"/>
                  <a:pt x="10306" y="8459"/>
                  <a:pt x="10344" y="8459"/>
                </a:cubicBezTo>
                <a:cubicBezTo>
                  <a:pt x="10347" y="8459"/>
                  <a:pt x="10350" y="8458"/>
                  <a:pt x="10354" y="8457"/>
                </a:cubicBezTo>
                <a:cubicBezTo>
                  <a:pt x="10374" y="8452"/>
                  <a:pt x="10392" y="8447"/>
                  <a:pt x="10413" y="8443"/>
                </a:cubicBezTo>
                <a:cubicBezTo>
                  <a:pt x="10455" y="8433"/>
                  <a:pt x="10442" y="8373"/>
                  <a:pt x="10405" y="8373"/>
                </a:cubicBezTo>
                <a:close/>
                <a:moveTo>
                  <a:pt x="8405" y="8364"/>
                </a:moveTo>
                <a:cubicBezTo>
                  <a:pt x="8335" y="8364"/>
                  <a:pt x="8335" y="8471"/>
                  <a:pt x="8405" y="8471"/>
                </a:cubicBezTo>
                <a:lnTo>
                  <a:pt x="8421" y="8471"/>
                </a:lnTo>
                <a:cubicBezTo>
                  <a:pt x="8490" y="8471"/>
                  <a:pt x="8490" y="8364"/>
                  <a:pt x="8421" y="8364"/>
                </a:cubicBezTo>
                <a:close/>
                <a:moveTo>
                  <a:pt x="16748" y="8350"/>
                </a:moveTo>
                <a:cubicBezTo>
                  <a:pt x="16729" y="8350"/>
                  <a:pt x="16710" y="8360"/>
                  <a:pt x="16701" y="8377"/>
                </a:cubicBezTo>
                <a:cubicBezTo>
                  <a:pt x="16685" y="8403"/>
                  <a:pt x="16696" y="8434"/>
                  <a:pt x="16720" y="8450"/>
                </a:cubicBezTo>
                <a:cubicBezTo>
                  <a:pt x="16736" y="8460"/>
                  <a:pt x="16750" y="8470"/>
                  <a:pt x="16765" y="8480"/>
                </a:cubicBezTo>
                <a:cubicBezTo>
                  <a:pt x="16773" y="8485"/>
                  <a:pt x="16782" y="8488"/>
                  <a:pt x="16791" y="8488"/>
                </a:cubicBezTo>
                <a:cubicBezTo>
                  <a:pt x="16810" y="8488"/>
                  <a:pt x="16829" y="8477"/>
                  <a:pt x="16838" y="8460"/>
                </a:cubicBezTo>
                <a:cubicBezTo>
                  <a:pt x="16854" y="8434"/>
                  <a:pt x="16844" y="8403"/>
                  <a:pt x="16818" y="8387"/>
                </a:cubicBezTo>
                <a:cubicBezTo>
                  <a:pt x="16803" y="8377"/>
                  <a:pt x="16788" y="8368"/>
                  <a:pt x="16774" y="8358"/>
                </a:cubicBezTo>
                <a:cubicBezTo>
                  <a:pt x="16767" y="8353"/>
                  <a:pt x="16757" y="8350"/>
                  <a:pt x="16748" y="8350"/>
                </a:cubicBezTo>
                <a:close/>
                <a:moveTo>
                  <a:pt x="4705" y="8402"/>
                </a:moveTo>
                <a:cubicBezTo>
                  <a:pt x="4672" y="8402"/>
                  <a:pt x="4650" y="8450"/>
                  <a:pt x="4686" y="8468"/>
                </a:cubicBezTo>
                <a:cubicBezTo>
                  <a:pt x="4697" y="8473"/>
                  <a:pt x="4706" y="8478"/>
                  <a:pt x="4717" y="8483"/>
                </a:cubicBezTo>
                <a:cubicBezTo>
                  <a:pt x="4722" y="8486"/>
                  <a:pt x="4728" y="8488"/>
                  <a:pt x="4733" y="8488"/>
                </a:cubicBezTo>
                <a:cubicBezTo>
                  <a:pt x="4764" y="8488"/>
                  <a:pt x="4786" y="8440"/>
                  <a:pt x="4751" y="8422"/>
                </a:cubicBezTo>
                <a:cubicBezTo>
                  <a:pt x="4741" y="8416"/>
                  <a:pt x="4732" y="8411"/>
                  <a:pt x="4722" y="8406"/>
                </a:cubicBezTo>
                <a:cubicBezTo>
                  <a:pt x="4716" y="8403"/>
                  <a:pt x="4710" y="8402"/>
                  <a:pt x="4705" y="8402"/>
                </a:cubicBezTo>
                <a:close/>
                <a:moveTo>
                  <a:pt x="24277" y="8388"/>
                </a:moveTo>
                <a:cubicBezTo>
                  <a:pt x="24254" y="8388"/>
                  <a:pt x="24230" y="8413"/>
                  <a:pt x="24244" y="8442"/>
                </a:cubicBezTo>
                <a:cubicBezTo>
                  <a:pt x="24249" y="8452"/>
                  <a:pt x="24254" y="8460"/>
                  <a:pt x="24259" y="8471"/>
                </a:cubicBezTo>
                <a:cubicBezTo>
                  <a:pt x="24266" y="8484"/>
                  <a:pt x="24276" y="8489"/>
                  <a:pt x="24287" y="8489"/>
                </a:cubicBezTo>
                <a:cubicBezTo>
                  <a:pt x="24310" y="8489"/>
                  <a:pt x="24334" y="8464"/>
                  <a:pt x="24320" y="8436"/>
                </a:cubicBezTo>
                <a:cubicBezTo>
                  <a:pt x="24315" y="8426"/>
                  <a:pt x="24310" y="8416"/>
                  <a:pt x="24305" y="8406"/>
                </a:cubicBezTo>
                <a:cubicBezTo>
                  <a:pt x="24298" y="8393"/>
                  <a:pt x="24288" y="8388"/>
                  <a:pt x="24277" y="8388"/>
                </a:cubicBezTo>
                <a:close/>
                <a:moveTo>
                  <a:pt x="5852" y="8407"/>
                </a:moveTo>
                <a:cubicBezTo>
                  <a:pt x="5834" y="8407"/>
                  <a:pt x="5817" y="8418"/>
                  <a:pt x="5817" y="8442"/>
                </a:cubicBezTo>
                <a:lnTo>
                  <a:pt x="5817" y="8457"/>
                </a:lnTo>
                <a:cubicBezTo>
                  <a:pt x="5817" y="8480"/>
                  <a:pt x="5834" y="8491"/>
                  <a:pt x="5852" y="8491"/>
                </a:cubicBezTo>
                <a:cubicBezTo>
                  <a:pt x="5869" y="8491"/>
                  <a:pt x="5887" y="8480"/>
                  <a:pt x="5887" y="8457"/>
                </a:cubicBezTo>
                <a:lnTo>
                  <a:pt x="5887" y="8442"/>
                </a:lnTo>
                <a:cubicBezTo>
                  <a:pt x="5887" y="8418"/>
                  <a:pt x="5869" y="8407"/>
                  <a:pt x="5852" y="8407"/>
                </a:cubicBezTo>
                <a:close/>
                <a:moveTo>
                  <a:pt x="20654" y="8438"/>
                </a:moveTo>
                <a:cubicBezTo>
                  <a:pt x="20609" y="8438"/>
                  <a:pt x="20609" y="8510"/>
                  <a:pt x="20654" y="8510"/>
                </a:cubicBezTo>
                <a:cubicBezTo>
                  <a:pt x="20700" y="8510"/>
                  <a:pt x="20700" y="8438"/>
                  <a:pt x="20654" y="8438"/>
                </a:cubicBezTo>
                <a:close/>
                <a:moveTo>
                  <a:pt x="7924" y="8489"/>
                </a:moveTo>
                <a:cubicBezTo>
                  <a:pt x="7901" y="8489"/>
                  <a:pt x="7901" y="8523"/>
                  <a:pt x="7924" y="8523"/>
                </a:cubicBezTo>
                <a:cubicBezTo>
                  <a:pt x="7948" y="8523"/>
                  <a:pt x="7948" y="8489"/>
                  <a:pt x="7924" y="8489"/>
                </a:cubicBezTo>
                <a:close/>
                <a:moveTo>
                  <a:pt x="5497" y="8389"/>
                </a:moveTo>
                <a:cubicBezTo>
                  <a:pt x="5492" y="8389"/>
                  <a:pt x="5487" y="8390"/>
                  <a:pt x="5482" y="8391"/>
                </a:cubicBezTo>
                <a:cubicBezTo>
                  <a:pt x="5456" y="8400"/>
                  <a:pt x="5435" y="8429"/>
                  <a:pt x="5446" y="8457"/>
                </a:cubicBezTo>
                <a:cubicBezTo>
                  <a:pt x="5451" y="8473"/>
                  <a:pt x="5456" y="8487"/>
                  <a:pt x="5461" y="8501"/>
                </a:cubicBezTo>
                <a:cubicBezTo>
                  <a:pt x="5469" y="8524"/>
                  <a:pt x="5490" y="8540"/>
                  <a:pt x="5513" y="8540"/>
                </a:cubicBezTo>
                <a:cubicBezTo>
                  <a:pt x="5517" y="8540"/>
                  <a:pt x="5522" y="8539"/>
                  <a:pt x="5526" y="8538"/>
                </a:cubicBezTo>
                <a:cubicBezTo>
                  <a:pt x="5553" y="8530"/>
                  <a:pt x="5573" y="8500"/>
                  <a:pt x="5563" y="8473"/>
                </a:cubicBezTo>
                <a:cubicBezTo>
                  <a:pt x="5558" y="8457"/>
                  <a:pt x="5553" y="8443"/>
                  <a:pt x="5547" y="8428"/>
                </a:cubicBezTo>
                <a:cubicBezTo>
                  <a:pt x="5540" y="8406"/>
                  <a:pt x="5520" y="8389"/>
                  <a:pt x="5497" y="8389"/>
                </a:cubicBezTo>
                <a:close/>
                <a:moveTo>
                  <a:pt x="8141" y="8458"/>
                </a:moveTo>
                <a:cubicBezTo>
                  <a:pt x="8130" y="8458"/>
                  <a:pt x="8119" y="8463"/>
                  <a:pt x="8113" y="8476"/>
                </a:cubicBezTo>
                <a:cubicBezTo>
                  <a:pt x="8108" y="8487"/>
                  <a:pt x="8102" y="8496"/>
                  <a:pt x="8097" y="8506"/>
                </a:cubicBezTo>
                <a:cubicBezTo>
                  <a:pt x="8083" y="8535"/>
                  <a:pt x="8107" y="8560"/>
                  <a:pt x="8131" y="8560"/>
                </a:cubicBezTo>
                <a:cubicBezTo>
                  <a:pt x="8142" y="8560"/>
                  <a:pt x="8152" y="8555"/>
                  <a:pt x="8159" y="8542"/>
                </a:cubicBezTo>
                <a:cubicBezTo>
                  <a:pt x="8164" y="8532"/>
                  <a:pt x="8169" y="8522"/>
                  <a:pt x="8175" y="8512"/>
                </a:cubicBezTo>
                <a:cubicBezTo>
                  <a:pt x="8189" y="8484"/>
                  <a:pt x="8164" y="8458"/>
                  <a:pt x="8141" y="8458"/>
                </a:cubicBezTo>
                <a:close/>
                <a:moveTo>
                  <a:pt x="18579" y="8429"/>
                </a:moveTo>
                <a:cubicBezTo>
                  <a:pt x="18560" y="8429"/>
                  <a:pt x="18541" y="8438"/>
                  <a:pt x="18532" y="8455"/>
                </a:cubicBezTo>
                <a:cubicBezTo>
                  <a:pt x="18527" y="8466"/>
                  <a:pt x="18522" y="8475"/>
                  <a:pt x="18517" y="8486"/>
                </a:cubicBezTo>
                <a:cubicBezTo>
                  <a:pt x="18504" y="8512"/>
                  <a:pt x="18509" y="8543"/>
                  <a:pt x="18536" y="8559"/>
                </a:cubicBezTo>
                <a:cubicBezTo>
                  <a:pt x="18544" y="8564"/>
                  <a:pt x="18554" y="8566"/>
                  <a:pt x="18563" y="8566"/>
                </a:cubicBezTo>
                <a:cubicBezTo>
                  <a:pt x="18582" y="8566"/>
                  <a:pt x="18601" y="8557"/>
                  <a:pt x="18610" y="8539"/>
                </a:cubicBezTo>
                <a:cubicBezTo>
                  <a:pt x="18615" y="8528"/>
                  <a:pt x="18620" y="8520"/>
                  <a:pt x="18625" y="8510"/>
                </a:cubicBezTo>
                <a:cubicBezTo>
                  <a:pt x="18638" y="8483"/>
                  <a:pt x="18633" y="8452"/>
                  <a:pt x="18606" y="8436"/>
                </a:cubicBezTo>
                <a:cubicBezTo>
                  <a:pt x="18598" y="8432"/>
                  <a:pt x="18588" y="8429"/>
                  <a:pt x="18579" y="8429"/>
                </a:cubicBezTo>
                <a:close/>
                <a:moveTo>
                  <a:pt x="24444" y="8484"/>
                </a:moveTo>
                <a:cubicBezTo>
                  <a:pt x="24436" y="8484"/>
                  <a:pt x="24428" y="8487"/>
                  <a:pt x="24421" y="8495"/>
                </a:cubicBezTo>
                <a:lnTo>
                  <a:pt x="24405" y="8511"/>
                </a:lnTo>
                <a:cubicBezTo>
                  <a:pt x="24380" y="8535"/>
                  <a:pt x="24404" y="8570"/>
                  <a:pt x="24432" y="8570"/>
                </a:cubicBezTo>
                <a:cubicBezTo>
                  <a:pt x="24440" y="8570"/>
                  <a:pt x="24448" y="8567"/>
                  <a:pt x="24455" y="8560"/>
                </a:cubicBezTo>
                <a:lnTo>
                  <a:pt x="24471" y="8544"/>
                </a:lnTo>
                <a:cubicBezTo>
                  <a:pt x="24496" y="8519"/>
                  <a:pt x="24471" y="8484"/>
                  <a:pt x="24444" y="8484"/>
                </a:cubicBezTo>
                <a:close/>
                <a:moveTo>
                  <a:pt x="17875" y="8491"/>
                </a:moveTo>
                <a:cubicBezTo>
                  <a:pt x="17848" y="8491"/>
                  <a:pt x="17824" y="8527"/>
                  <a:pt x="17849" y="8552"/>
                </a:cubicBezTo>
                <a:cubicBezTo>
                  <a:pt x="17858" y="8562"/>
                  <a:pt x="17869" y="8572"/>
                  <a:pt x="17880" y="8581"/>
                </a:cubicBezTo>
                <a:cubicBezTo>
                  <a:pt x="17887" y="8589"/>
                  <a:pt x="17895" y="8592"/>
                  <a:pt x="17903" y="8592"/>
                </a:cubicBezTo>
                <a:cubicBezTo>
                  <a:pt x="17930" y="8592"/>
                  <a:pt x="17954" y="8556"/>
                  <a:pt x="17929" y="8532"/>
                </a:cubicBezTo>
                <a:lnTo>
                  <a:pt x="17898" y="8501"/>
                </a:lnTo>
                <a:cubicBezTo>
                  <a:pt x="17891" y="8494"/>
                  <a:pt x="17883" y="8491"/>
                  <a:pt x="17875" y="8491"/>
                </a:cubicBezTo>
                <a:close/>
                <a:moveTo>
                  <a:pt x="9246" y="8552"/>
                </a:moveTo>
                <a:cubicBezTo>
                  <a:pt x="9242" y="8552"/>
                  <a:pt x="9238" y="8554"/>
                  <a:pt x="9234" y="8558"/>
                </a:cubicBezTo>
                <a:lnTo>
                  <a:pt x="9218" y="8574"/>
                </a:lnTo>
                <a:cubicBezTo>
                  <a:pt x="9206" y="8586"/>
                  <a:pt x="9218" y="8603"/>
                  <a:pt x="9231" y="8603"/>
                </a:cubicBezTo>
                <a:cubicBezTo>
                  <a:pt x="9235" y="8603"/>
                  <a:pt x="9240" y="8602"/>
                  <a:pt x="9243" y="8598"/>
                </a:cubicBezTo>
                <a:lnTo>
                  <a:pt x="9259" y="8582"/>
                </a:lnTo>
                <a:cubicBezTo>
                  <a:pt x="9272" y="8571"/>
                  <a:pt x="9260" y="8552"/>
                  <a:pt x="9246" y="8552"/>
                </a:cubicBezTo>
                <a:close/>
                <a:moveTo>
                  <a:pt x="3906" y="8569"/>
                </a:moveTo>
                <a:cubicBezTo>
                  <a:pt x="3882" y="8569"/>
                  <a:pt x="3882" y="8605"/>
                  <a:pt x="3906" y="8605"/>
                </a:cubicBezTo>
                <a:cubicBezTo>
                  <a:pt x="3928" y="8605"/>
                  <a:pt x="3929" y="8569"/>
                  <a:pt x="3906" y="8569"/>
                </a:cubicBezTo>
                <a:close/>
                <a:moveTo>
                  <a:pt x="13468" y="8576"/>
                </a:moveTo>
                <a:cubicBezTo>
                  <a:pt x="13423" y="8576"/>
                  <a:pt x="13423" y="8647"/>
                  <a:pt x="13468" y="8647"/>
                </a:cubicBezTo>
                <a:cubicBezTo>
                  <a:pt x="13468" y="8647"/>
                  <a:pt x="13469" y="8647"/>
                  <a:pt x="13469" y="8647"/>
                </a:cubicBezTo>
                <a:cubicBezTo>
                  <a:pt x="13513" y="8647"/>
                  <a:pt x="13514" y="8576"/>
                  <a:pt x="13468" y="8576"/>
                </a:cubicBezTo>
                <a:close/>
                <a:moveTo>
                  <a:pt x="13019" y="8512"/>
                </a:moveTo>
                <a:cubicBezTo>
                  <a:pt x="12978" y="8512"/>
                  <a:pt x="12942" y="8565"/>
                  <a:pt x="12979" y="8602"/>
                </a:cubicBezTo>
                <a:lnTo>
                  <a:pt x="13009" y="8632"/>
                </a:lnTo>
                <a:cubicBezTo>
                  <a:pt x="13020" y="8643"/>
                  <a:pt x="13033" y="8648"/>
                  <a:pt x="13045" y="8648"/>
                </a:cubicBezTo>
                <a:cubicBezTo>
                  <a:pt x="13086" y="8648"/>
                  <a:pt x="13123" y="8595"/>
                  <a:pt x="13085" y="8558"/>
                </a:cubicBezTo>
                <a:cubicBezTo>
                  <a:pt x="13075" y="8548"/>
                  <a:pt x="13066" y="8537"/>
                  <a:pt x="13055" y="8527"/>
                </a:cubicBezTo>
                <a:cubicBezTo>
                  <a:pt x="13044" y="8516"/>
                  <a:pt x="13032" y="8512"/>
                  <a:pt x="13019" y="8512"/>
                </a:cubicBezTo>
                <a:close/>
                <a:moveTo>
                  <a:pt x="15691" y="8597"/>
                </a:moveTo>
                <a:cubicBezTo>
                  <a:pt x="15685" y="8597"/>
                  <a:pt x="15680" y="8598"/>
                  <a:pt x="15674" y="8601"/>
                </a:cubicBezTo>
                <a:cubicBezTo>
                  <a:pt x="15663" y="8606"/>
                  <a:pt x="15655" y="8611"/>
                  <a:pt x="15644" y="8616"/>
                </a:cubicBezTo>
                <a:cubicBezTo>
                  <a:pt x="15609" y="8634"/>
                  <a:pt x="15630" y="8683"/>
                  <a:pt x="15662" y="8683"/>
                </a:cubicBezTo>
                <a:cubicBezTo>
                  <a:pt x="15667" y="8683"/>
                  <a:pt x="15673" y="8681"/>
                  <a:pt x="15679" y="8678"/>
                </a:cubicBezTo>
                <a:cubicBezTo>
                  <a:pt x="15689" y="8673"/>
                  <a:pt x="15699" y="8668"/>
                  <a:pt x="15709" y="8663"/>
                </a:cubicBezTo>
                <a:cubicBezTo>
                  <a:pt x="15744" y="8645"/>
                  <a:pt x="15722" y="8597"/>
                  <a:pt x="15691" y="8597"/>
                </a:cubicBezTo>
                <a:close/>
                <a:moveTo>
                  <a:pt x="22217" y="8623"/>
                </a:moveTo>
                <a:cubicBezTo>
                  <a:pt x="22171" y="8623"/>
                  <a:pt x="22171" y="8694"/>
                  <a:pt x="22217" y="8694"/>
                </a:cubicBezTo>
                <a:cubicBezTo>
                  <a:pt x="22261" y="8694"/>
                  <a:pt x="22262" y="8623"/>
                  <a:pt x="22217" y="8623"/>
                </a:cubicBezTo>
                <a:close/>
                <a:moveTo>
                  <a:pt x="450" y="8589"/>
                </a:moveTo>
                <a:cubicBezTo>
                  <a:pt x="432" y="8589"/>
                  <a:pt x="414" y="8600"/>
                  <a:pt x="414" y="8623"/>
                </a:cubicBezTo>
                <a:lnTo>
                  <a:pt x="414" y="8668"/>
                </a:lnTo>
                <a:cubicBezTo>
                  <a:pt x="414" y="8690"/>
                  <a:pt x="432" y="8702"/>
                  <a:pt x="450" y="8702"/>
                </a:cubicBezTo>
                <a:cubicBezTo>
                  <a:pt x="467" y="8702"/>
                  <a:pt x="485" y="8690"/>
                  <a:pt x="485" y="8668"/>
                </a:cubicBezTo>
                <a:lnTo>
                  <a:pt x="485" y="8623"/>
                </a:lnTo>
                <a:cubicBezTo>
                  <a:pt x="486" y="8600"/>
                  <a:pt x="468" y="8589"/>
                  <a:pt x="450" y="8589"/>
                </a:cubicBezTo>
                <a:close/>
                <a:moveTo>
                  <a:pt x="22711" y="8607"/>
                </a:moveTo>
                <a:cubicBezTo>
                  <a:pt x="22643" y="8607"/>
                  <a:pt x="22642" y="8715"/>
                  <a:pt x="22711" y="8715"/>
                </a:cubicBezTo>
                <a:cubicBezTo>
                  <a:pt x="22779" y="8714"/>
                  <a:pt x="22780" y="8607"/>
                  <a:pt x="22711" y="8607"/>
                </a:cubicBezTo>
                <a:close/>
                <a:moveTo>
                  <a:pt x="14030" y="8675"/>
                </a:moveTo>
                <a:cubicBezTo>
                  <a:pt x="14016" y="8675"/>
                  <a:pt x="14004" y="8693"/>
                  <a:pt x="14016" y="8706"/>
                </a:cubicBezTo>
                <a:lnTo>
                  <a:pt x="14032" y="8721"/>
                </a:lnTo>
                <a:cubicBezTo>
                  <a:pt x="14035" y="8725"/>
                  <a:pt x="14039" y="8726"/>
                  <a:pt x="14043" y="8726"/>
                </a:cubicBezTo>
                <a:cubicBezTo>
                  <a:pt x="14057" y="8726"/>
                  <a:pt x="14069" y="8708"/>
                  <a:pt x="14057" y="8696"/>
                </a:cubicBezTo>
                <a:lnTo>
                  <a:pt x="14041" y="8680"/>
                </a:lnTo>
                <a:cubicBezTo>
                  <a:pt x="14038" y="8677"/>
                  <a:pt x="14034" y="8675"/>
                  <a:pt x="14030" y="8675"/>
                </a:cubicBezTo>
                <a:close/>
                <a:moveTo>
                  <a:pt x="21585" y="8633"/>
                </a:moveTo>
                <a:cubicBezTo>
                  <a:pt x="21516" y="8633"/>
                  <a:pt x="21516" y="8741"/>
                  <a:pt x="21585" y="8741"/>
                </a:cubicBezTo>
                <a:cubicBezTo>
                  <a:pt x="21653" y="8741"/>
                  <a:pt x="21653" y="8633"/>
                  <a:pt x="21585" y="8633"/>
                </a:cubicBezTo>
                <a:close/>
                <a:moveTo>
                  <a:pt x="5059" y="8602"/>
                </a:moveTo>
                <a:cubicBezTo>
                  <a:pt x="5050" y="8602"/>
                  <a:pt x="5040" y="8606"/>
                  <a:pt x="5034" y="8612"/>
                </a:cubicBezTo>
                <a:cubicBezTo>
                  <a:pt x="5020" y="8627"/>
                  <a:pt x="5021" y="8648"/>
                  <a:pt x="5034" y="8663"/>
                </a:cubicBezTo>
                <a:cubicBezTo>
                  <a:pt x="5055" y="8688"/>
                  <a:pt x="5075" y="8712"/>
                  <a:pt x="5096" y="8737"/>
                </a:cubicBezTo>
                <a:cubicBezTo>
                  <a:pt x="5101" y="8745"/>
                  <a:pt x="5110" y="8748"/>
                  <a:pt x="5119" y="8748"/>
                </a:cubicBezTo>
                <a:cubicBezTo>
                  <a:pt x="5129" y="8748"/>
                  <a:pt x="5139" y="8744"/>
                  <a:pt x="5146" y="8737"/>
                </a:cubicBezTo>
                <a:cubicBezTo>
                  <a:pt x="5160" y="8722"/>
                  <a:pt x="5159" y="8701"/>
                  <a:pt x="5146" y="8688"/>
                </a:cubicBezTo>
                <a:cubicBezTo>
                  <a:pt x="5125" y="8663"/>
                  <a:pt x="5105" y="8637"/>
                  <a:pt x="5084" y="8612"/>
                </a:cubicBezTo>
                <a:cubicBezTo>
                  <a:pt x="5078" y="8606"/>
                  <a:pt x="5069" y="8602"/>
                  <a:pt x="5059" y="8602"/>
                </a:cubicBezTo>
                <a:close/>
                <a:moveTo>
                  <a:pt x="20278" y="8646"/>
                </a:moveTo>
                <a:cubicBezTo>
                  <a:pt x="20272" y="8646"/>
                  <a:pt x="20266" y="8648"/>
                  <a:pt x="20260" y="8652"/>
                </a:cubicBezTo>
                <a:cubicBezTo>
                  <a:pt x="20244" y="8663"/>
                  <a:pt x="20229" y="8672"/>
                  <a:pt x="20216" y="8682"/>
                </a:cubicBezTo>
                <a:cubicBezTo>
                  <a:pt x="20183" y="8704"/>
                  <a:pt x="20202" y="8750"/>
                  <a:pt x="20231" y="8750"/>
                </a:cubicBezTo>
                <a:cubicBezTo>
                  <a:pt x="20237" y="8750"/>
                  <a:pt x="20244" y="8748"/>
                  <a:pt x="20250" y="8743"/>
                </a:cubicBezTo>
                <a:cubicBezTo>
                  <a:pt x="20266" y="8733"/>
                  <a:pt x="20281" y="8724"/>
                  <a:pt x="20295" y="8714"/>
                </a:cubicBezTo>
                <a:cubicBezTo>
                  <a:pt x="20327" y="8693"/>
                  <a:pt x="20307" y="8646"/>
                  <a:pt x="20278" y="8646"/>
                </a:cubicBezTo>
                <a:close/>
                <a:moveTo>
                  <a:pt x="19706" y="8615"/>
                </a:moveTo>
                <a:cubicBezTo>
                  <a:pt x="19702" y="8615"/>
                  <a:pt x="19697" y="8615"/>
                  <a:pt x="19693" y="8616"/>
                </a:cubicBezTo>
                <a:cubicBezTo>
                  <a:pt x="19667" y="8625"/>
                  <a:pt x="19647" y="8654"/>
                  <a:pt x="19656" y="8682"/>
                </a:cubicBezTo>
                <a:cubicBezTo>
                  <a:pt x="19661" y="8695"/>
                  <a:pt x="19666" y="8711"/>
                  <a:pt x="19671" y="8726"/>
                </a:cubicBezTo>
                <a:cubicBezTo>
                  <a:pt x="19678" y="8749"/>
                  <a:pt x="19699" y="8765"/>
                  <a:pt x="19722" y="8765"/>
                </a:cubicBezTo>
                <a:cubicBezTo>
                  <a:pt x="19726" y="8765"/>
                  <a:pt x="19731" y="8765"/>
                  <a:pt x="19736" y="8763"/>
                </a:cubicBezTo>
                <a:cubicBezTo>
                  <a:pt x="19762" y="8756"/>
                  <a:pt x="19782" y="8725"/>
                  <a:pt x="19773" y="8698"/>
                </a:cubicBezTo>
                <a:cubicBezTo>
                  <a:pt x="19767" y="8682"/>
                  <a:pt x="19762" y="8668"/>
                  <a:pt x="19758" y="8653"/>
                </a:cubicBezTo>
                <a:cubicBezTo>
                  <a:pt x="19751" y="8630"/>
                  <a:pt x="19730" y="8615"/>
                  <a:pt x="19706" y="8615"/>
                </a:cubicBezTo>
                <a:close/>
                <a:moveTo>
                  <a:pt x="12192" y="8659"/>
                </a:moveTo>
                <a:cubicBezTo>
                  <a:pt x="12122" y="8659"/>
                  <a:pt x="12122" y="8767"/>
                  <a:pt x="12192" y="8767"/>
                </a:cubicBezTo>
                <a:cubicBezTo>
                  <a:pt x="12260" y="8767"/>
                  <a:pt x="12260" y="8659"/>
                  <a:pt x="12192" y="8659"/>
                </a:cubicBezTo>
                <a:close/>
                <a:moveTo>
                  <a:pt x="3168" y="8733"/>
                </a:moveTo>
                <a:cubicBezTo>
                  <a:pt x="3145" y="8733"/>
                  <a:pt x="3145" y="8768"/>
                  <a:pt x="3168" y="8768"/>
                </a:cubicBezTo>
                <a:lnTo>
                  <a:pt x="3184" y="8768"/>
                </a:lnTo>
                <a:cubicBezTo>
                  <a:pt x="3206" y="8767"/>
                  <a:pt x="3206" y="8733"/>
                  <a:pt x="3184" y="8733"/>
                </a:cubicBezTo>
                <a:close/>
                <a:moveTo>
                  <a:pt x="13579" y="8701"/>
                </a:moveTo>
                <a:cubicBezTo>
                  <a:pt x="13533" y="8701"/>
                  <a:pt x="13533" y="8773"/>
                  <a:pt x="13579" y="8773"/>
                </a:cubicBezTo>
                <a:cubicBezTo>
                  <a:pt x="13580" y="8773"/>
                  <a:pt x="13580" y="8773"/>
                  <a:pt x="13580" y="8773"/>
                </a:cubicBezTo>
                <a:cubicBezTo>
                  <a:pt x="13623" y="8773"/>
                  <a:pt x="13623" y="8701"/>
                  <a:pt x="13579" y="8701"/>
                </a:cubicBezTo>
                <a:close/>
                <a:moveTo>
                  <a:pt x="14841" y="8645"/>
                </a:moveTo>
                <a:cubicBezTo>
                  <a:pt x="14813" y="8645"/>
                  <a:pt x="14790" y="8681"/>
                  <a:pt x="14815" y="8706"/>
                </a:cubicBezTo>
                <a:cubicBezTo>
                  <a:pt x="14834" y="8725"/>
                  <a:pt x="14854" y="8746"/>
                  <a:pt x="14875" y="8766"/>
                </a:cubicBezTo>
                <a:cubicBezTo>
                  <a:pt x="14882" y="8774"/>
                  <a:pt x="14891" y="8777"/>
                  <a:pt x="14899" y="8777"/>
                </a:cubicBezTo>
                <a:cubicBezTo>
                  <a:pt x="14926" y="8777"/>
                  <a:pt x="14951" y="8740"/>
                  <a:pt x="14925" y="8716"/>
                </a:cubicBezTo>
                <a:cubicBezTo>
                  <a:pt x="14905" y="8695"/>
                  <a:pt x="14886" y="8675"/>
                  <a:pt x="14865" y="8656"/>
                </a:cubicBezTo>
                <a:cubicBezTo>
                  <a:pt x="14857" y="8649"/>
                  <a:pt x="14849" y="8645"/>
                  <a:pt x="14841" y="8645"/>
                </a:cubicBezTo>
                <a:close/>
                <a:moveTo>
                  <a:pt x="24791" y="8695"/>
                </a:moveTo>
                <a:cubicBezTo>
                  <a:pt x="24763" y="8695"/>
                  <a:pt x="24739" y="8731"/>
                  <a:pt x="24764" y="8756"/>
                </a:cubicBezTo>
                <a:cubicBezTo>
                  <a:pt x="24770" y="8762"/>
                  <a:pt x="24775" y="8766"/>
                  <a:pt x="24780" y="8772"/>
                </a:cubicBezTo>
                <a:cubicBezTo>
                  <a:pt x="24787" y="8779"/>
                  <a:pt x="24796" y="8782"/>
                  <a:pt x="24804" y="8782"/>
                </a:cubicBezTo>
                <a:cubicBezTo>
                  <a:pt x="24831" y="8782"/>
                  <a:pt x="24856" y="8746"/>
                  <a:pt x="24830" y="8721"/>
                </a:cubicBezTo>
                <a:lnTo>
                  <a:pt x="24815" y="8706"/>
                </a:lnTo>
                <a:cubicBezTo>
                  <a:pt x="24807" y="8698"/>
                  <a:pt x="24799" y="8695"/>
                  <a:pt x="24791" y="8695"/>
                </a:cubicBezTo>
                <a:close/>
                <a:moveTo>
                  <a:pt x="23375" y="8669"/>
                </a:moveTo>
                <a:cubicBezTo>
                  <a:pt x="23334" y="8669"/>
                  <a:pt x="23297" y="8722"/>
                  <a:pt x="23334" y="8759"/>
                </a:cubicBezTo>
                <a:lnTo>
                  <a:pt x="23350" y="8775"/>
                </a:lnTo>
                <a:cubicBezTo>
                  <a:pt x="23361" y="8786"/>
                  <a:pt x="23374" y="8791"/>
                  <a:pt x="23386" y="8791"/>
                </a:cubicBezTo>
                <a:cubicBezTo>
                  <a:pt x="23427" y="8791"/>
                  <a:pt x="23464" y="8737"/>
                  <a:pt x="23427" y="8700"/>
                </a:cubicBezTo>
                <a:lnTo>
                  <a:pt x="23411" y="8685"/>
                </a:lnTo>
                <a:cubicBezTo>
                  <a:pt x="23400" y="8674"/>
                  <a:pt x="23387" y="8669"/>
                  <a:pt x="23375" y="8669"/>
                </a:cubicBezTo>
                <a:close/>
                <a:moveTo>
                  <a:pt x="15302" y="8634"/>
                </a:moveTo>
                <a:cubicBezTo>
                  <a:pt x="15284" y="8634"/>
                  <a:pt x="15267" y="8646"/>
                  <a:pt x="15268" y="8669"/>
                </a:cubicBezTo>
                <a:cubicBezTo>
                  <a:pt x="15270" y="8713"/>
                  <a:pt x="15289" y="8756"/>
                  <a:pt x="15325" y="8784"/>
                </a:cubicBezTo>
                <a:cubicBezTo>
                  <a:pt x="15332" y="8790"/>
                  <a:pt x="15342" y="8794"/>
                  <a:pt x="15351" y="8794"/>
                </a:cubicBezTo>
                <a:cubicBezTo>
                  <a:pt x="15359" y="8794"/>
                  <a:pt x="15367" y="8791"/>
                  <a:pt x="15374" y="8784"/>
                </a:cubicBezTo>
                <a:cubicBezTo>
                  <a:pt x="15387" y="8773"/>
                  <a:pt x="15389" y="8746"/>
                  <a:pt x="15374" y="8735"/>
                </a:cubicBezTo>
                <a:cubicBezTo>
                  <a:pt x="15353" y="8717"/>
                  <a:pt x="15340" y="8696"/>
                  <a:pt x="15339" y="8669"/>
                </a:cubicBezTo>
                <a:cubicBezTo>
                  <a:pt x="15338" y="8646"/>
                  <a:pt x="15319" y="8634"/>
                  <a:pt x="15302" y="8634"/>
                </a:cubicBezTo>
                <a:close/>
                <a:moveTo>
                  <a:pt x="6610" y="8696"/>
                </a:moveTo>
                <a:cubicBezTo>
                  <a:pt x="6592" y="8696"/>
                  <a:pt x="6574" y="8708"/>
                  <a:pt x="6574" y="8731"/>
                </a:cubicBezTo>
                <a:lnTo>
                  <a:pt x="6574" y="8761"/>
                </a:lnTo>
                <a:cubicBezTo>
                  <a:pt x="6573" y="8784"/>
                  <a:pt x="6591" y="8795"/>
                  <a:pt x="6609" y="8795"/>
                </a:cubicBezTo>
                <a:cubicBezTo>
                  <a:pt x="6627" y="8795"/>
                  <a:pt x="6645" y="8784"/>
                  <a:pt x="6645" y="8761"/>
                </a:cubicBezTo>
                <a:lnTo>
                  <a:pt x="6645" y="8731"/>
                </a:lnTo>
                <a:cubicBezTo>
                  <a:pt x="6645" y="8708"/>
                  <a:pt x="6627" y="8696"/>
                  <a:pt x="6610" y="8696"/>
                </a:cubicBezTo>
                <a:close/>
                <a:moveTo>
                  <a:pt x="10256" y="8656"/>
                </a:moveTo>
                <a:cubicBezTo>
                  <a:pt x="10215" y="8656"/>
                  <a:pt x="10178" y="8709"/>
                  <a:pt x="10215" y="8746"/>
                </a:cubicBezTo>
                <a:lnTo>
                  <a:pt x="10260" y="8790"/>
                </a:lnTo>
                <a:cubicBezTo>
                  <a:pt x="10271" y="8802"/>
                  <a:pt x="10284" y="8806"/>
                  <a:pt x="10296" y="8806"/>
                </a:cubicBezTo>
                <a:cubicBezTo>
                  <a:pt x="10337" y="8806"/>
                  <a:pt x="10374" y="8753"/>
                  <a:pt x="10337" y="8716"/>
                </a:cubicBezTo>
                <a:lnTo>
                  <a:pt x="10292" y="8672"/>
                </a:lnTo>
                <a:cubicBezTo>
                  <a:pt x="10281" y="8661"/>
                  <a:pt x="10268" y="8656"/>
                  <a:pt x="10256" y="8656"/>
                </a:cubicBezTo>
                <a:close/>
                <a:moveTo>
                  <a:pt x="7309" y="8739"/>
                </a:moveTo>
                <a:cubicBezTo>
                  <a:pt x="7291" y="8739"/>
                  <a:pt x="7274" y="8751"/>
                  <a:pt x="7274" y="8774"/>
                </a:cubicBezTo>
                <a:lnTo>
                  <a:pt x="7274" y="8789"/>
                </a:lnTo>
                <a:cubicBezTo>
                  <a:pt x="7273" y="8812"/>
                  <a:pt x="7290" y="8824"/>
                  <a:pt x="7308" y="8824"/>
                </a:cubicBezTo>
                <a:cubicBezTo>
                  <a:pt x="7326" y="8824"/>
                  <a:pt x="7343" y="8812"/>
                  <a:pt x="7344" y="8789"/>
                </a:cubicBezTo>
                <a:lnTo>
                  <a:pt x="7344" y="8774"/>
                </a:lnTo>
                <a:cubicBezTo>
                  <a:pt x="7344" y="8751"/>
                  <a:pt x="7326" y="8739"/>
                  <a:pt x="7309" y="8739"/>
                </a:cubicBezTo>
                <a:close/>
                <a:moveTo>
                  <a:pt x="900" y="8754"/>
                </a:moveTo>
                <a:cubicBezTo>
                  <a:pt x="854" y="8754"/>
                  <a:pt x="854" y="8825"/>
                  <a:pt x="900" y="8825"/>
                </a:cubicBezTo>
                <a:lnTo>
                  <a:pt x="916" y="8825"/>
                </a:lnTo>
                <a:cubicBezTo>
                  <a:pt x="961" y="8825"/>
                  <a:pt x="962" y="8754"/>
                  <a:pt x="916" y="8754"/>
                </a:cubicBezTo>
                <a:close/>
                <a:moveTo>
                  <a:pt x="2493" y="8760"/>
                </a:moveTo>
                <a:cubicBezTo>
                  <a:pt x="2481" y="8760"/>
                  <a:pt x="2468" y="8774"/>
                  <a:pt x="2476" y="8788"/>
                </a:cubicBezTo>
                <a:cubicBezTo>
                  <a:pt x="2481" y="8799"/>
                  <a:pt x="2486" y="8809"/>
                  <a:pt x="2491" y="8819"/>
                </a:cubicBezTo>
                <a:cubicBezTo>
                  <a:pt x="2495" y="8825"/>
                  <a:pt x="2500" y="8828"/>
                  <a:pt x="2505" y="8828"/>
                </a:cubicBezTo>
                <a:cubicBezTo>
                  <a:pt x="2517" y="8828"/>
                  <a:pt x="2529" y="8814"/>
                  <a:pt x="2522" y="8800"/>
                </a:cubicBezTo>
                <a:cubicBezTo>
                  <a:pt x="2517" y="8789"/>
                  <a:pt x="2511" y="8780"/>
                  <a:pt x="2506" y="8769"/>
                </a:cubicBezTo>
                <a:cubicBezTo>
                  <a:pt x="2503" y="8763"/>
                  <a:pt x="2498" y="8760"/>
                  <a:pt x="2493" y="8760"/>
                </a:cubicBezTo>
                <a:close/>
                <a:moveTo>
                  <a:pt x="18534" y="8702"/>
                </a:moveTo>
                <a:cubicBezTo>
                  <a:pt x="18507" y="8702"/>
                  <a:pt x="18480" y="8719"/>
                  <a:pt x="18480" y="8754"/>
                </a:cubicBezTo>
                <a:lnTo>
                  <a:pt x="18480" y="8784"/>
                </a:lnTo>
                <a:cubicBezTo>
                  <a:pt x="18480" y="8818"/>
                  <a:pt x="18507" y="8836"/>
                  <a:pt x="18534" y="8836"/>
                </a:cubicBezTo>
                <a:cubicBezTo>
                  <a:pt x="18561" y="8836"/>
                  <a:pt x="18588" y="8819"/>
                  <a:pt x="18588" y="8784"/>
                </a:cubicBezTo>
                <a:lnTo>
                  <a:pt x="18588" y="8754"/>
                </a:lnTo>
                <a:cubicBezTo>
                  <a:pt x="18588" y="8719"/>
                  <a:pt x="18561" y="8702"/>
                  <a:pt x="18534" y="8702"/>
                </a:cubicBezTo>
                <a:close/>
                <a:moveTo>
                  <a:pt x="6037" y="8705"/>
                </a:moveTo>
                <a:cubicBezTo>
                  <a:pt x="6018" y="8705"/>
                  <a:pt x="5999" y="8714"/>
                  <a:pt x="5990" y="8732"/>
                </a:cubicBezTo>
                <a:cubicBezTo>
                  <a:pt x="5985" y="8742"/>
                  <a:pt x="5980" y="8752"/>
                  <a:pt x="5975" y="8762"/>
                </a:cubicBezTo>
                <a:cubicBezTo>
                  <a:pt x="5961" y="8788"/>
                  <a:pt x="5966" y="8820"/>
                  <a:pt x="5995" y="8835"/>
                </a:cubicBezTo>
                <a:cubicBezTo>
                  <a:pt x="6002" y="8840"/>
                  <a:pt x="6011" y="8843"/>
                  <a:pt x="6021" y="8843"/>
                </a:cubicBezTo>
                <a:cubicBezTo>
                  <a:pt x="6039" y="8843"/>
                  <a:pt x="6059" y="8833"/>
                  <a:pt x="6068" y="8816"/>
                </a:cubicBezTo>
                <a:cubicBezTo>
                  <a:pt x="6073" y="8805"/>
                  <a:pt x="6078" y="8796"/>
                  <a:pt x="6084" y="8785"/>
                </a:cubicBezTo>
                <a:cubicBezTo>
                  <a:pt x="6096" y="8759"/>
                  <a:pt x="6090" y="8726"/>
                  <a:pt x="6064" y="8712"/>
                </a:cubicBezTo>
                <a:cubicBezTo>
                  <a:pt x="6056" y="8707"/>
                  <a:pt x="6046" y="8705"/>
                  <a:pt x="6037" y="8705"/>
                </a:cubicBezTo>
                <a:close/>
                <a:moveTo>
                  <a:pt x="14419" y="8798"/>
                </a:moveTo>
                <a:cubicBezTo>
                  <a:pt x="14406" y="8798"/>
                  <a:pt x="14395" y="8815"/>
                  <a:pt x="14407" y="8827"/>
                </a:cubicBezTo>
                <a:lnTo>
                  <a:pt x="14423" y="8843"/>
                </a:lnTo>
                <a:cubicBezTo>
                  <a:pt x="14426" y="8847"/>
                  <a:pt x="14430" y="8849"/>
                  <a:pt x="14434" y="8849"/>
                </a:cubicBezTo>
                <a:cubicBezTo>
                  <a:pt x="14447" y="8849"/>
                  <a:pt x="14459" y="8831"/>
                  <a:pt x="14447" y="8819"/>
                </a:cubicBezTo>
                <a:cubicBezTo>
                  <a:pt x="14441" y="8811"/>
                  <a:pt x="14436" y="8806"/>
                  <a:pt x="14431" y="8803"/>
                </a:cubicBezTo>
                <a:cubicBezTo>
                  <a:pt x="14427" y="8799"/>
                  <a:pt x="14423" y="8798"/>
                  <a:pt x="14419" y="8798"/>
                </a:cubicBezTo>
                <a:close/>
                <a:moveTo>
                  <a:pt x="5851" y="8738"/>
                </a:moveTo>
                <a:cubicBezTo>
                  <a:pt x="5837" y="8738"/>
                  <a:pt x="5823" y="8745"/>
                  <a:pt x="5818" y="8762"/>
                </a:cubicBezTo>
                <a:cubicBezTo>
                  <a:pt x="5812" y="8778"/>
                  <a:pt x="5807" y="8792"/>
                  <a:pt x="5802" y="8806"/>
                </a:cubicBezTo>
                <a:cubicBezTo>
                  <a:pt x="5793" y="8833"/>
                  <a:pt x="5815" y="8850"/>
                  <a:pt x="5836" y="8850"/>
                </a:cubicBezTo>
                <a:cubicBezTo>
                  <a:pt x="5850" y="8850"/>
                  <a:pt x="5864" y="8843"/>
                  <a:pt x="5870" y="8826"/>
                </a:cubicBezTo>
                <a:cubicBezTo>
                  <a:pt x="5875" y="8810"/>
                  <a:pt x="5880" y="8796"/>
                  <a:pt x="5886" y="8782"/>
                </a:cubicBezTo>
                <a:cubicBezTo>
                  <a:pt x="5895" y="8755"/>
                  <a:pt x="5873" y="8738"/>
                  <a:pt x="5851" y="8738"/>
                </a:cubicBezTo>
                <a:close/>
                <a:moveTo>
                  <a:pt x="8622" y="8775"/>
                </a:moveTo>
                <a:cubicBezTo>
                  <a:pt x="8614" y="8775"/>
                  <a:pt x="8606" y="8778"/>
                  <a:pt x="8599" y="8785"/>
                </a:cubicBezTo>
                <a:lnTo>
                  <a:pt x="8583" y="8801"/>
                </a:lnTo>
                <a:cubicBezTo>
                  <a:pt x="8556" y="8825"/>
                  <a:pt x="8581" y="8861"/>
                  <a:pt x="8609" y="8861"/>
                </a:cubicBezTo>
                <a:cubicBezTo>
                  <a:pt x="8617" y="8861"/>
                  <a:pt x="8625" y="8858"/>
                  <a:pt x="8632" y="8851"/>
                </a:cubicBezTo>
                <a:lnTo>
                  <a:pt x="8648" y="8835"/>
                </a:lnTo>
                <a:cubicBezTo>
                  <a:pt x="8674" y="8810"/>
                  <a:pt x="8649" y="8775"/>
                  <a:pt x="8622" y="8775"/>
                </a:cubicBezTo>
                <a:close/>
                <a:moveTo>
                  <a:pt x="11409" y="8735"/>
                </a:moveTo>
                <a:cubicBezTo>
                  <a:pt x="11397" y="8735"/>
                  <a:pt x="11384" y="8739"/>
                  <a:pt x="11373" y="8751"/>
                </a:cubicBezTo>
                <a:lnTo>
                  <a:pt x="11344" y="8780"/>
                </a:lnTo>
                <a:cubicBezTo>
                  <a:pt x="11306" y="8818"/>
                  <a:pt x="11342" y="8872"/>
                  <a:pt x="11383" y="8872"/>
                </a:cubicBezTo>
                <a:cubicBezTo>
                  <a:pt x="11395" y="8872"/>
                  <a:pt x="11407" y="8867"/>
                  <a:pt x="11418" y="8856"/>
                </a:cubicBezTo>
                <a:lnTo>
                  <a:pt x="11448" y="8826"/>
                </a:lnTo>
                <a:cubicBezTo>
                  <a:pt x="11486" y="8788"/>
                  <a:pt x="11450" y="8735"/>
                  <a:pt x="11409" y="8735"/>
                </a:cubicBezTo>
                <a:close/>
                <a:moveTo>
                  <a:pt x="15078" y="8814"/>
                </a:moveTo>
                <a:cubicBezTo>
                  <a:pt x="15032" y="8814"/>
                  <a:pt x="15032" y="8885"/>
                  <a:pt x="15078" y="8885"/>
                </a:cubicBezTo>
                <a:cubicBezTo>
                  <a:pt x="15124" y="8885"/>
                  <a:pt x="15124" y="8814"/>
                  <a:pt x="15078" y="8814"/>
                </a:cubicBezTo>
                <a:close/>
                <a:moveTo>
                  <a:pt x="6673" y="8796"/>
                </a:moveTo>
                <a:cubicBezTo>
                  <a:pt x="6662" y="8796"/>
                  <a:pt x="6652" y="8801"/>
                  <a:pt x="6645" y="8814"/>
                </a:cubicBezTo>
                <a:cubicBezTo>
                  <a:pt x="6640" y="8825"/>
                  <a:pt x="6635" y="8834"/>
                  <a:pt x="6629" y="8845"/>
                </a:cubicBezTo>
                <a:cubicBezTo>
                  <a:pt x="6616" y="8872"/>
                  <a:pt x="6640" y="8898"/>
                  <a:pt x="6663" y="8898"/>
                </a:cubicBezTo>
                <a:cubicBezTo>
                  <a:pt x="6674" y="8898"/>
                  <a:pt x="6685" y="8893"/>
                  <a:pt x="6691" y="8879"/>
                </a:cubicBezTo>
                <a:cubicBezTo>
                  <a:pt x="6697" y="8869"/>
                  <a:pt x="6702" y="8861"/>
                  <a:pt x="6707" y="8850"/>
                </a:cubicBezTo>
                <a:cubicBezTo>
                  <a:pt x="6721" y="8822"/>
                  <a:pt x="6697" y="8796"/>
                  <a:pt x="6673" y="8796"/>
                </a:cubicBezTo>
                <a:close/>
                <a:moveTo>
                  <a:pt x="14523" y="8827"/>
                </a:moveTo>
                <a:cubicBezTo>
                  <a:pt x="14477" y="8827"/>
                  <a:pt x="14477" y="8898"/>
                  <a:pt x="14523" y="8898"/>
                </a:cubicBezTo>
                <a:cubicBezTo>
                  <a:pt x="14568" y="8898"/>
                  <a:pt x="14568" y="8827"/>
                  <a:pt x="14523" y="8827"/>
                </a:cubicBezTo>
                <a:close/>
                <a:moveTo>
                  <a:pt x="1140" y="8830"/>
                </a:moveTo>
                <a:cubicBezTo>
                  <a:pt x="1094" y="8830"/>
                  <a:pt x="1094" y="8900"/>
                  <a:pt x="1140" y="8900"/>
                </a:cubicBezTo>
                <a:lnTo>
                  <a:pt x="1156" y="8900"/>
                </a:lnTo>
                <a:cubicBezTo>
                  <a:pt x="1202" y="8900"/>
                  <a:pt x="1202" y="8830"/>
                  <a:pt x="1156" y="8830"/>
                </a:cubicBezTo>
                <a:close/>
                <a:moveTo>
                  <a:pt x="19450" y="8857"/>
                </a:moveTo>
                <a:cubicBezTo>
                  <a:pt x="19433" y="8857"/>
                  <a:pt x="19415" y="8869"/>
                  <a:pt x="19415" y="8892"/>
                </a:cubicBezTo>
                <a:lnTo>
                  <a:pt x="19415" y="8908"/>
                </a:lnTo>
                <a:cubicBezTo>
                  <a:pt x="19415" y="8930"/>
                  <a:pt x="19433" y="8941"/>
                  <a:pt x="19450" y="8941"/>
                </a:cubicBezTo>
                <a:cubicBezTo>
                  <a:pt x="19468" y="8941"/>
                  <a:pt x="19486" y="8930"/>
                  <a:pt x="19486" y="8908"/>
                </a:cubicBezTo>
                <a:lnTo>
                  <a:pt x="19486" y="8892"/>
                </a:lnTo>
                <a:cubicBezTo>
                  <a:pt x="19486" y="8869"/>
                  <a:pt x="19468" y="8857"/>
                  <a:pt x="19450" y="8857"/>
                </a:cubicBezTo>
                <a:close/>
                <a:moveTo>
                  <a:pt x="16101" y="8879"/>
                </a:moveTo>
                <a:cubicBezTo>
                  <a:pt x="16088" y="8879"/>
                  <a:pt x="16076" y="8898"/>
                  <a:pt x="16088" y="8910"/>
                </a:cubicBezTo>
                <a:cubicBezTo>
                  <a:pt x="16097" y="8920"/>
                  <a:pt x="16107" y="8930"/>
                  <a:pt x="16118" y="8940"/>
                </a:cubicBezTo>
                <a:cubicBezTo>
                  <a:pt x="16121" y="8944"/>
                  <a:pt x="16125" y="8945"/>
                  <a:pt x="16129" y="8945"/>
                </a:cubicBezTo>
                <a:cubicBezTo>
                  <a:pt x="16142" y="8945"/>
                  <a:pt x="16155" y="8927"/>
                  <a:pt x="16143" y="8915"/>
                </a:cubicBezTo>
                <a:lnTo>
                  <a:pt x="16112" y="8885"/>
                </a:lnTo>
                <a:cubicBezTo>
                  <a:pt x="16109" y="8881"/>
                  <a:pt x="16105" y="8879"/>
                  <a:pt x="16101" y="8879"/>
                </a:cubicBezTo>
                <a:close/>
                <a:moveTo>
                  <a:pt x="8540" y="8911"/>
                </a:moveTo>
                <a:cubicBezTo>
                  <a:pt x="8516" y="8911"/>
                  <a:pt x="8516" y="8946"/>
                  <a:pt x="8540" y="8946"/>
                </a:cubicBezTo>
                <a:cubicBezTo>
                  <a:pt x="8563" y="8946"/>
                  <a:pt x="8563" y="8911"/>
                  <a:pt x="8540" y="8911"/>
                </a:cubicBezTo>
                <a:close/>
                <a:moveTo>
                  <a:pt x="24970" y="8936"/>
                </a:moveTo>
                <a:cubicBezTo>
                  <a:pt x="24925" y="8936"/>
                  <a:pt x="24925" y="9007"/>
                  <a:pt x="24970" y="9007"/>
                </a:cubicBezTo>
                <a:cubicBezTo>
                  <a:pt x="25016" y="9007"/>
                  <a:pt x="25016" y="8936"/>
                  <a:pt x="24970" y="8936"/>
                </a:cubicBezTo>
                <a:close/>
                <a:moveTo>
                  <a:pt x="24522" y="8873"/>
                </a:moveTo>
                <a:cubicBezTo>
                  <a:pt x="24481" y="8873"/>
                  <a:pt x="24444" y="8926"/>
                  <a:pt x="24482" y="8963"/>
                </a:cubicBezTo>
                <a:lnTo>
                  <a:pt x="24512" y="8994"/>
                </a:lnTo>
                <a:cubicBezTo>
                  <a:pt x="24523" y="9005"/>
                  <a:pt x="24535" y="9009"/>
                  <a:pt x="24548" y="9009"/>
                </a:cubicBezTo>
                <a:cubicBezTo>
                  <a:pt x="24588" y="9009"/>
                  <a:pt x="24625" y="8956"/>
                  <a:pt x="24587" y="8919"/>
                </a:cubicBezTo>
                <a:lnTo>
                  <a:pt x="24558" y="8889"/>
                </a:lnTo>
                <a:cubicBezTo>
                  <a:pt x="24547" y="8878"/>
                  <a:pt x="24534" y="8873"/>
                  <a:pt x="24522" y="8873"/>
                </a:cubicBezTo>
                <a:close/>
                <a:moveTo>
                  <a:pt x="16385" y="8923"/>
                </a:moveTo>
                <a:cubicBezTo>
                  <a:pt x="16377" y="8923"/>
                  <a:pt x="16368" y="8926"/>
                  <a:pt x="16361" y="8934"/>
                </a:cubicBezTo>
                <a:lnTo>
                  <a:pt x="16345" y="8950"/>
                </a:lnTo>
                <a:cubicBezTo>
                  <a:pt x="16319" y="8975"/>
                  <a:pt x="16344" y="9010"/>
                  <a:pt x="16370" y="9010"/>
                </a:cubicBezTo>
                <a:cubicBezTo>
                  <a:pt x="16379" y="9010"/>
                  <a:pt x="16387" y="9006"/>
                  <a:pt x="16394" y="8999"/>
                </a:cubicBezTo>
                <a:lnTo>
                  <a:pt x="16410" y="8983"/>
                </a:lnTo>
                <a:cubicBezTo>
                  <a:pt x="16435" y="8958"/>
                  <a:pt x="16412" y="8923"/>
                  <a:pt x="16385" y="8923"/>
                </a:cubicBezTo>
                <a:close/>
                <a:moveTo>
                  <a:pt x="7744" y="8888"/>
                </a:moveTo>
                <a:cubicBezTo>
                  <a:pt x="7725" y="8888"/>
                  <a:pt x="7706" y="8898"/>
                  <a:pt x="7697" y="8915"/>
                </a:cubicBezTo>
                <a:cubicBezTo>
                  <a:pt x="7681" y="8941"/>
                  <a:pt x="7692" y="8973"/>
                  <a:pt x="7716" y="8988"/>
                </a:cubicBezTo>
                <a:cubicBezTo>
                  <a:pt x="7732" y="8999"/>
                  <a:pt x="7746" y="9008"/>
                  <a:pt x="7761" y="9019"/>
                </a:cubicBezTo>
                <a:cubicBezTo>
                  <a:pt x="7768" y="9023"/>
                  <a:pt x="7777" y="9026"/>
                  <a:pt x="7785" y="9026"/>
                </a:cubicBezTo>
                <a:cubicBezTo>
                  <a:pt x="7804" y="9026"/>
                  <a:pt x="7824" y="9015"/>
                  <a:pt x="7834" y="8999"/>
                </a:cubicBezTo>
                <a:cubicBezTo>
                  <a:pt x="7850" y="8973"/>
                  <a:pt x="7839" y="8941"/>
                  <a:pt x="7814" y="8926"/>
                </a:cubicBezTo>
                <a:cubicBezTo>
                  <a:pt x="7799" y="8915"/>
                  <a:pt x="7784" y="8906"/>
                  <a:pt x="7770" y="8895"/>
                </a:cubicBezTo>
                <a:cubicBezTo>
                  <a:pt x="7763" y="8890"/>
                  <a:pt x="7754" y="8888"/>
                  <a:pt x="7744" y="8888"/>
                </a:cubicBezTo>
                <a:close/>
                <a:moveTo>
                  <a:pt x="15274" y="8926"/>
                </a:moveTo>
                <a:cubicBezTo>
                  <a:pt x="15251" y="8926"/>
                  <a:pt x="15226" y="8952"/>
                  <a:pt x="15240" y="8979"/>
                </a:cubicBezTo>
                <a:cubicBezTo>
                  <a:pt x="15245" y="8989"/>
                  <a:pt x="15250" y="8999"/>
                  <a:pt x="15255" y="9009"/>
                </a:cubicBezTo>
                <a:cubicBezTo>
                  <a:pt x="15262" y="9022"/>
                  <a:pt x="15272" y="9027"/>
                  <a:pt x="15282" y="9027"/>
                </a:cubicBezTo>
                <a:cubicBezTo>
                  <a:pt x="15305" y="9027"/>
                  <a:pt x="15330" y="9002"/>
                  <a:pt x="15316" y="8974"/>
                </a:cubicBezTo>
                <a:cubicBezTo>
                  <a:pt x="15311" y="8963"/>
                  <a:pt x="15306" y="8955"/>
                  <a:pt x="15300" y="8944"/>
                </a:cubicBezTo>
                <a:cubicBezTo>
                  <a:pt x="15295" y="8932"/>
                  <a:pt x="15284" y="8926"/>
                  <a:pt x="15274" y="8926"/>
                </a:cubicBezTo>
                <a:close/>
                <a:moveTo>
                  <a:pt x="11648" y="8977"/>
                </a:moveTo>
                <a:cubicBezTo>
                  <a:pt x="11603" y="8977"/>
                  <a:pt x="11602" y="9047"/>
                  <a:pt x="11648" y="9047"/>
                </a:cubicBezTo>
                <a:cubicBezTo>
                  <a:pt x="11695" y="9047"/>
                  <a:pt x="11695" y="8977"/>
                  <a:pt x="11648" y="8977"/>
                </a:cubicBezTo>
                <a:close/>
                <a:moveTo>
                  <a:pt x="3814" y="8911"/>
                </a:moveTo>
                <a:cubicBezTo>
                  <a:pt x="3795" y="8911"/>
                  <a:pt x="3776" y="8921"/>
                  <a:pt x="3766" y="8937"/>
                </a:cubicBezTo>
                <a:cubicBezTo>
                  <a:pt x="3751" y="8963"/>
                  <a:pt x="3761" y="8995"/>
                  <a:pt x="3786" y="9010"/>
                </a:cubicBezTo>
                <a:cubicBezTo>
                  <a:pt x="3811" y="9026"/>
                  <a:pt x="3834" y="9042"/>
                  <a:pt x="3860" y="9058"/>
                </a:cubicBezTo>
                <a:cubicBezTo>
                  <a:pt x="3868" y="9062"/>
                  <a:pt x="3877" y="9064"/>
                  <a:pt x="3886" y="9064"/>
                </a:cubicBezTo>
                <a:cubicBezTo>
                  <a:pt x="3905" y="9064"/>
                  <a:pt x="3924" y="9054"/>
                  <a:pt x="3933" y="9039"/>
                </a:cubicBezTo>
                <a:cubicBezTo>
                  <a:pt x="3949" y="9012"/>
                  <a:pt x="3938" y="8981"/>
                  <a:pt x="3913" y="8965"/>
                </a:cubicBezTo>
                <a:cubicBezTo>
                  <a:pt x="3889" y="8950"/>
                  <a:pt x="3865" y="8934"/>
                  <a:pt x="3840" y="8918"/>
                </a:cubicBezTo>
                <a:cubicBezTo>
                  <a:pt x="3832" y="8913"/>
                  <a:pt x="3823" y="8911"/>
                  <a:pt x="3814" y="8911"/>
                </a:cubicBezTo>
                <a:close/>
                <a:moveTo>
                  <a:pt x="7632" y="8938"/>
                </a:moveTo>
                <a:cubicBezTo>
                  <a:pt x="7611" y="8938"/>
                  <a:pt x="7590" y="8955"/>
                  <a:pt x="7597" y="8982"/>
                </a:cubicBezTo>
                <a:cubicBezTo>
                  <a:pt x="7608" y="9024"/>
                  <a:pt x="7635" y="9059"/>
                  <a:pt x="7674" y="9077"/>
                </a:cubicBezTo>
                <a:cubicBezTo>
                  <a:pt x="7680" y="9081"/>
                  <a:pt x="7686" y="9082"/>
                  <a:pt x="7691" y="9082"/>
                </a:cubicBezTo>
                <a:cubicBezTo>
                  <a:pt x="7723" y="9082"/>
                  <a:pt x="7743" y="9036"/>
                  <a:pt x="7708" y="9018"/>
                </a:cubicBezTo>
                <a:cubicBezTo>
                  <a:pt x="7686" y="9005"/>
                  <a:pt x="7671" y="8988"/>
                  <a:pt x="7666" y="8963"/>
                </a:cubicBezTo>
                <a:cubicBezTo>
                  <a:pt x="7660" y="8946"/>
                  <a:pt x="7647" y="8938"/>
                  <a:pt x="7632" y="8938"/>
                </a:cubicBezTo>
                <a:close/>
                <a:moveTo>
                  <a:pt x="4670" y="8945"/>
                </a:moveTo>
                <a:cubicBezTo>
                  <a:pt x="4667" y="8945"/>
                  <a:pt x="4664" y="8946"/>
                  <a:pt x="4661" y="8946"/>
                </a:cubicBezTo>
                <a:cubicBezTo>
                  <a:pt x="4644" y="8952"/>
                  <a:pt x="4630" y="8973"/>
                  <a:pt x="4636" y="8989"/>
                </a:cubicBezTo>
                <a:cubicBezTo>
                  <a:pt x="4646" y="9015"/>
                  <a:pt x="4656" y="9040"/>
                  <a:pt x="4666" y="9065"/>
                </a:cubicBezTo>
                <a:cubicBezTo>
                  <a:pt x="4673" y="9080"/>
                  <a:pt x="4685" y="9090"/>
                  <a:pt x="4700" y="9090"/>
                </a:cubicBezTo>
                <a:cubicBezTo>
                  <a:pt x="4703" y="9090"/>
                  <a:pt x="4706" y="9090"/>
                  <a:pt x="4709" y="9089"/>
                </a:cubicBezTo>
                <a:cubicBezTo>
                  <a:pt x="4727" y="9086"/>
                  <a:pt x="4743" y="9065"/>
                  <a:pt x="4734" y="9046"/>
                </a:cubicBezTo>
                <a:cubicBezTo>
                  <a:pt x="4724" y="9021"/>
                  <a:pt x="4714" y="8997"/>
                  <a:pt x="4704" y="8972"/>
                </a:cubicBezTo>
                <a:cubicBezTo>
                  <a:pt x="4698" y="8956"/>
                  <a:pt x="4686" y="8945"/>
                  <a:pt x="4670" y="8945"/>
                </a:cubicBezTo>
                <a:close/>
                <a:moveTo>
                  <a:pt x="17947" y="8968"/>
                </a:moveTo>
                <a:cubicBezTo>
                  <a:pt x="17942" y="8968"/>
                  <a:pt x="17937" y="8969"/>
                  <a:pt x="17932" y="8971"/>
                </a:cubicBezTo>
                <a:cubicBezTo>
                  <a:pt x="17916" y="8975"/>
                  <a:pt x="17902" y="8981"/>
                  <a:pt x="17887" y="8986"/>
                </a:cubicBezTo>
                <a:cubicBezTo>
                  <a:pt x="17860" y="8995"/>
                  <a:pt x="17843" y="9023"/>
                  <a:pt x="17850" y="9051"/>
                </a:cubicBezTo>
                <a:cubicBezTo>
                  <a:pt x="17855" y="9073"/>
                  <a:pt x="17878" y="9090"/>
                  <a:pt x="17902" y="9090"/>
                </a:cubicBezTo>
                <a:cubicBezTo>
                  <a:pt x="17906" y="9090"/>
                  <a:pt x="17911" y="9090"/>
                  <a:pt x="17916" y="9088"/>
                </a:cubicBezTo>
                <a:cubicBezTo>
                  <a:pt x="17932" y="9082"/>
                  <a:pt x="17946" y="9077"/>
                  <a:pt x="17960" y="9072"/>
                </a:cubicBezTo>
                <a:cubicBezTo>
                  <a:pt x="17988" y="9063"/>
                  <a:pt x="18005" y="9036"/>
                  <a:pt x="17997" y="9007"/>
                </a:cubicBezTo>
                <a:cubicBezTo>
                  <a:pt x="17991" y="8986"/>
                  <a:pt x="17969" y="8968"/>
                  <a:pt x="17947" y="8968"/>
                </a:cubicBezTo>
                <a:close/>
                <a:moveTo>
                  <a:pt x="21973" y="8893"/>
                </a:moveTo>
                <a:cubicBezTo>
                  <a:pt x="21965" y="8893"/>
                  <a:pt x="21957" y="8896"/>
                  <a:pt x="21951" y="8904"/>
                </a:cubicBezTo>
                <a:cubicBezTo>
                  <a:pt x="21910" y="8946"/>
                  <a:pt x="21868" y="8992"/>
                  <a:pt x="21827" y="9036"/>
                </a:cubicBezTo>
                <a:cubicBezTo>
                  <a:pt x="21803" y="9061"/>
                  <a:pt x="21827" y="9097"/>
                  <a:pt x="21854" y="9097"/>
                </a:cubicBezTo>
                <a:cubicBezTo>
                  <a:pt x="21862" y="9097"/>
                  <a:pt x="21870" y="9094"/>
                  <a:pt x="21877" y="9086"/>
                </a:cubicBezTo>
                <a:cubicBezTo>
                  <a:pt x="21918" y="9042"/>
                  <a:pt x="21960" y="8998"/>
                  <a:pt x="22000" y="8953"/>
                </a:cubicBezTo>
                <a:cubicBezTo>
                  <a:pt x="22024" y="8929"/>
                  <a:pt x="22000" y="8893"/>
                  <a:pt x="21973" y="8893"/>
                </a:cubicBezTo>
                <a:close/>
                <a:moveTo>
                  <a:pt x="3289" y="9049"/>
                </a:moveTo>
                <a:cubicBezTo>
                  <a:pt x="3276" y="9049"/>
                  <a:pt x="3264" y="9066"/>
                  <a:pt x="3276" y="9078"/>
                </a:cubicBezTo>
                <a:lnTo>
                  <a:pt x="3292" y="9094"/>
                </a:lnTo>
                <a:cubicBezTo>
                  <a:pt x="3295" y="9098"/>
                  <a:pt x="3299" y="9099"/>
                  <a:pt x="3303" y="9099"/>
                </a:cubicBezTo>
                <a:cubicBezTo>
                  <a:pt x="3316" y="9099"/>
                  <a:pt x="3328" y="9082"/>
                  <a:pt x="3316" y="9070"/>
                </a:cubicBezTo>
                <a:lnTo>
                  <a:pt x="3300" y="9054"/>
                </a:lnTo>
                <a:cubicBezTo>
                  <a:pt x="3297" y="9051"/>
                  <a:pt x="3293" y="9049"/>
                  <a:pt x="3289" y="9049"/>
                </a:cubicBezTo>
                <a:close/>
                <a:moveTo>
                  <a:pt x="9576" y="8968"/>
                </a:moveTo>
                <a:cubicBezTo>
                  <a:pt x="9557" y="8968"/>
                  <a:pt x="9537" y="8977"/>
                  <a:pt x="9528" y="8995"/>
                </a:cubicBezTo>
                <a:cubicBezTo>
                  <a:pt x="9523" y="9005"/>
                  <a:pt x="9518" y="9015"/>
                  <a:pt x="9512" y="9025"/>
                </a:cubicBezTo>
                <a:cubicBezTo>
                  <a:pt x="9500" y="9051"/>
                  <a:pt x="9505" y="9083"/>
                  <a:pt x="9532" y="9098"/>
                </a:cubicBezTo>
                <a:cubicBezTo>
                  <a:pt x="9540" y="9103"/>
                  <a:pt x="9550" y="9106"/>
                  <a:pt x="9559" y="9106"/>
                </a:cubicBezTo>
                <a:cubicBezTo>
                  <a:pt x="9578" y="9106"/>
                  <a:pt x="9597" y="9096"/>
                  <a:pt x="9606" y="9078"/>
                </a:cubicBezTo>
                <a:cubicBezTo>
                  <a:pt x="9611" y="9068"/>
                  <a:pt x="9616" y="9060"/>
                  <a:pt x="9621" y="9049"/>
                </a:cubicBezTo>
                <a:cubicBezTo>
                  <a:pt x="9633" y="9023"/>
                  <a:pt x="9628" y="8989"/>
                  <a:pt x="9601" y="8975"/>
                </a:cubicBezTo>
                <a:cubicBezTo>
                  <a:pt x="9594" y="8970"/>
                  <a:pt x="9585" y="8968"/>
                  <a:pt x="9576" y="8968"/>
                </a:cubicBezTo>
                <a:close/>
                <a:moveTo>
                  <a:pt x="21208" y="9041"/>
                </a:moveTo>
                <a:cubicBezTo>
                  <a:pt x="21162" y="9041"/>
                  <a:pt x="21162" y="9112"/>
                  <a:pt x="21208" y="9112"/>
                </a:cubicBezTo>
                <a:cubicBezTo>
                  <a:pt x="21208" y="9112"/>
                  <a:pt x="21208" y="9112"/>
                  <a:pt x="21209" y="9112"/>
                </a:cubicBezTo>
                <a:cubicBezTo>
                  <a:pt x="21254" y="9112"/>
                  <a:pt x="21254" y="9041"/>
                  <a:pt x="21208" y="9041"/>
                </a:cubicBezTo>
                <a:close/>
                <a:moveTo>
                  <a:pt x="1636" y="9042"/>
                </a:moveTo>
                <a:cubicBezTo>
                  <a:pt x="1591" y="9042"/>
                  <a:pt x="1591" y="9113"/>
                  <a:pt x="1637" y="9113"/>
                </a:cubicBezTo>
                <a:lnTo>
                  <a:pt x="1666" y="9113"/>
                </a:lnTo>
                <a:cubicBezTo>
                  <a:pt x="1712" y="9113"/>
                  <a:pt x="1712" y="9042"/>
                  <a:pt x="1666" y="9042"/>
                </a:cubicBezTo>
                <a:lnTo>
                  <a:pt x="1637" y="9042"/>
                </a:lnTo>
                <a:cubicBezTo>
                  <a:pt x="1636" y="9042"/>
                  <a:pt x="1636" y="9042"/>
                  <a:pt x="1636" y="9042"/>
                </a:cubicBezTo>
                <a:close/>
                <a:moveTo>
                  <a:pt x="23702" y="9001"/>
                </a:moveTo>
                <a:cubicBezTo>
                  <a:pt x="23675" y="9001"/>
                  <a:pt x="23649" y="9018"/>
                  <a:pt x="23649" y="9052"/>
                </a:cubicBezTo>
                <a:lnTo>
                  <a:pt x="23649" y="9068"/>
                </a:lnTo>
                <a:cubicBezTo>
                  <a:pt x="23649" y="9103"/>
                  <a:pt x="23676" y="9121"/>
                  <a:pt x="23703" y="9121"/>
                </a:cubicBezTo>
                <a:cubicBezTo>
                  <a:pt x="23730" y="9121"/>
                  <a:pt x="23757" y="9103"/>
                  <a:pt x="23757" y="9068"/>
                </a:cubicBezTo>
                <a:lnTo>
                  <a:pt x="23757" y="9052"/>
                </a:lnTo>
                <a:cubicBezTo>
                  <a:pt x="23756" y="9018"/>
                  <a:pt x="23729" y="9001"/>
                  <a:pt x="23702" y="9001"/>
                </a:cubicBezTo>
                <a:close/>
                <a:moveTo>
                  <a:pt x="8871" y="9029"/>
                </a:moveTo>
                <a:cubicBezTo>
                  <a:pt x="8844" y="9029"/>
                  <a:pt x="8820" y="9065"/>
                  <a:pt x="8845" y="9089"/>
                </a:cubicBezTo>
                <a:cubicBezTo>
                  <a:pt x="8854" y="9099"/>
                  <a:pt x="8865" y="9109"/>
                  <a:pt x="8876" y="9119"/>
                </a:cubicBezTo>
                <a:cubicBezTo>
                  <a:pt x="8883" y="9127"/>
                  <a:pt x="8891" y="9130"/>
                  <a:pt x="8899" y="9130"/>
                </a:cubicBezTo>
                <a:cubicBezTo>
                  <a:pt x="8926" y="9130"/>
                  <a:pt x="8950" y="9094"/>
                  <a:pt x="8925" y="9070"/>
                </a:cubicBezTo>
                <a:lnTo>
                  <a:pt x="8894" y="9040"/>
                </a:lnTo>
                <a:cubicBezTo>
                  <a:pt x="8887" y="9032"/>
                  <a:pt x="8879" y="9029"/>
                  <a:pt x="8871" y="9029"/>
                </a:cubicBezTo>
                <a:close/>
                <a:moveTo>
                  <a:pt x="17467" y="9015"/>
                </a:moveTo>
                <a:cubicBezTo>
                  <a:pt x="17440" y="9015"/>
                  <a:pt x="17413" y="9032"/>
                  <a:pt x="17413" y="9067"/>
                </a:cubicBezTo>
                <a:lnTo>
                  <a:pt x="17413" y="9083"/>
                </a:lnTo>
                <a:cubicBezTo>
                  <a:pt x="17413" y="9117"/>
                  <a:pt x="17440" y="9135"/>
                  <a:pt x="17467" y="9135"/>
                </a:cubicBezTo>
                <a:cubicBezTo>
                  <a:pt x="17494" y="9135"/>
                  <a:pt x="17520" y="9117"/>
                  <a:pt x="17520" y="9083"/>
                </a:cubicBezTo>
                <a:lnTo>
                  <a:pt x="17520" y="9067"/>
                </a:lnTo>
                <a:cubicBezTo>
                  <a:pt x="17520" y="9032"/>
                  <a:pt x="17494" y="9015"/>
                  <a:pt x="17467" y="9015"/>
                </a:cubicBezTo>
                <a:close/>
                <a:moveTo>
                  <a:pt x="22950" y="9061"/>
                </a:moveTo>
                <a:cubicBezTo>
                  <a:pt x="22923" y="9061"/>
                  <a:pt x="22900" y="9096"/>
                  <a:pt x="22925" y="9120"/>
                </a:cubicBezTo>
                <a:lnTo>
                  <a:pt x="22941" y="9136"/>
                </a:lnTo>
                <a:cubicBezTo>
                  <a:pt x="22948" y="9144"/>
                  <a:pt x="22957" y="9147"/>
                  <a:pt x="22965" y="9147"/>
                </a:cubicBezTo>
                <a:cubicBezTo>
                  <a:pt x="22992" y="9147"/>
                  <a:pt x="23015" y="9112"/>
                  <a:pt x="22990" y="9087"/>
                </a:cubicBezTo>
                <a:lnTo>
                  <a:pt x="22974" y="9071"/>
                </a:lnTo>
                <a:cubicBezTo>
                  <a:pt x="22967" y="9064"/>
                  <a:pt x="22958" y="9061"/>
                  <a:pt x="22950" y="9061"/>
                </a:cubicBezTo>
                <a:close/>
                <a:moveTo>
                  <a:pt x="15107" y="9099"/>
                </a:moveTo>
                <a:cubicBezTo>
                  <a:pt x="15099" y="9099"/>
                  <a:pt x="15091" y="9103"/>
                  <a:pt x="15084" y="9110"/>
                </a:cubicBezTo>
                <a:lnTo>
                  <a:pt x="15068" y="9126"/>
                </a:lnTo>
                <a:cubicBezTo>
                  <a:pt x="15043" y="9151"/>
                  <a:pt x="15067" y="9187"/>
                  <a:pt x="15094" y="9187"/>
                </a:cubicBezTo>
                <a:cubicBezTo>
                  <a:pt x="15102" y="9187"/>
                  <a:pt x="15110" y="9183"/>
                  <a:pt x="15117" y="9176"/>
                </a:cubicBezTo>
                <a:lnTo>
                  <a:pt x="15133" y="9160"/>
                </a:lnTo>
                <a:cubicBezTo>
                  <a:pt x="15159" y="9135"/>
                  <a:pt x="15134" y="9099"/>
                  <a:pt x="15107" y="9099"/>
                </a:cubicBezTo>
                <a:close/>
                <a:moveTo>
                  <a:pt x="6849" y="9116"/>
                </a:moveTo>
                <a:cubicBezTo>
                  <a:pt x="6832" y="9116"/>
                  <a:pt x="6814" y="9128"/>
                  <a:pt x="6814" y="9151"/>
                </a:cubicBezTo>
                <a:lnTo>
                  <a:pt x="6814" y="9166"/>
                </a:lnTo>
                <a:cubicBezTo>
                  <a:pt x="6813" y="9189"/>
                  <a:pt x="6831" y="9201"/>
                  <a:pt x="6849" y="9201"/>
                </a:cubicBezTo>
                <a:cubicBezTo>
                  <a:pt x="6867" y="9201"/>
                  <a:pt x="6885" y="9189"/>
                  <a:pt x="6885" y="9166"/>
                </a:cubicBezTo>
                <a:lnTo>
                  <a:pt x="6885" y="9151"/>
                </a:lnTo>
                <a:cubicBezTo>
                  <a:pt x="6885" y="9128"/>
                  <a:pt x="6867" y="9116"/>
                  <a:pt x="6849" y="9116"/>
                </a:cubicBezTo>
                <a:close/>
                <a:moveTo>
                  <a:pt x="2161" y="9105"/>
                </a:moveTo>
                <a:cubicBezTo>
                  <a:pt x="2144" y="9105"/>
                  <a:pt x="2126" y="9116"/>
                  <a:pt x="2126" y="9139"/>
                </a:cubicBezTo>
                <a:lnTo>
                  <a:pt x="2126" y="9170"/>
                </a:lnTo>
                <a:cubicBezTo>
                  <a:pt x="2126" y="9192"/>
                  <a:pt x="2144" y="9203"/>
                  <a:pt x="2161" y="9203"/>
                </a:cubicBezTo>
                <a:cubicBezTo>
                  <a:pt x="2179" y="9203"/>
                  <a:pt x="2197" y="9192"/>
                  <a:pt x="2197" y="9170"/>
                </a:cubicBezTo>
                <a:lnTo>
                  <a:pt x="2197" y="9139"/>
                </a:lnTo>
                <a:cubicBezTo>
                  <a:pt x="2197" y="9116"/>
                  <a:pt x="2179" y="9105"/>
                  <a:pt x="2161" y="9105"/>
                </a:cubicBezTo>
                <a:close/>
                <a:moveTo>
                  <a:pt x="296" y="9093"/>
                </a:moveTo>
                <a:cubicBezTo>
                  <a:pt x="284" y="9093"/>
                  <a:pt x="272" y="9098"/>
                  <a:pt x="261" y="9109"/>
                </a:cubicBezTo>
                <a:lnTo>
                  <a:pt x="245" y="9125"/>
                </a:lnTo>
                <a:cubicBezTo>
                  <a:pt x="208" y="9163"/>
                  <a:pt x="245" y="9217"/>
                  <a:pt x="285" y="9217"/>
                </a:cubicBezTo>
                <a:cubicBezTo>
                  <a:pt x="297" y="9217"/>
                  <a:pt x="309" y="9212"/>
                  <a:pt x="320" y="9201"/>
                </a:cubicBezTo>
                <a:lnTo>
                  <a:pt x="336" y="9185"/>
                </a:lnTo>
                <a:cubicBezTo>
                  <a:pt x="374" y="9147"/>
                  <a:pt x="337" y="9093"/>
                  <a:pt x="296" y="9093"/>
                </a:cubicBezTo>
                <a:close/>
                <a:moveTo>
                  <a:pt x="20726" y="9112"/>
                </a:moveTo>
                <a:cubicBezTo>
                  <a:pt x="20658" y="9113"/>
                  <a:pt x="20658" y="9219"/>
                  <a:pt x="20726" y="9219"/>
                </a:cubicBezTo>
                <a:cubicBezTo>
                  <a:pt x="20795" y="9219"/>
                  <a:pt x="20795" y="9112"/>
                  <a:pt x="20726" y="9112"/>
                </a:cubicBezTo>
                <a:close/>
                <a:moveTo>
                  <a:pt x="18594" y="9154"/>
                </a:moveTo>
                <a:cubicBezTo>
                  <a:pt x="18548" y="9154"/>
                  <a:pt x="18548" y="9224"/>
                  <a:pt x="18594" y="9224"/>
                </a:cubicBezTo>
                <a:lnTo>
                  <a:pt x="18624" y="9224"/>
                </a:lnTo>
                <a:cubicBezTo>
                  <a:pt x="18625" y="9224"/>
                  <a:pt x="18625" y="9224"/>
                  <a:pt x="18625" y="9224"/>
                </a:cubicBezTo>
                <a:cubicBezTo>
                  <a:pt x="18668" y="9224"/>
                  <a:pt x="18670" y="9154"/>
                  <a:pt x="18624" y="9154"/>
                </a:cubicBezTo>
                <a:close/>
                <a:moveTo>
                  <a:pt x="13210" y="9161"/>
                </a:moveTo>
                <a:cubicBezTo>
                  <a:pt x="13165" y="9161"/>
                  <a:pt x="13165" y="9232"/>
                  <a:pt x="13210" y="9232"/>
                </a:cubicBezTo>
                <a:cubicBezTo>
                  <a:pt x="13257" y="9232"/>
                  <a:pt x="13257" y="9161"/>
                  <a:pt x="13210" y="9161"/>
                </a:cubicBezTo>
                <a:close/>
                <a:moveTo>
                  <a:pt x="15496" y="9146"/>
                </a:moveTo>
                <a:cubicBezTo>
                  <a:pt x="15485" y="9146"/>
                  <a:pt x="15475" y="9151"/>
                  <a:pt x="15468" y="9164"/>
                </a:cubicBezTo>
                <a:cubicBezTo>
                  <a:pt x="15463" y="9175"/>
                  <a:pt x="15458" y="9183"/>
                  <a:pt x="15452" y="9194"/>
                </a:cubicBezTo>
                <a:cubicBezTo>
                  <a:pt x="15438" y="9221"/>
                  <a:pt x="15463" y="9247"/>
                  <a:pt x="15487" y="9247"/>
                </a:cubicBezTo>
                <a:cubicBezTo>
                  <a:pt x="15497" y="9247"/>
                  <a:pt x="15508" y="9242"/>
                  <a:pt x="15514" y="9229"/>
                </a:cubicBezTo>
                <a:cubicBezTo>
                  <a:pt x="15519" y="9219"/>
                  <a:pt x="15525" y="9209"/>
                  <a:pt x="15530" y="9199"/>
                </a:cubicBezTo>
                <a:cubicBezTo>
                  <a:pt x="15544" y="9171"/>
                  <a:pt x="15520" y="9146"/>
                  <a:pt x="15496" y="9146"/>
                </a:cubicBezTo>
                <a:close/>
                <a:moveTo>
                  <a:pt x="13707" y="9144"/>
                </a:moveTo>
                <a:cubicBezTo>
                  <a:pt x="13638" y="9144"/>
                  <a:pt x="13638" y="9251"/>
                  <a:pt x="13707" y="9251"/>
                </a:cubicBezTo>
                <a:cubicBezTo>
                  <a:pt x="13775" y="9251"/>
                  <a:pt x="13776" y="9144"/>
                  <a:pt x="13707" y="9144"/>
                </a:cubicBezTo>
                <a:close/>
                <a:moveTo>
                  <a:pt x="2551" y="9226"/>
                </a:moveTo>
                <a:cubicBezTo>
                  <a:pt x="2542" y="9226"/>
                  <a:pt x="2533" y="9232"/>
                  <a:pt x="2533" y="9244"/>
                </a:cubicBezTo>
                <a:lnTo>
                  <a:pt x="2533" y="9260"/>
                </a:lnTo>
                <a:cubicBezTo>
                  <a:pt x="2533" y="9271"/>
                  <a:pt x="2542" y="9277"/>
                  <a:pt x="2551" y="9277"/>
                </a:cubicBezTo>
                <a:cubicBezTo>
                  <a:pt x="2560" y="9277"/>
                  <a:pt x="2569" y="9271"/>
                  <a:pt x="2569" y="9260"/>
                </a:cubicBezTo>
                <a:lnTo>
                  <a:pt x="2569" y="9244"/>
                </a:lnTo>
                <a:cubicBezTo>
                  <a:pt x="2569" y="9232"/>
                  <a:pt x="2560" y="9226"/>
                  <a:pt x="2551" y="9226"/>
                </a:cubicBezTo>
                <a:close/>
                <a:moveTo>
                  <a:pt x="12581" y="9172"/>
                </a:moveTo>
                <a:cubicBezTo>
                  <a:pt x="12512" y="9172"/>
                  <a:pt x="12512" y="9280"/>
                  <a:pt x="12581" y="9280"/>
                </a:cubicBezTo>
                <a:cubicBezTo>
                  <a:pt x="12649" y="9280"/>
                  <a:pt x="12649" y="9172"/>
                  <a:pt x="12581" y="9172"/>
                </a:cubicBezTo>
                <a:close/>
                <a:moveTo>
                  <a:pt x="18232" y="9214"/>
                </a:moveTo>
                <a:cubicBezTo>
                  <a:pt x="18187" y="9214"/>
                  <a:pt x="18187" y="9285"/>
                  <a:pt x="18233" y="9285"/>
                </a:cubicBezTo>
                <a:cubicBezTo>
                  <a:pt x="18279" y="9285"/>
                  <a:pt x="18279" y="9214"/>
                  <a:pt x="18233" y="9214"/>
                </a:cubicBezTo>
                <a:cubicBezTo>
                  <a:pt x="18232" y="9214"/>
                  <a:pt x="18232" y="9214"/>
                  <a:pt x="18232" y="9214"/>
                </a:cubicBezTo>
                <a:close/>
                <a:moveTo>
                  <a:pt x="11273" y="9185"/>
                </a:moveTo>
                <a:cubicBezTo>
                  <a:pt x="11267" y="9185"/>
                  <a:pt x="11261" y="9186"/>
                  <a:pt x="11255" y="9191"/>
                </a:cubicBezTo>
                <a:cubicBezTo>
                  <a:pt x="11239" y="9201"/>
                  <a:pt x="11224" y="9209"/>
                  <a:pt x="11210" y="9220"/>
                </a:cubicBezTo>
                <a:cubicBezTo>
                  <a:pt x="11178" y="9241"/>
                  <a:pt x="11198" y="9288"/>
                  <a:pt x="11227" y="9288"/>
                </a:cubicBezTo>
                <a:cubicBezTo>
                  <a:pt x="11233" y="9288"/>
                  <a:pt x="11239" y="9286"/>
                  <a:pt x="11245" y="9282"/>
                </a:cubicBezTo>
                <a:cubicBezTo>
                  <a:pt x="11261" y="9271"/>
                  <a:pt x="11276" y="9262"/>
                  <a:pt x="11290" y="9251"/>
                </a:cubicBezTo>
                <a:cubicBezTo>
                  <a:pt x="11322" y="9231"/>
                  <a:pt x="11302" y="9185"/>
                  <a:pt x="11273" y="9185"/>
                </a:cubicBezTo>
                <a:close/>
                <a:moveTo>
                  <a:pt x="22350" y="9210"/>
                </a:moveTo>
                <a:cubicBezTo>
                  <a:pt x="22344" y="9210"/>
                  <a:pt x="22339" y="9212"/>
                  <a:pt x="22333" y="9215"/>
                </a:cubicBezTo>
                <a:cubicBezTo>
                  <a:pt x="22322" y="9220"/>
                  <a:pt x="22313" y="9225"/>
                  <a:pt x="22303" y="9230"/>
                </a:cubicBezTo>
                <a:cubicBezTo>
                  <a:pt x="22266" y="9248"/>
                  <a:pt x="22289" y="9296"/>
                  <a:pt x="22322" y="9296"/>
                </a:cubicBezTo>
                <a:cubicBezTo>
                  <a:pt x="22327" y="9296"/>
                  <a:pt x="22333" y="9295"/>
                  <a:pt x="22338" y="9292"/>
                </a:cubicBezTo>
                <a:cubicBezTo>
                  <a:pt x="22349" y="9287"/>
                  <a:pt x="22358" y="9282"/>
                  <a:pt x="22369" y="9276"/>
                </a:cubicBezTo>
                <a:cubicBezTo>
                  <a:pt x="22403" y="9258"/>
                  <a:pt x="22382" y="9210"/>
                  <a:pt x="22350" y="9210"/>
                </a:cubicBezTo>
                <a:close/>
                <a:moveTo>
                  <a:pt x="8354" y="9212"/>
                </a:moveTo>
                <a:cubicBezTo>
                  <a:pt x="8350" y="9212"/>
                  <a:pt x="8346" y="9212"/>
                  <a:pt x="8342" y="9214"/>
                </a:cubicBezTo>
                <a:cubicBezTo>
                  <a:pt x="8327" y="9219"/>
                  <a:pt x="8312" y="9224"/>
                  <a:pt x="8297" y="9229"/>
                </a:cubicBezTo>
                <a:cubicBezTo>
                  <a:pt x="8258" y="9243"/>
                  <a:pt x="8269" y="9299"/>
                  <a:pt x="8304" y="9299"/>
                </a:cubicBezTo>
                <a:cubicBezTo>
                  <a:pt x="8308" y="9299"/>
                  <a:pt x="8312" y="9299"/>
                  <a:pt x="8316" y="9297"/>
                </a:cubicBezTo>
                <a:cubicBezTo>
                  <a:pt x="8332" y="9292"/>
                  <a:pt x="8346" y="9287"/>
                  <a:pt x="8360" y="9282"/>
                </a:cubicBezTo>
                <a:cubicBezTo>
                  <a:pt x="8400" y="9270"/>
                  <a:pt x="8389" y="9212"/>
                  <a:pt x="8354" y="9212"/>
                </a:cubicBezTo>
                <a:close/>
                <a:moveTo>
                  <a:pt x="10703" y="9152"/>
                </a:moveTo>
                <a:cubicBezTo>
                  <a:pt x="10698" y="9152"/>
                  <a:pt x="10693" y="9152"/>
                  <a:pt x="10688" y="9154"/>
                </a:cubicBezTo>
                <a:cubicBezTo>
                  <a:pt x="10662" y="9161"/>
                  <a:pt x="10642" y="9192"/>
                  <a:pt x="10651" y="9219"/>
                </a:cubicBezTo>
                <a:cubicBezTo>
                  <a:pt x="10656" y="9235"/>
                  <a:pt x="10662" y="9249"/>
                  <a:pt x="10665" y="9264"/>
                </a:cubicBezTo>
                <a:cubicBezTo>
                  <a:pt x="10673" y="9287"/>
                  <a:pt x="10693" y="9302"/>
                  <a:pt x="10717" y="9302"/>
                </a:cubicBezTo>
                <a:cubicBezTo>
                  <a:pt x="10722" y="9302"/>
                  <a:pt x="10726" y="9302"/>
                  <a:pt x="10731" y="9301"/>
                </a:cubicBezTo>
                <a:cubicBezTo>
                  <a:pt x="10757" y="9292"/>
                  <a:pt x="10777" y="9262"/>
                  <a:pt x="10767" y="9235"/>
                </a:cubicBezTo>
                <a:cubicBezTo>
                  <a:pt x="10762" y="9219"/>
                  <a:pt x="10757" y="9204"/>
                  <a:pt x="10753" y="9191"/>
                </a:cubicBezTo>
                <a:cubicBezTo>
                  <a:pt x="10745" y="9167"/>
                  <a:pt x="10725" y="9152"/>
                  <a:pt x="10703" y="9152"/>
                </a:cubicBezTo>
                <a:close/>
                <a:moveTo>
                  <a:pt x="14369" y="9206"/>
                </a:moveTo>
                <a:cubicBezTo>
                  <a:pt x="14328" y="9206"/>
                  <a:pt x="14292" y="9259"/>
                  <a:pt x="14329" y="9296"/>
                </a:cubicBezTo>
                <a:lnTo>
                  <a:pt x="14345" y="9312"/>
                </a:lnTo>
                <a:cubicBezTo>
                  <a:pt x="14356" y="9323"/>
                  <a:pt x="14369" y="9328"/>
                  <a:pt x="14381" y="9328"/>
                </a:cubicBezTo>
                <a:cubicBezTo>
                  <a:pt x="14422" y="9328"/>
                  <a:pt x="14458" y="9275"/>
                  <a:pt x="14420" y="9238"/>
                </a:cubicBezTo>
                <a:lnTo>
                  <a:pt x="14405" y="9222"/>
                </a:lnTo>
                <a:cubicBezTo>
                  <a:pt x="14394" y="9211"/>
                  <a:pt x="14381" y="9206"/>
                  <a:pt x="14369" y="9206"/>
                </a:cubicBezTo>
                <a:close/>
                <a:moveTo>
                  <a:pt x="6297" y="9175"/>
                </a:moveTo>
                <a:cubicBezTo>
                  <a:pt x="6279" y="9175"/>
                  <a:pt x="6263" y="9186"/>
                  <a:pt x="6264" y="9208"/>
                </a:cubicBezTo>
                <a:cubicBezTo>
                  <a:pt x="6266" y="9251"/>
                  <a:pt x="6286" y="9293"/>
                  <a:pt x="6320" y="9324"/>
                </a:cubicBezTo>
                <a:cubicBezTo>
                  <a:pt x="6328" y="9330"/>
                  <a:pt x="6338" y="9333"/>
                  <a:pt x="6347" y="9333"/>
                </a:cubicBezTo>
                <a:cubicBezTo>
                  <a:pt x="6355" y="9333"/>
                  <a:pt x="6363" y="9331"/>
                  <a:pt x="6370" y="9324"/>
                </a:cubicBezTo>
                <a:cubicBezTo>
                  <a:pt x="6383" y="9311"/>
                  <a:pt x="6385" y="9286"/>
                  <a:pt x="6370" y="9274"/>
                </a:cubicBezTo>
                <a:cubicBezTo>
                  <a:pt x="6349" y="9257"/>
                  <a:pt x="6336" y="9236"/>
                  <a:pt x="6335" y="9208"/>
                </a:cubicBezTo>
                <a:cubicBezTo>
                  <a:pt x="6333" y="9186"/>
                  <a:pt x="6315" y="9175"/>
                  <a:pt x="6297" y="9175"/>
                </a:cubicBezTo>
                <a:close/>
                <a:moveTo>
                  <a:pt x="5468" y="9246"/>
                </a:moveTo>
                <a:cubicBezTo>
                  <a:pt x="5456" y="9246"/>
                  <a:pt x="5443" y="9254"/>
                  <a:pt x="5436" y="9265"/>
                </a:cubicBezTo>
                <a:cubicBezTo>
                  <a:pt x="5426" y="9283"/>
                  <a:pt x="5434" y="9302"/>
                  <a:pt x="5450" y="9313"/>
                </a:cubicBezTo>
                <a:cubicBezTo>
                  <a:pt x="5469" y="9329"/>
                  <a:pt x="5489" y="9344"/>
                  <a:pt x="5510" y="9358"/>
                </a:cubicBezTo>
                <a:cubicBezTo>
                  <a:pt x="5514" y="9361"/>
                  <a:pt x="5519" y="9363"/>
                  <a:pt x="5525" y="9363"/>
                </a:cubicBezTo>
                <a:cubicBezTo>
                  <a:pt x="5537" y="9363"/>
                  <a:pt x="5551" y="9355"/>
                  <a:pt x="5558" y="9345"/>
                </a:cubicBezTo>
                <a:cubicBezTo>
                  <a:pt x="5568" y="9327"/>
                  <a:pt x="5561" y="9308"/>
                  <a:pt x="5545" y="9296"/>
                </a:cubicBezTo>
                <a:cubicBezTo>
                  <a:pt x="5525" y="9281"/>
                  <a:pt x="5505" y="9266"/>
                  <a:pt x="5484" y="9251"/>
                </a:cubicBezTo>
                <a:cubicBezTo>
                  <a:pt x="5480" y="9248"/>
                  <a:pt x="5474" y="9246"/>
                  <a:pt x="5468" y="9246"/>
                </a:cubicBezTo>
                <a:close/>
                <a:moveTo>
                  <a:pt x="9530" y="9240"/>
                </a:moveTo>
                <a:cubicBezTo>
                  <a:pt x="9503" y="9240"/>
                  <a:pt x="9476" y="9258"/>
                  <a:pt x="9476" y="9292"/>
                </a:cubicBezTo>
                <a:lnTo>
                  <a:pt x="9476" y="9323"/>
                </a:lnTo>
                <a:cubicBezTo>
                  <a:pt x="9476" y="9357"/>
                  <a:pt x="9503" y="9374"/>
                  <a:pt x="9530" y="9374"/>
                </a:cubicBezTo>
                <a:cubicBezTo>
                  <a:pt x="9557" y="9374"/>
                  <a:pt x="9584" y="9357"/>
                  <a:pt x="9584" y="9323"/>
                </a:cubicBezTo>
                <a:lnTo>
                  <a:pt x="9584" y="9292"/>
                </a:lnTo>
                <a:cubicBezTo>
                  <a:pt x="9584" y="9258"/>
                  <a:pt x="9557" y="9240"/>
                  <a:pt x="9530" y="9240"/>
                </a:cubicBezTo>
                <a:close/>
                <a:moveTo>
                  <a:pt x="7042" y="9312"/>
                </a:moveTo>
                <a:cubicBezTo>
                  <a:pt x="6997" y="9312"/>
                  <a:pt x="6998" y="9382"/>
                  <a:pt x="7043" y="9382"/>
                </a:cubicBezTo>
                <a:lnTo>
                  <a:pt x="7074" y="9382"/>
                </a:lnTo>
                <a:cubicBezTo>
                  <a:pt x="7119" y="9382"/>
                  <a:pt x="7119" y="9312"/>
                  <a:pt x="7074" y="9312"/>
                </a:cubicBezTo>
                <a:lnTo>
                  <a:pt x="7043" y="9312"/>
                </a:lnTo>
                <a:cubicBezTo>
                  <a:pt x="7043" y="9312"/>
                  <a:pt x="7043" y="9312"/>
                  <a:pt x="7042" y="9312"/>
                </a:cubicBezTo>
                <a:close/>
                <a:moveTo>
                  <a:pt x="16939" y="9377"/>
                </a:moveTo>
                <a:cubicBezTo>
                  <a:pt x="16916" y="9377"/>
                  <a:pt x="16916" y="9413"/>
                  <a:pt x="16939" y="9413"/>
                </a:cubicBezTo>
                <a:lnTo>
                  <a:pt x="16955" y="9413"/>
                </a:lnTo>
                <a:cubicBezTo>
                  <a:pt x="16979" y="9413"/>
                  <a:pt x="16979" y="9377"/>
                  <a:pt x="16955" y="9377"/>
                </a:cubicBezTo>
                <a:close/>
                <a:moveTo>
                  <a:pt x="6072" y="9353"/>
                </a:moveTo>
                <a:cubicBezTo>
                  <a:pt x="6029" y="9353"/>
                  <a:pt x="6029" y="9423"/>
                  <a:pt x="6074" y="9423"/>
                </a:cubicBezTo>
                <a:cubicBezTo>
                  <a:pt x="6120" y="9423"/>
                  <a:pt x="6120" y="9353"/>
                  <a:pt x="6074" y="9353"/>
                </a:cubicBezTo>
                <a:cubicBezTo>
                  <a:pt x="6074" y="9353"/>
                  <a:pt x="6073" y="9353"/>
                  <a:pt x="6072" y="9353"/>
                </a:cubicBezTo>
                <a:close/>
                <a:moveTo>
                  <a:pt x="5519" y="9366"/>
                </a:moveTo>
                <a:cubicBezTo>
                  <a:pt x="5473" y="9366"/>
                  <a:pt x="5473" y="9437"/>
                  <a:pt x="5519" y="9437"/>
                </a:cubicBezTo>
                <a:cubicBezTo>
                  <a:pt x="5565" y="9437"/>
                  <a:pt x="5565" y="9366"/>
                  <a:pt x="5519" y="9366"/>
                </a:cubicBezTo>
                <a:close/>
                <a:moveTo>
                  <a:pt x="16491" y="9389"/>
                </a:moveTo>
                <a:cubicBezTo>
                  <a:pt x="16478" y="9389"/>
                  <a:pt x="16467" y="9407"/>
                  <a:pt x="16478" y="9420"/>
                </a:cubicBezTo>
                <a:cubicBezTo>
                  <a:pt x="16487" y="9431"/>
                  <a:pt x="16499" y="9437"/>
                  <a:pt x="16513" y="9437"/>
                </a:cubicBezTo>
                <a:cubicBezTo>
                  <a:pt x="16525" y="9437"/>
                  <a:pt x="16537" y="9432"/>
                  <a:pt x="16546" y="9422"/>
                </a:cubicBezTo>
                <a:cubicBezTo>
                  <a:pt x="16558" y="9409"/>
                  <a:pt x="16546" y="9391"/>
                  <a:pt x="16533" y="9391"/>
                </a:cubicBezTo>
                <a:cubicBezTo>
                  <a:pt x="16529" y="9391"/>
                  <a:pt x="16525" y="9393"/>
                  <a:pt x="16521" y="9397"/>
                </a:cubicBezTo>
                <a:cubicBezTo>
                  <a:pt x="16518" y="9400"/>
                  <a:pt x="16515" y="9401"/>
                  <a:pt x="16512" y="9401"/>
                </a:cubicBezTo>
                <a:cubicBezTo>
                  <a:pt x="16509" y="9401"/>
                  <a:pt x="16506" y="9399"/>
                  <a:pt x="16503" y="9396"/>
                </a:cubicBezTo>
                <a:cubicBezTo>
                  <a:pt x="16499" y="9391"/>
                  <a:pt x="16495" y="9389"/>
                  <a:pt x="16491" y="9389"/>
                </a:cubicBezTo>
                <a:close/>
                <a:moveTo>
                  <a:pt x="19406" y="9380"/>
                </a:moveTo>
                <a:cubicBezTo>
                  <a:pt x="19374" y="9380"/>
                  <a:pt x="19351" y="9427"/>
                  <a:pt x="19388" y="9445"/>
                </a:cubicBezTo>
                <a:cubicBezTo>
                  <a:pt x="19399" y="9450"/>
                  <a:pt x="19407" y="9456"/>
                  <a:pt x="19417" y="9461"/>
                </a:cubicBezTo>
                <a:cubicBezTo>
                  <a:pt x="19423" y="9464"/>
                  <a:pt x="19429" y="9465"/>
                  <a:pt x="19434" y="9465"/>
                </a:cubicBezTo>
                <a:cubicBezTo>
                  <a:pt x="19466" y="9465"/>
                  <a:pt x="19488" y="9418"/>
                  <a:pt x="19453" y="9400"/>
                </a:cubicBezTo>
                <a:cubicBezTo>
                  <a:pt x="19443" y="9395"/>
                  <a:pt x="19433" y="9390"/>
                  <a:pt x="19423" y="9384"/>
                </a:cubicBezTo>
                <a:cubicBezTo>
                  <a:pt x="19417" y="9381"/>
                  <a:pt x="19411" y="9380"/>
                  <a:pt x="19406" y="9380"/>
                </a:cubicBezTo>
                <a:close/>
                <a:moveTo>
                  <a:pt x="822" y="9353"/>
                </a:moveTo>
                <a:cubicBezTo>
                  <a:pt x="804" y="9353"/>
                  <a:pt x="786" y="9362"/>
                  <a:pt x="775" y="9379"/>
                </a:cubicBezTo>
                <a:cubicBezTo>
                  <a:pt x="763" y="9403"/>
                  <a:pt x="769" y="9439"/>
                  <a:pt x="795" y="9452"/>
                </a:cubicBezTo>
                <a:cubicBezTo>
                  <a:pt x="806" y="9458"/>
                  <a:pt x="815" y="9463"/>
                  <a:pt x="826" y="9468"/>
                </a:cubicBezTo>
                <a:cubicBezTo>
                  <a:pt x="834" y="9472"/>
                  <a:pt x="844" y="9474"/>
                  <a:pt x="853" y="9474"/>
                </a:cubicBezTo>
                <a:cubicBezTo>
                  <a:pt x="871" y="9474"/>
                  <a:pt x="889" y="9466"/>
                  <a:pt x="899" y="9448"/>
                </a:cubicBezTo>
                <a:cubicBezTo>
                  <a:pt x="914" y="9424"/>
                  <a:pt x="905" y="9388"/>
                  <a:pt x="879" y="9375"/>
                </a:cubicBezTo>
                <a:cubicBezTo>
                  <a:pt x="869" y="9370"/>
                  <a:pt x="859" y="9364"/>
                  <a:pt x="849" y="9359"/>
                </a:cubicBezTo>
                <a:cubicBezTo>
                  <a:pt x="840" y="9355"/>
                  <a:pt x="831" y="9353"/>
                  <a:pt x="822" y="9353"/>
                </a:cubicBezTo>
                <a:close/>
                <a:moveTo>
                  <a:pt x="10446" y="9394"/>
                </a:moveTo>
                <a:cubicBezTo>
                  <a:pt x="10429" y="9394"/>
                  <a:pt x="10411" y="9405"/>
                  <a:pt x="10411" y="9428"/>
                </a:cubicBezTo>
                <a:lnTo>
                  <a:pt x="10411" y="9444"/>
                </a:lnTo>
                <a:cubicBezTo>
                  <a:pt x="10411" y="9467"/>
                  <a:pt x="10429" y="9479"/>
                  <a:pt x="10446" y="9479"/>
                </a:cubicBezTo>
                <a:cubicBezTo>
                  <a:pt x="10464" y="9479"/>
                  <a:pt x="10481" y="9467"/>
                  <a:pt x="10481" y="9444"/>
                </a:cubicBezTo>
                <a:lnTo>
                  <a:pt x="10481" y="9428"/>
                </a:lnTo>
                <a:cubicBezTo>
                  <a:pt x="10481" y="9405"/>
                  <a:pt x="10464" y="9394"/>
                  <a:pt x="10446" y="9394"/>
                </a:cubicBezTo>
                <a:close/>
                <a:moveTo>
                  <a:pt x="7097" y="9418"/>
                </a:moveTo>
                <a:cubicBezTo>
                  <a:pt x="7084" y="9418"/>
                  <a:pt x="7072" y="9436"/>
                  <a:pt x="7084" y="9448"/>
                </a:cubicBezTo>
                <a:lnTo>
                  <a:pt x="7113" y="9479"/>
                </a:lnTo>
                <a:cubicBezTo>
                  <a:pt x="7117" y="9482"/>
                  <a:pt x="7121" y="9484"/>
                  <a:pt x="7125" y="9484"/>
                </a:cubicBezTo>
                <a:cubicBezTo>
                  <a:pt x="7138" y="9484"/>
                  <a:pt x="7151" y="9466"/>
                  <a:pt x="7139" y="9454"/>
                </a:cubicBezTo>
                <a:lnTo>
                  <a:pt x="7108" y="9423"/>
                </a:lnTo>
                <a:cubicBezTo>
                  <a:pt x="7105" y="9420"/>
                  <a:pt x="7101" y="9418"/>
                  <a:pt x="7097" y="9418"/>
                </a:cubicBezTo>
                <a:close/>
                <a:moveTo>
                  <a:pt x="3602" y="9456"/>
                </a:moveTo>
                <a:cubicBezTo>
                  <a:pt x="3580" y="9456"/>
                  <a:pt x="3580" y="9490"/>
                  <a:pt x="3603" y="9491"/>
                </a:cubicBezTo>
                <a:cubicBezTo>
                  <a:pt x="3627" y="9491"/>
                  <a:pt x="3627" y="9456"/>
                  <a:pt x="3603" y="9456"/>
                </a:cubicBezTo>
                <a:cubicBezTo>
                  <a:pt x="3603" y="9456"/>
                  <a:pt x="3602" y="9456"/>
                  <a:pt x="3602" y="9456"/>
                </a:cubicBezTo>
                <a:close/>
                <a:moveTo>
                  <a:pt x="14310" y="9411"/>
                </a:moveTo>
                <a:cubicBezTo>
                  <a:pt x="14241" y="9411"/>
                  <a:pt x="14241" y="9517"/>
                  <a:pt x="14310" y="9517"/>
                </a:cubicBezTo>
                <a:lnTo>
                  <a:pt x="14326" y="9517"/>
                </a:lnTo>
                <a:cubicBezTo>
                  <a:pt x="14394" y="9516"/>
                  <a:pt x="14394" y="9411"/>
                  <a:pt x="14326" y="9411"/>
                </a:cubicBezTo>
                <a:close/>
                <a:moveTo>
                  <a:pt x="20198" y="9368"/>
                </a:moveTo>
                <a:cubicBezTo>
                  <a:pt x="20194" y="9368"/>
                  <a:pt x="20189" y="9368"/>
                  <a:pt x="20184" y="9370"/>
                </a:cubicBezTo>
                <a:cubicBezTo>
                  <a:pt x="20158" y="9377"/>
                  <a:pt x="20137" y="9407"/>
                  <a:pt x="20148" y="9435"/>
                </a:cubicBezTo>
                <a:cubicBezTo>
                  <a:pt x="20153" y="9450"/>
                  <a:pt x="20158" y="9465"/>
                  <a:pt x="20162" y="9480"/>
                </a:cubicBezTo>
                <a:cubicBezTo>
                  <a:pt x="20170" y="9503"/>
                  <a:pt x="20191" y="9518"/>
                  <a:pt x="20215" y="9518"/>
                </a:cubicBezTo>
                <a:cubicBezTo>
                  <a:pt x="20219" y="9518"/>
                  <a:pt x="20224" y="9518"/>
                  <a:pt x="20228" y="9516"/>
                </a:cubicBezTo>
                <a:cubicBezTo>
                  <a:pt x="20254" y="9508"/>
                  <a:pt x="20275" y="9479"/>
                  <a:pt x="20265" y="9450"/>
                </a:cubicBezTo>
                <a:cubicBezTo>
                  <a:pt x="20260" y="9437"/>
                  <a:pt x="20254" y="9421"/>
                  <a:pt x="20249" y="9406"/>
                </a:cubicBezTo>
                <a:cubicBezTo>
                  <a:pt x="20241" y="9384"/>
                  <a:pt x="20221" y="9368"/>
                  <a:pt x="20198" y="9368"/>
                </a:cubicBezTo>
                <a:close/>
                <a:moveTo>
                  <a:pt x="22841" y="9436"/>
                </a:moveTo>
                <a:cubicBezTo>
                  <a:pt x="22831" y="9436"/>
                  <a:pt x="22820" y="9441"/>
                  <a:pt x="22814" y="9454"/>
                </a:cubicBezTo>
                <a:cubicBezTo>
                  <a:pt x="22809" y="9464"/>
                  <a:pt x="22803" y="9473"/>
                  <a:pt x="22798" y="9484"/>
                </a:cubicBezTo>
                <a:cubicBezTo>
                  <a:pt x="22784" y="9511"/>
                  <a:pt x="22808" y="9537"/>
                  <a:pt x="22831" y="9537"/>
                </a:cubicBezTo>
                <a:cubicBezTo>
                  <a:pt x="22842" y="9537"/>
                  <a:pt x="22852" y="9532"/>
                  <a:pt x="22859" y="9518"/>
                </a:cubicBezTo>
                <a:cubicBezTo>
                  <a:pt x="22864" y="9508"/>
                  <a:pt x="22869" y="9500"/>
                  <a:pt x="22875" y="9489"/>
                </a:cubicBezTo>
                <a:cubicBezTo>
                  <a:pt x="22889" y="9462"/>
                  <a:pt x="22865" y="9436"/>
                  <a:pt x="22841" y="9436"/>
                </a:cubicBezTo>
                <a:close/>
                <a:moveTo>
                  <a:pt x="7380" y="9460"/>
                </a:moveTo>
                <a:cubicBezTo>
                  <a:pt x="7372" y="9460"/>
                  <a:pt x="7364" y="9463"/>
                  <a:pt x="7356" y="9470"/>
                </a:cubicBezTo>
                <a:lnTo>
                  <a:pt x="7341" y="9486"/>
                </a:lnTo>
                <a:cubicBezTo>
                  <a:pt x="7315" y="9511"/>
                  <a:pt x="7340" y="9547"/>
                  <a:pt x="7367" y="9547"/>
                </a:cubicBezTo>
                <a:cubicBezTo>
                  <a:pt x="7375" y="9547"/>
                  <a:pt x="7383" y="9544"/>
                  <a:pt x="7390" y="9536"/>
                </a:cubicBezTo>
                <a:lnTo>
                  <a:pt x="7406" y="9521"/>
                </a:lnTo>
                <a:cubicBezTo>
                  <a:pt x="7431" y="9496"/>
                  <a:pt x="7407" y="9460"/>
                  <a:pt x="7380" y="9460"/>
                </a:cubicBezTo>
                <a:close/>
                <a:moveTo>
                  <a:pt x="18608" y="9548"/>
                </a:moveTo>
                <a:cubicBezTo>
                  <a:pt x="18584" y="9548"/>
                  <a:pt x="18584" y="9583"/>
                  <a:pt x="18608" y="9583"/>
                </a:cubicBezTo>
                <a:cubicBezTo>
                  <a:pt x="18631" y="9583"/>
                  <a:pt x="18631" y="9548"/>
                  <a:pt x="18608" y="9548"/>
                </a:cubicBezTo>
                <a:close/>
                <a:moveTo>
                  <a:pt x="24711" y="9523"/>
                </a:moveTo>
                <a:cubicBezTo>
                  <a:pt x="24668" y="9523"/>
                  <a:pt x="24668" y="9592"/>
                  <a:pt x="24712" y="9594"/>
                </a:cubicBezTo>
                <a:cubicBezTo>
                  <a:pt x="24758" y="9594"/>
                  <a:pt x="24758" y="9523"/>
                  <a:pt x="24712" y="9523"/>
                </a:cubicBezTo>
                <a:cubicBezTo>
                  <a:pt x="24712" y="9523"/>
                  <a:pt x="24711" y="9523"/>
                  <a:pt x="24711" y="9523"/>
                </a:cubicBezTo>
                <a:close/>
                <a:moveTo>
                  <a:pt x="7720" y="9480"/>
                </a:moveTo>
                <a:cubicBezTo>
                  <a:pt x="7699" y="9480"/>
                  <a:pt x="7677" y="9497"/>
                  <a:pt x="7682" y="9524"/>
                </a:cubicBezTo>
                <a:lnTo>
                  <a:pt x="7698" y="9599"/>
                </a:lnTo>
                <a:cubicBezTo>
                  <a:pt x="7702" y="9617"/>
                  <a:pt x="7715" y="9624"/>
                  <a:pt x="7729" y="9624"/>
                </a:cubicBezTo>
                <a:cubicBezTo>
                  <a:pt x="7750" y="9624"/>
                  <a:pt x="7772" y="9607"/>
                  <a:pt x="7766" y="9580"/>
                </a:cubicBezTo>
                <a:lnTo>
                  <a:pt x="7750" y="9506"/>
                </a:lnTo>
                <a:cubicBezTo>
                  <a:pt x="7747" y="9487"/>
                  <a:pt x="7734" y="9480"/>
                  <a:pt x="7720" y="9480"/>
                </a:cubicBezTo>
                <a:close/>
                <a:moveTo>
                  <a:pt x="8943" y="9504"/>
                </a:moveTo>
                <a:cubicBezTo>
                  <a:pt x="8938" y="9504"/>
                  <a:pt x="8933" y="9505"/>
                  <a:pt x="8928" y="9507"/>
                </a:cubicBezTo>
                <a:cubicBezTo>
                  <a:pt x="8912" y="9512"/>
                  <a:pt x="8898" y="9517"/>
                  <a:pt x="8883" y="9523"/>
                </a:cubicBezTo>
                <a:cubicBezTo>
                  <a:pt x="8856" y="9532"/>
                  <a:pt x="8839" y="9559"/>
                  <a:pt x="8846" y="9589"/>
                </a:cubicBezTo>
                <a:cubicBezTo>
                  <a:pt x="8851" y="9610"/>
                  <a:pt x="8873" y="9628"/>
                  <a:pt x="8896" y="9628"/>
                </a:cubicBezTo>
                <a:cubicBezTo>
                  <a:pt x="8901" y="9628"/>
                  <a:pt x="8906" y="9627"/>
                  <a:pt x="8911" y="9625"/>
                </a:cubicBezTo>
                <a:cubicBezTo>
                  <a:pt x="8927" y="9620"/>
                  <a:pt x="8942" y="9615"/>
                  <a:pt x="8956" y="9610"/>
                </a:cubicBezTo>
                <a:cubicBezTo>
                  <a:pt x="8983" y="9600"/>
                  <a:pt x="9001" y="9573"/>
                  <a:pt x="8993" y="9544"/>
                </a:cubicBezTo>
                <a:cubicBezTo>
                  <a:pt x="8987" y="9522"/>
                  <a:pt x="8965" y="9504"/>
                  <a:pt x="8943" y="9504"/>
                </a:cubicBezTo>
                <a:close/>
                <a:moveTo>
                  <a:pt x="12970" y="9431"/>
                </a:moveTo>
                <a:cubicBezTo>
                  <a:pt x="12962" y="9431"/>
                  <a:pt x="12954" y="9434"/>
                  <a:pt x="12946" y="9442"/>
                </a:cubicBezTo>
                <a:cubicBezTo>
                  <a:pt x="12906" y="9485"/>
                  <a:pt x="12864" y="9529"/>
                  <a:pt x="12823" y="9574"/>
                </a:cubicBezTo>
                <a:cubicBezTo>
                  <a:pt x="12799" y="9599"/>
                  <a:pt x="12823" y="9635"/>
                  <a:pt x="12849" y="9635"/>
                </a:cubicBezTo>
                <a:cubicBezTo>
                  <a:pt x="12857" y="9635"/>
                  <a:pt x="12866" y="9631"/>
                  <a:pt x="12873" y="9623"/>
                </a:cubicBezTo>
                <a:cubicBezTo>
                  <a:pt x="12914" y="9580"/>
                  <a:pt x="12956" y="9536"/>
                  <a:pt x="12996" y="9491"/>
                </a:cubicBezTo>
                <a:cubicBezTo>
                  <a:pt x="13020" y="9466"/>
                  <a:pt x="12996" y="9431"/>
                  <a:pt x="12970" y="9431"/>
                </a:cubicBezTo>
                <a:close/>
                <a:moveTo>
                  <a:pt x="24081" y="9532"/>
                </a:moveTo>
                <a:cubicBezTo>
                  <a:pt x="24013" y="9532"/>
                  <a:pt x="24013" y="9639"/>
                  <a:pt x="24081" y="9639"/>
                </a:cubicBezTo>
                <a:cubicBezTo>
                  <a:pt x="24151" y="9639"/>
                  <a:pt x="24151" y="9532"/>
                  <a:pt x="24081" y="9532"/>
                </a:cubicBezTo>
                <a:close/>
                <a:moveTo>
                  <a:pt x="12204" y="9579"/>
                </a:moveTo>
                <a:cubicBezTo>
                  <a:pt x="12158" y="9579"/>
                  <a:pt x="12158" y="9649"/>
                  <a:pt x="12204" y="9649"/>
                </a:cubicBezTo>
                <a:cubicBezTo>
                  <a:pt x="12250" y="9649"/>
                  <a:pt x="12250" y="9579"/>
                  <a:pt x="12204" y="9579"/>
                </a:cubicBezTo>
                <a:close/>
                <a:moveTo>
                  <a:pt x="14697" y="9540"/>
                </a:moveTo>
                <a:cubicBezTo>
                  <a:pt x="14670" y="9540"/>
                  <a:pt x="14644" y="9557"/>
                  <a:pt x="14644" y="9592"/>
                </a:cubicBezTo>
                <a:lnTo>
                  <a:pt x="14644" y="9608"/>
                </a:lnTo>
                <a:cubicBezTo>
                  <a:pt x="14644" y="9643"/>
                  <a:pt x="14670" y="9660"/>
                  <a:pt x="14697" y="9660"/>
                </a:cubicBezTo>
                <a:cubicBezTo>
                  <a:pt x="14724" y="9660"/>
                  <a:pt x="14750" y="9643"/>
                  <a:pt x="14750" y="9608"/>
                </a:cubicBezTo>
                <a:lnTo>
                  <a:pt x="14750" y="9592"/>
                </a:lnTo>
                <a:cubicBezTo>
                  <a:pt x="14750" y="9557"/>
                  <a:pt x="14724" y="9540"/>
                  <a:pt x="14697" y="9540"/>
                </a:cubicBezTo>
                <a:close/>
                <a:moveTo>
                  <a:pt x="1320" y="9548"/>
                </a:moveTo>
                <a:cubicBezTo>
                  <a:pt x="1279" y="9548"/>
                  <a:pt x="1242" y="9601"/>
                  <a:pt x="1280" y="9638"/>
                </a:cubicBezTo>
                <a:lnTo>
                  <a:pt x="1296" y="9654"/>
                </a:lnTo>
                <a:cubicBezTo>
                  <a:pt x="1307" y="9665"/>
                  <a:pt x="1320" y="9670"/>
                  <a:pt x="1332" y="9670"/>
                </a:cubicBezTo>
                <a:cubicBezTo>
                  <a:pt x="1373" y="9670"/>
                  <a:pt x="1409" y="9616"/>
                  <a:pt x="1372" y="9579"/>
                </a:cubicBezTo>
                <a:lnTo>
                  <a:pt x="1356" y="9564"/>
                </a:lnTo>
                <a:cubicBezTo>
                  <a:pt x="1345" y="9553"/>
                  <a:pt x="1332" y="9548"/>
                  <a:pt x="1320" y="9548"/>
                </a:cubicBezTo>
                <a:close/>
                <a:moveTo>
                  <a:pt x="8463" y="9553"/>
                </a:moveTo>
                <a:cubicBezTo>
                  <a:pt x="8437" y="9553"/>
                  <a:pt x="8410" y="9570"/>
                  <a:pt x="8410" y="9604"/>
                </a:cubicBezTo>
                <a:lnTo>
                  <a:pt x="8410" y="9620"/>
                </a:lnTo>
                <a:cubicBezTo>
                  <a:pt x="8410" y="9655"/>
                  <a:pt x="8437" y="9672"/>
                  <a:pt x="8464" y="9672"/>
                </a:cubicBezTo>
                <a:cubicBezTo>
                  <a:pt x="8491" y="9672"/>
                  <a:pt x="8517" y="9655"/>
                  <a:pt x="8517" y="9620"/>
                </a:cubicBezTo>
                <a:lnTo>
                  <a:pt x="8517" y="9604"/>
                </a:lnTo>
                <a:cubicBezTo>
                  <a:pt x="8517" y="9570"/>
                  <a:pt x="8490" y="9553"/>
                  <a:pt x="8463" y="9553"/>
                </a:cubicBezTo>
                <a:close/>
                <a:moveTo>
                  <a:pt x="3740" y="9605"/>
                </a:moveTo>
                <a:cubicBezTo>
                  <a:pt x="3728" y="9605"/>
                  <a:pt x="3716" y="9618"/>
                  <a:pt x="3723" y="9633"/>
                </a:cubicBezTo>
                <a:cubicBezTo>
                  <a:pt x="3729" y="9643"/>
                  <a:pt x="3734" y="9653"/>
                  <a:pt x="3739" y="9663"/>
                </a:cubicBezTo>
                <a:cubicBezTo>
                  <a:pt x="3742" y="9670"/>
                  <a:pt x="3747" y="9672"/>
                  <a:pt x="3753" y="9672"/>
                </a:cubicBezTo>
                <a:cubicBezTo>
                  <a:pt x="3764" y="9672"/>
                  <a:pt x="3777" y="9659"/>
                  <a:pt x="3770" y="9644"/>
                </a:cubicBezTo>
                <a:cubicBezTo>
                  <a:pt x="3763" y="9636"/>
                  <a:pt x="3758" y="9625"/>
                  <a:pt x="3754" y="9615"/>
                </a:cubicBezTo>
                <a:cubicBezTo>
                  <a:pt x="3750" y="9608"/>
                  <a:pt x="3745" y="9605"/>
                  <a:pt x="3740" y="9605"/>
                </a:cubicBezTo>
                <a:close/>
                <a:moveTo>
                  <a:pt x="3227" y="9554"/>
                </a:moveTo>
                <a:cubicBezTo>
                  <a:pt x="3218" y="9554"/>
                  <a:pt x="3208" y="9556"/>
                  <a:pt x="3200" y="9560"/>
                </a:cubicBezTo>
                <a:cubicBezTo>
                  <a:pt x="3189" y="9566"/>
                  <a:pt x="3180" y="9571"/>
                  <a:pt x="3169" y="9576"/>
                </a:cubicBezTo>
                <a:cubicBezTo>
                  <a:pt x="3143" y="9590"/>
                  <a:pt x="3137" y="9625"/>
                  <a:pt x="3150" y="9649"/>
                </a:cubicBezTo>
                <a:cubicBezTo>
                  <a:pt x="3161" y="9667"/>
                  <a:pt x="3179" y="9676"/>
                  <a:pt x="3197" y="9676"/>
                </a:cubicBezTo>
                <a:cubicBezTo>
                  <a:pt x="3206" y="9676"/>
                  <a:pt x="3215" y="9674"/>
                  <a:pt x="3224" y="9669"/>
                </a:cubicBezTo>
                <a:cubicBezTo>
                  <a:pt x="3234" y="9664"/>
                  <a:pt x="3243" y="9659"/>
                  <a:pt x="3253" y="9654"/>
                </a:cubicBezTo>
                <a:cubicBezTo>
                  <a:pt x="3279" y="9641"/>
                  <a:pt x="3287" y="9605"/>
                  <a:pt x="3273" y="9580"/>
                </a:cubicBezTo>
                <a:cubicBezTo>
                  <a:pt x="3262" y="9563"/>
                  <a:pt x="3245" y="9554"/>
                  <a:pt x="3227" y="9554"/>
                </a:cubicBezTo>
                <a:close/>
                <a:moveTo>
                  <a:pt x="4263" y="9570"/>
                </a:moveTo>
                <a:cubicBezTo>
                  <a:pt x="4195" y="9571"/>
                  <a:pt x="4194" y="9678"/>
                  <a:pt x="4263" y="9678"/>
                </a:cubicBezTo>
                <a:lnTo>
                  <a:pt x="4293" y="9678"/>
                </a:lnTo>
                <a:cubicBezTo>
                  <a:pt x="4361" y="9678"/>
                  <a:pt x="4362" y="9570"/>
                  <a:pt x="4293" y="9570"/>
                </a:cubicBezTo>
                <a:close/>
                <a:moveTo>
                  <a:pt x="6277" y="9581"/>
                </a:moveTo>
                <a:cubicBezTo>
                  <a:pt x="6259" y="9581"/>
                  <a:pt x="6242" y="9593"/>
                  <a:pt x="6242" y="9616"/>
                </a:cubicBezTo>
                <a:lnTo>
                  <a:pt x="6242" y="9646"/>
                </a:lnTo>
                <a:cubicBezTo>
                  <a:pt x="6242" y="9669"/>
                  <a:pt x="6259" y="9680"/>
                  <a:pt x="6277" y="9680"/>
                </a:cubicBezTo>
                <a:cubicBezTo>
                  <a:pt x="6294" y="9680"/>
                  <a:pt x="6312" y="9669"/>
                  <a:pt x="6312" y="9646"/>
                </a:cubicBezTo>
                <a:lnTo>
                  <a:pt x="6312" y="9616"/>
                </a:lnTo>
                <a:cubicBezTo>
                  <a:pt x="6312" y="9593"/>
                  <a:pt x="6294" y="9581"/>
                  <a:pt x="6277" y="9581"/>
                </a:cubicBezTo>
                <a:close/>
                <a:moveTo>
                  <a:pt x="15152" y="9567"/>
                </a:moveTo>
                <a:cubicBezTo>
                  <a:pt x="15134" y="9567"/>
                  <a:pt x="15116" y="9578"/>
                  <a:pt x="15116" y="9601"/>
                </a:cubicBezTo>
                <a:lnTo>
                  <a:pt x="15116" y="9646"/>
                </a:lnTo>
                <a:cubicBezTo>
                  <a:pt x="15116" y="9669"/>
                  <a:pt x="15134" y="9680"/>
                  <a:pt x="15152" y="9680"/>
                </a:cubicBezTo>
                <a:cubicBezTo>
                  <a:pt x="15169" y="9680"/>
                  <a:pt x="15187" y="9669"/>
                  <a:pt x="15187" y="9646"/>
                </a:cubicBezTo>
                <a:lnTo>
                  <a:pt x="15187" y="9601"/>
                </a:lnTo>
                <a:cubicBezTo>
                  <a:pt x="15187" y="9578"/>
                  <a:pt x="15169" y="9567"/>
                  <a:pt x="15152" y="9567"/>
                </a:cubicBezTo>
                <a:close/>
                <a:moveTo>
                  <a:pt x="13946" y="9597"/>
                </a:moveTo>
                <a:cubicBezTo>
                  <a:pt x="13919" y="9597"/>
                  <a:pt x="13895" y="9633"/>
                  <a:pt x="13921" y="9658"/>
                </a:cubicBezTo>
                <a:lnTo>
                  <a:pt x="13936" y="9674"/>
                </a:lnTo>
                <a:cubicBezTo>
                  <a:pt x="13944" y="9681"/>
                  <a:pt x="13952" y="9684"/>
                  <a:pt x="13960" y="9684"/>
                </a:cubicBezTo>
                <a:cubicBezTo>
                  <a:pt x="13987" y="9684"/>
                  <a:pt x="14011" y="9648"/>
                  <a:pt x="13986" y="9623"/>
                </a:cubicBezTo>
                <a:lnTo>
                  <a:pt x="13970" y="9608"/>
                </a:lnTo>
                <a:cubicBezTo>
                  <a:pt x="13963" y="9600"/>
                  <a:pt x="13954" y="9597"/>
                  <a:pt x="13946" y="9597"/>
                </a:cubicBezTo>
                <a:close/>
                <a:moveTo>
                  <a:pt x="6102" y="9636"/>
                </a:moveTo>
                <a:cubicBezTo>
                  <a:pt x="6094" y="9636"/>
                  <a:pt x="6086" y="9639"/>
                  <a:pt x="6079" y="9647"/>
                </a:cubicBezTo>
                <a:lnTo>
                  <a:pt x="6064" y="9663"/>
                </a:lnTo>
                <a:cubicBezTo>
                  <a:pt x="6038" y="9688"/>
                  <a:pt x="6063" y="9724"/>
                  <a:pt x="6090" y="9724"/>
                </a:cubicBezTo>
                <a:cubicBezTo>
                  <a:pt x="6095" y="9724"/>
                  <a:pt x="6101" y="9723"/>
                  <a:pt x="6106" y="9720"/>
                </a:cubicBezTo>
                <a:cubicBezTo>
                  <a:pt x="6112" y="9723"/>
                  <a:pt x="6119" y="9724"/>
                  <a:pt x="6126" y="9724"/>
                </a:cubicBezTo>
                <a:cubicBezTo>
                  <a:pt x="6144" y="9724"/>
                  <a:pt x="6162" y="9713"/>
                  <a:pt x="6162" y="9690"/>
                </a:cubicBezTo>
                <a:lnTo>
                  <a:pt x="6162" y="9675"/>
                </a:lnTo>
                <a:cubicBezTo>
                  <a:pt x="6162" y="9652"/>
                  <a:pt x="6144" y="9640"/>
                  <a:pt x="6126" y="9640"/>
                </a:cubicBezTo>
                <a:cubicBezTo>
                  <a:pt x="6124" y="9640"/>
                  <a:pt x="6121" y="9640"/>
                  <a:pt x="6118" y="9641"/>
                </a:cubicBezTo>
                <a:cubicBezTo>
                  <a:pt x="6113" y="9638"/>
                  <a:pt x="6108" y="9636"/>
                  <a:pt x="6102" y="9636"/>
                </a:cubicBezTo>
                <a:close/>
                <a:moveTo>
                  <a:pt x="19762" y="9581"/>
                </a:moveTo>
                <a:cubicBezTo>
                  <a:pt x="19752" y="9581"/>
                  <a:pt x="19742" y="9584"/>
                  <a:pt x="19736" y="9591"/>
                </a:cubicBezTo>
                <a:cubicBezTo>
                  <a:pt x="19721" y="9605"/>
                  <a:pt x="19723" y="9626"/>
                  <a:pt x="19736" y="9641"/>
                </a:cubicBezTo>
                <a:cubicBezTo>
                  <a:pt x="19757" y="9665"/>
                  <a:pt x="19777" y="9690"/>
                  <a:pt x="19798" y="9715"/>
                </a:cubicBezTo>
                <a:cubicBezTo>
                  <a:pt x="19803" y="9722"/>
                  <a:pt x="19812" y="9726"/>
                  <a:pt x="19821" y="9726"/>
                </a:cubicBezTo>
                <a:cubicBezTo>
                  <a:pt x="19831" y="9726"/>
                  <a:pt x="19840" y="9722"/>
                  <a:pt x="19847" y="9715"/>
                </a:cubicBezTo>
                <a:cubicBezTo>
                  <a:pt x="19862" y="9701"/>
                  <a:pt x="19861" y="9680"/>
                  <a:pt x="19847" y="9665"/>
                </a:cubicBezTo>
                <a:cubicBezTo>
                  <a:pt x="19826" y="9641"/>
                  <a:pt x="19807" y="9616"/>
                  <a:pt x="19786" y="9591"/>
                </a:cubicBezTo>
                <a:cubicBezTo>
                  <a:pt x="19780" y="9584"/>
                  <a:pt x="19771" y="9581"/>
                  <a:pt x="19762" y="9581"/>
                </a:cubicBezTo>
                <a:close/>
                <a:moveTo>
                  <a:pt x="5288" y="9605"/>
                </a:moveTo>
                <a:cubicBezTo>
                  <a:pt x="5252" y="9605"/>
                  <a:pt x="5215" y="9644"/>
                  <a:pt x="5238" y="9685"/>
                </a:cubicBezTo>
                <a:cubicBezTo>
                  <a:pt x="5258" y="9721"/>
                  <a:pt x="5290" y="9737"/>
                  <a:pt x="5329" y="9742"/>
                </a:cubicBezTo>
                <a:cubicBezTo>
                  <a:pt x="5331" y="9742"/>
                  <a:pt x="5333" y="9742"/>
                  <a:pt x="5335" y="9742"/>
                </a:cubicBezTo>
                <a:cubicBezTo>
                  <a:pt x="5361" y="9742"/>
                  <a:pt x="5383" y="9714"/>
                  <a:pt x="5383" y="9688"/>
                </a:cubicBezTo>
                <a:cubicBezTo>
                  <a:pt x="5383" y="9658"/>
                  <a:pt x="5361" y="9639"/>
                  <a:pt x="5333" y="9636"/>
                </a:cubicBezTo>
                <a:cubicBezTo>
                  <a:pt x="5331" y="9634"/>
                  <a:pt x="5331" y="9633"/>
                  <a:pt x="5330" y="9632"/>
                </a:cubicBezTo>
                <a:cubicBezTo>
                  <a:pt x="5320" y="9613"/>
                  <a:pt x="5305" y="9605"/>
                  <a:pt x="5288" y="9605"/>
                </a:cubicBezTo>
                <a:close/>
                <a:moveTo>
                  <a:pt x="17870" y="9711"/>
                </a:moveTo>
                <a:cubicBezTo>
                  <a:pt x="17848" y="9711"/>
                  <a:pt x="17846" y="9747"/>
                  <a:pt x="17870" y="9747"/>
                </a:cubicBezTo>
                <a:lnTo>
                  <a:pt x="17886" y="9747"/>
                </a:lnTo>
                <a:cubicBezTo>
                  <a:pt x="17908" y="9746"/>
                  <a:pt x="17909" y="9711"/>
                  <a:pt x="17886" y="9711"/>
                </a:cubicBezTo>
                <a:close/>
                <a:moveTo>
                  <a:pt x="4895" y="9681"/>
                </a:moveTo>
                <a:cubicBezTo>
                  <a:pt x="4849" y="9681"/>
                  <a:pt x="4849" y="9752"/>
                  <a:pt x="4895" y="9752"/>
                </a:cubicBezTo>
                <a:cubicBezTo>
                  <a:pt x="4940" y="9752"/>
                  <a:pt x="4940" y="9681"/>
                  <a:pt x="4895" y="9681"/>
                </a:cubicBezTo>
                <a:close/>
                <a:moveTo>
                  <a:pt x="11722" y="9649"/>
                </a:moveTo>
                <a:cubicBezTo>
                  <a:pt x="11654" y="9649"/>
                  <a:pt x="11654" y="9757"/>
                  <a:pt x="11722" y="9757"/>
                </a:cubicBezTo>
                <a:cubicBezTo>
                  <a:pt x="11791" y="9757"/>
                  <a:pt x="11791" y="9649"/>
                  <a:pt x="11722" y="9649"/>
                </a:cubicBezTo>
                <a:close/>
                <a:moveTo>
                  <a:pt x="9589" y="9693"/>
                </a:moveTo>
                <a:cubicBezTo>
                  <a:pt x="9543" y="9693"/>
                  <a:pt x="9543" y="9764"/>
                  <a:pt x="9589" y="9764"/>
                </a:cubicBezTo>
                <a:lnTo>
                  <a:pt x="9618" y="9764"/>
                </a:lnTo>
                <a:cubicBezTo>
                  <a:pt x="9664" y="9764"/>
                  <a:pt x="9664" y="9693"/>
                  <a:pt x="9618" y="9693"/>
                </a:cubicBezTo>
                <a:close/>
                <a:moveTo>
                  <a:pt x="24441" y="9686"/>
                </a:moveTo>
                <a:cubicBezTo>
                  <a:pt x="24424" y="9686"/>
                  <a:pt x="24406" y="9698"/>
                  <a:pt x="24406" y="9721"/>
                </a:cubicBezTo>
                <a:lnTo>
                  <a:pt x="24406" y="9736"/>
                </a:lnTo>
                <a:cubicBezTo>
                  <a:pt x="24406" y="9759"/>
                  <a:pt x="24424" y="9771"/>
                  <a:pt x="24441" y="9771"/>
                </a:cubicBezTo>
                <a:cubicBezTo>
                  <a:pt x="24459" y="9771"/>
                  <a:pt x="24476" y="9759"/>
                  <a:pt x="24476" y="9736"/>
                </a:cubicBezTo>
                <a:lnTo>
                  <a:pt x="24476" y="9721"/>
                </a:lnTo>
                <a:cubicBezTo>
                  <a:pt x="24476" y="9698"/>
                  <a:pt x="24459" y="9686"/>
                  <a:pt x="24441" y="9686"/>
                </a:cubicBezTo>
                <a:close/>
                <a:moveTo>
                  <a:pt x="21312" y="9673"/>
                </a:moveTo>
                <a:cubicBezTo>
                  <a:pt x="21294" y="9673"/>
                  <a:pt x="21276" y="9685"/>
                  <a:pt x="21276" y="9707"/>
                </a:cubicBezTo>
                <a:lnTo>
                  <a:pt x="21276" y="9737"/>
                </a:lnTo>
                <a:cubicBezTo>
                  <a:pt x="21276" y="9760"/>
                  <a:pt x="21294" y="9772"/>
                  <a:pt x="21312" y="9772"/>
                </a:cubicBezTo>
                <a:cubicBezTo>
                  <a:pt x="21329" y="9772"/>
                  <a:pt x="21347" y="9760"/>
                  <a:pt x="21347" y="9737"/>
                </a:cubicBezTo>
                <a:lnTo>
                  <a:pt x="21347" y="9707"/>
                </a:lnTo>
                <a:cubicBezTo>
                  <a:pt x="21347" y="9685"/>
                  <a:pt x="21329" y="9673"/>
                  <a:pt x="21312" y="9673"/>
                </a:cubicBezTo>
                <a:close/>
                <a:moveTo>
                  <a:pt x="6492" y="9683"/>
                </a:moveTo>
                <a:cubicBezTo>
                  <a:pt x="6481" y="9683"/>
                  <a:pt x="6470" y="9689"/>
                  <a:pt x="6464" y="9702"/>
                </a:cubicBezTo>
                <a:cubicBezTo>
                  <a:pt x="6459" y="9712"/>
                  <a:pt x="6453" y="9722"/>
                  <a:pt x="6448" y="9732"/>
                </a:cubicBezTo>
                <a:cubicBezTo>
                  <a:pt x="6434" y="9760"/>
                  <a:pt x="6459" y="9786"/>
                  <a:pt x="6483" y="9786"/>
                </a:cubicBezTo>
                <a:cubicBezTo>
                  <a:pt x="6493" y="9786"/>
                  <a:pt x="6504" y="9780"/>
                  <a:pt x="6510" y="9768"/>
                </a:cubicBezTo>
                <a:cubicBezTo>
                  <a:pt x="6515" y="9757"/>
                  <a:pt x="6521" y="9748"/>
                  <a:pt x="6526" y="9737"/>
                </a:cubicBezTo>
                <a:cubicBezTo>
                  <a:pt x="6540" y="9709"/>
                  <a:pt x="6515" y="9683"/>
                  <a:pt x="6492" y="9683"/>
                </a:cubicBezTo>
                <a:close/>
                <a:moveTo>
                  <a:pt x="2429" y="9708"/>
                </a:moveTo>
                <a:cubicBezTo>
                  <a:pt x="2423" y="9708"/>
                  <a:pt x="2418" y="9710"/>
                  <a:pt x="2414" y="9715"/>
                </a:cubicBezTo>
                <a:cubicBezTo>
                  <a:pt x="2401" y="9732"/>
                  <a:pt x="2386" y="9746"/>
                  <a:pt x="2366" y="9752"/>
                </a:cubicBezTo>
                <a:cubicBezTo>
                  <a:pt x="2347" y="9759"/>
                  <a:pt x="2353" y="9787"/>
                  <a:pt x="2369" y="9787"/>
                </a:cubicBezTo>
                <a:cubicBezTo>
                  <a:pt x="2371" y="9787"/>
                  <a:pt x="2373" y="9787"/>
                  <a:pt x="2375" y="9786"/>
                </a:cubicBezTo>
                <a:cubicBezTo>
                  <a:pt x="2403" y="9777"/>
                  <a:pt x="2428" y="9758"/>
                  <a:pt x="2444" y="9733"/>
                </a:cubicBezTo>
                <a:cubicBezTo>
                  <a:pt x="2453" y="9721"/>
                  <a:pt x="2441" y="9708"/>
                  <a:pt x="2429" y="9708"/>
                </a:cubicBezTo>
                <a:close/>
                <a:moveTo>
                  <a:pt x="15602" y="9731"/>
                </a:moveTo>
                <a:cubicBezTo>
                  <a:pt x="15556" y="9731"/>
                  <a:pt x="15556" y="9801"/>
                  <a:pt x="15602" y="9801"/>
                </a:cubicBezTo>
                <a:lnTo>
                  <a:pt x="15618" y="9801"/>
                </a:lnTo>
                <a:cubicBezTo>
                  <a:pt x="15619" y="9801"/>
                  <a:pt x="15619" y="9801"/>
                  <a:pt x="15620" y="9801"/>
                </a:cubicBezTo>
                <a:cubicBezTo>
                  <a:pt x="15664" y="9801"/>
                  <a:pt x="15663" y="9732"/>
                  <a:pt x="15618" y="9731"/>
                </a:cubicBezTo>
                <a:close/>
                <a:moveTo>
                  <a:pt x="17194" y="9739"/>
                </a:moveTo>
                <a:cubicBezTo>
                  <a:pt x="17182" y="9739"/>
                  <a:pt x="17170" y="9752"/>
                  <a:pt x="17178" y="9767"/>
                </a:cubicBezTo>
                <a:cubicBezTo>
                  <a:pt x="17183" y="9777"/>
                  <a:pt x="17188" y="9788"/>
                  <a:pt x="17193" y="9796"/>
                </a:cubicBezTo>
                <a:cubicBezTo>
                  <a:pt x="17197" y="9803"/>
                  <a:pt x="17202" y="9805"/>
                  <a:pt x="17207" y="9805"/>
                </a:cubicBezTo>
                <a:cubicBezTo>
                  <a:pt x="17218" y="9805"/>
                  <a:pt x="17230" y="9793"/>
                  <a:pt x="17223" y="9778"/>
                </a:cubicBezTo>
                <a:cubicBezTo>
                  <a:pt x="17218" y="9768"/>
                  <a:pt x="17212" y="9758"/>
                  <a:pt x="17207" y="9748"/>
                </a:cubicBezTo>
                <a:cubicBezTo>
                  <a:pt x="17204" y="9741"/>
                  <a:pt x="17199" y="9739"/>
                  <a:pt x="17194" y="9739"/>
                </a:cubicBezTo>
                <a:close/>
                <a:moveTo>
                  <a:pt x="14552" y="9696"/>
                </a:moveTo>
                <a:cubicBezTo>
                  <a:pt x="14512" y="9696"/>
                  <a:pt x="14475" y="9750"/>
                  <a:pt x="14513" y="9788"/>
                </a:cubicBezTo>
                <a:lnTo>
                  <a:pt x="14528" y="9803"/>
                </a:lnTo>
                <a:cubicBezTo>
                  <a:pt x="14539" y="9814"/>
                  <a:pt x="14552" y="9819"/>
                  <a:pt x="14564" y="9819"/>
                </a:cubicBezTo>
                <a:cubicBezTo>
                  <a:pt x="14605" y="9819"/>
                  <a:pt x="14642" y="9766"/>
                  <a:pt x="14604" y="9728"/>
                </a:cubicBezTo>
                <a:lnTo>
                  <a:pt x="14588" y="9712"/>
                </a:lnTo>
                <a:cubicBezTo>
                  <a:pt x="14577" y="9701"/>
                  <a:pt x="14565" y="9696"/>
                  <a:pt x="14552" y="9696"/>
                </a:cubicBezTo>
                <a:close/>
                <a:moveTo>
                  <a:pt x="20739" y="9682"/>
                </a:moveTo>
                <a:cubicBezTo>
                  <a:pt x="20720" y="9682"/>
                  <a:pt x="20702" y="9691"/>
                  <a:pt x="20693" y="9708"/>
                </a:cubicBezTo>
                <a:cubicBezTo>
                  <a:pt x="20688" y="9720"/>
                  <a:pt x="20683" y="9728"/>
                  <a:pt x="20678" y="9738"/>
                </a:cubicBezTo>
                <a:cubicBezTo>
                  <a:pt x="20664" y="9764"/>
                  <a:pt x="20671" y="9796"/>
                  <a:pt x="20698" y="9812"/>
                </a:cubicBezTo>
                <a:cubicBezTo>
                  <a:pt x="20706" y="9817"/>
                  <a:pt x="20715" y="9819"/>
                  <a:pt x="20725" y="9819"/>
                </a:cubicBezTo>
                <a:cubicBezTo>
                  <a:pt x="20743" y="9819"/>
                  <a:pt x="20762" y="9810"/>
                  <a:pt x="20771" y="9793"/>
                </a:cubicBezTo>
                <a:cubicBezTo>
                  <a:pt x="20776" y="9782"/>
                  <a:pt x="20781" y="9773"/>
                  <a:pt x="20786" y="9763"/>
                </a:cubicBezTo>
                <a:cubicBezTo>
                  <a:pt x="20799" y="9736"/>
                  <a:pt x="20794" y="9705"/>
                  <a:pt x="20767" y="9689"/>
                </a:cubicBezTo>
                <a:cubicBezTo>
                  <a:pt x="20759" y="9684"/>
                  <a:pt x="20749" y="9682"/>
                  <a:pt x="20739" y="9682"/>
                </a:cubicBezTo>
                <a:close/>
                <a:moveTo>
                  <a:pt x="9228" y="9752"/>
                </a:moveTo>
                <a:cubicBezTo>
                  <a:pt x="9182" y="9752"/>
                  <a:pt x="9183" y="9822"/>
                  <a:pt x="9229" y="9822"/>
                </a:cubicBezTo>
                <a:cubicBezTo>
                  <a:pt x="9275" y="9822"/>
                  <a:pt x="9275" y="9752"/>
                  <a:pt x="9229" y="9752"/>
                </a:cubicBezTo>
                <a:cubicBezTo>
                  <a:pt x="9228" y="9752"/>
                  <a:pt x="9228" y="9752"/>
                  <a:pt x="9228" y="9752"/>
                </a:cubicBezTo>
                <a:close/>
                <a:moveTo>
                  <a:pt x="13346" y="9749"/>
                </a:moveTo>
                <a:cubicBezTo>
                  <a:pt x="13340" y="9749"/>
                  <a:pt x="13335" y="9750"/>
                  <a:pt x="13329" y="9753"/>
                </a:cubicBezTo>
                <a:cubicBezTo>
                  <a:pt x="13318" y="9758"/>
                  <a:pt x="13309" y="9764"/>
                  <a:pt x="13298" y="9769"/>
                </a:cubicBezTo>
                <a:cubicBezTo>
                  <a:pt x="13262" y="9787"/>
                  <a:pt x="13285" y="9835"/>
                  <a:pt x="13318" y="9835"/>
                </a:cubicBezTo>
                <a:cubicBezTo>
                  <a:pt x="13323" y="9835"/>
                  <a:pt x="13328" y="9833"/>
                  <a:pt x="13334" y="9831"/>
                </a:cubicBezTo>
                <a:cubicBezTo>
                  <a:pt x="13345" y="9825"/>
                  <a:pt x="13354" y="9820"/>
                  <a:pt x="13364" y="9815"/>
                </a:cubicBezTo>
                <a:cubicBezTo>
                  <a:pt x="13399" y="9797"/>
                  <a:pt x="13378" y="9749"/>
                  <a:pt x="13346" y="9749"/>
                </a:cubicBezTo>
                <a:close/>
                <a:moveTo>
                  <a:pt x="23323" y="9753"/>
                </a:moveTo>
                <a:cubicBezTo>
                  <a:pt x="23315" y="9753"/>
                  <a:pt x="23307" y="9756"/>
                  <a:pt x="23299" y="9764"/>
                </a:cubicBezTo>
                <a:lnTo>
                  <a:pt x="23283" y="9779"/>
                </a:lnTo>
                <a:cubicBezTo>
                  <a:pt x="23258" y="9804"/>
                  <a:pt x="23283" y="9840"/>
                  <a:pt x="23310" y="9840"/>
                </a:cubicBezTo>
                <a:cubicBezTo>
                  <a:pt x="23318" y="9840"/>
                  <a:pt x="23326" y="9837"/>
                  <a:pt x="23333" y="9830"/>
                </a:cubicBezTo>
                <a:lnTo>
                  <a:pt x="23349" y="9814"/>
                </a:lnTo>
                <a:cubicBezTo>
                  <a:pt x="23374" y="9788"/>
                  <a:pt x="23351" y="9753"/>
                  <a:pt x="23323" y="9753"/>
                </a:cubicBezTo>
                <a:close/>
                <a:moveTo>
                  <a:pt x="3501" y="9689"/>
                </a:moveTo>
                <a:cubicBezTo>
                  <a:pt x="3461" y="9689"/>
                  <a:pt x="3424" y="9742"/>
                  <a:pt x="3460" y="9779"/>
                </a:cubicBezTo>
                <a:cubicBezTo>
                  <a:pt x="3486" y="9804"/>
                  <a:pt x="3509" y="9831"/>
                  <a:pt x="3534" y="9856"/>
                </a:cubicBezTo>
                <a:cubicBezTo>
                  <a:pt x="3545" y="9867"/>
                  <a:pt x="3557" y="9872"/>
                  <a:pt x="3570" y="9872"/>
                </a:cubicBezTo>
                <a:cubicBezTo>
                  <a:pt x="3610" y="9872"/>
                  <a:pt x="3647" y="9818"/>
                  <a:pt x="3609" y="9780"/>
                </a:cubicBezTo>
                <a:cubicBezTo>
                  <a:pt x="3585" y="9756"/>
                  <a:pt x="3561" y="9730"/>
                  <a:pt x="3536" y="9705"/>
                </a:cubicBezTo>
                <a:cubicBezTo>
                  <a:pt x="3525" y="9694"/>
                  <a:pt x="3513" y="9689"/>
                  <a:pt x="3501" y="9689"/>
                </a:cubicBezTo>
                <a:close/>
                <a:moveTo>
                  <a:pt x="15842" y="9809"/>
                </a:moveTo>
                <a:cubicBezTo>
                  <a:pt x="15796" y="9809"/>
                  <a:pt x="15796" y="9879"/>
                  <a:pt x="15842" y="9879"/>
                </a:cubicBezTo>
                <a:lnTo>
                  <a:pt x="15858" y="9879"/>
                </a:lnTo>
                <a:cubicBezTo>
                  <a:pt x="15903" y="9879"/>
                  <a:pt x="15903" y="9809"/>
                  <a:pt x="15858" y="9809"/>
                </a:cubicBezTo>
                <a:close/>
                <a:moveTo>
                  <a:pt x="7253" y="9779"/>
                </a:moveTo>
                <a:cubicBezTo>
                  <a:pt x="7232" y="9779"/>
                  <a:pt x="7210" y="9796"/>
                  <a:pt x="7217" y="9822"/>
                </a:cubicBezTo>
                <a:cubicBezTo>
                  <a:pt x="7222" y="9842"/>
                  <a:pt x="7228" y="9862"/>
                  <a:pt x="7233" y="9883"/>
                </a:cubicBezTo>
                <a:cubicBezTo>
                  <a:pt x="7237" y="9901"/>
                  <a:pt x="7251" y="9908"/>
                  <a:pt x="7264" y="9908"/>
                </a:cubicBezTo>
                <a:cubicBezTo>
                  <a:pt x="7285" y="9908"/>
                  <a:pt x="7307" y="9891"/>
                  <a:pt x="7301" y="9864"/>
                </a:cubicBezTo>
                <a:cubicBezTo>
                  <a:pt x="7296" y="9845"/>
                  <a:pt x="7290" y="9825"/>
                  <a:pt x="7285" y="9804"/>
                </a:cubicBezTo>
                <a:cubicBezTo>
                  <a:pt x="7281" y="9786"/>
                  <a:pt x="7267" y="9779"/>
                  <a:pt x="7253" y="9779"/>
                </a:cubicBezTo>
                <a:close/>
                <a:moveTo>
                  <a:pt x="327" y="9867"/>
                </a:moveTo>
                <a:cubicBezTo>
                  <a:pt x="310" y="9867"/>
                  <a:pt x="300" y="9891"/>
                  <a:pt x="318" y="9900"/>
                </a:cubicBezTo>
                <a:cubicBezTo>
                  <a:pt x="328" y="9905"/>
                  <a:pt x="338" y="9910"/>
                  <a:pt x="347" y="9916"/>
                </a:cubicBezTo>
                <a:cubicBezTo>
                  <a:pt x="350" y="9917"/>
                  <a:pt x="353" y="9918"/>
                  <a:pt x="356" y="9918"/>
                </a:cubicBezTo>
                <a:cubicBezTo>
                  <a:pt x="373" y="9918"/>
                  <a:pt x="383" y="9893"/>
                  <a:pt x="366" y="9885"/>
                </a:cubicBezTo>
                <a:cubicBezTo>
                  <a:pt x="355" y="9880"/>
                  <a:pt x="346" y="9875"/>
                  <a:pt x="336" y="9869"/>
                </a:cubicBezTo>
                <a:cubicBezTo>
                  <a:pt x="332" y="9868"/>
                  <a:pt x="330" y="9867"/>
                  <a:pt x="327" y="9867"/>
                </a:cubicBezTo>
                <a:close/>
                <a:moveTo>
                  <a:pt x="7935" y="9916"/>
                </a:moveTo>
                <a:cubicBezTo>
                  <a:pt x="7912" y="9916"/>
                  <a:pt x="7912" y="9951"/>
                  <a:pt x="7935" y="9951"/>
                </a:cubicBezTo>
                <a:lnTo>
                  <a:pt x="7950" y="9951"/>
                </a:lnTo>
                <a:cubicBezTo>
                  <a:pt x="7975" y="9951"/>
                  <a:pt x="7975" y="9916"/>
                  <a:pt x="7950" y="9916"/>
                </a:cubicBezTo>
                <a:close/>
                <a:moveTo>
                  <a:pt x="7487" y="9926"/>
                </a:moveTo>
                <a:cubicBezTo>
                  <a:pt x="7475" y="9926"/>
                  <a:pt x="7463" y="9945"/>
                  <a:pt x="7474" y="9957"/>
                </a:cubicBezTo>
                <a:cubicBezTo>
                  <a:pt x="7482" y="9968"/>
                  <a:pt x="7495" y="9973"/>
                  <a:pt x="7508" y="9973"/>
                </a:cubicBezTo>
                <a:cubicBezTo>
                  <a:pt x="7520" y="9973"/>
                  <a:pt x="7533" y="9968"/>
                  <a:pt x="7542" y="9958"/>
                </a:cubicBezTo>
                <a:cubicBezTo>
                  <a:pt x="7554" y="9946"/>
                  <a:pt x="7542" y="9929"/>
                  <a:pt x="7528" y="9929"/>
                </a:cubicBezTo>
                <a:cubicBezTo>
                  <a:pt x="7524" y="9929"/>
                  <a:pt x="7520" y="9931"/>
                  <a:pt x="7517" y="9934"/>
                </a:cubicBezTo>
                <a:cubicBezTo>
                  <a:pt x="7514" y="9937"/>
                  <a:pt x="7511" y="9939"/>
                  <a:pt x="7509" y="9939"/>
                </a:cubicBezTo>
                <a:cubicBezTo>
                  <a:pt x="7505" y="9939"/>
                  <a:pt x="7502" y="9936"/>
                  <a:pt x="7499" y="9932"/>
                </a:cubicBezTo>
                <a:cubicBezTo>
                  <a:pt x="7496" y="9928"/>
                  <a:pt x="7491" y="9926"/>
                  <a:pt x="7487" y="9926"/>
                </a:cubicBezTo>
                <a:close/>
                <a:moveTo>
                  <a:pt x="24472" y="9792"/>
                </a:moveTo>
                <a:cubicBezTo>
                  <a:pt x="24464" y="9792"/>
                  <a:pt x="24455" y="9795"/>
                  <a:pt x="24448" y="9803"/>
                </a:cubicBezTo>
                <a:cubicBezTo>
                  <a:pt x="24407" y="9846"/>
                  <a:pt x="24365" y="9890"/>
                  <a:pt x="24324" y="9935"/>
                </a:cubicBezTo>
                <a:cubicBezTo>
                  <a:pt x="24300" y="9960"/>
                  <a:pt x="24324" y="9996"/>
                  <a:pt x="24351" y="9996"/>
                </a:cubicBezTo>
                <a:cubicBezTo>
                  <a:pt x="24359" y="9996"/>
                  <a:pt x="24367" y="9993"/>
                  <a:pt x="24375" y="9985"/>
                </a:cubicBezTo>
                <a:cubicBezTo>
                  <a:pt x="24415" y="9942"/>
                  <a:pt x="24456" y="9898"/>
                  <a:pt x="24497" y="9853"/>
                </a:cubicBezTo>
                <a:cubicBezTo>
                  <a:pt x="24521" y="9828"/>
                  <a:pt x="24498" y="9792"/>
                  <a:pt x="24472" y="9792"/>
                </a:cubicBezTo>
                <a:close/>
                <a:moveTo>
                  <a:pt x="10402" y="9918"/>
                </a:moveTo>
                <a:cubicBezTo>
                  <a:pt x="10369" y="9918"/>
                  <a:pt x="10347" y="9966"/>
                  <a:pt x="10384" y="9984"/>
                </a:cubicBezTo>
                <a:cubicBezTo>
                  <a:pt x="10395" y="9989"/>
                  <a:pt x="10403" y="9994"/>
                  <a:pt x="10413" y="9999"/>
                </a:cubicBezTo>
                <a:cubicBezTo>
                  <a:pt x="10419" y="10002"/>
                  <a:pt x="10425" y="10004"/>
                  <a:pt x="10430" y="10004"/>
                </a:cubicBezTo>
                <a:cubicBezTo>
                  <a:pt x="10462" y="10004"/>
                  <a:pt x="10484" y="9956"/>
                  <a:pt x="10449" y="9938"/>
                </a:cubicBezTo>
                <a:cubicBezTo>
                  <a:pt x="10439" y="9932"/>
                  <a:pt x="10429" y="9927"/>
                  <a:pt x="10419" y="9922"/>
                </a:cubicBezTo>
                <a:cubicBezTo>
                  <a:pt x="10413" y="9919"/>
                  <a:pt x="10407" y="9918"/>
                  <a:pt x="10402" y="9918"/>
                </a:cubicBezTo>
                <a:close/>
                <a:moveTo>
                  <a:pt x="5676" y="9890"/>
                </a:moveTo>
                <a:cubicBezTo>
                  <a:pt x="5635" y="9890"/>
                  <a:pt x="5598" y="9943"/>
                  <a:pt x="5635" y="9982"/>
                </a:cubicBezTo>
                <a:cubicBezTo>
                  <a:pt x="5642" y="9987"/>
                  <a:pt x="5647" y="9992"/>
                  <a:pt x="5651" y="9997"/>
                </a:cubicBezTo>
                <a:cubicBezTo>
                  <a:pt x="5662" y="10008"/>
                  <a:pt x="5674" y="10013"/>
                  <a:pt x="5687" y="10013"/>
                </a:cubicBezTo>
                <a:cubicBezTo>
                  <a:pt x="5728" y="10013"/>
                  <a:pt x="5765" y="9960"/>
                  <a:pt x="5727" y="9922"/>
                </a:cubicBezTo>
                <a:lnTo>
                  <a:pt x="5712" y="9906"/>
                </a:lnTo>
                <a:cubicBezTo>
                  <a:pt x="5701" y="9895"/>
                  <a:pt x="5688" y="9890"/>
                  <a:pt x="5676" y="9890"/>
                </a:cubicBezTo>
                <a:close/>
                <a:moveTo>
                  <a:pt x="18516" y="9888"/>
                </a:moveTo>
                <a:cubicBezTo>
                  <a:pt x="18497" y="9888"/>
                  <a:pt x="18478" y="9898"/>
                  <a:pt x="18468" y="9916"/>
                </a:cubicBezTo>
                <a:cubicBezTo>
                  <a:pt x="18453" y="9942"/>
                  <a:pt x="18463" y="9973"/>
                  <a:pt x="18488" y="9989"/>
                </a:cubicBezTo>
                <a:cubicBezTo>
                  <a:pt x="18513" y="10005"/>
                  <a:pt x="18536" y="10020"/>
                  <a:pt x="18562" y="10036"/>
                </a:cubicBezTo>
                <a:cubicBezTo>
                  <a:pt x="18569" y="10041"/>
                  <a:pt x="18578" y="10043"/>
                  <a:pt x="18587" y="10043"/>
                </a:cubicBezTo>
                <a:cubicBezTo>
                  <a:pt x="18606" y="10043"/>
                  <a:pt x="18626" y="10033"/>
                  <a:pt x="18635" y="10016"/>
                </a:cubicBezTo>
                <a:cubicBezTo>
                  <a:pt x="18651" y="9990"/>
                  <a:pt x="18640" y="9958"/>
                  <a:pt x="18615" y="9943"/>
                </a:cubicBezTo>
                <a:cubicBezTo>
                  <a:pt x="18590" y="9927"/>
                  <a:pt x="18567" y="9911"/>
                  <a:pt x="18542" y="9896"/>
                </a:cubicBezTo>
                <a:cubicBezTo>
                  <a:pt x="18534" y="9891"/>
                  <a:pt x="18525" y="9888"/>
                  <a:pt x="18516" y="9888"/>
                </a:cubicBezTo>
                <a:close/>
                <a:moveTo>
                  <a:pt x="5306" y="9948"/>
                </a:moveTo>
                <a:cubicBezTo>
                  <a:pt x="5238" y="9948"/>
                  <a:pt x="5237" y="10056"/>
                  <a:pt x="5306" y="10056"/>
                </a:cubicBezTo>
                <a:lnTo>
                  <a:pt x="5322" y="10056"/>
                </a:lnTo>
                <a:cubicBezTo>
                  <a:pt x="5390" y="10056"/>
                  <a:pt x="5390" y="9948"/>
                  <a:pt x="5322" y="9948"/>
                </a:cubicBezTo>
                <a:close/>
                <a:moveTo>
                  <a:pt x="11195" y="9906"/>
                </a:moveTo>
                <a:cubicBezTo>
                  <a:pt x="11190" y="9906"/>
                  <a:pt x="11185" y="9907"/>
                  <a:pt x="11180" y="9908"/>
                </a:cubicBezTo>
                <a:cubicBezTo>
                  <a:pt x="11154" y="9916"/>
                  <a:pt x="11133" y="9946"/>
                  <a:pt x="11144" y="9973"/>
                </a:cubicBezTo>
                <a:cubicBezTo>
                  <a:pt x="11149" y="9989"/>
                  <a:pt x="11154" y="10004"/>
                  <a:pt x="11158" y="10018"/>
                </a:cubicBezTo>
                <a:cubicBezTo>
                  <a:pt x="11166" y="10041"/>
                  <a:pt x="11187" y="10057"/>
                  <a:pt x="11211" y="10057"/>
                </a:cubicBezTo>
                <a:cubicBezTo>
                  <a:pt x="11215" y="10057"/>
                  <a:pt x="11220" y="10056"/>
                  <a:pt x="11224" y="10055"/>
                </a:cubicBezTo>
                <a:cubicBezTo>
                  <a:pt x="11250" y="10046"/>
                  <a:pt x="11271" y="10016"/>
                  <a:pt x="11261" y="9989"/>
                </a:cubicBezTo>
                <a:cubicBezTo>
                  <a:pt x="11256" y="9974"/>
                  <a:pt x="11250" y="9958"/>
                  <a:pt x="11245" y="9945"/>
                </a:cubicBezTo>
                <a:cubicBezTo>
                  <a:pt x="11237" y="9922"/>
                  <a:pt x="11217" y="9906"/>
                  <a:pt x="11195" y="9906"/>
                </a:cubicBezTo>
                <a:close/>
                <a:moveTo>
                  <a:pt x="22334" y="9916"/>
                </a:moveTo>
                <a:cubicBezTo>
                  <a:pt x="22313" y="9916"/>
                  <a:pt x="22291" y="9933"/>
                  <a:pt x="22298" y="9960"/>
                </a:cubicBezTo>
                <a:cubicBezTo>
                  <a:pt x="22309" y="10001"/>
                  <a:pt x="22337" y="10037"/>
                  <a:pt x="22376" y="10056"/>
                </a:cubicBezTo>
                <a:cubicBezTo>
                  <a:pt x="22382" y="10059"/>
                  <a:pt x="22388" y="10061"/>
                  <a:pt x="22393" y="10061"/>
                </a:cubicBezTo>
                <a:cubicBezTo>
                  <a:pt x="22424" y="10061"/>
                  <a:pt x="22444" y="10013"/>
                  <a:pt x="22410" y="9995"/>
                </a:cubicBezTo>
                <a:cubicBezTo>
                  <a:pt x="22387" y="9984"/>
                  <a:pt x="22372" y="9967"/>
                  <a:pt x="22366" y="9942"/>
                </a:cubicBezTo>
                <a:cubicBezTo>
                  <a:pt x="22362" y="9924"/>
                  <a:pt x="22348" y="9916"/>
                  <a:pt x="22334" y="9916"/>
                </a:cubicBezTo>
                <a:close/>
                <a:moveTo>
                  <a:pt x="19372" y="9924"/>
                </a:moveTo>
                <a:cubicBezTo>
                  <a:pt x="19369" y="9924"/>
                  <a:pt x="19366" y="9924"/>
                  <a:pt x="19363" y="9925"/>
                </a:cubicBezTo>
                <a:cubicBezTo>
                  <a:pt x="19345" y="9930"/>
                  <a:pt x="19332" y="9951"/>
                  <a:pt x="19338" y="9968"/>
                </a:cubicBezTo>
                <a:cubicBezTo>
                  <a:pt x="19348" y="9993"/>
                  <a:pt x="19358" y="10018"/>
                  <a:pt x="19368" y="10042"/>
                </a:cubicBezTo>
                <a:cubicBezTo>
                  <a:pt x="19374" y="10058"/>
                  <a:pt x="19386" y="10069"/>
                  <a:pt x="19402" y="10069"/>
                </a:cubicBezTo>
                <a:cubicBezTo>
                  <a:pt x="19405" y="10069"/>
                  <a:pt x="19408" y="10068"/>
                  <a:pt x="19411" y="10067"/>
                </a:cubicBezTo>
                <a:cubicBezTo>
                  <a:pt x="19428" y="10063"/>
                  <a:pt x="19444" y="10041"/>
                  <a:pt x="19436" y="10024"/>
                </a:cubicBezTo>
                <a:cubicBezTo>
                  <a:pt x="19426" y="9999"/>
                  <a:pt x="19416" y="9974"/>
                  <a:pt x="19406" y="9950"/>
                </a:cubicBezTo>
                <a:cubicBezTo>
                  <a:pt x="19400" y="9934"/>
                  <a:pt x="19388" y="9924"/>
                  <a:pt x="19372" y="9924"/>
                </a:cubicBezTo>
                <a:close/>
                <a:moveTo>
                  <a:pt x="13839" y="9975"/>
                </a:moveTo>
                <a:cubicBezTo>
                  <a:pt x="13828" y="9975"/>
                  <a:pt x="13817" y="9980"/>
                  <a:pt x="13811" y="9993"/>
                </a:cubicBezTo>
                <a:cubicBezTo>
                  <a:pt x="13805" y="10004"/>
                  <a:pt x="13800" y="10013"/>
                  <a:pt x="13795" y="10023"/>
                </a:cubicBezTo>
                <a:cubicBezTo>
                  <a:pt x="13781" y="10050"/>
                  <a:pt x="13805" y="10076"/>
                  <a:pt x="13829" y="10076"/>
                </a:cubicBezTo>
                <a:cubicBezTo>
                  <a:pt x="13839" y="10076"/>
                  <a:pt x="13850" y="10071"/>
                  <a:pt x="13857" y="10058"/>
                </a:cubicBezTo>
                <a:cubicBezTo>
                  <a:pt x="13862" y="10048"/>
                  <a:pt x="13867" y="10039"/>
                  <a:pt x="13873" y="10029"/>
                </a:cubicBezTo>
                <a:cubicBezTo>
                  <a:pt x="13887" y="10001"/>
                  <a:pt x="13862" y="9975"/>
                  <a:pt x="13839" y="9975"/>
                </a:cubicBezTo>
                <a:close/>
                <a:moveTo>
                  <a:pt x="17991" y="10026"/>
                </a:moveTo>
                <a:cubicBezTo>
                  <a:pt x="17977" y="10026"/>
                  <a:pt x="17965" y="10044"/>
                  <a:pt x="17977" y="10056"/>
                </a:cubicBezTo>
                <a:lnTo>
                  <a:pt x="17993" y="10072"/>
                </a:lnTo>
                <a:cubicBezTo>
                  <a:pt x="17996" y="10076"/>
                  <a:pt x="18001" y="10077"/>
                  <a:pt x="18005" y="10077"/>
                </a:cubicBezTo>
                <a:cubicBezTo>
                  <a:pt x="18018" y="10077"/>
                  <a:pt x="18030" y="10059"/>
                  <a:pt x="18018" y="10046"/>
                </a:cubicBezTo>
                <a:lnTo>
                  <a:pt x="18002" y="10031"/>
                </a:lnTo>
                <a:cubicBezTo>
                  <a:pt x="17999" y="10027"/>
                  <a:pt x="17995" y="10026"/>
                  <a:pt x="17991" y="10026"/>
                </a:cubicBezTo>
                <a:close/>
                <a:moveTo>
                  <a:pt x="3059" y="10008"/>
                </a:moveTo>
                <a:cubicBezTo>
                  <a:pt x="3014" y="10008"/>
                  <a:pt x="3014" y="10078"/>
                  <a:pt x="3059" y="10078"/>
                </a:cubicBezTo>
                <a:lnTo>
                  <a:pt x="3075" y="10078"/>
                </a:lnTo>
                <a:cubicBezTo>
                  <a:pt x="3121" y="10078"/>
                  <a:pt x="3121" y="10008"/>
                  <a:pt x="3075" y="10008"/>
                </a:cubicBezTo>
                <a:close/>
                <a:moveTo>
                  <a:pt x="16338" y="10019"/>
                </a:moveTo>
                <a:cubicBezTo>
                  <a:pt x="16292" y="10019"/>
                  <a:pt x="16292" y="10089"/>
                  <a:pt x="16338" y="10089"/>
                </a:cubicBezTo>
                <a:lnTo>
                  <a:pt x="16368" y="10089"/>
                </a:lnTo>
                <a:cubicBezTo>
                  <a:pt x="16414" y="10089"/>
                  <a:pt x="16414" y="10019"/>
                  <a:pt x="16368" y="10019"/>
                </a:cubicBezTo>
                <a:close/>
                <a:moveTo>
                  <a:pt x="6832" y="10033"/>
                </a:moveTo>
                <a:cubicBezTo>
                  <a:pt x="6814" y="10033"/>
                  <a:pt x="6796" y="10044"/>
                  <a:pt x="6796" y="10067"/>
                </a:cubicBezTo>
                <a:lnTo>
                  <a:pt x="6796" y="10083"/>
                </a:lnTo>
                <a:cubicBezTo>
                  <a:pt x="6796" y="10106"/>
                  <a:pt x="6814" y="10118"/>
                  <a:pt x="6831" y="10118"/>
                </a:cubicBezTo>
                <a:cubicBezTo>
                  <a:pt x="6849" y="10118"/>
                  <a:pt x="6866" y="10106"/>
                  <a:pt x="6866" y="10083"/>
                </a:cubicBezTo>
                <a:lnTo>
                  <a:pt x="6866" y="10067"/>
                </a:lnTo>
                <a:cubicBezTo>
                  <a:pt x="6867" y="10044"/>
                  <a:pt x="6849" y="10033"/>
                  <a:pt x="6832" y="10033"/>
                </a:cubicBezTo>
                <a:close/>
                <a:moveTo>
                  <a:pt x="9604" y="10086"/>
                </a:moveTo>
                <a:cubicBezTo>
                  <a:pt x="9579" y="10086"/>
                  <a:pt x="9579" y="10121"/>
                  <a:pt x="9604" y="10121"/>
                </a:cubicBezTo>
                <a:cubicBezTo>
                  <a:pt x="9626" y="10121"/>
                  <a:pt x="9626" y="10086"/>
                  <a:pt x="9604" y="10086"/>
                </a:cubicBezTo>
                <a:close/>
                <a:moveTo>
                  <a:pt x="23471" y="10024"/>
                </a:moveTo>
                <a:cubicBezTo>
                  <a:pt x="23448" y="10024"/>
                  <a:pt x="23423" y="10049"/>
                  <a:pt x="23437" y="10078"/>
                </a:cubicBezTo>
                <a:cubicBezTo>
                  <a:pt x="23442" y="10088"/>
                  <a:pt x="23448" y="10098"/>
                  <a:pt x="23453" y="10108"/>
                </a:cubicBezTo>
                <a:cubicBezTo>
                  <a:pt x="23459" y="10121"/>
                  <a:pt x="23470" y="10126"/>
                  <a:pt x="23480" y="10126"/>
                </a:cubicBezTo>
                <a:cubicBezTo>
                  <a:pt x="23503" y="10126"/>
                  <a:pt x="23527" y="10101"/>
                  <a:pt x="23514" y="10073"/>
                </a:cubicBezTo>
                <a:cubicBezTo>
                  <a:pt x="23508" y="10062"/>
                  <a:pt x="23503" y="10053"/>
                  <a:pt x="23498" y="10042"/>
                </a:cubicBezTo>
                <a:cubicBezTo>
                  <a:pt x="23492" y="10029"/>
                  <a:pt x="23482" y="10024"/>
                  <a:pt x="23471" y="10024"/>
                </a:cubicBezTo>
                <a:close/>
                <a:moveTo>
                  <a:pt x="24439" y="10017"/>
                </a:moveTo>
                <a:cubicBezTo>
                  <a:pt x="24425" y="10017"/>
                  <a:pt x="24411" y="10024"/>
                  <a:pt x="24406" y="10041"/>
                </a:cubicBezTo>
                <a:cubicBezTo>
                  <a:pt x="24401" y="10057"/>
                  <a:pt x="24396" y="10072"/>
                  <a:pt x="24390" y="10086"/>
                </a:cubicBezTo>
                <a:cubicBezTo>
                  <a:pt x="24382" y="10112"/>
                  <a:pt x="24403" y="10130"/>
                  <a:pt x="24425" y="10130"/>
                </a:cubicBezTo>
                <a:cubicBezTo>
                  <a:pt x="24439" y="10130"/>
                  <a:pt x="24453" y="10122"/>
                  <a:pt x="24459" y="10105"/>
                </a:cubicBezTo>
                <a:cubicBezTo>
                  <a:pt x="24464" y="10089"/>
                  <a:pt x="24469" y="10075"/>
                  <a:pt x="24474" y="10061"/>
                </a:cubicBezTo>
                <a:cubicBezTo>
                  <a:pt x="24483" y="10035"/>
                  <a:pt x="24460" y="10017"/>
                  <a:pt x="24439" y="10017"/>
                </a:cubicBezTo>
                <a:close/>
                <a:moveTo>
                  <a:pt x="7899" y="10050"/>
                </a:moveTo>
                <a:cubicBezTo>
                  <a:pt x="7873" y="10050"/>
                  <a:pt x="7848" y="10085"/>
                  <a:pt x="7872" y="10110"/>
                </a:cubicBezTo>
                <a:lnTo>
                  <a:pt x="7888" y="10126"/>
                </a:lnTo>
                <a:cubicBezTo>
                  <a:pt x="7895" y="10134"/>
                  <a:pt x="7904" y="10137"/>
                  <a:pt x="7912" y="10137"/>
                </a:cubicBezTo>
                <a:cubicBezTo>
                  <a:pt x="7939" y="10137"/>
                  <a:pt x="7963" y="10101"/>
                  <a:pt x="7938" y="10077"/>
                </a:cubicBezTo>
                <a:lnTo>
                  <a:pt x="7922" y="10061"/>
                </a:lnTo>
                <a:cubicBezTo>
                  <a:pt x="7915" y="10054"/>
                  <a:pt x="7907" y="10050"/>
                  <a:pt x="7899" y="10050"/>
                </a:cubicBezTo>
                <a:close/>
                <a:moveTo>
                  <a:pt x="86" y="10060"/>
                </a:moveTo>
                <a:cubicBezTo>
                  <a:pt x="58" y="10060"/>
                  <a:pt x="33" y="10095"/>
                  <a:pt x="60" y="10120"/>
                </a:cubicBezTo>
                <a:cubicBezTo>
                  <a:pt x="70" y="10130"/>
                  <a:pt x="81" y="10140"/>
                  <a:pt x="91" y="10149"/>
                </a:cubicBezTo>
                <a:cubicBezTo>
                  <a:pt x="98" y="10156"/>
                  <a:pt x="106" y="10159"/>
                  <a:pt x="114" y="10159"/>
                </a:cubicBezTo>
                <a:cubicBezTo>
                  <a:pt x="142" y="10159"/>
                  <a:pt x="168" y="10123"/>
                  <a:pt x="141" y="10099"/>
                </a:cubicBezTo>
                <a:cubicBezTo>
                  <a:pt x="130" y="10088"/>
                  <a:pt x="120" y="10079"/>
                  <a:pt x="109" y="10071"/>
                </a:cubicBezTo>
                <a:cubicBezTo>
                  <a:pt x="102" y="10063"/>
                  <a:pt x="94" y="10060"/>
                  <a:pt x="86" y="10060"/>
                </a:cubicBezTo>
                <a:close/>
                <a:moveTo>
                  <a:pt x="21550" y="10095"/>
                </a:moveTo>
                <a:cubicBezTo>
                  <a:pt x="21533" y="10095"/>
                  <a:pt x="21515" y="10106"/>
                  <a:pt x="21515" y="10129"/>
                </a:cubicBezTo>
                <a:lnTo>
                  <a:pt x="21515" y="10145"/>
                </a:lnTo>
                <a:cubicBezTo>
                  <a:pt x="21515" y="10168"/>
                  <a:pt x="21532" y="10180"/>
                  <a:pt x="21550" y="10180"/>
                </a:cubicBezTo>
                <a:cubicBezTo>
                  <a:pt x="21567" y="10180"/>
                  <a:pt x="21585" y="10168"/>
                  <a:pt x="21585" y="10145"/>
                </a:cubicBezTo>
                <a:lnTo>
                  <a:pt x="21585" y="10129"/>
                </a:lnTo>
                <a:cubicBezTo>
                  <a:pt x="21585" y="10106"/>
                  <a:pt x="21568" y="10095"/>
                  <a:pt x="21550" y="10095"/>
                </a:cubicBezTo>
                <a:close/>
                <a:moveTo>
                  <a:pt x="16863" y="10082"/>
                </a:moveTo>
                <a:cubicBezTo>
                  <a:pt x="16845" y="10082"/>
                  <a:pt x="16828" y="10093"/>
                  <a:pt x="16828" y="10116"/>
                </a:cubicBezTo>
                <a:lnTo>
                  <a:pt x="16828" y="10146"/>
                </a:lnTo>
                <a:cubicBezTo>
                  <a:pt x="16828" y="10169"/>
                  <a:pt x="16845" y="10181"/>
                  <a:pt x="16863" y="10181"/>
                </a:cubicBezTo>
                <a:cubicBezTo>
                  <a:pt x="16880" y="10181"/>
                  <a:pt x="16898" y="10169"/>
                  <a:pt x="16898" y="10146"/>
                </a:cubicBezTo>
                <a:lnTo>
                  <a:pt x="16898" y="10116"/>
                </a:lnTo>
                <a:cubicBezTo>
                  <a:pt x="16898" y="10093"/>
                  <a:pt x="16880" y="10082"/>
                  <a:pt x="16863" y="10082"/>
                </a:cubicBezTo>
                <a:close/>
                <a:moveTo>
                  <a:pt x="24845" y="10109"/>
                </a:moveTo>
                <a:cubicBezTo>
                  <a:pt x="24840" y="10109"/>
                  <a:pt x="24834" y="10111"/>
                  <a:pt x="24828" y="10114"/>
                </a:cubicBezTo>
                <a:cubicBezTo>
                  <a:pt x="24820" y="10119"/>
                  <a:pt x="24809" y="10124"/>
                  <a:pt x="24799" y="10129"/>
                </a:cubicBezTo>
                <a:cubicBezTo>
                  <a:pt x="24764" y="10147"/>
                  <a:pt x="24785" y="10195"/>
                  <a:pt x="24817" y="10195"/>
                </a:cubicBezTo>
                <a:cubicBezTo>
                  <a:pt x="24822" y="10195"/>
                  <a:pt x="24828" y="10194"/>
                  <a:pt x="24834" y="10191"/>
                </a:cubicBezTo>
                <a:cubicBezTo>
                  <a:pt x="24844" y="10186"/>
                  <a:pt x="24853" y="10181"/>
                  <a:pt x="24864" y="10175"/>
                </a:cubicBezTo>
                <a:cubicBezTo>
                  <a:pt x="24899" y="10156"/>
                  <a:pt x="24878" y="10109"/>
                  <a:pt x="24845" y="10109"/>
                </a:cubicBezTo>
                <a:close/>
                <a:moveTo>
                  <a:pt x="14998" y="10073"/>
                </a:moveTo>
                <a:cubicBezTo>
                  <a:pt x="14986" y="10073"/>
                  <a:pt x="14974" y="10077"/>
                  <a:pt x="14963" y="10088"/>
                </a:cubicBezTo>
                <a:lnTo>
                  <a:pt x="14947" y="10104"/>
                </a:lnTo>
                <a:cubicBezTo>
                  <a:pt x="14910" y="10141"/>
                  <a:pt x="14946" y="10196"/>
                  <a:pt x="14987" y="10196"/>
                </a:cubicBezTo>
                <a:cubicBezTo>
                  <a:pt x="14999" y="10196"/>
                  <a:pt x="15011" y="10191"/>
                  <a:pt x="15022" y="10181"/>
                </a:cubicBezTo>
                <a:lnTo>
                  <a:pt x="15037" y="10165"/>
                </a:lnTo>
                <a:cubicBezTo>
                  <a:pt x="15075" y="10127"/>
                  <a:pt x="15039" y="10073"/>
                  <a:pt x="14998" y="10073"/>
                </a:cubicBezTo>
                <a:close/>
                <a:moveTo>
                  <a:pt x="14519" y="10102"/>
                </a:moveTo>
                <a:cubicBezTo>
                  <a:pt x="14451" y="10102"/>
                  <a:pt x="14450" y="10209"/>
                  <a:pt x="14519" y="10209"/>
                </a:cubicBezTo>
                <a:cubicBezTo>
                  <a:pt x="14588" y="10209"/>
                  <a:pt x="14588" y="10102"/>
                  <a:pt x="14519" y="10102"/>
                </a:cubicBezTo>
                <a:close/>
                <a:moveTo>
                  <a:pt x="6148" y="10104"/>
                </a:moveTo>
                <a:cubicBezTo>
                  <a:pt x="6130" y="10104"/>
                  <a:pt x="6112" y="10116"/>
                  <a:pt x="6112" y="10139"/>
                </a:cubicBezTo>
                <a:lnTo>
                  <a:pt x="6112" y="10183"/>
                </a:lnTo>
                <a:cubicBezTo>
                  <a:pt x="6112" y="10206"/>
                  <a:pt x="6130" y="10217"/>
                  <a:pt x="6148" y="10217"/>
                </a:cubicBezTo>
                <a:cubicBezTo>
                  <a:pt x="6165" y="10217"/>
                  <a:pt x="6183" y="10206"/>
                  <a:pt x="6183" y="10183"/>
                </a:cubicBezTo>
                <a:lnTo>
                  <a:pt x="6183" y="10139"/>
                </a:lnTo>
                <a:cubicBezTo>
                  <a:pt x="6184" y="10116"/>
                  <a:pt x="6166" y="10104"/>
                  <a:pt x="6148" y="10104"/>
                </a:cubicBezTo>
                <a:close/>
                <a:moveTo>
                  <a:pt x="866" y="10120"/>
                </a:moveTo>
                <a:cubicBezTo>
                  <a:pt x="860" y="10120"/>
                  <a:pt x="855" y="10122"/>
                  <a:pt x="849" y="10125"/>
                </a:cubicBezTo>
                <a:cubicBezTo>
                  <a:pt x="833" y="10134"/>
                  <a:pt x="825" y="10158"/>
                  <a:pt x="836" y="10173"/>
                </a:cubicBezTo>
                <a:cubicBezTo>
                  <a:pt x="852" y="10193"/>
                  <a:pt x="867" y="10214"/>
                  <a:pt x="880" y="10234"/>
                </a:cubicBezTo>
                <a:cubicBezTo>
                  <a:pt x="889" y="10245"/>
                  <a:pt x="900" y="10251"/>
                  <a:pt x="912" y="10251"/>
                </a:cubicBezTo>
                <a:cubicBezTo>
                  <a:pt x="917" y="10251"/>
                  <a:pt x="923" y="10250"/>
                  <a:pt x="929" y="10247"/>
                </a:cubicBezTo>
                <a:cubicBezTo>
                  <a:pt x="945" y="10238"/>
                  <a:pt x="954" y="10214"/>
                  <a:pt x="942" y="10198"/>
                </a:cubicBezTo>
                <a:cubicBezTo>
                  <a:pt x="926" y="10178"/>
                  <a:pt x="912" y="10160"/>
                  <a:pt x="898" y="10139"/>
                </a:cubicBezTo>
                <a:cubicBezTo>
                  <a:pt x="889" y="10128"/>
                  <a:pt x="878" y="10120"/>
                  <a:pt x="866" y="10120"/>
                </a:cubicBezTo>
                <a:close/>
                <a:moveTo>
                  <a:pt x="17254" y="10205"/>
                </a:moveTo>
                <a:cubicBezTo>
                  <a:pt x="17245" y="10205"/>
                  <a:pt x="17236" y="10211"/>
                  <a:pt x="17236" y="10222"/>
                </a:cubicBezTo>
                <a:lnTo>
                  <a:pt x="17236" y="10238"/>
                </a:lnTo>
                <a:cubicBezTo>
                  <a:pt x="17236" y="10250"/>
                  <a:pt x="17245" y="10255"/>
                  <a:pt x="17254" y="10255"/>
                </a:cubicBezTo>
                <a:cubicBezTo>
                  <a:pt x="17263" y="10255"/>
                  <a:pt x="17272" y="10250"/>
                  <a:pt x="17272" y="10238"/>
                </a:cubicBezTo>
                <a:lnTo>
                  <a:pt x="17272" y="10222"/>
                </a:lnTo>
                <a:cubicBezTo>
                  <a:pt x="17272" y="10211"/>
                  <a:pt x="17263" y="10205"/>
                  <a:pt x="17254" y="10205"/>
                </a:cubicBezTo>
                <a:close/>
                <a:moveTo>
                  <a:pt x="10757" y="10119"/>
                </a:moveTo>
                <a:cubicBezTo>
                  <a:pt x="10747" y="10119"/>
                  <a:pt x="10738" y="10122"/>
                  <a:pt x="10732" y="10129"/>
                </a:cubicBezTo>
                <a:cubicBezTo>
                  <a:pt x="10717" y="10144"/>
                  <a:pt x="10718" y="10165"/>
                  <a:pt x="10732" y="10178"/>
                </a:cubicBezTo>
                <a:cubicBezTo>
                  <a:pt x="10753" y="10204"/>
                  <a:pt x="10773" y="10229"/>
                  <a:pt x="10794" y="10254"/>
                </a:cubicBezTo>
                <a:cubicBezTo>
                  <a:pt x="10799" y="10261"/>
                  <a:pt x="10808" y="10264"/>
                  <a:pt x="10817" y="10264"/>
                </a:cubicBezTo>
                <a:cubicBezTo>
                  <a:pt x="10827" y="10264"/>
                  <a:pt x="10836" y="10260"/>
                  <a:pt x="10843" y="10254"/>
                </a:cubicBezTo>
                <a:cubicBezTo>
                  <a:pt x="10858" y="10239"/>
                  <a:pt x="10857" y="10218"/>
                  <a:pt x="10843" y="10204"/>
                </a:cubicBezTo>
                <a:cubicBezTo>
                  <a:pt x="10822" y="10178"/>
                  <a:pt x="10803" y="10153"/>
                  <a:pt x="10782" y="10129"/>
                </a:cubicBezTo>
                <a:cubicBezTo>
                  <a:pt x="10776" y="10122"/>
                  <a:pt x="10767" y="10119"/>
                  <a:pt x="10757" y="10119"/>
                </a:cubicBezTo>
                <a:close/>
                <a:moveTo>
                  <a:pt x="2212" y="10121"/>
                </a:moveTo>
                <a:cubicBezTo>
                  <a:pt x="2196" y="10121"/>
                  <a:pt x="2180" y="10129"/>
                  <a:pt x="2169" y="10146"/>
                </a:cubicBezTo>
                <a:cubicBezTo>
                  <a:pt x="2160" y="10162"/>
                  <a:pt x="2151" y="10177"/>
                  <a:pt x="2142" y="10192"/>
                </a:cubicBezTo>
                <a:cubicBezTo>
                  <a:pt x="2117" y="10233"/>
                  <a:pt x="2154" y="10272"/>
                  <a:pt x="2191" y="10272"/>
                </a:cubicBezTo>
                <a:cubicBezTo>
                  <a:pt x="2207" y="10272"/>
                  <a:pt x="2223" y="10265"/>
                  <a:pt x="2234" y="10247"/>
                </a:cubicBezTo>
                <a:cubicBezTo>
                  <a:pt x="2242" y="10231"/>
                  <a:pt x="2252" y="10215"/>
                  <a:pt x="2261" y="10202"/>
                </a:cubicBezTo>
                <a:cubicBezTo>
                  <a:pt x="2286" y="10160"/>
                  <a:pt x="2249" y="10121"/>
                  <a:pt x="2212" y="10121"/>
                </a:cubicBezTo>
                <a:close/>
                <a:moveTo>
                  <a:pt x="23056" y="10190"/>
                </a:moveTo>
                <a:cubicBezTo>
                  <a:pt x="23052" y="10190"/>
                  <a:pt x="23048" y="10191"/>
                  <a:pt x="23044" y="10192"/>
                </a:cubicBezTo>
                <a:cubicBezTo>
                  <a:pt x="23029" y="10197"/>
                  <a:pt x="23014" y="10203"/>
                  <a:pt x="22999" y="10208"/>
                </a:cubicBezTo>
                <a:cubicBezTo>
                  <a:pt x="22960" y="10221"/>
                  <a:pt x="22971" y="10278"/>
                  <a:pt x="23006" y="10278"/>
                </a:cubicBezTo>
                <a:cubicBezTo>
                  <a:pt x="23010" y="10278"/>
                  <a:pt x="23014" y="10277"/>
                  <a:pt x="23018" y="10276"/>
                </a:cubicBezTo>
                <a:cubicBezTo>
                  <a:pt x="23034" y="10271"/>
                  <a:pt x="23047" y="10265"/>
                  <a:pt x="23062" y="10260"/>
                </a:cubicBezTo>
                <a:cubicBezTo>
                  <a:pt x="23103" y="10248"/>
                  <a:pt x="23091" y="10190"/>
                  <a:pt x="23056" y="10190"/>
                </a:cubicBezTo>
                <a:close/>
                <a:moveTo>
                  <a:pt x="8866" y="10249"/>
                </a:moveTo>
                <a:cubicBezTo>
                  <a:pt x="8842" y="10249"/>
                  <a:pt x="8842" y="10283"/>
                  <a:pt x="8866" y="10283"/>
                </a:cubicBezTo>
                <a:lnTo>
                  <a:pt x="8882" y="10283"/>
                </a:lnTo>
                <a:cubicBezTo>
                  <a:pt x="8904" y="10283"/>
                  <a:pt x="8904" y="10249"/>
                  <a:pt x="8882" y="10249"/>
                </a:cubicBezTo>
                <a:close/>
                <a:moveTo>
                  <a:pt x="3796" y="10193"/>
                </a:moveTo>
                <a:cubicBezTo>
                  <a:pt x="3787" y="10193"/>
                  <a:pt x="3779" y="10199"/>
                  <a:pt x="3779" y="10210"/>
                </a:cubicBezTo>
                <a:lnTo>
                  <a:pt x="3779" y="10285"/>
                </a:lnTo>
                <a:cubicBezTo>
                  <a:pt x="3779" y="10297"/>
                  <a:pt x="3788" y="10303"/>
                  <a:pt x="3796" y="10303"/>
                </a:cubicBezTo>
                <a:cubicBezTo>
                  <a:pt x="3805" y="10303"/>
                  <a:pt x="3814" y="10297"/>
                  <a:pt x="3814" y="10285"/>
                </a:cubicBezTo>
                <a:lnTo>
                  <a:pt x="3814" y="10210"/>
                </a:lnTo>
                <a:cubicBezTo>
                  <a:pt x="3814" y="10199"/>
                  <a:pt x="3805" y="10193"/>
                  <a:pt x="3796" y="10193"/>
                </a:cubicBezTo>
                <a:close/>
                <a:moveTo>
                  <a:pt x="12307" y="10211"/>
                </a:moveTo>
                <a:cubicBezTo>
                  <a:pt x="12289" y="10211"/>
                  <a:pt x="12272" y="10222"/>
                  <a:pt x="12272" y="10246"/>
                </a:cubicBezTo>
                <a:lnTo>
                  <a:pt x="12272" y="10276"/>
                </a:lnTo>
                <a:cubicBezTo>
                  <a:pt x="12272" y="10299"/>
                  <a:pt x="12289" y="10310"/>
                  <a:pt x="12307" y="10310"/>
                </a:cubicBezTo>
                <a:cubicBezTo>
                  <a:pt x="12324" y="10310"/>
                  <a:pt x="12342" y="10299"/>
                  <a:pt x="12342" y="10276"/>
                </a:cubicBezTo>
                <a:lnTo>
                  <a:pt x="12342" y="10246"/>
                </a:lnTo>
                <a:cubicBezTo>
                  <a:pt x="12342" y="10222"/>
                  <a:pt x="12324" y="10211"/>
                  <a:pt x="12307" y="10211"/>
                </a:cubicBezTo>
                <a:close/>
                <a:moveTo>
                  <a:pt x="23774" y="10237"/>
                </a:moveTo>
                <a:cubicBezTo>
                  <a:pt x="23769" y="10237"/>
                  <a:pt x="23764" y="10237"/>
                  <a:pt x="23759" y="10238"/>
                </a:cubicBezTo>
                <a:cubicBezTo>
                  <a:pt x="23718" y="10247"/>
                  <a:pt x="23730" y="10306"/>
                  <a:pt x="23768" y="10307"/>
                </a:cubicBezTo>
                <a:cubicBezTo>
                  <a:pt x="23773" y="10317"/>
                  <a:pt x="23785" y="10322"/>
                  <a:pt x="23798" y="10322"/>
                </a:cubicBezTo>
                <a:cubicBezTo>
                  <a:pt x="23804" y="10322"/>
                  <a:pt x="23810" y="10320"/>
                  <a:pt x="23815" y="10318"/>
                </a:cubicBezTo>
                <a:cubicBezTo>
                  <a:pt x="23833" y="10307"/>
                  <a:pt x="23836" y="10286"/>
                  <a:pt x="23828" y="10270"/>
                </a:cubicBezTo>
                <a:cubicBezTo>
                  <a:pt x="23818" y="10247"/>
                  <a:pt x="23797" y="10237"/>
                  <a:pt x="23774" y="10237"/>
                </a:cubicBezTo>
                <a:close/>
                <a:moveTo>
                  <a:pt x="24093" y="10235"/>
                </a:moveTo>
                <a:cubicBezTo>
                  <a:pt x="24083" y="10235"/>
                  <a:pt x="24073" y="10240"/>
                  <a:pt x="24067" y="10252"/>
                </a:cubicBezTo>
                <a:cubicBezTo>
                  <a:pt x="24061" y="10262"/>
                  <a:pt x="24056" y="10272"/>
                  <a:pt x="24051" y="10282"/>
                </a:cubicBezTo>
                <a:cubicBezTo>
                  <a:pt x="24037" y="10310"/>
                  <a:pt x="24061" y="10336"/>
                  <a:pt x="24085" y="10336"/>
                </a:cubicBezTo>
                <a:cubicBezTo>
                  <a:pt x="24096" y="10336"/>
                  <a:pt x="24106" y="10331"/>
                  <a:pt x="24113" y="10318"/>
                </a:cubicBezTo>
                <a:cubicBezTo>
                  <a:pt x="24118" y="10307"/>
                  <a:pt x="24123" y="10298"/>
                  <a:pt x="24129" y="10287"/>
                </a:cubicBezTo>
                <a:cubicBezTo>
                  <a:pt x="24142" y="10260"/>
                  <a:pt x="24116" y="10235"/>
                  <a:pt x="24093" y="10235"/>
                </a:cubicBezTo>
                <a:close/>
                <a:moveTo>
                  <a:pt x="6598" y="10271"/>
                </a:moveTo>
                <a:cubicBezTo>
                  <a:pt x="6552" y="10271"/>
                  <a:pt x="6552" y="10341"/>
                  <a:pt x="6598" y="10341"/>
                </a:cubicBezTo>
                <a:lnTo>
                  <a:pt x="6614" y="10341"/>
                </a:lnTo>
                <a:cubicBezTo>
                  <a:pt x="6658" y="10341"/>
                  <a:pt x="6660" y="10271"/>
                  <a:pt x="6614" y="10271"/>
                </a:cubicBezTo>
                <a:close/>
                <a:moveTo>
                  <a:pt x="20170" y="10225"/>
                </a:moveTo>
                <a:cubicBezTo>
                  <a:pt x="20158" y="10225"/>
                  <a:pt x="20145" y="10233"/>
                  <a:pt x="20138" y="10243"/>
                </a:cubicBezTo>
                <a:cubicBezTo>
                  <a:pt x="20128" y="10261"/>
                  <a:pt x="20135" y="10280"/>
                  <a:pt x="20151" y="10292"/>
                </a:cubicBezTo>
                <a:cubicBezTo>
                  <a:pt x="20171" y="10307"/>
                  <a:pt x="20191" y="10322"/>
                  <a:pt x="20212" y="10336"/>
                </a:cubicBezTo>
                <a:cubicBezTo>
                  <a:pt x="20217" y="10340"/>
                  <a:pt x="20222" y="10341"/>
                  <a:pt x="20228" y="10341"/>
                </a:cubicBezTo>
                <a:cubicBezTo>
                  <a:pt x="20241" y="10341"/>
                  <a:pt x="20253" y="10334"/>
                  <a:pt x="20260" y="10323"/>
                </a:cubicBezTo>
                <a:cubicBezTo>
                  <a:pt x="20269" y="10304"/>
                  <a:pt x="20263" y="10286"/>
                  <a:pt x="20247" y="10275"/>
                </a:cubicBezTo>
                <a:cubicBezTo>
                  <a:pt x="20227" y="10259"/>
                  <a:pt x="20207" y="10244"/>
                  <a:pt x="20186" y="10230"/>
                </a:cubicBezTo>
                <a:cubicBezTo>
                  <a:pt x="20182" y="10226"/>
                  <a:pt x="20176" y="10225"/>
                  <a:pt x="20170" y="10225"/>
                </a:cubicBezTo>
                <a:close/>
                <a:moveTo>
                  <a:pt x="8189" y="10277"/>
                </a:moveTo>
                <a:cubicBezTo>
                  <a:pt x="8178" y="10277"/>
                  <a:pt x="8166" y="10290"/>
                  <a:pt x="8174" y="10304"/>
                </a:cubicBezTo>
                <a:cubicBezTo>
                  <a:pt x="8179" y="10315"/>
                  <a:pt x="8184" y="10324"/>
                  <a:pt x="8189" y="10335"/>
                </a:cubicBezTo>
                <a:cubicBezTo>
                  <a:pt x="8193" y="10341"/>
                  <a:pt x="8198" y="10344"/>
                  <a:pt x="8203" y="10344"/>
                </a:cubicBezTo>
                <a:cubicBezTo>
                  <a:pt x="8214" y="10344"/>
                  <a:pt x="8226" y="10331"/>
                  <a:pt x="8219" y="10317"/>
                </a:cubicBezTo>
                <a:cubicBezTo>
                  <a:pt x="8213" y="10306"/>
                  <a:pt x="8208" y="10297"/>
                  <a:pt x="8203" y="10286"/>
                </a:cubicBezTo>
                <a:cubicBezTo>
                  <a:pt x="8200" y="10280"/>
                  <a:pt x="8194" y="10277"/>
                  <a:pt x="8189" y="10277"/>
                </a:cubicBezTo>
                <a:close/>
                <a:moveTo>
                  <a:pt x="5547" y="10234"/>
                </a:moveTo>
                <a:cubicBezTo>
                  <a:pt x="5506" y="10234"/>
                  <a:pt x="5469" y="10287"/>
                  <a:pt x="5507" y="10324"/>
                </a:cubicBezTo>
                <a:lnTo>
                  <a:pt x="5523" y="10340"/>
                </a:lnTo>
                <a:cubicBezTo>
                  <a:pt x="5534" y="10351"/>
                  <a:pt x="5547" y="10355"/>
                  <a:pt x="5559" y="10355"/>
                </a:cubicBezTo>
                <a:cubicBezTo>
                  <a:pt x="5600" y="10355"/>
                  <a:pt x="5636" y="10303"/>
                  <a:pt x="5599" y="10265"/>
                </a:cubicBezTo>
                <a:lnTo>
                  <a:pt x="5583" y="10250"/>
                </a:lnTo>
                <a:cubicBezTo>
                  <a:pt x="5572" y="10239"/>
                  <a:pt x="5559" y="10234"/>
                  <a:pt x="5547" y="10234"/>
                </a:cubicBezTo>
                <a:close/>
                <a:moveTo>
                  <a:pt x="11736" y="10218"/>
                </a:moveTo>
                <a:cubicBezTo>
                  <a:pt x="11717" y="10218"/>
                  <a:pt x="11698" y="10228"/>
                  <a:pt x="11689" y="10246"/>
                </a:cubicBezTo>
                <a:cubicBezTo>
                  <a:pt x="11684" y="10256"/>
                  <a:pt x="11679" y="10265"/>
                  <a:pt x="11674" y="10276"/>
                </a:cubicBezTo>
                <a:cubicBezTo>
                  <a:pt x="11660" y="10302"/>
                  <a:pt x="11665" y="10335"/>
                  <a:pt x="11694" y="10349"/>
                </a:cubicBezTo>
                <a:cubicBezTo>
                  <a:pt x="11701" y="10354"/>
                  <a:pt x="11710" y="10356"/>
                  <a:pt x="11720" y="10356"/>
                </a:cubicBezTo>
                <a:cubicBezTo>
                  <a:pt x="11738" y="10356"/>
                  <a:pt x="11757" y="10347"/>
                  <a:pt x="11766" y="10329"/>
                </a:cubicBezTo>
                <a:cubicBezTo>
                  <a:pt x="11772" y="10319"/>
                  <a:pt x="11777" y="10309"/>
                  <a:pt x="11782" y="10299"/>
                </a:cubicBezTo>
                <a:cubicBezTo>
                  <a:pt x="11795" y="10273"/>
                  <a:pt x="11790" y="10241"/>
                  <a:pt x="11763" y="10226"/>
                </a:cubicBezTo>
                <a:cubicBezTo>
                  <a:pt x="11755" y="10221"/>
                  <a:pt x="11745" y="10218"/>
                  <a:pt x="11736" y="10218"/>
                </a:cubicBezTo>
                <a:close/>
                <a:moveTo>
                  <a:pt x="21745" y="10288"/>
                </a:moveTo>
                <a:cubicBezTo>
                  <a:pt x="21699" y="10288"/>
                  <a:pt x="21699" y="10360"/>
                  <a:pt x="21745" y="10360"/>
                </a:cubicBezTo>
                <a:lnTo>
                  <a:pt x="21775" y="10360"/>
                </a:lnTo>
                <a:cubicBezTo>
                  <a:pt x="21775" y="10360"/>
                  <a:pt x="21775" y="10360"/>
                  <a:pt x="21776" y="10360"/>
                </a:cubicBezTo>
                <a:cubicBezTo>
                  <a:pt x="21821" y="10360"/>
                  <a:pt x="21820" y="10291"/>
                  <a:pt x="21775" y="10288"/>
                </a:cubicBezTo>
                <a:close/>
                <a:moveTo>
                  <a:pt x="14319" y="10291"/>
                </a:moveTo>
                <a:cubicBezTo>
                  <a:pt x="14311" y="10291"/>
                  <a:pt x="14302" y="10294"/>
                  <a:pt x="14295" y="10301"/>
                </a:cubicBezTo>
                <a:lnTo>
                  <a:pt x="14279" y="10317"/>
                </a:lnTo>
                <a:cubicBezTo>
                  <a:pt x="14254" y="10342"/>
                  <a:pt x="14279" y="10377"/>
                  <a:pt x="14306" y="10377"/>
                </a:cubicBezTo>
                <a:cubicBezTo>
                  <a:pt x="14314" y="10377"/>
                  <a:pt x="14322" y="10373"/>
                  <a:pt x="14329" y="10366"/>
                </a:cubicBezTo>
                <a:lnTo>
                  <a:pt x="14345" y="10350"/>
                </a:lnTo>
                <a:cubicBezTo>
                  <a:pt x="14370" y="10326"/>
                  <a:pt x="14346" y="10291"/>
                  <a:pt x="14319" y="10291"/>
                </a:cubicBezTo>
                <a:close/>
                <a:moveTo>
                  <a:pt x="3361" y="10294"/>
                </a:moveTo>
                <a:cubicBezTo>
                  <a:pt x="3343" y="10294"/>
                  <a:pt x="3325" y="10305"/>
                  <a:pt x="3325" y="10328"/>
                </a:cubicBezTo>
                <a:lnTo>
                  <a:pt x="3325" y="10344"/>
                </a:lnTo>
                <a:cubicBezTo>
                  <a:pt x="3325" y="10367"/>
                  <a:pt x="3342" y="10379"/>
                  <a:pt x="3360" y="10379"/>
                </a:cubicBezTo>
                <a:cubicBezTo>
                  <a:pt x="3377" y="10379"/>
                  <a:pt x="3396" y="10367"/>
                  <a:pt x="3397" y="10344"/>
                </a:cubicBezTo>
                <a:lnTo>
                  <a:pt x="3397" y="10328"/>
                </a:lnTo>
                <a:cubicBezTo>
                  <a:pt x="3397" y="10305"/>
                  <a:pt x="3379" y="10294"/>
                  <a:pt x="3361" y="10294"/>
                </a:cubicBezTo>
                <a:close/>
                <a:moveTo>
                  <a:pt x="6838" y="10345"/>
                </a:moveTo>
                <a:cubicBezTo>
                  <a:pt x="6792" y="10345"/>
                  <a:pt x="6792" y="10415"/>
                  <a:pt x="6838" y="10415"/>
                </a:cubicBezTo>
                <a:lnTo>
                  <a:pt x="6854" y="10415"/>
                </a:lnTo>
                <a:cubicBezTo>
                  <a:pt x="6854" y="10415"/>
                  <a:pt x="6855" y="10415"/>
                  <a:pt x="6856" y="10415"/>
                </a:cubicBezTo>
                <a:cubicBezTo>
                  <a:pt x="6899" y="10415"/>
                  <a:pt x="6898" y="10345"/>
                  <a:pt x="6854" y="10345"/>
                </a:cubicBezTo>
                <a:close/>
                <a:moveTo>
                  <a:pt x="5146" y="10298"/>
                </a:moveTo>
                <a:cubicBezTo>
                  <a:pt x="5139" y="10298"/>
                  <a:pt x="5133" y="10300"/>
                  <a:pt x="5127" y="10303"/>
                </a:cubicBezTo>
                <a:cubicBezTo>
                  <a:pt x="5109" y="10314"/>
                  <a:pt x="5106" y="10335"/>
                  <a:pt x="5115" y="10351"/>
                </a:cubicBezTo>
                <a:cubicBezTo>
                  <a:pt x="5125" y="10376"/>
                  <a:pt x="5136" y="10402"/>
                  <a:pt x="5147" y="10427"/>
                </a:cubicBezTo>
                <a:cubicBezTo>
                  <a:pt x="5152" y="10438"/>
                  <a:pt x="5164" y="10444"/>
                  <a:pt x="5177" y="10444"/>
                </a:cubicBezTo>
                <a:cubicBezTo>
                  <a:pt x="5183" y="10444"/>
                  <a:pt x="5190" y="10443"/>
                  <a:pt x="5195" y="10439"/>
                </a:cubicBezTo>
                <a:cubicBezTo>
                  <a:pt x="5214" y="10429"/>
                  <a:pt x="5216" y="10408"/>
                  <a:pt x="5209" y="10391"/>
                </a:cubicBezTo>
                <a:cubicBezTo>
                  <a:pt x="5198" y="10366"/>
                  <a:pt x="5188" y="10341"/>
                  <a:pt x="5175" y="10317"/>
                </a:cubicBezTo>
                <a:cubicBezTo>
                  <a:pt x="5171" y="10304"/>
                  <a:pt x="5158" y="10298"/>
                  <a:pt x="5146" y="10298"/>
                </a:cubicBezTo>
                <a:close/>
                <a:moveTo>
                  <a:pt x="14038" y="10315"/>
                </a:moveTo>
                <a:cubicBezTo>
                  <a:pt x="13993" y="10315"/>
                  <a:pt x="13993" y="10386"/>
                  <a:pt x="14038" y="10386"/>
                </a:cubicBezTo>
                <a:cubicBezTo>
                  <a:pt x="14051" y="10386"/>
                  <a:pt x="14059" y="10381"/>
                  <a:pt x="14066" y="10372"/>
                </a:cubicBezTo>
                <a:cubicBezTo>
                  <a:pt x="14075" y="10406"/>
                  <a:pt x="14103" y="10432"/>
                  <a:pt x="14135" y="10442"/>
                </a:cubicBezTo>
                <a:cubicBezTo>
                  <a:pt x="14139" y="10444"/>
                  <a:pt x="14143" y="10444"/>
                  <a:pt x="14146" y="10444"/>
                </a:cubicBezTo>
                <a:cubicBezTo>
                  <a:pt x="14180" y="10444"/>
                  <a:pt x="14191" y="10387"/>
                  <a:pt x="14152" y="10374"/>
                </a:cubicBezTo>
                <a:cubicBezTo>
                  <a:pt x="14137" y="10369"/>
                  <a:pt x="14131" y="10356"/>
                  <a:pt x="14130" y="10341"/>
                </a:cubicBezTo>
                <a:cubicBezTo>
                  <a:pt x="14128" y="10325"/>
                  <a:pt x="14111" y="10315"/>
                  <a:pt x="14096" y="10315"/>
                </a:cubicBezTo>
                <a:cubicBezTo>
                  <a:pt x="14093" y="10315"/>
                  <a:pt x="14090" y="10316"/>
                  <a:pt x="14087" y="10317"/>
                </a:cubicBezTo>
                <a:cubicBezTo>
                  <a:pt x="14078" y="10319"/>
                  <a:pt x="14072" y="10324"/>
                  <a:pt x="14067" y="10330"/>
                </a:cubicBezTo>
                <a:cubicBezTo>
                  <a:pt x="14062" y="10322"/>
                  <a:pt x="14052" y="10315"/>
                  <a:pt x="14038" y="10315"/>
                </a:cubicBezTo>
                <a:close/>
                <a:moveTo>
                  <a:pt x="1692" y="10316"/>
                </a:moveTo>
                <a:cubicBezTo>
                  <a:pt x="1683" y="10316"/>
                  <a:pt x="1673" y="10319"/>
                  <a:pt x="1665" y="10323"/>
                </a:cubicBezTo>
                <a:cubicBezTo>
                  <a:pt x="1639" y="10339"/>
                  <a:pt x="1632" y="10370"/>
                  <a:pt x="1645" y="10396"/>
                </a:cubicBezTo>
                <a:cubicBezTo>
                  <a:pt x="1650" y="10407"/>
                  <a:pt x="1655" y="10416"/>
                  <a:pt x="1661" y="10427"/>
                </a:cubicBezTo>
                <a:cubicBezTo>
                  <a:pt x="1670" y="10444"/>
                  <a:pt x="1688" y="10453"/>
                  <a:pt x="1707" y="10453"/>
                </a:cubicBezTo>
                <a:cubicBezTo>
                  <a:pt x="1716" y="10453"/>
                  <a:pt x="1726" y="10450"/>
                  <a:pt x="1734" y="10446"/>
                </a:cubicBezTo>
                <a:cubicBezTo>
                  <a:pt x="1760" y="10430"/>
                  <a:pt x="1768" y="10398"/>
                  <a:pt x="1754" y="10372"/>
                </a:cubicBezTo>
                <a:cubicBezTo>
                  <a:pt x="1749" y="10362"/>
                  <a:pt x="1743" y="10351"/>
                  <a:pt x="1738" y="10343"/>
                </a:cubicBezTo>
                <a:cubicBezTo>
                  <a:pt x="1730" y="10325"/>
                  <a:pt x="1711" y="10316"/>
                  <a:pt x="1692" y="10316"/>
                </a:cubicBezTo>
                <a:close/>
                <a:moveTo>
                  <a:pt x="15523" y="10331"/>
                </a:moveTo>
                <a:cubicBezTo>
                  <a:pt x="15505" y="10331"/>
                  <a:pt x="15488" y="10339"/>
                  <a:pt x="15477" y="10357"/>
                </a:cubicBezTo>
                <a:cubicBezTo>
                  <a:pt x="15465" y="10382"/>
                  <a:pt x="15472" y="10417"/>
                  <a:pt x="15497" y="10430"/>
                </a:cubicBezTo>
                <a:cubicBezTo>
                  <a:pt x="15508" y="10435"/>
                  <a:pt x="15517" y="10440"/>
                  <a:pt x="15528" y="10446"/>
                </a:cubicBezTo>
                <a:cubicBezTo>
                  <a:pt x="15537" y="10450"/>
                  <a:pt x="15546" y="10453"/>
                  <a:pt x="15556" y="10453"/>
                </a:cubicBezTo>
                <a:cubicBezTo>
                  <a:pt x="15574" y="10453"/>
                  <a:pt x="15591" y="10444"/>
                  <a:pt x="15601" y="10427"/>
                </a:cubicBezTo>
                <a:cubicBezTo>
                  <a:pt x="15615" y="10403"/>
                  <a:pt x="15607" y="10366"/>
                  <a:pt x="15581" y="10353"/>
                </a:cubicBezTo>
                <a:cubicBezTo>
                  <a:pt x="15571" y="10348"/>
                  <a:pt x="15561" y="10343"/>
                  <a:pt x="15551" y="10338"/>
                </a:cubicBezTo>
                <a:cubicBezTo>
                  <a:pt x="15542" y="10333"/>
                  <a:pt x="15532" y="10331"/>
                  <a:pt x="15523" y="10331"/>
                </a:cubicBezTo>
                <a:close/>
                <a:moveTo>
                  <a:pt x="18304" y="10433"/>
                </a:moveTo>
                <a:cubicBezTo>
                  <a:pt x="18281" y="10433"/>
                  <a:pt x="18281" y="10469"/>
                  <a:pt x="18304" y="10469"/>
                </a:cubicBezTo>
                <a:cubicBezTo>
                  <a:pt x="18326" y="10469"/>
                  <a:pt x="18327" y="10433"/>
                  <a:pt x="18304" y="10433"/>
                </a:cubicBezTo>
                <a:close/>
                <a:moveTo>
                  <a:pt x="14654" y="10405"/>
                </a:moveTo>
                <a:cubicBezTo>
                  <a:pt x="14627" y="10405"/>
                  <a:pt x="14604" y="10441"/>
                  <a:pt x="14629" y="10466"/>
                </a:cubicBezTo>
                <a:lnTo>
                  <a:pt x="14645" y="10481"/>
                </a:lnTo>
                <a:cubicBezTo>
                  <a:pt x="14652" y="10489"/>
                  <a:pt x="14660" y="10492"/>
                  <a:pt x="14668" y="10492"/>
                </a:cubicBezTo>
                <a:cubicBezTo>
                  <a:pt x="14696" y="10492"/>
                  <a:pt x="14720" y="10456"/>
                  <a:pt x="14695" y="10432"/>
                </a:cubicBezTo>
                <a:lnTo>
                  <a:pt x="14679" y="10416"/>
                </a:lnTo>
                <a:cubicBezTo>
                  <a:pt x="14671" y="10408"/>
                  <a:pt x="14663" y="10405"/>
                  <a:pt x="14654" y="10405"/>
                </a:cubicBezTo>
                <a:close/>
                <a:moveTo>
                  <a:pt x="4429" y="10428"/>
                </a:moveTo>
                <a:cubicBezTo>
                  <a:pt x="4410" y="10428"/>
                  <a:pt x="4391" y="10438"/>
                  <a:pt x="4381" y="10455"/>
                </a:cubicBezTo>
                <a:cubicBezTo>
                  <a:pt x="4366" y="10481"/>
                  <a:pt x="4376" y="10513"/>
                  <a:pt x="4400" y="10528"/>
                </a:cubicBezTo>
                <a:cubicBezTo>
                  <a:pt x="4416" y="10539"/>
                  <a:pt x="4431" y="10548"/>
                  <a:pt x="4445" y="10559"/>
                </a:cubicBezTo>
                <a:cubicBezTo>
                  <a:pt x="4453" y="10564"/>
                  <a:pt x="4461" y="10566"/>
                  <a:pt x="4470" y="10566"/>
                </a:cubicBezTo>
                <a:cubicBezTo>
                  <a:pt x="4489" y="10566"/>
                  <a:pt x="4509" y="10556"/>
                  <a:pt x="4519" y="10539"/>
                </a:cubicBezTo>
                <a:cubicBezTo>
                  <a:pt x="4533" y="10513"/>
                  <a:pt x="4523" y="10482"/>
                  <a:pt x="4499" y="10466"/>
                </a:cubicBezTo>
                <a:cubicBezTo>
                  <a:pt x="4483" y="10455"/>
                  <a:pt x="4468" y="10446"/>
                  <a:pt x="4455" y="10435"/>
                </a:cubicBezTo>
                <a:cubicBezTo>
                  <a:pt x="4447" y="10430"/>
                  <a:pt x="4438" y="10428"/>
                  <a:pt x="4429" y="10428"/>
                </a:cubicBezTo>
                <a:close/>
                <a:moveTo>
                  <a:pt x="9512" y="10426"/>
                </a:moveTo>
                <a:cubicBezTo>
                  <a:pt x="9493" y="10426"/>
                  <a:pt x="9474" y="10436"/>
                  <a:pt x="9464" y="10453"/>
                </a:cubicBezTo>
                <a:cubicBezTo>
                  <a:pt x="9449" y="10479"/>
                  <a:pt x="9459" y="10510"/>
                  <a:pt x="9484" y="10526"/>
                </a:cubicBezTo>
                <a:cubicBezTo>
                  <a:pt x="9509" y="10542"/>
                  <a:pt x="9532" y="10558"/>
                  <a:pt x="9557" y="10573"/>
                </a:cubicBezTo>
                <a:cubicBezTo>
                  <a:pt x="9566" y="10578"/>
                  <a:pt x="9575" y="10581"/>
                  <a:pt x="9584" y="10581"/>
                </a:cubicBezTo>
                <a:cubicBezTo>
                  <a:pt x="9603" y="10581"/>
                  <a:pt x="9622" y="10571"/>
                  <a:pt x="9631" y="10554"/>
                </a:cubicBezTo>
                <a:cubicBezTo>
                  <a:pt x="9647" y="10527"/>
                  <a:pt x="9636" y="10496"/>
                  <a:pt x="9611" y="10480"/>
                </a:cubicBezTo>
                <a:cubicBezTo>
                  <a:pt x="9586" y="10464"/>
                  <a:pt x="9563" y="10449"/>
                  <a:pt x="9538" y="10433"/>
                </a:cubicBezTo>
                <a:cubicBezTo>
                  <a:pt x="9529" y="10428"/>
                  <a:pt x="9520" y="10426"/>
                  <a:pt x="9512" y="10426"/>
                </a:cubicBezTo>
                <a:close/>
                <a:moveTo>
                  <a:pt x="13330" y="10454"/>
                </a:moveTo>
                <a:cubicBezTo>
                  <a:pt x="13309" y="10454"/>
                  <a:pt x="13287" y="10472"/>
                  <a:pt x="13294" y="10498"/>
                </a:cubicBezTo>
                <a:cubicBezTo>
                  <a:pt x="13305" y="10540"/>
                  <a:pt x="13333" y="10576"/>
                  <a:pt x="13372" y="10594"/>
                </a:cubicBezTo>
                <a:cubicBezTo>
                  <a:pt x="13378" y="10598"/>
                  <a:pt x="13383" y="10599"/>
                  <a:pt x="13389" y="10599"/>
                </a:cubicBezTo>
                <a:cubicBezTo>
                  <a:pt x="13420" y="10599"/>
                  <a:pt x="13440" y="10551"/>
                  <a:pt x="13406" y="10534"/>
                </a:cubicBezTo>
                <a:cubicBezTo>
                  <a:pt x="13383" y="10522"/>
                  <a:pt x="13368" y="10505"/>
                  <a:pt x="13362" y="10480"/>
                </a:cubicBezTo>
                <a:cubicBezTo>
                  <a:pt x="13358" y="10462"/>
                  <a:pt x="13344" y="10454"/>
                  <a:pt x="13330" y="10454"/>
                </a:cubicBezTo>
                <a:close/>
                <a:moveTo>
                  <a:pt x="22423" y="10458"/>
                </a:moveTo>
                <a:cubicBezTo>
                  <a:pt x="22402" y="10458"/>
                  <a:pt x="22380" y="10476"/>
                  <a:pt x="22385" y="10502"/>
                </a:cubicBezTo>
                <a:lnTo>
                  <a:pt x="22401" y="10577"/>
                </a:lnTo>
                <a:cubicBezTo>
                  <a:pt x="22405" y="10595"/>
                  <a:pt x="22418" y="10602"/>
                  <a:pt x="22432" y="10602"/>
                </a:cubicBezTo>
                <a:cubicBezTo>
                  <a:pt x="22453" y="10602"/>
                  <a:pt x="22475" y="10585"/>
                  <a:pt x="22469" y="10559"/>
                </a:cubicBezTo>
                <a:cubicBezTo>
                  <a:pt x="22463" y="10534"/>
                  <a:pt x="22458" y="10507"/>
                  <a:pt x="22453" y="10484"/>
                </a:cubicBezTo>
                <a:cubicBezTo>
                  <a:pt x="22450" y="10466"/>
                  <a:pt x="22436" y="10458"/>
                  <a:pt x="22423" y="10458"/>
                </a:cubicBezTo>
                <a:close/>
                <a:moveTo>
                  <a:pt x="10368" y="10460"/>
                </a:moveTo>
                <a:cubicBezTo>
                  <a:pt x="10365" y="10460"/>
                  <a:pt x="10362" y="10460"/>
                  <a:pt x="10359" y="10461"/>
                </a:cubicBezTo>
                <a:cubicBezTo>
                  <a:pt x="10341" y="10467"/>
                  <a:pt x="10327" y="10488"/>
                  <a:pt x="10334" y="10505"/>
                </a:cubicBezTo>
                <a:cubicBezTo>
                  <a:pt x="10344" y="10529"/>
                  <a:pt x="10354" y="10555"/>
                  <a:pt x="10364" y="10580"/>
                </a:cubicBezTo>
                <a:cubicBezTo>
                  <a:pt x="10370" y="10595"/>
                  <a:pt x="10383" y="10606"/>
                  <a:pt x="10398" y="10606"/>
                </a:cubicBezTo>
                <a:cubicBezTo>
                  <a:pt x="10401" y="10606"/>
                  <a:pt x="10404" y="10606"/>
                  <a:pt x="10407" y="10605"/>
                </a:cubicBezTo>
                <a:cubicBezTo>
                  <a:pt x="10424" y="10601"/>
                  <a:pt x="10440" y="10580"/>
                  <a:pt x="10432" y="10561"/>
                </a:cubicBezTo>
                <a:cubicBezTo>
                  <a:pt x="10422" y="10537"/>
                  <a:pt x="10412" y="10512"/>
                  <a:pt x="10402" y="10486"/>
                </a:cubicBezTo>
                <a:cubicBezTo>
                  <a:pt x="10396" y="10471"/>
                  <a:pt x="10383" y="10460"/>
                  <a:pt x="10368" y="10460"/>
                </a:cubicBezTo>
                <a:close/>
                <a:moveTo>
                  <a:pt x="6081" y="10464"/>
                </a:moveTo>
                <a:cubicBezTo>
                  <a:pt x="6057" y="10464"/>
                  <a:pt x="6036" y="10480"/>
                  <a:pt x="6028" y="10502"/>
                </a:cubicBezTo>
                <a:cubicBezTo>
                  <a:pt x="6023" y="10518"/>
                  <a:pt x="6018" y="10533"/>
                  <a:pt x="6012" y="10547"/>
                </a:cubicBezTo>
                <a:cubicBezTo>
                  <a:pt x="6003" y="10574"/>
                  <a:pt x="6023" y="10606"/>
                  <a:pt x="6049" y="10612"/>
                </a:cubicBezTo>
                <a:cubicBezTo>
                  <a:pt x="6054" y="10614"/>
                  <a:pt x="6059" y="10615"/>
                  <a:pt x="6064" y="10615"/>
                </a:cubicBezTo>
                <a:cubicBezTo>
                  <a:pt x="6088" y="10615"/>
                  <a:pt x="6107" y="10598"/>
                  <a:pt x="6115" y="10576"/>
                </a:cubicBezTo>
                <a:cubicBezTo>
                  <a:pt x="6120" y="10560"/>
                  <a:pt x="6126" y="10545"/>
                  <a:pt x="6131" y="10532"/>
                </a:cubicBezTo>
                <a:cubicBezTo>
                  <a:pt x="6139" y="10503"/>
                  <a:pt x="6120" y="10472"/>
                  <a:pt x="6094" y="10466"/>
                </a:cubicBezTo>
                <a:cubicBezTo>
                  <a:pt x="6090" y="10464"/>
                  <a:pt x="6085" y="10464"/>
                  <a:pt x="6081" y="10464"/>
                </a:cubicBezTo>
                <a:close/>
                <a:moveTo>
                  <a:pt x="8987" y="10564"/>
                </a:moveTo>
                <a:cubicBezTo>
                  <a:pt x="8973" y="10564"/>
                  <a:pt x="8961" y="10582"/>
                  <a:pt x="8973" y="10594"/>
                </a:cubicBezTo>
                <a:cubicBezTo>
                  <a:pt x="8978" y="10601"/>
                  <a:pt x="8983" y="10605"/>
                  <a:pt x="8989" y="10610"/>
                </a:cubicBezTo>
                <a:cubicBezTo>
                  <a:pt x="8992" y="10614"/>
                  <a:pt x="8996" y="10615"/>
                  <a:pt x="9000" y="10615"/>
                </a:cubicBezTo>
                <a:cubicBezTo>
                  <a:pt x="9014" y="10615"/>
                  <a:pt x="9026" y="10597"/>
                  <a:pt x="9014" y="10585"/>
                </a:cubicBezTo>
                <a:lnTo>
                  <a:pt x="8998" y="10569"/>
                </a:lnTo>
                <a:cubicBezTo>
                  <a:pt x="8995" y="10566"/>
                  <a:pt x="8991" y="10564"/>
                  <a:pt x="8987" y="10564"/>
                </a:cubicBezTo>
                <a:close/>
                <a:moveTo>
                  <a:pt x="2563" y="10532"/>
                </a:moveTo>
                <a:cubicBezTo>
                  <a:pt x="2546" y="10532"/>
                  <a:pt x="2528" y="10544"/>
                  <a:pt x="2528" y="10566"/>
                </a:cubicBezTo>
                <a:lnTo>
                  <a:pt x="2528" y="10582"/>
                </a:lnTo>
                <a:cubicBezTo>
                  <a:pt x="2528" y="10605"/>
                  <a:pt x="2545" y="10616"/>
                  <a:pt x="2563" y="10616"/>
                </a:cubicBezTo>
                <a:cubicBezTo>
                  <a:pt x="2581" y="10616"/>
                  <a:pt x="2598" y="10605"/>
                  <a:pt x="2598" y="10582"/>
                </a:cubicBezTo>
                <a:lnTo>
                  <a:pt x="2598" y="10566"/>
                </a:lnTo>
                <a:cubicBezTo>
                  <a:pt x="2598" y="10544"/>
                  <a:pt x="2581" y="10532"/>
                  <a:pt x="2563" y="10532"/>
                </a:cubicBezTo>
                <a:close/>
                <a:moveTo>
                  <a:pt x="7879" y="10547"/>
                </a:moveTo>
                <a:cubicBezTo>
                  <a:pt x="7835" y="10547"/>
                  <a:pt x="7836" y="10617"/>
                  <a:pt x="7881" y="10617"/>
                </a:cubicBezTo>
                <a:lnTo>
                  <a:pt x="7912" y="10617"/>
                </a:lnTo>
                <a:cubicBezTo>
                  <a:pt x="7957" y="10617"/>
                  <a:pt x="7957" y="10547"/>
                  <a:pt x="7912" y="10547"/>
                </a:cubicBezTo>
                <a:lnTo>
                  <a:pt x="7881" y="10547"/>
                </a:lnTo>
                <a:cubicBezTo>
                  <a:pt x="7881" y="10547"/>
                  <a:pt x="7880" y="10547"/>
                  <a:pt x="7879" y="10547"/>
                </a:cubicBezTo>
                <a:close/>
                <a:moveTo>
                  <a:pt x="3304" y="10540"/>
                </a:moveTo>
                <a:cubicBezTo>
                  <a:pt x="3281" y="10540"/>
                  <a:pt x="3259" y="10545"/>
                  <a:pt x="3237" y="10556"/>
                </a:cubicBezTo>
                <a:cubicBezTo>
                  <a:pt x="3203" y="10573"/>
                  <a:pt x="3224" y="10621"/>
                  <a:pt x="3257" y="10621"/>
                </a:cubicBezTo>
                <a:cubicBezTo>
                  <a:pt x="3262" y="10621"/>
                  <a:pt x="3267" y="10620"/>
                  <a:pt x="3273" y="10617"/>
                </a:cubicBezTo>
                <a:cubicBezTo>
                  <a:pt x="3282" y="10613"/>
                  <a:pt x="3291" y="10611"/>
                  <a:pt x="3301" y="10611"/>
                </a:cubicBezTo>
                <a:cubicBezTo>
                  <a:pt x="3312" y="10611"/>
                  <a:pt x="3323" y="10614"/>
                  <a:pt x="3335" y="10618"/>
                </a:cubicBezTo>
                <a:cubicBezTo>
                  <a:pt x="3338" y="10620"/>
                  <a:pt x="3342" y="10621"/>
                  <a:pt x="3345" y="10621"/>
                </a:cubicBezTo>
                <a:cubicBezTo>
                  <a:pt x="3360" y="10621"/>
                  <a:pt x="3374" y="10608"/>
                  <a:pt x="3378" y="10594"/>
                </a:cubicBezTo>
                <a:cubicBezTo>
                  <a:pt x="3384" y="10573"/>
                  <a:pt x="3371" y="10556"/>
                  <a:pt x="3355" y="10549"/>
                </a:cubicBezTo>
                <a:cubicBezTo>
                  <a:pt x="3338" y="10543"/>
                  <a:pt x="3321" y="10540"/>
                  <a:pt x="3304" y="10540"/>
                </a:cubicBezTo>
                <a:close/>
                <a:moveTo>
                  <a:pt x="7332" y="10559"/>
                </a:moveTo>
                <a:cubicBezTo>
                  <a:pt x="7286" y="10559"/>
                  <a:pt x="7286" y="10629"/>
                  <a:pt x="7332" y="10629"/>
                </a:cubicBezTo>
                <a:cubicBezTo>
                  <a:pt x="7336" y="10629"/>
                  <a:pt x="7339" y="10628"/>
                  <a:pt x="7343" y="10628"/>
                </a:cubicBezTo>
                <a:cubicBezTo>
                  <a:pt x="7350" y="10628"/>
                  <a:pt x="7356" y="10629"/>
                  <a:pt x="7363" y="10629"/>
                </a:cubicBezTo>
                <a:cubicBezTo>
                  <a:pt x="7409" y="10629"/>
                  <a:pt x="7409" y="10559"/>
                  <a:pt x="7363" y="10559"/>
                </a:cubicBezTo>
                <a:close/>
                <a:moveTo>
                  <a:pt x="16022" y="10526"/>
                </a:moveTo>
                <a:cubicBezTo>
                  <a:pt x="15981" y="10526"/>
                  <a:pt x="15944" y="10579"/>
                  <a:pt x="15981" y="10616"/>
                </a:cubicBezTo>
                <a:lnTo>
                  <a:pt x="15997" y="10632"/>
                </a:lnTo>
                <a:cubicBezTo>
                  <a:pt x="16008" y="10643"/>
                  <a:pt x="16021" y="10648"/>
                  <a:pt x="16033" y="10648"/>
                </a:cubicBezTo>
                <a:cubicBezTo>
                  <a:pt x="16074" y="10648"/>
                  <a:pt x="16111" y="10595"/>
                  <a:pt x="16074" y="10558"/>
                </a:cubicBezTo>
                <a:lnTo>
                  <a:pt x="16058" y="10542"/>
                </a:lnTo>
                <a:cubicBezTo>
                  <a:pt x="16047" y="10531"/>
                  <a:pt x="16034" y="10526"/>
                  <a:pt x="16022" y="10526"/>
                </a:cubicBezTo>
                <a:close/>
                <a:moveTo>
                  <a:pt x="18440" y="10583"/>
                </a:moveTo>
                <a:cubicBezTo>
                  <a:pt x="18429" y="10583"/>
                  <a:pt x="18417" y="10597"/>
                  <a:pt x="18424" y="10611"/>
                </a:cubicBezTo>
                <a:cubicBezTo>
                  <a:pt x="18430" y="10622"/>
                  <a:pt x="18435" y="10631"/>
                  <a:pt x="18440" y="10642"/>
                </a:cubicBezTo>
                <a:cubicBezTo>
                  <a:pt x="18443" y="10648"/>
                  <a:pt x="18448" y="10651"/>
                  <a:pt x="18453" y="10651"/>
                </a:cubicBezTo>
                <a:cubicBezTo>
                  <a:pt x="18465" y="10651"/>
                  <a:pt x="18477" y="10637"/>
                  <a:pt x="18469" y="10623"/>
                </a:cubicBezTo>
                <a:cubicBezTo>
                  <a:pt x="18464" y="10612"/>
                  <a:pt x="18459" y="10602"/>
                  <a:pt x="18454" y="10592"/>
                </a:cubicBezTo>
                <a:cubicBezTo>
                  <a:pt x="18450" y="10586"/>
                  <a:pt x="18445" y="10583"/>
                  <a:pt x="18440" y="10583"/>
                </a:cubicBezTo>
                <a:close/>
                <a:moveTo>
                  <a:pt x="17930" y="10533"/>
                </a:moveTo>
                <a:cubicBezTo>
                  <a:pt x="17921" y="10533"/>
                  <a:pt x="17911" y="10535"/>
                  <a:pt x="17903" y="10539"/>
                </a:cubicBezTo>
                <a:cubicBezTo>
                  <a:pt x="17892" y="10544"/>
                  <a:pt x="17883" y="10549"/>
                  <a:pt x="17872" y="10555"/>
                </a:cubicBezTo>
                <a:cubicBezTo>
                  <a:pt x="17846" y="10568"/>
                  <a:pt x="17840" y="10603"/>
                  <a:pt x="17853" y="10628"/>
                </a:cubicBezTo>
                <a:cubicBezTo>
                  <a:pt x="17864" y="10645"/>
                  <a:pt x="17882" y="10654"/>
                  <a:pt x="17900" y="10654"/>
                </a:cubicBezTo>
                <a:cubicBezTo>
                  <a:pt x="17909" y="10654"/>
                  <a:pt x="17918" y="10652"/>
                  <a:pt x="17927" y="10648"/>
                </a:cubicBezTo>
                <a:cubicBezTo>
                  <a:pt x="17937" y="10643"/>
                  <a:pt x="17946" y="10637"/>
                  <a:pt x="17956" y="10632"/>
                </a:cubicBezTo>
                <a:cubicBezTo>
                  <a:pt x="17982" y="10618"/>
                  <a:pt x="17990" y="10584"/>
                  <a:pt x="17976" y="10559"/>
                </a:cubicBezTo>
                <a:cubicBezTo>
                  <a:pt x="17965" y="10541"/>
                  <a:pt x="17948" y="10533"/>
                  <a:pt x="17930" y="10533"/>
                </a:cubicBezTo>
                <a:close/>
                <a:moveTo>
                  <a:pt x="18965" y="10548"/>
                </a:moveTo>
                <a:cubicBezTo>
                  <a:pt x="18897" y="10549"/>
                  <a:pt x="18897" y="10655"/>
                  <a:pt x="18965" y="10655"/>
                </a:cubicBezTo>
                <a:lnTo>
                  <a:pt x="18995" y="10655"/>
                </a:lnTo>
                <a:cubicBezTo>
                  <a:pt x="19064" y="10655"/>
                  <a:pt x="19064" y="10548"/>
                  <a:pt x="18995" y="10548"/>
                </a:cubicBezTo>
                <a:close/>
                <a:moveTo>
                  <a:pt x="20977" y="10559"/>
                </a:moveTo>
                <a:cubicBezTo>
                  <a:pt x="20960" y="10559"/>
                  <a:pt x="20942" y="10570"/>
                  <a:pt x="20942" y="10592"/>
                </a:cubicBezTo>
                <a:lnTo>
                  <a:pt x="20942" y="10623"/>
                </a:lnTo>
                <a:cubicBezTo>
                  <a:pt x="20942" y="10646"/>
                  <a:pt x="20960" y="10657"/>
                  <a:pt x="20977" y="10657"/>
                </a:cubicBezTo>
                <a:cubicBezTo>
                  <a:pt x="20995" y="10657"/>
                  <a:pt x="21013" y="10646"/>
                  <a:pt x="21013" y="10623"/>
                </a:cubicBezTo>
                <a:lnTo>
                  <a:pt x="21013" y="10592"/>
                </a:lnTo>
                <a:cubicBezTo>
                  <a:pt x="21013" y="10570"/>
                  <a:pt x="20995" y="10559"/>
                  <a:pt x="20977" y="10559"/>
                </a:cubicBezTo>
                <a:close/>
                <a:moveTo>
                  <a:pt x="1076" y="10574"/>
                </a:moveTo>
                <a:cubicBezTo>
                  <a:pt x="1058" y="10574"/>
                  <a:pt x="1039" y="10585"/>
                  <a:pt x="1038" y="10608"/>
                </a:cubicBezTo>
                <a:cubicBezTo>
                  <a:pt x="1036" y="10645"/>
                  <a:pt x="1061" y="10676"/>
                  <a:pt x="1097" y="10687"/>
                </a:cubicBezTo>
                <a:cubicBezTo>
                  <a:pt x="1101" y="10688"/>
                  <a:pt x="1105" y="10688"/>
                  <a:pt x="1108" y="10688"/>
                </a:cubicBezTo>
                <a:cubicBezTo>
                  <a:pt x="1143" y="10688"/>
                  <a:pt x="1156" y="10630"/>
                  <a:pt x="1115" y="10617"/>
                </a:cubicBezTo>
                <a:cubicBezTo>
                  <a:pt x="1109" y="10615"/>
                  <a:pt x="1110" y="10612"/>
                  <a:pt x="1110" y="10608"/>
                </a:cubicBezTo>
                <a:cubicBezTo>
                  <a:pt x="1111" y="10585"/>
                  <a:pt x="1094" y="10574"/>
                  <a:pt x="1076" y="10574"/>
                </a:cubicBezTo>
                <a:close/>
                <a:moveTo>
                  <a:pt x="20827" y="10618"/>
                </a:moveTo>
                <a:cubicBezTo>
                  <a:pt x="20810" y="10618"/>
                  <a:pt x="20792" y="10630"/>
                  <a:pt x="20792" y="10653"/>
                </a:cubicBezTo>
                <a:lnTo>
                  <a:pt x="20792" y="10669"/>
                </a:lnTo>
                <a:cubicBezTo>
                  <a:pt x="20792" y="10692"/>
                  <a:pt x="20809" y="10703"/>
                  <a:pt x="20827" y="10703"/>
                </a:cubicBezTo>
                <a:cubicBezTo>
                  <a:pt x="20845" y="10703"/>
                  <a:pt x="20862" y="10692"/>
                  <a:pt x="20862" y="10669"/>
                </a:cubicBezTo>
                <a:lnTo>
                  <a:pt x="20862" y="10653"/>
                </a:lnTo>
                <a:cubicBezTo>
                  <a:pt x="20863" y="10630"/>
                  <a:pt x="20845" y="10618"/>
                  <a:pt x="20827" y="10618"/>
                </a:cubicBezTo>
                <a:close/>
                <a:moveTo>
                  <a:pt x="12547" y="10633"/>
                </a:moveTo>
                <a:cubicBezTo>
                  <a:pt x="12529" y="10633"/>
                  <a:pt x="12511" y="10645"/>
                  <a:pt x="12511" y="10668"/>
                </a:cubicBezTo>
                <a:lnTo>
                  <a:pt x="12511" y="10683"/>
                </a:lnTo>
                <a:cubicBezTo>
                  <a:pt x="12511" y="10706"/>
                  <a:pt x="12528" y="10717"/>
                  <a:pt x="12546" y="10717"/>
                </a:cubicBezTo>
                <a:cubicBezTo>
                  <a:pt x="12563" y="10717"/>
                  <a:pt x="12581" y="10706"/>
                  <a:pt x="12581" y="10683"/>
                </a:cubicBezTo>
                <a:lnTo>
                  <a:pt x="12581" y="10668"/>
                </a:lnTo>
                <a:cubicBezTo>
                  <a:pt x="12581" y="10645"/>
                  <a:pt x="12564" y="10633"/>
                  <a:pt x="12547" y="10633"/>
                </a:cubicBezTo>
                <a:close/>
                <a:moveTo>
                  <a:pt x="7859" y="10620"/>
                </a:moveTo>
                <a:cubicBezTo>
                  <a:pt x="7841" y="10620"/>
                  <a:pt x="7824" y="10631"/>
                  <a:pt x="7824" y="10654"/>
                </a:cubicBezTo>
                <a:lnTo>
                  <a:pt x="7824" y="10684"/>
                </a:lnTo>
                <a:cubicBezTo>
                  <a:pt x="7824" y="10708"/>
                  <a:pt x="7841" y="10719"/>
                  <a:pt x="7859" y="10719"/>
                </a:cubicBezTo>
                <a:cubicBezTo>
                  <a:pt x="7876" y="10719"/>
                  <a:pt x="7894" y="10708"/>
                  <a:pt x="7894" y="10684"/>
                </a:cubicBezTo>
                <a:lnTo>
                  <a:pt x="7894" y="10654"/>
                </a:lnTo>
                <a:cubicBezTo>
                  <a:pt x="7894" y="10631"/>
                  <a:pt x="7876" y="10620"/>
                  <a:pt x="7859" y="10620"/>
                </a:cubicBezTo>
                <a:close/>
                <a:moveTo>
                  <a:pt x="19992" y="10582"/>
                </a:moveTo>
                <a:cubicBezTo>
                  <a:pt x="19956" y="10582"/>
                  <a:pt x="19918" y="10620"/>
                  <a:pt x="19941" y="10662"/>
                </a:cubicBezTo>
                <a:cubicBezTo>
                  <a:pt x="19960" y="10697"/>
                  <a:pt x="19993" y="10715"/>
                  <a:pt x="20032" y="10719"/>
                </a:cubicBezTo>
                <a:cubicBezTo>
                  <a:pt x="20034" y="10719"/>
                  <a:pt x="20036" y="10719"/>
                  <a:pt x="20038" y="10719"/>
                </a:cubicBezTo>
                <a:cubicBezTo>
                  <a:pt x="20064" y="10719"/>
                  <a:pt x="20086" y="10692"/>
                  <a:pt x="20086" y="10666"/>
                </a:cubicBezTo>
                <a:cubicBezTo>
                  <a:pt x="20086" y="10636"/>
                  <a:pt x="20064" y="10617"/>
                  <a:pt x="20036" y="10612"/>
                </a:cubicBezTo>
                <a:cubicBezTo>
                  <a:pt x="20035" y="10611"/>
                  <a:pt x="20035" y="10610"/>
                  <a:pt x="20033" y="10608"/>
                </a:cubicBezTo>
                <a:cubicBezTo>
                  <a:pt x="20023" y="10590"/>
                  <a:pt x="20008" y="10582"/>
                  <a:pt x="19992" y="10582"/>
                </a:cubicBezTo>
                <a:close/>
                <a:moveTo>
                  <a:pt x="24368" y="10614"/>
                </a:moveTo>
                <a:cubicBezTo>
                  <a:pt x="24343" y="10614"/>
                  <a:pt x="24319" y="10639"/>
                  <a:pt x="24336" y="10666"/>
                </a:cubicBezTo>
                <a:cubicBezTo>
                  <a:pt x="24346" y="10681"/>
                  <a:pt x="24356" y="10696"/>
                  <a:pt x="24366" y="10711"/>
                </a:cubicBezTo>
                <a:cubicBezTo>
                  <a:pt x="24374" y="10722"/>
                  <a:pt x="24385" y="10727"/>
                  <a:pt x="24396" y="10727"/>
                </a:cubicBezTo>
                <a:cubicBezTo>
                  <a:pt x="24421" y="10727"/>
                  <a:pt x="24446" y="10701"/>
                  <a:pt x="24428" y="10675"/>
                </a:cubicBezTo>
                <a:cubicBezTo>
                  <a:pt x="24419" y="10659"/>
                  <a:pt x="24408" y="10645"/>
                  <a:pt x="24398" y="10631"/>
                </a:cubicBezTo>
                <a:cubicBezTo>
                  <a:pt x="24390" y="10619"/>
                  <a:pt x="24379" y="10614"/>
                  <a:pt x="24368" y="10614"/>
                </a:cubicBezTo>
                <a:close/>
                <a:moveTo>
                  <a:pt x="19596" y="10659"/>
                </a:moveTo>
                <a:cubicBezTo>
                  <a:pt x="19551" y="10659"/>
                  <a:pt x="19551" y="10730"/>
                  <a:pt x="19596" y="10730"/>
                </a:cubicBezTo>
                <a:cubicBezTo>
                  <a:pt x="19642" y="10730"/>
                  <a:pt x="19642" y="10659"/>
                  <a:pt x="19596" y="10659"/>
                </a:cubicBezTo>
                <a:close/>
                <a:moveTo>
                  <a:pt x="5994" y="10610"/>
                </a:moveTo>
                <a:cubicBezTo>
                  <a:pt x="5982" y="10610"/>
                  <a:pt x="5970" y="10615"/>
                  <a:pt x="5959" y="10626"/>
                </a:cubicBezTo>
                <a:cubicBezTo>
                  <a:pt x="5954" y="10632"/>
                  <a:pt x="5949" y="10637"/>
                  <a:pt x="5943" y="10642"/>
                </a:cubicBezTo>
                <a:cubicBezTo>
                  <a:pt x="5906" y="10679"/>
                  <a:pt x="5942" y="10732"/>
                  <a:pt x="5983" y="10732"/>
                </a:cubicBezTo>
                <a:cubicBezTo>
                  <a:pt x="5995" y="10732"/>
                  <a:pt x="6007" y="10728"/>
                  <a:pt x="6018" y="10717"/>
                </a:cubicBezTo>
                <a:lnTo>
                  <a:pt x="6033" y="10701"/>
                </a:lnTo>
                <a:cubicBezTo>
                  <a:pt x="6071" y="10664"/>
                  <a:pt x="6035" y="10610"/>
                  <a:pt x="5994" y="10610"/>
                </a:cubicBezTo>
                <a:close/>
                <a:moveTo>
                  <a:pt x="7280" y="10650"/>
                </a:moveTo>
                <a:cubicBezTo>
                  <a:pt x="7262" y="10650"/>
                  <a:pt x="7244" y="10662"/>
                  <a:pt x="7244" y="10684"/>
                </a:cubicBezTo>
                <a:lnTo>
                  <a:pt x="7244" y="10700"/>
                </a:lnTo>
                <a:cubicBezTo>
                  <a:pt x="7244" y="10723"/>
                  <a:pt x="7262" y="10735"/>
                  <a:pt x="7280" y="10735"/>
                </a:cubicBezTo>
                <a:cubicBezTo>
                  <a:pt x="7298" y="10735"/>
                  <a:pt x="7316" y="10723"/>
                  <a:pt x="7316" y="10700"/>
                </a:cubicBezTo>
                <a:lnTo>
                  <a:pt x="7316" y="10684"/>
                </a:lnTo>
                <a:cubicBezTo>
                  <a:pt x="7316" y="10662"/>
                  <a:pt x="7298" y="10650"/>
                  <a:pt x="7280" y="10650"/>
                </a:cubicBezTo>
                <a:close/>
                <a:moveTo>
                  <a:pt x="55" y="10675"/>
                </a:moveTo>
                <a:cubicBezTo>
                  <a:pt x="9" y="10675"/>
                  <a:pt x="9" y="10746"/>
                  <a:pt x="55" y="10746"/>
                </a:cubicBezTo>
                <a:lnTo>
                  <a:pt x="84" y="10746"/>
                </a:lnTo>
                <a:cubicBezTo>
                  <a:pt x="129" y="10746"/>
                  <a:pt x="130" y="10675"/>
                  <a:pt x="84" y="10675"/>
                </a:cubicBezTo>
                <a:close/>
                <a:moveTo>
                  <a:pt x="5515" y="10639"/>
                </a:moveTo>
                <a:cubicBezTo>
                  <a:pt x="5447" y="10639"/>
                  <a:pt x="5446" y="10747"/>
                  <a:pt x="5515" y="10747"/>
                </a:cubicBezTo>
                <a:cubicBezTo>
                  <a:pt x="5583" y="10747"/>
                  <a:pt x="5584" y="10639"/>
                  <a:pt x="5515" y="10639"/>
                </a:cubicBezTo>
                <a:close/>
                <a:moveTo>
                  <a:pt x="17132" y="10686"/>
                </a:moveTo>
                <a:cubicBezTo>
                  <a:pt x="17126" y="10686"/>
                  <a:pt x="17121" y="10688"/>
                  <a:pt x="17117" y="10694"/>
                </a:cubicBezTo>
                <a:cubicBezTo>
                  <a:pt x="17104" y="10711"/>
                  <a:pt x="17089" y="10723"/>
                  <a:pt x="17069" y="10731"/>
                </a:cubicBezTo>
                <a:cubicBezTo>
                  <a:pt x="17050" y="10737"/>
                  <a:pt x="17056" y="10765"/>
                  <a:pt x="17072" y="10765"/>
                </a:cubicBezTo>
                <a:cubicBezTo>
                  <a:pt x="17074" y="10765"/>
                  <a:pt x="17076" y="10765"/>
                  <a:pt x="17078" y="10764"/>
                </a:cubicBezTo>
                <a:cubicBezTo>
                  <a:pt x="17105" y="10754"/>
                  <a:pt x="17128" y="10737"/>
                  <a:pt x="17147" y="10712"/>
                </a:cubicBezTo>
                <a:cubicBezTo>
                  <a:pt x="17156" y="10699"/>
                  <a:pt x="17144" y="10686"/>
                  <a:pt x="17132" y="10686"/>
                </a:cubicBezTo>
                <a:close/>
                <a:moveTo>
                  <a:pt x="23406" y="10628"/>
                </a:moveTo>
                <a:cubicBezTo>
                  <a:pt x="23393" y="10628"/>
                  <a:pt x="23381" y="10645"/>
                  <a:pt x="23393" y="10658"/>
                </a:cubicBezTo>
                <a:cubicBezTo>
                  <a:pt x="23423" y="10692"/>
                  <a:pt x="23455" y="10727"/>
                  <a:pt x="23485" y="10762"/>
                </a:cubicBezTo>
                <a:cubicBezTo>
                  <a:pt x="23489" y="10766"/>
                  <a:pt x="23493" y="10768"/>
                  <a:pt x="23497" y="10768"/>
                </a:cubicBezTo>
                <a:cubicBezTo>
                  <a:pt x="23510" y="10768"/>
                  <a:pt x="23522" y="10750"/>
                  <a:pt x="23510" y="10737"/>
                </a:cubicBezTo>
                <a:cubicBezTo>
                  <a:pt x="23480" y="10702"/>
                  <a:pt x="23449" y="10668"/>
                  <a:pt x="23418" y="10633"/>
                </a:cubicBezTo>
                <a:cubicBezTo>
                  <a:pt x="23415" y="10629"/>
                  <a:pt x="23410" y="10628"/>
                  <a:pt x="23406" y="10628"/>
                </a:cubicBezTo>
                <a:close/>
                <a:moveTo>
                  <a:pt x="23825" y="10642"/>
                </a:moveTo>
                <a:cubicBezTo>
                  <a:pt x="23811" y="10642"/>
                  <a:pt x="23798" y="10650"/>
                  <a:pt x="23794" y="10668"/>
                </a:cubicBezTo>
                <a:cubicBezTo>
                  <a:pt x="23786" y="10702"/>
                  <a:pt x="23794" y="10734"/>
                  <a:pt x="23816" y="10762"/>
                </a:cubicBezTo>
                <a:cubicBezTo>
                  <a:pt x="23822" y="10769"/>
                  <a:pt x="23830" y="10773"/>
                  <a:pt x="23840" y="10773"/>
                </a:cubicBezTo>
                <a:cubicBezTo>
                  <a:pt x="23850" y="10773"/>
                  <a:pt x="23860" y="10769"/>
                  <a:pt x="23867" y="10762"/>
                </a:cubicBezTo>
                <a:cubicBezTo>
                  <a:pt x="23880" y="10747"/>
                  <a:pt x="23878" y="10726"/>
                  <a:pt x="23867" y="10712"/>
                </a:cubicBezTo>
                <a:cubicBezTo>
                  <a:pt x="23861" y="10705"/>
                  <a:pt x="23859" y="10695"/>
                  <a:pt x="23862" y="10687"/>
                </a:cubicBezTo>
                <a:cubicBezTo>
                  <a:pt x="23869" y="10660"/>
                  <a:pt x="23846" y="10642"/>
                  <a:pt x="23825" y="10642"/>
                </a:cubicBezTo>
                <a:close/>
                <a:moveTo>
                  <a:pt x="8249" y="10743"/>
                </a:moveTo>
                <a:cubicBezTo>
                  <a:pt x="8240" y="10743"/>
                  <a:pt x="8231" y="10749"/>
                  <a:pt x="8231" y="10760"/>
                </a:cubicBezTo>
                <a:lnTo>
                  <a:pt x="8231" y="10776"/>
                </a:lnTo>
                <a:cubicBezTo>
                  <a:pt x="8231" y="10788"/>
                  <a:pt x="8240" y="10794"/>
                  <a:pt x="8249" y="10794"/>
                </a:cubicBezTo>
                <a:cubicBezTo>
                  <a:pt x="8257" y="10794"/>
                  <a:pt x="8266" y="10788"/>
                  <a:pt x="8266" y="10776"/>
                </a:cubicBezTo>
                <a:lnTo>
                  <a:pt x="8266" y="10760"/>
                </a:lnTo>
                <a:cubicBezTo>
                  <a:pt x="8267" y="10749"/>
                  <a:pt x="8258" y="10743"/>
                  <a:pt x="8249" y="10743"/>
                </a:cubicBezTo>
                <a:close/>
                <a:moveTo>
                  <a:pt x="14052" y="10728"/>
                </a:moveTo>
                <a:cubicBezTo>
                  <a:pt x="14048" y="10728"/>
                  <a:pt x="14044" y="10729"/>
                  <a:pt x="14040" y="10731"/>
                </a:cubicBezTo>
                <a:cubicBezTo>
                  <a:pt x="14024" y="10736"/>
                  <a:pt x="14010" y="10741"/>
                  <a:pt x="13995" y="10746"/>
                </a:cubicBezTo>
                <a:cubicBezTo>
                  <a:pt x="13956" y="10759"/>
                  <a:pt x="13967" y="10816"/>
                  <a:pt x="14003" y="10816"/>
                </a:cubicBezTo>
                <a:cubicBezTo>
                  <a:pt x="14006" y="10816"/>
                  <a:pt x="14010" y="10816"/>
                  <a:pt x="14014" y="10814"/>
                </a:cubicBezTo>
                <a:cubicBezTo>
                  <a:pt x="14030" y="10809"/>
                  <a:pt x="14043" y="10804"/>
                  <a:pt x="14058" y="10799"/>
                </a:cubicBezTo>
                <a:cubicBezTo>
                  <a:pt x="14097" y="10785"/>
                  <a:pt x="14086" y="10728"/>
                  <a:pt x="14052" y="10728"/>
                </a:cubicBezTo>
                <a:close/>
                <a:moveTo>
                  <a:pt x="3735" y="10748"/>
                </a:moveTo>
                <a:cubicBezTo>
                  <a:pt x="3721" y="10748"/>
                  <a:pt x="3709" y="10766"/>
                  <a:pt x="3722" y="10779"/>
                </a:cubicBezTo>
                <a:cubicBezTo>
                  <a:pt x="3729" y="10785"/>
                  <a:pt x="3728" y="10791"/>
                  <a:pt x="3721" y="10797"/>
                </a:cubicBezTo>
                <a:cubicBezTo>
                  <a:pt x="3706" y="10808"/>
                  <a:pt x="3720" y="10826"/>
                  <a:pt x="3734" y="10826"/>
                </a:cubicBezTo>
                <a:cubicBezTo>
                  <a:pt x="3738" y="10826"/>
                  <a:pt x="3742" y="10825"/>
                  <a:pt x="3745" y="10822"/>
                </a:cubicBezTo>
                <a:cubicBezTo>
                  <a:pt x="3766" y="10805"/>
                  <a:pt x="3766" y="10771"/>
                  <a:pt x="3748" y="10754"/>
                </a:cubicBezTo>
                <a:cubicBezTo>
                  <a:pt x="3743" y="10750"/>
                  <a:pt x="3739" y="10748"/>
                  <a:pt x="3735" y="10748"/>
                </a:cubicBezTo>
                <a:close/>
                <a:moveTo>
                  <a:pt x="6259" y="10767"/>
                </a:moveTo>
                <a:cubicBezTo>
                  <a:pt x="6213" y="10767"/>
                  <a:pt x="6211" y="10837"/>
                  <a:pt x="6259" y="10837"/>
                </a:cubicBezTo>
                <a:cubicBezTo>
                  <a:pt x="6305" y="10837"/>
                  <a:pt x="6305" y="10767"/>
                  <a:pt x="6259" y="10767"/>
                </a:cubicBezTo>
                <a:close/>
                <a:moveTo>
                  <a:pt x="18203" y="10666"/>
                </a:moveTo>
                <a:cubicBezTo>
                  <a:pt x="18163" y="10666"/>
                  <a:pt x="18126" y="10718"/>
                  <a:pt x="18162" y="10756"/>
                </a:cubicBezTo>
                <a:cubicBezTo>
                  <a:pt x="18187" y="10781"/>
                  <a:pt x="18211" y="10807"/>
                  <a:pt x="18236" y="10832"/>
                </a:cubicBezTo>
                <a:cubicBezTo>
                  <a:pt x="18247" y="10844"/>
                  <a:pt x="18260" y="10849"/>
                  <a:pt x="18272" y="10849"/>
                </a:cubicBezTo>
                <a:cubicBezTo>
                  <a:pt x="18313" y="10849"/>
                  <a:pt x="18348" y="10795"/>
                  <a:pt x="18311" y="10758"/>
                </a:cubicBezTo>
                <a:cubicBezTo>
                  <a:pt x="18286" y="10733"/>
                  <a:pt x="18263" y="10706"/>
                  <a:pt x="18238" y="10681"/>
                </a:cubicBezTo>
                <a:cubicBezTo>
                  <a:pt x="18227" y="10670"/>
                  <a:pt x="18215" y="10666"/>
                  <a:pt x="18203" y="10666"/>
                </a:cubicBezTo>
                <a:close/>
                <a:moveTo>
                  <a:pt x="11166" y="10763"/>
                </a:moveTo>
                <a:cubicBezTo>
                  <a:pt x="11153" y="10763"/>
                  <a:pt x="11141" y="10770"/>
                  <a:pt x="11134" y="10781"/>
                </a:cubicBezTo>
                <a:cubicBezTo>
                  <a:pt x="11124" y="10800"/>
                  <a:pt x="11131" y="10817"/>
                  <a:pt x="11147" y="10830"/>
                </a:cubicBezTo>
                <a:cubicBezTo>
                  <a:pt x="11167" y="10846"/>
                  <a:pt x="11187" y="10859"/>
                  <a:pt x="11207" y="10874"/>
                </a:cubicBezTo>
                <a:cubicBezTo>
                  <a:pt x="11213" y="10878"/>
                  <a:pt x="11218" y="10879"/>
                  <a:pt x="11224" y="10879"/>
                </a:cubicBezTo>
                <a:cubicBezTo>
                  <a:pt x="11237" y="10879"/>
                  <a:pt x="11249" y="10872"/>
                  <a:pt x="11256" y="10861"/>
                </a:cubicBezTo>
                <a:cubicBezTo>
                  <a:pt x="11266" y="10843"/>
                  <a:pt x="11259" y="10825"/>
                  <a:pt x="11242" y="10812"/>
                </a:cubicBezTo>
                <a:cubicBezTo>
                  <a:pt x="11223" y="10797"/>
                  <a:pt x="11203" y="10783"/>
                  <a:pt x="11182" y="10768"/>
                </a:cubicBezTo>
                <a:cubicBezTo>
                  <a:pt x="11177" y="10765"/>
                  <a:pt x="11171" y="10763"/>
                  <a:pt x="11166" y="10763"/>
                </a:cubicBezTo>
                <a:close/>
                <a:moveTo>
                  <a:pt x="21955" y="10757"/>
                </a:moveTo>
                <a:cubicBezTo>
                  <a:pt x="21934" y="10757"/>
                  <a:pt x="21912" y="10774"/>
                  <a:pt x="21919" y="10801"/>
                </a:cubicBezTo>
                <a:cubicBezTo>
                  <a:pt x="21924" y="10821"/>
                  <a:pt x="21930" y="10839"/>
                  <a:pt x="21935" y="10860"/>
                </a:cubicBezTo>
                <a:cubicBezTo>
                  <a:pt x="21939" y="10879"/>
                  <a:pt x="21953" y="10887"/>
                  <a:pt x="21967" y="10887"/>
                </a:cubicBezTo>
                <a:cubicBezTo>
                  <a:pt x="21988" y="10887"/>
                  <a:pt x="22010" y="10869"/>
                  <a:pt x="22003" y="10843"/>
                </a:cubicBezTo>
                <a:cubicBezTo>
                  <a:pt x="21998" y="10823"/>
                  <a:pt x="21992" y="10804"/>
                  <a:pt x="21987" y="10782"/>
                </a:cubicBezTo>
                <a:cubicBezTo>
                  <a:pt x="21983" y="10764"/>
                  <a:pt x="21969" y="10757"/>
                  <a:pt x="21955" y="10757"/>
                </a:cubicBezTo>
                <a:close/>
                <a:moveTo>
                  <a:pt x="15029" y="10846"/>
                </a:moveTo>
                <a:cubicBezTo>
                  <a:pt x="15012" y="10846"/>
                  <a:pt x="15002" y="10869"/>
                  <a:pt x="15020" y="10878"/>
                </a:cubicBezTo>
                <a:cubicBezTo>
                  <a:pt x="15030" y="10883"/>
                  <a:pt x="15039" y="10889"/>
                  <a:pt x="15049" y="10894"/>
                </a:cubicBezTo>
                <a:cubicBezTo>
                  <a:pt x="15052" y="10895"/>
                  <a:pt x="15055" y="10896"/>
                  <a:pt x="15058" y="10896"/>
                </a:cubicBezTo>
                <a:cubicBezTo>
                  <a:pt x="15074" y="10896"/>
                  <a:pt x="15085" y="10872"/>
                  <a:pt x="15068" y="10864"/>
                </a:cubicBezTo>
                <a:cubicBezTo>
                  <a:pt x="15057" y="10858"/>
                  <a:pt x="15048" y="10853"/>
                  <a:pt x="15037" y="10848"/>
                </a:cubicBezTo>
                <a:cubicBezTo>
                  <a:pt x="15034" y="10846"/>
                  <a:pt x="15032" y="10846"/>
                  <a:pt x="15029" y="10846"/>
                </a:cubicBezTo>
                <a:close/>
                <a:moveTo>
                  <a:pt x="12741" y="10828"/>
                </a:moveTo>
                <a:cubicBezTo>
                  <a:pt x="12695" y="10828"/>
                  <a:pt x="12695" y="10899"/>
                  <a:pt x="12741" y="10899"/>
                </a:cubicBezTo>
                <a:lnTo>
                  <a:pt x="12770" y="10899"/>
                </a:lnTo>
                <a:cubicBezTo>
                  <a:pt x="12817" y="10899"/>
                  <a:pt x="12817" y="10828"/>
                  <a:pt x="12770" y="10828"/>
                </a:cubicBezTo>
                <a:close/>
                <a:moveTo>
                  <a:pt x="2005" y="10828"/>
                </a:moveTo>
                <a:cubicBezTo>
                  <a:pt x="1971" y="10828"/>
                  <a:pt x="1958" y="10885"/>
                  <a:pt x="1997" y="10898"/>
                </a:cubicBezTo>
                <a:cubicBezTo>
                  <a:pt x="2014" y="10903"/>
                  <a:pt x="2027" y="10909"/>
                  <a:pt x="2042" y="10914"/>
                </a:cubicBezTo>
                <a:cubicBezTo>
                  <a:pt x="2046" y="10915"/>
                  <a:pt x="2050" y="10916"/>
                  <a:pt x="2054" y="10916"/>
                </a:cubicBezTo>
                <a:cubicBezTo>
                  <a:pt x="2088" y="10916"/>
                  <a:pt x="2101" y="10858"/>
                  <a:pt x="2062" y="10846"/>
                </a:cubicBezTo>
                <a:cubicBezTo>
                  <a:pt x="2046" y="10841"/>
                  <a:pt x="2032" y="10835"/>
                  <a:pt x="2017" y="10830"/>
                </a:cubicBezTo>
                <a:cubicBezTo>
                  <a:pt x="2013" y="10829"/>
                  <a:pt x="2009" y="10828"/>
                  <a:pt x="2005" y="10828"/>
                </a:cubicBezTo>
                <a:close/>
                <a:moveTo>
                  <a:pt x="4696" y="10868"/>
                </a:moveTo>
                <a:cubicBezTo>
                  <a:pt x="4650" y="10868"/>
                  <a:pt x="4650" y="10938"/>
                  <a:pt x="4696" y="10938"/>
                </a:cubicBezTo>
                <a:cubicBezTo>
                  <a:pt x="4741" y="10938"/>
                  <a:pt x="4741" y="10868"/>
                  <a:pt x="4696" y="10868"/>
                </a:cubicBezTo>
                <a:close/>
                <a:moveTo>
                  <a:pt x="14427" y="10824"/>
                </a:moveTo>
                <a:cubicBezTo>
                  <a:pt x="14415" y="10824"/>
                  <a:pt x="14402" y="10832"/>
                  <a:pt x="14396" y="10843"/>
                </a:cubicBezTo>
                <a:cubicBezTo>
                  <a:pt x="14385" y="10860"/>
                  <a:pt x="14393" y="10879"/>
                  <a:pt x="14409" y="10891"/>
                </a:cubicBezTo>
                <a:cubicBezTo>
                  <a:pt x="14429" y="10907"/>
                  <a:pt x="14449" y="10921"/>
                  <a:pt x="14470" y="10936"/>
                </a:cubicBezTo>
                <a:cubicBezTo>
                  <a:pt x="14474" y="10939"/>
                  <a:pt x="14480" y="10941"/>
                  <a:pt x="14485" y="10941"/>
                </a:cubicBezTo>
                <a:cubicBezTo>
                  <a:pt x="14498" y="10941"/>
                  <a:pt x="14512" y="10933"/>
                  <a:pt x="14518" y="10922"/>
                </a:cubicBezTo>
                <a:cubicBezTo>
                  <a:pt x="14528" y="10904"/>
                  <a:pt x="14520" y="10886"/>
                  <a:pt x="14504" y="10874"/>
                </a:cubicBezTo>
                <a:cubicBezTo>
                  <a:pt x="14484" y="10858"/>
                  <a:pt x="14465" y="10844"/>
                  <a:pt x="14445" y="10830"/>
                </a:cubicBezTo>
                <a:cubicBezTo>
                  <a:pt x="14439" y="10826"/>
                  <a:pt x="14434" y="10824"/>
                  <a:pt x="14427" y="10824"/>
                </a:cubicBezTo>
                <a:close/>
                <a:moveTo>
                  <a:pt x="2637" y="10877"/>
                </a:moveTo>
                <a:cubicBezTo>
                  <a:pt x="2591" y="10877"/>
                  <a:pt x="2591" y="10947"/>
                  <a:pt x="2637" y="10947"/>
                </a:cubicBezTo>
                <a:cubicBezTo>
                  <a:pt x="2682" y="10947"/>
                  <a:pt x="2682" y="10877"/>
                  <a:pt x="2637" y="10877"/>
                </a:cubicBezTo>
                <a:close/>
                <a:moveTo>
                  <a:pt x="2924" y="10865"/>
                </a:moveTo>
                <a:cubicBezTo>
                  <a:pt x="2891" y="10865"/>
                  <a:pt x="2869" y="10913"/>
                  <a:pt x="2905" y="10931"/>
                </a:cubicBezTo>
                <a:cubicBezTo>
                  <a:pt x="2916" y="10936"/>
                  <a:pt x="2925" y="10941"/>
                  <a:pt x="2936" y="10946"/>
                </a:cubicBezTo>
                <a:cubicBezTo>
                  <a:pt x="2941" y="10949"/>
                  <a:pt x="2946" y="10950"/>
                  <a:pt x="2951" y="10950"/>
                </a:cubicBezTo>
                <a:cubicBezTo>
                  <a:pt x="2983" y="10950"/>
                  <a:pt x="3006" y="10902"/>
                  <a:pt x="2970" y="10885"/>
                </a:cubicBezTo>
                <a:cubicBezTo>
                  <a:pt x="2960" y="10879"/>
                  <a:pt x="2951" y="10874"/>
                  <a:pt x="2941" y="10869"/>
                </a:cubicBezTo>
                <a:cubicBezTo>
                  <a:pt x="2935" y="10866"/>
                  <a:pt x="2929" y="10865"/>
                  <a:pt x="2924" y="10865"/>
                </a:cubicBezTo>
                <a:close/>
                <a:moveTo>
                  <a:pt x="4069" y="10866"/>
                </a:moveTo>
                <a:cubicBezTo>
                  <a:pt x="4064" y="10866"/>
                  <a:pt x="4059" y="10867"/>
                  <a:pt x="4054" y="10868"/>
                </a:cubicBezTo>
                <a:cubicBezTo>
                  <a:pt x="4015" y="10877"/>
                  <a:pt x="4026" y="10936"/>
                  <a:pt x="4064" y="10937"/>
                </a:cubicBezTo>
                <a:cubicBezTo>
                  <a:pt x="4070" y="10947"/>
                  <a:pt x="4082" y="10952"/>
                  <a:pt x="4093" y="10952"/>
                </a:cubicBezTo>
                <a:cubicBezTo>
                  <a:pt x="4099" y="10952"/>
                  <a:pt x="4106" y="10950"/>
                  <a:pt x="4111" y="10947"/>
                </a:cubicBezTo>
                <a:cubicBezTo>
                  <a:pt x="4130" y="10937"/>
                  <a:pt x="4132" y="10916"/>
                  <a:pt x="4125" y="10899"/>
                </a:cubicBezTo>
                <a:cubicBezTo>
                  <a:pt x="4114" y="10877"/>
                  <a:pt x="4093" y="10866"/>
                  <a:pt x="4069" y="10866"/>
                </a:cubicBezTo>
                <a:close/>
                <a:moveTo>
                  <a:pt x="6724" y="10874"/>
                </a:moveTo>
                <a:cubicBezTo>
                  <a:pt x="6706" y="10874"/>
                  <a:pt x="6688" y="10886"/>
                  <a:pt x="6688" y="10909"/>
                </a:cubicBezTo>
                <a:lnTo>
                  <a:pt x="6688" y="10938"/>
                </a:lnTo>
                <a:cubicBezTo>
                  <a:pt x="6688" y="10961"/>
                  <a:pt x="6706" y="10973"/>
                  <a:pt x="6724" y="10973"/>
                </a:cubicBezTo>
                <a:cubicBezTo>
                  <a:pt x="6742" y="10973"/>
                  <a:pt x="6759" y="10961"/>
                  <a:pt x="6759" y="10938"/>
                </a:cubicBezTo>
                <a:lnTo>
                  <a:pt x="6759" y="10909"/>
                </a:lnTo>
                <a:cubicBezTo>
                  <a:pt x="6759" y="10886"/>
                  <a:pt x="6742" y="10874"/>
                  <a:pt x="6724" y="10874"/>
                </a:cubicBezTo>
                <a:close/>
                <a:moveTo>
                  <a:pt x="5093" y="10852"/>
                </a:moveTo>
                <a:cubicBezTo>
                  <a:pt x="5090" y="10852"/>
                  <a:pt x="5087" y="10852"/>
                  <a:pt x="5084" y="10853"/>
                </a:cubicBezTo>
                <a:cubicBezTo>
                  <a:pt x="5075" y="10856"/>
                  <a:pt x="5069" y="10861"/>
                  <a:pt x="5064" y="10868"/>
                </a:cubicBezTo>
                <a:cubicBezTo>
                  <a:pt x="5059" y="10858"/>
                  <a:pt x="5049" y="10852"/>
                  <a:pt x="5036" y="10852"/>
                </a:cubicBezTo>
                <a:cubicBezTo>
                  <a:pt x="4990" y="10852"/>
                  <a:pt x="4990" y="10922"/>
                  <a:pt x="5036" y="10922"/>
                </a:cubicBezTo>
                <a:cubicBezTo>
                  <a:pt x="5048" y="10922"/>
                  <a:pt x="5057" y="10917"/>
                  <a:pt x="5063" y="10910"/>
                </a:cubicBezTo>
                <a:cubicBezTo>
                  <a:pt x="5073" y="10942"/>
                  <a:pt x="5100" y="10968"/>
                  <a:pt x="5132" y="10979"/>
                </a:cubicBezTo>
                <a:cubicBezTo>
                  <a:pt x="5137" y="10980"/>
                  <a:pt x="5141" y="10981"/>
                  <a:pt x="5144" y="10981"/>
                </a:cubicBezTo>
                <a:cubicBezTo>
                  <a:pt x="5176" y="10981"/>
                  <a:pt x="5187" y="10925"/>
                  <a:pt x="5149" y="10911"/>
                </a:cubicBezTo>
                <a:cubicBezTo>
                  <a:pt x="5133" y="10905"/>
                  <a:pt x="5128" y="10893"/>
                  <a:pt x="5127" y="10878"/>
                </a:cubicBezTo>
                <a:cubicBezTo>
                  <a:pt x="5125" y="10862"/>
                  <a:pt x="5108" y="10852"/>
                  <a:pt x="5093" y="10852"/>
                </a:cubicBezTo>
                <a:close/>
                <a:moveTo>
                  <a:pt x="14066" y="10899"/>
                </a:moveTo>
                <a:cubicBezTo>
                  <a:pt x="14058" y="10899"/>
                  <a:pt x="14050" y="10902"/>
                  <a:pt x="14042" y="10910"/>
                </a:cubicBezTo>
                <a:lnTo>
                  <a:pt x="14027" y="10925"/>
                </a:lnTo>
                <a:cubicBezTo>
                  <a:pt x="14002" y="10950"/>
                  <a:pt x="14025" y="10986"/>
                  <a:pt x="14052" y="10986"/>
                </a:cubicBezTo>
                <a:cubicBezTo>
                  <a:pt x="14061" y="10986"/>
                  <a:pt x="14069" y="10982"/>
                  <a:pt x="14077" y="10975"/>
                </a:cubicBezTo>
                <a:lnTo>
                  <a:pt x="14091" y="10959"/>
                </a:lnTo>
                <a:cubicBezTo>
                  <a:pt x="14117" y="10934"/>
                  <a:pt x="14093" y="10899"/>
                  <a:pt x="14066" y="10899"/>
                </a:cubicBezTo>
                <a:close/>
                <a:moveTo>
                  <a:pt x="20377" y="10869"/>
                </a:moveTo>
                <a:cubicBezTo>
                  <a:pt x="20337" y="10869"/>
                  <a:pt x="20300" y="10922"/>
                  <a:pt x="20337" y="10959"/>
                </a:cubicBezTo>
                <a:lnTo>
                  <a:pt x="20353" y="10975"/>
                </a:lnTo>
                <a:cubicBezTo>
                  <a:pt x="20364" y="10986"/>
                  <a:pt x="20377" y="10991"/>
                  <a:pt x="20389" y="10991"/>
                </a:cubicBezTo>
                <a:cubicBezTo>
                  <a:pt x="20430" y="10991"/>
                  <a:pt x="20466" y="10937"/>
                  <a:pt x="20428" y="10900"/>
                </a:cubicBezTo>
                <a:lnTo>
                  <a:pt x="20413" y="10885"/>
                </a:lnTo>
                <a:cubicBezTo>
                  <a:pt x="20402" y="10874"/>
                  <a:pt x="20389" y="10869"/>
                  <a:pt x="20377" y="10869"/>
                </a:cubicBezTo>
                <a:close/>
                <a:moveTo>
                  <a:pt x="6520" y="10869"/>
                </a:moveTo>
                <a:cubicBezTo>
                  <a:pt x="6501" y="10869"/>
                  <a:pt x="6484" y="10877"/>
                  <a:pt x="6473" y="10895"/>
                </a:cubicBezTo>
                <a:cubicBezTo>
                  <a:pt x="6461" y="10919"/>
                  <a:pt x="6467" y="10956"/>
                  <a:pt x="6493" y="10968"/>
                </a:cubicBezTo>
                <a:cubicBezTo>
                  <a:pt x="6504" y="10974"/>
                  <a:pt x="6513" y="10979"/>
                  <a:pt x="6524" y="10984"/>
                </a:cubicBezTo>
                <a:cubicBezTo>
                  <a:pt x="6532" y="10989"/>
                  <a:pt x="6542" y="10991"/>
                  <a:pt x="6551" y="10991"/>
                </a:cubicBezTo>
                <a:cubicBezTo>
                  <a:pt x="6569" y="10991"/>
                  <a:pt x="6586" y="10982"/>
                  <a:pt x="6597" y="10964"/>
                </a:cubicBezTo>
                <a:cubicBezTo>
                  <a:pt x="6611" y="10941"/>
                  <a:pt x="6603" y="10904"/>
                  <a:pt x="6577" y="10891"/>
                </a:cubicBezTo>
                <a:cubicBezTo>
                  <a:pt x="6567" y="10886"/>
                  <a:pt x="6557" y="10880"/>
                  <a:pt x="6547" y="10875"/>
                </a:cubicBezTo>
                <a:cubicBezTo>
                  <a:pt x="6538" y="10871"/>
                  <a:pt x="6529" y="10869"/>
                  <a:pt x="6520" y="10869"/>
                </a:cubicBezTo>
                <a:close/>
                <a:moveTo>
                  <a:pt x="533" y="10932"/>
                </a:moveTo>
                <a:cubicBezTo>
                  <a:pt x="487" y="10932"/>
                  <a:pt x="487" y="11003"/>
                  <a:pt x="533" y="11003"/>
                </a:cubicBezTo>
                <a:cubicBezTo>
                  <a:pt x="580" y="11003"/>
                  <a:pt x="580" y="10932"/>
                  <a:pt x="533" y="10932"/>
                </a:cubicBezTo>
                <a:close/>
                <a:moveTo>
                  <a:pt x="9301" y="10971"/>
                </a:moveTo>
                <a:cubicBezTo>
                  <a:pt x="9277" y="10971"/>
                  <a:pt x="9277" y="11006"/>
                  <a:pt x="9301" y="11006"/>
                </a:cubicBezTo>
                <a:cubicBezTo>
                  <a:pt x="9324" y="11006"/>
                  <a:pt x="9324" y="10971"/>
                  <a:pt x="9301" y="10971"/>
                </a:cubicBezTo>
                <a:close/>
                <a:moveTo>
                  <a:pt x="5651" y="10943"/>
                </a:moveTo>
                <a:cubicBezTo>
                  <a:pt x="5623" y="10943"/>
                  <a:pt x="5600" y="10979"/>
                  <a:pt x="5625" y="11004"/>
                </a:cubicBezTo>
                <a:lnTo>
                  <a:pt x="5641" y="11020"/>
                </a:lnTo>
                <a:cubicBezTo>
                  <a:pt x="5648" y="11027"/>
                  <a:pt x="5656" y="11030"/>
                  <a:pt x="5664" y="11030"/>
                </a:cubicBezTo>
                <a:cubicBezTo>
                  <a:pt x="5691" y="11030"/>
                  <a:pt x="5716" y="10994"/>
                  <a:pt x="5691" y="10969"/>
                </a:cubicBezTo>
                <a:lnTo>
                  <a:pt x="5675" y="10954"/>
                </a:lnTo>
                <a:cubicBezTo>
                  <a:pt x="5667" y="10946"/>
                  <a:pt x="5659" y="10943"/>
                  <a:pt x="5651" y="10943"/>
                </a:cubicBezTo>
                <a:close/>
                <a:moveTo>
                  <a:pt x="17761" y="10985"/>
                </a:moveTo>
                <a:cubicBezTo>
                  <a:pt x="17715" y="10985"/>
                  <a:pt x="17715" y="11056"/>
                  <a:pt x="17761" y="11056"/>
                </a:cubicBezTo>
                <a:lnTo>
                  <a:pt x="17777" y="11056"/>
                </a:lnTo>
                <a:cubicBezTo>
                  <a:pt x="17823" y="11056"/>
                  <a:pt x="17823" y="10985"/>
                  <a:pt x="17777" y="10985"/>
                </a:cubicBezTo>
                <a:close/>
                <a:moveTo>
                  <a:pt x="21533" y="11011"/>
                </a:moveTo>
                <a:cubicBezTo>
                  <a:pt x="21515" y="11011"/>
                  <a:pt x="21497" y="11023"/>
                  <a:pt x="21497" y="11046"/>
                </a:cubicBezTo>
                <a:lnTo>
                  <a:pt x="21497" y="11062"/>
                </a:lnTo>
                <a:cubicBezTo>
                  <a:pt x="21497" y="11085"/>
                  <a:pt x="21515" y="11096"/>
                  <a:pt x="21533" y="11096"/>
                </a:cubicBezTo>
                <a:cubicBezTo>
                  <a:pt x="21550" y="11096"/>
                  <a:pt x="21568" y="11085"/>
                  <a:pt x="21568" y="11062"/>
                </a:cubicBezTo>
                <a:lnTo>
                  <a:pt x="21568" y="11046"/>
                </a:lnTo>
                <a:cubicBezTo>
                  <a:pt x="21568" y="11023"/>
                  <a:pt x="21550" y="11011"/>
                  <a:pt x="21533" y="11011"/>
                </a:cubicBezTo>
                <a:close/>
                <a:moveTo>
                  <a:pt x="22601" y="11029"/>
                </a:moveTo>
                <a:cubicBezTo>
                  <a:pt x="22573" y="11029"/>
                  <a:pt x="22550" y="11065"/>
                  <a:pt x="22575" y="11089"/>
                </a:cubicBezTo>
                <a:lnTo>
                  <a:pt x="22591" y="11105"/>
                </a:lnTo>
                <a:cubicBezTo>
                  <a:pt x="22598" y="11112"/>
                  <a:pt x="22606" y="11115"/>
                  <a:pt x="22614" y="11115"/>
                </a:cubicBezTo>
                <a:cubicBezTo>
                  <a:pt x="22642" y="11115"/>
                  <a:pt x="22666" y="11080"/>
                  <a:pt x="22641" y="11055"/>
                </a:cubicBezTo>
                <a:cubicBezTo>
                  <a:pt x="22636" y="11048"/>
                  <a:pt x="22630" y="11043"/>
                  <a:pt x="22625" y="11040"/>
                </a:cubicBezTo>
                <a:cubicBezTo>
                  <a:pt x="22617" y="11032"/>
                  <a:pt x="22609" y="11029"/>
                  <a:pt x="22601" y="11029"/>
                </a:cubicBezTo>
                <a:close/>
                <a:moveTo>
                  <a:pt x="2878" y="11057"/>
                </a:moveTo>
                <a:cubicBezTo>
                  <a:pt x="2832" y="11057"/>
                  <a:pt x="2832" y="11129"/>
                  <a:pt x="2878" y="11129"/>
                </a:cubicBezTo>
                <a:cubicBezTo>
                  <a:pt x="2923" y="11129"/>
                  <a:pt x="2923" y="11057"/>
                  <a:pt x="2878" y="11057"/>
                </a:cubicBezTo>
                <a:close/>
                <a:moveTo>
                  <a:pt x="5430" y="11066"/>
                </a:moveTo>
                <a:cubicBezTo>
                  <a:pt x="5384" y="11066"/>
                  <a:pt x="5384" y="11136"/>
                  <a:pt x="5430" y="11136"/>
                </a:cubicBezTo>
                <a:lnTo>
                  <a:pt x="5446" y="11136"/>
                </a:lnTo>
                <a:cubicBezTo>
                  <a:pt x="5492" y="11136"/>
                  <a:pt x="5492" y="11066"/>
                  <a:pt x="5446" y="11066"/>
                </a:cubicBezTo>
                <a:close/>
                <a:moveTo>
                  <a:pt x="14787" y="11038"/>
                </a:moveTo>
                <a:cubicBezTo>
                  <a:pt x="14759" y="11038"/>
                  <a:pt x="14735" y="11074"/>
                  <a:pt x="14761" y="11098"/>
                </a:cubicBezTo>
                <a:cubicBezTo>
                  <a:pt x="14771" y="11109"/>
                  <a:pt x="14782" y="11118"/>
                  <a:pt x="14792" y="11127"/>
                </a:cubicBezTo>
                <a:cubicBezTo>
                  <a:pt x="14800" y="11134"/>
                  <a:pt x="14808" y="11137"/>
                  <a:pt x="14816" y="11137"/>
                </a:cubicBezTo>
                <a:cubicBezTo>
                  <a:pt x="14844" y="11137"/>
                  <a:pt x="14869" y="11102"/>
                  <a:pt x="14843" y="11077"/>
                </a:cubicBezTo>
                <a:cubicBezTo>
                  <a:pt x="14832" y="11067"/>
                  <a:pt x="14822" y="11057"/>
                  <a:pt x="14811" y="11048"/>
                </a:cubicBezTo>
                <a:cubicBezTo>
                  <a:pt x="14804" y="11041"/>
                  <a:pt x="14795" y="11038"/>
                  <a:pt x="14787" y="11038"/>
                </a:cubicBezTo>
                <a:close/>
                <a:moveTo>
                  <a:pt x="13417" y="10995"/>
                </a:moveTo>
                <a:cubicBezTo>
                  <a:pt x="13397" y="10995"/>
                  <a:pt x="13375" y="11013"/>
                  <a:pt x="13380" y="11040"/>
                </a:cubicBezTo>
                <a:lnTo>
                  <a:pt x="13396" y="11114"/>
                </a:lnTo>
                <a:cubicBezTo>
                  <a:pt x="13399" y="11132"/>
                  <a:pt x="13412" y="11139"/>
                  <a:pt x="13426" y="11139"/>
                </a:cubicBezTo>
                <a:cubicBezTo>
                  <a:pt x="13446" y="11139"/>
                  <a:pt x="13469" y="11122"/>
                  <a:pt x="13463" y="11095"/>
                </a:cubicBezTo>
                <a:cubicBezTo>
                  <a:pt x="13459" y="11071"/>
                  <a:pt x="13454" y="11047"/>
                  <a:pt x="13448" y="11021"/>
                </a:cubicBezTo>
                <a:cubicBezTo>
                  <a:pt x="13444" y="11003"/>
                  <a:pt x="13431" y="10995"/>
                  <a:pt x="13417" y="10995"/>
                </a:cubicBezTo>
                <a:close/>
                <a:moveTo>
                  <a:pt x="5639" y="11081"/>
                </a:moveTo>
                <a:cubicBezTo>
                  <a:pt x="5596" y="11081"/>
                  <a:pt x="5595" y="11152"/>
                  <a:pt x="5641" y="11152"/>
                </a:cubicBezTo>
                <a:cubicBezTo>
                  <a:pt x="5687" y="11152"/>
                  <a:pt x="5687" y="11081"/>
                  <a:pt x="5641" y="11081"/>
                </a:cubicBezTo>
                <a:cubicBezTo>
                  <a:pt x="5640" y="11081"/>
                  <a:pt x="5639" y="11081"/>
                  <a:pt x="5639" y="11081"/>
                </a:cubicBezTo>
                <a:close/>
                <a:moveTo>
                  <a:pt x="2458" y="11009"/>
                </a:moveTo>
                <a:cubicBezTo>
                  <a:pt x="2412" y="11009"/>
                  <a:pt x="2381" y="11079"/>
                  <a:pt x="2430" y="11109"/>
                </a:cubicBezTo>
                <a:cubicBezTo>
                  <a:pt x="2455" y="11124"/>
                  <a:pt x="2479" y="11139"/>
                  <a:pt x="2504" y="11153"/>
                </a:cubicBezTo>
                <a:cubicBezTo>
                  <a:pt x="2514" y="11159"/>
                  <a:pt x="2523" y="11161"/>
                  <a:pt x="2532" y="11161"/>
                </a:cubicBezTo>
                <a:cubicBezTo>
                  <a:pt x="2578" y="11161"/>
                  <a:pt x="2608" y="11091"/>
                  <a:pt x="2560" y="11062"/>
                </a:cubicBezTo>
                <a:cubicBezTo>
                  <a:pt x="2534" y="11046"/>
                  <a:pt x="2509" y="11031"/>
                  <a:pt x="2485" y="11017"/>
                </a:cubicBezTo>
                <a:cubicBezTo>
                  <a:pt x="2476" y="11011"/>
                  <a:pt x="2467" y="11009"/>
                  <a:pt x="2458" y="11009"/>
                </a:cubicBezTo>
                <a:close/>
                <a:moveTo>
                  <a:pt x="24052" y="11078"/>
                </a:moveTo>
                <a:cubicBezTo>
                  <a:pt x="24028" y="11078"/>
                  <a:pt x="24004" y="11103"/>
                  <a:pt x="24019" y="11131"/>
                </a:cubicBezTo>
                <a:cubicBezTo>
                  <a:pt x="24024" y="11141"/>
                  <a:pt x="24029" y="11151"/>
                  <a:pt x="24034" y="11161"/>
                </a:cubicBezTo>
                <a:cubicBezTo>
                  <a:pt x="24041" y="11174"/>
                  <a:pt x="24051" y="11179"/>
                  <a:pt x="24062" y="11179"/>
                </a:cubicBezTo>
                <a:cubicBezTo>
                  <a:pt x="24085" y="11179"/>
                  <a:pt x="24109" y="11154"/>
                  <a:pt x="24095" y="11125"/>
                </a:cubicBezTo>
                <a:cubicBezTo>
                  <a:pt x="24090" y="11115"/>
                  <a:pt x="24085" y="11106"/>
                  <a:pt x="24079" y="11095"/>
                </a:cubicBezTo>
                <a:cubicBezTo>
                  <a:pt x="24073" y="11083"/>
                  <a:pt x="24062" y="11078"/>
                  <a:pt x="24052" y="11078"/>
                </a:cubicBezTo>
                <a:close/>
                <a:moveTo>
                  <a:pt x="7018" y="11064"/>
                </a:moveTo>
                <a:cubicBezTo>
                  <a:pt x="6977" y="11064"/>
                  <a:pt x="6940" y="11117"/>
                  <a:pt x="6977" y="11155"/>
                </a:cubicBezTo>
                <a:lnTo>
                  <a:pt x="6993" y="11171"/>
                </a:lnTo>
                <a:cubicBezTo>
                  <a:pt x="7004" y="11182"/>
                  <a:pt x="7017" y="11186"/>
                  <a:pt x="7029" y="11186"/>
                </a:cubicBezTo>
                <a:cubicBezTo>
                  <a:pt x="7070" y="11186"/>
                  <a:pt x="7107" y="11133"/>
                  <a:pt x="7069" y="11095"/>
                </a:cubicBezTo>
                <a:lnTo>
                  <a:pt x="7054" y="11079"/>
                </a:lnTo>
                <a:cubicBezTo>
                  <a:pt x="7043" y="11068"/>
                  <a:pt x="7030" y="11064"/>
                  <a:pt x="7018" y="11064"/>
                </a:cubicBezTo>
                <a:close/>
                <a:moveTo>
                  <a:pt x="9438" y="11122"/>
                </a:moveTo>
                <a:cubicBezTo>
                  <a:pt x="9426" y="11122"/>
                  <a:pt x="9414" y="11135"/>
                  <a:pt x="9421" y="11149"/>
                </a:cubicBezTo>
                <a:cubicBezTo>
                  <a:pt x="9427" y="11160"/>
                  <a:pt x="9432" y="11168"/>
                  <a:pt x="9437" y="11179"/>
                </a:cubicBezTo>
                <a:cubicBezTo>
                  <a:pt x="9440" y="11186"/>
                  <a:pt x="9446" y="11188"/>
                  <a:pt x="9451" y="11188"/>
                </a:cubicBezTo>
                <a:cubicBezTo>
                  <a:pt x="9462" y="11188"/>
                  <a:pt x="9474" y="11175"/>
                  <a:pt x="9467" y="11161"/>
                </a:cubicBezTo>
                <a:cubicBezTo>
                  <a:pt x="9460" y="11151"/>
                  <a:pt x="9455" y="11141"/>
                  <a:pt x="9452" y="11131"/>
                </a:cubicBezTo>
                <a:cubicBezTo>
                  <a:pt x="9448" y="11124"/>
                  <a:pt x="9443" y="11122"/>
                  <a:pt x="9438" y="11122"/>
                </a:cubicBezTo>
                <a:close/>
                <a:moveTo>
                  <a:pt x="8924" y="11071"/>
                </a:moveTo>
                <a:cubicBezTo>
                  <a:pt x="8915" y="11071"/>
                  <a:pt x="8906" y="11073"/>
                  <a:pt x="8898" y="11077"/>
                </a:cubicBezTo>
                <a:cubicBezTo>
                  <a:pt x="8887" y="11083"/>
                  <a:pt x="8878" y="11088"/>
                  <a:pt x="8867" y="11093"/>
                </a:cubicBezTo>
                <a:cubicBezTo>
                  <a:pt x="8841" y="11106"/>
                  <a:pt x="8835" y="11141"/>
                  <a:pt x="8847" y="11166"/>
                </a:cubicBezTo>
                <a:cubicBezTo>
                  <a:pt x="8858" y="11184"/>
                  <a:pt x="8876" y="11193"/>
                  <a:pt x="8895" y="11193"/>
                </a:cubicBezTo>
                <a:cubicBezTo>
                  <a:pt x="8904" y="11193"/>
                  <a:pt x="8913" y="11190"/>
                  <a:pt x="8921" y="11186"/>
                </a:cubicBezTo>
                <a:cubicBezTo>
                  <a:pt x="8931" y="11181"/>
                  <a:pt x="8940" y="11176"/>
                  <a:pt x="8951" y="11171"/>
                </a:cubicBezTo>
                <a:cubicBezTo>
                  <a:pt x="8977" y="11157"/>
                  <a:pt x="8983" y="11121"/>
                  <a:pt x="8971" y="11097"/>
                </a:cubicBezTo>
                <a:cubicBezTo>
                  <a:pt x="8960" y="11080"/>
                  <a:pt x="8943" y="11071"/>
                  <a:pt x="8924" y="11071"/>
                </a:cubicBezTo>
                <a:close/>
                <a:moveTo>
                  <a:pt x="9961" y="11088"/>
                </a:moveTo>
                <a:cubicBezTo>
                  <a:pt x="9893" y="11088"/>
                  <a:pt x="9891" y="11194"/>
                  <a:pt x="9961" y="11195"/>
                </a:cubicBezTo>
                <a:lnTo>
                  <a:pt x="9991" y="11195"/>
                </a:lnTo>
                <a:cubicBezTo>
                  <a:pt x="10059" y="11195"/>
                  <a:pt x="10060" y="11088"/>
                  <a:pt x="9991" y="11088"/>
                </a:cubicBezTo>
                <a:close/>
                <a:moveTo>
                  <a:pt x="13931" y="11109"/>
                </a:moveTo>
                <a:cubicBezTo>
                  <a:pt x="13904" y="11109"/>
                  <a:pt x="13880" y="11144"/>
                  <a:pt x="13905" y="11168"/>
                </a:cubicBezTo>
                <a:lnTo>
                  <a:pt x="13921" y="11184"/>
                </a:lnTo>
                <a:cubicBezTo>
                  <a:pt x="13928" y="11192"/>
                  <a:pt x="13937" y="11195"/>
                  <a:pt x="13945" y="11195"/>
                </a:cubicBezTo>
                <a:cubicBezTo>
                  <a:pt x="13972" y="11195"/>
                  <a:pt x="13996" y="11160"/>
                  <a:pt x="13970" y="11135"/>
                </a:cubicBezTo>
                <a:lnTo>
                  <a:pt x="13954" y="11119"/>
                </a:lnTo>
                <a:cubicBezTo>
                  <a:pt x="13947" y="11112"/>
                  <a:pt x="13939" y="11109"/>
                  <a:pt x="13931" y="11109"/>
                </a:cubicBezTo>
                <a:close/>
                <a:moveTo>
                  <a:pt x="11975" y="11096"/>
                </a:moveTo>
                <a:cubicBezTo>
                  <a:pt x="11957" y="11096"/>
                  <a:pt x="11940" y="11108"/>
                  <a:pt x="11940" y="11131"/>
                </a:cubicBezTo>
                <a:lnTo>
                  <a:pt x="11940" y="11161"/>
                </a:lnTo>
                <a:cubicBezTo>
                  <a:pt x="11939" y="11184"/>
                  <a:pt x="11956" y="11196"/>
                  <a:pt x="11974" y="11196"/>
                </a:cubicBezTo>
                <a:cubicBezTo>
                  <a:pt x="11992" y="11196"/>
                  <a:pt x="12010" y="11185"/>
                  <a:pt x="12010" y="11161"/>
                </a:cubicBezTo>
                <a:lnTo>
                  <a:pt x="12010" y="11131"/>
                </a:lnTo>
                <a:cubicBezTo>
                  <a:pt x="12010" y="11108"/>
                  <a:pt x="11992" y="11096"/>
                  <a:pt x="11975" y="11096"/>
                </a:cubicBezTo>
                <a:close/>
                <a:moveTo>
                  <a:pt x="5043" y="11107"/>
                </a:moveTo>
                <a:cubicBezTo>
                  <a:pt x="5020" y="11107"/>
                  <a:pt x="4995" y="11133"/>
                  <a:pt x="5009" y="11161"/>
                </a:cubicBezTo>
                <a:cubicBezTo>
                  <a:pt x="5015" y="11172"/>
                  <a:pt x="5019" y="11181"/>
                  <a:pt x="5026" y="11191"/>
                </a:cubicBezTo>
                <a:cubicBezTo>
                  <a:pt x="5032" y="11204"/>
                  <a:pt x="5043" y="11209"/>
                  <a:pt x="5053" y="11209"/>
                </a:cubicBezTo>
                <a:cubicBezTo>
                  <a:pt x="5077" y="11209"/>
                  <a:pt x="5101" y="11184"/>
                  <a:pt x="5086" y="11156"/>
                </a:cubicBezTo>
                <a:cubicBezTo>
                  <a:pt x="5081" y="11145"/>
                  <a:pt x="5076" y="11136"/>
                  <a:pt x="5071" y="11125"/>
                </a:cubicBezTo>
                <a:cubicBezTo>
                  <a:pt x="5064" y="11113"/>
                  <a:pt x="5054" y="11107"/>
                  <a:pt x="5043" y="11107"/>
                </a:cubicBezTo>
                <a:close/>
                <a:moveTo>
                  <a:pt x="15568" y="11099"/>
                </a:moveTo>
                <a:cubicBezTo>
                  <a:pt x="15563" y="11099"/>
                  <a:pt x="15557" y="11100"/>
                  <a:pt x="15551" y="11103"/>
                </a:cubicBezTo>
                <a:cubicBezTo>
                  <a:pt x="15535" y="11113"/>
                  <a:pt x="15526" y="11136"/>
                  <a:pt x="15538" y="11152"/>
                </a:cubicBezTo>
                <a:cubicBezTo>
                  <a:pt x="15554" y="11172"/>
                  <a:pt x="15568" y="11193"/>
                  <a:pt x="15582" y="11212"/>
                </a:cubicBezTo>
                <a:cubicBezTo>
                  <a:pt x="15590" y="11223"/>
                  <a:pt x="15601" y="11230"/>
                  <a:pt x="15613" y="11230"/>
                </a:cubicBezTo>
                <a:cubicBezTo>
                  <a:pt x="15619" y="11230"/>
                  <a:pt x="15625" y="11228"/>
                  <a:pt x="15630" y="11225"/>
                </a:cubicBezTo>
                <a:cubicBezTo>
                  <a:pt x="15646" y="11216"/>
                  <a:pt x="15656" y="11193"/>
                  <a:pt x="15644" y="11177"/>
                </a:cubicBezTo>
                <a:cubicBezTo>
                  <a:pt x="15629" y="11157"/>
                  <a:pt x="15614" y="11137"/>
                  <a:pt x="15599" y="11116"/>
                </a:cubicBezTo>
                <a:cubicBezTo>
                  <a:pt x="15591" y="11105"/>
                  <a:pt x="15580" y="11099"/>
                  <a:pt x="15568" y="11099"/>
                </a:cubicBezTo>
                <a:close/>
                <a:moveTo>
                  <a:pt x="11824" y="11157"/>
                </a:moveTo>
                <a:cubicBezTo>
                  <a:pt x="11806" y="11157"/>
                  <a:pt x="11789" y="11168"/>
                  <a:pt x="11789" y="11191"/>
                </a:cubicBezTo>
                <a:lnTo>
                  <a:pt x="11789" y="11207"/>
                </a:lnTo>
                <a:cubicBezTo>
                  <a:pt x="11789" y="11230"/>
                  <a:pt x="11806" y="11241"/>
                  <a:pt x="11824" y="11241"/>
                </a:cubicBezTo>
                <a:cubicBezTo>
                  <a:pt x="11842" y="11241"/>
                  <a:pt x="11859" y="11230"/>
                  <a:pt x="11859" y="11207"/>
                </a:cubicBezTo>
                <a:lnTo>
                  <a:pt x="11859" y="11191"/>
                </a:lnTo>
                <a:cubicBezTo>
                  <a:pt x="11859" y="11168"/>
                  <a:pt x="11842" y="11157"/>
                  <a:pt x="11824" y="11157"/>
                </a:cubicBezTo>
                <a:close/>
                <a:moveTo>
                  <a:pt x="16913" y="11099"/>
                </a:moveTo>
                <a:cubicBezTo>
                  <a:pt x="16897" y="11099"/>
                  <a:pt x="16882" y="11106"/>
                  <a:pt x="16871" y="11123"/>
                </a:cubicBezTo>
                <a:cubicBezTo>
                  <a:pt x="16861" y="11139"/>
                  <a:pt x="16853" y="11155"/>
                  <a:pt x="16844" y="11168"/>
                </a:cubicBezTo>
                <a:cubicBezTo>
                  <a:pt x="16819" y="11211"/>
                  <a:pt x="16856" y="11249"/>
                  <a:pt x="16892" y="11249"/>
                </a:cubicBezTo>
                <a:cubicBezTo>
                  <a:pt x="16908" y="11249"/>
                  <a:pt x="16924" y="11242"/>
                  <a:pt x="16935" y="11224"/>
                </a:cubicBezTo>
                <a:cubicBezTo>
                  <a:pt x="16944" y="11208"/>
                  <a:pt x="16954" y="11193"/>
                  <a:pt x="16963" y="11178"/>
                </a:cubicBezTo>
                <a:cubicBezTo>
                  <a:pt x="16987" y="11137"/>
                  <a:pt x="16950" y="11099"/>
                  <a:pt x="16913" y="11099"/>
                </a:cubicBezTo>
                <a:close/>
                <a:moveTo>
                  <a:pt x="10986" y="11119"/>
                </a:moveTo>
                <a:cubicBezTo>
                  <a:pt x="10950" y="11119"/>
                  <a:pt x="10913" y="11158"/>
                  <a:pt x="10936" y="11199"/>
                </a:cubicBezTo>
                <a:cubicBezTo>
                  <a:pt x="10956" y="11235"/>
                  <a:pt x="10989" y="11252"/>
                  <a:pt x="11026" y="11256"/>
                </a:cubicBezTo>
                <a:cubicBezTo>
                  <a:pt x="11028" y="11257"/>
                  <a:pt x="11030" y="11257"/>
                  <a:pt x="11032" y="11257"/>
                </a:cubicBezTo>
                <a:cubicBezTo>
                  <a:pt x="11059" y="11257"/>
                  <a:pt x="11081" y="11229"/>
                  <a:pt x="11081" y="11203"/>
                </a:cubicBezTo>
                <a:cubicBezTo>
                  <a:pt x="11081" y="11173"/>
                  <a:pt x="11058" y="11155"/>
                  <a:pt x="11030" y="11150"/>
                </a:cubicBezTo>
                <a:cubicBezTo>
                  <a:pt x="11029" y="11147"/>
                  <a:pt x="11029" y="11146"/>
                  <a:pt x="11028" y="11145"/>
                </a:cubicBezTo>
                <a:cubicBezTo>
                  <a:pt x="11018" y="11127"/>
                  <a:pt x="11002" y="11119"/>
                  <a:pt x="10986" y="11119"/>
                </a:cubicBezTo>
                <a:close/>
                <a:moveTo>
                  <a:pt x="10591" y="11198"/>
                </a:moveTo>
                <a:cubicBezTo>
                  <a:pt x="10546" y="11198"/>
                  <a:pt x="10546" y="11268"/>
                  <a:pt x="10591" y="11268"/>
                </a:cubicBezTo>
                <a:cubicBezTo>
                  <a:pt x="10638" y="11268"/>
                  <a:pt x="10638" y="11198"/>
                  <a:pt x="10591" y="11198"/>
                </a:cubicBezTo>
                <a:close/>
                <a:moveTo>
                  <a:pt x="4396" y="11089"/>
                </a:moveTo>
                <a:cubicBezTo>
                  <a:pt x="4355" y="11089"/>
                  <a:pt x="4319" y="11142"/>
                  <a:pt x="4356" y="11179"/>
                </a:cubicBezTo>
                <a:cubicBezTo>
                  <a:pt x="4381" y="11204"/>
                  <a:pt x="4405" y="11229"/>
                  <a:pt x="4431" y="11255"/>
                </a:cubicBezTo>
                <a:cubicBezTo>
                  <a:pt x="4442" y="11266"/>
                  <a:pt x="4454" y="11271"/>
                  <a:pt x="4466" y="11271"/>
                </a:cubicBezTo>
                <a:cubicBezTo>
                  <a:pt x="4507" y="11271"/>
                  <a:pt x="4544" y="11218"/>
                  <a:pt x="4507" y="11181"/>
                </a:cubicBezTo>
                <a:cubicBezTo>
                  <a:pt x="4482" y="11156"/>
                  <a:pt x="4457" y="11130"/>
                  <a:pt x="4432" y="11105"/>
                </a:cubicBezTo>
                <a:cubicBezTo>
                  <a:pt x="4421" y="11094"/>
                  <a:pt x="4408" y="11089"/>
                  <a:pt x="4396" y="11089"/>
                </a:cubicBezTo>
                <a:close/>
                <a:moveTo>
                  <a:pt x="18498" y="11171"/>
                </a:moveTo>
                <a:cubicBezTo>
                  <a:pt x="18489" y="11171"/>
                  <a:pt x="18480" y="11177"/>
                  <a:pt x="18480" y="11188"/>
                </a:cubicBezTo>
                <a:lnTo>
                  <a:pt x="18480" y="11263"/>
                </a:lnTo>
                <a:cubicBezTo>
                  <a:pt x="18480" y="11274"/>
                  <a:pt x="18489" y="11280"/>
                  <a:pt x="18498" y="11280"/>
                </a:cubicBezTo>
                <a:cubicBezTo>
                  <a:pt x="18507" y="11280"/>
                  <a:pt x="18515" y="11275"/>
                  <a:pt x="18515" y="11263"/>
                </a:cubicBezTo>
                <a:lnTo>
                  <a:pt x="18515" y="11188"/>
                </a:lnTo>
                <a:cubicBezTo>
                  <a:pt x="18515" y="11177"/>
                  <a:pt x="18507" y="11171"/>
                  <a:pt x="18498" y="11171"/>
                </a:cubicBezTo>
                <a:close/>
                <a:moveTo>
                  <a:pt x="1482" y="11142"/>
                </a:moveTo>
                <a:cubicBezTo>
                  <a:pt x="1441" y="11142"/>
                  <a:pt x="1404" y="11195"/>
                  <a:pt x="1441" y="11233"/>
                </a:cubicBezTo>
                <a:lnTo>
                  <a:pt x="1486" y="11277"/>
                </a:lnTo>
                <a:cubicBezTo>
                  <a:pt x="1497" y="11288"/>
                  <a:pt x="1510" y="11293"/>
                  <a:pt x="1522" y="11293"/>
                </a:cubicBezTo>
                <a:cubicBezTo>
                  <a:pt x="1563" y="11293"/>
                  <a:pt x="1599" y="11240"/>
                  <a:pt x="1561" y="11203"/>
                </a:cubicBezTo>
                <a:lnTo>
                  <a:pt x="1517" y="11158"/>
                </a:lnTo>
                <a:cubicBezTo>
                  <a:pt x="1506" y="11147"/>
                  <a:pt x="1494" y="11142"/>
                  <a:pt x="1482" y="11142"/>
                </a:cubicBezTo>
                <a:close/>
                <a:moveTo>
                  <a:pt x="8126" y="11224"/>
                </a:moveTo>
                <a:cubicBezTo>
                  <a:pt x="8121" y="11224"/>
                  <a:pt x="8115" y="11226"/>
                  <a:pt x="8112" y="11231"/>
                </a:cubicBezTo>
                <a:cubicBezTo>
                  <a:pt x="8098" y="11249"/>
                  <a:pt x="8082" y="11262"/>
                  <a:pt x="8064" y="11268"/>
                </a:cubicBezTo>
                <a:cubicBezTo>
                  <a:pt x="8045" y="11276"/>
                  <a:pt x="8050" y="11304"/>
                  <a:pt x="8066" y="11304"/>
                </a:cubicBezTo>
                <a:cubicBezTo>
                  <a:pt x="8068" y="11304"/>
                  <a:pt x="8070" y="11303"/>
                  <a:pt x="8072" y="11303"/>
                </a:cubicBezTo>
                <a:cubicBezTo>
                  <a:pt x="8101" y="11293"/>
                  <a:pt x="8124" y="11275"/>
                  <a:pt x="8142" y="11250"/>
                </a:cubicBezTo>
                <a:cubicBezTo>
                  <a:pt x="8151" y="11237"/>
                  <a:pt x="8138" y="11224"/>
                  <a:pt x="8126" y="11224"/>
                </a:cubicBezTo>
                <a:close/>
                <a:moveTo>
                  <a:pt x="18061" y="11272"/>
                </a:moveTo>
                <a:cubicBezTo>
                  <a:pt x="18044" y="11272"/>
                  <a:pt x="18026" y="11284"/>
                  <a:pt x="18026" y="11307"/>
                </a:cubicBezTo>
                <a:lnTo>
                  <a:pt x="18026" y="11322"/>
                </a:lnTo>
                <a:cubicBezTo>
                  <a:pt x="18026" y="11345"/>
                  <a:pt x="18044" y="11356"/>
                  <a:pt x="18061" y="11356"/>
                </a:cubicBezTo>
                <a:cubicBezTo>
                  <a:pt x="18079" y="11356"/>
                  <a:pt x="18096" y="11345"/>
                  <a:pt x="18096" y="11322"/>
                </a:cubicBezTo>
                <a:lnTo>
                  <a:pt x="18096" y="11307"/>
                </a:lnTo>
                <a:cubicBezTo>
                  <a:pt x="18096" y="11284"/>
                  <a:pt x="18079" y="11272"/>
                  <a:pt x="18061" y="11272"/>
                </a:cubicBezTo>
                <a:close/>
                <a:moveTo>
                  <a:pt x="1990" y="11267"/>
                </a:moveTo>
                <a:cubicBezTo>
                  <a:pt x="1972" y="11267"/>
                  <a:pt x="1954" y="11278"/>
                  <a:pt x="1954" y="11301"/>
                </a:cubicBezTo>
                <a:lnTo>
                  <a:pt x="1954" y="11331"/>
                </a:lnTo>
                <a:cubicBezTo>
                  <a:pt x="1954" y="11354"/>
                  <a:pt x="1972" y="11365"/>
                  <a:pt x="1990" y="11365"/>
                </a:cubicBezTo>
                <a:cubicBezTo>
                  <a:pt x="2007" y="11365"/>
                  <a:pt x="2025" y="11354"/>
                  <a:pt x="2025" y="11331"/>
                </a:cubicBezTo>
                <a:lnTo>
                  <a:pt x="2025" y="11301"/>
                </a:lnTo>
                <a:cubicBezTo>
                  <a:pt x="2025" y="11278"/>
                  <a:pt x="2007" y="11267"/>
                  <a:pt x="1990" y="11267"/>
                </a:cubicBezTo>
                <a:close/>
                <a:moveTo>
                  <a:pt x="9199" y="11205"/>
                </a:moveTo>
                <a:cubicBezTo>
                  <a:pt x="9159" y="11205"/>
                  <a:pt x="9122" y="11258"/>
                  <a:pt x="9158" y="11296"/>
                </a:cubicBezTo>
                <a:cubicBezTo>
                  <a:pt x="9182" y="11320"/>
                  <a:pt x="9207" y="11347"/>
                  <a:pt x="9232" y="11372"/>
                </a:cubicBezTo>
                <a:cubicBezTo>
                  <a:pt x="9243" y="11383"/>
                  <a:pt x="9255" y="11388"/>
                  <a:pt x="9268" y="11388"/>
                </a:cubicBezTo>
                <a:cubicBezTo>
                  <a:pt x="9308" y="11388"/>
                  <a:pt x="9344" y="11334"/>
                  <a:pt x="9307" y="11297"/>
                </a:cubicBezTo>
                <a:cubicBezTo>
                  <a:pt x="9282" y="11272"/>
                  <a:pt x="9259" y="11246"/>
                  <a:pt x="9234" y="11221"/>
                </a:cubicBezTo>
                <a:cubicBezTo>
                  <a:pt x="9223" y="11210"/>
                  <a:pt x="9211" y="11205"/>
                  <a:pt x="9199" y="11205"/>
                </a:cubicBezTo>
                <a:close/>
                <a:moveTo>
                  <a:pt x="6601" y="11339"/>
                </a:moveTo>
                <a:cubicBezTo>
                  <a:pt x="6557" y="11339"/>
                  <a:pt x="6556" y="11409"/>
                  <a:pt x="6602" y="11409"/>
                </a:cubicBezTo>
                <a:cubicBezTo>
                  <a:pt x="6647" y="11409"/>
                  <a:pt x="6647" y="11339"/>
                  <a:pt x="6602" y="11339"/>
                </a:cubicBezTo>
                <a:cubicBezTo>
                  <a:pt x="6602" y="11339"/>
                  <a:pt x="6602" y="11339"/>
                  <a:pt x="6601" y="11339"/>
                </a:cubicBezTo>
                <a:close/>
                <a:moveTo>
                  <a:pt x="19848" y="11277"/>
                </a:moveTo>
                <a:cubicBezTo>
                  <a:pt x="19841" y="11277"/>
                  <a:pt x="19835" y="11278"/>
                  <a:pt x="19829" y="11282"/>
                </a:cubicBezTo>
                <a:cubicBezTo>
                  <a:pt x="19810" y="11292"/>
                  <a:pt x="19808" y="11313"/>
                  <a:pt x="19816" y="11330"/>
                </a:cubicBezTo>
                <a:cubicBezTo>
                  <a:pt x="19826" y="11355"/>
                  <a:pt x="19837" y="11380"/>
                  <a:pt x="19849" y="11404"/>
                </a:cubicBezTo>
                <a:cubicBezTo>
                  <a:pt x="19854" y="11417"/>
                  <a:pt x="19866" y="11422"/>
                  <a:pt x="19879" y="11422"/>
                </a:cubicBezTo>
                <a:cubicBezTo>
                  <a:pt x="19885" y="11422"/>
                  <a:pt x="19892" y="11421"/>
                  <a:pt x="19897" y="11418"/>
                </a:cubicBezTo>
                <a:cubicBezTo>
                  <a:pt x="19915" y="11407"/>
                  <a:pt x="19918" y="11386"/>
                  <a:pt x="19910" y="11370"/>
                </a:cubicBezTo>
                <a:cubicBezTo>
                  <a:pt x="19899" y="11344"/>
                  <a:pt x="19889" y="11319"/>
                  <a:pt x="19877" y="11294"/>
                </a:cubicBezTo>
                <a:cubicBezTo>
                  <a:pt x="19873" y="11283"/>
                  <a:pt x="19860" y="11277"/>
                  <a:pt x="19848" y="11277"/>
                </a:cubicBezTo>
                <a:close/>
                <a:moveTo>
                  <a:pt x="12951" y="11294"/>
                </a:moveTo>
                <a:cubicBezTo>
                  <a:pt x="12930" y="11294"/>
                  <a:pt x="12908" y="11311"/>
                  <a:pt x="12915" y="11337"/>
                </a:cubicBezTo>
                <a:cubicBezTo>
                  <a:pt x="12920" y="11357"/>
                  <a:pt x="12926" y="11377"/>
                  <a:pt x="12931" y="11398"/>
                </a:cubicBezTo>
                <a:cubicBezTo>
                  <a:pt x="12935" y="11416"/>
                  <a:pt x="12948" y="11424"/>
                  <a:pt x="12962" y="11424"/>
                </a:cubicBezTo>
                <a:cubicBezTo>
                  <a:pt x="12983" y="11424"/>
                  <a:pt x="13005" y="11406"/>
                  <a:pt x="12999" y="11380"/>
                </a:cubicBezTo>
                <a:cubicBezTo>
                  <a:pt x="12994" y="11360"/>
                  <a:pt x="12988" y="11340"/>
                  <a:pt x="12983" y="11319"/>
                </a:cubicBezTo>
                <a:cubicBezTo>
                  <a:pt x="12978" y="11302"/>
                  <a:pt x="12965" y="11294"/>
                  <a:pt x="12951" y="11294"/>
                </a:cubicBezTo>
                <a:close/>
                <a:moveTo>
                  <a:pt x="16395" y="11294"/>
                </a:moveTo>
                <a:cubicBezTo>
                  <a:pt x="16385" y="11294"/>
                  <a:pt x="16375" y="11297"/>
                  <a:pt x="16367" y="11301"/>
                </a:cubicBezTo>
                <a:cubicBezTo>
                  <a:pt x="16341" y="11317"/>
                  <a:pt x="16334" y="11349"/>
                  <a:pt x="16347" y="11375"/>
                </a:cubicBezTo>
                <a:cubicBezTo>
                  <a:pt x="16352" y="11385"/>
                  <a:pt x="16357" y="11394"/>
                  <a:pt x="16363" y="11404"/>
                </a:cubicBezTo>
                <a:cubicBezTo>
                  <a:pt x="16372" y="11422"/>
                  <a:pt x="16390" y="11431"/>
                  <a:pt x="16409" y="11431"/>
                </a:cubicBezTo>
                <a:cubicBezTo>
                  <a:pt x="16418" y="11431"/>
                  <a:pt x="16428" y="11429"/>
                  <a:pt x="16436" y="11424"/>
                </a:cubicBezTo>
                <a:cubicBezTo>
                  <a:pt x="16462" y="11408"/>
                  <a:pt x="16468" y="11377"/>
                  <a:pt x="16456" y="11351"/>
                </a:cubicBezTo>
                <a:cubicBezTo>
                  <a:pt x="16451" y="11340"/>
                  <a:pt x="16445" y="11330"/>
                  <a:pt x="16440" y="11320"/>
                </a:cubicBezTo>
                <a:cubicBezTo>
                  <a:pt x="16431" y="11303"/>
                  <a:pt x="16413" y="11294"/>
                  <a:pt x="16395" y="11294"/>
                </a:cubicBezTo>
                <a:close/>
                <a:moveTo>
                  <a:pt x="24549" y="11290"/>
                </a:moveTo>
                <a:cubicBezTo>
                  <a:pt x="24528" y="11290"/>
                  <a:pt x="24506" y="11307"/>
                  <a:pt x="24512" y="11334"/>
                </a:cubicBezTo>
                <a:cubicBezTo>
                  <a:pt x="24517" y="11358"/>
                  <a:pt x="24522" y="11383"/>
                  <a:pt x="24527" y="11408"/>
                </a:cubicBezTo>
                <a:cubicBezTo>
                  <a:pt x="24530" y="11426"/>
                  <a:pt x="24543" y="11434"/>
                  <a:pt x="24557" y="11434"/>
                </a:cubicBezTo>
                <a:cubicBezTo>
                  <a:pt x="24577" y="11434"/>
                  <a:pt x="24600" y="11417"/>
                  <a:pt x="24595" y="11391"/>
                </a:cubicBezTo>
                <a:cubicBezTo>
                  <a:pt x="24591" y="11365"/>
                  <a:pt x="24585" y="11340"/>
                  <a:pt x="24580" y="11315"/>
                </a:cubicBezTo>
                <a:cubicBezTo>
                  <a:pt x="24576" y="11297"/>
                  <a:pt x="24563" y="11290"/>
                  <a:pt x="24549" y="11290"/>
                </a:cubicBezTo>
                <a:close/>
                <a:moveTo>
                  <a:pt x="561" y="11347"/>
                </a:moveTo>
                <a:cubicBezTo>
                  <a:pt x="526" y="11347"/>
                  <a:pt x="516" y="11405"/>
                  <a:pt x="553" y="11418"/>
                </a:cubicBezTo>
                <a:cubicBezTo>
                  <a:pt x="567" y="11423"/>
                  <a:pt x="583" y="11428"/>
                  <a:pt x="597" y="11435"/>
                </a:cubicBezTo>
                <a:cubicBezTo>
                  <a:pt x="602" y="11436"/>
                  <a:pt x="607" y="11437"/>
                  <a:pt x="611" y="11437"/>
                </a:cubicBezTo>
                <a:cubicBezTo>
                  <a:pt x="646" y="11437"/>
                  <a:pt x="656" y="11380"/>
                  <a:pt x="617" y="11366"/>
                </a:cubicBezTo>
                <a:cubicBezTo>
                  <a:pt x="603" y="11361"/>
                  <a:pt x="587" y="11356"/>
                  <a:pt x="573" y="11350"/>
                </a:cubicBezTo>
                <a:cubicBezTo>
                  <a:pt x="569" y="11348"/>
                  <a:pt x="565" y="11347"/>
                  <a:pt x="561" y="11347"/>
                </a:cubicBezTo>
                <a:close/>
                <a:moveTo>
                  <a:pt x="246" y="11397"/>
                </a:moveTo>
                <a:cubicBezTo>
                  <a:pt x="201" y="11397"/>
                  <a:pt x="201" y="11467"/>
                  <a:pt x="246" y="11467"/>
                </a:cubicBezTo>
                <a:lnTo>
                  <a:pt x="262" y="11467"/>
                </a:lnTo>
                <a:cubicBezTo>
                  <a:pt x="307" y="11467"/>
                  <a:pt x="308" y="11397"/>
                  <a:pt x="262" y="11397"/>
                </a:cubicBezTo>
                <a:close/>
                <a:moveTo>
                  <a:pt x="5426" y="11362"/>
                </a:moveTo>
                <a:cubicBezTo>
                  <a:pt x="5413" y="11362"/>
                  <a:pt x="5400" y="11370"/>
                  <a:pt x="5393" y="11380"/>
                </a:cubicBezTo>
                <a:cubicBezTo>
                  <a:pt x="5383" y="11398"/>
                  <a:pt x="5390" y="11417"/>
                  <a:pt x="5406" y="11428"/>
                </a:cubicBezTo>
                <a:cubicBezTo>
                  <a:pt x="5426" y="11444"/>
                  <a:pt x="5446" y="11459"/>
                  <a:pt x="5467" y="11472"/>
                </a:cubicBezTo>
                <a:cubicBezTo>
                  <a:pt x="5472" y="11476"/>
                  <a:pt x="5478" y="11478"/>
                  <a:pt x="5483" y="11478"/>
                </a:cubicBezTo>
                <a:cubicBezTo>
                  <a:pt x="5496" y="11478"/>
                  <a:pt x="5508" y="11470"/>
                  <a:pt x="5515" y="11460"/>
                </a:cubicBezTo>
                <a:cubicBezTo>
                  <a:pt x="5525" y="11441"/>
                  <a:pt x="5518" y="11423"/>
                  <a:pt x="5502" y="11411"/>
                </a:cubicBezTo>
                <a:cubicBezTo>
                  <a:pt x="5482" y="11396"/>
                  <a:pt x="5462" y="11381"/>
                  <a:pt x="5441" y="11366"/>
                </a:cubicBezTo>
                <a:cubicBezTo>
                  <a:pt x="5437" y="11363"/>
                  <a:pt x="5432" y="11362"/>
                  <a:pt x="5426" y="11362"/>
                </a:cubicBezTo>
                <a:close/>
                <a:moveTo>
                  <a:pt x="3956" y="11438"/>
                </a:moveTo>
                <a:cubicBezTo>
                  <a:pt x="3912" y="11438"/>
                  <a:pt x="3913" y="11508"/>
                  <a:pt x="3958" y="11508"/>
                </a:cubicBezTo>
                <a:cubicBezTo>
                  <a:pt x="4004" y="11508"/>
                  <a:pt x="4004" y="11438"/>
                  <a:pt x="3958" y="11438"/>
                </a:cubicBezTo>
                <a:cubicBezTo>
                  <a:pt x="3957" y="11438"/>
                  <a:pt x="3957" y="11438"/>
                  <a:pt x="3956" y="11438"/>
                </a:cubicBezTo>
                <a:close/>
                <a:moveTo>
                  <a:pt x="6024" y="11383"/>
                </a:moveTo>
                <a:cubicBezTo>
                  <a:pt x="6007" y="11383"/>
                  <a:pt x="5997" y="11407"/>
                  <a:pt x="6013" y="11415"/>
                </a:cubicBezTo>
                <a:cubicBezTo>
                  <a:pt x="6023" y="11419"/>
                  <a:pt x="6030" y="11424"/>
                  <a:pt x="6039" y="11428"/>
                </a:cubicBezTo>
                <a:cubicBezTo>
                  <a:pt x="6036" y="11428"/>
                  <a:pt x="6033" y="11427"/>
                  <a:pt x="6031" y="11427"/>
                </a:cubicBezTo>
                <a:cubicBezTo>
                  <a:pt x="6022" y="11427"/>
                  <a:pt x="6013" y="11431"/>
                  <a:pt x="6005" y="11438"/>
                </a:cubicBezTo>
                <a:cubicBezTo>
                  <a:pt x="5999" y="11442"/>
                  <a:pt x="5993" y="11443"/>
                  <a:pt x="5986" y="11443"/>
                </a:cubicBezTo>
                <a:cubicBezTo>
                  <a:pt x="5984" y="11443"/>
                  <a:pt x="5981" y="11443"/>
                  <a:pt x="5979" y="11443"/>
                </a:cubicBezTo>
                <a:cubicBezTo>
                  <a:pt x="5976" y="11442"/>
                  <a:pt x="5973" y="11442"/>
                  <a:pt x="5970" y="11442"/>
                </a:cubicBezTo>
                <a:cubicBezTo>
                  <a:pt x="5931" y="11442"/>
                  <a:pt x="5917" y="11502"/>
                  <a:pt x="5959" y="11511"/>
                </a:cubicBezTo>
                <a:cubicBezTo>
                  <a:pt x="5968" y="11513"/>
                  <a:pt x="5977" y="11514"/>
                  <a:pt x="5985" y="11514"/>
                </a:cubicBezTo>
                <a:cubicBezTo>
                  <a:pt x="6010" y="11514"/>
                  <a:pt x="6033" y="11505"/>
                  <a:pt x="6053" y="11487"/>
                </a:cubicBezTo>
                <a:cubicBezTo>
                  <a:pt x="6068" y="11475"/>
                  <a:pt x="6066" y="11449"/>
                  <a:pt x="6053" y="11437"/>
                </a:cubicBezTo>
                <a:cubicBezTo>
                  <a:pt x="6050" y="11435"/>
                  <a:pt x="6049" y="11433"/>
                  <a:pt x="6047" y="11432"/>
                </a:cubicBezTo>
                <a:lnTo>
                  <a:pt x="6047" y="11432"/>
                </a:lnTo>
                <a:cubicBezTo>
                  <a:pt x="6048" y="11433"/>
                  <a:pt x="6049" y="11433"/>
                  <a:pt x="6050" y="11433"/>
                </a:cubicBezTo>
                <a:cubicBezTo>
                  <a:pt x="6069" y="11433"/>
                  <a:pt x="6081" y="11409"/>
                  <a:pt x="6063" y="11401"/>
                </a:cubicBezTo>
                <a:cubicBezTo>
                  <a:pt x="6052" y="11396"/>
                  <a:pt x="6043" y="11391"/>
                  <a:pt x="6032" y="11385"/>
                </a:cubicBezTo>
                <a:cubicBezTo>
                  <a:pt x="6029" y="11384"/>
                  <a:pt x="6027" y="11383"/>
                  <a:pt x="6024" y="11383"/>
                </a:cubicBezTo>
                <a:close/>
                <a:moveTo>
                  <a:pt x="7292" y="11402"/>
                </a:moveTo>
                <a:cubicBezTo>
                  <a:pt x="7284" y="11402"/>
                  <a:pt x="7276" y="11405"/>
                  <a:pt x="7268" y="11413"/>
                </a:cubicBezTo>
                <a:lnTo>
                  <a:pt x="7223" y="11457"/>
                </a:lnTo>
                <a:cubicBezTo>
                  <a:pt x="7197" y="11481"/>
                  <a:pt x="7223" y="11517"/>
                  <a:pt x="7250" y="11517"/>
                </a:cubicBezTo>
                <a:cubicBezTo>
                  <a:pt x="7258" y="11517"/>
                  <a:pt x="7266" y="11514"/>
                  <a:pt x="7274" y="11507"/>
                </a:cubicBezTo>
                <a:lnTo>
                  <a:pt x="7318" y="11462"/>
                </a:lnTo>
                <a:cubicBezTo>
                  <a:pt x="7344" y="11437"/>
                  <a:pt x="7319" y="11402"/>
                  <a:pt x="7292" y="11402"/>
                </a:cubicBezTo>
                <a:close/>
                <a:moveTo>
                  <a:pt x="5061" y="11439"/>
                </a:moveTo>
                <a:cubicBezTo>
                  <a:pt x="5053" y="11439"/>
                  <a:pt x="5044" y="11442"/>
                  <a:pt x="5037" y="11449"/>
                </a:cubicBezTo>
                <a:lnTo>
                  <a:pt x="5021" y="11465"/>
                </a:lnTo>
                <a:cubicBezTo>
                  <a:pt x="4996" y="11490"/>
                  <a:pt x="5020" y="11525"/>
                  <a:pt x="5047" y="11525"/>
                </a:cubicBezTo>
                <a:cubicBezTo>
                  <a:pt x="5055" y="11525"/>
                  <a:pt x="5063" y="11522"/>
                  <a:pt x="5071" y="11514"/>
                </a:cubicBezTo>
                <a:lnTo>
                  <a:pt x="5086" y="11498"/>
                </a:lnTo>
                <a:cubicBezTo>
                  <a:pt x="5112" y="11473"/>
                  <a:pt x="5088" y="11439"/>
                  <a:pt x="5061" y="11439"/>
                </a:cubicBezTo>
                <a:close/>
                <a:moveTo>
                  <a:pt x="11373" y="11406"/>
                </a:moveTo>
                <a:cubicBezTo>
                  <a:pt x="11332" y="11406"/>
                  <a:pt x="11296" y="11459"/>
                  <a:pt x="11333" y="11496"/>
                </a:cubicBezTo>
                <a:lnTo>
                  <a:pt x="11349" y="11512"/>
                </a:lnTo>
                <a:cubicBezTo>
                  <a:pt x="11360" y="11523"/>
                  <a:pt x="11372" y="11528"/>
                  <a:pt x="11385" y="11528"/>
                </a:cubicBezTo>
                <a:cubicBezTo>
                  <a:pt x="11425" y="11528"/>
                  <a:pt x="11461" y="11475"/>
                  <a:pt x="11424" y="11438"/>
                </a:cubicBezTo>
                <a:lnTo>
                  <a:pt x="11409" y="11422"/>
                </a:lnTo>
                <a:cubicBezTo>
                  <a:pt x="11398" y="11411"/>
                  <a:pt x="11385" y="11406"/>
                  <a:pt x="11373" y="11406"/>
                </a:cubicBezTo>
                <a:close/>
                <a:moveTo>
                  <a:pt x="19130" y="11406"/>
                </a:moveTo>
                <a:cubicBezTo>
                  <a:pt x="19112" y="11406"/>
                  <a:pt x="19092" y="11416"/>
                  <a:pt x="19082" y="11433"/>
                </a:cubicBezTo>
                <a:cubicBezTo>
                  <a:pt x="19067" y="11460"/>
                  <a:pt x="19077" y="11491"/>
                  <a:pt x="19102" y="11507"/>
                </a:cubicBezTo>
                <a:cubicBezTo>
                  <a:pt x="19118" y="11517"/>
                  <a:pt x="19133" y="11527"/>
                  <a:pt x="19147" y="11537"/>
                </a:cubicBezTo>
                <a:cubicBezTo>
                  <a:pt x="19155" y="11542"/>
                  <a:pt x="19163" y="11545"/>
                  <a:pt x="19172" y="11545"/>
                </a:cubicBezTo>
                <a:cubicBezTo>
                  <a:pt x="19191" y="11545"/>
                  <a:pt x="19211" y="11534"/>
                  <a:pt x="19221" y="11517"/>
                </a:cubicBezTo>
                <a:cubicBezTo>
                  <a:pt x="19234" y="11491"/>
                  <a:pt x="19224" y="11460"/>
                  <a:pt x="19201" y="11444"/>
                </a:cubicBezTo>
                <a:cubicBezTo>
                  <a:pt x="19185" y="11433"/>
                  <a:pt x="19170" y="11424"/>
                  <a:pt x="19156" y="11414"/>
                </a:cubicBezTo>
                <a:cubicBezTo>
                  <a:pt x="19148" y="11409"/>
                  <a:pt x="19139" y="11406"/>
                  <a:pt x="19130" y="11406"/>
                </a:cubicBezTo>
                <a:close/>
                <a:moveTo>
                  <a:pt x="20781" y="11441"/>
                </a:moveTo>
                <a:cubicBezTo>
                  <a:pt x="20758" y="11441"/>
                  <a:pt x="20737" y="11458"/>
                  <a:pt x="20730" y="11480"/>
                </a:cubicBezTo>
                <a:cubicBezTo>
                  <a:pt x="20725" y="11495"/>
                  <a:pt x="20720" y="11509"/>
                  <a:pt x="20714" y="11524"/>
                </a:cubicBezTo>
                <a:cubicBezTo>
                  <a:pt x="20705" y="11551"/>
                  <a:pt x="20725" y="11582"/>
                  <a:pt x="20751" y="11590"/>
                </a:cubicBezTo>
                <a:cubicBezTo>
                  <a:pt x="20755" y="11591"/>
                  <a:pt x="20760" y="11591"/>
                  <a:pt x="20764" y="11591"/>
                </a:cubicBezTo>
                <a:cubicBezTo>
                  <a:pt x="20788" y="11591"/>
                  <a:pt x="20809" y="11575"/>
                  <a:pt x="20816" y="11553"/>
                </a:cubicBezTo>
                <a:cubicBezTo>
                  <a:pt x="20821" y="11537"/>
                  <a:pt x="20826" y="11523"/>
                  <a:pt x="20832" y="11508"/>
                </a:cubicBezTo>
                <a:cubicBezTo>
                  <a:pt x="20841" y="11482"/>
                  <a:pt x="20821" y="11450"/>
                  <a:pt x="20795" y="11443"/>
                </a:cubicBezTo>
                <a:cubicBezTo>
                  <a:pt x="20790" y="11442"/>
                  <a:pt x="20786" y="11441"/>
                  <a:pt x="20781" y="11441"/>
                </a:cubicBezTo>
                <a:close/>
                <a:moveTo>
                  <a:pt x="8757" y="11523"/>
                </a:moveTo>
                <a:cubicBezTo>
                  <a:pt x="8711" y="11523"/>
                  <a:pt x="8711" y="11593"/>
                  <a:pt x="8757" y="11593"/>
                </a:cubicBezTo>
                <a:lnTo>
                  <a:pt x="8773" y="11593"/>
                </a:lnTo>
                <a:cubicBezTo>
                  <a:pt x="8774" y="11593"/>
                  <a:pt x="8774" y="11593"/>
                  <a:pt x="8775" y="11593"/>
                </a:cubicBezTo>
                <a:cubicBezTo>
                  <a:pt x="8819" y="11593"/>
                  <a:pt x="8818" y="11523"/>
                  <a:pt x="8773" y="11523"/>
                </a:cubicBezTo>
                <a:close/>
                <a:moveTo>
                  <a:pt x="22583" y="11524"/>
                </a:moveTo>
                <a:cubicBezTo>
                  <a:pt x="22537" y="11524"/>
                  <a:pt x="22537" y="11594"/>
                  <a:pt x="22583" y="11594"/>
                </a:cubicBezTo>
                <a:lnTo>
                  <a:pt x="22613" y="11594"/>
                </a:lnTo>
                <a:cubicBezTo>
                  <a:pt x="22613" y="11594"/>
                  <a:pt x="22613" y="11594"/>
                  <a:pt x="22614" y="11594"/>
                </a:cubicBezTo>
                <a:cubicBezTo>
                  <a:pt x="22659" y="11594"/>
                  <a:pt x="22658" y="11524"/>
                  <a:pt x="22613" y="11524"/>
                </a:cubicBezTo>
                <a:close/>
                <a:moveTo>
                  <a:pt x="17265" y="11510"/>
                </a:moveTo>
                <a:cubicBezTo>
                  <a:pt x="17248" y="11510"/>
                  <a:pt x="17230" y="11521"/>
                  <a:pt x="17230" y="11545"/>
                </a:cubicBezTo>
                <a:lnTo>
                  <a:pt x="17230" y="11560"/>
                </a:lnTo>
                <a:cubicBezTo>
                  <a:pt x="17230" y="11583"/>
                  <a:pt x="17248" y="11595"/>
                  <a:pt x="17265" y="11595"/>
                </a:cubicBezTo>
                <a:cubicBezTo>
                  <a:pt x="17283" y="11595"/>
                  <a:pt x="17300" y="11583"/>
                  <a:pt x="17300" y="11560"/>
                </a:cubicBezTo>
                <a:lnTo>
                  <a:pt x="17300" y="11545"/>
                </a:lnTo>
                <a:cubicBezTo>
                  <a:pt x="17300" y="11521"/>
                  <a:pt x="17283" y="11510"/>
                  <a:pt x="17265" y="11510"/>
                </a:cubicBezTo>
                <a:close/>
                <a:moveTo>
                  <a:pt x="18006" y="11518"/>
                </a:moveTo>
                <a:cubicBezTo>
                  <a:pt x="17983" y="11518"/>
                  <a:pt x="17960" y="11524"/>
                  <a:pt x="17939" y="11534"/>
                </a:cubicBezTo>
                <a:cubicBezTo>
                  <a:pt x="17904" y="11551"/>
                  <a:pt x="17926" y="11600"/>
                  <a:pt x="17959" y="11600"/>
                </a:cubicBezTo>
                <a:cubicBezTo>
                  <a:pt x="17964" y="11600"/>
                  <a:pt x="17969" y="11599"/>
                  <a:pt x="17975" y="11596"/>
                </a:cubicBezTo>
                <a:cubicBezTo>
                  <a:pt x="17985" y="11591"/>
                  <a:pt x="17994" y="11589"/>
                  <a:pt x="18003" y="11589"/>
                </a:cubicBezTo>
                <a:cubicBezTo>
                  <a:pt x="18014" y="11589"/>
                  <a:pt x="18024" y="11592"/>
                  <a:pt x="18036" y="11597"/>
                </a:cubicBezTo>
                <a:cubicBezTo>
                  <a:pt x="18039" y="11599"/>
                  <a:pt x="18043" y="11599"/>
                  <a:pt x="18047" y="11599"/>
                </a:cubicBezTo>
                <a:cubicBezTo>
                  <a:pt x="18062" y="11599"/>
                  <a:pt x="18076" y="11586"/>
                  <a:pt x="18080" y="11572"/>
                </a:cubicBezTo>
                <a:cubicBezTo>
                  <a:pt x="18086" y="11551"/>
                  <a:pt x="18073" y="11534"/>
                  <a:pt x="18056" y="11528"/>
                </a:cubicBezTo>
                <a:cubicBezTo>
                  <a:pt x="18040" y="11521"/>
                  <a:pt x="18023" y="11518"/>
                  <a:pt x="18006" y="11518"/>
                </a:cubicBezTo>
                <a:close/>
                <a:moveTo>
                  <a:pt x="3148" y="11463"/>
                </a:moveTo>
                <a:cubicBezTo>
                  <a:pt x="3130" y="11463"/>
                  <a:pt x="3110" y="11473"/>
                  <a:pt x="3101" y="11490"/>
                </a:cubicBezTo>
                <a:cubicBezTo>
                  <a:pt x="3096" y="11501"/>
                  <a:pt x="3091" y="11509"/>
                  <a:pt x="3085" y="11519"/>
                </a:cubicBezTo>
                <a:cubicBezTo>
                  <a:pt x="3073" y="11546"/>
                  <a:pt x="3079" y="11577"/>
                  <a:pt x="3105" y="11593"/>
                </a:cubicBezTo>
                <a:cubicBezTo>
                  <a:pt x="3114" y="11598"/>
                  <a:pt x="3123" y="11600"/>
                  <a:pt x="3133" y="11600"/>
                </a:cubicBezTo>
                <a:cubicBezTo>
                  <a:pt x="3152" y="11600"/>
                  <a:pt x="3170" y="11591"/>
                  <a:pt x="3179" y="11574"/>
                </a:cubicBezTo>
                <a:cubicBezTo>
                  <a:pt x="3184" y="11563"/>
                  <a:pt x="3189" y="11554"/>
                  <a:pt x="3194" y="11543"/>
                </a:cubicBezTo>
                <a:cubicBezTo>
                  <a:pt x="3208" y="11517"/>
                  <a:pt x="3201" y="11485"/>
                  <a:pt x="3174" y="11470"/>
                </a:cubicBezTo>
                <a:cubicBezTo>
                  <a:pt x="3167" y="11465"/>
                  <a:pt x="3158" y="11463"/>
                  <a:pt x="3148" y="11463"/>
                </a:cubicBezTo>
                <a:close/>
                <a:moveTo>
                  <a:pt x="12528" y="11550"/>
                </a:moveTo>
                <a:cubicBezTo>
                  <a:pt x="12511" y="11550"/>
                  <a:pt x="12493" y="11561"/>
                  <a:pt x="12493" y="11584"/>
                </a:cubicBezTo>
                <a:lnTo>
                  <a:pt x="12493" y="11600"/>
                </a:lnTo>
                <a:cubicBezTo>
                  <a:pt x="12493" y="11623"/>
                  <a:pt x="12511" y="11634"/>
                  <a:pt x="12528" y="11634"/>
                </a:cubicBezTo>
                <a:cubicBezTo>
                  <a:pt x="12546" y="11634"/>
                  <a:pt x="12564" y="11623"/>
                  <a:pt x="12564" y="11600"/>
                </a:cubicBezTo>
                <a:lnTo>
                  <a:pt x="12564" y="11584"/>
                </a:lnTo>
                <a:cubicBezTo>
                  <a:pt x="12564" y="11561"/>
                  <a:pt x="12546" y="11550"/>
                  <a:pt x="12528" y="11550"/>
                </a:cubicBezTo>
                <a:close/>
                <a:moveTo>
                  <a:pt x="13597" y="11565"/>
                </a:moveTo>
                <a:cubicBezTo>
                  <a:pt x="13569" y="11565"/>
                  <a:pt x="13546" y="11601"/>
                  <a:pt x="13571" y="11626"/>
                </a:cubicBezTo>
                <a:lnTo>
                  <a:pt x="13587" y="11642"/>
                </a:lnTo>
                <a:cubicBezTo>
                  <a:pt x="13594" y="11649"/>
                  <a:pt x="13602" y="11652"/>
                  <a:pt x="13610" y="11652"/>
                </a:cubicBezTo>
                <a:cubicBezTo>
                  <a:pt x="13637" y="11652"/>
                  <a:pt x="13662" y="11616"/>
                  <a:pt x="13637" y="11592"/>
                </a:cubicBezTo>
                <a:cubicBezTo>
                  <a:pt x="13629" y="11586"/>
                  <a:pt x="13625" y="11581"/>
                  <a:pt x="13621" y="11576"/>
                </a:cubicBezTo>
                <a:cubicBezTo>
                  <a:pt x="13613" y="11569"/>
                  <a:pt x="13605" y="11565"/>
                  <a:pt x="13597" y="11565"/>
                </a:cubicBezTo>
                <a:close/>
                <a:moveTo>
                  <a:pt x="4662" y="11590"/>
                </a:moveTo>
                <a:cubicBezTo>
                  <a:pt x="4618" y="11590"/>
                  <a:pt x="4619" y="11660"/>
                  <a:pt x="4664" y="11660"/>
                </a:cubicBezTo>
                <a:lnTo>
                  <a:pt x="4680" y="11660"/>
                </a:lnTo>
                <a:cubicBezTo>
                  <a:pt x="4725" y="11660"/>
                  <a:pt x="4725" y="11590"/>
                  <a:pt x="4680" y="11590"/>
                </a:cubicBezTo>
                <a:lnTo>
                  <a:pt x="4664" y="11590"/>
                </a:lnTo>
                <a:cubicBezTo>
                  <a:pt x="4664" y="11590"/>
                  <a:pt x="4663" y="11590"/>
                  <a:pt x="4662" y="11590"/>
                </a:cubicBezTo>
                <a:close/>
                <a:moveTo>
                  <a:pt x="24352" y="11559"/>
                </a:moveTo>
                <a:cubicBezTo>
                  <a:pt x="24328" y="11559"/>
                  <a:pt x="24304" y="11585"/>
                  <a:pt x="24318" y="11613"/>
                </a:cubicBezTo>
                <a:cubicBezTo>
                  <a:pt x="24323" y="11623"/>
                  <a:pt x="24329" y="11633"/>
                  <a:pt x="24334" y="11643"/>
                </a:cubicBezTo>
                <a:cubicBezTo>
                  <a:pt x="24340" y="11656"/>
                  <a:pt x="24351" y="11661"/>
                  <a:pt x="24362" y="11661"/>
                </a:cubicBezTo>
                <a:cubicBezTo>
                  <a:pt x="24385" y="11661"/>
                  <a:pt x="24410" y="11635"/>
                  <a:pt x="24396" y="11607"/>
                </a:cubicBezTo>
                <a:cubicBezTo>
                  <a:pt x="24388" y="11597"/>
                  <a:pt x="24383" y="11587"/>
                  <a:pt x="24380" y="11577"/>
                </a:cubicBezTo>
                <a:cubicBezTo>
                  <a:pt x="24373" y="11565"/>
                  <a:pt x="24363" y="11559"/>
                  <a:pt x="24352" y="11559"/>
                </a:cubicBezTo>
                <a:close/>
                <a:moveTo>
                  <a:pt x="15777" y="11552"/>
                </a:moveTo>
                <a:cubicBezTo>
                  <a:pt x="15759" y="11552"/>
                  <a:pt x="15741" y="11563"/>
                  <a:pt x="15740" y="11586"/>
                </a:cubicBezTo>
                <a:cubicBezTo>
                  <a:pt x="15738" y="11623"/>
                  <a:pt x="15762" y="11655"/>
                  <a:pt x="15798" y="11665"/>
                </a:cubicBezTo>
                <a:cubicBezTo>
                  <a:pt x="15802" y="11666"/>
                  <a:pt x="15806" y="11667"/>
                  <a:pt x="15809" y="11667"/>
                </a:cubicBezTo>
                <a:cubicBezTo>
                  <a:pt x="15845" y="11667"/>
                  <a:pt x="15856" y="11607"/>
                  <a:pt x="15817" y="11596"/>
                </a:cubicBezTo>
                <a:cubicBezTo>
                  <a:pt x="15811" y="11593"/>
                  <a:pt x="15812" y="11591"/>
                  <a:pt x="15812" y="11586"/>
                </a:cubicBezTo>
                <a:cubicBezTo>
                  <a:pt x="15813" y="11563"/>
                  <a:pt x="15795" y="11552"/>
                  <a:pt x="15777" y="11552"/>
                </a:cubicBezTo>
                <a:close/>
                <a:moveTo>
                  <a:pt x="5784" y="11576"/>
                </a:moveTo>
                <a:cubicBezTo>
                  <a:pt x="5756" y="11576"/>
                  <a:pt x="5731" y="11612"/>
                  <a:pt x="5757" y="11637"/>
                </a:cubicBezTo>
                <a:cubicBezTo>
                  <a:pt x="5767" y="11647"/>
                  <a:pt x="5778" y="11656"/>
                  <a:pt x="5788" y="11665"/>
                </a:cubicBezTo>
                <a:cubicBezTo>
                  <a:pt x="5796" y="11672"/>
                  <a:pt x="5804" y="11675"/>
                  <a:pt x="5812" y="11675"/>
                </a:cubicBezTo>
                <a:cubicBezTo>
                  <a:pt x="5840" y="11675"/>
                  <a:pt x="5864" y="11640"/>
                  <a:pt x="5839" y="11616"/>
                </a:cubicBezTo>
                <a:cubicBezTo>
                  <a:pt x="5828" y="11605"/>
                  <a:pt x="5818" y="11596"/>
                  <a:pt x="5807" y="11586"/>
                </a:cubicBezTo>
                <a:cubicBezTo>
                  <a:pt x="5800" y="11579"/>
                  <a:pt x="5792" y="11576"/>
                  <a:pt x="5784" y="11576"/>
                </a:cubicBezTo>
                <a:close/>
                <a:moveTo>
                  <a:pt x="23931" y="11607"/>
                </a:moveTo>
                <a:cubicBezTo>
                  <a:pt x="23917" y="11607"/>
                  <a:pt x="23905" y="11625"/>
                  <a:pt x="23917" y="11637"/>
                </a:cubicBezTo>
                <a:lnTo>
                  <a:pt x="23962" y="11681"/>
                </a:lnTo>
                <a:cubicBezTo>
                  <a:pt x="23966" y="11684"/>
                  <a:pt x="23970" y="11686"/>
                  <a:pt x="23974" y="11686"/>
                </a:cubicBezTo>
                <a:cubicBezTo>
                  <a:pt x="23987" y="11686"/>
                  <a:pt x="24000" y="11669"/>
                  <a:pt x="23987" y="11656"/>
                </a:cubicBezTo>
                <a:lnTo>
                  <a:pt x="23942" y="11612"/>
                </a:lnTo>
                <a:cubicBezTo>
                  <a:pt x="23939" y="11608"/>
                  <a:pt x="23935" y="11607"/>
                  <a:pt x="23931" y="11607"/>
                </a:cubicBezTo>
                <a:close/>
                <a:moveTo>
                  <a:pt x="14425" y="11622"/>
                </a:moveTo>
                <a:cubicBezTo>
                  <a:pt x="14379" y="11622"/>
                  <a:pt x="14379" y="11692"/>
                  <a:pt x="14425" y="11692"/>
                </a:cubicBezTo>
                <a:lnTo>
                  <a:pt x="14455" y="11692"/>
                </a:lnTo>
                <a:cubicBezTo>
                  <a:pt x="14501" y="11692"/>
                  <a:pt x="14501" y="11622"/>
                  <a:pt x="14455" y="11622"/>
                </a:cubicBezTo>
                <a:close/>
                <a:moveTo>
                  <a:pt x="21982" y="11628"/>
                </a:moveTo>
                <a:cubicBezTo>
                  <a:pt x="21964" y="11628"/>
                  <a:pt x="21946" y="11640"/>
                  <a:pt x="21946" y="11663"/>
                </a:cubicBezTo>
                <a:lnTo>
                  <a:pt x="21946" y="11679"/>
                </a:lnTo>
                <a:cubicBezTo>
                  <a:pt x="21946" y="11701"/>
                  <a:pt x="21964" y="11712"/>
                  <a:pt x="21982" y="11712"/>
                </a:cubicBezTo>
                <a:cubicBezTo>
                  <a:pt x="22000" y="11712"/>
                  <a:pt x="22018" y="11701"/>
                  <a:pt x="22018" y="11679"/>
                </a:cubicBezTo>
                <a:lnTo>
                  <a:pt x="22018" y="11663"/>
                </a:lnTo>
                <a:cubicBezTo>
                  <a:pt x="22018" y="11640"/>
                  <a:pt x="22000" y="11628"/>
                  <a:pt x="21982" y="11628"/>
                </a:cubicBezTo>
                <a:close/>
                <a:moveTo>
                  <a:pt x="1029" y="11624"/>
                </a:moveTo>
                <a:cubicBezTo>
                  <a:pt x="1005" y="11624"/>
                  <a:pt x="980" y="11649"/>
                  <a:pt x="995" y="11677"/>
                </a:cubicBezTo>
                <a:cubicBezTo>
                  <a:pt x="1004" y="11692"/>
                  <a:pt x="1015" y="11703"/>
                  <a:pt x="1029" y="11711"/>
                </a:cubicBezTo>
                <a:cubicBezTo>
                  <a:pt x="1034" y="11718"/>
                  <a:pt x="1043" y="11726"/>
                  <a:pt x="1056" y="11726"/>
                </a:cubicBezTo>
                <a:lnTo>
                  <a:pt x="1077" y="11726"/>
                </a:lnTo>
                <a:cubicBezTo>
                  <a:pt x="1079" y="11726"/>
                  <a:pt x="1082" y="11724"/>
                  <a:pt x="1085" y="11724"/>
                </a:cubicBezTo>
                <a:lnTo>
                  <a:pt x="1086" y="11724"/>
                </a:lnTo>
                <a:cubicBezTo>
                  <a:pt x="1088" y="11724"/>
                  <a:pt x="1088" y="11723"/>
                  <a:pt x="1089" y="11723"/>
                </a:cubicBezTo>
                <a:cubicBezTo>
                  <a:pt x="1096" y="11721"/>
                  <a:pt x="1101" y="11714"/>
                  <a:pt x="1104" y="11708"/>
                </a:cubicBezTo>
                <a:cubicBezTo>
                  <a:pt x="1109" y="11702"/>
                  <a:pt x="1111" y="11695"/>
                  <a:pt x="1111" y="11688"/>
                </a:cubicBezTo>
                <a:cubicBezTo>
                  <a:pt x="1111" y="11678"/>
                  <a:pt x="1107" y="11670"/>
                  <a:pt x="1101" y="11665"/>
                </a:cubicBezTo>
                <a:cubicBezTo>
                  <a:pt x="1093" y="11660"/>
                  <a:pt x="1087" y="11655"/>
                  <a:pt x="1076" y="11655"/>
                </a:cubicBezTo>
                <a:cubicBezTo>
                  <a:pt x="1074" y="11655"/>
                  <a:pt x="1073" y="11653"/>
                  <a:pt x="1072" y="11653"/>
                </a:cubicBezTo>
                <a:cubicBezTo>
                  <a:pt x="1064" y="11651"/>
                  <a:pt x="1060" y="11646"/>
                  <a:pt x="1057" y="11642"/>
                </a:cubicBezTo>
                <a:cubicBezTo>
                  <a:pt x="1050" y="11629"/>
                  <a:pt x="1040" y="11624"/>
                  <a:pt x="1029" y="11624"/>
                </a:cubicBezTo>
                <a:close/>
                <a:moveTo>
                  <a:pt x="2517" y="11580"/>
                </a:moveTo>
                <a:cubicBezTo>
                  <a:pt x="2497" y="11580"/>
                  <a:pt x="2477" y="11591"/>
                  <a:pt x="2467" y="11607"/>
                </a:cubicBezTo>
                <a:cubicBezTo>
                  <a:pt x="2452" y="11635"/>
                  <a:pt x="2464" y="11664"/>
                  <a:pt x="2487" y="11681"/>
                </a:cubicBezTo>
                <a:cubicBezTo>
                  <a:pt x="2507" y="11696"/>
                  <a:pt x="2527" y="11711"/>
                  <a:pt x="2548" y="11726"/>
                </a:cubicBezTo>
                <a:cubicBezTo>
                  <a:pt x="2555" y="11730"/>
                  <a:pt x="2563" y="11733"/>
                  <a:pt x="2571" y="11733"/>
                </a:cubicBezTo>
                <a:cubicBezTo>
                  <a:pt x="2591" y="11733"/>
                  <a:pt x="2612" y="11721"/>
                  <a:pt x="2621" y="11706"/>
                </a:cubicBezTo>
                <a:cubicBezTo>
                  <a:pt x="2637" y="11679"/>
                  <a:pt x="2624" y="11649"/>
                  <a:pt x="2601" y="11633"/>
                </a:cubicBezTo>
                <a:cubicBezTo>
                  <a:pt x="2582" y="11617"/>
                  <a:pt x="2562" y="11602"/>
                  <a:pt x="2541" y="11587"/>
                </a:cubicBezTo>
                <a:cubicBezTo>
                  <a:pt x="2534" y="11582"/>
                  <a:pt x="2525" y="11580"/>
                  <a:pt x="2517" y="11580"/>
                </a:cubicBezTo>
                <a:close/>
                <a:moveTo>
                  <a:pt x="13854" y="11665"/>
                </a:moveTo>
                <a:cubicBezTo>
                  <a:pt x="13808" y="11665"/>
                  <a:pt x="13808" y="11736"/>
                  <a:pt x="13854" y="11736"/>
                </a:cubicBezTo>
                <a:cubicBezTo>
                  <a:pt x="13900" y="11736"/>
                  <a:pt x="13900" y="11665"/>
                  <a:pt x="13854" y="11665"/>
                </a:cubicBezTo>
                <a:close/>
                <a:moveTo>
                  <a:pt x="1703" y="11670"/>
                </a:moveTo>
                <a:cubicBezTo>
                  <a:pt x="1658" y="11670"/>
                  <a:pt x="1658" y="11741"/>
                  <a:pt x="1703" y="11741"/>
                </a:cubicBezTo>
                <a:lnTo>
                  <a:pt x="1718" y="11741"/>
                </a:lnTo>
                <a:cubicBezTo>
                  <a:pt x="1719" y="11741"/>
                  <a:pt x="1719" y="11741"/>
                  <a:pt x="1719" y="11741"/>
                </a:cubicBezTo>
                <a:cubicBezTo>
                  <a:pt x="1764" y="11741"/>
                  <a:pt x="1764" y="11670"/>
                  <a:pt x="1718" y="11670"/>
                </a:cubicBezTo>
                <a:close/>
                <a:moveTo>
                  <a:pt x="13989" y="11695"/>
                </a:moveTo>
                <a:cubicBezTo>
                  <a:pt x="13943" y="11695"/>
                  <a:pt x="13943" y="11766"/>
                  <a:pt x="13989" y="11766"/>
                </a:cubicBezTo>
                <a:cubicBezTo>
                  <a:pt x="13989" y="11766"/>
                  <a:pt x="13990" y="11766"/>
                  <a:pt x="13991" y="11766"/>
                </a:cubicBezTo>
                <a:cubicBezTo>
                  <a:pt x="14035" y="11766"/>
                  <a:pt x="14034" y="11695"/>
                  <a:pt x="13989" y="11695"/>
                </a:cubicBezTo>
                <a:close/>
                <a:moveTo>
                  <a:pt x="6564" y="11637"/>
                </a:moveTo>
                <a:cubicBezTo>
                  <a:pt x="6559" y="11637"/>
                  <a:pt x="6553" y="11639"/>
                  <a:pt x="6547" y="11642"/>
                </a:cubicBezTo>
                <a:cubicBezTo>
                  <a:pt x="6531" y="11650"/>
                  <a:pt x="6522" y="11674"/>
                  <a:pt x="6534" y="11690"/>
                </a:cubicBezTo>
                <a:cubicBezTo>
                  <a:pt x="6550" y="11710"/>
                  <a:pt x="6563" y="11731"/>
                  <a:pt x="6578" y="11750"/>
                </a:cubicBezTo>
                <a:cubicBezTo>
                  <a:pt x="6585" y="11761"/>
                  <a:pt x="6597" y="11768"/>
                  <a:pt x="6610" y="11768"/>
                </a:cubicBezTo>
                <a:cubicBezTo>
                  <a:pt x="6615" y="11768"/>
                  <a:pt x="6621" y="11767"/>
                  <a:pt x="6626" y="11763"/>
                </a:cubicBezTo>
                <a:cubicBezTo>
                  <a:pt x="6642" y="11754"/>
                  <a:pt x="6651" y="11731"/>
                  <a:pt x="6640" y="11715"/>
                </a:cubicBezTo>
                <a:cubicBezTo>
                  <a:pt x="6624" y="11695"/>
                  <a:pt x="6610" y="11674"/>
                  <a:pt x="6595" y="11655"/>
                </a:cubicBezTo>
                <a:cubicBezTo>
                  <a:pt x="6587" y="11644"/>
                  <a:pt x="6576" y="11637"/>
                  <a:pt x="6564" y="11637"/>
                </a:cubicBezTo>
                <a:close/>
                <a:moveTo>
                  <a:pt x="7909" y="11638"/>
                </a:moveTo>
                <a:cubicBezTo>
                  <a:pt x="7893" y="11638"/>
                  <a:pt x="7877" y="11645"/>
                  <a:pt x="7867" y="11663"/>
                </a:cubicBezTo>
                <a:cubicBezTo>
                  <a:pt x="7857" y="11679"/>
                  <a:pt x="7849" y="11694"/>
                  <a:pt x="7839" y="11708"/>
                </a:cubicBezTo>
                <a:cubicBezTo>
                  <a:pt x="7815" y="11750"/>
                  <a:pt x="7852" y="11789"/>
                  <a:pt x="7888" y="11789"/>
                </a:cubicBezTo>
                <a:cubicBezTo>
                  <a:pt x="7904" y="11789"/>
                  <a:pt x="7920" y="11781"/>
                  <a:pt x="7931" y="11763"/>
                </a:cubicBezTo>
                <a:cubicBezTo>
                  <a:pt x="7940" y="11748"/>
                  <a:pt x="7949" y="11732"/>
                  <a:pt x="7959" y="11717"/>
                </a:cubicBezTo>
                <a:cubicBezTo>
                  <a:pt x="7983" y="11677"/>
                  <a:pt x="7946" y="11638"/>
                  <a:pt x="7909" y="11638"/>
                </a:cubicBezTo>
                <a:close/>
                <a:moveTo>
                  <a:pt x="18436" y="11726"/>
                </a:moveTo>
                <a:cubicBezTo>
                  <a:pt x="18422" y="11726"/>
                  <a:pt x="18410" y="11743"/>
                  <a:pt x="18424" y="11755"/>
                </a:cubicBezTo>
                <a:cubicBezTo>
                  <a:pt x="18431" y="11762"/>
                  <a:pt x="18430" y="11769"/>
                  <a:pt x="18422" y="11774"/>
                </a:cubicBezTo>
                <a:cubicBezTo>
                  <a:pt x="18408" y="11786"/>
                  <a:pt x="18422" y="11803"/>
                  <a:pt x="18436" y="11803"/>
                </a:cubicBezTo>
                <a:cubicBezTo>
                  <a:pt x="18440" y="11803"/>
                  <a:pt x="18444" y="11802"/>
                  <a:pt x="18447" y="11799"/>
                </a:cubicBezTo>
                <a:cubicBezTo>
                  <a:pt x="18468" y="11781"/>
                  <a:pt x="18468" y="11749"/>
                  <a:pt x="18448" y="11731"/>
                </a:cubicBezTo>
                <a:cubicBezTo>
                  <a:pt x="18445" y="11728"/>
                  <a:pt x="18440" y="11726"/>
                  <a:pt x="18436" y="11726"/>
                </a:cubicBezTo>
                <a:close/>
                <a:moveTo>
                  <a:pt x="4926" y="11647"/>
                </a:moveTo>
                <a:cubicBezTo>
                  <a:pt x="4899" y="11647"/>
                  <a:pt x="4876" y="11683"/>
                  <a:pt x="4901" y="11707"/>
                </a:cubicBezTo>
                <a:lnTo>
                  <a:pt x="4906" y="11712"/>
                </a:lnTo>
                <a:cubicBezTo>
                  <a:pt x="4905" y="11713"/>
                  <a:pt x="4903" y="11714"/>
                  <a:pt x="4903" y="11716"/>
                </a:cubicBezTo>
                <a:cubicBezTo>
                  <a:pt x="4890" y="11739"/>
                  <a:pt x="4897" y="11776"/>
                  <a:pt x="4922" y="11790"/>
                </a:cubicBezTo>
                <a:cubicBezTo>
                  <a:pt x="4932" y="11795"/>
                  <a:pt x="4942" y="11800"/>
                  <a:pt x="4952" y="11805"/>
                </a:cubicBezTo>
                <a:cubicBezTo>
                  <a:pt x="4961" y="11810"/>
                  <a:pt x="4971" y="11812"/>
                  <a:pt x="4980" y="11812"/>
                </a:cubicBezTo>
                <a:cubicBezTo>
                  <a:pt x="4998" y="11812"/>
                  <a:pt x="5015" y="11803"/>
                  <a:pt x="5026" y="11785"/>
                </a:cubicBezTo>
                <a:cubicBezTo>
                  <a:pt x="5039" y="11762"/>
                  <a:pt x="5032" y="11725"/>
                  <a:pt x="5006" y="11712"/>
                </a:cubicBezTo>
                <a:cubicBezTo>
                  <a:pt x="4995" y="11707"/>
                  <a:pt x="4986" y="11702"/>
                  <a:pt x="4976" y="11697"/>
                </a:cubicBezTo>
                <a:cubicBezTo>
                  <a:pt x="4977" y="11688"/>
                  <a:pt x="4974" y="11681"/>
                  <a:pt x="4966" y="11672"/>
                </a:cubicBezTo>
                <a:lnTo>
                  <a:pt x="4950" y="11658"/>
                </a:lnTo>
                <a:cubicBezTo>
                  <a:pt x="4943" y="11650"/>
                  <a:pt x="4934" y="11647"/>
                  <a:pt x="4926" y="11647"/>
                </a:cubicBezTo>
                <a:close/>
                <a:moveTo>
                  <a:pt x="20961" y="11745"/>
                </a:moveTo>
                <a:cubicBezTo>
                  <a:pt x="20914" y="11745"/>
                  <a:pt x="20914" y="11816"/>
                  <a:pt x="20961" y="11816"/>
                </a:cubicBezTo>
                <a:cubicBezTo>
                  <a:pt x="21007" y="11816"/>
                  <a:pt x="21007" y="11745"/>
                  <a:pt x="20961" y="11745"/>
                </a:cubicBezTo>
                <a:close/>
                <a:moveTo>
                  <a:pt x="9494" y="11708"/>
                </a:moveTo>
                <a:cubicBezTo>
                  <a:pt x="9485" y="11708"/>
                  <a:pt x="9476" y="11714"/>
                  <a:pt x="9476" y="11726"/>
                </a:cubicBezTo>
                <a:lnTo>
                  <a:pt x="9476" y="11800"/>
                </a:lnTo>
                <a:cubicBezTo>
                  <a:pt x="9476" y="11812"/>
                  <a:pt x="9485" y="11817"/>
                  <a:pt x="9494" y="11817"/>
                </a:cubicBezTo>
                <a:cubicBezTo>
                  <a:pt x="9502" y="11817"/>
                  <a:pt x="9511" y="11812"/>
                  <a:pt x="9511" y="11800"/>
                </a:cubicBezTo>
                <a:lnTo>
                  <a:pt x="9511" y="11726"/>
                </a:lnTo>
                <a:cubicBezTo>
                  <a:pt x="9511" y="11714"/>
                  <a:pt x="9502" y="11708"/>
                  <a:pt x="9494" y="11708"/>
                </a:cubicBezTo>
                <a:close/>
                <a:moveTo>
                  <a:pt x="16708" y="11806"/>
                </a:moveTo>
                <a:cubicBezTo>
                  <a:pt x="16673" y="11806"/>
                  <a:pt x="16660" y="11863"/>
                  <a:pt x="16699" y="11876"/>
                </a:cubicBezTo>
                <a:cubicBezTo>
                  <a:pt x="16715" y="11881"/>
                  <a:pt x="16729" y="11886"/>
                  <a:pt x="16744" y="11891"/>
                </a:cubicBezTo>
                <a:cubicBezTo>
                  <a:pt x="16748" y="11893"/>
                  <a:pt x="16752" y="11894"/>
                  <a:pt x="16756" y="11894"/>
                </a:cubicBezTo>
                <a:cubicBezTo>
                  <a:pt x="16790" y="11894"/>
                  <a:pt x="16803" y="11836"/>
                  <a:pt x="16764" y="11823"/>
                </a:cubicBezTo>
                <a:cubicBezTo>
                  <a:pt x="16748" y="11818"/>
                  <a:pt x="16734" y="11813"/>
                  <a:pt x="16719" y="11807"/>
                </a:cubicBezTo>
                <a:cubicBezTo>
                  <a:pt x="16715" y="11806"/>
                  <a:pt x="16711" y="11806"/>
                  <a:pt x="16708" y="11806"/>
                </a:cubicBezTo>
                <a:close/>
                <a:moveTo>
                  <a:pt x="9058" y="11810"/>
                </a:moveTo>
                <a:cubicBezTo>
                  <a:pt x="9041" y="11810"/>
                  <a:pt x="9023" y="11822"/>
                  <a:pt x="9023" y="11844"/>
                </a:cubicBezTo>
                <a:lnTo>
                  <a:pt x="9023" y="11860"/>
                </a:lnTo>
                <a:cubicBezTo>
                  <a:pt x="9023" y="11882"/>
                  <a:pt x="9040" y="11894"/>
                  <a:pt x="9058" y="11894"/>
                </a:cubicBezTo>
                <a:cubicBezTo>
                  <a:pt x="9075" y="11894"/>
                  <a:pt x="9093" y="11882"/>
                  <a:pt x="9093" y="11860"/>
                </a:cubicBezTo>
                <a:lnTo>
                  <a:pt x="9093" y="11844"/>
                </a:lnTo>
                <a:cubicBezTo>
                  <a:pt x="9093" y="11822"/>
                  <a:pt x="9076" y="11810"/>
                  <a:pt x="9058" y="11810"/>
                </a:cubicBezTo>
                <a:close/>
                <a:moveTo>
                  <a:pt x="19399" y="11846"/>
                </a:moveTo>
                <a:cubicBezTo>
                  <a:pt x="19353" y="11846"/>
                  <a:pt x="19353" y="11916"/>
                  <a:pt x="19399" y="11916"/>
                </a:cubicBezTo>
                <a:cubicBezTo>
                  <a:pt x="19443" y="11916"/>
                  <a:pt x="19443" y="11846"/>
                  <a:pt x="19399" y="11846"/>
                </a:cubicBezTo>
                <a:close/>
                <a:moveTo>
                  <a:pt x="17338" y="11855"/>
                </a:moveTo>
                <a:cubicBezTo>
                  <a:pt x="17294" y="11855"/>
                  <a:pt x="17293" y="11926"/>
                  <a:pt x="17338" y="11926"/>
                </a:cubicBezTo>
                <a:cubicBezTo>
                  <a:pt x="17384" y="11926"/>
                  <a:pt x="17384" y="11855"/>
                  <a:pt x="17338" y="11855"/>
                </a:cubicBezTo>
                <a:close/>
                <a:moveTo>
                  <a:pt x="17624" y="11843"/>
                </a:moveTo>
                <a:cubicBezTo>
                  <a:pt x="17591" y="11843"/>
                  <a:pt x="17569" y="11891"/>
                  <a:pt x="17605" y="11909"/>
                </a:cubicBezTo>
                <a:cubicBezTo>
                  <a:pt x="17616" y="11914"/>
                  <a:pt x="17625" y="11920"/>
                  <a:pt x="17636" y="11925"/>
                </a:cubicBezTo>
                <a:cubicBezTo>
                  <a:pt x="17641" y="11927"/>
                  <a:pt x="17646" y="11928"/>
                  <a:pt x="17651" y="11928"/>
                </a:cubicBezTo>
                <a:cubicBezTo>
                  <a:pt x="17685" y="11928"/>
                  <a:pt x="17708" y="11880"/>
                  <a:pt x="17671" y="11863"/>
                </a:cubicBezTo>
                <a:cubicBezTo>
                  <a:pt x="17661" y="11858"/>
                  <a:pt x="17651" y="11853"/>
                  <a:pt x="17641" y="11847"/>
                </a:cubicBezTo>
                <a:cubicBezTo>
                  <a:pt x="17635" y="11844"/>
                  <a:pt x="17629" y="11843"/>
                  <a:pt x="17624" y="11843"/>
                </a:cubicBezTo>
                <a:close/>
                <a:moveTo>
                  <a:pt x="18772" y="11845"/>
                </a:moveTo>
                <a:cubicBezTo>
                  <a:pt x="18767" y="11845"/>
                  <a:pt x="18761" y="11845"/>
                  <a:pt x="18756" y="11846"/>
                </a:cubicBezTo>
                <a:cubicBezTo>
                  <a:pt x="18716" y="11855"/>
                  <a:pt x="18728" y="11914"/>
                  <a:pt x="18766" y="11915"/>
                </a:cubicBezTo>
                <a:cubicBezTo>
                  <a:pt x="18771" y="11925"/>
                  <a:pt x="18783" y="11930"/>
                  <a:pt x="18795" y="11930"/>
                </a:cubicBezTo>
                <a:cubicBezTo>
                  <a:pt x="18801" y="11930"/>
                  <a:pt x="18808" y="11928"/>
                  <a:pt x="18813" y="11926"/>
                </a:cubicBezTo>
                <a:cubicBezTo>
                  <a:pt x="18831" y="11915"/>
                  <a:pt x="18834" y="11894"/>
                  <a:pt x="18826" y="11878"/>
                </a:cubicBezTo>
                <a:cubicBezTo>
                  <a:pt x="18816" y="11855"/>
                  <a:pt x="18794" y="11845"/>
                  <a:pt x="18772" y="11845"/>
                </a:cubicBezTo>
                <a:close/>
                <a:moveTo>
                  <a:pt x="23538" y="11872"/>
                </a:moveTo>
                <a:cubicBezTo>
                  <a:pt x="23492" y="11872"/>
                  <a:pt x="23492" y="11943"/>
                  <a:pt x="23538" y="11943"/>
                </a:cubicBezTo>
                <a:cubicBezTo>
                  <a:pt x="23584" y="11943"/>
                  <a:pt x="23584" y="11872"/>
                  <a:pt x="23538" y="11872"/>
                </a:cubicBezTo>
                <a:close/>
                <a:moveTo>
                  <a:pt x="21425" y="11852"/>
                </a:moveTo>
                <a:cubicBezTo>
                  <a:pt x="21408" y="11852"/>
                  <a:pt x="21390" y="11864"/>
                  <a:pt x="21390" y="11886"/>
                </a:cubicBezTo>
                <a:lnTo>
                  <a:pt x="21390" y="11916"/>
                </a:lnTo>
                <a:cubicBezTo>
                  <a:pt x="21390" y="11939"/>
                  <a:pt x="21408" y="11951"/>
                  <a:pt x="21425" y="11951"/>
                </a:cubicBezTo>
                <a:cubicBezTo>
                  <a:pt x="21443" y="11951"/>
                  <a:pt x="21460" y="11939"/>
                  <a:pt x="21460" y="11916"/>
                </a:cubicBezTo>
                <a:lnTo>
                  <a:pt x="21460" y="11886"/>
                </a:lnTo>
                <a:cubicBezTo>
                  <a:pt x="21460" y="11864"/>
                  <a:pt x="21443" y="11852"/>
                  <a:pt x="21425" y="11852"/>
                </a:cubicBezTo>
                <a:close/>
                <a:moveTo>
                  <a:pt x="10843" y="11814"/>
                </a:moveTo>
                <a:cubicBezTo>
                  <a:pt x="10837" y="11814"/>
                  <a:pt x="10830" y="11815"/>
                  <a:pt x="10825" y="11818"/>
                </a:cubicBezTo>
                <a:cubicBezTo>
                  <a:pt x="10806" y="11828"/>
                  <a:pt x="10804" y="11849"/>
                  <a:pt x="10811" y="11867"/>
                </a:cubicBezTo>
                <a:cubicBezTo>
                  <a:pt x="10822" y="11891"/>
                  <a:pt x="10832" y="11916"/>
                  <a:pt x="10845" y="11942"/>
                </a:cubicBezTo>
                <a:cubicBezTo>
                  <a:pt x="10850" y="11953"/>
                  <a:pt x="10862" y="11959"/>
                  <a:pt x="10875" y="11959"/>
                </a:cubicBezTo>
                <a:cubicBezTo>
                  <a:pt x="10881" y="11959"/>
                  <a:pt x="10888" y="11957"/>
                  <a:pt x="10893" y="11954"/>
                </a:cubicBezTo>
                <a:cubicBezTo>
                  <a:pt x="10911" y="11944"/>
                  <a:pt x="10914" y="11924"/>
                  <a:pt x="10906" y="11906"/>
                </a:cubicBezTo>
                <a:cubicBezTo>
                  <a:pt x="10895" y="11881"/>
                  <a:pt x="10885" y="11857"/>
                  <a:pt x="10873" y="11832"/>
                </a:cubicBezTo>
                <a:cubicBezTo>
                  <a:pt x="10868" y="11819"/>
                  <a:pt x="10856" y="11814"/>
                  <a:pt x="10843" y="11814"/>
                </a:cubicBezTo>
                <a:close/>
                <a:moveTo>
                  <a:pt x="7390" y="11832"/>
                </a:moveTo>
                <a:cubicBezTo>
                  <a:pt x="7380" y="11832"/>
                  <a:pt x="7371" y="11834"/>
                  <a:pt x="7363" y="11838"/>
                </a:cubicBezTo>
                <a:cubicBezTo>
                  <a:pt x="7337" y="11854"/>
                  <a:pt x="7330" y="11885"/>
                  <a:pt x="7343" y="11911"/>
                </a:cubicBezTo>
                <a:cubicBezTo>
                  <a:pt x="7348" y="11922"/>
                  <a:pt x="7353" y="11931"/>
                  <a:pt x="7359" y="11942"/>
                </a:cubicBezTo>
                <a:cubicBezTo>
                  <a:pt x="7368" y="11959"/>
                  <a:pt x="7386" y="11968"/>
                  <a:pt x="7405" y="11968"/>
                </a:cubicBezTo>
                <a:cubicBezTo>
                  <a:pt x="7414" y="11968"/>
                  <a:pt x="7424" y="11966"/>
                  <a:pt x="7432" y="11961"/>
                </a:cubicBezTo>
                <a:cubicBezTo>
                  <a:pt x="7458" y="11946"/>
                  <a:pt x="7464" y="11914"/>
                  <a:pt x="7452" y="11888"/>
                </a:cubicBezTo>
                <a:cubicBezTo>
                  <a:pt x="7447" y="11879"/>
                  <a:pt x="7441" y="11868"/>
                  <a:pt x="7436" y="11858"/>
                </a:cubicBezTo>
                <a:cubicBezTo>
                  <a:pt x="7427" y="11840"/>
                  <a:pt x="7408" y="11832"/>
                  <a:pt x="7390" y="11832"/>
                </a:cubicBezTo>
                <a:close/>
                <a:moveTo>
                  <a:pt x="14244" y="11906"/>
                </a:moveTo>
                <a:cubicBezTo>
                  <a:pt x="14198" y="11906"/>
                  <a:pt x="14198" y="11977"/>
                  <a:pt x="14244" y="11977"/>
                </a:cubicBezTo>
                <a:cubicBezTo>
                  <a:pt x="14245" y="11977"/>
                  <a:pt x="14245" y="11977"/>
                  <a:pt x="14245" y="11977"/>
                </a:cubicBezTo>
                <a:cubicBezTo>
                  <a:pt x="14289" y="11977"/>
                  <a:pt x="14289" y="11906"/>
                  <a:pt x="14244" y="11906"/>
                </a:cubicBezTo>
                <a:close/>
                <a:moveTo>
                  <a:pt x="15235" y="11909"/>
                </a:moveTo>
                <a:cubicBezTo>
                  <a:pt x="15189" y="11909"/>
                  <a:pt x="15189" y="11979"/>
                  <a:pt x="15235" y="11979"/>
                </a:cubicBezTo>
                <a:cubicBezTo>
                  <a:pt x="15236" y="11979"/>
                  <a:pt x="15236" y="11979"/>
                  <a:pt x="15236" y="11979"/>
                </a:cubicBezTo>
                <a:cubicBezTo>
                  <a:pt x="15282" y="11979"/>
                  <a:pt x="15281" y="11909"/>
                  <a:pt x="15235" y="11909"/>
                </a:cubicBezTo>
                <a:close/>
                <a:moveTo>
                  <a:pt x="4018" y="11829"/>
                </a:moveTo>
                <a:cubicBezTo>
                  <a:pt x="4004" y="11829"/>
                  <a:pt x="3990" y="11837"/>
                  <a:pt x="3985" y="11854"/>
                </a:cubicBezTo>
                <a:cubicBezTo>
                  <a:pt x="3973" y="11901"/>
                  <a:pt x="3965" y="11949"/>
                  <a:pt x="3965" y="11998"/>
                </a:cubicBezTo>
                <a:cubicBezTo>
                  <a:pt x="3965" y="12021"/>
                  <a:pt x="3983" y="12032"/>
                  <a:pt x="4001" y="12032"/>
                </a:cubicBezTo>
                <a:cubicBezTo>
                  <a:pt x="4019" y="12032"/>
                  <a:pt x="4037" y="12021"/>
                  <a:pt x="4037" y="11998"/>
                </a:cubicBezTo>
                <a:cubicBezTo>
                  <a:pt x="4038" y="11956"/>
                  <a:pt x="4043" y="11914"/>
                  <a:pt x="4053" y="11873"/>
                </a:cubicBezTo>
                <a:cubicBezTo>
                  <a:pt x="4062" y="11846"/>
                  <a:pt x="4039" y="11829"/>
                  <a:pt x="4018" y="11829"/>
                </a:cubicBezTo>
                <a:close/>
                <a:moveTo>
                  <a:pt x="14454" y="11968"/>
                </a:moveTo>
                <a:cubicBezTo>
                  <a:pt x="14408" y="11968"/>
                  <a:pt x="14408" y="12038"/>
                  <a:pt x="14454" y="12038"/>
                </a:cubicBezTo>
                <a:cubicBezTo>
                  <a:pt x="14499" y="12038"/>
                  <a:pt x="14499" y="11968"/>
                  <a:pt x="14454" y="11968"/>
                </a:cubicBezTo>
                <a:close/>
                <a:moveTo>
                  <a:pt x="10126" y="11945"/>
                </a:moveTo>
                <a:cubicBezTo>
                  <a:pt x="10108" y="11945"/>
                  <a:pt x="10088" y="11955"/>
                  <a:pt x="10078" y="11972"/>
                </a:cubicBezTo>
                <a:cubicBezTo>
                  <a:pt x="10062" y="11998"/>
                  <a:pt x="10073" y="12029"/>
                  <a:pt x="10098" y="12045"/>
                </a:cubicBezTo>
                <a:cubicBezTo>
                  <a:pt x="10114" y="12056"/>
                  <a:pt x="10128" y="12064"/>
                  <a:pt x="10143" y="12075"/>
                </a:cubicBezTo>
                <a:cubicBezTo>
                  <a:pt x="10151" y="12080"/>
                  <a:pt x="10159" y="12082"/>
                  <a:pt x="10168" y="12082"/>
                </a:cubicBezTo>
                <a:cubicBezTo>
                  <a:pt x="10187" y="12082"/>
                  <a:pt x="10207" y="12072"/>
                  <a:pt x="10216" y="12056"/>
                </a:cubicBezTo>
                <a:cubicBezTo>
                  <a:pt x="10230" y="12030"/>
                  <a:pt x="10220" y="11998"/>
                  <a:pt x="10197" y="11982"/>
                </a:cubicBezTo>
                <a:cubicBezTo>
                  <a:pt x="10181" y="11972"/>
                  <a:pt x="10166" y="11963"/>
                  <a:pt x="10151" y="11952"/>
                </a:cubicBezTo>
                <a:cubicBezTo>
                  <a:pt x="10144" y="11947"/>
                  <a:pt x="10135" y="11945"/>
                  <a:pt x="10126" y="11945"/>
                </a:cubicBezTo>
                <a:close/>
                <a:moveTo>
                  <a:pt x="1883" y="12017"/>
                </a:moveTo>
                <a:cubicBezTo>
                  <a:pt x="1837" y="12017"/>
                  <a:pt x="1837" y="12088"/>
                  <a:pt x="1883" y="12088"/>
                </a:cubicBezTo>
                <a:lnTo>
                  <a:pt x="1899" y="12088"/>
                </a:lnTo>
                <a:cubicBezTo>
                  <a:pt x="1944" y="12088"/>
                  <a:pt x="1944" y="12017"/>
                  <a:pt x="1899" y="12017"/>
                </a:cubicBezTo>
                <a:close/>
                <a:moveTo>
                  <a:pt x="17578" y="12036"/>
                </a:moveTo>
                <a:cubicBezTo>
                  <a:pt x="17532" y="12036"/>
                  <a:pt x="17532" y="12106"/>
                  <a:pt x="17578" y="12106"/>
                </a:cubicBezTo>
                <a:cubicBezTo>
                  <a:pt x="17624" y="12106"/>
                  <a:pt x="17625" y="12036"/>
                  <a:pt x="17578" y="12036"/>
                </a:cubicBezTo>
                <a:close/>
                <a:moveTo>
                  <a:pt x="3281" y="11959"/>
                </a:moveTo>
                <a:cubicBezTo>
                  <a:pt x="3254" y="11959"/>
                  <a:pt x="3227" y="11976"/>
                  <a:pt x="3227" y="12011"/>
                </a:cubicBezTo>
                <a:lnTo>
                  <a:pt x="3227" y="12056"/>
                </a:lnTo>
                <a:cubicBezTo>
                  <a:pt x="3227" y="12090"/>
                  <a:pt x="3254" y="12108"/>
                  <a:pt x="3281" y="12108"/>
                </a:cubicBezTo>
                <a:cubicBezTo>
                  <a:pt x="3308" y="12108"/>
                  <a:pt x="3335" y="12090"/>
                  <a:pt x="3335" y="12056"/>
                </a:cubicBezTo>
                <a:lnTo>
                  <a:pt x="3335" y="12011"/>
                </a:lnTo>
                <a:cubicBezTo>
                  <a:pt x="3335" y="11977"/>
                  <a:pt x="3308" y="11959"/>
                  <a:pt x="3281" y="11959"/>
                </a:cubicBezTo>
                <a:close/>
                <a:moveTo>
                  <a:pt x="20133" y="12043"/>
                </a:moveTo>
                <a:cubicBezTo>
                  <a:pt x="20087" y="12043"/>
                  <a:pt x="20087" y="12114"/>
                  <a:pt x="20133" y="12114"/>
                </a:cubicBezTo>
                <a:lnTo>
                  <a:pt x="20149" y="12114"/>
                </a:lnTo>
                <a:cubicBezTo>
                  <a:pt x="20193" y="12114"/>
                  <a:pt x="20195" y="12043"/>
                  <a:pt x="20149" y="12043"/>
                </a:cubicBezTo>
                <a:close/>
                <a:moveTo>
                  <a:pt x="5626" y="11994"/>
                </a:moveTo>
                <a:cubicBezTo>
                  <a:pt x="5585" y="11994"/>
                  <a:pt x="5548" y="12047"/>
                  <a:pt x="5586" y="12084"/>
                </a:cubicBezTo>
                <a:cubicBezTo>
                  <a:pt x="5591" y="12090"/>
                  <a:pt x="5597" y="12095"/>
                  <a:pt x="5602" y="12100"/>
                </a:cubicBezTo>
                <a:cubicBezTo>
                  <a:pt x="5613" y="12111"/>
                  <a:pt x="5625" y="12115"/>
                  <a:pt x="5637" y="12115"/>
                </a:cubicBezTo>
                <a:cubicBezTo>
                  <a:pt x="5678" y="12115"/>
                  <a:pt x="5714" y="12063"/>
                  <a:pt x="5677" y="12025"/>
                </a:cubicBezTo>
                <a:lnTo>
                  <a:pt x="5661" y="12010"/>
                </a:lnTo>
                <a:cubicBezTo>
                  <a:pt x="5650" y="11999"/>
                  <a:pt x="5638" y="11994"/>
                  <a:pt x="5626" y="11994"/>
                </a:cubicBezTo>
                <a:close/>
                <a:moveTo>
                  <a:pt x="3642" y="12021"/>
                </a:moveTo>
                <a:cubicBezTo>
                  <a:pt x="3615" y="12021"/>
                  <a:pt x="3591" y="12056"/>
                  <a:pt x="3617" y="12082"/>
                </a:cubicBezTo>
                <a:cubicBezTo>
                  <a:pt x="3627" y="12092"/>
                  <a:pt x="3638" y="12101"/>
                  <a:pt x="3646" y="12111"/>
                </a:cubicBezTo>
                <a:cubicBezTo>
                  <a:pt x="3653" y="12118"/>
                  <a:pt x="3662" y="12121"/>
                  <a:pt x="3670" y="12121"/>
                </a:cubicBezTo>
                <a:cubicBezTo>
                  <a:pt x="3698" y="12121"/>
                  <a:pt x="3722" y="12086"/>
                  <a:pt x="3696" y="12062"/>
                </a:cubicBezTo>
                <a:cubicBezTo>
                  <a:pt x="3686" y="12052"/>
                  <a:pt x="3675" y="12042"/>
                  <a:pt x="3666" y="12032"/>
                </a:cubicBezTo>
                <a:cubicBezTo>
                  <a:pt x="3659" y="12024"/>
                  <a:pt x="3650" y="12021"/>
                  <a:pt x="3642" y="12021"/>
                </a:cubicBezTo>
                <a:close/>
                <a:moveTo>
                  <a:pt x="11778" y="11979"/>
                </a:moveTo>
                <a:cubicBezTo>
                  <a:pt x="11754" y="11979"/>
                  <a:pt x="11733" y="11995"/>
                  <a:pt x="11726" y="12017"/>
                </a:cubicBezTo>
                <a:cubicBezTo>
                  <a:pt x="11721" y="12033"/>
                  <a:pt x="11716" y="12047"/>
                  <a:pt x="11710" y="12062"/>
                </a:cubicBezTo>
                <a:cubicBezTo>
                  <a:pt x="11701" y="12089"/>
                  <a:pt x="11721" y="12121"/>
                  <a:pt x="11747" y="12127"/>
                </a:cubicBezTo>
                <a:cubicBezTo>
                  <a:pt x="11752" y="12128"/>
                  <a:pt x="11756" y="12129"/>
                  <a:pt x="11761" y="12129"/>
                </a:cubicBezTo>
                <a:cubicBezTo>
                  <a:pt x="11784" y="12129"/>
                  <a:pt x="11805" y="12112"/>
                  <a:pt x="11812" y="12090"/>
                </a:cubicBezTo>
                <a:cubicBezTo>
                  <a:pt x="11817" y="12075"/>
                  <a:pt x="11822" y="12061"/>
                  <a:pt x="11828" y="12046"/>
                </a:cubicBezTo>
                <a:cubicBezTo>
                  <a:pt x="11837" y="12020"/>
                  <a:pt x="11817" y="11989"/>
                  <a:pt x="11791" y="11980"/>
                </a:cubicBezTo>
                <a:cubicBezTo>
                  <a:pt x="11787" y="11979"/>
                  <a:pt x="11782" y="11979"/>
                  <a:pt x="11778" y="11979"/>
                </a:cubicBezTo>
                <a:close/>
                <a:moveTo>
                  <a:pt x="20343" y="12059"/>
                </a:moveTo>
                <a:cubicBezTo>
                  <a:pt x="20297" y="12059"/>
                  <a:pt x="20298" y="12130"/>
                  <a:pt x="20344" y="12130"/>
                </a:cubicBezTo>
                <a:cubicBezTo>
                  <a:pt x="20390" y="12130"/>
                  <a:pt x="20390" y="12059"/>
                  <a:pt x="20344" y="12059"/>
                </a:cubicBezTo>
                <a:cubicBezTo>
                  <a:pt x="20343" y="12059"/>
                  <a:pt x="20343" y="12059"/>
                  <a:pt x="20343" y="12059"/>
                </a:cubicBezTo>
                <a:close/>
                <a:moveTo>
                  <a:pt x="8261" y="12047"/>
                </a:moveTo>
                <a:cubicBezTo>
                  <a:pt x="8243" y="12047"/>
                  <a:pt x="8225" y="12059"/>
                  <a:pt x="8225" y="12082"/>
                </a:cubicBezTo>
                <a:lnTo>
                  <a:pt x="8226" y="12098"/>
                </a:lnTo>
                <a:cubicBezTo>
                  <a:pt x="8225" y="12120"/>
                  <a:pt x="8242" y="12131"/>
                  <a:pt x="8260" y="12131"/>
                </a:cubicBezTo>
                <a:cubicBezTo>
                  <a:pt x="8278" y="12131"/>
                  <a:pt x="8296" y="12120"/>
                  <a:pt x="8296" y="12098"/>
                </a:cubicBezTo>
                <a:lnTo>
                  <a:pt x="8296" y="12082"/>
                </a:lnTo>
                <a:cubicBezTo>
                  <a:pt x="8296" y="12059"/>
                  <a:pt x="8278" y="12047"/>
                  <a:pt x="8261" y="12047"/>
                </a:cubicBezTo>
                <a:close/>
                <a:moveTo>
                  <a:pt x="13579" y="12062"/>
                </a:moveTo>
                <a:cubicBezTo>
                  <a:pt x="13533" y="12062"/>
                  <a:pt x="13533" y="12132"/>
                  <a:pt x="13579" y="12132"/>
                </a:cubicBezTo>
                <a:lnTo>
                  <a:pt x="13609" y="12132"/>
                </a:lnTo>
                <a:cubicBezTo>
                  <a:pt x="13655" y="12132"/>
                  <a:pt x="13655" y="12062"/>
                  <a:pt x="13609" y="12062"/>
                </a:cubicBezTo>
                <a:close/>
                <a:moveTo>
                  <a:pt x="9001" y="12056"/>
                </a:moveTo>
                <a:cubicBezTo>
                  <a:pt x="8979" y="12056"/>
                  <a:pt x="8956" y="12062"/>
                  <a:pt x="8935" y="12073"/>
                </a:cubicBezTo>
                <a:cubicBezTo>
                  <a:pt x="8900" y="12090"/>
                  <a:pt x="8922" y="12138"/>
                  <a:pt x="8955" y="12138"/>
                </a:cubicBezTo>
                <a:cubicBezTo>
                  <a:pt x="8960" y="12138"/>
                  <a:pt x="8965" y="12137"/>
                  <a:pt x="8971" y="12134"/>
                </a:cubicBezTo>
                <a:cubicBezTo>
                  <a:pt x="8980" y="12130"/>
                  <a:pt x="8990" y="12127"/>
                  <a:pt x="8999" y="12127"/>
                </a:cubicBezTo>
                <a:cubicBezTo>
                  <a:pt x="9010" y="12127"/>
                  <a:pt x="9020" y="12130"/>
                  <a:pt x="9032" y="12135"/>
                </a:cubicBezTo>
                <a:cubicBezTo>
                  <a:pt x="9035" y="12137"/>
                  <a:pt x="9038" y="12137"/>
                  <a:pt x="9042" y="12137"/>
                </a:cubicBezTo>
                <a:cubicBezTo>
                  <a:pt x="9057" y="12137"/>
                  <a:pt x="9072" y="12124"/>
                  <a:pt x="9076" y="12110"/>
                </a:cubicBezTo>
                <a:cubicBezTo>
                  <a:pt x="9082" y="12089"/>
                  <a:pt x="9068" y="12074"/>
                  <a:pt x="9052" y="12066"/>
                </a:cubicBezTo>
                <a:cubicBezTo>
                  <a:pt x="9035" y="12059"/>
                  <a:pt x="9018" y="12056"/>
                  <a:pt x="9001" y="12056"/>
                </a:cubicBezTo>
                <a:close/>
                <a:moveTo>
                  <a:pt x="17158" y="11987"/>
                </a:moveTo>
                <a:cubicBezTo>
                  <a:pt x="17112" y="11987"/>
                  <a:pt x="17082" y="12057"/>
                  <a:pt x="17131" y="12087"/>
                </a:cubicBezTo>
                <a:cubicBezTo>
                  <a:pt x="17155" y="12103"/>
                  <a:pt x="17180" y="12117"/>
                  <a:pt x="17205" y="12131"/>
                </a:cubicBezTo>
                <a:cubicBezTo>
                  <a:pt x="17214" y="12137"/>
                  <a:pt x="17224" y="12139"/>
                  <a:pt x="17232" y="12139"/>
                </a:cubicBezTo>
                <a:cubicBezTo>
                  <a:pt x="17279" y="12139"/>
                  <a:pt x="17310" y="12069"/>
                  <a:pt x="17259" y="12040"/>
                </a:cubicBezTo>
                <a:cubicBezTo>
                  <a:pt x="17235" y="12024"/>
                  <a:pt x="17210" y="12010"/>
                  <a:pt x="17185" y="11995"/>
                </a:cubicBezTo>
                <a:cubicBezTo>
                  <a:pt x="17176" y="11989"/>
                  <a:pt x="17167" y="11987"/>
                  <a:pt x="17158" y="11987"/>
                </a:cubicBezTo>
                <a:close/>
                <a:moveTo>
                  <a:pt x="696" y="12104"/>
                </a:moveTo>
                <a:cubicBezTo>
                  <a:pt x="650" y="12104"/>
                  <a:pt x="650" y="12174"/>
                  <a:pt x="696" y="12174"/>
                </a:cubicBezTo>
                <a:cubicBezTo>
                  <a:pt x="742" y="12174"/>
                  <a:pt x="742" y="12104"/>
                  <a:pt x="696" y="12104"/>
                </a:cubicBezTo>
                <a:close/>
                <a:moveTo>
                  <a:pt x="19746" y="12087"/>
                </a:moveTo>
                <a:cubicBezTo>
                  <a:pt x="19722" y="12087"/>
                  <a:pt x="19698" y="12113"/>
                  <a:pt x="19713" y="12141"/>
                </a:cubicBezTo>
                <a:cubicBezTo>
                  <a:pt x="19718" y="12150"/>
                  <a:pt x="19723" y="12158"/>
                  <a:pt x="19729" y="12171"/>
                </a:cubicBezTo>
                <a:cubicBezTo>
                  <a:pt x="19735" y="12183"/>
                  <a:pt x="19746" y="12189"/>
                  <a:pt x="19756" y="12189"/>
                </a:cubicBezTo>
                <a:cubicBezTo>
                  <a:pt x="19780" y="12189"/>
                  <a:pt x="19804" y="12163"/>
                  <a:pt x="19789" y="12135"/>
                </a:cubicBezTo>
                <a:cubicBezTo>
                  <a:pt x="19784" y="12125"/>
                  <a:pt x="19779" y="12115"/>
                  <a:pt x="19774" y="12105"/>
                </a:cubicBezTo>
                <a:cubicBezTo>
                  <a:pt x="19767" y="12092"/>
                  <a:pt x="19757" y="12087"/>
                  <a:pt x="19746" y="12087"/>
                </a:cubicBezTo>
                <a:close/>
                <a:moveTo>
                  <a:pt x="6774" y="12090"/>
                </a:moveTo>
                <a:cubicBezTo>
                  <a:pt x="6756" y="12090"/>
                  <a:pt x="6737" y="12102"/>
                  <a:pt x="6736" y="12125"/>
                </a:cubicBezTo>
                <a:cubicBezTo>
                  <a:pt x="6734" y="12162"/>
                  <a:pt x="6759" y="12193"/>
                  <a:pt x="6794" y="12203"/>
                </a:cubicBezTo>
                <a:cubicBezTo>
                  <a:pt x="6797" y="12204"/>
                  <a:pt x="6801" y="12205"/>
                  <a:pt x="6804" y="12205"/>
                </a:cubicBezTo>
                <a:cubicBezTo>
                  <a:pt x="6840" y="12205"/>
                  <a:pt x="6853" y="12146"/>
                  <a:pt x="6813" y="12134"/>
                </a:cubicBezTo>
                <a:cubicBezTo>
                  <a:pt x="6807" y="12131"/>
                  <a:pt x="6808" y="12129"/>
                  <a:pt x="6808" y="12125"/>
                </a:cubicBezTo>
                <a:cubicBezTo>
                  <a:pt x="6809" y="12102"/>
                  <a:pt x="6791" y="12090"/>
                  <a:pt x="6774" y="12090"/>
                </a:cubicBezTo>
                <a:close/>
                <a:moveTo>
                  <a:pt x="24454" y="12163"/>
                </a:moveTo>
                <a:cubicBezTo>
                  <a:pt x="24441" y="12163"/>
                  <a:pt x="24428" y="12181"/>
                  <a:pt x="24441" y="12193"/>
                </a:cubicBezTo>
                <a:lnTo>
                  <a:pt x="24456" y="12209"/>
                </a:lnTo>
                <a:cubicBezTo>
                  <a:pt x="24460" y="12212"/>
                  <a:pt x="24464" y="12214"/>
                  <a:pt x="24468" y="12214"/>
                </a:cubicBezTo>
                <a:cubicBezTo>
                  <a:pt x="24481" y="12214"/>
                  <a:pt x="24494" y="12196"/>
                  <a:pt x="24482" y="12184"/>
                </a:cubicBezTo>
                <a:lnTo>
                  <a:pt x="24466" y="12168"/>
                </a:lnTo>
                <a:cubicBezTo>
                  <a:pt x="24462" y="12164"/>
                  <a:pt x="24458" y="12163"/>
                  <a:pt x="24454" y="12163"/>
                </a:cubicBezTo>
                <a:close/>
                <a:moveTo>
                  <a:pt x="6631" y="12117"/>
                </a:moveTo>
                <a:cubicBezTo>
                  <a:pt x="6561" y="12117"/>
                  <a:pt x="6561" y="12224"/>
                  <a:pt x="6631" y="12224"/>
                </a:cubicBezTo>
                <a:cubicBezTo>
                  <a:pt x="6699" y="12224"/>
                  <a:pt x="6699" y="12119"/>
                  <a:pt x="6631" y="12117"/>
                </a:cubicBezTo>
                <a:close/>
                <a:moveTo>
                  <a:pt x="5419" y="12160"/>
                </a:moveTo>
                <a:cubicBezTo>
                  <a:pt x="5374" y="12160"/>
                  <a:pt x="5375" y="12231"/>
                  <a:pt x="5421" y="12231"/>
                </a:cubicBezTo>
                <a:lnTo>
                  <a:pt x="5451" y="12231"/>
                </a:lnTo>
                <a:cubicBezTo>
                  <a:pt x="5497" y="12231"/>
                  <a:pt x="5497" y="12161"/>
                  <a:pt x="5451" y="12161"/>
                </a:cubicBezTo>
                <a:lnTo>
                  <a:pt x="5421" y="12161"/>
                </a:lnTo>
                <a:cubicBezTo>
                  <a:pt x="5420" y="12160"/>
                  <a:pt x="5419" y="12160"/>
                  <a:pt x="5419" y="12160"/>
                </a:cubicBezTo>
                <a:close/>
                <a:moveTo>
                  <a:pt x="19098" y="12067"/>
                </a:moveTo>
                <a:cubicBezTo>
                  <a:pt x="19057" y="12067"/>
                  <a:pt x="19020" y="12120"/>
                  <a:pt x="19058" y="12157"/>
                </a:cubicBezTo>
                <a:cubicBezTo>
                  <a:pt x="19082" y="12183"/>
                  <a:pt x="19107" y="12208"/>
                  <a:pt x="19133" y="12234"/>
                </a:cubicBezTo>
                <a:cubicBezTo>
                  <a:pt x="19144" y="12245"/>
                  <a:pt x="19156" y="12249"/>
                  <a:pt x="19168" y="12249"/>
                </a:cubicBezTo>
                <a:cubicBezTo>
                  <a:pt x="19209" y="12249"/>
                  <a:pt x="19246" y="12196"/>
                  <a:pt x="19208" y="12158"/>
                </a:cubicBezTo>
                <a:cubicBezTo>
                  <a:pt x="19184" y="12134"/>
                  <a:pt x="19159" y="12108"/>
                  <a:pt x="19134" y="12083"/>
                </a:cubicBezTo>
                <a:cubicBezTo>
                  <a:pt x="19123" y="12072"/>
                  <a:pt x="19110" y="12067"/>
                  <a:pt x="19098" y="12067"/>
                </a:cubicBezTo>
                <a:close/>
                <a:moveTo>
                  <a:pt x="12978" y="12165"/>
                </a:moveTo>
                <a:cubicBezTo>
                  <a:pt x="12960" y="12165"/>
                  <a:pt x="12942" y="12176"/>
                  <a:pt x="12942" y="12199"/>
                </a:cubicBezTo>
                <a:lnTo>
                  <a:pt x="12942" y="12215"/>
                </a:lnTo>
                <a:cubicBezTo>
                  <a:pt x="12942" y="12238"/>
                  <a:pt x="12960" y="12250"/>
                  <a:pt x="12978" y="12250"/>
                </a:cubicBezTo>
                <a:cubicBezTo>
                  <a:pt x="12996" y="12250"/>
                  <a:pt x="13014" y="12238"/>
                  <a:pt x="13014" y="12215"/>
                </a:cubicBezTo>
                <a:lnTo>
                  <a:pt x="13014" y="12199"/>
                </a:lnTo>
                <a:cubicBezTo>
                  <a:pt x="13014" y="12176"/>
                  <a:pt x="12996" y="12165"/>
                  <a:pt x="12978" y="12165"/>
                </a:cubicBezTo>
                <a:close/>
                <a:moveTo>
                  <a:pt x="24003" y="12189"/>
                </a:moveTo>
                <a:cubicBezTo>
                  <a:pt x="23957" y="12189"/>
                  <a:pt x="23957" y="12260"/>
                  <a:pt x="24003" y="12260"/>
                </a:cubicBezTo>
                <a:cubicBezTo>
                  <a:pt x="24048" y="12260"/>
                  <a:pt x="24048" y="12189"/>
                  <a:pt x="24003" y="12189"/>
                </a:cubicBezTo>
                <a:close/>
                <a:moveTo>
                  <a:pt x="5752" y="12190"/>
                </a:moveTo>
                <a:cubicBezTo>
                  <a:pt x="5707" y="12190"/>
                  <a:pt x="5707" y="12261"/>
                  <a:pt x="5752" y="12261"/>
                </a:cubicBezTo>
                <a:lnTo>
                  <a:pt x="5782" y="12261"/>
                </a:lnTo>
                <a:cubicBezTo>
                  <a:pt x="5782" y="12261"/>
                  <a:pt x="5783" y="12261"/>
                  <a:pt x="5783" y="12261"/>
                </a:cubicBezTo>
                <a:cubicBezTo>
                  <a:pt x="5827" y="12261"/>
                  <a:pt x="5828" y="12190"/>
                  <a:pt x="5782" y="12190"/>
                </a:cubicBezTo>
                <a:close/>
                <a:moveTo>
                  <a:pt x="16185" y="12121"/>
                </a:moveTo>
                <a:cubicBezTo>
                  <a:pt x="16144" y="12121"/>
                  <a:pt x="16107" y="12174"/>
                  <a:pt x="16144" y="12211"/>
                </a:cubicBezTo>
                <a:lnTo>
                  <a:pt x="16189" y="12256"/>
                </a:lnTo>
                <a:cubicBezTo>
                  <a:pt x="16200" y="12267"/>
                  <a:pt x="16212" y="12271"/>
                  <a:pt x="16224" y="12271"/>
                </a:cubicBezTo>
                <a:cubicBezTo>
                  <a:pt x="16265" y="12271"/>
                  <a:pt x="16302" y="12219"/>
                  <a:pt x="16264" y="12181"/>
                </a:cubicBezTo>
                <a:lnTo>
                  <a:pt x="16220" y="12136"/>
                </a:lnTo>
                <a:cubicBezTo>
                  <a:pt x="16209" y="12125"/>
                  <a:pt x="16197" y="12121"/>
                  <a:pt x="16185" y="12121"/>
                </a:cubicBezTo>
                <a:close/>
                <a:moveTo>
                  <a:pt x="4850" y="12203"/>
                </a:moveTo>
                <a:cubicBezTo>
                  <a:pt x="4804" y="12203"/>
                  <a:pt x="4804" y="12274"/>
                  <a:pt x="4850" y="12274"/>
                </a:cubicBezTo>
                <a:cubicBezTo>
                  <a:pt x="4850" y="12274"/>
                  <a:pt x="4851" y="12274"/>
                  <a:pt x="4852" y="12274"/>
                </a:cubicBezTo>
                <a:cubicBezTo>
                  <a:pt x="4896" y="12274"/>
                  <a:pt x="4895" y="12203"/>
                  <a:pt x="4850" y="12203"/>
                </a:cubicBezTo>
                <a:close/>
                <a:moveTo>
                  <a:pt x="4985" y="12234"/>
                </a:moveTo>
                <a:cubicBezTo>
                  <a:pt x="4940" y="12234"/>
                  <a:pt x="4939" y="12304"/>
                  <a:pt x="4985" y="12304"/>
                </a:cubicBezTo>
                <a:cubicBezTo>
                  <a:pt x="5031" y="12304"/>
                  <a:pt x="5031" y="12234"/>
                  <a:pt x="4985" y="12234"/>
                </a:cubicBezTo>
                <a:close/>
                <a:moveTo>
                  <a:pt x="24845" y="12284"/>
                </a:moveTo>
                <a:cubicBezTo>
                  <a:pt x="24832" y="12284"/>
                  <a:pt x="24819" y="12302"/>
                  <a:pt x="24831" y="12315"/>
                </a:cubicBezTo>
                <a:lnTo>
                  <a:pt x="24847" y="12330"/>
                </a:lnTo>
                <a:cubicBezTo>
                  <a:pt x="24851" y="12334"/>
                  <a:pt x="24855" y="12335"/>
                  <a:pt x="24859" y="12335"/>
                </a:cubicBezTo>
                <a:cubicBezTo>
                  <a:pt x="24872" y="12335"/>
                  <a:pt x="24885" y="12317"/>
                  <a:pt x="24872" y="12305"/>
                </a:cubicBezTo>
                <a:cubicBezTo>
                  <a:pt x="24867" y="12299"/>
                  <a:pt x="24862" y="12295"/>
                  <a:pt x="24857" y="12289"/>
                </a:cubicBezTo>
                <a:cubicBezTo>
                  <a:pt x="24853" y="12286"/>
                  <a:pt x="24849" y="12284"/>
                  <a:pt x="24845" y="12284"/>
                </a:cubicBezTo>
                <a:close/>
                <a:moveTo>
                  <a:pt x="9433" y="12264"/>
                </a:moveTo>
                <a:cubicBezTo>
                  <a:pt x="9419" y="12264"/>
                  <a:pt x="9406" y="12282"/>
                  <a:pt x="9420" y="12294"/>
                </a:cubicBezTo>
                <a:cubicBezTo>
                  <a:pt x="9427" y="12300"/>
                  <a:pt x="9425" y="12307"/>
                  <a:pt x="9418" y="12312"/>
                </a:cubicBezTo>
                <a:cubicBezTo>
                  <a:pt x="9404" y="12323"/>
                  <a:pt x="9417" y="12341"/>
                  <a:pt x="9432" y="12341"/>
                </a:cubicBezTo>
                <a:cubicBezTo>
                  <a:pt x="9436" y="12341"/>
                  <a:pt x="9440" y="12340"/>
                  <a:pt x="9443" y="12337"/>
                </a:cubicBezTo>
                <a:cubicBezTo>
                  <a:pt x="9464" y="12320"/>
                  <a:pt x="9464" y="12287"/>
                  <a:pt x="9444" y="12268"/>
                </a:cubicBezTo>
                <a:cubicBezTo>
                  <a:pt x="9441" y="12265"/>
                  <a:pt x="9437" y="12264"/>
                  <a:pt x="9433" y="12264"/>
                </a:cubicBezTo>
                <a:close/>
                <a:moveTo>
                  <a:pt x="16692" y="12245"/>
                </a:moveTo>
                <a:cubicBezTo>
                  <a:pt x="16674" y="12245"/>
                  <a:pt x="16656" y="12256"/>
                  <a:pt x="16656" y="12279"/>
                </a:cubicBezTo>
                <a:lnTo>
                  <a:pt x="16656" y="12309"/>
                </a:lnTo>
                <a:cubicBezTo>
                  <a:pt x="16656" y="12332"/>
                  <a:pt x="16674" y="12344"/>
                  <a:pt x="16692" y="12344"/>
                </a:cubicBezTo>
                <a:cubicBezTo>
                  <a:pt x="16709" y="12344"/>
                  <a:pt x="16727" y="12332"/>
                  <a:pt x="16727" y="12309"/>
                </a:cubicBezTo>
                <a:lnTo>
                  <a:pt x="16727" y="12279"/>
                </a:lnTo>
                <a:cubicBezTo>
                  <a:pt x="16727" y="12256"/>
                  <a:pt x="16709" y="12245"/>
                  <a:pt x="16692" y="12245"/>
                </a:cubicBezTo>
                <a:close/>
                <a:moveTo>
                  <a:pt x="11956" y="12283"/>
                </a:moveTo>
                <a:cubicBezTo>
                  <a:pt x="11910" y="12283"/>
                  <a:pt x="11910" y="12353"/>
                  <a:pt x="11956" y="12353"/>
                </a:cubicBezTo>
                <a:cubicBezTo>
                  <a:pt x="12002" y="12353"/>
                  <a:pt x="12002" y="12283"/>
                  <a:pt x="11956" y="12283"/>
                </a:cubicBezTo>
                <a:close/>
                <a:moveTo>
                  <a:pt x="21303" y="12316"/>
                </a:moveTo>
                <a:cubicBezTo>
                  <a:pt x="21258" y="12316"/>
                  <a:pt x="21258" y="12387"/>
                  <a:pt x="21303" y="12387"/>
                </a:cubicBezTo>
                <a:cubicBezTo>
                  <a:pt x="21303" y="12387"/>
                  <a:pt x="21304" y="12387"/>
                  <a:pt x="21304" y="12387"/>
                </a:cubicBezTo>
                <a:cubicBezTo>
                  <a:pt x="21349" y="12387"/>
                  <a:pt x="21349" y="12316"/>
                  <a:pt x="21303" y="12316"/>
                </a:cubicBezTo>
                <a:close/>
                <a:moveTo>
                  <a:pt x="15262" y="12326"/>
                </a:moveTo>
                <a:cubicBezTo>
                  <a:pt x="15228" y="12326"/>
                  <a:pt x="15218" y="12383"/>
                  <a:pt x="15255" y="12396"/>
                </a:cubicBezTo>
                <a:cubicBezTo>
                  <a:pt x="15269" y="12401"/>
                  <a:pt x="15285" y="12407"/>
                  <a:pt x="15299" y="12413"/>
                </a:cubicBezTo>
                <a:cubicBezTo>
                  <a:pt x="15304" y="12415"/>
                  <a:pt x="15308" y="12416"/>
                  <a:pt x="15312" y="12416"/>
                </a:cubicBezTo>
                <a:cubicBezTo>
                  <a:pt x="15346" y="12416"/>
                  <a:pt x="15358" y="12359"/>
                  <a:pt x="15319" y="12345"/>
                </a:cubicBezTo>
                <a:cubicBezTo>
                  <a:pt x="15305" y="12340"/>
                  <a:pt x="15289" y="12334"/>
                  <a:pt x="15274" y="12328"/>
                </a:cubicBezTo>
                <a:cubicBezTo>
                  <a:pt x="15270" y="12327"/>
                  <a:pt x="15266" y="12326"/>
                  <a:pt x="15262" y="12326"/>
                </a:cubicBezTo>
                <a:close/>
                <a:moveTo>
                  <a:pt x="7703" y="12344"/>
                </a:moveTo>
                <a:cubicBezTo>
                  <a:pt x="7669" y="12344"/>
                  <a:pt x="7656" y="12401"/>
                  <a:pt x="7695" y="12414"/>
                </a:cubicBezTo>
                <a:cubicBezTo>
                  <a:pt x="7711" y="12419"/>
                  <a:pt x="7725" y="12425"/>
                  <a:pt x="7740" y="12430"/>
                </a:cubicBezTo>
                <a:cubicBezTo>
                  <a:pt x="7744" y="12431"/>
                  <a:pt x="7748" y="12432"/>
                  <a:pt x="7752" y="12432"/>
                </a:cubicBezTo>
                <a:cubicBezTo>
                  <a:pt x="7786" y="12432"/>
                  <a:pt x="7798" y="12375"/>
                  <a:pt x="7760" y="12362"/>
                </a:cubicBezTo>
                <a:cubicBezTo>
                  <a:pt x="7744" y="12356"/>
                  <a:pt x="7729" y="12351"/>
                  <a:pt x="7715" y="12346"/>
                </a:cubicBezTo>
                <a:cubicBezTo>
                  <a:pt x="7711" y="12345"/>
                  <a:pt x="7707" y="12344"/>
                  <a:pt x="7703" y="12344"/>
                </a:cubicBezTo>
                <a:close/>
                <a:moveTo>
                  <a:pt x="14948" y="12373"/>
                </a:moveTo>
                <a:cubicBezTo>
                  <a:pt x="14902" y="12373"/>
                  <a:pt x="14902" y="12444"/>
                  <a:pt x="14948" y="12444"/>
                </a:cubicBezTo>
                <a:lnTo>
                  <a:pt x="14964" y="12444"/>
                </a:lnTo>
                <a:cubicBezTo>
                  <a:pt x="14964" y="12444"/>
                  <a:pt x="14965" y="12444"/>
                  <a:pt x="14965" y="12444"/>
                </a:cubicBezTo>
                <a:cubicBezTo>
                  <a:pt x="15010" y="12444"/>
                  <a:pt x="15010" y="12373"/>
                  <a:pt x="14964" y="12373"/>
                </a:cubicBezTo>
                <a:close/>
                <a:moveTo>
                  <a:pt x="10392" y="12384"/>
                </a:moveTo>
                <a:cubicBezTo>
                  <a:pt x="10347" y="12384"/>
                  <a:pt x="10347" y="12455"/>
                  <a:pt x="10392" y="12455"/>
                </a:cubicBezTo>
                <a:cubicBezTo>
                  <a:pt x="10439" y="12455"/>
                  <a:pt x="10439" y="12384"/>
                  <a:pt x="10392" y="12384"/>
                </a:cubicBezTo>
                <a:close/>
                <a:moveTo>
                  <a:pt x="14151" y="12311"/>
                </a:moveTo>
                <a:cubicBezTo>
                  <a:pt x="14142" y="12311"/>
                  <a:pt x="14133" y="12314"/>
                  <a:pt x="14127" y="12321"/>
                </a:cubicBezTo>
                <a:cubicBezTo>
                  <a:pt x="14108" y="12346"/>
                  <a:pt x="14087" y="12371"/>
                  <a:pt x="14067" y="12396"/>
                </a:cubicBezTo>
                <a:cubicBezTo>
                  <a:pt x="14056" y="12412"/>
                  <a:pt x="14053" y="12431"/>
                  <a:pt x="14067" y="12445"/>
                </a:cubicBezTo>
                <a:cubicBezTo>
                  <a:pt x="14074" y="12453"/>
                  <a:pt x="14084" y="12456"/>
                  <a:pt x="14093" y="12456"/>
                </a:cubicBezTo>
                <a:cubicBezTo>
                  <a:pt x="14102" y="12456"/>
                  <a:pt x="14111" y="12453"/>
                  <a:pt x="14117" y="12445"/>
                </a:cubicBezTo>
                <a:cubicBezTo>
                  <a:pt x="14137" y="12420"/>
                  <a:pt x="14157" y="12396"/>
                  <a:pt x="14177" y="12371"/>
                </a:cubicBezTo>
                <a:cubicBezTo>
                  <a:pt x="14189" y="12355"/>
                  <a:pt x="14192" y="12335"/>
                  <a:pt x="14177" y="12321"/>
                </a:cubicBezTo>
                <a:cubicBezTo>
                  <a:pt x="14171" y="12315"/>
                  <a:pt x="14161" y="12311"/>
                  <a:pt x="14151" y="12311"/>
                </a:cubicBezTo>
                <a:close/>
                <a:moveTo>
                  <a:pt x="8334" y="12393"/>
                </a:moveTo>
                <a:cubicBezTo>
                  <a:pt x="8289" y="12393"/>
                  <a:pt x="8289" y="12464"/>
                  <a:pt x="8334" y="12464"/>
                </a:cubicBezTo>
                <a:cubicBezTo>
                  <a:pt x="8380" y="12464"/>
                  <a:pt x="8380" y="12393"/>
                  <a:pt x="8334" y="12393"/>
                </a:cubicBezTo>
                <a:close/>
                <a:moveTo>
                  <a:pt x="8621" y="12379"/>
                </a:moveTo>
                <a:cubicBezTo>
                  <a:pt x="8588" y="12379"/>
                  <a:pt x="8566" y="12427"/>
                  <a:pt x="8603" y="12445"/>
                </a:cubicBezTo>
                <a:cubicBezTo>
                  <a:pt x="8614" y="12451"/>
                  <a:pt x="8622" y="12456"/>
                  <a:pt x="8632" y="12461"/>
                </a:cubicBezTo>
                <a:cubicBezTo>
                  <a:pt x="8638" y="12464"/>
                  <a:pt x="8644" y="12465"/>
                  <a:pt x="8649" y="12465"/>
                </a:cubicBezTo>
                <a:cubicBezTo>
                  <a:pt x="8681" y="12465"/>
                  <a:pt x="8703" y="12417"/>
                  <a:pt x="8668" y="12399"/>
                </a:cubicBezTo>
                <a:cubicBezTo>
                  <a:pt x="8658" y="12394"/>
                  <a:pt x="8648" y="12389"/>
                  <a:pt x="8638" y="12384"/>
                </a:cubicBezTo>
                <a:cubicBezTo>
                  <a:pt x="8632" y="12381"/>
                  <a:pt x="8626" y="12379"/>
                  <a:pt x="8621" y="12379"/>
                </a:cubicBezTo>
                <a:close/>
                <a:moveTo>
                  <a:pt x="9767" y="12382"/>
                </a:moveTo>
                <a:cubicBezTo>
                  <a:pt x="9762" y="12382"/>
                  <a:pt x="9757" y="12383"/>
                  <a:pt x="9752" y="12384"/>
                </a:cubicBezTo>
                <a:cubicBezTo>
                  <a:pt x="9711" y="12393"/>
                  <a:pt x="9724" y="12452"/>
                  <a:pt x="9762" y="12454"/>
                </a:cubicBezTo>
                <a:cubicBezTo>
                  <a:pt x="9767" y="12463"/>
                  <a:pt x="9780" y="12468"/>
                  <a:pt x="9792" y="12468"/>
                </a:cubicBezTo>
                <a:cubicBezTo>
                  <a:pt x="9798" y="12468"/>
                  <a:pt x="9804" y="12467"/>
                  <a:pt x="9809" y="12464"/>
                </a:cubicBezTo>
                <a:cubicBezTo>
                  <a:pt x="9827" y="12454"/>
                  <a:pt x="9830" y="12433"/>
                  <a:pt x="9821" y="12415"/>
                </a:cubicBezTo>
                <a:cubicBezTo>
                  <a:pt x="9812" y="12393"/>
                  <a:pt x="9790" y="12382"/>
                  <a:pt x="9767" y="12382"/>
                </a:cubicBezTo>
                <a:close/>
                <a:moveTo>
                  <a:pt x="3280" y="12333"/>
                </a:moveTo>
                <a:cubicBezTo>
                  <a:pt x="3257" y="12333"/>
                  <a:pt x="3236" y="12350"/>
                  <a:pt x="3229" y="12372"/>
                </a:cubicBezTo>
                <a:cubicBezTo>
                  <a:pt x="3224" y="12388"/>
                  <a:pt x="3218" y="12403"/>
                  <a:pt x="3213" y="12417"/>
                </a:cubicBezTo>
                <a:cubicBezTo>
                  <a:pt x="3204" y="12444"/>
                  <a:pt x="3224" y="12476"/>
                  <a:pt x="3250" y="12482"/>
                </a:cubicBezTo>
                <a:cubicBezTo>
                  <a:pt x="3255" y="12484"/>
                  <a:pt x="3259" y="12484"/>
                  <a:pt x="3264" y="12484"/>
                </a:cubicBezTo>
                <a:cubicBezTo>
                  <a:pt x="3287" y="12484"/>
                  <a:pt x="3307" y="12467"/>
                  <a:pt x="3315" y="12445"/>
                </a:cubicBezTo>
                <a:cubicBezTo>
                  <a:pt x="3320" y="12430"/>
                  <a:pt x="3325" y="12415"/>
                  <a:pt x="3331" y="12401"/>
                </a:cubicBezTo>
                <a:cubicBezTo>
                  <a:pt x="3340" y="12373"/>
                  <a:pt x="3320" y="12342"/>
                  <a:pt x="3294" y="12335"/>
                </a:cubicBezTo>
                <a:cubicBezTo>
                  <a:pt x="3289" y="12334"/>
                  <a:pt x="3285" y="12333"/>
                  <a:pt x="3280" y="12333"/>
                </a:cubicBezTo>
                <a:close/>
                <a:moveTo>
                  <a:pt x="18659" y="12415"/>
                </a:moveTo>
                <a:cubicBezTo>
                  <a:pt x="18614" y="12415"/>
                  <a:pt x="18614" y="12486"/>
                  <a:pt x="18660" y="12486"/>
                </a:cubicBezTo>
                <a:cubicBezTo>
                  <a:pt x="18705" y="12486"/>
                  <a:pt x="18705" y="12415"/>
                  <a:pt x="18660" y="12415"/>
                </a:cubicBezTo>
                <a:cubicBezTo>
                  <a:pt x="18660" y="12415"/>
                  <a:pt x="18659" y="12415"/>
                  <a:pt x="18659" y="12415"/>
                </a:cubicBezTo>
                <a:close/>
                <a:moveTo>
                  <a:pt x="12421" y="12390"/>
                </a:moveTo>
                <a:cubicBezTo>
                  <a:pt x="12404" y="12390"/>
                  <a:pt x="12386" y="12401"/>
                  <a:pt x="12386" y="12425"/>
                </a:cubicBezTo>
                <a:lnTo>
                  <a:pt x="12386" y="12455"/>
                </a:lnTo>
                <a:cubicBezTo>
                  <a:pt x="12386" y="12478"/>
                  <a:pt x="12404" y="12489"/>
                  <a:pt x="12421" y="12489"/>
                </a:cubicBezTo>
                <a:cubicBezTo>
                  <a:pt x="12439" y="12489"/>
                  <a:pt x="12456" y="12478"/>
                  <a:pt x="12456" y="12455"/>
                </a:cubicBezTo>
                <a:lnTo>
                  <a:pt x="12456" y="12425"/>
                </a:lnTo>
                <a:cubicBezTo>
                  <a:pt x="12456" y="12401"/>
                  <a:pt x="12439" y="12390"/>
                  <a:pt x="12421" y="12390"/>
                </a:cubicBezTo>
                <a:close/>
                <a:moveTo>
                  <a:pt x="20735" y="12406"/>
                </a:moveTo>
                <a:cubicBezTo>
                  <a:pt x="20726" y="12406"/>
                  <a:pt x="20716" y="12409"/>
                  <a:pt x="20708" y="12415"/>
                </a:cubicBezTo>
                <a:cubicBezTo>
                  <a:pt x="20703" y="12420"/>
                  <a:pt x="20697" y="12422"/>
                  <a:pt x="20691" y="12422"/>
                </a:cubicBezTo>
                <a:cubicBezTo>
                  <a:pt x="20688" y="12422"/>
                  <a:pt x="20685" y="12421"/>
                  <a:pt x="20682" y="12420"/>
                </a:cubicBezTo>
                <a:cubicBezTo>
                  <a:pt x="20679" y="12420"/>
                  <a:pt x="20676" y="12419"/>
                  <a:pt x="20673" y="12419"/>
                </a:cubicBezTo>
                <a:cubicBezTo>
                  <a:pt x="20634" y="12419"/>
                  <a:pt x="20620" y="12481"/>
                  <a:pt x="20662" y="12488"/>
                </a:cubicBezTo>
                <a:cubicBezTo>
                  <a:pt x="20671" y="12491"/>
                  <a:pt x="20680" y="12492"/>
                  <a:pt x="20689" y="12492"/>
                </a:cubicBezTo>
                <a:cubicBezTo>
                  <a:pt x="20714" y="12492"/>
                  <a:pt x="20736" y="12482"/>
                  <a:pt x="20756" y="12465"/>
                </a:cubicBezTo>
                <a:cubicBezTo>
                  <a:pt x="20771" y="12454"/>
                  <a:pt x="20769" y="12428"/>
                  <a:pt x="20756" y="12415"/>
                </a:cubicBezTo>
                <a:cubicBezTo>
                  <a:pt x="20751" y="12409"/>
                  <a:pt x="20743" y="12406"/>
                  <a:pt x="20735" y="12406"/>
                </a:cubicBezTo>
                <a:close/>
                <a:moveTo>
                  <a:pt x="21994" y="12378"/>
                </a:moveTo>
                <a:cubicBezTo>
                  <a:pt x="21986" y="12378"/>
                  <a:pt x="21978" y="12382"/>
                  <a:pt x="21970" y="12389"/>
                </a:cubicBezTo>
                <a:lnTo>
                  <a:pt x="21925" y="12434"/>
                </a:lnTo>
                <a:cubicBezTo>
                  <a:pt x="21901" y="12459"/>
                  <a:pt x="21925" y="12494"/>
                  <a:pt x="21952" y="12494"/>
                </a:cubicBezTo>
                <a:cubicBezTo>
                  <a:pt x="21960" y="12494"/>
                  <a:pt x="21968" y="12491"/>
                  <a:pt x="21976" y="12483"/>
                </a:cubicBezTo>
                <a:lnTo>
                  <a:pt x="22020" y="12439"/>
                </a:lnTo>
                <a:cubicBezTo>
                  <a:pt x="22045" y="12414"/>
                  <a:pt x="22021" y="12378"/>
                  <a:pt x="21994" y="12378"/>
                </a:cubicBezTo>
                <a:close/>
                <a:moveTo>
                  <a:pt x="5240" y="12444"/>
                </a:moveTo>
                <a:cubicBezTo>
                  <a:pt x="5194" y="12444"/>
                  <a:pt x="5194" y="12515"/>
                  <a:pt x="5240" y="12515"/>
                </a:cubicBezTo>
                <a:cubicBezTo>
                  <a:pt x="5285" y="12515"/>
                  <a:pt x="5285" y="12444"/>
                  <a:pt x="5240" y="12444"/>
                </a:cubicBezTo>
                <a:close/>
                <a:moveTo>
                  <a:pt x="6231" y="12447"/>
                </a:moveTo>
                <a:cubicBezTo>
                  <a:pt x="6185" y="12447"/>
                  <a:pt x="6185" y="12518"/>
                  <a:pt x="6231" y="12518"/>
                </a:cubicBezTo>
                <a:cubicBezTo>
                  <a:pt x="6232" y="12518"/>
                  <a:pt x="6232" y="12518"/>
                  <a:pt x="6232" y="12518"/>
                </a:cubicBezTo>
                <a:cubicBezTo>
                  <a:pt x="6277" y="12518"/>
                  <a:pt x="6277" y="12447"/>
                  <a:pt x="6231" y="12447"/>
                </a:cubicBezTo>
                <a:close/>
                <a:moveTo>
                  <a:pt x="5817" y="12464"/>
                </a:moveTo>
                <a:cubicBezTo>
                  <a:pt x="5773" y="12464"/>
                  <a:pt x="5772" y="12535"/>
                  <a:pt x="5819" y="12535"/>
                </a:cubicBezTo>
                <a:cubicBezTo>
                  <a:pt x="5865" y="12535"/>
                  <a:pt x="5865" y="12464"/>
                  <a:pt x="5819" y="12464"/>
                </a:cubicBezTo>
                <a:cubicBezTo>
                  <a:pt x="5818" y="12464"/>
                  <a:pt x="5817" y="12464"/>
                  <a:pt x="5817" y="12464"/>
                </a:cubicBezTo>
                <a:close/>
                <a:moveTo>
                  <a:pt x="4317" y="12446"/>
                </a:moveTo>
                <a:cubicBezTo>
                  <a:pt x="4290" y="12446"/>
                  <a:pt x="4265" y="12482"/>
                  <a:pt x="4290" y="12506"/>
                </a:cubicBezTo>
                <a:lnTo>
                  <a:pt x="4321" y="12536"/>
                </a:lnTo>
                <a:cubicBezTo>
                  <a:pt x="4328" y="12543"/>
                  <a:pt x="4336" y="12546"/>
                  <a:pt x="4344" y="12546"/>
                </a:cubicBezTo>
                <a:cubicBezTo>
                  <a:pt x="4371" y="12546"/>
                  <a:pt x="4395" y="12511"/>
                  <a:pt x="4371" y="12486"/>
                </a:cubicBezTo>
                <a:lnTo>
                  <a:pt x="4340" y="12456"/>
                </a:lnTo>
                <a:cubicBezTo>
                  <a:pt x="4333" y="12449"/>
                  <a:pt x="4325" y="12446"/>
                  <a:pt x="4317" y="12446"/>
                </a:cubicBezTo>
                <a:close/>
                <a:moveTo>
                  <a:pt x="2604" y="12425"/>
                </a:moveTo>
                <a:cubicBezTo>
                  <a:pt x="2577" y="12425"/>
                  <a:pt x="2552" y="12461"/>
                  <a:pt x="2577" y="12485"/>
                </a:cubicBezTo>
                <a:cubicBezTo>
                  <a:pt x="2597" y="12504"/>
                  <a:pt x="2617" y="12525"/>
                  <a:pt x="2638" y="12545"/>
                </a:cubicBezTo>
                <a:cubicBezTo>
                  <a:pt x="2646" y="12552"/>
                  <a:pt x="2654" y="12555"/>
                  <a:pt x="2662" y="12555"/>
                </a:cubicBezTo>
                <a:cubicBezTo>
                  <a:pt x="2689" y="12555"/>
                  <a:pt x="2713" y="12520"/>
                  <a:pt x="2687" y="12496"/>
                </a:cubicBezTo>
                <a:cubicBezTo>
                  <a:pt x="2668" y="12476"/>
                  <a:pt x="2649" y="12455"/>
                  <a:pt x="2628" y="12435"/>
                </a:cubicBezTo>
                <a:cubicBezTo>
                  <a:pt x="2620" y="12428"/>
                  <a:pt x="2612" y="12425"/>
                  <a:pt x="2604" y="12425"/>
                </a:cubicBezTo>
                <a:close/>
                <a:moveTo>
                  <a:pt x="5007" y="12459"/>
                </a:moveTo>
                <a:cubicBezTo>
                  <a:pt x="4938" y="12459"/>
                  <a:pt x="4938" y="12566"/>
                  <a:pt x="5007" y="12566"/>
                </a:cubicBezTo>
                <a:cubicBezTo>
                  <a:pt x="5075" y="12565"/>
                  <a:pt x="5075" y="12459"/>
                  <a:pt x="5007" y="12459"/>
                </a:cubicBezTo>
                <a:close/>
                <a:moveTo>
                  <a:pt x="17850" y="12441"/>
                </a:moveTo>
                <a:cubicBezTo>
                  <a:pt x="17831" y="12441"/>
                  <a:pt x="17812" y="12450"/>
                  <a:pt x="17803" y="12467"/>
                </a:cubicBezTo>
                <a:cubicBezTo>
                  <a:pt x="17798" y="12478"/>
                  <a:pt x="17793" y="12487"/>
                  <a:pt x="17787" y="12498"/>
                </a:cubicBezTo>
                <a:cubicBezTo>
                  <a:pt x="17775" y="12524"/>
                  <a:pt x="17781" y="12555"/>
                  <a:pt x="17807" y="12571"/>
                </a:cubicBezTo>
                <a:cubicBezTo>
                  <a:pt x="17815" y="12576"/>
                  <a:pt x="17824" y="12578"/>
                  <a:pt x="17833" y="12578"/>
                </a:cubicBezTo>
                <a:cubicBezTo>
                  <a:pt x="17852" y="12578"/>
                  <a:pt x="17872" y="12569"/>
                  <a:pt x="17881" y="12551"/>
                </a:cubicBezTo>
                <a:cubicBezTo>
                  <a:pt x="17886" y="12541"/>
                  <a:pt x="17891" y="12532"/>
                  <a:pt x="17896" y="12522"/>
                </a:cubicBezTo>
                <a:cubicBezTo>
                  <a:pt x="17909" y="12496"/>
                  <a:pt x="17903" y="12462"/>
                  <a:pt x="17876" y="12449"/>
                </a:cubicBezTo>
                <a:cubicBezTo>
                  <a:pt x="17869" y="12444"/>
                  <a:pt x="17859" y="12441"/>
                  <a:pt x="17850" y="12441"/>
                </a:cubicBezTo>
                <a:close/>
                <a:moveTo>
                  <a:pt x="608" y="12496"/>
                </a:moveTo>
                <a:cubicBezTo>
                  <a:pt x="594" y="12496"/>
                  <a:pt x="580" y="12504"/>
                  <a:pt x="573" y="12522"/>
                </a:cubicBezTo>
                <a:cubicBezTo>
                  <a:pt x="568" y="12538"/>
                  <a:pt x="563" y="12551"/>
                  <a:pt x="558" y="12566"/>
                </a:cubicBezTo>
                <a:cubicBezTo>
                  <a:pt x="549" y="12592"/>
                  <a:pt x="571" y="12610"/>
                  <a:pt x="592" y="12610"/>
                </a:cubicBezTo>
                <a:cubicBezTo>
                  <a:pt x="606" y="12610"/>
                  <a:pt x="620" y="12603"/>
                  <a:pt x="626" y="12586"/>
                </a:cubicBezTo>
                <a:cubicBezTo>
                  <a:pt x="631" y="12570"/>
                  <a:pt x="636" y="12555"/>
                  <a:pt x="641" y="12541"/>
                </a:cubicBezTo>
                <a:cubicBezTo>
                  <a:pt x="651" y="12514"/>
                  <a:pt x="630" y="12496"/>
                  <a:pt x="608" y="12496"/>
                </a:cubicBezTo>
                <a:close/>
                <a:moveTo>
                  <a:pt x="2003" y="12496"/>
                </a:moveTo>
                <a:cubicBezTo>
                  <a:pt x="1962" y="12496"/>
                  <a:pt x="1926" y="12550"/>
                  <a:pt x="1962" y="12587"/>
                </a:cubicBezTo>
                <a:cubicBezTo>
                  <a:pt x="1973" y="12597"/>
                  <a:pt x="1982" y="12608"/>
                  <a:pt x="1991" y="12617"/>
                </a:cubicBezTo>
                <a:cubicBezTo>
                  <a:pt x="2002" y="12629"/>
                  <a:pt x="2014" y="12633"/>
                  <a:pt x="2026" y="12633"/>
                </a:cubicBezTo>
                <a:cubicBezTo>
                  <a:pt x="2066" y="12633"/>
                  <a:pt x="2103" y="12580"/>
                  <a:pt x="2067" y="12543"/>
                </a:cubicBezTo>
                <a:cubicBezTo>
                  <a:pt x="2058" y="12532"/>
                  <a:pt x="2048" y="12522"/>
                  <a:pt x="2038" y="12513"/>
                </a:cubicBezTo>
                <a:cubicBezTo>
                  <a:pt x="2027" y="12501"/>
                  <a:pt x="2015" y="12496"/>
                  <a:pt x="2003" y="12496"/>
                </a:cubicBezTo>
                <a:close/>
                <a:moveTo>
                  <a:pt x="19364" y="12567"/>
                </a:moveTo>
                <a:cubicBezTo>
                  <a:pt x="19318" y="12567"/>
                  <a:pt x="19318" y="12638"/>
                  <a:pt x="19364" y="12638"/>
                </a:cubicBezTo>
                <a:lnTo>
                  <a:pt x="19380" y="12638"/>
                </a:lnTo>
                <a:cubicBezTo>
                  <a:pt x="19426" y="12638"/>
                  <a:pt x="19426" y="12567"/>
                  <a:pt x="19380" y="12567"/>
                </a:cubicBezTo>
                <a:close/>
                <a:moveTo>
                  <a:pt x="8575" y="12574"/>
                </a:moveTo>
                <a:cubicBezTo>
                  <a:pt x="8530" y="12574"/>
                  <a:pt x="8530" y="12645"/>
                  <a:pt x="8575" y="12645"/>
                </a:cubicBezTo>
                <a:cubicBezTo>
                  <a:pt x="8575" y="12645"/>
                  <a:pt x="8576" y="12645"/>
                  <a:pt x="8576" y="12645"/>
                </a:cubicBezTo>
                <a:cubicBezTo>
                  <a:pt x="8621" y="12645"/>
                  <a:pt x="8621" y="12574"/>
                  <a:pt x="8575" y="12574"/>
                </a:cubicBezTo>
                <a:close/>
                <a:moveTo>
                  <a:pt x="11128" y="12581"/>
                </a:moveTo>
                <a:cubicBezTo>
                  <a:pt x="11082" y="12581"/>
                  <a:pt x="11082" y="12651"/>
                  <a:pt x="11128" y="12651"/>
                </a:cubicBezTo>
                <a:lnTo>
                  <a:pt x="11144" y="12651"/>
                </a:lnTo>
                <a:cubicBezTo>
                  <a:pt x="11144" y="12651"/>
                  <a:pt x="11145" y="12651"/>
                  <a:pt x="11145" y="12651"/>
                </a:cubicBezTo>
                <a:cubicBezTo>
                  <a:pt x="11189" y="12651"/>
                  <a:pt x="11188" y="12581"/>
                  <a:pt x="11144" y="12581"/>
                </a:cubicBezTo>
                <a:close/>
                <a:moveTo>
                  <a:pt x="5451" y="12504"/>
                </a:moveTo>
                <a:cubicBezTo>
                  <a:pt x="5431" y="12504"/>
                  <a:pt x="5421" y="12518"/>
                  <a:pt x="5416" y="12532"/>
                </a:cubicBezTo>
                <a:cubicBezTo>
                  <a:pt x="5409" y="12519"/>
                  <a:pt x="5397" y="12509"/>
                  <a:pt x="5384" y="12506"/>
                </a:cubicBezTo>
                <a:cubicBezTo>
                  <a:pt x="5379" y="12505"/>
                  <a:pt x="5375" y="12504"/>
                  <a:pt x="5370" y="12504"/>
                </a:cubicBezTo>
                <a:cubicBezTo>
                  <a:pt x="5347" y="12504"/>
                  <a:pt x="5326" y="12521"/>
                  <a:pt x="5319" y="12543"/>
                </a:cubicBezTo>
                <a:cubicBezTo>
                  <a:pt x="5314" y="12557"/>
                  <a:pt x="5308" y="12572"/>
                  <a:pt x="5303" y="12587"/>
                </a:cubicBezTo>
                <a:cubicBezTo>
                  <a:pt x="5293" y="12614"/>
                  <a:pt x="5314" y="12646"/>
                  <a:pt x="5340" y="12653"/>
                </a:cubicBezTo>
                <a:cubicBezTo>
                  <a:pt x="5344" y="12654"/>
                  <a:pt x="5349" y="12655"/>
                  <a:pt x="5353" y="12655"/>
                </a:cubicBezTo>
                <a:cubicBezTo>
                  <a:pt x="5376" y="12655"/>
                  <a:pt x="5397" y="12638"/>
                  <a:pt x="5405" y="12616"/>
                </a:cubicBezTo>
                <a:cubicBezTo>
                  <a:pt x="5410" y="12602"/>
                  <a:pt x="5415" y="12586"/>
                  <a:pt x="5421" y="12571"/>
                </a:cubicBezTo>
                <a:cubicBezTo>
                  <a:pt x="5422" y="12569"/>
                  <a:pt x="5424" y="12565"/>
                  <a:pt x="5424" y="12562"/>
                </a:cubicBezTo>
                <a:cubicBezTo>
                  <a:pt x="5429" y="12571"/>
                  <a:pt x="5437" y="12576"/>
                  <a:pt x="5450" y="12576"/>
                </a:cubicBezTo>
                <a:cubicBezTo>
                  <a:pt x="5495" y="12575"/>
                  <a:pt x="5495" y="12504"/>
                  <a:pt x="5451" y="12504"/>
                </a:cubicBezTo>
                <a:close/>
                <a:moveTo>
                  <a:pt x="11337" y="12597"/>
                </a:moveTo>
                <a:cubicBezTo>
                  <a:pt x="11293" y="12597"/>
                  <a:pt x="11293" y="12667"/>
                  <a:pt x="11338" y="12669"/>
                </a:cubicBezTo>
                <a:cubicBezTo>
                  <a:pt x="11385" y="12669"/>
                  <a:pt x="11385" y="12597"/>
                  <a:pt x="11338" y="12597"/>
                </a:cubicBezTo>
                <a:cubicBezTo>
                  <a:pt x="11338" y="12597"/>
                  <a:pt x="11338" y="12597"/>
                  <a:pt x="11337" y="12597"/>
                </a:cubicBezTo>
                <a:close/>
                <a:moveTo>
                  <a:pt x="8155" y="12525"/>
                </a:moveTo>
                <a:cubicBezTo>
                  <a:pt x="8109" y="12525"/>
                  <a:pt x="8079" y="12595"/>
                  <a:pt x="8128" y="12625"/>
                </a:cubicBezTo>
                <a:cubicBezTo>
                  <a:pt x="8153" y="12640"/>
                  <a:pt x="8177" y="12655"/>
                  <a:pt x="8202" y="12670"/>
                </a:cubicBezTo>
                <a:cubicBezTo>
                  <a:pt x="8211" y="12675"/>
                  <a:pt x="8220" y="12678"/>
                  <a:pt x="8229" y="12678"/>
                </a:cubicBezTo>
                <a:cubicBezTo>
                  <a:pt x="8275" y="12678"/>
                  <a:pt x="8306" y="12607"/>
                  <a:pt x="8257" y="12577"/>
                </a:cubicBezTo>
                <a:cubicBezTo>
                  <a:pt x="8232" y="12562"/>
                  <a:pt x="8207" y="12548"/>
                  <a:pt x="8182" y="12533"/>
                </a:cubicBezTo>
                <a:cubicBezTo>
                  <a:pt x="8173" y="12528"/>
                  <a:pt x="8164" y="12525"/>
                  <a:pt x="8155" y="12525"/>
                </a:cubicBezTo>
                <a:close/>
                <a:moveTo>
                  <a:pt x="24884" y="12599"/>
                </a:moveTo>
                <a:cubicBezTo>
                  <a:pt x="24874" y="12599"/>
                  <a:pt x="24864" y="12605"/>
                  <a:pt x="24858" y="12617"/>
                </a:cubicBezTo>
                <a:cubicBezTo>
                  <a:pt x="24852" y="12628"/>
                  <a:pt x="24847" y="12637"/>
                  <a:pt x="24842" y="12648"/>
                </a:cubicBezTo>
                <a:cubicBezTo>
                  <a:pt x="24828" y="12675"/>
                  <a:pt x="24852" y="12701"/>
                  <a:pt x="24876" y="12701"/>
                </a:cubicBezTo>
                <a:cubicBezTo>
                  <a:pt x="24887" y="12701"/>
                  <a:pt x="24897" y="12695"/>
                  <a:pt x="24904" y="12682"/>
                </a:cubicBezTo>
                <a:cubicBezTo>
                  <a:pt x="24909" y="12672"/>
                  <a:pt x="24914" y="12663"/>
                  <a:pt x="24919" y="12653"/>
                </a:cubicBezTo>
                <a:cubicBezTo>
                  <a:pt x="24932" y="12625"/>
                  <a:pt x="24908" y="12599"/>
                  <a:pt x="24884" y="12599"/>
                </a:cubicBezTo>
                <a:close/>
                <a:moveTo>
                  <a:pt x="15731" y="12601"/>
                </a:moveTo>
                <a:cubicBezTo>
                  <a:pt x="15707" y="12601"/>
                  <a:pt x="15682" y="12626"/>
                  <a:pt x="15697" y="12654"/>
                </a:cubicBezTo>
                <a:cubicBezTo>
                  <a:pt x="15706" y="12670"/>
                  <a:pt x="15717" y="12680"/>
                  <a:pt x="15730" y="12687"/>
                </a:cubicBezTo>
                <a:cubicBezTo>
                  <a:pt x="15735" y="12696"/>
                  <a:pt x="15745" y="12702"/>
                  <a:pt x="15758" y="12702"/>
                </a:cubicBezTo>
                <a:lnTo>
                  <a:pt x="15779" y="12702"/>
                </a:lnTo>
                <a:cubicBezTo>
                  <a:pt x="15781" y="12702"/>
                  <a:pt x="15784" y="12701"/>
                  <a:pt x="15787" y="12701"/>
                </a:cubicBezTo>
                <a:lnTo>
                  <a:pt x="15788" y="12701"/>
                </a:lnTo>
                <a:cubicBezTo>
                  <a:pt x="15789" y="12701"/>
                  <a:pt x="15789" y="12700"/>
                  <a:pt x="15791" y="12700"/>
                </a:cubicBezTo>
                <a:cubicBezTo>
                  <a:pt x="15798" y="12697"/>
                  <a:pt x="15803" y="12692"/>
                  <a:pt x="15806" y="12685"/>
                </a:cubicBezTo>
                <a:cubicBezTo>
                  <a:pt x="15810" y="12679"/>
                  <a:pt x="15813" y="12672"/>
                  <a:pt x="15813" y="12665"/>
                </a:cubicBezTo>
                <a:cubicBezTo>
                  <a:pt x="15813" y="12655"/>
                  <a:pt x="15809" y="12648"/>
                  <a:pt x="15803" y="12641"/>
                </a:cubicBezTo>
                <a:cubicBezTo>
                  <a:pt x="15796" y="12638"/>
                  <a:pt x="15788" y="12633"/>
                  <a:pt x="15777" y="12632"/>
                </a:cubicBezTo>
                <a:cubicBezTo>
                  <a:pt x="15776" y="12632"/>
                  <a:pt x="15775" y="12630"/>
                  <a:pt x="15773" y="12630"/>
                </a:cubicBezTo>
                <a:cubicBezTo>
                  <a:pt x="15766" y="12629"/>
                  <a:pt x="15761" y="12624"/>
                  <a:pt x="15759" y="12618"/>
                </a:cubicBezTo>
                <a:cubicBezTo>
                  <a:pt x="15752" y="12606"/>
                  <a:pt x="15742" y="12601"/>
                  <a:pt x="15731" y="12601"/>
                </a:cubicBezTo>
                <a:close/>
                <a:moveTo>
                  <a:pt x="17218" y="12558"/>
                </a:moveTo>
                <a:cubicBezTo>
                  <a:pt x="17199" y="12558"/>
                  <a:pt x="17179" y="12569"/>
                  <a:pt x="17169" y="12586"/>
                </a:cubicBezTo>
                <a:cubicBezTo>
                  <a:pt x="17154" y="12613"/>
                  <a:pt x="17165" y="12642"/>
                  <a:pt x="17189" y="12659"/>
                </a:cubicBezTo>
                <a:cubicBezTo>
                  <a:pt x="17209" y="12675"/>
                  <a:pt x="17228" y="12690"/>
                  <a:pt x="17249" y="12703"/>
                </a:cubicBezTo>
                <a:cubicBezTo>
                  <a:pt x="17256" y="12708"/>
                  <a:pt x="17265" y="12710"/>
                  <a:pt x="17274" y="12710"/>
                </a:cubicBezTo>
                <a:cubicBezTo>
                  <a:pt x="17293" y="12710"/>
                  <a:pt x="17314" y="12700"/>
                  <a:pt x="17322" y="12684"/>
                </a:cubicBezTo>
                <a:cubicBezTo>
                  <a:pt x="17338" y="12656"/>
                  <a:pt x="17326" y="12628"/>
                  <a:pt x="17303" y="12611"/>
                </a:cubicBezTo>
                <a:cubicBezTo>
                  <a:pt x="17284" y="12595"/>
                  <a:pt x="17264" y="12581"/>
                  <a:pt x="17243" y="12566"/>
                </a:cubicBezTo>
                <a:cubicBezTo>
                  <a:pt x="17235" y="12561"/>
                  <a:pt x="17227" y="12558"/>
                  <a:pt x="17218" y="12558"/>
                </a:cubicBezTo>
                <a:close/>
                <a:moveTo>
                  <a:pt x="16405" y="12649"/>
                </a:moveTo>
                <a:cubicBezTo>
                  <a:pt x="16358" y="12649"/>
                  <a:pt x="16358" y="12719"/>
                  <a:pt x="16405" y="12719"/>
                </a:cubicBezTo>
                <a:lnTo>
                  <a:pt x="16420" y="12719"/>
                </a:lnTo>
                <a:cubicBezTo>
                  <a:pt x="16466" y="12719"/>
                  <a:pt x="16466" y="12649"/>
                  <a:pt x="16420" y="12649"/>
                </a:cubicBezTo>
                <a:close/>
                <a:moveTo>
                  <a:pt x="1430" y="12569"/>
                </a:moveTo>
                <a:cubicBezTo>
                  <a:pt x="1412" y="12569"/>
                  <a:pt x="1394" y="12579"/>
                  <a:pt x="1383" y="12596"/>
                </a:cubicBezTo>
                <a:cubicBezTo>
                  <a:pt x="1373" y="12612"/>
                  <a:pt x="1364" y="12627"/>
                  <a:pt x="1354" y="12640"/>
                </a:cubicBezTo>
                <a:cubicBezTo>
                  <a:pt x="1338" y="12664"/>
                  <a:pt x="1349" y="12700"/>
                  <a:pt x="1373" y="12714"/>
                </a:cubicBezTo>
                <a:cubicBezTo>
                  <a:pt x="1381" y="12718"/>
                  <a:pt x="1390" y="12720"/>
                  <a:pt x="1398" y="12720"/>
                </a:cubicBezTo>
                <a:cubicBezTo>
                  <a:pt x="1417" y="12720"/>
                  <a:pt x="1435" y="12711"/>
                  <a:pt x="1446" y="12695"/>
                </a:cubicBezTo>
                <a:cubicBezTo>
                  <a:pt x="1456" y="12679"/>
                  <a:pt x="1466" y="12664"/>
                  <a:pt x="1476" y="12650"/>
                </a:cubicBezTo>
                <a:cubicBezTo>
                  <a:pt x="1492" y="12627"/>
                  <a:pt x="1482" y="12591"/>
                  <a:pt x="1456" y="12576"/>
                </a:cubicBezTo>
                <a:cubicBezTo>
                  <a:pt x="1448" y="12571"/>
                  <a:pt x="1439" y="12569"/>
                  <a:pt x="1430" y="12569"/>
                </a:cubicBezTo>
                <a:close/>
                <a:moveTo>
                  <a:pt x="10742" y="12624"/>
                </a:moveTo>
                <a:cubicBezTo>
                  <a:pt x="10718" y="12624"/>
                  <a:pt x="10694" y="12650"/>
                  <a:pt x="10709" y="12677"/>
                </a:cubicBezTo>
                <a:cubicBezTo>
                  <a:pt x="10714" y="12687"/>
                  <a:pt x="10719" y="12698"/>
                  <a:pt x="10725" y="12707"/>
                </a:cubicBezTo>
                <a:cubicBezTo>
                  <a:pt x="10731" y="12720"/>
                  <a:pt x="10741" y="12725"/>
                  <a:pt x="10752" y="12725"/>
                </a:cubicBezTo>
                <a:cubicBezTo>
                  <a:pt x="10775" y="12725"/>
                  <a:pt x="10800" y="12700"/>
                  <a:pt x="10785" y="12672"/>
                </a:cubicBezTo>
                <a:cubicBezTo>
                  <a:pt x="10780" y="12661"/>
                  <a:pt x="10775" y="12653"/>
                  <a:pt x="10770" y="12642"/>
                </a:cubicBezTo>
                <a:cubicBezTo>
                  <a:pt x="10763" y="12630"/>
                  <a:pt x="10752" y="12624"/>
                  <a:pt x="10742" y="12624"/>
                </a:cubicBezTo>
                <a:close/>
                <a:moveTo>
                  <a:pt x="6328" y="12676"/>
                </a:moveTo>
                <a:cubicBezTo>
                  <a:pt x="6310" y="12676"/>
                  <a:pt x="6292" y="12687"/>
                  <a:pt x="6292" y="12711"/>
                </a:cubicBezTo>
                <a:lnTo>
                  <a:pt x="6292" y="12726"/>
                </a:lnTo>
                <a:cubicBezTo>
                  <a:pt x="6292" y="12749"/>
                  <a:pt x="6310" y="12760"/>
                  <a:pt x="6328" y="12760"/>
                </a:cubicBezTo>
                <a:cubicBezTo>
                  <a:pt x="6346" y="12760"/>
                  <a:pt x="6363" y="12749"/>
                  <a:pt x="6363" y="12726"/>
                </a:cubicBezTo>
                <a:lnTo>
                  <a:pt x="6363" y="12711"/>
                </a:lnTo>
                <a:cubicBezTo>
                  <a:pt x="6363" y="12687"/>
                  <a:pt x="6346" y="12676"/>
                  <a:pt x="6328" y="12676"/>
                </a:cubicBezTo>
                <a:close/>
                <a:moveTo>
                  <a:pt x="10094" y="12605"/>
                </a:moveTo>
                <a:cubicBezTo>
                  <a:pt x="10053" y="12605"/>
                  <a:pt x="10016" y="12659"/>
                  <a:pt x="10053" y="12696"/>
                </a:cubicBezTo>
                <a:cubicBezTo>
                  <a:pt x="10078" y="12720"/>
                  <a:pt x="10103" y="12745"/>
                  <a:pt x="10128" y="12771"/>
                </a:cubicBezTo>
                <a:cubicBezTo>
                  <a:pt x="10139" y="12783"/>
                  <a:pt x="10152" y="12787"/>
                  <a:pt x="10164" y="12787"/>
                </a:cubicBezTo>
                <a:cubicBezTo>
                  <a:pt x="10205" y="12787"/>
                  <a:pt x="10241" y="12734"/>
                  <a:pt x="10204" y="12697"/>
                </a:cubicBezTo>
                <a:cubicBezTo>
                  <a:pt x="10180" y="12671"/>
                  <a:pt x="10155" y="12646"/>
                  <a:pt x="10129" y="12621"/>
                </a:cubicBezTo>
                <a:cubicBezTo>
                  <a:pt x="10118" y="12610"/>
                  <a:pt x="10106" y="12605"/>
                  <a:pt x="10094" y="12605"/>
                </a:cubicBezTo>
                <a:close/>
                <a:moveTo>
                  <a:pt x="19649" y="12668"/>
                </a:moveTo>
                <a:cubicBezTo>
                  <a:pt x="19631" y="12668"/>
                  <a:pt x="19614" y="12676"/>
                  <a:pt x="19604" y="12695"/>
                </a:cubicBezTo>
                <a:cubicBezTo>
                  <a:pt x="19590" y="12718"/>
                  <a:pt x="19599" y="12755"/>
                  <a:pt x="19624" y="12768"/>
                </a:cubicBezTo>
                <a:cubicBezTo>
                  <a:pt x="19634" y="12773"/>
                  <a:pt x="19643" y="12779"/>
                  <a:pt x="19653" y="12784"/>
                </a:cubicBezTo>
                <a:cubicBezTo>
                  <a:pt x="19662" y="12788"/>
                  <a:pt x="19672" y="12790"/>
                  <a:pt x="19681" y="12790"/>
                </a:cubicBezTo>
                <a:cubicBezTo>
                  <a:pt x="19699" y="12790"/>
                  <a:pt x="19716" y="12782"/>
                  <a:pt x="19727" y="12764"/>
                </a:cubicBezTo>
                <a:cubicBezTo>
                  <a:pt x="19741" y="12740"/>
                  <a:pt x="19734" y="12703"/>
                  <a:pt x="19708" y="12691"/>
                </a:cubicBezTo>
                <a:cubicBezTo>
                  <a:pt x="19697" y="12685"/>
                  <a:pt x="19688" y="12680"/>
                  <a:pt x="19677" y="12675"/>
                </a:cubicBezTo>
                <a:cubicBezTo>
                  <a:pt x="19668" y="12670"/>
                  <a:pt x="19658" y="12668"/>
                  <a:pt x="19649" y="12668"/>
                </a:cubicBezTo>
                <a:close/>
                <a:moveTo>
                  <a:pt x="21901" y="12698"/>
                </a:moveTo>
                <a:cubicBezTo>
                  <a:pt x="21877" y="12698"/>
                  <a:pt x="21852" y="12723"/>
                  <a:pt x="21867" y="12750"/>
                </a:cubicBezTo>
                <a:cubicBezTo>
                  <a:pt x="21872" y="12761"/>
                  <a:pt x="21877" y="12770"/>
                  <a:pt x="21882" y="12781"/>
                </a:cubicBezTo>
                <a:cubicBezTo>
                  <a:pt x="21889" y="12793"/>
                  <a:pt x="21900" y="12799"/>
                  <a:pt x="21910" y="12799"/>
                </a:cubicBezTo>
                <a:cubicBezTo>
                  <a:pt x="21934" y="12799"/>
                  <a:pt x="21958" y="12773"/>
                  <a:pt x="21943" y="12745"/>
                </a:cubicBezTo>
                <a:cubicBezTo>
                  <a:pt x="21937" y="12735"/>
                  <a:pt x="21932" y="12726"/>
                  <a:pt x="21929" y="12716"/>
                </a:cubicBezTo>
                <a:cubicBezTo>
                  <a:pt x="21922" y="12703"/>
                  <a:pt x="21911" y="12698"/>
                  <a:pt x="21901" y="12698"/>
                </a:cubicBezTo>
                <a:close/>
                <a:moveTo>
                  <a:pt x="14674" y="12720"/>
                </a:moveTo>
                <a:cubicBezTo>
                  <a:pt x="14640" y="12720"/>
                  <a:pt x="14629" y="12777"/>
                  <a:pt x="14667" y="12790"/>
                </a:cubicBezTo>
                <a:cubicBezTo>
                  <a:pt x="14681" y="12795"/>
                  <a:pt x="14697" y="12801"/>
                  <a:pt x="14712" y="12806"/>
                </a:cubicBezTo>
                <a:cubicBezTo>
                  <a:pt x="14716" y="12807"/>
                  <a:pt x="14720" y="12808"/>
                  <a:pt x="14724" y="12808"/>
                </a:cubicBezTo>
                <a:cubicBezTo>
                  <a:pt x="14758" y="12808"/>
                  <a:pt x="14770" y="12752"/>
                  <a:pt x="14732" y="12738"/>
                </a:cubicBezTo>
                <a:cubicBezTo>
                  <a:pt x="14717" y="12733"/>
                  <a:pt x="14701" y="12727"/>
                  <a:pt x="14687" y="12722"/>
                </a:cubicBezTo>
                <a:cubicBezTo>
                  <a:pt x="14682" y="12720"/>
                  <a:pt x="14678" y="12720"/>
                  <a:pt x="14674" y="12720"/>
                </a:cubicBezTo>
                <a:close/>
                <a:moveTo>
                  <a:pt x="7179" y="12658"/>
                </a:moveTo>
                <a:cubicBezTo>
                  <a:pt x="7138" y="12658"/>
                  <a:pt x="7101" y="12711"/>
                  <a:pt x="7139" y="12748"/>
                </a:cubicBezTo>
                <a:lnTo>
                  <a:pt x="7184" y="12792"/>
                </a:lnTo>
                <a:cubicBezTo>
                  <a:pt x="7195" y="12804"/>
                  <a:pt x="7208" y="12809"/>
                  <a:pt x="7221" y="12809"/>
                </a:cubicBezTo>
                <a:cubicBezTo>
                  <a:pt x="7261" y="12809"/>
                  <a:pt x="7296" y="12756"/>
                  <a:pt x="7259" y="12718"/>
                </a:cubicBezTo>
                <a:lnTo>
                  <a:pt x="7215" y="12674"/>
                </a:lnTo>
                <a:cubicBezTo>
                  <a:pt x="7204" y="12663"/>
                  <a:pt x="7191" y="12658"/>
                  <a:pt x="7179" y="12658"/>
                </a:cubicBezTo>
                <a:close/>
                <a:moveTo>
                  <a:pt x="4255" y="12745"/>
                </a:moveTo>
                <a:cubicBezTo>
                  <a:pt x="4238" y="12745"/>
                  <a:pt x="4220" y="12757"/>
                  <a:pt x="4220" y="12780"/>
                </a:cubicBezTo>
                <a:lnTo>
                  <a:pt x="4220" y="12795"/>
                </a:lnTo>
                <a:cubicBezTo>
                  <a:pt x="4220" y="12818"/>
                  <a:pt x="4238" y="12830"/>
                  <a:pt x="4255" y="12830"/>
                </a:cubicBezTo>
                <a:cubicBezTo>
                  <a:pt x="4273" y="12830"/>
                  <a:pt x="4290" y="12818"/>
                  <a:pt x="4290" y="12795"/>
                </a:cubicBezTo>
                <a:lnTo>
                  <a:pt x="4290" y="12780"/>
                </a:lnTo>
                <a:cubicBezTo>
                  <a:pt x="4290" y="12757"/>
                  <a:pt x="4273" y="12745"/>
                  <a:pt x="4255" y="12745"/>
                </a:cubicBezTo>
                <a:close/>
                <a:moveTo>
                  <a:pt x="7688" y="12783"/>
                </a:moveTo>
                <a:cubicBezTo>
                  <a:pt x="7670" y="12783"/>
                  <a:pt x="7652" y="12794"/>
                  <a:pt x="7652" y="12817"/>
                </a:cubicBezTo>
                <a:lnTo>
                  <a:pt x="7652" y="12848"/>
                </a:lnTo>
                <a:cubicBezTo>
                  <a:pt x="7652" y="12871"/>
                  <a:pt x="7670" y="12882"/>
                  <a:pt x="7688" y="12882"/>
                </a:cubicBezTo>
                <a:cubicBezTo>
                  <a:pt x="7705" y="12882"/>
                  <a:pt x="7723" y="12871"/>
                  <a:pt x="7723" y="12848"/>
                </a:cubicBezTo>
                <a:lnTo>
                  <a:pt x="7723" y="12817"/>
                </a:lnTo>
                <a:cubicBezTo>
                  <a:pt x="7723" y="12794"/>
                  <a:pt x="7705" y="12783"/>
                  <a:pt x="7688" y="12783"/>
                </a:cubicBezTo>
                <a:close/>
                <a:moveTo>
                  <a:pt x="12298" y="12855"/>
                </a:moveTo>
                <a:cubicBezTo>
                  <a:pt x="12255" y="12855"/>
                  <a:pt x="12254" y="12925"/>
                  <a:pt x="12299" y="12926"/>
                </a:cubicBezTo>
                <a:cubicBezTo>
                  <a:pt x="12345" y="12926"/>
                  <a:pt x="12345" y="12855"/>
                  <a:pt x="12299" y="12855"/>
                </a:cubicBezTo>
                <a:cubicBezTo>
                  <a:pt x="12299" y="12855"/>
                  <a:pt x="12298" y="12855"/>
                  <a:pt x="12298" y="12855"/>
                </a:cubicBezTo>
                <a:close/>
                <a:moveTo>
                  <a:pt x="113" y="12853"/>
                </a:moveTo>
                <a:cubicBezTo>
                  <a:pt x="108" y="12853"/>
                  <a:pt x="104" y="12853"/>
                  <a:pt x="99" y="12854"/>
                </a:cubicBezTo>
                <a:cubicBezTo>
                  <a:pt x="58" y="12863"/>
                  <a:pt x="70" y="12922"/>
                  <a:pt x="108" y="12923"/>
                </a:cubicBezTo>
                <a:cubicBezTo>
                  <a:pt x="113" y="12933"/>
                  <a:pt x="125" y="12939"/>
                  <a:pt x="137" y="12939"/>
                </a:cubicBezTo>
                <a:cubicBezTo>
                  <a:pt x="144" y="12939"/>
                  <a:pt x="150" y="12937"/>
                  <a:pt x="155" y="12934"/>
                </a:cubicBezTo>
                <a:cubicBezTo>
                  <a:pt x="173" y="12923"/>
                  <a:pt x="176" y="12902"/>
                  <a:pt x="168" y="12885"/>
                </a:cubicBezTo>
                <a:cubicBezTo>
                  <a:pt x="158" y="12863"/>
                  <a:pt x="136" y="12853"/>
                  <a:pt x="113" y="12853"/>
                </a:cubicBezTo>
                <a:close/>
                <a:moveTo>
                  <a:pt x="6258" y="12863"/>
                </a:moveTo>
                <a:cubicBezTo>
                  <a:pt x="6224" y="12863"/>
                  <a:pt x="6214" y="12921"/>
                  <a:pt x="6251" y="12934"/>
                </a:cubicBezTo>
                <a:cubicBezTo>
                  <a:pt x="6265" y="12939"/>
                  <a:pt x="6281" y="12944"/>
                  <a:pt x="6295" y="12951"/>
                </a:cubicBezTo>
                <a:cubicBezTo>
                  <a:pt x="6300" y="12953"/>
                  <a:pt x="6304" y="12954"/>
                  <a:pt x="6308" y="12954"/>
                </a:cubicBezTo>
                <a:cubicBezTo>
                  <a:pt x="6343" y="12954"/>
                  <a:pt x="6354" y="12897"/>
                  <a:pt x="6315" y="12883"/>
                </a:cubicBezTo>
                <a:cubicBezTo>
                  <a:pt x="6301" y="12878"/>
                  <a:pt x="6285" y="12873"/>
                  <a:pt x="6270" y="12866"/>
                </a:cubicBezTo>
                <a:cubicBezTo>
                  <a:pt x="6266" y="12864"/>
                  <a:pt x="6262" y="12863"/>
                  <a:pt x="6258" y="12863"/>
                </a:cubicBezTo>
                <a:close/>
                <a:moveTo>
                  <a:pt x="434" y="12852"/>
                </a:moveTo>
                <a:cubicBezTo>
                  <a:pt x="424" y="12852"/>
                  <a:pt x="413" y="12858"/>
                  <a:pt x="407" y="12871"/>
                </a:cubicBezTo>
                <a:cubicBezTo>
                  <a:pt x="401" y="12881"/>
                  <a:pt x="396" y="12891"/>
                  <a:pt x="391" y="12901"/>
                </a:cubicBezTo>
                <a:cubicBezTo>
                  <a:pt x="377" y="12929"/>
                  <a:pt x="401" y="12955"/>
                  <a:pt x="425" y="12955"/>
                </a:cubicBezTo>
                <a:cubicBezTo>
                  <a:pt x="436" y="12955"/>
                  <a:pt x="446" y="12950"/>
                  <a:pt x="453" y="12937"/>
                </a:cubicBezTo>
                <a:cubicBezTo>
                  <a:pt x="458" y="12926"/>
                  <a:pt x="463" y="12917"/>
                  <a:pt x="469" y="12906"/>
                </a:cubicBezTo>
                <a:cubicBezTo>
                  <a:pt x="481" y="12878"/>
                  <a:pt x="457" y="12852"/>
                  <a:pt x="434" y="12852"/>
                </a:cubicBezTo>
                <a:close/>
                <a:moveTo>
                  <a:pt x="23987" y="12868"/>
                </a:moveTo>
                <a:cubicBezTo>
                  <a:pt x="23981" y="12868"/>
                  <a:pt x="23975" y="12870"/>
                  <a:pt x="23968" y="12874"/>
                </a:cubicBezTo>
                <a:cubicBezTo>
                  <a:pt x="23953" y="12884"/>
                  <a:pt x="23938" y="12894"/>
                  <a:pt x="23924" y="12904"/>
                </a:cubicBezTo>
                <a:cubicBezTo>
                  <a:pt x="23892" y="12924"/>
                  <a:pt x="23911" y="12971"/>
                  <a:pt x="23941" y="12971"/>
                </a:cubicBezTo>
                <a:cubicBezTo>
                  <a:pt x="23947" y="12971"/>
                  <a:pt x="23953" y="12969"/>
                  <a:pt x="23959" y="12965"/>
                </a:cubicBezTo>
                <a:cubicBezTo>
                  <a:pt x="23975" y="12955"/>
                  <a:pt x="23989" y="12946"/>
                  <a:pt x="24004" y="12936"/>
                </a:cubicBezTo>
                <a:cubicBezTo>
                  <a:pt x="24036" y="12914"/>
                  <a:pt x="24016" y="12868"/>
                  <a:pt x="23987" y="12868"/>
                </a:cubicBezTo>
                <a:close/>
                <a:moveTo>
                  <a:pt x="5944" y="12913"/>
                </a:moveTo>
                <a:cubicBezTo>
                  <a:pt x="5898" y="12913"/>
                  <a:pt x="5898" y="12984"/>
                  <a:pt x="5944" y="12984"/>
                </a:cubicBezTo>
                <a:lnTo>
                  <a:pt x="5960" y="12984"/>
                </a:lnTo>
                <a:cubicBezTo>
                  <a:pt x="6005" y="12984"/>
                  <a:pt x="6006" y="12913"/>
                  <a:pt x="5960" y="12913"/>
                </a:cubicBezTo>
                <a:close/>
                <a:moveTo>
                  <a:pt x="5147" y="12850"/>
                </a:moveTo>
                <a:cubicBezTo>
                  <a:pt x="5138" y="12850"/>
                  <a:pt x="5129" y="12853"/>
                  <a:pt x="5123" y="12860"/>
                </a:cubicBezTo>
                <a:cubicBezTo>
                  <a:pt x="5104" y="12885"/>
                  <a:pt x="5083" y="12911"/>
                  <a:pt x="5063" y="12936"/>
                </a:cubicBezTo>
                <a:cubicBezTo>
                  <a:pt x="5052" y="12951"/>
                  <a:pt x="5049" y="12970"/>
                  <a:pt x="5063" y="12985"/>
                </a:cubicBezTo>
                <a:cubicBezTo>
                  <a:pt x="5070" y="12992"/>
                  <a:pt x="5080" y="12996"/>
                  <a:pt x="5089" y="12996"/>
                </a:cubicBezTo>
                <a:cubicBezTo>
                  <a:pt x="5098" y="12996"/>
                  <a:pt x="5107" y="12993"/>
                  <a:pt x="5113" y="12985"/>
                </a:cubicBezTo>
                <a:cubicBezTo>
                  <a:pt x="5132" y="12960"/>
                  <a:pt x="5153" y="12936"/>
                  <a:pt x="5173" y="12911"/>
                </a:cubicBezTo>
                <a:cubicBezTo>
                  <a:pt x="5185" y="12895"/>
                  <a:pt x="5188" y="12875"/>
                  <a:pt x="5173" y="12860"/>
                </a:cubicBezTo>
                <a:cubicBezTo>
                  <a:pt x="5167" y="12854"/>
                  <a:pt x="5157" y="12850"/>
                  <a:pt x="5147" y="12850"/>
                </a:cubicBezTo>
                <a:close/>
                <a:moveTo>
                  <a:pt x="2507" y="12873"/>
                </a:moveTo>
                <a:cubicBezTo>
                  <a:pt x="2497" y="12873"/>
                  <a:pt x="2486" y="12878"/>
                  <a:pt x="2480" y="12891"/>
                </a:cubicBezTo>
                <a:cubicBezTo>
                  <a:pt x="2469" y="12911"/>
                  <a:pt x="2460" y="12932"/>
                  <a:pt x="2450" y="12951"/>
                </a:cubicBezTo>
                <a:cubicBezTo>
                  <a:pt x="2435" y="12979"/>
                  <a:pt x="2460" y="13005"/>
                  <a:pt x="2483" y="13005"/>
                </a:cubicBezTo>
                <a:cubicBezTo>
                  <a:pt x="2494" y="13005"/>
                  <a:pt x="2505" y="12999"/>
                  <a:pt x="2511" y="12986"/>
                </a:cubicBezTo>
                <a:cubicBezTo>
                  <a:pt x="2522" y="12967"/>
                  <a:pt x="2530" y="12946"/>
                  <a:pt x="2541" y="12926"/>
                </a:cubicBezTo>
                <a:cubicBezTo>
                  <a:pt x="2554" y="12899"/>
                  <a:pt x="2530" y="12873"/>
                  <a:pt x="2507" y="12873"/>
                </a:cubicBezTo>
                <a:close/>
                <a:moveTo>
                  <a:pt x="18719" y="12807"/>
                </a:moveTo>
                <a:cubicBezTo>
                  <a:pt x="18705" y="12807"/>
                  <a:pt x="18692" y="12814"/>
                  <a:pt x="18687" y="12832"/>
                </a:cubicBezTo>
                <a:cubicBezTo>
                  <a:pt x="18674" y="12879"/>
                  <a:pt x="18667" y="12927"/>
                  <a:pt x="18667" y="12976"/>
                </a:cubicBezTo>
                <a:cubicBezTo>
                  <a:pt x="18667" y="12999"/>
                  <a:pt x="18685" y="13010"/>
                  <a:pt x="18703" y="13010"/>
                </a:cubicBezTo>
                <a:cubicBezTo>
                  <a:pt x="18721" y="13010"/>
                  <a:pt x="18739" y="12999"/>
                  <a:pt x="18739" y="12976"/>
                </a:cubicBezTo>
                <a:cubicBezTo>
                  <a:pt x="18740" y="12934"/>
                  <a:pt x="18745" y="12892"/>
                  <a:pt x="18755" y="12852"/>
                </a:cubicBezTo>
                <a:cubicBezTo>
                  <a:pt x="18762" y="12825"/>
                  <a:pt x="18740" y="12807"/>
                  <a:pt x="18719" y="12807"/>
                </a:cubicBezTo>
                <a:close/>
                <a:moveTo>
                  <a:pt x="9656" y="12953"/>
                </a:moveTo>
                <a:cubicBezTo>
                  <a:pt x="9610" y="12953"/>
                  <a:pt x="9610" y="13023"/>
                  <a:pt x="9656" y="13023"/>
                </a:cubicBezTo>
                <a:cubicBezTo>
                  <a:pt x="9701" y="13023"/>
                  <a:pt x="9701" y="12953"/>
                  <a:pt x="9656" y="12953"/>
                </a:cubicBezTo>
                <a:close/>
                <a:moveTo>
                  <a:pt x="11730" y="12944"/>
                </a:moveTo>
                <a:cubicBezTo>
                  <a:pt x="11721" y="12944"/>
                  <a:pt x="11711" y="12947"/>
                  <a:pt x="11704" y="12954"/>
                </a:cubicBezTo>
                <a:cubicBezTo>
                  <a:pt x="11698" y="12958"/>
                  <a:pt x="11692" y="12959"/>
                  <a:pt x="11685" y="12959"/>
                </a:cubicBezTo>
                <a:cubicBezTo>
                  <a:pt x="11683" y="12959"/>
                  <a:pt x="11680" y="12959"/>
                  <a:pt x="11678" y="12959"/>
                </a:cubicBezTo>
                <a:cubicBezTo>
                  <a:pt x="11675" y="12958"/>
                  <a:pt x="11672" y="12958"/>
                  <a:pt x="11669" y="12958"/>
                </a:cubicBezTo>
                <a:cubicBezTo>
                  <a:pt x="11630" y="12958"/>
                  <a:pt x="11616" y="13018"/>
                  <a:pt x="11658" y="13027"/>
                </a:cubicBezTo>
                <a:cubicBezTo>
                  <a:pt x="11667" y="13029"/>
                  <a:pt x="11676" y="13031"/>
                  <a:pt x="11685" y="13031"/>
                </a:cubicBezTo>
                <a:cubicBezTo>
                  <a:pt x="11710" y="13031"/>
                  <a:pt x="11732" y="13021"/>
                  <a:pt x="11752" y="13004"/>
                </a:cubicBezTo>
                <a:cubicBezTo>
                  <a:pt x="11766" y="12991"/>
                  <a:pt x="11765" y="12965"/>
                  <a:pt x="11752" y="12954"/>
                </a:cubicBezTo>
                <a:cubicBezTo>
                  <a:pt x="11746" y="12947"/>
                  <a:pt x="11738" y="12944"/>
                  <a:pt x="11730" y="12944"/>
                </a:cubicBezTo>
                <a:close/>
                <a:moveTo>
                  <a:pt x="12990" y="12916"/>
                </a:moveTo>
                <a:cubicBezTo>
                  <a:pt x="12982" y="12916"/>
                  <a:pt x="12974" y="12919"/>
                  <a:pt x="12966" y="12926"/>
                </a:cubicBezTo>
                <a:lnTo>
                  <a:pt x="12921" y="12970"/>
                </a:lnTo>
                <a:cubicBezTo>
                  <a:pt x="12896" y="12996"/>
                  <a:pt x="12921" y="13031"/>
                  <a:pt x="12948" y="13031"/>
                </a:cubicBezTo>
                <a:cubicBezTo>
                  <a:pt x="12956" y="13031"/>
                  <a:pt x="12964" y="13028"/>
                  <a:pt x="12972" y="13021"/>
                </a:cubicBezTo>
                <a:lnTo>
                  <a:pt x="13016" y="12976"/>
                </a:lnTo>
                <a:cubicBezTo>
                  <a:pt x="13041" y="12951"/>
                  <a:pt x="13017" y="12916"/>
                  <a:pt x="12990" y="12916"/>
                </a:cubicBezTo>
                <a:close/>
                <a:moveTo>
                  <a:pt x="16584" y="12995"/>
                </a:moveTo>
                <a:cubicBezTo>
                  <a:pt x="16539" y="12995"/>
                  <a:pt x="16539" y="13067"/>
                  <a:pt x="16584" y="13067"/>
                </a:cubicBezTo>
                <a:lnTo>
                  <a:pt x="16599" y="13067"/>
                </a:lnTo>
                <a:cubicBezTo>
                  <a:pt x="16646" y="13067"/>
                  <a:pt x="16646" y="12995"/>
                  <a:pt x="16599" y="12995"/>
                </a:cubicBezTo>
                <a:close/>
                <a:moveTo>
                  <a:pt x="24618" y="13005"/>
                </a:moveTo>
                <a:cubicBezTo>
                  <a:pt x="24572" y="13005"/>
                  <a:pt x="24572" y="13075"/>
                  <a:pt x="24618" y="13075"/>
                </a:cubicBezTo>
                <a:lnTo>
                  <a:pt x="24648" y="13075"/>
                </a:lnTo>
                <a:cubicBezTo>
                  <a:pt x="24649" y="13075"/>
                  <a:pt x="24649" y="13075"/>
                  <a:pt x="24650" y="13075"/>
                </a:cubicBezTo>
                <a:cubicBezTo>
                  <a:pt x="24694" y="13075"/>
                  <a:pt x="24694" y="13005"/>
                  <a:pt x="24648" y="13005"/>
                </a:cubicBezTo>
                <a:close/>
                <a:moveTo>
                  <a:pt x="6598" y="13006"/>
                </a:moveTo>
                <a:cubicBezTo>
                  <a:pt x="6552" y="13006"/>
                  <a:pt x="6552" y="13077"/>
                  <a:pt x="6598" y="13077"/>
                </a:cubicBezTo>
                <a:cubicBezTo>
                  <a:pt x="6644" y="13077"/>
                  <a:pt x="6644" y="13006"/>
                  <a:pt x="6598" y="13006"/>
                </a:cubicBezTo>
                <a:close/>
                <a:moveTo>
                  <a:pt x="17982" y="12938"/>
                </a:moveTo>
                <a:cubicBezTo>
                  <a:pt x="17955" y="12938"/>
                  <a:pt x="17929" y="12955"/>
                  <a:pt x="17929" y="12989"/>
                </a:cubicBezTo>
                <a:lnTo>
                  <a:pt x="17929" y="13033"/>
                </a:lnTo>
                <a:cubicBezTo>
                  <a:pt x="17929" y="13068"/>
                  <a:pt x="17956" y="13086"/>
                  <a:pt x="17983" y="13086"/>
                </a:cubicBezTo>
                <a:cubicBezTo>
                  <a:pt x="18010" y="13086"/>
                  <a:pt x="18037" y="13068"/>
                  <a:pt x="18037" y="13033"/>
                </a:cubicBezTo>
                <a:lnTo>
                  <a:pt x="18037" y="12989"/>
                </a:lnTo>
                <a:cubicBezTo>
                  <a:pt x="18036" y="12955"/>
                  <a:pt x="18009" y="12938"/>
                  <a:pt x="17982" y="12938"/>
                </a:cubicBezTo>
                <a:close/>
                <a:moveTo>
                  <a:pt x="20328" y="12972"/>
                </a:moveTo>
                <a:cubicBezTo>
                  <a:pt x="20287" y="12972"/>
                  <a:pt x="20250" y="13025"/>
                  <a:pt x="20287" y="13063"/>
                </a:cubicBezTo>
                <a:lnTo>
                  <a:pt x="20303" y="13078"/>
                </a:lnTo>
                <a:cubicBezTo>
                  <a:pt x="20314" y="13089"/>
                  <a:pt x="20326" y="13094"/>
                  <a:pt x="20338" y="13094"/>
                </a:cubicBezTo>
                <a:cubicBezTo>
                  <a:pt x="20379" y="13094"/>
                  <a:pt x="20416" y="13041"/>
                  <a:pt x="20379" y="13004"/>
                </a:cubicBezTo>
                <a:lnTo>
                  <a:pt x="20363" y="12988"/>
                </a:lnTo>
                <a:cubicBezTo>
                  <a:pt x="20352" y="12977"/>
                  <a:pt x="20340" y="12972"/>
                  <a:pt x="20328" y="12972"/>
                </a:cubicBezTo>
                <a:close/>
                <a:moveTo>
                  <a:pt x="18344" y="12999"/>
                </a:moveTo>
                <a:cubicBezTo>
                  <a:pt x="18317" y="12999"/>
                  <a:pt x="18293" y="13034"/>
                  <a:pt x="18317" y="13059"/>
                </a:cubicBezTo>
                <a:cubicBezTo>
                  <a:pt x="18328" y="13070"/>
                  <a:pt x="18338" y="13079"/>
                  <a:pt x="18348" y="13090"/>
                </a:cubicBezTo>
                <a:cubicBezTo>
                  <a:pt x="18355" y="13097"/>
                  <a:pt x="18364" y="13100"/>
                  <a:pt x="18372" y="13100"/>
                </a:cubicBezTo>
                <a:cubicBezTo>
                  <a:pt x="18399" y="13100"/>
                  <a:pt x="18424" y="13065"/>
                  <a:pt x="18398" y="13041"/>
                </a:cubicBezTo>
                <a:cubicBezTo>
                  <a:pt x="18388" y="13030"/>
                  <a:pt x="18377" y="13021"/>
                  <a:pt x="18368" y="13010"/>
                </a:cubicBezTo>
                <a:cubicBezTo>
                  <a:pt x="18361" y="13003"/>
                  <a:pt x="18352" y="12999"/>
                  <a:pt x="18344" y="12999"/>
                </a:cubicBezTo>
                <a:close/>
                <a:moveTo>
                  <a:pt x="13717" y="12958"/>
                </a:moveTo>
                <a:cubicBezTo>
                  <a:pt x="13696" y="12958"/>
                  <a:pt x="13674" y="12975"/>
                  <a:pt x="13680" y="13002"/>
                </a:cubicBezTo>
                <a:lnTo>
                  <a:pt x="13695" y="13076"/>
                </a:lnTo>
                <a:cubicBezTo>
                  <a:pt x="13699" y="13094"/>
                  <a:pt x="13712" y="13102"/>
                  <a:pt x="13726" y="13102"/>
                </a:cubicBezTo>
                <a:cubicBezTo>
                  <a:pt x="13747" y="13102"/>
                  <a:pt x="13769" y="13085"/>
                  <a:pt x="13764" y="13058"/>
                </a:cubicBezTo>
                <a:cubicBezTo>
                  <a:pt x="13756" y="13033"/>
                  <a:pt x="13752" y="13009"/>
                  <a:pt x="13748" y="12984"/>
                </a:cubicBezTo>
                <a:cubicBezTo>
                  <a:pt x="13744" y="12966"/>
                  <a:pt x="13731" y="12958"/>
                  <a:pt x="13717" y="12958"/>
                </a:cubicBezTo>
                <a:close/>
                <a:moveTo>
                  <a:pt x="14256" y="13033"/>
                </a:moveTo>
                <a:cubicBezTo>
                  <a:pt x="14210" y="13033"/>
                  <a:pt x="14210" y="13104"/>
                  <a:pt x="14256" y="13104"/>
                </a:cubicBezTo>
                <a:cubicBezTo>
                  <a:pt x="14256" y="13104"/>
                  <a:pt x="14257" y="13104"/>
                  <a:pt x="14257" y="13104"/>
                </a:cubicBezTo>
                <a:cubicBezTo>
                  <a:pt x="14302" y="13104"/>
                  <a:pt x="14302" y="13033"/>
                  <a:pt x="14256" y="13033"/>
                </a:cubicBezTo>
                <a:close/>
                <a:moveTo>
                  <a:pt x="8846" y="12978"/>
                </a:moveTo>
                <a:cubicBezTo>
                  <a:pt x="8827" y="12978"/>
                  <a:pt x="8808" y="12987"/>
                  <a:pt x="8799" y="13005"/>
                </a:cubicBezTo>
                <a:cubicBezTo>
                  <a:pt x="8794" y="13015"/>
                  <a:pt x="8789" y="13025"/>
                  <a:pt x="8783" y="13035"/>
                </a:cubicBezTo>
                <a:cubicBezTo>
                  <a:pt x="8771" y="13061"/>
                  <a:pt x="8777" y="13093"/>
                  <a:pt x="8803" y="13109"/>
                </a:cubicBezTo>
                <a:cubicBezTo>
                  <a:pt x="8811" y="13113"/>
                  <a:pt x="8820" y="13115"/>
                  <a:pt x="8829" y="13115"/>
                </a:cubicBezTo>
                <a:cubicBezTo>
                  <a:pt x="8848" y="13115"/>
                  <a:pt x="8867" y="13106"/>
                  <a:pt x="8877" y="13089"/>
                </a:cubicBezTo>
                <a:cubicBezTo>
                  <a:pt x="8882" y="13078"/>
                  <a:pt x="8887" y="13069"/>
                  <a:pt x="8892" y="13058"/>
                </a:cubicBezTo>
                <a:cubicBezTo>
                  <a:pt x="8905" y="13033"/>
                  <a:pt x="8899" y="13001"/>
                  <a:pt x="8872" y="12985"/>
                </a:cubicBezTo>
                <a:cubicBezTo>
                  <a:pt x="8864" y="12980"/>
                  <a:pt x="8855" y="12978"/>
                  <a:pt x="8846" y="12978"/>
                </a:cubicBezTo>
                <a:close/>
                <a:moveTo>
                  <a:pt x="3682" y="12994"/>
                </a:moveTo>
                <a:cubicBezTo>
                  <a:pt x="3673" y="12994"/>
                  <a:pt x="3664" y="12997"/>
                  <a:pt x="3655" y="13001"/>
                </a:cubicBezTo>
                <a:cubicBezTo>
                  <a:pt x="3645" y="13006"/>
                  <a:pt x="3635" y="13011"/>
                  <a:pt x="3625" y="13016"/>
                </a:cubicBezTo>
                <a:cubicBezTo>
                  <a:pt x="3599" y="13030"/>
                  <a:pt x="3592" y="13065"/>
                  <a:pt x="3606" y="13090"/>
                </a:cubicBezTo>
                <a:cubicBezTo>
                  <a:pt x="3617" y="13107"/>
                  <a:pt x="3634" y="13116"/>
                  <a:pt x="3653" y="13116"/>
                </a:cubicBezTo>
                <a:cubicBezTo>
                  <a:pt x="3662" y="13116"/>
                  <a:pt x="3671" y="13114"/>
                  <a:pt x="3679" y="13110"/>
                </a:cubicBezTo>
                <a:cubicBezTo>
                  <a:pt x="3690" y="13104"/>
                  <a:pt x="3698" y="13099"/>
                  <a:pt x="3709" y="13094"/>
                </a:cubicBezTo>
                <a:cubicBezTo>
                  <a:pt x="3735" y="13080"/>
                  <a:pt x="3742" y="13046"/>
                  <a:pt x="3729" y="13021"/>
                </a:cubicBezTo>
                <a:cubicBezTo>
                  <a:pt x="3718" y="13003"/>
                  <a:pt x="3701" y="12994"/>
                  <a:pt x="3682" y="12994"/>
                </a:cubicBezTo>
                <a:close/>
                <a:moveTo>
                  <a:pt x="5937" y="13082"/>
                </a:moveTo>
                <a:cubicBezTo>
                  <a:pt x="5913" y="13082"/>
                  <a:pt x="5913" y="13117"/>
                  <a:pt x="5937" y="13117"/>
                </a:cubicBezTo>
                <a:cubicBezTo>
                  <a:pt x="5959" y="13117"/>
                  <a:pt x="5959" y="13082"/>
                  <a:pt x="5937" y="13082"/>
                </a:cubicBezTo>
                <a:close/>
                <a:moveTo>
                  <a:pt x="4676" y="13017"/>
                </a:moveTo>
                <a:cubicBezTo>
                  <a:pt x="4649" y="13017"/>
                  <a:pt x="4624" y="13053"/>
                  <a:pt x="4650" y="13078"/>
                </a:cubicBezTo>
                <a:cubicBezTo>
                  <a:pt x="4660" y="13089"/>
                  <a:pt x="4669" y="13099"/>
                  <a:pt x="4678" y="13109"/>
                </a:cubicBezTo>
                <a:cubicBezTo>
                  <a:pt x="4685" y="13116"/>
                  <a:pt x="4693" y="13120"/>
                  <a:pt x="4701" y="13120"/>
                </a:cubicBezTo>
                <a:cubicBezTo>
                  <a:pt x="4727" y="13120"/>
                  <a:pt x="4752" y="13083"/>
                  <a:pt x="4728" y="13058"/>
                </a:cubicBezTo>
                <a:cubicBezTo>
                  <a:pt x="4718" y="13048"/>
                  <a:pt x="4708" y="13037"/>
                  <a:pt x="4699" y="13028"/>
                </a:cubicBezTo>
                <a:cubicBezTo>
                  <a:pt x="4692" y="13021"/>
                  <a:pt x="4683" y="13017"/>
                  <a:pt x="4676" y="13017"/>
                </a:cubicBezTo>
                <a:close/>
                <a:moveTo>
                  <a:pt x="15398" y="13082"/>
                </a:moveTo>
                <a:cubicBezTo>
                  <a:pt x="15352" y="13082"/>
                  <a:pt x="15352" y="13153"/>
                  <a:pt x="15398" y="13153"/>
                </a:cubicBezTo>
                <a:cubicBezTo>
                  <a:pt x="15444" y="13153"/>
                  <a:pt x="15444" y="13082"/>
                  <a:pt x="15398" y="13082"/>
                </a:cubicBezTo>
                <a:close/>
                <a:moveTo>
                  <a:pt x="10359" y="13105"/>
                </a:moveTo>
                <a:cubicBezTo>
                  <a:pt x="10314" y="13105"/>
                  <a:pt x="10314" y="13177"/>
                  <a:pt x="10360" y="13177"/>
                </a:cubicBezTo>
                <a:lnTo>
                  <a:pt x="10376" y="13177"/>
                </a:lnTo>
                <a:cubicBezTo>
                  <a:pt x="10422" y="13177"/>
                  <a:pt x="10422" y="13105"/>
                  <a:pt x="10376" y="13105"/>
                </a:cubicBezTo>
                <a:lnTo>
                  <a:pt x="10360" y="13105"/>
                </a:lnTo>
                <a:cubicBezTo>
                  <a:pt x="10360" y="13105"/>
                  <a:pt x="10359" y="13105"/>
                  <a:pt x="10359" y="13105"/>
                </a:cubicBezTo>
                <a:close/>
                <a:moveTo>
                  <a:pt x="21332" y="13095"/>
                </a:moveTo>
                <a:cubicBezTo>
                  <a:pt x="21264" y="13095"/>
                  <a:pt x="21262" y="13203"/>
                  <a:pt x="21332" y="13203"/>
                </a:cubicBezTo>
                <a:cubicBezTo>
                  <a:pt x="21401" y="13201"/>
                  <a:pt x="21401" y="13095"/>
                  <a:pt x="21332" y="13095"/>
                </a:cubicBezTo>
                <a:close/>
                <a:moveTo>
                  <a:pt x="3007" y="13100"/>
                </a:moveTo>
                <a:cubicBezTo>
                  <a:pt x="2980" y="13100"/>
                  <a:pt x="2953" y="13117"/>
                  <a:pt x="2953" y="13152"/>
                </a:cubicBezTo>
                <a:lnTo>
                  <a:pt x="2953" y="13182"/>
                </a:lnTo>
                <a:cubicBezTo>
                  <a:pt x="2953" y="13216"/>
                  <a:pt x="2980" y="13234"/>
                  <a:pt x="3007" y="13234"/>
                </a:cubicBezTo>
                <a:cubicBezTo>
                  <a:pt x="3034" y="13234"/>
                  <a:pt x="3061" y="13216"/>
                  <a:pt x="3061" y="13182"/>
                </a:cubicBezTo>
                <a:lnTo>
                  <a:pt x="3061" y="13152"/>
                </a:lnTo>
                <a:cubicBezTo>
                  <a:pt x="3060" y="13117"/>
                  <a:pt x="3033" y="13100"/>
                  <a:pt x="3007" y="13100"/>
                </a:cubicBezTo>
                <a:close/>
                <a:moveTo>
                  <a:pt x="3953" y="13149"/>
                </a:moveTo>
                <a:cubicBezTo>
                  <a:pt x="3935" y="13149"/>
                  <a:pt x="3917" y="13161"/>
                  <a:pt x="3917" y="13184"/>
                </a:cubicBezTo>
                <a:lnTo>
                  <a:pt x="3917" y="13200"/>
                </a:lnTo>
                <a:cubicBezTo>
                  <a:pt x="3917" y="13223"/>
                  <a:pt x="3935" y="13234"/>
                  <a:pt x="3953" y="13234"/>
                </a:cubicBezTo>
                <a:cubicBezTo>
                  <a:pt x="3971" y="13234"/>
                  <a:pt x="3988" y="13223"/>
                  <a:pt x="3988" y="13200"/>
                </a:cubicBezTo>
                <a:lnTo>
                  <a:pt x="3988" y="13184"/>
                </a:lnTo>
                <a:cubicBezTo>
                  <a:pt x="3988" y="13161"/>
                  <a:pt x="3971" y="13149"/>
                  <a:pt x="3953" y="13149"/>
                </a:cubicBezTo>
                <a:close/>
                <a:moveTo>
                  <a:pt x="6727" y="13139"/>
                </a:moveTo>
                <a:cubicBezTo>
                  <a:pt x="6703" y="13139"/>
                  <a:pt x="6678" y="13164"/>
                  <a:pt x="6693" y="13192"/>
                </a:cubicBezTo>
                <a:cubicBezTo>
                  <a:pt x="6702" y="13208"/>
                  <a:pt x="6713" y="13219"/>
                  <a:pt x="6726" y="13226"/>
                </a:cubicBezTo>
                <a:cubicBezTo>
                  <a:pt x="6731" y="13234"/>
                  <a:pt x="6741" y="13241"/>
                  <a:pt x="6754" y="13241"/>
                </a:cubicBezTo>
                <a:lnTo>
                  <a:pt x="6775" y="13241"/>
                </a:lnTo>
                <a:cubicBezTo>
                  <a:pt x="6777" y="13241"/>
                  <a:pt x="6780" y="13240"/>
                  <a:pt x="6782" y="13240"/>
                </a:cubicBezTo>
                <a:lnTo>
                  <a:pt x="6783" y="13240"/>
                </a:lnTo>
                <a:cubicBezTo>
                  <a:pt x="6785" y="13240"/>
                  <a:pt x="6785" y="13237"/>
                  <a:pt x="6787" y="13237"/>
                </a:cubicBezTo>
                <a:cubicBezTo>
                  <a:pt x="6794" y="13235"/>
                  <a:pt x="6799" y="13230"/>
                  <a:pt x="6802" y="13224"/>
                </a:cubicBezTo>
                <a:cubicBezTo>
                  <a:pt x="6807" y="13216"/>
                  <a:pt x="6809" y="13210"/>
                  <a:pt x="6809" y="13204"/>
                </a:cubicBezTo>
                <a:cubicBezTo>
                  <a:pt x="6809" y="13193"/>
                  <a:pt x="6804" y="13185"/>
                  <a:pt x="6799" y="13180"/>
                </a:cubicBezTo>
                <a:cubicBezTo>
                  <a:pt x="6791" y="13175"/>
                  <a:pt x="6783" y="13171"/>
                  <a:pt x="6773" y="13169"/>
                </a:cubicBezTo>
                <a:cubicBezTo>
                  <a:pt x="6772" y="13169"/>
                  <a:pt x="6771" y="13168"/>
                  <a:pt x="6770" y="13168"/>
                </a:cubicBezTo>
                <a:cubicBezTo>
                  <a:pt x="6761" y="13167"/>
                  <a:pt x="6757" y="13162"/>
                  <a:pt x="6755" y="13157"/>
                </a:cubicBezTo>
                <a:cubicBezTo>
                  <a:pt x="6748" y="13144"/>
                  <a:pt x="6738" y="13139"/>
                  <a:pt x="6727" y="13139"/>
                </a:cubicBezTo>
                <a:close/>
                <a:moveTo>
                  <a:pt x="8214" y="13097"/>
                </a:moveTo>
                <a:cubicBezTo>
                  <a:pt x="8195" y="13097"/>
                  <a:pt x="8175" y="13108"/>
                  <a:pt x="8165" y="13124"/>
                </a:cubicBezTo>
                <a:cubicBezTo>
                  <a:pt x="8150" y="13152"/>
                  <a:pt x="8161" y="13180"/>
                  <a:pt x="8185" y="13198"/>
                </a:cubicBezTo>
                <a:cubicBezTo>
                  <a:pt x="8205" y="13213"/>
                  <a:pt x="8224" y="13227"/>
                  <a:pt x="8245" y="13242"/>
                </a:cubicBezTo>
                <a:cubicBezTo>
                  <a:pt x="8252" y="13247"/>
                  <a:pt x="8261" y="13249"/>
                  <a:pt x="8270" y="13249"/>
                </a:cubicBezTo>
                <a:cubicBezTo>
                  <a:pt x="8289" y="13249"/>
                  <a:pt x="8309" y="13238"/>
                  <a:pt x="8318" y="13222"/>
                </a:cubicBezTo>
                <a:cubicBezTo>
                  <a:pt x="8334" y="13194"/>
                  <a:pt x="8322" y="13166"/>
                  <a:pt x="8299" y="13148"/>
                </a:cubicBezTo>
                <a:cubicBezTo>
                  <a:pt x="8279" y="13133"/>
                  <a:pt x="8260" y="13119"/>
                  <a:pt x="8239" y="13104"/>
                </a:cubicBezTo>
                <a:cubicBezTo>
                  <a:pt x="8231" y="13099"/>
                  <a:pt x="8223" y="13097"/>
                  <a:pt x="8214" y="13097"/>
                </a:cubicBezTo>
                <a:close/>
                <a:moveTo>
                  <a:pt x="14659" y="13110"/>
                </a:moveTo>
                <a:cubicBezTo>
                  <a:pt x="14645" y="13110"/>
                  <a:pt x="14633" y="13118"/>
                  <a:pt x="14629" y="13136"/>
                </a:cubicBezTo>
                <a:lnTo>
                  <a:pt x="14613" y="13210"/>
                </a:lnTo>
                <a:cubicBezTo>
                  <a:pt x="14607" y="13237"/>
                  <a:pt x="14630" y="13255"/>
                  <a:pt x="14651" y="13255"/>
                </a:cubicBezTo>
                <a:cubicBezTo>
                  <a:pt x="14665" y="13255"/>
                  <a:pt x="14678" y="13248"/>
                  <a:pt x="14681" y="13230"/>
                </a:cubicBezTo>
                <a:lnTo>
                  <a:pt x="14697" y="13156"/>
                </a:lnTo>
                <a:cubicBezTo>
                  <a:pt x="14703" y="13128"/>
                  <a:pt x="14680" y="13110"/>
                  <a:pt x="14659" y="13110"/>
                </a:cubicBezTo>
                <a:close/>
                <a:moveTo>
                  <a:pt x="7400" y="13187"/>
                </a:moveTo>
                <a:cubicBezTo>
                  <a:pt x="7354" y="13187"/>
                  <a:pt x="7354" y="13257"/>
                  <a:pt x="7400" y="13257"/>
                </a:cubicBezTo>
                <a:lnTo>
                  <a:pt x="7416" y="13257"/>
                </a:lnTo>
                <a:cubicBezTo>
                  <a:pt x="7417" y="13257"/>
                  <a:pt x="7417" y="13257"/>
                  <a:pt x="7417" y="13257"/>
                </a:cubicBezTo>
                <a:cubicBezTo>
                  <a:pt x="7462" y="13257"/>
                  <a:pt x="7462" y="13187"/>
                  <a:pt x="7416" y="13187"/>
                </a:cubicBezTo>
                <a:close/>
                <a:moveTo>
                  <a:pt x="23475" y="13211"/>
                </a:moveTo>
                <a:cubicBezTo>
                  <a:pt x="23429" y="13211"/>
                  <a:pt x="23429" y="13282"/>
                  <a:pt x="23475" y="13282"/>
                </a:cubicBezTo>
                <a:cubicBezTo>
                  <a:pt x="23475" y="13283"/>
                  <a:pt x="23475" y="13283"/>
                  <a:pt x="23476" y="13283"/>
                </a:cubicBezTo>
                <a:cubicBezTo>
                  <a:pt x="23521" y="13283"/>
                  <a:pt x="23521" y="13211"/>
                  <a:pt x="23475" y="13211"/>
                </a:cubicBezTo>
                <a:close/>
                <a:moveTo>
                  <a:pt x="10645" y="13206"/>
                </a:moveTo>
                <a:cubicBezTo>
                  <a:pt x="10627" y="13206"/>
                  <a:pt x="10610" y="13215"/>
                  <a:pt x="10600" y="13232"/>
                </a:cubicBezTo>
                <a:cubicBezTo>
                  <a:pt x="10587" y="13256"/>
                  <a:pt x="10595" y="13293"/>
                  <a:pt x="10620" y="13306"/>
                </a:cubicBezTo>
                <a:cubicBezTo>
                  <a:pt x="10630" y="13311"/>
                  <a:pt x="10639" y="13316"/>
                  <a:pt x="10649" y="13321"/>
                </a:cubicBezTo>
                <a:cubicBezTo>
                  <a:pt x="10658" y="13326"/>
                  <a:pt x="10668" y="13328"/>
                  <a:pt x="10678" y="13328"/>
                </a:cubicBezTo>
                <a:cubicBezTo>
                  <a:pt x="10695" y="13328"/>
                  <a:pt x="10712" y="13320"/>
                  <a:pt x="10722" y="13302"/>
                </a:cubicBezTo>
                <a:cubicBezTo>
                  <a:pt x="10737" y="13278"/>
                  <a:pt x="10730" y="13242"/>
                  <a:pt x="10704" y="13229"/>
                </a:cubicBezTo>
                <a:cubicBezTo>
                  <a:pt x="10692" y="13224"/>
                  <a:pt x="10684" y="13218"/>
                  <a:pt x="10673" y="13213"/>
                </a:cubicBezTo>
                <a:cubicBezTo>
                  <a:pt x="10664" y="13209"/>
                  <a:pt x="10654" y="13206"/>
                  <a:pt x="10645" y="13206"/>
                </a:cubicBezTo>
                <a:close/>
                <a:moveTo>
                  <a:pt x="710" y="13232"/>
                </a:moveTo>
                <a:cubicBezTo>
                  <a:pt x="685" y="13232"/>
                  <a:pt x="660" y="13257"/>
                  <a:pt x="678" y="13284"/>
                </a:cubicBezTo>
                <a:cubicBezTo>
                  <a:pt x="687" y="13299"/>
                  <a:pt x="697" y="13314"/>
                  <a:pt x="707" y="13329"/>
                </a:cubicBezTo>
                <a:cubicBezTo>
                  <a:pt x="715" y="13340"/>
                  <a:pt x="726" y="13345"/>
                  <a:pt x="737" y="13345"/>
                </a:cubicBezTo>
                <a:cubicBezTo>
                  <a:pt x="762" y="13345"/>
                  <a:pt x="787" y="13319"/>
                  <a:pt x="769" y="13293"/>
                </a:cubicBezTo>
                <a:cubicBezTo>
                  <a:pt x="759" y="13278"/>
                  <a:pt x="748" y="13264"/>
                  <a:pt x="739" y="13248"/>
                </a:cubicBezTo>
                <a:cubicBezTo>
                  <a:pt x="731" y="13237"/>
                  <a:pt x="720" y="13232"/>
                  <a:pt x="710" y="13232"/>
                </a:cubicBezTo>
                <a:close/>
                <a:moveTo>
                  <a:pt x="5650" y="13244"/>
                </a:moveTo>
                <a:cubicBezTo>
                  <a:pt x="5642" y="13244"/>
                  <a:pt x="5633" y="13247"/>
                  <a:pt x="5625" y="13255"/>
                </a:cubicBezTo>
                <a:lnTo>
                  <a:pt x="5609" y="13270"/>
                </a:lnTo>
                <a:cubicBezTo>
                  <a:pt x="5584" y="13294"/>
                  <a:pt x="5609" y="13330"/>
                  <a:pt x="5637" y="13330"/>
                </a:cubicBezTo>
                <a:cubicBezTo>
                  <a:pt x="5643" y="13330"/>
                  <a:pt x="5649" y="13328"/>
                  <a:pt x="5655" y="13324"/>
                </a:cubicBezTo>
                <a:lnTo>
                  <a:pt x="5663" y="13329"/>
                </a:lnTo>
                <a:cubicBezTo>
                  <a:pt x="5677" y="13334"/>
                  <a:pt x="5693" y="13339"/>
                  <a:pt x="5708" y="13344"/>
                </a:cubicBezTo>
                <a:cubicBezTo>
                  <a:pt x="5712" y="13346"/>
                  <a:pt x="5716" y="13347"/>
                  <a:pt x="5720" y="13347"/>
                </a:cubicBezTo>
                <a:cubicBezTo>
                  <a:pt x="5754" y="13347"/>
                  <a:pt x="5765" y="13288"/>
                  <a:pt x="5727" y="13276"/>
                </a:cubicBezTo>
                <a:cubicBezTo>
                  <a:pt x="5713" y="13271"/>
                  <a:pt x="5697" y="13266"/>
                  <a:pt x="5682" y="13260"/>
                </a:cubicBezTo>
                <a:cubicBezTo>
                  <a:pt x="5681" y="13258"/>
                  <a:pt x="5678" y="13258"/>
                  <a:pt x="5677" y="13258"/>
                </a:cubicBezTo>
                <a:cubicBezTo>
                  <a:pt x="5671" y="13250"/>
                  <a:pt x="5661" y="13244"/>
                  <a:pt x="5650" y="13244"/>
                </a:cubicBezTo>
                <a:close/>
                <a:moveTo>
                  <a:pt x="22003" y="13301"/>
                </a:moveTo>
                <a:cubicBezTo>
                  <a:pt x="21990" y="13301"/>
                  <a:pt x="21977" y="13318"/>
                  <a:pt x="21989" y="13331"/>
                </a:cubicBezTo>
                <a:lnTo>
                  <a:pt x="22005" y="13346"/>
                </a:lnTo>
                <a:cubicBezTo>
                  <a:pt x="22009" y="13350"/>
                  <a:pt x="22013" y="13352"/>
                  <a:pt x="22017" y="13352"/>
                </a:cubicBezTo>
                <a:cubicBezTo>
                  <a:pt x="22030" y="13352"/>
                  <a:pt x="22042" y="13333"/>
                  <a:pt x="22030" y="13321"/>
                </a:cubicBezTo>
                <a:lnTo>
                  <a:pt x="22014" y="13306"/>
                </a:lnTo>
                <a:cubicBezTo>
                  <a:pt x="22011" y="13302"/>
                  <a:pt x="22007" y="13301"/>
                  <a:pt x="22003" y="13301"/>
                </a:cubicBezTo>
                <a:close/>
                <a:moveTo>
                  <a:pt x="165" y="13260"/>
                </a:moveTo>
                <a:cubicBezTo>
                  <a:pt x="151" y="13260"/>
                  <a:pt x="138" y="13267"/>
                  <a:pt x="134" y="13285"/>
                </a:cubicBezTo>
                <a:cubicBezTo>
                  <a:pt x="126" y="13320"/>
                  <a:pt x="134" y="13352"/>
                  <a:pt x="156" y="13379"/>
                </a:cubicBezTo>
                <a:cubicBezTo>
                  <a:pt x="162" y="13386"/>
                  <a:pt x="171" y="13390"/>
                  <a:pt x="180" y="13390"/>
                </a:cubicBezTo>
                <a:cubicBezTo>
                  <a:pt x="190" y="13390"/>
                  <a:pt x="200" y="13386"/>
                  <a:pt x="207" y="13379"/>
                </a:cubicBezTo>
                <a:cubicBezTo>
                  <a:pt x="220" y="13364"/>
                  <a:pt x="218" y="13344"/>
                  <a:pt x="207" y="13330"/>
                </a:cubicBezTo>
                <a:cubicBezTo>
                  <a:pt x="201" y="13323"/>
                  <a:pt x="199" y="13314"/>
                  <a:pt x="202" y="13304"/>
                </a:cubicBezTo>
                <a:cubicBezTo>
                  <a:pt x="209" y="13278"/>
                  <a:pt x="186" y="13260"/>
                  <a:pt x="165" y="13260"/>
                </a:cubicBezTo>
                <a:close/>
                <a:moveTo>
                  <a:pt x="22816" y="13271"/>
                </a:moveTo>
                <a:cubicBezTo>
                  <a:pt x="22788" y="13271"/>
                  <a:pt x="22765" y="13306"/>
                  <a:pt x="22790" y="13331"/>
                </a:cubicBezTo>
                <a:cubicBezTo>
                  <a:pt x="22810" y="13351"/>
                  <a:pt x="22829" y="13372"/>
                  <a:pt x="22850" y="13391"/>
                </a:cubicBezTo>
                <a:cubicBezTo>
                  <a:pt x="22858" y="13399"/>
                  <a:pt x="22866" y="13402"/>
                  <a:pt x="22874" y="13402"/>
                </a:cubicBezTo>
                <a:cubicBezTo>
                  <a:pt x="22901" y="13402"/>
                  <a:pt x="22925" y="13366"/>
                  <a:pt x="22900" y="13341"/>
                </a:cubicBezTo>
                <a:cubicBezTo>
                  <a:pt x="22879" y="13321"/>
                  <a:pt x="22859" y="13300"/>
                  <a:pt x="22840" y="13281"/>
                </a:cubicBezTo>
                <a:cubicBezTo>
                  <a:pt x="22832" y="13274"/>
                  <a:pt x="22824" y="13271"/>
                  <a:pt x="22816" y="13271"/>
                </a:cubicBezTo>
                <a:close/>
                <a:moveTo>
                  <a:pt x="4989" y="13318"/>
                </a:moveTo>
                <a:cubicBezTo>
                  <a:pt x="4963" y="13318"/>
                  <a:pt x="4939" y="13353"/>
                  <a:pt x="4964" y="13378"/>
                </a:cubicBezTo>
                <a:lnTo>
                  <a:pt x="4979" y="13394"/>
                </a:lnTo>
                <a:cubicBezTo>
                  <a:pt x="4987" y="13401"/>
                  <a:pt x="4995" y="13404"/>
                  <a:pt x="5003" y="13404"/>
                </a:cubicBezTo>
                <a:cubicBezTo>
                  <a:pt x="5031" y="13404"/>
                  <a:pt x="5055" y="13369"/>
                  <a:pt x="5029" y="13344"/>
                </a:cubicBezTo>
                <a:lnTo>
                  <a:pt x="5013" y="13329"/>
                </a:lnTo>
                <a:cubicBezTo>
                  <a:pt x="5006" y="13321"/>
                  <a:pt x="4997" y="13318"/>
                  <a:pt x="4989" y="13318"/>
                </a:cubicBezTo>
                <a:close/>
                <a:moveTo>
                  <a:pt x="17982" y="13312"/>
                </a:moveTo>
                <a:cubicBezTo>
                  <a:pt x="17958" y="13312"/>
                  <a:pt x="17938" y="13329"/>
                  <a:pt x="17930" y="13351"/>
                </a:cubicBezTo>
                <a:cubicBezTo>
                  <a:pt x="17925" y="13366"/>
                  <a:pt x="17919" y="13381"/>
                  <a:pt x="17914" y="13395"/>
                </a:cubicBezTo>
                <a:cubicBezTo>
                  <a:pt x="17906" y="13423"/>
                  <a:pt x="17925" y="13454"/>
                  <a:pt x="17951" y="13461"/>
                </a:cubicBezTo>
                <a:cubicBezTo>
                  <a:pt x="17955" y="13462"/>
                  <a:pt x="17960" y="13462"/>
                  <a:pt x="17964" y="13462"/>
                </a:cubicBezTo>
                <a:cubicBezTo>
                  <a:pt x="17988" y="13462"/>
                  <a:pt x="18009" y="13446"/>
                  <a:pt x="18017" y="13424"/>
                </a:cubicBezTo>
                <a:cubicBezTo>
                  <a:pt x="18022" y="13408"/>
                  <a:pt x="18027" y="13394"/>
                  <a:pt x="18033" y="13379"/>
                </a:cubicBezTo>
                <a:cubicBezTo>
                  <a:pt x="18042" y="13352"/>
                  <a:pt x="18022" y="13320"/>
                  <a:pt x="17996" y="13314"/>
                </a:cubicBezTo>
                <a:cubicBezTo>
                  <a:pt x="17991" y="13313"/>
                  <a:pt x="17986" y="13312"/>
                  <a:pt x="17982" y="13312"/>
                </a:cubicBezTo>
                <a:close/>
                <a:moveTo>
                  <a:pt x="22393" y="13422"/>
                </a:moveTo>
                <a:cubicBezTo>
                  <a:pt x="22380" y="13422"/>
                  <a:pt x="22368" y="13440"/>
                  <a:pt x="22380" y="13452"/>
                </a:cubicBezTo>
                <a:lnTo>
                  <a:pt x="22396" y="13468"/>
                </a:lnTo>
                <a:cubicBezTo>
                  <a:pt x="22399" y="13472"/>
                  <a:pt x="22403" y="13473"/>
                  <a:pt x="22407" y="13473"/>
                </a:cubicBezTo>
                <a:cubicBezTo>
                  <a:pt x="22421" y="13473"/>
                  <a:pt x="22432" y="13456"/>
                  <a:pt x="22421" y="13444"/>
                </a:cubicBezTo>
                <a:lnTo>
                  <a:pt x="22405" y="13428"/>
                </a:lnTo>
                <a:cubicBezTo>
                  <a:pt x="22401" y="13424"/>
                  <a:pt x="22397" y="13422"/>
                  <a:pt x="22393" y="13422"/>
                </a:cubicBezTo>
                <a:close/>
                <a:moveTo>
                  <a:pt x="20520" y="13441"/>
                </a:moveTo>
                <a:cubicBezTo>
                  <a:pt x="20473" y="13441"/>
                  <a:pt x="20473" y="13512"/>
                  <a:pt x="20520" y="13512"/>
                </a:cubicBezTo>
                <a:cubicBezTo>
                  <a:pt x="20565" y="13512"/>
                  <a:pt x="20565" y="13441"/>
                  <a:pt x="20520" y="13441"/>
                </a:cubicBezTo>
                <a:close/>
                <a:moveTo>
                  <a:pt x="19018" y="13422"/>
                </a:moveTo>
                <a:cubicBezTo>
                  <a:pt x="18991" y="13422"/>
                  <a:pt x="18967" y="13458"/>
                  <a:pt x="18992" y="13483"/>
                </a:cubicBezTo>
                <a:lnTo>
                  <a:pt x="19023" y="13513"/>
                </a:lnTo>
                <a:cubicBezTo>
                  <a:pt x="19030" y="13520"/>
                  <a:pt x="19038" y="13524"/>
                  <a:pt x="19046" y="13524"/>
                </a:cubicBezTo>
                <a:cubicBezTo>
                  <a:pt x="19072" y="13524"/>
                  <a:pt x="19096" y="13488"/>
                  <a:pt x="19072" y="13463"/>
                </a:cubicBezTo>
                <a:lnTo>
                  <a:pt x="19042" y="13433"/>
                </a:lnTo>
                <a:cubicBezTo>
                  <a:pt x="19035" y="13426"/>
                  <a:pt x="19026" y="13422"/>
                  <a:pt x="19018" y="13422"/>
                </a:cubicBezTo>
                <a:close/>
                <a:moveTo>
                  <a:pt x="17305" y="13403"/>
                </a:moveTo>
                <a:cubicBezTo>
                  <a:pt x="17278" y="13403"/>
                  <a:pt x="17254" y="13438"/>
                  <a:pt x="17279" y="13463"/>
                </a:cubicBezTo>
                <a:cubicBezTo>
                  <a:pt x="17299" y="13483"/>
                  <a:pt x="17319" y="13504"/>
                  <a:pt x="17340" y="13523"/>
                </a:cubicBezTo>
                <a:cubicBezTo>
                  <a:pt x="17347" y="13531"/>
                  <a:pt x="17355" y="13534"/>
                  <a:pt x="17363" y="13534"/>
                </a:cubicBezTo>
                <a:cubicBezTo>
                  <a:pt x="17390" y="13534"/>
                  <a:pt x="17414" y="13498"/>
                  <a:pt x="17389" y="13473"/>
                </a:cubicBezTo>
                <a:cubicBezTo>
                  <a:pt x="17369" y="13454"/>
                  <a:pt x="17351" y="13433"/>
                  <a:pt x="17330" y="13413"/>
                </a:cubicBezTo>
                <a:cubicBezTo>
                  <a:pt x="17322" y="13406"/>
                  <a:pt x="17313" y="13403"/>
                  <a:pt x="17305" y="13403"/>
                </a:cubicBezTo>
                <a:close/>
                <a:moveTo>
                  <a:pt x="19709" y="13436"/>
                </a:moveTo>
                <a:cubicBezTo>
                  <a:pt x="19639" y="13436"/>
                  <a:pt x="19639" y="13544"/>
                  <a:pt x="19709" y="13544"/>
                </a:cubicBezTo>
                <a:cubicBezTo>
                  <a:pt x="19777" y="13543"/>
                  <a:pt x="19777" y="13436"/>
                  <a:pt x="19709" y="13436"/>
                </a:cubicBezTo>
                <a:close/>
                <a:moveTo>
                  <a:pt x="1430" y="13425"/>
                </a:moveTo>
                <a:cubicBezTo>
                  <a:pt x="1389" y="13425"/>
                  <a:pt x="1352" y="13478"/>
                  <a:pt x="1390" y="13515"/>
                </a:cubicBezTo>
                <a:lnTo>
                  <a:pt x="1406" y="13531"/>
                </a:lnTo>
                <a:cubicBezTo>
                  <a:pt x="1417" y="13542"/>
                  <a:pt x="1430" y="13547"/>
                  <a:pt x="1442" y="13547"/>
                </a:cubicBezTo>
                <a:cubicBezTo>
                  <a:pt x="1482" y="13547"/>
                  <a:pt x="1519" y="13494"/>
                  <a:pt x="1482" y="13456"/>
                </a:cubicBezTo>
                <a:cubicBezTo>
                  <a:pt x="1476" y="13450"/>
                  <a:pt x="1471" y="13446"/>
                  <a:pt x="1466" y="13441"/>
                </a:cubicBezTo>
                <a:cubicBezTo>
                  <a:pt x="1455" y="13430"/>
                  <a:pt x="1442" y="13425"/>
                  <a:pt x="1430" y="13425"/>
                </a:cubicBezTo>
                <a:close/>
                <a:moveTo>
                  <a:pt x="9715" y="13345"/>
                </a:moveTo>
                <a:cubicBezTo>
                  <a:pt x="9701" y="13345"/>
                  <a:pt x="9688" y="13353"/>
                  <a:pt x="9683" y="13370"/>
                </a:cubicBezTo>
                <a:cubicBezTo>
                  <a:pt x="9670" y="13418"/>
                  <a:pt x="9663" y="13466"/>
                  <a:pt x="9663" y="13514"/>
                </a:cubicBezTo>
                <a:cubicBezTo>
                  <a:pt x="9663" y="13537"/>
                  <a:pt x="9681" y="13549"/>
                  <a:pt x="9699" y="13549"/>
                </a:cubicBezTo>
                <a:cubicBezTo>
                  <a:pt x="9716" y="13549"/>
                  <a:pt x="9735" y="13537"/>
                  <a:pt x="9735" y="13514"/>
                </a:cubicBezTo>
                <a:cubicBezTo>
                  <a:pt x="9736" y="13472"/>
                  <a:pt x="9741" y="13430"/>
                  <a:pt x="9751" y="13389"/>
                </a:cubicBezTo>
                <a:cubicBezTo>
                  <a:pt x="9759" y="13363"/>
                  <a:pt x="9737" y="13345"/>
                  <a:pt x="9715" y="13345"/>
                </a:cubicBezTo>
                <a:close/>
                <a:moveTo>
                  <a:pt x="6430" y="13487"/>
                </a:moveTo>
                <a:cubicBezTo>
                  <a:pt x="6422" y="13487"/>
                  <a:pt x="6414" y="13490"/>
                  <a:pt x="6406" y="13497"/>
                </a:cubicBezTo>
                <a:lnTo>
                  <a:pt x="6391" y="13513"/>
                </a:lnTo>
                <a:cubicBezTo>
                  <a:pt x="6366" y="13538"/>
                  <a:pt x="6390" y="13573"/>
                  <a:pt x="6417" y="13573"/>
                </a:cubicBezTo>
                <a:cubicBezTo>
                  <a:pt x="6425" y="13573"/>
                  <a:pt x="6434" y="13570"/>
                  <a:pt x="6441" y="13562"/>
                </a:cubicBezTo>
                <a:lnTo>
                  <a:pt x="6457" y="13546"/>
                </a:lnTo>
                <a:cubicBezTo>
                  <a:pt x="6482" y="13522"/>
                  <a:pt x="6457" y="13487"/>
                  <a:pt x="6430" y="13487"/>
                </a:cubicBezTo>
                <a:close/>
                <a:moveTo>
                  <a:pt x="24706" y="13515"/>
                </a:moveTo>
                <a:cubicBezTo>
                  <a:pt x="24660" y="13515"/>
                  <a:pt x="24660" y="13586"/>
                  <a:pt x="24706" y="13586"/>
                </a:cubicBezTo>
                <a:cubicBezTo>
                  <a:pt x="24706" y="13586"/>
                  <a:pt x="24706" y="13586"/>
                  <a:pt x="24707" y="13586"/>
                </a:cubicBezTo>
                <a:cubicBezTo>
                  <a:pt x="24752" y="13586"/>
                  <a:pt x="24751" y="13517"/>
                  <a:pt x="24706" y="13515"/>
                </a:cubicBezTo>
                <a:close/>
                <a:moveTo>
                  <a:pt x="15309" y="13474"/>
                </a:moveTo>
                <a:cubicBezTo>
                  <a:pt x="15295" y="13474"/>
                  <a:pt x="15281" y="13482"/>
                  <a:pt x="15275" y="13498"/>
                </a:cubicBezTo>
                <a:cubicBezTo>
                  <a:pt x="15270" y="13514"/>
                  <a:pt x="15265" y="13529"/>
                  <a:pt x="15261" y="13543"/>
                </a:cubicBezTo>
                <a:cubicBezTo>
                  <a:pt x="15252" y="13569"/>
                  <a:pt x="15273" y="13587"/>
                  <a:pt x="15295" y="13587"/>
                </a:cubicBezTo>
                <a:cubicBezTo>
                  <a:pt x="15308" y="13587"/>
                  <a:pt x="15322" y="13580"/>
                  <a:pt x="15328" y="13562"/>
                </a:cubicBezTo>
                <a:cubicBezTo>
                  <a:pt x="15334" y="13546"/>
                  <a:pt x="15339" y="13532"/>
                  <a:pt x="15343" y="13518"/>
                </a:cubicBezTo>
                <a:cubicBezTo>
                  <a:pt x="15352" y="13492"/>
                  <a:pt x="15330" y="13474"/>
                  <a:pt x="15309" y="13474"/>
                </a:cubicBezTo>
                <a:close/>
                <a:moveTo>
                  <a:pt x="7580" y="13533"/>
                </a:moveTo>
                <a:cubicBezTo>
                  <a:pt x="7535" y="13533"/>
                  <a:pt x="7535" y="13603"/>
                  <a:pt x="7580" y="13603"/>
                </a:cubicBezTo>
                <a:lnTo>
                  <a:pt x="7595" y="13603"/>
                </a:lnTo>
                <a:cubicBezTo>
                  <a:pt x="7641" y="13603"/>
                  <a:pt x="7641" y="13533"/>
                  <a:pt x="7595" y="13533"/>
                </a:cubicBezTo>
                <a:close/>
                <a:moveTo>
                  <a:pt x="16704" y="13475"/>
                </a:moveTo>
                <a:cubicBezTo>
                  <a:pt x="16664" y="13475"/>
                  <a:pt x="16628" y="13528"/>
                  <a:pt x="16664" y="13565"/>
                </a:cubicBezTo>
                <a:cubicBezTo>
                  <a:pt x="16675" y="13576"/>
                  <a:pt x="16683" y="13586"/>
                  <a:pt x="16693" y="13596"/>
                </a:cubicBezTo>
                <a:cubicBezTo>
                  <a:pt x="16703" y="13607"/>
                  <a:pt x="16716" y="13612"/>
                  <a:pt x="16728" y="13612"/>
                </a:cubicBezTo>
                <a:cubicBezTo>
                  <a:pt x="16768" y="13612"/>
                  <a:pt x="16805" y="13558"/>
                  <a:pt x="16769" y="13520"/>
                </a:cubicBezTo>
                <a:cubicBezTo>
                  <a:pt x="16760" y="13510"/>
                  <a:pt x="16749" y="13499"/>
                  <a:pt x="16740" y="13491"/>
                </a:cubicBezTo>
                <a:cubicBezTo>
                  <a:pt x="16729" y="13479"/>
                  <a:pt x="16717" y="13475"/>
                  <a:pt x="16704" y="13475"/>
                </a:cubicBezTo>
                <a:close/>
                <a:moveTo>
                  <a:pt x="8978" y="13475"/>
                </a:moveTo>
                <a:cubicBezTo>
                  <a:pt x="8951" y="13475"/>
                  <a:pt x="8924" y="13493"/>
                  <a:pt x="8924" y="13528"/>
                </a:cubicBezTo>
                <a:lnTo>
                  <a:pt x="8924" y="13572"/>
                </a:lnTo>
                <a:cubicBezTo>
                  <a:pt x="8924" y="13606"/>
                  <a:pt x="8950" y="13623"/>
                  <a:pt x="8977" y="13623"/>
                </a:cubicBezTo>
                <a:cubicBezTo>
                  <a:pt x="9004" y="13623"/>
                  <a:pt x="9031" y="13606"/>
                  <a:pt x="9031" y="13572"/>
                </a:cubicBezTo>
                <a:lnTo>
                  <a:pt x="9031" y="13528"/>
                </a:lnTo>
                <a:cubicBezTo>
                  <a:pt x="9032" y="13493"/>
                  <a:pt x="9005" y="13475"/>
                  <a:pt x="8978" y="13475"/>
                </a:cubicBezTo>
                <a:close/>
                <a:moveTo>
                  <a:pt x="11324" y="13510"/>
                </a:moveTo>
                <a:cubicBezTo>
                  <a:pt x="11283" y="13510"/>
                  <a:pt x="11246" y="13563"/>
                  <a:pt x="11283" y="13601"/>
                </a:cubicBezTo>
                <a:lnTo>
                  <a:pt x="11299" y="13617"/>
                </a:lnTo>
                <a:cubicBezTo>
                  <a:pt x="11310" y="13628"/>
                  <a:pt x="11322" y="13632"/>
                  <a:pt x="11334" y="13632"/>
                </a:cubicBezTo>
                <a:cubicBezTo>
                  <a:pt x="11375" y="13632"/>
                  <a:pt x="11412" y="13579"/>
                  <a:pt x="11375" y="13541"/>
                </a:cubicBezTo>
                <a:lnTo>
                  <a:pt x="11359" y="13526"/>
                </a:lnTo>
                <a:cubicBezTo>
                  <a:pt x="11348" y="13515"/>
                  <a:pt x="11336" y="13510"/>
                  <a:pt x="11324" y="13510"/>
                </a:cubicBezTo>
                <a:close/>
                <a:moveTo>
                  <a:pt x="20072" y="13484"/>
                </a:moveTo>
                <a:cubicBezTo>
                  <a:pt x="20048" y="13484"/>
                  <a:pt x="20028" y="13500"/>
                  <a:pt x="20020" y="13522"/>
                </a:cubicBezTo>
                <a:cubicBezTo>
                  <a:pt x="20015" y="13536"/>
                  <a:pt x="20009" y="13552"/>
                  <a:pt x="20004" y="13566"/>
                </a:cubicBezTo>
                <a:cubicBezTo>
                  <a:pt x="19994" y="13594"/>
                  <a:pt x="20015" y="13625"/>
                  <a:pt x="20041" y="13632"/>
                </a:cubicBezTo>
                <a:cubicBezTo>
                  <a:pt x="20045" y="13634"/>
                  <a:pt x="20050" y="13634"/>
                  <a:pt x="20054" y="13634"/>
                </a:cubicBezTo>
                <a:cubicBezTo>
                  <a:pt x="20078" y="13634"/>
                  <a:pt x="20099" y="13618"/>
                  <a:pt x="20107" y="13596"/>
                </a:cubicBezTo>
                <a:cubicBezTo>
                  <a:pt x="20112" y="13581"/>
                  <a:pt x="20117" y="13565"/>
                  <a:pt x="20123" y="13551"/>
                </a:cubicBezTo>
                <a:cubicBezTo>
                  <a:pt x="20133" y="13524"/>
                  <a:pt x="20112" y="13492"/>
                  <a:pt x="20086" y="13486"/>
                </a:cubicBezTo>
                <a:cubicBezTo>
                  <a:pt x="20081" y="13484"/>
                  <a:pt x="20076" y="13484"/>
                  <a:pt x="20072" y="13484"/>
                </a:cubicBezTo>
                <a:close/>
                <a:moveTo>
                  <a:pt x="9341" y="13536"/>
                </a:moveTo>
                <a:cubicBezTo>
                  <a:pt x="9313" y="13536"/>
                  <a:pt x="9288" y="13572"/>
                  <a:pt x="9313" y="13597"/>
                </a:cubicBezTo>
                <a:cubicBezTo>
                  <a:pt x="9324" y="13607"/>
                  <a:pt x="9334" y="13617"/>
                  <a:pt x="9344" y="13627"/>
                </a:cubicBezTo>
                <a:cubicBezTo>
                  <a:pt x="9351" y="13634"/>
                  <a:pt x="9359" y="13637"/>
                  <a:pt x="9367" y="13637"/>
                </a:cubicBezTo>
                <a:cubicBezTo>
                  <a:pt x="9395" y="13637"/>
                  <a:pt x="9420" y="13601"/>
                  <a:pt x="9394" y="13577"/>
                </a:cubicBezTo>
                <a:cubicBezTo>
                  <a:pt x="9383" y="13566"/>
                  <a:pt x="9373" y="13557"/>
                  <a:pt x="9364" y="13546"/>
                </a:cubicBezTo>
                <a:cubicBezTo>
                  <a:pt x="9357" y="13539"/>
                  <a:pt x="9349" y="13536"/>
                  <a:pt x="9341" y="13536"/>
                </a:cubicBezTo>
                <a:close/>
                <a:moveTo>
                  <a:pt x="4712" y="13497"/>
                </a:moveTo>
                <a:cubicBezTo>
                  <a:pt x="4691" y="13497"/>
                  <a:pt x="4669" y="13514"/>
                  <a:pt x="4675" y="13540"/>
                </a:cubicBezTo>
                <a:lnTo>
                  <a:pt x="4690" y="13615"/>
                </a:lnTo>
                <a:cubicBezTo>
                  <a:pt x="4694" y="13633"/>
                  <a:pt x="4707" y="13640"/>
                  <a:pt x="4720" y="13640"/>
                </a:cubicBezTo>
                <a:cubicBezTo>
                  <a:pt x="4741" y="13640"/>
                  <a:pt x="4763" y="13623"/>
                  <a:pt x="4758" y="13597"/>
                </a:cubicBezTo>
                <a:lnTo>
                  <a:pt x="4743" y="13522"/>
                </a:lnTo>
                <a:cubicBezTo>
                  <a:pt x="4739" y="13504"/>
                  <a:pt x="4726" y="13497"/>
                  <a:pt x="4712" y="13497"/>
                </a:cubicBezTo>
                <a:close/>
                <a:moveTo>
                  <a:pt x="4464" y="13542"/>
                </a:moveTo>
                <a:cubicBezTo>
                  <a:pt x="4446" y="13542"/>
                  <a:pt x="4428" y="13554"/>
                  <a:pt x="4428" y="13577"/>
                </a:cubicBezTo>
                <a:lnTo>
                  <a:pt x="4428" y="13607"/>
                </a:lnTo>
                <a:cubicBezTo>
                  <a:pt x="4428" y="13630"/>
                  <a:pt x="4446" y="13642"/>
                  <a:pt x="4464" y="13642"/>
                </a:cubicBezTo>
                <a:cubicBezTo>
                  <a:pt x="4481" y="13642"/>
                  <a:pt x="4499" y="13630"/>
                  <a:pt x="4499" y="13607"/>
                </a:cubicBezTo>
                <a:lnTo>
                  <a:pt x="4499" y="13577"/>
                </a:lnTo>
                <a:cubicBezTo>
                  <a:pt x="4499" y="13554"/>
                  <a:pt x="4481" y="13542"/>
                  <a:pt x="4464" y="13542"/>
                </a:cubicBezTo>
                <a:close/>
                <a:moveTo>
                  <a:pt x="3261" y="13537"/>
                </a:moveTo>
                <a:cubicBezTo>
                  <a:pt x="3234" y="13537"/>
                  <a:pt x="3208" y="13554"/>
                  <a:pt x="3208" y="13588"/>
                </a:cubicBezTo>
                <a:lnTo>
                  <a:pt x="3208" y="13604"/>
                </a:lnTo>
                <a:cubicBezTo>
                  <a:pt x="3208" y="13639"/>
                  <a:pt x="3235" y="13657"/>
                  <a:pt x="3261" y="13657"/>
                </a:cubicBezTo>
                <a:cubicBezTo>
                  <a:pt x="3288" y="13657"/>
                  <a:pt x="3315" y="13639"/>
                  <a:pt x="3315" y="13604"/>
                </a:cubicBezTo>
                <a:lnTo>
                  <a:pt x="3315" y="13588"/>
                </a:lnTo>
                <a:cubicBezTo>
                  <a:pt x="3314" y="13554"/>
                  <a:pt x="3287" y="13537"/>
                  <a:pt x="3261" y="13537"/>
                </a:cubicBezTo>
                <a:close/>
                <a:moveTo>
                  <a:pt x="24450" y="13590"/>
                </a:moveTo>
                <a:cubicBezTo>
                  <a:pt x="24404" y="13590"/>
                  <a:pt x="24404" y="13661"/>
                  <a:pt x="24450" y="13661"/>
                </a:cubicBezTo>
                <a:lnTo>
                  <a:pt x="24466" y="13661"/>
                </a:lnTo>
                <a:cubicBezTo>
                  <a:pt x="24466" y="13661"/>
                  <a:pt x="24466" y="13661"/>
                  <a:pt x="24467" y="13661"/>
                </a:cubicBezTo>
                <a:cubicBezTo>
                  <a:pt x="24511" y="13661"/>
                  <a:pt x="24512" y="13590"/>
                  <a:pt x="24466" y="13590"/>
                </a:cubicBezTo>
                <a:close/>
                <a:moveTo>
                  <a:pt x="6393" y="13620"/>
                </a:moveTo>
                <a:cubicBezTo>
                  <a:pt x="6348" y="13620"/>
                  <a:pt x="6348" y="13691"/>
                  <a:pt x="6394" y="13691"/>
                </a:cubicBezTo>
                <a:cubicBezTo>
                  <a:pt x="6440" y="13691"/>
                  <a:pt x="6440" y="13620"/>
                  <a:pt x="6394" y="13620"/>
                </a:cubicBezTo>
                <a:cubicBezTo>
                  <a:pt x="6393" y="13620"/>
                  <a:pt x="6393" y="13620"/>
                  <a:pt x="6393" y="13620"/>
                </a:cubicBezTo>
                <a:close/>
                <a:moveTo>
                  <a:pt x="16132" y="13546"/>
                </a:moveTo>
                <a:cubicBezTo>
                  <a:pt x="16113" y="13546"/>
                  <a:pt x="16096" y="13556"/>
                  <a:pt x="16085" y="13573"/>
                </a:cubicBezTo>
                <a:cubicBezTo>
                  <a:pt x="16075" y="13588"/>
                  <a:pt x="16065" y="13603"/>
                  <a:pt x="16055" y="13618"/>
                </a:cubicBezTo>
                <a:cubicBezTo>
                  <a:pt x="16039" y="13641"/>
                  <a:pt x="16049" y="13676"/>
                  <a:pt x="16075" y="13691"/>
                </a:cubicBezTo>
                <a:cubicBezTo>
                  <a:pt x="16083" y="13696"/>
                  <a:pt x="16092" y="13698"/>
                  <a:pt x="16101" y="13698"/>
                </a:cubicBezTo>
                <a:cubicBezTo>
                  <a:pt x="16119" y="13698"/>
                  <a:pt x="16137" y="13688"/>
                  <a:pt x="16148" y="13671"/>
                </a:cubicBezTo>
                <a:cubicBezTo>
                  <a:pt x="16158" y="13655"/>
                  <a:pt x="16168" y="13641"/>
                  <a:pt x="16178" y="13627"/>
                </a:cubicBezTo>
                <a:cubicBezTo>
                  <a:pt x="16194" y="13603"/>
                  <a:pt x="16184" y="13567"/>
                  <a:pt x="16158" y="13554"/>
                </a:cubicBezTo>
                <a:cubicBezTo>
                  <a:pt x="16150" y="13549"/>
                  <a:pt x="16141" y="13546"/>
                  <a:pt x="16132" y="13546"/>
                </a:cubicBezTo>
                <a:close/>
                <a:moveTo>
                  <a:pt x="23862" y="13618"/>
                </a:moveTo>
                <a:cubicBezTo>
                  <a:pt x="23856" y="13618"/>
                  <a:pt x="23851" y="13619"/>
                  <a:pt x="23846" y="13622"/>
                </a:cubicBezTo>
                <a:cubicBezTo>
                  <a:pt x="23835" y="13627"/>
                  <a:pt x="23826" y="13632"/>
                  <a:pt x="23815" y="13638"/>
                </a:cubicBezTo>
                <a:cubicBezTo>
                  <a:pt x="23780" y="13656"/>
                  <a:pt x="23801" y="13703"/>
                  <a:pt x="23833" y="13703"/>
                </a:cubicBezTo>
                <a:cubicBezTo>
                  <a:pt x="23839" y="13703"/>
                  <a:pt x="23844" y="13701"/>
                  <a:pt x="23850" y="13698"/>
                </a:cubicBezTo>
                <a:cubicBezTo>
                  <a:pt x="23861" y="13693"/>
                  <a:pt x="23870" y="13688"/>
                  <a:pt x="23880" y="13683"/>
                </a:cubicBezTo>
                <a:cubicBezTo>
                  <a:pt x="23916" y="13666"/>
                  <a:pt x="23894" y="13618"/>
                  <a:pt x="23862" y="13618"/>
                </a:cubicBezTo>
                <a:close/>
                <a:moveTo>
                  <a:pt x="5252" y="13572"/>
                </a:moveTo>
                <a:cubicBezTo>
                  <a:pt x="5215" y="13572"/>
                  <a:pt x="5207" y="13618"/>
                  <a:pt x="5231" y="13636"/>
                </a:cubicBezTo>
                <a:cubicBezTo>
                  <a:pt x="5199" y="13649"/>
                  <a:pt x="5204" y="13704"/>
                  <a:pt x="5243" y="13706"/>
                </a:cubicBezTo>
                <a:cubicBezTo>
                  <a:pt x="5280" y="13706"/>
                  <a:pt x="5289" y="13660"/>
                  <a:pt x="5264" y="13641"/>
                </a:cubicBezTo>
                <a:cubicBezTo>
                  <a:pt x="5296" y="13628"/>
                  <a:pt x="5293" y="13572"/>
                  <a:pt x="5252" y="13572"/>
                </a:cubicBezTo>
                <a:close/>
                <a:moveTo>
                  <a:pt x="3893" y="13541"/>
                </a:moveTo>
                <a:cubicBezTo>
                  <a:pt x="3875" y="13541"/>
                  <a:pt x="3858" y="13553"/>
                  <a:pt x="3858" y="13576"/>
                </a:cubicBezTo>
                <a:lnTo>
                  <a:pt x="3858" y="13682"/>
                </a:lnTo>
                <a:cubicBezTo>
                  <a:pt x="3858" y="13705"/>
                  <a:pt x="3875" y="13716"/>
                  <a:pt x="3893" y="13716"/>
                </a:cubicBezTo>
                <a:cubicBezTo>
                  <a:pt x="3910" y="13716"/>
                  <a:pt x="3928" y="13705"/>
                  <a:pt x="3928" y="13682"/>
                </a:cubicBezTo>
                <a:lnTo>
                  <a:pt x="3928" y="13576"/>
                </a:lnTo>
                <a:cubicBezTo>
                  <a:pt x="3928" y="13553"/>
                  <a:pt x="3910" y="13541"/>
                  <a:pt x="3893" y="13541"/>
                </a:cubicBezTo>
                <a:close/>
                <a:moveTo>
                  <a:pt x="14513" y="13620"/>
                </a:moveTo>
                <a:cubicBezTo>
                  <a:pt x="14489" y="13620"/>
                  <a:pt x="14465" y="13646"/>
                  <a:pt x="14480" y="13674"/>
                </a:cubicBezTo>
                <a:cubicBezTo>
                  <a:pt x="14485" y="13685"/>
                  <a:pt x="14491" y="13693"/>
                  <a:pt x="14496" y="13704"/>
                </a:cubicBezTo>
                <a:cubicBezTo>
                  <a:pt x="14502" y="13716"/>
                  <a:pt x="14512" y="13722"/>
                  <a:pt x="14523" y="13722"/>
                </a:cubicBezTo>
                <a:cubicBezTo>
                  <a:pt x="14546" y="13722"/>
                  <a:pt x="14570" y="13696"/>
                  <a:pt x="14557" y="13669"/>
                </a:cubicBezTo>
                <a:cubicBezTo>
                  <a:pt x="14551" y="13659"/>
                  <a:pt x="14546" y="13649"/>
                  <a:pt x="14541" y="13639"/>
                </a:cubicBezTo>
                <a:cubicBezTo>
                  <a:pt x="14534" y="13626"/>
                  <a:pt x="14524" y="13620"/>
                  <a:pt x="14513" y="13620"/>
                </a:cubicBezTo>
                <a:close/>
                <a:moveTo>
                  <a:pt x="21030" y="13654"/>
                </a:moveTo>
                <a:cubicBezTo>
                  <a:pt x="21012" y="13654"/>
                  <a:pt x="20994" y="13665"/>
                  <a:pt x="20994" y="13688"/>
                </a:cubicBezTo>
                <a:lnTo>
                  <a:pt x="20994" y="13704"/>
                </a:lnTo>
                <a:cubicBezTo>
                  <a:pt x="20994" y="13727"/>
                  <a:pt x="21012" y="13738"/>
                  <a:pt x="21030" y="13738"/>
                </a:cubicBezTo>
                <a:cubicBezTo>
                  <a:pt x="21048" y="13738"/>
                  <a:pt x="21065" y="13727"/>
                  <a:pt x="21065" y="13704"/>
                </a:cubicBezTo>
                <a:lnTo>
                  <a:pt x="21065" y="13688"/>
                </a:lnTo>
                <a:cubicBezTo>
                  <a:pt x="21065" y="13665"/>
                  <a:pt x="21048" y="13654"/>
                  <a:pt x="21030" y="13654"/>
                </a:cubicBezTo>
                <a:close/>
                <a:moveTo>
                  <a:pt x="12328" y="13633"/>
                </a:moveTo>
                <a:cubicBezTo>
                  <a:pt x="12258" y="13633"/>
                  <a:pt x="12258" y="13740"/>
                  <a:pt x="12328" y="13740"/>
                </a:cubicBezTo>
                <a:cubicBezTo>
                  <a:pt x="12396" y="13740"/>
                  <a:pt x="12396" y="13633"/>
                  <a:pt x="12328" y="13633"/>
                </a:cubicBezTo>
                <a:close/>
                <a:moveTo>
                  <a:pt x="5655" y="13649"/>
                </a:moveTo>
                <a:cubicBezTo>
                  <a:pt x="5641" y="13649"/>
                  <a:pt x="5629" y="13656"/>
                  <a:pt x="5625" y="13674"/>
                </a:cubicBezTo>
                <a:lnTo>
                  <a:pt x="5609" y="13749"/>
                </a:lnTo>
                <a:cubicBezTo>
                  <a:pt x="5603" y="13775"/>
                  <a:pt x="5626" y="13793"/>
                  <a:pt x="5647" y="13793"/>
                </a:cubicBezTo>
                <a:cubicBezTo>
                  <a:pt x="5661" y="13793"/>
                  <a:pt x="5673" y="13786"/>
                  <a:pt x="5677" y="13769"/>
                </a:cubicBezTo>
                <a:lnTo>
                  <a:pt x="5693" y="13693"/>
                </a:lnTo>
                <a:cubicBezTo>
                  <a:pt x="5699" y="13667"/>
                  <a:pt x="5676" y="13649"/>
                  <a:pt x="5655" y="13649"/>
                </a:cubicBezTo>
                <a:close/>
                <a:moveTo>
                  <a:pt x="5755" y="13710"/>
                </a:moveTo>
                <a:cubicBezTo>
                  <a:pt x="5744" y="13710"/>
                  <a:pt x="5736" y="13714"/>
                  <a:pt x="5729" y="13722"/>
                </a:cubicBezTo>
                <a:cubicBezTo>
                  <a:pt x="5727" y="13722"/>
                  <a:pt x="5726" y="13722"/>
                  <a:pt x="5724" y="13722"/>
                </a:cubicBezTo>
                <a:cubicBezTo>
                  <a:pt x="5690" y="13722"/>
                  <a:pt x="5677" y="13781"/>
                  <a:pt x="5717" y="13793"/>
                </a:cubicBezTo>
                <a:cubicBezTo>
                  <a:pt x="5723" y="13795"/>
                  <a:pt x="5729" y="13796"/>
                  <a:pt x="5735" y="13796"/>
                </a:cubicBezTo>
                <a:cubicBezTo>
                  <a:pt x="5759" y="13796"/>
                  <a:pt x="5779" y="13778"/>
                  <a:pt x="5790" y="13755"/>
                </a:cubicBezTo>
                <a:cubicBezTo>
                  <a:pt x="5797" y="13737"/>
                  <a:pt x="5781" y="13716"/>
                  <a:pt x="5765" y="13711"/>
                </a:cubicBezTo>
                <a:cubicBezTo>
                  <a:pt x="5762" y="13710"/>
                  <a:pt x="5758" y="13710"/>
                  <a:pt x="5755" y="13710"/>
                </a:cubicBezTo>
                <a:close/>
                <a:moveTo>
                  <a:pt x="392" y="13695"/>
                </a:moveTo>
                <a:cubicBezTo>
                  <a:pt x="368" y="13695"/>
                  <a:pt x="344" y="13721"/>
                  <a:pt x="359" y="13749"/>
                </a:cubicBezTo>
                <a:cubicBezTo>
                  <a:pt x="364" y="13759"/>
                  <a:pt x="369" y="13769"/>
                  <a:pt x="374" y="13779"/>
                </a:cubicBezTo>
                <a:cubicBezTo>
                  <a:pt x="381" y="13791"/>
                  <a:pt x="391" y="13797"/>
                  <a:pt x="402" y="13797"/>
                </a:cubicBezTo>
                <a:cubicBezTo>
                  <a:pt x="425" y="13797"/>
                  <a:pt x="449" y="13772"/>
                  <a:pt x="435" y="13743"/>
                </a:cubicBezTo>
                <a:cubicBezTo>
                  <a:pt x="430" y="13734"/>
                  <a:pt x="425" y="13724"/>
                  <a:pt x="419" y="13713"/>
                </a:cubicBezTo>
                <a:cubicBezTo>
                  <a:pt x="413" y="13700"/>
                  <a:pt x="402" y="13695"/>
                  <a:pt x="392" y="13695"/>
                </a:cubicBezTo>
                <a:close/>
                <a:moveTo>
                  <a:pt x="18956" y="13724"/>
                </a:moveTo>
                <a:cubicBezTo>
                  <a:pt x="18938" y="13724"/>
                  <a:pt x="18920" y="13735"/>
                  <a:pt x="18920" y="13758"/>
                </a:cubicBezTo>
                <a:lnTo>
                  <a:pt x="18920" y="13774"/>
                </a:lnTo>
                <a:cubicBezTo>
                  <a:pt x="18920" y="13796"/>
                  <a:pt x="18938" y="13808"/>
                  <a:pt x="18955" y="13808"/>
                </a:cubicBezTo>
                <a:cubicBezTo>
                  <a:pt x="18973" y="13808"/>
                  <a:pt x="18991" y="13796"/>
                  <a:pt x="18991" y="13774"/>
                </a:cubicBezTo>
                <a:lnTo>
                  <a:pt x="18991" y="13758"/>
                </a:lnTo>
                <a:cubicBezTo>
                  <a:pt x="18992" y="13735"/>
                  <a:pt x="18974" y="13724"/>
                  <a:pt x="18956" y="13724"/>
                </a:cubicBezTo>
                <a:close/>
                <a:moveTo>
                  <a:pt x="2719" y="13729"/>
                </a:moveTo>
                <a:cubicBezTo>
                  <a:pt x="2651" y="13729"/>
                  <a:pt x="2650" y="13837"/>
                  <a:pt x="2719" y="13837"/>
                </a:cubicBezTo>
                <a:cubicBezTo>
                  <a:pt x="2789" y="13837"/>
                  <a:pt x="2789" y="13729"/>
                  <a:pt x="2719" y="13729"/>
                </a:cubicBezTo>
                <a:close/>
                <a:moveTo>
                  <a:pt x="4792" y="13783"/>
                </a:moveTo>
                <a:cubicBezTo>
                  <a:pt x="4774" y="13783"/>
                  <a:pt x="4756" y="13795"/>
                  <a:pt x="4756" y="13818"/>
                </a:cubicBezTo>
                <a:lnTo>
                  <a:pt x="4756" y="13834"/>
                </a:lnTo>
                <a:cubicBezTo>
                  <a:pt x="4756" y="13857"/>
                  <a:pt x="4774" y="13868"/>
                  <a:pt x="4792" y="13868"/>
                </a:cubicBezTo>
                <a:cubicBezTo>
                  <a:pt x="4810" y="13868"/>
                  <a:pt x="4828" y="13857"/>
                  <a:pt x="4828" y="13834"/>
                </a:cubicBezTo>
                <a:lnTo>
                  <a:pt x="4828" y="13818"/>
                </a:lnTo>
                <a:cubicBezTo>
                  <a:pt x="4828" y="13795"/>
                  <a:pt x="4810" y="13783"/>
                  <a:pt x="4792" y="13783"/>
                </a:cubicBezTo>
                <a:close/>
                <a:moveTo>
                  <a:pt x="23186" y="13825"/>
                </a:moveTo>
                <a:cubicBezTo>
                  <a:pt x="23183" y="13825"/>
                  <a:pt x="23180" y="13826"/>
                  <a:pt x="23177" y="13826"/>
                </a:cubicBezTo>
                <a:cubicBezTo>
                  <a:pt x="23152" y="13831"/>
                  <a:pt x="23128" y="13838"/>
                  <a:pt x="23103" y="13843"/>
                </a:cubicBezTo>
                <a:cubicBezTo>
                  <a:pt x="23061" y="13853"/>
                  <a:pt x="23074" y="13912"/>
                  <a:pt x="23112" y="13912"/>
                </a:cubicBezTo>
                <a:cubicBezTo>
                  <a:pt x="23115" y="13912"/>
                  <a:pt x="23118" y="13912"/>
                  <a:pt x="23121" y="13911"/>
                </a:cubicBezTo>
                <a:cubicBezTo>
                  <a:pt x="23146" y="13906"/>
                  <a:pt x="23171" y="13900"/>
                  <a:pt x="23196" y="13894"/>
                </a:cubicBezTo>
                <a:cubicBezTo>
                  <a:pt x="23237" y="13885"/>
                  <a:pt x="23224" y="13825"/>
                  <a:pt x="23186" y="13825"/>
                </a:cubicBezTo>
                <a:close/>
                <a:moveTo>
                  <a:pt x="14815" y="13831"/>
                </a:moveTo>
                <a:cubicBezTo>
                  <a:pt x="14810" y="13831"/>
                  <a:pt x="14805" y="13832"/>
                  <a:pt x="14801" y="13832"/>
                </a:cubicBezTo>
                <a:cubicBezTo>
                  <a:pt x="14760" y="13842"/>
                  <a:pt x="14771" y="13901"/>
                  <a:pt x="14810" y="13902"/>
                </a:cubicBezTo>
                <a:cubicBezTo>
                  <a:pt x="14815" y="13912"/>
                  <a:pt x="14827" y="13917"/>
                  <a:pt x="14839" y="13917"/>
                </a:cubicBezTo>
                <a:cubicBezTo>
                  <a:pt x="14845" y="13917"/>
                  <a:pt x="14851" y="13915"/>
                  <a:pt x="14856" y="13912"/>
                </a:cubicBezTo>
                <a:cubicBezTo>
                  <a:pt x="14875" y="13902"/>
                  <a:pt x="14877" y="13881"/>
                  <a:pt x="14870" y="13864"/>
                </a:cubicBezTo>
                <a:cubicBezTo>
                  <a:pt x="14860" y="13841"/>
                  <a:pt x="14838" y="13831"/>
                  <a:pt x="14815" y="13831"/>
                </a:cubicBezTo>
                <a:close/>
                <a:moveTo>
                  <a:pt x="15135" y="13831"/>
                </a:moveTo>
                <a:cubicBezTo>
                  <a:pt x="15125" y="13831"/>
                  <a:pt x="15115" y="13836"/>
                  <a:pt x="15109" y="13849"/>
                </a:cubicBezTo>
                <a:cubicBezTo>
                  <a:pt x="15103" y="13860"/>
                  <a:pt x="15098" y="13869"/>
                  <a:pt x="15093" y="13880"/>
                </a:cubicBezTo>
                <a:cubicBezTo>
                  <a:pt x="15079" y="13908"/>
                  <a:pt x="15103" y="13934"/>
                  <a:pt x="15126" y="13934"/>
                </a:cubicBezTo>
                <a:cubicBezTo>
                  <a:pt x="15137" y="13934"/>
                  <a:pt x="15147" y="13928"/>
                  <a:pt x="15154" y="13915"/>
                </a:cubicBezTo>
                <a:cubicBezTo>
                  <a:pt x="15159" y="13905"/>
                  <a:pt x="15164" y="13895"/>
                  <a:pt x="15169" y="13885"/>
                </a:cubicBezTo>
                <a:cubicBezTo>
                  <a:pt x="15183" y="13857"/>
                  <a:pt x="15158" y="13831"/>
                  <a:pt x="15135" y="13831"/>
                </a:cubicBezTo>
                <a:close/>
                <a:moveTo>
                  <a:pt x="4447" y="13872"/>
                </a:moveTo>
                <a:cubicBezTo>
                  <a:pt x="4429" y="13872"/>
                  <a:pt x="4411" y="13884"/>
                  <a:pt x="4411" y="13907"/>
                </a:cubicBezTo>
                <a:lnTo>
                  <a:pt x="4411" y="13923"/>
                </a:lnTo>
                <a:cubicBezTo>
                  <a:pt x="4411" y="13946"/>
                  <a:pt x="4428" y="13957"/>
                  <a:pt x="4446" y="13957"/>
                </a:cubicBezTo>
                <a:cubicBezTo>
                  <a:pt x="4464" y="13957"/>
                  <a:pt x="4482" y="13946"/>
                  <a:pt x="4482" y="13923"/>
                </a:cubicBezTo>
                <a:lnTo>
                  <a:pt x="4482" y="13907"/>
                </a:lnTo>
                <a:cubicBezTo>
                  <a:pt x="4482" y="13884"/>
                  <a:pt x="4465" y="13872"/>
                  <a:pt x="4447" y="13872"/>
                </a:cubicBezTo>
                <a:close/>
                <a:moveTo>
                  <a:pt x="2192" y="13860"/>
                </a:moveTo>
                <a:cubicBezTo>
                  <a:pt x="2188" y="13860"/>
                  <a:pt x="2183" y="13861"/>
                  <a:pt x="2178" y="13863"/>
                </a:cubicBezTo>
                <a:cubicBezTo>
                  <a:pt x="2163" y="13868"/>
                  <a:pt x="2148" y="13873"/>
                  <a:pt x="2134" y="13879"/>
                </a:cubicBezTo>
                <a:cubicBezTo>
                  <a:pt x="2106" y="13887"/>
                  <a:pt x="2089" y="13915"/>
                  <a:pt x="2098" y="13944"/>
                </a:cubicBezTo>
                <a:cubicBezTo>
                  <a:pt x="2104" y="13965"/>
                  <a:pt x="2125" y="13983"/>
                  <a:pt x="2148" y="13983"/>
                </a:cubicBezTo>
                <a:cubicBezTo>
                  <a:pt x="2153" y="13983"/>
                  <a:pt x="2158" y="13982"/>
                  <a:pt x="2163" y="13980"/>
                </a:cubicBezTo>
                <a:cubicBezTo>
                  <a:pt x="2178" y="13975"/>
                  <a:pt x="2193" y="13970"/>
                  <a:pt x="2208" y="13964"/>
                </a:cubicBezTo>
                <a:cubicBezTo>
                  <a:pt x="2234" y="13955"/>
                  <a:pt x="2252" y="13927"/>
                  <a:pt x="2244" y="13900"/>
                </a:cubicBezTo>
                <a:cubicBezTo>
                  <a:pt x="2237" y="13878"/>
                  <a:pt x="2215" y="13860"/>
                  <a:pt x="2192" y="13860"/>
                </a:cubicBezTo>
                <a:close/>
                <a:moveTo>
                  <a:pt x="17208" y="13851"/>
                </a:moveTo>
                <a:cubicBezTo>
                  <a:pt x="17197" y="13851"/>
                  <a:pt x="17187" y="13857"/>
                  <a:pt x="17181" y="13869"/>
                </a:cubicBezTo>
                <a:cubicBezTo>
                  <a:pt x="17170" y="13889"/>
                  <a:pt x="17162" y="13910"/>
                  <a:pt x="17150" y="13929"/>
                </a:cubicBezTo>
                <a:cubicBezTo>
                  <a:pt x="17137" y="13957"/>
                  <a:pt x="17161" y="13983"/>
                  <a:pt x="17185" y="13983"/>
                </a:cubicBezTo>
                <a:cubicBezTo>
                  <a:pt x="17195" y="13983"/>
                  <a:pt x="17206" y="13978"/>
                  <a:pt x="17212" y="13964"/>
                </a:cubicBezTo>
                <a:cubicBezTo>
                  <a:pt x="17223" y="13945"/>
                  <a:pt x="17232" y="13924"/>
                  <a:pt x="17243" y="13905"/>
                </a:cubicBezTo>
                <a:cubicBezTo>
                  <a:pt x="17256" y="13877"/>
                  <a:pt x="17231" y="13851"/>
                  <a:pt x="17208" y="13851"/>
                </a:cubicBezTo>
                <a:close/>
                <a:moveTo>
                  <a:pt x="8978" y="13849"/>
                </a:moveTo>
                <a:cubicBezTo>
                  <a:pt x="8955" y="13849"/>
                  <a:pt x="8934" y="13865"/>
                  <a:pt x="8926" y="13887"/>
                </a:cubicBezTo>
                <a:cubicBezTo>
                  <a:pt x="8921" y="13903"/>
                  <a:pt x="8915" y="13917"/>
                  <a:pt x="8910" y="13932"/>
                </a:cubicBezTo>
                <a:cubicBezTo>
                  <a:pt x="8902" y="13959"/>
                  <a:pt x="8921" y="13991"/>
                  <a:pt x="8947" y="13997"/>
                </a:cubicBezTo>
                <a:cubicBezTo>
                  <a:pt x="8952" y="13998"/>
                  <a:pt x="8956" y="13999"/>
                  <a:pt x="8961" y="13999"/>
                </a:cubicBezTo>
                <a:cubicBezTo>
                  <a:pt x="8985" y="13999"/>
                  <a:pt x="9005" y="13982"/>
                  <a:pt x="9013" y="13960"/>
                </a:cubicBezTo>
                <a:cubicBezTo>
                  <a:pt x="9018" y="13945"/>
                  <a:pt x="9023" y="13931"/>
                  <a:pt x="9028" y="13916"/>
                </a:cubicBezTo>
                <a:cubicBezTo>
                  <a:pt x="9038" y="13890"/>
                  <a:pt x="9018" y="13859"/>
                  <a:pt x="8992" y="13850"/>
                </a:cubicBezTo>
                <a:cubicBezTo>
                  <a:pt x="8987" y="13849"/>
                  <a:pt x="8983" y="13849"/>
                  <a:pt x="8978" y="13849"/>
                </a:cubicBezTo>
                <a:close/>
                <a:moveTo>
                  <a:pt x="11515" y="13979"/>
                </a:moveTo>
                <a:cubicBezTo>
                  <a:pt x="11469" y="13979"/>
                  <a:pt x="11469" y="14049"/>
                  <a:pt x="11515" y="14049"/>
                </a:cubicBezTo>
                <a:cubicBezTo>
                  <a:pt x="11516" y="14049"/>
                  <a:pt x="11517" y="14049"/>
                  <a:pt x="11517" y="14049"/>
                </a:cubicBezTo>
                <a:cubicBezTo>
                  <a:pt x="11560" y="14049"/>
                  <a:pt x="11560" y="13979"/>
                  <a:pt x="11515" y="13979"/>
                </a:cubicBezTo>
                <a:close/>
                <a:moveTo>
                  <a:pt x="889" y="13908"/>
                </a:moveTo>
                <a:cubicBezTo>
                  <a:pt x="868" y="13908"/>
                  <a:pt x="846" y="13925"/>
                  <a:pt x="852" y="13951"/>
                </a:cubicBezTo>
                <a:cubicBezTo>
                  <a:pt x="857" y="13976"/>
                  <a:pt x="862" y="14001"/>
                  <a:pt x="867" y="14026"/>
                </a:cubicBezTo>
                <a:cubicBezTo>
                  <a:pt x="870" y="14044"/>
                  <a:pt x="883" y="14052"/>
                  <a:pt x="897" y="14052"/>
                </a:cubicBezTo>
                <a:cubicBezTo>
                  <a:pt x="917" y="14052"/>
                  <a:pt x="940" y="14034"/>
                  <a:pt x="935" y="14007"/>
                </a:cubicBezTo>
                <a:cubicBezTo>
                  <a:pt x="931" y="13984"/>
                  <a:pt x="925" y="13958"/>
                  <a:pt x="920" y="13933"/>
                </a:cubicBezTo>
                <a:cubicBezTo>
                  <a:pt x="916" y="13915"/>
                  <a:pt x="903" y="13908"/>
                  <a:pt x="889" y="13908"/>
                </a:cubicBezTo>
                <a:close/>
                <a:moveTo>
                  <a:pt x="21300" y="13984"/>
                </a:moveTo>
                <a:cubicBezTo>
                  <a:pt x="21254" y="13984"/>
                  <a:pt x="21254" y="14055"/>
                  <a:pt x="21300" y="14055"/>
                </a:cubicBezTo>
                <a:cubicBezTo>
                  <a:pt x="21345" y="14055"/>
                  <a:pt x="21345" y="13984"/>
                  <a:pt x="21300" y="13984"/>
                </a:cubicBezTo>
                <a:close/>
                <a:moveTo>
                  <a:pt x="10014" y="13960"/>
                </a:moveTo>
                <a:cubicBezTo>
                  <a:pt x="9987" y="13960"/>
                  <a:pt x="9963" y="13997"/>
                  <a:pt x="9988" y="14021"/>
                </a:cubicBezTo>
                <a:lnTo>
                  <a:pt x="10018" y="14051"/>
                </a:lnTo>
                <a:cubicBezTo>
                  <a:pt x="10026" y="14059"/>
                  <a:pt x="10034" y="14062"/>
                  <a:pt x="10042" y="14062"/>
                </a:cubicBezTo>
                <a:cubicBezTo>
                  <a:pt x="10068" y="14062"/>
                  <a:pt x="10092" y="14026"/>
                  <a:pt x="10068" y="14001"/>
                </a:cubicBezTo>
                <a:lnTo>
                  <a:pt x="10037" y="13971"/>
                </a:lnTo>
                <a:cubicBezTo>
                  <a:pt x="10030" y="13963"/>
                  <a:pt x="10022" y="13960"/>
                  <a:pt x="10014" y="13960"/>
                </a:cubicBezTo>
                <a:close/>
                <a:moveTo>
                  <a:pt x="14028" y="13995"/>
                </a:moveTo>
                <a:cubicBezTo>
                  <a:pt x="13983" y="13995"/>
                  <a:pt x="13983" y="14065"/>
                  <a:pt x="14028" y="14065"/>
                </a:cubicBezTo>
                <a:cubicBezTo>
                  <a:pt x="14074" y="14065"/>
                  <a:pt x="14074" y="13995"/>
                  <a:pt x="14028" y="13995"/>
                </a:cubicBezTo>
                <a:close/>
                <a:moveTo>
                  <a:pt x="8302" y="13939"/>
                </a:moveTo>
                <a:cubicBezTo>
                  <a:pt x="8274" y="13939"/>
                  <a:pt x="8250" y="13976"/>
                  <a:pt x="8275" y="14000"/>
                </a:cubicBezTo>
                <a:cubicBezTo>
                  <a:pt x="8295" y="14020"/>
                  <a:pt x="8315" y="14041"/>
                  <a:pt x="8336" y="14060"/>
                </a:cubicBezTo>
                <a:cubicBezTo>
                  <a:pt x="8344" y="14068"/>
                  <a:pt x="8352" y="14071"/>
                  <a:pt x="8360" y="14071"/>
                </a:cubicBezTo>
                <a:cubicBezTo>
                  <a:pt x="8387" y="14071"/>
                  <a:pt x="8410" y="14035"/>
                  <a:pt x="8385" y="14011"/>
                </a:cubicBezTo>
                <a:cubicBezTo>
                  <a:pt x="8365" y="13991"/>
                  <a:pt x="8346" y="13970"/>
                  <a:pt x="8326" y="13950"/>
                </a:cubicBezTo>
                <a:cubicBezTo>
                  <a:pt x="8318" y="13943"/>
                  <a:pt x="8310" y="13939"/>
                  <a:pt x="8302" y="13939"/>
                </a:cubicBezTo>
                <a:close/>
                <a:moveTo>
                  <a:pt x="10705" y="13974"/>
                </a:moveTo>
                <a:cubicBezTo>
                  <a:pt x="10634" y="13974"/>
                  <a:pt x="10634" y="14081"/>
                  <a:pt x="10705" y="14081"/>
                </a:cubicBezTo>
                <a:cubicBezTo>
                  <a:pt x="10773" y="14081"/>
                  <a:pt x="10773" y="13974"/>
                  <a:pt x="10705" y="13974"/>
                </a:cubicBezTo>
                <a:close/>
                <a:moveTo>
                  <a:pt x="18384" y="13972"/>
                </a:moveTo>
                <a:cubicBezTo>
                  <a:pt x="18375" y="13972"/>
                  <a:pt x="18366" y="13975"/>
                  <a:pt x="18357" y="13979"/>
                </a:cubicBezTo>
                <a:cubicBezTo>
                  <a:pt x="18347" y="13984"/>
                  <a:pt x="18337" y="13990"/>
                  <a:pt x="18327" y="13995"/>
                </a:cubicBezTo>
                <a:cubicBezTo>
                  <a:pt x="18301" y="14007"/>
                  <a:pt x="18294" y="14043"/>
                  <a:pt x="18307" y="14068"/>
                </a:cubicBezTo>
                <a:cubicBezTo>
                  <a:pt x="18318" y="14086"/>
                  <a:pt x="18335" y="14094"/>
                  <a:pt x="18353" y="14094"/>
                </a:cubicBezTo>
                <a:cubicBezTo>
                  <a:pt x="18362" y="14094"/>
                  <a:pt x="18372" y="14092"/>
                  <a:pt x="18380" y="14088"/>
                </a:cubicBezTo>
                <a:cubicBezTo>
                  <a:pt x="18391" y="14083"/>
                  <a:pt x="18400" y="14078"/>
                  <a:pt x="18411" y="14072"/>
                </a:cubicBezTo>
                <a:cubicBezTo>
                  <a:pt x="18437" y="14059"/>
                  <a:pt x="18443" y="14023"/>
                  <a:pt x="18431" y="13999"/>
                </a:cubicBezTo>
                <a:cubicBezTo>
                  <a:pt x="18420" y="13982"/>
                  <a:pt x="18403" y="13972"/>
                  <a:pt x="18384" y="13972"/>
                </a:cubicBezTo>
                <a:close/>
                <a:moveTo>
                  <a:pt x="20638" y="14060"/>
                </a:moveTo>
                <a:cubicBezTo>
                  <a:pt x="20615" y="14060"/>
                  <a:pt x="20615" y="14095"/>
                  <a:pt x="20638" y="14095"/>
                </a:cubicBezTo>
                <a:cubicBezTo>
                  <a:pt x="20661" y="14095"/>
                  <a:pt x="20661" y="14060"/>
                  <a:pt x="20638" y="14060"/>
                </a:cubicBezTo>
                <a:close/>
                <a:moveTo>
                  <a:pt x="19377" y="13996"/>
                </a:moveTo>
                <a:cubicBezTo>
                  <a:pt x="19350" y="13996"/>
                  <a:pt x="19325" y="14031"/>
                  <a:pt x="19350" y="14057"/>
                </a:cubicBezTo>
                <a:cubicBezTo>
                  <a:pt x="19362" y="14067"/>
                  <a:pt x="19370" y="14078"/>
                  <a:pt x="19380" y="14086"/>
                </a:cubicBezTo>
                <a:cubicBezTo>
                  <a:pt x="19387" y="14094"/>
                  <a:pt x="19395" y="14097"/>
                  <a:pt x="19403" y="14097"/>
                </a:cubicBezTo>
                <a:cubicBezTo>
                  <a:pt x="19430" y="14097"/>
                  <a:pt x="19453" y="14062"/>
                  <a:pt x="19429" y="14037"/>
                </a:cubicBezTo>
                <a:cubicBezTo>
                  <a:pt x="19420" y="14026"/>
                  <a:pt x="19410" y="14016"/>
                  <a:pt x="19401" y="14006"/>
                </a:cubicBezTo>
                <a:cubicBezTo>
                  <a:pt x="19393" y="13999"/>
                  <a:pt x="19385" y="13996"/>
                  <a:pt x="19377" y="13996"/>
                </a:cubicBezTo>
                <a:close/>
                <a:moveTo>
                  <a:pt x="6305" y="14013"/>
                </a:moveTo>
                <a:cubicBezTo>
                  <a:pt x="6291" y="14013"/>
                  <a:pt x="6276" y="14021"/>
                  <a:pt x="6270" y="14038"/>
                </a:cubicBezTo>
                <a:cubicBezTo>
                  <a:pt x="6265" y="14054"/>
                  <a:pt x="6260" y="14068"/>
                  <a:pt x="6254" y="14082"/>
                </a:cubicBezTo>
                <a:cubicBezTo>
                  <a:pt x="6246" y="14109"/>
                  <a:pt x="6268" y="14126"/>
                  <a:pt x="6290" y="14126"/>
                </a:cubicBezTo>
                <a:cubicBezTo>
                  <a:pt x="6303" y="14126"/>
                  <a:pt x="6317" y="14119"/>
                  <a:pt x="6323" y="14102"/>
                </a:cubicBezTo>
                <a:cubicBezTo>
                  <a:pt x="6328" y="14086"/>
                  <a:pt x="6333" y="14071"/>
                  <a:pt x="6338" y="14058"/>
                </a:cubicBezTo>
                <a:cubicBezTo>
                  <a:pt x="6348" y="14031"/>
                  <a:pt x="6327" y="14013"/>
                  <a:pt x="6305" y="14013"/>
                </a:cubicBezTo>
                <a:close/>
                <a:moveTo>
                  <a:pt x="4956" y="14053"/>
                </a:moveTo>
                <a:cubicBezTo>
                  <a:pt x="4948" y="14053"/>
                  <a:pt x="4940" y="14057"/>
                  <a:pt x="4932" y="14064"/>
                </a:cubicBezTo>
                <a:lnTo>
                  <a:pt x="4917" y="14080"/>
                </a:lnTo>
                <a:cubicBezTo>
                  <a:pt x="4892" y="14105"/>
                  <a:pt x="4916" y="14141"/>
                  <a:pt x="4943" y="14141"/>
                </a:cubicBezTo>
                <a:cubicBezTo>
                  <a:pt x="4951" y="14141"/>
                  <a:pt x="4959" y="14137"/>
                  <a:pt x="4966" y="14130"/>
                </a:cubicBezTo>
                <a:lnTo>
                  <a:pt x="4982" y="14114"/>
                </a:lnTo>
                <a:cubicBezTo>
                  <a:pt x="5007" y="14088"/>
                  <a:pt x="4984" y="14053"/>
                  <a:pt x="4956" y="14053"/>
                </a:cubicBezTo>
                <a:close/>
                <a:moveTo>
                  <a:pt x="7701" y="14011"/>
                </a:moveTo>
                <a:cubicBezTo>
                  <a:pt x="7660" y="14011"/>
                  <a:pt x="7624" y="14065"/>
                  <a:pt x="7660" y="14102"/>
                </a:cubicBezTo>
                <a:cubicBezTo>
                  <a:pt x="7671" y="14112"/>
                  <a:pt x="7679" y="14123"/>
                  <a:pt x="7689" y="14132"/>
                </a:cubicBezTo>
                <a:cubicBezTo>
                  <a:pt x="7699" y="14144"/>
                  <a:pt x="7712" y="14149"/>
                  <a:pt x="7724" y="14149"/>
                </a:cubicBezTo>
                <a:cubicBezTo>
                  <a:pt x="7764" y="14149"/>
                  <a:pt x="7801" y="14095"/>
                  <a:pt x="7765" y="14058"/>
                </a:cubicBezTo>
                <a:cubicBezTo>
                  <a:pt x="7756" y="14048"/>
                  <a:pt x="7746" y="14038"/>
                  <a:pt x="7736" y="14027"/>
                </a:cubicBezTo>
                <a:cubicBezTo>
                  <a:pt x="7725" y="14016"/>
                  <a:pt x="7713" y="14011"/>
                  <a:pt x="7701" y="14011"/>
                </a:cubicBezTo>
                <a:close/>
                <a:moveTo>
                  <a:pt x="270" y="14224"/>
                </a:moveTo>
                <a:cubicBezTo>
                  <a:pt x="257" y="14224"/>
                  <a:pt x="245" y="14242"/>
                  <a:pt x="257" y="14254"/>
                </a:cubicBezTo>
                <a:lnTo>
                  <a:pt x="302" y="14299"/>
                </a:lnTo>
                <a:cubicBezTo>
                  <a:pt x="306" y="14302"/>
                  <a:pt x="310" y="14304"/>
                  <a:pt x="314" y="14304"/>
                </a:cubicBezTo>
                <a:cubicBezTo>
                  <a:pt x="327" y="14304"/>
                  <a:pt x="340" y="14286"/>
                  <a:pt x="327" y="14274"/>
                </a:cubicBezTo>
                <a:lnTo>
                  <a:pt x="282" y="14230"/>
                </a:lnTo>
                <a:cubicBezTo>
                  <a:pt x="278" y="14226"/>
                  <a:pt x="274" y="14224"/>
                  <a:pt x="270" y="14224"/>
                </a:cubicBezTo>
                <a:close/>
              </a:path>
            </a:pathLst>
          </a:custGeom>
          <a:solidFill>
            <a:srgbClr val="FFFFFF">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6"/>
          <p:cNvGrpSpPr/>
          <p:nvPr/>
        </p:nvGrpSpPr>
        <p:grpSpPr>
          <a:xfrm rot="5400000">
            <a:off x="6780431" y="2779937"/>
            <a:ext cx="1432782" cy="3294344"/>
            <a:chOff x="7227671" y="11"/>
            <a:chExt cx="1915484" cy="4404203"/>
          </a:xfrm>
        </p:grpSpPr>
        <p:sp>
          <p:nvSpPr>
            <p:cNvPr id="73" name="Google Shape;73;p6"/>
            <p:cNvSpPr/>
            <p:nvPr/>
          </p:nvSpPr>
          <p:spPr>
            <a:xfrm>
              <a:off x="7471853" y="422"/>
              <a:ext cx="1671303" cy="4112309"/>
            </a:xfrm>
            <a:custGeom>
              <a:avLst/>
              <a:gdLst/>
              <a:ahLst/>
              <a:cxnLst/>
              <a:rect l="l" t="t" r="r" b="b"/>
              <a:pathLst>
                <a:path w="11873" h="29214" extrusionOk="0">
                  <a:moveTo>
                    <a:pt x="274" y="1"/>
                  </a:moveTo>
                  <a:cubicBezTo>
                    <a:pt x="274" y="1"/>
                    <a:pt x="0" y="2214"/>
                    <a:pt x="4493" y="2489"/>
                  </a:cubicBezTo>
                  <a:cubicBezTo>
                    <a:pt x="8986" y="2764"/>
                    <a:pt x="11277" y="8349"/>
                    <a:pt x="9170" y="14175"/>
                  </a:cubicBezTo>
                  <a:cubicBezTo>
                    <a:pt x="7061" y="20000"/>
                    <a:pt x="7882" y="28800"/>
                    <a:pt x="11872" y="29213"/>
                  </a:cubicBezTo>
                  <a:lnTo>
                    <a:pt x="11872" y="1"/>
                  </a:ln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7227671" y="11"/>
              <a:ext cx="1909654" cy="4404203"/>
            </a:xfrm>
            <a:custGeom>
              <a:avLst/>
              <a:gdLst/>
              <a:ahLst/>
              <a:cxnLst/>
              <a:rect l="l" t="t" r="r" b="b"/>
              <a:pathLst>
                <a:path w="12890" h="29728" extrusionOk="0">
                  <a:moveTo>
                    <a:pt x="66" y="1"/>
                  </a:moveTo>
                  <a:lnTo>
                    <a:pt x="66" y="1"/>
                  </a:lnTo>
                  <a:cubicBezTo>
                    <a:pt x="63" y="22"/>
                    <a:pt x="0" y="535"/>
                    <a:pt x="472" y="1107"/>
                  </a:cubicBezTo>
                  <a:cubicBezTo>
                    <a:pt x="953" y="1690"/>
                    <a:pt x="2086" y="2417"/>
                    <a:pt x="4747" y="2568"/>
                  </a:cubicBezTo>
                  <a:cubicBezTo>
                    <a:pt x="6719" y="2679"/>
                    <a:pt x="8402" y="3670"/>
                    <a:pt x="9486" y="5361"/>
                  </a:cubicBezTo>
                  <a:cubicBezTo>
                    <a:pt x="11012" y="7744"/>
                    <a:pt x="11157" y="11122"/>
                    <a:pt x="9871" y="14397"/>
                  </a:cubicBezTo>
                  <a:cubicBezTo>
                    <a:pt x="9040" y="16514"/>
                    <a:pt x="8598" y="19060"/>
                    <a:pt x="8627" y="21565"/>
                  </a:cubicBezTo>
                  <a:cubicBezTo>
                    <a:pt x="8656" y="24097"/>
                    <a:pt x="9168" y="26301"/>
                    <a:pt x="10069" y="27767"/>
                  </a:cubicBezTo>
                  <a:cubicBezTo>
                    <a:pt x="10801" y="28959"/>
                    <a:pt x="11747" y="29618"/>
                    <a:pt x="12879" y="29727"/>
                  </a:cubicBezTo>
                  <a:lnTo>
                    <a:pt x="12890" y="29659"/>
                  </a:lnTo>
                  <a:cubicBezTo>
                    <a:pt x="11780" y="29553"/>
                    <a:pt x="10852" y="28905"/>
                    <a:pt x="10131" y="27732"/>
                  </a:cubicBezTo>
                  <a:cubicBezTo>
                    <a:pt x="9238" y="26275"/>
                    <a:pt x="8730" y="24086"/>
                    <a:pt x="8699" y="21565"/>
                  </a:cubicBezTo>
                  <a:cubicBezTo>
                    <a:pt x="8669" y="19069"/>
                    <a:pt x="9109" y="16533"/>
                    <a:pt x="9938" y="14423"/>
                  </a:cubicBezTo>
                  <a:cubicBezTo>
                    <a:pt x="11231" y="11127"/>
                    <a:pt x="11087" y="7727"/>
                    <a:pt x="9547" y="5324"/>
                  </a:cubicBezTo>
                  <a:cubicBezTo>
                    <a:pt x="8450" y="3615"/>
                    <a:pt x="6748" y="2611"/>
                    <a:pt x="4752" y="2499"/>
                  </a:cubicBezTo>
                  <a:cubicBezTo>
                    <a:pt x="2119" y="2349"/>
                    <a:pt x="1002" y="1637"/>
                    <a:pt x="528" y="1065"/>
                  </a:cubicBezTo>
                  <a:cubicBezTo>
                    <a:pt x="74" y="517"/>
                    <a:pt x="133" y="14"/>
                    <a:pt x="135" y="9"/>
                  </a:cubicBezTo>
                  <a:lnTo>
                    <a:pt x="66" y="1"/>
                  </a:ln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grpSp>
        <p:nvGrpSpPr>
          <p:cNvPr id="76" name="Google Shape;76;p6"/>
          <p:cNvGrpSpPr/>
          <p:nvPr/>
        </p:nvGrpSpPr>
        <p:grpSpPr>
          <a:xfrm>
            <a:off x="8322499" y="137389"/>
            <a:ext cx="308253" cy="308253"/>
            <a:chOff x="1305050" y="4077300"/>
            <a:chExt cx="148900" cy="148900"/>
          </a:xfrm>
        </p:grpSpPr>
        <p:sp>
          <p:nvSpPr>
            <p:cNvPr id="77" name="Google Shape;77;p6"/>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6"/>
          <p:cNvGrpSpPr/>
          <p:nvPr/>
        </p:nvGrpSpPr>
        <p:grpSpPr>
          <a:xfrm>
            <a:off x="8712992" y="737338"/>
            <a:ext cx="195297" cy="195282"/>
            <a:chOff x="1305050" y="4077300"/>
            <a:chExt cx="148900" cy="148900"/>
          </a:xfrm>
        </p:grpSpPr>
        <p:sp>
          <p:nvSpPr>
            <p:cNvPr id="80" name="Google Shape;80;p6"/>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6"/>
          <p:cNvGrpSpPr/>
          <p:nvPr/>
        </p:nvGrpSpPr>
        <p:grpSpPr>
          <a:xfrm>
            <a:off x="7949517" y="346276"/>
            <a:ext cx="195297" cy="195282"/>
            <a:chOff x="1305050" y="4077300"/>
            <a:chExt cx="148900" cy="148900"/>
          </a:xfrm>
        </p:grpSpPr>
        <p:sp>
          <p:nvSpPr>
            <p:cNvPr id="83" name="Google Shape;83;p6"/>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6"/>
          <p:cNvSpPr/>
          <p:nvPr/>
        </p:nvSpPr>
        <p:spPr>
          <a:xfrm rot="5400000">
            <a:off x="-1238437" y="-1571834"/>
            <a:ext cx="1428405" cy="3294308"/>
          </a:xfrm>
          <a:custGeom>
            <a:avLst/>
            <a:gdLst/>
            <a:ahLst/>
            <a:cxnLst/>
            <a:rect l="l" t="t" r="r" b="b"/>
            <a:pathLst>
              <a:path w="12890" h="29728" extrusionOk="0">
                <a:moveTo>
                  <a:pt x="66" y="1"/>
                </a:moveTo>
                <a:lnTo>
                  <a:pt x="66" y="1"/>
                </a:lnTo>
                <a:cubicBezTo>
                  <a:pt x="63" y="22"/>
                  <a:pt x="0" y="535"/>
                  <a:pt x="472" y="1107"/>
                </a:cubicBezTo>
                <a:cubicBezTo>
                  <a:pt x="953" y="1690"/>
                  <a:pt x="2086" y="2417"/>
                  <a:pt x="4747" y="2568"/>
                </a:cubicBezTo>
                <a:cubicBezTo>
                  <a:pt x="6719" y="2679"/>
                  <a:pt x="8402" y="3670"/>
                  <a:pt x="9486" y="5361"/>
                </a:cubicBezTo>
                <a:cubicBezTo>
                  <a:pt x="11012" y="7744"/>
                  <a:pt x="11157" y="11122"/>
                  <a:pt x="9871" y="14397"/>
                </a:cubicBezTo>
                <a:cubicBezTo>
                  <a:pt x="9040" y="16514"/>
                  <a:pt x="8598" y="19060"/>
                  <a:pt x="8627" y="21565"/>
                </a:cubicBezTo>
                <a:cubicBezTo>
                  <a:pt x="8656" y="24097"/>
                  <a:pt x="9168" y="26301"/>
                  <a:pt x="10069" y="27767"/>
                </a:cubicBezTo>
                <a:cubicBezTo>
                  <a:pt x="10801" y="28959"/>
                  <a:pt x="11747" y="29618"/>
                  <a:pt x="12879" y="29727"/>
                </a:cubicBezTo>
                <a:lnTo>
                  <a:pt x="12890" y="29659"/>
                </a:lnTo>
                <a:cubicBezTo>
                  <a:pt x="11780" y="29553"/>
                  <a:pt x="10852" y="28905"/>
                  <a:pt x="10131" y="27732"/>
                </a:cubicBezTo>
                <a:cubicBezTo>
                  <a:pt x="9238" y="26275"/>
                  <a:pt x="8730" y="24086"/>
                  <a:pt x="8699" y="21565"/>
                </a:cubicBezTo>
                <a:cubicBezTo>
                  <a:pt x="8669" y="19069"/>
                  <a:pt x="9109" y="16533"/>
                  <a:pt x="9938" y="14423"/>
                </a:cubicBezTo>
                <a:cubicBezTo>
                  <a:pt x="11231" y="11127"/>
                  <a:pt x="11087" y="7727"/>
                  <a:pt x="9547" y="5324"/>
                </a:cubicBezTo>
                <a:cubicBezTo>
                  <a:pt x="8450" y="3615"/>
                  <a:pt x="6748" y="2611"/>
                  <a:pt x="4752" y="2499"/>
                </a:cubicBezTo>
                <a:cubicBezTo>
                  <a:pt x="2119" y="2349"/>
                  <a:pt x="1002" y="1637"/>
                  <a:pt x="528" y="1065"/>
                </a:cubicBezTo>
                <a:cubicBezTo>
                  <a:pt x="74" y="517"/>
                  <a:pt x="133" y="14"/>
                  <a:pt x="135" y="9"/>
                </a:cubicBezTo>
                <a:lnTo>
                  <a:pt x="66" y="1"/>
                </a:lnTo>
                <a:close/>
              </a:path>
            </a:pathLst>
          </a:custGeom>
          <a:solidFill>
            <a:srgbClr val="BCCDCD">
              <a:alpha val="34590"/>
            </a:srgbClr>
          </a:solidFill>
          <a:ln w="9525" cap="flat" cmpd="sng">
            <a:solidFill>
              <a:srgbClr val="A6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6"/>
        <p:cNvGrpSpPr/>
        <p:nvPr/>
      </p:nvGrpSpPr>
      <p:grpSpPr>
        <a:xfrm>
          <a:off x="0" y="0"/>
          <a:ext cx="0" cy="0"/>
          <a:chOff x="0" y="0"/>
          <a:chExt cx="0" cy="0"/>
        </a:xfrm>
      </p:grpSpPr>
      <p:sp>
        <p:nvSpPr>
          <p:cNvPr id="87" name="Google Shape;87;p7"/>
          <p:cNvSpPr/>
          <p:nvPr/>
        </p:nvSpPr>
        <p:spPr>
          <a:xfrm>
            <a:off x="74632" y="0"/>
            <a:ext cx="8994753" cy="5143506"/>
          </a:xfrm>
          <a:custGeom>
            <a:avLst/>
            <a:gdLst/>
            <a:ahLst/>
            <a:cxnLst/>
            <a:rect l="l" t="t" r="r" b="b"/>
            <a:pathLst>
              <a:path w="25016" h="14305" extrusionOk="0">
                <a:moveTo>
                  <a:pt x="9513" y="0"/>
                </a:moveTo>
                <a:cubicBezTo>
                  <a:pt x="9468" y="0"/>
                  <a:pt x="9468" y="71"/>
                  <a:pt x="9513" y="71"/>
                </a:cubicBezTo>
                <a:lnTo>
                  <a:pt x="9529" y="71"/>
                </a:lnTo>
                <a:cubicBezTo>
                  <a:pt x="9575" y="71"/>
                  <a:pt x="9575" y="0"/>
                  <a:pt x="9529" y="0"/>
                </a:cubicBezTo>
                <a:close/>
                <a:moveTo>
                  <a:pt x="16079" y="1"/>
                </a:moveTo>
                <a:cubicBezTo>
                  <a:pt x="16033" y="1"/>
                  <a:pt x="16033" y="72"/>
                  <a:pt x="16079" y="72"/>
                </a:cubicBezTo>
                <a:cubicBezTo>
                  <a:pt x="16125" y="72"/>
                  <a:pt x="16125" y="1"/>
                  <a:pt x="16079" y="1"/>
                </a:cubicBezTo>
                <a:close/>
                <a:moveTo>
                  <a:pt x="11106" y="7"/>
                </a:moveTo>
                <a:cubicBezTo>
                  <a:pt x="11094" y="7"/>
                  <a:pt x="11082" y="20"/>
                  <a:pt x="11089" y="35"/>
                </a:cubicBezTo>
                <a:cubicBezTo>
                  <a:pt x="11094" y="45"/>
                  <a:pt x="11100" y="56"/>
                  <a:pt x="11105" y="64"/>
                </a:cubicBezTo>
                <a:cubicBezTo>
                  <a:pt x="11108" y="71"/>
                  <a:pt x="11113" y="73"/>
                  <a:pt x="11119" y="73"/>
                </a:cubicBezTo>
                <a:cubicBezTo>
                  <a:pt x="11130" y="73"/>
                  <a:pt x="11142" y="60"/>
                  <a:pt x="11135" y="46"/>
                </a:cubicBezTo>
                <a:cubicBezTo>
                  <a:pt x="11130" y="36"/>
                  <a:pt x="11125" y="26"/>
                  <a:pt x="11119" y="16"/>
                </a:cubicBezTo>
                <a:cubicBezTo>
                  <a:pt x="11116" y="9"/>
                  <a:pt x="11111" y="7"/>
                  <a:pt x="11106" y="7"/>
                </a:cubicBezTo>
                <a:close/>
                <a:moveTo>
                  <a:pt x="15523" y="15"/>
                </a:moveTo>
                <a:cubicBezTo>
                  <a:pt x="15476" y="15"/>
                  <a:pt x="15476" y="85"/>
                  <a:pt x="15523" y="85"/>
                </a:cubicBezTo>
                <a:cubicBezTo>
                  <a:pt x="15523" y="85"/>
                  <a:pt x="15524" y="85"/>
                  <a:pt x="15524" y="85"/>
                </a:cubicBezTo>
                <a:cubicBezTo>
                  <a:pt x="15568" y="85"/>
                  <a:pt x="15567" y="16"/>
                  <a:pt x="15523" y="15"/>
                </a:cubicBezTo>
                <a:close/>
                <a:moveTo>
                  <a:pt x="17236" y="21"/>
                </a:moveTo>
                <a:cubicBezTo>
                  <a:pt x="17228" y="21"/>
                  <a:pt x="17220" y="24"/>
                  <a:pt x="17212" y="31"/>
                </a:cubicBezTo>
                <a:lnTo>
                  <a:pt x="17197" y="47"/>
                </a:lnTo>
                <a:cubicBezTo>
                  <a:pt x="17171" y="72"/>
                  <a:pt x="17196" y="107"/>
                  <a:pt x="17224" y="107"/>
                </a:cubicBezTo>
                <a:cubicBezTo>
                  <a:pt x="17231" y="107"/>
                  <a:pt x="17240" y="104"/>
                  <a:pt x="17247" y="97"/>
                </a:cubicBezTo>
                <a:lnTo>
                  <a:pt x="17263" y="82"/>
                </a:lnTo>
                <a:cubicBezTo>
                  <a:pt x="17288" y="56"/>
                  <a:pt x="17263" y="21"/>
                  <a:pt x="17236" y="21"/>
                </a:cubicBezTo>
                <a:close/>
                <a:moveTo>
                  <a:pt x="2352" y="74"/>
                </a:moveTo>
                <a:cubicBezTo>
                  <a:pt x="2343" y="74"/>
                  <a:pt x="2334" y="79"/>
                  <a:pt x="2334" y="90"/>
                </a:cubicBezTo>
                <a:lnTo>
                  <a:pt x="2334" y="106"/>
                </a:lnTo>
                <a:cubicBezTo>
                  <a:pt x="2334" y="118"/>
                  <a:pt x="2343" y="124"/>
                  <a:pt x="2352" y="124"/>
                </a:cubicBezTo>
                <a:cubicBezTo>
                  <a:pt x="2361" y="124"/>
                  <a:pt x="2370" y="118"/>
                  <a:pt x="2370" y="106"/>
                </a:cubicBezTo>
                <a:lnTo>
                  <a:pt x="2370" y="90"/>
                </a:lnTo>
                <a:cubicBezTo>
                  <a:pt x="2370" y="79"/>
                  <a:pt x="2361" y="74"/>
                  <a:pt x="2352" y="74"/>
                </a:cubicBezTo>
                <a:close/>
                <a:moveTo>
                  <a:pt x="20450" y="44"/>
                </a:moveTo>
                <a:cubicBezTo>
                  <a:pt x="20433" y="44"/>
                  <a:pt x="20415" y="56"/>
                  <a:pt x="20415" y="79"/>
                </a:cubicBezTo>
                <a:lnTo>
                  <a:pt x="20415" y="94"/>
                </a:lnTo>
                <a:cubicBezTo>
                  <a:pt x="20415" y="117"/>
                  <a:pt x="20432" y="129"/>
                  <a:pt x="20450" y="129"/>
                </a:cubicBezTo>
                <a:cubicBezTo>
                  <a:pt x="20467" y="129"/>
                  <a:pt x="20485" y="117"/>
                  <a:pt x="20485" y="94"/>
                </a:cubicBezTo>
                <a:lnTo>
                  <a:pt x="20485" y="79"/>
                </a:lnTo>
                <a:cubicBezTo>
                  <a:pt x="20485" y="56"/>
                  <a:pt x="20468" y="44"/>
                  <a:pt x="20450" y="44"/>
                </a:cubicBezTo>
                <a:close/>
                <a:moveTo>
                  <a:pt x="17100" y="68"/>
                </a:moveTo>
                <a:cubicBezTo>
                  <a:pt x="17087" y="68"/>
                  <a:pt x="17075" y="86"/>
                  <a:pt x="17087" y="98"/>
                </a:cubicBezTo>
                <a:lnTo>
                  <a:pt x="17117" y="129"/>
                </a:lnTo>
                <a:cubicBezTo>
                  <a:pt x="17120" y="132"/>
                  <a:pt x="17124" y="134"/>
                  <a:pt x="17128" y="134"/>
                </a:cubicBezTo>
                <a:cubicBezTo>
                  <a:pt x="17142" y="134"/>
                  <a:pt x="17154" y="116"/>
                  <a:pt x="17142" y="104"/>
                </a:cubicBezTo>
                <a:lnTo>
                  <a:pt x="17112" y="73"/>
                </a:lnTo>
                <a:cubicBezTo>
                  <a:pt x="17108" y="69"/>
                  <a:pt x="17104" y="68"/>
                  <a:pt x="17100" y="68"/>
                </a:cubicBezTo>
                <a:close/>
                <a:moveTo>
                  <a:pt x="9753" y="76"/>
                </a:moveTo>
                <a:cubicBezTo>
                  <a:pt x="9708" y="76"/>
                  <a:pt x="9708" y="147"/>
                  <a:pt x="9753" y="147"/>
                </a:cubicBezTo>
                <a:lnTo>
                  <a:pt x="9769" y="147"/>
                </a:lnTo>
                <a:cubicBezTo>
                  <a:pt x="9815" y="147"/>
                  <a:pt x="9815" y="76"/>
                  <a:pt x="9769" y="76"/>
                </a:cubicBezTo>
                <a:close/>
                <a:moveTo>
                  <a:pt x="8154" y="60"/>
                </a:moveTo>
                <a:cubicBezTo>
                  <a:pt x="8150" y="60"/>
                  <a:pt x="8146" y="60"/>
                  <a:pt x="8142" y="62"/>
                </a:cubicBezTo>
                <a:cubicBezTo>
                  <a:pt x="8126" y="67"/>
                  <a:pt x="8112" y="72"/>
                  <a:pt x="8097" y="78"/>
                </a:cubicBezTo>
                <a:cubicBezTo>
                  <a:pt x="8058" y="91"/>
                  <a:pt x="8069" y="148"/>
                  <a:pt x="8104" y="148"/>
                </a:cubicBezTo>
                <a:cubicBezTo>
                  <a:pt x="8108" y="148"/>
                  <a:pt x="8112" y="147"/>
                  <a:pt x="8116" y="146"/>
                </a:cubicBezTo>
                <a:cubicBezTo>
                  <a:pt x="8132" y="140"/>
                  <a:pt x="8145" y="135"/>
                  <a:pt x="8160" y="130"/>
                </a:cubicBezTo>
                <a:cubicBezTo>
                  <a:pt x="8201" y="117"/>
                  <a:pt x="8189" y="60"/>
                  <a:pt x="8154" y="60"/>
                </a:cubicBezTo>
                <a:close/>
                <a:moveTo>
                  <a:pt x="17384" y="110"/>
                </a:moveTo>
                <a:cubicBezTo>
                  <a:pt x="17376" y="110"/>
                  <a:pt x="17367" y="113"/>
                  <a:pt x="17360" y="120"/>
                </a:cubicBezTo>
                <a:lnTo>
                  <a:pt x="17345" y="136"/>
                </a:lnTo>
                <a:cubicBezTo>
                  <a:pt x="17319" y="161"/>
                  <a:pt x="17344" y="197"/>
                  <a:pt x="17371" y="197"/>
                </a:cubicBezTo>
                <a:cubicBezTo>
                  <a:pt x="17379" y="197"/>
                  <a:pt x="17387" y="194"/>
                  <a:pt x="17395" y="186"/>
                </a:cubicBezTo>
                <a:lnTo>
                  <a:pt x="17410" y="171"/>
                </a:lnTo>
                <a:cubicBezTo>
                  <a:pt x="17435" y="145"/>
                  <a:pt x="17411" y="110"/>
                  <a:pt x="17384" y="110"/>
                </a:cubicBezTo>
                <a:close/>
                <a:moveTo>
                  <a:pt x="5268" y="93"/>
                </a:moveTo>
                <a:cubicBezTo>
                  <a:pt x="5255" y="93"/>
                  <a:pt x="5243" y="100"/>
                  <a:pt x="5236" y="111"/>
                </a:cubicBezTo>
                <a:cubicBezTo>
                  <a:pt x="5226" y="129"/>
                  <a:pt x="5233" y="148"/>
                  <a:pt x="5249" y="160"/>
                </a:cubicBezTo>
                <a:cubicBezTo>
                  <a:pt x="5269" y="176"/>
                  <a:pt x="5289" y="190"/>
                  <a:pt x="5309" y="204"/>
                </a:cubicBezTo>
                <a:cubicBezTo>
                  <a:pt x="5315" y="208"/>
                  <a:pt x="5320" y="210"/>
                  <a:pt x="5326" y="210"/>
                </a:cubicBezTo>
                <a:cubicBezTo>
                  <a:pt x="5339" y="210"/>
                  <a:pt x="5351" y="202"/>
                  <a:pt x="5358" y="192"/>
                </a:cubicBezTo>
                <a:cubicBezTo>
                  <a:pt x="5368" y="173"/>
                  <a:pt x="5361" y="155"/>
                  <a:pt x="5345" y="142"/>
                </a:cubicBezTo>
                <a:cubicBezTo>
                  <a:pt x="5325" y="127"/>
                  <a:pt x="5305" y="113"/>
                  <a:pt x="5284" y="98"/>
                </a:cubicBezTo>
                <a:cubicBezTo>
                  <a:pt x="5279" y="95"/>
                  <a:pt x="5273" y="93"/>
                  <a:pt x="5268" y="93"/>
                </a:cubicBezTo>
                <a:close/>
                <a:moveTo>
                  <a:pt x="6843" y="158"/>
                </a:moveTo>
                <a:cubicBezTo>
                  <a:pt x="6797" y="158"/>
                  <a:pt x="6797" y="229"/>
                  <a:pt x="6843" y="229"/>
                </a:cubicBezTo>
                <a:lnTo>
                  <a:pt x="6873" y="229"/>
                </a:lnTo>
                <a:cubicBezTo>
                  <a:pt x="6919" y="229"/>
                  <a:pt x="6919" y="158"/>
                  <a:pt x="6873" y="158"/>
                </a:cubicBezTo>
                <a:close/>
                <a:moveTo>
                  <a:pt x="18947" y="153"/>
                </a:moveTo>
                <a:cubicBezTo>
                  <a:pt x="18942" y="153"/>
                  <a:pt x="18937" y="154"/>
                  <a:pt x="18932" y="156"/>
                </a:cubicBezTo>
                <a:cubicBezTo>
                  <a:pt x="18918" y="161"/>
                  <a:pt x="18902" y="167"/>
                  <a:pt x="18887" y="172"/>
                </a:cubicBezTo>
                <a:cubicBezTo>
                  <a:pt x="18860" y="181"/>
                  <a:pt x="18843" y="208"/>
                  <a:pt x="18851" y="237"/>
                </a:cubicBezTo>
                <a:cubicBezTo>
                  <a:pt x="18858" y="258"/>
                  <a:pt x="18879" y="276"/>
                  <a:pt x="18901" y="276"/>
                </a:cubicBezTo>
                <a:cubicBezTo>
                  <a:pt x="18906" y="276"/>
                  <a:pt x="18912" y="275"/>
                  <a:pt x="18917" y="273"/>
                </a:cubicBezTo>
                <a:cubicBezTo>
                  <a:pt x="18931" y="268"/>
                  <a:pt x="18946" y="263"/>
                  <a:pt x="18961" y="258"/>
                </a:cubicBezTo>
                <a:cubicBezTo>
                  <a:pt x="18988" y="249"/>
                  <a:pt x="19006" y="221"/>
                  <a:pt x="18997" y="193"/>
                </a:cubicBezTo>
                <a:cubicBezTo>
                  <a:pt x="18991" y="171"/>
                  <a:pt x="18970" y="153"/>
                  <a:pt x="18947" y="153"/>
                </a:cubicBezTo>
                <a:close/>
                <a:moveTo>
                  <a:pt x="22974" y="81"/>
                </a:moveTo>
                <a:cubicBezTo>
                  <a:pt x="22966" y="81"/>
                  <a:pt x="22957" y="84"/>
                  <a:pt x="22950" y="92"/>
                </a:cubicBezTo>
                <a:cubicBezTo>
                  <a:pt x="22909" y="135"/>
                  <a:pt x="22867" y="179"/>
                  <a:pt x="22826" y="224"/>
                </a:cubicBezTo>
                <a:cubicBezTo>
                  <a:pt x="22802" y="249"/>
                  <a:pt x="22826" y="285"/>
                  <a:pt x="22853" y="285"/>
                </a:cubicBezTo>
                <a:cubicBezTo>
                  <a:pt x="22861" y="285"/>
                  <a:pt x="22869" y="282"/>
                  <a:pt x="22877" y="273"/>
                </a:cubicBezTo>
                <a:cubicBezTo>
                  <a:pt x="22916" y="230"/>
                  <a:pt x="22958" y="186"/>
                  <a:pt x="22999" y="141"/>
                </a:cubicBezTo>
                <a:cubicBezTo>
                  <a:pt x="23023" y="117"/>
                  <a:pt x="23000" y="81"/>
                  <a:pt x="22974" y="81"/>
                </a:cubicBezTo>
                <a:close/>
                <a:moveTo>
                  <a:pt x="22206" y="229"/>
                </a:moveTo>
                <a:cubicBezTo>
                  <a:pt x="22161" y="229"/>
                  <a:pt x="22161" y="300"/>
                  <a:pt x="22207" y="300"/>
                </a:cubicBezTo>
                <a:cubicBezTo>
                  <a:pt x="22253" y="300"/>
                  <a:pt x="22253" y="229"/>
                  <a:pt x="22207" y="229"/>
                </a:cubicBezTo>
                <a:cubicBezTo>
                  <a:pt x="22207" y="229"/>
                  <a:pt x="22207" y="229"/>
                  <a:pt x="22206" y="229"/>
                </a:cubicBezTo>
                <a:close/>
                <a:moveTo>
                  <a:pt x="24701" y="189"/>
                </a:moveTo>
                <a:cubicBezTo>
                  <a:pt x="24675" y="189"/>
                  <a:pt x="24648" y="207"/>
                  <a:pt x="24648" y="241"/>
                </a:cubicBezTo>
                <a:lnTo>
                  <a:pt x="24648" y="257"/>
                </a:lnTo>
                <a:cubicBezTo>
                  <a:pt x="24648" y="291"/>
                  <a:pt x="24675" y="309"/>
                  <a:pt x="24702" y="309"/>
                </a:cubicBezTo>
                <a:cubicBezTo>
                  <a:pt x="24728" y="309"/>
                  <a:pt x="24755" y="291"/>
                  <a:pt x="24755" y="257"/>
                </a:cubicBezTo>
                <a:lnTo>
                  <a:pt x="24755" y="241"/>
                </a:lnTo>
                <a:cubicBezTo>
                  <a:pt x="24755" y="207"/>
                  <a:pt x="24728" y="189"/>
                  <a:pt x="24701" y="189"/>
                </a:cubicBezTo>
                <a:close/>
                <a:moveTo>
                  <a:pt x="12428" y="156"/>
                </a:moveTo>
                <a:cubicBezTo>
                  <a:pt x="12409" y="156"/>
                  <a:pt x="12390" y="166"/>
                  <a:pt x="12381" y="183"/>
                </a:cubicBezTo>
                <a:cubicBezTo>
                  <a:pt x="12365" y="210"/>
                  <a:pt x="12376" y="241"/>
                  <a:pt x="12401" y="257"/>
                </a:cubicBezTo>
                <a:cubicBezTo>
                  <a:pt x="12425" y="272"/>
                  <a:pt x="12449" y="288"/>
                  <a:pt x="12473" y="304"/>
                </a:cubicBezTo>
                <a:cubicBezTo>
                  <a:pt x="12481" y="308"/>
                  <a:pt x="12490" y="311"/>
                  <a:pt x="12499" y="311"/>
                </a:cubicBezTo>
                <a:cubicBezTo>
                  <a:pt x="12518" y="311"/>
                  <a:pt x="12538" y="300"/>
                  <a:pt x="12546" y="284"/>
                </a:cubicBezTo>
                <a:cubicBezTo>
                  <a:pt x="12562" y="258"/>
                  <a:pt x="12552" y="226"/>
                  <a:pt x="12527" y="211"/>
                </a:cubicBezTo>
                <a:cubicBezTo>
                  <a:pt x="12502" y="195"/>
                  <a:pt x="12479" y="179"/>
                  <a:pt x="12454" y="163"/>
                </a:cubicBezTo>
                <a:cubicBezTo>
                  <a:pt x="12446" y="158"/>
                  <a:pt x="12437" y="156"/>
                  <a:pt x="12428" y="156"/>
                </a:cubicBezTo>
                <a:close/>
                <a:moveTo>
                  <a:pt x="18467" y="202"/>
                </a:moveTo>
                <a:cubicBezTo>
                  <a:pt x="18440" y="202"/>
                  <a:pt x="18414" y="219"/>
                  <a:pt x="18414" y="255"/>
                </a:cubicBezTo>
                <a:lnTo>
                  <a:pt x="18414" y="270"/>
                </a:lnTo>
                <a:cubicBezTo>
                  <a:pt x="18414" y="305"/>
                  <a:pt x="18441" y="322"/>
                  <a:pt x="18467" y="322"/>
                </a:cubicBezTo>
                <a:cubicBezTo>
                  <a:pt x="18494" y="322"/>
                  <a:pt x="18521" y="305"/>
                  <a:pt x="18521" y="270"/>
                </a:cubicBezTo>
                <a:lnTo>
                  <a:pt x="18521" y="255"/>
                </a:lnTo>
                <a:cubicBezTo>
                  <a:pt x="18520" y="219"/>
                  <a:pt x="18493" y="202"/>
                  <a:pt x="18467" y="202"/>
                </a:cubicBezTo>
                <a:close/>
                <a:moveTo>
                  <a:pt x="622" y="200"/>
                </a:moveTo>
                <a:cubicBezTo>
                  <a:pt x="604" y="200"/>
                  <a:pt x="587" y="209"/>
                  <a:pt x="576" y="226"/>
                </a:cubicBezTo>
                <a:cubicBezTo>
                  <a:pt x="563" y="250"/>
                  <a:pt x="570" y="287"/>
                  <a:pt x="596" y="300"/>
                </a:cubicBezTo>
                <a:cubicBezTo>
                  <a:pt x="607" y="305"/>
                  <a:pt x="616" y="310"/>
                  <a:pt x="627" y="315"/>
                </a:cubicBezTo>
                <a:cubicBezTo>
                  <a:pt x="636" y="320"/>
                  <a:pt x="645" y="322"/>
                  <a:pt x="655" y="322"/>
                </a:cubicBezTo>
                <a:cubicBezTo>
                  <a:pt x="673" y="322"/>
                  <a:pt x="690" y="314"/>
                  <a:pt x="700" y="296"/>
                </a:cubicBezTo>
                <a:cubicBezTo>
                  <a:pt x="714" y="272"/>
                  <a:pt x="706" y="236"/>
                  <a:pt x="680" y="223"/>
                </a:cubicBezTo>
                <a:cubicBezTo>
                  <a:pt x="670" y="218"/>
                  <a:pt x="660" y="213"/>
                  <a:pt x="650" y="207"/>
                </a:cubicBezTo>
                <a:cubicBezTo>
                  <a:pt x="641" y="203"/>
                  <a:pt x="631" y="200"/>
                  <a:pt x="622" y="200"/>
                </a:cubicBezTo>
                <a:close/>
                <a:moveTo>
                  <a:pt x="16246" y="184"/>
                </a:moveTo>
                <a:cubicBezTo>
                  <a:pt x="16225" y="184"/>
                  <a:pt x="16204" y="201"/>
                  <a:pt x="16211" y="227"/>
                </a:cubicBezTo>
                <a:cubicBezTo>
                  <a:pt x="16221" y="270"/>
                  <a:pt x="16248" y="305"/>
                  <a:pt x="16288" y="324"/>
                </a:cubicBezTo>
                <a:cubicBezTo>
                  <a:pt x="16294" y="327"/>
                  <a:pt x="16300" y="328"/>
                  <a:pt x="16305" y="328"/>
                </a:cubicBezTo>
                <a:cubicBezTo>
                  <a:pt x="16336" y="328"/>
                  <a:pt x="16357" y="281"/>
                  <a:pt x="16322" y="263"/>
                </a:cubicBezTo>
                <a:cubicBezTo>
                  <a:pt x="16300" y="251"/>
                  <a:pt x="16284" y="235"/>
                  <a:pt x="16279" y="210"/>
                </a:cubicBezTo>
                <a:cubicBezTo>
                  <a:pt x="16274" y="192"/>
                  <a:pt x="16260" y="184"/>
                  <a:pt x="16246" y="184"/>
                </a:cubicBezTo>
                <a:close/>
                <a:moveTo>
                  <a:pt x="23951" y="247"/>
                </a:moveTo>
                <a:cubicBezTo>
                  <a:pt x="23924" y="247"/>
                  <a:pt x="23900" y="284"/>
                  <a:pt x="23925" y="308"/>
                </a:cubicBezTo>
                <a:lnTo>
                  <a:pt x="23941" y="324"/>
                </a:lnTo>
                <a:cubicBezTo>
                  <a:pt x="23948" y="331"/>
                  <a:pt x="23956" y="334"/>
                  <a:pt x="23964" y="334"/>
                </a:cubicBezTo>
                <a:cubicBezTo>
                  <a:pt x="23991" y="334"/>
                  <a:pt x="24014" y="299"/>
                  <a:pt x="23990" y="273"/>
                </a:cubicBezTo>
                <a:lnTo>
                  <a:pt x="23975" y="258"/>
                </a:lnTo>
                <a:cubicBezTo>
                  <a:pt x="23967" y="250"/>
                  <a:pt x="23959" y="247"/>
                  <a:pt x="23951" y="247"/>
                </a:cubicBezTo>
                <a:close/>
                <a:moveTo>
                  <a:pt x="3403" y="302"/>
                </a:moveTo>
                <a:cubicBezTo>
                  <a:pt x="3379" y="302"/>
                  <a:pt x="3379" y="336"/>
                  <a:pt x="3403" y="336"/>
                </a:cubicBezTo>
                <a:cubicBezTo>
                  <a:pt x="3426" y="336"/>
                  <a:pt x="3426" y="302"/>
                  <a:pt x="3403" y="302"/>
                </a:cubicBezTo>
                <a:close/>
                <a:moveTo>
                  <a:pt x="13286" y="191"/>
                </a:moveTo>
                <a:cubicBezTo>
                  <a:pt x="13283" y="191"/>
                  <a:pt x="13280" y="192"/>
                  <a:pt x="13276" y="193"/>
                </a:cubicBezTo>
                <a:cubicBezTo>
                  <a:pt x="13259" y="198"/>
                  <a:pt x="13245" y="219"/>
                  <a:pt x="13251" y="236"/>
                </a:cubicBezTo>
                <a:cubicBezTo>
                  <a:pt x="13262" y="261"/>
                  <a:pt x="13271" y="286"/>
                  <a:pt x="13282" y="310"/>
                </a:cubicBezTo>
                <a:cubicBezTo>
                  <a:pt x="13288" y="326"/>
                  <a:pt x="13300" y="336"/>
                  <a:pt x="13315" y="336"/>
                </a:cubicBezTo>
                <a:cubicBezTo>
                  <a:pt x="13318" y="336"/>
                  <a:pt x="13321" y="336"/>
                  <a:pt x="13325" y="335"/>
                </a:cubicBezTo>
                <a:cubicBezTo>
                  <a:pt x="13340" y="331"/>
                  <a:pt x="13356" y="310"/>
                  <a:pt x="13350" y="292"/>
                </a:cubicBezTo>
                <a:cubicBezTo>
                  <a:pt x="13339" y="267"/>
                  <a:pt x="13330" y="242"/>
                  <a:pt x="13319" y="218"/>
                </a:cubicBezTo>
                <a:cubicBezTo>
                  <a:pt x="13313" y="202"/>
                  <a:pt x="13301" y="191"/>
                  <a:pt x="13286" y="191"/>
                </a:cubicBezTo>
                <a:close/>
                <a:moveTo>
                  <a:pt x="11903" y="294"/>
                </a:moveTo>
                <a:cubicBezTo>
                  <a:pt x="11890" y="294"/>
                  <a:pt x="11877" y="313"/>
                  <a:pt x="11889" y="325"/>
                </a:cubicBezTo>
                <a:lnTo>
                  <a:pt x="11905" y="340"/>
                </a:lnTo>
                <a:cubicBezTo>
                  <a:pt x="11909" y="344"/>
                  <a:pt x="11913" y="346"/>
                  <a:pt x="11917" y="346"/>
                </a:cubicBezTo>
                <a:cubicBezTo>
                  <a:pt x="11930" y="346"/>
                  <a:pt x="11942" y="327"/>
                  <a:pt x="11930" y="315"/>
                </a:cubicBezTo>
                <a:lnTo>
                  <a:pt x="11915" y="300"/>
                </a:lnTo>
                <a:cubicBezTo>
                  <a:pt x="11911" y="296"/>
                  <a:pt x="11907" y="294"/>
                  <a:pt x="11903" y="294"/>
                </a:cubicBezTo>
                <a:close/>
                <a:moveTo>
                  <a:pt x="10249" y="288"/>
                </a:moveTo>
                <a:cubicBezTo>
                  <a:pt x="10204" y="288"/>
                  <a:pt x="10204" y="359"/>
                  <a:pt x="10250" y="359"/>
                </a:cubicBezTo>
                <a:lnTo>
                  <a:pt x="10280" y="359"/>
                </a:lnTo>
                <a:cubicBezTo>
                  <a:pt x="10326" y="359"/>
                  <a:pt x="10326" y="288"/>
                  <a:pt x="10280" y="288"/>
                </a:cubicBezTo>
                <a:lnTo>
                  <a:pt x="10250" y="288"/>
                </a:lnTo>
                <a:cubicBezTo>
                  <a:pt x="10250" y="288"/>
                  <a:pt x="10249" y="288"/>
                  <a:pt x="10249" y="288"/>
                </a:cubicBezTo>
                <a:close/>
                <a:moveTo>
                  <a:pt x="16106" y="287"/>
                </a:moveTo>
                <a:cubicBezTo>
                  <a:pt x="16098" y="287"/>
                  <a:pt x="16090" y="290"/>
                  <a:pt x="16083" y="298"/>
                </a:cubicBezTo>
                <a:lnTo>
                  <a:pt x="16067" y="313"/>
                </a:lnTo>
                <a:cubicBezTo>
                  <a:pt x="16043" y="337"/>
                  <a:pt x="16067" y="373"/>
                  <a:pt x="16093" y="373"/>
                </a:cubicBezTo>
                <a:cubicBezTo>
                  <a:pt x="16101" y="373"/>
                  <a:pt x="16109" y="370"/>
                  <a:pt x="16116" y="362"/>
                </a:cubicBezTo>
                <a:lnTo>
                  <a:pt x="16132" y="347"/>
                </a:lnTo>
                <a:cubicBezTo>
                  <a:pt x="16157" y="322"/>
                  <a:pt x="16133" y="287"/>
                  <a:pt x="16106" y="287"/>
                </a:cubicBezTo>
                <a:close/>
                <a:moveTo>
                  <a:pt x="21726" y="299"/>
                </a:moveTo>
                <a:cubicBezTo>
                  <a:pt x="21657" y="299"/>
                  <a:pt x="21657" y="406"/>
                  <a:pt x="21726" y="406"/>
                </a:cubicBezTo>
                <a:cubicBezTo>
                  <a:pt x="21796" y="406"/>
                  <a:pt x="21796" y="299"/>
                  <a:pt x="21726" y="299"/>
                </a:cubicBezTo>
                <a:close/>
                <a:moveTo>
                  <a:pt x="19592" y="342"/>
                </a:moveTo>
                <a:cubicBezTo>
                  <a:pt x="19546" y="342"/>
                  <a:pt x="19546" y="413"/>
                  <a:pt x="19592" y="413"/>
                </a:cubicBezTo>
                <a:lnTo>
                  <a:pt x="19622" y="413"/>
                </a:lnTo>
                <a:cubicBezTo>
                  <a:pt x="19668" y="413"/>
                  <a:pt x="19668" y="342"/>
                  <a:pt x="19622" y="342"/>
                </a:cubicBezTo>
                <a:close/>
                <a:moveTo>
                  <a:pt x="16495" y="332"/>
                </a:moveTo>
                <a:cubicBezTo>
                  <a:pt x="16485" y="332"/>
                  <a:pt x="16474" y="338"/>
                  <a:pt x="16467" y="351"/>
                </a:cubicBezTo>
                <a:cubicBezTo>
                  <a:pt x="16462" y="361"/>
                  <a:pt x="16457" y="371"/>
                  <a:pt x="16452" y="381"/>
                </a:cubicBezTo>
                <a:cubicBezTo>
                  <a:pt x="16437" y="409"/>
                  <a:pt x="16462" y="435"/>
                  <a:pt x="16486" y="435"/>
                </a:cubicBezTo>
                <a:cubicBezTo>
                  <a:pt x="16497" y="435"/>
                  <a:pt x="16507" y="430"/>
                  <a:pt x="16514" y="417"/>
                </a:cubicBezTo>
                <a:cubicBezTo>
                  <a:pt x="16519" y="406"/>
                  <a:pt x="16524" y="397"/>
                  <a:pt x="16529" y="387"/>
                </a:cubicBezTo>
                <a:cubicBezTo>
                  <a:pt x="16544" y="358"/>
                  <a:pt x="16519" y="332"/>
                  <a:pt x="16495" y="332"/>
                </a:cubicBezTo>
                <a:close/>
                <a:moveTo>
                  <a:pt x="15463" y="362"/>
                </a:moveTo>
                <a:cubicBezTo>
                  <a:pt x="15445" y="362"/>
                  <a:pt x="15427" y="374"/>
                  <a:pt x="15427" y="397"/>
                </a:cubicBezTo>
                <a:lnTo>
                  <a:pt x="15427" y="413"/>
                </a:lnTo>
                <a:cubicBezTo>
                  <a:pt x="15427" y="436"/>
                  <a:pt x="15444" y="447"/>
                  <a:pt x="15462" y="447"/>
                </a:cubicBezTo>
                <a:cubicBezTo>
                  <a:pt x="15480" y="447"/>
                  <a:pt x="15498" y="436"/>
                  <a:pt x="15498" y="413"/>
                </a:cubicBezTo>
                <a:lnTo>
                  <a:pt x="15498" y="397"/>
                </a:lnTo>
                <a:cubicBezTo>
                  <a:pt x="15498" y="374"/>
                  <a:pt x="15481" y="362"/>
                  <a:pt x="15463" y="362"/>
                </a:cubicBezTo>
                <a:close/>
                <a:moveTo>
                  <a:pt x="10775" y="350"/>
                </a:moveTo>
                <a:cubicBezTo>
                  <a:pt x="10757" y="350"/>
                  <a:pt x="10739" y="361"/>
                  <a:pt x="10739" y="383"/>
                </a:cubicBezTo>
                <a:lnTo>
                  <a:pt x="10739" y="414"/>
                </a:lnTo>
                <a:cubicBezTo>
                  <a:pt x="10740" y="437"/>
                  <a:pt x="10758" y="448"/>
                  <a:pt x="10775" y="448"/>
                </a:cubicBezTo>
                <a:cubicBezTo>
                  <a:pt x="10793" y="448"/>
                  <a:pt x="10810" y="437"/>
                  <a:pt x="10810" y="414"/>
                </a:cubicBezTo>
                <a:lnTo>
                  <a:pt x="10810" y="383"/>
                </a:lnTo>
                <a:cubicBezTo>
                  <a:pt x="10810" y="361"/>
                  <a:pt x="10793" y="350"/>
                  <a:pt x="10775" y="350"/>
                </a:cubicBezTo>
                <a:close/>
                <a:moveTo>
                  <a:pt x="8912" y="340"/>
                </a:moveTo>
                <a:cubicBezTo>
                  <a:pt x="8900" y="340"/>
                  <a:pt x="8887" y="344"/>
                  <a:pt x="8877" y="355"/>
                </a:cubicBezTo>
                <a:lnTo>
                  <a:pt x="8861" y="371"/>
                </a:lnTo>
                <a:cubicBezTo>
                  <a:pt x="8822" y="409"/>
                  <a:pt x="8859" y="462"/>
                  <a:pt x="8899" y="462"/>
                </a:cubicBezTo>
                <a:cubicBezTo>
                  <a:pt x="8912" y="462"/>
                  <a:pt x="8924" y="458"/>
                  <a:pt x="8935" y="446"/>
                </a:cubicBezTo>
                <a:lnTo>
                  <a:pt x="8951" y="431"/>
                </a:lnTo>
                <a:cubicBezTo>
                  <a:pt x="8988" y="393"/>
                  <a:pt x="8952" y="340"/>
                  <a:pt x="8912" y="340"/>
                </a:cubicBezTo>
                <a:close/>
                <a:moveTo>
                  <a:pt x="19232" y="401"/>
                </a:moveTo>
                <a:cubicBezTo>
                  <a:pt x="19186" y="401"/>
                  <a:pt x="19186" y="471"/>
                  <a:pt x="19232" y="471"/>
                </a:cubicBezTo>
                <a:cubicBezTo>
                  <a:pt x="19232" y="471"/>
                  <a:pt x="19233" y="471"/>
                  <a:pt x="19233" y="471"/>
                </a:cubicBezTo>
                <a:cubicBezTo>
                  <a:pt x="19278" y="471"/>
                  <a:pt x="19278" y="401"/>
                  <a:pt x="19232" y="401"/>
                </a:cubicBezTo>
                <a:close/>
                <a:moveTo>
                  <a:pt x="7519" y="327"/>
                </a:moveTo>
                <a:cubicBezTo>
                  <a:pt x="7499" y="327"/>
                  <a:pt x="7477" y="344"/>
                  <a:pt x="7482" y="371"/>
                </a:cubicBezTo>
                <a:lnTo>
                  <a:pt x="7498" y="445"/>
                </a:lnTo>
                <a:cubicBezTo>
                  <a:pt x="7501" y="464"/>
                  <a:pt x="7514" y="472"/>
                  <a:pt x="7528" y="472"/>
                </a:cubicBezTo>
                <a:cubicBezTo>
                  <a:pt x="7549" y="472"/>
                  <a:pt x="7571" y="454"/>
                  <a:pt x="7566" y="427"/>
                </a:cubicBezTo>
                <a:lnTo>
                  <a:pt x="7550" y="352"/>
                </a:lnTo>
                <a:cubicBezTo>
                  <a:pt x="7547" y="334"/>
                  <a:pt x="7533" y="327"/>
                  <a:pt x="7519" y="327"/>
                </a:cubicBezTo>
                <a:close/>
                <a:moveTo>
                  <a:pt x="8431" y="370"/>
                </a:moveTo>
                <a:cubicBezTo>
                  <a:pt x="8363" y="370"/>
                  <a:pt x="8361" y="477"/>
                  <a:pt x="8431" y="477"/>
                </a:cubicBezTo>
                <a:cubicBezTo>
                  <a:pt x="8500" y="477"/>
                  <a:pt x="8500" y="370"/>
                  <a:pt x="8431" y="370"/>
                </a:cubicBezTo>
                <a:close/>
                <a:moveTo>
                  <a:pt x="23349" y="398"/>
                </a:moveTo>
                <a:cubicBezTo>
                  <a:pt x="23344" y="398"/>
                  <a:pt x="23338" y="399"/>
                  <a:pt x="23332" y="402"/>
                </a:cubicBezTo>
                <a:cubicBezTo>
                  <a:pt x="23322" y="409"/>
                  <a:pt x="23311" y="414"/>
                  <a:pt x="23302" y="418"/>
                </a:cubicBezTo>
                <a:cubicBezTo>
                  <a:pt x="23267" y="436"/>
                  <a:pt x="23288" y="484"/>
                  <a:pt x="23321" y="484"/>
                </a:cubicBezTo>
                <a:cubicBezTo>
                  <a:pt x="23326" y="484"/>
                  <a:pt x="23332" y="483"/>
                  <a:pt x="23338" y="480"/>
                </a:cubicBezTo>
                <a:cubicBezTo>
                  <a:pt x="23348" y="475"/>
                  <a:pt x="23356" y="469"/>
                  <a:pt x="23367" y="464"/>
                </a:cubicBezTo>
                <a:cubicBezTo>
                  <a:pt x="23402" y="446"/>
                  <a:pt x="23381" y="398"/>
                  <a:pt x="23349" y="398"/>
                </a:cubicBezTo>
                <a:close/>
                <a:moveTo>
                  <a:pt x="1120" y="394"/>
                </a:moveTo>
                <a:cubicBezTo>
                  <a:pt x="1079" y="394"/>
                  <a:pt x="1042" y="447"/>
                  <a:pt x="1079" y="485"/>
                </a:cubicBezTo>
                <a:cubicBezTo>
                  <a:pt x="1087" y="491"/>
                  <a:pt x="1090" y="497"/>
                  <a:pt x="1095" y="501"/>
                </a:cubicBezTo>
                <a:cubicBezTo>
                  <a:pt x="1106" y="512"/>
                  <a:pt x="1119" y="516"/>
                  <a:pt x="1131" y="516"/>
                </a:cubicBezTo>
                <a:cubicBezTo>
                  <a:pt x="1172" y="516"/>
                  <a:pt x="1209" y="463"/>
                  <a:pt x="1171" y="425"/>
                </a:cubicBezTo>
                <a:lnTo>
                  <a:pt x="1156" y="410"/>
                </a:lnTo>
                <a:cubicBezTo>
                  <a:pt x="1145" y="399"/>
                  <a:pt x="1132" y="394"/>
                  <a:pt x="1120" y="394"/>
                </a:cubicBezTo>
                <a:close/>
                <a:moveTo>
                  <a:pt x="3538" y="451"/>
                </a:moveTo>
                <a:cubicBezTo>
                  <a:pt x="3527" y="451"/>
                  <a:pt x="3515" y="463"/>
                  <a:pt x="3522" y="478"/>
                </a:cubicBezTo>
                <a:cubicBezTo>
                  <a:pt x="3528" y="488"/>
                  <a:pt x="3533" y="499"/>
                  <a:pt x="3538" y="508"/>
                </a:cubicBezTo>
                <a:cubicBezTo>
                  <a:pt x="3541" y="515"/>
                  <a:pt x="3547" y="517"/>
                  <a:pt x="3552" y="517"/>
                </a:cubicBezTo>
                <a:cubicBezTo>
                  <a:pt x="3563" y="517"/>
                  <a:pt x="3574" y="505"/>
                  <a:pt x="3567" y="490"/>
                </a:cubicBezTo>
                <a:cubicBezTo>
                  <a:pt x="3562" y="480"/>
                  <a:pt x="3557" y="470"/>
                  <a:pt x="3552" y="460"/>
                </a:cubicBezTo>
                <a:cubicBezTo>
                  <a:pt x="3548" y="453"/>
                  <a:pt x="3543" y="451"/>
                  <a:pt x="3538" y="451"/>
                </a:cubicBezTo>
                <a:close/>
                <a:moveTo>
                  <a:pt x="3028" y="401"/>
                </a:moveTo>
                <a:cubicBezTo>
                  <a:pt x="3018" y="401"/>
                  <a:pt x="3009" y="403"/>
                  <a:pt x="3001" y="408"/>
                </a:cubicBezTo>
                <a:cubicBezTo>
                  <a:pt x="2990" y="413"/>
                  <a:pt x="2981" y="418"/>
                  <a:pt x="2970" y="423"/>
                </a:cubicBezTo>
                <a:cubicBezTo>
                  <a:pt x="2944" y="436"/>
                  <a:pt x="2938" y="472"/>
                  <a:pt x="2951" y="497"/>
                </a:cubicBezTo>
                <a:cubicBezTo>
                  <a:pt x="2962" y="514"/>
                  <a:pt x="2979" y="523"/>
                  <a:pt x="2998" y="523"/>
                </a:cubicBezTo>
                <a:cubicBezTo>
                  <a:pt x="3007" y="523"/>
                  <a:pt x="3016" y="521"/>
                  <a:pt x="3025" y="516"/>
                </a:cubicBezTo>
                <a:cubicBezTo>
                  <a:pt x="3035" y="511"/>
                  <a:pt x="3044" y="506"/>
                  <a:pt x="3054" y="501"/>
                </a:cubicBezTo>
                <a:cubicBezTo>
                  <a:pt x="3080" y="487"/>
                  <a:pt x="3088" y="452"/>
                  <a:pt x="3074" y="427"/>
                </a:cubicBezTo>
                <a:cubicBezTo>
                  <a:pt x="3063" y="410"/>
                  <a:pt x="3046" y="401"/>
                  <a:pt x="3028" y="401"/>
                </a:cubicBezTo>
                <a:close/>
                <a:moveTo>
                  <a:pt x="11165" y="473"/>
                </a:moveTo>
                <a:cubicBezTo>
                  <a:pt x="11156" y="473"/>
                  <a:pt x="11147" y="479"/>
                  <a:pt x="11147" y="490"/>
                </a:cubicBezTo>
                <a:lnTo>
                  <a:pt x="11147" y="506"/>
                </a:lnTo>
                <a:cubicBezTo>
                  <a:pt x="11147" y="517"/>
                  <a:pt x="11156" y="523"/>
                  <a:pt x="11165" y="523"/>
                </a:cubicBezTo>
                <a:cubicBezTo>
                  <a:pt x="11174" y="523"/>
                  <a:pt x="11182" y="517"/>
                  <a:pt x="11182" y="506"/>
                </a:cubicBezTo>
                <a:lnTo>
                  <a:pt x="11182" y="490"/>
                </a:lnTo>
                <a:cubicBezTo>
                  <a:pt x="11183" y="479"/>
                  <a:pt x="11174" y="473"/>
                  <a:pt x="11165" y="473"/>
                </a:cubicBezTo>
                <a:close/>
                <a:moveTo>
                  <a:pt x="4064" y="418"/>
                </a:moveTo>
                <a:cubicBezTo>
                  <a:pt x="3995" y="418"/>
                  <a:pt x="3995" y="525"/>
                  <a:pt x="4064" y="525"/>
                </a:cubicBezTo>
                <a:lnTo>
                  <a:pt x="4094" y="525"/>
                </a:lnTo>
                <a:cubicBezTo>
                  <a:pt x="4163" y="525"/>
                  <a:pt x="4163" y="418"/>
                  <a:pt x="4094" y="418"/>
                </a:cubicBezTo>
                <a:close/>
                <a:moveTo>
                  <a:pt x="6077" y="428"/>
                </a:moveTo>
                <a:cubicBezTo>
                  <a:pt x="6059" y="428"/>
                  <a:pt x="6042" y="439"/>
                  <a:pt x="6042" y="462"/>
                </a:cubicBezTo>
                <a:lnTo>
                  <a:pt x="6042" y="492"/>
                </a:lnTo>
                <a:cubicBezTo>
                  <a:pt x="6042" y="515"/>
                  <a:pt x="6059" y="527"/>
                  <a:pt x="6077" y="527"/>
                </a:cubicBezTo>
                <a:cubicBezTo>
                  <a:pt x="6094" y="527"/>
                  <a:pt x="6112" y="515"/>
                  <a:pt x="6112" y="492"/>
                </a:cubicBezTo>
                <a:lnTo>
                  <a:pt x="6112" y="462"/>
                </a:lnTo>
                <a:cubicBezTo>
                  <a:pt x="6112" y="439"/>
                  <a:pt x="6094" y="428"/>
                  <a:pt x="6077" y="428"/>
                </a:cubicBezTo>
                <a:close/>
                <a:moveTo>
                  <a:pt x="16968" y="459"/>
                </a:moveTo>
                <a:cubicBezTo>
                  <a:pt x="16964" y="459"/>
                  <a:pt x="16960" y="459"/>
                  <a:pt x="16956" y="461"/>
                </a:cubicBezTo>
                <a:cubicBezTo>
                  <a:pt x="16940" y="466"/>
                  <a:pt x="16926" y="471"/>
                  <a:pt x="16912" y="477"/>
                </a:cubicBezTo>
                <a:cubicBezTo>
                  <a:pt x="16873" y="490"/>
                  <a:pt x="16884" y="547"/>
                  <a:pt x="16918" y="547"/>
                </a:cubicBezTo>
                <a:cubicBezTo>
                  <a:pt x="16921" y="547"/>
                  <a:pt x="16925" y="546"/>
                  <a:pt x="16929" y="545"/>
                </a:cubicBezTo>
                <a:cubicBezTo>
                  <a:pt x="16945" y="540"/>
                  <a:pt x="16960" y="534"/>
                  <a:pt x="16974" y="529"/>
                </a:cubicBezTo>
                <a:cubicBezTo>
                  <a:pt x="17014" y="516"/>
                  <a:pt x="17004" y="459"/>
                  <a:pt x="16968" y="459"/>
                </a:cubicBezTo>
                <a:close/>
                <a:moveTo>
                  <a:pt x="5926" y="487"/>
                </a:moveTo>
                <a:cubicBezTo>
                  <a:pt x="5908" y="487"/>
                  <a:pt x="5891" y="499"/>
                  <a:pt x="5891" y="522"/>
                </a:cubicBezTo>
                <a:lnTo>
                  <a:pt x="5891" y="537"/>
                </a:lnTo>
                <a:cubicBezTo>
                  <a:pt x="5891" y="560"/>
                  <a:pt x="5908" y="571"/>
                  <a:pt x="5926" y="571"/>
                </a:cubicBezTo>
                <a:cubicBezTo>
                  <a:pt x="5944" y="571"/>
                  <a:pt x="5961" y="560"/>
                  <a:pt x="5961" y="537"/>
                </a:cubicBezTo>
                <a:lnTo>
                  <a:pt x="5961" y="522"/>
                </a:lnTo>
                <a:cubicBezTo>
                  <a:pt x="5961" y="499"/>
                  <a:pt x="5944" y="487"/>
                  <a:pt x="5926" y="487"/>
                </a:cubicBezTo>
                <a:close/>
                <a:moveTo>
                  <a:pt x="5090" y="451"/>
                </a:moveTo>
                <a:cubicBezTo>
                  <a:pt x="5054" y="451"/>
                  <a:pt x="5016" y="490"/>
                  <a:pt x="5039" y="531"/>
                </a:cubicBezTo>
                <a:cubicBezTo>
                  <a:pt x="5059" y="567"/>
                  <a:pt x="5092" y="585"/>
                  <a:pt x="5130" y="588"/>
                </a:cubicBezTo>
                <a:cubicBezTo>
                  <a:pt x="5132" y="588"/>
                  <a:pt x="5134" y="588"/>
                  <a:pt x="5136" y="588"/>
                </a:cubicBezTo>
                <a:cubicBezTo>
                  <a:pt x="5162" y="588"/>
                  <a:pt x="5184" y="560"/>
                  <a:pt x="5184" y="534"/>
                </a:cubicBezTo>
                <a:cubicBezTo>
                  <a:pt x="5184" y="504"/>
                  <a:pt x="5162" y="486"/>
                  <a:pt x="5133" y="481"/>
                </a:cubicBezTo>
                <a:cubicBezTo>
                  <a:pt x="5132" y="479"/>
                  <a:pt x="5132" y="478"/>
                  <a:pt x="5131" y="477"/>
                </a:cubicBezTo>
                <a:cubicBezTo>
                  <a:pt x="5121" y="459"/>
                  <a:pt x="5106" y="451"/>
                  <a:pt x="5090" y="451"/>
                </a:cubicBezTo>
                <a:close/>
                <a:moveTo>
                  <a:pt x="4694" y="528"/>
                </a:moveTo>
                <a:cubicBezTo>
                  <a:pt x="4648" y="528"/>
                  <a:pt x="4648" y="598"/>
                  <a:pt x="4694" y="598"/>
                </a:cubicBezTo>
                <a:cubicBezTo>
                  <a:pt x="4740" y="598"/>
                  <a:pt x="4740" y="528"/>
                  <a:pt x="4694" y="528"/>
                </a:cubicBezTo>
                <a:close/>
                <a:moveTo>
                  <a:pt x="17939" y="566"/>
                </a:moveTo>
                <a:cubicBezTo>
                  <a:pt x="17917" y="566"/>
                  <a:pt x="17917" y="601"/>
                  <a:pt x="17939" y="601"/>
                </a:cubicBezTo>
                <a:lnTo>
                  <a:pt x="17955" y="601"/>
                </a:lnTo>
                <a:cubicBezTo>
                  <a:pt x="17979" y="601"/>
                  <a:pt x="17979" y="566"/>
                  <a:pt x="17955" y="566"/>
                </a:cubicBezTo>
                <a:close/>
                <a:moveTo>
                  <a:pt x="14082" y="491"/>
                </a:moveTo>
                <a:cubicBezTo>
                  <a:pt x="14069" y="491"/>
                  <a:pt x="14056" y="498"/>
                  <a:pt x="14051" y="509"/>
                </a:cubicBezTo>
                <a:cubicBezTo>
                  <a:pt x="14040" y="528"/>
                  <a:pt x="14047" y="546"/>
                  <a:pt x="14063" y="558"/>
                </a:cubicBezTo>
                <a:cubicBezTo>
                  <a:pt x="14083" y="574"/>
                  <a:pt x="14103" y="588"/>
                  <a:pt x="14123" y="602"/>
                </a:cubicBezTo>
                <a:cubicBezTo>
                  <a:pt x="14128" y="606"/>
                  <a:pt x="14134" y="608"/>
                  <a:pt x="14140" y="608"/>
                </a:cubicBezTo>
                <a:cubicBezTo>
                  <a:pt x="14153" y="608"/>
                  <a:pt x="14166" y="600"/>
                  <a:pt x="14172" y="590"/>
                </a:cubicBezTo>
                <a:cubicBezTo>
                  <a:pt x="14183" y="571"/>
                  <a:pt x="14174" y="553"/>
                  <a:pt x="14159" y="541"/>
                </a:cubicBezTo>
                <a:cubicBezTo>
                  <a:pt x="14139" y="525"/>
                  <a:pt x="14120" y="511"/>
                  <a:pt x="14099" y="497"/>
                </a:cubicBezTo>
                <a:cubicBezTo>
                  <a:pt x="14094" y="493"/>
                  <a:pt x="14088" y="491"/>
                  <a:pt x="14082" y="491"/>
                </a:cubicBezTo>
                <a:close/>
                <a:moveTo>
                  <a:pt x="17492" y="577"/>
                </a:moveTo>
                <a:cubicBezTo>
                  <a:pt x="17479" y="577"/>
                  <a:pt x="17467" y="595"/>
                  <a:pt x="17478" y="608"/>
                </a:cubicBezTo>
                <a:cubicBezTo>
                  <a:pt x="17487" y="619"/>
                  <a:pt x="17500" y="624"/>
                  <a:pt x="17512" y="624"/>
                </a:cubicBezTo>
                <a:cubicBezTo>
                  <a:pt x="17525" y="624"/>
                  <a:pt x="17538" y="619"/>
                  <a:pt x="17546" y="609"/>
                </a:cubicBezTo>
                <a:cubicBezTo>
                  <a:pt x="17558" y="596"/>
                  <a:pt x="17546" y="578"/>
                  <a:pt x="17533" y="578"/>
                </a:cubicBezTo>
                <a:cubicBezTo>
                  <a:pt x="17529" y="578"/>
                  <a:pt x="17525" y="580"/>
                  <a:pt x="17521" y="585"/>
                </a:cubicBezTo>
                <a:cubicBezTo>
                  <a:pt x="17519" y="587"/>
                  <a:pt x="17516" y="589"/>
                  <a:pt x="17513" y="589"/>
                </a:cubicBezTo>
                <a:cubicBezTo>
                  <a:pt x="17510" y="589"/>
                  <a:pt x="17506" y="587"/>
                  <a:pt x="17504" y="582"/>
                </a:cubicBezTo>
                <a:cubicBezTo>
                  <a:pt x="17500" y="578"/>
                  <a:pt x="17496" y="577"/>
                  <a:pt x="17492" y="577"/>
                </a:cubicBezTo>
                <a:close/>
                <a:moveTo>
                  <a:pt x="15655" y="558"/>
                </a:moveTo>
                <a:cubicBezTo>
                  <a:pt x="15613" y="558"/>
                  <a:pt x="15613" y="629"/>
                  <a:pt x="15657" y="629"/>
                </a:cubicBezTo>
                <a:lnTo>
                  <a:pt x="15687" y="629"/>
                </a:lnTo>
                <a:cubicBezTo>
                  <a:pt x="15733" y="629"/>
                  <a:pt x="15733" y="558"/>
                  <a:pt x="15687" y="558"/>
                </a:cubicBezTo>
                <a:lnTo>
                  <a:pt x="15657" y="558"/>
                </a:lnTo>
                <a:cubicBezTo>
                  <a:pt x="15656" y="558"/>
                  <a:pt x="15655" y="558"/>
                  <a:pt x="15655" y="558"/>
                </a:cubicBezTo>
                <a:close/>
                <a:moveTo>
                  <a:pt x="2229" y="554"/>
                </a:moveTo>
                <a:cubicBezTo>
                  <a:pt x="2224" y="554"/>
                  <a:pt x="2219" y="556"/>
                  <a:pt x="2215" y="562"/>
                </a:cubicBezTo>
                <a:cubicBezTo>
                  <a:pt x="2202" y="579"/>
                  <a:pt x="2187" y="592"/>
                  <a:pt x="2167" y="598"/>
                </a:cubicBezTo>
                <a:cubicBezTo>
                  <a:pt x="2147" y="607"/>
                  <a:pt x="2152" y="635"/>
                  <a:pt x="2168" y="635"/>
                </a:cubicBezTo>
                <a:cubicBezTo>
                  <a:pt x="2170" y="635"/>
                  <a:pt x="2172" y="635"/>
                  <a:pt x="2174" y="634"/>
                </a:cubicBezTo>
                <a:cubicBezTo>
                  <a:pt x="2203" y="622"/>
                  <a:pt x="2225" y="606"/>
                  <a:pt x="2245" y="580"/>
                </a:cubicBezTo>
                <a:cubicBezTo>
                  <a:pt x="2254" y="567"/>
                  <a:pt x="2242" y="554"/>
                  <a:pt x="2229" y="554"/>
                </a:cubicBezTo>
                <a:close/>
                <a:moveTo>
                  <a:pt x="20405" y="568"/>
                </a:moveTo>
                <a:cubicBezTo>
                  <a:pt x="20372" y="568"/>
                  <a:pt x="20351" y="616"/>
                  <a:pt x="20386" y="634"/>
                </a:cubicBezTo>
                <a:cubicBezTo>
                  <a:pt x="20397" y="639"/>
                  <a:pt x="20406" y="644"/>
                  <a:pt x="20417" y="650"/>
                </a:cubicBezTo>
                <a:cubicBezTo>
                  <a:pt x="20422" y="652"/>
                  <a:pt x="20428" y="654"/>
                  <a:pt x="20433" y="654"/>
                </a:cubicBezTo>
                <a:cubicBezTo>
                  <a:pt x="20465" y="654"/>
                  <a:pt x="20488" y="605"/>
                  <a:pt x="20452" y="588"/>
                </a:cubicBezTo>
                <a:cubicBezTo>
                  <a:pt x="20442" y="582"/>
                  <a:pt x="20433" y="577"/>
                  <a:pt x="20422" y="572"/>
                </a:cubicBezTo>
                <a:cubicBezTo>
                  <a:pt x="20416" y="569"/>
                  <a:pt x="20411" y="568"/>
                  <a:pt x="20405" y="568"/>
                </a:cubicBezTo>
                <a:close/>
                <a:moveTo>
                  <a:pt x="15310" y="597"/>
                </a:moveTo>
                <a:cubicBezTo>
                  <a:pt x="15242" y="597"/>
                  <a:pt x="15241" y="703"/>
                  <a:pt x="15310" y="705"/>
                </a:cubicBezTo>
                <a:lnTo>
                  <a:pt x="15326" y="705"/>
                </a:lnTo>
                <a:cubicBezTo>
                  <a:pt x="15395" y="705"/>
                  <a:pt x="15395" y="597"/>
                  <a:pt x="15326" y="597"/>
                </a:cubicBezTo>
                <a:close/>
                <a:moveTo>
                  <a:pt x="21196" y="555"/>
                </a:moveTo>
                <a:cubicBezTo>
                  <a:pt x="21192" y="555"/>
                  <a:pt x="21187" y="555"/>
                  <a:pt x="21183" y="556"/>
                </a:cubicBezTo>
                <a:cubicBezTo>
                  <a:pt x="21156" y="565"/>
                  <a:pt x="21136" y="595"/>
                  <a:pt x="21146" y="622"/>
                </a:cubicBezTo>
                <a:cubicBezTo>
                  <a:pt x="21150" y="637"/>
                  <a:pt x="21156" y="653"/>
                  <a:pt x="21162" y="666"/>
                </a:cubicBezTo>
                <a:cubicBezTo>
                  <a:pt x="21169" y="690"/>
                  <a:pt x="21189" y="705"/>
                  <a:pt x="21213" y="705"/>
                </a:cubicBezTo>
                <a:cubicBezTo>
                  <a:pt x="21218" y="705"/>
                  <a:pt x="21223" y="704"/>
                  <a:pt x="21228" y="703"/>
                </a:cubicBezTo>
                <a:cubicBezTo>
                  <a:pt x="21254" y="696"/>
                  <a:pt x="21275" y="665"/>
                  <a:pt x="21264" y="638"/>
                </a:cubicBezTo>
                <a:cubicBezTo>
                  <a:pt x="21259" y="622"/>
                  <a:pt x="21254" y="608"/>
                  <a:pt x="21249" y="593"/>
                </a:cubicBezTo>
                <a:cubicBezTo>
                  <a:pt x="21241" y="570"/>
                  <a:pt x="21220" y="555"/>
                  <a:pt x="21196" y="555"/>
                </a:cubicBezTo>
                <a:close/>
                <a:moveTo>
                  <a:pt x="8011" y="581"/>
                </a:moveTo>
                <a:cubicBezTo>
                  <a:pt x="8007" y="581"/>
                  <a:pt x="8005" y="582"/>
                  <a:pt x="8002" y="582"/>
                </a:cubicBezTo>
                <a:cubicBezTo>
                  <a:pt x="7992" y="586"/>
                  <a:pt x="7986" y="591"/>
                  <a:pt x="7982" y="597"/>
                </a:cubicBezTo>
                <a:cubicBezTo>
                  <a:pt x="7975" y="588"/>
                  <a:pt x="7965" y="581"/>
                  <a:pt x="7950" y="581"/>
                </a:cubicBezTo>
                <a:cubicBezTo>
                  <a:pt x="7904" y="581"/>
                  <a:pt x="7904" y="653"/>
                  <a:pt x="7950" y="653"/>
                </a:cubicBezTo>
                <a:cubicBezTo>
                  <a:pt x="7962" y="653"/>
                  <a:pt x="7971" y="647"/>
                  <a:pt x="7978" y="639"/>
                </a:cubicBezTo>
                <a:cubicBezTo>
                  <a:pt x="7987" y="672"/>
                  <a:pt x="8014" y="698"/>
                  <a:pt x="8047" y="708"/>
                </a:cubicBezTo>
                <a:cubicBezTo>
                  <a:pt x="8051" y="710"/>
                  <a:pt x="8055" y="710"/>
                  <a:pt x="8059" y="710"/>
                </a:cubicBezTo>
                <a:cubicBezTo>
                  <a:pt x="8094" y="710"/>
                  <a:pt x="8105" y="653"/>
                  <a:pt x="8067" y="640"/>
                </a:cubicBezTo>
                <a:cubicBezTo>
                  <a:pt x="8051" y="635"/>
                  <a:pt x="8046" y="622"/>
                  <a:pt x="8045" y="608"/>
                </a:cubicBezTo>
                <a:cubicBezTo>
                  <a:pt x="8042" y="591"/>
                  <a:pt x="8025" y="581"/>
                  <a:pt x="8011" y="581"/>
                </a:cubicBezTo>
                <a:close/>
                <a:moveTo>
                  <a:pt x="3302" y="535"/>
                </a:moveTo>
                <a:cubicBezTo>
                  <a:pt x="3262" y="535"/>
                  <a:pt x="3225" y="588"/>
                  <a:pt x="3261" y="626"/>
                </a:cubicBezTo>
                <a:cubicBezTo>
                  <a:pt x="3284" y="651"/>
                  <a:pt x="3310" y="677"/>
                  <a:pt x="3335" y="702"/>
                </a:cubicBezTo>
                <a:cubicBezTo>
                  <a:pt x="3346" y="713"/>
                  <a:pt x="3358" y="718"/>
                  <a:pt x="3370" y="718"/>
                </a:cubicBezTo>
                <a:cubicBezTo>
                  <a:pt x="3410" y="718"/>
                  <a:pt x="3447" y="665"/>
                  <a:pt x="3410" y="628"/>
                </a:cubicBezTo>
                <a:cubicBezTo>
                  <a:pt x="3385" y="602"/>
                  <a:pt x="3362" y="576"/>
                  <a:pt x="3337" y="551"/>
                </a:cubicBezTo>
                <a:cubicBezTo>
                  <a:pt x="3326" y="540"/>
                  <a:pt x="3314" y="535"/>
                  <a:pt x="3302" y="535"/>
                </a:cubicBezTo>
                <a:close/>
                <a:moveTo>
                  <a:pt x="9437" y="600"/>
                </a:moveTo>
                <a:cubicBezTo>
                  <a:pt x="9419" y="600"/>
                  <a:pt x="9401" y="609"/>
                  <a:pt x="9391" y="626"/>
                </a:cubicBezTo>
                <a:cubicBezTo>
                  <a:pt x="9376" y="650"/>
                  <a:pt x="9385" y="686"/>
                  <a:pt x="9411" y="700"/>
                </a:cubicBezTo>
                <a:cubicBezTo>
                  <a:pt x="9421" y="705"/>
                  <a:pt x="9431" y="710"/>
                  <a:pt x="9441" y="716"/>
                </a:cubicBezTo>
                <a:cubicBezTo>
                  <a:pt x="9450" y="720"/>
                  <a:pt x="9459" y="722"/>
                  <a:pt x="9468" y="722"/>
                </a:cubicBezTo>
                <a:cubicBezTo>
                  <a:pt x="9486" y="722"/>
                  <a:pt x="9504" y="713"/>
                  <a:pt x="9515" y="696"/>
                </a:cubicBezTo>
                <a:cubicBezTo>
                  <a:pt x="9528" y="672"/>
                  <a:pt x="9521" y="635"/>
                  <a:pt x="9495" y="622"/>
                </a:cubicBezTo>
                <a:cubicBezTo>
                  <a:pt x="9484" y="617"/>
                  <a:pt x="9475" y="612"/>
                  <a:pt x="9464" y="607"/>
                </a:cubicBezTo>
                <a:cubicBezTo>
                  <a:pt x="9456" y="602"/>
                  <a:pt x="9446" y="600"/>
                  <a:pt x="9437" y="600"/>
                </a:cubicBezTo>
                <a:close/>
                <a:moveTo>
                  <a:pt x="23841" y="623"/>
                </a:moveTo>
                <a:cubicBezTo>
                  <a:pt x="23831" y="623"/>
                  <a:pt x="23820" y="629"/>
                  <a:pt x="23814" y="642"/>
                </a:cubicBezTo>
                <a:cubicBezTo>
                  <a:pt x="23809" y="653"/>
                  <a:pt x="23803" y="661"/>
                  <a:pt x="23799" y="672"/>
                </a:cubicBezTo>
                <a:cubicBezTo>
                  <a:pt x="23784" y="700"/>
                  <a:pt x="23808" y="726"/>
                  <a:pt x="23832" y="726"/>
                </a:cubicBezTo>
                <a:cubicBezTo>
                  <a:pt x="23842" y="726"/>
                  <a:pt x="23853" y="720"/>
                  <a:pt x="23859" y="707"/>
                </a:cubicBezTo>
                <a:cubicBezTo>
                  <a:pt x="23865" y="697"/>
                  <a:pt x="23870" y="687"/>
                  <a:pt x="23875" y="677"/>
                </a:cubicBezTo>
                <a:cubicBezTo>
                  <a:pt x="23889" y="649"/>
                  <a:pt x="23864" y="623"/>
                  <a:pt x="23841" y="623"/>
                </a:cubicBezTo>
                <a:close/>
                <a:moveTo>
                  <a:pt x="12217" y="701"/>
                </a:moveTo>
                <a:cubicBezTo>
                  <a:pt x="12194" y="701"/>
                  <a:pt x="12194" y="736"/>
                  <a:pt x="12217" y="736"/>
                </a:cubicBezTo>
                <a:cubicBezTo>
                  <a:pt x="12240" y="736"/>
                  <a:pt x="12240" y="701"/>
                  <a:pt x="12217" y="701"/>
                </a:cubicBezTo>
                <a:close/>
                <a:moveTo>
                  <a:pt x="7054" y="625"/>
                </a:moveTo>
                <a:cubicBezTo>
                  <a:pt x="7033" y="625"/>
                  <a:pt x="7011" y="642"/>
                  <a:pt x="7018" y="669"/>
                </a:cubicBezTo>
                <a:cubicBezTo>
                  <a:pt x="7023" y="689"/>
                  <a:pt x="7029" y="708"/>
                  <a:pt x="7034" y="729"/>
                </a:cubicBezTo>
                <a:cubicBezTo>
                  <a:pt x="7038" y="747"/>
                  <a:pt x="7052" y="755"/>
                  <a:pt x="7066" y="755"/>
                </a:cubicBezTo>
                <a:cubicBezTo>
                  <a:pt x="7087" y="755"/>
                  <a:pt x="7109" y="738"/>
                  <a:pt x="7102" y="711"/>
                </a:cubicBezTo>
                <a:cubicBezTo>
                  <a:pt x="7097" y="691"/>
                  <a:pt x="7091" y="670"/>
                  <a:pt x="7086" y="651"/>
                </a:cubicBezTo>
                <a:cubicBezTo>
                  <a:pt x="7082" y="633"/>
                  <a:pt x="7068" y="625"/>
                  <a:pt x="7054" y="625"/>
                </a:cubicBezTo>
                <a:close/>
                <a:moveTo>
                  <a:pt x="8566" y="673"/>
                </a:moveTo>
                <a:cubicBezTo>
                  <a:pt x="8540" y="673"/>
                  <a:pt x="8516" y="708"/>
                  <a:pt x="8541" y="733"/>
                </a:cubicBezTo>
                <a:lnTo>
                  <a:pt x="8557" y="749"/>
                </a:lnTo>
                <a:cubicBezTo>
                  <a:pt x="8564" y="756"/>
                  <a:pt x="8573" y="760"/>
                  <a:pt x="8581" y="760"/>
                </a:cubicBezTo>
                <a:cubicBezTo>
                  <a:pt x="8608" y="760"/>
                  <a:pt x="8632" y="724"/>
                  <a:pt x="8606" y="700"/>
                </a:cubicBezTo>
                <a:lnTo>
                  <a:pt x="8591" y="684"/>
                </a:lnTo>
                <a:cubicBezTo>
                  <a:pt x="8583" y="676"/>
                  <a:pt x="8575" y="673"/>
                  <a:pt x="8566" y="673"/>
                </a:cubicBezTo>
                <a:close/>
                <a:moveTo>
                  <a:pt x="127" y="713"/>
                </a:moveTo>
                <a:cubicBezTo>
                  <a:pt x="110" y="713"/>
                  <a:pt x="100" y="738"/>
                  <a:pt x="118" y="745"/>
                </a:cubicBezTo>
                <a:cubicBezTo>
                  <a:pt x="128" y="750"/>
                  <a:pt x="136" y="755"/>
                  <a:pt x="147" y="761"/>
                </a:cubicBezTo>
                <a:cubicBezTo>
                  <a:pt x="150" y="763"/>
                  <a:pt x="154" y="763"/>
                  <a:pt x="157" y="763"/>
                </a:cubicBezTo>
                <a:cubicBezTo>
                  <a:pt x="173" y="763"/>
                  <a:pt x="183" y="740"/>
                  <a:pt x="166" y="731"/>
                </a:cubicBezTo>
                <a:cubicBezTo>
                  <a:pt x="155" y="726"/>
                  <a:pt x="146" y="721"/>
                  <a:pt x="135" y="716"/>
                </a:cubicBezTo>
                <a:cubicBezTo>
                  <a:pt x="132" y="714"/>
                  <a:pt x="130" y="713"/>
                  <a:pt x="127" y="713"/>
                </a:cubicBezTo>
                <a:close/>
                <a:moveTo>
                  <a:pt x="19606" y="734"/>
                </a:moveTo>
                <a:cubicBezTo>
                  <a:pt x="19583" y="734"/>
                  <a:pt x="19583" y="770"/>
                  <a:pt x="19606" y="770"/>
                </a:cubicBezTo>
                <a:cubicBezTo>
                  <a:pt x="19630" y="770"/>
                  <a:pt x="19630" y="734"/>
                  <a:pt x="19606" y="734"/>
                </a:cubicBezTo>
                <a:close/>
                <a:moveTo>
                  <a:pt x="5477" y="738"/>
                </a:moveTo>
                <a:cubicBezTo>
                  <a:pt x="5436" y="738"/>
                  <a:pt x="5399" y="790"/>
                  <a:pt x="5436" y="828"/>
                </a:cubicBezTo>
                <a:cubicBezTo>
                  <a:pt x="5441" y="834"/>
                  <a:pt x="5447" y="838"/>
                  <a:pt x="5452" y="843"/>
                </a:cubicBezTo>
                <a:cubicBezTo>
                  <a:pt x="5463" y="854"/>
                  <a:pt x="5475" y="859"/>
                  <a:pt x="5488" y="859"/>
                </a:cubicBezTo>
                <a:cubicBezTo>
                  <a:pt x="5529" y="859"/>
                  <a:pt x="5566" y="806"/>
                  <a:pt x="5528" y="769"/>
                </a:cubicBezTo>
                <a:lnTo>
                  <a:pt x="5513" y="753"/>
                </a:lnTo>
                <a:cubicBezTo>
                  <a:pt x="5501" y="742"/>
                  <a:pt x="5489" y="738"/>
                  <a:pt x="5477" y="738"/>
                </a:cubicBezTo>
                <a:close/>
                <a:moveTo>
                  <a:pt x="16152" y="755"/>
                </a:moveTo>
                <a:cubicBezTo>
                  <a:pt x="16134" y="755"/>
                  <a:pt x="16116" y="767"/>
                  <a:pt x="16116" y="790"/>
                </a:cubicBezTo>
                <a:lnTo>
                  <a:pt x="16116" y="834"/>
                </a:lnTo>
                <a:cubicBezTo>
                  <a:pt x="16116" y="857"/>
                  <a:pt x="16134" y="868"/>
                  <a:pt x="16152" y="868"/>
                </a:cubicBezTo>
                <a:cubicBezTo>
                  <a:pt x="16170" y="868"/>
                  <a:pt x="16188" y="857"/>
                  <a:pt x="16188" y="834"/>
                </a:cubicBezTo>
                <a:lnTo>
                  <a:pt x="16188" y="790"/>
                </a:lnTo>
                <a:cubicBezTo>
                  <a:pt x="16188" y="767"/>
                  <a:pt x="16170" y="755"/>
                  <a:pt x="16152" y="755"/>
                </a:cubicBezTo>
                <a:close/>
                <a:moveTo>
                  <a:pt x="16334" y="726"/>
                </a:moveTo>
                <a:cubicBezTo>
                  <a:pt x="16313" y="726"/>
                  <a:pt x="16291" y="744"/>
                  <a:pt x="16296" y="770"/>
                </a:cubicBezTo>
                <a:lnTo>
                  <a:pt x="16311" y="844"/>
                </a:lnTo>
                <a:cubicBezTo>
                  <a:pt x="16315" y="863"/>
                  <a:pt x="16328" y="871"/>
                  <a:pt x="16342" y="871"/>
                </a:cubicBezTo>
                <a:cubicBezTo>
                  <a:pt x="16363" y="871"/>
                  <a:pt x="16385" y="853"/>
                  <a:pt x="16379" y="827"/>
                </a:cubicBezTo>
                <a:lnTo>
                  <a:pt x="16364" y="752"/>
                </a:lnTo>
                <a:cubicBezTo>
                  <a:pt x="16360" y="734"/>
                  <a:pt x="16347" y="726"/>
                  <a:pt x="16334" y="726"/>
                </a:cubicBezTo>
                <a:close/>
                <a:moveTo>
                  <a:pt x="20761" y="768"/>
                </a:moveTo>
                <a:cubicBezTo>
                  <a:pt x="20751" y="768"/>
                  <a:pt x="20742" y="772"/>
                  <a:pt x="20735" y="779"/>
                </a:cubicBezTo>
                <a:cubicBezTo>
                  <a:pt x="20721" y="794"/>
                  <a:pt x="20722" y="815"/>
                  <a:pt x="20735" y="829"/>
                </a:cubicBezTo>
                <a:cubicBezTo>
                  <a:pt x="20756" y="854"/>
                  <a:pt x="20776" y="879"/>
                  <a:pt x="20797" y="904"/>
                </a:cubicBezTo>
                <a:cubicBezTo>
                  <a:pt x="20803" y="911"/>
                  <a:pt x="20812" y="914"/>
                  <a:pt x="20821" y="914"/>
                </a:cubicBezTo>
                <a:cubicBezTo>
                  <a:pt x="20831" y="914"/>
                  <a:pt x="20841" y="910"/>
                  <a:pt x="20846" y="904"/>
                </a:cubicBezTo>
                <a:cubicBezTo>
                  <a:pt x="20861" y="889"/>
                  <a:pt x="20860" y="868"/>
                  <a:pt x="20846" y="854"/>
                </a:cubicBezTo>
                <a:cubicBezTo>
                  <a:pt x="20825" y="829"/>
                  <a:pt x="20806" y="804"/>
                  <a:pt x="20785" y="779"/>
                </a:cubicBezTo>
                <a:cubicBezTo>
                  <a:pt x="20779" y="772"/>
                  <a:pt x="20770" y="768"/>
                  <a:pt x="20761" y="768"/>
                </a:cubicBezTo>
                <a:close/>
                <a:moveTo>
                  <a:pt x="9934" y="794"/>
                </a:moveTo>
                <a:cubicBezTo>
                  <a:pt x="9893" y="794"/>
                  <a:pt x="9857" y="847"/>
                  <a:pt x="9894" y="884"/>
                </a:cubicBezTo>
                <a:lnTo>
                  <a:pt x="9909" y="900"/>
                </a:lnTo>
                <a:cubicBezTo>
                  <a:pt x="9921" y="911"/>
                  <a:pt x="9933" y="916"/>
                  <a:pt x="9946" y="916"/>
                </a:cubicBezTo>
                <a:cubicBezTo>
                  <a:pt x="9986" y="916"/>
                  <a:pt x="10023" y="863"/>
                  <a:pt x="9985" y="826"/>
                </a:cubicBezTo>
                <a:lnTo>
                  <a:pt x="9970" y="810"/>
                </a:lnTo>
                <a:cubicBezTo>
                  <a:pt x="9959" y="798"/>
                  <a:pt x="9946" y="794"/>
                  <a:pt x="9934" y="794"/>
                </a:cubicBezTo>
                <a:close/>
                <a:moveTo>
                  <a:pt x="12354" y="851"/>
                </a:moveTo>
                <a:cubicBezTo>
                  <a:pt x="12342" y="851"/>
                  <a:pt x="12330" y="864"/>
                  <a:pt x="12337" y="879"/>
                </a:cubicBezTo>
                <a:cubicBezTo>
                  <a:pt x="12342" y="889"/>
                  <a:pt x="12348" y="899"/>
                  <a:pt x="12352" y="909"/>
                </a:cubicBezTo>
                <a:cubicBezTo>
                  <a:pt x="12356" y="916"/>
                  <a:pt x="12361" y="918"/>
                  <a:pt x="12366" y="918"/>
                </a:cubicBezTo>
                <a:cubicBezTo>
                  <a:pt x="12378" y="918"/>
                  <a:pt x="12390" y="905"/>
                  <a:pt x="12383" y="890"/>
                </a:cubicBezTo>
                <a:cubicBezTo>
                  <a:pt x="12377" y="880"/>
                  <a:pt x="12371" y="870"/>
                  <a:pt x="12367" y="860"/>
                </a:cubicBezTo>
                <a:cubicBezTo>
                  <a:pt x="12364" y="854"/>
                  <a:pt x="12359" y="851"/>
                  <a:pt x="12354" y="851"/>
                </a:cubicBezTo>
                <a:close/>
                <a:moveTo>
                  <a:pt x="11842" y="801"/>
                </a:moveTo>
                <a:cubicBezTo>
                  <a:pt x="11833" y="801"/>
                  <a:pt x="11824" y="804"/>
                  <a:pt x="11815" y="808"/>
                </a:cubicBezTo>
                <a:cubicBezTo>
                  <a:pt x="11805" y="813"/>
                  <a:pt x="11795" y="818"/>
                  <a:pt x="11785" y="823"/>
                </a:cubicBezTo>
                <a:cubicBezTo>
                  <a:pt x="11758" y="837"/>
                  <a:pt x="11752" y="872"/>
                  <a:pt x="11765" y="897"/>
                </a:cubicBezTo>
                <a:cubicBezTo>
                  <a:pt x="11775" y="914"/>
                  <a:pt x="11793" y="923"/>
                  <a:pt x="11811" y="923"/>
                </a:cubicBezTo>
                <a:cubicBezTo>
                  <a:pt x="11820" y="923"/>
                  <a:pt x="11829" y="921"/>
                  <a:pt x="11838" y="917"/>
                </a:cubicBezTo>
                <a:cubicBezTo>
                  <a:pt x="11848" y="910"/>
                  <a:pt x="11858" y="905"/>
                  <a:pt x="11868" y="901"/>
                </a:cubicBezTo>
                <a:cubicBezTo>
                  <a:pt x="11895" y="888"/>
                  <a:pt x="11901" y="853"/>
                  <a:pt x="11888" y="828"/>
                </a:cubicBezTo>
                <a:cubicBezTo>
                  <a:pt x="11878" y="810"/>
                  <a:pt x="11860" y="801"/>
                  <a:pt x="11842" y="801"/>
                </a:cubicBezTo>
                <a:close/>
                <a:moveTo>
                  <a:pt x="2859" y="854"/>
                </a:moveTo>
                <a:cubicBezTo>
                  <a:pt x="2813" y="854"/>
                  <a:pt x="2813" y="925"/>
                  <a:pt x="2859" y="925"/>
                </a:cubicBezTo>
                <a:lnTo>
                  <a:pt x="2875" y="925"/>
                </a:lnTo>
                <a:cubicBezTo>
                  <a:pt x="2921" y="925"/>
                  <a:pt x="2921" y="854"/>
                  <a:pt x="2875" y="854"/>
                </a:cubicBezTo>
                <a:close/>
                <a:moveTo>
                  <a:pt x="12877" y="817"/>
                </a:moveTo>
                <a:cubicBezTo>
                  <a:pt x="12809" y="817"/>
                  <a:pt x="12809" y="925"/>
                  <a:pt x="12877" y="925"/>
                </a:cubicBezTo>
                <a:lnTo>
                  <a:pt x="12907" y="925"/>
                </a:lnTo>
                <a:cubicBezTo>
                  <a:pt x="12975" y="925"/>
                  <a:pt x="12977" y="817"/>
                  <a:pt x="12907" y="817"/>
                </a:cubicBezTo>
                <a:close/>
                <a:moveTo>
                  <a:pt x="14891" y="828"/>
                </a:moveTo>
                <a:cubicBezTo>
                  <a:pt x="14873" y="828"/>
                  <a:pt x="14855" y="839"/>
                  <a:pt x="14855" y="862"/>
                </a:cubicBezTo>
                <a:lnTo>
                  <a:pt x="14855" y="892"/>
                </a:lnTo>
                <a:cubicBezTo>
                  <a:pt x="14855" y="915"/>
                  <a:pt x="14872" y="926"/>
                  <a:pt x="14890" y="926"/>
                </a:cubicBezTo>
                <a:cubicBezTo>
                  <a:pt x="14908" y="926"/>
                  <a:pt x="14926" y="915"/>
                  <a:pt x="14926" y="892"/>
                </a:cubicBezTo>
                <a:lnTo>
                  <a:pt x="14926" y="862"/>
                </a:lnTo>
                <a:cubicBezTo>
                  <a:pt x="14926" y="839"/>
                  <a:pt x="14909" y="828"/>
                  <a:pt x="14891" y="828"/>
                </a:cubicBezTo>
                <a:close/>
                <a:moveTo>
                  <a:pt x="18870" y="899"/>
                </a:moveTo>
                <a:cubicBezTo>
                  <a:pt x="18845" y="899"/>
                  <a:pt x="18845" y="933"/>
                  <a:pt x="18870" y="933"/>
                </a:cubicBezTo>
                <a:lnTo>
                  <a:pt x="18885" y="933"/>
                </a:lnTo>
                <a:cubicBezTo>
                  <a:pt x="18908" y="933"/>
                  <a:pt x="18908" y="899"/>
                  <a:pt x="18885" y="899"/>
                </a:cubicBezTo>
                <a:close/>
                <a:moveTo>
                  <a:pt x="22310" y="861"/>
                </a:moveTo>
                <a:cubicBezTo>
                  <a:pt x="22293" y="861"/>
                  <a:pt x="22275" y="873"/>
                  <a:pt x="22275" y="896"/>
                </a:cubicBezTo>
                <a:lnTo>
                  <a:pt x="22275" y="926"/>
                </a:lnTo>
                <a:cubicBezTo>
                  <a:pt x="22275" y="949"/>
                  <a:pt x="22293" y="961"/>
                  <a:pt x="22310" y="961"/>
                </a:cubicBezTo>
                <a:cubicBezTo>
                  <a:pt x="22328" y="961"/>
                  <a:pt x="22346" y="949"/>
                  <a:pt x="22346" y="926"/>
                </a:cubicBezTo>
                <a:lnTo>
                  <a:pt x="22346" y="896"/>
                </a:lnTo>
                <a:cubicBezTo>
                  <a:pt x="22346" y="873"/>
                  <a:pt x="22328" y="861"/>
                  <a:pt x="22310" y="861"/>
                </a:cubicBezTo>
                <a:close/>
                <a:moveTo>
                  <a:pt x="6632" y="880"/>
                </a:moveTo>
                <a:cubicBezTo>
                  <a:pt x="6615" y="880"/>
                  <a:pt x="6597" y="892"/>
                  <a:pt x="6597" y="915"/>
                </a:cubicBezTo>
                <a:lnTo>
                  <a:pt x="6597" y="930"/>
                </a:lnTo>
                <a:cubicBezTo>
                  <a:pt x="6596" y="952"/>
                  <a:pt x="6613" y="963"/>
                  <a:pt x="6631" y="963"/>
                </a:cubicBezTo>
                <a:cubicBezTo>
                  <a:pt x="6649" y="963"/>
                  <a:pt x="6667" y="952"/>
                  <a:pt x="6667" y="930"/>
                </a:cubicBezTo>
                <a:lnTo>
                  <a:pt x="6667" y="915"/>
                </a:lnTo>
                <a:cubicBezTo>
                  <a:pt x="6667" y="892"/>
                  <a:pt x="6650" y="880"/>
                  <a:pt x="6632" y="880"/>
                </a:cubicBezTo>
                <a:close/>
                <a:moveTo>
                  <a:pt x="14740" y="886"/>
                </a:moveTo>
                <a:cubicBezTo>
                  <a:pt x="14723" y="886"/>
                  <a:pt x="14705" y="898"/>
                  <a:pt x="14705" y="921"/>
                </a:cubicBezTo>
                <a:lnTo>
                  <a:pt x="14705" y="937"/>
                </a:lnTo>
                <a:cubicBezTo>
                  <a:pt x="14705" y="960"/>
                  <a:pt x="14723" y="971"/>
                  <a:pt x="14740" y="971"/>
                </a:cubicBezTo>
                <a:cubicBezTo>
                  <a:pt x="14758" y="971"/>
                  <a:pt x="14776" y="960"/>
                  <a:pt x="14776" y="937"/>
                </a:cubicBezTo>
                <a:lnTo>
                  <a:pt x="14776" y="921"/>
                </a:lnTo>
                <a:cubicBezTo>
                  <a:pt x="14776" y="898"/>
                  <a:pt x="14758" y="886"/>
                  <a:pt x="14740" y="886"/>
                </a:cubicBezTo>
                <a:close/>
                <a:moveTo>
                  <a:pt x="7699" y="897"/>
                </a:moveTo>
                <a:cubicBezTo>
                  <a:pt x="7672" y="897"/>
                  <a:pt x="7648" y="932"/>
                  <a:pt x="7673" y="958"/>
                </a:cubicBezTo>
                <a:lnTo>
                  <a:pt x="7689" y="973"/>
                </a:lnTo>
                <a:cubicBezTo>
                  <a:pt x="7696" y="981"/>
                  <a:pt x="7704" y="984"/>
                  <a:pt x="7712" y="984"/>
                </a:cubicBezTo>
                <a:cubicBezTo>
                  <a:pt x="7740" y="984"/>
                  <a:pt x="7764" y="947"/>
                  <a:pt x="7739" y="923"/>
                </a:cubicBezTo>
                <a:lnTo>
                  <a:pt x="7723" y="907"/>
                </a:lnTo>
                <a:cubicBezTo>
                  <a:pt x="7716" y="900"/>
                  <a:pt x="7707" y="897"/>
                  <a:pt x="7699" y="897"/>
                </a:cubicBezTo>
                <a:close/>
                <a:moveTo>
                  <a:pt x="13904" y="850"/>
                </a:moveTo>
                <a:cubicBezTo>
                  <a:pt x="13868" y="850"/>
                  <a:pt x="13830" y="889"/>
                  <a:pt x="13854" y="931"/>
                </a:cubicBezTo>
                <a:cubicBezTo>
                  <a:pt x="13874" y="967"/>
                  <a:pt x="13905" y="984"/>
                  <a:pt x="13944" y="988"/>
                </a:cubicBezTo>
                <a:cubicBezTo>
                  <a:pt x="13945" y="988"/>
                  <a:pt x="13947" y="988"/>
                  <a:pt x="13948" y="988"/>
                </a:cubicBezTo>
                <a:cubicBezTo>
                  <a:pt x="13976" y="988"/>
                  <a:pt x="13998" y="960"/>
                  <a:pt x="13998" y="933"/>
                </a:cubicBezTo>
                <a:cubicBezTo>
                  <a:pt x="13998" y="904"/>
                  <a:pt x="13975" y="885"/>
                  <a:pt x="13948" y="880"/>
                </a:cubicBezTo>
                <a:cubicBezTo>
                  <a:pt x="13947" y="879"/>
                  <a:pt x="13947" y="878"/>
                  <a:pt x="13946" y="876"/>
                </a:cubicBezTo>
                <a:cubicBezTo>
                  <a:pt x="13936" y="857"/>
                  <a:pt x="13920" y="850"/>
                  <a:pt x="13904" y="850"/>
                </a:cubicBezTo>
                <a:close/>
                <a:moveTo>
                  <a:pt x="16602" y="920"/>
                </a:moveTo>
                <a:cubicBezTo>
                  <a:pt x="16555" y="920"/>
                  <a:pt x="16555" y="990"/>
                  <a:pt x="16602" y="990"/>
                </a:cubicBezTo>
                <a:lnTo>
                  <a:pt x="16617" y="990"/>
                </a:lnTo>
                <a:cubicBezTo>
                  <a:pt x="16618" y="990"/>
                  <a:pt x="16618" y="990"/>
                  <a:pt x="16618" y="990"/>
                </a:cubicBezTo>
                <a:cubicBezTo>
                  <a:pt x="16662" y="990"/>
                  <a:pt x="16662" y="920"/>
                  <a:pt x="16617" y="920"/>
                </a:cubicBezTo>
                <a:close/>
                <a:moveTo>
                  <a:pt x="18192" y="927"/>
                </a:moveTo>
                <a:cubicBezTo>
                  <a:pt x="18181" y="927"/>
                  <a:pt x="18169" y="940"/>
                  <a:pt x="18176" y="954"/>
                </a:cubicBezTo>
                <a:cubicBezTo>
                  <a:pt x="18181" y="965"/>
                  <a:pt x="18187" y="974"/>
                  <a:pt x="18192" y="985"/>
                </a:cubicBezTo>
                <a:cubicBezTo>
                  <a:pt x="18195" y="991"/>
                  <a:pt x="18200" y="994"/>
                  <a:pt x="18206" y="994"/>
                </a:cubicBezTo>
                <a:cubicBezTo>
                  <a:pt x="18217" y="994"/>
                  <a:pt x="18229" y="981"/>
                  <a:pt x="18222" y="967"/>
                </a:cubicBezTo>
                <a:cubicBezTo>
                  <a:pt x="18217" y="956"/>
                  <a:pt x="18212" y="947"/>
                  <a:pt x="18206" y="937"/>
                </a:cubicBezTo>
                <a:cubicBezTo>
                  <a:pt x="18203" y="930"/>
                  <a:pt x="18198" y="927"/>
                  <a:pt x="18192" y="927"/>
                </a:cubicBezTo>
                <a:close/>
                <a:moveTo>
                  <a:pt x="13508" y="927"/>
                </a:moveTo>
                <a:cubicBezTo>
                  <a:pt x="13462" y="927"/>
                  <a:pt x="13462" y="998"/>
                  <a:pt x="13508" y="998"/>
                </a:cubicBezTo>
                <a:cubicBezTo>
                  <a:pt x="13554" y="998"/>
                  <a:pt x="13554" y="927"/>
                  <a:pt x="13508" y="927"/>
                </a:cubicBezTo>
                <a:close/>
                <a:moveTo>
                  <a:pt x="15552" y="884"/>
                </a:moveTo>
                <a:cubicBezTo>
                  <a:pt x="15511" y="884"/>
                  <a:pt x="15474" y="937"/>
                  <a:pt x="15511" y="974"/>
                </a:cubicBezTo>
                <a:lnTo>
                  <a:pt x="15527" y="990"/>
                </a:lnTo>
                <a:cubicBezTo>
                  <a:pt x="15538" y="1001"/>
                  <a:pt x="15551" y="1006"/>
                  <a:pt x="15563" y="1006"/>
                </a:cubicBezTo>
                <a:cubicBezTo>
                  <a:pt x="15604" y="1006"/>
                  <a:pt x="15640" y="953"/>
                  <a:pt x="15603" y="916"/>
                </a:cubicBezTo>
                <a:lnTo>
                  <a:pt x="15587" y="900"/>
                </a:lnTo>
                <a:cubicBezTo>
                  <a:pt x="15576" y="889"/>
                  <a:pt x="15564" y="884"/>
                  <a:pt x="15552" y="884"/>
                </a:cubicBezTo>
                <a:close/>
                <a:moveTo>
                  <a:pt x="21737" y="870"/>
                </a:moveTo>
                <a:cubicBezTo>
                  <a:pt x="21719" y="870"/>
                  <a:pt x="21700" y="880"/>
                  <a:pt x="21691" y="897"/>
                </a:cubicBezTo>
                <a:cubicBezTo>
                  <a:pt x="21686" y="907"/>
                  <a:pt x="21680" y="917"/>
                  <a:pt x="21675" y="927"/>
                </a:cubicBezTo>
                <a:cubicBezTo>
                  <a:pt x="21662" y="953"/>
                  <a:pt x="21668" y="985"/>
                  <a:pt x="21695" y="1000"/>
                </a:cubicBezTo>
                <a:cubicBezTo>
                  <a:pt x="21703" y="1005"/>
                  <a:pt x="21712" y="1008"/>
                  <a:pt x="21722" y="1008"/>
                </a:cubicBezTo>
                <a:cubicBezTo>
                  <a:pt x="21741" y="1008"/>
                  <a:pt x="21760" y="998"/>
                  <a:pt x="21768" y="981"/>
                </a:cubicBezTo>
                <a:cubicBezTo>
                  <a:pt x="21774" y="970"/>
                  <a:pt x="21779" y="962"/>
                  <a:pt x="21784" y="951"/>
                </a:cubicBezTo>
                <a:cubicBezTo>
                  <a:pt x="21798" y="925"/>
                  <a:pt x="21792" y="894"/>
                  <a:pt x="21764" y="878"/>
                </a:cubicBezTo>
                <a:cubicBezTo>
                  <a:pt x="21756" y="873"/>
                  <a:pt x="21747" y="870"/>
                  <a:pt x="21737" y="870"/>
                </a:cubicBezTo>
                <a:close/>
                <a:moveTo>
                  <a:pt x="24322" y="940"/>
                </a:moveTo>
                <a:cubicBezTo>
                  <a:pt x="24314" y="940"/>
                  <a:pt x="24306" y="944"/>
                  <a:pt x="24298" y="951"/>
                </a:cubicBezTo>
                <a:lnTo>
                  <a:pt x="24283" y="967"/>
                </a:lnTo>
                <a:cubicBezTo>
                  <a:pt x="24258" y="992"/>
                  <a:pt x="24282" y="1027"/>
                  <a:pt x="24309" y="1027"/>
                </a:cubicBezTo>
                <a:cubicBezTo>
                  <a:pt x="24317" y="1027"/>
                  <a:pt x="24326" y="1024"/>
                  <a:pt x="24333" y="1016"/>
                </a:cubicBezTo>
                <a:lnTo>
                  <a:pt x="24349" y="1000"/>
                </a:lnTo>
                <a:cubicBezTo>
                  <a:pt x="24374" y="976"/>
                  <a:pt x="24349" y="940"/>
                  <a:pt x="24322" y="940"/>
                </a:cubicBezTo>
                <a:close/>
                <a:moveTo>
                  <a:pt x="11044" y="954"/>
                </a:moveTo>
                <a:cubicBezTo>
                  <a:pt x="11038" y="954"/>
                  <a:pt x="11033" y="956"/>
                  <a:pt x="11029" y="962"/>
                </a:cubicBezTo>
                <a:cubicBezTo>
                  <a:pt x="11016" y="978"/>
                  <a:pt x="11000" y="991"/>
                  <a:pt x="10981" y="998"/>
                </a:cubicBezTo>
                <a:cubicBezTo>
                  <a:pt x="10961" y="1006"/>
                  <a:pt x="10966" y="1034"/>
                  <a:pt x="10982" y="1034"/>
                </a:cubicBezTo>
                <a:cubicBezTo>
                  <a:pt x="10984" y="1034"/>
                  <a:pt x="10986" y="1034"/>
                  <a:pt x="10989" y="1033"/>
                </a:cubicBezTo>
                <a:cubicBezTo>
                  <a:pt x="11018" y="1021"/>
                  <a:pt x="11041" y="1005"/>
                  <a:pt x="11060" y="980"/>
                </a:cubicBezTo>
                <a:cubicBezTo>
                  <a:pt x="11069" y="967"/>
                  <a:pt x="11056" y="954"/>
                  <a:pt x="11044" y="954"/>
                </a:cubicBezTo>
                <a:close/>
                <a:moveTo>
                  <a:pt x="16840" y="995"/>
                </a:moveTo>
                <a:cubicBezTo>
                  <a:pt x="16795" y="995"/>
                  <a:pt x="16795" y="1066"/>
                  <a:pt x="16840" y="1066"/>
                </a:cubicBezTo>
                <a:lnTo>
                  <a:pt x="16856" y="1066"/>
                </a:lnTo>
                <a:cubicBezTo>
                  <a:pt x="16902" y="1066"/>
                  <a:pt x="16902" y="995"/>
                  <a:pt x="16856" y="995"/>
                </a:cubicBezTo>
                <a:close/>
                <a:moveTo>
                  <a:pt x="666" y="967"/>
                </a:moveTo>
                <a:cubicBezTo>
                  <a:pt x="661" y="967"/>
                  <a:pt x="655" y="969"/>
                  <a:pt x="649" y="972"/>
                </a:cubicBezTo>
                <a:cubicBezTo>
                  <a:pt x="633" y="981"/>
                  <a:pt x="624" y="1005"/>
                  <a:pt x="636" y="1020"/>
                </a:cubicBezTo>
                <a:cubicBezTo>
                  <a:pt x="652" y="1040"/>
                  <a:pt x="665" y="1061"/>
                  <a:pt x="680" y="1080"/>
                </a:cubicBezTo>
                <a:cubicBezTo>
                  <a:pt x="688" y="1091"/>
                  <a:pt x="700" y="1098"/>
                  <a:pt x="712" y="1098"/>
                </a:cubicBezTo>
                <a:cubicBezTo>
                  <a:pt x="717" y="1098"/>
                  <a:pt x="723" y="1097"/>
                  <a:pt x="728" y="1094"/>
                </a:cubicBezTo>
                <a:cubicBezTo>
                  <a:pt x="744" y="1085"/>
                  <a:pt x="753" y="1061"/>
                  <a:pt x="742" y="1046"/>
                </a:cubicBezTo>
                <a:cubicBezTo>
                  <a:pt x="726" y="1026"/>
                  <a:pt x="712" y="1005"/>
                  <a:pt x="697" y="985"/>
                </a:cubicBezTo>
                <a:cubicBezTo>
                  <a:pt x="689" y="974"/>
                  <a:pt x="678" y="967"/>
                  <a:pt x="666" y="967"/>
                </a:cubicBezTo>
                <a:close/>
                <a:moveTo>
                  <a:pt x="12116" y="935"/>
                </a:moveTo>
                <a:cubicBezTo>
                  <a:pt x="12076" y="935"/>
                  <a:pt x="12040" y="988"/>
                  <a:pt x="12076" y="1026"/>
                </a:cubicBezTo>
                <a:cubicBezTo>
                  <a:pt x="12099" y="1051"/>
                  <a:pt x="12124" y="1075"/>
                  <a:pt x="12149" y="1101"/>
                </a:cubicBezTo>
                <a:cubicBezTo>
                  <a:pt x="12160" y="1112"/>
                  <a:pt x="12172" y="1117"/>
                  <a:pt x="12184" y="1117"/>
                </a:cubicBezTo>
                <a:cubicBezTo>
                  <a:pt x="12225" y="1117"/>
                  <a:pt x="12261" y="1064"/>
                  <a:pt x="12225" y="1027"/>
                </a:cubicBezTo>
                <a:cubicBezTo>
                  <a:pt x="12200" y="1002"/>
                  <a:pt x="12176" y="975"/>
                  <a:pt x="12151" y="951"/>
                </a:cubicBezTo>
                <a:cubicBezTo>
                  <a:pt x="12141" y="940"/>
                  <a:pt x="12128" y="935"/>
                  <a:pt x="12116" y="935"/>
                </a:cubicBezTo>
                <a:close/>
                <a:moveTo>
                  <a:pt x="2013" y="968"/>
                </a:moveTo>
                <a:cubicBezTo>
                  <a:pt x="1997" y="968"/>
                  <a:pt x="1981" y="975"/>
                  <a:pt x="1970" y="993"/>
                </a:cubicBezTo>
                <a:cubicBezTo>
                  <a:pt x="1961" y="1009"/>
                  <a:pt x="1952" y="1025"/>
                  <a:pt x="1943" y="1038"/>
                </a:cubicBezTo>
                <a:cubicBezTo>
                  <a:pt x="1917" y="1080"/>
                  <a:pt x="1954" y="1119"/>
                  <a:pt x="1991" y="1119"/>
                </a:cubicBezTo>
                <a:cubicBezTo>
                  <a:pt x="2007" y="1119"/>
                  <a:pt x="2024" y="1112"/>
                  <a:pt x="2035" y="1094"/>
                </a:cubicBezTo>
                <a:cubicBezTo>
                  <a:pt x="2043" y="1078"/>
                  <a:pt x="2053" y="1062"/>
                  <a:pt x="2062" y="1048"/>
                </a:cubicBezTo>
                <a:cubicBezTo>
                  <a:pt x="2087" y="1007"/>
                  <a:pt x="2050" y="968"/>
                  <a:pt x="2013" y="968"/>
                </a:cubicBezTo>
                <a:close/>
                <a:moveTo>
                  <a:pt x="3596" y="1039"/>
                </a:moveTo>
                <a:cubicBezTo>
                  <a:pt x="3587" y="1039"/>
                  <a:pt x="3578" y="1045"/>
                  <a:pt x="3578" y="1057"/>
                </a:cubicBezTo>
                <a:lnTo>
                  <a:pt x="3578" y="1131"/>
                </a:lnTo>
                <a:cubicBezTo>
                  <a:pt x="3578" y="1142"/>
                  <a:pt x="3587" y="1148"/>
                  <a:pt x="3596" y="1148"/>
                </a:cubicBezTo>
                <a:cubicBezTo>
                  <a:pt x="3605" y="1148"/>
                  <a:pt x="3613" y="1142"/>
                  <a:pt x="3613" y="1131"/>
                </a:cubicBezTo>
                <a:lnTo>
                  <a:pt x="3613" y="1057"/>
                </a:lnTo>
                <a:cubicBezTo>
                  <a:pt x="3613" y="1045"/>
                  <a:pt x="3605" y="1039"/>
                  <a:pt x="3596" y="1039"/>
                </a:cubicBezTo>
                <a:close/>
                <a:moveTo>
                  <a:pt x="15868" y="1025"/>
                </a:moveTo>
                <a:cubicBezTo>
                  <a:pt x="15847" y="1025"/>
                  <a:pt x="15826" y="1042"/>
                  <a:pt x="15833" y="1069"/>
                </a:cubicBezTo>
                <a:cubicBezTo>
                  <a:pt x="15838" y="1088"/>
                  <a:pt x="15843" y="1108"/>
                  <a:pt x="15848" y="1129"/>
                </a:cubicBezTo>
                <a:cubicBezTo>
                  <a:pt x="15853" y="1147"/>
                  <a:pt x="15867" y="1155"/>
                  <a:pt x="15881" y="1155"/>
                </a:cubicBezTo>
                <a:cubicBezTo>
                  <a:pt x="15902" y="1155"/>
                  <a:pt x="15923" y="1137"/>
                  <a:pt x="15916" y="1110"/>
                </a:cubicBezTo>
                <a:cubicBezTo>
                  <a:pt x="15910" y="1091"/>
                  <a:pt x="15906" y="1070"/>
                  <a:pt x="15901" y="1051"/>
                </a:cubicBezTo>
                <a:cubicBezTo>
                  <a:pt x="15896" y="1033"/>
                  <a:pt x="15882" y="1025"/>
                  <a:pt x="15868" y="1025"/>
                </a:cubicBezTo>
                <a:close/>
                <a:moveTo>
                  <a:pt x="8941" y="1113"/>
                </a:moveTo>
                <a:cubicBezTo>
                  <a:pt x="8925" y="1113"/>
                  <a:pt x="8914" y="1137"/>
                  <a:pt x="8931" y="1145"/>
                </a:cubicBezTo>
                <a:cubicBezTo>
                  <a:pt x="8942" y="1150"/>
                  <a:pt x="8951" y="1156"/>
                  <a:pt x="8961" y="1161"/>
                </a:cubicBezTo>
                <a:cubicBezTo>
                  <a:pt x="8964" y="1162"/>
                  <a:pt x="8967" y="1163"/>
                  <a:pt x="8970" y="1163"/>
                </a:cubicBezTo>
                <a:cubicBezTo>
                  <a:pt x="8986" y="1163"/>
                  <a:pt x="8996" y="1139"/>
                  <a:pt x="8980" y="1130"/>
                </a:cubicBezTo>
                <a:cubicBezTo>
                  <a:pt x="8970" y="1125"/>
                  <a:pt x="8960" y="1120"/>
                  <a:pt x="8950" y="1115"/>
                </a:cubicBezTo>
                <a:cubicBezTo>
                  <a:pt x="8947" y="1113"/>
                  <a:pt x="8944" y="1113"/>
                  <a:pt x="8941" y="1113"/>
                </a:cubicBezTo>
                <a:close/>
                <a:moveTo>
                  <a:pt x="8342" y="1091"/>
                </a:moveTo>
                <a:cubicBezTo>
                  <a:pt x="8329" y="1091"/>
                  <a:pt x="8315" y="1099"/>
                  <a:pt x="8309" y="1109"/>
                </a:cubicBezTo>
                <a:cubicBezTo>
                  <a:pt x="8299" y="1127"/>
                  <a:pt x="8307" y="1146"/>
                  <a:pt x="8322" y="1158"/>
                </a:cubicBezTo>
                <a:cubicBezTo>
                  <a:pt x="8342" y="1173"/>
                  <a:pt x="8361" y="1188"/>
                  <a:pt x="8382" y="1203"/>
                </a:cubicBezTo>
                <a:cubicBezTo>
                  <a:pt x="8387" y="1206"/>
                  <a:pt x="8393" y="1208"/>
                  <a:pt x="8398" y="1208"/>
                </a:cubicBezTo>
                <a:cubicBezTo>
                  <a:pt x="8411" y="1208"/>
                  <a:pt x="8425" y="1200"/>
                  <a:pt x="8431" y="1189"/>
                </a:cubicBezTo>
                <a:cubicBezTo>
                  <a:pt x="8442" y="1171"/>
                  <a:pt x="8433" y="1152"/>
                  <a:pt x="8418" y="1141"/>
                </a:cubicBezTo>
                <a:cubicBezTo>
                  <a:pt x="8398" y="1125"/>
                  <a:pt x="8379" y="1110"/>
                  <a:pt x="8358" y="1096"/>
                </a:cubicBezTo>
                <a:cubicBezTo>
                  <a:pt x="8353" y="1093"/>
                  <a:pt x="8348" y="1091"/>
                  <a:pt x="8342" y="1091"/>
                </a:cubicBezTo>
                <a:close/>
                <a:moveTo>
                  <a:pt x="3160" y="1141"/>
                </a:moveTo>
                <a:cubicBezTo>
                  <a:pt x="3143" y="1141"/>
                  <a:pt x="3125" y="1152"/>
                  <a:pt x="3125" y="1174"/>
                </a:cubicBezTo>
                <a:lnTo>
                  <a:pt x="3125" y="1190"/>
                </a:lnTo>
                <a:cubicBezTo>
                  <a:pt x="3125" y="1213"/>
                  <a:pt x="3143" y="1225"/>
                  <a:pt x="3160" y="1225"/>
                </a:cubicBezTo>
                <a:cubicBezTo>
                  <a:pt x="3178" y="1225"/>
                  <a:pt x="3195" y="1213"/>
                  <a:pt x="3195" y="1190"/>
                </a:cubicBezTo>
                <a:lnTo>
                  <a:pt x="3195" y="1174"/>
                </a:lnTo>
                <a:cubicBezTo>
                  <a:pt x="3195" y="1152"/>
                  <a:pt x="3178" y="1141"/>
                  <a:pt x="3160" y="1141"/>
                </a:cubicBezTo>
                <a:close/>
                <a:moveTo>
                  <a:pt x="19516" y="1076"/>
                </a:moveTo>
                <a:cubicBezTo>
                  <a:pt x="19497" y="1076"/>
                  <a:pt x="19479" y="1086"/>
                  <a:pt x="19469" y="1103"/>
                </a:cubicBezTo>
                <a:cubicBezTo>
                  <a:pt x="19453" y="1129"/>
                  <a:pt x="19464" y="1161"/>
                  <a:pt x="19489" y="1176"/>
                </a:cubicBezTo>
                <a:cubicBezTo>
                  <a:pt x="19514" y="1192"/>
                  <a:pt x="19537" y="1208"/>
                  <a:pt x="19562" y="1224"/>
                </a:cubicBezTo>
                <a:cubicBezTo>
                  <a:pt x="19569" y="1228"/>
                  <a:pt x="19577" y="1230"/>
                  <a:pt x="19586" y="1230"/>
                </a:cubicBezTo>
                <a:cubicBezTo>
                  <a:pt x="19605" y="1230"/>
                  <a:pt x="19625" y="1220"/>
                  <a:pt x="19635" y="1204"/>
                </a:cubicBezTo>
                <a:cubicBezTo>
                  <a:pt x="19651" y="1178"/>
                  <a:pt x="19641" y="1146"/>
                  <a:pt x="19615" y="1130"/>
                </a:cubicBezTo>
                <a:cubicBezTo>
                  <a:pt x="19590" y="1115"/>
                  <a:pt x="19567" y="1099"/>
                  <a:pt x="19542" y="1083"/>
                </a:cubicBezTo>
                <a:cubicBezTo>
                  <a:pt x="19534" y="1078"/>
                  <a:pt x="19525" y="1076"/>
                  <a:pt x="19516" y="1076"/>
                </a:cubicBezTo>
                <a:close/>
                <a:moveTo>
                  <a:pt x="23334" y="1104"/>
                </a:moveTo>
                <a:cubicBezTo>
                  <a:pt x="23313" y="1104"/>
                  <a:pt x="23290" y="1122"/>
                  <a:pt x="23297" y="1148"/>
                </a:cubicBezTo>
                <a:cubicBezTo>
                  <a:pt x="23307" y="1190"/>
                  <a:pt x="23334" y="1226"/>
                  <a:pt x="23374" y="1245"/>
                </a:cubicBezTo>
                <a:cubicBezTo>
                  <a:pt x="23380" y="1248"/>
                  <a:pt x="23385" y="1249"/>
                  <a:pt x="23391" y="1249"/>
                </a:cubicBezTo>
                <a:cubicBezTo>
                  <a:pt x="23423" y="1249"/>
                  <a:pt x="23445" y="1201"/>
                  <a:pt x="23409" y="1183"/>
                </a:cubicBezTo>
                <a:cubicBezTo>
                  <a:pt x="23387" y="1171"/>
                  <a:pt x="23371" y="1153"/>
                  <a:pt x="23366" y="1129"/>
                </a:cubicBezTo>
                <a:cubicBezTo>
                  <a:pt x="23361" y="1112"/>
                  <a:pt x="23348" y="1104"/>
                  <a:pt x="23334" y="1104"/>
                </a:cubicBezTo>
                <a:close/>
                <a:moveTo>
                  <a:pt x="7978" y="1168"/>
                </a:moveTo>
                <a:cubicBezTo>
                  <a:pt x="7970" y="1168"/>
                  <a:pt x="7962" y="1171"/>
                  <a:pt x="7955" y="1179"/>
                </a:cubicBezTo>
                <a:lnTo>
                  <a:pt x="7939" y="1194"/>
                </a:lnTo>
                <a:cubicBezTo>
                  <a:pt x="7914" y="1219"/>
                  <a:pt x="7938" y="1255"/>
                  <a:pt x="7965" y="1255"/>
                </a:cubicBezTo>
                <a:cubicBezTo>
                  <a:pt x="7973" y="1255"/>
                  <a:pt x="7981" y="1252"/>
                  <a:pt x="7988" y="1245"/>
                </a:cubicBezTo>
                <a:cubicBezTo>
                  <a:pt x="7993" y="1239"/>
                  <a:pt x="7999" y="1232"/>
                  <a:pt x="8004" y="1229"/>
                </a:cubicBezTo>
                <a:cubicBezTo>
                  <a:pt x="8030" y="1203"/>
                  <a:pt x="8005" y="1168"/>
                  <a:pt x="7978" y="1168"/>
                </a:cubicBezTo>
                <a:close/>
                <a:moveTo>
                  <a:pt x="20371" y="1110"/>
                </a:moveTo>
                <a:cubicBezTo>
                  <a:pt x="20368" y="1110"/>
                  <a:pt x="20365" y="1111"/>
                  <a:pt x="20362" y="1112"/>
                </a:cubicBezTo>
                <a:cubicBezTo>
                  <a:pt x="20347" y="1116"/>
                  <a:pt x="20331" y="1137"/>
                  <a:pt x="20337" y="1156"/>
                </a:cubicBezTo>
                <a:cubicBezTo>
                  <a:pt x="20348" y="1180"/>
                  <a:pt x="20357" y="1205"/>
                  <a:pt x="20368" y="1230"/>
                </a:cubicBezTo>
                <a:cubicBezTo>
                  <a:pt x="20374" y="1245"/>
                  <a:pt x="20386" y="1256"/>
                  <a:pt x="20402" y="1256"/>
                </a:cubicBezTo>
                <a:cubicBezTo>
                  <a:pt x="20404" y="1256"/>
                  <a:pt x="20407" y="1256"/>
                  <a:pt x="20411" y="1255"/>
                </a:cubicBezTo>
                <a:cubicBezTo>
                  <a:pt x="20427" y="1250"/>
                  <a:pt x="20442" y="1229"/>
                  <a:pt x="20436" y="1211"/>
                </a:cubicBezTo>
                <a:cubicBezTo>
                  <a:pt x="20425" y="1187"/>
                  <a:pt x="20416" y="1162"/>
                  <a:pt x="20405" y="1137"/>
                </a:cubicBezTo>
                <a:cubicBezTo>
                  <a:pt x="20398" y="1122"/>
                  <a:pt x="20386" y="1110"/>
                  <a:pt x="20371" y="1110"/>
                </a:cubicBezTo>
                <a:close/>
                <a:moveTo>
                  <a:pt x="14291" y="1137"/>
                </a:moveTo>
                <a:cubicBezTo>
                  <a:pt x="14250" y="1137"/>
                  <a:pt x="14214" y="1190"/>
                  <a:pt x="14251" y="1227"/>
                </a:cubicBezTo>
                <a:lnTo>
                  <a:pt x="14266" y="1242"/>
                </a:lnTo>
                <a:cubicBezTo>
                  <a:pt x="14278" y="1254"/>
                  <a:pt x="14290" y="1258"/>
                  <a:pt x="14302" y="1258"/>
                </a:cubicBezTo>
                <a:cubicBezTo>
                  <a:pt x="14343" y="1258"/>
                  <a:pt x="14380" y="1205"/>
                  <a:pt x="14342" y="1168"/>
                </a:cubicBezTo>
                <a:lnTo>
                  <a:pt x="14326" y="1152"/>
                </a:lnTo>
                <a:cubicBezTo>
                  <a:pt x="14315" y="1141"/>
                  <a:pt x="14303" y="1137"/>
                  <a:pt x="14291" y="1137"/>
                </a:cubicBezTo>
                <a:close/>
                <a:moveTo>
                  <a:pt x="18990" y="1214"/>
                </a:moveTo>
                <a:cubicBezTo>
                  <a:pt x="18977" y="1214"/>
                  <a:pt x="18964" y="1232"/>
                  <a:pt x="18976" y="1245"/>
                </a:cubicBezTo>
                <a:lnTo>
                  <a:pt x="18992" y="1260"/>
                </a:lnTo>
                <a:cubicBezTo>
                  <a:pt x="18996" y="1263"/>
                  <a:pt x="18999" y="1265"/>
                  <a:pt x="19003" y="1265"/>
                </a:cubicBezTo>
                <a:cubicBezTo>
                  <a:pt x="19017" y="1265"/>
                  <a:pt x="19030" y="1247"/>
                  <a:pt x="19017" y="1235"/>
                </a:cubicBezTo>
                <a:lnTo>
                  <a:pt x="19002" y="1219"/>
                </a:lnTo>
                <a:cubicBezTo>
                  <a:pt x="18998" y="1216"/>
                  <a:pt x="18994" y="1214"/>
                  <a:pt x="18990" y="1214"/>
                </a:cubicBezTo>
                <a:close/>
                <a:moveTo>
                  <a:pt x="17335" y="1208"/>
                </a:moveTo>
                <a:cubicBezTo>
                  <a:pt x="17291" y="1208"/>
                  <a:pt x="17292" y="1278"/>
                  <a:pt x="17337" y="1278"/>
                </a:cubicBezTo>
                <a:lnTo>
                  <a:pt x="17367" y="1278"/>
                </a:lnTo>
                <a:cubicBezTo>
                  <a:pt x="17413" y="1278"/>
                  <a:pt x="17413" y="1208"/>
                  <a:pt x="17367" y="1208"/>
                </a:cubicBezTo>
                <a:lnTo>
                  <a:pt x="17337" y="1208"/>
                </a:lnTo>
                <a:cubicBezTo>
                  <a:pt x="17336" y="1208"/>
                  <a:pt x="17336" y="1208"/>
                  <a:pt x="17335" y="1208"/>
                </a:cubicBezTo>
                <a:close/>
                <a:moveTo>
                  <a:pt x="4945" y="1146"/>
                </a:moveTo>
                <a:cubicBezTo>
                  <a:pt x="4939" y="1146"/>
                  <a:pt x="4932" y="1147"/>
                  <a:pt x="4927" y="1150"/>
                </a:cubicBezTo>
                <a:cubicBezTo>
                  <a:pt x="4908" y="1161"/>
                  <a:pt x="4906" y="1182"/>
                  <a:pt x="4913" y="1198"/>
                </a:cubicBezTo>
                <a:cubicBezTo>
                  <a:pt x="4924" y="1224"/>
                  <a:pt x="4934" y="1248"/>
                  <a:pt x="4947" y="1273"/>
                </a:cubicBezTo>
                <a:cubicBezTo>
                  <a:pt x="4952" y="1285"/>
                  <a:pt x="4964" y="1291"/>
                  <a:pt x="4977" y="1291"/>
                </a:cubicBezTo>
                <a:cubicBezTo>
                  <a:pt x="4983" y="1291"/>
                  <a:pt x="4990" y="1289"/>
                  <a:pt x="4995" y="1286"/>
                </a:cubicBezTo>
                <a:cubicBezTo>
                  <a:pt x="5013" y="1276"/>
                  <a:pt x="5016" y="1255"/>
                  <a:pt x="5008" y="1237"/>
                </a:cubicBezTo>
                <a:cubicBezTo>
                  <a:pt x="4997" y="1213"/>
                  <a:pt x="4987" y="1188"/>
                  <a:pt x="4975" y="1163"/>
                </a:cubicBezTo>
                <a:cubicBezTo>
                  <a:pt x="4970" y="1152"/>
                  <a:pt x="4958" y="1146"/>
                  <a:pt x="4945" y="1146"/>
                </a:cubicBezTo>
                <a:close/>
                <a:moveTo>
                  <a:pt x="1492" y="1163"/>
                </a:moveTo>
                <a:cubicBezTo>
                  <a:pt x="1483" y="1163"/>
                  <a:pt x="1474" y="1165"/>
                  <a:pt x="1466" y="1169"/>
                </a:cubicBezTo>
                <a:cubicBezTo>
                  <a:pt x="1440" y="1185"/>
                  <a:pt x="1433" y="1216"/>
                  <a:pt x="1446" y="1242"/>
                </a:cubicBezTo>
                <a:cubicBezTo>
                  <a:pt x="1451" y="1253"/>
                  <a:pt x="1456" y="1262"/>
                  <a:pt x="1462" y="1273"/>
                </a:cubicBezTo>
                <a:cubicBezTo>
                  <a:pt x="1471" y="1290"/>
                  <a:pt x="1490" y="1299"/>
                  <a:pt x="1509" y="1299"/>
                </a:cubicBezTo>
                <a:cubicBezTo>
                  <a:pt x="1518" y="1299"/>
                  <a:pt x="1527" y="1297"/>
                  <a:pt x="1535" y="1293"/>
                </a:cubicBezTo>
                <a:cubicBezTo>
                  <a:pt x="1561" y="1277"/>
                  <a:pt x="1569" y="1246"/>
                  <a:pt x="1555" y="1219"/>
                </a:cubicBezTo>
                <a:cubicBezTo>
                  <a:pt x="1550" y="1209"/>
                  <a:pt x="1544" y="1200"/>
                  <a:pt x="1539" y="1189"/>
                </a:cubicBezTo>
                <a:cubicBezTo>
                  <a:pt x="1530" y="1171"/>
                  <a:pt x="1511" y="1163"/>
                  <a:pt x="1492" y="1163"/>
                </a:cubicBezTo>
                <a:close/>
                <a:moveTo>
                  <a:pt x="11674" y="1253"/>
                </a:moveTo>
                <a:cubicBezTo>
                  <a:pt x="11628" y="1253"/>
                  <a:pt x="11628" y="1324"/>
                  <a:pt x="11674" y="1324"/>
                </a:cubicBezTo>
                <a:lnTo>
                  <a:pt x="11689" y="1324"/>
                </a:lnTo>
                <a:cubicBezTo>
                  <a:pt x="11734" y="1324"/>
                  <a:pt x="11734" y="1253"/>
                  <a:pt x="11689" y="1253"/>
                </a:cubicBezTo>
                <a:close/>
                <a:moveTo>
                  <a:pt x="22550" y="1282"/>
                </a:moveTo>
                <a:cubicBezTo>
                  <a:pt x="22533" y="1282"/>
                  <a:pt x="22515" y="1293"/>
                  <a:pt x="22515" y="1316"/>
                </a:cubicBezTo>
                <a:lnTo>
                  <a:pt x="22515" y="1331"/>
                </a:lnTo>
                <a:cubicBezTo>
                  <a:pt x="22515" y="1355"/>
                  <a:pt x="22533" y="1366"/>
                  <a:pt x="22550" y="1366"/>
                </a:cubicBezTo>
                <a:cubicBezTo>
                  <a:pt x="22568" y="1366"/>
                  <a:pt x="22585" y="1355"/>
                  <a:pt x="22585" y="1331"/>
                </a:cubicBezTo>
                <a:lnTo>
                  <a:pt x="22585" y="1316"/>
                </a:lnTo>
                <a:cubicBezTo>
                  <a:pt x="22585" y="1293"/>
                  <a:pt x="22568" y="1282"/>
                  <a:pt x="22550" y="1282"/>
                </a:cubicBezTo>
                <a:close/>
                <a:moveTo>
                  <a:pt x="17863" y="1270"/>
                </a:moveTo>
                <a:cubicBezTo>
                  <a:pt x="17845" y="1270"/>
                  <a:pt x="17827" y="1281"/>
                  <a:pt x="17827" y="1304"/>
                </a:cubicBezTo>
                <a:lnTo>
                  <a:pt x="17827" y="1335"/>
                </a:lnTo>
                <a:cubicBezTo>
                  <a:pt x="17827" y="1358"/>
                  <a:pt x="17845" y="1369"/>
                  <a:pt x="17862" y="1369"/>
                </a:cubicBezTo>
                <a:cubicBezTo>
                  <a:pt x="17880" y="1369"/>
                  <a:pt x="17897" y="1358"/>
                  <a:pt x="17897" y="1335"/>
                </a:cubicBezTo>
                <a:lnTo>
                  <a:pt x="17897" y="1304"/>
                </a:lnTo>
                <a:cubicBezTo>
                  <a:pt x="17898" y="1281"/>
                  <a:pt x="17880" y="1270"/>
                  <a:pt x="17863" y="1270"/>
                </a:cubicBezTo>
                <a:close/>
                <a:moveTo>
                  <a:pt x="16512" y="1295"/>
                </a:moveTo>
                <a:cubicBezTo>
                  <a:pt x="16485" y="1295"/>
                  <a:pt x="16460" y="1331"/>
                  <a:pt x="16486" y="1356"/>
                </a:cubicBezTo>
                <a:cubicBezTo>
                  <a:pt x="16493" y="1362"/>
                  <a:pt x="16497" y="1367"/>
                  <a:pt x="16502" y="1371"/>
                </a:cubicBezTo>
                <a:cubicBezTo>
                  <a:pt x="16509" y="1379"/>
                  <a:pt x="16517" y="1382"/>
                  <a:pt x="16525" y="1382"/>
                </a:cubicBezTo>
                <a:cubicBezTo>
                  <a:pt x="16553" y="1382"/>
                  <a:pt x="16576" y="1345"/>
                  <a:pt x="16551" y="1321"/>
                </a:cubicBezTo>
                <a:lnTo>
                  <a:pt x="16536" y="1305"/>
                </a:lnTo>
                <a:cubicBezTo>
                  <a:pt x="16528" y="1298"/>
                  <a:pt x="16520" y="1295"/>
                  <a:pt x="16512" y="1295"/>
                </a:cubicBezTo>
                <a:close/>
                <a:moveTo>
                  <a:pt x="15998" y="1260"/>
                </a:moveTo>
                <a:cubicBezTo>
                  <a:pt x="15986" y="1260"/>
                  <a:pt x="15973" y="1265"/>
                  <a:pt x="15962" y="1276"/>
                </a:cubicBezTo>
                <a:lnTo>
                  <a:pt x="15947" y="1292"/>
                </a:lnTo>
                <a:cubicBezTo>
                  <a:pt x="15909" y="1329"/>
                  <a:pt x="15945" y="1383"/>
                  <a:pt x="15986" y="1383"/>
                </a:cubicBezTo>
                <a:cubicBezTo>
                  <a:pt x="15998" y="1383"/>
                  <a:pt x="16010" y="1378"/>
                  <a:pt x="16021" y="1367"/>
                </a:cubicBezTo>
                <a:lnTo>
                  <a:pt x="16037" y="1351"/>
                </a:lnTo>
                <a:cubicBezTo>
                  <a:pt x="16075" y="1314"/>
                  <a:pt x="16039" y="1260"/>
                  <a:pt x="15998" y="1260"/>
                </a:cubicBezTo>
                <a:close/>
                <a:moveTo>
                  <a:pt x="15445" y="1279"/>
                </a:moveTo>
                <a:cubicBezTo>
                  <a:pt x="15427" y="1279"/>
                  <a:pt x="15409" y="1291"/>
                  <a:pt x="15409" y="1314"/>
                </a:cubicBezTo>
                <a:lnTo>
                  <a:pt x="15409" y="1329"/>
                </a:lnTo>
                <a:cubicBezTo>
                  <a:pt x="15409" y="1352"/>
                  <a:pt x="15427" y="1363"/>
                  <a:pt x="15445" y="1363"/>
                </a:cubicBezTo>
                <a:cubicBezTo>
                  <a:pt x="15453" y="1363"/>
                  <a:pt x="15461" y="1361"/>
                  <a:pt x="15468" y="1356"/>
                </a:cubicBezTo>
                <a:cubicBezTo>
                  <a:pt x="15473" y="1378"/>
                  <a:pt x="15489" y="1396"/>
                  <a:pt x="15518" y="1396"/>
                </a:cubicBezTo>
                <a:cubicBezTo>
                  <a:pt x="15587" y="1396"/>
                  <a:pt x="15587" y="1289"/>
                  <a:pt x="15518" y="1289"/>
                </a:cubicBezTo>
                <a:cubicBezTo>
                  <a:pt x="15502" y="1289"/>
                  <a:pt x="15488" y="1295"/>
                  <a:pt x="15481" y="1305"/>
                </a:cubicBezTo>
                <a:cubicBezTo>
                  <a:pt x="15477" y="1288"/>
                  <a:pt x="15461" y="1279"/>
                  <a:pt x="15445" y="1279"/>
                </a:cubicBezTo>
                <a:close/>
                <a:moveTo>
                  <a:pt x="8699" y="1308"/>
                </a:moveTo>
                <a:cubicBezTo>
                  <a:pt x="8672" y="1308"/>
                  <a:pt x="8647" y="1343"/>
                  <a:pt x="8673" y="1367"/>
                </a:cubicBezTo>
                <a:cubicBezTo>
                  <a:pt x="8684" y="1375"/>
                  <a:pt x="8694" y="1386"/>
                  <a:pt x="8705" y="1396"/>
                </a:cubicBezTo>
                <a:cubicBezTo>
                  <a:pt x="8712" y="1403"/>
                  <a:pt x="8720" y="1406"/>
                  <a:pt x="8728" y="1406"/>
                </a:cubicBezTo>
                <a:cubicBezTo>
                  <a:pt x="8756" y="1406"/>
                  <a:pt x="8781" y="1371"/>
                  <a:pt x="8755" y="1346"/>
                </a:cubicBezTo>
                <a:cubicBezTo>
                  <a:pt x="8745" y="1336"/>
                  <a:pt x="8734" y="1326"/>
                  <a:pt x="8724" y="1318"/>
                </a:cubicBezTo>
                <a:cubicBezTo>
                  <a:pt x="8716" y="1311"/>
                  <a:pt x="8708" y="1308"/>
                  <a:pt x="8699" y="1308"/>
                </a:cubicBezTo>
                <a:close/>
                <a:moveTo>
                  <a:pt x="4227" y="1274"/>
                </a:moveTo>
                <a:cubicBezTo>
                  <a:pt x="4208" y="1274"/>
                  <a:pt x="4189" y="1284"/>
                  <a:pt x="4179" y="1300"/>
                </a:cubicBezTo>
                <a:cubicBezTo>
                  <a:pt x="4164" y="1326"/>
                  <a:pt x="4175" y="1358"/>
                  <a:pt x="4199" y="1373"/>
                </a:cubicBezTo>
                <a:cubicBezTo>
                  <a:pt x="4215" y="1384"/>
                  <a:pt x="4229" y="1393"/>
                  <a:pt x="4243" y="1404"/>
                </a:cubicBezTo>
                <a:cubicBezTo>
                  <a:pt x="4251" y="1409"/>
                  <a:pt x="4260" y="1411"/>
                  <a:pt x="4269" y="1411"/>
                </a:cubicBezTo>
                <a:cubicBezTo>
                  <a:pt x="4288" y="1411"/>
                  <a:pt x="4307" y="1401"/>
                  <a:pt x="4316" y="1384"/>
                </a:cubicBezTo>
                <a:cubicBezTo>
                  <a:pt x="4332" y="1358"/>
                  <a:pt x="4322" y="1326"/>
                  <a:pt x="4298" y="1311"/>
                </a:cubicBezTo>
                <a:cubicBezTo>
                  <a:pt x="4282" y="1300"/>
                  <a:pt x="4267" y="1292"/>
                  <a:pt x="4252" y="1281"/>
                </a:cubicBezTo>
                <a:cubicBezTo>
                  <a:pt x="4245" y="1276"/>
                  <a:pt x="4236" y="1274"/>
                  <a:pt x="4227" y="1274"/>
                </a:cubicBezTo>
                <a:close/>
                <a:moveTo>
                  <a:pt x="18253" y="1393"/>
                </a:moveTo>
                <a:cubicBezTo>
                  <a:pt x="18244" y="1393"/>
                  <a:pt x="18236" y="1399"/>
                  <a:pt x="18236" y="1410"/>
                </a:cubicBezTo>
                <a:lnTo>
                  <a:pt x="18236" y="1426"/>
                </a:lnTo>
                <a:cubicBezTo>
                  <a:pt x="18236" y="1438"/>
                  <a:pt x="18244" y="1444"/>
                  <a:pt x="18253" y="1444"/>
                </a:cubicBezTo>
                <a:cubicBezTo>
                  <a:pt x="18262" y="1444"/>
                  <a:pt x="18270" y="1438"/>
                  <a:pt x="18270" y="1426"/>
                </a:cubicBezTo>
                <a:lnTo>
                  <a:pt x="18270" y="1410"/>
                </a:lnTo>
                <a:cubicBezTo>
                  <a:pt x="18270" y="1399"/>
                  <a:pt x="18262" y="1393"/>
                  <a:pt x="18253" y="1393"/>
                </a:cubicBezTo>
                <a:close/>
                <a:moveTo>
                  <a:pt x="5879" y="1311"/>
                </a:moveTo>
                <a:cubicBezTo>
                  <a:pt x="5856" y="1311"/>
                  <a:pt x="5836" y="1327"/>
                  <a:pt x="5828" y="1349"/>
                </a:cubicBezTo>
                <a:cubicBezTo>
                  <a:pt x="5823" y="1365"/>
                  <a:pt x="5818" y="1379"/>
                  <a:pt x="5812" y="1393"/>
                </a:cubicBezTo>
                <a:cubicBezTo>
                  <a:pt x="5803" y="1421"/>
                  <a:pt x="5823" y="1452"/>
                  <a:pt x="5849" y="1459"/>
                </a:cubicBezTo>
                <a:cubicBezTo>
                  <a:pt x="5854" y="1461"/>
                  <a:pt x="5859" y="1461"/>
                  <a:pt x="5864" y="1461"/>
                </a:cubicBezTo>
                <a:cubicBezTo>
                  <a:pt x="5888" y="1461"/>
                  <a:pt x="5907" y="1445"/>
                  <a:pt x="5914" y="1423"/>
                </a:cubicBezTo>
                <a:cubicBezTo>
                  <a:pt x="5919" y="1407"/>
                  <a:pt x="5924" y="1392"/>
                  <a:pt x="5930" y="1378"/>
                </a:cubicBezTo>
                <a:cubicBezTo>
                  <a:pt x="5939" y="1350"/>
                  <a:pt x="5919" y="1319"/>
                  <a:pt x="5893" y="1313"/>
                </a:cubicBezTo>
                <a:cubicBezTo>
                  <a:pt x="5888" y="1311"/>
                  <a:pt x="5884" y="1311"/>
                  <a:pt x="5879" y="1311"/>
                </a:cubicBezTo>
                <a:close/>
                <a:moveTo>
                  <a:pt x="2364" y="1379"/>
                </a:moveTo>
                <a:cubicBezTo>
                  <a:pt x="2346" y="1379"/>
                  <a:pt x="2328" y="1390"/>
                  <a:pt x="2328" y="1413"/>
                </a:cubicBezTo>
                <a:lnTo>
                  <a:pt x="2328" y="1429"/>
                </a:lnTo>
                <a:cubicBezTo>
                  <a:pt x="2328" y="1452"/>
                  <a:pt x="2346" y="1463"/>
                  <a:pt x="2363" y="1463"/>
                </a:cubicBezTo>
                <a:cubicBezTo>
                  <a:pt x="2381" y="1463"/>
                  <a:pt x="2398" y="1452"/>
                  <a:pt x="2398" y="1429"/>
                </a:cubicBezTo>
                <a:lnTo>
                  <a:pt x="2398" y="1413"/>
                </a:lnTo>
                <a:cubicBezTo>
                  <a:pt x="2399" y="1390"/>
                  <a:pt x="2381" y="1379"/>
                  <a:pt x="2364" y="1379"/>
                </a:cubicBezTo>
                <a:close/>
                <a:moveTo>
                  <a:pt x="7843" y="1377"/>
                </a:moveTo>
                <a:cubicBezTo>
                  <a:pt x="7816" y="1377"/>
                  <a:pt x="7792" y="1413"/>
                  <a:pt x="7817" y="1438"/>
                </a:cubicBezTo>
                <a:lnTo>
                  <a:pt x="7833" y="1454"/>
                </a:lnTo>
                <a:cubicBezTo>
                  <a:pt x="7840" y="1461"/>
                  <a:pt x="7849" y="1464"/>
                  <a:pt x="7857" y="1464"/>
                </a:cubicBezTo>
                <a:cubicBezTo>
                  <a:pt x="7884" y="1464"/>
                  <a:pt x="7908" y="1428"/>
                  <a:pt x="7882" y="1404"/>
                </a:cubicBezTo>
                <a:lnTo>
                  <a:pt x="7867" y="1388"/>
                </a:lnTo>
                <a:cubicBezTo>
                  <a:pt x="7859" y="1381"/>
                  <a:pt x="7851" y="1377"/>
                  <a:pt x="7843" y="1377"/>
                </a:cubicBezTo>
                <a:close/>
                <a:moveTo>
                  <a:pt x="7681" y="1393"/>
                </a:moveTo>
                <a:cubicBezTo>
                  <a:pt x="7636" y="1393"/>
                  <a:pt x="7637" y="1465"/>
                  <a:pt x="7682" y="1465"/>
                </a:cubicBezTo>
                <a:lnTo>
                  <a:pt x="7713" y="1465"/>
                </a:lnTo>
                <a:cubicBezTo>
                  <a:pt x="7758" y="1465"/>
                  <a:pt x="7758" y="1393"/>
                  <a:pt x="7713" y="1393"/>
                </a:cubicBezTo>
                <a:lnTo>
                  <a:pt x="7682" y="1393"/>
                </a:lnTo>
                <a:cubicBezTo>
                  <a:pt x="7682" y="1393"/>
                  <a:pt x="7682" y="1393"/>
                  <a:pt x="7681" y="1393"/>
                </a:cubicBezTo>
                <a:close/>
                <a:moveTo>
                  <a:pt x="24056" y="1379"/>
                </a:moveTo>
                <a:cubicBezTo>
                  <a:pt x="24053" y="1379"/>
                  <a:pt x="24049" y="1379"/>
                  <a:pt x="24045" y="1381"/>
                </a:cubicBezTo>
                <a:cubicBezTo>
                  <a:pt x="24029" y="1386"/>
                  <a:pt x="24014" y="1391"/>
                  <a:pt x="24000" y="1396"/>
                </a:cubicBezTo>
                <a:cubicBezTo>
                  <a:pt x="23960" y="1408"/>
                  <a:pt x="23971" y="1466"/>
                  <a:pt x="24007" y="1466"/>
                </a:cubicBezTo>
                <a:cubicBezTo>
                  <a:pt x="24011" y="1466"/>
                  <a:pt x="24015" y="1466"/>
                  <a:pt x="24019" y="1465"/>
                </a:cubicBezTo>
                <a:cubicBezTo>
                  <a:pt x="24034" y="1459"/>
                  <a:pt x="24048" y="1454"/>
                  <a:pt x="24063" y="1449"/>
                </a:cubicBezTo>
                <a:cubicBezTo>
                  <a:pt x="24101" y="1436"/>
                  <a:pt x="24091" y="1379"/>
                  <a:pt x="24056" y="1379"/>
                </a:cubicBezTo>
                <a:close/>
                <a:moveTo>
                  <a:pt x="3103" y="1386"/>
                </a:moveTo>
                <a:cubicBezTo>
                  <a:pt x="3081" y="1386"/>
                  <a:pt x="3058" y="1392"/>
                  <a:pt x="3037" y="1403"/>
                </a:cubicBezTo>
                <a:cubicBezTo>
                  <a:pt x="3002" y="1420"/>
                  <a:pt x="3024" y="1468"/>
                  <a:pt x="3057" y="1468"/>
                </a:cubicBezTo>
                <a:cubicBezTo>
                  <a:pt x="3062" y="1468"/>
                  <a:pt x="3067" y="1467"/>
                  <a:pt x="3073" y="1465"/>
                </a:cubicBezTo>
                <a:cubicBezTo>
                  <a:pt x="3083" y="1460"/>
                  <a:pt x="3092" y="1458"/>
                  <a:pt x="3101" y="1458"/>
                </a:cubicBezTo>
                <a:cubicBezTo>
                  <a:pt x="3112" y="1458"/>
                  <a:pt x="3123" y="1461"/>
                  <a:pt x="3135" y="1466"/>
                </a:cubicBezTo>
                <a:cubicBezTo>
                  <a:pt x="3138" y="1467"/>
                  <a:pt x="3141" y="1467"/>
                  <a:pt x="3144" y="1467"/>
                </a:cubicBezTo>
                <a:cubicBezTo>
                  <a:pt x="3159" y="1467"/>
                  <a:pt x="3175" y="1454"/>
                  <a:pt x="3179" y="1439"/>
                </a:cubicBezTo>
                <a:cubicBezTo>
                  <a:pt x="3185" y="1418"/>
                  <a:pt x="3172" y="1403"/>
                  <a:pt x="3154" y="1396"/>
                </a:cubicBezTo>
                <a:cubicBezTo>
                  <a:pt x="3137" y="1390"/>
                  <a:pt x="3120" y="1386"/>
                  <a:pt x="3103" y="1386"/>
                </a:cubicBezTo>
                <a:close/>
                <a:moveTo>
                  <a:pt x="9480" y="1366"/>
                </a:moveTo>
                <a:cubicBezTo>
                  <a:pt x="9475" y="1366"/>
                  <a:pt x="9469" y="1368"/>
                  <a:pt x="9463" y="1371"/>
                </a:cubicBezTo>
                <a:cubicBezTo>
                  <a:pt x="9447" y="1380"/>
                  <a:pt x="9438" y="1404"/>
                  <a:pt x="9450" y="1419"/>
                </a:cubicBezTo>
                <a:cubicBezTo>
                  <a:pt x="9465" y="1439"/>
                  <a:pt x="9480" y="1460"/>
                  <a:pt x="9495" y="1480"/>
                </a:cubicBezTo>
                <a:cubicBezTo>
                  <a:pt x="9502" y="1491"/>
                  <a:pt x="9514" y="1498"/>
                  <a:pt x="9526" y="1498"/>
                </a:cubicBezTo>
                <a:cubicBezTo>
                  <a:pt x="9531" y="1498"/>
                  <a:pt x="9537" y="1496"/>
                  <a:pt x="9543" y="1493"/>
                </a:cubicBezTo>
                <a:cubicBezTo>
                  <a:pt x="9559" y="1483"/>
                  <a:pt x="9568" y="1460"/>
                  <a:pt x="9556" y="1445"/>
                </a:cubicBezTo>
                <a:cubicBezTo>
                  <a:pt x="9541" y="1425"/>
                  <a:pt x="9526" y="1405"/>
                  <a:pt x="9511" y="1384"/>
                </a:cubicBezTo>
                <a:cubicBezTo>
                  <a:pt x="9504" y="1373"/>
                  <a:pt x="9492" y="1366"/>
                  <a:pt x="9480" y="1366"/>
                </a:cubicBezTo>
                <a:close/>
                <a:moveTo>
                  <a:pt x="10826" y="1366"/>
                </a:moveTo>
                <a:cubicBezTo>
                  <a:pt x="10810" y="1366"/>
                  <a:pt x="10794" y="1374"/>
                  <a:pt x="10783" y="1391"/>
                </a:cubicBezTo>
                <a:cubicBezTo>
                  <a:pt x="10774" y="1407"/>
                  <a:pt x="10764" y="1423"/>
                  <a:pt x="10756" y="1436"/>
                </a:cubicBezTo>
                <a:cubicBezTo>
                  <a:pt x="10731" y="1479"/>
                  <a:pt x="10767" y="1518"/>
                  <a:pt x="10804" y="1518"/>
                </a:cubicBezTo>
                <a:cubicBezTo>
                  <a:pt x="10820" y="1518"/>
                  <a:pt x="10836" y="1510"/>
                  <a:pt x="10847" y="1492"/>
                </a:cubicBezTo>
                <a:cubicBezTo>
                  <a:pt x="10857" y="1476"/>
                  <a:pt x="10866" y="1460"/>
                  <a:pt x="10874" y="1446"/>
                </a:cubicBezTo>
                <a:cubicBezTo>
                  <a:pt x="10899" y="1405"/>
                  <a:pt x="10862" y="1366"/>
                  <a:pt x="10826" y="1366"/>
                </a:cubicBezTo>
                <a:close/>
                <a:moveTo>
                  <a:pt x="21167" y="1412"/>
                </a:moveTo>
                <a:cubicBezTo>
                  <a:pt x="21155" y="1412"/>
                  <a:pt x="21142" y="1419"/>
                  <a:pt x="21136" y="1430"/>
                </a:cubicBezTo>
                <a:cubicBezTo>
                  <a:pt x="21127" y="1449"/>
                  <a:pt x="21134" y="1467"/>
                  <a:pt x="21149" y="1478"/>
                </a:cubicBezTo>
                <a:cubicBezTo>
                  <a:pt x="21169" y="1494"/>
                  <a:pt x="21188" y="1509"/>
                  <a:pt x="21209" y="1523"/>
                </a:cubicBezTo>
                <a:cubicBezTo>
                  <a:pt x="21214" y="1527"/>
                  <a:pt x="21219" y="1528"/>
                  <a:pt x="21225" y="1528"/>
                </a:cubicBezTo>
                <a:cubicBezTo>
                  <a:pt x="21238" y="1528"/>
                  <a:pt x="21251" y="1520"/>
                  <a:pt x="21257" y="1510"/>
                </a:cubicBezTo>
                <a:cubicBezTo>
                  <a:pt x="21269" y="1492"/>
                  <a:pt x="21260" y="1473"/>
                  <a:pt x="21244" y="1461"/>
                </a:cubicBezTo>
                <a:cubicBezTo>
                  <a:pt x="21225" y="1446"/>
                  <a:pt x="21205" y="1431"/>
                  <a:pt x="21184" y="1417"/>
                </a:cubicBezTo>
                <a:cubicBezTo>
                  <a:pt x="21179" y="1413"/>
                  <a:pt x="21173" y="1412"/>
                  <a:pt x="21167" y="1412"/>
                </a:cubicBezTo>
                <a:close/>
                <a:moveTo>
                  <a:pt x="877" y="1421"/>
                </a:moveTo>
                <a:cubicBezTo>
                  <a:pt x="859" y="1421"/>
                  <a:pt x="840" y="1432"/>
                  <a:pt x="839" y="1455"/>
                </a:cubicBezTo>
                <a:cubicBezTo>
                  <a:pt x="837" y="1491"/>
                  <a:pt x="862" y="1522"/>
                  <a:pt x="896" y="1533"/>
                </a:cubicBezTo>
                <a:cubicBezTo>
                  <a:pt x="900" y="1534"/>
                  <a:pt x="904" y="1534"/>
                  <a:pt x="907" y="1534"/>
                </a:cubicBezTo>
                <a:cubicBezTo>
                  <a:pt x="943" y="1534"/>
                  <a:pt x="955" y="1476"/>
                  <a:pt x="916" y="1465"/>
                </a:cubicBezTo>
                <a:cubicBezTo>
                  <a:pt x="910" y="1461"/>
                  <a:pt x="911" y="1459"/>
                  <a:pt x="911" y="1455"/>
                </a:cubicBezTo>
                <a:cubicBezTo>
                  <a:pt x="912" y="1432"/>
                  <a:pt x="895" y="1421"/>
                  <a:pt x="877" y="1421"/>
                </a:cubicBezTo>
                <a:close/>
                <a:moveTo>
                  <a:pt x="12410" y="1439"/>
                </a:moveTo>
                <a:cubicBezTo>
                  <a:pt x="12401" y="1439"/>
                  <a:pt x="12392" y="1444"/>
                  <a:pt x="12392" y="1455"/>
                </a:cubicBezTo>
                <a:lnTo>
                  <a:pt x="12392" y="1529"/>
                </a:lnTo>
                <a:cubicBezTo>
                  <a:pt x="12392" y="1541"/>
                  <a:pt x="12402" y="1547"/>
                  <a:pt x="12411" y="1547"/>
                </a:cubicBezTo>
                <a:cubicBezTo>
                  <a:pt x="12419" y="1547"/>
                  <a:pt x="12428" y="1541"/>
                  <a:pt x="12428" y="1529"/>
                </a:cubicBezTo>
                <a:lnTo>
                  <a:pt x="12428" y="1455"/>
                </a:lnTo>
                <a:cubicBezTo>
                  <a:pt x="12428" y="1444"/>
                  <a:pt x="12419" y="1439"/>
                  <a:pt x="12410" y="1439"/>
                </a:cubicBezTo>
                <a:close/>
                <a:moveTo>
                  <a:pt x="22746" y="1477"/>
                </a:moveTo>
                <a:cubicBezTo>
                  <a:pt x="22700" y="1477"/>
                  <a:pt x="22700" y="1548"/>
                  <a:pt x="22746" y="1548"/>
                </a:cubicBezTo>
                <a:lnTo>
                  <a:pt x="22775" y="1548"/>
                </a:lnTo>
                <a:cubicBezTo>
                  <a:pt x="22775" y="1548"/>
                  <a:pt x="22776" y="1548"/>
                  <a:pt x="22776" y="1548"/>
                </a:cubicBezTo>
                <a:cubicBezTo>
                  <a:pt x="22821" y="1548"/>
                  <a:pt x="22821" y="1477"/>
                  <a:pt x="22775" y="1477"/>
                </a:cubicBezTo>
                <a:close/>
                <a:moveTo>
                  <a:pt x="7080" y="1497"/>
                </a:moveTo>
                <a:cubicBezTo>
                  <a:pt x="7062" y="1497"/>
                  <a:pt x="7044" y="1508"/>
                  <a:pt x="7044" y="1531"/>
                </a:cubicBezTo>
                <a:lnTo>
                  <a:pt x="7044" y="1546"/>
                </a:lnTo>
                <a:cubicBezTo>
                  <a:pt x="7044" y="1569"/>
                  <a:pt x="7062" y="1581"/>
                  <a:pt x="7080" y="1581"/>
                </a:cubicBezTo>
                <a:cubicBezTo>
                  <a:pt x="7098" y="1581"/>
                  <a:pt x="7116" y="1569"/>
                  <a:pt x="7116" y="1546"/>
                </a:cubicBezTo>
                <a:lnTo>
                  <a:pt x="7116" y="1531"/>
                </a:lnTo>
                <a:cubicBezTo>
                  <a:pt x="7116" y="1508"/>
                  <a:pt x="7098" y="1497"/>
                  <a:pt x="7080" y="1497"/>
                </a:cubicBezTo>
                <a:close/>
                <a:moveTo>
                  <a:pt x="11975" y="1540"/>
                </a:moveTo>
                <a:cubicBezTo>
                  <a:pt x="11957" y="1540"/>
                  <a:pt x="11940" y="1551"/>
                  <a:pt x="11940" y="1575"/>
                </a:cubicBezTo>
                <a:lnTo>
                  <a:pt x="11940" y="1590"/>
                </a:lnTo>
                <a:cubicBezTo>
                  <a:pt x="11939" y="1613"/>
                  <a:pt x="11956" y="1624"/>
                  <a:pt x="11974" y="1624"/>
                </a:cubicBezTo>
                <a:cubicBezTo>
                  <a:pt x="11992" y="1624"/>
                  <a:pt x="12010" y="1613"/>
                  <a:pt x="12010" y="1590"/>
                </a:cubicBezTo>
                <a:lnTo>
                  <a:pt x="12010" y="1575"/>
                </a:lnTo>
                <a:cubicBezTo>
                  <a:pt x="12010" y="1551"/>
                  <a:pt x="11992" y="1540"/>
                  <a:pt x="11975" y="1540"/>
                </a:cubicBezTo>
                <a:close/>
                <a:moveTo>
                  <a:pt x="15098" y="1502"/>
                </a:moveTo>
                <a:cubicBezTo>
                  <a:pt x="15095" y="1502"/>
                  <a:pt x="15092" y="1502"/>
                  <a:pt x="15089" y="1503"/>
                </a:cubicBezTo>
                <a:cubicBezTo>
                  <a:pt x="15079" y="1506"/>
                  <a:pt x="15073" y="1512"/>
                  <a:pt x="15069" y="1518"/>
                </a:cubicBezTo>
                <a:cubicBezTo>
                  <a:pt x="15064" y="1509"/>
                  <a:pt x="15053" y="1502"/>
                  <a:pt x="15041" y="1502"/>
                </a:cubicBezTo>
                <a:cubicBezTo>
                  <a:pt x="15040" y="1502"/>
                  <a:pt x="15040" y="1502"/>
                  <a:pt x="15040" y="1502"/>
                </a:cubicBezTo>
                <a:cubicBezTo>
                  <a:pt x="14991" y="1502"/>
                  <a:pt x="14992" y="1571"/>
                  <a:pt x="15037" y="1572"/>
                </a:cubicBezTo>
                <a:cubicBezTo>
                  <a:pt x="15049" y="1572"/>
                  <a:pt x="15058" y="1567"/>
                  <a:pt x="15065" y="1560"/>
                </a:cubicBezTo>
                <a:cubicBezTo>
                  <a:pt x="15074" y="1592"/>
                  <a:pt x="15101" y="1619"/>
                  <a:pt x="15135" y="1629"/>
                </a:cubicBezTo>
                <a:cubicBezTo>
                  <a:pt x="15139" y="1631"/>
                  <a:pt x="15143" y="1631"/>
                  <a:pt x="15147" y="1631"/>
                </a:cubicBezTo>
                <a:cubicBezTo>
                  <a:pt x="15181" y="1631"/>
                  <a:pt x="15193" y="1574"/>
                  <a:pt x="15154" y="1561"/>
                </a:cubicBezTo>
                <a:cubicBezTo>
                  <a:pt x="15138" y="1556"/>
                  <a:pt x="15133" y="1543"/>
                  <a:pt x="15132" y="1528"/>
                </a:cubicBezTo>
                <a:cubicBezTo>
                  <a:pt x="15130" y="1512"/>
                  <a:pt x="15113" y="1502"/>
                  <a:pt x="15098" y="1502"/>
                </a:cubicBezTo>
                <a:close/>
                <a:moveTo>
                  <a:pt x="16524" y="1519"/>
                </a:moveTo>
                <a:cubicBezTo>
                  <a:pt x="16506" y="1519"/>
                  <a:pt x="16488" y="1528"/>
                  <a:pt x="16478" y="1545"/>
                </a:cubicBezTo>
                <a:cubicBezTo>
                  <a:pt x="16463" y="1569"/>
                  <a:pt x="16472" y="1606"/>
                  <a:pt x="16498" y="1619"/>
                </a:cubicBezTo>
                <a:cubicBezTo>
                  <a:pt x="16508" y="1624"/>
                  <a:pt x="16518" y="1629"/>
                  <a:pt x="16528" y="1634"/>
                </a:cubicBezTo>
                <a:cubicBezTo>
                  <a:pt x="16537" y="1639"/>
                  <a:pt x="16546" y="1641"/>
                  <a:pt x="16555" y="1641"/>
                </a:cubicBezTo>
                <a:cubicBezTo>
                  <a:pt x="16573" y="1641"/>
                  <a:pt x="16591" y="1632"/>
                  <a:pt x="16602" y="1614"/>
                </a:cubicBezTo>
                <a:cubicBezTo>
                  <a:pt x="16615" y="1591"/>
                  <a:pt x="16608" y="1555"/>
                  <a:pt x="16582" y="1541"/>
                </a:cubicBezTo>
                <a:cubicBezTo>
                  <a:pt x="16571" y="1536"/>
                  <a:pt x="16562" y="1531"/>
                  <a:pt x="16551" y="1525"/>
                </a:cubicBezTo>
                <a:cubicBezTo>
                  <a:pt x="16543" y="1521"/>
                  <a:pt x="16533" y="1519"/>
                  <a:pt x="16524" y="1519"/>
                </a:cubicBezTo>
                <a:close/>
                <a:moveTo>
                  <a:pt x="19304" y="1622"/>
                </a:moveTo>
                <a:cubicBezTo>
                  <a:pt x="19280" y="1622"/>
                  <a:pt x="19280" y="1656"/>
                  <a:pt x="19304" y="1656"/>
                </a:cubicBezTo>
                <a:cubicBezTo>
                  <a:pt x="19327" y="1656"/>
                  <a:pt x="19327" y="1622"/>
                  <a:pt x="19304" y="1622"/>
                </a:cubicBezTo>
                <a:close/>
                <a:moveTo>
                  <a:pt x="3535" y="1596"/>
                </a:moveTo>
                <a:cubicBezTo>
                  <a:pt x="3521" y="1596"/>
                  <a:pt x="3508" y="1614"/>
                  <a:pt x="3522" y="1625"/>
                </a:cubicBezTo>
                <a:cubicBezTo>
                  <a:pt x="3529" y="1632"/>
                  <a:pt x="3529" y="1637"/>
                  <a:pt x="3520" y="1644"/>
                </a:cubicBezTo>
                <a:cubicBezTo>
                  <a:pt x="3506" y="1655"/>
                  <a:pt x="3519" y="1672"/>
                  <a:pt x="3534" y="1672"/>
                </a:cubicBezTo>
                <a:cubicBezTo>
                  <a:pt x="3538" y="1672"/>
                  <a:pt x="3542" y="1671"/>
                  <a:pt x="3545" y="1669"/>
                </a:cubicBezTo>
                <a:cubicBezTo>
                  <a:pt x="3566" y="1651"/>
                  <a:pt x="3566" y="1619"/>
                  <a:pt x="3546" y="1601"/>
                </a:cubicBezTo>
                <a:cubicBezTo>
                  <a:pt x="3543" y="1597"/>
                  <a:pt x="3539" y="1596"/>
                  <a:pt x="3535" y="1596"/>
                </a:cubicBezTo>
                <a:close/>
                <a:moveTo>
                  <a:pt x="15654" y="1592"/>
                </a:moveTo>
                <a:cubicBezTo>
                  <a:pt x="15627" y="1592"/>
                  <a:pt x="15603" y="1629"/>
                  <a:pt x="15628" y="1653"/>
                </a:cubicBezTo>
                <a:lnTo>
                  <a:pt x="15644" y="1669"/>
                </a:lnTo>
                <a:cubicBezTo>
                  <a:pt x="15651" y="1676"/>
                  <a:pt x="15659" y="1679"/>
                  <a:pt x="15667" y="1679"/>
                </a:cubicBezTo>
                <a:cubicBezTo>
                  <a:pt x="15694" y="1679"/>
                  <a:pt x="15719" y="1644"/>
                  <a:pt x="15693" y="1619"/>
                </a:cubicBezTo>
                <a:lnTo>
                  <a:pt x="15678" y="1603"/>
                </a:lnTo>
                <a:cubicBezTo>
                  <a:pt x="15670" y="1596"/>
                  <a:pt x="15662" y="1592"/>
                  <a:pt x="15654" y="1592"/>
                </a:cubicBezTo>
                <a:close/>
                <a:moveTo>
                  <a:pt x="6059" y="1613"/>
                </a:moveTo>
                <a:cubicBezTo>
                  <a:pt x="6012" y="1613"/>
                  <a:pt x="6012" y="1685"/>
                  <a:pt x="6059" y="1685"/>
                </a:cubicBezTo>
                <a:cubicBezTo>
                  <a:pt x="6105" y="1685"/>
                  <a:pt x="6105" y="1613"/>
                  <a:pt x="6059" y="1613"/>
                </a:cubicBezTo>
                <a:close/>
                <a:moveTo>
                  <a:pt x="13759" y="1545"/>
                </a:moveTo>
                <a:cubicBezTo>
                  <a:pt x="13753" y="1545"/>
                  <a:pt x="13747" y="1546"/>
                  <a:pt x="13742" y="1549"/>
                </a:cubicBezTo>
                <a:cubicBezTo>
                  <a:pt x="13723" y="1560"/>
                  <a:pt x="13721" y="1581"/>
                  <a:pt x="13728" y="1598"/>
                </a:cubicBezTo>
                <a:cubicBezTo>
                  <a:pt x="13738" y="1623"/>
                  <a:pt x="13749" y="1648"/>
                  <a:pt x="13760" y="1672"/>
                </a:cubicBezTo>
                <a:cubicBezTo>
                  <a:pt x="13766" y="1684"/>
                  <a:pt x="13779" y="1689"/>
                  <a:pt x="13792" y="1689"/>
                </a:cubicBezTo>
                <a:cubicBezTo>
                  <a:pt x="13798" y="1689"/>
                  <a:pt x="13804" y="1688"/>
                  <a:pt x="13809" y="1686"/>
                </a:cubicBezTo>
                <a:cubicBezTo>
                  <a:pt x="13827" y="1675"/>
                  <a:pt x="13831" y="1654"/>
                  <a:pt x="13822" y="1637"/>
                </a:cubicBezTo>
                <a:cubicBezTo>
                  <a:pt x="13812" y="1612"/>
                  <a:pt x="13801" y="1587"/>
                  <a:pt x="13790" y="1562"/>
                </a:cubicBezTo>
                <a:cubicBezTo>
                  <a:pt x="13784" y="1550"/>
                  <a:pt x="13772" y="1545"/>
                  <a:pt x="13759" y="1545"/>
                </a:cubicBezTo>
                <a:close/>
                <a:moveTo>
                  <a:pt x="10307" y="1562"/>
                </a:moveTo>
                <a:cubicBezTo>
                  <a:pt x="10298" y="1562"/>
                  <a:pt x="10288" y="1565"/>
                  <a:pt x="10280" y="1569"/>
                </a:cubicBezTo>
                <a:cubicBezTo>
                  <a:pt x="10254" y="1585"/>
                  <a:pt x="10247" y="1616"/>
                  <a:pt x="10260" y="1643"/>
                </a:cubicBezTo>
                <a:cubicBezTo>
                  <a:pt x="10266" y="1653"/>
                  <a:pt x="10271" y="1661"/>
                  <a:pt x="10276" y="1672"/>
                </a:cubicBezTo>
                <a:cubicBezTo>
                  <a:pt x="10285" y="1690"/>
                  <a:pt x="10303" y="1699"/>
                  <a:pt x="10322" y="1699"/>
                </a:cubicBezTo>
                <a:cubicBezTo>
                  <a:pt x="10332" y="1699"/>
                  <a:pt x="10341" y="1696"/>
                  <a:pt x="10349" y="1692"/>
                </a:cubicBezTo>
                <a:cubicBezTo>
                  <a:pt x="10376" y="1676"/>
                  <a:pt x="10382" y="1645"/>
                  <a:pt x="10369" y="1619"/>
                </a:cubicBezTo>
                <a:cubicBezTo>
                  <a:pt x="10364" y="1608"/>
                  <a:pt x="10359" y="1599"/>
                  <a:pt x="10354" y="1588"/>
                </a:cubicBezTo>
                <a:cubicBezTo>
                  <a:pt x="10344" y="1571"/>
                  <a:pt x="10325" y="1562"/>
                  <a:pt x="10307" y="1562"/>
                </a:cubicBezTo>
                <a:close/>
                <a:moveTo>
                  <a:pt x="1804" y="1675"/>
                </a:moveTo>
                <a:cubicBezTo>
                  <a:pt x="1770" y="1675"/>
                  <a:pt x="1758" y="1733"/>
                  <a:pt x="1797" y="1745"/>
                </a:cubicBezTo>
                <a:cubicBezTo>
                  <a:pt x="1813" y="1751"/>
                  <a:pt x="1827" y="1756"/>
                  <a:pt x="1842" y="1761"/>
                </a:cubicBezTo>
                <a:cubicBezTo>
                  <a:pt x="1846" y="1762"/>
                  <a:pt x="1850" y="1763"/>
                  <a:pt x="1854" y="1763"/>
                </a:cubicBezTo>
                <a:cubicBezTo>
                  <a:pt x="1888" y="1763"/>
                  <a:pt x="1901" y="1706"/>
                  <a:pt x="1862" y="1693"/>
                </a:cubicBezTo>
                <a:cubicBezTo>
                  <a:pt x="1846" y="1688"/>
                  <a:pt x="1831" y="1682"/>
                  <a:pt x="1817" y="1677"/>
                </a:cubicBezTo>
                <a:cubicBezTo>
                  <a:pt x="1812" y="1676"/>
                  <a:pt x="1808" y="1675"/>
                  <a:pt x="1804" y="1675"/>
                </a:cubicBezTo>
                <a:close/>
                <a:moveTo>
                  <a:pt x="4497" y="1714"/>
                </a:moveTo>
                <a:cubicBezTo>
                  <a:pt x="4450" y="1714"/>
                  <a:pt x="4450" y="1785"/>
                  <a:pt x="4497" y="1785"/>
                </a:cubicBezTo>
                <a:cubicBezTo>
                  <a:pt x="4541" y="1785"/>
                  <a:pt x="4542" y="1714"/>
                  <a:pt x="4497" y="1714"/>
                </a:cubicBezTo>
                <a:close/>
                <a:moveTo>
                  <a:pt x="23422" y="1646"/>
                </a:moveTo>
                <a:cubicBezTo>
                  <a:pt x="23401" y="1646"/>
                  <a:pt x="23379" y="1663"/>
                  <a:pt x="23385" y="1690"/>
                </a:cubicBezTo>
                <a:lnTo>
                  <a:pt x="23400" y="1764"/>
                </a:lnTo>
                <a:cubicBezTo>
                  <a:pt x="23404" y="1782"/>
                  <a:pt x="23417" y="1789"/>
                  <a:pt x="23431" y="1789"/>
                </a:cubicBezTo>
                <a:cubicBezTo>
                  <a:pt x="23451" y="1789"/>
                  <a:pt x="23474" y="1772"/>
                  <a:pt x="23469" y="1745"/>
                </a:cubicBezTo>
                <a:cubicBezTo>
                  <a:pt x="23461" y="1721"/>
                  <a:pt x="23457" y="1696"/>
                  <a:pt x="23453" y="1671"/>
                </a:cubicBezTo>
                <a:cubicBezTo>
                  <a:pt x="23449" y="1653"/>
                  <a:pt x="23436" y="1646"/>
                  <a:pt x="23422" y="1646"/>
                </a:cubicBezTo>
                <a:close/>
                <a:moveTo>
                  <a:pt x="2436" y="1723"/>
                </a:moveTo>
                <a:cubicBezTo>
                  <a:pt x="2392" y="1723"/>
                  <a:pt x="2391" y="1795"/>
                  <a:pt x="2436" y="1795"/>
                </a:cubicBezTo>
                <a:cubicBezTo>
                  <a:pt x="2482" y="1795"/>
                  <a:pt x="2482" y="1723"/>
                  <a:pt x="2436" y="1723"/>
                </a:cubicBezTo>
                <a:close/>
                <a:moveTo>
                  <a:pt x="2722" y="1712"/>
                </a:moveTo>
                <a:cubicBezTo>
                  <a:pt x="2691" y="1712"/>
                  <a:pt x="2669" y="1759"/>
                  <a:pt x="2703" y="1777"/>
                </a:cubicBezTo>
                <a:cubicBezTo>
                  <a:pt x="2714" y="1782"/>
                  <a:pt x="2723" y="1787"/>
                  <a:pt x="2733" y="1792"/>
                </a:cubicBezTo>
                <a:cubicBezTo>
                  <a:pt x="2739" y="1795"/>
                  <a:pt x="2745" y="1797"/>
                  <a:pt x="2751" y="1797"/>
                </a:cubicBezTo>
                <a:cubicBezTo>
                  <a:pt x="2783" y="1797"/>
                  <a:pt x="2805" y="1750"/>
                  <a:pt x="2769" y="1732"/>
                </a:cubicBezTo>
                <a:cubicBezTo>
                  <a:pt x="2759" y="1726"/>
                  <a:pt x="2749" y="1721"/>
                  <a:pt x="2739" y="1716"/>
                </a:cubicBezTo>
                <a:cubicBezTo>
                  <a:pt x="2733" y="1713"/>
                  <a:pt x="2728" y="1712"/>
                  <a:pt x="2722" y="1712"/>
                </a:cubicBezTo>
                <a:close/>
                <a:moveTo>
                  <a:pt x="3870" y="1712"/>
                </a:moveTo>
                <a:cubicBezTo>
                  <a:pt x="3865" y="1712"/>
                  <a:pt x="3860" y="1713"/>
                  <a:pt x="3855" y="1714"/>
                </a:cubicBezTo>
                <a:cubicBezTo>
                  <a:pt x="3816" y="1723"/>
                  <a:pt x="3827" y="1782"/>
                  <a:pt x="3865" y="1784"/>
                </a:cubicBezTo>
                <a:cubicBezTo>
                  <a:pt x="3871" y="1794"/>
                  <a:pt x="3883" y="1799"/>
                  <a:pt x="3894" y="1799"/>
                </a:cubicBezTo>
                <a:cubicBezTo>
                  <a:pt x="3900" y="1799"/>
                  <a:pt x="3907" y="1798"/>
                  <a:pt x="3912" y="1795"/>
                </a:cubicBezTo>
                <a:cubicBezTo>
                  <a:pt x="3931" y="1784"/>
                  <a:pt x="3933" y="1763"/>
                  <a:pt x="3926" y="1745"/>
                </a:cubicBezTo>
                <a:cubicBezTo>
                  <a:pt x="3915" y="1723"/>
                  <a:pt x="3892" y="1712"/>
                  <a:pt x="3870" y="1712"/>
                </a:cubicBezTo>
                <a:close/>
                <a:moveTo>
                  <a:pt x="13042" y="1674"/>
                </a:moveTo>
                <a:cubicBezTo>
                  <a:pt x="13024" y="1674"/>
                  <a:pt x="13005" y="1684"/>
                  <a:pt x="12995" y="1701"/>
                </a:cubicBezTo>
                <a:cubicBezTo>
                  <a:pt x="12979" y="1727"/>
                  <a:pt x="12989" y="1759"/>
                  <a:pt x="13015" y="1775"/>
                </a:cubicBezTo>
                <a:cubicBezTo>
                  <a:pt x="13030" y="1785"/>
                  <a:pt x="13045" y="1795"/>
                  <a:pt x="13059" y="1805"/>
                </a:cubicBezTo>
                <a:cubicBezTo>
                  <a:pt x="13066" y="1810"/>
                  <a:pt x="13075" y="1812"/>
                  <a:pt x="13084" y="1812"/>
                </a:cubicBezTo>
                <a:cubicBezTo>
                  <a:pt x="13103" y="1812"/>
                  <a:pt x="13123" y="1802"/>
                  <a:pt x="13132" y="1785"/>
                </a:cubicBezTo>
                <a:cubicBezTo>
                  <a:pt x="13147" y="1759"/>
                  <a:pt x="13136" y="1727"/>
                  <a:pt x="13113" y="1712"/>
                </a:cubicBezTo>
                <a:cubicBezTo>
                  <a:pt x="13097" y="1701"/>
                  <a:pt x="13083" y="1692"/>
                  <a:pt x="13068" y="1681"/>
                </a:cubicBezTo>
                <a:cubicBezTo>
                  <a:pt x="13060" y="1676"/>
                  <a:pt x="13051" y="1674"/>
                  <a:pt x="13042" y="1674"/>
                </a:cubicBezTo>
                <a:close/>
                <a:moveTo>
                  <a:pt x="6525" y="1720"/>
                </a:moveTo>
                <a:cubicBezTo>
                  <a:pt x="6507" y="1720"/>
                  <a:pt x="6489" y="1732"/>
                  <a:pt x="6489" y="1755"/>
                </a:cubicBezTo>
                <a:lnTo>
                  <a:pt x="6489" y="1785"/>
                </a:lnTo>
                <a:cubicBezTo>
                  <a:pt x="6489" y="1808"/>
                  <a:pt x="6506" y="1820"/>
                  <a:pt x="6524" y="1820"/>
                </a:cubicBezTo>
                <a:cubicBezTo>
                  <a:pt x="6541" y="1820"/>
                  <a:pt x="6559" y="1808"/>
                  <a:pt x="6560" y="1785"/>
                </a:cubicBezTo>
                <a:lnTo>
                  <a:pt x="6560" y="1755"/>
                </a:lnTo>
                <a:cubicBezTo>
                  <a:pt x="6560" y="1732"/>
                  <a:pt x="6543" y="1720"/>
                  <a:pt x="6525" y="1720"/>
                </a:cubicBezTo>
                <a:close/>
                <a:moveTo>
                  <a:pt x="17021" y="1714"/>
                </a:moveTo>
                <a:cubicBezTo>
                  <a:pt x="16980" y="1714"/>
                  <a:pt x="16944" y="1767"/>
                  <a:pt x="16981" y="1805"/>
                </a:cubicBezTo>
                <a:cubicBezTo>
                  <a:pt x="16987" y="1810"/>
                  <a:pt x="16991" y="1815"/>
                  <a:pt x="16996" y="1821"/>
                </a:cubicBezTo>
                <a:cubicBezTo>
                  <a:pt x="17007" y="1832"/>
                  <a:pt x="17020" y="1836"/>
                  <a:pt x="17032" y="1836"/>
                </a:cubicBezTo>
                <a:cubicBezTo>
                  <a:pt x="17073" y="1836"/>
                  <a:pt x="17110" y="1783"/>
                  <a:pt x="17073" y="1745"/>
                </a:cubicBezTo>
                <a:lnTo>
                  <a:pt x="17057" y="1730"/>
                </a:lnTo>
                <a:cubicBezTo>
                  <a:pt x="17046" y="1719"/>
                  <a:pt x="17033" y="1714"/>
                  <a:pt x="17021" y="1714"/>
                </a:cubicBezTo>
                <a:close/>
                <a:moveTo>
                  <a:pt x="19438" y="1770"/>
                </a:moveTo>
                <a:cubicBezTo>
                  <a:pt x="19426" y="1770"/>
                  <a:pt x="19414" y="1783"/>
                  <a:pt x="19422" y="1798"/>
                </a:cubicBezTo>
                <a:cubicBezTo>
                  <a:pt x="19428" y="1808"/>
                  <a:pt x="19433" y="1818"/>
                  <a:pt x="19437" y="1828"/>
                </a:cubicBezTo>
                <a:cubicBezTo>
                  <a:pt x="19441" y="1835"/>
                  <a:pt x="19446" y="1837"/>
                  <a:pt x="19451" y="1837"/>
                </a:cubicBezTo>
                <a:cubicBezTo>
                  <a:pt x="19463" y="1837"/>
                  <a:pt x="19475" y="1825"/>
                  <a:pt x="19468" y="1810"/>
                </a:cubicBezTo>
                <a:cubicBezTo>
                  <a:pt x="19463" y="1800"/>
                  <a:pt x="19457" y="1790"/>
                  <a:pt x="19452" y="1780"/>
                </a:cubicBezTo>
                <a:cubicBezTo>
                  <a:pt x="19449" y="1773"/>
                  <a:pt x="19443" y="1770"/>
                  <a:pt x="19438" y="1770"/>
                </a:cubicBezTo>
                <a:close/>
                <a:moveTo>
                  <a:pt x="18929" y="1721"/>
                </a:moveTo>
                <a:cubicBezTo>
                  <a:pt x="18920" y="1721"/>
                  <a:pt x="18911" y="1723"/>
                  <a:pt x="18902" y="1727"/>
                </a:cubicBezTo>
                <a:cubicBezTo>
                  <a:pt x="18892" y="1733"/>
                  <a:pt x="18882" y="1738"/>
                  <a:pt x="18872" y="1743"/>
                </a:cubicBezTo>
                <a:cubicBezTo>
                  <a:pt x="18845" y="1756"/>
                  <a:pt x="18839" y="1791"/>
                  <a:pt x="18852" y="1817"/>
                </a:cubicBezTo>
                <a:cubicBezTo>
                  <a:pt x="18862" y="1834"/>
                  <a:pt x="18880" y="1843"/>
                  <a:pt x="18898" y="1843"/>
                </a:cubicBezTo>
                <a:cubicBezTo>
                  <a:pt x="18907" y="1843"/>
                  <a:pt x="18916" y="1841"/>
                  <a:pt x="18925" y="1836"/>
                </a:cubicBezTo>
                <a:cubicBezTo>
                  <a:pt x="18936" y="1831"/>
                  <a:pt x="18945" y="1826"/>
                  <a:pt x="18955" y="1821"/>
                </a:cubicBezTo>
                <a:cubicBezTo>
                  <a:pt x="18982" y="1807"/>
                  <a:pt x="18988" y="1771"/>
                  <a:pt x="18975" y="1747"/>
                </a:cubicBezTo>
                <a:cubicBezTo>
                  <a:pt x="18965" y="1730"/>
                  <a:pt x="18947" y="1721"/>
                  <a:pt x="18929" y="1721"/>
                </a:cubicBezTo>
                <a:close/>
                <a:moveTo>
                  <a:pt x="19965" y="1737"/>
                </a:moveTo>
                <a:cubicBezTo>
                  <a:pt x="19896" y="1737"/>
                  <a:pt x="19896" y="1844"/>
                  <a:pt x="19965" y="1844"/>
                </a:cubicBezTo>
                <a:lnTo>
                  <a:pt x="19996" y="1844"/>
                </a:lnTo>
                <a:cubicBezTo>
                  <a:pt x="20065" y="1844"/>
                  <a:pt x="20065" y="1737"/>
                  <a:pt x="19996" y="1737"/>
                </a:cubicBezTo>
                <a:close/>
                <a:moveTo>
                  <a:pt x="21978" y="1746"/>
                </a:moveTo>
                <a:cubicBezTo>
                  <a:pt x="21960" y="1746"/>
                  <a:pt x="21942" y="1758"/>
                  <a:pt x="21942" y="1781"/>
                </a:cubicBezTo>
                <a:lnTo>
                  <a:pt x="21942" y="1811"/>
                </a:lnTo>
                <a:cubicBezTo>
                  <a:pt x="21942" y="1834"/>
                  <a:pt x="21960" y="1846"/>
                  <a:pt x="21978" y="1846"/>
                </a:cubicBezTo>
                <a:cubicBezTo>
                  <a:pt x="21996" y="1846"/>
                  <a:pt x="22013" y="1834"/>
                  <a:pt x="22013" y="1811"/>
                </a:cubicBezTo>
                <a:lnTo>
                  <a:pt x="22013" y="1781"/>
                </a:lnTo>
                <a:cubicBezTo>
                  <a:pt x="22013" y="1758"/>
                  <a:pt x="21996" y="1746"/>
                  <a:pt x="21978" y="1746"/>
                </a:cubicBezTo>
                <a:close/>
                <a:moveTo>
                  <a:pt x="333" y="1779"/>
                </a:moveTo>
                <a:cubicBezTo>
                  <a:pt x="288" y="1779"/>
                  <a:pt x="287" y="1849"/>
                  <a:pt x="333" y="1849"/>
                </a:cubicBezTo>
                <a:cubicBezTo>
                  <a:pt x="380" y="1849"/>
                  <a:pt x="380" y="1779"/>
                  <a:pt x="333" y="1779"/>
                </a:cubicBezTo>
                <a:close/>
                <a:moveTo>
                  <a:pt x="14694" y="1710"/>
                </a:moveTo>
                <a:cubicBezTo>
                  <a:pt x="14670" y="1710"/>
                  <a:pt x="14649" y="1727"/>
                  <a:pt x="14641" y="1748"/>
                </a:cubicBezTo>
                <a:cubicBezTo>
                  <a:pt x="14636" y="1764"/>
                  <a:pt x="14631" y="1779"/>
                  <a:pt x="14627" y="1792"/>
                </a:cubicBezTo>
                <a:cubicBezTo>
                  <a:pt x="14617" y="1821"/>
                  <a:pt x="14637" y="1852"/>
                  <a:pt x="14663" y="1858"/>
                </a:cubicBezTo>
                <a:cubicBezTo>
                  <a:pt x="14668" y="1860"/>
                  <a:pt x="14672" y="1860"/>
                  <a:pt x="14676" y="1860"/>
                </a:cubicBezTo>
                <a:cubicBezTo>
                  <a:pt x="14700" y="1860"/>
                  <a:pt x="14720" y="1844"/>
                  <a:pt x="14728" y="1822"/>
                </a:cubicBezTo>
                <a:cubicBezTo>
                  <a:pt x="14734" y="1806"/>
                  <a:pt x="14739" y="1791"/>
                  <a:pt x="14744" y="1777"/>
                </a:cubicBezTo>
                <a:cubicBezTo>
                  <a:pt x="14754" y="1749"/>
                  <a:pt x="14734" y="1718"/>
                  <a:pt x="14707" y="1712"/>
                </a:cubicBezTo>
                <a:cubicBezTo>
                  <a:pt x="14703" y="1710"/>
                  <a:pt x="14698" y="1710"/>
                  <a:pt x="14694" y="1710"/>
                </a:cubicBezTo>
                <a:close/>
                <a:moveTo>
                  <a:pt x="11177" y="1778"/>
                </a:moveTo>
                <a:cubicBezTo>
                  <a:pt x="11159" y="1778"/>
                  <a:pt x="11141" y="1789"/>
                  <a:pt x="11141" y="1812"/>
                </a:cubicBezTo>
                <a:lnTo>
                  <a:pt x="11141" y="1828"/>
                </a:lnTo>
                <a:cubicBezTo>
                  <a:pt x="11141" y="1851"/>
                  <a:pt x="11159" y="1863"/>
                  <a:pt x="11177" y="1863"/>
                </a:cubicBezTo>
                <a:cubicBezTo>
                  <a:pt x="11195" y="1863"/>
                  <a:pt x="11213" y="1851"/>
                  <a:pt x="11213" y="1828"/>
                </a:cubicBezTo>
                <a:lnTo>
                  <a:pt x="11213" y="1812"/>
                </a:lnTo>
                <a:cubicBezTo>
                  <a:pt x="11213" y="1789"/>
                  <a:pt x="11195" y="1778"/>
                  <a:pt x="11177" y="1778"/>
                </a:cubicBezTo>
                <a:close/>
                <a:moveTo>
                  <a:pt x="16494" y="1792"/>
                </a:moveTo>
                <a:cubicBezTo>
                  <a:pt x="16451" y="1792"/>
                  <a:pt x="16450" y="1864"/>
                  <a:pt x="16495" y="1864"/>
                </a:cubicBezTo>
                <a:lnTo>
                  <a:pt x="16525" y="1864"/>
                </a:lnTo>
                <a:cubicBezTo>
                  <a:pt x="16571" y="1864"/>
                  <a:pt x="16571" y="1792"/>
                  <a:pt x="16525" y="1792"/>
                </a:cubicBezTo>
                <a:lnTo>
                  <a:pt x="16495" y="1792"/>
                </a:lnTo>
                <a:cubicBezTo>
                  <a:pt x="16494" y="1792"/>
                  <a:pt x="16494" y="1792"/>
                  <a:pt x="16494" y="1792"/>
                </a:cubicBezTo>
                <a:close/>
                <a:moveTo>
                  <a:pt x="11919" y="1786"/>
                </a:moveTo>
                <a:cubicBezTo>
                  <a:pt x="11896" y="1786"/>
                  <a:pt x="11873" y="1792"/>
                  <a:pt x="11852" y="1802"/>
                </a:cubicBezTo>
                <a:cubicBezTo>
                  <a:pt x="11816" y="1819"/>
                  <a:pt x="11838" y="1868"/>
                  <a:pt x="11871" y="1868"/>
                </a:cubicBezTo>
                <a:cubicBezTo>
                  <a:pt x="11876" y="1868"/>
                  <a:pt x="11881" y="1866"/>
                  <a:pt x="11886" y="1864"/>
                </a:cubicBezTo>
                <a:cubicBezTo>
                  <a:pt x="11896" y="1859"/>
                  <a:pt x="11905" y="1857"/>
                  <a:pt x="11915" y="1857"/>
                </a:cubicBezTo>
                <a:cubicBezTo>
                  <a:pt x="11926" y="1857"/>
                  <a:pt x="11937" y="1860"/>
                  <a:pt x="11948" y="1865"/>
                </a:cubicBezTo>
                <a:cubicBezTo>
                  <a:pt x="11951" y="1866"/>
                  <a:pt x="11954" y="1866"/>
                  <a:pt x="11957" y="1866"/>
                </a:cubicBezTo>
                <a:cubicBezTo>
                  <a:pt x="11973" y="1866"/>
                  <a:pt x="11989" y="1853"/>
                  <a:pt x="11993" y="1840"/>
                </a:cubicBezTo>
                <a:cubicBezTo>
                  <a:pt x="11999" y="1819"/>
                  <a:pt x="11987" y="1803"/>
                  <a:pt x="11968" y="1796"/>
                </a:cubicBezTo>
                <a:cubicBezTo>
                  <a:pt x="11952" y="1789"/>
                  <a:pt x="11935" y="1786"/>
                  <a:pt x="11919" y="1786"/>
                </a:cubicBezTo>
                <a:close/>
                <a:moveTo>
                  <a:pt x="21827" y="1806"/>
                </a:moveTo>
                <a:cubicBezTo>
                  <a:pt x="21810" y="1806"/>
                  <a:pt x="21792" y="1817"/>
                  <a:pt x="21792" y="1840"/>
                </a:cubicBezTo>
                <a:lnTo>
                  <a:pt x="21792" y="1855"/>
                </a:lnTo>
                <a:cubicBezTo>
                  <a:pt x="21792" y="1878"/>
                  <a:pt x="21810" y="1890"/>
                  <a:pt x="21827" y="1890"/>
                </a:cubicBezTo>
                <a:cubicBezTo>
                  <a:pt x="21845" y="1890"/>
                  <a:pt x="21863" y="1878"/>
                  <a:pt x="21863" y="1855"/>
                </a:cubicBezTo>
                <a:lnTo>
                  <a:pt x="21863" y="1840"/>
                </a:lnTo>
                <a:cubicBezTo>
                  <a:pt x="21863" y="1817"/>
                  <a:pt x="21845" y="1806"/>
                  <a:pt x="21827" y="1806"/>
                </a:cubicBezTo>
                <a:close/>
                <a:moveTo>
                  <a:pt x="24624" y="1829"/>
                </a:moveTo>
                <a:cubicBezTo>
                  <a:pt x="24579" y="1829"/>
                  <a:pt x="24579" y="1900"/>
                  <a:pt x="24624" y="1900"/>
                </a:cubicBezTo>
                <a:lnTo>
                  <a:pt x="24640" y="1900"/>
                </a:lnTo>
                <a:cubicBezTo>
                  <a:pt x="24686" y="1900"/>
                  <a:pt x="24686" y="1829"/>
                  <a:pt x="24640" y="1829"/>
                </a:cubicBezTo>
                <a:close/>
                <a:moveTo>
                  <a:pt x="20990" y="1770"/>
                </a:moveTo>
                <a:cubicBezTo>
                  <a:pt x="20954" y="1770"/>
                  <a:pt x="20917" y="1809"/>
                  <a:pt x="20940" y="1850"/>
                </a:cubicBezTo>
                <a:cubicBezTo>
                  <a:pt x="20960" y="1886"/>
                  <a:pt x="20991" y="1902"/>
                  <a:pt x="21030" y="1907"/>
                </a:cubicBezTo>
                <a:cubicBezTo>
                  <a:pt x="21032" y="1907"/>
                  <a:pt x="21033" y="1907"/>
                  <a:pt x="21035" y="1907"/>
                </a:cubicBezTo>
                <a:cubicBezTo>
                  <a:pt x="21062" y="1907"/>
                  <a:pt x="21083" y="1879"/>
                  <a:pt x="21083" y="1853"/>
                </a:cubicBezTo>
                <a:cubicBezTo>
                  <a:pt x="21083" y="1823"/>
                  <a:pt x="21061" y="1805"/>
                  <a:pt x="21034" y="1799"/>
                </a:cubicBezTo>
                <a:cubicBezTo>
                  <a:pt x="21033" y="1798"/>
                  <a:pt x="21033" y="1797"/>
                  <a:pt x="21031" y="1796"/>
                </a:cubicBezTo>
                <a:cubicBezTo>
                  <a:pt x="21021" y="1777"/>
                  <a:pt x="21005" y="1770"/>
                  <a:pt x="20990" y="1770"/>
                </a:cubicBezTo>
                <a:close/>
                <a:moveTo>
                  <a:pt x="20595" y="1847"/>
                </a:moveTo>
                <a:cubicBezTo>
                  <a:pt x="20549" y="1847"/>
                  <a:pt x="20549" y="1917"/>
                  <a:pt x="20595" y="1917"/>
                </a:cubicBezTo>
                <a:cubicBezTo>
                  <a:pt x="20595" y="1917"/>
                  <a:pt x="20596" y="1917"/>
                  <a:pt x="20596" y="1917"/>
                </a:cubicBezTo>
                <a:cubicBezTo>
                  <a:pt x="20641" y="1917"/>
                  <a:pt x="20641" y="1847"/>
                  <a:pt x="20595" y="1847"/>
                </a:cubicBezTo>
                <a:close/>
                <a:moveTo>
                  <a:pt x="9691" y="1820"/>
                </a:moveTo>
                <a:cubicBezTo>
                  <a:pt x="9673" y="1820"/>
                  <a:pt x="9654" y="1831"/>
                  <a:pt x="9654" y="1854"/>
                </a:cubicBezTo>
                <a:cubicBezTo>
                  <a:pt x="9652" y="1890"/>
                  <a:pt x="9675" y="1921"/>
                  <a:pt x="9710" y="1932"/>
                </a:cubicBezTo>
                <a:cubicBezTo>
                  <a:pt x="9714" y="1933"/>
                  <a:pt x="9718" y="1934"/>
                  <a:pt x="9722" y="1934"/>
                </a:cubicBezTo>
                <a:cubicBezTo>
                  <a:pt x="9757" y="1934"/>
                  <a:pt x="9769" y="1875"/>
                  <a:pt x="9730" y="1864"/>
                </a:cubicBezTo>
                <a:cubicBezTo>
                  <a:pt x="9723" y="1861"/>
                  <a:pt x="9725" y="1858"/>
                  <a:pt x="9725" y="1854"/>
                </a:cubicBezTo>
                <a:cubicBezTo>
                  <a:pt x="9726" y="1831"/>
                  <a:pt x="9709" y="1820"/>
                  <a:pt x="9691" y="1820"/>
                </a:cubicBezTo>
                <a:close/>
                <a:moveTo>
                  <a:pt x="18130" y="1873"/>
                </a:moveTo>
                <a:cubicBezTo>
                  <a:pt x="18125" y="1873"/>
                  <a:pt x="18120" y="1875"/>
                  <a:pt x="18116" y="1880"/>
                </a:cubicBezTo>
                <a:cubicBezTo>
                  <a:pt x="18103" y="1899"/>
                  <a:pt x="18086" y="1912"/>
                  <a:pt x="18066" y="1918"/>
                </a:cubicBezTo>
                <a:cubicBezTo>
                  <a:pt x="18047" y="1926"/>
                  <a:pt x="18053" y="1954"/>
                  <a:pt x="18070" y="1954"/>
                </a:cubicBezTo>
                <a:cubicBezTo>
                  <a:pt x="18072" y="1954"/>
                  <a:pt x="18073" y="1953"/>
                  <a:pt x="18075" y="1953"/>
                </a:cubicBezTo>
                <a:cubicBezTo>
                  <a:pt x="18105" y="1941"/>
                  <a:pt x="18127" y="1923"/>
                  <a:pt x="18147" y="1899"/>
                </a:cubicBezTo>
                <a:cubicBezTo>
                  <a:pt x="18156" y="1886"/>
                  <a:pt x="18143" y="1873"/>
                  <a:pt x="18130" y="1873"/>
                </a:cubicBezTo>
                <a:close/>
                <a:moveTo>
                  <a:pt x="8337" y="1890"/>
                </a:moveTo>
                <a:cubicBezTo>
                  <a:pt x="8291" y="1890"/>
                  <a:pt x="8291" y="1960"/>
                  <a:pt x="8337" y="1960"/>
                </a:cubicBezTo>
                <a:lnTo>
                  <a:pt x="8367" y="1960"/>
                </a:lnTo>
                <a:cubicBezTo>
                  <a:pt x="8368" y="1960"/>
                  <a:pt x="8369" y="1960"/>
                  <a:pt x="8369" y="1960"/>
                </a:cubicBezTo>
                <a:cubicBezTo>
                  <a:pt x="8413" y="1960"/>
                  <a:pt x="8414" y="1890"/>
                  <a:pt x="8367" y="1890"/>
                </a:cubicBezTo>
                <a:close/>
                <a:moveTo>
                  <a:pt x="2676" y="1906"/>
                </a:moveTo>
                <a:cubicBezTo>
                  <a:pt x="2632" y="1906"/>
                  <a:pt x="2632" y="1976"/>
                  <a:pt x="2677" y="1976"/>
                </a:cubicBezTo>
                <a:cubicBezTo>
                  <a:pt x="2723" y="1976"/>
                  <a:pt x="2723" y="1906"/>
                  <a:pt x="2677" y="1906"/>
                </a:cubicBezTo>
                <a:cubicBezTo>
                  <a:pt x="2677" y="1906"/>
                  <a:pt x="2676" y="1906"/>
                  <a:pt x="2676" y="1906"/>
                </a:cubicBezTo>
                <a:close/>
                <a:moveTo>
                  <a:pt x="15895" y="1896"/>
                </a:moveTo>
                <a:cubicBezTo>
                  <a:pt x="15877" y="1896"/>
                  <a:pt x="15859" y="1908"/>
                  <a:pt x="15859" y="1931"/>
                </a:cubicBezTo>
                <a:lnTo>
                  <a:pt x="15859" y="1946"/>
                </a:lnTo>
                <a:cubicBezTo>
                  <a:pt x="15859" y="1969"/>
                  <a:pt x="15876" y="1980"/>
                  <a:pt x="15894" y="1980"/>
                </a:cubicBezTo>
                <a:cubicBezTo>
                  <a:pt x="15911" y="1980"/>
                  <a:pt x="15929" y="1969"/>
                  <a:pt x="15929" y="1946"/>
                </a:cubicBezTo>
                <a:lnTo>
                  <a:pt x="15929" y="1931"/>
                </a:lnTo>
                <a:cubicBezTo>
                  <a:pt x="15930" y="1908"/>
                  <a:pt x="15912" y="1896"/>
                  <a:pt x="15895" y="1896"/>
                </a:cubicBezTo>
                <a:close/>
                <a:moveTo>
                  <a:pt x="5231" y="1912"/>
                </a:moveTo>
                <a:cubicBezTo>
                  <a:pt x="5185" y="1912"/>
                  <a:pt x="5185" y="1983"/>
                  <a:pt x="5231" y="1983"/>
                </a:cubicBezTo>
                <a:lnTo>
                  <a:pt x="5247" y="1983"/>
                </a:lnTo>
                <a:cubicBezTo>
                  <a:pt x="5293" y="1983"/>
                  <a:pt x="5293" y="1912"/>
                  <a:pt x="5247" y="1912"/>
                </a:cubicBezTo>
                <a:close/>
                <a:moveTo>
                  <a:pt x="8668" y="1921"/>
                </a:moveTo>
                <a:cubicBezTo>
                  <a:pt x="8622" y="1921"/>
                  <a:pt x="8622" y="1991"/>
                  <a:pt x="8668" y="1991"/>
                </a:cubicBezTo>
                <a:lnTo>
                  <a:pt x="8698" y="1991"/>
                </a:lnTo>
                <a:cubicBezTo>
                  <a:pt x="8745" y="1991"/>
                  <a:pt x="8745" y="1921"/>
                  <a:pt x="8698" y="1921"/>
                </a:cubicBezTo>
                <a:close/>
                <a:moveTo>
                  <a:pt x="5441" y="1928"/>
                </a:moveTo>
                <a:cubicBezTo>
                  <a:pt x="5395" y="1928"/>
                  <a:pt x="5395" y="1999"/>
                  <a:pt x="5441" y="1999"/>
                </a:cubicBezTo>
                <a:cubicBezTo>
                  <a:pt x="5488" y="1999"/>
                  <a:pt x="5488" y="1928"/>
                  <a:pt x="5441" y="1928"/>
                </a:cubicBezTo>
                <a:close/>
                <a:moveTo>
                  <a:pt x="7766" y="1933"/>
                </a:moveTo>
                <a:cubicBezTo>
                  <a:pt x="7720" y="1933"/>
                  <a:pt x="7720" y="2004"/>
                  <a:pt x="7766" y="2004"/>
                </a:cubicBezTo>
                <a:cubicBezTo>
                  <a:pt x="7812" y="2004"/>
                  <a:pt x="7812" y="1933"/>
                  <a:pt x="7766" y="1933"/>
                </a:cubicBezTo>
                <a:close/>
                <a:moveTo>
                  <a:pt x="2256" y="1855"/>
                </a:moveTo>
                <a:cubicBezTo>
                  <a:pt x="2210" y="1855"/>
                  <a:pt x="2180" y="1926"/>
                  <a:pt x="2230" y="1955"/>
                </a:cubicBezTo>
                <a:cubicBezTo>
                  <a:pt x="2255" y="1971"/>
                  <a:pt x="2279" y="1985"/>
                  <a:pt x="2304" y="2000"/>
                </a:cubicBezTo>
                <a:cubicBezTo>
                  <a:pt x="2313" y="2005"/>
                  <a:pt x="2322" y="2008"/>
                  <a:pt x="2330" y="2008"/>
                </a:cubicBezTo>
                <a:cubicBezTo>
                  <a:pt x="2377" y="2008"/>
                  <a:pt x="2408" y="1938"/>
                  <a:pt x="2359" y="1908"/>
                </a:cubicBezTo>
                <a:cubicBezTo>
                  <a:pt x="2334" y="1892"/>
                  <a:pt x="2309" y="1877"/>
                  <a:pt x="2284" y="1864"/>
                </a:cubicBezTo>
                <a:cubicBezTo>
                  <a:pt x="2274" y="1858"/>
                  <a:pt x="2265" y="1855"/>
                  <a:pt x="2256" y="1855"/>
                </a:cubicBezTo>
                <a:close/>
                <a:moveTo>
                  <a:pt x="7902" y="1964"/>
                </a:moveTo>
                <a:cubicBezTo>
                  <a:pt x="7856" y="1964"/>
                  <a:pt x="7856" y="2035"/>
                  <a:pt x="7902" y="2035"/>
                </a:cubicBezTo>
                <a:cubicBezTo>
                  <a:pt x="7946" y="2035"/>
                  <a:pt x="7948" y="1964"/>
                  <a:pt x="7902" y="1964"/>
                </a:cubicBezTo>
                <a:close/>
                <a:moveTo>
                  <a:pt x="19202" y="1855"/>
                </a:moveTo>
                <a:cubicBezTo>
                  <a:pt x="19162" y="1855"/>
                  <a:pt x="19124" y="1908"/>
                  <a:pt x="19161" y="1946"/>
                </a:cubicBezTo>
                <a:cubicBezTo>
                  <a:pt x="19186" y="1971"/>
                  <a:pt x="19211" y="1996"/>
                  <a:pt x="19234" y="2022"/>
                </a:cubicBezTo>
                <a:cubicBezTo>
                  <a:pt x="19245" y="2033"/>
                  <a:pt x="19257" y="2037"/>
                  <a:pt x="19269" y="2037"/>
                </a:cubicBezTo>
                <a:cubicBezTo>
                  <a:pt x="19310" y="2037"/>
                  <a:pt x="19347" y="1985"/>
                  <a:pt x="19311" y="1947"/>
                </a:cubicBezTo>
                <a:cubicBezTo>
                  <a:pt x="19285" y="1922"/>
                  <a:pt x="19262" y="1896"/>
                  <a:pt x="19237" y="1871"/>
                </a:cubicBezTo>
                <a:cubicBezTo>
                  <a:pt x="19227" y="1860"/>
                  <a:pt x="19214" y="1855"/>
                  <a:pt x="19202" y="1855"/>
                </a:cubicBezTo>
                <a:close/>
                <a:moveTo>
                  <a:pt x="4844" y="1955"/>
                </a:moveTo>
                <a:cubicBezTo>
                  <a:pt x="4821" y="1955"/>
                  <a:pt x="4797" y="1980"/>
                  <a:pt x="4811" y="2007"/>
                </a:cubicBezTo>
                <a:cubicBezTo>
                  <a:pt x="4816" y="2018"/>
                  <a:pt x="4821" y="2027"/>
                  <a:pt x="4827" y="2038"/>
                </a:cubicBezTo>
                <a:cubicBezTo>
                  <a:pt x="4833" y="2051"/>
                  <a:pt x="4844" y="2056"/>
                  <a:pt x="4854" y="2056"/>
                </a:cubicBezTo>
                <a:cubicBezTo>
                  <a:pt x="4878" y="2056"/>
                  <a:pt x="4902" y="2030"/>
                  <a:pt x="4887" y="2002"/>
                </a:cubicBezTo>
                <a:cubicBezTo>
                  <a:pt x="4882" y="1991"/>
                  <a:pt x="4877" y="1983"/>
                  <a:pt x="4872" y="1973"/>
                </a:cubicBezTo>
                <a:cubicBezTo>
                  <a:pt x="4865" y="1960"/>
                  <a:pt x="4855" y="1955"/>
                  <a:pt x="4844" y="1955"/>
                </a:cubicBezTo>
                <a:close/>
                <a:moveTo>
                  <a:pt x="12349" y="1995"/>
                </a:moveTo>
                <a:cubicBezTo>
                  <a:pt x="12335" y="1995"/>
                  <a:pt x="12323" y="2014"/>
                  <a:pt x="12336" y="2025"/>
                </a:cubicBezTo>
                <a:cubicBezTo>
                  <a:pt x="12342" y="2031"/>
                  <a:pt x="12341" y="2037"/>
                  <a:pt x="12335" y="2043"/>
                </a:cubicBezTo>
                <a:cubicBezTo>
                  <a:pt x="12320" y="2054"/>
                  <a:pt x="12333" y="2071"/>
                  <a:pt x="12348" y="2071"/>
                </a:cubicBezTo>
                <a:cubicBezTo>
                  <a:pt x="12352" y="2071"/>
                  <a:pt x="12356" y="2070"/>
                  <a:pt x="12360" y="2068"/>
                </a:cubicBezTo>
                <a:cubicBezTo>
                  <a:pt x="12381" y="2051"/>
                  <a:pt x="12381" y="2018"/>
                  <a:pt x="12361" y="2000"/>
                </a:cubicBezTo>
                <a:cubicBezTo>
                  <a:pt x="12357" y="1996"/>
                  <a:pt x="12353" y="1995"/>
                  <a:pt x="12349" y="1995"/>
                </a:cubicBezTo>
                <a:close/>
                <a:moveTo>
                  <a:pt x="22953" y="1944"/>
                </a:moveTo>
                <a:cubicBezTo>
                  <a:pt x="22932" y="1944"/>
                  <a:pt x="22911" y="1961"/>
                  <a:pt x="22919" y="1987"/>
                </a:cubicBezTo>
                <a:cubicBezTo>
                  <a:pt x="22924" y="2007"/>
                  <a:pt x="22929" y="2027"/>
                  <a:pt x="22934" y="2048"/>
                </a:cubicBezTo>
                <a:cubicBezTo>
                  <a:pt x="22938" y="2066"/>
                  <a:pt x="22952" y="2074"/>
                  <a:pt x="22966" y="2074"/>
                </a:cubicBezTo>
                <a:cubicBezTo>
                  <a:pt x="22987" y="2074"/>
                  <a:pt x="23009" y="2057"/>
                  <a:pt x="23002" y="2030"/>
                </a:cubicBezTo>
                <a:cubicBezTo>
                  <a:pt x="22997" y="2010"/>
                  <a:pt x="22991" y="1990"/>
                  <a:pt x="22987" y="1969"/>
                </a:cubicBezTo>
                <a:cubicBezTo>
                  <a:pt x="22982" y="1952"/>
                  <a:pt x="22968" y="1944"/>
                  <a:pt x="22953" y="1944"/>
                </a:cubicBezTo>
                <a:close/>
                <a:moveTo>
                  <a:pt x="16028" y="2033"/>
                </a:moveTo>
                <a:cubicBezTo>
                  <a:pt x="16011" y="2033"/>
                  <a:pt x="16000" y="2056"/>
                  <a:pt x="16018" y="2065"/>
                </a:cubicBezTo>
                <a:cubicBezTo>
                  <a:pt x="16028" y="2070"/>
                  <a:pt x="16038" y="2075"/>
                  <a:pt x="16048" y="2081"/>
                </a:cubicBezTo>
                <a:cubicBezTo>
                  <a:pt x="16051" y="2082"/>
                  <a:pt x="16054" y="2083"/>
                  <a:pt x="16057" y="2083"/>
                </a:cubicBezTo>
                <a:cubicBezTo>
                  <a:pt x="16073" y="2083"/>
                  <a:pt x="16083" y="2058"/>
                  <a:pt x="16067" y="2051"/>
                </a:cubicBezTo>
                <a:cubicBezTo>
                  <a:pt x="16057" y="2046"/>
                  <a:pt x="16047" y="2041"/>
                  <a:pt x="16037" y="2035"/>
                </a:cubicBezTo>
                <a:cubicBezTo>
                  <a:pt x="16034" y="2034"/>
                  <a:pt x="16031" y="2033"/>
                  <a:pt x="16028" y="2033"/>
                </a:cubicBezTo>
                <a:close/>
                <a:moveTo>
                  <a:pt x="14873" y="2012"/>
                </a:moveTo>
                <a:cubicBezTo>
                  <a:pt x="14827" y="2012"/>
                  <a:pt x="14827" y="2084"/>
                  <a:pt x="14873" y="2084"/>
                </a:cubicBezTo>
                <a:cubicBezTo>
                  <a:pt x="14918" y="2084"/>
                  <a:pt x="14918" y="2012"/>
                  <a:pt x="14873" y="2012"/>
                </a:cubicBezTo>
                <a:close/>
                <a:moveTo>
                  <a:pt x="4196" y="1936"/>
                </a:moveTo>
                <a:cubicBezTo>
                  <a:pt x="4155" y="1936"/>
                  <a:pt x="4120" y="1990"/>
                  <a:pt x="4156" y="2027"/>
                </a:cubicBezTo>
                <a:cubicBezTo>
                  <a:pt x="4180" y="2052"/>
                  <a:pt x="4205" y="2077"/>
                  <a:pt x="4230" y="2104"/>
                </a:cubicBezTo>
                <a:cubicBezTo>
                  <a:pt x="4241" y="2115"/>
                  <a:pt x="4254" y="2119"/>
                  <a:pt x="4266" y="2119"/>
                </a:cubicBezTo>
                <a:cubicBezTo>
                  <a:pt x="4307" y="2119"/>
                  <a:pt x="4344" y="2066"/>
                  <a:pt x="4306" y="2028"/>
                </a:cubicBezTo>
                <a:cubicBezTo>
                  <a:pt x="4282" y="2004"/>
                  <a:pt x="4257" y="1979"/>
                  <a:pt x="4232" y="1953"/>
                </a:cubicBezTo>
                <a:cubicBezTo>
                  <a:pt x="4220" y="1941"/>
                  <a:pt x="4208" y="1936"/>
                  <a:pt x="4196" y="1936"/>
                </a:cubicBezTo>
                <a:close/>
                <a:moveTo>
                  <a:pt x="15429" y="2012"/>
                </a:moveTo>
                <a:cubicBezTo>
                  <a:pt x="15416" y="2012"/>
                  <a:pt x="15403" y="2019"/>
                  <a:pt x="15397" y="2030"/>
                </a:cubicBezTo>
                <a:cubicBezTo>
                  <a:pt x="15386" y="2048"/>
                  <a:pt x="15394" y="2067"/>
                  <a:pt x="15409" y="2078"/>
                </a:cubicBezTo>
                <a:cubicBezTo>
                  <a:pt x="15429" y="2094"/>
                  <a:pt x="15449" y="2109"/>
                  <a:pt x="15470" y="2122"/>
                </a:cubicBezTo>
                <a:cubicBezTo>
                  <a:pt x="15475" y="2126"/>
                  <a:pt x="15481" y="2128"/>
                  <a:pt x="15486" y="2128"/>
                </a:cubicBezTo>
                <a:cubicBezTo>
                  <a:pt x="15499" y="2128"/>
                  <a:pt x="15512" y="2121"/>
                  <a:pt x="15518" y="2110"/>
                </a:cubicBezTo>
                <a:cubicBezTo>
                  <a:pt x="15529" y="2091"/>
                  <a:pt x="15520" y="2073"/>
                  <a:pt x="15505" y="2062"/>
                </a:cubicBezTo>
                <a:cubicBezTo>
                  <a:pt x="15485" y="2046"/>
                  <a:pt x="15466" y="2031"/>
                  <a:pt x="15445" y="2017"/>
                </a:cubicBezTo>
                <a:cubicBezTo>
                  <a:pt x="15440" y="2013"/>
                  <a:pt x="15435" y="2012"/>
                  <a:pt x="15429" y="2012"/>
                </a:cubicBezTo>
                <a:close/>
                <a:moveTo>
                  <a:pt x="1282" y="1989"/>
                </a:moveTo>
                <a:cubicBezTo>
                  <a:pt x="1241" y="1989"/>
                  <a:pt x="1205" y="2042"/>
                  <a:pt x="1242" y="2079"/>
                </a:cubicBezTo>
                <a:lnTo>
                  <a:pt x="1287" y="2125"/>
                </a:lnTo>
                <a:cubicBezTo>
                  <a:pt x="1298" y="2136"/>
                  <a:pt x="1310" y="2140"/>
                  <a:pt x="1322" y="2140"/>
                </a:cubicBezTo>
                <a:cubicBezTo>
                  <a:pt x="1363" y="2140"/>
                  <a:pt x="1400" y="2087"/>
                  <a:pt x="1362" y="2049"/>
                </a:cubicBezTo>
                <a:lnTo>
                  <a:pt x="1318" y="2005"/>
                </a:lnTo>
                <a:cubicBezTo>
                  <a:pt x="1307" y="1993"/>
                  <a:pt x="1294" y="1989"/>
                  <a:pt x="1282" y="1989"/>
                </a:cubicBezTo>
                <a:close/>
                <a:moveTo>
                  <a:pt x="10619" y="2075"/>
                </a:moveTo>
                <a:cubicBezTo>
                  <a:pt x="10583" y="2075"/>
                  <a:pt x="10573" y="2132"/>
                  <a:pt x="10611" y="2145"/>
                </a:cubicBezTo>
                <a:cubicBezTo>
                  <a:pt x="10627" y="2151"/>
                  <a:pt x="10642" y="2156"/>
                  <a:pt x="10656" y="2161"/>
                </a:cubicBezTo>
                <a:cubicBezTo>
                  <a:pt x="10660" y="2162"/>
                  <a:pt x="10664" y="2163"/>
                  <a:pt x="10667" y="2163"/>
                </a:cubicBezTo>
                <a:cubicBezTo>
                  <a:pt x="10702" y="2163"/>
                  <a:pt x="10715" y="2105"/>
                  <a:pt x="10675" y="2093"/>
                </a:cubicBezTo>
                <a:cubicBezTo>
                  <a:pt x="10660" y="2088"/>
                  <a:pt x="10646" y="2083"/>
                  <a:pt x="10631" y="2077"/>
                </a:cubicBezTo>
                <a:cubicBezTo>
                  <a:pt x="10627" y="2076"/>
                  <a:pt x="10622" y="2075"/>
                  <a:pt x="10619" y="2075"/>
                </a:cubicBezTo>
                <a:close/>
                <a:moveTo>
                  <a:pt x="15065" y="2086"/>
                </a:moveTo>
                <a:cubicBezTo>
                  <a:pt x="15057" y="2086"/>
                  <a:pt x="15049" y="2089"/>
                  <a:pt x="15042" y="2096"/>
                </a:cubicBezTo>
                <a:lnTo>
                  <a:pt x="15026" y="2112"/>
                </a:lnTo>
                <a:cubicBezTo>
                  <a:pt x="15001" y="2138"/>
                  <a:pt x="15025" y="2173"/>
                  <a:pt x="15052" y="2173"/>
                </a:cubicBezTo>
                <a:cubicBezTo>
                  <a:pt x="15060" y="2173"/>
                  <a:pt x="15068" y="2170"/>
                  <a:pt x="15075" y="2162"/>
                </a:cubicBezTo>
                <a:lnTo>
                  <a:pt x="15091" y="2147"/>
                </a:lnTo>
                <a:cubicBezTo>
                  <a:pt x="15117" y="2121"/>
                  <a:pt x="15092" y="2086"/>
                  <a:pt x="15065" y="2086"/>
                </a:cubicBezTo>
                <a:close/>
                <a:moveTo>
                  <a:pt x="21377" y="2056"/>
                </a:moveTo>
                <a:cubicBezTo>
                  <a:pt x="21337" y="2056"/>
                  <a:pt x="21301" y="2109"/>
                  <a:pt x="21338" y="2147"/>
                </a:cubicBezTo>
                <a:cubicBezTo>
                  <a:pt x="21343" y="2153"/>
                  <a:pt x="21348" y="2157"/>
                  <a:pt x="21353" y="2162"/>
                </a:cubicBezTo>
                <a:cubicBezTo>
                  <a:pt x="21364" y="2173"/>
                  <a:pt x="21377" y="2178"/>
                  <a:pt x="21389" y="2178"/>
                </a:cubicBezTo>
                <a:cubicBezTo>
                  <a:pt x="21430" y="2178"/>
                  <a:pt x="21467" y="2125"/>
                  <a:pt x="21429" y="2088"/>
                </a:cubicBezTo>
                <a:lnTo>
                  <a:pt x="21413" y="2072"/>
                </a:lnTo>
                <a:cubicBezTo>
                  <a:pt x="21402" y="2061"/>
                  <a:pt x="21390" y="2056"/>
                  <a:pt x="21377" y="2056"/>
                </a:cubicBezTo>
                <a:close/>
                <a:moveTo>
                  <a:pt x="13309" y="2114"/>
                </a:moveTo>
                <a:cubicBezTo>
                  <a:pt x="13263" y="2114"/>
                  <a:pt x="13263" y="2184"/>
                  <a:pt x="13309" y="2184"/>
                </a:cubicBezTo>
                <a:cubicBezTo>
                  <a:pt x="13355" y="2184"/>
                  <a:pt x="13355" y="2114"/>
                  <a:pt x="13309" y="2114"/>
                </a:cubicBezTo>
                <a:close/>
                <a:moveTo>
                  <a:pt x="23949" y="2084"/>
                </a:moveTo>
                <a:cubicBezTo>
                  <a:pt x="23943" y="2084"/>
                  <a:pt x="23937" y="2086"/>
                  <a:pt x="23931" y="2090"/>
                </a:cubicBezTo>
                <a:cubicBezTo>
                  <a:pt x="23916" y="2100"/>
                  <a:pt x="23900" y="2111"/>
                  <a:pt x="23885" y="2120"/>
                </a:cubicBezTo>
                <a:cubicBezTo>
                  <a:pt x="23855" y="2142"/>
                  <a:pt x="23874" y="2188"/>
                  <a:pt x="23903" y="2188"/>
                </a:cubicBezTo>
                <a:cubicBezTo>
                  <a:pt x="23909" y="2188"/>
                  <a:pt x="23915" y="2187"/>
                  <a:pt x="23921" y="2182"/>
                </a:cubicBezTo>
                <a:cubicBezTo>
                  <a:pt x="23936" y="2172"/>
                  <a:pt x="23951" y="2161"/>
                  <a:pt x="23966" y="2152"/>
                </a:cubicBezTo>
                <a:cubicBezTo>
                  <a:pt x="23997" y="2130"/>
                  <a:pt x="23978" y="2084"/>
                  <a:pt x="23949" y="2084"/>
                </a:cubicBezTo>
                <a:close/>
                <a:moveTo>
                  <a:pt x="11250" y="2122"/>
                </a:moveTo>
                <a:cubicBezTo>
                  <a:pt x="11206" y="2122"/>
                  <a:pt x="11206" y="2194"/>
                  <a:pt x="11250" y="2194"/>
                </a:cubicBezTo>
                <a:cubicBezTo>
                  <a:pt x="11297" y="2194"/>
                  <a:pt x="11297" y="2122"/>
                  <a:pt x="11250" y="2122"/>
                </a:cubicBezTo>
                <a:close/>
                <a:moveTo>
                  <a:pt x="11537" y="2111"/>
                </a:moveTo>
                <a:cubicBezTo>
                  <a:pt x="11505" y="2111"/>
                  <a:pt x="11483" y="2159"/>
                  <a:pt x="11519" y="2177"/>
                </a:cubicBezTo>
                <a:cubicBezTo>
                  <a:pt x="11529" y="2182"/>
                  <a:pt x="11538" y="2187"/>
                  <a:pt x="11549" y="2193"/>
                </a:cubicBezTo>
                <a:cubicBezTo>
                  <a:pt x="11554" y="2195"/>
                  <a:pt x="11559" y="2196"/>
                  <a:pt x="11564" y="2196"/>
                </a:cubicBezTo>
                <a:cubicBezTo>
                  <a:pt x="11597" y="2196"/>
                  <a:pt x="11620" y="2148"/>
                  <a:pt x="11585" y="2131"/>
                </a:cubicBezTo>
                <a:cubicBezTo>
                  <a:pt x="11574" y="2126"/>
                  <a:pt x="11565" y="2120"/>
                  <a:pt x="11554" y="2115"/>
                </a:cubicBezTo>
                <a:cubicBezTo>
                  <a:pt x="11548" y="2112"/>
                  <a:pt x="11543" y="2111"/>
                  <a:pt x="11537" y="2111"/>
                </a:cubicBezTo>
                <a:close/>
                <a:moveTo>
                  <a:pt x="12684" y="2113"/>
                </a:moveTo>
                <a:cubicBezTo>
                  <a:pt x="12679" y="2113"/>
                  <a:pt x="12674" y="2113"/>
                  <a:pt x="12669" y="2114"/>
                </a:cubicBezTo>
                <a:cubicBezTo>
                  <a:pt x="12628" y="2122"/>
                  <a:pt x="12640" y="2182"/>
                  <a:pt x="12678" y="2183"/>
                </a:cubicBezTo>
                <a:cubicBezTo>
                  <a:pt x="12684" y="2193"/>
                  <a:pt x="12696" y="2198"/>
                  <a:pt x="12708" y="2198"/>
                </a:cubicBezTo>
                <a:cubicBezTo>
                  <a:pt x="12714" y="2198"/>
                  <a:pt x="12721" y="2196"/>
                  <a:pt x="12725" y="2194"/>
                </a:cubicBezTo>
                <a:cubicBezTo>
                  <a:pt x="12743" y="2183"/>
                  <a:pt x="12746" y="2162"/>
                  <a:pt x="12738" y="2145"/>
                </a:cubicBezTo>
                <a:cubicBezTo>
                  <a:pt x="12729" y="2122"/>
                  <a:pt x="12707" y="2113"/>
                  <a:pt x="12684" y="2113"/>
                </a:cubicBezTo>
                <a:close/>
                <a:moveTo>
                  <a:pt x="1791" y="2113"/>
                </a:moveTo>
                <a:cubicBezTo>
                  <a:pt x="1773" y="2113"/>
                  <a:pt x="1755" y="2125"/>
                  <a:pt x="1755" y="2148"/>
                </a:cubicBezTo>
                <a:lnTo>
                  <a:pt x="1755" y="2178"/>
                </a:lnTo>
                <a:cubicBezTo>
                  <a:pt x="1754" y="2201"/>
                  <a:pt x="1772" y="2213"/>
                  <a:pt x="1790" y="2213"/>
                </a:cubicBezTo>
                <a:cubicBezTo>
                  <a:pt x="1808" y="2213"/>
                  <a:pt x="1826" y="2201"/>
                  <a:pt x="1826" y="2178"/>
                </a:cubicBezTo>
                <a:lnTo>
                  <a:pt x="1826" y="2148"/>
                </a:lnTo>
                <a:cubicBezTo>
                  <a:pt x="1826" y="2125"/>
                  <a:pt x="1808" y="2113"/>
                  <a:pt x="1791" y="2113"/>
                </a:cubicBezTo>
                <a:close/>
                <a:moveTo>
                  <a:pt x="15337" y="2120"/>
                </a:moveTo>
                <a:cubicBezTo>
                  <a:pt x="15320" y="2120"/>
                  <a:pt x="15301" y="2131"/>
                  <a:pt x="15301" y="2154"/>
                </a:cubicBezTo>
                <a:lnTo>
                  <a:pt x="15301" y="2184"/>
                </a:lnTo>
                <a:cubicBezTo>
                  <a:pt x="15301" y="2207"/>
                  <a:pt x="15319" y="2219"/>
                  <a:pt x="15337" y="2219"/>
                </a:cubicBezTo>
                <a:cubicBezTo>
                  <a:pt x="15355" y="2219"/>
                  <a:pt x="15373" y="2207"/>
                  <a:pt x="15373" y="2184"/>
                </a:cubicBezTo>
                <a:lnTo>
                  <a:pt x="15373" y="2154"/>
                </a:lnTo>
                <a:cubicBezTo>
                  <a:pt x="15373" y="2131"/>
                  <a:pt x="15355" y="2120"/>
                  <a:pt x="15337" y="2120"/>
                </a:cubicBezTo>
                <a:close/>
                <a:moveTo>
                  <a:pt x="18761" y="2173"/>
                </a:moveTo>
                <a:cubicBezTo>
                  <a:pt x="18715" y="2173"/>
                  <a:pt x="18715" y="2243"/>
                  <a:pt x="18761" y="2243"/>
                </a:cubicBezTo>
                <a:lnTo>
                  <a:pt x="18776" y="2243"/>
                </a:lnTo>
                <a:cubicBezTo>
                  <a:pt x="18822" y="2243"/>
                  <a:pt x="18822" y="2173"/>
                  <a:pt x="18776" y="2173"/>
                </a:cubicBezTo>
                <a:close/>
                <a:moveTo>
                  <a:pt x="8156" y="2175"/>
                </a:moveTo>
                <a:cubicBezTo>
                  <a:pt x="8111" y="2175"/>
                  <a:pt x="8111" y="2246"/>
                  <a:pt x="8156" y="2246"/>
                </a:cubicBezTo>
                <a:cubicBezTo>
                  <a:pt x="8202" y="2246"/>
                  <a:pt x="8202" y="2175"/>
                  <a:pt x="8156" y="2175"/>
                </a:cubicBezTo>
                <a:close/>
                <a:moveTo>
                  <a:pt x="9147" y="2178"/>
                </a:moveTo>
                <a:cubicBezTo>
                  <a:pt x="9102" y="2178"/>
                  <a:pt x="9102" y="2248"/>
                  <a:pt x="9147" y="2248"/>
                </a:cubicBezTo>
                <a:cubicBezTo>
                  <a:pt x="9193" y="2248"/>
                  <a:pt x="9193" y="2178"/>
                  <a:pt x="9147" y="2178"/>
                </a:cubicBezTo>
                <a:close/>
                <a:moveTo>
                  <a:pt x="6403" y="2185"/>
                </a:moveTo>
                <a:cubicBezTo>
                  <a:pt x="6357" y="2185"/>
                  <a:pt x="6357" y="2257"/>
                  <a:pt x="6403" y="2257"/>
                </a:cubicBezTo>
                <a:cubicBezTo>
                  <a:pt x="6448" y="2257"/>
                  <a:pt x="6448" y="2185"/>
                  <a:pt x="6403" y="2185"/>
                </a:cubicBezTo>
                <a:close/>
                <a:moveTo>
                  <a:pt x="22533" y="2199"/>
                </a:moveTo>
                <a:cubicBezTo>
                  <a:pt x="22515" y="2199"/>
                  <a:pt x="22497" y="2210"/>
                  <a:pt x="22497" y="2232"/>
                </a:cubicBezTo>
                <a:lnTo>
                  <a:pt x="22497" y="2248"/>
                </a:lnTo>
                <a:cubicBezTo>
                  <a:pt x="22497" y="2271"/>
                  <a:pt x="22515" y="2283"/>
                  <a:pt x="22533" y="2283"/>
                </a:cubicBezTo>
                <a:cubicBezTo>
                  <a:pt x="22551" y="2283"/>
                  <a:pt x="22569" y="2271"/>
                  <a:pt x="22569" y="2248"/>
                </a:cubicBezTo>
                <a:lnTo>
                  <a:pt x="22569" y="2232"/>
                </a:lnTo>
                <a:cubicBezTo>
                  <a:pt x="22569" y="2210"/>
                  <a:pt x="22551" y="2199"/>
                  <a:pt x="22533" y="2199"/>
                </a:cubicBezTo>
                <a:close/>
                <a:moveTo>
                  <a:pt x="360" y="2193"/>
                </a:moveTo>
                <a:cubicBezTo>
                  <a:pt x="326" y="2193"/>
                  <a:pt x="316" y="2252"/>
                  <a:pt x="353" y="2264"/>
                </a:cubicBezTo>
                <a:cubicBezTo>
                  <a:pt x="369" y="2271"/>
                  <a:pt x="383" y="2276"/>
                  <a:pt x="397" y="2282"/>
                </a:cubicBezTo>
                <a:cubicBezTo>
                  <a:pt x="402" y="2283"/>
                  <a:pt x="407" y="2284"/>
                  <a:pt x="411" y="2284"/>
                </a:cubicBezTo>
                <a:cubicBezTo>
                  <a:pt x="445" y="2284"/>
                  <a:pt x="456" y="2228"/>
                  <a:pt x="417" y="2214"/>
                </a:cubicBezTo>
                <a:cubicBezTo>
                  <a:pt x="403" y="2208"/>
                  <a:pt x="387" y="2203"/>
                  <a:pt x="372" y="2196"/>
                </a:cubicBezTo>
                <a:cubicBezTo>
                  <a:pt x="368" y="2194"/>
                  <a:pt x="364" y="2193"/>
                  <a:pt x="360" y="2193"/>
                </a:cubicBezTo>
                <a:close/>
                <a:moveTo>
                  <a:pt x="23600" y="2216"/>
                </a:moveTo>
                <a:cubicBezTo>
                  <a:pt x="23573" y="2216"/>
                  <a:pt x="23549" y="2251"/>
                  <a:pt x="23574" y="2276"/>
                </a:cubicBezTo>
                <a:lnTo>
                  <a:pt x="23590" y="2292"/>
                </a:lnTo>
                <a:cubicBezTo>
                  <a:pt x="23597" y="2299"/>
                  <a:pt x="23606" y="2303"/>
                  <a:pt x="23614" y="2303"/>
                </a:cubicBezTo>
                <a:cubicBezTo>
                  <a:pt x="23641" y="2303"/>
                  <a:pt x="23665" y="2266"/>
                  <a:pt x="23639" y="2242"/>
                </a:cubicBezTo>
                <a:lnTo>
                  <a:pt x="23624" y="2226"/>
                </a:lnTo>
                <a:cubicBezTo>
                  <a:pt x="23616" y="2219"/>
                  <a:pt x="23608" y="2216"/>
                  <a:pt x="23600" y="2216"/>
                </a:cubicBezTo>
                <a:close/>
                <a:moveTo>
                  <a:pt x="8367" y="2236"/>
                </a:moveTo>
                <a:cubicBezTo>
                  <a:pt x="8321" y="2236"/>
                  <a:pt x="8321" y="2306"/>
                  <a:pt x="8367" y="2306"/>
                </a:cubicBezTo>
                <a:cubicBezTo>
                  <a:pt x="8412" y="2306"/>
                  <a:pt x="8412" y="2236"/>
                  <a:pt x="8367" y="2236"/>
                </a:cubicBezTo>
                <a:close/>
                <a:moveTo>
                  <a:pt x="46" y="2243"/>
                </a:moveTo>
                <a:cubicBezTo>
                  <a:pt x="0" y="2243"/>
                  <a:pt x="0" y="2314"/>
                  <a:pt x="46" y="2314"/>
                </a:cubicBezTo>
                <a:lnTo>
                  <a:pt x="62" y="2314"/>
                </a:lnTo>
                <a:cubicBezTo>
                  <a:pt x="108" y="2314"/>
                  <a:pt x="108" y="2243"/>
                  <a:pt x="62" y="2243"/>
                </a:cubicBezTo>
                <a:close/>
                <a:moveTo>
                  <a:pt x="15786" y="2226"/>
                </a:moveTo>
                <a:cubicBezTo>
                  <a:pt x="15759" y="2226"/>
                  <a:pt x="15735" y="2261"/>
                  <a:pt x="15760" y="2287"/>
                </a:cubicBezTo>
                <a:cubicBezTo>
                  <a:pt x="15771" y="2297"/>
                  <a:pt x="15781" y="2306"/>
                  <a:pt x="15792" y="2315"/>
                </a:cubicBezTo>
                <a:cubicBezTo>
                  <a:pt x="15799" y="2322"/>
                  <a:pt x="15807" y="2325"/>
                  <a:pt x="15815" y="2325"/>
                </a:cubicBezTo>
                <a:cubicBezTo>
                  <a:pt x="15843" y="2325"/>
                  <a:pt x="15868" y="2290"/>
                  <a:pt x="15842" y="2266"/>
                </a:cubicBezTo>
                <a:cubicBezTo>
                  <a:pt x="15832" y="2255"/>
                  <a:pt x="15821" y="2246"/>
                  <a:pt x="15811" y="2237"/>
                </a:cubicBezTo>
                <a:cubicBezTo>
                  <a:pt x="15803" y="2229"/>
                  <a:pt x="15794" y="2226"/>
                  <a:pt x="15786" y="2226"/>
                </a:cubicBezTo>
                <a:close/>
                <a:moveTo>
                  <a:pt x="3757" y="2284"/>
                </a:moveTo>
                <a:cubicBezTo>
                  <a:pt x="3712" y="2284"/>
                  <a:pt x="3712" y="2355"/>
                  <a:pt x="3758" y="2355"/>
                </a:cubicBezTo>
                <a:cubicBezTo>
                  <a:pt x="3803" y="2355"/>
                  <a:pt x="3803" y="2284"/>
                  <a:pt x="3758" y="2284"/>
                </a:cubicBezTo>
                <a:cubicBezTo>
                  <a:pt x="3758" y="2284"/>
                  <a:pt x="3757" y="2284"/>
                  <a:pt x="3757" y="2284"/>
                </a:cubicBezTo>
                <a:close/>
                <a:moveTo>
                  <a:pt x="5833" y="2275"/>
                </a:moveTo>
                <a:cubicBezTo>
                  <a:pt x="5823" y="2275"/>
                  <a:pt x="5814" y="2278"/>
                  <a:pt x="5807" y="2285"/>
                </a:cubicBezTo>
                <a:cubicBezTo>
                  <a:pt x="5802" y="2290"/>
                  <a:pt x="5796" y="2291"/>
                  <a:pt x="5790" y="2291"/>
                </a:cubicBezTo>
                <a:cubicBezTo>
                  <a:pt x="5787" y="2291"/>
                  <a:pt x="5784" y="2291"/>
                  <a:pt x="5781" y="2290"/>
                </a:cubicBezTo>
                <a:cubicBezTo>
                  <a:pt x="5778" y="2289"/>
                  <a:pt x="5775" y="2289"/>
                  <a:pt x="5772" y="2289"/>
                </a:cubicBezTo>
                <a:cubicBezTo>
                  <a:pt x="5734" y="2289"/>
                  <a:pt x="5720" y="2350"/>
                  <a:pt x="5761" y="2358"/>
                </a:cubicBezTo>
                <a:cubicBezTo>
                  <a:pt x="5770" y="2360"/>
                  <a:pt x="5778" y="2361"/>
                  <a:pt x="5786" y="2361"/>
                </a:cubicBezTo>
                <a:cubicBezTo>
                  <a:pt x="5812" y="2361"/>
                  <a:pt x="5836" y="2352"/>
                  <a:pt x="5856" y="2335"/>
                </a:cubicBezTo>
                <a:cubicBezTo>
                  <a:pt x="5871" y="2324"/>
                  <a:pt x="5870" y="2297"/>
                  <a:pt x="5856" y="2285"/>
                </a:cubicBezTo>
                <a:cubicBezTo>
                  <a:pt x="5850" y="2278"/>
                  <a:pt x="5841" y="2275"/>
                  <a:pt x="5833" y="2275"/>
                </a:cubicBezTo>
                <a:close/>
                <a:moveTo>
                  <a:pt x="7092" y="2248"/>
                </a:moveTo>
                <a:cubicBezTo>
                  <a:pt x="7084" y="2248"/>
                  <a:pt x="7076" y="2251"/>
                  <a:pt x="7068" y="2259"/>
                </a:cubicBezTo>
                <a:lnTo>
                  <a:pt x="7023" y="2304"/>
                </a:lnTo>
                <a:cubicBezTo>
                  <a:pt x="6998" y="2328"/>
                  <a:pt x="7022" y="2364"/>
                  <a:pt x="7049" y="2364"/>
                </a:cubicBezTo>
                <a:cubicBezTo>
                  <a:pt x="7057" y="2364"/>
                  <a:pt x="7066" y="2361"/>
                  <a:pt x="7074" y="2353"/>
                </a:cubicBezTo>
                <a:lnTo>
                  <a:pt x="7118" y="2309"/>
                </a:lnTo>
                <a:cubicBezTo>
                  <a:pt x="7143" y="2284"/>
                  <a:pt x="7118" y="2248"/>
                  <a:pt x="7092" y="2248"/>
                </a:cubicBezTo>
                <a:close/>
                <a:moveTo>
                  <a:pt x="11490" y="2305"/>
                </a:moveTo>
                <a:cubicBezTo>
                  <a:pt x="11445" y="2305"/>
                  <a:pt x="11446" y="2375"/>
                  <a:pt x="11491" y="2375"/>
                </a:cubicBezTo>
                <a:cubicBezTo>
                  <a:pt x="11537" y="2375"/>
                  <a:pt x="11537" y="2305"/>
                  <a:pt x="11491" y="2305"/>
                </a:cubicBezTo>
                <a:cubicBezTo>
                  <a:pt x="11491" y="2305"/>
                  <a:pt x="11491" y="2305"/>
                  <a:pt x="11490" y="2305"/>
                </a:cubicBezTo>
                <a:close/>
                <a:moveTo>
                  <a:pt x="14043" y="2311"/>
                </a:moveTo>
                <a:cubicBezTo>
                  <a:pt x="13999" y="2311"/>
                  <a:pt x="14000" y="2382"/>
                  <a:pt x="14044" y="2382"/>
                </a:cubicBezTo>
                <a:lnTo>
                  <a:pt x="14060" y="2382"/>
                </a:lnTo>
                <a:cubicBezTo>
                  <a:pt x="14106" y="2382"/>
                  <a:pt x="14106" y="2311"/>
                  <a:pt x="14060" y="2311"/>
                </a:cubicBezTo>
                <a:lnTo>
                  <a:pt x="14044" y="2311"/>
                </a:lnTo>
                <a:cubicBezTo>
                  <a:pt x="14044" y="2311"/>
                  <a:pt x="14044" y="2311"/>
                  <a:pt x="14043" y="2311"/>
                </a:cubicBezTo>
                <a:close/>
                <a:moveTo>
                  <a:pt x="14931" y="2297"/>
                </a:moveTo>
                <a:cubicBezTo>
                  <a:pt x="14904" y="2297"/>
                  <a:pt x="14880" y="2333"/>
                  <a:pt x="14905" y="2357"/>
                </a:cubicBezTo>
                <a:lnTo>
                  <a:pt x="14921" y="2373"/>
                </a:lnTo>
                <a:cubicBezTo>
                  <a:pt x="14929" y="2380"/>
                  <a:pt x="14937" y="2383"/>
                  <a:pt x="14945" y="2383"/>
                </a:cubicBezTo>
                <a:cubicBezTo>
                  <a:pt x="14972" y="2383"/>
                  <a:pt x="14996" y="2348"/>
                  <a:pt x="14970" y="2323"/>
                </a:cubicBezTo>
                <a:lnTo>
                  <a:pt x="14955" y="2308"/>
                </a:lnTo>
                <a:cubicBezTo>
                  <a:pt x="14947" y="2300"/>
                  <a:pt x="14939" y="2297"/>
                  <a:pt x="14931" y="2297"/>
                </a:cubicBezTo>
                <a:close/>
                <a:moveTo>
                  <a:pt x="14254" y="2327"/>
                </a:moveTo>
                <a:cubicBezTo>
                  <a:pt x="14210" y="2327"/>
                  <a:pt x="14209" y="2398"/>
                  <a:pt x="14254" y="2398"/>
                </a:cubicBezTo>
                <a:cubicBezTo>
                  <a:pt x="14300" y="2398"/>
                  <a:pt x="14300" y="2327"/>
                  <a:pt x="14254" y="2327"/>
                </a:cubicBezTo>
                <a:close/>
                <a:moveTo>
                  <a:pt x="11071" y="2254"/>
                </a:moveTo>
                <a:cubicBezTo>
                  <a:pt x="11024" y="2254"/>
                  <a:pt x="10994" y="2324"/>
                  <a:pt x="11044" y="2355"/>
                </a:cubicBezTo>
                <a:cubicBezTo>
                  <a:pt x="11068" y="2371"/>
                  <a:pt x="11093" y="2384"/>
                  <a:pt x="11118" y="2399"/>
                </a:cubicBezTo>
                <a:cubicBezTo>
                  <a:pt x="11128" y="2405"/>
                  <a:pt x="11137" y="2407"/>
                  <a:pt x="11145" y="2407"/>
                </a:cubicBezTo>
                <a:cubicBezTo>
                  <a:pt x="11191" y="2407"/>
                  <a:pt x="11221" y="2337"/>
                  <a:pt x="11173" y="2308"/>
                </a:cubicBezTo>
                <a:cubicBezTo>
                  <a:pt x="11148" y="2292"/>
                  <a:pt x="11124" y="2277"/>
                  <a:pt x="11099" y="2263"/>
                </a:cubicBezTo>
                <a:cubicBezTo>
                  <a:pt x="11089" y="2257"/>
                  <a:pt x="11079" y="2254"/>
                  <a:pt x="11071" y="2254"/>
                </a:cubicBezTo>
                <a:close/>
                <a:moveTo>
                  <a:pt x="16567" y="2285"/>
                </a:moveTo>
                <a:cubicBezTo>
                  <a:pt x="16561" y="2285"/>
                  <a:pt x="16556" y="2287"/>
                  <a:pt x="16550" y="2290"/>
                </a:cubicBezTo>
                <a:cubicBezTo>
                  <a:pt x="16534" y="2299"/>
                  <a:pt x="16525" y="2324"/>
                  <a:pt x="16537" y="2339"/>
                </a:cubicBezTo>
                <a:cubicBezTo>
                  <a:pt x="16552" y="2358"/>
                  <a:pt x="16567" y="2379"/>
                  <a:pt x="16582" y="2399"/>
                </a:cubicBezTo>
                <a:cubicBezTo>
                  <a:pt x="16590" y="2410"/>
                  <a:pt x="16601" y="2417"/>
                  <a:pt x="16613" y="2417"/>
                </a:cubicBezTo>
                <a:cubicBezTo>
                  <a:pt x="16619" y="2417"/>
                  <a:pt x="16624" y="2416"/>
                  <a:pt x="16630" y="2413"/>
                </a:cubicBezTo>
                <a:cubicBezTo>
                  <a:pt x="16646" y="2404"/>
                  <a:pt x="16655" y="2381"/>
                  <a:pt x="16643" y="2363"/>
                </a:cubicBezTo>
                <a:cubicBezTo>
                  <a:pt x="16628" y="2345"/>
                  <a:pt x="16613" y="2324"/>
                  <a:pt x="16598" y="2304"/>
                </a:cubicBezTo>
                <a:cubicBezTo>
                  <a:pt x="16590" y="2293"/>
                  <a:pt x="16579" y="2285"/>
                  <a:pt x="16567" y="2285"/>
                </a:cubicBezTo>
                <a:close/>
                <a:moveTo>
                  <a:pt x="17913" y="2286"/>
                </a:moveTo>
                <a:cubicBezTo>
                  <a:pt x="17897" y="2286"/>
                  <a:pt x="17881" y="2293"/>
                  <a:pt x="17870" y="2311"/>
                </a:cubicBezTo>
                <a:cubicBezTo>
                  <a:pt x="17861" y="2327"/>
                  <a:pt x="17851" y="2342"/>
                  <a:pt x="17843" y="2357"/>
                </a:cubicBezTo>
                <a:cubicBezTo>
                  <a:pt x="17818" y="2398"/>
                  <a:pt x="17855" y="2437"/>
                  <a:pt x="17892" y="2437"/>
                </a:cubicBezTo>
                <a:cubicBezTo>
                  <a:pt x="17908" y="2437"/>
                  <a:pt x="17923" y="2430"/>
                  <a:pt x="17934" y="2413"/>
                </a:cubicBezTo>
                <a:cubicBezTo>
                  <a:pt x="17944" y="2397"/>
                  <a:pt x="17953" y="2381"/>
                  <a:pt x="17961" y="2367"/>
                </a:cubicBezTo>
                <a:cubicBezTo>
                  <a:pt x="17987" y="2324"/>
                  <a:pt x="17950" y="2286"/>
                  <a:pt x="17913" y="2286"/>
                </a:cubicBezTo>
                <a:close/>
                <a:moveTo>
                  <a:pt x="2948" y="2308"/>
                </a:moveTo>
                <a:cubicBezTo>
                  <a:pt x="2930" y="2308"/>
                  <a:pt x="2910" y="2318"/>
                  <a:pt x="2901" y="2335"/>
                </a:cubicBezTo>
                <a:cubicBezTo>
                  <a:pt x="2896" y="2346"/>
                  <a:pt x="2891" y="2355"/>
                  <a:pt x="2885" y="2365"/>
                </a:cubicBezTo>
                <a:cubicBezTo>
                  <a:pt x="2874" y="2392"/>
                  <a:pt x="2880" y="2423"/>
                  <a:pt x="2905" y="2439"/>
                </a:cubicBezTo>
                <a:cubicBezTo>
                  <a:pt x="2913" y="2443"/>
                  <a:pt x="2922" y="2446"/>
                  <a:pt x="2931" y="2446"/>
                </a:cubicBezTo>
                <a:cubicBezTo>
                  <a:pt x="2950" y="2446"/>
                  <a:pt x="2969" y="2436"/>
                  <a:pt x="2979" y="2419"/>
                </a:cubicBezTo>
                <a:cubicBezTo>
                  <a:pt x="2984" y="2408"/>
                  <a:pt x="2989" y="2399"/>
                  <a:pt x="2994" y="2389"/>
                </a:cubicBezTo>
                <a:cubicBezTo>
                  <a:pt x="3007" y="2362"/>
                  <a:pt x="3001" y="2331"/>
                  <a:pt x="2974" y="2315"/>
                </a:cubicBezTo>
                <a:cubicBezTo>
                  <a:pt x="2967" y="2310"/>
                  <a:pt x="2958" y="2308"/>
                  <a:pt x="2948" y="2308"/>
                </a:cubicBezTo>
                <a:close/>
                <a:moveTo>
                  <a:pt x="13658" y="2354"/>
                </a:moveTo>
                <a:cubicBezTo>
                  <a:pt x="13635" y="2354"/>
                  <a:pt x="13610" y="2379"/>
                  <a:pt x="13624" y="2407"/>
                </a:cubicBezTo>
                <a:cubicBezTo>
                  <a:pt x="13629" y="2418"/>
                  <a:pt x="13635" y="2426"/>
                  <a:pt x="13640" y="2437"/>
                </a:cubicBezTo>
                <a:cubicBezTo>
                  <a:pt x="13646" y="2450"/>
                  <a:pt x="13657" y="2455"/>
                  <a:pt x="13667" y="2455"/>
                </a:cubicBezTo>
                <a:cubicBezTo>
                  <a:pt x="13691" y="2455"/>
                  <a:pt x="13715" y="2429"/>
                  <a:pt x="13702" y="2402"/>
                </a:cubicBezTo>
                <a:cubicBezTo>
                  <a:pt x="13697" y="2392"/>
                  <a:pt x="13691" y="2382"/>
                  <a:pt x="13686" y="2372"/>
                </a:cubicBezTo>
                <a:cubicBezTo>
                  <a:pt x="13680" y="2359"/>
                  <a:pt x="13669" y="2354"/>
                  <a:pt x="13658" y="2354"/>
                </a:cubicBezTo>
                <a:close/>
                <a:moveTo>
                  <a:pt x="19497" y="2358"/>
                </a:moveTo>
                <a:cubicBezTo>
                  <a:pt x="19488" y="2358"/>
                  <a:pt x="19479" y="2364"/>
                  <a:pt x="19479" y="2376"/>
                </a:cubicBezTo>
                <a:lnTo>
                  <a:pt x="19479" y="2450"/>
                </a:lnTo>
                <a:cubicBezTo>
                  <a:pt x="19479" y="2461"/>
                  <a:pt x="19488" y="2467"/>
                  <a:pt x="19497" y="2467"/>
                </a:cubicBezTo>
                <a:cubicBezTo>
                  <a:pt x="19506" y="2467"/>
                  <a:pt x="19515" y="2461"/>
                  <a:pt x="19515" y="2450"/>
                </a:cubicBezTo>
                <a:lnTo>
                  <a:pt x="19515" y="2376"/>
                </a:lnTo>
                <a:cubicBezTo>
                  <a:pt x="19515" y="2364"/>
                  <a:pt x="19506" y="2358"/>
                  <a:pt x="19497" y="2358"/>
                </a:cubicBezTo>
                <a:close/>
                <a:moveTo>
                  <a:pt x="4463" y="2436"/>
                </a:moveTo>
                <a:cubicBezTo>
                  <a:pt x="4418" y="2436"/>
                  <a:pt x="4418" y="2507"/>
                  <a:pt x="4463" y="2507"/>
                </a:cubicBezTo>
                <a:lnTo>
                  <a:pt x="4479" y="2507"/>
                </a:lnTo>
                <a:cubicBezTo>
                  <a:pt x="4525" y="2507"/>
                  <a:pt x="4525" y="2436"/>
                  <a:pt x="4479" y="2436"/>
                </a:cubicBezTo>
                <a:close/>
                <a:moveTo>
                  <a:pt x="13010" y="2335"/>
                </a:moveTo>
                <a:cubicBezTo>
                  <a:pt x="12969" y="2335"/>
                  <a:pt x="12932" y="2388"/>
                  <a:pt x="12970" y="2425"/>
                </a:cubicBezTo>
                <a:cubicBezTo>
                  <a:pt x="12995" y="2450"/>
                  <a:pt x="13020" y="2475"/>
                  <a:pt x="13044" y="2502"/>
                </a:cubicBezTo>
                <a:cubicBezTo>
                  <a:pt x="13055" y="2513"/>
                  <a:pt x="13068" y="2517"/>
                  <a:pt x="13080" y="2517"/>
                </a:cubicBezTo>
                <a:cubicBezTo>
                  <a:pt x="13121" y="2517"/>
                  <a:pt x="13158" y="2464"/>
                  <a:pt x="13120" y="2426"/>
                </a:cubicBezTo>
                <a:cubicBezTo>
                  <a:pt x="13095" y="2402"/>
                  <a:pt x="13072" y="2377"/>
                  <a:pt x="13046" y="2351"/>
                </a:cubicBezTo>
                <a:cubicBezTo>
                  <a:pt x="13035" y="2340"/>
                  <a:pt x="13022" y="2335"/>
                  <a:pt x="13010" y="2335"/>
                </a:cubicBezTo>
                <a:close/>
                <a:moveTo>
                  <a:pt x="10096" y="2388"/>
                </a:moveTo>
                <a:cubicBezTo>
                  <a:pt x="10055" y="2388"/>
                  <a:pt x="10018" y="2440"/>
                  <a:pt x="10056" y="2478"/>
                </a:cubicBezTo>
                <a:lnTo>
                  <a:pt x="10101" y="2523"/>
                </a:lnTo>
                <a:cubicBezTo>
                  <a:pt x="10112" y="2534"/>
                  <a:pt x="10125" y="2538"/>
                  <a:pt x="10137" y="2538"/>
                </a:cubicBezTo>
                <a:cubicBezTo>
                  <a:pt x="10177" y="2538"/>
                  <a:pt x="10214" y="2485"/>
                  <a:pt x="10177" y="2447"/>
                </a:cubicBezTo>
                <a:lnTo>
                  <a:pt x="10133" y="2403"/>
                </a:lnTo>
                <a:cubicBezTo>
                  <a:pt x="10121" y="2392"/>
                  <a:pt x="10109" y="2388"/>
                  <a:pt x="10096" y="2388"/>
                </a:cubicBezTo>
                <a:close/>
                <a:moveTo>
                  <a:pt x="19062" y="2459"/>
                </a:moveTo>
                <a:cubicBezTo>
                  <a:pt x="19044" y="2459"/>
                  <a:pt x="19027" y="2470"/>
                  <a:pt x="19027" y="2493"/>
                </a:cubicBezTo>
                <a:lnTo>
                  <a:pt x="19027" y="2509"/>
                </a:lnTo>
                <a:cubicBezTo>
                  <a:pt x="19026" y="2532"/>
                  <a:pt x="19043" y="2544"/>
                  <a:pt x="19061" y="2544"/>
                </a:cubicBezTo>
                <a:cubicBezTo>
                  <a:pt x="19079" y="2544"/>
                  <a:pt x="19097" y="2532"/>
                  <a:pt x="19097" y="2509"/>
                </a:cubicBezTo>
                <a:lnTo>
                  <a:pt x="19097" y="2493"/>
                </a:lnTo>
                <a:cubicBezTo>
                  <a:pt x="19097" y="2470"/>
                  <a:pt x="19079" y="2459"/>
                  <a:pt x="19062" y="2459"/>
                </a:cubicBezTo>
                <a:close/>
                <a:moveTo>
                  <a:pt x="831" y="2470"/>
                </a:moveTo>
                <a:cubicBezTo>
                  <a:pt x="806" y="2470"/>
                  <a:pt x="781" y="2496"/>
                  <a:pt x="796" y="2524"/>
                </a:cubicBezTo>
                <a:cubicBezTo>
                  <a:pt x="805" y="2539"/>
                  <a:pt x="816" y="2550"/>
                  <a:pt x="830" y="2557"/>
                </a:cubicBezTo>
                <a:cubicBezTo>
                  <a:pt x="835" y="2566"/>
                  <a:pt x="844" y="2572"/>
                  <a:pt x="857" y="2572"/>
                </a:cubicBezTo>
                <a:lnTo>
                  <a:pt x="878" y="2572"/>
                </a:lnTo>
                <a:cubicBezTo>
                  <a:pt x="880" y="2572"/>
                  <a:pt x="883" y="2571"/>
                  <a:pt x="885" y="2571"/>
                </a:cubicBezTo>
                <a:lnTo>
                  <a:pt x="887" y="2571"/>
                </a:lnTo>
                <a:cubicBezTo>
                  <a:pt x="889" y="2571"/>
                  <a:pt x="889" y="2570"/>
                  <a:pt x="889" y="2570"/>
                </a:cubicBezTo>
                <a:cubicBezTo>
                  <a:pt x="896" y="2567"/>
                  <a:pt x="901" y="2561"/>
                  <a:pt x="904" y="2555"/>
                </a:cubicBezTo>
                <a:cubicBezTo>
                  <a:pt x="907" y="2548"/>
                  <a:pt x="911" y="2541"/>
                  <a:pt x="911" y="2535"/>
                </a:cubicBezTo>
                <a:cubicBezTo>
                  <a:pt x="911" y="2525"/>
                  <a:pt x="906" y="2517"/>
                  <a:pt x="901" y="2511"/>
                </a:cubicBezTo>
                <a:cubicBezTo>
                  <a:pt x="896" y="2505"/>
                  <a:pt x="889" y="2501"/>
                  <a:pt x="879" y="2500"/>
                </a:cubicBezTo>
                <a:cubicBezTo>
                  <a:pt x="878" y="2500"/>
                  <a:pt x="876" y="2499"/>
                  <a:pt x="875" y="2499"/>
                </a:cubicBezTo>
                <a:cubicBezTo>
                  <a:pt x="868" y="2497"/>
                  <a:pt x="863" y="2492"/>
                  <a:pt x="860" y="2487"/>
                </a:cubicBezTo>
                <a:cubicBezTo>
                  <a:pt x="853" y="2475"/>
                  <a:pt x="842" y="2470"/>
                  <a:pt x="831" y="2470"/>
                </a:cubicBezTo>
                <a:close/>
                <a:moveTo>
                  <a:pt x="2317" y="2426"/>
                </a:moveTo>
                <a:cubicBezTo>
                  <a:pt x="2298" y="2426"/>
                  <a:pt x="2278" y="2437"/>
                  <a:pt x="2268" y="2452"/>
                </a:cubicBezTo>
                <a:cubicBezTo>
                  <a:pt x="2253" y="2481"/>
                  <a:pt x="2265" y="2509"/>
                  <a:pt x="2288" y="2526"/>
                </a:cubicBezTo>
                <a:cubicBezTo>
                  <a:pt x="2308" y="2541"/>
                  <a:pt x="2328" y="2556"/>
                  <a:pt x="2349" y="2571"/>
                </a:cubicBezTo>
                <a:cubicBezTo>
                  <a:pt x="2356" y="2576"/>
                  <a:pt x="2365" y="2578"/>
                  <a:pt x="2374" y="2578"/>
                </a:cubicBezTo>
                <a:cubicBezTo>
                  <a:pt x="2393" y="2578"/>
                  <a:pt x="2413" y="2567"/>
                  <a:pt x="2422" y="2551"/>
                </a:cubicBezTo>
                <a:cubicBezTo>
                  <a:pt x="2438" y="2524"/>
                  <a:pt x="2425" y="2494"/>
                  <a:pt x="2402" y="2478"/>
                </a:cubicBezTo>
                <a:cubicBezTo>
                  <a:pt x="2383" y="2462"/>
                  <a:pt x="2363" y="2447"/>
                  <a:pt x="2342" y="2434"/>
                </a:cubicBezTo>
                <a:cubicBezTo>
                  <a:pt x="2334" y="2428"/>
                  <a:pt x="2326" y="2426"/>
                  <a:pt x="2317" y="2426"/>
                </a:cubicBezTo>
                <a:close/>
                <a:moveTo>
                  <a:pt x="1503" y="2518"/>
                </a:moveTo>
                <a:cubicBezTo>
                  <a:pt x="1456" y="2518"/>
                  <a:pt x="1456" y="2589"/>
                  <a:pt x="1503" y="2589"/>
                </a:cubicBezTo>
                <a:lnTo>
                  <a:pt x="1518" y="2589"/>
                </a:lnTo>
                <a:cubicBezTo>
                  <a:pt x="1564" y="2589"/>
                  <a:pt x="1564" y="2518"/>
                  <a:pt x="1518" y="2518"/>
                </a:cubicBezTo>
                <a:close/>
                <a:moveTo>
                  <a:pt x="20847" y="2464"/>
                </a:moveTo>
                <a:cubicBezTo>
                  <a:pt x="20840" y="2464"/>
                  <a:pt x="20834" y="2465"/>
                  <a:pt x="20829" y="2468"/>
                </a:cubicBezTo>
                <a:cubicBezTo>
                  <a:pt x="20810" y="2479"/>
                  <a:pt x="20808" y="2500"/>
                  <a:pt x="20815" y="2517"/>
                </a:cubicBezTo>
                <a:cubicBezTo>
                  <a:pt x="20825" y="2541"/>
                  <a:pt x="20836" y="2567"/>
                  <a:pt x="20847" y="2592"/>
                </a:cubicBezTo>
                <a:cubicBezTo>
                  <a:pt x="20853" y="2603"/>
                  <a:pt x="20866" y="2609"/>
                  <a:pt x="20878" y="2609"/>
                </a:cubicBezTo>
                <a:cubicBezTo>
                  <a:pt x="20885" y="2609"/>
                  <a:pt x="20891" y="2608"/>
                  <a:pt x="20897" y="2604"/>
                </a:cubicBezTo>
                <a:cubicBezTo>
                  <a:pt x="20914" y="2594"/>
                  <a:pt x="20918" y="2573"/>
                  <a:pt x="20909" y="2556"/>
                </a:cubicBezTo>
                <a:cubicBezTo>
                  <a:pt x="20899" y="2531"/>
                  <a:pt x="20888" y="2507"/>
                  <a:pt x="20877" y="2482"/>
                </a:cubicBezTo>
                <a:cubicBezTo>
                  <a:pt x="20871" y="2469"/>
                  <a:pt x="20859" y="2464"/>
                  <a:pt x="20847" y="2464"/>
                </a:cubicBezTo>
                <a:close/>
                <a:moveTo>
                  <a:pt x="10605" y="2513"/>
                </a:moveTo>
                <a:cubicBezTo>
                  <a:pt x="10587" y="2513"/>
                  <a:pt x="10569" y="2524"/>
                  <a:pt x="10569" y="2547"/>
                </a:cubicBezTo>
                <a:lnTo>
                  <a:pt x="10569" y="2577"/>
                </a:lnTo>
                <a:cubicBezTo>
                  <a:pt x="10569" y="2600"/>
                  <a:pt x="10586" y="2612"/>
                  <a:pt x="10604" y="2612"/>
                </a:cubicBezTo>
                <a:cubicBezTo>
                  <a:pt x="10622" y="2612"/>
                  <a:pt x="10640" y="2600"/>
                  <a:pt x="10640" y="2577"/>
                </a:cubicBezTo>
                <a:lnTo>
                  <a:pt x="10640" y="2547"/>
                </a:lnTo>
                <a:cubicBezTo>
                  <a:pt x="10640" y="2524"/>
                  <a:pt x="10622" y="2513"/>
                  <a:pt x="10605" y="2513"/>
                </a:cubicBezTo>
                <a:close/>
                <a:moveTo>
                  <a:pt x="17392" y="2482"/>
                </a:moveTo>
                <a:cubicBezTo>
                  <a:pt x="17383" y="2482"/>
                  <a:pt x="17374" y="2484"/>
                  <a:pt x="17366" y="2488"/>
                </a:cubicBezTo>
                <a:cubicBezTo>
                  <a:pt x="17340" y="2504"/>
                  <a:pt x="17333" y="2535"/>
                  <a:pt x="17346" y="2561"/>
                </a:cubicBezTo>
                <a:cubicBezTo>
                  <a:pt x="17352" y="2572"/>
                  <a:pt x="17357" y="2581"/>
                  <a:pt x="17362" y="2592"/>
                </a:cubicBezTo>
                <a:cubicBezTo>
                  <a:pt x="17371" y="2609"/>
                  <a:pt x="17389" y="2618"/>
                  <a:pt x="17408" y="2618"/>
                </a:cubicBezTo>
                <a:cubicBezTo>
                  <a:pt x="17418" y="2618"/>
                  <a:pt x="17427" y="2616"/>
                  <a:pt x="17435" y="2612"/>
                </a:cubicBezTo>
                <a:cubicBezTo>
                  <a:pt x="17462" y="2596"/>
                  <a:pt x="17468" y="2565"/>
                  <a:pt x="17455" y="2538"/>
                </a:cubicBezTo>
                <a:cubicBezTo>
                  <a:pt x="17450" y="2528"/>
                  <a:pt x="17445" y="2518"/>
                  <a:pt x="17440" y="2508"/>
                </a:cubicBezTo>
                <a:cubicBezTo>
                  <a:pt x="17431" y="2491"/>
                  <a:pt x="17411" y="2482"/>
                  <a:pt x="17392" y="2482"/>
                </a:cubicBezTo>
                <a:close/>
                <a:moveTo>
                  <a:pt x="15217" y="2585"/>
                </a:moveTo>
                <a:cubicBezTo>
                  <a:pt x="15171" y="2585"/>
                  <a:pt x="15171" y="2656"/>
                  <a:pt x="15217" y="2656"/>
                </a:cubicBezTo>
                <a:cubicBezTo>
                  <a:pt x="15262" y="2656"/>
                  <a:pt x="15263" y="2585"/>
                  <a:pt x="15217" y="2585"/>
                </a:cubicBezTo>
                <a:close/>
                <a:moveTo>
                  <a:pt x="4748" y="2536"/>
                </a:moveTo>
                <a:cubicBezTo>
                  <a:pt x="4730" y="2536"/>
                  <a:pt x="4713" y="2545"/>
                  <a:pt x="4703" y="2562"/>
                </a:cubicBezTo>
                <a:cubicBezTo>
                  <a:pt x="4688" y="2587"/>
                  <a:pt x="4697" y="2623"/>
                  <a:pt x="4723" y="2636"/>
                </a:cubicBezTo>
                <a:cubicBezTo>
                  <a:pt x="4733" y="2641"/>
                  <a:pt x="4743" y="2646"/>
                  <a:pt x="4753" y="2651"/>
                </a:cubicBezTo>
                <a:cubicBezTo>
                  <a:pt x="4762" y="2656"/>
                  <a:pt x="4772" y="2659"/>
                  <a:pt x="4782" y="2659"/>
                </a:cubicBezTo>
                <a:cubicBezTo>
                  <a:pt x="4799" y="2659"/>
                  <a:pt x="4816" y="2650"/>
                  <a:pt x="4825" y="2633"/>
                </a:cubicBezTo>
                <a:cubicBezTo>
                  <a:pt x="4840" y="2609"/>
                  <a:pt x="4833" y="2572"/>
                  <a:pt x="4807" y="2559"/>
                </a:cubicBezTo>
                <a:cubicBezTo>
                  <a:pt x="4796" y="2554"/>
                  <a:pt x="4787" y="2549"/>
                  <a:pt x="4776" y="2544"/>
                </a:cubicBezTo>
                <a:cubicBezTo>
                  <a:pt x="4767" y="2539"/>
                  <a:pt x="4757" y="2536"/>
                  <a:pt x="4748" y="2536"/>
                </a:cubicBezTo>
                <a:close/>
                <a:moveTo>
                  <a:pt x="9175" y="2595"/>
                </a:moveTo>
                <a:cubicBezTo>
                  <a:pt x="9141" y="2595"/>
                  <a:pt x="9129" y="2651"/>
                  <a:pt x="9169" y="2665"/>
                </a:cubicBezTo>
                <a:cubicBezTo>
                  <a:pt x="9182" y="2670"/>
                  <a:pt x="9198" y="2676"/>
                  <a:pt x="9213" y="2682"/>
                </a:cubicBezTo>
                <a:cubicBezTo>
                  <a:pt x="9217" y="2683"/>
                  <a:pt x="9221" y="2684"/>
                  <a:pt x="9225" y="2684"/>
                </a:cubicBezTo>
                <a:cubicBezTo>
                  <a:pt x="9259" y="2684"/>
                  <a:pt x="9270" y="2627"/>
                  <a:pt x="9233" y="2614"/>
                </a:cubicBezTo>
                <a:cubicBezTo>
                  <a:pt x="9218" y="2609"/>
                  <a:pt x="9202" y="2603"/>
                  <a:pt x="9188" y="2597"/>
                </a:cubicBezTo>
                <a:cubicBezTo>
                  <a:pt x="9183" y="2595"/>
                  <a:pt x="9179" y="2595"/>
                  <a:pt x="9175" y="2595"/>
                </a:cubicBezTo>
                <a:close/>
                <a:moveTo>
                  <a:pt x="24410" y="2547"/>
                </a:moveTo>
                <a:cubicBezTo>
                  <a:pt x="24399" y="2547"/>
                  <a:pt x="24387" y="2552"/>
                  <a:pt x="24376" y="2562"/>
                </a:cubicBezTo>
                <a:lnTo>
                  <a:pt x="24345" y="2593"/>
                </a:lnTo>
                <a:cubicBezTo>
                  <a:pt x="24307" y="2630"/>
                  <a:pt x="24344" y="2685"/>
                  <a:pt x="24385" y="2685"/>
                </a:cubicBezTo>
                <a:cubicBezTo>
                  <a:pt x="24397" y="2685"/>
                  <a:pt x="24409" y="2680"/>
                  <a:pt x="24420" y="2669"/>
                </a:cubicBezTo>
                <a:lnTo>
                  <a:pt x="24450" y="2639"/>
                </a:lnTo>
                <a:cubicBezTo>
                  <a:pt x="24488" y="2602"/>
                  <a:pt x="24451" y="2547"/>
                  <a:pt x="24410" y="2547"/>
                </a:cubicBezTo>
                <a:close/>
                <a:moveTo>
                  <a:pt x="8861" y="2643"/>
                </a:moveTo>
                <a:cubicBezTo>
                  <a:pt x="8815" y="2643"/>
                  <a:pt x="8815" y="2713"/>
                  <a:pt x="8861" y="2713"/>
                </a:cubicBezTo>
                <a:lnTo>
                  <a:pt x="8877" y="2713"/>
                </a:lnTo>
                <a:cubicBezTo>
                  <a:pt x="8923" y="2713"/>
                  <a:pt x="8923" y="2643"/>
                  <a:pt x="8877" y="2643"/>
                </a:cubicBezTo>
                <a:close/>
                <a:moveTo>
                  <a:pt x="8063" y="2580"/>
                </a:moveTo>
                <a:cubicBezTo>
                  <a:pt x="8054" y="2580"/>
                  <a:pt x="8045" y="2583"/>
                  <a:pt x="8040" y="2591"/>
                </a:cubicBezTo>
                <a:cubicBezTo>
                  <a:pt x="8020" y="2615"/>
                  <a:pt x="7999" y="2640"/>
                  <a:pt x="7980" y="2665"/>
                </a:cubicBezTo>
                <a:cubicBezTo>
                  <a:pt x="7967" y="2681"/>
                  <a:pt x="7965" y="2701"/>
                  <a:pt x="7980" y="2714"/>
                </a:cubicBezTo>
                <a:cubicBezTo>
                  <a:pt x="7986" y="2721"/>
                  <a:pt x="7996" y="2725"/>
                  <a:pt x="8006" y="2725"/>
                </a:cubicBezTo>
                <a:cubicBezTo>
                  <a:pt x="8015" y="2725"/>
                  <a:pt x="8023" y="2722"/>
                  <a:pt x="8029" y="2714"/>
                </a:cubicBezTo>
                <a:cubicBezTo>
                  <a:pt x="8049" y="2690"/>
                  <a:pt x="8070" y="2665"/>
                  <a:pt x="8090" y="2640"/>
                </a:cubicBezTo>
                <a:cubicBezTo>
                  <a:pt x="8101" y="2625"/>
                  <a:pt x="8106" y="2604"/>
                  <a:pt x="8090" y="2591"/>
                </a:cubicBezTo>
                <a:cubicBezTo>
                  <a:pt x="8083" y="2584"/>
                  <a:pt x="8073" y="2580"/>
                  <a:pt x="8063" y="2580"/>
                </a:cubicBezTo>
                <a:close/>
                <a:moveTo>
                  <a:pt x="20128" y="2594"/>
                </a:moveTo>
                <a:cubicBezTo>
                  <a:pt x="20109" y="2594"/>
                  <a:pt x="20090" y="2604"/>
                  <a:pt x="20081" y="2620"/>
                </a:cubicBezTo>
                <a:cubicBezTo>
                  <a:pt x="20066" y="2646"/>
                  <a:pt x="20076" y="2677"/>
                  <a:pt x="20101" y="2693"/>
                </a:cubicBezTo>
                <a:cubicBezTo>
                  <a:pt x="20116" y="2704"/>
                  <a:pt x="20130" y="2713"/>
                  <a:pt x="20145" y="2724"/>
                </a:cubicBezTo>
                <a:cubicBezTo>
                  <a:pt x="20152" y="2729"/>
                  <a:pt x="20161" y="2731"/>
                  <a:pt x="20170" y="2731"/>
                </a:cubicBezTo>
                <a:cubicBezTo>
                  <a:pt x="20189" y="2731"/>
                  <a:pt x="20208" y="2721"/>
                  <a:pt x="20218" y="2704"/>
                </a:cubicBezTo>
                <a:cubicBezTo>
                  <a:pt x="20234" y="2678"/>
                  <a:pt x="20223" y="2646"/>
                  <a:pt x="20198" y="2631"/>
                </a:cubicBezTo>
                <a:cubicBezTo>
                  <a:pt x="20182" y="2620"/>
                  <a:pt x="20169" y="2612"/>
                  <a:pt x="20154" y="2601"/>
                </a:cubicBezTo>
                <a:cubicBezTo>
                  <a:pt x="20146" y="2596"/>
                  <a:pt x="20137" y="2594"/>
                  <a:pt x="20128" y="2594"/>
                </a:cubicBezTo>
                <a:close/>
                <a:moveTo>
                  <a:pt x="12570" y="2683"/>
                </a:moveTo>
                <a:cubicBezTo>
                  <a:pt x="12525" y="2683"/>
                  <a:pt x="12526" y="2754"/>
                  <a:pt x="12571" y="2754"/>
                </a:cubicBezTo>
                <a:cubicBezTo>
                  <a:pt x="12618" y="2754"/>
                  <a:pt x="12618" y="2683"/>
                  <a:pt x="12571" y="2683"/>
                </a:cubicBezTo>
                <a:cubicBezTo>
                  <a:pt x="12571" y="2683"/>
                  <a:pt x="12571" y="2683"/>
                  <a:pt x="12570" y="2683"/>
                </a:cubicBezTo>
                <a:close/>
                <a:moveTo>
                  <a:pt x="14646" y="2673"/>
                </a:moveTo>
                <a:cubicBezTo>
                  <a:pt x="14636" y="2673"/>
                  <a:pt x="14627" y="2676"/>
                  <a:pt x="14619" y="2683"/>
                </a:cubicBezTo>
                <a:cubicBezTo>
                  <a:pt x="14615" y="2687"/>
                  <a:pt x="14609" y="2690"/>
                  <a:pt x="14603" y="2690"/>
                </a:cubicBezTo>
                <a:cubicBezTo>
                  <a:pt x="14600" y="2690"/>
                  <a:pt x="14597" y="2689"/>
                  <a:pt x="14594" y="2688"/>
                </a:cubicBezTo>
                <a:cubicBezTo>
                  <a:pt x="14591" y="2687"/>
                  <a:pt x="14588" y="2687"/>
                  <a:pt x="14586" y="2687"/>
                </a:cubicBezTo>
                <a:cubicBezTo>
                  <a:pt x="14548" y="2687"/>
                  <a:pt x="14534" y="2748"/>
                  <a:pt x="14575" y="2756"/>
                </a:cubicBezTo>
                <a:cubicBezTo>
                  <a:pt x="14584" y="2759"/>
                  <a:pt x="14593" y="2760"/>
                  <a:pt x="14602" y="2760"/>
                </a:cubicBezTo>
                <a:cubicBezTo>
                  <a:pt x="14626" y="2760"/>
                  <a:pt x="14649" y="2750"/>
                  <a:pt x="14670" y="2733"/>
                </a:cubicBezTo>
                <a:cubicBezTo>
                  <a:pt x="14683" y="2722"/>
                  <a:pt x="14682" y="2695"/>
                  <a:pt x="14670" y="2683"/>
                </a:cubicBezTo>
                <a:cubicBezTo>
                  <a:pt x="14663" y="2676"/>
                  <a:pt x="14654" y="2673"/>
                  <a:pt x="14646" y="2673"/>
                </a:cubicBezTo>
                <a:close/>
                <a:moveTo>
                  <a:pt x="15906" y="2646"/>
                </a:moveTo>
                <a:cubicBezTo>
                  <a:pt x="15898" y="2646"/>
                  <a:pt x="15889" y="2649"/>
                  <a:pt x="15882" y="2657"/>
                </a:cubicBezTo>
                <a:lnTo>
                  <a:pt x="15838" y="2702"/>
                </a:lnTo>
                <a:cubicBezTo>
                  <a:pt x="15813" y="2727"/>
                  <a:pt x="15837" y="2762"/>
                  <a:pt x="15863" y="2762"/>
                </a:cubicBezTo>
                <a:cubicBezTo>
                  <a:pt x="15871" y="2762"/>
                  <a:pt x="15880" y="2759"/>
                  <a:pt x="15887" y="2751"/>
                </a:cubicBezTo>
                <a:lnTo>
                  <a:pt x="15932" y="2707"/>
                </a:lnTo>
                <a:cubicBezTo>
                  <a:pt x="15957" y="2682"/>
                  <a:pt x="15934" y="2646"/>
                  <a:pt x="15906" y="2646"/>
                </a:cubicBezTo>
                <a:close/>
                <a:moveTo>
                  <a:pt x="21781" y="2628"/>
                </a:moveTo>
                <a:cubicBezTo>
                  <a:pt x="21758" y="2628"/>
                  <a:pt x="21737" y="2644"/>
                  <a:pt x="21730" y="2666"/>
                </a:cubicBezTo>
                <a:cubicBezTo>
                  <a:pt x="21724" y="2682"/>
                  <a:pt x="21719" y="2697"/>
                  <a:pt x="21714" y="2711"/>
                </a:cubicBezTo>
                <a:cubicBezTo>
                  <a:pt x="21704" y="2738"/>
                  <a:pt x="21724" y="2770"/>
                  <a:pt x="21750" y="2776"/>
                </a:cubicBezTo>
                <a:cubicBezTo>
                  <a:pt x="21755" y="2778"/>
                  <a:pt x="21760" y="2778"/>
                  <a:pt x="21764" y="2778"/>
                </a:cubicBezTo>
                <a:cubicBezTo>
                  <a:pt x="21787" y="2778"/>
                  <a:pt x="21808" y="2761"/>
                  <a:pt x="21815" y="2739"/>
                </a:cubicBezTo>
                <a:cubicBezTo>
                  <a:pt x="21821" y="2724"/>
                  <a:pt x="21826" y="2709"/>
                  <a:pt x="21831" y="2695"/>
                </a:cubicBezTo>
                <a:cubicBezTo>
                  <a:pt x="21841" y="2669"/>
                  <a:pt x="21821" y="2639"/>
                  <a:pt x="21794" y="2629"/>
                </a:cubicBezTo>
                <a:cubicBezTo>
                  <a:pt x="21790" y="2628"/>
                  <a:pt x="21786" y="2628"/>
                  <a:pt x="21781" y="2628"/>
                </a:cubicBezTo>
                <a:close/>
                <a:moveTo>
                  <a:pt x="18264" y="2698"/>
                </a:moveTo>
                <a:cubicBezTo>
                  <a:pt x="18246" y="2698"/>
                  <a:pt x="18228" y="2710"/>
                  <a:pt x="18228" y="2732"/>
                </a:cubicBezTo>
                <a:lnTo>
                  <a:pt x="18228" y="2748"/>
                </a:lnTo>
                <a:cubicBezTo>
                  <a:pt x="18228" y="2770"/>
                  <a:pt x="18246" y="2782"/>
                  <a:pt x="18264" y="2782"/>
                </a:cubicBezTo>
                <a:cubicBezTo>
                  <a:pt x="18282" y="2782"/>
                  <a:pt x="18300" y="2770"/>
                  <a:pt x="18300" y="2748"/>
                </a:cubicBezTo>
                <a:lnTo>
                  <a:pt x="18300" y="2732"/>
                </a:lnTo>
                <a:cubicBezTo>
                  <a:pt x="18300" y="2710"/>
                  <a:pt x="18282" y="2698"/>
                  <a:pt x="18264" y="2698"/>
                </a:cubicBezTo>
                <a:close/>
                <a:moveTo>
                  <a:pt x="23582" y="2712"/>
                </a:moveTo>
                <a:cubicBezTo>
                  <a:pt x="23537" y="2712"/>
                  <a:pt x="23537" y="2782"/>
                  <a:pt x="23582" y="2782"/>
                </a:cubicBezTo>
                <a:lnTo>
                  <a:pt x="23612" y="2782"/>
                </a:lnTo>
                <a:cubicBezTo>
                  <a:pt x="23658" y="2782"/>
                  <a:pt x="23659" y="2712"/>
                  <a:pt x="23612" y="2712"/>
                </a:cubicBezTo>
                <a:close/>
                <a:moveTo>
                  <a:pt x="19005" y="2706"/>
                </a:moveTo>
                <a:cubicBezTo>
                  <a:pt x="18982" y="2706"/>
                  <a:pt x="18960" y="2712"/>
                  <a:pt x="18939" y="2723"/>
                </a:cubicBezTo>
                <a:cubicBezTo>
                  <a:pt x="18903" y="2740"/>
                  <a:pt x="18925" y="2788"/>
                  <a:pt x="18958" y="2788"/>
                </a:cubicBezTo>
                <a:cubicBezTo>
                  <a:pt x="18963" y="2788"/>
                  <a:pt x="18968" y="2787"/>
                  <a:pt x="18973" y="2785"/>
                </a:cubicBezTo>
                <a:cubicBezTo>
                  <a:pt x="18983" y="2780"/>
                  <a:pt x="18992" y="2778"/>
                  <a:pt x="19002" y="2778"/>
                </a:cubicBezTo>
                <a:cubicBezTo>
                  <a:pt x="19013" y="2778"/>
                  <a:pt x="19024" y="2780"/>
                  <a:pt x="19035" y="2786"/>
                </a:cubicBezTo>
                <a:cubicBezTo>
                  <a:pt x="19038" y="2786"/>
                  <a:pt x="19040" y="2787"/>
                  <a:pt x="19043" y="2787"/>
                </a:cubicBezTo>
                <a:cubicBezTo>
                  <a:pt x="19060" y="2787"/>
                  <a:pt x="19076" y="2774"/>
                  <a:pt x="19080" y="2759"/>
                </a:cubicBezTo>
                <a:cubicBezTo>
                  <a:pt x="19086" y="2738"/>
                  <a:pt x="19074" y="2723"/>
                  <a:pt x="19055" y="2716"/>
                </a:cubicBezTo>
                <a:cubicBezTo>
                  <a:pt x="19039" y="2710"/>
                  <a:pt x="19022" y="2706"/>
                  <a:pt x="19005" y="2706"/>
                </a:cubicBezTo>
                <a:close/>
                <a:moveTo>
                  <a:pt x="11762" y="2708"/>
                </a:moveTo>
                <a:cubicBezTo>
                  <a:pt x="11743" y="2708"/>
                  <a:pt x="11724" y="2717"/>
                  <a:pt x="11716" y="2734"/>
                </a:cubicBezTo>
                <a:cubicBezTo>
                  <a:pt x="11710" y="2745"/>
                  <a:pt x="11705" y="2754"/>
                  <a:pt x="11700" y="2765"/>
                </a:cubicBezTo>
                <a:cubicBezTo>
                  <a:pt x="11686" y="2791"/>
                  <a:pt x="11694" y="2822"/>
                  <a:pt x="11720" y="2838"/>
                </a:cubicBezTo>
                <a:cubicBezTo>
                  <a:pt x="11727" y="2843"/>
                  <a:pt x="11736" y="2845"/>
                  <a:pt x="11746" y="2845"/>
                </a:cubicBezTo>
                <a:cubicBezTo>
                  <a:pt x="11765" y="2845"/>
                  <a:pt x="11784" y="2836"/>
                  <a:pt x="11793" y="2818"/>
                </a:cubicBezTo>
                <a:cubicBezTo>
                  <a:pt x="11798" y="2809"/>
                  <a:pt x="11804" y="2798"/>
                  <a:pt x="11809" y="2788"/>
                </a:cubicBezTo>
                <a:cubicBezTo>
                  <a:pt x="11821" y="2761"/>
                  <a:pt x="11815" y="2730"/>
                  <a:pt x="11789" y="2714"/>
                </a:cubicBezTo>
                <a:cubicBezTo>
                  <a:pt x="11781" y="2710"/>
                  <a:pt x="11772" y="2708"/>
                  <a:pt x="11762" y="2708"/>
                </a:cubicBezTo>
                <a:close/>
                <a:moveTo>
                  <a:pt x="16778" y="2739"/>
                </a:moveTo>
                <a:cubicBezTo>
                  <a:pt x="16760" y="2739"/>
                  <a:pt x="16742" y="2751"/>
                  <a:pt x="16741" y="2774"/>
                </a:cubicBezTo>
                <a:cubicBezTo>
                  <a:pt x="16739" y="2811"/>
                  <a:pt x="16764" y="2842"/>
                  <a:pt x="16798" y="2853"/>
                </a:cubicBezTo>
                <a:cubicBezTo>
                  <a:pt x="16802" y="2854"/>
                  <a:pt x="16805" y="2854"/>
                  <a:pt x="16809" y="2854"/>
                </a:cubicBezTo>
                <a:cubicBezTo>
                  <a:pt x="16843" y="2854"/>
                  <a:pt x="16857" y="2796"/>
                  <a:pt x="16817" y="2782"/>
                </a:cubicBezTo>
                <a:cubicBezTo>
                  <a:pt x="16811" y="2780"/>
                  <a:pt x="16812" y="2777"/>
                  <a:pt x="16812" y="2774"/>
                </a:cubicBezTo>
                <a:cubicBezTo>
                  <a:pt x="16813" y="2751"/>
                  <a:pt x="16796" y="2739"/>
                  <a:pt x="16778" y="2739"/>
                </a:cubicBezTo>
                <a:close/>
                <a:moveTo>
                  <a:pt x="24652" y="2791"/>
                </a:moveTo>
                <a:cubicBezTo>
                  <a:pt x="24606" y="2791"/>
                  <a:pt x="24605" y="2861"/>
                  <a:pt x="24652" y="2861"/>
                </a:cubicBezTo>
                <a:cubicBezTo>
                  <a:pt x="24697" y="2861"/>
                  <a:pt x="24697" y="2791"/>
                  <a:pt x="24652" y="2791"/>
                </a:cubicBezTo>
                <a:close/>
                <a:moveTo>
                  <a:pt x="3817" y="2676"/>
                </a:moveTo>
                <a:cubicBezTo>
                  <a:pt x="3803" y="2676"/>
                  <a:pt x="3790" y="2683"/>
                  <a:pt x="3785" y="2701"/>
                </a:cubicBezTo>
                <a:cubicBezTo>
                  <a:pt x="3772" y="2748"/>
                  <a:pt x="3765" y="2796"/>
                  <a:pt x="3765" y="2844"/>
                </a:cubicBezTo>
                <a:cubicBezTo>
                  <a:pt x="3765" y="2867"/>
                  <a:pt x="3783" y="2879"/>
                  <a:pt x="3801" y="2879"/>
                </a:cubicBezTo>
                <a:cubicBezTo>
                  <a:pt x="3818" y="2879"/>
                  <a:pt x="3837" y="2867"/>
                  <a:pt x="3837" y="2844"/>
                </a:cubicBezTo>
                <a:cubicBezTo>
                  <a:pt x="3838" y="2802"/>
                  <a:pt x="3843" y="2760"/>
                  <a:pt x="3853" y="2720"/>
                </a:cubicBezTo>
                <a:cubicBezTo>
                  <a:pt x="3860" y="2693"/>
                  <a:pt x="3838" y="2676"/>
                  <a:pt x="3817" y="2676"/>
                </a:cubicBezTo>
                <a:close/>
                <a:moveTo>
                  <a:pt x="15424" y="2809"/>
                </a:moveTo>
                <a:cubicBezTo>
                  <a:pt x="15379" y="2809"/>
                  <a:pt x="15378" y="2880"/>
                  <a:pt x="15424" y="2880"/>
                </a:cubicBezTo>
                <a:lnTo>
                  <a:pt x="15454" y="2880"/>
                </a:lnTo>
                <a:cubicBezTo>
                  <a:pt x="15499" y="2880"/>
                  <a:pt x="15499" y="2809"/>
                  <a:pt x="15454" y="2809"/>
                </a:cubicBezTo>
                <a:close/>
                <a:moveTo>
                  <a:pt x="22981" y="2815"/>
                </a:moveTo>
                <a:cubicBezTo>
                  <a:pt x="22963" y="2815"/>
                  <a:pt x="22946" y="2826"/>
                  <a:pt x="22946" y="2849"/>
                </a:cubicBezTo>
                <a:lnTo>
                  <a:pt x="22946" y="2865"/>
                </a:lnTo>
                <a:cubicBezTo>
                  <a:pt x="22946" y="2888"/>
                  <a:pt x="22963" y="2900"/>
                  <a:pt x="22981" y="2900"/>
                </a:cubicBezTo>
                <a:cubicBezTo>
                  <a:pt x="22998" y="2900"/>
                  <a:pt x="23016" y="2888"/>
                  <a:pt x="23016" y="2865"/>
                </a:cubicBezTo>
                <a:lnTo>
                  <a:pt x="23016" y="2849"/>
                </a:lnTo>
                <a:cubicBezTo>
                  <a:pt x="23016" y="2826"/>
                  <a:pt x="22998" y="2815"/>
                  <a:pt x="22981" y="2815"/>
                </a:cubicBezTo>
                <a:close/>
                <a:moveTo>
                  <a:pt x="13278" y="2835"/>
                </a:moveTo>
                <a:cubicBezTo>
                  <a:pt x="13231" y="2835"/>
                  <a:pt x="13231" y="2906"/>
                  <a:pt x="13278" y="2906"/>
                </a:cubicBezTo>
                <a:lnTo>
                  <a:pt x="13293" y="2906"/>
                </a:lnTo>
                <a:cubicBezTo>
                  <a:pt x="13339" y="2906"/>
                  <a:pt x="13339" y="2835"/>
                  <a:pt x="13293" y="2835"/>
                </a:cubicBezTo>
                <a:close/>
                <a:moveTo>
                  <a:pt x="15755" y="2840"/>
                </a:moveTo>
                <a:cubicBezTo>
                  <a:pt x="15709" y="2840"/>
                  <a:pt x="15709" y="2911"/>
                  <a:pt x="15755" y="2911"/>
                </a:cubicBezTo>
                <a:lnTo>
                  <a:pt x="15785" y="2911"/>
                </a:lnTo>
                <a:cubicBezTo>
                  <a:pt x="15832" y="2911"/>
                  <a:pt x="15832" y="2840"/>
                  <a:pt x="15785" y="2840"/>
                </a:cubicBezTo>
                <a:close/>
                <a:moveTo>
                  <a:pt x="14852" y="2854"/>
                </a:moveTo>
                <a:cubicBezTo>
                  <a:pt x="14807" y="2854"/>
                  <a:pt x="14807" y="2924"/>
                  <a:pt x="14853" y="2924"/>
                </a:cubicBezTo>
                <a:cubicBezTo>
                  <a:pt x="14899" y="2924"/>
                  <a:pt x="14899" y="2854"/>
                  <a:pt x="14853" y="2854"/>
                </a:cubicBezTo>
                <a:cubicBezTo>
                  <a:pt x="14853" y="2854"/>
                  <a:pt x="14852" y="2854"/>
                  <a:pt x="14852" y="2854"/>
                </a:cubicBezTo>
                <a:close/>
                <a:moveTo>
                  <a:pt x="1683" y="2864"/>
                </a:moveTo>
                <a:cubicBezTo>
                  <a:pt x="1638" y="2864"/>
                  <a:pt x="1638" y="2934"/>
                  <a:pt x="1684" y="2934"/>
                </a:cubicBezTo>
                <a:lnTo>
                  <a:pt x="1699" y="2934"/>
                </a:lnTo>
                <a:cubicBezTo>
                  <a:pt x="1745" y="2934"/>
                  <a:pt x="1745" y="2864"/>
                  <a:pt x="1699" y="2864"/>
                </a:cubicBezTo>
                <a:lnTo>
                  <a:pt x="1684" y="2864"/>
                </a:lnTo>
                <a:cubicBezTo>
                  <a:pt x="1683" y="2864"/>
                  <a:pt x="1683" y="2864"/>
                  <a:pt x="1683" y="2864"/>
                </a:cubicBezTo>
                <a:close/>
                <a:moveTo>
                  <a:pt x="3081" y="2805"/>
                </a:moveTo>
                <a:cubicBezTo>
                  <a:pt x="3054" y="2805"/>
                  <a:pt x="3027" y="2823"/>
                  <a:pt x="3027" y="2858"/>
                </a:cubicBezTo>
                <a:lnTo>
                  <a:pt x="3027" y="2902"/>
                </a:lnTo>
                <a:cubicBezTo>
                  <a:pt x="3027" y="2936"/>
                  <a:pt x="3054" y="2954"/>
                  <a:pt x="3081" y="2954"/>
                </a:cubicBezTo>
                <a:cubicBezTo>
                  <a:pt x="3108" y="2954"/>
                  <a:pt x="3135" y="2936"/>
                  <a:pt x="3135" y="2902"/>
                </a:cubicBezTo>
                <a:lnTo>
                  <a:pt x="3135" y="2858"/>
                </a:lnTo>
                <a:cubicBezTo>
                  <a:pt x="3135" y="2823"/>
                  <a:pt x="3108" y="2805"/>
                  <a:pt x="3081" y="2805"/>
                </a:cubicBezTo>
                <a:close/>
                <a:moveTo>
                  <a:pt x="14987" y="2884"/>
                </a:moveTo>
                <a:cubicBezTo>
                  <a:pt x="14943" y="2884"/>
                  <a:pt x="14944" y="2954"/>
                  <a:pt x="14989" y="2954"/>
                </a:cubicBezTo>
                <a:cubicBezTo>
                  <a:pt x="15035" y="2954"/>
                  <a:pt x="15035" y="2884"/>
                  <a:pt x="14989" y="2884"/>
                </a:cubicBezTo>
                <a:cubicBezTo>
                  <a:pt x="14989" y="2884"/>
                  <a:pt x="14988" y="2884"/>
                  <a:pt x="14987" y="2884"/>
                </a:cubicBezTo>
                <a:close/>
                <a:moveTo>
                  <a:pt x="5425" y="2840"/>
                </a:moveTo>
                <a:cubicBezTo>
                  <a:pt x="5384" y="2840"/>
                  <a:pt x="5348" y="2893"/>
                  <a:pt x="5385" y="2931"/>
                </a:cubicBezTo>
                <a:lnTo>
                  <a:pt x="5401" y="2947"/>
                </a:lnTo>
                <a:cubicBezTo>
                  <a:pt x="5412" y="2958"/>
                  <a:pt x="5424" y="2962"/>
                  <a:pt x="5437" y="2962"/>
                </a:cubicBezTo>
                <a:cubicBezTo>
                  <a:pt x="5478" y="2962"/>
                  <a:pt x="5514" y="2909"/>
                  <a:pt x="5477" y="2871"/>
                </a:cubicBezTo>
                <a:lnTo>
                  <a:pt x="5461" y="2856"/>
                </a:lnTo>
                <a:cubicBezTo>
                  <a:pt x="5450" y="2845"/>
                  <a:pt x="5438" y="2840"/>
                  <a:pt x="5425" y="2840"/>
                </a:cubicBezTo>
                <a:close/>
                <a:moveTo>
                  <a:pt x="3442" y="2868"/>
                </a:moveTo>
                <a:cubicBezTo>
                  <a:pt x="3415" y="2868"/>
                  <a:pt x="3392" y="2903"/>
                  <a:pt x="3418" y="2928"/>
                </a:cubicBezTo>
                <a:cubicBezTo>
                  <a:pt x="3428" y="2939"/>
                  <a:pt x="3437" y="2948"/>
                  <a:pt x="3447" y="2958"/>
                </a:cubicBezTo>
                <a:cubicBezTo>
                  <a:pt x="3454" y="2965"/>
                  <a:pt x="3463" y="2968"/>
                  <a:pt x="3471" y="2968"/>
                </a:cubicBezTo>
                <a:cubicBezTo>
                  <a:pt x="3499" y="2968"/>
                  <a:pt x="3523" y="2933"/>
                  <a:pt x="3497" y="2908"/>
                </a:cubicBezTo>
                <a:cubicBezTo>
                  <a:pt x="3487" y="2898"/>
                  <a:pt x="3476" y="2889"/>
                  <a:pt x="3467" y="2879"/>
                </a:cubicBezTo>
                <a:cubicBezTo>
                  <a:pt x="3459" y="2871"/>
                  <a:pt x="3451" y="2868"/>
                  <a:pt x="3442" y="2868"/>
                </a:cubicBezTo>
                <a:close/>
                <a:moveTo>
                  <a:pt x="9645" y="2869"/>
                </a:moveTo>
                <a:cubicBezTo>
                  <a:pt x="9620" y="2869"/>
                  <a:pt x="9596" y="2895"/>
                  <a:pt x="9611" y="2923"/>
                </a:cubicBezTo>
                <a:cubicBezTo>
                  <a:pt x="9618" y="2939"/>
                  <a:pt x="9631" y="2949"/>
                  <a:pt x="9643" y="2957"/>
                </a:cubicBezTo>
                <a:cubicBezTo>
                  <a:pt x="9649" y="2965"/>
                  <a:pt x="9658" y="2971"/>
                  <a:pt x="9671" y="2971"/>
                </a:cubicBezTo>
                <a:lnTo>
                  <a:pt x="9692" y="2971"/>
                </a:lnTo>
                <a:cubicBezTo>
                  <a:pt x="9695" y="2971"/>
                  <a:pt x="9697" y="2970"/>
                  <a:pt x="9700" y="2970"/>
                </a:cubicBezTo>
                <a:lnTo>
                  <a:pt x="9701" y="2970"/>
                </a:lnTo>
                <a:cubicBezTo>
                  <a:pt x="9702" y="2970"/>
                  <a:pt x="9702" y="2969"/>
                  <a:pt x="9704" y="2969"/>
                </a:cubicBezTo>
                <a:cubicBezTo>
                  <a:pt x="9711" y="2966"/>
                  <a:pt x="9717" y="2961"/>
                  <a:pt x="9720" y="2954"/>
                </a:cubicBezTo>
                <a:cubicBezTo>
                  <a:pt x="9723" y="2948"/>
                  <a:pt x="9726" y="2941"/>
                  <a:pt x="9726" y="2934"/>
                </a:cubicBezTo>
                <a:cubicBezTo>
                  <a:pt x="9726" y="2924"/>
                  <a:pt x="9722" y="2917"/>
                  <a:pt x="9717" y="2911"/>
                </a:cubicBezTo>
                <a:cubicBezTo>
                  <a:pt x="9711" y="2904"/>
                  <a:pt x="9704" y="2901"/>
                  <a:pt x="9695" y="2899"/>
                </a:cubicBezTo>
                <a:cubicBezTo>
                  <a:pt x="9694" y="2899"/>
                  <a:pt x="9692" y="2898"/>
                  <a:pt x="9691" y="2898"/>
                </a:cubicBezTo>
                <a:cubicBezTo>
                  <a:pt x="9683" y="2897"/>
                  <a:pt x="9679" y="2891"/>
                  <a:pt x="9676" y="2886"/>
                </a:cubicBezTo>
                <a:cubicBezTo>
                  <a:pt x="9668" y="2874"/>
                  <a:pt x="9656" y="2869"/>
                  <a:pt x="9645" y="2869"/>
                </a:cubicBezTo>
                <a:close/>
                <a:moveTo>
                  <a:pt x="11131" y="2825"/>
                </a:moveTo>
                <a:cubicBezTo>
                  <a:pt x="11112" y="2825"/>
                  <a:pt x="11092" y="2836"/>
                  <a:pt x="11083" y="2853"/>
                </a:cubicBezTo>
                <a:cubicBezTo>
                  <a:pt x="11067" y="2880"/>
                  <a:pt x="11079" y="2908"/>
                  <a:pt x="11103" y="2926"/>
                </a:cubicBezTo>
                <a:cubicBezTo>
                  <a:pt x="11123" y="2942"/>
                  <a:pt x="11141" y="2955"/>
                  <a:pt x="11162" y="2970"/>
                </a:cubicBezTo>
                <a:cubicBezTo>
                  <a:pt x="11170" y="2975"/>
                  <a:pt x="11179" y="2978"/>
                  <a:pt x="11188" y="2978"/>
                </a:cubicBezTo>
                <a:cubicBezTo>
                  <a:pt x="11207" y="2978"/>
                  <a:pt x="11227" y="2967"/>
                  <a:pt x="11236" y="2950"/>
                </a:cubicBezTo>
                <a:cubicBezTo>
                  <a:pt x="11251" y="2923"/>
                  <a:pt x="11240" y="2895"/>
                  <a:pt x="11216" y="2877"/>
                </a:cubicBezTo>
                <a:cubicBezTo>
                  <a:pt x="11197" y="2861"/>
                  <a:pt x="11177" y="2846"/>
                  <a:pt x="11156" y="2833"/>
                </a:cubicBezTo>
                <a:cubicBezTo>
                  <a:pt x="11149" y="2827"/>
                  <a:pt x="11140" y="2825"/>
                  <a:pt x="11131" y="2825"/>
                </a:cubicBezTo>
                <a:close/>
                <a:moveTo>
                  <a:pt x="10317" y="2917"/>
                </a:moveTo>
                <a:cubicBezTo>
                  <a:pt x="10271" y="2917"/>
                  <a:pt x="10271" y="2987"/>
                  <a:pt x="10317" y="2987"/>
                </a:cubicBezTo>
                <a:lnTo>
                  <a:pt x="10333" y="2987"/>
                </a:lnTo>
                <a:cubicBezTo>
                  <a:pt x="10378" y="2987"/>
                  <a:pt x="10378" y="2917"/>
                  <a:pt x="10333" y="2917"/>
                </a:cubicBezTo>
                <a:close/>
                <a:moveTo>
                  <a:pt x="19436" y="2914"/>
                </a:moveTo>
                <a:cubicBezTo>
                  <a:pt x="19422" y="2914"/>
                  <a:pt x="19410" y="2932"/>
                  <a:pt x="19423" y="2944"/>
                </a:cubicBezTo>
                <a:cubicBezTo>
                  <a:pt x="19429" y="2950"/>
                  <a:pt x="19428" y="2955"/>
                  <a:pt x="19422" y="2963"/>
                </a:cubicBezTo>
                <a:cubicBezTo>
                  <a:pt x="19408" y="2973"/>
                  <a:pt x="19421" y="2991"/>
                  <a:pt x="19435" y="2991"/>
                </a:cubicBezTo>
                <a:cubicBezTo>
                  <a:pt x="19439" y="2991"/>
                  <a:pt x="19443" y="2990"/>
                  <a:pt x="19447" y="2987"/>
                </a:cubicBezTo>
                <a:cubicBezTo>
                  <a:pt x="19468" y="2970"/>
                  <a:pt x="19468" y="2937"/>
                  <a:pt x="19448" y="2919"/>
                </a:cubicBezTo>
                <a:cubicBezTo>
                  <a:pt x="19444" y="2915"/>
                  <a:pt x="19440" y="2914"/>
                  <a:pt x="19436" y="2914"/>
                </a:cubicBezTo>
                <a:close/>
                <a:moveTo>
                  <a:pt x="21959" y="2933"/>
                </a:moveTo>
                <a:cubicBezTo>
                  <a:pt x="21914" y="2933"/>
                  <a:pt x="21914" y="3005"/>
                  <a:pt x="21960" y="3005"/>
                </a:cubicBezTo>
                <a:cubicBezTo>
                  <a:pt x="22005" y="3005"/>
                  <a:pt x="22005" y="2933"/>
                  <a:pt x="21960" y="2933"/>
                </a:cubicBezTo>
                <a:cubicBezTo>
                  <a:pt x="21960" y="2933"/>
                  <a:pt x="21959" y="2933"/>
                  <a:pt x="21959" y="2933"/>
                </a:cubicBezTo>
                <a:close/>
                <a:moveTo>
                  <a:pt x="496" y="2950"/>
                </a:moveTo>
                <a:cubicBezTo>
                  <a:pt x="450" y="2950"/>
                  <a:pt x="450" y="3021"/>
                  <a:pt x="496" y="3021"/>
                </a:cubicBezTo>
                <a:cubicBezTo>
                  <a:pt x="542" y="3021"/>
                  <a:pt x="542" y="2950"/>
                  <a:pt x="496" y="2950"/>
                </a:cubicBezTo>
                <a:close/>
                <a:moveTo>
                  <a:pt x="13561" y="2936"/>
                </a:moveTo>
                <a:cubicBezTo>
                  <a:pt x="13544" y="2936"/>
                  <a:pt x="13527" y="2944"/>
                  <a:pt x="13516" y="2963"/>
                </a:cubicBezTo>
                <a:cubicBezTo>
                  <a:pt x="13504" y="2986"/>
                  <a:pt x="13511" y="3022"/>
                  <a:pt x="13535" y="3036"/>
                </a:cubicBezTo>
                <a:cubicBezTo>
                  <a:pt x="13546" y="3041"/>
                  <a:pt x="13555" y="3046"/>
                  <a:pt x="13566" y="3052"/>
                </a:cubicBezTo>
                <a:cubicBezTo>
                  <a:pt x="13574" y="3056"/>
                  <a:pt x="13584" y="3058"/>
                  <a:pt x="13593" y="3058"/>
                </a:cubicBezTo>
                <a:cubicBezTo>
                  <a:pt x="13611" y="3058"/>
                  <a:pt x="13629" y="3050"/>
                  <a:pt x="13639" y="3032"/>
                </a:cubicBezTo>
                <a:cubicBezTo>
                  <a:pt x="13654" y="3008"/>
                  <a:pt x="13645" y="2971"/>
                  <a:pt x="13619" y="2958"/>
                </a:cubicBezTo>
                <a:cubicBezTo>
                  <a:pt x="13609" y="2953"/>
                  <a:pt x="13600" y="2948"/>
                  <a:pt x="13590" y="2943"/>
                </a:cubicBezTo>
                <a:cubicBezTo>
                  <a:pt x="13581" y="2938"/>
                  <a:pt x="13571" y="2936"/>
                  <a:pt x="13561" y="2936"/>
                </a:cubicBezTo>
                <a:close/>
                <a:moveTo>
                  <a:pt x="6430" y="2964"/>
                </a:moveTo>
                <a:cubicBezTo>
                  <a:pt x="6362" y="2964"/>
                  <a:pt x="6361" y="3071"/>
                  <a:pt x="6430" y="3071"/>
                </a:cubicBezTo>
                <a:cubicBezTo>
                  <a:pt x="6500" y="3071"/>
                  <a:pt x="6500" y="2964"/>
                  <a:pt x="6430" y="2964"/>
                </a:cubicBezTo>
                <a:close/>
                <a:moveTo>
                  <a:pt x="8586" y="2988"/>
                </a:moveTo>
                <a:cubicBezTo>
                  <a:pt x="8552" y="2988"/>
                  <a:pt x="8541" y="3045"/>
                  <a:pt x="8579" y="3058"/>
                </a:cubicBezTo>
                <a:cubicBezTo>
                  <a:pt x="8594" y="3063"/>
                  <a:pt x="8609" y="3068"/>
                  <a:pt x="8623" y="3074"/>
                </a:cubicBezTo>
                <a:cubicBezTo>
                  <a:pt x="8628" y="3075"/>
                  <a:pt x="8632" y="3076"/>
                  <a:pt x="8636" y="3076"/>
                </a:cubicBezTo>
                <a:cubicBezTo>
                  <a:pt x="8671" y="3076"/>
                  <a:pt x="8682" y="3020"/>
                  <a:pt x="8643" y="3006"/>
                </a:cubicBezTo>
                <a:cubicBezTo>
                  <a:pt x="8629" y="3000"/>
                  <a:pt x="8613" y="2995"/>
                  <a:pt x="8599" y="2990"/>
                </a:cubicBezTo>
                <a:cubicBezTo>
                  <a:pt x="8594" y="2988"/>
                  <a:pt x="8590" y="2988"/>
                  <a:pt x="8586" y="2988"/>
                </a:cubicBezTo>
                <a:close/>
                <a:moveTo>
                  <a:pt x="17705" y="2994"/>
                </a:moveTo>
                <a:cubicBezTo>
                  <a:pt x="17670" y="2994"/>
                  <a:pt x="17660" y="3051"/>
                  <a:pt x="17698" y="3064"/>
                </a:cubicBezTo>
                <a:cubicBezTo>
                  <a:pt x="17714" y="3069"/>
                  <a:pt x="17729" y="3075"/>
                  <a:pt x="17743" y="3080"/>
                </a:cubicBezTo>
                <a:cubicBezTo>
                  <a:pt x="17748" y="3081"/>
                  <a:pt x="17751" y="3082"/>
                  <a:pt x="17755" y="3082"/>
                </a:cubicBezTo>
                <a:cubicBezTo>
                  <a:pt x="17790" y="3082"/>
                  <a:pt x="17802" y="3025"/>
                  <a:pt x="17762" y="3012"/>
                </a:cubicBezTo>
                <a:cubicBezTo>
                  <a:pt x="17747" y="3007"/>
                  <a:pt x="17733" y="3001"/>
                  <a:pt x="17718" y="2996"/>
                </a:cubicBezTo>
                <a:cubicBezTo>
                  <a:pt x="17714" y="2995"/>
                  <a:pt x="17709" y="2994"/>
                  <a:pt x="17705" y="2994"/>
                </a:cubicBezTo>
                <a:close/>
                <a:moveTo>
                  <a:pt x="24276" y="3000"/>
                </a:moveTo>
                <a:cubicBezTo>
                  <a:pt x="24270" y="3000"/>
                  <a:pt x="24264" y="3001"/>
                  <a:pt x="24257" y="3006"/>
                </a:cubicBezTo>
                <a:cubicBezTo>
                  <a:pt x="24242" y="3016"/>
                  <a:pt x="24228" y="3025"/>
                  <a:pt x="24213" y="3036"/>
                </a:cubicBezTo>
                <a:cubicBezTo>
                  <a:pt x="24180" y="3056"/>
                  <a:pt x="24200" y="3103"/>
                  <a:pt x="24230" y="3103"/>
                </a:cubicBezTo>
                <a:cubicBezTo>
                  <a:pt x="24236" y="3103"/>
                  <a:pt x="24243" y="3101"/>
                  <a:pt x="24249" y="3097"/>
                </a:cubicBezTo>
                <a:cubicBezTo>
                  <a:pt x="24265" y="3086"/>
                  <a:pt x="24278" y="3078"/>
                  <a:pt x="24293" y="3067"/>
                </a:cubicBezTo>
                <a:cubicBezTo>
                  <a:pt x="24325" y="3046"/>
                  <a:pt x="24306" y="3000"/>
                  <a:pt x="24276" y="3000"/>
                </a:cubicBezTo>
                <a:close/>
                <a:moveTo>
                  <a:pt x="20397" y="3033"/>
                </a:moveTo>
                <a:cubicBezTo>
                  <a:pt x="20352" y="3033"/>
                  <a:pt x="20352" y="3104"/>
                  <a:pt x="20397" y="3104"/>
                </a:cubicBezTo>
                <a:cubicBezTo>
                  <a:pt x="20397" y="3104"/>
                  <a:pt x="20398" y="3104"/>
                  <a:pt x="20398" y="3104"/>
                </a:cubicBezTo>
                <a:cubicBezTo>
                  <a:pt x="20442" y="3104"/>
                  <a:pt x="20443" y="3033"/>
                  <a:pt x="20397" y="3033"/>
                </a:cubicBezTo>
                <a:close/>
                <a:moveTo>
                  <a:pt x="18337" y="3043"/>
                </a:moveTo>
                <a:cubicBezTo>
                  <a:pt x="18293" y="3043"/>
                  <a:pt x="18292" y="3115"/>
                  <a:pt x="18338" y="3115"/>
                </a:cubicBezTo>
                <a:cubicBezTo>
                  <a:pt x="18385" y="3115"/>
                  <a:pt x="18385" y="3043"/>
                  <a:pt x="18338" y="3043"/>
                </a:cubicBezTo>
                <a:cubicBezTo>
                  <a:pt x="18338" y="3043"/>
                  <a:pt x="18338" y="3043"/>
                  <a:pt x="18337" y="3043"/>
                </a:cubicBezTo>
                <a:close/>
                <a:moveTo>
                  <a:pt x="18624" y="3030"/>
                </a:moveTo>
                <a:cubicBezTo>
                  <a:pt x="18592" y="3030"/>
                  <a:pt x="18570" y="3078"/>
                  <a:pt x="18606" y="3096"/>
                </a:cubicBezTo>
                <a:cubicBezTo>
                  <a:pt x="18616" y="3101"/>
                  <a:pt x="18625" y="3106"/>
                  <a:pt x="18636" y="3111"/>
                </a:cubicBezTo>
                <a:cubicBezTo>
                  <a:pt x="18642" y="3114"/>
                  <a:pt x="18647" y="3115"/>
                  <a:pt x="18652" y="3115"/>
                </a:cubicBezTo>
                <a:cubicBezTo>
                  <a:pt x="18685" y="3115"/>
                  <a:pt x="18707" y="3068"/>
                  <a:pt x="18672" y="3050"/>
                </a:cubicBezTo>
                <a:cubicBezTo>
                  <a:pt x="18661" y="3044"/>
                  <a:pt x="18652" y="3039"/>
                  <a:pt x="18641" y="3034"/>
                </a:cubicBezTo>
                <a:cubicBezTo>
                  <a:pt x="18635" y="3031"/>
                  <a:pt x="18630" y="3030"/>
                  <a:pt x="18624" y="3030"/>
                </a:cubicBezTo>
                <a:close/>
                <a:moveTo>
                  <a:pt x="19771" y="3031"/>
                </a:moveTo>
                <a:cubicBezTo>
                  <a:pt x="19767" y="3031"/>
                  <a:pt x="19762" y="3032"/>
                  <a:pt x="19757" y="3033"/>
                </a:cubicBezTo>
                <a:cubicBezTo>
                  <a:pt x="19716" y="3042"/>
                  <a:pt x="19729" y="3101"/>
                  <a:pt x="19766" y="3102"/>
                </a:cubicBezTo>
                <a:cubicBezTo>
                  <a:pt x="19771" y="3112"/>
                  <a:pt x="19783" y="3117"/>
                  <a:pt x="19795" y="3117"/>
                </a:cubicBezTo>
                <a:cubicBezTo>
                  <a:pt x="19801" y="3117"/>
                  <a:pt x="19808" y="3116"/>
                  <a:pt x="19813" y="3112"/>
                </a:cubicBezTo>
                <a:cubicBezTo>
                  <a:pt x="19831" y="3102"/>
                  <a:pt x="19834" y="3081"/>
                  <a:pt x="19826" y="3064"/>
                </a:cubicBezTo>
                <a:cubicBezTo>
                  <a:pt x="19817" y="3042"/>
                  <a:pt x="19794" y="3031"/>
                  <a:pt x="19771" y="3031"/>
                </a:cubicBezTo>
                <a:close/>
                <a:moveTo>
                  <a:pt x="22426" y="3040"/>
                </a:moveTo>
                <a:cubicBezTo>
                  <a:pt x="22408" y="3040"/>
                  <a:pt x="22391" y="3052"/>
                  <a:pt x="22391" y="3075"/>
                </a:cubicBezTo>
                <a:lnTo>
                  <a:pt x="22391" y="3105"/>
                </a:lnTo>
                <a:cubicBezTo>
                  <a:pt x="22390" y="3127"/>
                  <a:pt x="22407" y="3138"/>
                  <a:pt x="22425" y="3138"/>
                </a:cubicBezTo>
                <a:cubicBezTo>
                  <a:pt x="22442" y="3138"/>
                  <a:pt x="22460" y="3127"/>
                  <a:pt x="22461" y="3105"/>
                </a:cubicBezTo>
                <a:lnTo>
                  <a:pt x="22461" y="3075"/>
                </a:lnTo>
                <a:cubicBezTo>
                  <a:pt x="22461" y="3052"/>
                  <a:pt x="22443" y="3040"/>
                  <a:pt x="22426" y="3040"/>
                </a:cubicBezTo>
                <a:close/>
                <a:moveTo>
                  <a:pt x="15243" y="3095"/>
                </a:moveTo>
                <a:cubicBezTo>
                  <a:pt x="15197" y="3095"/>
                  <a:pt x="15197" y="3165"/>
                  <a:pt x="15243" y="3165"/>
                </a:cubicBezTo>
                <a:cubicBezTo>
                  <a:pt x="15289" y="3165"/>
                  <a:pt x="15289" y="3095"/>
                  <a:pt x="15243" y="3095"/>
                </a:cubicBezTo>
                <a:close/>
                <a:moveTo>
                  <a:pt x="16235" y="3097"/>
                </a:moveTo>
                <a:cubicBezTo>
                  <a:pt x="16190" y="3097"/>
                  <a:pt x="16189" y="3168"/>
                  <a:pt x="16235" y="3168"/>
                </a:cubicBezTo>
                <a:cubicBezTo>
                  <a:pt x="16280" y="3168"/>
                  <a:pt x="16280" y="3097"/>
                  <a:pt x="16235" y="3097"/>
                </a:cubicBezTo>
                <a:close/>
                <a:moveTo>
                  <a:pt x="15452" y="3154"/>
                </a:moveTo>
                <a:cubicBezTo>
                  <a:pt x="15406" y="3154"/>
                  <a:pt x="15406" y="3226"/>
                  <a:pt x="15452" y="3226"/>
                </a:cubicBezTo>
                <a:cubicBezTo>
                  <a:pt x="15453" y="3226"/>
                  <a:pt x="15453" y="3226"/>
                  <a:pt x="15453" y="3226"/>
                </a:cubicBezTo>
                <a:cubicBezTo>
                  <a:pt x="15498" y="3226"/>
                  <a:pt x="15499" y="3154"/>
                  <a:pt x="15452" y="3154"/>
                </a:cubicBezTo>
                <a:close/>
                <a:moveTo>
                  <a:pt x="12632" y="3075"/>
                </a:moveTo>
                <a:cubicBezTo>
                  <a:pt x="12618" y="3075"/>
                  <a:pt x="12604" y="3083"/>
                  <a:pt x="12600" y="3100"/>
                </a:cubicBezTo>
                <a:cubicBezTo>
                  <a:pt x="12586" y="3147"/>
                  <a:pt x="12580" y="3195"/>
                  <a:pt x="12580" y="3243"/>
                </a:cubicBezTo>
                <a:cubicBezTo>
                  <a:pt x="12579" y="3266"/>
                  <a:pt x="12597" y="3278"/>
                  <a:pt x="12615" y="3278"/>
                </a:cubicBezTo>
                <a:cubicBezTo>
                  <a:pt x="12632" y="3278"/>
                  <a:pt x="12650" y="3266"/>
                  <a:pt x="12650" y="3243"/>
                </a:cubicBezTo>
                <a:cubicBezTo>
                  <a:pt x="12652" y="3201"/>
                  <a:pt x="12657" y="3160"/>
                  <a:pt x="12668" y="3120"/>
                </a:cubicBezTo>
                <a:cubicBezTo>
                  <a:pt x="12675" y="3093"/>
                  <a:pt x="12653" y="3075"/>
                  <a:pt x="12632" y="3075"/>
                </a:cubicBezTo>
                <a:close/>
                <a:moveTo>
                  <a:pt x="18578" y="3225"/>
                </a:moveTo>
                <a:cubicBezTo>
                  <a:pt x="18532" y="3225"/>
                  <a:pt x="18532" y="3295"/>
                  <a:pt x="18578" y="3295"/>
                </a:cubicBezTo>
                <a:cubicBezTo>
                  <a:pt x="18624" y="3295"/>
                  <a:pt x="18624" y="3225"/>
                  <a:pt x="18578" y="3225"/>
                </a:cubicBezTo>
                <a:close/>
                <a:moveTo>
                  <a:pt x="21132" y="3231"/>
                </a:moveTo>
                <a:cubicBezTo>
                  <a:pt x="21086" y="3231"/>
                  <a:pt x="21086" y="3301"/>
                  <a:pt x="21132" y="3301"/>
                </a:cubicBezTo>
                <a:lnTo>
                  <a:pt x="21148" y="3301"/>
                </a:lnTo>
                <a:cubicBezTo>
                  <a:pt x="21193" y="3301"/>
                  <a:pt x="21193" y="3231"/>
                  <a:pt x="21148" y="3231"/>
                </a:cubicBezTo>
                <a:close/>
                <a:moveTo>
                  <a:pt x="21343" y="3247"/>
                </a:moveTo>
                <a:cubicBezTo>
                  <a:pt x="21297" y="3247"/>
                  <a:pt x="21297" y="3317"/>
                  <a:pt x="21343" y="3317"/>
                </a:cubicBezTo>
                <a:cubicBezTo>
                  <a:pt x="21389" y="3317"/>
                  <a:pt x="21389" y="3247"/>
                  <a:pt x="21343" y="3247"/>
                </a:cubicBezTo>
                <a:close/>
                <a:moveTo>
                  <a:pt x="18158" y="3174"/>
                </a:moveTo>
                <a:cubicBezTo>
                  <a:pt x="18111" y="3174"/>
                  <a:pt x="18081" y="3244"/>
                  <a:pt x="18131" y="3274"/>
                </a:cubicBezTo>
                <a:cubicBezTo>
                  <a:pt x="18155" y="3289"/>
                  <a:pt x="18180" y="3304"/>
                  <a:pt x="18205" y="3319"/>
                </a:cubicBezTo>
                <a:cubicBezTo>
                  <a:pt x="18214" y="3324"/>
                  <a:pt x="18223" y="3326"/>
                  <a:pt x="18232" y="3326"/>
                </a:cubicBezTo>
                <a:cubicBezTo>
                  <a:pt x="18278" y="3326"/>
                  <a:pt x="18309" y="3257"/>
                  <a:pt x="18260" y="3227"/>
                </a:cubicBezTo>
                <a:cubicBezTo>
                  <a:pt x="18236" y="3211"/>
                  <a:pt x="18211" y="3196"/>
                  <a:pt x="18185" y="3183"/>
                </a:cubicBezTo>
                <a:cubicBezTo>
                  <a:pt x="18176" y="3177"/>
                  <a:pt x="18166" y="3174"/>
                  <a:pt x="18158" y="3174"/>
                </a:cubicBezTo>
                <a:close/>
                <a:moveTo>
                  <a:pt x="3080" y="3181"/>
                </a:moveTo>
                <a:cubicBezTo>
                  <a:pt x="3056" y="3181"/>
                  <a:pt x="3036" y="3197"/>
                  <a:pt x="3028" y="3219"/>
                </a:cubicBezTo>
                <a:cubicBezTo>
                  <a:pt x="3023" y="3235"/>
                  <a:pt x="3017" y="3249"/>
                  <a:pt x="3012" y="3263"/>
                </a:cubicBezTo>
                <a:cubicBezTo>
                  <a:pt x="3004" y="3291"/>
                  <a:pt x="3023" y="3322"/>
                  <a:pt x="3049" y="3329"/>
                </a:cubicBezTo>
                <a:cubicBezTo>
                  <a:pt x="3053" y="3330"/>
                  <a:pt x="3057" y="3331"/>
                  <a:pt x="3062" y="3331"/>
                </a:cubicBezTo>
                <a:cubicBezTo>
                  <a:pt x="3086" y="3331"/>
                  <a:pt x="3107" y="3314"/>
                  <a:pt x="3115" y="3292"/>
                </a:cubicBezTo>
                <a:cubicBezTo>
                  <a:pt x="3120" y="3277"/>
                  <a:pt x="3125" y="3262"/>
                  <a:pt x="3130" y="3248"/>
                </a:cubicBezTo>
                <a:cubicBezTo>
                  <a:pt x="3140" y="3220"/>
                  <a:pt x="3120" y="3189"/>
                  <a:pt x="3094" y="3183"/>
                </a:cubicBezTo>
                <a:cubicBezTo>
                  <a:pt x="3089" y="3181"/>
                  <a:pt x="3084" y="3181"/>
                  <a:pt x="3080" y="3181"/>
                </a:cubicBezTo>
                <a:close/>
                <a:moveTo>
                  <a:pt x="10497" y="3263"/>
                </a:moveTo>
                <a:cubicBezTo>
                  <a:pt x="10452" y="3263"/>
                  <a:pt x="10450" y="3335"/>
                  <a:pt x="10497" y="3335"/>
                </a:cubicBezTo>
                <a:lnTo>
                  <a:pt x="10513" y="3335"/>
                </a:lnTo>
                <a:cubicBezTo>
                  <a:pt x="10559" y="3335"/>
                  <a:pt x="10559" y="3263"/>
                  <a:pt x="10513" y="3263"/>
                </a:cubicBezTo>
                <a:close/>
                <a:moveTo>
                  <a:pt x="11894" y="3205"/>
                </a:moveTo>
                <a:cubicBezTo>
                  <a:pt x="11868" y="3205"/>
                  <a:pt x="11841" y="3222"/>
                  <a:pt x="11841" y="3257"/>
                </a:cubicBezTo>
                <a:lnTo>
                  <a:pt x="11841" y="3301"/>
                </a:lnTo>
                <a:cubicBezTo>
                  <a:pt x="11841" y="3335"/>
                  <a:pt x="11868" y="3353"/>
                  <a:pt x="11895" y="3353"/>
                </a:cubicBezTo>
                <a:cubicBezTo>
                  <a:pt x="11922" y="3353"/>
                  <a:pt x="11948" y="3336"/>
                  <a:pt x="11948" y="3301"/>
                </a:cubicBezTo>
                <a:lnTo>
                  <a:pt x="11948" y="3257"/>
                </a:lnTo>
                <a:cubicBezTo>
                  <a:pt x="11948" y="3222"/>
                  <a:pt x="11921" y="3205"/>
                  <a:pt x="11894" y="3205"/>
                </a:cubicBezTo>
                <a:close/>
                <a:moveTo>
                  <a:pt x="14240" y="3240"/>
                </a:moveTo>
                <a:cubicBezTo>
                  <a:pt x="14199" y="3240"/>
                  <a:pt x="14162" y="3293"/>
                  <a:pt x="14199" y="3330"/>
                </a:cubicBezTo>
                <a:lnTo>
                  <a:pt x="14215" y="3346"/>
                </a:lnTo>
                <a:cubicBezTo>
                  <a:pt x="14226" y="3357"/>
                  <a:pt x="14239" y="3362"/>
                  <a:pt x="14251" y="3362"/>
                </a:cubicBezTo>
                <a:cubicBezTo>
                  <a:pt x="14292" y="3362"/>
                  <a:pt x="14329" y="3309"/>
                  <a:pt x="14292" y="3272"/>
                </a:cubicBezTo>
                <a:lnTo>
                  <a:pt x="14276" y="3256"/>
                </a:lnTo>
                <a:cubicBezTo>
                  <a:pt x="14265" y="3245"/>
                  <a:pt x="14252" y="3240"/>
                  <a:pt x="14240" y="3240"/>
                </a:cubicBezTo>
                <a:close/>
                <a:moveTo>
                  <a:pt x="12257" y="3267"/>
                </a:moveTo>
                <a:cubicBezTo>
                  <a:pt x="12230" y="3267"/>
                  <a:pt x="12206" y="3302"/>
                  <a:pt x="12230" y="3327"/>
                </a:cubicBezTo>
                <a:cubicBezTo>
                  <a:pt x="12240" y="3338"/>
                  <a:pt x="12251" y="3347"/>
                  <a:pt x="12260" y="3358"/>
                </a:cubicBezTo>
                <a:cubicBezTo>
                  <a:pt x="12268" y="3365"/>
                  <a:pt x="12276" y="3368"/>
                  <a:pt x="12284" y="3368"/>
                </a:cubicBezTo>
                <a:cubicBezTo>
                  <a:pt x="12312" y="3368"/>
                  <a:pt x="12336" y="3333"/>
                  <a:pt x="12310" y="3308"/>
                </a:cubicBezTo>
                <a:cubicBezTo>
                  <a:pt x="12299" y="3298"/>
                  <a:pt x="12289" y="3288"/>
                  <a:pt x="12280" y="3278"/>
                </a:cubicBezTo>
                <a:cubicBezTo>
                  <a:pt x="12273" y="3270"/>
                  <a:pt x="12265" y="3267"/>
                  <a:pt x="12257" y="3267"/>
                </a:cubicBezTo>
                <a:close/>
                <a:moveTo>
                  <a:pt x="7628" y="3226"/>
                </a:moveTo>
                <a:cubicBezTo>
                  <a:pt x="7607" y="3226"/>
                  <a:pt x="7585" y="3243"/>
                  <a:pt x="7590" y="3270"/>
                </a:cubicBezTo>
                <a:lnTo>
                  <a:pt x="7606" y="3345"/>
                </a:lnTo>
                <a:cubicBezTo>
                  <a:pt x="7610" y="3363"/>
                  <a:pt x="7623" y="3370"/>
                  <a:pt x="7637" y="3370"/>
                </a:cubicBezTo>
                <a:cubicBezTo>
                  <a:pt x="7657" y="3370"/>
                  <a:pt x="7680" y="3353"/>
                  <a:pt x="7674" y="3326"/>
                </a:cubicBezTo>
                <a:lnTo>
                  <a:pt x="7658" y="3252"/>
                </a:lnTo>
                <a:cubicBezTo>
                  <a:pt x="7655" y="3234"/>
                  <a:pt x="7642" y="3226"/>
                  <a:pt x="7628" y="3226"/>
                </a:cubicBezTo>
                <a:close/>
                <a:moveTo>
                  <a:pt x="8168" y="3301"/>
                </a:moveTo>
                <a:cubicBezTo>
                  <a:pt x="8122" y="3301"/>
                  <a:pt x="8122" y="3372"/>
                  <a:pt x="8168" y="3372"/>
                </a:cubicBezTo>
                <a:cubicBezTo>
                  <a:pt x="8213" y="3372"/>
                  <a:pt x="8213" y="3301"/>
                  <a:pt x="8168" y="3301"/>
                </a:cubicBezTo>
                <a:close/>
                <a:moveTo>
                  <a:pt x="20746" y="3274"/>
                </a:moveTo>
                <a:cubicBezTo>
                  <a:pt x="20722" y="3274"/>
                  <a:pt x="20698" y="3300"/>
                  <a:pt x="20711" y="3327"/>
                </a:cubicBezTo>
                <a:cubicBezTo>
                  <a:pt x="20716" y="3338"/>
                  <a:pt x="20722" y="3347"/>
                  <a:pt x="20727" y="3358"/>
                </a:cubicBezTo>
                <a:cubicBezTo>
                  <a:pt x="20734" y="3370"/>
                  <a:pt x="20744" y="3376"/>
                  <a:pt x="20755" y="3376"/>
                </a:cubicBezTo>
                <a:cubicBezTo>
                  <a:pt x="20778" y="3376"/>
                  <a:pt x="20803" y="3350"/>
                  <a:pt x="20789" y="3322"/>
                </a:cubicBezTo>
                <a:cubicBezTo>
                  <a:pt x="20784" y="3311"/>
                  <a:pt x="20778" y="3303"/>
                  <a:pt x="20773" y="3293"/>
                </a:cubicBezTo>
                <a:cubicBezTo>
                  <a:pt x="20766" y="3280"/>
                  <a:pt x="20756" y="3274"/>
                  <a:pt x="20746" y="3274"/>
                </a:cubicBezTo>
                <a:close/>
                <a:moveTo>
                  <a:pt x="5619" y="3310"/>
                </a:moveTo>
                <a:cubicBezTo>
                  <a:pt x="5572" y="3310"/>
                  <a:pt x="5572" y="3382"/>
                  <a:pt x="5619" y="3382"/>
                </a:cubicBezTo>
                <a:cubicBezTo>
                  <a:pt x="5665" y="3382"/>
                  <a:pt x="5665" y="3310"/>
                  <a:pt x="5619" y="3310"/>
                </a:cubicBezTo>
                <a:close/>
                <a:moveTo>
                  <a:pt x="4116" y="3291"/>
                </a:moveTo>
                <a:cubicBezTo>
                  <a:pt x="4089" y="3291"/>
                  <a:pt x="4065" y="3327"/>
                  <a:pt x="4090" y="3351"/>
                </a:cubicBezTo>
                <a:lnTo>
                  <a:pt x="4120" y="3382"/>
                </a:lnTo>
                <a:cubicBezTo>
                  <a:pt x="4128" y="3389"/>
                  <a:pt x="4136" y="3393"/>
                  <a:pt x="4144" y="3393"/>
                </a:cubicBezTo>
                <a:cubicBezTo>
                  <a:pt x="4171" y="3393"/>
                  <a:pt x="4196" y="3356"/>
                  <a:pt x="4170" y="3331"/>
                </a:cubicBezTo>
                <a:lnTo>
                  <a:pt x="4140" y="3301"/>
                </a:lnTo>
                <a:cubicBezTo>
                  <a:pt x="4133" y="3294"/>
                  <a:pt x="4124" y="3291"/>
                  <a:pt x="4116" y="3291"/>
                </a:cubicBezTo>
                <a:close/>
                <a:moveTo>
                  <a:pt x="2405" y="3271"/>
                </a:moveTo>
                <a:cubicBezTo>
                  <a:pt x="2377" y="3271"/>
                  <a:pt x="2353" y="3307"/>
                  <a:pt x="2378" y="3331"/>
                </a:cubicBezTo>
                <a:cubicBezTo>
                  <a:pt x="2398" y="3351"/>
                  <a:pt x="2418" y="3372"/>
                  <a:pt x="2439" y="3392"/>
                </a:cubicBezTo>
                <a:cubicBezTo>
                  <a:pt x="2446" y="3399"/>
                  <a:pt x="2455" y="3402"/>
                  <a:pt x="2462" y="3402"/>
                </a:cubicBezTo>
                <a:cubicBezTo>
                  <a:pt x="2490" y="3402"/>
                  <a:pt x="2513" y="3366"/>
                  <a:pt x="2488" y="3342"/>
                </a:cubicBezTo>
                <a:cubicBezTo>
                  <a:pt x="2467" y="3322"/>
                  <a:pt x="2449" y="3301"/>
                  <a:pt x="2429" y="3282"/>
                </a:cubicBezTo>
                <a:cubicBezTo>
                  <a:pt x="2421" y="3274"/>
                  <a:pt x="2413" y="3271"/>
                  <a:pt x="2405" y="3271"/>
                </a:cubicBezTo>
                <a:close/>
                <a:moveTo>
                  <a:pt x="4807" y="3304"/>
                </a:moveTo>
                <a:cubicBezTo>
                  <a:pt x="4738" y="3304"/>
                  <a:pt x="4738" y="3411"/>
                  <a:pt x="4807" y="3411"/>
                </a:cubicBezTo>
                <a:cubicBezTo>
                  <a:pt x="4807" y="3411"/>
                  <a:pt x="4808" y="3411"/>
                  <a:pt x="4809" y="3411"/>
                </a:cubicBezTo>
                <a:cubicBezTo>
                  <a:pt x="4875" y="3411"/>
                  <a:pt x="4875" y="3305"/>
                  <a:pt x="4807" y="3304"/>
                </a:cubicBezTo>
                <a:close/>
                <a:moveTo>
                  <a:pt x="9310" y="3350"/>
                </a:moveTo>
                <a:cubicBezTo>
                  <a:pt x="9264" y="3350"/>
                  <a:pt x="9264" y="3420"/>
                  <a:pt x="9310" y="3420"/>
                </a:cubicBezTo>
                <a:cubicBezTo>
                  <a:pt x="9355" y="3420"/>
                  <a:pt x="9355" y="3350"/>
                  <a:pt x="9310" y="3350"/>
                </a:cubicBezTo>
                <a:close/>
                <a:moveTo>
                  <a:pt x="20097" y="3255"/>
                </a:moveTo>
                <a:cubicBezTo>
                  <a:pt x="20056" y="3255"/>
                  <a:pt x="20019" y="3309"/>
                  <a:pt x="20057" y="3346"/>
                </a:cubicBezTo>
                <a:cubicBezTo>
                  <a:pt x="20082" y="3370"/>
                  <a:pt x="20107" y="3395"/>
                  <a:pt x="20132" y="3421"/>
                </a:cubicBezTo>
                <a:cubicBezTo>
                  <a:pt x="20143" y="3433"/>
                  <a:pt x="20155" y="3437"/>
                  <a:pt x="20168" y="3437"/>
                </a:cubicBezTo>
                <a:cubicBezTo>
                  <a:pt x="20208" y="3437"/>
                  <a:pt x="20244" y="3384"/>
                  <a:pt x="20207" y="3347"/>
                </a:cubicBezTo>
                <a:cubicBezTo>
                  <a:pt x="20182" y="3322"/>
                  <a:pt x="20158" y="3298"/>
                  <a:pt x="20133" y="3272"/>
                </a:cubicBezTo>
                <a:cubicBezTo>
                  <a:pt x="20122" y="3260"/>
                  <a:pt x="20109" y="3255"/>
                  <a:pt x="20097" y="3255"/>
                </a:cubicBezTo>
                <a:close/>
                <a:moveTo>
                  <a:pt x="408" y="3344"/>
                </a:moveTo>
                <a:cubicBezTo>
                  <a:pt x="394" y="3344"/>
                  <a:pt x="380" y="3351"/>
                  <a:pt x="374" y="3368"/>
                </a:cubicBezTo>
                <a:cubicBezTo>
                  <a:pt x="369" y="3384"/>
                  <a:pt x="364" y="3398"/>
                  <a:pt x="359" y="3413"/>
                </a:cubicBezTo>
                <a:cubicBezTo>
                  <a:pt x="350" y="3439"/>
                  <a:pt x="371" y="3457"/>
                  <a:pt x="393" y="3457"/>
                </a:cubicBezTo>
                <a:cubicBezTo>
                  <a:pt x="407" y="3457"/>
                  <a:pt x="421" y="3449"/>
                  <a:pt x="427" y="3432"/>
                </a:cubicBezTo>
                <a:cubicBezTo>
                  <a:pt x="432" y="3416"/>
                  <a:pt x="437" y="3403"/>
                  <a:pt x="442" y="3388"/>
                </a:cubicBezTo>
                <a:cubicBezTo>
                  <a:pt x="451" y="3361"/>
                  <a:pt x="429" y="3344"/>
                  <a:pt x="408" y="3344"/>
                </a:cubicBezTo>
                <a:close/>
                <a:moveTo>
                  <a:pt x="17183" y="3307"/>
                </a:moveTo>
                <a:cubicBezTo>
                  <a:pt x="17142" y="3307"/>
                  <a:pt x="17106" y="3360"/>
                  <a:pt x="17143" y="3398"/>
                </a:cubicBezTo>
                <a:lnTo>
                  <a:pt x="17188" y="3442"/>
                </a:lnTo>
                <a:cubicBezTo>
                  <a:pt x="17199" y="3453"/>
                  <a:pt x="17212" y="3458"/>
                  <a:pt x="17224" y="3458"/>
                </a:cubicBezTo>
                <a:cubicBezTo>
                  <a:pt x="17264" y="3458"/>
                  <a:pt x="17301" y="3405"/>
                  <a:pt x="17264" y="3368"/>
                </a:cubicBezTo>
                <a:lnTo>
                  <a:pt x="17220" y="3324"/>
                </a:lnTo>
                <a:cubicBezTo>
                  <a:pt x="17208" y="3312"/>
                  <a:pt x="17195" y="3307"/>
                  <a:pt x="17183" y="3307"/>
                </a:cubicBezTo>
                <a:close/>
                <a:moveTo>
                  <a:pt x="15245" y="3363"/>
                </a:moveTo>
                <a:cubicBezTo>
                  <a:pt x="15175" y="3363"/>
                  <a:pt x="15175" y="3471"/>
                  <a:pt x="15245" y="3471"/>
                </a:cubicBezTo>
                <a:cubicBezTo>
                  <a:pt x="15313" y="3471"/>
                  <a:pt x="15313" y="3363"/>
                  <a:pt x="15245" y="3363"/>
                </a:cubicBezTo>
                <a:close/>
                <a:moveTo>
                  <a:pt x="1803" y="3344"/>
                </a:moveTo>
                <a:cubicBezTo>
                  <a:pt x="1763" y="3344"/>
                  <a:pt x="1727" y="3398"/>
                  <a:pt x="1763" y="3435"/>
                </a:cubicBezTo>
                <a:cubicBezTo>
                  <a:pt x="1773" y="3445"/>
                  <a:pt x="1783" y="3455"/>
                  <a:pt x="1792" y="3465"/>
                </a:cubicBezTo>
                <a:cubicBezTo>
                  <a:pt x="1802" y="3477"/>
                  <a:pt x="1815" y="3481"/>
                  <a:pt x="1827" y="3481"/>
                </a:cubicBezTo>
                <a:cubicBezTo>
                  <a:pt x="1867" y="3481"/>
                  <a:pt x="1904" y="3428"/>
                  <a:pt x="1868" y="3390"/>
                </a:cubicBezTo>
                <a:cubicBezTo>
                  <a:pt x="1858" y="3380"/>
                  <a:pt x="1848" y="3369"/>
                  <a:pt x="1839" y="3361"/>
                </a:cubicBezTo>
                <a:cubicBezTo>
                  <a:pt x="1828" y="3349"/>
                  <a:pt x="1816" y="3344"/>
                  <a:pt x="1803" y="3344"/>
                </a:cubicBezTo>
                <a:close/>
                <a:moveTo>
                  <a:pt x="5170" y="3352"/>
                </a:moveTo>
                <a:cubicBezTo>
                  <a:pt x="5146" y="3352"/>
                  <a:pt x="5126" y="3368"/>
                  <a:pt x="5118" y="3390"/>
                </a:cubicBezTo>
                <a:cubicBezTo>
                  <a:pt x="5113" y="3405"/>
                  <a:pt x="5107" y="3420"/>
                  <a:pt x="5102" y="3435"/>
                </a:cubicBezTo>
                <a:cubicBezTo>
                  <a:pt x="5092" y="3462"/>
                  <a:pt x="5113" y="3494"/>
                  <a:pt x="5139" y="3500"/>
                </a:cubicBezTo>
                <a:cubicBezTo>
                  <a:pt x="5144" y="3501"/>
                  <a:pt x="5148" y="3502"/>
                  <a:pt x="5153" y="3502"/>
                </a:cubicBezTo>
                <a:cubicBezTo>
                  <a:pt x="5177" y="3502"/>
                  <a:pt x="5197" y="3485"/>
                  <a:pt x="5205" y="3463"/>
                </a:cubicBezTo>
                <a:cubicBezTo>
                  <a:pt x="5210" y="3449"/>
                  <a:pt x="5215" y="3434"/>
                  <a:pt x="5220" y="3419"/>
                </a:cubicBezTo>
                <a:cubicBezTo>
                  <a:pt x="5231" y="3392"/>
                  <a:pt x="5210" y="3361"/>
                  <a:pt x="5184" y="3353"/>
                </a:cubicBezTo>
                <a:cubicBezTo>
                  <a:pt x="5179" y="3352"/>
                  <a:pt x="5175" y="3352"/>
                  <a:pt x="5170" y="3352"/>
                </a:cubicBezTo>
                <a:close/>
                <a:moveTo>
                  <a:pt x="8571" y="3378"/>
                </a:moveTo>
                <a:cubicBezTo>
                  <a:pt x="8558" y="3378"/>
                  <a:pt x="8545" y="3386"/>
                  <a:pt x="8541" y="3404"/>
                </a:cubicBezTo>
                <a:lnTo>
                  <a:pt x="8526" y="3478"/>
                </a:lnTo>
                <a:cubicBezTo>
                  <a:pt x="8520" y="3506"/>
                  <a:pt x="8542" y="3523"/>
                  <a:pt x="8563" y="3523"/>
                </a:cubicBezTo>
                <a:cubicBezTo>
                  <a:pt x="8577" y="3523"/>
                  <a:pt x="8590" y="3515"/>
                  <a:pt x="8594" y="3498"/>
                </a:cubicBezTo>
                <a:lnTo>
                  <a:pt x="8609" y="3424"/>
                </a:lnTo>
                <a:cubicBezTo>
                  <a:pt x="8614" y="3396"/>
                  <a:pt x="8592" y="3378"/>
                  <a:pt x="8571" y="3378"/>
                </a:cubicBezTo>
                <a:close/>
                <a:moveTo>
                  <a:pt x="17691" y="3432"/>
                </a:moveTo>
                <a:cubicBezTo>
                  <a:pt x="17673" y="3432"/>
                  <a:pt x="17655" y="3443"/>
                  <a:pt x="17655" y="3467"/>
                </a:cubicBezTo>
                <a:lnTo>
                  <a:pt x="17655" y="3497"/>
                </a:lnTo>
                <a:cubicBezTo>
                  <a:pt x="17655" y="3519"/>
                  <a:pt x="17673" y="3531"/>
                  <a:pt x="17691" y="3531"/>
                </a:cubicBezTo>
                <a:cubicBezTo>
                  <a:pt x="17708" y="3531"/>
                  <a:pt x="17726" y="3519"/>
                  <a:pt x="17726" y="3497"/>
                </a:cubicBezTo>
                <a:lnTo>
                  <a:pt x="17726" y="3467"/>
                </a:lnTo>
                <a:cubicBezTo>
                  <a:pt x="17726" y="3443"/>
                  <a:pt x="17708" y="3432"/>
                  <a:pt x="17691" y="3432"/>
                </a:cubicBezTo>
                <a:close/>
                <a:moveTo>
                  <a:pt x="1233" y="3415"/>
                </a:moveTo>
                <a:cubicBezTo>
                  <a:pt x="1213" y="3415"/>
                  <a:pt x="1195" y="3425"/>
                  <a:pt x="1184" y="3441"/>
                </a:cubicBezTo>
                <a:cubicBezTo>
                  <a:pt x="1174" y="3457"/>
                  <a:pt x="1165" y="3472"/>
                  <a:pt x="1155" y="3486"/>
                </a:cubicBezTo>
                <a:cubicBezTo>
                  <a:pt x="1139" y="3509"/>
                  <a:pt x="1149" y="3545"/>
                  <a:pt x="1174" y="3560"/>
                </a:cubicBezTo>
                <a:cubicBezTo>
                  <a:pt x="1182" y="3565"/>
                  <a:pt x="1191" y="3567"/>
                  <a:pt x="1200" y="3567"/>
                </a:cubicBezTo>
                <a:cubicBezTo>
                  <a:pt x="1218" y="3567"/>
                  <a:pt x="1236" y="3557"/>
                  <a:pt x="1247" y="3540"/>
                </a:cubicBezTo>
                <a:cubicBezTo>
                  <a:pt x="1257" y="3524"/>
                  <a:pt x="1267" y="3509"/>
                  <a:pt x="1277" y="3495"/>
                </a:cubicBezTo>
                <a:cubicBezTo>
                  <a:pt x="1293" y="3472"/>
                  <a:pt x="1283" y="3436"/>
                  <a:pt x="1257" y="3421"/>
                </a:cubicBezTo>
                <a:cubicBezTo>
                  <a:pt x="1249" y="3417"/>
                  <a:pt x="1241" y="3415"/>
                  <a:pt x="1233" y="3415"/>
                </a:cubicBezTo>
                <a:close/>
                <a:moveTo>
                  <a:pt x="24726" y="3463"/>
                </a:moveTo>
                <a:cubicBezTo>
                  <a:pt x="24655" y="3463"/>
                  <a:pt x="24655" y="3571"/>
                  <a:pt x="24726" y="3571"/>
                </a:cubicBezTo>
                <a:cubicBezTo>
                  <a:pt x="24795" y="3571"/>
                  <a:pt x="24795" y="3463"/>
                  <a:pt x="24726" y="3463"/>
                </a:cubicBezTo>
                <a:close/>
                <a:moveTo>
                  <a:pt x="22304" y="3504"/>
                </a:moveTo>
                <a:cubicBezTo>
                  <a:pt x="22259" y="3504"/>
                  <a:pt x="22259" y="3575"/>
                  <a:pt x="22304" y="3575"/>
                </a:cubicBezTo>
                <a:cubicBezTo>
                  <a:pt x="22350" y="3575"/>
                  <a:pt x="22350" y="3504"/>
                  <a:pt x="22304" y="3504"/>
                </a:cubicBezTo>
                <a:close/>
                <a:moveTo>
                  <a:pt x="16262" y="3513"/>
                </a:moveTo>
                <a:cubicBezTo>
                  <a:pt x="16228" y="3513"/>
                  <a:pt x="16216" y="3572"/>
                  <a:pt x="16254" y="3584"/>
                </a:cubicBezTo>
                <a:cubicBezTo>
                  <a:pt x="16268" y="3589"/>
                  <a:pt x="16284" y="3594"/>
                  <a:pt x="16299" y="3602"/>
                </a:cubicBezTo>
                <a:cubicBezTo>
                  <a:pt x="16303" y="3603"/>
                  <a:pt x="16307" y="3604"/>
                  <a:pt x="16311" y="3604"/>
                </a:cubicBezTo>
                <a:cubicBezTo>
                  <a:pt x="16346" y="3604"/>
                  <a:pt x="16357" y="3546"/>
                  <a:pt x="16319" y="3534"/>
                </a:cubicBezTo>
                <a:cubicBezTo>
                  <a:pt x="16304" y="3528"/>
                  <a:pt x="16288" y="3523"/>
                  <a:pt x="16274" y="3516"/>
                </a:cubicBezTo>
                <a:cubicBezTo>
                  <a:pt x="16269" y="3514"/>
                  <a:pt x="16265" y="3513"/>
                  <a:pt x="16262" y="3513"/>
                </a:cubicBezTo>
                <a:close/>
                <a:moveTo>
                  <a:pt x="6128" y="3522"/>
                </a:moveTo>
                <a:cubicBezTo>
                  <a:pt x="6110" y="3522"/>
                  <a:pt x="6092" y="3534"/>
                  <a:pt x="6092" y="3557"/>
                </a:cubicBezTo>
                <a:lnTo>
                  <a:pt x="6092" y="3572"/>
                </a:lnTo>
                <a:cubicBezTo>
                  <a:pt x="6092" y="3595"/>
                  <a:pt x="6110" y="3607"/>
                  <a:pt x="6128" y="3607"/>
                </a:cubicBezTo>
                <a:cubicBezTo>
                  <a:pt x="6145" y="3607"/>
                  <a:pt x="6163" y="3595"/>
                  <a:pt x="6163" y="3572"/>
                </a:cubicBezTo>
                <a:lnTo>
                  <a:pt x="6163" y="3557"/>
                </a:lnTo>
                <a:cubicBezTo>
                  <a:pt x="6163" y="3534"/>
                  <a:pt x="6145" y="3522"/>
                  <a:pt x="6128" y="3522"/>
                </a:cubicBezTo>
                <a:close/>
                <a:moveTo>
                  <a:pt x="15948" y="3562"/>
                </a:moveTo>
                <a:cubicBezTo>
                  <a:pt x="15902" y="3562"/>
                  <a:pt x="15902" y="3632"/>
                  <a:pt x="15948" y="3632"/>
                </a:cubicBezTo>
                <a:lnTo>
                  <a:pt x="15964" y="3632"/>
                </a:lnTo>
                <a:cubicBezTo>
                  <a:pt x="15964" y="3632"/>
                  <a:pt x="15964" y="3632"/>
                  <a:pt x="15965" y="3632"/>
                </a:cubicBezTo>
                <a:cubicBezTo>
                  <a:pt x="16010" y="3632"/>
                  <a:pt x="16009" y="3562"/>
                  <a:pt x="15964" y="3562"/>
                </a:cubicBezTo>
                <a:close/>
                <a:moveTo>
                  <a:pt x="15149" y="3500"/>
                </a:moveTo>
                <a:cubicBezTo>
                  <a:pt x="15140" y="3500"/>
                  <a:pt x="15132" y="3503"/>
                  <a:pt x="15127" y="3511"/>
                </a:cubicBezTo>
                <a:cubicBezTo>
                  <a:pt x="15107" y="3536"/>
                  <a:pt x="15086" y="3561"/>
                  <a:pt x="15066" y="3586"/>
                </a:cubicBezTo>
                <a:cubicBezTo>
                  <a:pt x="15054" y="3602"/>
                  <a:pt x="15052" y="3620"/>
                  <a:pt x="15066" y="3635"/>
                </a:cubicBezTo>
                <a:cubicBezTo>
                  <a:pt x="15072" y="3641"/>
                  <a:pt x="15083" y="3645"/>
                  <a:pt x="15093" y="3645"/>
                </a:cubicBezTo>
                <a:cubicBezTo>
                  <a:pt x="15102" y="3645"/>
                  <a:pt x="15111" y="3642"/>
                  <a:pt x="15116" y="3635"/>
                </a:cubicBezTo>
                <a:cubicBezTo>
                  <a:pt x="15136" y="3610"/>
                  <a:pt x="15157" y="3586"/>
                  <a:pt x="15177" y="3561"/>
                </a:cubicBezTo>
                <a:cubicBezTo>
                  <a:pt x="15188" y="3545"/>
                  <a:pt x="15190" y="3525"/>
                  <a:pt x="15177" y="3511"/>
                </a:cubicBezTo>
                <a:cubicBezTo>
                  <a:pt x="15170" y="3504"/>
                  <a:pt x="15159" y="3500"/>
                  <a:pt x="15149" y="3500"/>
                </a:cubicBezTo>
                <a:close/>
                <a:moveTo>
                  <a:pt x="19657" y="3603"/>
                </a:moveTo>
                <a:cubicBezTo>
                  <a:pt x="19613" y="3603"/>
                  <a:pt x="19614" y="3673"/>
                  <a:pt x="19658" y="3673"/>
                </a:cubicBezTo>
                <a:cubicBezTo>
                  <a:pt x="19705" y="3673"/>
                  <a:pt x="19705" y="3603"/>
                  <a:pt x="19658" y="3603"/>
                </a:cubicBezTo>
                <a:cubicBezTo>
                  <a:pt x="19658" y="3603"/>
                  <a:pt x="19658" y="3603"/>
                  <a:pt x="19657" y="3603"/>
                </a:cubicBezTo>
                <a:close/>
                <a:moveTo>
                  <a:pt x="4055" y="3592"/>
                </a:moveTo>
                <a:cubicBezTo>
                  <a:pt x="4037" y="3592"/>
                  <a:pt x="4020" y="3603"/>
                  <a:pt x="4020" y="3626"/>
                </a:cubicBezTo>
                <a:lnTo>
                  <a:pt x="4020" y="3641"/>
                </a:lnTo>
                <a:cubicBezTo>
                  <a:pt x="4020" y="3664"/>
                  <a:pt x="4037" y="3676"/>
                  <a:pt x="4055" y="3676"/>
                </a:cubicBezTo>
                <a:cubicBezTo>
                  <a:pt x="4073" y="3676"/>
                  <a:pt x="4090" y="3664"/>
                  <a:pt x="4090" y="3641"/>
                </a:cubicBezTo>
                <a:lnTo>
                  <a:pt x="4090" y="3626"/>
                </a:lnTo>
                <a:cubicBezTo>
                  <a:pt x="4090" y="3603"/>
                  <a:pt x="4073" y="3592"/>
                  <a:pt x="4055" y="3592"/>
                </a:cubicBezTo>
                <a:close/>
                <a:moveTo>
                  <a:pt x="21734" y="3594"/>
                </a:moveTo>
                <a:cubicBezTo>
                  <a:pt x="21724" y="3594"/>
                  <a:pt x="21715" y="3597"/>
                  <a:pt x="21708" y="3604"/>
                </a:cubicBezTo>
                <a:cubicBezTo>
                  <a:pt x="21702" y="3608"/>
                  <a:pt x="21696" y="3609"/>
                  <a:pt x="21689" y="3609"/>
                </a:cubicBezTo>
                <a:cubicBezTo>
                  <a:pt x="21687" y="3609"/>
                  <a:pt x="21684" y="3609"/>
                  <a:pt x="21681" y="3609"/>
                </a:cubicBezTo>
                <a:cubicBezTo>
                  <a:pt x="21678" y="3608"/>
                  <a:pt x="21675" y="3608"/>
                  <a:pt x="21672" y="3608"/>
                </a:cubicBezTo>
                <a:cubicBezTo>
                  <a:pt x="21635" y="3608"/>
                  <a:pt x="21621" y="3668"/>
                  <a:pt x="21662" y="3677"/>
                </a:cubicBezTo>
                <a:cubicBezTo>
                  <a:pt x="21672" y="3680"/>
                  <a:pt x="21681" y="3681"/>
                  <a:pt x="21689" y="3681"/>
                </a:cubicBezTo>
                <a:cubicBezTo>
                  <a:pt x="21714" y="3681"/>
                  <a:pt x="21737" y="3671"/>
                  <a:pt x="21757" y="3654"/>
                </a:cubicBezTo>
                <a:cubicBezTo>
                  <a:pt x="21772" y="3641"/>
                  <a:pt x="21769" y="3615"/>
                  <a:pt x="21758" y="3604"/>
                </a:cubicBezTo>
                <a:cubicBezTo>
                  <a:pt x="21751" y="3597"/>
                  <a:pt x="21742" y="3594"/>
                  <a:pt x="21734" y="3594"/>
                </a:cubicBezTo>
                <a:close/>
                <a:moveTo>
                  <a:pt x="22992" y="3567"/>
                </a:moveTo>
                <a:cubicBezTo>
                  <a:pt x="22984" y="3567"/>
                  <a:pt x="22976" y="3570"/>
                  <a:pt x="22969" y="3578"/>
                </a:cubicBezTo>
                <a:lnTo>
                  <a:pt x="22925" y="3623"/>
                </a:lnTo>
                <a:cubicBezTo>
                  <a:pt x="22900" y="3647"/>
                  <a:pt x="22923" y="3682"/>
                  <a:pt x="22950" y="3682"/>
                </a:cubicBezTo>
                <a:cubicBezTo>
                  <a:pt x="22958" y="3682"/>
                  <a:pt x="22967" y="3679"/>
                  <a:pt x="22974" y="3672"/>
                </a:cubicBezTo>
                <a:lnTo>
                  <a:pt x="23019" y="3628"/>
                </a:lnTo>
                <a:cubicBezTo>
                  <a:pt x="23044" y="3602"/>
                  <a:pt x="23019" y="3567"/>
                  <a:pt x="22992" y="3567"/>
                </a:cubicBezTo>
                <a:close/>
                <a:moveTo>
                  <a:pt x="23623" y="3597"/>
                </a:moveTo>
                <a:cubicBezTo>
                  <a:pt x="23553" y="3597"/>
                  <a:pt x="23553" y="3704"/>
                  <a:pt x="23623" y="3704"/>
                </a:cubicBezTo>
                <a:cubicBezTo>
                  <a:pt x="23692" y="3703"/>
                  <a:pt x="23692" y="3597"/>
                  <a:pt x="23623" y="3597"/>
                </a:cubicBezTo>
                <a:close/>
                <a:moveTo>
                  <a:pt x="6457" y="3586"/>
                </a:moveTo>
                <a:cubicBezTo>
                  <a:pt x="6447" y="3586"/>
                  <a:pt x="6437" y="3592"/>
                  <a:pt x="6430" y="3605"/>
                </a:cubicBezTo>
                <a:cubicBezTo>
                  <a:pt x="6420" y="3625"/>
                  <a:pt x="6411" y="3646"/>
                  <a:pt x="6400" y="3666"/>
                </a:cubicBezTo>
                <a:cubicBezTo>
                  <a:pt x="6386" y="3694"/>
                  <a:pt x="6410" y="3720"/>
                  <a:pt x="6434" y="3720"/>
                </a:cubicBezTo>
                <a:cubicBezTo>
                  <a:pt x="6445" y="3720"/>
                  <a:pt x="6455" y="3714"/>
                  <a:pt x="6462" y="3701"/>
                </a:cubicBezTo>
                <a:cubicBezTo>
                  <a:pt x="6472" y="3681"/>
                  <a:pt x="6482" y="3660"/>
                  <a:pt x="6492" y="3640"/>
                </a:cubicBezTo>
                <a:cubicBezTo>
                  <a:pt x="6505" y="3612"/>
                  <a:pt x="6481" y="3586"/>
                  <a:pt x="6457" y="3586"/>
                </a:cubicBezTo>
                <a:close/>
                <a:moveTo>
                  <a:pt x="11894" y="3581"/>
                </a:moveTo>
                <a:cubicBezTo>
                  <a:pt x="11871" y="3581"/>
                  <a:pt x="11850" y="3597"/>
                  <a:pt x="11842" y="3619"/>
                </a:cubicBezTo>
                <a:cubicBezTo>
                  <a:pt x="11837" y="3635"/>
                  <a:pt x="11832" y="3650"/>
                  <a:pt x="11827" y="3664"/>
                </a:cubicBezTo>
                <a:cubicBezTo>
                  <a:pt x="11817" y="3691"/>
                  <a:pt x="11837" y="3722"/>
                  <a:pt x="11863" y="3729"/>
                </a:cubicBezTo>
                <a:cubicBezTo>
                  <a:pt x="11868" y="3731"/>
                  <a:pt x="11873" y="3731"/>
                  <a:pt x="11877" y="3731"/>
                </a:cubicBezTo>
                <a:cubicBezTo>
                  <a:pt x="11900" y="3731"/>
                  <a:pt x="11921" y="3715"/>
                  <a:pt x="11929" y="3693"/>
                </a:cubicBezTo>
                <a:cubicBezTo>
                  <a:pt x="11934" y="3677"/>
                  <a:pt x="11940" y="3662"/>
                  <a:pt x="11944" y="3649"/>
                </a:cubicBezTo>
                <a:cubicBezTo>
                  <a:pt x="11953" y="3620"/>
                  <a:pt x="11933" y="3589"/>
                  <a:pt x="11907" y="3583"/>
                </a:cubicBezTo>
                <a:cubicBezTo>
                  <a:pt x="11903" y="3582"/>
                  <a:pt x="11899" y="3581"/>
                  <a:pt x="11894" y="3581"/>
                </a:cubicBezTo>
                <a:close/>
                <a:moveTo>
                  <a:pt x="23940" y="3629"/>
                </a:moveTo>
                <a:cubicBezTo>
                  <a:pt x="23870" y="3629"/>
                  <a:pt x="23870" y="3736"/>
                  <a:pt x="23940" y="3736"/>
                </a:cubicBezTo>
                <a:lnTo>
                  <a:pt x="23984" y="3736"/>
                </a:lnTo>
                <a:cubicBezTo>
                  <a:pt x="24052" y="3735"/>
                  <a:pt x="24053" y="3629"/>
                  <a:pt x="23984" y="3629"/>
                </a:cubicBezTo>
                <a:close/>
                <a:moveTo>
                  <a:pt x="18850" y="3628"/>
                </a:moveTo>
                <a:cubicBezTo>
                  <a:pt x="18832" y="3628"/>
                  <a:pt x="18813" y="3638"/>
                  <a:pt x="18804" y="3655"/>
                </a:cubicBezTo>
                <a:cubicBezTo>
                  <a:pt x="18798" y="3666"/>
                  <a:pt x="18793" y="3675"/>
                  <a:pt x="18788" y="3685"/>
                </a:cubicBezTo>
                <a:cubicBezTo>
                  <a:pt x="18775" y="3712"/>
                  <a:pt x="18782" y="3743"/>
                  <a:pt x="18808" y="3759"/>
                </a:cubicBezTo>
                <a:cubicBezTo>
                  <a:pt x="18815" y="3763"/>
                  <a:pt x="18824" y="3765"/>
                  <a:pt x="18834" y="3765"/>
                </a:cubicBezTo>
                <a:cubicBezTo>
                  <a:pt x="18853" y="3765"/>
                  <a:pt x="18872" y="3756"/>
                  <a:pt x="18881" y="3739"/>
                </a:cubicBezTo>
                <a:cubicBezTo>
                  <a:pt x="18886" y="3728"/>
                  <a:pt x="18892" y="3719"/>
                  <a:pt x="18897" y="3708"/>
                </a:cubicBezTo>
                <a:cubicBezTo>
                  <a:pt x="18908" y="3682"/>
                  <a:pt x="18902" y="3651"/>
                  <a:pt x="18877" y="3635"/>
                </a:cubicBezTo>
                <a:cubicBezTo>
                  <a:pt x="18869" y="3630"/>
                  <a:pt x="18860" y="3628"/>
                  <a:pt x="18850" y="3628"/>
                </a:cubicBezTo>
                <a:close/>
                <a:moveTo>
                  <a:pt x="14433" y="3710"/>
                </a:moveTo>
                <a:cubicBezTo>
                  <a:pt x="14387" y="3710"/>
                  <a:pt x="14387" y="3781"/>
                  <a:pt x="14433" y="3781"/>
                </a:cubicBezTo>
                <a:cubicBezTo>
                  <a:pt x="14478" y="3781"/>
                  <a:pt x="14478" y="3710"/>
                  <a:pt x="14433" y="3710"/>
                </a:cubicBezTo>
                <a:close/>
                <a:moveTo>
                  <a:pt x="12930" y="3690"/>
                </a:moveTo>
                <a:cubicBezTo>
                  <a:pt x="12903" y="3690"/>
                  <a:pt x="12880" y="3726"/>
                  <a:pt x="12905" y="3750"/>
                </a:cubicBezTo>
                <a:lnTo>
                  <a:pt x="12935" y="3781"/>
                </a:lnTo>
                <a:cubicBezTo>
                  <a:pt x="12942" y="3788"/>
                  <a:pt x="12950" y="3791"/>
                  <a:pt x="12958" y="3791"/>
                </a:cubicBezTo>
                <a:cubicBezTo>
                  <a:pt x="12985" y="3791"/>
                  <a:pt x="13009" y="3755"/>
                  <a:pt x="12984" y="3730"/>
                </a:cubicBezTo>
                <a:cubicBezTo>
                  <a:pt x="12974" y="3720"/>
                  <a:pt x="12963" y="3712"/>
                  <a:pt x="12954" y="3701"/>
                </a:cubicBezTo>
                <a:cubicBezTo>
                  <a:pt x="12946" y="3693"/>
                  <a:pt x="12938" y="3690"/>
                  <a:pt x="12930" y="3690"/>
                </a:cubicBezTo>
                <a:close/>
                <a:moveTo>
                  <a:pt x="234" y="3699"/>
                </a:moveTo>
                <a:cubicBezTo>
                  <a:pt x="224" y="3699"/>
                  <a:pt x="213" y="3705"/>
                  <a:pt x="207" y="3718"/>
                </a:cubicBezTo>
                <a:cubicBezTo>
                  <a:pt x="201" y="3728"/>
                  <a:pt x="196" y="3738"/>
                  <a:pt x="191" y="3748"/>
                </a:cubicBezTo>
                <a:cubicBezTo>
                  <a:pt x="177" y="3776"/>
                  <a:pt x="202" y="3801"/>
                  <a:pt x="225" y="3801"/>
                </a:cubicBezTo>
                <a:cubicBezTo>
                  <a:pt x="236" y="3801"/>
                  <a:pt x="246" y="3796"/>
                  <a:pt x="252" y="3783"/>
                </a:cubicBezTo>
                <a:cubicBezTo>
                  <a:pt x="257" y="3772"/>
                  <a:pt x="262" y="3764"/>
                  <a:pt x="267" y="3754"/>
                </a:cubicBezTo>
                <a:cubicBezTo>
                  <a:pt x="282" y="3725"/>
                  <a:pt x="258" y="3699"/>
                  <a:pt x="234" y="3699"/>
                </a:cubicBezTo>
                <a:close/>
                <a:moveTo>
                  <a:pt x="11219" y="3671"/>
                </a:moveTo>
                <a:cubicBezTo>
                  <a:pt x="11191" y="3671"/>
                  <a:pt x="11168" y="3706"/>
                  <a:pt x="11193" y="3730"/>
                </a:cubicBezTo>
                <a:cubicBezTo>
                  <a:pt x="11213" y="3750"/>
                  <a:pt x="11233" y="3771"/>
                  <a:pt x="11254" y="3791"/>
                </a:cubicBezTo>
                <a:cubicBezTo>
                  <a:pt x="11261" y="3799"/>
                  <a:pt x="11269" y="3802"/>
                  <a:pt x="11277" y="3802"/>
                </a:cubicBezTo>
                <a:cubicBezTo>
                  <a:pt x="11304" y="3802"/>
                  <a:pt x="11328" y="3765"/>
                  <a:pt x="11303" y="3741"/>
                </a:cubicBezTo>
                <a:lnTo>
                  <a:pt x="11243" y="3681"/>
                </a:lnTo>
                <a:cubicBezTo>
                  <a:pt x="11235" y="3674"/>
                  <a:pt x="11227" y="3671"/>
                  <a:pt x="11219" y="3671"/>
                </a:cubicBezTo>
                <a:close/>
                <a:moveTo>
                  <a:pt x="13621" y="3703"/>
                </a:moveTo>
                <a:cubicBezTo>
                  <a:pt x="13553" y="3703"/>
                  <a:pt x="13551" y="3811"/>
                  <a:pt x="13621" y="3811"/>
                </a:cubicBezTo>
                <a:cubicBezTo>
                  <a:pt x="13690" y="3811"/>
                  <a:pt x="13690" y="3703"/>
                  <a:pt x="13621" y="3703"/>
                </a:cubicBezTo>
                <a:close/>
                <a:moveTo>
                  <a:pt x="24419" y="3725"/>
                </a:moveTo>
                <a:cubicBezTo>
                  <a:pt x="24412" y="3725"/>
                  <a:pt x="24405" y="3726"/>
                  <a:pt x="24397" y="3728"/>
                </a:cubicBezTo>
                <a:cubicBezTo>
                  <a:pt x="24375" y="3738"/>
                  <a:pt x="24359" y="3757"/>
                  <a:pt x="24366" y="3782"/>
                </a:cubicBezTo>
                <a:cubicBezTo>
                  <a:pt x="24371" y="3799"/>
                  <a:pt x="24389" y="3814"/>
                  <a:pt x="24408" y="3814"/>
                </a:cubicBezTo>
                <a:cubicBezTo>
                  <a:pt x="24411" y="3814"/>
                  <a:pt x="24414" y="3814"/>
                  <a:pt x="24417" y="3813"/>
                </a:cubicBezTo>
                <a:cubicBezTo>
                  <a:pt x="24425" y="3820"/>
                  <a:pt x="24436" y="3825"/>
                  <a:pt x="24446" y="3825"/>
                </a:cubicBezTo>
                <a:cubicBezTo>
                  <a:pt x="24453" y="3825"/>
                  <a:pt x="24459" y="3823"/>
                  <a:pt x="24466" y="3820"/>
                </a:cubicBezTo>
                <a:cubicBezTo>
                  <a:pt x="24486" y="3809"/>
                  <a:pt x="24496" y="3781"/>
                  <a:pt x="24482" y="3760"/>
                </a:cubicBezTo>
                <a:cubicBezTo>
                  <a:pt x="24468" y="3739"/>
                  <a:pt x="24445" y="3725"/>
                  <a:pt x="24419" y="3725"/>
                </a:cubicBezTo>
                <a:close/>
                <a:moveTo>
                  <a:pt x="20364" y="3755"/>
                </a:moveTo>
                <a:cubicBezTo>
                  <a:pt x="20318" y="3755"/>
                  <a:pt x="20318" y="3825"/>
                  <a:pt x="20364" y="3825"/>
                </a:cubicBezTo>
                <a:lnTo>
                  <a:pt x="20380" y="3825"/>
                </a:lnTo>
                <a:cubicBezTo>
                  <a:pt x="20426" y="3825"/>
                  <a:pt x="20426" y="3755"/>
                  <a:pt x="20380" y="3755"/>
                </a:cubicBezTo>
                <a:close/>
                <a:moveTo>
                  <a:pt x="7632" y="3707"/>
                </a:moveTo>
                <a:cubicBezTo>
                  <a:pt x="7623" y="3707"/>
                  <a:pt x="7614" y="3710"/>
                  <a:pt x="7606" y="3714"/>
                </a:cubicBezTo>
                <a:cubicBezTo>
                  <a:pt x="7595" y="3719"/>
                  <a:pt x="7587" y="3724"/>
                  <a:pt x="7576" y="3729"/>
                </a:cubicBezTo>
                <a:cubicBezTo>
                  <a:pt x="7550" y="3743"/>
                  <a:pt x="7543" y="3778"/>
                  <a:pt x="7557" y="3803"/>
                </a:cubicBezTo>
                <a:cubicBezTo>
                  <a:pt x="7567" y="3820"/>
                  <a:pt x="7585" y="3829"/>
                  <a:pt x="7603" y="3829"/>
                </a:cubicBezTo>
                <a:cubicBezTo>
                  <a:pt x="7612" y="3829"/>
                  <a:pt x="7621" y="3827"/>
                  <a:pt x="7630" y="3823"/>
                </a:cubicBezTo>
                <a:cubicBezTo>
                  <a:pt x="7640" y="3817"/>
                  <a:pt x="7650" y="3812"/>
                  <a:pt x="7660" y="3807"/>
                </a:cubicBezTo>
                <a:cubicBezTo>
                  <a:pt x="7686" y="3793"/>
                  <a:pt x="7693" y="3759"/>
                  <a:pt x="7679" y="3734"/>
                </a:cubicBezTo>
                <a:cubicBezTo>
                  <a:pt x="7669" y="3716"/>
                  <a:pt x="7651" y="3707"/>
                  <a:pt x="7632" y="3707"/>
                </a:cubicBezTo>
                <a:close/>
                <a:moveTo>
                  <a:pt x="2307" y="3720"/>
                </a:moveTo>
                <a:cubicBezTo>
                  <a:pt x="2296" y="3720"/>
                  <a:pt x="2285" y="3726"/>
                  <a:pt x="2279" y="3739"/>
                </a:cubicBezTo>
                <a:cubicBezTo>
                  <a:pt x="2268" y="3759"/>
                  <a:pt x="2259" y="3780"/>
                  <a:pt x="2249" y="3799"/>
                </a:cubicBezTo>
                <a:cubicBezTo>
                  <a:pt x="2236" y="3827"/>
                  <a:pt x="2261" y="3852"/>
                  <a:pt x="2284" y="3852"/>
                </a:cubicBezTo>
                <a:cubicBezTo>
                  <a:pt x="2294" y="3852"/>
                  <a:pt x="2304" y="3847"/>
                  <a:pt x="2310" y="3834"/>
                </a:cubicBezTo>
                <a:cubicBezTo>
                  <a:pt x="2321" y="3814"/>
                  <a:pt x="2330" y="3793"/>
                  <a:pt x="2341" y="3774"/>
                </a:cubicBezTo>
                <a:cubicBezTo>
                  <a:pt x="2355" y="3746"/>
                  <a:pt x="2330" y="3720"/>
                  <a:pt x="2307" y="3720"/>
                </a:cubicBezTo>
                <a:close/>
                <a:moveTo>
                  <a:pt x="9222" y="3743"/>
                </a:moveTo>
                <a:cubicBezTo>
                  <a:pt x="9209" y="3743"/>
                  <a:pt x="9195" y="3750"/>
                  <a:pt x="9190" y="3767"/>
                </a:cubicBezTo>
                <a:cubicBezTo>
                  <a:pt x="9185" y="3783"/>
                  <a:pt x="9179" y="3798"/>
                  <a:pt x="9174" y="3812"/>
                </a:cubicBezTo>
                <a:cubicBezTo>
                  <a:pt x="9165" y="3838"/>
                  <a:pt x="9186" y="3856"/>
                  <a:pt x="9208" y="3856"/>
                </a:cubicBezTo>
                <a:cubicBezTo>
                  <a:pt x="9222" y="3856"/>
                  <a:pt x="9236" y="3848"/>
                  <a:pt x="9242" y="3832"/>
                </a:cubicBezTo>
                <a:cubicBezTo>
                  <a:pt x="9247" y="3816"/>
                  <a:pt x="9253" y="3802"/>
                  <a:pt x="9258" y="3787"/>
                </a:cubicBezTo>
                <a:cubicBezTo>
                  <a:pt x="9266" y="3761"/>
                  <a:pt x="9244" y="3743"/>
                  <a:pt x="9222" y="3743"/>
                </a:cubicBezTo>
                <a:close/>
                <a:moveTo>
                  <a:pt x="10618" y="3742"/>
                </a:moveTo>
                <a:cubicBezTo>
                  <a:pt x="10578" y="3742"/>
                  <a:pt x="10542" y="3796"/>
                  <a:pt x="10578" y="3833"/>
                </a:cubicBezTo>
                <a:cubicBezTo>
                  <a:pt x="10586" y="3844"/>
                  <a:pt x="10597" y="3854"/>
                  <a:pt x="10606" y="3864"/>
                </a:cubicBezTo>
                <a:cubicBezTo>
                  <a:pt x="10617" y="3875"/>
                  <a:pt x="10629" y="3880"/>
                  <a:pt x="10641" y="3880"/>
                </a:cubicBezTo>
                <a:cubicBezTo>
                  <a:pt x="10682" y="3880"/>
                  <a:pt x="10719" y="3826"/>
                  <a:pt x="10683" y="3788"/>
                </a:cubicBezTo>
                <a:cubicBezTo>
                  <a:pt x="10672" y="3778"/>
                  <a:pt x="10663" y="3767"/>
                  <a:pt x="10653" y="3759"/>
                </a:cubicBezTo>
                <a:cubicBezTo>
                  <a:pt x="10642" y="3747"/>
                  <a:pt x="10630" y="3742"/>
                  <a:pt x="10618" y="3742"/>
                </a:cubicBezTo>
                <a:close/>
                <a:moveTo>
                  <a:pt x="16729" y="3789"/>
                </a:moveTo>
                <a:cubicBezTo>
                  <a:pt x="16705" y="3789"/>
                  <a:pt x="16681" y="3814"/>
                  <a:pt x="16697" y="3842"/>
                </a:cubicBezTo>
                <a:cubicBezTo>
                  <a:pt x="16704" y="3858"/>
                  <a:pt x="16717" y="3869"/>
                  <a:pt x="16729" y="3876"/>
                </a:cubicBezTo>
                <a:cubicBezTo>
                  <a:pt x="16735" y="3884"/>
                  <a:pt x="16744" y="3891"/>
                  <a:pt x="16757" y="3891"/>
                </a:cubicBezTo>
                <a:lnTo>
                  <a:pt x="16778" y="3891"/>
                </a:lnTo>
                <a:cubicBezTo>
                  <a:pt x="16781" y="3891"/>
                  <a:pt x="16783" y="3890"/>
                  <a:pt x="16786" y="3890"/>
                </a:cubicBezTo>
                <a:lnTo>
                  <a:pt x="16787" y="3890"/>
                </a:lnTo>
                <a:cubicBezTo>
                  <a:pt x="16788" y="3890"/>
                  <a:pt x="16788" y="3888"/>
                  <a:pt x="16789" y="3888"/>
                </a:cubicBezTo>
                <a:cubicBezTo>
                  <a:pt x="16797" y="3886"/>
                  <a:pt x="16803" y="3880"/>
                  <a:pt x="16805" y="3873"/>
                </a:cubicBezTo>
                <a:cubicBezTo>
                  <a:pt x="16809" y="3867"/>
                  <a:pt x="16812" y="3860"/>
                  <a:pt x="16812" y="3854"/>
                </a:cubicBezTo>
                <a:cubicBezTo>
                  <a:pt x="16812" y="3844"/>
                  <a:pt x="16808" y="3835"/>
                  <a:pt x="16803" y="3830"/>
                </a:cubicBezTo>
                <a:cubicBezTo>
                  <a:pt x="16794" y="3825"/>
                  <a:pt x="16787" y="3820"/>
                  <a:pt x="16776" y="3820"/>
                </a:cubicBezTo>
                <a:cubicBezTo>
                  <a:pt x="16775" y="3820"/>
                  <a:pt x="16773" y="3818"/>
                  <a:pt x="16772" y="3818"/>
                </a:cubicBezTo>
                <a:cubicBezTo>
                  <a:pt x="16765" y="3817"/>
                  <a:pt x="16761" y="3812"/>
                  <a:pt x="16758" y="3807"/>
                </a:cubicBezTo>
                <a:cubicBezTo>
                  <a:pt x="16751" y="3795"/>
                  <a:pt x="16740" y="3789"/>
                  <a:pt x="16729" y="3789"/>
                </a:cubicBezTo>
                <a:close/>
                <a:moveTo>
                  <a:pt x="18220" y="3745"/>
                </a:moveTo>
                <a:cubicBezTo>
                  <a:pt x="18201" y="3745"/>
                  <a:pt x="18179" y="3756"/>
                  <a:pt x="18170" y="3771"/>
                </a:cubicBezTo>
                <a:cubicBezTo>
                  <a:pt x="18154" y="3799"/>
                  <a:pt x="18166" y="3828"/>
                  <a:pt x="18190" y="3845"/>
                </a:cubicBezTo>
                <a:cubicBezTo>
                  <a:pt x="18210" y="3860"/>
                  <a:pt x="18228" y="3875"/>
                  <a:pt x="18249" y="3890"/>
                </a:cubicBezTo>
                <a:cubicBezTo>
                  <a:pt x="18257" y="3895"/>
                  <a:pt x="18265" y="3897"/>
                  <a:pt x="18274" y="3897"/>
                </a:cubicBezTo>
                <a:cubicBezTo>
                  <a:pt x="18294" y="3897"/>
                  <a:pt x="18314" y="3886"/>
                  <a:pt x="18323" y="3870"/>
                </a:cubicBezTo>
                <a:cubicBezTo>
                  <a:pt x="18338" y="3842"/>
                  <a:pt x="18327" y="3813"/>
                  <a:pt x="18303" y="3796"/>
                </a:cubicBezTo>
                <a:cubicBezTo>
                  <a:pt x="18284" y="3781"/>
                  <a:pt x="18264" y="3766"/>
                  <a:pt x="18243" y="3751"/>
                </a:cubicBezTo>
                <a:cubicBezTo>
                  <a:pt x="18237" y="3747"/>
                  <a:pt x="18229" y="3745"/>
                  <a:pt x="18220" y="3745"/>
                </a:cubicBezTo>
                <a:close/>
                <a:moveTo>
                  <a:pt x="13983" y="3752"/>
                </a:moveTo>
                <a:cubicBezTo>
                  <a:pt x="13960" y="3752"/>
                  <a:pt x="13940" y="3768"/>
                  <a:pt x="13932" y="3790"/>
                </a:cubicBezTo>
                <a:cubicBezTo>
                  <a:pt x="13927" y="3804"/>
                  <a:pt x="13922" y="3820"/>
                  <a:pt x="13917" y="3834"/>
                </a:cubicBezTo>
                <a:cubicBezTo>
                  <a:pt x="13906" y="3861"/>
                  <a:pt x="13927" y="3893"/>
                  <a:pt x="13953" y="3900"/>
                </a:cubicBezTo>
                <a:cubicBezTo>
                  <a:pt x="13958" y="3901"/>
                  <a:pt x="13962" y="3902"/>
                  <a:pt x="13966" y="3902"/>
                </a:cubicBezTo>
                <a:cubicBezTo>
                  <a:pt x="13990" y="3902"/>
                  <a:pt x="14011" y="3886"/>
                  <a:pt x="14018" y="3864"/>
                </a:cubicBezTo>
                <a:cubicBezTo>
                  <a:pt x="14024" y="3849"/>
                  <a:pt x="14030" y="3833"/>
                  <a:pt x="14034" y="3818"/>
                </a:cubicBezTo>
                <a:cubicBezTo>
                  <a:pt x="14044" y="3791"/>
                  <a:pt x="14023" y="3760"/>
                  <a:pt x="13997" y="3754"/>
                </a:cubicBezTo>
                <a:cubicBezTo>
                  <a:pt x="13993" y="3752"/>
                  <a:pt x="13988" y="3752"/>
                  <a:pt x="13983" y="3752"/>
                </a:cubicBezTo>
                <a:close/>
                <a:moveTo>
                  <a:pt x="17404" y="3837"/>
                </a:moveTo>
                <a:cubicBezTo>
                  <a:pt x="17358" y="3837"/>
                  <a:pt x="17358" y="3908"/>
                  <a:pt x="17404" y="3908"/>
                </a:cubicBezTo>
                <a:lnTo>
                  <a:pt x="17420" y="3908"/>
                </a:lnTo>
                <a:cubicBezTo>
                  <a:pt x="17465" y="3908"/>
                  <a:pt x="17465" y="3837"/>
                  <a:pt x="17420" y="3837"/>
                </a:cubicBezTo>
                <a:close/>
                <a:moveTo>
                  <a:pt x="6398" y="3853"/>
                </a:moveTo>
                <a:cubicBezTo>
                  <a:pt x="6352" y="3853"/>
                  <a:pt x="6352" y="3923"/>
                  <a:pt x="6398" y="3923"/>
                </a:cubicBezTo>
                <a:cubicBezTo>
                  <a:pt x="6443" y="3923"/>
                  <a:pt x="6443" y="3853"/>
                  <a:pt x="6398" y="3853"/>
                </a:cubicBezTo>
                <a:close/>
                <a:moveTo>
                  <a:pt x="6957" y="3813"/>
                </a:moveTo>
                <a:cubicBezTo>
                  <a:pt x="6930" y="3813"/>
                  <a:pt x="6904" y="3830"/>
                  <a:pt x="6904" y="3865"/>
                </a:cubicBezTo>
                <a:lnTo>
                  <a:pt x="6904" y="3895"/>
                </a:lnTo>
                <a:cubicBezTo>
                  <a:pt x="6904" y="3930"/>
                  <a:pt x="6931" y="3947"/>
                  <a:pt x="6958" y="3947"/>
                </a:cubicBezTo>
                <a:cubicBezTo>
                  <a:pt x="6985" y="3947"/>
                  <a:pt x="7012" y="3930"/>
                  <a:pt x="7012" y="3895"/>
                </a:cubicBezTo>
                <a:lnTo>
                  <a:pt x="7012" y="3865"/>
                </a:lnTo>
                <a:cubicBezTo>
                  <a:pt x="7011" y="3830"/>
                  <a:pt x="6984" y="3813"/>
                  <a:pt x="6957" y="3813"/>
                </a:cubicBezTo>
                <a:close/>
                <a:moveTo>
                  <a:pt x="7903" y="3862"/>
                </a:moveTo>
                <a:cubicBezTo>
                  <a:pt x="7886" y="3862"/>
                  <a:pt x="7868" y="3874"/>
                  <a:pt x="7868" y="3897"/>
                </a:cubicBezTo>
                <a:lnTo>
                  <a:pt x="7868" y="3913"/>
                </a:lnTo>
                <a:cubicBezTo>
                  <a:pt x="7868" y="3936"/>
                  <a:pt x="7886" y="3947"/>
                  <a:pt x="7903" y="3947"/>
                </a:cubicBezTo>
                <a:cubicBezTo>
                  <a:pt x="7921" y="3947"/>
                  <a:pt x="7939" y="3936"/>
                  <a:pt x="7939" y="3913"/>
                </a:cubicBezTo>
                <a:lnTo>
                  <a:pt x="7939" y="3897"/>
                </a:lnTo>
                <a:cubicBezTo>
                  <a:pt x="7939" y="3874"/>
                  <a:pt x="7921" y="3862"/>
                  <a:pt x="7903" y="3862"/>
                </a:cubicBezTo>
                <a:close/>
                <a:moveTo>
                  <a:pt x="3482" y="3839"/>
                </a:moveTo>
                <a:cubicBezTo>
                  <a:pt x="3473" y="3839"/>
                  <a:pt x="3464" y="3842"/>
                  <a:pt x="3455" y="3846"/>
                </a:cubicBezTo>
                <a:cubicBezTo>
                  <a:pt x="3445" y="3851"/>
                  <a:pt x="3435" y="3856"/>
                  <a:pt x="3425" y="3861"/>
                </a:cubicBezTo>
                <a:cubicBezTo>
                  <a:pt x="3399" y="3875"/>
                  <a:pt x="3392" y="3910"/>
                  <a:pt x="3405" y="3935"/>
                </a:cubicBezTo>
                <a:cubicBezTo>
                  <a:pt x="3415" y="3952"/>
                  <a:pt x="3434" y="3961"/>
                  <a:pt x="3452" y="3961"/>
                </a:cubicBezTo>
                <a:cubicBezTo>
                  <a:pt x="3461" y="3961"/>
                  <a:pt x="3470" y="3959"/>
                  <a:pt x="3478" y="3955"/>
                </a:cubicBezTo>
                <a:cubicBezTo>
                  <a:pt x="3489" y="3949"/>
                  <a:pt x="3498" y="3944"/>
                  <a:pt x="3509" y="3939"/>
                </a:cubicBezTo>
                <a:cubicBezTo>
                  <a:pt x="3535" y="3926"/>
                  <a:pt x="3541" y="3891"/>
                  <a:pt x="3529" y="3866"/>
                </a:cubicBezTo>
                <a:cubicBezTo>
                  <a:pt x="3518" y="3848"/>
                  <a:pt x="3500" y="3839"/>
                  <a:pt x="3482" y="3839"/>
                </a:cubicBezTo>
                <a:close/>
                <a:moveTo>
                  <a:pt x="5736" y="3928"/>
                </a:moveTo>
                <a:cubicBezTo>
                  <a:pt x="5713" y="3928"/>
                  <a:pt x="5714" y="3964"/>
                  <a:pt x="5736" y="3964"/>
                </a:cubicBezTo>
                <a:cubicBezTo>
                  <a:pt x="5760" y="3964"/>
                  <a:pt x="5760" y="3928"/>
                  <a:pt x="5736" y="3928"/>
                </a:cubicBezTo>
                <a:close/>
                <a:moveTo>
                  <a:pt x="4475" y="3864"/>
                </a:moveTo>
                <a:cubicBezTo>
                  <a:pt x="4448" y="3864"/>
                  <a:pt x="4424" y="3899"/>
                  <a:pt x="4449" y="3924"/>
                </a:cubicBezTo>
                <a:cubicBezTo>
                  <a:pt x="4458" y="3935"/>
                  <a:pt x="4467" y="3945"/>
                  <a:pt x="4478" y="3955"/>
                </a:cubicBezTo>
                <a:cubicBezTo>
                  <a:pt x="4485" y="3962"/>
                  <a:pt x="4493" y="3965"/>
                  <a:pt x="4501" y="3965"/>
                </a:cubicBezTo>
                <a:cubicBezTo>
                  <a:pt x="4528" y="3965"/>
                  <a:pt x="4553" y="3930"/>
                  <a:pt x="4528" y="3905"/>
                </a:cubicBezTo>
                <a:cubicBezTo>
                  <a:pt x="4518" y="3895"/>
                  <a:pt x="4508" y="3884"/>
                  <a:pt x="4499" y="3875"/>
                </a:cubicBezTo>
                <a:cubicBezTo>
                  <a:pt x="4491" y="3868"/>
                  <a:pt x="4483" y="3864"/>
                  <a:pt x="4475" y="3864"/>
                </a:cubicBezTo>
                <a:close/>
                <a:moveTo>
                  <a:pt x="10044" y="3814"/>
                </a:moveTo>
                <a:cubicBezTo>
                  <a:pt x="10026" y="3814"/>
                  <a:pt x="10008" y="3824"/>
                  <a:pt x="9997" y="3840"/>
                </a:cubicBezTo>
                <a:cubicBezTo>
                  <a:pt x="9987" y="3856"/>
                  <a:pt x="9978" y="3871"/>
                  <a:pt x="9967" y="3886"/>
                </a:cubicBezTo>
                <a:cubicBezTo>
                  <a:pt x="9952" y="3911"/>
                  <a:pt x="9965" y="3944"/>
                  <a:pt x="9987" y="3959"/>
                </a:cubicBezTo>
                <a:cubicBezTo>
                  <a:pt x="9995" y="3964"/>
                  <a:pt x="10004" y="3966"/>
                  <a:pt x="10013" y="3966"/>
                </a:cubicBezTo>
                <a:cubicBezTo>
                  <a:pt x="10032" y="3966"/>
                  <a:pt x="10050" y="3956"/>
                  <a:pt x="10060" y="3939"/>
                </a:cubicBezTo>
                <a:cubicBezTo>
                  <a:pt x="10071" y="3923"/>
                  <a:pt x="10080" y="3909"/>
                  <a:pt x="10091" y="3895"/>
                </a:cubicBezTo>
                <a:cubicBezTo>
                  <a:pt x="10106" y="3871"/>
                  <a:pt x="10096" y="3835"/>
                  <a:pt x="10071" y="3822"/>
                </a:cubicBezTo>
                <a:cubicBezTo>
                  <a:pt x="10062" y="3817"/>
                  <a:pt x="10053" y="3814"/>
                  <a:pt x="10044" y="3814"/>
                </a:cubicBezTo>
                <a:close/>
                <a:moveTo>
                  <a:pt x="20649" y="3856"/>
                </a:moveTo>
                <a:cubicBezTo>
                  <a:pt x="20631" y="3856"/>
                  <a:pt x="20615" y="3865"/>
                  <a:pt x="20604" y="3882"/>
                </a:cubicBezTo>
                <a:cubicBezTo>
                  <a:pt x="20590" y="3906"/>
                  <a:pt x="20598" y="3943"/>
                  <a:pt x="20624" y="3956"/>
                </a:cubicBezTo>
                <a:cubicBezTo>
                  <a:pt x="20635" y="3961"/>
                  <a:pt x="20643" y="3966"/>
                  <a:pt x="20654" y="3971"/>
                </a:cubicBezTo>
                <a:cubicBezTo>
                  <a:pt x="20663" y="3976"/>
                  <a:pt x="20673" y="3979"/>
                  <a:pt x="20682" y="3979"/>
                </a:cubicBezTo>
                <a:cubicBezTo>
                  <a:pt x="20700" y="3979"/>
                  <a:pt x="20717" y="3970"/>
                  <a:pt x="20727" y="3953"/>
                </a:cubicBezTo>
                <a:cubicBezTo>
                  <a:pt x="20742" y="3928"/>
                  <a:pt x="20734" y="3892"/>
                  <a:pt x="20708" y="3879"/>
                </a:cubicBezTo>
                <a:cubicBezTo>
                  <a:pt x="20698" y="3874"/>
                  <a:pt x="20687" y="3868"/>
                  <a:pt x="20678" y="3864"/>
                </a:cubicBezTo>
                <a:cubicBezTo>
                  <a:pt x="20669" y="3859"/>
                  <a:pt x="20659" y="3856"/>
                  <a:pt x="20649" y="3856"/>
                </a:cubicBezTo>
                <a:close/>
                <a:moveTo>
                  <a:pt x="8425" y="3887"/>
                </a:moveTo>
                <a:cubicBezTo>
                  <a:pt x="8401" y="3887"/>
                  <a:pt x="8377" y="3913"/>
                  <a:pt x="8390" y="3940"/>
                </a:cubicBezTo>
                <a:cubicBezTo>
                  <a:pt x="8396" y="3950"/>
                  <a:pt x="8401" y="3960"/>
                  <a:pt x="8406" y="3970"/>
                </a:cubicBezTo>
                <a:cubicBezTo>
                  <a:pt x="8413" y="3984"/>
                  <a:pt x="8423" y="3989"/>
                  <a:pt x="8434" y="3989"/>
                </a:cubicBezTo>
                <a:cubicBezTo>
                  <a:pt x="8457" y="3989"/>
                  <a:pt x="8482" y="3963"/>
                  <a:pt x="8468" y="3935"/>
                </a:cubicBezTo>
                <a:cubicBezTo>
                  <a:pt x="8463" y="3924"/>
                  <a:pt x="8458" y="3916"/>
                  <a:pt x="8452" y="3905"/>
                </a:cubicBezTo>
                <a:cubicBezTo>
                  <a:pt x="8446" y="3893"/>
                  <a:pt x="8435" y="3887"/>
                  <a:pt x="8425" y="3887"/>
                </a:cubicBezTo>
                <a:close/>
                <a:moveTo>
                  <a:pt x="15674" y="3906"/>
                </a:moveTo>
                <a:cubicBezTo>
                  <a:pt x="15639" y="3906"/>
                  <a:pt x="15628" y="3964"/>
                  <a:pt x="15666" y="3977"/>
                </a:cubicBezTo>
                <a:cubicBezTo>
                  <a:pt x="15681" y="3982"/>
                  <a:pt x="15696" y="3987"/>
                  <a:pt x="15711" y="3992"/>
                </a:cubicBezTo>
                <a:cubicBezTo>
                  <a:pt x="15715" y="3994"/>
                  <a:pt x="15720" y="3995"/>
                  <a:pt x="15723" y="3995"/>
                </a:cubicBezTo>
                <a:cubicBezTo>
                  <a:pt x="15757" y="3995"/>
                  <a:pt x="15768" y="3938"/>
                  <a:pt x="15730" y="3924"/>
                </a:cubicBezTo>
                <a:cubicBezTo>
                  <a:pt x="15716" y="3919"/>
                  <a:pt x="15701" y="3914"/>
                  <a:pt x="15686" y="3909"/>
                </a:cubicBezTo>
                <a:cubicBezTo>
                  <a:pt x="15682" y="3907"/>
                  <a:pt x="15677" y="3906"/>
                  <a:pt x="15674" y="3906"/>
                </a:cubicBezTo>
                <a:close/>
                <a:moveTo>
                  <a:pt x="14942" y="3922"/>
                </a:moveTo>
                <a:cubicBezTo>
                  <a:pt x="14924" y="3922"/>
                  <a:pt x="14907" y="3933"/>
                  <a:pt x="14907" y="3956"/>
                </a:cubicBezTo>
                <a:lnTo>
                  <a:pt x="14907" y="3971"/>
                </a:lnTo>
                <a:cubicBezTo>
                  <a:pt x="14907" y="3994"/>
                  <a:pt x="14925" y="4006"/>
                  <a:pt x="14942" y="4006"/>
                </a:cubicBezTo>
                <a:cubicBezTo>
                  <a:pt x="14960" y="4006"/>
                  <a:pt x="14978" y="3994"/>
                  <a:pt x="14978" y="3971"/>
                </a:cubicBezTo>
                <a:lnTo>
                  <a:pt x="14978" y="3956"/>
                </a:lnTo>
                <a:cubicBezTo>
                  <a:pt x="14978" y="3933"/>
                  <a:pt x="14960" y="3922"/>
                  <a:pt x="14942" y="3922"/>
                </a:cubicBezTo>
                <a:close/>
                <a:moveTo>
                  <a:pt x="12869" y="3991"/>
                </a:moveTo>
                <a:cubicBezTo>
                  <a:pt x="12851" y="3991"/>
                  <a:pt x="12833" y="4003"/>
                  <a:pt x="12833" y="4026"/>
                </a:cubicBezTo>
                <a:lnTo>
                  <a:pt x="12833" y="4042"/>
                </a:lnTo>
                <a:cubicBezTo>
                  <a:pt x="12833" y="4064"/>
                  <a:pt x="12851" y="4075"/>
                  <a:pt x="12869" y="4075"/>
                </a:cubicBezTo>
                <a:cubicBezTo>
                  <a:pt x="12887" y="4075"/>
                  <a:pt x="12905" y="4064"/>
                  <a:pt x="12905" y="4042"/>
                </a:cubicBezTo>
                <a:lnTo>
                  <a:pt x="12905" y="4026"/>
                </a:lnTo>
                <a:cubicBezTo>
                  <a:pt x="12905" y="4003"/>
                  <a:pt x="12887" y="3991"/>
                  <a:pt x="12869" y="3991"/>
                </a:cubicBezTo>
                <a:close/>
                <a:moveTo>
                  <a:pt x="2806" y="3946"/>
                </a:moveTo>
                <a:cubicBezTo>
                  <a:pt x="2779" y="3946"/>
                  <a:pt x="2752" y="3963"/>
                  <a:pt x="2752" y="3998"/>
                </a:cubicBezTo>
                <a:lnTo>
                  <a:pt x="2752" y="4028"/>
                </a:lnTo>
                <a:cubicBezTo>
                  <a:pt x="2753" y="4063"/>
                  <a:pt x="2780" y="4080"/>
                  <a:pt x="2806" y="4080"/>
                </a:cubicBezTo>
                <a:cubicBezTo>
                  <a:pt x="2833" y="4080"/>
                  <a:pt x="2859" y="4063"/>
                  <a:pt x="2859" y="4028"/>
                </a:cubicBezTo>
                <a:lnTo>
                  <a:pt x="2859" y="3998"/>
                </a:lnTo>
                <a:cubicBezTo>
                  <a:pt x="2859" y="3963"/>
                  <a:pt x="2832" y="3946"/>
                  <a:pt x="2806" y="3946"/>
                </a:cubicBezTo>
                <a:close/>
                <a:moveTo>
                  <a:pt x="3754" y="3997"/>
                </a:moveTo>
                <a:cubicBezTo>
                  <a:pt x="3736" y="3997"/>
                  <a:pt x="3718" y="4009"/>
                  <a:pt x="3718" y="4031"/>
                </a:cubicBezTo>
                <a:lnTo>
                  <a:pt x="3718" y="4047"/>
                </a:lnTo>
                <a:cubicBezTo>
                  <a:pt x="3718" y="4069"/>
                  <a:pt x="3735" y="4081"/>
                  <a:pt x="3753" y="4081"/>
                </a:cubicBezTo>
                <a:cubicBezTo>
                  <a:pt x="3771" y="4081"/>
                  <a:pt x="3789" y="4069"/>
                  <a:pt x="3789" y="4047"/>
                </a:cubicBezTo>
                <a:lnTo>
                  <a:pt x="3789" y="4031"/>
                </a:lnTo>
                <a:cubicBezTo>
                  <a:pt x="3789" y="4009"/>
                  <a:pt x="3772" y="3997"/>
                  <a:pt x="3754" y="3997"/>
                </a:cubicBezTo>
                <a:close/>
                <a:moveTo>
                  <a:pt x="5450" y="4091"/>
                </a:moveTo>
                <a:cubicBezTo>
                  <a:pt x="5442" y="4091"/>
                  <a:pt x="5433" y="4094"/>
                  <a:pt x="5426" y="4101"/>
                </a:cubicBezTo>
                <a:lnTo>
                  <a:pt x="5410" y="4117"/>
                </a:lnTo>
                <a:cubicBezTo>
                  <a:pt x="5385" y="4142"/>
                  <a:pt x="5410" y="4178"/>
                  <a:pt x="5437" y="4178"/>
                </a:cubicBezTo>
                <a:cubicBezTo>
                  <a:pt x="5445" y="4178"/>
                  <a:pt x="5453" y="4175"/>
                  <a:pt x="5460" y="4167"/>
                </a:cubicBezTo>
                <a:lnTo>
                  <a:pt x="5476" y="4152"/>
                </a:lnTo>
                <a:cubicBezTo>
                  <a:pt x="5501" y="4126"/>
                  <a:pt x="5477" y="4091"/>
                  <a:pt x="5450" y="4091"/>
                </a:cubicBezTo>
                <a:close/>
                <a:moveTo>
                  <a:pt x="8728" y="4099"/>
                </a:moveTo>
                <a:cubicBezTo>
                  <a:pt x="8723" y="4099"/>
                  <a:pt x="8718" y="4099"/>
                  <a:pt x="8713" y="4100"/>
                </a:cubicBezTo>
                <a:cubicBezTo>
                  <a:pt x="8672" y="4110"/>
                  <a:pt x="8684" y="4168"/>
                  <a:pt x="8722" y="4169"/>
                </a:cubicBezTo>
                <a:cubicBezTo>
                  <a:pt x="8727" y="4180"/>
                  <a:pt x="8739" y="4185"/>
                  <a:pt x="8751" y="4185"/>
                </a:cubicBezTo>
                <a:cubicBezTo>
                  <a:pt x="8757" y="4185"/>
                  <a:pt x="8763" y="4183"/>
                  <a:pt x="8769" y="4180"/>
                </a:cubicBezTo>
                <a:cubicBezTo>
                  <a:pt x="8788" y="4169"/>
                  <a:pt x="8790" y="4148"/>
                  <a:pt x="8782" y="4132"/>
                </a:cubicBezTo>
                <a:cubicBezTo>
                  <a:pt x="8773" y="4109"/>
                  <a:pt x="8750" y="4099"/>
                  <a:pt x="8728" y="4099"/>
                </a:cubicBezTo>
                <a:close/>
                <a:moveTo>
                  <a:pt x="508" y="4079"/>
                </a:moveTo>
                <a:cubicBezTo>
                  <a:pt x="483" y="4079"/>
                  <a:pt x="459" y="4104"/>
                  <a:pt x="477" y="4131"/>
                </a:cubicBezTo>
                <a:cubicBezTo>
                  <a:pt x="487" y="4146"/>
                  <a:pt x="497" y="4160"/>
                  <a:pt x="507" y="4175"/>
                </a:cubicBezTo>
                <a:cubicBezTo>
                  <a:pt x="515" y="4186"/>
                  <a:pt x="526" y="4191"/>
                  <a:pt x="537" y="4191"/>
                </a:cubicBezTo>
                <a:cubicBezTo>
                  <a:pt x="562" y="4191"/>
                  <a:pt x="586" y="4166"/>
                  <a:pt x="569" y="4139"/>
                </a:cubicBezTo>
                <a:cubicBezTo>
                  <a:pt x="559" y="4123"/>
                  <a:pt x="549" y="4110"/>
                  <a:pt x="539" y="4095"/>
                </a:cubicBezTo>
                <a:cubicBezTo>
                  <a:pt x="531" y="4084"/>
                  <a:pt x="519" y="4079"/>
                  <a:pt x="508" y="4079"/>
                </a:cubicBezTo>
                <a:close/>
                <a:moveTo>
                  <a:pt x="19718" y="3994"/>
                </a:moveTo>
                <a:cubicBezTo>
                  <a:pt x="19705" y="3994"/>
                  <a:pt x="19691" y="4002"/>
                  <a:pt x="19687" y="4019"/>
                </a:cubicBezTo>
                <a:cubicBezTo>
                  <a:pt x="19673" y="4066"/>
                  <a:pt x="19667" y="4115"/>
                  <a:pt x="19667" y="4163"/>
                </a:cubicBezTo>
                <a:cubicBezTo>
                  <a:pt x="19666" y="4186"/>
                  <a:pt x="19684" y="4198"/>
                  <a:pt x="19701" y="4198"/>
                </a:cubicBezTo>
                <a:cubicBezTo>
                  <a:pt x="19719" y="4198"/>
                  <a:pt x="19737" y="4186"/>
                  <a:pt x="19737" y="4163"/>
                </a:cubicBezTo>
                <a:cubicBezTo>
                  <a:pt x="19739" y="4121"/>
                  <a:pt x="19744" y="4079"/>
                  <a:pt x="19755" y="4038"/>
                </a:cubicBezTo>
                <a:cubicBezTo>
                  <a:pt x="19762" y="4012"/>
                  <a:pt x="19739" y="3994"/>
                  <a:pt x="19718" y="3994"/>
                </a:cubicBezTo>
                <a:close/>
                <a:moveTo>
                  <a:pt x="9048" y="4099"/>
                </a:moveTo>
                <a:cubicBezTo>
                  <a:pt x="9037" y="4099"/>
                  <a:pt x="9027" y="4104"/>
                  <a:pt x="9020" y="4117"/>
                </a:cubicBezTo>
                <a:cubicBezTo>
                  <a:pt x="9015" y="4128"/>
                  <a:pt x="9010" y="4137"/>
                  <a:pt x="9004" y="4147"/>
                </a:cubicBezTo>
                <a:cubicBezTo>
                  <a:pt x="8991" y="4174"/>
                  <a:pt x="9016" y="4200"/>
                  <a:pt x="9039" y="4200"/>
                </a:cubicBezTo>
                <a:cubicBezTo>
                  <a:pt x="9050" y="4200"/>
                  <a:pt x="9060" y="4195"/>
                  <a:pt x="9066" y="4183"/>
                </a:cubicBezTo>
                <a:cubicBezTo>
                  <a:pt x="9071" y="4173"/>
                  <a:pt x="9077" y="4163"/>
                  <a:pt x="9082" y="4153"/>
                </a:cubicBezTo>
                <a:cubicBezTo>
                  <a:pt x="9096" y="4125"/>
                  <a:pt x="9072" y="4099"/>
                  <a:pt x="9048" y="4099"/>
                </a:cubicBezTo>
                <a:close/>
                <a:moveTo>
                  <a:pt x="4789" y="4163"/>
                </a:moveTo>
                <a:cubicBezTo>
                  <a:pt x="4762" y="4163"/>
                  <a:pt x="4738" y="4199"/>
                  <a:pt x="4764" y="4223"/>
                </a:cubicBezTo>
                <a:lnTo>
                  <a:pt x="4779" y="4239"/>
                </a:lnTo>
                <a:cubicBezTo>
                  <a:pt x="4787" y="4246"/>
                  <a:pt x="4795" y="4250"/>
                  <a:pt x="4804" y="4250"/>
                </a:cubicBezTo>
                <a:cubicBezTo>
                  <a:pt x="4830" y="4250"/>
                  <a:pt x="4854" y="4214"/>
                  <a:pt x="4829" y="4189"/>
                </a:cubicBezTo>
                <a:lnTo>
                  <a:pt x="4813" y="4174"/>
                </a:lnTo>
                <a:cubicBezTo>
                  <a:pt x="4806" y="4166"/>
                  <a:pt x="4797" y="4163"/>
                  <a:pt x="4789" y="4163"/>
                </a:cubicBezTo>
                <a:close/>
                <a:moveTo>
                  <a:pt x="11121" y="4119"/>
                </a:moveTo>
                <a:cubicBezTo>
                  <a:pt x="11110" y="4119"/>
                  <a:pt x="11100" y="4125"/>
                  <a:pt x="11093" y="4138"/>
                </a:cubicBezTo>
                <a:cubicBezTo>
                  <a:pt x="11083" y="4158"/>
                  <a:pt x="11073" y="4179"/>
                  <a:pt x="11063" y="4199"/>
                </a:cubicBezTo>
                <a:cubicBezTo>
                  <a:pt x="11050" y="4226"/>
                  <a:pt x="11075" y="4251"/>
                  <a:pt x="11098" y="4251"/>
                </a:cubicBezTo>
                <a:cubicBezTo>
                  <a:pt x="11108" y="4251"/>
                  <a:pt x="11118" y="4246"/>
                  <a:pt x="11125" y="4233"/>
                </a:cubicBezTo>
                <a:cubicBezTo>
                  <a:pt x="11135" y="4214"/>
                  <a:pt x="11145" y="4194"/>
                  <a:pt x="11155" y="4174"/>
                </a:cubicBezTo>
                <a:cubicBezTo>
                  <a:pt x="11169" y="4146"/>
                  <a:pt x="11145" y="4119"/>
                  <a:pt x="11121" y="4119"/>
                </a:cubicBezTo>
                <a:close/>
                <a:moveTo>
                  <a:pt x="17583" y="4183"/>
                </a:moveTo>
                <a:cubicBezTo>
                  <a:pt x="17537" y="4183"/>
                  <a:pt x="17537" y="4253"/>
                  <a:pt x="17583" y="4253"/>
                </a:cubicBezTo>
                <a:lnTo>
                  <a:pt x="17599" y="4253"/>
                </a:lnTo>
                <a:cubicBezTo>
                  <a:pt x="17645" y="4253"/>
                  <a:pt x="17645" y="4183"/>
                  <a:pt x="17599" y="4183"/>
                </a:cubicBezTo>
                <a:close/>
                <a:moveTo>
                  <a:pt x="18982" y="4124"/>
                </a:moveTo>
                <a:cubicBezTo>
                  <a:pt x="18955" y="4124"/>
                  <a:pt x="18928" y="4141"/>
                  <a:pt x="18928" y="4176"/>
                </a:cubicBezTo>
                <a:lnTo>
                  <a:pt x="18928" y="4221"/>
                </a:lnTo>
                <a:cubicBezTo>
                  <a:pt x="18928" y="4255"/>
                  <a:pt x="18955" y="4273"/>
                  <a:pt x="18982" y="4273"/>
                </a:cubicBezTo>
                <a:cubicBezTo>
                  <a:pt x="19008" y="4273"/>
                  <a:pt x="19035" y="4255"/>
                  <a:pt x="19035" y="4221"/>
                </a:cubicBezTo>
                <a:lnTo>
                  <a:pt x="19035" y="4176"/>
                </a:lnTo>
                <a:cubicBezTo>
                  <a:pt x="19035" y="4141"/>
                  <a:pt x="19008" y="4124"/>
                  <a:pt x="18982" y="4124"/>
                </a:cubicBezTo>
                <a:close/>
                <a:moveTo>
                  <a:pt x="21327" y="4159"/>
                </a:moveTo>
                <a:cubicBezTo>
                  <a:pt x="21286" y="4159"/>
                  <a:pt x="21249" y="4212"/>
                  <a:pt x="21286" y="4249"/>
                </a:cubicBezTo>
                <a:lnTo>
                  <a:pt x="21302" y="4265"/>
                </a:lnTo>
                <a:cubicBezTo>
                  <a:pt x="21313" y="4276"/>
                  <a:pt x="21326" y="4281"/>
                  <a:pt x="21338" y="4281"/>
                </a:cubicBezTo>
                <a:cubicBezTo>
                  <a:pt x="21379" y="4281"/>
                  <a:pt x="21416" y="4227"/>
                  <a:pt x="21379" y="4190"/>
                </a:cubicBezTo>
                <a:lnTo>
                  <a:pt x="21363" y="4175"/>
                </a:lnTo>
                <a:cubicBezTo>
                  <a:pt x="21352" y="4164"/>
                  <a:pt x="21339" y="4159"/>
                  <a:pt x="21327" y="4159"/>
                </a:cubicBezTo>
                <a:close/>
                <a:moveTo>
                  <a:pt x="19344" y="4186"/>
                </a:moveTo>
                <a:cubicBezTo>
                  <a:pt x="19317" y="4186"/>
                  <a:pt x="19292" y="4222"/>
                  <a:pt x="19318" y="4247"/>
                </a:cubicBezTo>
                <a:cubicBezTo>
                  <a:pt x="19328" y="4257"/>
                  <a:pt x="19339" y="4267"/>
                  <a:pt x="19348" y="4277"/>
                </a:cubicBezTo>
                <a:cubicBezTo>
                  <a:pt x="19356" y="4284"/>
                  <a:pt x="19364" y="4287"/>
                  <a:pt x="19372" y="4287"/>
                </a:cubicBezTo>
                <a:cubicBezTo>
                  <a:pt x="19399" y="4287"/>
                  <a:pt x="19425" y="4251"/>
                  <a:pt x="19399" y="4227"/>
                </a:cubicBezTo>
                <a:cubicBezTo>
                  <a:pt x="19388" y="4217"/>
                  <a:pt x="19378" y="4207"/>
                  <a:pt x="19368" y="4197"/>
                </a:cubicBezTo>
                <a:cubicBezTo>
                  <a:pt x="19361" y="4189"/>
                  <a:pt x="19352" y="4186"/>
                  <a:pt x="19344" y="4186"/>
                </a:cubicBezTo>
                <a:close/>
                <a:moveTo>
                  <a:pt x="14715" y="4147"/>
                </a:moveTo>
                <a:cubicBezTo>
                  <a:pt x="14694" y="4147"/>
                  <a:pt x="14672" y="4164"/>
                  <a:pt x="14677" y="4190"/>
                </a:cubicBezTo>
                <a:lnTo>
                  <a:pt x="14693" y="4265"/>
                </a:lnTo>
                <a:cubicBezTo>
                  <a:pt x="14697" y="4283"/>
                  <a:pt x="14710" y="4290"/>
                  <a:pt x="14723" y="4290"/>
                </a:cubicBezTo>
                <a:cubicBezTo>
                  <a:pt x="14744" y="4290"/>
                  <a:pt x="14767" y="4273"/>
                  <a:pt x="14761" y="4247"/>
                </a:cubicBezTo>
                <a:lnTo>
                  <a:pt x="14745" y="4173"/>
                </a:lnTo>
                <a:cubicBezTo>
                  <a:pt x="14742" y="4155"/>
                  <a:pt x="14729" y="4147"/>
                  <a:pt x="14715" y="4147"/>
                </a:cubicBezTo>
                <a:close/>
                <a:moveTo>
                  <a:pt x="15255" y="4221"/>
                </a:moveTo>
                <a:cubicBezTo>
                  <a:pt x="15234" y="4221"/>
                  <a:pt x="15222" y="4236"/>
                  <a:pt x="15221" y="4253"/>
                </a:cubicBezTo>
                <a:cubicBezTo>
                  <a:pt x="15219" y="4252"/>
                  <a:pt x="15215" y="4252"/>
                  <a:pt x="15211" y="4252"/>
                </a:cubicBezTo>
                <a:cubicBezTo>
                  <a:pt x="15166" y="4252"/>
                  <a:pt x="15166" y="4322"/>
                  <a:pt x="15211" y="4322"/>
                </a:cubicBezTo>
                <a:cubicBezTo>
                  <a:pt x="15232" y="4322"/>
                  <a:pt x="15245" y="4307"/>
                  <a:pt x="15246" y="4290"/>
                </a:cubicBezTo>
                <a:cubicBezTo>
                  <a:pt x="15248" y="4291"/>
                  <a:pt x="15252" y="4291"/>
                  <a:pt x="15255" y="4291"/>
                </a:cubicBezTo>
                <a:cubicBezTo>
                  <a:pt x="15300" y="4291"/>
                  <a:pt x="15301" y="4221"/>
                  <a:pt x="15255" y="4221"/>
                </a:cubicBezTo>
                <a:close/>
                <a:moveTo>
                  <a:pt x="7940" y="4263"/>
                </a:moveTo>
                <a:cubicBezTo>
                  <a:pt x="7894" y="4263"/>
                  <a:pt x="7894" y="4333"/>
                  <a:pt x="7940" y="4333"/>
                </a:cubicBezTo>
                <a:cubicBezTo>
                  <a:pt x="7986" y="4333"/>
                  <a:pt x="7986" y="4263"/>
                  <a:pt x="7940" y="4263"/>
                </a:cubicBezTo>
                <a:close/>
                <a:moveTo>
                  <a:pt x="16397" y="4269"/>
                </a:moveTo>
                <a:cubicBezTo>
                  <a:pt x="16351" y="4269"/>
                  <a:pt x="16351" y="4340"/>
                  <a:pt x="16397" y="4340"/>
                </a:cubicBezTo>
                <a:cubicBezTo>
                  <a:pt x="16442" y="4340"/>
                  <a:pt x="16442" y="4269"/>
                  <a:pt x="16397" y="4269"/>
                </a:cubicBezTo>
                <a:close/>
                <a:moveTo>
                  <a:pt x="12297" y="4240"/>
                </a:moveTo>
                <a:cubicBezTo>
                  <a:pt x="12288" y="4240"/>
                  <a:pt x="12278" y="4242"/>
                  <a:pt x="12270" y="4247"/>
                </a:cubicBezTo>
                <a:cubicBezTo>
                  <a:pt x="12258" y="4252"/>
                  <a:pt x="12250" y="4257"/>
                  <a:pt x="12239" y="4263"/>
                </a:cubicBezTo>
                <a:cubicBezTo>
                  <a:pt x="12213" y="4275"/>
                  <a:pt x="12206" y="4311"/>
                  <a:pt x="12219" y="4336"/>
                </a:cubicBezTo>
                <a:cubicBezTo>
                  <a:pt x="12230" y="4354"/>
                  <a:pt x="12248" y="4362"/>
                  <a:pt x="12266" y="4362"/>
                </a:cubicBezTo>
                <a:cubicBezTo>
                  <a:pt x="12275" y="4362"/>
                  <a:pt x="12284" y="4360"/>
                  <a:pt x="12293" y="4356"/>
                </a:cubicBezTo>
                <a:cubicBezTo>
                  <a:pt x="12303" y="4351"/>
                  <a:pt x="12313" y="4345"/>
                  <a:pt x="12323" y="4340"/>
                </a:cubicBezTo>
                <a:cubicBezTo>
                  <a:pt x="12349" y="4327"/>
                  <a:pt x="12357" y="4290"/>
                  <a:pt x="12342" y="4267"/>
                </a:cubicBezTo>
                <a:cubicBezTo>
                  <a:pt x="12332" y="4249"/>
                  <a:pt x="12315" y="4240"/>
                  <a:pt x="12297" y="4240"/>
                </a:cubicBezTo>
                <a:close/>
                <a:moveTo>
                  <a:pt x="14550" y="4328"/>
                </a:moveTo>
                <a:cubicBezTo>
                  <a:pt x="14528" y="4328"/>
                  <a:pt x="14528" y="4363"/>
                  <a:pt x="14550" y="4363"/>
                </a:cubicBezTo>
                <a:cubicBezTo>
                  <a:pt x="14574" y="4363"/>
                  <a:pt x="14574" y="4328"/>
                  <a:pt x="14550" y="4328"/>
                </a:cubicBezTo>
                <a:close/>
                <a:moveTo>
                  <a:pt x="13290" y="4264"/>
                </a:moveTo>
                <a:cubicBezTo>
                  <a:pt x="13262" y="4264"/>
                  <a:pt x="13238" y="4299"/>
                  <a:pt x="13263" y="4324"/>
                </a:cubicBezTo>
                <a:cubicBezTo>
                  <a:pt x="13271" y="4333"/>
                  <a:pt x="13282" y="4345"/>
                  <a:pt x="13292" y="4354"/>
                </a:cubicBezTo>
                <a:cubicBezTo>
                  <a:pt x="13299" y="4362"/>
                  <a:pt x="13308" y="4365"/>
                  <a:pt x="13316" y="4365"/>
                </a:cubicBezTo>
                <a:cubicBezTo>
                  <a:pt x="13343" y="4365"/>
                  <a:pt x="13367" y="4329"/>
                  <a:pt x="13341" y="4305"/>
                </a:cubicBezTo>
                <a:cubicBezTo>
                  <a:pt x="13331" y="4294"/>
                  <a:pt x="13323" y="4284"/>
                  <a:pt x="13313" y="4274"/>
                </a:cubicBezTo>
                <a:cubicBezTo>
                  <a:pt x="13306" y="4267"/>
                  <a:pt x="13298" y="4264"/>
                  <a:pt x="13290" y="4264"/>
                </a:cubicBezTo>
                <a:close/>
                <a:moveTo>
                  <a:pt x="7212" y="4249"/>
                </a:moveTo>
                <a:cubicBezTo>
                  <a:pt x="7185" y="4249"/>
                  <a:pt x="7158" y="4266"/>
                  <a:pt x="7158" y="4300"/>
                </a:cubicBezTo>
                <a:lnTo>
                  <a:pt x="7158" y="4316"/>
                </a:lnTo>
                <a:cubicBezTo>
                  <a:pt x="7158" y="4351"/>
                  <a:pt x="7185" y="4368"/>
                  <a:pt x="7212" y="4368"/>
                </a:cubicBezTo>
                <a:cubicBezTo>
                  <a:pt x="7239" y="4368"/>
                  <a:pt x="7265" y="4351"/>
                  <a:pt x="7265" y="4316"/>
                </a:cubicBezTo>
                <a:lnTo>
                  <a:pt x="7265" y="4300"/>
                </a:lnTo>
                <a:cubicBezTo>
                  <a:pt x="7265" y="4266"/>
                  <a:pt x="7238" y="4249"/>
                  <a:pt x="7212" y="4249"/>
                </a:cubicBezTo>
                <a:close/>
                <a:moveTo>
                  <a:pt x="22332" y="4283"/>
                </a:moveTo>
                <a:cubicBezTo>
                  <a:pt x="22264" y="4283"/>
                  <a:pt x="22262" y="4389"/>
                  <a:pt x="22332" y="4389"/>
                </a:cubicBezTo>
                <a:cubicBezTo>
                  <a:pt x="22400" y="4389"/>
                  <a:pt x="22401" y="4283"/>
                  <a:pt x="22332" y="4283"/>
                </a:cubicBezTo>
                <a:close/>
                <a:moveTo>
                  <a:pt x="1230" y="4272"/>
                </a:moveTo>
                <a:cubicBezTo>
                  <a:pt x="1189" y="4272"/>
                  <a:pt x="1152" y="4325"/>
                  <a:pt x="1189" y="4362"/>
                </a:cubicBezTo>
                <a:lnTo>
                  <a:pt x="1205" y="4378"/>
                </a:lnTo>
                <a:cubicBezTo>
                  <a:pt x="1216" y="4389"/>
                  <a:pt x="1229" y="4394"/>
                  <a:pt x="1241" y="4394"/>
                </a:cubicBezTo>
                <a:cubicBezTo>
                  <a:pt x="1282" y="4394"/>
                  <a:pt x="1319" y="4341"/>
                  <a:pt x="1281" y="4304"/>
                </a:cubicBezTo>
                <a:lnTo>
                  <a:pt x="1266" y="4288"/>
                </a:lnTo>
                <a:cubicBezTo>
                  <a:pt x="1255" y="4277"/>
                  <a:pt x="1242" y="4272"/>
                  <a:pt x="1230" y="4272"/>
                </a:cubicBezTo>
                <a:close/>
                <a:moveTo>
                  <a:pt x="6231" y="4333"/>
                </a:moveTo>
                <a:cubicBezTo>
                  <a:pt x="6223" y="4333"/>
                  <a:pt x="6214" y="4336"/>
                  <a:pt x="6207" y="4343"/>
                </a:cubicBezTo>
                <a:lnTo>
                  <a:pt x="6192" y="4359"/>
                </a:lnTo>
                <a:cubicBezTo>
                  <a:pt x="6166" y="4383"/>
                  <a:pt x="6191" y="4419"/>
                  <a:pt x="6218" y="4419"/>
                </a:cubicBezTo>
                <a:cubicBezTo>
                  <a:pt x="6226" y="4419"/>
                  <a:pt x="6235" y="4416"/>
                  <a:pt x="6242" y="4409"/>
                </a:cubicBezTo>
                <a:lnTo>
                  <a:pt x="6258" y="4394"/>
                </a:lnTo>
                <a:cubicBezTo>
                  <a:pt x="6283" y="4369"/>
                  <a:pt x="6258" y="4333"/>
                  <a:pt x="6231" y="4333"/>
                </a:cubicBezTo>
                <a:close/>
                <a:moveTo>
                  <a:pt x="7843" y="4253"/>
                </a:moveTo>
                <a:cubicBezTo>
                  <a:pt x="7826" y="4253"/>
                  <a:pt x="7808" y="4265"/>
                  <a:pt x="7808" y="4288"/>
                </a:cubicBezTo>
                <a:lnTo>
                  <a:pt x="7808" y="4394"/>
                </a:lnTo>
                <a:cubicBezTo>
                  <a:pt x="7808" y="4417"/>
                  <a:pt x="7826" y="4428"/>
                  <a:pt x="7843" y="4428"/>
                </a:cubicBezTo>
                <a:cubicBezTo>
                  <a:pt x="7861" y="4428"/>
                  <a:pt x="7878" y="4417"/>
                  <a:pt x="7878" y="4394"/>
                </a:cubicBezTo>
                <a:lnTo>
                  <a:pt x="7878" y="4288"/>
                </a:lnTo>
                <a:cubicBezTo>
                  <a:pt x="7878" y="4265"/>
                  <a:pt x="7861" y="4253"/>
                  <a:pt x="7843" y="4253"/>
                </a:cubicBezTo>
                <a:close/>
                <a:moveTo>
                  <a:pt x="15658" y="4298"/>
                </a:moveTo>
                <a:cubicBezTo>
                  <a:pt x="15644" y="4298"/>
                  <a:pt x="15632" y="4305"/>
                  <a:pt x="15628" y="4322"/>
                </a:cubicBezTo>
                <a:lnTo>
                  <a:pt x="15613" y="4398"/>
                </a:lnTo>
                <a:cubicBezTo>
                  <a:pt x="15606" y="4425"/>
                  <a:pt x="15629" y="4443"/>
                  <a:pt x="15650" y="4443"/>
                </a:cubicBezTo>
                <a:cubicBezTo>
                  <a:pt x="15664" y="4443"/>
                  <a:pt x="15677" y="4435"/>
                  <a:pt x="15681" y="4417"/>
                </a:cubicBezTo>
                <a:lnTo>
                  <a:pt x="15696" y="4342"/>
                </a:lnTo>
                <a:cubicBezTo>
                  <a:pt x="15702" y="4316"/>
                  <a:pt x="15678" y="4298"/>
                  <a:pt x="15658" y="4298"/>
                </a:cubicBezTo>
                <a:close/>
                <a:moveTo>
                  <a:pt x="11621" y="4345"/>
                </a:moveTo>
                <a:cubicBezTo>
                  <a:pt x="11595" y="4345"/>
                  <a:pt x="11568" y="4363"/>
                  <a:pt x="11568" y="4398"/>
                </a:cubicBezTo>
                <a:lnTo>
                  <a:pt x="11568" y="4427"/>
                </a:lnTo>
                <a:cubicBezTo>
                  <a:pt x="11568" y="4461"/>
                  <a:pt x="11595" y="4479"/>
                  <a:pt x="11621" y="4479"/>
                </a:cubicBezTo>
                <a:cubicBezTo>
                  <a:pt x="11648" y="4479"/>
                  <a:pt x="11674" y="4462"/>
                  <a:pt x="11675" y="4427"/>
                </a:cubicBezTo>
                <a:lnTo>
                  <a:pt x="11675" y="4398"/>
                </a:lnTo>
                <a:cubicBezTo>
                  <a:pt x="11675" y="4363"/>
                  <a:pt x="11648" y="4345"/>
                  <a:pt x="11621" y="4345"/>
                </a:cubicBezTo>
                <a:close/>
                <a:moveTo>
                  <a:pt x="12567" y="4396"/>
                </a:moveTo>
                <a:cubicBezTo>
                  <a:pt x="12549" y="4396"/>
                  <a:pt x="12532" y="4407"/>
                  <a:pt x="12532" y="4430"/>
                </a:cubicBezTo>
                <a:lnTo>
                  <a:pt x="12532" y="4446"/>
                </a:lnTo>
                <a:cubicBezTo>
                  <a:pt x="12532" y="4469"/>
                  <a:pt x="12549" y="4481"/>
                  <a:pt x="12567" y="4481"/>
                </a:cubicBezTo>
                <a:cubicBezTo>
                  <a:pt x="12584" y="4481"/>
                  <a:pt x="12602" y="4469"/>
                  <a:pt x="12602" y="4446"/>
                </a:cubicBezTo>
                <a:lnTo>
                  <a:pt x="12602" y="4430"/>
                </a:lnTo>
                <a:cubicBezTo>
                  <a:pt x="12602" y="4407"/>
                  <a:pt x="12584" y="4396"/>
                  <a:pt x="12567" y="4396"/>
                </a:cubicBezTo>
                <a:close/>
                <a:moveTo>
                  <a:pt x="4263" y="4389"/>
                </a:moveTo>
                <a:cubicBezTo>
                  <a:pt x="4245" y="4389"/>
                  <a:pt x="4227" y="4401"/>
                  <a:pt x="4227" y="4424"/>
                </a:cubicBezTo>
                <a:lnTo>
                  <a:pt x="4227" y="4453"/>
                </a:lnTo>
                <a:cubicBezTo>
                  <a:pt x="4227" y="4476"/>
                  <a:pt x="4245" y="4488"/>
                  <a:pt x="4263" y="4488"/>
                </a:cubicBezTo>
                <a:cubicBezTo>
                  <a:pt x="4281" y="4488"/>
                  <a:pt x="4299" y="4476"/>
                  <a:pt x="4299" y="4453"/>
                </a:cubicBezTo>
                <a:lnTo>
                  <a:pt x="4299" y="4424"/>
                </a:lnTo>
                <a:cubicBezTo>
                  <a:pt x="4299" y="4401"/>
                  <a:pt x="4281" y="4389"/>
                  <a:pt x="4263" y="4389"/>
                </a:cubicBezTo>
                <a:close/>
                <a:moveTo>
                  <a:pt x="3060" y="4384"/>
                </a:moveTo>
                <a:cubicBezTo>
                  <a:pt x="3033" y="4384"/>
                  <a:pt x="3006" y="4401"/>
                  <a:pt x="3006" y="4436"/>
                </a:cubicBezTo>
                <a:lnTo>
                  <a:pt x="3006" y="4451"/>
                </a:lnTo>
                <a:cubicBezTo>
                  <a:pt x="3006" y="4485"/>
                  <a:pt x="3033" y="4502"/>
                  <a:pt x="3060" y="4502"/>
                </a:cubicBezTo>
                <a:cubicBezTo>
                  <a:pt x="3087" y="4502"/>
                  <a:pt x="3114" y="4485"/>
                  <a:pt x="3114" y="4451"/>
                </a:cubicBezTo>
                <a:lnTo>
                  <a:pt x="3114" y="4436"/>
                </a:lnTo>
                <a:cubicBezTo>
                  <a:pt x="3114" y="4401"/>
                  <a:pt x="3087" y="4384"/>
                  <a:pt x="3060" y="4384"/>
                </a:cubicBezTo>
                <a:close/>
                <a:moveTo>
                  <a:pt x="6670" y="4441"/>
                </a:moveTo>
                <a:cubicBezTo>
                  <a:pt x="6602" y="4442"/>
                  <a:pt x="6600" y="4548"/>
                  <a:pt x="6670" y="4548"/>
                </a:cubicBezTo>
                <a:cubicBezTo>
                  <a:pt x="6739" y="4548"/>
                  <a:pt x="6739" y="4441"/>
                  <a:pt x="6670" y="4441"/>
                </a:cubicBezTo>
                <a:close/>
                <a:moveTo>
                  <a:pt x="5043" y="4480"/>
                </a:moveTo>
                <a:cubicBezTo>
                  <a:pt x="4997" y="4480"/>
                  <a:pt x="4997" y="4551"/>
                  <a:pt x="5043" y="4551"/>
                </a:cubicBezTo>
                <a:cubicBezTo>
                  <a:pt x="5089" y="4551"/>
                  <a:pt x="5089" y="4480"/>
                  <a:pt x="5043" y="4480"/>
                </a:cubicBezTo>
                <a:close/>
                <a:moveTo>
                  <a:pt x="3692" y="4388"/>
                </a:moveTo>
                <a:cubicBezTo>
                  <a:pt x="3674" y="4388"/>
                  <a:pt x="3656" y="4399"/>
                  <a:pt x="3656" y="4422"/>
                </a:cubicBezTo>
                <a:lnTo>
                  <a:pt x="3656" y="4529"/>
                </a:lnTo>
                <a:cubicBezTo>
                  <a:pt x="3656" y="4551"/>
                  <a:pt x="3674" y="4563"/>
                  <a:pt x="3692" y="4563"/>
                </a:cubicBezTo>
                <a:cubicBezTo>
                  <a:pt x="3710" y="4563"/>
                  <a:pt x="3728" y="4551"/>
                  <a:pt x="3728" y="4529"/>
                </a:cubicBezTo>
                <a:lnTo>
                  <a:pt x="3728" y="4422"/>
                </a:lnTo>
                <a:cubicBezTo>
                  <a:pt x="3728" y="4399"/>
                  <a:pt x="3710" y="4388"/>
                  <a:pt x="3692" y="4388"/>
                </a:cubicBezTo>
                <a:close/>
                <a:moveTo>
                  <a:pt x="14264" y="4490"/>
                </a:moveTo>
                <a:cubicBezTo>
                  <a:pt x="14256" y="4490"/>
                  <a:pt x="14247" y="4493"/>
                  <a:pt x="14240" y="4500"/>
                </a:cubicBezTo>
                <a:lnTo>
                  <a:pt x="14225" y="4516"/>
                </a:lnTo>
                <a:cubicBezTo>
                  <a:pt x="14199" y="4540"/>
                  <a:pt x="14224" y="4576"/>
                  <a:pt x="14251" y="4576"/>
                </a:cubicBezTo>
                <a:cubicBezTo>
                  <a:pt x="14259" y="4576"/>
                  <a:pt x="14267" y="4573"/>
                  <a:pt x="14274" y="4566"/>
                </a:cubicBezTo>
                <a:lnTo>
                  <a:pt x="14289" y="4551"/>
                </a:lnTo>
                <a:cubicBezTo>
                  <a:pt x="14315" y="4526"/>
                  <a:pt x="14291" y="4490"/>
                  <a:pt x="14264" y="4490"/>
                </a:cubicBezTo>
                <a:close/>
                <a:moveTo>
                  <a:pt x="9324" y="4478"/>
                </a:moveTo>
                <a:cubicBezTo>
                  <a:pt x="9299" y="4478"/>
                  <a:pt x="9274" y="4503"/>
                  <a:pt x="9291" y="4530"/>
                </a:cubicBezTo>
                <a:cubicBezTo>
                  <a:pt x="9302" y="4546"/>
                  <a:pt x="9311" y="4560"/>
                  <a:pt x="9322" y="4574"/>
                </a:cubicBezTo>
                <a:cubicBezTo>
                  <a:pt x="9329" y="4586"/>
                  <a:pt x="9341" y="4591"/>
                  <a:pt x="9351" y="4591"/>
                </a:cubicBezTo>
                <a:cubicBezTo>
                  <a:pt x="9376" y="4591"/>
                  <a:pt x="9400" y="4565"/>
                  <a:pt x="9383" y="4539"/>
                </a:cubicBezTo>
                <a:cubicBezTo>
                  <a:pt x="9372" y="4525"/>
                  <a:pt x="9363" y="4509"/>
                  <a:pt x="9353" y="4494"/>
                </a:cubicBezTo>
                <a:cubicBezTo>
                  <a:pt x="9346" y="4483"/>
                  <a:pt x="9335" y="4478"/>
                  <a:pt x="9324" y="4478"/>
                </a:cubicBezTo>
                <a:close/>
                <a:moveTo>
                  <a:pt x="8361" y="4491"/>
                </a:moveTo>
                <a:cubicBezTo>
                  <a:pt x="8348" y="4491"/>
                  <a:pt x="8337" y="4509"/>
                  <a:pt x="8349" y="4521"/>
                </a:cubicBezTo>
                <a:cubicBezTo>
                  <a:pt x="8380" y="4556"/>
                  <a:pt x="8410" y="4592"/>
                  <a:pt x="8440" y="4625"/>
                </a:cubicBezTo>
                <a:cubicBezTo>
                  <a:pt x="8443" y="4629"/>
                  <a:pt x="8447" y="4631"/>
                  <a:pt x="8451" y="4631"/>
                </a:cubicBezTo>
                <a:cubicBezTo>
                  <a:pt x="8464" y="4631"/>
                  <a:pt x="8476" y="4613"/>
                  <a:pt x="8465" y="4600"/>
                </a:cubicBezTo>
                <a:cubicBezTo>
                  <a:pt x="8434" y="4566"/>
                  <a:pt x="8404" y="4531"/>
                  <a:pt x="8374" y="4497"/>
                </a:cubicBezTo>
                <a:cubicBezTo>
                  <a:pt x="8370" y="4493"/>
                  <a:pt x="8366" y="4491"/>
                  <a:pt x="8361" y="4491"/>
                </a:cubicBezTo>
                <a:close/>
                <a:moveTo>
                  <a:pt x="8777" y="4504"/>
                </a:moveTo>
                <a:cubicBezTo>
                  <a:pt x="8763" y="4504"/>
                  <a:pt x="8750" y="4512"/>
                  <a:pt x="8747" y="4530"/>
                </a:cubicBezTo>
                <a:cubicBezTo>
                  <a:pt x="8739" y="4565"/>
                  <a:pt x="8747" y="4597"/>
                  <a:pt x="8769" y="4624"/>
                </a:cubicBezTo>
                <a:cubicBezTo>
                  <a:pt x="8774" y="4632"/>
                  <a:pt x="8783" y="4635"/>
                  <a:pt x="8792" y="4635"/>
                </a:cubicBezTo>
                <a:cubicBezTo>
                  <a:pt x="8802" y="4635"/>
                  <a:pt x="8812" y="4631"/>
                  <a:pt x="8819" y="4624"/>
                </a:cubicBezTo>
                <a:cubicBezTo>
                  <a:pt x="8836" y="4613"/>
                  <a:pt x="8833" y="4592"/>
                  <a:pt x="8820" y="4576"/>
                </a:cubicBezTo>
                <a:cubicBezTo>
                  <a:pt x="8814" y="4568"/>
                  <a:pt x="8814" y="4558"/>
                  <a:pt x="8815" y="4550"/>
                </a:cubicBezTo>
                <a:cubicBezTo>
                  <a:pt x="8821" y="4522"/>
                  <a:pt x="8798" y="4504"/>
                  <a:pt x="8777" y="4504"/>
                </a:cubicBezTo>
                <a:close/>
                <a:moveTo>
                  <a:pt x="5553" y="4558"/>
                </a:moveTo>
                <a:cubicBezTo>
                  <a:pt x="5543" y="4558"/>
                  <a:pt x="5534" y="4563"/>
                  <a:pt x="5528" y="4571"/>
                </a:cubicBezTo>
                <a:cubicBezTo>
                  <a:pt x="5527" y="4570"/>
                  <a:pt x="5525" y="4570"/>
                  <a:pt x="5524" y="4570"/>
                </a:cubicBezTo>
                <a:cubicBezTo>
                  <a:pt x="5488" y="4570"/>
                  <a:pt x="5476" y="4628"/>
                  <a:pt x="5516" y="4641"/>
                </a:cubicBezTo>
                <a:cubicBezTo>
                  <a:pt x="5522" y="4643"/>
                  <a:pt x="5528" y="4644"/>
                  <a:pt x="5534" y="4644"/>
                </a:cubicBezTo>
                <a:cubicBezTo>
                  <a:pt x="5559" y="4644"/>
                  <a:pt x="5580" y="4626"/>
                  <a:pt x="5589" y="4603"/>
                </a:cubicBezTo>
                <a:cubicBezTo>
                  <a:pt x="5598" y="4584"/>
                  <a:pt x="5582" y="4563"/>
                  <a:pt x="5564" y="4560"/>
                </a:cubicBezTo>
                <a:cubicBezTo>
                  <a:pt x="5560" y="4559"/>
                  <a:pt x="5556" y="4558"/>
                  <a:pt x="5553" y="4558"/>
                </a:cubicBezTo>
                <a:close/>
                <a:moveTo>
                  <a:pt x="191" y="4542"/>
                </a:moveTo>
                <a:cubicBezTo>
                  <a:pt x="168" y="4542"/>
                  <a:pt x="143" y="4567"/>
                  <a:pt x="157" y="4595"/>
                </a:cubicBezTo>
                <a:cubicBezTo>
                  <a:pt x="163" y="4605"/>
                  <a:pt x="168" y="4615"/>
                  <a:pt x="173" y="4625"/>
                </a:cubicBezTo>
                <a:cubicBezTo>
                  <a:pt x="180" y="4638"/>
                  <a:pt x="190" y="4644"/>
                  <a:pt x="201" y="4644"/>
                </a:cubicBezTo>
                <a:cubicBezTo>
                  <a:pt x="225" y="4644"/>
                  <a:pt x="249" y="4618"/>
                  <a:pt x="235" y="4590"/>
                </a:cubicBezTo>
                <a:cubicBezTo>
                  <a:pt x="230" y="4579"/>
                  <a:pt x="224" y="4571"/>
                  <a:pt x="219" y="4560"/>
                </a:cubicBezTo>
                <a:cubicBezTo>
                  <a:pt x="213" y="4547"/>
                  <a:pt x="202" y="4542"/>
                  <a:pt x="191" y="4542"/>
                </a:cubicBezTo>
                <a:close/>
                <a:moveTo>
                  <a:pt x="18982" y="4499"/>
                </a:moveTo>
                <a:cubicBezTo>
                  <a:pt x="18958" y="4499"/>
                  <a:pt x="18937" y="4515"/>
                  <a:pt x="18929" y="4537"/>
                </a:cubicBezTo>
                <a:cubicBezTo>
                  <a:pt x="18924" y="4553"/>
                  <a:pt x="18919" y="4568"/>
                  <a:pt x="18914" y="4582"/>
                </a:cubicBezTo>
                <a:cubicBezTo>
                  <a:pt x="18904" y="4609"/>
                  <a:pt x="18924" y="4641"/>
                  <a:pt x="18950" y="4647"/>
                </a:cubicBezTo>
                <a:cubicBezTo>
                  <a:pt x="18955" y="4649"/>
                  <a:pt x="18960" y="4649"/>
                  <a:pt x="18964" y="4649"/>
                </a:cubicBezTo>
                <a:cubicBezTo>
                  <a:pt x="18988" y="4649"/>
                  <a:pt x="19008" y="4632"/>
                  <a:pt x="19016" y="4610"/>
                </a:cubicBezTo>
                <a:cubicBezTo>
                  <a:pt x="19021" y="4597"/>
                  <a:pt x="19027" y="4582"/>
                  <a:pt x="19032" y="4566"/>
                </a:cubicBezTo>
                <a:cubicBezTo>
                  <a:pt x="19040" y="4539"/>
                  <a:pt x="19021" y="4508"/>
                  <a:pt x="18995" y="4500"/>
                </a:cubicBezTo>
                <a:cubicBezTo>
                  <a:pt x="18991" y="4499"/>
                  <a:pt x="18986" y="4499"/>
                  <a:pt x="18982" y="4499"/>
                </a:cubicBezTo>
                <a:close/>
                <a:moveTo>
                  <a:pt x="13604" y="4563"/>
                </a:moveTo>
                <a:cubicBezTo>
                  <a:pt x="13577" y="4563"/>
                  <a:pt x="13553" y="4599"/>
                  <a:pt x="13577" y="4624"/>
                </a:cubicBezTo>
                <a:lnTo>
                  <a:pt x="13593" y="4640"/>
                </a:lnTo>
                <a:cubicBezTo>
                  <a:pt x="13600" y="4647"/>
                  <a:pt x="13608" y="4650"/>
                  <a:pt x="13616" y="4650"/>
                </a:cubicBezTo>
                <a:cubicBezTo>
                  <a:pt x="13644" y="4650"/>
                  <a:pt x="13668" y="4614"/>
                  <a:pt x="13643" y="4590"/>
                </a:cubicBezTo>
                <a:lnTo>
                  <a:pt x="13627" y="4574"/>
                </a:lnTo>
                <a:cubicBezTo>
                  <a:pt x="13620" y="4566"/>
                  <a:pt x="13612" y="4563"/>
                  <a:pt x="13604" y="4563"/>
                </a:cubicBezTo>
                <a:close/>
                <a:moveTo>
                  <a:pt x="2519" y="4576"/>
                </a:moveTo>
                <a:cubicBezTo>
                  <a:pt x="2451" y="4576"/>
                  <a:pt x="2451" y="4682"/>
                  <a:pt x="2519" y="4683"/>
                </a:cubicBezTo>
                <a:cubicBezTo>
                  <a:pt x="2588" y="4683"/>
                  <a:pt x="2588" y="4576"/>
                  <a:pt x="2519" y="4576"/>
                </a:cubicBezTo>
                <a:close/>
                <a:moveTo>
                  <a:pt x="21520" y="4629"/>
                </a:moveTo>
                <a:cubicBezTo>
                  <a:pt x="21474" y="4629"/>
                  <a:pt x="21474" y="4700"/>
                  <a:pt x="21520" y="4700"/>
                </a:cubicBezTo>
                <a:cubicBezTo>
                  <a:pt x="21565" y="4700"/>
                  <a:pt x="21564" y="4629"/>
                  <a:pt x="21520" y="4629"/>
                </a:cubicBezTo>
                <a:close/>
                <a:moveTo>
                  <a:pt x="20017" y="4611"/>
                </a:moveTo>
                <a:cubicBezTo>
                  <a:pt x="19990" y="4611"/>
                  <a:pt x="19966" y="4647"/>
                  <a:pt x="19992" y="4671"/>
                </a:cubicBezTo>
                <a:cubicBezTo>
                  <a:pt x="20001" y="4682"/>
                  <a:pt x="20011" y="4691"/>
                  <a:pt x="20022" y="4702"/>
                </a:cubicBezTo>
                <a:cubicBezTo>
                  <a:pt x="20029" y="4709"/>
                  <a:pt x="20037" y="4712"/>
                  <a:pt x="20045" y="4712"/>
                </a:cubicBezTo>
                <a:cubicBezTo>
                  <a:pt x="20072" y="4712"/>
                  <a:pt x="20096" y="4676"/>
                  <a:pt x="20071" y="4651"/>
                </a:cubicBezTo>
                <a:lnTo>
                  <a:pt x="20041" y="4621"/>
                </a:lnTo>
                <a:cubicBezTo>
                  <a:pt x="20033" y="4614"/>
                  <a:pt x="20025" y="4611"/>
                  <a:pt x="20017" y="4611"/>
                </a:cubicBezTo>
                <a:close/>
                <a:moveTo>
                  <a:pt x="4593" y="4630"/>
                </a:moveTo>
                <a:cubicBezTo>
                  <a:pt x="4575" y="4630"/>
                  <a:pt x="4557" y="4642"/>
                  <a:pt x="4556" y="4665"/>
                </a:cubicBezTo>
                <a:lnTo>
                  <a:pt x="4556" y="4681"/>
                </a:lnTo>
                <a:cubicBezTo>
                  <a:pt x="4556" y="4703"/>
                  <a:pt x="4574" y="4714"/>
                  <a:pt x="4592" y="4714"/>
                </a:cubicBezTo>
                <a:cubicBezTo>
                  <a:pt x="4610" y="4714"/>
                  <a:pt x="4628" y="4703"/>
                  <a:pt x="4628" y="4681"/>
                </a:cubicBezTo>
                <a:lnTo>
                  <a:pt x="4628" y="4665"/>
                </a:lnTo>
                <a:cubicBezTo>
                  <a:pt x="4628" y="4642"/>
                  <a:pt x="4610" y="4630"/>
                  <a:pt x="4593" y="4630"/>
                </a:cubicBezTo>
                <a:close/>
                <a:moveTo>
                  <a:pt x="18304" y="4591"/>
                </a:moveTo>
                <a:cubicBezTo>
                  <a:pt x="18277" y="4591"/>
                  <a:pt x="18254" y="4627"/>
                  <a:pt x="18279" y="4651"/>
                </a:cubicBezTo>
                <a:cubicBezTo>
                  <a:pt x="18299" y="4671"/>
                  <a:pt x="18320" y="4691"/>
                  <a:pt x="18338" y="4712"/>
                </a:cubicBezTo>
                <a:cubicBezTo>
                  <a:pt x="18346" y="4719"/>
                  <a:pt x="18354" y="4722"/>
                  <a:pt x="18362" y="4722"/>
                </a:cubicBezTo>
                <a:cubicBezTo>
                  <a:pt x="18390" y="4722"/>
                  <a:pt x="18414" y="4686"/>
                  <a:pt x="18389" y="4662"/>
                </a:cubicBezTo>
                <a:cubicBezTo>
                  <a:pt x="18369" y="4642"/>
                  <a:pt x="18349" y="4621"/>
                  <a:pt x="18328" y="4602"/>
                </a:cubicBezTo>
                <a:cubicBezTo>
                  <a:pt x="18320" y="4594"/>
                  <a:pt x="18312" y="4591"/>
                  <a:pt x="18304" y="4591"/>
                </a:cubicBezTo>
                <a:close/>
                <a:moveTo>
                  <a:pt x="20708" y="4624"/>
                </a:moveTo>
                <a:cubicBezTo>
                  <a:pt x="20638" y="4624"/>
                  <a:pt x="20638" y="4731"/>
                  <a:pt x="20708" y="4731"/>
                </a:cubicBezTo>
                <a:cubicBezTo>
                  <a:pt x="20776" y="4731"/>
                  <a:pt x="20777" y="4624"/>
                  <a:pt x="20708" y="4624"/>
                </a:cubicBezTo>
                <a:close/>
                <a:moveTo>
                  <a:pt x="5279" y="4626"/>
                </a:moveTo>
                <a:cubicBezTo>
                  <a:pt x="5211" y="4628"/>
                  <a:pt x="5210" y="4734"/>
                  <a:pt x="5279" y="4734"/>
                </a:cubicBezTo>
                <a:lnTo>
                  <a:pt x="5295" y="4734"/>
                </a:lnTo>
                <a:cubicBezTo>
                  <a:pt x="5364" y="4734"/>
                  <a:pt x="5364" y="4626"/>
                  <a:pt x="5295" y="4626"/>
                </a:cubicBezTo>
                <a:close/>
                <a:moveTo>
                  <a:pt x="16308" y="4663"/>
                </a:moveTo>
                <a:cubicBezTo>
                  <a:pt x="16294" y="4663"/>
                  <a:pt x="16280" y="4670"/>
                  <a:pt x="16275" y="4687"/>
                </a:cubicBezTo>
                <a:cubicBezTo>
                  <a:pt x="16269" y="4703"/>
                  <a:pt x="16264" y="4717"/>
                  <a:pt x="16259" y="4731"/>
                </a:cubicBezTo>
                <a:cubicBezTo>
                  <a:pt x="16251" y="4758"/>
                  <a:pt x="16272" y="4775"/>
                  <a:pt x="16294" y="4775"/>
                </a:cubicBezTo>
                <a:cubicBezTo>
                  <a:pt x="16308" y="4775"/>
                  <a:pt x="16322" y="4768"/>
                  <a:pt x="16327" y="4751"/>
                </a:cubicBezTo>
                <a:cubicBezTo>
                  <a:pt x="16332" y="4735"/>
                  <a:pt x="16338" y="4720"/>
                  <a:pt x="16343" y="4707"/>
                </a:cubicBezTo>
                <a:cubicBezTo>
                  <a:pt x="16352" y="4680"/>
                  <a:pt x="16330" y="4663"/>
                  <a:pt x="16308" y="4663"/>
                </a:cubicBezTo>
                <a:close/>
                <a:moveTo>
                  <a:pt x="10044" y="4670"/>
                </a:moveTo>
                <a:cubicBezTo>
                  <a:pt x="10003" y="4670"/>
                  <a:pt x="9967" y="4723"/>
                  <a:pt x="10004" y="4760"/>
                </a:cubicBezTo>
                <a:lnTo>
                  <a:pt x="10019" y="4776"/>
                </a:lnTo>
                <a:cubicBezTo>
                  <a:pt x="10031" y="4787"/>
                  <a:pt x="10043" y="4792"/>
                  <a:pt x="10055" y="4792"/>
                </a:cubicBezTo>
                <a:cubicBezTo>
                  <a:pt x="10096" y="4792"/>
                  <a:pt x="10133" y="4739"/>
                  <a:pt x="10096" y="4702"/>
                </a:cubicBezTo>
                <a:lnTo>
                  <a:pt x="10080" y="4686"/>
                </a:lnTo>
                <a:cubicBezTo>
                  <a:pt x="10069" y="4675"/>
                  <a:pt x="10056" y="4670"/>
                  <a:pt x="10044" y="4670"/>
                </a:cubicBezTo>
                <a:close/>
                <a:moveTo>
                  <a:pt x="17704" y="4661"/>
                </a:moveTo>
                <a:cubicBezTo>
                  <a:pt x="17663" y="4661"/>
                  <a:pt x="17627" y="4714"/>
                  <a:pt x="17665" y="4752"/>
                </a:cubicBezTo>
                <a:cubicBezTo>
                  <a:pt x="17675" y="4762"/>
                  <a:pt x="17684" y="4773"/>
                  <a:pt x="17693" y="4782"/>
                </a:cubicBezTo>
                <a:cubicBezTo>
                  <a:pt x="17704" y="4794"/>
                  <a:pt x="17716" y="4799"/>
                  <a:pt x="17729" y="4799"/>
                </a:cubicBezTo>
                <a:cubicBezTo>
                  <a:pt x="17769" y="4799"/>
                  <a:pt x="17806" y="4745"/>
                  <a:pt x="17770" y="4708"/>
                </a:cubicBezTo>
                <a:cubicBezTo>
                  <a:pt x="17759" y="4697"/>
                  <a:pt x="17750" y="4687"/>
                  <a:pt x="17740" y="4678"/>
                </a:cubicBezTo>
                <a:cubicBezTo>
                  <a:pt x="17729" y="4666"/>
                  <a:pt x="17716" y="4661"/>
                  <a:pt x="17704" y="4661"/>
                </a:cubicBezTo>
                <a:close/>
                <a:moveTo>
                  <a:pt x="4247" y="4719"/>
                </a:moveTo>
                <a:cubicBezTo>
                  <a:pt x="4229" y="4719"/>
                  <a:pt x="4212" y="4731"/>
                  <a:pt x="4212" y="4754"/>
                </a:cubicBezTo>
                <a:lnTo>
                  <a:pt x="4212" y="4770"/>
                </a:lnTo>
                <a:cubicBezTo>
                  <a:pt x="4212" y="4792"/>
                  <a:pt x="4229" y="4803"/>
                  <a:pt x="4247" y="4803"/>
                </a:cubicBezTo>
                <a:cubicBezTo>
                  <a:pt x="4265" y="4803"/>
                  <a:pt x="4283" y="4792"/>
                  <a:pt x="4283" y="4770"/>
                </a:cubicBezTo>
                <a:lnTo>
                  <a:pt x="4283" y="4754"/>
                </a:lnTo>
                <a:cubicBezTo>
                  <a:pt x="4283" y="4731"/>
                  <a:pt x="4265" y="4719"/>
                  <a:pt x="4247" y="4719"/>
                </a:cubicBezTo>
                <a:close/>
                <a:moveTo>
                  <a:pt x="15045" y="4733"/>
                </a:moveTo>
                <a:cubicBezTo>
                  <a:pt x="15037" y="4733"/>
                  <a:pt x="15028" y="4736"/>
                  <a:pt x="15021" y="4744"/>
                </a:cubicBezTo>
                <a:lnTo>
                  <a:pt x="15005" y="4759"/>
                </a:lnTo>
                <a:cubicBezTo>
                  <a:pt x="14980" y="4784"/>
                  <a:pt x="15004" y="4819"/>
                  <a:pt x="15031" y="4819"/>
                </a:cubicBezTo>
                <a:cubicBezTo>
                  <a:pt x="15039" y="4819"/>
                  <a:pt x="15047" y="4816"/>
                  <a:pt x="15054" y="4808"/>
                </a:cubicBezTo>
                <a:lnTo>
                  <a:pt x="15070" y="4793"/>
                </a:lnTo>
                <a:cubicBezTo>
                  <a:pt x="15096" y="4769"/>
                  <a:pt x="15072" y="4733"/>
                  <a:pt x="15045" y="4733"/>
                </a:cubicBezTo>
                <a:close/>
                <a:moveTo>
                  <a:pt x="21071" y="4671"/>
                </a:moveTo>
                <a:cubicBezTo>
                  <a:pt x="21047" y="4671"/>
                  <a:pt x="21027" y="4687"/>
                  <a:pt x="21019" y="4710"/>
                </a:cubicBezTo>
                <a:cubicBezTo>
                  <a:pt x="21014" y="4725"/>
                  <a:pt x="21009" y="4740"/>
                  <a:pt x="21004" y="4755"/>
                </a:cubicBezTo>
                <a:cubicBezTo>
                  <a:pt x="20993" y="4782"/>
                  <a:pt x="21014" y="4814"/>
                  <a:pt x="21040" y="4820"/>
                </a:cubicBezTo>
                <a:cubicBezTo>
                  <a:pt x="21045" y="4821"/>
                  <a:pt x="21050" y="4822"/>
                  <a:pt x="21054" y="4822"/>
                </a:cubicBezTo>
                <a:cubicBezTo>
                  <a:pt x="21078" y="4822"/>
                  <a:pt x="21098" y="4805"/>
                  <a:pt x="21106" y="4783"/>
                </a:cubicBezTo>
                <a:cubicBezTo>
                  <a:pt x="21111" y="4770"/>
                  <a:pt x="21117" y="4754"/>
                  <a:pt x="21122" y="4739"/>
                </a:cubicBezTo>
                <a:cubicBezTo>
                  <a:pt x="21132" y="4712"/>
                  <a:pt x="21111" y="4681"/>
                  <a:pt x="21085" y="4673"/>
                </a:cubicBezTo>
                <a:cubicBezTo>
                  <a:pt x="21080" y="4672"/>
                  <a:pt x="21075" y="4671"/>
                  <a:pt x="21071" y="4671"/>
                </a:cubicBezTo>
                <a:close/>
                <a:moveTo>
                  <a:pt x="1992" y="4707"/>
                </a:moveTo>
                <a:cubicBezTo>
                  <a:pt x="1988" y="4707"/>
                  <a:pt x="1983" y="4707"/>
                  <a:pt x="1978" y="4709"/>
                </a:cubicBezTo>
                <a:cubicBezTo>
                  <a:pt x="1962" y="4714"/>
                  <a:pt x="1948" y="4719"/>
                  <a:pt x="1933" y="4725"/>
                </a:cubicBezTo>
                <a:cubicBezTo>
                  <a:pt x="1906" y="4734"/>
                  <a:pt x="1889" y="4761"/>
                  <a:pt x="1896" y="4791"/>
                </a:cubicBezTo>
                <a:cubicBezTo>
                  <a:pt x="1903" y="4813"/>
                  <a:pt x="1926" y="4829"/>
                  <a:pt x="1949" y="4829"/>
                </a:cubicBezTo>
                <a:cubicBezTo>
                  <a:pt x="1953" y="4829"/>
                  <a:pt x="1958" y="4829"/>
                  <a:pt x="1962" y="4827"/>
                </a:cubicBezTo>
                <a:cubicBezTo>
                  <a:pt x="1978" y="4822"/>
                  <a:pt x="1993" y="4817"/>
                  <a:pt x="2006" y="4812"/>
                </a:cubicBezTo>
                <a:cubicBezTo>
                  <a:pt x="2035" y="4802"/>
                  <a:pt x="2051" y="4775"/>
                  <a:pt x="2043" y="4746"/>
                </a:cubicBezTo>
                <a:cubicBezTo>
                  <a:pt x="2037" y="4724"/>
                  <a:pt x="2015" y="4707"/>
                  <a:pt x="1992" y="4707"/>
                </a:cubicBezTo>
                <a:close/>
                <a:moveTo>
                  <a:pt x="17133" y="4733"/>
                </a:moveTo>
                <a:cubicBezTo>
                  <a:pt x="17114" y="4733"/>
                  <a:pt x="17096" y="4743"/>
                  <a:pt x="17086" y="4760"/>
                </a:cubicBezTo>
                <a:cubicBezTo>
                  <a:pt x="17075" y="4776"/>
                  <a:pt x="17066" y="4791"/>
                  <a:pt x="17055" y="4804"/>
                </a:cubicBezTo>
                <a:cubicBezTo>
                  <a:pt x="17039" y="4829"/>
                  <a:pt x="17050" y="4865"/>
                  <a:pt x="17075" y="4878"/>
                </a:cubicBezTo>
                <a:cubicBezTo>
                  <a:pt x="17084" y="4883"/>
                  <a:pt x="17093" y="4885"/>
                  <a:pt x="17102" y="4885"/>
                </a:cubicBezTo>
                <a:cubicBezTo>
                  <a:pt x="17120" y="4885"/>
                  <a:pt x="17138" y="4875"/>
                  <a:pt x="17148" y="4859"/>
                </a:cubicBezTo>
                <a:cubicBezTo>
                  <a:pt x="17159" y="4843"/>
                  <a:pt x="17168" y="4828"/>
                  <a:pt x="17179" y="4814"/>
                </a:cubicBezTo>
                <a:cubicBezTo>
                  <a:pt x="17194" y="4791"/>
                  <a:pt x="17184" y="4755"/>
                  <a:pt x="17159" y="4740"/>
                </a:cubicBezTo>
                <a:cubicBezTo>
                  <a:pt x="17150" y="4735"/>
                  <a:pt x="17141" y="4733"/>
                  <a:pt x="17133" y="4733"/>
                </a:cubicBezTo>
                <a:close/>
                <a:moveTo>
                  <a:pt x="13077" y="4789"/>
                </a:moveTo>
                <a:cubicBezTo>
                  <a:pt x="13060" y="4789"/>
                  <a:pt x="13042" y="4800"/>
                  <a:pt x="13042" y="4823"/>
                </a:cubicBezTo>
                <a:lnTo>
                  <a:pt x="13042" y="4854"/>
                </a:lnTo>
                <a:cubicBezTo>
                  <a:pt x="13042" y="4876"/>
                  <a:pt x="13060" y="4887"/>
                  <a:pt x="13077" y="4887"/>
                </a:cubicBezTo>
                <a:cubicBezTo>
                  <a:pt x="13095" y="4887"/>
                  <a:pt x="13113" y="4876"/>
                  <a:pt x="13113" y="4854"/>
                </a:cubicBezTo>
                <a:lnTo>
                  <a:pt x="13113" y="4823"/>
                </a:lnTo>
                <a:cubicBezTo>
                  <a:pt x="13113" y="4800"/>
                  <a:pt x="13095" y="4789"/>
                  <a:pt x="13077" y="4789"/>
                </a:cubicBezTo>
                <a:close/>
                <a:moveTo>
                  <a:pt x="7626" y="4791"/>
                </a:moveTo>
                <a:cubicBezTo>
                  <a:pt x="7616" y="4791"/>
                  <a:pt x="7605" y="4796"/>
                  <a:pt x="7598" y="4810"/>
                </a:cubicBezTo>
                <a:cubicBezTo>
                  <a:pt x="7593" y="4820"/>
                  <a:pt x="7588" y="4829"/>
                  <a:pt x="7583" y="4840"/>
                </a:cubicBezTo>
                <a:cubicBezTo>
                  <a:pt x="7568" y="4868"/>
                  <a:pt x="7593" y="4894"/>
                  <a:pt x="7617" y="4894"/>
                </a:cubicBezTo>
                <a:cubicBezTo>
                  <a:pt x="7627" y="4894"/>
                  <a:pt x="7638" y="4889"/>
                  <a:pt x="7645" y="4876"/>
                </a:cubicBezTo>
                <a:cubicBezTo>
                  <a:pt x="7650" y="4865"/>
                  <a:pt x="7655" y="4856"/>
                  <a:pt x="7660" y="4845"/>
                </a:cubicBezTo>
                <a:cubicBezTo>
                  <a:pt x="7675" y="4817"/>
                  <a:pt x="7650" y="4791"/>
                  <a:pt x="7626" y="4791"/>
                </a:cubicBezTo>
                <a:close/>
                <a:moveTo>
                  <a:pt x="689" y="4754"/>
                </a:moveTo>
                <a:cubicBezTo>
                  <a:pt x="668" y="4754"/>
                  <a:pt x="646" y="4772"/>
                  <a:pt x="652" y="4798"/>
                </a:cubicBezTo>
                <a:cubicBezTo>
                  <a:pt x="657" y="4823"/>
                  <a:pt x="661" y="4848"/>
                  <a:pt x="665" y="4872"/>
                </a:cubicBezTo>
                <a:cubicBezTo>
                  <a:pt x="669" y="4891"/>
                  <a:pt x="683" y="4899"/>
                  <a:pt x="697" y="4899"/>
                </a:cubicBezTo>
                <a:cubicBezTo>
                  <a:pt x="718" y="4899"/>
                  <a:pt x="740" y="4882"/>
                  <a:pt x="734" y="4855"/>
                </a:cubicBezTo>
                <a:cubicBezTo>
                  <a:pt x="728" y="4829"/>
                  <a:pt x="723" y="4804"/>
                  <a:pt x="720" y="4780"/>
                </a:cubicBezTo>
                <a:cubicBezTo>
                  <a:pt x="716" y="4762"/>
                  <a:pt x="703" y="4754"/>
                  <a:pt x="689" y="4754"/>
                </a:cubicBezTo>
                <a:close/>
                <a:moveTo>
                  <a:pt x="11874" y="4783"/>
                </a:moveTo>
                <a:cubicBezTo>
                  <a:pt x="11847" y="4783"/>
                  <a:pt x="11820" y="4800"/>
                  <a:pt x="11820" y="4835"/>
                </a:cubicBezTo>
                <a:lnTo>
                  <a:pt x="11820" y="4850"/>
                </a:lnTo>
                <a:cubicBezTo>
                  <a:pt x="11820" y="4885"/>
                  <a:pt x="11847" y="4902"/>
                  <a:pt x="11874" y="4902"/>
                </a:cubicBezTo>
                <a:cubicBezTo>
                  <a:pt x="11900" y="4902"/>
                  <a:pt x="11927" y="4885"/>
                  <a:pt x="11927" y="4850"/>
                </a:cubicBezTo>
                <a:lnTo>
                  <a:pt x="11927" y="4835"/>
                </a:lnTo>
                <a:cubicBezTo>
                  <a:pt x="11927" y="4800"/>
                  <a:pt x="11900" y="4783"/>
                  <a:pt x="11874" y="4783"/>
                </a:cubicBezTo>
                <a:close/>
                <a:moveTo>
                  <a:pt x="15512" y="4807"/>
                </a:moveTo>
                <a:cubicBezTo>
                  <a:pt x="15489" y="4807"/>
                  <a:pt x="15464" y="4833"/>
                  <a:pt x="15479" y="4861"/>
                </a:cubicBezTo>
                <a:cubicBezTo>
                  <a:pt x="15484" y="4871"/>
                  <a:pt x="15489" y="4881"/>
                  <a:pt x="15494" y="4891"/>
                </a:cubicBezTo>
                <a:cubicBezTo>
                  <a:pt x="15501" y="4904"/>
                  <a:pt x="15511" y="4909"/>
                  <a:pt x="15522" y="4909"/>
                </a:cubicBezTo>
                <a:cubicBezTo>
                  <a:pt x="15545" y="4909"/>
                  <a:pt x="15570" y="4884"/>
                  <a:pt x="15556" y="4856"/>
                </a:cubicBezTo>
                <a:cubicBezTo>
                  <a:pt x="15551" y="4845"/>
                  <a:pt x="15546" y="4836"/>
                  <a:pt x="15540" y="4825"/>
                </a:cubicBezTo>
                <a:cubicBezTo>
                  <a:pt x="15534" y="4812"/>
                  <a:pt x="15523" y="4807"/>
                  <a:pt x="15512" y="4807"/>
                </a:cubicBezTo>
                <a:close/>
                <a:moveTo>
                  <a:pt x="22029" y="4842"/>
                </a:moveTo>
                <a:cubicBezTo>
                  <a:pt x="22011" y="4842"/>
                  <a:pt x="21994" y="4854"/>
                  <a:pt x="21994" y="4877"/>
                </a:cubicBezTo>
                <a:lnTo>
                  <a:pt x="21994" y="4892"/>
                </a:lnTo>
                <a:cubicBezTo>
                  <a:pt x="21994" y="4915"/>
                  <a:pt x="22011" y="4927"/>
                  <a:pt x="22029" y="4927"/>
                </a:cubicBezTo>
                <a:cubicBezTo>
                  <a:pt x="22047" y="4927"/>
                  <a:pt x="22065" y="4915"/>
                  <a:pt x="22065" y="4892"/>
                </a:cubicBezTo>
                <a:lnTo>
                  <a:pt x="22065" y="4877"/>
                </a:lnTo>
                <a:cubicBezTo>
                  <a:pt x="22065" y="4854"/>
                  <a:pt x="22047" y="4842"/>
                  <a:pt x="22029" y="4842"/>
                </a:cubicBezTo>
                <a:close/>
                <a:moveTo>
                  <a:pt x="13858" y="4880"/>
                </a:moveTo>
                <a:cubicBezTo>
                  <a:pt x="13812" y="4880"/>
                  <a:pt x="13812" y="4950"/>
                  <a:pt x="13858" y="4950"/>
                </a:cubicBezTo>
                <a:cubicBezTo>
                  <a:pt x="13904" y="4950"/>
                  <a:pt x="13904" y="4880"/>
                  <a:pt x="13858" y="4880"/>
                </a:cubicBezTo>
                <a:close/>
                <a:moveTo>
                  <a:pt x="12506" y="4786"/>
                </a:moveTo>
                <a:cubicBezTo>
                  <a:pt x="12489" y="4786"/>
                  <a:pt x="12471" y="4797"/>
                  <a:pt x="12471" y="4820"/>
                </a:cubicBezTo>
                <a:lnTo>
                  <a:pt x="12471" y="4927"/>
                </a:lnTo>
                <a:cubicBezTo>
                  <a:pt x="12470" y="4949"/>
                  <a:pt x="12488" y="4961"/>
                  <a:pt x="12505" y="4961"/>
                </a:cubicBezTo>
                <a:cubicBezTo>
                  <a:pt x="12523" y="4961"/>
                  <a:pt x="12541" y="4949"/>
                  <a:pt x="12542" y="4927"/>
                </a:cubicBezTo>
                <a:lnTo>
                  <a:pt x="12542" y="4820"/>
                </a:lnTo>
                <a:cubicBezTo>
                  <a:pt x="12542" y="4797"/>
                  <a:pt x="12524" y="4786"/>
                  <a:pt x="12506" y="4786"/>
                </a:cubicBezTo>
                <a:close/>
                <a:moveTo>
                  <a:pt x="24391" y="4833"/>
                </a:moveTo>
                <a:cubicBezTo>
                  <a:pt x="24368" y="4833"/>
                  <a:pt x="24346" y="4849"/>
                  <a:pt x="24339" y="4871"/>
                </a:cubicBezTo>
                <a:cubicBezTo>
                  <a:pt x="24334" y="4886"/>
                  <a:pt x="24329" y="4902"/>
                  <a:pt x="24323" y="4916"/>
                </a:cubicBezTo>
                <a:cubicBezTo>
                  <a:pt x="24313" y="4944"/>
                  <a:pt x="24334" y="4975"/>
                  <a:pt x="24360" y="4981"/>
                </a:cubicBezTo>
                <a:cubicBezTo>
                  <a:pt x="24365" y="4983"/>
                  <a:pt x="24369" y="4983"/>
                  <a:pt x="24374" y="4983"/>
                </a:cubicBezTo>
                <a:cubicBezTo>
                  <a:pt x="24397" y="4983"/>
                  <a:pt x="24418" y="4967"/>
                  <a:pt x="24425" y="4945"/>
                </a:cubicBezTo>
                <a:cubicBezTo>
                  <a:pt x="24430" y="4930"/>
                  <a:pt x="24435" y="4914"/>
                  <a:pt x="24441" y="4901"/>
                </a:cubicBezTo>
                <a:cubicBezTo>
                  <a:pt x="24451" y="4872"/>
                  <a:pt x="24430" y="4841"/>
                  <a:pt x="24404" y="4835"/>
                </a:cubicBezTo>
                <a:cubicBezTo>
                  <a:pt x="24400" y="4834"/>
                  <a:pt x="24395" y="4833"/>
                  <a:pt x="24391" y="4833"/>
                </a:cubicBezTo>
                <a:close/>
                <a:moveTo>
                  <a:pt x="4756" y="4900"/>
                </a:moveTo>
                <a:cubicBezTo>
                  <a:pt x="4748" y="4900"/>
                  <a:pt x="4740" y="4903"/>
                  <a:pt x="4732" y="4911"/>
                </a:cubicBezTo>
                <a:lnTo>
                  <a:pt x="4717" y="4927"/>
                </a:lnTo>
                <a:cubicBezTo>
                  <a:pt x="4691" y="4952"/>
                  <a:pt x="4715" y="4987"/>
                  <a:pt x="4742" y="4987"/>
                </a:cubicBezTo>
                <a:cubicBezTo>
                  <a:pt x="4750" y="4987"/>
                  <a:pt x="4759" y="4984"/>
                  <a:pt x="4766" y="4976"/>
                </a:cubicBezTo>
                <a:lnTo>
                  <a:pt x="4782" y="4960"/>
                </a:lnTo>
                <a:cubicBezTo>
                  <a:pt x="4806" y="4936"/>
                  <a:pt x="4783" y="4900"/>
                  <a:pt x="4756" y="4900"/>
                </a:cubicBezTo>
                <a:close/>
                <a:moveTo>
                  <a:pt x="6210" y="4918"/>
                </a:moveTo>
                <a:cubicBezTo>
                  <a:pt x="6164" y="4918"/>
                  <a:pt x="6164" y="4990"/>
                  <a:pt x="6210" y="4990"/>
                </a:cubicBezTo>
                <a:lnTo>
                  <a:pt x="6226" y="4990"/>
                </a:lnTo>
                <a:cubicBezTo>
                  <a:pt x="6272" y="4990"/>
                  <a:pt x="6272" y="4918"/>
                  <a:pt x="6226" y="4918"/>
                </a:cubicBezTo>
                <a:close/>
                <a:moveTo>
                  <a:pt x="19955" y="4911"/>
                </a:moveTo>
                <a:cubicBezTo>
                  <a:pt x="19938" y="4911"/>
                  <a:pt x="19920" y="4922"/>
                  <a:pt x="19920" y="4945"/>
                </a:cubicBezTo>
                <a:lnTo>
                  <a:pt x="19920" y="4960"/>
                </a:lnTo>
                <a:cubicBezTo>
                  <a:pt x="19920" y="4983"/>
                  <a:pt x="19938" y="4995"/>
                  <a:pt x="19956" y="4995"/>
                </a:cubicBezTo>
                <a:cubicBezTo>
                  <a:pt x="19974" y="4995"/>
                  <a:pt x="19992" y="4983"/>
                  <a:pt x="19992" y="4960"/>
                </a:cubicBezTo>
                <a:lnTo>
                  <a:pt x="19992" y="4945"/>
                </a:lnTo>
                <a:cubicBezTo>
                  <a:pt x="19992" y="4922"/>
                  <a:pt x="19973" y="4911"/>
                  <a:pt x="19955" y="4911"/>
                </a:cubicBezTo>
                <a:close/>
                <a:moveTo>
                  <a:pt x="6826" y="4876"/>
                </a:moveTo>
                <a:cubicBezTo>
                  <a:pt x="6803" y="4876"/>
                  <a:pt x="6780" y="4892"/>
                  <a:pt x="6775" y="4914"/>
                </a:cubicBezTo>
                <a:cubicBezTo>
                  <a:pt x="6766" y="4944"/>
                  <a:pt x="6783" y="4971"/>
                  <a:pt x="6812" y="4980"/>
                </a:cubicBezTo>
                <a:cubicBezTo>
                  <a:pt x="6827" y="4986"/>
                  <a:pt x="6841" y="4991"/>
                  <a:pt x="6856" y="4995"/>
                </a:cubicBezTo>
                <a:cubicBezTo>
                  <a:pt x="6860" y="4996"/>
                  <a:pt x="6865" y="4997"/>
                  <a:pt x="6869" y="4997"/>
                </a:cubicBezTo>
                <a:cubicBezTo>
                  <a:pt x="6893" y="4997"/>
                  <a:pt x="6916" y="4980"/>
                  <a:pt x="6922" y="4958"/>
                </a:cubicBezTo>
                <a:cubicBezTo>
                  <a:pt x="6929" y="4929"/>
                  <a:pt x="6912" y="4901"/>
                  <a:pt x="6885" y="4892"/>
                </a:cubicBezTo>
                <a:cubicBezTo>
                  <a:pt x="6869" y="4887"/>
                  <a:pt x="6855" y="4882"/>
                  <a:pt x="6840" y="4878"/>
                </a:cubicBezTo>
                <a:cubicBezTo>
                  <a:pt x="6836" y="4876"/>
                  <a:pt x="6831" y="4876"/>
                  <a:pt x="6826" y="4876"/>
                </a:cubicBezTo>
                <a:close/>
                <a:moveTo>
                  <a:pt x="3477" y="4925"/>
                </a:moveTo>
                <a:cubicBezTo>
                  <a:pt x="3466" y="4925"/>
                  <a:pt x="3456" y="4930"/>
                  <a:pt x="3449" y="4944"/>
                </a:cubicBezTo>
                <a:cubicBezTo>
                  <a:pt x="3444" y="4954"/>
                  <a:pt x="3438" y="4964"/>
                  <a:pt x="3433" y="4974"/>
                </a:cubicBezTo>
                <a:cubicBezTo>
                  <a:pt x="3419" y="5001"/>
                  <a:pt x="3443" y="5027"/>
                  <a:pt x="3466" y="5027"/>
                </a:cubicBezTo>
                <a:cubicBezTo>
                  <a:pt x="3477" y="5027"/>
                  <a:pt x="3487" y="5021"/>
                  <a:pt x="3494" y="5009"/>
                </a:cubicBezTo>
                <a:cubicBezTo>
                  <a:pt x="3499" y="4998"/>
                  <a:pt x="3504" y="4990"/>
                  <a:pt x="3510" y="4979"/>
                </a:cubicBezTo>
                <a:cubicBezTo>
                  <a:pt x="3524" y="4951"/>
                  <a:pt x="3500" y="4925"/>
                  <a:pt x="3477" y="4925"/>
                </a:cubicBezTo>
                <a:close/>
                <a:moveTo>
                  <a:pt x="14366" y="4957"/>
                </a:moveTo>
                <a:cubicBezTo>
                  <a:pt x="14356" y="4957"/>
                  <a:pt x="14348" y="4962"/>
                  <a:pt x="14342" y="4970"/>
                </a:cubicBezTo>
                <a:cubicBezTo>
                  <a:pt x="14340" y="4970"/>
                  <a:pt x="14339" y="4969"/>
                  <a:pt x="14337" y="4969"/>
                </a:cubicBezTo>
                <a:cubicBezTo>
                  <a:pt x="14303" y="4969"/>
                  <a:pt x="14290" y="5028"/>
                  <a:pt x="14330" y="5040"/>
                </a:cubicBezTo>
                <a:cubicBezTo>
                  <a:pt x="14337" y="5042"/>
                  <a:pt x="14343" y="5043"/>
                  <a:pt x="14348" y="5043"/>
                </a:cubicBezTo>
                <a:cubicBezTo>
                  <a:pt x="14373" y="5043"/>
                  <a:pt x="14394" y="5026"/>
                  <a:pt x="14404" y="5002"/>
                </a:cubicBezTo>
                <a:cubicBezTo>
                  <a:pt x="14411" y="4984"/>
                  <a:pt x="14396" y="4964"/>
                  <a:pt x="14379" y="4959"/>
                </a:cubicBezTo>
                <a:cubicBezTo>
                  <a:pt x="14374" y="4958"/>
                  <a:pt x="14370" y="4957"/>
                  <a:pt x="14366" y="4957"/>
                </a:cubicBezTo>
                <a:close/>
                <a:moveTo>
                  <a:pt x="9006" y="4942"/>
                </a:moveTo>
                <a:cubicBezTo>
                  <a:pt x="8983" y="4942"/>
                  <a:pt x="8958" y="4967"/>
                  <a:pt x="8972" y="4996"/>
                </a:cubicBezTo>
                <a:cubicBezTo>
                  <a:pt x="8977" y="5006"/>
                  <a:pt x="8982" y="5016"/>
                  <a:pt x="8988" y="5026"/>
                </a:cubicBezTo>
                <a:cubicBezTo>
                  <a:pt x="8994" y="5039"/>
                  <a:pt x="9005" y="5044"/>
                  <a:pt x="9015" y="5044"/>
                </a:cubicBezTo>
                <a:cubicBezTo>
                  <a:pt x="9039" y="5044"/>
                  <a:pt x="9064" y="5019"/>
                  <a:pt x="9049" y="4991"/>
                </a:cubicBezTo>
                <a:cubicBezTo>
                  <a:pt x="9044" y="4980"/>
                  <a:pt x="9039" y="4971"/>
                  <a:pt x="9034" y="4960"/>
                </a:cubicBezTo>
                <a:cubicBezTo>
                  <a:pt x="9027" y="4947"/>
                  <a:pt x="9017" y="4942"/>
                  <a:pt x="9006" y="4942"/>
                </a:cubicBezTo>
                <a:close/>
                <a:moveTo>
                  <a:pt x="11334" y="4975"/>
                </a:moveTo>
                <a:cubicBezTo>
                  <a:pt x="11265" y="4975"/>
                  <a:pt x="11265" y="5082"/>
                  <a:pt x="11334" y="5082"/>
                </a:cubicBezTo>
                <a:cubicBezTo>
                  <a:pt x="11402" y="5082"/>
                  <a:pt x="11402" y="4975"/>
                  <a:pt x="11334" y="4975"/>
                </a:cubicBezTo>
                <a:close/>
                <a:moveTo>
                  <a:pt x="15817" y="5019"/>
                </a:moveTo>
                <a:cubicBezTo>
                  <a:pt x="15811" y="5019"/>
                  <a:pt x="15806" y="5020"/>
                  <a:pt x="15800" y="5021"/>
                </a:cubicBezTo>
                <a:cubicBezTo>
                  <a:pt x="15759" y="5030"/>
                  <a:pt x="15771" y="5089"/>
                  <a:pt x="15809" y="5090"/>
                </a:cubicBezTo>
                <a:cubicBezTo>
                  <a:pt x="15815" y="5100"/>
                  <a:pt x="15827" y="5106"/>
                  <a:pt x="15838" y="5106"/>
                </a:cubicBezTo>
                <a:cubicBezTo>
                  <a:pt x="15845" y="5106"/>
                  <a:pt x="15851" y="5104"/>
                  <a:pt x="15856" y="5101"/>
                </a:cubicBezTo>
                <a:cubicBezTo>
                  <a:pt x="15874" y="5090"/>
                  <a:pt x="15877" y="5069"/>
                  <a:pt x="15869" y="5053"/>
                </a:cubicBezTo>
                <a:cubicBezTo>
                  <a:pt x="15858" y="5030"/>
                  <a:pt x="15838" y="5019"/>
                  <a:pt x="15817" y="5019"/>
                </a:cubicBezTo>
                <a:close/>
                <a:moveTo>
                  <a:pt x="13406" y="5030"/>
                </a:moveTo>
                <a:cubicBezTo>
                  <a:pt x="13389" y="5030"/>
                  <a:pt x="13371" y="5041"/>
                  <a:pt x="13371" y="5064"/>
                </a:cubicBezTo>
                <a:lnTo>
                  <a:pt x="13371" y="5080"/>
                </a:lnTo>
                <a:cubicBezTo>
                  <a:pt x="13371" y="5103"/>
                  <a:pt x="13388" y="5114"/>
                  <a:pt x="13406" y="5114"/>
                </a:cubicBezTo>
                <a:cubicBezTo>
                  <a:pt x="13423" y="5114"/>
                  <a:pt x="13441" y="5103"/>
                  <a:pt x="13441" y="5080"/>
                </a:cubicBezTo>
                <a:lnTo>
                  <a:pt x="13441" y="5064"/>
                </a:lnTo>
                <a:cubicBezTo>
                  <a:pt x="13441" y="5041"/>
                  <a:pt x="13424" y="5030"/>
                  <a:pt x="13406" y="5030"/>
                </a:cubicBezTo>
                <a:close/>
                <a:moveTo>
                  <a:pt x="16135" y="5019"/>
                </a:moveTo>
                <a:cubicBezTo>
                  <a:pt x="16124" y="5019"/>
                  <a:pt x="16114" y="5025"/>
                  <a:pt x="16107" y="5038"/>
                </a:cubicBezTo>
                <a:cubicBezTo>
                  <a:pt x="16102" y="5048"/>
                  <a:pt x="16097" y="5058"/>
                  <a:pt x="16091" y="5068"/>
                </a:cubicBezTo>
                <a:cubicBezTo>
                  <a:pt x="16077" y="5096"/>
                  <a:pt x="16102" y="5121"/>
                  <a:pt x="16125" y="5121"/>
                </a:cubicBezTo>
                <a:cubicBezTo>
                  <a:pt x="16136" y="5121"/>
                  <a:pt x="16147" y="5116"/>
                  <a:pt x="16153" y="5103"/>
                </a:cubicBezTo>
                <a:cubicBezTo>
                  <a:pt x="16158" y="5092"/>
                  <a:pt x="16164" y="5082"/>
                  <a:pt x="16169" y="5074"/>
                </a:cubicBezTo>
                <a:cubicBezTo>
                  <a:pt x="16183" y="5045"/>
                  <a:pt x="16159" y="5019"/>
                  <a:pt x="16135" y="5019"/>
                </a:cubicBezTo>
                <a:close/>
                <a:moveTo>
                  <a:pt x="491" y="5024"/>
                </a:moveTo>
                <a:cubicBezTo>
                  <a:pt x="468" y="5024"/>
                  <a:pt x="444" y="5049"/>
                  <a:pt x="458" y="5077"/>
                </a:cubicBezTo>
                <a:cubicBezTo>
                  <a:pt x="463" y="5087"/>
                  <a:pt x="469" y="5097"/>
                  <a:pt x="474" y="5107"/>
                </a:cubicBezTo>
                <a:cubicBezTo>
                  <a:pt x="480" y="5120"/>
                  <a:pt x="491" y="5125"/>
                  <a:pt x="501" y="5125"/>
                </a:cubicBezTo>
                <a:cubicBezTo>
                  <a:pt x="525" y="5125"/>
                  <a:pt x="549" y="5100"/>
                  <a:pt x="535" y="5071"/>
                </a:cubicBezTo>
                <a:cubicBezTo>
                  <a:pt x="528" y="5061"/>
                  <a:pt x="524" y="5053"/>
                  <a:pt x="519" y="5042"/>
                </a:cubicBezTo>
                <a:cubicBezTo>
                  <a:pt x="512" y="5029"/>
                  <a:pt x="502" y="5024"/>
                  <a:pt x="491" y="5024"/>
                </a:cubicBezTo>
                <a:close/>
                <a:moveTo>
                  <a:pt x="70" y="5070"/>
                </a:moveTo>
                <a:cubicBezTo>
                  <a:pt x="57" y="5070"/>
                  <a:pt x="44" y="5089"/>
                  <a:pt x="57" y="5101"/>
                </a:cubicBezTo>
                <a:lnTo>
                  <a:pt x="102" y="5145"/>
                </a:lnTo>
                <a:cubicBezTo>
                  <a:pt x="105" y="5148"/>
                  <a:pt x="110" y="5150"/>
                  <a:pt x="113" y="5150"/>
                </a:cubicBezTo>
                <a:cubicBezTo>
                  <a:pt x="127" y="5150"/>
                  <a:pt x="138" y="5133"/>
                  <a:pt x="126" y="5121"/>
                </a:cubicBezTo>
                <a:lnTo>
                  <a:pt x="82" y="5076"/>
                </a:lnTo>
                <a:cubicBezTo>
                  <a:pt x="78" y="5072"/>
                  <a:pt x="74" y="5070"/>
                  <a:pt x="70" y="5070"/>
                </a:cubicBezTo>
                <a:close/>
                <a:moveTo>
                  <a:pt x="23276" y="5072"/>
                </a:moveTo>
                <a:cubicBezTo>
                  <a:pt x="23258" y="5072"/>
                  <a:pt x="23240" y="5084"/>
                  <a:pt x="23240" y="5107"/>
                </a:cubicBezTo>
                <a:lnTo>
                  <a:pt x="23240" y="5123"/>
                </a:lnTo>
                <a:cubicBezTo>
                  <a:pt x="23240" y="5146"/>
                  <a:pt x="23258" y="5157"/>
                  <a:pt x="23276" y="5157"/>
                </a:cubicBezTo>
                <a:cubicBezTo>
                  <a:pt x="23294" y="5157"/>
                  <a:pt x="23311" y="5146"/>
                  <a:pt x="23311" y="5123"/>
                </a:cubicBezTo>
                <a:lnTo>
                  <a:pt x="23311" y="5107"/>
                </a:lnTo>
                <a:cubicBezTo>
                  <a:pt x="23311" y="5084"/>
                  <a:pt x="23294" y="5072"/>
                  <a:pt x="23276" y="5072"/>
                </a:cubicBezTo>
                <a:close/>
                <a:moveTo>
                  <a:pt x="6729" y="5059"/>
                </a:moveTo>
                <a:cubicBezTo>
                  <a:pt x="6723" y="5059"/>
                  <a:pt x="6717" y="5061"/>
                  <a:pt x="6710" y="5065"/>
                </a:cubicBezTo>
                <a:cubicBezTo>
                  <a:pt x="6694" y="5076"/>
                  <a:pt x="6681" y="5085"/>
                  <a:pt x="6666" y="5096"/>
                </a:cubicBezTo>
                <a:cubicBezTo>
                  <a:pt x="6634" y="5117"/>
                  <a:pt x="6654" y="5163"/>
                  <a:pt x="6684" y="5163"/>
                </a:cubicBezTo>
                <a:cubicBezTo>
                  <a:pt x="6689" y="5163"/>
                  <a:pt x="6696" y="5161"/>
                  <a:pt x="6702" y="5157"/>
                </a:cubicBezTo>
                <a:cubicBezTo>
                  <a:pt x="6717" y="5147"/>
                  <a:pt x="6731" y="5137"/>
                  <a:pt x="6746" y="5127"/>
                </a:cubicBezTo>
                <a:cubicBezTo>
                  <a:pt x="6779" y="5106"/>
                  <a:pt x="6759" y="5059"/>
                  <a:pt x="6729" y="5059"/>
                </a:cubicBezTo>
                <a:close/>
                <a:moveTo>
                  <a:pt x="18209" y="5039"/>
                </a:moveTo>
                <a:cubicBezTo>
                  <a:pt x="18198" y="5039"/>
                  <a:pt x="18187" y="5045"/>
                  <a:pt x="18180" y="5058"/>
                </a:cubicBezTo>
                <a:cubicBezTo>
                  <a:pt x="18170" y="5077"/>
                  <a:pt x="18160" y="5098"/>
                  <a:pt x="18150" y="5118"/>
                </a:cubicBezTo>
                <a:cubicBezTo>
                  <a:pt x="18137" y="5146"/>
                  <a:pt x="18162" y="5172"/>
                  <a:pt x="18185" y="5172"/>
                </a:cubicBezTo>
                <a:cubicBezTo>
                  <a:pt x="18195" y="5172"/>
                  <a:pt x="18205" y="5166"/>
                  <a:pt x="18212" y="5153"/>
                </a:cubicBezTo>
                <a:cubicBezTo>
                  <a:pt x="18222" y="5133"/>
                  <a:pt x="18232" y="5112"/>
                  <a:pt x="18242" y="5092"/>
                </a:cubicBezTo>
                <a:cubicBezTo>
                  <a:pt x="18256" y="5064"/>
                  <a:pt x="18232" y="5039"/>
                  <a:pt x="18209" y="5039"/>
                </a:cubicBezTo>
                <a:close/>
                <a:moveTo>
                  <a:pt x="13062" y="5118"/>
                </a:moveTo>
                <a:cubicBezTo>
                  <a:pt x="13044" y="5118"/>
                  <a:pt x="13026" y="5129"/>
                  <a:pt x="13026" y="5152"/>
                </a:cubicBezTo>
                <a:lnTo>
                  <a:pt x="13026" y="5168"/>
                </a:lnTo>
                <a:cubicBezTo>
                  <a:pt x="13026" y="5191"/>
                  <a:pt x="13044" y="5202"/>
                  <a:pt x="13062" y="5202"/>
                </a:cubicBezTo>
                <a:cubicBezTo>
                  <a:pt x="13080" y="5202"/>
                  <a:pt x="13097" y="5191"/>
                  <a:pt x="13097" y="5168"/>
                </a:cubicBezTo>
                <a:lnTo>
                  <a:pt x="13097" y="5152"/>
                </a:lnTo>
                <a:cubicBezTo>
                  <a:pt x="13097" y="5129"/>
                  <a:pt x="13080" y="5118"/>
                  <a:pt x="13062" y="5118"/>
                </a:cubicBezTo>
                <a:close/>
                <a:moveTo>
                  <a:pt x="10805" y="5104"/>
                </a:moveTo>
                <a:cubicBezTo>
                  <a:pt x="10800" y="5104"/>
                  <a:pt x="10795" y="5104"/>
                  <a:pt x="10791" y="5106"/>
                </a:cubicBezTo>
                <a:cubicBezTo>
                  <a:pt x="10775" y="5111"/>
                  <a:pt x="10761" y="5116"/>
                  <a:pt x="10747" y="5122"/>
                </a:cubicBezTo>
                <a:cubicBezTo>
                  <a:pt x="10720" y="5131"/>
                  <a:pt x="10701" y="5158"/>
                  <a:pt x="10710" y="5187"/>
                </a:cubicBezTo>
                <a:cubicBezTo>
                  <a:pt x="10716" y="5208"/>
                  <a:pt x="10738" y="5226"/>
                  <a:pt x="10761" y="5226"/>
                </a:cubicBezTo>
                <a:cubicBezTo>
                  <a:pt x="10765" y="5226"/>
                  <a:pt x="10770" y="5225"/>
                  <a:pt x="10775" y="5223"/>
                </a:cubicBezTo>
                <a:cubicBezTo>
                  <a:pt x="10791" y="5218"/>
                  <a:pt x="10805" y="5213"/>
                  <a:pt x="10820" y="5208"/>
                </a:cubicBezTo>
                <a:cubicBezTo>
                  <a:pt x="10847" y="5199"/>
                  <a:pt x="10864" y="5171"/>
                  <a:pt x="10857" y="5143"/>
                </a:cubicBezTo>
                <a:cubicBezTo>
                  <a:pt x="10850" y="5121"/>
                  <a:pt x="10828" y="5104"/>
                  <a:pt x="10805" y="5104"/>
                </a:cubicBezTo>
                <a:close/>
                <a:moveTo>
                  <a:pt x="22296" y="5173"/>
                </a:moveTo>
                <a:cubicBezTo>
                  <a:pt x="22253" y="5173"/>
                  <a:pt x="22254" y="5243"/>
                  <a:pt x="22298" y="5243"/>
                </a:cubicBezTo>
                <a:cubicBezTo>
                  <a:pt x="22344" y="5243"/>
                  <a:pt x="22344" y="5173"/>
                  <a:pt x="22298" y="5173"/>
                </a:cubicBezTo>
                <a:cubicBezTo>
                  <a:pt x="22298" y="5173"/>
                  <a:pt x="22297" y="5173"/>
                  <a:pt x="22296" y="5173"/>
                </a:cubicBezTo>
                <a:close/>
                <a:moveTo>
                  <a:pt x="15027" y="5181"/>
                </a:moveTo>
                <a:cubicBezTo>
                  <a:pt x="14981" y="5181"/>
                  <a:pt x="14981" y="5253"/>
                  <a:pt x="15027" y="5253"/>
                </a:cubicBezTo>
                <a:cubicBezTo>
                  <a:pt x="15073" y="5253"/>
                  <a:pt x="15073" y="5181"/>
                  <a:pt x="15027" y="5181"/>
                </a:cubicBezTo>
                <a:close/>
                <a:moveTo>
                  <a:pt x="7360" y="5197"/>
                </a:moveTo>
                <a:cubicBezTo>
                  <a:pt x="7315" y="5197"/>
                  <a:pt x="7315" y="5268"/>
                  <a:pt x="7360" y="5268"/>
                </a:cubicBezTo>
                <a:lnTo>
                  <a:pt x="7390" y="5268"/>
                </a:lnTo>
                <a:cubicBezTo>
                  <a:pt x="7390" y="5268"/>
                  <a:pt x="7391" y="5268"/>
                  <a:pt x="7391" y="5268"/>
                </a:cubicBezTo>
                <a:cubicBezTo>
                  <a:pt x="7435" y="5268"/>
                  <a:pt x="7435" y="5197"/>
                  <a:pt x="7390" y="5197"/>
                </a:cubicBezTo>
                <a:close/>
                <a:moveTo>
                  <a:pt x="4246" y="5186"/>
                </a:moveTo>
                <a:cubicBezTo>
                  <a:pt x="4228" y="5186"/>
                  <a:pt x="4211" y="5197"/>
                  <a:pt x="4211" y="5220"/>
                </a:cubicBezTo>
                <a:lnTo>
                  <a:pt x="4211" y="5236"/>
                </a:lnTo>
                <a:cubicBezTo>
                  <a:pt x="4211" y="5258"/>
                  <a:pt x="4228" y="5270"/>
                  <a:pt x="4246" y="5270"/>
                </a:cubicBezTo>
                <a:cubicBezTo>
                  <a:pt x="4264" y="5270"/>
                  <a:pt x="4282" y="5258"/>
                  <a:pt x="4282" y="5236"/>
                </a:cubicBezTo>
                <a:lnTo>
                  <a:pt x="4282" y="5220"/>
                </a:lnTo>
                <a:cubicBezTo>
                  <a:pt x="4282" y="5197"/>
                  <a:pt x="4264" y="5186"/>
                  <a:pt x="4246" y="5186"/>
                </a:cubicBezTo>
                <a:close/>
                <a:moveTo>
                  <a:pt x="4907" y="5172"/>
                </a:moveTo>
                <a:cubicBezTo>
                  <a:pt x="4889" y="5172"/>
                  <a:pt x="4872" y="5184"/>
                  <a:pt x="4872" y="5207"/>
                </a:cubicBezTo>
                <a:lnTo>
                  <a:pt x="4872" y="5237"/>
                </a:lnTo>
                <a:cubicBezTo>
                  <a:pt x="4871" y="5260"/>
                  <a:pt x="4889" y="5272"/>
                  <a:pt x="4907" y="5272"/>
                </a:cubicBezTo>
                <a:cubicBezTo>
                  <a:pt x="4925" y="5272"/>
                  <a:pt x="4943" y="5260"/>
                  <a:pt x="4943" y="5237"/>
                </a:cubicBezTo>
                <a:lnTo>
                  <a:pt x="4943" y="5207"/>
                </a:lnTo>
                <a:cubicBezTo>
                  <a:pt x="4943" y="5184"/>
                  <a:pt x="4925" y="5172"/>
                  <a:pt x="4907" y="5172"/>
                </a:cubicBezTo>
                <a:close/>
                <a:moveTo>
                  <a:pt x="3930" y="5186"/>
                </a:moveTo>
                <a:cubicBezTo>
                  <a:pt x="3925" y="5186"/>
                  <a:pt x="3919" y="5187"/>
                  <a:pt x="3913" y="5190"/>
                </a:cubicBezTo>
                <a:cubicBezTo>
                  <a:pt x="3903" y="5195"/>
                  <a:pt x="3894" y="5200"/>
                  <a:pt x="3884" y="5206"/>
                </a:cubicBezTo>
                <a:cubicBezTo>
                  <a:pt x="3849" y="5224"/>
                  <a:pt x="3870" y="5272"/>
                  <a:pt x="3902" y="5272"/>
                </a:cubicBezTo>
                <a:cubicBezTo>
                  <a:pt x="3907" y="5272"/>
                  <a:pt x="3913" y="5270"/>
                  <a:pt x="3918" y="5267"/>
                </a:cubicBezTo>
                <a:cubicBezTo>
                  <a:pt x="3929" y="5262"/>
                  <a:pt x="3938" y="5256"/>
                  <a:pt x="3949" y="5252"/>
                </a:cubicBezTo>
                <a:cubicBezTo>
                  <a:pt x="3984" y="5234"/>
                  <a:pt x="3962" y="5186"/>
                  <a:pt x="3930" y="5186"/>
                </a:cubicBezTo>
                <a:close/>
                <a:moveTo>
                  <a:pt x="5537" y="5173"/>
                </a:moveTo>
                <a:cubicBezTo>
                  <a:pt x="5531" y="5173"/>
                  <a:pt x="5524" y="5175"/>
                  <a:pt x="5518" y="5179"/>
                </a:cubicBezTo>
                <a:cubicBezTo>
                  <a:pt x="5503" y="5190"/>
                  <a:pt x="5488" y="5200"/>
                  <a:pt x="5473" y="5210"/>
                </a:cubicBezTo>
                <a:cubicBezTo>
                  <a:pt x="5442" y="5231"/>
                  <a:pt x="5461" y="5277"/>
                  <a:pt x="5490" y="5277"/>
                </a:cubicBezTo>
                <a:cubicBezTo>
                  <a:pt x="5496" y="5277"/>
                  <a:pt x="5502" y="5275"/>
                  <a:pt x="5509" y="5270"/>
                </a:cubicBezTo>
                <a:cubicBezTo>
                  <a:pt x="5523" y="5260"/>
                  <a:pt x="5539" y="5250"/>
                  <a:pt x="5553" y="5241"/>
                </a:cubicBezTo>
                <a:cubicBezTo>
                  <a:pt x="5585" y="5219"/>
                  <a:pt x="5566" y="5173"/>
                  <a:pt x="5537" y="5173"/>
                </a:cubicBezTo>
                <a:close/>
                <a:moveTo>
                  <a:pt x="19384" y="5159"/>
                </a:moveTo>
                <a:cubicBezTo>
                  <a:pt x="19375" y="5159"/>
                  <a:pt x="19365" y="5162"/>
                  <a:pt x="19357" y="5166"/>
                </a:cubicBezTo>
                <a:cubicBezTo>
                  <a:pt x="19346" y="5171"/>
                  <a:pt x="19337" y="5176"/>
                  <a:pt x="19326" y="5181"/>
                </a:cubicBezTo>
                <a:cubicBezTo>
                  <a:pt x="19300" y="5195"/>
                  <a:pt x="19294" y="5230"/>
                  <a:pt x="19306" y="5255"/>
                </a:cubicBezTo>
                <a:cubicBezTo>
                  <a:pt x="19317" y="5272"/>
                  <a:pt x="19335" y="5281"/>
                  <a:pt x="19353" y="5281"/>
                </a:cubicBezTo>
                <a:cubicBezTo>
                  <a:pt x="19362" y="5281"/>
                  <a:pt x="19371" y="5279"/>
                  <a:pt x="19380" y="5275"/>
                </a:cubicBezTo>
                <a:cubicBezTo>
                  <a:pt x="19390" y="5269"/>
                  <a:pt x="19400" y="5264"/>
                  <a:pt x="19410" y="5259"/>
                </a:cubicBezTo>
                <a:cubicBezTo>
                  <a:pt x="19436" y="5246"/>
                  <a:pt x="19443" y="5210"/>
                  <a:pt x="19430" y="5186"/>
                </a:cubicBezTo>
                <a:cubicBezTo>
                  <a:pt x="19420" y="5168"/>
                  <a:pt x="19402" y="5159"/>
                  <a:pt x="19384" y="5159"/>
                </a:cubicBezTo>
                <a:close/>
                <a:moveTo>
                  <a:pt x="21637" y="5247"/>
                </a:moveTo>
                <a:cubicBezTo>
                  <a:pt x="21614" y="5247"/>
                  <a:pt x="21614" y="5283"/>
                  <a:pt x="21637" y="5283"/>
                </a:cubicBezTo>
                <a:cubicBezTo>
                  <a:pt x="21638" y="5283"/>
                  <a:pt x="21638" y="5283"/>
                  <a:pt x="21638" y="5283"/>
                </a:cubicBezTo>
                <a:cubicBezTo>
                  <a:pt x="21659" y="5283"/>
                  <a:pt x="21661" y="5248"/>
                  <a:pt x="21637" y="5247"/>
                </a:cubicBezTo>
                <a:close/>
                <a:moveTo>
                  <a:pt x="20375" y="5182"/>
                </a:moveTo>
                <a:cubicBezTo>
                  <a:pt x="20349" y="5182"/>
                  <a:pt x="20325" y="5218"/>
                  <a:pt x="20349" y="5243"/>
                </a:cubicBezTo>
                <a:cubicBezTo>
                  <a:pt x="20359" y="5254"/>
                  <a:pt x="20369" y="5264"/>
                  <a:pt x="20378" y="5274"/>
                </a:cubicBezTo>
                <a:cubicBezTo>
                  <a:pt x="20385" y="5281"/>
                  <a:pt x="20394" y="5284"/>
                  <a:pt x="20402" y="5284"/>
                </a:cubicBezTo>
                <a:cubicBezTo>
                  <a:pt x="20428" y="5284"/>
                  <a:pt x="20452" y="5249"/>
                  <a:pt x="20427" y="5223"/>
                </a:cubicBezTo>
                <a:cubicBezTo>
                  <a:pt x="20417" y="5213"/>
                  <a:pt x="20407" y="5202"/>
                  <a:pt x="20399" y="5194"/>
                </a:cubicBezTo>
                <a:cubicBezTo>
                  <a:pt x="20392" y="5186"/>
                  <a:pt x="20383" y="5182"/>
                  <a:pt x="20375" y="5182"/>
                </a:cubicBezTo>
                <a:close/>
                <a:moveTo>
                  <a:pt x="2579" y="5193"/>
                </a:moveTo>
                <a:cubicBezTo>
                  <a:pt x="2573" y="5193"/>
                  <a:pt x="2567" y="5195"/>
                  <a:pt x="2561" y="5199"/>
                </a:cubicBezTo>
                <a:cubicBezTo>
                  <a:pt x="2545" y="5210"/>
                  <a:pt x="2530" y="5218"/>
                  <a:pt x="2517" y="5229"/>
                </a:cubicBezTo>
                <a:cubicBezTo>
                  <a:pt x="2484" y="5250"/>
                  <a:pt x="2504" y="5296"/>
                  <a:pt x="2533" y="5296"/>
                </a:cubicBezTo>
                <a:cubicBezTo>
                  <a:pt x="2539" y="5296"/>
                  <a:pt x="2545" y="5294"/>
                  <a:pt x="2551" y="5290"/>
                </a:cubicBezTo>
                <a:cubicBezTo>
                  <a:pt x="2567" y="5280"/>
                  <a:pt x="2582" y="5270"/>
                  <a:pt x="2596" y="5260"/>
                </a:cubicBezTo>
                <a:cubicBezTo>
                  <a:pt x="2628" y="5240"/>
                  <a:pt x="2608" y="5193"/>
                  <a:pt x="2579" y="5193"/>
                </a:cubicBezTo>
                <a:close/>
                <a:moveTo>
                  <a:pt x="9505" y="5153"/>
                </a:moveTo>
                <a:cubicBezTo>
                  <a:pt x="9484" y="5153"/>
                  <a:pt x="9462" y="5171"/>
                  <a:pt x="9467" y="5197"/>
                </a:cubicBezTo>
                <a:cubicBezTo>
                  <a:pt x="9473" y="5222"/>
                  <a:pt x="9478" y="5247"/>
                  <a:pt x="9481" y="5273"/>
                </a:cubicBezTo>
                <a:cubicBezTo>
                  <a:pt x="9484" y="5291"/>
                  <a:pt x="9498" y="5299"/>
                  <a:pt x="9512" y="5299"/>
                </a:cubicBezTo>
                <a:cubicBezTo>
                  <a:pt x="9532" y="5299"/>
                  <a:pt x="9555" y="5281"/>
                  <a:pt x="9549" y="5254"/>
                </a:cubicBezTo>
                <a:cubicBezTo>
                  <a:pt x="9544" y="5229"/>
                  <a:pt x="9539" y="5204"/>
                  <a:pt x="9535" y="5179"/>
                </a:cubicBezTo>
                <a:cubicBezTo>
                  <a:pt x="9532" y="5161"/>
                  <a:pt x="9518" y="5153"/>
                  <a:pt x="9505" y="5153"/>
                </a:cubicBezTo>
                <a:close/>
                <a:moveTo>
                  <a:pt x="13571" y="5298"/>
                </a:moveTo>
                <a:cubicBezTo>
                  <a:pt x="13563" y="5298"/>
                  <a:pt x="13554" y="5301"/>
                  <a:pt x="13547" y="5309"/>
                </a:cubicBezTo>
                <a:lnTo>
                  <a:pt x="13532" y="5325"/>
                </a:lnTo>
                <a:cubicBezTo>
                  <a:pt x="13506" y="5350"/>
                  <a:pt x="13530" y="5385"/>
                  <a:pt x="13557" y="5385"/>
                </a:cubicBezTo>
                <a:cubicBezTo>
                  <a:pt x="13565" y="5385"/>
                  <a:pt x="13574" y="5382"/>
                  <a:pt x="13581" y="5374"/>
                </a:cubicBezTo>
                <a:lnTo>
                  <a:pt x="13597" y="5358"/>
                </a:lnTo>
                <a:cubicBezTo>
                  <a:pt x="13622" y="5334"/>
                  <a:pt x="13598" y="5298"/>
                  <a:pt x="13571" y="5298"/>
                </a:cubicBezTo>
                <a:close/>
                <a:moveTo>
                  <a:pt x="18707" y="5266"/>
                </a:moveTo>
                <a:cubicBezTo>
                  <a:pt x="18680" y="5266"/>
                  <a:pt x="18653" y="5283"/>
                  <a:pt x="18653" y="5318"/>
                </a:cubicBezTo>
                <a:lnTo>
                  <a:pt x="18653" y="5348"/>
                </a:lnTo>
                <a:cubicBezTo>
                  <a:pt x="18654" y="5382"/>
                  <a:pt x="18681" y="5399"/>
                  <a:pt x="18707" y="5399"/>
                </a:cubicBezTo>
                <a:cubicBezTo>
                  <a:pt x="18734" y="5399"/>
                  <a:pt x="18761" y="5382"/>
                  <a:pt x="18761" y="5348"/>
                </a:cubicBezTo>
                <a:lnTo>
                  <a:pt x="18761" y="5318"/>
                </a:lnTo>
                <a:cubicBezTo>
                  <a:pt x="18761" y="5283"/>
                  <a:pt x="18734" y="5266"/>
                  <a:pt x="18707" y="5266"/>
                </a:cubicBezTo>
                <a:close/>
                <a:moveTo>
                  <a:pt x="19655" y="5317"/>
                </a:moveTo>
                <a:cubicBezTo>
                  <a:pt x="19637" y="5317"/>
                  <a:pt x="19620" y="5328"/>
                  <a:pt x="19620" y="5351"/>
                </a:cubicBezTo>
                <a:lnTo>
                  <a:pt x="19620" y="5367"/>
                </a:lnTo>
                <a:cubicBezTo>
                  <a:pt x="19619" y="5389"/>
                  <a:pt x="19637" y="5400"/>
                  <a:pt x="19655" y="5400"/>
                </a:cubicBezTo>
                <a:cubicBezTo>
                  <a:pt x="19672" y="5400"/>
                  <a:pt x="19690" y="5389"/>
                  <a:pt x="19690" y="5367"/>
                </a:cubicBezTo>
                <a:lnTo>
                  <a:pt x="19690" y="5351"/>
                </a:lnTo>
                <a:cubicBezTo>
                  <a:pt x="19690" y="5328"/>
                  <a:pt x="19672" y="5317"/>
                  <a:pt x="19655" y="5317"/>
                </a:cubicBezTo>
                <a:close/>
                <a:moveTo>
                  <a:pt x="3208" y="5332"/>
                </a:moveTo>
                <a:cubicBezTo>
                  <a:pt x="3163" y="5332"/>
                  <a:pt x="3163" y="5404"/>
                  <a:pt x="3209" y="5404"/>
                </a:cubicBezTo>
                <a:lnTo>
                  <a:pt x="3239" y="5404"/>
                </a:lnTo>
                <a:cubicBezTo>
                  <a:pt x="3284" y="5404"/>
                  <a:pt x="3284" y="5332"/>
                  <a:pt x="3239" y="5332"/>
                </a:cubicBezTo>
                <a:lnTo>
                  <a:pt x="3209" y="5332"/>
                </a:lnTo>
                <a:cubicBezTo>
                  <a:pt x="3209" y="5332"/>
                  <a:pt x="3208" y="5332"/>
                  <a:pt x="3208" y="5332"/>
                </a:cubicBezTo>
                <a:close/>
                <a:moveTo>
                  <a:pt x="12290" y="5324"/>
                </a:moveTo>
                <a:cubicBezTo>
                  <a:pt x="12280" y="5324"/>
                  <a:pt x="12269" y="5330"/>
                  <a:pt x="12262" y="5343"/>
                </a:cubicBezTo>
                <a:cubicBezTo>
                  <a:pt x="12257" y="5353"/>
                  <a:pt x="12252" y="5363"/>
                  <a:pt x="12247" y="5373"/>
                </a:cubicBezTo>
                <a:cubicBezTo>
                  <a:pt x="12232" y="5401"/>
                  <a:pt x="12257" y="5426"/>
                  <a:pt x="12280" y="5426"/>
                </a:cubicBezTo>
                <a:cubicBezTo>
                  <a:pt x="12291" y="5426"/>
                  <a:pt x="12302" y="5421"/>
                  <a:pt x="12308" y="5409"/>
                </a:cubicBezTo>
                <a:cubicBezTo>
                  <a:pt x="12314" y="5398"/>
                  <a:pt x="12319" y="5389"/>
                  <a:pt x="12324" y="5378"/>
                </a:cubicBezTo>
                <a:cubicBezTo>
                  <a:pt x="12339" y="5350"/>
                  <a:pt x="12314" y="5324"/>
                  <a:pt x="12290" y="5324"/>
                </a:cubicBezTo>
                <a:close/>
                <a:moveTo>
                  <a:pt x="24957" y="5410"/>
                </a:moveTo>
                <a:cubicBezTo>
                  <a:pt x="24935" y="5410"/>
                  <a:pt x="24935" y="5445"/>
                  <a:pt x="24957" y="5445"/>
                </a:cubicBezTo>
                <a:cubicBezTo>
                  <a:pt x="24979" y="5445"/>
                  <a:pt x="24979" y="5410"/>
                  <a:pt x="24957" y="5410"/>
                </a:cubicBezTo>
                <a:close/>
                <a:moveTo>
                  <a:pt x="23696" y="5345"/>
                </a:moveTo>
                <a:cubicBezTo>
                  <a:pt x="23669" y="5345"/>
                  <a:pt x="23645" y="5381"/>
                  <a:pt x="23670" y="5406"/>
                </a:cubicBezTo>
                <a:cubicBezTo>
                  <a:pt x="23680" y="5416"/>
                  <a:pt x="23690" y="5427"/>
                  <a:pt x="23698" y="5436"/>
                </a:cubicBezTo>
                <a:cubicBezTo>
                  <a:pt x="23705" y="5444"/>
                  <a:pt x="23713" y="5447"/>
                  <a:pt x="23721" y="5447"/>
                </a:cubicBezTo>
                <a:cubicBezTo>
                  <a:pt x="23748" y="5447"/>
                  <a:pt x="23772" y="5411"/>
                  <a:pt x="23748" y="5386"/>
                </a:cubicBezTo>
                <a:cubicBezTo>
                  <a:pt x="23738" y="5375"/>
                  <a:pt x="23728" y="5365"/>
                  <a:pt x="23720" y="5356"/>
                </a:cubicBezTo>
                <a:cubicBezTo>
                  <a:pt x="23713" y="5349"/>
                  <a:pt x="23704" y="5345"/>
                  <a:pt x="23696" y="5345"/>
                </a:cubicBezTo>
                <a:close/>
                <a:moveTo>
                  <a:pt x="21351" y="5410"/>
                </a:moveTo>
                <a:cubicBezTo>
                  <a:pt x="21343" y="5410"/>
                  <a:pt x="21334" y="5413"/>
                  <a:pt x="21327" y="5420"/>
                </a:cubicBezTo>
                <a:lnTo>
                  <a:pt x="21312" y="5436"/>
                </a:lnTo>
                <a:cubicBezTo>
                  <a:pt x="21287" y="5461"/>
                  <a:pt x="21310" y="5496"/>
                  <a:pt x="21337" y="5496"/>
                </a:cubicBezTo>
                <a:cubicBezTo>
                  <a:pt x="21345" y="5496"/>
                  <a:pt x="21353" y="5493"/>
                  <a:pt x="21361" y="5485"/>
                </a:cubicBezTo>
                <a:lnTo>
                  <a:pt x="21376" y="5470"/>
                </a:lnTo>
                <a:cubicBezTo>
                  <a:pt x="21402" y="5445"/>
                  <a:pt x="21378" y="5410"/>
                  <a:pt x="21351" y="5410"/>
                </a:cubicBezTo>
                <a:close/>
                <a:moveTo>
                  <a:pt x="4199" y="5440"/>
                </a:moveTo>
                <a:cubicBezTo>
                  <a:pt x="4153" y="5440"/>
                  <a:pt x="4153" y="5510"/>
                  <a:pt x="4199" y="5510"/>
                </a:cubicBezTo>
                <a:lnTo>
                  <a:pt x="4215" y="5510"/>
                </a:lnTo>
                <a:cubicBezTo>
                  <a:pt x="4261" y="5510"/>
                  <a:pt x="4262" y="5440"/>
                  <a:pt x="4215" y="5440"/>
                </a:cubicBezTo>
                <a:close/>
                <a:moveTo>
                  <a:pt x="7869" y="5424"/>
                </a:moveTo>
                <a:cubicBezTo>
                  <a:pt x="7861" y="5424"/>
                  <a:pt x="7852" y="5427"/>
                  <a:pt x="7845" y="5435"/>
                </a:cubicBezTo>
                <a:lnTo>
                  <a:pt x="7829" y="5451"/>
                </a:lnTo>
                <a:cubicBezTo>
                  <a:pt x="7804" y="5476"/>
                  <a:pt x="7828" y="5511"/>
                  <a:pt x="7855" y="5511"/>
                </a:cubicBezTo>
                <a:cubicBezTo>
                  <a:pt x="7863" y="5511"/>
                  <a:pt x="7871" y="5507"/>
                  <a:pt x="7878" y="5500"/>
                </a:cubicBezTo>
                <a:lnTo>
                  <a:pt x="7894" y="5484"/>
                </a:lnTo>
                <a:cubicBezTo>
                  <a:pt x="7920" y="5460"/>
                  <a:pt x="7896" y="5424"/>
                  <a:pt x="7869" y="5424"/>
                </a:cubicBezTo>
                <a:close/>
                <a:moveTo>
                  <a:pt x="16409" y="5399"/>
                </a:moveTo>
                <a:cubicBezTo>
                  <a:pt x="16384" y="5399"/>
                  <a:pt x="16360" y="5424"/>
                  <a:pt x="16377" y="5451"/>
                </a:cubicBezTo>
                <a:cubicBezTo>
                  <a:pt x="16388" y="5466"/>
                  <a:pt x="16397" y="5480"/>
                  <a:pt x="16408" y="5495"/>
                </a:cubicBezTo>
                <a:cubicBezTo>
                  <a:pt x="16416" y="5506"/>
                  <a:pt x="16427" y="5511"/>
                  <a:pt x="16438" y="5511"/>
                </a:cubicBezTo>
                <a:cubicBezTo>
                  <a:pt x="16463" y="5511"/>
                  <a:pt x="16487" y="5486"/>
                  <a:pt x="16468" y="5459"/>
                </a:cubicBezTo>
                <a:cubicBezTo>
                  <a:pt x="16458" y="5443"/>
                  <a:pt x="16450" y="5430"/>
                  <a:pt x="16439" y="5415"/>
                </a:cubicBezTo>
                <a:cubicBezTo>
                  <a:pt x="16431" y="5404"/>
                  <a:pt x="16420" y="5399"/>
                  <a:pt x="16409" y="5399"/>
                </a:cubicBezTo>
                <a:close/>
                <a:moveTo>
                  <a:pt x="9306" y="5423"/>
                </a:moveTo>
                <a:cubicBezTo>
                  <a:pt x="9282" y="5423"/>
                  <a:pt x="9257" y="5449"/>
                  <a:pt x="9271" y="5477"/>
                </a:cubicBezTo>
                <a:cubicBezTo>
                  <a:pt x="9277" y="5487"/>
                  <a:pt x="9282" y="5496"/>
                  <a:pt x="9287" y="5506"/>
                </a:cubicBezTo>
                <a:cubicBezTo>
                  <a:pt x="9294" y="5519"/>
                  <a:pt x="9304" y="5524"/>
                  <a:pt x="9315" y="5524"/>
                </a:cubicBezTo>
                <a:cubicBezTo>
                  <a:pt x="9339" y="5524"/>
                  <a:pt x="9363" y="5499"/>
                  <a:pt x="9349" y="5472"/>
                </a:cubicBezTo>
                <a:cubicBezTo>
                  <a:pt x="9344" y="5461"/>
                  <a:pt x="9339" y="5452"/>
                  <a:pt x="9333" y="5441"/>
                </a:cubicBezTo>
                <a:cubicBezTo>
                  <a:pt x="9327" y="5429"/>
                  <a:pt x="9316" y="5423"/>
                  <a:pt x="9306" y="5423"/>
                </a:cubicBezTo>
                <a:close/>
                <a:moveTo>
                  <a:pt x="8884" y="5469"/>
                </a:moveTo>
                <a:cubicBezTo>
                  <a:pt x="8871" y="5469"/>
                  <a:pt x="8858" y="5487"/>
                  <a:pt x="8870" y="5500"/>
                </a:cubicBezTo>
                <a:lnTo>
                  <a:pt x="8914" y="5544"/>
                </a:lnTo>
                <a:cubicBezTo>
                  <a:pt x="8918" y="5547"/>
                  <a:pt x="8922" y="5549"/>
                  <a:pt x="8926" y="5549"/>
                </a:cubicBezTo>
                <a:cubicBezTo>
                  <a:pt x="8939" y="5549"/>
                  <a:pt x="8952" y="5532"/>
                  <a:pt x="8939" y="5520"/>
                </a:cubicBezTo>
                <a:lnTo>
                  <a:pt x="8894" y="5475"/>
                </a:lnTo>
                <a:cubicBezTo>
                  <a:pt x="8891" y="5471"/>
                  <a:pt x="8887" y="5469"/>
                  <a:pt x="8884" y="5469"/>
                </a:cubicBezTo>
                <a:close/>
                <a:moveTo>
                  <a:pt x="15449" y="5412"/>
                </a:moveTo>
                <a:cubicBezTo>
                  <a:pt x="15436" y="5412"/>
                  <a:pt x="15423" y="5429"/>
                  <a:pt x="15436" y="5442"/>
                </a:cubicBezTo>
                <a:cubicBezTo>
                  <a:pt x="15466" y="5475"/>
                  <a:pt x="15496" y="5510"/>
                  <a:pt x="15528" y="5546"/>
                </a:cubicBezTo>
                <a:cubicBezTo>
                  <a:pt x="15531" y="5550"/>
                  <a:pt x="15536" y="5552"/>
                  <a:pt x="15539" y="5552"/>
                </a:cubicBezTo>
                <a:cubicBezTo>
                  <a:pt x="15553" y="5552"/>
                  <a:pt x="15564" y="5534"/>
                  <a:pt x="15552" y="5521"/>
                </a:cubicBezTo>
                <a:cubicBezTo>
                  <a:pt x="15523" y="5487"/>
                  <a:pt x="15491" y="5452"/>
                  <a:pt x="15461" y="5417"/>
                </a:cubicBezTo>
                <a:cubicBezTo>
                  <a:pt x="15457" y="5413"/>
                  <a:pt x="15453" y="5412"/>
                  <a:pt x="15449" y="5412"/>
                </a:cubicBezTo>
                <a:close/>
                <a:moveTo>
                  <a:pt x="15864" y="5425"/>
                </a:moveTo>
                <a:cubicBezTo>
                  <a:pt x="15850" y="5425"/>
                  <a:pt x="15837" y="5433"/>
                  <a:pt x="15834" y="5451"/>
                </a:cubicBezTo>
                <a:cubicBezTo>
                  <a:pt x="15824" y="5485"/>
                  <a:pt x="15834" y="5517"/>
                  <a:pt x="15856" y="5545"/>
                </a:cubicBezTo>
                <a:cubicBezTo>
                  <a:pt x="15862" y="5553"/>
                  <a:pt x="15872" y="5556"/>
                  <a:pt x="15882" y="5556"/>
                </a:cubicBezTo>
                <a:cubicBezTo>
                  <a:pt x="15891" y="5556"/>
                  <a:pt x="15901" y="5552"/>
                  <a:pt x="15907" y="5546"/>
                </a:cubicBezTo>
                <a:cubicBezTo>
                  <a:pt x="15922" y="5531"/>
                  <a:pt x="15918" y="5510"/>
                  <a:pt x="15907" y="5496"/>
                </a:cubicBezTo>
                <a:cubicBezTo>
                  <a:pt x="15901" y="5488"/>
                  <a:pt x="15901" y="5479"/>
                  <a:pt x="15902" y="5470"/>
                </a:cubicBezTo>
                <a:cubicBezTo>
                  <a:pt x="15908" y="5443"/>
                  <a:pt x="15885" y="5425"/>
                  <a:pt x="15864" y="5425"/>
                </a:cubicBezTo>
                <a:close/>
                <a:moveTo>
                  <a:pt x="20691" y="5483"/>
                </a:moveTo>
                <a:cubicBezTo>
                  <a:pt x="20664" y="5483"/>
                  <a:pt x="20640" y="5518"/>
                  <a:pt x="20666" y="5543"/>
                </a:cubicBezTo>
                <a:lnTo>
                  <a:pt x="20682" y="5559"/>
                </a:lnTo>
                <a:cubicBezTo>
                  <a:pt x="20689" y="5566"/>
                  <a:pt x="20698" y="5569"/>
                  <a:pt x="20706" y="5569"/>
                </a:cubicBezTo>
                <a:cubicBezTo>
                  <a:pt x="20733" y="5569"/>
                  <a:pt x="20756" y="5534"/>
                  <a:pt x="20731" y="5509"/>
                </a:cubicBezTo>
                <a:lnTo>
                  <a:pt x="20715" y="5494"/>
                </a:lnTo>
                <a:cubicBezTo>
                  <a:pt x="20708" y="5486"/>
                  <a:pt x="20700" y="5483"/>
                  <a:pt x="20691" y="5483"/>
                </a:cubicBezTo>
                <a:close/>
                <a:moveTo>
                  <a:pt x="4515" y="5515"/>
                </a:moveTo>
                <a:cubicBezTo>
                  <a:pt x="4507" y="5515"/>
                  <a:pt x="4499" y="5519"/>
                  <a:pt x="4491" y="5526"/>
                </a:cubicBezTo>
                <a:lnTo>
                  <a:pt x="4476" y="5542"/>
                </a:lnTo>
                <a:cubicBezTo>
                  <a:pt x="4449" y="5566"/>
                  <a:pt x="4474" y="5602"/>
                  <a:pt x="4502" y="5602"/>
                </a:cubicBezTo>
                <a:cubicBezTo>
                  <a:pt x="4510" y="5602"/>
                  <a:pt x="4518" y="5599"/>
                  <a:pt x="4525" y="5592"/>
                </a:cubicBezTo>
                <a:lnTo>
                  <a:pt x="4541" y="5576"/>
                </a:lnTo>
                <a:cubicBezTo>
                  <a:pt x="4566" y="5551"/>
                  <a:pt x="4542" y="5515"/>
                  <a:pt x="4515" y="5515"/>
                </a:cubicBezTo>
                <a:close/>
                <a:moveTo>
                  <a:pt x="2066" y="5540"/>
                </a:moveTo>
                <a:cubicBezTo>
                  <a:pt x="2020" y="5540"/>
                  <a:pt x="2020" y="5610"/>
                  <a:pt x="2066" y="5610"/>
                </a:cubicBezTo>
                <a:cubicBezTo>
                  <a:pt x="2111" y="5610"/>
                  <a:pt x="2111" y="5540"/>
                  <a:pt x="2066" y="5540"/>
                </a:cubicBezTo>
                <a:close/>
                <a:moveTo>
                  <a:pt x="7793" y="5545"/>
                </a:moveTo>
                <a:cubicBezTo>
                  <a:pt x="7747" y="5545"/>
                  <a:pt x="7747" y="5615"/>
                  <a:pt x="7793" y="5615"/>
                </a:cubicBezTo>
                <a:cubicBezTo>
                  <a:pt x="7839" y="5615"/>
                  <a:pt x="7839" y="5545"/>
                  <a:pt x="7793" y="5545"/>
                </a:cubicBezTo>
                <a:close/>
                <a:moveTo>
                  <a:pt x="3718" y="5559"/>
                </a:moveTo>
                <a:cubicBezTo>
                  <a:pt x="3710" y="5559"/>
                  <a:pt x="3702" y="5562"/>
                  <a:pt x="3695" y="5569"/>
                </a:cubicBezTo>
                <a:lnTo>
                  <a:pt x="3679" y="5585"/>
                </a:lnTo>
                <a:cubicBezTo>
                  <a:pt x="3654" y="5611"/>
                  <a:pt x="3678" y="5646"/>
                  <a:pt x="3705" y="5646"/>
                </a:cubicBezTo>
                <a:cubicBezTo>
                  <a:pt x="3713" y="5646"/>
                  <a:pt x="3721" y="5643"/>
                  <a:pt x="3729" y="5635"/>
                </a:cubicBezTo>
                <a:cubicBezTo>
                  <a:pt x="3734" y="5629"/>
                  <a:pt x="3738" y="5625"/>
                  <a:pt x="3744" y="5619"/>
                </a:cubicBezTo>
                <a:cubicBezTo>
                  <a:pt x="3769" y="5594"/>
                  <a:pt x="3745" y="5559"/>
                  <a:pt x="3718" y="5559"/>
                </a:cubicBezTo>
                <a:close/>
                <a:moveTo>
                  <a:pt x="24669" y="5572"/>
                </a:moveTo>
                <a:cubicBezTo>
                  <a:pt x="24661" y="5572"/>
                  <a:pt x="24653" y="5575"/>
                  <a:pt x="24645" y="5582"/>
                </a:cubicBezTo>
                <a:lnTo>
                  <a:pt x="24629" y="5597"/>
                </a:lnTo>
                <a:cubicBezTo>
                  <a:pt x="24604" y="5622"/>
                  <a:pt x="24629" y="5657"/>
                  <a:pt x="24656" y="5657"/>
                </a:cubicBezTo>
                <a:cubicBezTo>
                  <a:pt x="24664" y="5657"/>
                  <a:pt x="24672" y="5654"/>
                  <a:pt x="24680" y="5647"/>
                </a:cubicBezTo>
                <a:lnTo>
                  <a:pt x="24695" y="5631"/>
                </a:lnTo>
                <a:cubicBezTo>
                  <a:pt x="24720" y="5607"/>
                  <a:pt x="24697" y="5572"/>
                  <a:pt x="24669" y="5572"/>
                </a:cubicBezTo>
                <a:close/>
                <a:moveTo>
                  <a:pt x="13060" y="5584"/>
                </a:moveTo>
                <a:cubicBezTo>
                  <a:pt x="13043" y="5584"/>
                  <a:pt x="13025" y="5595"/>
                  <a:pt x="13025" y="5618"/>
                </a:cubicBezTo>
                <a:lnTo>
                  <a:pt x="13025" y="5634"/>
                </a:lnTo>
                <a:cubicBezTo>
                  <a:pt x="13025" y="5657"/>
                  <a:pt x="13043" y="5668"/>
                  <a:pt x="13060" y="5668"/>
                </a:cubicBezTo>
                <a:cubicBezTo>
                  <a:pt x="13078" y="5668"/>
                  <a:pt x="13095" y="5657"/>
                  <a:pt x="13095" y="5634"/>
                </a:cubicBezTo>
                <a:lnTo>
                  <a:pt x="13095" y="5618"/>
                </a:lnTo>
                <a:cubicBezTo>
                  <a:pt x="13095" y="5595"/>
                  <a:pt x="13078" y="5584"/>
                  <a:pt x="13060" y="5584"/>
                </a:cubicBezTo>
                <a:close/>
                <a:moveTo>
                  <a:pt x="12744" y="5584"/>
                </a:moveTo>
                <a:cubicBezTo>
                  <a:pt x="12739" y="5584"/>
                  <a:pt x="12733" y="5585"/>
                  <a:pt x="12728" y="5588"/>
                </a:cubicBezTo>
                <a:cubicBezTo>
                  <a:pt x="12717" y="5593"/>
                  <a:pt x="12708" y="5598"/>
                  <a:pt x="12697" y="5604"/>
                </a:cubicBezTo>
                <a:cubicBezTo>
                  <a:pt x="12663" y="5622"/>
                  <a:pt x="12684" y="5670"/>
                  <a:pt x="12716" y="5670"/>
                </a:cubicBezTo>
                <a:cubicBezTo>
                  <a:pt x="12721" y="5670"/>
                  <a:pt x="12727" y="5668"/>
                  <a:pt x="12733" y="5665"/>
                </a:cubicBezTo>
                <a:cubicBezTo>
                  <a:pt x="12743" y="5660"/>
                  <a:pt x="12753" y="5655"/>
                  <a:pt x="12763" y="5650"/>
                </a:cubicBezTo>
                <a:cubicBezTo>
                  <a:pt x="12798" y="5632"/>
                  <a:pt x="12777" y="5584"/>
                  <a:pt x="12744" y="5584"/>
                </a:cubicBezTo>
                <a:close/>
                <a:moveTo>
                  <a:pt x="13721" y="5570"/>
                </a:moveTo>
                <a:cubicBezTo>
                  <a:pt x="13704" y="5570"/>
                  <a:pt x="13686" y="5582"/>
                  <a:pt x="13686" y="5605"/>
                </a:cubicBezTo>
                <a:lnTo>
                  <a:pt x="13686" y="5635"/>
                </a:lnTo>
                <a:cubicBezTo>
                  <a:pt x="13686" y="5658"/>
                  <a:pt x="13703" y="5670"/>
                  <a:pt x="13721" y="5670"/>
                </a:cubicBezTo>
                <a:cubicBezTo>
                  <a:pt x="13739" y="5670"/>
                  <a:pt x="13756" y="5658"/>
                  <a:pt x="13756" y="5635"/>
                </a:cubicBezTo>
                <a:lnTo>
                  <a:pt x="13756" y="5605"/>
                </a:lnTo>
                <a:cubicBezTo>
                  <a:pt x="13756" y="5582"/>
                  <a:pt x="13739" y="5570"/>
                  <a:pt x="13721" y="5570"/>
                </a:cubicBezTo>
                <a:close/>
                <a:moveTo>
                  <a:pt x="6780" y="5563"/>
                </a:moveTo>
                <a:cubicBezTo>
                  <a:pt x="6710" y="5563"/>
                  <a:pt x="6710" y="5671"/>
                  <a:pt x="6780" y="5671"/>
                </a:cubicBezTo>
                <a:cubicBezTo>
                  <a:pt x="6849" y="5671"/>
                  <a:pt x="6849" y="5563"/>
                  <a:pt x="6780" y="5563"/>
                </a:cubicBezTo>
                <a:close/>
                <a:moveTo>
                  <a:pt x="595" y="5627"/>
                </a:moveTo>
                <a:cubicBezTo>
                  <a:pt x="582" y="5627"/>
                  <a:pt x="569" y="5645"/>
                  <a:pt x="582" y="5657"/>
                </a:cubicBezTo>
                <a:lnTo>
                  <a:pt x="597" y="5673"/>
                </a:lnTo>
                <a:cubicBezTo>
                  <a:pt x="601" y="5677"/>
                  <a:pt x="605" y="5678"/>
                  <a:pt x="609" y="5678"/>
                </a:cubicBezTo>
                <a:cubicBezTo>
                  <a:pt x="622" y="5678"/>
                  <a:pt x="635" y="5660"/>
                  <a:pt x="623" y="5648"/>
                </a:cubicBezTo>
                <a:cubicBezTo>
                  <a:pt x="616" y="5642"/>
                  <a:pt x="611" y="5637"/>
                  <a:pt x="607" y="5632"/>
                </a:cubicBezTo>
                <a:cubicBezTo>
                  <a:pt x="603" y="5628"/>
                  <a:pt x="599" y="5627"/>
                  <a:pt x="595" y="5627"/>
                </a:cubicBezTo>
                <a:close/>
                <a:moveTo>
                  <a:pt x="11392" y="5592"/>
                </a:moveTo>
                <a:cubicBezTo>
                  <a:pt x="11386" y="5592"/>
                  <a:pt x="11380" y="5594"/>
                  <a:pt x="11374" y="5598"/>
                </a:cubicBezTo>
                <a:cubicBezTo>
                  <a:pt x="11358" y="5609"/>
                  <a:pt x="11344" y="5618"/>
                  <a:pt x="11329" y="5629"/>
                </a:cubicBezTo>
                <a:cubicBezTo>
                  <a:pt x="11297" y="5649"/>
                  <a:pt x="11317" y="5695"/>
                  <a:pt x="11347" y="5695"/>
                </a:cubicBezTo>
                <a:cubicBezTo>
                  <a:pt x="11352" y="5695"/>
                  <a:pt x="11358" y="5694"/>
                  <a:pt x="11365" y="5690"/>
                </a:cubicBezTo>
                <a:cubicBezTo>
                  <a:pt x="11380" y="5679"/>
                  <a:pt x="11395" y="5671"/>
                  <a:pt x="11409" y="5660"/>
                </a:cubicBezTo>
                <a:cubicBezTo>
                  <a:pt x="11441" y="5639"/>
                  <a:pt x="11421" y="5592"/>
                  <a:pt x="11392" y="5592"/>
                </a:cubicBezTo>
                <a:close/>
                <a:moveTo>
                  <a:pt x="17131" y="5590"/>
                </a:moveTo>
                <a:cubicBezTo>
                  <a:pt x="17090" y="5590"/>
                  <a:pt x="17054" y="5643"/>
                  <a:pt x="17091" y="5681"/>
                </a:cubicBezTo>
                <a:cubicBezTo>
                  <a:pt x="17096" y="5686"/>
                  <a:pt x="17101" y="5693"/>
                  <a:pt x="17106" y="5697"/>
                </a:cubicBezTo>
                <a:cubicBezTo>
                  <a:pt x="17117" y="5708"/>
                  <a:pt x="17130" y="5712"/>
                  <a:pt x="17142" y="5712"/>
                </a:cubicBezTo>
                <a:cubicBezTo>
                  <a:pt x="17183" y="5712"/>
                  <a:pt x="17220" y="5659"/>
                  <a:pt x="17183" y="5621"/>
                </a:cubicBezTo>
                <a:lnTo>
                  <a:pt x="17167" y="5606"/>
                </a:lnTo>
                <a:cubicBezTo>
                  <a:pt x="17156" y="5595"/>
                  <a:pt x="17143" y="5590"/>
                  <a:pt x="17131" y="5590"/>
                </a:cubicBezTo>
                <a:close/>
                <a:moveTo>
                  <a:pt x="142" y="5655"/>
                </a:moveTo>
                <a:cubicBezTo>
                  <a:pt x="98" y="5655"/>
                  <a:pt x="97" y="5724"/>
                  <a:pt x="144" y="5725"/>
                </a:cubicBezTo>
                <a:cubicBezTo>
                  <a:pt x="189" y="5725"/>
                  <a:pt x="189" y="5655"/>
                  <a:pt x="144" y="5655"/>
                </a:cubicBezTo>
                <a:cubicBezTo>
                  <a:pt x="143" y="5655"/>
                  <a:pt x="142" y="5655"/>
                  <a:pt x="142" y="5655"/>
                </a:cubicBezTo>
                <a:close/>
                <a:moveTo>
                  <a:pt x="1405" y="5597"/>
                </a:moveTo>
                <a:cubicBezTo>
                  <a:pt x="1378" y="5597"/>
                  <a:pt x="1354" y="5633"/>
                  <a:pt x="1380" y="5657"/>
                </a:cubicBezTo>
                <a:cubicBezTo>
                  <a:pt x="1399" y="5677"/>
                  <a:pt x="1419" y="5698"/>
                  <a:pt x="1440" y="5718"/>
                </a:cubicBezTo>
                <a:cubicBezTo>
                  <a:pt x="1447" y="5725"/>
                  <a:pt x="1455" y="5728"/>
                  <a:pt x="1463" y="5728"/>
                </a:cubicBezTo>
                <a:cubicBezTo>
                  <a:pt x="1491" y="5728"/>
                  <a:pt x="1515" y="5693"/>
                  <a:pt x="1490" y="5668"/>
                </a:cubicBezTo>
                <a:cubicBezTo>
                  <a:pt x="1470" y="5648"/>
                  <a:pt x="1450" y="5627"/>
                  <a:pt x="1429" y="5608"/>
                </a:cubicBezTo>
                <a:cubicBezTo>
                  <a:pt x="1422" y="5600"/>
                  <a:pt x="1413" y="5597"/>
                  <a:pt x="1405" y="5597"/>
                </a:cubicBezTo>
                <a:close/>
                <a:moveTo>
                  <a:pt x="24011" y="5644"/>
                </a:moveTo>
                <a:cubicBezTo>
                  <a:pt x="23984" y="5644"/>
                  <a:pt x="23960" y="5680"/>
                  <a:pt x="23985" y="5704"/>
                </a:cubicBezTo>
                <a:lnTo>
                  <a:pt x="24001" y="5720"/>
                </a:lnTo>
                <a:cubicBezTo>
                  <a:pt x="24008" y="5727"/>
                  <a:pt x="24017" y="5730"/>
                  <a:pt x="24025" y="5730"/>
                </a:cubicBezTo>
                <a:cubicBezTo>
                  <a:pt x="24052" y="5730"/>
                  <a:pt x="24076" y="5695"/>
                  <a:pt x="24051" y="5671"/>
                </a:cubicBezTo>
                <a:cubicBezTo>
                  <a:pt x="24045" y="5665"/>
                  <a:pt x="24041" y="5660"/>
                  <a:pt x="24035" y="5655"/>
                </a:cubicBezTo>
                <a:cubicBezTo>
                  <a:pt x="24028" y="5647"/>
                  <a:pt x="24019" y="5644"/>
                  <a:pt x="24011" y="5644"/>
                </a:cubicBezTo>
                <a:close/>
                <a:moveTo>
                  <a:pt x="22131" y="5652"/>
                </a:moveTo>
                <a:cubicBezTo>
                  <a:pt x="22123" y="5652"/>
                  <a:pt x="22115" y="5655"/>
                  <a:pt x="22108" y="5662"/>
                </a:cubicBezTo>
                <a:lnTo>
                  <a:pt x="22092" y="5678"/>
                </a:lnTo>
                <a:cubicBezTo>
                  <a:pt x="22067" y="5703"/>
                  <a:pt x="22091" y="5739"/>
                  <a:pt x="22118" y="5739"/>
                </a:cubicBezTo>
                <a:cubicBezTo>
                  <a:pt x="22126" y="5739"/>
                  <a:pt x="22134" y="5736"/>
                  <a:pt x="22141" y="5728"/>
                </a:cubicBezTo>
                <a:lnTo>
                  <a:pt x="22157" y="5713"/>
                </a:lnTo>
                <a:cubicBezTo>
                  <a:pt x="22183" y="5688"/>
                  <a:pt x="22158" y="5652"/>
                  <a:pt x="22131" y="5652"/>
                </a:cubicBezTo>
                <a:close/>
                <a:moveTo>
                  <a:pt x="3644" y="5678"/>
                </a:moveTo>
                <a:cubicBezTo>
                  <a:pt x="3598" y="5678"/>
                  <a:pt x="3598" y="5749"/>
                  <a:pt x="3644" y="5749"/>
                </a:cubicBezTo>
                <a:cubicBezTo>
                  <a:pt x="3644" y="5749"/>
                  <a:pt x="3644" y="5749"/>
                  <a:pt x="3645" y="5749"/>
                </a:cubicBezTo>
                <a:cubicBezTo>
                  <a:pt x="3688" y="5749"/>
                  <a:pt x="3690" y="5678"/>
                  <a:pt x="3644" y="5678"/>
                </a:cubicBezTo>
                <a:close/>
                <a:moveTo>
                  <a:pt x="5997" y="5636"/>
                </a:moveTo>
                <a:cubicBezTo>
                  <a:pt x="5985" y="5636"/>
                  <a:pt x="5972" y="5641"/>
                  <a:pt x="5961" y="5652"/>
                </a:cubicBezTo>
                <a:lnTo>
                  <a:pt x="5932" y="5682"/>
                </a:lnTo>
                <a:cubicBezTo>
                  <a:pt x="5893" y="5719"/>
                  <a:pt x="5930" y="5773"/>
                  <a:pt x="5971" y="5773"/>
                </a:cubicBezTo>
                <a:cubicBezTo>
                  <a:pt x="5983" y="5773"/>
                  <a:pt x="5995" y="5769"/>
                  <a:pt x="6006" y="5758"/>
                </a:cubicBezTo>
                <a:lnTo>
                  <a:pt x="6037" y="5728"/>
                </a:lnTo>
                <a:cubicBezTo>
                  <a:pt x="6074" y="5690"/>
                  <a:pt x="6038" y="5636"/>
                  <a:pt x="5997" y="5636"/>
                </a:cubicBezTo>
                <a:close/>
                <a:moveTo>
                  <a:pt x="7448" y="5708"/>
                </a:moveTo>
                <a:cubicBezTo>
                  <a:pt x="7402" y="5708"/>
                  <a:pt x="7402" y="5779"/>
                  <a:pt x="7448" y="5779"/>
                </a:cubicBezTo>
                <a:cubicBezTo>
                  <a:pt x="7494" y="5779"/>
                  <a:pt x="7494" y="5708"/>
                  <a:pt x="7448" y="5708"/>
                </a:cubicBezTo>
                <a:close/>
                <a:moveTo>
                  <a:pt x="984" y="5748"/>
                </a:moveTo>
                <a:cubicBezTo>
                  <a:pt x="971" y="5748"/>
                  <a:pt x="959" y="5767"/>
                  <a:pt x="971" y="5779"/>
                </a:cubicBezTo>
                <a:lnTo>
                  <a:pt x="987" y="5794"/>
                </a:lnTo>
                <a:cubicBezTo>
                  <a:pt x="991" y="5798"/>
                  <a:pt x="995" y="5799"/>
                  <a:pt x="999" y="5799"/>
                </a:cubicBezTo>
                <a:cubicBezTo>
                  <a:pt x="1012" y="5799"/>
                  <a:pt x="1023" y="5782"/>
                  <a:pt x="1011" y="5770"/>
                </a:cubicBezTo>
                <a:lnTo>
                  <a:pt x="995" y="5754"/>
                </a:lnTo>
                <a:cubicBezTo>
                  <a:pt x="992" y="5750"/>
                  <a:pt x="988" y="5748"/>
                  <a:pt x="984" y="5748"/>
                </a:cubicBezTo>
                <a:close/>
                <a:moveTo>
                  <a:pt x="12022" y="5731"/>
                </a:moveTo>
                <a:cubicBezTo>
                  <a:pt x="11977" y="5731"/>
                  <a:pt x="11978" y="5803"/>
                  <a:pt x="12022" y="5803"/>
                </a:cubicBezTo>
                <a:lnTo>
                  <a:pt x="12053" y="5803"/>
                </a:lnTo>
                <a:cubicBezTo>
                  <a:pt x="12099" y="5803"/>
                  <a:pt x="12099" y="5731"/>
                  <a:pt x="12053" y="5731"/>
                </a:cubicBezTo>
                <a:lnTo>
                  <a:pt x="12022" y="5731"/>
                </a:lnTo>
                <a:cubicBezTo>
                  <a:pt x="12022" y="5731"/>
                  <a:pt x="12022" y="5731"/>
                  <a:pt x="12022" y="5731"/>
                </a:cubicBezTo>
                <a:close/>
                <a:moveTo>
                  <a:pt x="8491" y="5736"/>
                </a:moveTo>
                <a:cubicBezTo>
                  <a:pt x="8446" y="5736"/>
                  <a:pt x="8446" y="5807"/>
                  <a:pt x="8491" y="5807"/>
                </a:cubicBezTo>
                <a:cubicBezTo>
                  <a:pt x="8537" y="5807"/>
                  <a:pt x="8538" y="5736"/>
                  <a:pt x="8491" y="5736"/>
                </a:cubicBezTo>
                <a:close/>
                <a:moveTo>
                  <a:pt x="20164" y="5708"/>
                </a:moveTo>
                <a:cubicBezTo>
                  <a:pt x="20147" y="5708"/>
                  <a:pt x="20129" y="5719"/>
                  <a:pt x="20129" y="5742"/>
                </a:cubicBezTo>
                <a:lnTo>
                  <a:pt x="20129" y="5772"/>
                </a:lnTo>
                <a:cubicBezTo>
                  <a:pt x="20129" y="5795"/>
                  <a:pt x="20147" y="5807"/>
                  <a:pt x="20164" y="5807"/>
                </a:cubicBezTo>
                <a:cubicBezTo>
                  <a:pt x="20182" y="5807"/>
                  <a:pt x="20200" y="5795"/>
                  <a:pt x="20200" y="5772"/>
                </a:cubicBezTo>
                <a:lnTo>
                  <a:pt x="20200" y="5742"/>
                </a:lnTo>
                <a:cubicBezTo>
                  <a:pt x="20200" y="5719"/>
                  <a:pt x="20182" y="5708"/>
                  <a:pt x="20164" y="5708"/>
                </a:cubicBezTo>
                <a:close/>
                <a:moveTo>
                  <a:pt x="18962" y="5702"/>
                </a:moveTo>
                <a:cubicBezTo>
                  <a:pt x="18935" y="5702"/>
                  <a:pt x="18908" y="5719"/>
                  <a:pt x="18908" y="5754"/>
                </a:cubicBezTo>
                <a:lnTo>
                  <a:pt x="18908" y="5770"/>
                </a:lnTo>
                <a:cubicBezTo>
                  <a:pt x="18908" y="5804"/>
                  <a:pt x="18935" y="5821"/>
                  <a:pt x="18962" y="5821"/>
                </a:cubicBezTo>
                <a:cubicBezTo>
                  <a:pt x="18988" y="5821"/>
                  <a:pt x="19015" y="5804"/>
                  <a:pt x="19016" y="5770"/>
                </a:cubicBezTo>
                <a:lnTo>
                  <a:pt x="19016" y="5754"/>
                </a:lnTo>
                <a:cubicBezTo>
                  <a:pt x="19016" y="5719"/>
                  <a:pt x="18989" y="5702"/>
                  <a:pt x="18962" y="5702"/>
                </a:cubicBezTo>
                <a:close/>
                <a:moveTo>
                  <a:pt x="22597" y="5767"/>
                </a:moveTo>
                <a:cubicBezTo>
                  <a:pt x="22588" y="5767"/>
                  <a:pt x="22580" y="5772"/>
                  <a:pt x="22579" y="5783"/>
                </a:cubicBezTo>
                <a:lnTo>
                  <a:pt x="22579" y="5805"/>
                </a:lnTo>
                <a:cubicBezTo>
                  <a:pt x="22579" y="5816"/>
                  <a:pt x="22588" y="5822"/>
                  <a:pt x="22597" y="5822"/>
                </a:cubicBezTo>
                <a:cubicBezTo>
                  <a:pt x="22606" y="5822"/>
                  <a:pt x="22615" y="5816"/>
                  <a:pt x="22615" y="5805"/>
                </a:cubicBezTo>
                <a:lnTo>
                  <a:pt x="22615" y="5783"/>
                </a:lnTo>
                <a:cubicBezTo>
                  <a:pt x="22615" y="5772"/>
                  <a:pt x="22606" y="5767"/>
                  <a:pt x="22597" y="5767"/>
                </a:cubicBezTo>
                <a:close/>
                <a:moveTo>
                  <a:pt x="7192" y="5783"/>
                </a:moveTo>
                <a:cubicBezTo>
                  <a:pt x="7147" y="5783"/>
                  <a:pt x="7147" y="5854"/>
                  <a:pt x="7192" y="5854"/>
                </a:cubicBezTo>
                <a:lnTo>
                  <a:pt x="7208" y="5854"/>
                </a:lnTo>
                <a:cubicBezTo>
                  <a:pt x="7253" y="5854"/>
                  <a:pt x="7254" y="5783"/>
                  <a:pt x="7208" y="5783"/>
                </a:cubicBezTo>
                <a:close/>
                <a:moveTo>
                  <a:pt x="20945" y="5800"/>
                </a:moveTo>
                <a:cubicBezTo>
                  <a:pt x="20899" y="5800"/>
                  <a:pt x="20899" y="5871"/>
                  <a:pt x="20945" y="5871"/>
                </a:cubicBezTo>
                <a:cubicBezTo>
                  <a:pt x="20991" y="5871"/>
                  <a:pt x="20991" y="5800"/>
                  <a:pt x="20945" y="5800"/>
                </a:cubicBezTo>
                <a:close/>
                <a:moveTo>
                  <a:pt x="19593" y="5705"/>
                </a:moveTo>
                <a:cubicBezTo>
                  <a:pt x="19576" y="5705"/>
                  <a:pt x="19558" y="5717"/>
                  <a:pt x="19558" y="5740"/>
                </a:cubicBezTo>
                <a:lnTo>
                  <a:pt x="19558" y="5846"/>
                </a:lnTo>
                <a:cubicBezTo>
                  <a:pt x="19558" y="5869"/>
                  <a:pt x="19576" y="5880"/>
                  <a:pt x="19593" y="5880"/>
                </a:cubicBezTo>
                <a:cubicBezTo>
                  <a:pt x="19611" y="5880"/>
                  <a:pt x="19629" y="5869"/>
                  <a:pt x="19629" y="5846"/>
                </a:cubicBezTo>
                <a:lnTo>
                  <a:pt x="19629" y="5740"/>
                </a:lnTo>
                <a:cubicBezTo>
                  <a:pt x="19629" y="5717"/>
                  <a:pt x="19611" y="5705"/>
                  <a:pt x="19593" y="5705"/>
                </a:cubicBezTo>
                <a:close/>
                <a:moveTo>
                  <a:pt x="6604" y="5810"/>
                </a:moveTo>
                <a:cubicBezTo>
                  <a:pt x="6599" y="5810"/>
                  <a:pt x="6593" y="5811"/>
                  <a:pt x="6588" y="5814"/>
                </a:cubicBezTo>
                <a:cubicBezTo>
                  <a:pt x="6577" y="5819"/>
                  <a:pt x="6568" y="5825"/>
                  <a:pt x="6557" y="5830"/>
                </a:cubicBezTo>
                <a:cubicBezTo>
                  <a:pt x="6522" y="5848"/>
                  <a:pt x="6543" y="5896"/>
                  <a:pt x="6576" y="5896"/>
                </a:cubicBezTo>
                <a:cubicBezTo>
                  <a:pt x="6581" y="5896"/>
                  <a:pt x="6587" y="5895"/>
                  <a:pt x="6593" y="5892"/>
                </a:cubicBezTo>
                <a:cubicBezTo>
                  <a:pt x="6603" y="5886"/>
                  <a:pt x="6613" y="5881"/>
                  <a:pt x="6623" y="5876"/>
                </a:cubicBezTo>
                <a:cubicBezTo>
                  <a:pt x="6659" y="5858"/>
                  <a:pt x="6637" y="5810"/>
                  <a:pt x="6604" y="5810"/>
                </a:cubicBezTo>
                <a:close/>
                <a:moveTo>
                  <a:pt x="13013" y="5839"/>
                </a:moveTo>
                <a:cubicBezTo>
                  <a:pt x="12968" y="5839"/>
                  <a:pt x="12969" y="5910"/>
                  <a:pt x="13014" y="5910"/>
                </a:cubicBezTo>
                <a:lnTo>
                  <a:pt x="13029" y="5910"/>
                </a:lnTo>
                <a:cubicBezTo>
                  <a:pt x="13074" y="5910"/>
                  <a:pt x="13074" y="5839"/>
                  <a:pt x="13029" y="5839"/>
                </a:cubicBezTo>
                <a:lnTo>
                  <a:pt x="13014" y="5839"/>
                </a:lnTo>
                <a:cubicBezTo>
                  <a:pt x="13013" y="5839"/>
                  <a:pt x="13013" y="5839"/>
                  <a:pt x="13013" y="5839"/>
                </a:cubicBezTo>
                <a:close/>
                <a:moveTo>
                  <a:pt x="3298" y="5841"/>
                </a:moveTo>
                <a:cubicBezTo>
                  <a:pt x="3252" y="5841"/>
                  <a:pt x="3252" y="5913"/>
                  <a:pt x="3298" y="5913"/>
                </a:cubicBezTo>
                <a:cubicBezTo>
                  <a:pt x="3298" y="5913"/>
                  <a:pt x="3299" y="5913"/>
                  <a:pt x="3299" y="5913"/>
                </a:cubicBezTo>
                <a:cubicBezTo>
                  <a:pt x="3342" y="5913"/>
                  <a:pt x="3344" y="5841"/>
                  <a:pt x="3298" y="5841"/>
                </a:cubicBezTo>
                <a:close/>
                <a:moveTo>
                  <a:pt x="6238" y="5880"/>
                </a:moveTo>
                <a:cubicBezTo>
                  <a:pt x="6192" y="5880"/>
                  <a:pt x="6192" y="5950"/>
                  <a:pt x="6238" y="5950"/>
                </a:cubicBezTo>
                <a:cubicBezTo>
                  <a:pt x="6284" y="5950"/>
                  <a:pt x="6284" y="5880"/>
                  <a:pt x="6238" y="5880"/>
                </a:cubicBezTo>
                <a:close/>
                <a:moveTo>
                  <a:pt x="21454" y="5876"/>
                </a:moveTo>
                <a:cubicBezTo>
                  <a:pt x="21443" y="5876"/>
                  <a:pt x="21435" y="5881"/>
                  <a:pt x="21428" y="5889"/>
                </a:cubicBezTo>
                <a:cubicBezTo>
                  <a:pt x="21426" y="5888"/>
                  <a:pt x="21425" y="5888"/>
                  <a:pt x="21423" y="5888"/>
                </a:cubicBezTo>
                <a:cubicBezTo>
                  <a:pt x="21389" y="5888"/>
                  <a:pt x="21376" y="5947"/>
                  <a:pt x="21416" y="5960"/>
                </a:cubicBezTo>
                <a:cubicBezTo>
                  <a:pt x="21422" y="5962"/>
                  <a:pt x="21428" y="5963"/>
                  <a:pt x="21434" y="5963"/>
                </a:cubicBezTo>
                <a:cubicBezTo>
                  <a:pt x="21459" y="5963"/>
                  <a:pt x="21480" y="5945"/>
                  <a:pt x="21490" y="5922"/>
                </a:cubicBezTo>
                <a:cubicBezTo>
                  <a:pt x="21497" y="5903"/>
                  <a:pt x="21483" y="5881"/>
                  <a:pt x="21464" y="5877"/>
                </a:cubicBezTo>
                <a:cubicBezTo>
                  <a:pt x="21461" y="5876"/>
                  <a:pt x="21457" y="5876"/>
                  <a:pt x="21454" y="5876"/>
                </a:cubicBezTo>
                <a:close/>
                <a:moveTo>
                  <a:pt x="16093" y="5862"/>
                </a:moveTo>
                <a:cubicBezTo>
                  <a:pt x="16069" y="5862"/>
                  <a:pt x="16044" y="5887"/>
                  <a:pt x="16059" y="5915"/>
                </a:cubicBezTo>
                <a:cubicBezTo>
                  <a:pt x="16064" y="5925"/>
                  <a:pt x="16069" y="5935"/>
                  <a:pt x="16075" y="5945"/>
                </a:cubicBezTo>
                <a:cubicBezTo>
                  <a:pt x="16081" y="5958"/>
                  <a:pt x="16092" y="5963"/>
                  <a:pt x="16102" y="5963"/>
                </a:cubicBezTo>
                <a:cubicBezTo>
                  <a:pt x="16126" y="5963"/>
                  <a:pt x="16151" y="5938"/>
                  <a:pt x="16136" y="5910"/>
                </a:cubicBezTo>
                <a:cubicBezTo>
                  <a:pt x="16131" y="5899"/>
                  <a:pt x="16126" y="5891"/>
                  <a:pt x="16121" y="5880"/>
                </a:cubicBezTo>
                <a:cubicBezTo>
                  <a:pt x="16114" y="5867"/>
                  <a:pt x="16104" y="5862"/>
                  <a:pt x="16093" y="5862"/>
                </a:cubicBezTo>
                <a:close/>
                <a:moveTo>
                  <a:pt x="23483" y="5869"/>
                </a:moveTo>
                <a:cubicBezTo>
                  <a:pt x="23466" y="5869"/>
                  <a:pt x="23449" y="5880"/>
                  <a:pt x="23449" y="5903"/>
                </a:cubicBezTo>
                <a:lnTo>
                  <a:pt x="23449" y="5934"/>
                </a:lnTo>
                <a:cubicBezTo>
                  <a:pt x="23449" y="5957"/>
                  <a:pt x="23466" y="5968"/>
                  <a:pt x="23484" y="5968"/>
                </a:cubicBezTo>
                <a:cubicBezTo>
                  <a:pt x="23501" y="5968"/>
                  <a:pt x="23519" y="5957"/>
                  <a:pt x="23519" y="5934"/>
                </a:cubicBezTo>
                <a:lnTo>
                  <a:pt x="23519" y="5903"/>
                </a:lnTo>
                <a:cubicBezTo>
                  <a:pt x="23519" y="5881"/>
                  <a:pt x="23501" y="5869"/>
                  <a:pt x="23483" y="5869"/>
                </a:cubicBezTo>
                <a:close/>
                <a:moveTo>
                  <a:pt x="23231" y="5948"/>
                </a:moveTo>
                <a:cubicBezTo>
                  <a:pt x="23209" y="5948"/>
                  <a:pt x="23208" y="5983"/>
                  <a:pt x="23231" y="5983"/>
                </a:cubicBezTo>
                <a:lnTo>
                  <a:pt x="23254" y="5983"/>
                </a:lnTo>
                <a:cubicBezTo>
                  <a:pt x="23276" y="5983"/>
                  <a:pt x="23276" y="5948"/>
                  <a:pt x="23254" y="5948"/>
                </a:cubicBezTo>
                <a:close/>
                <a:moveTo>
                  <a:pt x="3041" y="5917"/>
                </a:moveTo>
                <a:cubicBezTo>
                  <a:pt x="2995" y="5917"/>
                  <a:pt x="2995" y="5987"/>
                  <a:pt x="3041" y="5987"/>
                </a:cubicBezTo>
                <a:lnTo>
                  <a:pt x="3057" y="5987"/>
                </a:lnTo>
                <a:cubicBezTo>
                  <a:pt x="3103" y="5987"/>
                  <a:pt x="3103" y="5917"/>
                  <a:pt x="3057" y="5917"/>
                </a:cubicBezTo>
                <a:close/>
                <a:moveTo>
                  <a:pt x="13327" y="5914"/>
                </a:moveTo>
                <a:cubicBezTo>
                  <a:pt x="13319" y="5914"/>
                  <a:pt x="13311" y="5917"/>
                  <a:pt x="13304" y="5924"/>
                </a:cubicBezTo>
                <a:lnTo>
                  <a:pt x="13288" y="5940"/>
                </a:lnTo>
                <a:cubicBezTo>
                  <a:pt x="13263" y="5965"/>
                  <a:pt x="13288" y="6001"/>
                  <a:pt x="13315" y="6001"/>
                </a:cubicBezTo>
                <a:cubicBezTo>
                  <a:pt x="13323" y="6001"/>
                  <a:pt x="13331" y="5998"/>
                  <a:pt x="13338" y="5990"/>
                </a:cubicBezTo>
                <a:lnTo>
                  <a:pt x="13354" y="5974"/>
                </a:lnTo>
                <a:cubicBezTo>
                  <a:pt x="13380" y="5950"/>
                  <a:pt x="13355" y="5914"/>
                  <a:pt x="13327" y="5914"/>
                </a:cubicBezTo>
                <a:close/>
                <a:moveTo>
                  <a:pt x="18421" y="5894"/>
                </a:moveTo>
                <a:cubicBezTo>
                  <a:pt x="18352" y="5894"/>
                  <a:pt x="18352" y="6001"/>
                  <a:pt x="18421" y="6002"/>
                </a:cubicBezTo>
                <a:cubicBezTo>
                  <a:pt x="18490" y="6002"/>
                  <a:pt x="18490" y="5894"/>
                  <a:pt x="18421" y="5894"/>
                </a:cubicBezTo>
                <a:close/>
                <a:moveTo>
                  <a:pt x="10880" y="5939"/>
                </a:moveTo>
                <a:cubicBezTo>
                  <a:pt x="10835" y="5939"/>
                  <a:pt x="10835" y="6009"/>
                  <a:pt x="10880" y="6009"/>
                </a:cubicBezTo>
                <a:cubicBezTo>
                  <a:pt x="10926" y="6009"/>
                  <a:pt x="10926" y="5939"/>
                  <a:pt x="10880" y="5939"/>
                </a:cubicBezTo>
                <a:close/>
                <a:moveTo>
                  <a:pt x="2455" y="5944"/>
                </a:moveTo>
                <a:cubicBezTo>
                  <a:pt x="2449" y="5944"/>
                  <a:pt x="2444" y="5945"/>
                  <a:pt x="2438" y="5948"/>
                </a:cubicBezTo>
                <a:cubicBezTo>
                  <a:pt x="2428" y="5954"/>
                  <a:pt x="2418" y="5959"/>
                  <a:pt x="2408" y="5964"/>
                </a:cubicBezTo>
                <a:cubicBezTo>
                  <a:pt x="2372" y="5982"/>
                  <a:pt x="2394" y="6029"/>
                  <a:pt x="2426" y="6029"/>
                </a:cubicBezTo>
                <a:cubicBezTo>
                  <a:pt x="2432" y="6029"/>
                  <a:pt x="2437" y="6028"/>
                  <a:pt x="2443" y="6025"/>
                </a:cubicBezTo>
                <a:cubicBezTo>
                  <a:pt x="2454" y="6019"/>
                  <a:pt x="2462" y="6014"/>
                  <a:pt x="2473" y="6009"/>
                </a:cubicBezTo>
                <a:cubicBezTo>
                  <a:pt x="2508" y="5991"/>
                  <a:pt x="2486" y="5944"/>
                  <a:pt x="2455" y="5944"/>
                </a:cubicBezTo>
                <a:close/>
                <a:moveTo>
                  <a:pt x="24265" y="5961"/>
                </a:moveTo>
                <a:cubicBezTo>
                  <a:pt x="24219" y="5961"/>
                  <a:pt x="24219" y="6032"/>
                  <a:pt x="24265" y="6032"/>
                </a:cubicBezTo>
                <a:cubicBezTo>
                  <a:pt x="24310" y="6032"/>
                  <a:pt x="24310" y="5961"/>
                  <a:pt x="24265" y="5961"/>
                </a:cubicBezTo>
                <a:close/>
                <a:moveTo>
                  <a:pt x="20494" y="5949"/>
                </a:moveTo>
                <a:cubicBezTo>
                  <a:pt x="20477" y="5949"/>
                  <a:pt x="20459" y="5960"/>
                  <a:pt x="20459" y="5983"/>
                </a:cubicBezTo>
                <a:lnTo>
                  <a:pt x="20459" y="5999"/>
                </a:lnTo>
                <a:cubicBezTo>
                  <a:pt x="20459" y="6022"/>
                  <a:pt x="20477" y="6033"/>
                  <a:pt x="20494" y="6033"/>
                </a:cubicBezTo>
                <a:cubicBezTo>
                  <a:pt x="20512" y="6033"/>
                  <a:pt x="20530" y="6022"/>
                  <a:pt x="20530" y="5999"/>
                </a:cubicBezTo>
                <a:lnTo>
                  <a:pt x="20530" y="5983"/>
                </a:lnTo>
                <a:cubicBezTo>
                  <a:pt x="20530" y="5960"/>
                  <a:pt x="20512" y="5949"/>
                  <a:pt x="20494" y="5949"/>
                </a:cubicBezTo>
                <a:close/>
                <a:moveTo>
                  <a:pt x="12532" y="5957"/>
                </a:moveTo>
                <a:cubicBezTo>
                  <a:pt x="12524" y="5957"/>
                  <a:pt x="12516" y="5960"/>
                  <a:pt x="12509" y="5967"/>
                </a:cubicBezTo>
                <a:lnTo>
                  <a:pt x="12493" y="5983"/>
                </a:lnTo>
                <a:cubicBezTo>
                  <a:pt x="12468" y="6007"/>
                  <a:pt x="12492" y="6043"/>
                  <a:pt x="12520" y="6043"/>
                </a:cubicBezTo>
                <a:cubicBezTo>
                  <a:pt x="12528" y="6043"/>
                  <a:pt x="12536" y="6040"/>
                  <a:pt x="12543" y="6033"/>
                </a:cubicBezTo>
                <a:lnTo>
                  <a:pt x="12559" y="6017"/>
                </a:lnTo>
                <a:cubicBezTo>
                  <a:pt x="12584" y="5992"/>
                  <a:pt x="12559" y="5957"/>
                  <a:pt x="12532" y="5957"/>
                </a:cubicBezTo>
                <a:close/>
                <a:moveTo>
                  <a:pt x="9408" y="6026"/>
                </a:moveTo>
                <a:cubicBezTo>
                  <a:pt x="9395" y="6026"/>
                  <a:pt x="9383" y="6044"/>
                  <a:pt x="9395" y="6056"/>
                </a:cubicBezTo>
                <a:lnTo>
                  <a:pt x="9411" y="6072"/>
                </a:lnTo>
                <a:cubicBezTo>
                  <a:pt x="9414" y="6075"/>
                  <a:pt x="9419" y="6077"/>
                  <a:pt x="9422" y="6077"/>
                </a:cubicBezTo>
                <a:cubicBezTo>
                  <a:pt x="9436" y="6077"/>
                  <a:pt x="9448" y="6060"/>
                  <a:pt x="9435" y="6048"/>
                </a:cubicBezTo>
                <a:lnTo>
                  <a:pt x="9420" y="6032"/>
                </a:lnTo>
                <a:cubicBezTo>
                  <a:pt x="9417" y="6028"/>
                  <a:pt x="9412" y="6026"/>
                  <a:pt x="9408" y="6026"/>
                </a:cubicBezTo>
                <a:close/>
                <a:moveTo>
                  <a:pt x="8956" y="6053"/>
                </a:moveTo>
                <a:cubicBezTo>
                  <a:pt x="8910" y="6053"/>
                  <a:pt x="8910" y="6123"/>
                  <a:pt x="8956" y="6123"/>
                </a:cubicBezTo>
                <a:cubicBezTo>
                  <a:pt x="8957" y="6123"/>
                  <a:pt x="8957" y="6123"/>
                  <a:pt x="8957" y="6123"/>
                </a:cubicBezTo>
                <a:cubicBezTo>
                  <a:pt x="9002" y="6123"/>
                  <a:pt x="9003" y="6053"/>
                  <a:pt x="8956" y="6053"/>
                </a:cubicBezTo>
                <a:close/>
                <a:moveTo>
                  <a:pt x="20149" y="6039"/>
                </a:moveTo>
                <a:cubicBezTo>
                  <a:pt x="20131" y="6039"/>
                  <a:pt x="20113" y="6051"/>
                  <a:pt x="20113" y="6074"/>
                </a:cubicBezTo>
                <a:lnTo>
                  <a:pt x="20113" y="6090"/>
                </a:lnTo>
                <a:cubicBezTo>
                  <a:pt x="20113" y="6112"/>
                  <a:pt x="20131" y="6123"/>
                  <a:pt x="20149" y="6123"/>
                </a:cubicBezTo>
                <a:cubicBezTo>
                  <a:pt x="20167" y="6123"/>
                  <a:pt x="20184" y="6112"/>
                  <a:pt x="20184" y="6090"/>
                </a:cubicBezTo>
                <a:lnTo>
                  <a:pt x="20184" y="6074"/>
                </a:lnTo>
                <a:cubicBezTo>
                  <a:pt x="20184" y="6051"/>
                  <a:pt x="20167" y="6039"/>
                  <a:pt x="20149" y="6039"/>
                </a:cubicBezTo>
                <a:close/>
                <a:moveTo>
                  <a:pt x="24774" y="6038"/>
                </a:moveTo>
                <a:cubicBezTo>
                  <a:pt x="24763" y="6038"/>
                  <a:pt x="24755" y="6043"/>
                  <a:pt x="24748" y="6051"/>
                </a:cubicBezTo>
                <a:cubicBezTo>
                  <a:pt x="24746" y="6051"/>
                  <a:pt x="24745" y="6051"/>
                  <a:pt x="24743" y="6051"/>
                </a:cubicBezTo>
                <a:cubicBezTo>
                  <a:pt x="24708" y="6051"/>
                  <a:pt x="24695" y="6109"/>
                  <a:pt x="24735" y="6122"/>
                </a:cubicBezTo>
                <a:cubicBezTo>
                  <a:pt x="24741" y="6124"/>
                  <a:pt x="24747" y="6125"/>
                  <a:pt x="24753" y="6125"/>
                </a:cubicBezTo>
                <a:cubicBezTo>
                  <a:pt x="24779" y="6125"/>
                  <a:pt x="24801" y="6108"/>
                  <a:pt x="24809" y="6084"/>
                </a:cubicBezTo>
                <a:cubicBezTo>
                  <a:pt x="24817" y="6065"/>
                  <a:pt x="24801" y="6044"/>
                  <a:pt x="24784" y="6039"/>
                </a:cubicBezTo>
                <a:cubicBezTo>
                  <a:pt x="24781" y="6038"/>
                  <a:pt x="24777" y="6038"/>
                  <a:pt x="24774" y="6038"/>
                </a:cubicBezTo>
                <a:close/>
                <a:moveTo>
                  <a:pt x="10220" y="5996"/>
                </a:moveTo>
                <a:cubicBezTo>
                  <a:pt x="10193" y="5996"/>
                  <a:pt x="10168" y="6031"/>
                  <a:pt x="10193" y="6056"/>
                </a:cubicBezTo>
                <a:cubicBezTo>
                  <a:pt x="10213" y="6076"/>
                  <a:pt x="10233" y="6097"/>
                  <a:pt x="10254" y="6117"/>
                </a:cubicBezTo>
                <a:cubicBezTo>
                  <a:pt x="10261" y="6124"/>
                  <a:pt x="10270" y="6127"/>
                  <a:pt x="10278" y="6127"/>
                </a:cubicBezTo>
                <a:cubicBezTo>
                  <a:pt x="10305" y="6127"/>
                  <a:pt x="10329" y="6091"/>
                  <a:pt x="10303" y="6067"/>
                </a:cubicBezTo>
                <a:cubicBezTo>
                  <a:pt x="10285" y="6048"/>
                  <a:pt x="10265" y="6027"/>
                  <a:pt x="10244" y="6007"/>
                </a:cubicBezTo>
                <a:cubicBezTo>
                  <a:pt x="10236" y="5999"/>
                  <a:pt x="10228" y="5996"/>
                  <a:pt x="10220" y="5996"/>
                </a:cubicBezTo>
                <a:close/>
                <a:moveTo>
                  <a:pt x="17892" y="6024"/>
                </a:moveTo>
                <a:cubicBezTo>
                  <a:pt x="17887" y="6024"/>
                  <a:pt x="17882" y="6025"/>
                  <a:pt x="17878" y="6027"/>
                </a:cubicBezTo>
                <a:cubicBezTo>
                  <a:pt x="17862" y="6032"/>
                  <a:pt x="17848" y="6037"/>
                  <a:pt x="17834" y="6043"/>
                </a:cubicBezTo>
                <a:cubicBezTo>
                  <a:pt x="17806" y="6051"/>
                  <a:pt x="17788" y="6079"/>
                  <a:pt x="17797" y="6107"/>
                </a:cubicBezTo>
                <a:cubicBezTo>
                  <a:pt x="17803" y="6129"/>
                  <a:pt x="17825" y="6147"/>
                  <a:pt x="17848" y="6147"/>
                </a:cubicBezTo>
                <a:cubicBezTo>
                  <a:pt x="17852" y="6147"/>
                  <a:pt x="17857" y="6146"/>
                  <a:pt x="17862" y="6144"/>
                </a:cubicBezTo>
                <a:cubicBezTo>
                  <a:pt x="17878" y="6139"/>
                  <a:pt x="17892" y="6134"/>
                  <a:pt x="17907" y="6128"/>
                </a:cubicBezTo>
                <a:cubicBezTo>
                  <a:pt x="17934" y="6119"/>
                  <a:pt x="17951" y="6092"/>
                  <a:pt x="17944" y="6063"/>
                </a:cubicBezTo>
                <a:cubicBezTo>
                  <a:pt x="17937" y="6042"/>
                  <a:pt x="17915" y="6024"/>
                  <a:pt x="17892" y="6024"/>
                </a:cubicBezTo>
                <a:close/>
                <a:moveTo>
                  <a:pt x="12458" y="6077"/>
                </a:moveTo>
                <a:cubicBezTo>
                  <a:pt x="12412" y="6077"/>
                  <a:pt x="12412" y="6148"/>
                  <a:pt x="12458" y="6148"/>
                </a:cubicBezTo>
                <a:cubicBezTo>
                  <a:pt x="12503" y="6148"/>
                  <a:pt x="12503" y="6077"/>
                  <a:pt x="12458" y="6077"/>
                </a:cubicBezTo>
                <a:close/>
                <a:moveTo>
                  <a:pt x="22634" y="6085"/>
                </a:moveTo>
                <a:cubicBezTo>
                  <a:pt x="22624" y="6085"/>
                  <a:pt x="22614" y="6093"/>
                  <a:pt x="22618" y="6106"/>
                </a:cubicBezTo>
                <a:cubicBezTo>
                  <a:pt x="22622" y="6118"/>
                  <a:pt x="22625" y="6128"/>
                  <a:pt x="22627" y="6139"/>
                </a:cubicBezTo>
                <a:cubicBezTo>
                  <a:pt x="22630" y="6148"/>
                  <a:pt x="22637" y="6152"/>
                  <a:pt x="22645" y="6152"/>
                </a:cubicBezTo>
                <a:cubicBezTo>
                  <a:pt x="22655" y="6152"/>
                  <a:pt x="22666" y="6144"/>
                  <a:pt x="22662" y="6132"/>
                </a:cubicBezTo>
                <a:cubicBezTo>
                  <a:pt x="22658" y="6119"/>
                  <a:pt x="22655" y="6110"/>
                  <a:pt x="22652" y="6098"/>
                </a:cubicBezTo>
                <a:cubicBezTo>
                  <a:pt x="22650" y="6089"/>
                  <a:pt x="22642" y="6085"/>
                  <a:pt x="22634" y="6085"/>
                </a:cubicBezTo>
                <a:close/>
                <a:moveTo>
                  <a:pt x="22251" y="6143"/>
                </a:moveTo>
                <a:cubicBezTo>
                  <a:pt x="22229" y="6143"/>
                  <a:pt x="22229" y="6179"/>
                  <a:pt x="22251" y="6179"/>
                </a:cubicBezTo>
                <a:lnTo>
                  <a:pt x="22274" y="6179"/>
                </a:lnTo>
                <a:cubicBezTo>
                  <a:pt x="22295" y="6179"/>
                  <a:pt x="22295" y="6143"/>
                  <a:pt x="22274" y="6143"/>
                </a:cubicBezTo>
                <a:cubicBezTo>
                  <a:pt x="22270" y="6144"/>
                  <a:pt x="22266" y="6144"/>
                  <a:pt x="22262" y="6144"/>
                </a:cubicBezTo>
                <a:cubicBezTo>
                  <a:pt x="22259" y="6144"/>
                  <a:pt x="22255" y="6144"/>
                  <a:pt x="22251" y="6143"/>
                </a:cubicBezTo>
                <a:close/>
                <a:moveTo>
                  <a:pt x="7169" y="6075"/>
                </a:moveTo>
                <a:cubicBezTo>
                  <a:pt x="7101" y="6075"/>
                  <a:pt x="7100" y="6182"/>
                  <a:pt x="7169" y="6182"/>
                </a:cubicBezTo>
                <a:cubicBezTo>
                  <a:pt x="7237" y="6182"/>
                  <a:pt x="7238" y="6075"/>
                  <a:pt x="7169" y="6075"/>
                </a:cubicBezTo>
                <a:close/>
                <a:moveTo>
                  <a:pt x="5862" y="6089"/>
                </a:moveTo>
                <a:cubicBezTo>
                  <a:pt x="5856" y="6089"/>
                  <a:pt x="5850" y="6091"/>
                  <a:pt x="5844" y="6095"/>
                </a:cubicBezTo>
                <a:cubicBezTo>
                  <a:pt x="5828" y="6105"/>
                  <a:pt x="5813" y="6114"/>
                  <a:pt x="5799" y="6124"/>
                </a:cubicBezTo>
                <a:cubicBezTo>
                  <a:pt x="5766" y="6145"/>
                  <a:pt x="5787" y="6192"/>
                  <a:pt x="5816" y="6192"/>
                </a:cubicBezTo>
                <a:cubicBezTo>
                  <a:pt x="5822" y="6192"/>
                  <a:pt x="5828" y="6190"/>
                  <a:pt x="5834" y="6186"/>
                </a:cubicBezTo>
                <a:cubicBezTo>
                  <a:pt x="5850" y="6176"/>
                  <a:pt x="5865" y="6166"/>
                  <a:pt x="5879" y="6156"/>
                </a:cubicBezTo>
                <a:cubicBezTo>
                  <a:pt x="5911" y="6136"/>
                  <a:pt x="5891" y="6089"/>
                  <a:pt x="5862" y="6089"/>
                </a:cubicBezTo>
                <a:close/>
                <a:moveTo>
                  <a:pt x="23813" y="6111"/>
                </a:moveTo>
                <a:cubicBezTo>
                  <a:pt x="23795" y="6111"/>
                  <a:pt x="23778" y="6123"/>
                  <a:pt x="23778" y="6145"/>
                </a:cubicBezTo>
                <a:lnTo>
                  <a:pt x="23778" y="6161"/>
                </a:lnTo>
                <a:cubicBezTo>
                  <a:pt x="23778" y="6184"/>
                  <a:pt x="23795" y="6195"/>
                  <a:pt x="23813" y="6195"/>
                </a:cubicBezTo>
                <a:cubicBezTo>
                  <a:pt x="23830" y="6195"/>
                  <a:pt x="23848" y="6184"/>
                  <a:pt x="23848" y="6161"/>
                </a:cubicBezTo>
                <a:lnTo>
                  <a:pt x="23848" y="6145"/>
                </a:lnTo>
                <a:cubicBezTo>
                  <a:pt x="23848" y="6123"/>
                  <a:pt x="23830" y="6111"/>
                  <a:pt x="23813" y="6111"/>
                </a:cubicBezTo>
                <a:close/>
                <a:moveTo>
                  <a:pt x="9799" y="6149"/>
                </a:moveTo>
                <a:cubicBezTo>
                  <a:pt x="9785" y="6149"/>
                  <a:pt x="9773" y="6167"/>
                  <a:pt x="9785" y="6179"/>
                </a:cubicBezTo>
                <a:lnTo>
                  <a:pt x="9801" y="6194"/>
                </a:lnTo>
                <a:cubicBezTo>
                  <a:pt x="9804" y="6198"/>
                  <a:pt x="9808" y="6199"/>
                  <a:pt x="9812" y="6199"/>
                </a:cubicBezTo>
                <a:cubicBezTo>
                  <a:pt x="9825" y="6199"/>
                  <a:pt x="9838" y="6182"/>
                  <a:pt x="9826" y="6169"/>
                </a:cubicBezTo>
                <a:lnTo>
                  <a:pt x="9810" y="6154"/>
                </a:lnTo>
                <a:cubicBezTo>
                  <a:pt x="9806" y="6150"/>
                  <a:pt x="9802" y="6149"/>
                  <a:pt x="9799" y="6149"/>
                </a:cubicBezTo>
                <a:close/>
                <a:moveTo>
                  <a:pt x="5290" y="6055"/>
                </a:moveTo>
                <a:cubicBezTo>
                  <a:pt x="5286" y="6055"/>
                  <a:pt x="5281" y="6055"/>
                  <a:pt x="5277" y="6056"/>
                </a:cubicBezTo>
                <a:cubicBezTo>
                  <a:pt x="5251" y="6065"/>
                  <a:pt x="5231" y="6094"/>
                  <a:pt x="5240" y="6122"/>
                </a:cubicBezTo>
                <a:cubicBezTo>
                  <a:pt x="5246" y="6138"/>
                  <a:pt x="5251" y="6153"/>
                  <a:pt x="5254" y="6166"/>
                </a:cubicBezTo>
                <a:cubicBezTo>
                  <a:pt x="5262" y="6189"/>
                  <a:pt x="5282" y="6205"/>
                  <a:pt x="5305" y="6205"/>
                </a:cubicBezTo>
                <a:cubicBezTo>
                  <a:pt x="5310" y="6205"/>
                  <a:pt x="5315" y="6204"/>
                  <a:pt x="5320" y="6203"/>
                </a:cubicBezTo>
                <a:cubicBezTo>
                  <a:pt x="5346" y="6195"/>
                  <a:pt x="5366" y="6165"/>
                  <a:pt x="5357" y="6138"/>
                </a:cubicBezTo>
                <a:cubicBezTo>
                  <a:pt x="5351" y="6122"/>
                  <a:pt x="5346" y="6107"/>
                  <a:pt x="5342" y="6093"/>
                </a:cubicBezTo>
                <a:cubicBezTo>
                  <a:pt x="5334" y="6071"/>
                  <a:pt x="5313" y="6055"/>
                  <a:pt x="5290" y="6055"/>
                </a:cubicBezTo>
                <a:close/>
                <a:moveTo>
                  <a:pt x="16592" y="6074"/>
                </a:moveTo>
                <a:cubicBezTo>
                  <a:pt x="16571" y="6074"/>
                  <a:pt x="16549" y="6092"/>
                  <a:pt x="16554" y="6118"/>
                </a:cubicBezTo>
                <a:cubicBezTo>
                  <a:pt x="16560" y="6143"/>
                  <a:pt x="16565" y="6168"/>
                  <a:pt x="16568" y="6192"/>
                </a:cubicBezTo>
                <a:cubicBezTo>
                  <a:pt x="16571" y="6210"/>
                  <a:pt x="16584" y="6218"/>
                  <a:pt x="16598" y="6218"/>
                </a:cubicBezTo>
                <a:cubicBezTo>
                  <a:pt x="16619" y="6218"/>
                  <a:pt x="16641" y="6201"/>
                  <a:pt x="16636" y="6175"/>
                </a:cubicBezTo>
                <a:cubicBezTo>
                  <a:pt x="16631" y="6149"/>
                  <a:pt x="16626" y="6124"/>
                  <a:pt x="16622" y="6100"/>
                </a:cubicBezTo>
                <a:cubicBezTo>
                  <a:pt x="16619" y="6082"/>
                  <a:pt x="16605" y="6074"/>
                  <a:pt x="16592" y="6074"/>
                </a:cubicBezTo>
                <a:close/>
                <a:moveTo>
                  <a:pt x="1777" y="6152"/>
                </a:moveTo>
                <a:cubicBezTo>
                  <a:pt x="1774" y="6152"/>
                  <a:pt x="1771" y="6152"/>
                  <a:pt x="1769" y="6153"/>
                </a:cubicBezTo>
                <a:cubicBezTo>
                  <a:pt x="1743" y="6158"/>
                  <a:pt x="1718" y="6164"/>
                  <a:pt x="1694" y="6169"/>
                </a:cubicBezTo>
                <a:cubicBezTo>
                  <a:pt x="1652" y="6179"/>
                  <a:pt x="1666" y="6238"/>
                  <a:pt x="1703" y="6238"/>
                </a:cubicBezTo>
                <a:cubicBezTo>
                  <a:pt x="1706" y="6238"/>
                  <a:pt x="1709" y="6238"/>
                  <a:pt x="1712" y="6237"/>
                </a:cubicBezTo>
                <a:cubicBezTo>
                  <a:pt x="1737" y="6232"/>
                  <a:pt x="1762" y="6226"/>
                  <a:pt x="1786" y="6221"/>
                </a:cubicBezTo>
                <a:cubicBezTo>
                  <a:pt x="1830" y="6212"/>
                  <a:pt x="1815" y="6152"/>
                  <a:pt x="1777" y="6152"/>
                </a:cubicBezTo>
                <a:close/>
                <a:moveTo>
                  <a:pt x="4092" y="6196"/>
                </a:moveTo>
                <a:cubicBezTo>
                  <a:pt x="4088" y="6196"/>
                  <a:pt x="4084" y="6197"/>
                  <a:pt x="4081" y="6201"/>
                </a:cubicBezTo>
                <a:lnTo>
                  <a:pt x="4065" y="6216"/>
                </a:lnTo>
                <a:cubicBezTo>
                  <a:pt x="4052" y="6229"/>
                  <a:pt x="4064" y="6247"/>
                  <a:pt x="4078" y="6247"/>
                </a:cubicBezTo>
                <a:cubicBezTo>
                  <a:pt x="4082" y="6247"/>
                  <a:pt x="4086" y="6245"/>
                  <a:pt x="4090" y="6242"/>
                </a:cubicBezTo>
                <a:lnTo>
                  <a:pt x="4106" y="6226"/>
                </a:lnTo>
                <a:cubicBezTo>
                  <a:pt x="4119" y="6214"/>
                  <a:pt x="4106" y="6196"/>
                  <a:pt x="4092" y="6196"/>
                </a:cubicBezTo>
                <a:close/>
                <a:moveTo>
                  <a:pt x="6606" y="6176"/>
                </a:moveTo>
                <a:cubicBezTo>
                  <a:pt x="6589" y="6176"/>
                  <a:pt x="6571" y="6187"/>
                  <a:pt x="6571" y="6210"/>
                </a:cubicBezTo>
                <a:lnTo>
                  <a:pt x="6571" y="6239"/>
                </a:lnTo>
                <a:cubicBezTo>
                  <a:pt x="6571" y="6263"/>
                  <a:pt x="6588" y="6274"/>
                  <a:pt x="6606" y="6274"/>
                </a:cubicBezTo>
                <a:cubicBezTo>
                  <a:pt x="6623" y="6274"/>
                  <a:pt x="6641" y="6263"/>
                  <a:pt x="6641" y="6239"/>
                </a:cubicBezTo>
                <a:lnTo>
                  <a:pt x="6641" y="6210"/>
                </a:lnTo>
                <a:cubicBezTo>
                  <a:pt x="6642" y="6187"/>
                  <a:pt x="6624" y="6176"/>
                  <a:pt x="6606" y="6176"/>
                </a:cubicBezTo>
                <a:close/>
                <a:moveTo>
                  <a:pt x="23467" y="6200"/>
                </a:moveTo>
                <a:cubicBezTo>
                  <a:pt x="23450" y="6200"/>
                  <a:pt x="23432" y="6212"/>
                  <a:pt x="23432" y="6234"/>
                </a:cubicBezTo>
                <a:lnTo>
                  <a:pt x="23432" y="6250"/>
                </a:lnTo>
                <a:cubicBezTo>
                  <a:pt x="23432" y="6273"/>
                  <a:pt x="23449" y="6285"/>
                  <a:pt x="23467" y="6285"/>
                </a:cubicBezTo>
                <a:cubicBezTo>
                  <a:pt x="23485" y="6285"/>
                  <a:pt x="23502" y="6273"/>
                  <a:pt x="23502" y="6250"/>
                </a:cubicBezTo>
                <a:lnTo>
                  <a:pt x="23502" y="6234"/>
                </a:lnTo>
                <a:cubicBezTo>
                  <a:pt x="23503" y="6212"/>
                  <a:pt x="23485" y="6200"/>
                  <a:pt x="23467" y="6200"/>
                </a:cubicBezTo>
                <a:close/>
                <a:moveTo>
                  <a:pt x="20657" y="6219"/>
                </a:moveTo>
                <a:cubicBezTo>
                  <a:pt x="20649" y="6219"/>
                  <a:pt x="20641" y="6222"/>
                  <a:pt x="20634" y="6229"/>
                </a:cubicBezTo>
                <a:lnTo>
                  <a:pt x="20619" y="6245"/>
                </a:lnTo>
                <a:cubicBezTo>
                  <a:pt x="20593" y="6269"/>
                  <a:pt x="20617" y="6305"/>
                  <a:pt x="20645" y="6305"/>
                </a:cubicBezTo>
                <a:cubicBezTo>
                  <a:pt x="20653" y="6305"/>
                  <a:pt x="20661" y="6302"/>
                  <a:pt x="20668" y="6295"/>
                </a:cubicBezTo>
                <a:lnTo>
                  <a:pt x="20684" y="6279"/>
                </a:lnTo>
                <a:cubicBezTo>
                  <a:pt x="20709" y="6254"/>
                  <a:pt x="20685" y="6219"/>
                  <a:pt x="20657" y="6219"/>
                </a:cubicBezTo>
                <a:close/>
                <a:moveTo>
                  <a:pt x="12109" y="6243"/>
                </a:moveTo>
                <a:cubicBezTo>
                  <a:pt x="12065" y="6243"/>
                  <a:pt x="12066" y="6312"/>
                  <a:pt x="12110" y="6313"/>
                </a:cubicBezTo>
                <a:cubicBezTo>
                  <a:pt x="12157" y="6313"/>
                  <a:pt x="12157" y="6243"/>
                  <a:pt x="12110" y="6243"/>
                </a:cubicBezTo>
                <a:cubicBezTo>
                  <a:pt x="12110" y="6243"/>
                  <a:pt x="12110" y="6243"/>
                  <a:pt x="12109" y="6243"/>
                </a:cubicBezTo>
                <a:close/>
                <a:moveTo>
                  <a:pt x="4993" y="6208"/>
                </a:moveTo>
                <a:cubicBezTo>
                  <a:pt x="4924" y="6208"/>
                  <a:pt x="4924" y="6315"/>
                  <a:pt x="4994" y="6316"/>
                </a:cubicBezTo>
                <a:lnTo>
                  <a:pt x="5010" y="6316"/>
                </a:lnTo>
                <a:cubicBezTo>
                  <a:pt x="5079" y="6316"/>
                  <a:pt x="5079" y="6208"/>
                  <a:pt x="5010" y="6208"/>
                </a:cubicBezTo>
                <a:lnTo>
                  <a:pt x="4994" y="6208"/>
                </a:lnTo>
                <a:cubicBezTo>
                  <a:pt x="4994" y="6208"/>
                  <a:pt x="4993" y="6208"/>
                  <a:pt x="4993" y="6208"/>
                </a:cubicBezTo>
                <a:close/>
                <a:moveTo>
                  <a:pt x="22917" y="6194"/>
                </a:moveTo>
                <a:cubicBezTo>
                  <a:pt x="22900" y="6194"/>
                  <a:pt x="22883" y="6202"/>
                  <a:pt x="22873" y="6221"/>
                </a:cubicBezTo>
                <a:cubicBezTo>
                  <a:pt x="22861" y="6243"/>
                  <a:pt x="22866" y="6281"/>
                  <a:pt x="22893" y="6292"/>
                </a:cubicBezTo>
                <a:cubicBezTo>
                  <a:pt x="22919" y="6302"/>
                  <a:pt x="22942" y="6315"/>
                  <a:pt x="22967" y="6325"/>
                </a:cubicBezTo>
                <a:cubicBezTo>
                  <a:pt x="22976" y="6329"/>
                  <a:pt x="22985" y="6331"/>
                  <a:pt x="22994" y="6331"/>
                </a:cubicBezTo>
                <a:cubicBezTo>
                  <a:pt x="23012" y="6331"/>
                  <a:pt x="23029" y="6323"/>
                  <a:pt x="23039" y="6305"/>
                </a:cubicBezTo>
                <a:cubicBezTo>
                  <a:pt x="23051" y="6283"/>
                  <a:pt x="23046" y="6245"/>
                  <a:pt x="23019" y="6233"/>
                </a:cubicBezTo>
                <a:cubicBezTo>
                  <a:pt x="22994" y="6223"/>
                  <a:pt x="22971" y="6211"/>
                  <a:pt x="22946" y="6201"/>
                </a:cubicBezTo>
                <a:cubicBezTo>
                  <a:pt x="22937" y="6197"/>
                  <a:pt x="22927" y="6194"/>
                  <a:pt x="22917" y="6194"/>
                </a:cubicBezTo>
                <a:close/>
                <a:moveTo>
                  <a:pt x="19377" y="6244"/>
                </a:moveTo>
                <a:cubicBezTo>
                  <a:pt x="19366" y="6244"/>
                  <a:pt x="19356" y="6250"/>
                  <a:pt x="19349" y="6263"/>
                </a:cubicBezTo>
                <a:cubicBezTo>
                  <a:pt x="19344" y="6273"/>
                  <a:pt x="19339" y="6281"/>
                  <a:pt x="19334" y="6292"/>
                </a:cubicBezTo>
                <a:cubicBezTo>
                  <a:pt x="19319" y="6320"/>
                  <a:pt x="19344" y="6346"/>
                  <a:pt x="19368" y="6346"/>
                </a:cubicBezTo>
                <a:cubicBezTo>
                  <a:pt x="19378" y="6346"/>
                  <a:pt x="19389" y="6341"/>
                  <a:pt x="19395" y="6327"/>
                </a:cubicBezTo>
                <a:cubicBezTo>
                  <a:pt x="19401" y="6317"/>
                  <a:pt x="19406" y="6308"/>
                  <a:pt x="19411" y="6297"/>
                </a:cubicBezTo>
                <a:cubicBezTo>
                  <a:pt x="19425" y="6270"/>
                  <a:pt x="19401" y="6244"/>
                  <a:pt x="19377" y="6244"/>
                </a:cubicBezTo>
                <a:close/>
                <a:moveTo>
                  <a:pt x="1072" y="6323"/>
                </a:moveTo>
                <a:cubicBezTo>
                  <a:pt x="1050" y="6323"/>
                  <a:pt x="1050" y="6359"/>
                  <a:pt x="1072" y="6359"/>
                </a:cubicBezTo>
                <a:lnTo>
                  <a:pt x="1116" y="6359"/>
                </a:lnTo>
                <a:cubicBezTo>
                  <a:pt x="1140" y="6359"/>
                  <a:pt x="1140" y="6323"/>
                  <a:pt x="1116" y="6323"/>
                </a:cubicBezTo>
                <a:close/>
                <a:moveTo>
                  <a:pt x="11856" y="6317"/>
                </a:moveTo>
                <a:cubicBezTo>
                  <a:pt x="11810" y="6317"/>
                  <a:pt x="11810" y="6388"/>
                  <a:pt x="11856" y="6388"/>
                </a:cubicBezTo>
                <a:lnTo>
                  <a:pt x="11871" y="6388"/>
                </a:lnTo>
                <a:cubicBezTo>
                  <a:pt x="11916" y="6388"/>
                  <a:pt x="11917" y="6317"/>
                  <a:pt x="11871" y="6317"/>
                </a:cubicBezTo>
                <a:close/>
                <a:moveTo>
                  <a:pt x="11267" y="6343"/>
                </a:moveTo>
                <a:cubicBezTo>
                  <a:pt x="11261" y="6343"/>
                  <a:pt x="11256" y="6345"/>
                  <a:pt x="11250" y="6347"/>
                </a:cubicBezTo>
                <a:cubicBezTo>
                  <a:pt x="11240" y="6353"/>
                  <a:pt x="11231" y="6358"/>
                  <a:pt x="11220" y="6363"/>
                </a:cubicBezTo>
                <a:cubicBezTo>
                  <a:pt x="11186" y="6381"/>
                  <a:pt x="11206" y="6429"/>
                  <a:pt x="11239" y="6429"/>
                </a:cubicBezTo>
                <a:cubicBezTo>
                  <a:pt x="11244" y="6429"/>
                  <a:pt x="11250" y="6428"/>
                  <a:pt x="11256" y="6425"/>
                </a:cubicBezTo>
                <a:cubicBezTo>
                  <a:pt x="11266" y="6420"/>
                  <a:pt x="11276" y="6414"/>
                  <a:pt x="11286" y="6409"/>
                </a:cubicBezTo>
                <a:cubicBezTo>
                  <a:pt x="11322" y="6392"/>
                  <a:pt x="11300" y="6343"/>
                  <a:pt x="11267" y="6343"/>
                </a:cubicBezTo>
                <a:close/>
                <a:moveTo>
                  <a:pt x="16391" y="6342"/>
                </a:moveTo>
                <a:cubicBezTo>
                  <a:pt x="16368" y="6342"/>
                  <a:pt x="16343" y="6368"/>
                  <a:pt x="16357" y="6396"/>
                </a:cubicBezTo>
                <a:cubicBezTo>
                  <a:pt x="16363" y="6406"/>
                  <a:pt x="16368" y="6415"/>
                  <a:pt x="16373" y="6426"/>
                </a:cubicBezTo>
                <a:cubicBezTo>
                  <a:pt x="16380" y="6439"/>
                  <a:pt x="16391" y="6445"/>
                  <a:pt x="16402" y="6445"/>
                </a:cubicBezTo>
                <a:cubicBezTo>
                  <a:pt x="16425" y="6445"/>
                  <a:pt x="16449" y="6419"/>
                  <a:pt x="16435" y="6390"/>
                </a:cubicBezTo>
                <a:cubicBezTo>
                  <a:pt x="16430" y="6380"/>
                  <a:pt x="16424" y="6370"/>
                  <a:pt x="16419" y="6360"/>
                </a:cubicBezTo>
                <a:cubicBezTo>
                  <a:pt x="16413" y="6347"/>
                  <a:pt x="16402" y="6342"/>
                  <a:pt x="16391" y="6342"/>
                </a:cubicBezTo>
                <a:close/>
                <a:moveTo>
                  <a:pt x="6524" y="6381"/>
                </a:moveTo>
                <a:cubicBezTo>
                  <a:pt x="6478" y="6381"/>
                  <a:pt x="6478" y="6452"/>
                  <a:pt x="6524" y="6452"/>
                </a:cubicBezTo>
                <a:cubicBezTo>
                  <a:pt x="6524" y="6452"/>
                  <a:pt x="6524" y="6452"/>
                  <a:pt x="6525" y="6452"/>
                </a:cubicBezTo>
                <a:cubicBezTo>
                  <a:pt x="6569" y="6452"/>
                  <a:pt x="6568" y="6383"/>
                  <a:pt x="6524" y="6381"/>
                </a:cubicBezTo>
                <a:close/>
                <a:moveTo>
                  <a:pt x="23976" y="6380"/>
                </a:moveTo>
                <a:cubicBezTo>
                  <a:pt x="23968" y="6380"/>
                  <a:pt x="23960" y="6383"/>
                  <a:pt x="23953" y="6390"/>
                </a:cubicBezTo>
                <a:lnTo>
                  <a:pt x="23937" y="6406"/>
                </a:lnTo>
                <a:cubicBezTo>
                  <a:pt x="23912" y="6431"/>
                  <a:pt x="23937" y="6467"/>
                  <a:pt x="23964" y="6467"/>
                </a:cubicBezTo>
                <a:cubicBezTo>
                  <a:pt x="23972" y="6467"/>
                  <a:pt x="23980" y="6464"/>
                  <a:pt x="23987" y="6456"/>
                </a:cubicBezTo>
                <a:lnTo>
                  <a:pt x="24003" y="6441"/>
                </a:lnTo>
                <a:cubicBezTo>
                  <a:pt x="24028" y="6416"/>
                  <a:pt x="24003" y="6380"/>
                  <a:pt x="23976" y="6380"/>
                </a:cubicBezTo>
                <a:close/>
                <a:moveTo>
                  <a:pt x="15973" y="6391"/>
                </a:moveTo>
                <a:cubicBezTo>
                  <a:pt x="15960" y="6391"/>
                  <a:pt x="15947" y="6409"/>
                  <a:pt x="15959" y="6421"/>
                </a:cubicBezTo>
                <a:lnTo>
                  <a:pt x="16004" y="6465"/>
                </a:lnTo>
                <a:cubicBezTo>
                  <a:pt x="16008" y="6468"/>
                  <a:pt x="16011" y="6470"/>
                  <a:pt x="16015" y="6470"/>
                </a:cubicBezTo>
                <a:cubicBezTo>
                  <a:pt x="16028" y="6470"/>
                  <a:pt x="16041" y="6453"/>
                  <a:pt x="16028" y="6441"/>
                </a:cubicBezTo>
                <a:lnTo>
                  <a:pt x="15984" y="6396"/>
                </a:lnTo>
                <a:cubicBezTo>
                  <a:pt x="15981" y="6392"/>
                  <a:pt x="15977" y="6391"/>
                  <a:pt x="15973" y="6391"/>
                </a:cubicBezTo>
                <a:close/>
                <a:moveTo>
                  <a:pt x="3100" y="6448"/>
                </a:moveTo>
                <a:cubicBezTo>
                  <a:pt x="3096" y="6448"/>
                  <a:pt x="3092" y="6450"/>
                  <a:pt x="3089" y="6453"/>
                </a:cubicBezTo>
                <a:lnTo>
                  <a:pt x="3073" y="6469"/>
                </a:lnTo>
                <a:cubicBezTo>
                  <a:pt x="3060" y="6481"/>
                  <a:pt x="3073" y="6499"/>
                  <a:pt x="3087" y="6499"/>
                </a:cubicBezTo>
                <a:cubicBezTo>
                  <a:pt x="3090" y="6499"/>
                  <a:pt x="3095" y="6498"/>
                  <a:pt x="3098" y="6494"/>
                </a:cubicBezTo>
                <a:lnTo>
                  <a:pt x="3114" y="6478"/>
                </a:lnTo>
                <a:cubicBezTo>
                  <a:pt x="3126" y="6466"/>
                  <a:pt x="3113" y="6448"/>
                  <a:pt x="3100" y="6448"/>
                </a:cubicBezTo>
                <a:close/>
                <a:moveTo>
                  <a:pt x="14757" y="6456"/>
                </a:moveTo>
                <a:cubicBezTo>
                  <a:pt x="14740" y="6456"/>
                  <a:pt x="14722" y="6467"/>
                  <a:pt x="14722" y="6490"/>
                </a:cubicBezTo>
                <a:lnTo>
                  <a:pt x="14722" y="6506"/>
                </a:lnTo>
                <a:cubicBezTo>
                  <a:pt x="14722" y="6529"/>
                  <a:pt x="14740" y="6540"/>
                  <a:pt x="14757" y="6540"/>
                </a:cubicBezTo>
                <a:cubicBezTo>
                  <a:pt x="14775" y="6540"/>
                  <a:pt x="14792" y="6529"/>
                  <a:pt x="14792" y="6506"/>
                </a:cubicBezTo>
                <a:lnTo>
                  <a:pt x="14792" y="6490"/>
                </a:lnTo>
                <a:cubicBezTo>
                  <a:pt x="14793" y="6468"/>
                  <a:pt x="14775" y="6456"/>
                  <a:pt x="14757" y="6456"/>
                </a:cubicBezTo>
                <a:close/>
                <a:moveTo>
                  <a:pt x="6791" y="6484"/>
                </a:moveTo>
                <a:cubicBezTo>
                  <a:pt x="6746" y="6484"/>
                  <a:pt x="6746" y="6554"/>
                  <a:pt x="6792" y="6554"/>
                </a:cubicBezTo>
                <a:cubicBezTo>
                  <a:pt x="6838" y="6554"/>
                  <a:pt x="6838" y="6484"/>
                  <a:pt x="6792" y="6484"/>
                </a:cubicBezTo>
                <a:cubicBezTo>
                  <a:pt x="6792" y="6484"/>
                  <a:pt x="6791" y="6484"/>
                  <a:pt x="6791" y="6484"/>
                </a:cubicBezTo>
                <a:close/>
                <a:moveTo>
                  <a:pt x="5924" y="6499"/>
                </a:moveTo>
                <a:cubicBezTo>
                  <a:pt x="5879" y="6499"/>
                  <a:pt x="5879" y="6569"/>
                  <a:pt x="5924" y="6569"/>
                </a:cubicBezTo>
                <a:lnTo>
                  <a:pt x="5940" y="6569"/>
                </a:lnTo>
                <a:cubicBezTo>
                  <a:pt x="5986" y="6569"/>
                  <a:pt x="5986" y="6499"/>
                  <a:pt x="5940" y="6499"/>
                </a:cubicBezTo>
                <a:close/>
                <a:moveTo>
                  <a:pt x="6539" y="6455"/>
                </a:moveTo>
                <a:cubicBezTo>
                  <a:pt x="6516" y="6455"/>
                  <a:pt x="6493" y="6472"/>
                  <a:pt x="6488" y="6494"/>
                </a:cubicBezTo>
                <a:cubicBezTo>
                  <a:pt x="6480" y="6524"/>
                  <a:pt x="6499" y="6552"/>
                  <a:pt x="6525" y="6559"/>
                </a:cubicBezTo>
                <a:cubicBezTo>
                  <a:pt x="6540" y="6564"/>
                  <a:pt x="6554" y="6569"/>
                  <a:pt x="6569" y="6574"/>
                </a:cubicBezTo>
                <a:cubicBezTo>
                  <a:pt x="6574" y="6575"/>
                  <a:pt x="6579" y="6576"/>
                  <a:pt x="6583" y="6576"/>
                </a:cubicBezTo>
                <a:cubicBezTo>
                  <a:pt x="6607" y="6576"/>
                  <a:pt x="6629" y="6559"/>
                  <a:pt x="6635" y="6537"/>
                </a:cubicBezTo>
                <a:cubicBezTo>
                  <a:pt x="6642" y="6509"/>
                  <a:pt x="6625" y="6479"/>
                  <a:pt x="6598" y="6472"/>
                </a:cubicBezTo>
                <a:cubicBezTo>
                  <a:pt x="6582" y="6467"/>
                  <a:pt x="6568" y="6462"/>
                  <a:pt x="6553" y="6457"/>
                </a:cubicBezTo>
                <a:cubicBezTo>
                  <a:pt x="6548" y="6456"/>
                  <a:pt x="6543" y="6455"/>
                  <a:pt x="6539" y="6455"/>
                </a:cubicBezTo>
                <a:close/>
                <a:moveTo>
                  <a:pt x="20147" y="6504"/>
                </a:moveTo>
                <a:cubicBezTo>
                  <a:pt x="20130" y="6504"/>
                  <a:pt x="20112" y="6516"/>
                  <a:pt x="20112" y="6538"/>
                </a:cubicBezTo>
                <a:lnTo>
                  <a:pt x="20112" y="6554"/>
                </a:lnTo>
                <a:cubicBezTo>
                  <a:pt x="20111" y="6576"/>
                  <a:pt x="20129" y="6588"/>
                  <a:pt x="20147" y="6588"/>
                </a:cubicBezTo>
                <a:cubicBezTo>
                  <a:pt x="20165" y="6588"/>
                  <a:pt x="20182" y="6577"/>
                  <a:pt x="20182" y="6554"/>
                </a:cubicBezTo>
                <a:lnTo>
                  <a:pt x="20182" y="6538"/>
                </a:lnTo>
                <a:cubicBezTo>
                  <a:pt x="20182" y="6516"/>
                  <a:pt x="20165" y="6504"/>
                  <a:pt x="20147" y="6504"/>
                </a:cubicBezTo>
                <a:close/>
                <a:moveTo>
                  <a:pt x="19831" y="6505"/>
                </a:moveTo>
                <a:cubicBezTo>
                  <a:pt x="19826" y="6505"/>
                  <a:pt x="19820" y="6506"/>
                  <a:pt x="19815" y="6509"/>
                </a:cubicBezTo>
                <a:cubicBezTo>
                  <a:pt x="19804" y="6513"/>
                  <a:pt x="19795" y="6519"/>
                  <a:pt x="19784" y="6524"/>
                </a:cubicBezTo>
                <a:cubicBezTo>
                  <a:pt x="19750" y="6542"/>
                  <a:pt x="19770" y="6590"/>
                  <a:pt x="19803" y="6590"/>
                </a:cubicBezTo>
                <a:cubicBezTo>
                  <a:pt x="19808" y="6590"/>
                  <a:pt x="19814" y="6588"/>
                  <a:pt x="19820" y="6585"/>
                </a:cubicBezTo>
                <a:cubicBezTo>
                  <a:pt x="19830" y="6580"/>
                  <a:pt x="19840" y="6575"/>
                  <a:pt x="19850" y="6569"/>
                </a:cubicBezTo>
                <a:cubicBezTo>
                  <a:pt x="19885" y="6551"/>
                  <a:pt x="19864" y="6505"/>
                  <a:pt x="19831" y="6505"/>
                </a:cubicBezTo>
                <a:close/>
                <a:moveTo>
                  <a:pt x="20807" y="6491"/>
                </a:moveTo>
                <a:cubicBezTo>
                  <a:pt x="20790" y="6491"/>
                  <a:pt x="20772" y="6502"/>
                  <a:pt x="20772" y="6525"/>
                </a:cubicBezTo>
                <a:lnTo>
                  <a:pt x="20772" y="6556"/>
                </a:lnTo>
                <a:cubicBezTo>
                  <a:pt x="20772" y="6578"/>
                  <a:pt x="20790" y="6590"/>
                  <a:pt x="20807" y="6590"/>
                </a:cubicBezTo>
                <a:cubicBezTo>
                  <a:pt x="20825" y="6590"/>
                  <a:pt x="20842" y="6578"/>
                  <a:pt x="20842" y="6556"/>
                </a:cubicBezTo>
                <a:lnTo>
                  <a:pt x="20842" y="6525"/>
                </a:lnTo>
                <a:cubicBezTo>
                  <a:pt x="20842" y="6502"/>
                  <a:pt x="20825" y="6491"/>
                  <a:pt x="20807" y="6491"/>
                </a:cubicBezTo>
                <a:close/>
                <a:moveTo>
                  <a:pt x="3505" y="6540"/>
                </a:moveTo>
                <a:cubicBezTo>
                  <a:pt x="3492" y="6540"/>
                  <a:pt x="3480" y="6557"/>
                  <a:pt x="3492" y="6569"/>
                </a:cubicBezTo>
                <a:cubicBezTo>
                  <a:pt x="3498" y="6577"/>
                  <a:pt x="3503" y="6580"/>
                  <a:pt x="3508" y="6585"/>
                </a:cubicBezTo>
                <a:cubicBezTo>
                  <a:pt x="3511" y="6589"/>
                  <a:pt x="3515" y="6590"/>
                  <a:pt x="3519" y="6590"/>
                </a:cubicBezTo>
                <a:cubicBezTo>
                  <a:pt x="3533" y="6590"/>
                  <a:pt x="3545" y="6573"/>
                  <a:pt x="3533" y="6561"/>
                </a:cubicBezTo>
                <a:lnTo>
                  <a:pt x="3517" y="6545"/>
                </a:lnTo>
                <a:cubicBezTo>
                  <a:pt x="3513" y="6542"/>
                  <a:pt x="3509" y="6540"/>
                  <a:pt x="3505" y="6540"/>
                </a:cubicBezTo>
                <a:close/>
                <a:moveTo>
                  <a:pt x="18479" y="6512"/>
                </a:moveTo>
                <a:cubicBezTo>
                  <a:pt x="18473" y="6512"/>
                  <a:pt x="18467" y="6513"/>
                  <a:pt x="18461" y="6517"/>
                </a:cubicBezTo>
                <a:cubicBezTo>
                  <a:pt x="18445" y="6528"/>
                  <a:pt x="18431" y="6537"/>
                  <a:pt x="18416" y="6547"/>
                </a:cubicBezTo>
                <a:cubicBezTo>
                  <a:pt x="18385" y="6569"/>
                  <a:pt x="18404" y="6616"/>
                  <a:pt x="18433" y="6616"/>
                </a:cubicBezTo>
                <a:cubicBezTo>
                  <a:pt x="18439" y="6616"/>
                  <a:pt x="18445" y="6614"/>
                  <a:pt x="18452" y="6609"/>
                </a:cubicBezTo>
                <a:cubicBezTo>
                  <a:pt x="18467" y="6599"/>
                  <a:pt x="18482" y="6589"/>
                  <a:pt x="18496" y="6579"/>
                </a:cubicBezTo>
                <a:cubicBezTo>
                  <a:pt x="18528" y="6558"/>
                  <a:pt x="18508" y="6512"/>
                  <a:pt x="18479" y="6512"/>
                </a:cubicBezTo>
                <a:close/>
                <a:moveTo>
                  <a:pt x="10590" y="6551"/>
                </a:moveTo>
                <a:cubicBezTo>
                  <a:pt x="10588" y="6551"/>
                  <a:pt x="10585" y="6551"/>
                  <a:pt x="10582" y="6552"/>
                </a:cubicBezTo>
                <a:cubicBezTo>
                  <a:pt x="10558" y="6557"/>
                  <a:pt x="10533" y="6563"/>
                  <a:pt x="10508" y="6568"/>
                </a:cubicBezTo>
                <a:cubicBezTo>
                  <a:pt x="10467" y="6578"/>
                  <a:pt x="10479" y="6638"/>
                  <a:pt x="10517" y="6638"/>
                </a:cubicBezTo>
                <a:cubicBezTo>
                  <a:pt x="10520" y="6638"/>
                  <a:pt x="10523" y="6637"/>
                  <a:pt x="10527" y="6637"/>
                </a:cubicBezTo>
                <a:cubicBezTo>
                  <a:pt x="10552" y="6631"/>
                  <a:pt x="10576" y="6625"/>
                  <a:pt x="10601" y="6620"/>
                </a:cubicBezTo>
                <a:cubicBezTo>
                  <a:pt x="10644" y="6611"/>
                  <a:pt x="10629" y="6551"/>
                  <a:pt x="10590" y="6551"/>
                </a:cubicBezTo>
                <a:close/>
                <a:moveTo>
                  <a:pt x="6311" y="6553"/>
                </a:moveTo>
                <a:cubicBezTo>
                  <a:pt x="6242" y="6553"/>
                  <a:pt x="6242" y="6661"/>
                  <a:pt x="6311" y="6661"/>
                </a:cubicBezTo>
                <a:cubicBezTo>
                  <a:pt x="6380" y="6661"/>
                  <a:pt x="6380" y="6553"/>
                  <a:pt x="6311" y="6553"/>
                </a:cubicBezTo>
                <a:close/>
                <a:moveTo>
                  <a:pt x="12161" y="6612"/>
                </a:moveTo>
                <a:cubicBezTo>
                  <a:pt x="12157" y="6612"/>
                  <a:pt x="12153" y="6613"/>
                  <a:pt x="12149" y="6617"/>
                </a:cubicBezTo>
                <a:lnTo>
                  <a:pt x="12134" y="6632"/>
                </a:lnTo>
                <a:cubicBezTo>
                  <a:pt x="12121" y="6644"/>
                  <a:pt x="12132" y="6663"/>
                  <a:pt x="12146" y="6663"/>
                </a:cubicBezTo>
                <a:cubicBezTo>
                  <a:pt x="12150" y="6663"/>
                  <a:pt x="12154" y="6661"/>
                  <a:pt x="12158" y="6657"/>
                </a:cubicBezTo>
                <a:lnTo>
                  <a:pt x="12173" y="6642"/>
                </a:lnTo>
                <a:cubicBezTo>
                  <a:pt x="12187" y="6630"/>
                  <a:pt x="12174" y="6612"/>
                  <a:pt x="12161" y="6612"/>
                </a:cubicBezTo>
                <a:close/>
                <a:moveTo>
                  <a:pt x="7982" y="6547"/>
                </a:moveTo>
                <a:cubicBezTo>
                  <a:pt x="7970" y="6547"/>
                  <a:pt x="7957" y="6551"/>
                  <a:pt x="7946" y="6562"/>
                </a:cubicBezTo>
                <a:lnTo>
                  <a:pt x="7931" y="6578"/>
                </a:lnTo>
                <a:cubicBezTo>
                  <a:pt x="7893" y="6615"/>
                  <a:pt x="7928" y="6669"/>
                  <a:pt x="7970" y="6669"/>
                </a:cubicBezTo>
                <a:cubicBezTo>
                  <a:pt x="7982" y="6669"/>
                  <a:pt x="7995" y="6664"/>
                  <a:pt x="8006" y="6653"/>
                </a:cubicBezTo>
                <a:lnTo>
                  <a:pt x="8022" y="6638"/>
                </a:lnTo>
                <a:cubicBezTo>
                  <a:pt x="8059" y="6600"/>
                  <a:pt x="8023" y="6547"/>
                  <a:pt x="7982" y="6547"/>
                </a:cubicBezTo>
                <a:close/>
                <a:moveTo>
                  <a:pt x="7246" y="6608"/>
                </a:moveTo>
                <a:cubicBezTo>
                  <a:pt x="7238" y="6608"/>
                  <a:pt x="7230" y="6611"/>
                  <a:pt x="7222" y="6619"/>
                </a:cubicBezTo>
                <a:lnTo>
                  <a:pt x="7207" y="6634"/>
                </a:lnTo>
                <a:cubicBezTo>
                  <a:pt x="7182" y="6659"/>
                  <a:pt x="7205" y="6694"/>
                  <a:pt x="7233" y="6694"/>
                </a:cubicBezTo>
                <a:cubicBezTo>
                  <a:pt x="7241" y="6694"/>
                  <a:pt x="7249" y="6691"/>
                  <a:pt x="7257" y="6684"/>
                </a:cubicBezTo>
                <a:lnTo>
                  <a:pt x="7273" y="6668"/>
                </a:lnTo>
                <a:cubicBezTo>
                  <a:pt x="7298" y="6643"/>
                  <a:pt x="7273" y="6608"/>
                  <a:pt x="7246" y="6608"/>
                </a:cubicBezTo>
                <a:close/>
                <a:moveTo>
                  <a:pt x="4137" y="6566"/>
                </a:moveTo>
                <a:cubicBezTo>
                  <a:pt x="4132" y="6566"/>
                  <a:pt x="4127" y="6567"/>
                  <a:pt x="4123" y="6568"/>
                </a:cubicBezTo>
                <a:cubicBezTo>
                  <a:pt x="4098" y="6579"/>
                  <a:pt x="4073" y="6588"/>
                  <a:pt x="4048" y="6599"/>
                </a:cubicBezTo>
                <a:cubicBezTo>
                  <a:pt x="4022" y="6609"/>
                  <a:pt x="4002" y="6634"/>
                  <a:pt x="4012" y="6664"/>
                </a:cubicBezTo>
                <a:cubicBezTo>
                  <a:pt x="4017" y="6684"/>
                  <a:pt x="4038" y="6704"/>
                  <a:pt x="4061" y="6704"/>
                </a:cubicBezTo>
                <a:cubicBezTo>
                  <a:pt x="4067" y="6704"/>
                  <a:pt x="4072" y="6703"/>
                  <a:pt x="4078" y="6700"/>
                </a:cubicBezTo>
                <a:cubicBezTo>
                  <a:pt x="4102" y="6690"/>
                  <a:pt x="4127" y="6682"/>
                  <a:pt x="4152" y="6671"/>
                </a:cubicBezTo>
                <a:cubicBezTo>
                  <a:pt x="4178" y="6661"/>
                  <a:pt x="4198" y="6635"/>
                  <a:pt x="4189" y="6605"/>
                </a:cubicBezTo>
                <a:cubicBezTo>
                  <a:pt x="4182" y="6584"/>
                  <a:pt x="4159" y="6566"/>
                  <a:pt x="4137" y="6566"/>
                </a:cubicBezTo>
                <a:close/>
                <a:moveTo>
                  <a:pt x="19110" y="6651"/>
                </a:moveTo>
                <a:cubicBezTo>
                  <a:pt x="19064" y="6651"/>
                  <a:pt x="19065" y="6721"/>
                  <a:pt x="19111" y="6721"/>
                </a:cubicBezTo>
                <a:lnTo>
                  <a:pt x="19140" y="6721"/>
                </a:lnTo>
                <a:cubicBezTo>
                  <a:pt x="19186" y="6721"/>
                  <a:pt x="19186" y="6651"/>
                  <a:pt x="19140" y="6651"/>
                </a:cubicBezTo>
                <a:lnTo>
                  <a:pt x="19111" y="6651"/>
                </a:lnTo>
                <a:cubicBezTo>
                  <a:pt x="19110" y="6651"/>
                  <a:pt x="19110" y="6651"/>
                  <a:pt x="19110" y="6651"/>
                </a:cubicBezTo>
                <a:close/>
                <a:moveTo>
                  <a:pt x="2333" y="6655"/>
                </a:moveTo>
                <a:cubicBezTo>
                  <a:pt x="2287" y="6655"/>
                  <a:pt x="2287" y="6726"/>
                  <a:pt x="2333" y="6726"/>
                </a:cubicBezTo>
                <a:lnTo>
                  <a:pt x="2349" y="6726"/>
                </a:lnTo>
                <a:cubicBezTo>
                  <a:pt x="2393" y="6726"/>
                  <a:pt x="2394" y="6655"/>
                  <a:pt x="2349" y="6655"/>
                </a:cubicBezTo>
                <a:close/>
                <a:moveTo>
                  <a:pt x="15580" y="6656"/>
                </a:moveTo>
                <a:cubicBezTo>
                  <a:pt x="15534" y="6656"/>
                  <a:pt x="15534" y="6727"/>
                  <a:pt x="15580" y="6727"/>
                </a:cubicBezTo>
                <a:cubicBezTo>
                  <a:pt x="15625" y="6727"/>
                  <a:pt x="15625" y="6656"/>
                  <a:pt x="15580" y="6656"/>
                </a:cubicBezTo>
                <a:close/>
                <a:moveTo>
                  <a:pt x="8629" y="6624"/>
                </a:moveTo>
                <a:cubicBezTo>
                  <a:pt x="8559" y="6624"/>
                  <a:pt x="8559" y="6731"/>
                  <a:pt x="8629" y="6731"/>
                </a:cubicBezTo>
                <a:cubicBezTo>
                  <a:pt x="8696" y="6731"/>
                  <a:pt x="8696" y="6625"/>
                  <a:pt x="8629" y="6624"/>
                </a:cubicBezTo>
                <a:close/>
                <a:moveTo>
                  <a:pt x="23466" y="6665"/>
                </a:moveTo>
                <a:cubicBezTo>
                  <a:pt x="23448" y="6665"/>
                  <a:pt x="23430" y="6676"/>
                  <a:pt x="23430" y="6699"/>
                </a:cubicBezTo>
                <a:lnTo>
                  <a:pt x="23430" y="6715"/>
                </a:lnTo>
                <a:cubicBezTo>
                  <a:pt x="23430" y="6738"/>
                  <a:pt x="23448" y="6750"/>
                  <a:pt x="23465" y="6750"/>
                </a:cubicBezTo>
                <a:cubicBezTo>
                  <a:pt x="23483" y="6750"/>
                  <a:pt x="23501" y="6738"/>
                  <a:pt x="23501" y="6715"/>
                </a:cubicBezTo>
                <a:lnTo>
                  <a:pt x="23501" y="6699"/>
                </a:lnTo>
                <a:cubicBezTo>
                  <a:pt x="23502" y="6676"/>
                  <a:pt x="23484" y="6665"/>
                  <a:pt x="23466" y="6665"/>
                </a:cubicBezTo>
                <a:close/>
                <a:moveTo>
                  <a:pt x="24127" y="6653"/>
                </a:moveTo>
                <a:cubicBezTo>
                  <a:pt x="24109" y="6653"/>
                  <a:pt x="24092" y="6664"/>
                  <a:pt x="24092" y="6687"/>
                </a:cubicBezTo>
                <a:lnTo>
                  <a:pt x="24092" y="6716"/>
                </a:lnTo>
                <a:cubicBezTo>
                  <a:pt x="24092" y="6739"/>
                  <a:pt x="24109" y="6751"/>
                  <a:pt x="24127" y="6751"/>
                </a:cubicBezTo>
                <a:cubicBezTo>
                  <a:pt x="24144" y="6751"/>
                  <a:pt x="24162" y="6739"/>
                  <a:pt x="24162" y="6716"/>
                </a:cubicBezTo>
                <a:lnTo>
                  <a:pt x="24162" y="6687"/>
                </a:lnTo>
                <a:cubicBezTo>
                  <a:pt x="24162" y="6664"/>
                  <a:pt x="24144" y="6653"/>
                  <a:pt x="24127" y="6653"/>
                </a:cubicBezTo>
                <a:close/>
                <a:moveTo>
                  <a:pt x="23152" y="6667"/>
                </a:moveTo>
                <a:cubicBezTo>
                  <a:pt x="23147" y="6667"/>
                  <a:pt x="23141" y="6668"/>
                  <a:pt x="23135" y="6671"/>
                </a:cubicBezTo>
                <a:cubicBezTo>
                  <a:pt x="23125" y="6676"/>
                  <a:pt x="23115" y="6682"/>
                  <a:pt x="23105" y="6687"/>
                </a:cubicBezTo>
                <a:cubicBezTo>
                  <a:pt x="23069" y="6705"/>
                  <a:pt x="23090" y="6752"/>
                  <a:pt x="23123" y="6752"/>
                </a:cubicBezTo>
                <a:cubicBezTo>
                  <a:pt x="23129" y="6752"/>
                  <a:pt x="23135" y="6751"/>
                  <a:pt x="23141" y="6748"/>
                </a:cubicBezTo>
                <a:cubicBezTo>
                  <a:pt x="23151" y="6742"/>
                  <a:pt x="23161" y="6737"/>
                  <a:pt x="23171" y="6732"/>
                </a:cubicBezTo>
                <a:cubicBezTo>
                  <a:pt x="23206" y="6714"/>
                  <a:pt x="23184" y="6667"/>
                  <a:pt x="23152" y="6667"/>
                </a:cubicBezTo>
                <a:close/>
                <a:moveTo>
                  <a:pt x="1822" y="6684"/>
                </a:moveTo>
                <a:cubicBezTo>
                  <a:pt x="1778" y="6684"/>
                  <a:pt x="1776" y="6755"/>
                  <a:pt x="1822" y="6755"/>
                </a:cubicBezTo>
                <a:cubicBezTo>
                  <a:pt x="1868" y="6755"/>
                  <a:pt x="1868" y="6684"/>
                  <a:pt x="1822" y="6684"/>
                </a:cubicBezTo>
                <a:close/>
                <a:moveTo>
                  <a:pt x="14228" y="6648"/>
                </a:moveTo>
                <a:cubicBezTo>
                  <a:pt x="14159" y="6650"/>
                  <a:pt x="14159" y="6756"/>
                  <a:pt x="14228" y="6756"/>
                </a:cubicBezTo>
                <a:cubicBezTo>
                  <a:pt x="14298" y="6756"/>
                  <a:pt x="14298" y="6648"/>
                  <a:pt x="14228" y="6648"/>
                </a:cubicBezTo>
                <a:close/>
                <a:moveTo>
                  <a:pt x="8945" y="6655"/>
                </a:moveTo>
                <a:cubicBezTo>
                  <a:pt x="8874" y="6655"/>
                  <a:pt x="8874" y="6762"/>
                  <a:pt x="8945" y="6762"/>
                </a:cubicBezTo>
                <a:lnTo>
                  <a:pt x="8989" y="6762"/>
                </a:lnTo>
                <a:cubicBezTo>
                  <a:pt x="9057" y="6761"/>
                  <a:pt x="9057" y="6655"/>
                  <a:pt x="8989" y="6655"/>
                </a:cubicBezTo>
                <a:close/>
                <a:moveTo>
                  <a:pt x="22177" y="6656"/>
                </a:moveTo>
                <a:cubicBezTo>
                  <a:pt x="22173" y="6656"/>
                  <a:pt x="22168" y="6656"/>
                  <a:pt x="22164" y="6657"/>
                </a:cubicBezTo>
                <a:cubicBezTo>
                  <a:pt x="22152" y="6662"/>
                  <a:pt x="22143" y="6664"/>
                  <a:pt x="22131" y="6667"/>
                </a:cubicBezTo>
                <a:cubicBezTo>
                  <a:pt x="22104" y="6676"/>
                  <a:pt x="22087" y="6704"/>
                  <a:pt x="22092" y="6732"/>
                </a:cubicBezTo>
                <a:cubicBezTo>
                  <a:pt x="22097" y="6756"/>
                  <a:pt x="22120" y="6773"/>
                  <a:pt x="22144" y="6773"/>
                </a:cubicBezTo>
                <a:cubicBezTo>
                  <a:pt x="22149" y="6773"/>
                  <a:pt x="22153" y="6773"/>
                  <a:pt x="22157" y="6772"/>
                </a:cubicBezTo>
                <a:cubicBezTo>
                  <a:pt x="22170" y="6767"/>
                  <a:pt x="22178" y="6765"/>
                  <a:pt x="22190" y="6762"/>
                </a:cubicBezTo>
                <a:cubicBezTo>
                  <a:pt x="22218" y="6753"/>
                  <a:pt x="22238" y="6729"/>
                  <a:pt x="22229" y="6697"/>
                </a:cubicBezTo>
                <a:cubicBezTo>
                  <a:pt x="22224" y="6673"/>
                  <a:pt x="22201" y="6656"/>
                  <a:pt x="22177" y="6656"/>
                </a:cubicBezTo>
                <a:close/>
                <a:moveTo>
                  <a:pt x="3761" y="6735"/>
                </a:moveTo>
                <a:cubicBezTo>
                  <a:pt x="3745" y="6735"/>
                  <a:pt x="3735" y="6759"/>
                  <a:pt x="3753" y="6767"/>
                </a:cubicBezTo>
                <a:cubicBezTo>
                  <a:pt x="3763" y="6773"/>
                  <a:pt x="3772" y="6778"/>
                  <a:pt x="3782" y="6783"/>
                </a:cubicBezTo>
                <a:cubicBezTo>
                  <a:pt x="3785" y="6785"/>
                  <a:pt x="3788" y="6785"/>
                  <a:pt x="3791" y="6785"/>
                </a:cubicBezTo>
                <a:cubicBezTo>
                  <a:pt x="3807" y="6785"/>
                  <a:pt x="3818" y="6762"/>
                  <a:pt x="3801" y="6753"/>
                </a:cubicBezTo>
                <a:cubicBezTo>
                  <a:pt x="3790" y="6748"/>
                  <a:pt x="3781" y="6742"/>
                  <a:pt x="3771" y="6737"/>
                </a:cubicBezTo>
                <a:cubicBezTo>
                  <a:pt x="3767" y="6735"/>
                  <a:pt x="3764" y="6735"/>
                  <a:pt x="3761" y="6735"/>
                </a:cubicBezTo>
                <a:close/>
                <a:moveTo>
                  <a:pt x="7892" y="6731"/>
                </a:moveTo>
                <a:cubicBezTo>
                  <a:pt x="7874" y="6731"/>
                  <a:pt x="7856" y="6742"/>
                  <a:pt x="7856" y="6765"/>
                </a:cubicBezTo>
                <a:lnTo>
                  <a:pt x="7856" y="6795"/>
                </a:lnTo>
                <a:cubicBezTo>
                  <a:pt x="7856" y="6818"/>
                  <a:pt x="7874" y="6829"/>
                  <a:pt x="7892" y="6829"/>
                </a:cubicBezTo>
                <a:cubicBezTo>
                  <a:pt x="7910" y="6829"/>
                  <a:pt x="7927" y="6818"/>
                  <a:pt x="7927" y="6795"/>
                </a:cubicBezTo>
                <a:lnTo>
                  <a:pt x="7927" y="6765"/>
                </a:lnTo>
                <a:cubicBezTo>
                  <a:pt x="7927" y="6742"/>
                  <a:pt x="7910" y="6731"/>
                  <a:pt x="7892" y="6731"/>
                </a:cubicBezTo>
                <a:close/>
                <a:moveTo>
                  <a:pt x="20101" y="6758"/>
                </a:moveTo>
                <a:cubicBezTo>
                  <a:pt x="20054" y="6758"/>
                  <a:pt x="20054" y="6829"/>
                  <a:pt x="20101" y="6829"/>
                </a:cubicBezTo>
                <a:lnTo>
                  <a:pt x="20116" y="6829"/>
                </a:lnTo>
                <a:cubicBezTo>
                  <a:pt x="20161" y="6829"/>
                  <a:pt x="20161" y="6758"/>
                  <a:pt x="20116" y="6758"/>
                </a:cubicBezTo>
                <a:close/>
                <a:moveTo>
                  <a:pt x="9410" y="6730"/>
                </a:moveTo>
                <a:cubicBezTo>
                  <a:pt x="9401" y="6730"/>
                  <a:pt x="9391" y="6731"/>
                  <a:pt x="9381" y="6735"/>
                </a:cubicBezTo>
                <a:cubicBezTo>
                  <a:pt x="9354" y="6744"/>
                  <a:pt x="9334" y="6771"/>
                  <a:pt x="9344" y="6800"/>
                </a:cubicBezTo>
                <a:cubicBezTo>
                  <a:pt x="9349" y="6822"/>
                  <a:pt x="9372" y="6840"/>
                  <a:pt x="9396" y="6840"/>
                </a:cubicBezTo>
                <a:cubicBezTo>
                  <a:pt x="9399" y="6840"/>
                  <a:pt x="9402" y="6840"/>
                  <a:pt x="9406" y="6839"/>
                </a:cubicBezTo>
                <a:cubicBezTo>
                  <a:pt x="9416" y="6847"/>
                  <a:pt x="9429" y="6852"/>
                  <a:pt x="9442" y="6852"/>
                </a:cubicBezTo>
                <a:cubicBezTo>
                  <a:pt x="9450" y="6852"/>
                  <a:pt x="9458" y="6850"/>
                  <a:pt x="9466" y="6846"/>
                </a:cubicBezTo>
                <a:cubicBezTo>
                  <a:pt x="9490" y="6833"/>
                  <a:pt x="9503" y="6798"/>
                  <a:pt x="9486" y="6773"/>
                </a:cubicBezTo>
                <a:cubicBezTo>
                  <a:pt x="9469" y="6748"/>
                  <a:pt x="9440" y="6730"/>
                  <a:pt x="9410" y="6730"/>
                </a:cubicBezTo>
                <a:close/>
                <a:moveTo>
                  <a:pt x="1553" y="6745"/>
                </a:moveTo>
                <a:cubicBezTo>
                  <a:pt x="1528" y="6745"/>
                  <a:pt x="1504" y="6770"/>
                  <a:pt x="1521" y="6797"/>
                </a:cubicBezTo>
                <a:cubicBezTo>
                  <a:pt x="1532" y="6810"/>
                  <a:pt x="1540" y="6825"/>
                  <a:pt x="1551" y="6841"/>
                </a:cubicBezTo>
                <a:cubicBezTo>
                  <a:pt x="1558" y="6852"/>
                  <a:pt x="1569" y="6857"/>
                  <a:pt x="1580" y="6857"/>
                </a:cubicBezTo>
                <a:cubicBezTo>
                  <a:pt x="1605" y="6857"/>
                  <a:pt x="1630" y="6832"/>
                  <a:pt x="1613" y="6805"/>
                </a:cubicBezTo>
                <a:cubicBezTo>
                  <a:pt x="1602" y="6789"/>
                  <a:pt x="1593" y="6775"/>
                  <a:pt x="1582" y="6761"/>
                </a:cubicBezTo>
                <a:cubicBezTo>
                  <a:pt x="1575" y="6750"/>
                  <a:pt x="1564" y="6745"/>
                  <a:pt x="1553" y="6745"/>
                </a:cubicBezTo>
                <a:close/>
                <a:moveTo>
                  <a:pt x="5250" y="6754"/>
                </a:moveTo>
                <a:cubicBezTo>
                  <a:pt x="5244" y="6754"/>
                  <a:pt x="5237" y="6756"/>
                  <a:pt x="5231" y="6760"/>
                </a:cubicBezTo>
                <a:cubicBezTo>
                  <a:pt x="5216" y="6771"/>
                  <a:pt x="5201" y="6781"/>
                  <a:pt x="5186" y="6789"/>
                </a:cubicBezTo>
                <a:cubicBezTo>
                  <a:pt x="5155" y="6811"/>
                  <a:pt x="5174" y="6858"/>
                  <a:pt x="5203" y="6858"/>
                </a:cubicBezTo>
                <a:cubicBezTo>
                  <a:pt x="5209" y="6858"/>
                  <a:pt x="5215" y="6856"/>
                  <a:pt x="5221" y="6851"/>
                </a:cubicBezTo>
                <a:cubicBezTo>
                  <a:pt x="5236" y="6841"/>
                  <a:pt x="5252" y="6830"/>
                  <a:pt x="5267" y="6821"/>
                </a:cubicBezTo>
                <a:cubicBezTo>
                  <a:pt x="5298" y="6799"/>
                  <a:pt x="5279" y="6754"/>
                  <a:pt x="5250" y="6754"/>
                </a:cubicBezTo>
                <a:close/>
                <a:moveTo>
                  <a:pt x="14544" y="6758"/>
                </a:moveTo>
                <a:cubicBezTo>
                  <a:pt x="14475" y="6758"/>
                  <a:pt x="14475" y="6866"/>
                  <a:pt x="14544" y="6866"/>
                </a:cubicBezTo>
                <a:lnTo>
                  <a:pt x="14588" y="6866"/>
                </a:lnTo>
                <a:cubicBezTo>
                  <a:pt x="14656" y="6866"/>
                  <a:pt x="14656" y="6760"/>
                  <a:pt x="14588" y="6758"/>
                </a:cubicBezTo>
                <a:close/>
                <a:moveTo>
                  <a:pt x="14757" y="6788"/>
                </a:moveTo>
                <a:cubicBezTo>
                  <a:pt x="14743" y="6788"/>
                  <a:pt x="14729" y="6795"/>
                  <a:pt x="14723" y="6813"/>
                </a:cubicBezTo>
                <a:cubicBezTo>
                  <a:pt x="14718" y="6828"/>
                  <a:pt x="14713" y="6842"/>
                  <a:pt x="14707" y="6857"/>
                </a:cubicBezTo>
                <a:cubicBezTo>
                  <a:pt x="14699" y="6883"/>
                  <a:pt x="14720" y="6900"/>
                  <a:pt x="14742" y="6900"/>
                </a:cubicBezTo>
                <a:cubicBezTo>
                  <a:pt x="14756" y="6900"/>
                  <a:pt x="14770" y="6893"/>
                  <a:pt x="14776" y="6876"/>
                </a:cubicBezTo>
                <a:cubicBezTo>
                  <a:pt x="14781" y="6861"/>
                  <a:pt x="14786" y="6846"/>
                  <a:pt x="14791" y="6831"/>
                </a:cubicBezTo>
                <a:cubicBezTo>
                  <a:pt x="14800" y="6805"/>
                  <a:pt x="14779" y="6788"/>
                  <a:pt x="14757" y="6788"/>
                </a:cubicBezTo>
                <a:close/>
                <a:moveTo>
                  <a:pt x="7591" y="6819"/>
                </a:moveTo>
                <a:cubicBezTo>
                  <a:pt x="7564" y="6819"/>
                  <a:pt x="7540" y="6854"/>
                  <a:pt x="7566" y="6879"/>
                </a:cubicBezTo>
                <a:cubicBezTo>
                  <a:pt x="7571" y="6886"/>
                  <a:pt x="7576" y="6889"/>
                  <a:pt x="7582" y="6894"/>
                </a:cubicBezTo>
                <a:cubicBezTo>
                  <a:pt x="7589" y="6902"/>
                  <a:pt x="7598" y="6905"/>
                  <a:pt x="7606" y="6905"/>
                </a:cubicBezTo>
                <a:cubicBezTo>
                  <a:pt x="7633" y="6905"/>
                  <a:pt x="7656" y="6869"/>
                  <a:pt x="7631" y="6845"/>
                </a:cubicBezTo>
                <a:lnTo>
                  <a:pt x="7615" y="6829"/>
                </a:lnTo>
                <a:cubicBezTo>
                  <a:pt x="7608" y="6822"/>
                  <a:pt x="7600" y="6819"/>
                  <a:pt x="7591" y="6819"/>
                </a:cubicBezTo>
                <a:close/>
                <a:moveTo>
                  <a:pt x="20415" y="6834"/>
                </a:moveTo>
                <a:cubicBezTo>
                  <a:pt x="20407" y="6834"/>
                  <a:pt x="20399" y="6838"/>
                  <a:pt x="20392" y="6845"/>
                </a:cubicBezTo>
                <a:lnTo>
                  <a:pt x="20376" y="6861"/>
                </a:lnTo>
                <a:cubicBezTo>
                  <a:pt x="20351" y="6885"/>
                  <a:pt x="20375" y="6921"/>
                  <a:pt x="20402" y="6921"/>
                </a:cubicBezTo>
                <a:cubicBezTo>
                  <a:pt x="20410" y="6921"/>
                  <a:pt x="20419" y="6918"/>
                  <a:pt x="20426" y="6910"/>
                </a:cubicBezTo>
                <a:lnTo>
                  <a:pt x="20442" y="6894"/>
                </a:lnTo>
                <a:cubicBezTo>
                  <a:pt x="20467" y="6869"/>
                  <a:pt x="20442" y="6834"/>
                  <a:pt x="20415" y="6834"/>
                </a:cubicBezTo>
                <a:close/>
                <a:moveTo>
                  <a:pt x="3011" y="6804"/>
                </a:moveTo>
                <a:cubicBezTo>
                  <a:pt x="2970" y="6804"/>
                  <a:pt x="2933" y="6857"/>
                  <a:pt x="2970" y="6894"/>
                </a:cubicBezTo>
                <a:lnTo>
                  <a:pt x="2986" y="6910"/>
                </a:lnTo>
                <a:cubicBezTo>
                  <a:pt x="2997" y="6921"/>
                  <a:pt x="3010" y="6926"/>
                  <a:pt x="3022" y="6926"/>
                </a:cubicBezTo>
                <a:cubicBezTo>
                  <a:pt x="3063" y="6926"/>
                  <a:pt x="3100" y="6873"/>
                  <a:pt x="3062" y="6836"/>
                </a:cubicBezTo>
                <a:lnTo>
                  <a:pt x="3047" y="6820"/>
                </a:lnTo>
                <a:cubicBezTo>
                  <a:pt x="3036" y="6809"/>
                  <a:pt x="3023" y="6804"/>
                  <a:pt x="3011" y="6804"/>
                </a:cubicBezTo>
                <a:close/>
                <a:moveTo>
                  <a:pt x="17967" y="6858"/>
                </a:moveTo>
                <a:cubicBezTo>
                  <a:pt x="17922" y="6858"/>
                  <a:pt x="17922" y="6929"/>
                  <a:pt x="17967" y="6929"/>
                </a:cubicBezTo>
                <a:cubicBezTo>
                  <a:pt x="18013" y="6929"/>
                  <a:pt x="18013" y="6858"/>
                  <a:pt x="17967" y="6858"/>
                </a:cubicBezTo>
                <a:close/>
                <a:moveTo>
                  <a:pt x="2513" y="6865"/>
                </a:moveTo>
                <a:cubicBezTo>
                  <a:pt x="2467" y="6865"/>
                  <a:pt x="2467" y="6935"/>
                  <a:pt x="2513" y="6935"/>
                </a:cubicBezTo>
                <a:cubicBezTo>
                  <a:pt x="2514" y="6935"/>
                  <a:pt x="2514" y="6935"/>
                  <a:pt x="2514" y="6935"/>
                </a:cubicBezTo>
                <a:cubicBezTo>
                  <a:pt x="2560" y="6935"/>
                  <a:pt x="2559" y="6866"/>
                  <a:pt x="2513" y="6865"/>
                </a:cubicBezTo>
                <a:close/>
                <a:moveTo>
                  <a:pt x="21948" y="6812"/>
                </a:moveTo>
                <a:cubicBezTo>
                  <a:pt x="21936" y="6812"/>
                  <a:pt x="21924" y="6817"/>
                  <a:pt x="21913" y="6828"/>
                </a:cubicBezTo>
                <a:cubicBezTo>
                  <a:pt x="21904" y="6836"/>
                  <a:pt x="21898" y="6841"/>
                  <a:pt x="21892" y="6849"/>
                </a:cubicBezTo>
                <a:cubicBezTo>
                  <a:pt x="21855" y="6887"/>
                  <a:pt x="21890" y="6942"/>
                  <a:pt x="21930" y="6942"/>
                </a:cubicBezTo>
                <a:cubicBezTo>
                  <a:pt x="21942" y="6942"/>
                  <a:pt x="21955" y="6937"/>
                  <a:pt x="21966" y="6926"/>
                </a:cubicBezTo>
                <a:cubicBezTo>
                  <a:pt x="21974" y="6918"/>
                  <a:pt x="21981" y="6913"/>
                  <a:pt x="21987" y="6905"/>
                </a:cubicBezTo>
                <a:cubicBezTo>
                  <a:pt x="22025" y="6867"/>
                  <a:pt x="21989" y="6812"/>
                  <a:pt x="21948" y="6812"/>
                </a:cubicBezTo>
                <a:close/>
                <a:moveTo>
                  <a:pt x="4708" y="6858"/>
                </a:moveTo>
                <a:cubicBezTo>
                  <a:pt x="4705" y="6858"/>
                  <a:pt x="4701" y="6859"/>
                  <a:pt x="4698" y="6860"/>
                </a:cubicBezTo>
                <a:cubicBezTo>
                  <a:pt x="4678" y="6865"/>
                  <a:pt x="4659" y="6870"/>
                  <a:pt x="4638" y="6873"/>
                </a:cubicBezTo>
                <a:cubicBezTo>
                  <a:pt x="4596" y="6883"/>
                  <a:pt x="4609" y="6942"/>
                  <a:pt x="4647" y="6942"/>
                </a:cubicBezTo>
                <a:cubicBezTo>
                  <a:pt x="4650" y="6942"/>
                  <a:pt x="4653" y="6942"/>
                  <a:pt x="4656" y="6941"/>
                </a:cubicBezTo>
                <a:cubicBezTo>
                  <a:pt x="4676" y="6936"/>
                  <a:pt x="4696" y="6931"/>
                  <a:pt x="4717" y="6928"/>
                </a:cubicBezTo>
                <a:cubicBezTo>
                  <a:pt x="4757" y="6916"/>
                  <a:pt x="4745" y="6858"/>
                  <a:pt x="4708" y="6858"/>
                </a:cubicBezTo>
                <a:close/>
                <a:moveTo>
                  <a:pt x="2707" y="6847"/>
                </a:moveTo>
                <a:cubicBezTo>
                  <a:pt x="2639" y="6847"/>
                  <a:pt x="2638" y="6955"/>
                  <a:pt x="2707" y="6955"/>
                </a:cubicBezTo>
                <a:lnTo>
                  <a:pt x="2723" y="6955"/>
                </a:lnTo>
                <a:cubicBezTo>
                  <a:pt x="2792" y="6955"/>
                  <a:pt x="2792" y="6847"/>
                  <a:pt x="2723" y="6847"/>
                </a:cubicBezTo>
                <a:close/>
                <a:moveTo>
                  <a:pt x="5781" y="6809"/>
                </a:moveTo>
                <a:cubicBezTo>
                  <a:pt x="5777" y="6809"/>
                  <a:pt x="5772" y="6809"/>
                  <a:pt x="5767" y="6810"/>
                </a:cubicBezTo>
                <a:cubicBezTo>
                  <a:pt x="5741" y="6819"/>
                  <a:pt x="5720" y="6849"/>
                  <a:pt x="5731" y="6876"/>
                </a:cubicBezTo>
                <a:cubicBezTo>
                  <a:pt x="5736" y="6891"/>
                  <a:pt x="5741" y="6907"/>
                  <a:pt x="5746" y="6920"/>
                </a:cubicBezTo>
                <a:cubicBezTo>
                  <a:pt x="5754" y="6944"/>
                  <a:pt x="5774" y="6959"/>
                  <a:pt x="5797" y="6959"/>
                </a:cubicBezTo>
                <a:cubicBezTo>
                  <a:pt x="5802" y="6959"/>
                  <a:pt x="5807" y="6959"/>
                  <a:pt x="5812" y="6957"/>
                </a:cubicBezTo>
                <a:cubicBezTo>
                  <a:pt x="5839" y="6950"/>
                  <a:pt x="5859" y="6919"/>
                  <a:pt x="5849" y="6892"/>
                </a:cubicBezTo>
                <a:cubicBezTo>
                  <a:pt x="5844" y="6876"/>
                  <a:pt x="5839" y="6862"/>
                  <a:pt x="5833" y="6847"/>
                </a:cubicBezTo>
                <a:cubicBezTo>
                  <a:pt x="5825" y="6824"/>
                  <a:pt x="5805" y="6809"/>
                  <a:pt x="5781" y="6809"/>
                </a:cubicBezTo>
                <a:close/>
                <a:moveTo>
                  <a:pt x="19619" y="6877"/>
                </a:moveTo>
                <a:cubicBezTo>
                  <a:pt x="19611" y="6877"/>
                  <a:pt x="19603" y="6880"/>
                  <a:pt x="19596" y="6888"/>
                </a:cubicBezTo>
                <a:lnTo>
                  <a:pt x="19580" y="6904"/>
                </a:lnTo>
                <a:cubicBezTo>
                  <a:pt x="19555" y="6927"/>
                  <a:pt x="19580" y="6964"/>
                  <a:pt x="19607" y="6964"/>
                </a:cubicBezTo>
                <a:cubicBezTo>
                  <a:pt x="19615" y="6964"/>
                  <a:pt x="19623" y="6961"/>
                  <a:pt x="19630" y="6954"/>
                </a:cubicBezTo>
                <a:lnTo>
                  <a:pt x="19646" y="6938"/>
                </a:lnTo>
                <a:cubicBezTo>
                  <a:pt x="19671" y="6912"/>
                  <a:pt x="19646" y="6877"/>
                  <a:pt x="19619" y="6877"/>
                </a:cubicBezTo>
                <a:close/>
                <a:moveTo>
                  <a:pt x="154" y="6890"/>
                </a:moveTo>
                <a:cubicBezTo>
                  <a:pt x="136" y="6890"/>
                  <a:pt x="119" y="6902"/>
                  <a:pt x="119" y="6925"/>
                </a:cubicBezTo>
                <a:lnTo>
                  <a:pt x="119" y="6940"/>
                </a:lnTo>
                <a:cubicBezTo>
                  <a:pt x="119" y="6963"/>
                  <a:pt x="136" y="6975"/>
                  <a:pt x="154" y="6975"/>
                </a:cubicBezTo>
                <a:cubicBezTo>
                  <a:pt x="171" y="6975"/>
                  <a:pt x="189" y="6963"/>
                  <a:pt x="189" y="6940"/>
                </a:cubicBezTo>
                <a:lnTo>
                  <a:pt x="189" y="6925"/>
                </a:lnTo>
                <a:cubicBezTo>
                  <a:pt x="189" y="6902"/>
                  <a:pt x="171" y="6890"/>
                  <a:pt x="154" y="6890"/>
                </a:cubicBezTo>
                <a:close/>
                <a:moveTo>
                  <a:pt x="23419" y="6920"/>
                </a:moveTo>
                <a:cubicBezTo>
                  <a:pt x="23374" y="6920"/>
                  <a:pt x="23374" y="6992"/>
                  <a:pt x="23419" y="6992"/>
                </a:cubicBezTo>
                <a:lnTo>
                  <a:pt x="23435" y="6992"/>
                </a:lnTo>
                <a:cubicBezTo>
                  <a:pt x="23481" y="6992"/>
                  <a:pt x="23481" y="6920"/>
                  <a:pt x="23435" y="6920"/>
                </a:cubicBezTo>
                <a:close/>
                <a:moveTo>
                  <a:pt x="16496" y="6946"/>
                </a:moveTo>
                <a:cubicBezTo>
                  <a:pt x="16482" y="6946"/>
                  <a:pt x="16470" y="6964"/>
                  <a:pt x="16482" y="6976"/>
                </a:cubicBezTo>
                <a:lnTo>
                  <a:pt x="16498" y="6992"/>
                </a:lnTo>
                <a:cubicBezTo>
                  <a:pt x="16501" y="6995"/>
                  <a:pt x="16505" y="6997"/>
                  <a:pt x="16509" y="6997"/>
                </a:cubicBezTo>
                <a:cubicBezTo>
                  <a:pt x="16522" y="6997"/>
                  <a:pt x="16534" y="6979"/>
                  <a:pt x="16522" y="6967"/>
                </a:cubicBezTo>
                <a:lnTo>
                  <a:pt x="16507" y="6951"/>
                </a:lnTo>
                <a:cubicBezTo>
                  <a:pt x="16504" y="6947"/>
                  <a:pt x="16500" y="6946"/>
                  <a:pt x="16496" y="6946"/>
                </a:cubicBezTo>
                <a:close/>
                <a:moveTo>
                  <a:pt x="9289" y="6929"/>
                </a:moveTo>
                <a:cubicBezTo>
                  <a:pt x="9243" y="6929"/>
                  <a:pt x="9243" y="6999"/>
                  <a:pt x="9289" y="6999"/>
                </a:cubicBezTo>
                <a:lnTo>
                  <a:pt x="9409" y="6999"/>
                </a:lnTo>
                <a:cubicBezTo>
                  <a:pt x="9409" y="6999"/>
                  <a:pt x="9410" y="6999"/>
                  <a:pt x="9411" y="6999"/>
                </a:cubicBezTo>
                <a:cubicBezTo>
                  <a:pt x="9455" y="6999"/>
                  <a:pt x="9454" y="6929"/>
                  <a:pt x="9409" y="6929"/>
                </a:cubicBezTo>
                <a:close/>
                <a:moveTo>
                  <a:pt x="11573" y="6956"/>
                </a:moveTo>
                <a:cubicBezTo>
                  <a:pt x="11560" y="6956"/>
                  <a:pt x="11547" y="6974"/>
                  <a:pt x="11559" y="6986"/>
                </a:cubicBezTo>
                <a:cubicBezTo>
                  <a:pt x="11566" y="6992"/>
                  <a:pt x="11571" y="6997"/>
                  <a:pt x="11575" y="7002"/>
                </a:cubicBezTo>
                <a:cubicBezTo>
                  <a:pt x="11579" y="7006"/>
                  <a:pt x="11583" y="7007"/>
                  <a:pt x="11587" y="7007"/>
                </a:cubicBezTo>
                <a:cubicBezTo>
                  <a:pt x="11600" y="7007"/>
                  <a:pt x="11613" y="6989"/>
                  <a:pt x="11600" y="6977"/>
                </a:cubicBezTo>
                <a:lnTo>
                  <a:pt x="11585" y="6961"/>
                </a:lnTo>
                <a:cubicBezTo>
                  <a:pt x="11581" y="6958"/>
                  <a:pt x="11577" y="6956"/>
                  <a:pt x="11573" y="6956"/>
                </a:cubicBezTo>
                <a:close/>
                <a:moveTo>
                  <a:pt x="2225" y="6973"/>
                </a:moveTo>
                <a:cubicBezTo>
                  <a:pt x="2204" y="6973"/>
                  <a:pt x="2205" y="7008"/>
                  <a:pt x="2226" y="7008"/>
                </a:cubicBezTo>
                <a:cubicBezTo>
                  <a:pt x="2251" y="7008"/>
                  <a:pt x="2251" y="6973"/>
                  <a:pt x="2226" y="6973"/>
                </a:cubicBezTo>
                <a:cubicBezTo>
                  <a:pt x="2226" y="6973"/>
                  <a:pt x="2226" y="6973"/>
                  <a:pt x="2225" y="6973"/>
                </a:cubicBezTo>
                <a:close/>
                <a:moveTo>
                  <a:pt x="8476" y="6928"/>
                </a:moveTo>
                <a:cubicBezTo>
                  <a:pt x="8471" y="6928"/>
                  <a:pt x="8465" y="6929"/>
                  <a:pt x="8460" y="6932"/>
                </a:cubicBezTo>
                <a:cubicBezTo>
                  <a:pt x="8427" y="6949"/>
                  <a:pt x="8393" y="6956"/>
                  <a:pt x="8356" y="6956"/>
                </a:cubicBezTo>
                <a:cubicBezTo>
                  <a:pt x="8351" y="6956"/>
                  <a:pt x="8347" y="6956"/>
                  <a:pt x="8342" y="6956"/>
                </a:cubicBezTo>
                <a:cubicBezTo>
                  <a:pt x="8342" y="6956"/>
                  <a:pt x="8341" y="6956"/>
                  <a:pt x="8340" y="6956"/>
                </a:cubicBezTo>
                <a:cubicBezTo>
                  <a:pt x="8296" y="6956"/>
                  <a:pt x="8297" y="7025"/>
                  <a:pt x="8342" y="7026"/>
                </a:cubicBezTo>
                <a:cubicBezTo>
                  <a:pt x="8348" y="7027"/>
                  <a:pt x="8353" y="7027"/>
                  <a:pt x="8358" y="7027"/>
                </a:cubicBezTo>
                <a:cubicBezTo>
                  <a:pt x="8406" y="7027"/>
                  <a:pt x="8453" y="7014"/>
                  <a:pt x="8495" y="6993"/>
                </a:cubicBezTo>
                <a:cubicBezTo>
                  <a:pt x="8531" y="6976"/>
                  <a:pt x="8509" y="6928"/>
                  <a:pt x="8476" y="6928"/>
                </a:cubicBezTo>
                <a:close/>
                <a:moveTo>
                  <a:pt x="21387" y="6961"/>
                </a:moveTo>
                <a:cubicBezTo>
                  <a:pt x="21360" y="6961"/>
                  <a:pt x="21336" y="6996"/>
                  <a:pt x="21360" y="7022"/>
                </a:cubicBezTo>
                <a:cubicBezTo>
                  <a:pt x="21367" y="7029"/>
                  <a:pt x="21375" y="7032"/>
                  <a:pt x="21383" y="7032"/>
                </a:cubicBezTo>
                <a:cubicBezTo>
                  <a:pt x="21411" y="7032"/>
                  <a:pt x="21436" y="6997"/>
                  <a:pt x="21411" y="6972"/>
                </a:cubicBezTo>
                <a:cubicBezTo>
                  <a:pt x="21404" y="6964"/>
                  <a:pt x="21396" y="6961"/>
                  <a:pt x="21387" y="6961"/>
                </a:cubicBezTo>
                <a:close/>
                <a:moveTo>
                  <a:pt x="16043" y="6973"/>
                </a:moveTo>
                <a:cubicBezTo>
                  <a:pt x="15999" y="6973"/>
                  <a:pt x="15997" y="7044"/>
                  <a:pt x="16044" y="7044"/>
                </a:cubicBezTo>
                <a:cubicBezTo>
                  <a:pt x="16090" y="7044"/>
                  <a:pt x="16090" y="6973"/>
                  <a:pt x="16044" y="6973"/>
                </a:cubicBezTo>
                <a:cubicBezTo>
                  <a:pt x="16044" y="6973"/>
                  <a:pt x="16044" y="6973"/>
                  <a:pt x="16043" y="6973"/>
                </a:cubicBezTo>
                <a:close/>
                <a:moveTo>
                  <a:pt x="17307" y="6915"/>
                </a:moveTo>
                <a:cubicBezTo>
                  <a:pt x="17280" y="6915"/>
                  <a:pt x="17255" y="6952"/>
                  <a:pt x="17280" y="6976"/>
                </a:cubicBezTo>
                <a:cubicBezTo>
                  <a:pt x="17300" y="6996"/>
                  <a:pt x="17320" y="7017"/>
                  <a:pt x="17341" y="7036"/>
                </a:cubicBezTo>
                <a:cubicBezTo>
                  <a:pt x="17349" y="7043"/>
                  <a:pt x="17357" y="7047"/>
                  <a:pt x="17365" y="7047"/>
                </a:cubicBezTo>
                <a:cubicBezTo>
                  <a:pt x="17392" y="7047"/>
                  <a:pt x="17416" y="7011"/>
                  <a:pt x="17390" y="6986"/>
                </a:cubicBezTo>
                <a:cubicBezTo>
                  <a:pt x="17372" y="6967"/>
                  <a:pt x="17352" y="6946"/>
                  <a:pt x="17331" y="6926"/>
                </a:cubicBezTo>
                <a:cubicBezTo>
                  <a:pt x="17323" y="6918"/>
                  <a:pt x="17315" y="6915"/>
                  <a:pt x="17307" y="6915"/>
                </a:cubicBezTo>
                <a:close/>
                <a:moveTo>
                  <a:pt x="19545" y="6997"/>
                </a:moveTo>
                <a:cubicBezTo>
                  <a:pt x="19499" y="6997"/>
                  <a:pt x="19499" y="7067"/>
                  <a:pt x="19545" y="7067"/>
                </a:cubicBezTo>
                <a:cubicBezTo>
                  <a:pt x="19546" y="7067"/>
                  <a:pt x="19547" y="7067"/>
                  <a:pt x="19547" y="7067"/>
                </a:cubicBezTo>
                <a:cubicBezTo>
                  <a:pt x="19589" y="7067"/>
                  <a:pt x="19590" y="6998"/>
                  <a:pt x="19545" y="6997"/>
                </a:cubicBezTo>
                <a:close/>
                <a:moveTo>
                  <a:pt x="23734" y="6996"/>
                </a:moveTo>
                <a:cubicBezTo>
                  <a:pt x="23726" y="6996"/>
                  <a:pt x="23718" y="6999"/>
                  <a:pt x="23711" y="7006"/>
                </a:cubicBezTo>
                <a:lnTo>
                  <a:pt x="23695" y="7022"/>
                </a:lnTo>
                <a:cubicBezTo>
                  <a:pt x="23670" y="7047"/>
                  <a:pt x="23694" y="7082"/>
                  <a:pt x="23721" y="7082"/>
                </a:cubicBezTo>
                <a:cubicBezTo>
                  <a:pt x="23729" y="7082"/>
                  <a:pt x="23737" y="7079"/>
                  <a:pt x="23744" y="7071"/>
                </a:cubicBezTo>
                <a:lnTo>
                  <a:pt x="23760" y="7056"/>
                </a:lnTo>
                <a:cubicBezTo>
                  <a:pt x="23786" y="7031"/>
                  <a:pt x="23761" y="6996"/>
                  <a:pt x="23734" y="6996"/>
                </a:cubicBezTo>
                <a:close/>
                <a:moveTo>
                  <a:pt x="3549" y="7036"/>
                </a:moveTo>
                <a:cubicBezTo>
                  <a:pt x="3545" y="7036"/>
                  <a:pt x="3542" y="7037"/>
                  <a:pt x="3538" y="7041"/>
                </a:cubicBezTo>
                <a:lnTo>
                  <a:pt x="3522" y="7057"/>
                </a:lnTo>
                <a:cubicBezTo>
                  <a:pt x="3510" y="7069"/>
                  <a:pt x="3522" y="7087"/>
                  <a:pt x="3535" y="7087"/>
                </a:cubicBezTo>
                <a:cubicBezTo>
                  <a:pt x="3539" y="7087"/>
                  <a:pt x="3543" y="7085"/>
                  <a:pt x="3546" y="7082"/>
                </a:cubicBezTo>
                <a:lnTo>
                  <a:pt x="3562" y="7066"/>
                </a:lnTo>
                <a:cubicBezTo>
                  <a:pt x="3574" y="7054"/>
                  <a:pt x="3562" y="7036"/>
                  <a:pt x="3549" y="7036"/>
                </a:cubicBezTo>
                <a:close/>
                <a:moveTo>
                  <a:pt x="14889" y="7034"/>
                </a:moveTo>
                <a:cubicBezTo>
                  <a:pt x="14843" y="7034"/>
                  <a:pt x="14843" y="7104"/>
                  <a:pt x="14889" y="7104"/>
                </a:cubicBezTo>
                <a:lnTo>
                  <a:pt x="15009" y="7104"/>
                </a:lnTo>
                <a:cubicBezTo>
                  <a:pt x="15010" y="7104"/>
                  <a:pt x="15010" y="7104"/>
                  <a:pt x="15011" y="7104"/>
                </a:cubicBezTo>
                <a:cubicBezTo>
                  <a:pt x="15054" y="7104"/>
                  <a:pt x="15054" y="7034"/>
                  <a:pt x="15009" y="7034"/>
                </a:cubicBezTo>
                <a:close/>
                <a:moveTo>
                  <a:pt x="16886" y="7066"/>
                </a:moveTo>
                <a:cubicBezTo>
                  <a:pt x="16872" y="7066"/>
                  <a:pt x="16860" y="7084"/>
                  <a:pt x="16872" y="7096"/>
                </a:cubicBezTo>
                <a:lnTo>
                  <a:pt x="16888" y="7112"/>
                </a:lnTo>
                <a:cubicBezTo>
                  <a:pt x="16891" y="7116"/>
                  <a:pt x="16895" y="7118"/>
                  <a:pt x="16899" y="7118"/>
                </a:cubicBezTo>
                <a:cubicBezTo>
                  <a:pt x="16913" y="7118"/>
                  <a:pt x="16925" y="7100"/>
                  <a:pt x="16913" y="7087"/>
                </a:cubicBezTo>
                <a:lnTo>
                  <a:pt x="16897" y="7071"/>
                </a:lnTo>
                <a:cubicBezTo>
                  <a:pt x="16893" y="7068"/>
                  <a:pt x="16889" y="7066"/>
                  <a:pt x="16886" y="7066"/>
                </a:cubicBezTo>
                <a:close/>
                <a:moveTo>
                  <a:pt x="12205" y="6982"/>
                </a:moveTo>
                <a:cubicBezTo>
                  <a:pt x="12200" y="6982"/>
                  <a:pt x="12194" y="6983"/>
                  <a:pt x="12189" y="6985"/>
                </a:cubicBezTo>
                <a:cubicBezTo>
                  <a:pt x="12165" y="6996"/>
                  <a:pt x="12140" y="7004"/>
                  <a:pt x="12115" y="7015"/>
                </a:cubicBezTo>
                <a:cubicBezTo>
                  <a:pt x="12088" y="7025"/>
                  <a:pt x="12069" y="7050"/>
                  <a:pt x="12078" y="7081"/>
                </a:cubicBezTo>
                <a:cubicBezTo>
                  <a:pt x="12083" y="7101"/>
                  <a:pt x="12105" y="7120"/>
                  <a:pt x="12129" y="7120"/>
                </a:cubicBezTo>
                <a:cubicBezTo>
                  <a:pt x="12134" y="7120"/>
                  <a:pt x="12139" y="7119"/>
                  <a:pt x="12144" y="7117"/>
                </a:cubicBezTo>
                <a:cubicBezTo>
                  <a:pt x="12168" y="7107"/>
                  <a:pt x="12193" y="7097"/>
                  <a:pt x="12218" y="7087"/>
                </a:cubicBezTo>
                <a:cubicBezTo>
                  <a:pt x="12245" y="7077"/>
                  <a:pt x="12263" y="7051"/>
                  <a:pt x="12255" y="7022"/>
                </a:cubicBezTo>
                <a:cubicBezTo>
                  <a:pt x="12250" y="7002"/>
                  <a:pt x="12228" y="6982"/>
                  <a:pt x="12205" y="6982"/>
                </a:cubicBezTo>
                <a:close/>
                <a:moveTo>
                  <a:pt x="7771" y="7060"/>
                </a:moveTo>
                <a:cubicBezTo>
                  <a:pt x="7725" y="7060"/>
                  <a:pt x="7724" y="7130"/>
                  <a:pt x="7771" y="7130"/>
                </a:cubicBezTo>
                <a:cubicBezTo>
                  <a:pt x="7817" y="7130"/>
                  <a:pt x="7817" y="7060"/>
                  <a:pt x="7771" y="7060"/>
                </a:cubicBezTo>
                <a:close/>
                <a:moveTo>
                  <a:pt x="7322" y="6997"/>
                </a:moveTo>
                <a:cubicBezTo>
                  <a:pt x="7281" y="6997"/>
                  <a:pt x="7244" y="7050"/>
                  <a:pt x="7281" y="7087"/>
                </a:cubicBezTo>
                <a:lnTo>
                  <a:pt x="7311" y="7117"/>
                </a:lnTo>
                <a:cubicBezTo>
                  <a:pt x="7322" y="7128"/>
                  <a:pt x="7335" y="7133"/>
                  <a:pt x="7347" y="7133"/>
                </a:cubicBezTo>
                <a:cubicBezTo>
                  <a:pt x="7388" y="7133"/>
                  <a:pt x="7426" y="7079"/>
                  <a:pt x="7388" y="7043"/>
                </a:cubicBezTo>
                <a:lnTo>
                  <a:pt x="7358" y="7013"/>
                </a:lnTo>
                <a:cubicBezTo>
                  <a:pt x="7347" y="7002"/>
                  <a:pt x="7334" y="6997"/>
                  <a:pt x="7322" y="6997"/>
                </a:cubicBezTo>
                <a:close/>
                <a:moveTo>
                  <a:pt x="9993" y="7079"/>
                </a:moveTo>
                <a:cubicBezTo>
                  <a:pt x="9988" y="7079"/>
                  <a:pt x="9982" y="7080"/>
                  <a:pt x="9977" y="7083"/>
                </a:cubicBezTo>
                <a:cubicBezTo>
                  <a:pt x="9966" y="7088"/>
                  <a:pt x="9957" y="7093"/>
                  <a:pt x="9946" y="7099"/>
                </a:cubicBezTo>
                <a:cubicBezTo>
                  <a:pt x="9910" y="7117"/>
                  <a:pt x="9932" y="7165"/>
                  <a:pt x="9965" y="7165"/>
                </a:cubicBezTo>
                <a:cubicBezTo>
                  <a:pt x="9970" y="7165"/>
                  <a:pt x="9976" y="7163"/>
                  <a:pt x="9982" y="7160"/>
                </a:cubicBezTo>
                <a:cubicBezTo>
                  <a:pt x="9992" y="7155"/>
                  <a:pt x="10001" y="7150"/>
                  <a:pt x="10011" y="7145"/>
                </a:cubicBezTo>
                <a:cubicBezTo>
                  <a:pt x="10046" y="7127"/>
                  <a:pt x="10026" y="7079"/>
                  <a:pt x="9993" y="7079"/>
                </a:cubicBezTo>
                <a:close/>
                <a:moveTo>
                  <a:pt x="10559" y="7109"/>
                </a:moveTo>
                <a:cubicBezTo>
                  <a:pt x="10541" y="7109"/>
                  <a:pt x="10523" y="7121"/>
                  <a:pt x="10523" y="7144"/>
                </a:cubicBezTo>
                <a:lnTo>
                  <a:pt x="10523" y="7159"/>
                </a:lnTo>
                <a:cubicBezTo>
                  <a:pt x="10523" y="7182"/>
                  <a:pt x="10541" y="7194"/>
                  <a:pt x="10559" y="7194"/>
                </a:cubicBezTo>
                <a:cubicBezTo>
                  <a:pt x="10577" y="7194"/>
                  <a:pt x="10595" y="7182"/>
                  <a:pt x="10595" y="7159"/>
                </a:cubicBezTo>
                <a:lnTo>
                  <a:pt x="10595" y="7144"/>
                </a:lnTo>
                <a:cubicBezTo>
                  <a:pt x="10595" y="7121"/>
                  <a:pt x="10577" y="7109"/>
                  <a:pt x="10559" y="7109"/>
                </a:cubicBezTo>
                <a:close/>
                <a:moveTo>
                  <a:pt x="11829" y="7152"/>
                </a:moveTo>
                <a:cubicBezTo>
                  <a:pt x="11813" y="7152"/>
                  <a:pt x="11803" y="7175"/>
                  <a:pt x="11820" y="7184"/>
                </a:cubicBezTo>
                <a:cubicBezTo>
                  <a:pt x="11831" y="7190"/>
                  <a:pt x="11840" y="7195"/>
                  <a:pt x="11851" y="7200"/>
                </a:cubicBezTo>
                <a:cubicBezTo>
                  <a:pt x="11854" y="7202"/>
                  <a:pt x="11857" y="7202"/>
                  <a:pt x="11859" y="7202"/>
                </a:cubicBezTo>
                <a:cubicBezTo>
                  <a:pt x="11876" y="7202"/>
                  <a:pt x="11886" y="7179"/>
                  <a:pt x="11868" y="7170"/>
                </a:cubicBezTo>
                <a:cubicBezTo>
                  <a:pt x="11858" y="7165"/>
                  <a:pt x="11849" y="7159"/>
                  <a:pt x="11838" y="7154"/>
                </a:cubicBezTo>
                <a:cubicBezTo>
                  <a:pt x="11835" y="7153"/>
                  <a:pt x="11832" y="7152"/>
                  <a:pt x="11829" y="7152"/>
                </a:cubicBezTo>
                <a:close/>
                <a:moveTo>
                  <a:pt x="18794" y="7174"/>
                </a:moveTo>
                <a:cubicBezTo>
                  <a:pt x="18790" y="7174"/>
                  <a:pt x="18786" y="7176"/>
                  <a:pt x="18783" y="7179"/>
                </a:cubicBezTo>
                <a:lnTo>
                  <a:pt x="18767" y="7195"/>
                </a:lnTo>
                <a:cubicBezTo>
                  <a:pt x="18754" y="7207"/>
                  <a:pt x="18767" y="7224"/>
                  <a:pt x="18780" y="7224"/>
                </a:cubicBezTo>
                <a:cubicBezTo>
                  <a:pt x="18784" y="7224"/>
                  <a:pt x="18788" y="7223"/>
                  <a:pt x="18792" y="7219"/>
                </a:cubicBezTo>
                <a:lnTo>
                  <a:pt x="18808" y="7203"/>
                </a:lnTo>
                <a:cubicBezTo>
                  <a:pt x="18820" y="7191"/>
                  <a:pt x="18808" y="7174"/>
                  <a:pt x="18794" y="7174"/>
                </a:cubicBezTo>
                <a:close/>
                <a:moveTo>
                  <a:pt x="19200" y="7161"/>
                </a:moveTo>
                <a:cubicBezTo>
                  <a:pt x="19153" y="7161"/>
                  <a:pt x="19152" y="7233"/>
                  <a:pt x="19200" y="7233"/>
                </a:cubicBezTo>
                <a:cubicBezTo>
                  <a:pt x="19245" y="7233"/>
                  <a:pt x="19245" y="7161"/>
                  <a:pt x="19200" y="7161"/>
                </a:cubicBezTo>
                <a:close/>
                <a:moveTo>
                  <a:pt x="14076" y="7035"/>
                </a:moveTo>
                <a:cubicBezTo>
                  <a:pt x="14071" y="7035"/>
                  <a:pt x="14065" y="7036"/>
                  <a:pt x="14059" y="7039"/>
                </a:cubicBezTo>
                <a:cubicBezTo>
                  <a:pt x="14027" y="7054"/>
                  <a:pt x="13994" y="7063"/>
                  <a:pt x="13959" y="7063"/>
                </a:cubicBezTo>
                <a:cubicBezTo>
                  <a:pt x="13953" y="7063"/>
                  <a:pt x="13947" y="7062"/>
                  <a:pt x="13942" y="7062"/>
                </a:cubicBezTo>
                <a:cubicBezTo>
                  <a:pt x="13941" y="7062"/>
                  <a:pt x="13940" y="7062"/>
                  <a:pt x="13940" y="7062"/>
                </a:cubicBezTo>
                <a:cubicBezTo>
                  <a:pt x="13901" y="7062"/>
                  <a:pt x="13896" y="7118"/>
                  <a:pt x="13929" y="7130"/>
                </a:cubicBezTo>
                <a:cubicBezTo>
                  <a:pt x="13911" y="7137"/>
                  <a:pt x="13899" y="7156"/>
                  <a:pt x="13911" y="7179"/>
                </a:cubicBezTo>
                <a:cubicBezTo>
                  <a:pt x="13922" y="7195"/>
                  <a:pt x="13931" y="7209"/>
                  <a:pt x="13942" y="7223"/>
                </a:cubicBezTo>
                <a:cubicBezTo>
                  <a:pt x="13949" y="7235"/>
                  <a:pt x="13960" y="7239"/>
                  <a:pt x="13971" y="7239"/>
                </a:cubicBezTo>
                <a:cubicBezTo>
                  <a:pt x="13996" y="7239"/>
                  <a:pt x="14020" y="7215"/>
                  <a:pt x="14003" y="7188"/>
                </a:cubicBezTo>
                <a:cubicBezTo>
                  <a:pt x="13994" y="7174"/>
                  <a:pt x="13984" y="7158"/>
                  <a:pt x="13973" y="7144"/>
                </a:cubicBezTo>
                <a:cubicBezTo>
                  <a:pt x="13970" y="7139"/>
                  <a:pt x="13966" y="7135"/>
                  <a:pt x="13963" y="7133"/>
                </a:cubicBezTo>
                <a:cubicBezTo>
                  <a:pt x="14008" y="7132"/>
                  <a:pt x="14054" y="7118"/>
                  <a:pt x="14095" y="7099"/>
                </a:cubicBezTo>
                <a:cubicBezTo>
                  <a:pt x="14131" y="7082"/>
                  <a:pt x="14109" y="7035"/>
                  <a:pt x="14076" y="7035"/>
                </a:cubicBezTo>
                <a:close/>
                <a:moveTo>
                  <a:pt x="6494" y="7145"/>
                </a:moveTo>
                <a:cubicBezTo>
                  <a:pt x="6426" y="7145"/>
                  <a:pt x="6425" y="7253"/>
                  <a:pt x="6494" y="7253"/>
                </a:cubicBezTo>
                <a:cubicBezTo>
                  <a:pt x="6562" y="7250"/>
                  <a:pt x="6562" y="7145"/>
                  <a:pt x="6494" y="7145"/>
                </a:cubicBezTo>
                <a:close/>
                <a:moveTo>
                  <a:pt x="21682" y="7180"/>
                </a:moveTo>
                <a:cubicBezTo>
                  <a:pt x="21655" y="7180"/>
                  <a:pt x="21630" y="7215"/>
                  <a:pt x="21654" y="7240"/>
                </a:cubicBezTo>
                <a:cubicBezTo>
                  <a:pt x="21662" y="7248"/>
                  <a:pt x="21668" y="7255"/>
                  <a:pt x="21675" y="7261"/>
                </a:cubicBezTo>
                <a:cubicBezTo>
                  <a:pt x="21683" y="7268"/>
                  <a:pt x="21691" y="7271"/>
                  <a:pt x="21699" y="7271"/>
                </a:cubicBezTo>
                <a:cubicBezTo>
                  <a:pt x="21727" y="7271"/>
                  <a:pt x="21751" y="7237"/>
                  <a:pt x="21726" y="7212"/>
                </a:cubicBezTo>
                <a:lnTo>
                  <a:pt x="21705" y="7191"/>
                </a:lnTo>
                <a:cubicBezTo>
                  <a:pt x="21698" y="7183"/>
                  <a:pt x="21690" y="7180"/>
                  <a:pt x="21682" y="7180"/>
                </a:cubicBezTo>
                <a:close/>
                <a:moveTo>
                  <a:pt x="12983" y="7140"/>
                </a:moveTo>
                <a:cubicBezTo>
                  <a:pt x="12969" y="7140"/>
                  <a:pt x="12957" y="7158"/>
                  <a:pt x="12970" y="7171"/>
                </a:cubicBezTo>
                <a:cubicBezTo>
                  <a:pt x="13000" y="7205"/>
                  <a:pt x="13031" y="7240"/>
                  <a:pt x="13062" y="7275"/>
                </a:cubicBezTo>
                <a:cubicBezTo>
                  <a:pt x="13065" y="7278"/>
                  <a:pt x="13069" y="7280"/>
                  <a:pt x="13072" y="7280"/>
                </a:cubicBezTo>
                <a:cubicBezTo>
                  <a:pt x="13085" y="7280"/>
                  <a:pt x="13097" y="7262"/>
                  <a:pt x="13087" y="7249"/>
                </a:cubicBezTo>
                <a:cubicBezTo>
                  <a:pt x="13056" y="7216"/>
                  <a:pt x="13025" y="7180"/>
                  <a:pt x="12995" y="7146"/>
                </a:cubicBezTo>
                <a:cubicBezTo>
                  <a:pt x="12991" y="7142"/>
                  <a:pt x="12987" y="7140"/>
                  <a:pt x="12983" y="7140"/>
                </a:cubicBezTo>
                <a:close/>
                <a:moveTo>
                  <a:pt x="13400" y="7154"/>
                </a:moveTo>
                <a:cubicBezTo>
                  <a:pt x="13386" y="7154"/>
                  <a:pt x="13373" y="7161"/>
                  <a:pt x="13370" y="7179"/>
                </a:cubicBezTo>
                <a:cubicBezTo>
                  <a:pt x="13361" y="7214"/>
                  <a:pt x="13370" y="7245"/>
                  <a:pt x="13392" y="7273"/>
                </a:cubicBezTo>
                <a:cubicBezTo>
                  <a:pt x="13397" y="7281"/>
                  <a:pt x="13406" y="7284"/>
                  <a:pt x="13415" y="7284"/>
                </a:cubicBezTo>
                <a:cubicBezTo>
                  <a:pt x="13425" y="7284"/>
                  <a:pt x="13435" y="7280"/>
                  <a:pt x="13441" y="7273"/>
                </a:cubicBezTo>
                <a:cubicBezTo>
                  <a:pt x="13456" y="7259"/>
                  <a:pt x="13454" y="7238"/>
                  <a:pt x="13441" y="7223"/>
                </a:cubicBezTo>
                <a:cubicBezTo>
                  <a:pt x="13436" y="7218"/>
                  <a:pt x="13435" y="7207"/>
                  <a:pt x="13437" y="7198"/>
                </a:cubicBezTo>
                <a:cubicBezTo>
                  <a:pt x="13444" y="7171"/>
                  <a:pt x="13421" y="7154"/>
                  <a:pt x="13400" y="7154"/>
                </a:cubicBezTo>
                <a:close/>
                <a:moveTo>
                  <a:pt x="4559" y="7139"/>
                </a:moveTo>
                <a:cubicBezTo>
                  <a:pt x="4518" y="7139"/>
                  <a:pt x="4481" y="7192"/>
                  <a:pt x="4519" y="7229"/>
                </a:cubicBezTo>
                <a:lnTo>
                  <a:pt x="4563" y="7275"/>
                </a:lnTo>
                <a:cubicBezTo>
                  <a:pt x="4574" y="7286"/>
                  <a:pt x="4586" y="7290"/>
                  <a:pt x="4599" y="7290"/>
                </a:cubicBezTo>
                <a:cubicBezTo>
                  <a:pt x="4640" y="7290"/>
                  <a:pt x="4676" y="7237"/>
                  <a:pt x="4639" y="7200"/>
                </a:cubicBezTo>
                <a:lnTo>
                  <a:pt x="4594" y="7155"/>
                </a:lnTo>
                <a:cubicBezTo>
                  <a:pt x="4583" y="7144"/>
                  <a:pt x="4571" y="7139"/>
                  <a:pt x="4559" y="7139"/>
                </a:cubicBezTo>
                <a:close/>
                <a:moveTo>
                  <a:pt x="19695" y="7185"/>
                </a:moveTo>
                <a:cubicBezTo>
                  <a:pt x="19627" y="7185"/>
                  <a:pt x="19626" y="7292"/>
                  <a:pt x="19695" y="7292"/>
                </a:cubicBezTo>
                <a:lnTo>
                  <a:pt x="19711" y="7292"/>
                </a:lnTo>
                <a:cubicBezTo>
                  <a:pt x="19779" y="7292"/>
                  <a:pt x="19781" y="7185"/>
                  <a:pt x="19711" y="7185"/>
                </a:cubicBezTo>
                <a:close/>
                <a:moveTo>
                  <a:pt x="18941" y="7237"/>
                </a:moveTo>
                <a:cubicBezTo>
                  <a:pt x="18897" y="7237"/>
                  <a:pt x="18897" y="7307"/>
                  <a:pt x="18943" y="7307"/>
                </a:cubicBezTo>
                <a:lnTo>
                  <a:pt x="18958" y="7307"/>
                </a:lnTo>
                <a:cubicBezTo>
                  <a:pt x="19004" y="7307"/>
                  <a:pt x="19004" y="7237"/>
                  <a:pt x="18958" y="7237"/>
                </a:cubicBezTo>
                <a:lnTo>
                  <a:pt x="18943" y="7237"/>
                </a:lnTo>
                <a:cubicBezTo>
                  <a:pt x="18942" y="7237"/>
                  <a:pt x="18942" y="7237"/>
                  <a:pt x="18941" y="7237"/>
                </a:cubicBezTo>
                <a:close/>
                <a:moveTo>
                  <a:pt x="1611" y="7224"/>
                </a:moveTo>
                <a:cubicBezTo>
                  <a:pt x="1594" y="7224"/>
                  <a:pt x="1576" y="7236"/>
                  <a:pt x="1576" y="7259"/>
                </a:cubicBezTo>
                <a:lnTo>
                  <a:pt x="1576" y="7275"/>
                </a:lnTo>
                <a:cubicBezTo>
                  <a:pt x="1575" y="7298"/>
                  <a:pt x="1593" y="7309"/>
                  <a:pt x="1610" y="7309"/>
                </a:cubicBezTo>
                <a:cubicBezTo>
                  <a:pt x="1628" y="7309"/>
                  <a:pt x="1646" y="7298"/>
                  <a:pt x="1647" y="7275"/>
                </a:cubicBezTo>
                <a:lnTo>
                  <a:pt x="1647" y="7259"/>
                </a:lnTo>
                <a:cubicBezTo>
                  <a:pt x="1647" y="7236"/>
                  <a:pt x="1629" y="7224"/>
                  <a:pt x="1611" y="7224"/>
                </a:cubicBezTo>
                <a:close/>
                <a:moveTo>
                  <a:pt x="153" y="7221"/>
                </a:moveTo>
                <a:cubicBezTo>
                  <a:pt x="139" y="7221"/>
                  <a:pt x="125" y="7228"/>
                  <a:pt x="120" y="7245"/>
                </a:cubicBezTo>
                <a:cubicBezTo>
                  <a:pt x="114" y="7261"/>
                  <a:pt x="109" y="7276"/>
                  <a:pt x="104" y="7290"/>
                </a:cubicBezTo>
                <a:cubicBezTo>
                  <a:pt x="95" y="7316"/>
                  <a:pt x="117" y="7334"/>
                  <a:pt x="139" y="7334"/>
                </a:cubicBezTo>
                <a:cubicBezTo>
                  <a:pt x="153" y="7334"/>
                  <a:pt x="166" y="7327"/>
                  <a:pt x="172" y="7310"/>
                </a:cubicBezTo>
                <a:cubicBezTo>
                  <a:pt x="177" y="7294"/>
                  <a:pt x="183" y="7280"/>
                  <a:pt x="188" y="7265"/>
                </a:cubicBezTo>
                <a:cubicBezTo>
                  <a:pt x="197" y="7239"/>
                  <a:pt x="175" y="7221"/>
                  <a:pt x="153" y="7221"/>
                </a:cubicBezTo>
                <a:close/>
                <a:moveTo>
                  <a:pt x="15773" y="7302"/>
                </a:moveTo>
                <a:cubicBezTo>
                  <a:pt x="15751" y="7302"/>
                  <a:pt x="15751" y="7336"/>
                  <a:pt x="15773" y="7337"/>
                </a:cubicBezTo>
                <a:lnTo>
                  <a:pt x="15818" y="7337"/>
                </a:lnTo>
                <a:cubicBezTo>
                  <a:pt x="15842" y="7337"/>
                  <a:pt x="15842" y="7302"/>
                  <a:pt x="15818" y="7302"/>
                </a:cubicBezTo>
                <a:close/>
                <a:moveTo>
                  <a:pt x="18355" y="7262"/>
                </a:moveTo>
                <a:cubicBezTo>
                  <a:pt x="18350" y="7262"/>
                  <a:pt x="18344" y="7263"/>
                  <a:pt x="18338" y="7266"/>
                </a:cubicBezTo>
                <a:cubicBezTo>
                  <a:pt x="18328" y="7271"/>
                  <a:pt x="18320" y="7277"/>
                  <a:pt x="18309" y="7282"/>
                </a:cubicBezTo>
                <a:cubicBezTo>
                  <a:pt x="18274" y="7300"/>
                  <a:pt x="18295" y="7348"/>
                  <a:pt x="18327" y="7348"/>
                </a:cubicBezTo>
                <a:cubicBezTo>
                  <a:pt x="18332" y="7348"/>
                  <a:pt x="18338" y="7347"/>
                  <a:pt x="18344" y="7344"/>
                </a:cubicBezTo>
                <a:cubicBezTo>
                  <a:pt x="18354" y="7338"/>
                  <a:pt x="18364" y="7333"/>
                  <a:pt x="18374" y="7328"/>
                </a:cubicBezTo>
                <a:cubicBezTo>
                  <a:pt x="18409" y="7310"/>
                  <a:pt x="18388" y="7262"/>
                  <a:pt x="18355" y="7262"/>
                </a:cubicBezTo>
                <a:close/>
                <a:moveTo>
                  <a:pt x="5711" y="7217"/>
                </a:moveTo>
                <a:cubicBezTo>
                  <a:pt x="5699" y="7217"/>
                  <a:pt x="5687" y="7222"/>
                  <a:pt x="5676" y="7233"/>
                </a:cubicBezTo>
                <a:lnTo>
                  <a:pt x="5646" y="7263"/>
                </a:lnTo>
                <a:cubicBezTo>
                  <a:pt x="5608" y="7300"/>
                  <a:pt x="5644" y="7354"/>
                  <a:pt x="5685" y="7354"/>
                </a:cubicBezTo>
                <a:cubicBezTo>
                  <a:pt x="5697" y="7354"/>
                  <a:pt x="5709" y="7349"/>
                  <a:pt x="5720" y="7338"/>
                </a:cubicBezTo>
                <a:lnTo>
                  <a:pt x="5751" y="7308"/>
                </a:lnTo>
                <a:cubicBezTo>
                  <a:pt x="5788" y="7271"/>
                  <a:pt x="5752" y="7217"/>
                  <a:pt x="5711" y="7217"/>
                </a:cubicBezTo>
                <a:close/>
                <a:moveTo>
                  <a:pt x="12775" y="7274"/>
                </a:moveTo>
                <a:cubicBezTo>
                  <a:pt x="12772" y="7274"/>
                  <a:pt x="12769" y="7275"/>
                  <a:pt x="12765" y="7276"/>
                </a:cubicBezTo>
                <a:cubicBezTo>
                  <a:pt x="12746" y="7281"/>
                  <a:pt x="12726" y="7286"/>
                  <a:pt x="12706" y="7290"/>
                </a:cubicBezTo>
                <a:cubicBezTo>
                  <a:pt x="12664" y="7300"/>
                  <a:pt x="12677" y="7359"/>
                  <a:pt x="12714" y="7359"/>
                </a:cubicBezTo>
                <a:cubicBezTo>
                  <a:pt x="12717" y="7359"/>
                  <a:pt x="12720" y="7359"/>
                  <a:pt x="12723" y="7358"/>
                </a:cubicBezTo>
                <a:cubicBezTo>
                  <a:pt x="12743" y="7353"/>
                  <a:pt x="12763" y="7348"/>
                  <a:pt x="12784" y="7344"/>
                </a:cubicBezTo>
                <a:cubicBezTo>
                  <a:pt x="12825" y="7333"/>
                  <a:pt x="12813" y="7274"/>
                  <a:pt x="12775" y="7274"/>
                </a:cubicBezTo>
                <a:close/>
                <a:moveTo>
                  <a:pt x="975" y="7281"/>
                </a:moveTo>
                <a:cubicBezTo>
                  <a:pt x="964" y="7281"/>
                  <a:pt x="954" y="7287"/>
                  <a:pt x="947" y="7300"/>
                </a:cubicBezTo>
                <a:cubicBezTo>
                  <a:pt x="942" y="7310"/>
                  <a:pt x="937" y="7319"/>
                  <a:pt x="932" y="7329"/>
                </a:cubicBezTo>
                <a:cubicBezTo>
                  <a:pt x="917" y="7357"/>
                  <a:pt x="942" y="7383"/>
                  <a:pt x="965" y="7383"/>
                </a:cubicBezTo>
                <a:cubicBezTo>
                  <a:pt x="976" y="7383"/>
                  <a:pt x="987" y="7378"/>
                  <a:pt x="993" y="7365"/>
                </a:cubicBezTo>
                <a:cubicBezTo>
                  <a:pt x="999" y="7354"/>
                  <a:pt x="1004" y="7344"/>
                  <a:pt x="1009" y="7334"/>
                </a:cubicBezTo>
                <a:cubicBezTo>
                  <a:pt x="1023" y="7307"/>
                  <a:pt x="999" y="7281"/>
                  <a:pt x="975" y="7281"/>
                </a:cubicBezTo>
                <a:close/>
                <a:moveTo>
                  <a:pt x="2842" y="7395"/>
                </a:moveTo>
                <a:cubicBezTo>
                  <a:pt x="2818" y="7395"/>
                  <a:pt x="2818" y="7431"/>
                  <a:pt x="2842" y="7431"/>
                </a:cubicBezTo>
                <a:cubicBezTo>
                  <a:pt x="2865" y="7431"/>
                  <a:pt x="2865" y="7395"/>
                  <a:pt x="2842" y="7395"/>
                </a:cubicBezTo>
                <a:close/>
                <a:moveTo>
                  <a:pt x="14665" y="7320"/>
                </a:moveTo>
                <a:cubicBezTo>
                  <a:pt x="14624" y="7320"/>
                  <a:pt x="14588" y="7374"/>
                  <a:pt x="14625" y="7411"/>
                </a:cubicBezTo>
                <a:lnTo>
                  <a:pt x="14640" y="7426"/>
                </a:lnTo>
                <a:cubicBezTo>
                  <a:pt x="14651" y="7437"/>
                  <a:pt x="14664" y="7442"/>
                  <a:pt x="14676" y="7442"/>
                </a:cubicBezTo>
                <a:cubicBezTo>
                  <a:pt x="14717" y="7442"/>
                  <a:pt x="14754" y="7389"/>
                  <a:pt x="14717" y="7352"/>
                </a:cubicBezTo>
                <a:cubicBezTo>
                  <a:pt x="14712" y="7345"/>
                  <a:pt x="14706" y="7342"/>
                  <a:pt x="14701" y="7336"/>
                </a:cubicBezTo>
                <a:cubicBezTo>
                  <a:pt x="14690" y="7325"/>
                  <a:pt x="14678" y="7320"/>
                  <a:pt x="14665" y="7320"/>
                </a:cubicBezTo>
                <a:close/>
                <a:moveTo>
                  <a:pt x="17802" y="7427"/>
                </a:moveTo>
                <a:cubicBezTo>
                  <a:pt x="17798" y="7427"/>
                  <a:pt x="17794" y="7428"/>
                  <a:pt x="17791" y="7432"/>
                </a:cubicBezTo>
                <a:lnTo>
                  <a:pt x="17775" y="7447"/>
                </a:lnTo>
                <a:cubicBezTo>
                  <a:pt x="17761" y="7460"/>
                  <a:pt x="17773" y="7477"/>
                  <a:pt x="17787" y="7477"/>
                </a:cubicBezTo>
                <a:cubicBezTo>
                  <a:pt x="17791" y="7477"/>
                  <a:pt x="17795" y="7476"/>
                  <a:pt x="17799" y="7473"/>
                </a:cubicBezTo>
                <a:lnTo>
                  <a:pt x="17815" y="7457"/>
                </a:lnTo>
                <a:cubicBezTo>
                  <a:pt x="17828" y="7445"/>
                  <a:pt x="17816" y="7427"/>
                  <a:pt x="17802" y="7427"/>
                </a:cubicBezTo>
                <a:close/>
                <a:moveTo>
                  <a:pt x="11617" y="7452"/>
                </a:moveTo>
                <a:cubicBezTo>
                  <a:pt x="11613" y="7452"/>
                  <a:pt x="11609" y="7453"/>
                  <a:pt x="11606" y="7457"/>
                </a:cubicBezTo>
                <a:cubicBezTo>
                  <a:pt x="11600" y="7463"/>
                  <a:pt x="11595" y="7468"/>
                  <a:pt x="11590" y="7473"/>
                </a:cubicBezTo>
                <a:cubicBezTo>
                  <a:pt x="11577" y="7485"/>
                  <a:pt x="11590" y="7502"/>
                  <a:pt x="11603" y="7502"/>
                </a:cubicBezTo>
                <a:cubicBezTo>
                  <a:pt x="11607" y="7502"/>
                  <a:pt x="11611" y="7500"/>
                  <a:pt x="11615" y="7497"/>
                </a:cubicBezTo>
                <a:lnTo>
                  <a:pt x="11630" y="7481"/>
                </a:lnTo>
                <a:cubicBezTo>
                  <a:pt x="11642" y="7469"/>
                  <a:pt x="11630" y="7452"/>
                  <a:pt x="11617" y="7452"/>
                </a:cubicBezTo>
                <a:close/>
                <a:moveTo>
                  <a:pt x="2048" y="7372"/>
                </a:moveTo>
                <a:cubicBezTo>
                  <a:pt x="2030" y="7372"/>
                  <a:pt x="2010" y="7382"/>
                  <a:pt x="2000" y="7399"/>
                </a:cubicBezTo>
                <a:cubicBezTo>
                  <a:pt x="1984" y="7425"/>
                  <a:pt x="1995" y="7456"/>
                  <a:pt x="2020" y="7473"/>
                </a:cubicBezTo>
                <a:cubicBezTo>
                  <a:pt x="2036" y="7483"/>
                  <a:pt x="2050" y="7491"/>
                  <a:pt x="2064" y="7502"/>
                </a:cubicBezTo>
                <a:cubicBezTo>
                  <a:pt x="2072" y="7507"/>
                  <a:pt x="2080" y="7509"/>
                  <a:pt x="2089" y="7509"/>
                </a:cubicBezTo>
                <a:cubicBezTo>
                  <a:pt x="2108" y="7509"/>
                  <a:pt x="2127" y="7499"/>
                  <a:pt x="2137" y="7483"/>
                </a:cubicBezTo>
                <a:cubicBezTo>
                  <a:pt x="2153" y="7457"/>
                  <a:pt x="2143" y="7425"/>
                  <a:pt x="2119" y="7410"/>
                </a:cubicBezTo>
                <a:cubicBezTo>
                  <a:pt x="2103" y="7399"/>
                  <a:pt x="2088" y="7390"/>
                  <a:pt x="2073" y="7379"/>
                </a:cubicBezTo>
                <a:cubicBezTo>
                  <a:pt x="2066" y="7374"/>
                  <a:pt x="2057" y="7372"/>
                  <a:pt x="2048" y="7372"/>
                </a:cubicBezTo>
                <a:close/>
                <a:moveTo>
                  <a:pt x="10829" y="7439"/>
                </a:moveTo>
                <a:cubicBezTo>
                  <a:pt x="10783" y="7439"/>
                  <a:pt x="10783" y="7510"/>
                  <a:pt x="10829" y="7510"/>
                </a:cubicBezTo>
                <a:cubicBezTo>
                  <a:pt x="10873" y="7510"/>
                  <a:pt x="10874" y="7439"/>
                  <a:pt x="10829" y="7439"/>
                </a:cubicBezTo>
                <a:close/>
                <a:moveTo>
                  <a:pt x="9576" y="7409"/>
                </a:moveTo>
                <a:cubicBezTo>
                  <a:pt x="9553" y="7409"/>
                  <a:pt x="9528" y="7435"/>
                  <a:pt x="9542" y="7463"/>
                </a:cubicBezTo>
                <a:cubicBezTo>
                  <a:pt x="9547" y="7474"/>
                  <a:pt x="9552" y="7483"/>
                  <a:pt x="9557" y="7493"/>
                </a:cubicBezTo>
                <a:cubicBezTo>
                  <a:pt x="9564" y="7506"/>
                  <a:pt x="9574" y="7511"/>
                  <a:pt x="9585" y="7511"/>
                </a:cubicBezTo>
                <a:cubicBezTo>
                  <a:pt x="9608" y="7511"/>
                  <a:pt x="9632" y="7486"/>
                  <a:pt x="9618" y="7458"/>
                </a:cubicBezTo>
                <a:cubicBezTo>
                  <a:pt x="9613" y="7448"/>
                  <a:pt x="9608" y="7438"/>
                  <a:pt x="9604" y="7427"/>
                </a:cubicBezTo>
                <a:cubicBezTo>
                  <a:pt x="9597" y="7415"/>
                  <a:pt x="9587" y="7409"/>
                  <a:pt x="9576" y="7409"/>
                </a:cubicBezTo>
                <a:close/>
                <a:moveTo>
                  <a:pt x="5951" y="7460"/>
                </a:moveTo>
                <a:cubicBezTo>
                  <a:pt x="5907" y="7460"/>
                  <a:pt x="5906" y="7531"/>
                  <a:pt x="5951" y="7531"/>
                </a:cubicBezTo>
                <a:cubicBezTo>
                  <a:pt x="5997" y="7531"/>
                  <a:pt x="5997" y="7460"/>
                  <a:pt x="5951" y="7460"/>
                </a:cubicBezTo>
                <a:close/>
                <a:moveTo>
                  <a:pt x="20625" y="7478"/>
                </a:moveTo>
                <a:cubicBezTo>
                  <a:pt x="20579" y="7478"/>
                  <a:pt x="20579" y="7548"/>
                  <a:pt x="20625" y="7548"/>
                </a:cubicBezTo>
                <a:lnTo>
                  <a:pt x="20641" y="7548"/>
                </a:lnTo>
                <a:cubicBezTo>
                  <a:pt x="20687" y="7548"/>
                  <a:pt x="20687" y="7478"/>
                  <a:pt x="20641" y="7478"/>
                </a:cubicBezTo>
                <a:close/>
                <a:moveTo>
                  <a:pt x="21242" y="7433"/>
                </a:moveTo>
                <a:cubicBezTo>
                  <a:pt x="21219" y="7433"/>
                  <a:pt x="21196" y="7451"/>
                  <a:pt x="21191" y="7473"/>
                </a:cubicBezTo>
                <a:cubicBezTo>
                  <a:pt x="21183" y="7501"/>
                  <a:pt x="21199" y="7530"/>
                  <a:pt x="21228" y="7537"/>
                </a:cubicBezTo>
                <a:cubicBezTo>
                  <a:pt x="21243" y="7543"/>
                  <a:pt x="21258" y="7548"/>
                  <a:pt x="21272" y="7552"/>
                </a:cubicBezTo>
                <a:cubicBezTo>
                  <a:pt x="21277" y="7554"/>
                  <a:pt x="21282" y="7555"/>
                  <a:pt x="21286" y="7555"/>
                </a:cubicBezTo>
                <a:cubicBezTo>
                  <a:pt x="21310" y="7555"/>
                  <a:pt x="21333" y="7537"/>
                  <a:pt x="21338" y="7515"/>
                </a:cubicBezTo>
                <a:cubicBezTo>
                  <a:pt x="21345" y="7486"/>
                  <a:pt x="21328" y="7459"/>
                  <a:pt x="21301" y="7449"/>
                </a:cubicBezTo>
                <a:cubicBezTo>
                  <a:pt x="21285" y="7444"/>
                  <a:pt x="21271" y="7439"/>
                  <a:pt x="21256" y="7436"/>
                </a:cubicBezTo>
                <a:cubicBezTo>
                  <a:pt x="21251" y="7434"/>
                  <a:pt x="21246" y="7433"/>
                  <a:pt x="21242" y="7433"/>
                </a:cubicBezTo>
                <a:close/>
                <a:moveTo>
                  <a:pt x="17680" y="7471"/>
                </a:moveTo>
                <a:cubicBezTo>
                  <a:pt x="17677" y="7471"/>
                  <a:pt x="17674" y="7472"/>
                  <a:pt x="17671" y="7473"/>
                </a:cubicBezTo>
                <a:cubicBezTo>
                  <a:pt x="17646" y="7478"/>
                  <a:pt x="17621" y="7484"/>
                  <a:pt x="17597" y="7489"/>
                </a:cubicBezTo>
                <a:cubicBezTo>
                  <a:pt x="17554" y="7498"/>
                  <a:pt x="17566" y="7558"/>
                  <a:pt x="17605" y="7558"/>
                </a:cubicBezTo>
                <a:cubicBezTo>
                  <a:pt x="17608" y="7558"/>
                  <a:pt x="17611" y="7558"/>
                  <a:pt x="17615" y="7557"/>
                </a:cubicBezTo>
                <a:cubicBezTo>
                  <a:pt x="17640" y="7552"/>
                  <a:pt x="17665" y="7546"/>
                  <a:pt x="17689" y="7541"/>
                </a:cubicBezTo>
                <a:cubicBezTo>
                  <a:pt x="17731" y="7531"/>
                  <a:pt x="17717" y="7471"/>
                  <a:pt x="17680" y="7471"/>
                </a:cubicBezTo>
                <a:close/>
                <a:moveTo>
                  <a:pt x="18207" y="7518"/>
                </a:moveTo>
                <a:cubicBezTo>
                  <a:pt x="18193" y="7518"/>
                  <a:pt x="18182" y="7536"/>
                  <a:pt x="18194" y="7548"/>
                </a:cubicBezTo>
                <a:cubicBezTo>
                  <a:pt x="18199" y="7553"/>
                  <a:pt x="18205" y="7558"/>
                  <a:pt x="18210" y="7564"/>
                </a:cubicBezTo>
                <a:cubicBezTo>
                  <a:pt x="18213" y="7567"/>
                  <a:pt x="18217" y="7569"/>
                  <a:pt x="18221" y="7569"/>
                </a:cubicBezTo>
                <a:cubicBezTo>
                  <a:pt x="18234" y="7569"/>
                  <a:pt x="18246" y="7551"/>
                  <a:pt x="18234" y="7539"/>
                </a:cubicBezTo>
                <a:lnTo>
                  <a:pt x="18218" y="7523"/>
                </a:lnTo>
                <a:cubicBezTo>
                  <a:pt x="18214" y="7519"/>
                  <a:pt x="18211" y="7518"/>
                  <a:pt x="18207" y="7518"/>
                </a:cubicBezTo>
                <a:close/>
                <a:moveTo>
                  <a:pt x="3878" y="7451"/>
                </a:moveTo>
                <a:cubicBezTo>
                  <a:pt x="3859" y="7451"/>
                  <a:pt x="3840" y="7460"/>
                  <a:pt x="3831" y="7478"/>
                </a:cubicBezTo>
                <a:cubicBezTo>
                  <a:pt x="3826" y="7488"/>
                  <a:pt x="3821" y="7497"/>
                  <a:pt x="3816" y="7507"/>
                </a:cubicBezTo>
                <a:cubicBezTo>
                  <a:pt x="3802" y="7533"/>
                  <a:pt x="3807" y="7565"/>
                  <a:pt x="3834" y="7580"/>
                </a:cubicBezTo>
                <a:cubicBezTo>
                  <a:pt x="3843" y="7585"/>
                  <a:pt x="3853" y="7587"/>
                  <a:pt x="3863" y="7587"/>
                </a:cubicBezTo>
                <a:cubicBezTo>
                  <a:pt x="3881" y="7587"/>
                  <a:pt x="3900" y="7579"/>
                  <a:pt x="3908" y="7562"/>
                </a:cubicBezTo>
                <a:cubicBezTo>
                  <a:pt x="3913" y="7551"/>
                  <a:pt x="3918" y="7542"/>
                  <a:pt x="3924" y="7531"/>
                </a:cubicBezTo>
                <a:cubicBezTo>
                  <a:pt x="3937" y="7505"/>
                  <a:pt x="3932" y="7474"/>
                  <a:pt x="3905" y="7458"/>
                </a:cubicBezTo>
                <a:cubicBezTo>
                  <a:pt x="3897" y="7453"/>
                  <a:pt x="3887" y="7451"/>
                  <a:pt x="3878" y="7451"/>
                </a:cubicBezTo>
                <a:close/>
                <a:moveTo>
                  <a:pt x="3174" y="7512"/>
                </a:moveTo>
                <a:cubicBezTo>
                  <a:pt x="3146" y="7512"/>
                  <a:pt x="3122" y="7549"/>
                  <a:pt x="3147" y="7573"/>
                </a:cubicBezTo>
                <a:cubicBezTo>
                  <a:pt x="3157" y="7584"/>
                  <a:pt x="3167" y="7594"/>
                  <a:pt x="3178" y="7603"/>
                </a:cubicBezTo>
                <a:cubicBezTo>
                  <a:pt x="3185" y="7611"/>
                  <a:pt x="3193" y="7614"/>
                  <a:pt x="3201" y="7614"/>
                </a:cubicBezTo>
                <a:cubicBezTo>
                  <a:pt x="3228" y="7614"/>
                  <a:pt x="3253" y="7578"/>
                  <a:pt x="3227" y="7553"/>
                </a:cubicBezTo>
                <a:lnTo>
                  <a:pt x="3198" y="7523"/>
                </a:lnTo>
                <a:cubicBezTo>
                  <a:pt x="3190" y="7515"/>
                  <a:pt x="3182" y="7512"/>
                  <a:pt x="3174" y="7512"/>
                </a:cubicBezTo>
                <a:close/>
                <a:moveTo>
                  <a:pt x="22682" y="7523"/>
                </a:moveTo>
                <a:cubicBezTo>
                  <a:pt x="22670" y="7523"/>
                  <a:pt x="22658" y="7528"/>
                  <a:pt x="22647" y="7539"/>
                </a:cubicBezTo>
                <a:lnTo>
                  <a:pt x="22631" y="7554"/>
                </a:lnTo>
                <a:cubicBezTo>
                  <a:pt x="22594" y="7592"/>
                  <a:pt x="22630" y="7647"/>
                  <a:pt x="22671" y="7647"/>
                </a:cubicBezTo>
                <a:cubicBezTo>
                  <a:pt x="22683" y="7647"/>
                  <a:pt x="22695" y="7642"/>
                  <a:pt x="22706" y="7631"/>
                </a:cubicBezTo>
                <a:lnTo>
                  <a:pt x="22722" y="7615"/>
                </a:lnTo>
                <a:cubicBezTo>
                  <a:pt x="22759" y="7578"/>
                  <a:pt x="22723" y="7523"/>
                  <a:pt x="22682" y="7523"/>
                </a:cubicBezTo>
                <a:close/>
                <a:moveTo>
                  <a:pt x="21948" y="7586"/>
                </a:moveTo>
                <a:cubicBezTo>
                  <a:pt x="21940" y="7586"/>
                  <a:pt x="21932" y="7589"/>
                  <a:pt x="21924" y="7596"/>
                </a:cubicBezTo>
                <a:lnTo>
                  <a:pt x="21909" y="7612"/>
                </a:lnTo>
                <a:cubicBezTo>
                  <a:pt x="21882" y="7636"/>
                  <a:pt x="21907" y="7672"/>
                  <a:pt x="21935" y="7672"/>
                </a:cubicBezTo>
                <a:cubicBezTo>
                  <a:pt x="21942" y="7672"/>
                  <a:pt x="21951" y="7669"/>
                  <a:pt x="21958" y="7662"/>
                </a:cubicBezTo>
                <a:lnTo>
                  <a:pt x="21974" y="7646"/>
                </a:lnTo>
                <a:cubicBezTo>
                  <a:pt x="21999" y="7621"/>
                  <a:pt x="21975" y="7586"/>
                  <a:pt x="21948" y="7586"/>
                </a:cubicBezTo>
                <a:close/>
                <a:moveTo>
                  <a:pt x="18839" y="7544"/>
                </a:moveTo>
                <a:cubicBezTo>
                  <a:pt x="18834" y="7544"/>
                  <a:pt x="18829" y="7545"/>
                  <a:pt x="18825" y="7547"/>
                </a:cubicBezTo>
                <a:cubicBezTo>
                  <a:pt x="18799" y="7557"/>
                  <a:pt x="18774" y="7567"/>
                  <a:pt x="18750" y="7577"/>
                </a:cubicBezTo>
                <a:cubicBezTo>
                  <a:pt x="18724" y="7588"/>
                  <a:pt x="18704" y="7612"/>
                  <a:pt x="18713" y="7642"/>
                </a:cubicBezTo>
                <a:cubicBezTo>
                  <a:pt x="18719" y="7663"/>
                  <a:pt x="18741" y="7682"/>
                  <a:pt x="18763" y="7682"/>
                </a:cubicBezTo>
                <a:cubicBezTo>
                  <a:pt x="18768" y="7682"/>
                  <a:pt x="18773" y="7681"/>
                  <a:pt x="18778" y="7679"/>
                </a:cubicBezTo>
                <a:cubicBezTo>
                  <a:pt x="18804" y="7668"/>
                  <a:pt x="18829" y="7659"/>
                  <a:pt x="18853" y="7649"/>
                </a:cubicBezTo>
                <a:cubicBezTo>
                  <a:pt x="18879" y="7638"/>
                  <a:pt x="18899" y="7614"/>
                  <a:pt x="18891" y="7584"/>
                </a:cubicBezTo>
                <a:cubicBezTo>
                  <a:pt x="18884" y="7563"/>
                  <a:pt x="18861" y="7544"/>
                  <a:pt x="18839" y="7544"/>
                </a:cubicBezTo>
                <a:close/>
                <a:moveTo>
                  <a:pt x="13627" y="7591"/>
                </a:moveTo>
                <a:cubicBezTo>
                  <a:pt x="13603" y="7591"/>
                  <a:pt x="13578" y="7616"/>
                  <a:pt x="13593" y="7643"/>
                </a:cubicBezTo>
                <a:cubicBezTo>
                  <a:pt x="13598" y="7654"/>
                  <a:pt x="13603" y="7663"/>
                  <a:pt x="13609" y="7674"/>
                </a:cubicBezTo>
                <a:cubicBezTo>
                  <a:pt x="13615" y="7686"/>
                  <a:pt x="13626" y="7692"/>
                  <a:pt x="13636" y="7692"/>
                </a:cubicBezTo>
                <a:cubicBezTo>
                  <a:pt x="13660" y="7692"/>
                  <a:pt x="13685" y="7666"/>
                  <a:pt x="13670" y="7638"/>
                </a:cubicBezTo>
                <a:cubicBezTo>
                  <a:pt x="13665" y="7630"/>
                  <a:pt x="13660" y="7619"/>
                  <a:pt x="13655" y="7609"/>
                </a:cubicBezTo>
                <a:cubicBezTo>
                  <a:pt x="13648" y="7596"/>
                  <a:pt x="13637" y="7591"/>
                  <a:pt x="13627" y="7591"/>
                </a:cubicBezTo>
                <a:close/>
                <a:moveTo>
                  <a:pt x="17034" y="7632"/>
                </a:moveTo>
                <a:cubicBezTo>
                  <a:pt x="16989" y="7632"/>
                  <a:pt x="16989" y="7703"/>
                  <a:pt x="17034" y="7703"/>
                </a:cubicBezTo>
                <a:lnTo>
                  <a:pt x="17050" y="7703"/>
                </a:lnTo>
                <a:cubicBezTo>
                  <a:pt x="17050" y="7703"/>
                  <a:pt x="17051" y="7703"/>
                  <a:pt x="17051" y="7703"/>
                </a:cubicBezTo>
                <a:cubicBezTo>
                  <a:pt x="17096" y="7703"/>
                  <a:pt x="17096" y="7633"/>
                  <a:pt x="17050" y="7632"/>
                </a:cubicBezTo>
                <a:close/>
                <a:moveTo>
                  <a:pt x="12626" y="7556"/>
                </a:moveTo>
                <a:cubicBezTo>
                  <a:pt x="12585" y="7556"/>
                  <a:pt x="12549" y="7609"/>
                  <a:pt x="12586" y="7646"/>
                </a:cubicBezTo>
                <a:lnTo>
                  <a:pt x="12630" y="7690"/>
                </a:lnTo>
                <a:cubicBezTo>
                  <a:pt x="12641" y="7702"/>
                  <a:pt x="12654" y="7706"/>
                  <a:pt x="12666" y="7706"/>
                </a:cubicBezTo>
                <a:cubicBezTo>
                  <a:pt x="12707" y="7706"/>
                  <a:pt x="12744" y="7653"/>
                  <a:pt x="12707" y="7616"/>
                </a:cubicBezTo>
                <a:lnTo>
                  <a:pt x="12663" y="7572"/>
                </a:lnTo>
                <a:cubicBezTo>
                  <a:pt x="12651" y="7561"/>
                  <a:pt x="12639" y="7556"/>
                  <a:pt x="12626" y="7556"/>
                </a:cubicBezTo>
                <a:close/>
                <a:moveTo>
                  <a:pt x="7514" y="7645"/>
                </a:moveTo>
                <a:cubicBezTo>
                  <a:pt x="7468" y="7645"/>
                  <a:pt x="7468" y="7716"/>
                  <a:pt x="7514" y="7716"/>
                </a:cubicBezTo>
                <a:cubicBezTo>
                  <a:pt x="7559" y="7716"/>
                  <a:pt x="7559" y="7645"/>
                  <a:pt x="7514" y="7645"/>
                </a:cubicBezTo>
                <a:close/>
                <a:moveTo>
                  <a:pt x="16523" y="7662"/>
                </a:moveTo>
                <a:cubicBezTo>
                  <a:pt x="16478" y="7662"/>
                  <a:pt x="16478" y="7732"/>
                  <a:pt x="16524" y="7732"/>
                </a:cubicBezTo>
                <a:cubicBezTo>
                  <a:pt x="16570" y="7732"/>
                  <a:pt x="16570" y="7662"/>
                  <a:pt x="16524" y="7662"/>
                </a:cubicBezTo>
                <a:cubicBezTo>
                  <a:pt x="16524" y="7662"/>
                  <a:pt x="16523" y="7662"/>
                  <a:pt x="16523" y="7662"/>
                </a:cubicBezTo>
                <a:close/>
                <a:moveTo>
                  <a:pt x="8009" y="7628"/>
                </a:moveTo>
                <a:cubicBezTo>
                  <a:pt x="7940" y="7630"/>
                  <a:pt x="7940" y="7735"/>
                  <a:pt x="8009" y="7735"/>
                </a:cubicBezTo>
                <a:cubicBezTo>
                  <a:pt x="8079" y="7735"/>
                  <a:pt x="8079" y="7628"/>
                  <a:pt x="8009" y="7628"/>
                </a:cubicBezTo>
                <a:close/>
                <a:moveTo>
                  <a:pt x="6883" y="7656"/>
                </a:moveTo>
                <a:cubicBezTo>
                  <a:pt x="6814" y="7656"/>
                  <a:pt x="6814" y="7763"/>
                  <a:pt x="6883" y="7763"/>
                </a:cubicBezTo>
                <a:cubicBezTo>
                  <a:pt x="6951" y="7763"/>
                  <a:pt x="6951" y="7656"/>
                  <a:pt x="6883" y="7656"/>
                </a:cubicBezTo>
                <a:close/>
                <a:moveTo>
                  <a:pt x="9790" y="7712"/>
                </a:moveTo>
                <a:cubicBezTo>
                  <a:pt x="9786" y="7712"/>
                  <a:pt x="9782" y="7713"/>
                  <a:pt x="9779" y="7717"/>
                </a:cubicBezTo>
                <a:lnTo>
                  <a:pt x="9763" y="7732"/>
                </a:lnTo>
                <a:cubicBezTo>
                  <a:pt x="9750" y="7744"/>
                  <a:pt x="9762" y="7763"/>
                  <a:pt x="9776" y="7763"/>
                </a:cubicBezTo>
                <a:cubicBezTo>
                  <a:pt x="9780" y="7763"/>
                  <a:pt x="9784" y="7761"/>
                  <a:pt x="9788" y="7757"/>
                </a:cubicBezTo>
                <a:lnTo>
                  <a:pt x="9804" y="7742"/>
                </a:lnTo>
                <a:cubicBezTo>
                  <a:pt x="9816" y="7730"/>
                  <a:pt x="9803" y="7712"/>
                  <a:pt x="9790" y="7712"/>
                </a:cubicBezTo>
                <a:close/>
                <a:moveTo>
                  <a:pt x="18463" y="7713"/>
                </a:moveTo>
                <a:cubicBezTo>
                  <a:pt x="18447" y="7713"/>
                  <a:pt x="18436" y="7737"/>
                  <a:pt x="18454" y="7746"/>
                </a:cubicBezTo>
                <a:cubicBezTo>
                  <a:pt x="18464" y="7751"/>
                  <a:pt x="18474" y="7756"/>
                  <a:pt x="18484" y="7762"/>
                </a:cubicBezTo>
                <a:cubicBezTo>
                  <a:pt x="18487" y="7763"/>
                  <a:pt x="18490" y="7764"/>
                  <a:pt x="18493" y="7764"/>
                </a:cubicBezTo>
                <a:cubicBezTo>
                  <a:pt x="18509" y="7764"/>
                  <a:pt x="18519" y="7740"/>
                  <a:pt x="18503" y="7731"/>
                </a:cubicBezTo>
                <a:cubicBezTo>
                  <a:pt x="18492" y="7726"/>
                  <a:pt x="18483" y="7721"/>
                  <a:pt x="18473" y="7716"/>
                </a:cubicBezTo>
                <a:cubicBezTo>
                  <a:pt x="18469" y="7714"/>
                  <a:pt x="18466" y="7713"/>
                  <a:pt x="18463" y="7713"/>
                </a:cubicBezTo>
                <a:close/>
                <a:moveTo>
                  <a:pt x="5574" y="7669"/>
                </a:moveTo>
                <a:cubicBezTo>
                  <a:pt x="5569" y="7669"/>
                  <a:pt x="5563" y="7671"/>
                  <a:pt x="5557" y="7675"/>
                </a:cubicBezTo>
                <a:cubicBezTo>
                  <a:pt x="5541" y="7685"/>
                  <a:pt x="5526" y="7695"/>
                  <a:pt x="5513" y="7705"/>
                </a:cubicBezTo>
                <a:cubicBezTo>
                  <a:pt x="5480" y="7726"/>
                  <a:pt x="5500" y="7773"/>
                  <a:pt x="5529" y="7773"/>
                </a:cubicBezTo>
                <a:cubicBezTo>
                  <a:pt x="5535" y="7773"/>
                  <a:pt x="5541" y="7771"/>
                  <a:pt x="5547" y="7767"/>
                </a:cubicBezTo>
                <a:cubicBezTo>
                  <a:pt x="5563" y="7756"/>
                  <a:pt x="5578" y="7747"/>
                  <a:pt x="5592" y="7737"/>
                </a:cubicBezTo>
                <a:cubicBezTo>
                  <a:pt x="5624" y="7715"/>
                  <a:pt x="5604" y="7669"/>
                  <a:pt x="5574" y="7669"/>
                </a:cubicBezTo>
                <a:close/>
                <a:moveTo>
                  <a:pt x="5003" y="7636"/>
                </a:moveTo>
                <a:cubicBezTo>
                  <a:pt x="4999" y="7636"/>
                  <a:pt x="4994" y="7637"/>
                  <a:pt x="4990" y="7638"/>
                </a:cubicBezTo>
                <a:cubicBezTo>
                  <a:pt x="4964" y="7646"/>
                  <a:pt x="4944" y="7677"/>
                  <a:pt x="4953" y="7704"/>
                </a:cubicBezTo>
                <a:cubicBezTo>
                  <a:pt x="4959" y="7719"/>
                  <a:pt x="4964" y="7732"/>
                  <a:pt x="4968" y="7748"/>
                </a:cubicBezTo>
                <a:cubicBezTo>
                  <a:pt x="4975" y="7771"/>
                  <a:pt x="4995" y="7787"/>
                  <a:pt x="5018" y="7787"/>
                </a:cubicBezTo>
                <a:cubicBezTo>
                  <a:pt x="5023" y="7787"/>
                  <a:pt x="5028" y="7786"/>
                  <a:pt x="5033" y="7785"/>
                </a:cubicBezTo>
                <a:cubicBezTo>
                  <a:pt x="5059" y="7777"/>
                  <a:pt x="5079" y="7747"/>
                  <a:pt x="5070" y="7720"/>
                </a:cubicBezTo>
                <a:cubicBezTo>
                  <a:pt x="5064" y="7704"/>
                  <a:pt x="5059" y="7689"/>
                  <a:pt x="5055" y="7675"/>
                </a:cubicBezTo>
                <a:cubicBezTo>
                  <a:pt x="5048" y="7652"/>
                  <a:pt x="5027" y="7636"/>
                  <a:pt x="5003" y="7636"/>
                </a:cubicBezTo>
                <a:close/>
                <a:moveTo>
                  <a:pt x="22593" y="7709"/>
                </a:moveTo>
                <a:cubicBezTo>
                  <a:pt x="22576" y="7709"/>
                  <a:pt x="22558" y="7720"/>
                  <a:pt x="22558" y="7743"/>
                </a:cubicBezTo>
                <a:lnTo>
                  <a:pt x="22558" y="7773"/>
                </a:lnTo>
                <a:cubicBezTo>
                  <a:pt x="22558" y="7796"/>
                  <a:pt x="22576" y="7808"/>
                  <a:pt x="22593" y="7808"/>
                </a:cubicBezTo>
                <a:cubicBezTo>
                  <a:pt x="22611" y="7808"/>
                  <a:pt x="22628" y="7796"/>
                  <a:pt x="22628" y="7773"/>
                </a:cubicBezTo>
                <a:lnTo>
                  <a:pt x="22628" y="7743"/>
                </a:lnTo>
                <a:cubicBezTo>
                  <a:pt x="22628" y="7720"/>
                  <a:pt x="22611" y="7709"/>
                  <a:pt x="22593" y="7709"/>
                </a:cubicBezTo>
                <a:close/>
                <a:moveTo>
                  <a:pt x="8672" y="7690"/>
                </a:moveTo>
                <a:cubicBezTo>
                  <a:pt x="8631" y="7690"/>
                  <a:pt x="8595" y="7744"/>
                  <a:pt x="8632" y="7782"/>
                </a:cubicBezTo>
                <a:lnTo>
                  <a:pt x="8648" y="7797"/>
                </a:lnTo>
                <a:cubicBezTo>
                  <a:pt x="8659" y="7808"/>
                  <a:pt x="8672" y="7813"/>
                  <a:pt x="8684" y="7813"/>
                </a:cubicBezTo>
                <a:cubicBezTo>
                  <a:pt x="8725" y="7813"/>
                  <a:pt x="8762" y="7760"/>
                  <a:pt x="8725" y="7722"/>
                </a:cubicBezTo>
                <a:lnTo>
                  <a:pt x="8709" y="7706"/>
                </a:lnTo>
                <a:cubicBezTo>
                  <a:pt x="8697" y="7695"/>
                  <a:pt x="8685" y="7690"/>
                  <a:pt x="8672" y="7690"/>
                </a:cubicBezTo>
                <a:close/>
                <a:moveTo>
                  <a:pt x="600" y="7657"/>
                </a:moveTo>
                <a:cubicBezTo>
                  <a:pt x="582" y="7657"/>
                  <a:pt x="565" y="7668"/>
                  <a:pt x="566" y="7690"/>
                </a:cubicBezTo>
                <a:cubicBezTo>
                  <a:pt x="569" y="7735"/>
                  <a:pt x="587" y="7777"/>
                  <a:pt x="623" y="7806"/>
                </a:cubicBezTo>
                <a:cubicBezTo>
                  <a:pt x="630" y="7812"/>
                  <a:pt x="639" y="7816"/>
                  <a:pt x="649" y="7816"/>
                </a:cubicBezTo>
                <a:cubicBezTo>
                  <a:pt x="657" y="7816"/>
                  <a:pt x="665" y="7813"/>
                  <a:pt x="672" y="7806"/>
                </a:cubicBezTo>
                <a:cubicBezTo>
                  <a:pt x="685" y="7794"/>
                  <a:pt x="689" y="7769"/>
                  <a:pt x="673" y="7756"/>
                </a:cubicBezTo>
                <a:cubicBezTo>
                  <a:pt x="652" y="7740"/>
                  <a:pt x="638" y="7719"/>
                  <a:pt x="637" y="7690"/>
                </a:cubicBezTo>
                <a:cubicBezTo>
                  <a:pt x="636" y="7668"/>
                  <a:pt x="617" y="7657"/>
                  <a:pt x="600" y="7657"/>
                </a:cubicBezTo>
                <a:close/>
                <a:moveTo>
                  <a:pt x="10691" y="7725"/>
                </a:moveTo>
                <a:cubicBezTo>
                  <a:pt x="10622" y="7725"/>
                  <a:pt x="10622" y="7832"/>
                  <a:pt x="10691" y="7832"/>
                </a:cubicBezTo>
                <a:lnTo>
                  <a:pt x="10707" y="7832"/>
                </a:lnTo>
                <a:cubicBezTo>
                  <a:pt x="10777" y="7832"/>
                  <a:pt x="10777" y="7725"/>
                  <a:pt x="10707" y="7725"/>
                </a:cubicBezTo>
                <a:close/>
                <a:moveTo>
                  <a:pt x="16254" y="7723"/>
                </a:moveTo>
                <a:cubicBezTo>
                  <a:pt x="16230" y="7723"/>
                  <a:pt x="16206" y="7748"/>
                  <a:pt x="16222" y="7774"/>
                </a:cubicBezTo>
                <a:cubicBezTo>
                  <a:pt x="16233" y="7789"/>
                  <a:pt x="16242" y="7804"/>
                  <a:pt x="16253" y="7819"/>
                </a:cubicBezTo>
                <a:cubicBezTo>
                  <a:pt x="16260" y="7831"/>
                  <a:pt x="16271" y="7835"/>
                  <a:pt x="16282" y="7835"/>
                </a:cubicBezTo>
                <a:cubicBezTo>
                  <a:pt x="16307" y="7835"/>
                  <a:pt x="16332" y="7810"/>
                  <a:pt x="16314" y="7784"/>
                </a:cubicBezTo>
                <a:cubicBezTo>
                  <a:pt x="16304" y="7768"/>
                  <a:pt x="16295" y="7753"/>
                  <a:pt x="16284" y="7740"/>
                </a:cubicBezTo>
                <a:cubicBezTo>
                  <a:pt x="16276" y="7728"/>
                  <a:pt x="16265" y="7723"/>
                  <a:pt x="16254" y="7723"/>
                </a:cubicBezTo>
                <a:close/>
                <a:moveTo>
                  <a:pt x="19953" y="7731"/>
                </a:moveTo>
                <a:cubicBezTo>
                  <a:pt x="19947" y="7731"/>
                  <a:pt x="19940" y="7733"/>
                  <a:pt x="19934" y="7738"/>
                </a:cubicBezTo>
                <a:cubicBezTo>
                  <a:pt x="19919" y="7748"/>
                  <a:pt x="19904" y="7759"/>
                  <a:pt x="19889" y="7768"/>
                </a:cubicBezTo>
                <a:cubicBezTo>
                  <a:pt x="19857" y="7790"/>
                  <a:pt x="19877" y="7836"/>
                  <a:pt x="19906" y="7836"/>
                </a:cubicBezTo>
                <a:cubicBezTo>
                  <a:pt x="19912" y="7836"/>
                  <a:pt x="19918" y="7834"/>
                  <a:pt x="19925" y="7830"/>
                </a:cubicBezTo>
                <a:cubicBezTo>
                  <a:pt x="19939" y="7819"/>
                  <a:pt x="19955" y="7809"/>
                  <a:pt x="19970" y="7799"/>
                </a:cubicBezTo>
                <a:cubicBezTo>
                  <a:pt x="20001" y="7778"/>
                  <a:pt x="19982" y="7731"/>
                  <a:pt x="19953" y="7731"/>
                </a:cubicBezTo>
                <a:close/>
                <a:moveTo>
                  <a:pt x="3833" y="7724"/>
                </a:moveTo>
                <a:cubicBezTo>
                  <a:pt x="3806" y="7724"/>
                  <a:pt x="3780" y="7741"/>
                  <a:pt x="3780" y="7776"/>
                </a:cubicBezTo>
                <a:lnTo>
                  <a:pt x="3780" y="7806"/>
                </a:lnTo>
                <a:cubicBezTo>
                  <a:pt x="3780" y="7841"/>
                  <a:pt x="3807" y="7858"/>
                  <a:pt x="3833" y="7858"/>
                </a:cubicBezTo>
                <a:cubicBezTo>
                  <a:pt x="3860" y="7858"/>
                  <a:pt x="3887" y="7841"/>
                  <a:pt x="3887" y="7806"/>
                </a:cubicBezTo>
                <a:lnTo>
                  <a:pt x="3887" y="7776"/>
                </a:lnTo>
                <a:cubicBezTo>
                  <a:pt x="3886" y="7741"/>
                  <a:pt x="3860" y="7724"/>
                  <a:pt x="3833" y="7724"/>
                </a:cubicBezTo>
                <a:close/>
                <a:moveTo>
                  <a:pt x="6769" y="7840"/>
                </a:moveTo>
                <a:cubicBezTo>
                  <a:pt x="6747" y="7840"/>
                  <a:pt x="6747" y="7876"/>
                  <a:pt x="6770" y="7876"/>
                </a:cubicBezTo>
                <a:lnTo>
                  <a:pt x="6814" y="7876"/>
                </a:lnTo>
                <a:cubicBezTo>
                  <a:pt x="6838" y="7876"/>
                  <a:pt x="6838" y="7840"/>
                  <a:pt x="6814" y="7840"/>
                </a:cubicBezTo>
                <a:lnTo>
                  <a:pt x="6770" y="7840"/>
                </a:lnTo>
                <a:cubicBezTo>
                  <a:pt x="6770" y="7840"/>
                  <a:pt x="6769" y="7840"/>
                  <a:pt x="6769" y="7840"/>
                </a:cubicBezTo>
                <a:close/>
                <a:moveTo>
                  <a:pt x="22293" y="7797"/>
                </a:moveTo>
                <a:cubicBezTo>
                  <a:pt x="22266" y="7797"/>
                  <a:pt x="22242" y="7833"/>
                  <a:pt x="22267" y="7857"/>
                </a:cubicBezTo>
                <a:lnTo>
                  <a:pt x="22283" y="7873"/>
                </a:lnTo>
                <a:cubicBezTo>
                  <a:pt x="22290" y="7880"/>
                  <a:pt x="22298" y="7883"/>
                  <a:pt x="22306" y="7883"/>
                </a:cubicBezTo>
                <a:cubicBezTo>
                  <a:pt x="22333" y="7883"/>
                  <a:pt x="22358" y="7848"/>
                  <a:pt x="22333" y="7823"/>
                </a:cubicBezTo>
                <a:lnTo>
                  <a:pt x="22317" y="7808"/>
                </a:lnTo>
                <a:cubicBezTo>
                  <a:pt x="22310" y="7800"/>
                  <a:pt x="22301" y="7797"/>
                  <a:pt x="22293" y="7797"/>
                </a:cubicBezTo>
                <a:close/>
                <a:moveTo>
                  <a:pt x="17712" y="7781"/>
                </a:moveTo>
                <a:cubicBezTo>
                  <a:pt x="17671" y="7781"/>
                  <a:pt x="17635" y="7835"/>
                  <a:pt x="17672" y="7872"/>
                </a:cubicBezTo>
                <a:cubicBezTo>
                  <a:pt x="17677" y="7878"/>
                  <a:pt x="17683" y="7883"/>
                  <a:pt x="17688" y="7887"/>
                </a:cubicBezTo>
                <a:cubicBezTo>
                  <a:pt x="17699" y="7898"/>
                  <a:pt x="17711" y="7903"/>
                  <a:pt x="17723" y="7903"/>
                </a:cubicBezTo>
                <a:cubicBezTo>
                  <a:pt x="17764" y="7903"/>
                  <a:pt x="17802" y="7850"/>
                  <a:pt x="17764" y="7813"/>
                </a:cubicBezTo>
                <a:lnTo>
                  <a:pt x="17749" y="7797"/>
                </a:lnTo>
                <a:cubicBezTo>
                  <a:pt x="17737" y="7786"/>
                  <a:pt x="17725" y="7781"/>
                  <a:pt x="17712" y="7781"/>
                </a:cubicBezTo>
                <a:close/>
                <a:moveTo>
                  <a:pt x="377" y="7836"/>
                </a:moveTo>
                <a:cubicBezTo>
                  <a:pt x="332" y="7836"/>
                  <a:pt x="330" y="7907"/>
                  <a:pt x="377" y="7907"/>
                </a:cubicBezTo>
                <a:cubicBezTo>
                  <a:pt x="423" y="7907"/>
                  <a:pt x="423" y="7836"/>
                  <a:pt x="377" y="7836"/>
                </a:cubicBezTo>
                <a:close/>
                <a:moveTo>
                  <a:pt x="17214" y="7842"/>
                </a:moveTo>
                <a:cubicBezTo>
                  <a:pt x="17168" y="7842"/>
                  <a:pt x="17168" y="7914"/>
                  <a:pt x="17214" y="7914"/>
                </a:cubicBezTo>
                <a:cubicBezTo>
                  <a:pt x="17215" y="7914"/>
                  <a:pt x="17215" y="7914"/>
                  <a:pt x="17215" y="7914"/>
                </a:cubicBezTo>
                <a:cubicBezTo>
                  <a:pt x="17259" y="7914"/>
                  <a:pt x="17259" y="7844"/>
                  <a:pt x="17214" y="7842"/>
                </a:cubicBezTo>
                <a:close/>
                <a:moveTo>
                  <a:pt x="19409" y="7836"/>
                </a:moveTo>
                <a:cubicBezTo>
                  <a:pt x="19406" y="7836"/>
                  <a:pt x="19403" y="7836"/>
                  <a:pt x="19400" y="7837"/>
                </a:cubicBezTo>
                <a:cubicBezTo>
                  <a:pt x="19380" y="7842"/>
                  <a:pt x="19360" y="7848"/>
                  <a:pt x="19339" y="7852"/>
                </a:cubicBezTo>
                <a:cubicBezTo>
                  <a:pt x="19298" y="7861"/>
                  <a:pt x="19310" y="7921"/>
                  <a:pt x="19349" y="7921"/>
                </a:cubicBezTo>
                <a:cubicBezTo>
                  <a:pt x="19351" y="7921"/>
                  <a:pt x="19355" y="7921"/>
                  <a:pt x="19358" y="7920"/>
                </a:cubicBezTo>
                <a:cubicBezTo>
                  <a:pt x="19378" y="7915"/>
                  <a:pt x="19397" y="7909"/>
                  <a:pt x="19417" y="7905"/>
                </a:cubicBezTo>
                <a:cubicBezTo>
                  <a:pt x="19459" y="7895"/>
                  <a:pt x="19446" y="7836"/>
                  <a:pt x="19409" y="7836"/>
                </a:cubicBezTo>
                <a:close/>
                <a:moveTo>
                  <a:pt x="17409" y="7826"/>
                </a:moveTo>
                <a:cubicBezTo>
                  <a:pt x="17341" y="7826"/>
                  <a:pt x="17341" y="7933"/>
                  <a:pt x="17409" y="7933"/>
                </a:cubicBezTo>
                <a:lnTo>
                  <a:pt x="17425" y="7933"/>
                </a:lnTo>
                <a:cubicBezTo>
                  <a:pt x="17493" y="7933"/>
                  <a:pt x="17494" y="7826"/>
                  <a:pt x="17425" y="7826"/>
                </a:cubicBezTo>
                <a:close/>
                <a:moveTo>
                  <a:pt x="14125" y="7803"/>
                </a:moveTo>
                <a:cubicBezTo>
                  <a:pt x="14104" y="7803"/>
                  <a:pt x="14082" y="7820"/>
                  <a:pt x="14087" y="7847"/>
                </a:cubicBezTo>
                <a:cubicBezTo>
                  <a:pt x="14093" y="7872"/>
                  <a:pt x="14098" y="7897"/>
                  <a:pt x="14101" y="7921"/>
                </a:cubicBezTo>
                <a:cubicBezTo>
                  <a:pt x="14105" y="7939"/>
                  <a:pt x="14118" y="7947"/>
                  <a:pt x="14132" y="7947"/>
                </a:cubicBezTo>
                <a:cubicBezTo>
                  <a:pt x="14153" y="7947"/>
                  <a:pt x="14175" y="7929"/>
                  <a:pt x="14169" y="7903"/>
                </a:cubicBezTo>
                <a:cubicBezTo>
                  <a:pt x="14165" y="7878"/>
                  <a:pt x="14161" y="7853"/>
                  <a:pt x="14155" y="7829"/>
                </a:cubicBezTo>
                <a:cubicBezTo>
                  <a:pt x="14152" y="7811"/>
                  <a:pt x="14138" y="7803"/>
                  <a:pt x="14125" y="7803"/>
                </a:cubicBezTo>
                <a:close/>
                <a:moveTo>
                  <a:pt x="4749" y="7879"/>
                </a:moveTo>
                <a:cubicBezTo>
                  <a:pt x="4731" y="7879"/>
                  <a:pt x="4713" y="7891"/>
                  <a:pt x="4713" y="7914"/>
                </a:cubicBezTo>
                <a:lnTo>
                  <a:pt x="4713" y="7929"/>
                </a:lnTo>
                <a:cubicBezTo>
                  <a:pt x="4713" y="7952"/>
                  <a:pt x="4731" y="7964"/>
                  <a:pt x="4749" y="7964"/>
                </a:cubicBezTo>
                <a:cubicBezTo>
                  <a:pt x="4767" y="7964"/>
                  <a:pt x="4785" y="7952"/>
                  <a:pt x="4785" y="7929"/>
                </a:cubicBezTo>
                <a:lnTo>
                  <a:pt x="4785" y="7914"/>
                </a:lnTo>
                <a:cubicBezTo>
                  <a:pt x="4785" y="7891"/>
                  <a:pt x="4767" y="7879"/>
                  <a:pt x="4749" y="7879"/>
                </a:cubicBezTo>
                <a:close/>
                <a:moveTo>
                  <a:pt x="1399" y="7902"/>
                </a:moveTo>
                <a:cubicBezTo>
                  <a:pt x="1386" y="7902"/>
                  <a:pt x="1374" y="7919"/>
                  <a:pt x="1386" y="7931"/>
                </a:cubicBezTo>
                <a:lnTo>
                  <a:pt x="1417" y="7962"/>
                </a:lnTo>
                <a:cubicBezTo>
                  <a:pt x="1420" y="7965"/>
                  <a:pt x="1424" y="7967"/>
                  <a:pt x="1428" y="7967"/>
                </a:cubicBezTo>
                <a:cubicBezTo>
                  <a:pt x="1441" y="7967"/>
                  <a:pt x="1453" y="7949"/>
                  <a:pt x="1441" y="7937"/>
                </a:cubicBezTo>
                <a:lnTo>
                  <a:pt x="1411" y="7907"/>
                </a:lnTo>
                <a:cubicBezTo>
                  <a:pt x="1408" y="7904"/>
                  <a:pt x="1403" y="7902"/>
                  <a:pt x="1399" y="7902"/>
                </a:cubicBezTo>
                <a:close/>
                <a:moveTo>
                  <a:pt x="23990" y="7907"/>
                </a:moveTo>
                <a:cubicBezTo>
                  <a:pt x="23945" y="7907"/>
                  <a:pt x="23945" y="7977"/>
                  <a:pt x="23990" y="7977"/>
                </a:cubicBezTo>
                <a:lnTo>
                  <a:pt x="24111" y="7977"/>
                </a:lnTo>
                <a:cubicBezTo>
                  <a:pt x="24111" y="7977"/>
                  <a:pt x="24111" y="7977"/>
                  <a:pt x="24112" y="7977"/>
                </a:cubicBezTo>
                <a:cubicBezTo>
                  <a:pt x="24156" y="7977"/>
                  <a:pt x="24155" y="7907"/>
                  <a:pt x="24111" y="7907"/>
                </a:cubicBezTo>
                <a:close/>
                <a:moveTo>
                  <a:pt x="16927" y="7951"/>
                </a:moveTo>
                <a:cubicBezTo>
                  <a:pt x="16906" y="7951"/>
                  <a:pt x="16907" y="7986"/>
                  <a:pt x="16928" y="7987"/>
                </a:cubicBezTo>
                <a:cubicBezTo>
                  <a:pt x="16952" y="7987"/>
                  <a:pt x="16952" y="7951"/>
                  <a:pt x="16928" y="7951"/>
                </a:cubicBezTo>
                <a:cubicBezTo>
                  <a:pt x="16928" y="7951"/>
                  <a:pt x="16928" y="7951"/>
                  <a:pt x="16927" y="7951"/>
                </a:cubicBezTo>
                <a:close/>
                <a:moveTo>
                  <a:pt x="11946" y="7867"/>
                </a:moveTo>
                <a:cubicBezTo>
                  <a:pt x="11927" y="7867"/>
                  <a:pt x="11907" y="7876"/>
                  <a:pt x="11899" y="7894"/>
                </a:cubicBezTo>
                <a:cubicBezTo>
                  <a:pt x="11894" y="7904"/>
                  <a:pt x="11888" y="7914"/>
                  <a:pt x="11883" y="7924"/>
                </a:cubicBezTo>
                <a:cubicBezTo>
                  <a:pt x="11871" y="7950"/>
                  <a:pt x="11877" y="7982"/>
                  <a:pt x="11903" y="7997"/>
                </a:cubicBezTo>
                <a:cubicBezTo>
                  <a:pt x="11911" y="8002"/>
                  <a:pt x="11920" y="8005"/>
                  <a:pt x="11929" y="8005"/>
                </a:cubicBezTo>
                <a:cubicBezTo>
                  <a:pt x="11948" y="8005"/>
                  <a:pt x="11967" y="7995"/>
                  <a:pt x="11975" y="7977"/>
                </a:cubicBezTo>
                <a:cubicBezTo>
                  <a:pt x="11982" y="7967"/>
                  <a:pt x="11987" y="7958"/>
                  <a:pt x="11991" y="7947"/>
                </a:cubicBezTo>
                <a:cubicBezTo>
                  <a:pt x="12005" y="7921"/>
                  <a:pt x="11999" y="7889"/>
                  <a:pt x="11972" y="7874"/>
                </a:cubicBezTo>
                <a:cubicBezTo>
                  <a:pt x="11964" y="7869"/>
                  <a:pt x="11955" y="7867"/>
                  <a:pt x="11946" y="7867"/>
                </a:cubicBezTo>
                <a:close/>
                <a:moveTo>
                  <a:pt x="23178" y="7906"/>
                </a:moveTo>
                <a:cubicBezTo>
                  <a:pt x="23173" y="7906"/>
                  <a:pt x="23167" y="7907"/>
                  <a:pt x="23162" y="7910"/>
                </a:cubicBezTo>
                <a:cubicBezTo>
                  <a:pt x="23129" y="7927"/>
                  <a:pt x="23095" y="7935"/>
                  <a:pt x="23058" y="7935"/>
                </a:cubicBezTo>
                <a:cubicBezTo>
                  <a:pt x="23053" y="7935"/>
                  <a:pt x="23049" y="7935"/>
                  <a:pt x="23044" y="7935"/>
                </a:cubicBezTo>
                <a:cubicBezTo>
                  <a:pt x="23043" y="7934"/>
                  <a:pt x="23042" y="7934"/>
                  <a:pt x="23041" y="7934"/>
                </a:cubicBezTo>
                <a:cubicBezTo>
                  <a:pt x="22998" y="7934"/>
                  <a:pt x="22999" y="8004"/>
                  <a:pt x="23044" y="8005"/>
                </a:cubicBezTo>
                <a:cubicBezTo>
                  <a:pt x="23049" y="8005"/>
                  <a:pt x="23054" y="8005"/>
                  <a:pt x="23060" y="8005"/>
                </a:cubicBezTo>
                <a:cubicBezTo>
                  <a:pt x="23108" y="8005"/>
                  <a:pt x="23155" y="7992"/>
                  <a:pt x="23197" y="7971"/>
                </a:cubicBezTo>
                <a:cubicBezTo>
                  <a:pt x="23233" y="7954"/>
                  <a:pt x="23211" y="7906"/>
                  <a:pt x="23178" y="7906"/>
                </a:cubicBezTo>
                <a:close/>
                <a:moveTo>
                  <a:pt x="10661" y="7919"/>
                </a:moveTo>
                <a:cubicBezTo>
                  <a:pt x="10653" y="7919"/>
                  <a:pt x="10645" y="7922"/>
                  <a:pt x="10638" y="7929"/>
                </a:cubicBezTo>
                <a:lnTo>
                  <a:pt x="10622" y="7945"/>
                </a:lnTo>
                <a:cubicBezTo>
                  <a:pt x="10597" y="7970"/>
                  <a:pt x="10621" y="8005"/>
                  <a:pt x="10648" y="8005"/>
                </a:cubicBezTo>
                <a:cubicBezTo>
                  <a:pt x="10656" y="8005"/>
                  <a:pt x="10665" y="8002"/>
                  <a:pt x="10672" y="7994"/>
                </a:cubicBezTo>
                <a:lnTo>
                  <a:pt x="10688" y="7979"/>
                </a:lnTo>
                <a:cubicBezTo>
                  <a:pt x="10712" y="7954"/>
                  <a:pt x="10688" y="7919"/>
                  <a:pt x="10661" y="7919"/>
                </a:cubicBezTo>
                <a:close/>
                <a:moveTo>
                  <a:pt x="8798" y="7965"/>
                </a:moveTo>
                <a:cubicBezTo>
                  <a:pt x="8794" y="7965"/>
                  <a:pt x="8790" y="7967"/>
                  <a:pt x="8786" y="7970"/>
                </a:cubicBezTo>
                <a:lnTo>
                  <a:pt x="8771" y="7986"/>
                </a:lnTo>
                <a:cubicBezTo>
                  <a:pt x="8757" y="7998"/>
                  <a:pt x="8769" y="8016"/>
                  <a:pt x="8783" y="8016"/>
                </a:cubicBezTo>
                <a:cubicBezTo>
                  <a:pt x="8787" y="8016"/>
                  <a:pt x="8791" y="8014"/>
                  <a:pt x="8795" y="8010"/>
                </a:cubicBezTo>
                <a:lnTo>
                  <a:pt x="8811" y="7994"/>
                </a:lnTo>
                <a:cubicBezTo>
                  <a:pt x="8824" y="7982"/>
                  <a:pt x="8812" y="7965"/>
                  <a:pt x="8798" y="7965"/>
                </a:cubicBezTo>
                <a:close/>
                <a:moveTo>
                  <a:pt x="1682" y="7945"/>
                </a:moveTo>
                <a:cubicBezTo>
                  <a:pt x="1674" y="7945"/>
                  <a:pt x="1666" y="7948"/>
                  <a:pt x="1659" y="7955"/>
                </a:cubicBezTo>
                <a:lnTo>
                  <a:pt x="1643" y="7971"/>
                </a:lnTo>
                <a:cubicBezTo>
                  <a:pt x="1618" y="7996"/>
                  <a:pt x="1642" y="8031"/>
                  <a:pt x="1668" y="8031"/>
                </a:cubicBezTo>
                <a:cubicBezTo>
                  <a:pt x="1676" y="8031"/>
                  <a:pt x="1685" y="8028"/>
                  <a:pt x="1692" y="8020"/>
                </a:cubicBezTo>
                <a:lnTo>
                  <a:pt x="1708" y="8005"/>
                </a:lnTo>
                <a:cubicBezTo>
                  <a:pt x="1734" y="7980"/>
                  <a:pt x="1710" y="7945"/>
                  <a:pt x="1682" y="7945"/>
                </a:cubicBezTo>
                <a:close/>
                <a:moveTo>
                  <a:pt x="18250" y="8014"/>
                </a:moveTo>
                <a:cubicBezTo>
                  <a:pt x="18246" y="8014"/>
                  <a:pt x="18242" y="8016"/>
                  <a:pt x="18238" y="8019"/>
                </a:cubicBezTo>
                <a:lnTo>
                  <a:pt x="18222" y="8035"/>
                </a:lnTo>
                <a:cubicBezTo>
                  <a:pt x="18209" y="8047"/>
                  <a:pt x="18222" y="8065"/>
                  <a:pt x="18236" y="8065"/>
                </a:cubicBezTo>
                <a:cubicBezTo>
                  <a:pt x="18240" y="8065"/>
                  <a:pt x="18244" y="8064"/>
                  <a:pt x="18247" y="8060"/>
                </a:cubicBezTo>
                <a:lnTo>
                  <a:pt x="18263" y="8045"/>
                </a:lnTo>
                <a:cubicBezTo>
                  <a:pt x="18276" y="8032"/>
                  <a:pt x="18264" y="8014"/>
                  <a:pt x="18250" y="8014"/>
                </a:cubicBezTo>
                <a:close/>
                <a:moveTo>
                  <a:pt x="11621" y="8015"/>
                </a:moveTo>
                <a:cubicBezTo>
                  <a:pt x="11575" y="8015"/>
                  <a:pt x="11575" y="8086"/>
                  <a:pt x="11621" y="8086"/>
                </a:cubicBezTo>
                <a:lnTo>
                  <a:pt x="11637" y="8086"/>
                </a:lnTo>
                <a:cubicBezTo>
                  <a:pt x="11683" y="8086"/>
                  <a:pt x="11683" y="8015"/>
                  <a:pt x="11637" y="8015"/>
                </a:cubicBezTo>
                <a:close/>
                <a:moveTo>
                  <a:pt x="12237" y="7971"/>
                </a:moveTo>
                <a:cubicBezTo>
                  <a:pt x="12214" y="7971"/>
                  <a:pt x="12192" y="7988"/>
                  <a:pt x="12185" y="8010"/>
                </a:cubicBezTo>
                <a:cubicBezTo>
                  <a:pt x="12178" y="8039"/>
                  <a:pt x="12194" y="8068"/>
                  <a:pt x="12223" y="8076"/>
                </a:cubicBezTo>
                <a:cubicBezTo>
                  <a:pt x="12237" y="8081"/>
                  <a:pt x="12252" y="8086"/>
                  <a:pt x="12267" y="8091"/>
                </a:cubicBezTo>
                <a:cubicBezTo>
                  <a:pt x="12271" y="8092"/>
                  <a:pt x="12276" y="8093"/>
                  <a:pt x="12280" y="8093"/>
                </a:cubicBezTo>
                <a:cubicBezTo>
                  <a:pt x="12303" y="8093"/>
                  <a:pt x="12326" y="8076"/>
                  <a:pt x="12333" y="8054"/>
                </a:cubicBezTo>
                <a:cubicBezTo>
                  <a:pt x="12340" y="8025"/>
                  <a:pt x="12323" y="7996"/>
                  <a:pt x="12296" y="7988"/>
                </a:cubicBezTo>
                <a:cubicBezTo>
                  <a:pt x="12280" y="7983"/>
                  <a:pt x="12266" y="7977"/>
                  <a:pt x="12251" y="7973"/>
                </a:cubicBezTo>
                <a:cubicBezTo>
                  <a:pt x="12246" y="7972"/>
                  <a:pt x="12242" y="7971"/>
                  <a:pt x="12237" y="7971"/>
                </a:cubicBezTo>
                <a:close/>
                <a:moveTo>
                  <a:pt x="9203" y="8056"/>
                </a:moveTo>
                <a:cubicBezTo>
                  <a:pt x="9189" y="8056"/>
                  <a:pt x="9178" y="8074"/>
                  <a:pt x="9190" y="8086"/>
                </a:cubicBezTo>
                <a:cubicBezTo>
                  <a:pt x="9196" y="8092"/>
                  <a:pt x="9201" y="8097"/>
                  <a:pt x="9206" y="8102"/>
                </a:cubicBezTo>
                <a:cubicBezTo>
                  <a:pt x="9209" y="8106"/>
                  <a:pt x="9213" y="8107"/>
                  <a:pt x="9217" y="8107"/>
                </a:cubicBezTo>
                <a:cubicBezTo>
                  <a:pt x="9230" y="8107"/>
                  <a:pt x="9242" y="8089"/>
                  <a:pt x="9230" y="8077"/>
                </a:cubicBezTo>
                <a:lnTo>
                  <a:pt x="9214" y="8061"/>
                </a:lnTo>
                <a:cubicBezTo>
                  <a:pt x="9210" y="8058"/>
                  <a:pt x="9206" y="8056"/>
                  <a:pt x="9203" y="8056"/>
                </a:cubicBezTo>
                <a:close/>
                <a:moveTo>
                  <a:pt x="22473" y="8038"/>
                </a:moveTo>
                <a:cubicBezTo>
                  <a:pt x="22427" y="8038"/>
                  <a:pt x="22427" y="8108"/>
                  <a:pt x="22473" y="8108"/>
                </a:cubicBezTo>
                <a:cubicBezTo>
                  <a:pt x="22518" y="8108"/>
                  <a:pt x="22518" y="8038"/>
                  <a:pt x="22473" y="8038"/>
                </a:cubicBezTo>
                <a:close/>
                <a:moveTo>
                  <a:pt x="22025" y="7973"/>
                </a:moveTo>
                <a:cubicBezTo>
                  <a:pt x="21984" y="7973"/>
                  <a:pt x="21947" y="8026"/>
                  <a:pt x="21984" y="8064"/>
                </a:cubicBezTo>
                <a:lnTo>
                  <a:pt x="22014" y="8094"/>
                </a:lnTo>
                <a:cubicBezTo>
                  <a:pt x="22026" y="8105"/>
                  <a:pt x="22038" y="8110"/>
                  <a:pt x="22050" y="8110"/>
                </a:cubicBezTo>
                <a:cubicBezTo>
                  <a:pt x="22091" y="8110"/>
                  <a:pt x="22128" y="8056"/>
                  <a:pt x="22091" y="8019"/>
                </a:cubicBezTo>
                <a:cubicBezTo>
                  <a:pt x="22080" y="8009"/>
                  <a:pt x="22070" y="7999"/>
                  <a:pt x="22061" y="7989"/>
                </a:cubicBezTo>
                <a:cubicBezTo>
                  <a:pt x="22050" y="7978"/>
                  <a:pt x="22037" y="7973"/>
                  <a:pt x="22025" y="7973"/>
                </a:cubicBezTo>
                <a:close/>
                <a:moveTo>
                  <a:pt x="3245" y="7989"/>
                </a:moveTo>
                <a:cubicBezTo>
                  <a:pt x="3240" y="7989"/>
                  <a:pt x="3235" y="7990"/>
                  <a:pt x="3230" y="7992"/>
                </a:cubicBezTo>
                <a:cubicBezTo>
                  <a:pt x="3214" y="7997"/>
                  <a:pt x="3200" y="8003"/>
                  <a:pt x="3185" y="8008"/>
                </a:cubicBezTo>
                <a:cubicBezTo>
                  <a:pt x="3158" y="8017"/>
                  <a:pt x="3141" y="8045"/>
                  <a:pt x="3148" y="8073"/>
                </a:cubicBezTo>
                <a:cubicBezTo>
                  <a:pt x="3154" y="8094"/>
                  <a:pt x="3177" y="8112"/>
                  <a:pt x="3200" y="8112"/>
                </a:cubicBezTo>
                <a:cubicBezTo>
                  <a:pt x="3205" y="8112"/>
                  <a:pt x="3210" y="8111"/>
                  <a:pt x="3214" y="8109"/>
                </a:cubicBezTo>
                <a:cubicBezTo>
                  <a:pt x="3230" y="8104"/>
                  <a:pt x="3245" y="8099"/>
                  <a:pt x="3258" y="8094"/>
                </a:cubicBezTo>
                <a:cubicBezTo>
                  <a:pt x="3287" y="8085"/>
                  <a:pt x="3303" y="8057"/>
                  <a:pt x="3295" y="8029"/>
                </a:cubicBezTo>
                <a:cubicBezTo>
                  <a:pt x="3289" y="8007"/>
                  <a:pt x="3267" y="7989"/>
                  <a:pt x="3245" y="7989"/>
                </a:cubicBezTo>
                <a:close/>
                <a:moveTo>
                  <a:pt x="7272" y="7915"/>
                </a:moveTo>
                <a:cubicBezTo>
                  <a:pt x="7264" y="7915"/>
                  <a:pt x="7256" y="7918"/>
                  <a:pt x="7249" y="7926"/>
                </a:cubicBezTo>
                <a:cubicBezTo>
                  <a:pt x="7208" y="7970"/>
                  <a:pt x="7166" y="8014"/>
                  <a:pt x="7126" y="8059"/>
                </a:cubicBezTo>
                <a:cubicBezTo>
                  <a:pt x="7102" y="8084"/>
                  <a:pt x="7125" y="8120"/>
                  <a:pt x="7151" y="8120"/>
                </a:cubicBezTo>
                <a:cubicBezTo>
                  <a:pt x="7160" y="8120"/>
                  <a:pt x="7168" y="8117"/>
                  <a:pt x="7175" y="8108"/>
                </a:cubicBezTo>
                <a:cubicBezTo>
                  <a:pt x="7216" y="8065"/>
                  <a:pt x="7258" y="8020"/>
                  <a:pt x="7299" y="7976"/>
                </a:cubicBezTo>
                <a:cubicBezTo>
                  <a:pt x="7323" y="7951"/>
                  <a:pt x="7299" y="7915"/>
                  <a:pt x="7272" y="7915"/>
                </a:cubicBezTo>
                <a:close/>
                <a:moveTo>
                  <a:pt x="6506" y="8062"/>
                </a:moveTo>
                <a:cubicBezTo>
                  <a:pt x="6462" y="8062"/>
                  <a:pt x="6461" y="8134"/>
                  <a:pt x="6506" y="8134"/>
                </a:cubicBezTo>
                <a:cubicBezTo>
                  <a:pt x="6506" y="8134"/>
                  <a:pt x="6507" y="8134"/>
                  <a:pt x="6507" y="8134"/>
                </a:cubicBezTo>
                <a:cubicBezTo>
                  <a:pt x="6552" y="8134"/>
                  <a:pt x="6552" y="8062"/>
                  <a:pt x="6506" y="8062"/>
                </a:cubicBezTo>
                <a:close/>
                <a:moveTo>
                  <a:pt x="9000" y="8022"/>
                </a:moveTo>
                <a:cubicBezTo>
                  <a:pt x="8973" y="8022"/>
                  <a:pt x="8946" y="8040"/>
                  <a:pt x="8946" y="8075"/>
                </a:cubicBezTo>
                <a:lnTo>
                  <a:pt x="8946" y="8091"/>
                </a:lnTo>
                <a:cubicBezTo>
                  <a:pt x="8946" y="8125"/>
                  <a:pt x="8973" y="8142"/>
                  <a:pt x="9000" y="8142"/>
                </a:cubicBezTo>
                <a:cubicBezTo>
                  <a:pt x="9027" y="8142"/>
                  <a:pt x="9054" y="8125"/>
                  <a:pt x="9054" y="8091"/>
                </a:cubicBezTo>
                <a:lnTo>
                  <a:pt x="9054" y="8075"/>
                </a:lnTo>
                <a:cubicBezTo>
                  <a:pt x="9054" y="8040"/>
                  <a:pt x="9027" y="8022"/>
                  <a:pt x="9000" y="8022"/>
                </a:cubicBezTo>
                <a:close/>
                <a:moveTo>
                  <a:pt x="24694" y="8058"/>
                </a:moveTo>
                <a:cubicBezTo>
                  <a:pt x="24688" y="8058"/>
                  <a:pt x="24682" y="8059"/>
                  <a:pt x="24676" y="8062"/>
                </a:cubicBezTo>
                <a:cubicBezTo>
                  <a:pt x="24666" y="8068"/>
                  <a:pt x="24658" y="8073"/>
                  <a:pt x="24647" y="8078"/>
                </a:cubicBezTo>
                <a:cubicBezTo>
                  <a:pt x="24612" y="8096"/>
                  <a:pt x="24633" y="8144"/>
                  <a:pt x="24665" y="8144"/>
                </a:cubicBezTo>
                <a:cubicBezTo>
                  <a:pt x="24670" y="8144"/>
                  <a:pt x="24676" y="8143"/>
                  <a:pt x="24682" y="8140"/>
                </a:cubicBezTo>
                <a:cubicBezTo>
                  <a:pt x="24692" y="8135"/>
                  <a:pt x="24702" y="8129"/>
                  <a:pt x="24712" y="8124"/>
                </a:cubicBezTo>
                <a:cubicBezTo>
                  <a:pt x="24748" y="8106"/>
                  <a:pt x="24727" y="8058"/>
                  <a:pt x="24694" y="8058"/>
                </a:cubicBezTo>
                <a:close/>
                <a:moveTo>
                  <a:pt x="2766" y="8037"/>
                </a:moveTo>
                <a:cubicBezTo>
                  <a:pt x="2739" y="8037"/>
                  <a:pt x="2712" y="8054"/>
                  <a:pt x="2712" y="8089"/>
                </a:cubicBezTo>
                <a:lnTo>
                  <a:pt x="2712" y="8104"/>
                </a:lnTo>
                <a:cubicBezTo>
                  <a:pt x="2712" y="8139"/>
                  <a:pt x="2739" y="8157"/>
                  <a:pt x="2766" y="8157"/>
                </a:cubicBezTo>
                <a:cubicBezTo>
                  <a:pt x="2793" y="8157"/>
                  <a:pt x="2820" y="8139"/>
                  <a:pt x="2820" y="8104"/>
                </a:cubicBezTo>
                <a:lnTo>
                  <a:pt x="2820" y="8089"/>
                </a:lnTo>
                <a:cubicBezTo>
                  <a:pt x="2819" y="8054"/>
                  <a:pt x="2792" y="8037"/>
                  <a:pt x="2766" y="8037"/>
                </a:cubicBezTo>
                <a:close/>
                <a:moveTo>
                  <a:pt x="8249" y="8082"/>
                </a:moveTo>
                <a:cubicBezTo>
                  <a:pt x="8221" y="8082"/>
                  <a:pt x="8198" y="8118"/>
                  <a:pt x="8223" y="8143"/>
                </a:cubicBezTo>
                <a:lnTo>
                  <a:pt x="8239" y="8159"/>
                </a:lnTo>
                <a:cubicBezTo>
                  <a:pt x="8246" y="8166"/>
                  <a:pt x="8254" y="8169"/>
                  <a:pt x="8262" y="8169"/>
                </a:cubicBezTo>
                <a:cubicBezTo>
                  <a:pt x="8290" y="8169"/>
                  <a:pt x="8314" y="8133"/>
                  <a:pt x="8289" y="8108"/>
                </a:cubicBezTo>
                <a:lnTo>
                  <a:pt x="8273" y="8093"/>
                </a:lnTo>
                <a:cubicBezTo>
                  <a:pt x="8266" y="8085"/>
                  <a:pt x="8257" y="8082"/>
                  <a:pt x="8249" y="8082"/>
                </a:cubicBezTo>
                <a:close/>
                <a:moveTo>
                  <a:pt x="13927" y="8072"/>
                </a:moveTo>
                <a:cubicBezTo>
                  <a:pt x="13903" y="8072"/>
                  <a:pt x="13879" y="8098"/>
                  <a:pt x="13893" y="8125"/>
                </a:cubicBezTo>
                <a:cubicBezTo>
                  <a:pt x="13899" y="8136"/>
                  <a:pt x="13904" y="8145"/>
                  <a:pt x="13909" y="8156"/>
                </a:cubicBezTo>
                <a:cubicBezTo>
                  <a:pt x="13916" y="8168"/>
                  <a:pt x="13926" y="8174"/>
                  <a:pt x="13937" y="8174"/>
                </a:cubicBezTo>
                <a:cubicBezTo>
                  <a:pt x="13960" y="8174"/>
                  <a:pt x="13984" y="8148"/>
                  <a:pt x="13970" y="8120"/>
                </a:cubicBezTo>
                <a:cubicBezTo>
                  <a:pt x="13964" y="8109"/>
                  <a:pt x="13959" y="8101"/>
                  <a:pt x="13954" y="8091"/>
                </a:cubicBezTo>
                <a:cubicBezTo>
                  <a:pt x="13948" y="8078"/>
                  <a:pt x="13937" y="8072"/>
                  <a:pt x="13927" y="8072"/>
                </a:cubicBezTo>
                <a:close/>
                <a:moveTo>
                  <a:pt x="13679" y="8062"/>
                </a:moveTo>
                <a:cubicBezTo>
                  <a:pt x="13667" y="8062"/>
                  <a:pt x="13655" y="8066"/>
                  <a:pt x="13644" y="8077"/>
                </a:cubicBezTo>
                <a:lnTo>
                  <a:pt x="13628" y="8093"/>
                </a:lnTo>
                <a:cubicBezTo>
                  <a:pt x="13590" y="8132"/>
                  <a:pt x="13626" y="8185"/>
                  <a:pt x="13667" y="8185"/>
                </a:cubicBezTo>
                <a:cubicBezTo>
                  <a:pt x="13679" y="8185"/>
                  <a:pt x="13692" y="8180"/>
                  <a:pt x="13703" y="8169"/>
                </a:cubicBezTo>
                <a:lnTo>
                  <a:pt x="13719" y="8153"/>
                </a:lnTo>
                <a:cubicBezTo>
                  <a:pt x="13756" y="8115"/>
                  <a:pt x="13720" y="8062"/>
                  <a:pt x="13679" y="8062"/>
                </a:cubicBezTo>
                <a:close/>
                <a:moveTo>
                  <a:pt x="13506" y="8119"/>
                </a:moveTo>
                <a:cubicBezTo>
                  <a:pt x="13493" y="8119"/>
                  <a:pt x="13480" y="8137"/>
                  <a:pt x="13492" y="8149"/>
                </a:cubicBezTo>
                <a:lnTo>
                  <a:pt x="13537" y="8193"/>
                </a:lnTo>
                <a:cubicBezTo>
                  <a:pt x="13541" y="8197"/>
                  <a:pt x="13545" y="8199"/>
                  <a:pt x="13550" y="8199"/>
                </a:cubicBezTo>
                <a:cubicBezTo>
                  <a:pt x="13563" y="8199"/>
                  <a:pt x="13575" y="8181"/>
                  <a:pt x="13561" y="8169"/>
                </a:cubicBezTo>
                <a:lnTo>
                  <a:pt x="13517" y="8124"/>
                </a:lnTo>
                <a:cubicBezTo>
                  <a:pt x="13514" y="8121"/>
                  <a:pt x="13510" y="8119"/>
                  <a:pt x="13506" y="8119"/>
                </a:cubicBezTo>
                <a:close/>
                <a:moveTo>
                  <a:pt x="405" y="8121"/>
                </a:moveTo>
                <a:cubicBezTo>
                  <a:pt x="397" y="8121"/>
                  <a:pt x="389" y="8125"/>
                  <a:pt x="382" y="8133"/>
                </a:cubicBezTo>
                <a:lnTo>
                  <a:pt x="366" y="8148"/>
                </a:lnTo>
                <a:cubicBezTo>
                  <a:pt x="341" y="8173"/>
                  <a:pt x="366" y="8208"/>
                  <a:pt x="393" y="8208"/>
                </a:cubicBezTo>
                <a:cubicBezTo>
                  <a:pt x="401" y="8208"/>
                  <a:pt x="409" y="8205"/>
                  <a:pt x="416" y="8197"/>
                </a:cubicBezTo>
                <a:lnTo>
                  <a:pt x="432" y="8182"/>
                </a:lnTo>
                <a:cubicBezTo>
                  <a:pt x="457" y="8157"/>
                  <a:pt x="432" y="8121"/>
                  <a:pt x="405" y="8121"/>
                </a:cubicBezTo>
                <a:close/>
                <a:moveTo>
                  <a:pt x="12944" y="8124"/>
                </a:moveTo>
                <a:cubicBezTo>
                  <a:pt x="12936" y="8124"/>
                  <a:pt x="12928" y="8127"/>
                  <a:pt x="12920" y="8135"/>
                </a:cubicBezTo>
                <a:lnTo>
                  <a:pt x="12905" y="8150"/>
                </a:lnTo>
                <a:cubicBezTo>
                  <a:pt x="12879" y="8175"/>
                  <a:pt x="12903" y="8211"/>
                  <a:pt x="12931" y="8211"/>
                </a:cubicBezTo>
                <a:cubicBezTo>
                  <a:pt x="12938" y="8211"/>
                  <a:pt x="12947" y="8208"/>
                  <a:pt x="12954" y="8201"/>
                </a:cubicBezTo>
                <a:lnTo>
                  <a:pt x="12970" y="8185"/>
                </a:lnTo>
                <a:cubicBezTo>
                  <a:pt x="12995" y="8159"/>
                  <a:pt x="12971" y="8124"/>
                  <a:pt x="12944" y="8124"/>
                </a:cubicBezTo>
                <a:close/>
                <a:moveTo>
                  <a:pt x="9836" y="8082"/>
                </a:moveTo>
                <a:cubicBezTo>
                  <a:pt x="9831" y="8082"/>
                  <a:pt x="9825" y="8083"/>
                  <a:pt x="9820" y="8085"/>
                </a:cubicBezTo>
                <a:cubicBezTo>
                  <a:pt x="9795" y="8096"/>
                  <a:pt x="9770" y="8104"/>
                  <a:pt x="9746" y="8115"/>
                </a:cubicBezTo>
                <a:cubicBezTo>
                  <a:pt x="9720" y="8125"/>
                  <a:pt x="9700" y="8150"/>
                  <a:pt x="9709" y="8181"/>
                </a:cubicBezTo>
                <a:cubicBezTo>
                  <a:pt x="9715" y="8201"/>
                  <a:pt x="9736" y="8220"/>
                  <a:pt x="9759" y="8220"/>
                </a:cubicBezTo>
                <a:cubicBezTo>
                  <a:pt x="9764" y="8220"/>
                  <a:pt x="9769" y="8219"/>
                  <a:pt x="9774" y="8217"/>
                </a:cubicBezTo>
                <a:cubicBezTo>
                  <a:pt x="9799" y="8207"/>
                  <a:pt x="9825" y="8197"/>
                  <a:pt x="9849" y="8187"/>
                </a:cubicBezTo>
                <a:cubicBezTo>
                  <a:pt x="9875" y="8177"/>
                  <a:pt x="9895" y="8151"/>
                  <a:pt x="9886" y="8122"/>
                </a:cubicBezTo>
                <a:cubicBezTo>
                  <a:pt x="9880" y="8102"/>
                  <a:pt x="9858" y="8082"/>
                  <a:pt x="9836" y="8082"/>
                </a:cubicBezTo>
                <a:close/>
                <a:moveTo>
                  <a:pt x="21195" y="8122"/>
                </a:moveTo>
                <a:cubicBezTo>
                  <a:pt x="21125" y="8122"/>
                  <a:pt x="21125" y="8229"/>
                  <a:pt x="21195" y="8229"/>
                </a:cubicBezTo>
                <a:cubicBezTo>
                  <a:pt x="21264" y="8229"/>
                  <a:pt x="21264" y="8122"/>
                  <a:pt x="21195" y="8122"/>
                </a:cubicBezTo>
                <a:close/>
                <a:moveTo>
                  <a:pt x="6026" y="8134"/>
                </a:moveTo>
                <a:cubicBezTo>
                  <a:pt x="5956" y="8135"/>
                  <a:pt x="5956" y="8240"/>
                  <a:pt x="6026" y="8240"/>
                </a:cubicBezTo>
                <a:cubicBezTo>
                  <a:pt x="6095" y="8240"/>
                  <a:pt x="6095" y="8134"/>
                  <a:pt x="6026" y="8134"/>
                </a:cubicBezTo>
                <a:close/>
                <a:moveTo>
                  <a:pt x="8030" y="8170"/>
                </a:moveTo>
                <a:cubicBezTo>
                  <a:pt x="7985" y="8170"/>
                  <a:pt x="7985" y="8240"/>
                  <a:pt x="8030" y="8240"/>
                </a:cubicBezTo>
                <a:lnTo>
                  <a:pt x="8046" y="8240"/>
                </a:lnTo>
                <a:cubicBezTo>
                  <a:pt x="8046" y="8240"/>
                  <a:pt x="8047" y="8240"/>
                  <a:pt x="8048" y="8240"/>
                </a:cubicBezTo>
                <a:cubicBezTo>
                  <a:pt x="8091" y="8240"/>
                  <a:pt x="8091" y="8170"/>
                  <a:pt x="8046" y="8170"/>
                </a:cubicBezTo>
                <a:close/>
                <a:moveTo>
                  <a:pt x="3891" y="8175"/>
                </a:moveTo>
                <a:cubicBezTo>
                  <a:pt x="3845" y="8175"/>
                  <a:pt x="3845" y="8246"/>
                  <a:pt x="3891" y="8246"/>
                </a:cubicBezTo>
                <a:lnTo>
                  <a:pt x="3921" y="8246"/>
                </a:lnTo>
                <a:cubicBezTo>
                  <a:pt x="3922" y="8246"/>
                  <a:pt x="3923" y="8246"/>
                  <a:pt x="3923" y="8246"/>
                </a:cubicBezTo>
                <a:cubicBezTo>
                  <a:pt x="3968" y="8246"/>
                  <a:pt x="3967" y="8176"/>
                  <a:pt x="3921" y="8175"/>
                </a:cubicBezTo>
                <a:close/>
                <a:moveTo>
                  <a:pt x="19259" y="8116"/>
                </a:moveTo>
                <a:cubicBezTo>
                  <a:pt x="19218" y="8116"/>
                  <a:pt x="19181" y="8170"/>
                  <a:pt x="19218" y="8207"/>
                </a:cubicBezTo>
                <a:lnTo>
                  <a:pt x="19263" y="8251"/>
                </a:lnTo>
                <a:cubicBezTo>
                  <a:pt x="19275" y="8263"/>
                  <a:pt x="19288" y="8268"/>
                  <a:pt x="19300" y="8268"/>
                </a:cubicBezTo>
                <a:cubicBezTo>
                  <a:pt x="19341" y="8268"/>
                  <a:pt x="19377" y="8215"/>
                  <a:pt x="19339" y="8177"/>
                </a:cubicBezTo>
                <a:lnTo>
                  <a:pt x="19295" y="8133"/>
                </a:lnTo>
                <a:cubicBezTo>
                  <a:pt x="19284" y="8121"/>
                  <a:pt x="19271" y="8116"/>
                  <a:pt x="19259" y="8116"/>
                </a:cubicBezTo>
                <a:close/>
                <a:moveTo>
                  <a:pt x="795" y="8167"/>
                </a:moveTo>
                <a:cubicBezTo>
                  <a:pt x="784" y="8167"/>
                  <a:pt x="774" y="8173"/>
                  <a:pt x="767" y="8186"/>
                </a:cubicBezTo>
                <a:cubicBezTo>
                  <a:pt x="762" y="8196"/>
                  <a:pt x="757" y="8206"/>
                  <a:pt x="751" y="8216"/>
                </a:cubicBezTo>
                <a:cubicBezTo>
                  <a:pt x="737" y="8244"/>
                  <a:pt x="761" y="8269"/>
                  <a:pt x="784" y="8269"/>
                </a:cubicBezTo>
                <a:cubicBezTo>
                  <a:pt x="795" y="8269"/>
                  <a:pt x="806" y="8264"/>
                  <a:pt x="812" y="8251"/>
                </a:cubicBezTo>
                <a:cubicBezTo>
                  <a:pt x="817" y="8240"/>
                  <a:pt x="823" y="8232"/>
                  <a:pt x="828" y="8222"/>
                </a:cubicBezTo>
                <a:cubicBezTo>
                  <a:pt x="842" y="8193"/>
                  <a:pt x="818" y="8167"/>
                  <a:pt x="795" y="8167"/>
                </a:cubicBezTo>
                <a:close/>
                <a:moveTo>
                  <a:pt x="7520" y="8199"/>
                </a:moveTo>
                <a:cubicBezTo>
                  <a:pt x="7475" y="8199"/>
                  <a:pt x="7474" y="8270"/>
                  <a:pt x="7520" y="8270"/>
                </a:cubicBezTo>
                <a:cubicBezTo>
                  <a:pt x="7566" y="8270"/>
                  <a:pt x="7566" y="8199"/>
                  <a:pt x="7520" y="8199"/>
                </a:cubicBezTo>
                <a:close/>
                <a:moveTo>
                  <a:pt x="11900" y="8140"/>
                </a:moveTo>
                <a:cubicBezTo>
                  <a:pt x="11873" y="8140"/>
                  <a:pt x="11846" y="8158"/>
                  <a:pt x="11846" y="8192"/>
                </a:cubicBezTo>
                <a:lnTo>
                  <a:pt x="11846" y="8223"/>
                </a:lnTo>
                <a:cubicBezTo>
                  <a:pt x="11846" y="8257"/>
                  <a:pt x="11873" y="8274"/>
                  <a:pt x="11900" y="8274"/>
                </a:cubicBezTo>
                <a:cubicBezTo>
                  <a:pt x="11927" y="8274"/>
                  <a:pt x="11953" y="8257"/>
                  <a:pt x="11953" y="8223"/>
                </a:cubicBezTo>
                <a:lnTo>
                  <a:pt x="11953" y="8192"/>
                </a:lnTo>
                <a:cubicBezTo>
                  <a:pt x="11953" y="8158"/>
                  <a:pt x="11927" y="8140"/>
                  <a:pt x="11900" y="8140"/>
                </a:cubicBezTo>
                <a:close/>
                <a:moveTo>
                  <a:pt x="16313" y="8203"/>
                </a:moveTo>
                <a:cubicBezTo>
                  <a:pt x="16295" y="8203"/>
                  <a:pt x="16278" y="8214"/>
                  <a:pt x="16278" y="8237"/>
                </a:cubicBezTo>
                <a:lnTo>
                  <a:pt x="16278" y="8253"/>
                </a:lnTo>
                <a:cubicBezTo>
                  <a:pt x="16277" y="8276"/>
                  <a:pt x="16295" y="8287"/>
                  <a:pt x="16313" y="8287"/>
                </a:cubicBezTo>
                <a:cubicBezTo>
                  <a:pt x="16330" y="8287"/>
                  <a:pt x="16348" y="8276"/>
                  <a:pt x="16348" y="8253"/>
                </a:cubicBezTo>
                <a:lnTo>
                  <a:pt x="16348" y="8237"/>
                </a:lnTo>
                <a:cubicBezTo>
                  <a:pt x="16348" y="8214"/>
                  <a:pt x="16330" y="8203"/>
                  <a:pt x="16313" y="8203"/>
                </a:cubicBezTo>
                <a:close/>
                <a:moveTo>
                  <a:pt x="9460" y="8252"/>
                </a:moveTo>
                <a:cubicBezTo>
                  <a:pt x="9443" y="8252"/>
                  <a:pt x="9432" y="8275"/>
                  <a:pt x="9450" y="8284"/>
                </a:cubicBezTo>
                <a:cubicBezTo>
                  <a:pt x="9460" y="8290"/>
                  <a:pt x="9469" y="8295"/>
                  <a:pt x="9480" y="8300"/>
                </a:cubicBezTo>
                <a:cubicBezTo>
                  <a:pt x="9483" y="8302"/>
                  <a:pt x="9486" y="8302"/>
                  <a:pt x="9489" y="8302"/>
                </a:cubicBezTo>
                <a:cubicBezTo>
                  <a:pt x="9505" y="8302"/>
                  <a:pt x="9515" y="8279"/>
                  <a:pt x="9499" y="8270"/>
                </a:cubicBezTo>
                <a:cubicBezTo>
                  <a:pt x="9488" y="8265"/>
                  <a:pt x="9479" y="8259"/>
                  <a:pt x="9468" y="8254"/>
                </a:cubicBezTo>
                <a:cubicBezTo>
                  <a:pt x="9465" y="8253"/>
                  <a:pt x="9462" y="8252"/>
                  <a:pt x="9460" y="8252"/>
                </a:cubicBezTo>
                <a:close/>
                <a:moveTo>
                  <a:pt x="3531" y="8235"/>
                </a:moveTo>
                <a:cubicBezTo>
                  <a:pt x="3486" y="8235"/>
                  <a:pt x="3486" y="8306"/>
                  <a:pt x="3531" y="8306"/>
                </a:cubicBezTo>
                <a:cubicBezTo>
                  <a:pt x="3577" y="8306"/>
                  <a:pt x="3577" y="8235"/>
                  <a:pt x="3531" y="8235"/>
                </a:cubicBezTo>
                <a:close/>
                <a:moveTo>
                  <a:pt x="7648" y="8233"/>
                </a:moveTo>
                <a:cubicBezTo>
                  <a:pt x="7643" y="8233"/>
                  <a:pt x="7637" y="8234"/>
                  <a:pt x="7631" y="8237"/>
                </a:cubicBezTo>
                <a:cubicBezTo>
                  <a:pt x="7620" y="8243"/>
                  <a:pt x="7611" y="8248"/>
                  <a:pt x="7601" y="8253"/>
                </a:cubicBezTo>
                <a:cubicBezTo>
                  <a:pt x="7565" y="8271"/>
                  <a:pt x="7587" y="8318"/>
                  <a:pt x="7620" y="8318"/>
                </a:cubicBezTo>
                <a:cubicBezTo>
                  <a:pt x="7625" y="8318"/>
                  <a:pt x="7631" y="8317"/>
                  <a:pt x="7636" y="8314"/>
                </a:cubicBezTo>
                <a:cubicBezTo>
                  <a:pt x="7647" y="8309"/>
                  <a:pt x="7656" y="8303"/>
                  <a:pt x="7667" y="8298"/>
                </a:cubicBezTo>
                <a:cubicBezTo>
                  <a:pt x="7701" y="8280"/>
                  <a:pt x="7680" y="8233"/>
                  <a:pt x="7648" y="8233"/>
                </a:cubicBezTo>
                <a:close/>
                <a:moveTo>
                  <a:pt x="20412" y="8195"/>
                </a:moveTo>
                <a:cubicBezTo>
                  <a:pt x="20400" y="8195"/>
                  <a:pt x="20387" y="8200"/>
                  <a:pt x="20376" y="8211"/>
                </a:cubicBezTo>
                <a:lnTo>
                  <a:pt x="20346" y="8240"/>
                </a:lnTo>
                <a:cubicBezTo>
                  <a:pt x="20308" y="8279"/>
                  <a:pt x="20344" y="8332"/>
                  <a:pt x="20386" y="8332"/>
                </a:cubicBezTo>
                <a:cubicBezTo>
                  <a:pt x="20398" y="8332"/>
                  <a:pt x="20410" y="8328"/>
                  <a:pt x="20421" y="8317"/>
                </a:cubicBezTo>
                <a:lnTo>
                  <a:pt x="20450" y="8287"/>
                </a:lnTo>
                <a:cubicBezTo>
                  <a:pt x="20489" y="8249"/>
                  <a:pt x="20454" y="8195"/>
                  <a:pt x="20412" y="8195"/>
                </a:cubicBezTo>
                <a:close/>
                <a:moveTo>
                  <a:pt x="13589" y="8247"/>
                </a:moveTo>
                <a:cubicBezTo>
                  <a:pt x="13572" y="8247"/>
                  <a:pt x="13554" y="8258"/>
                  <a:pt x="13554" y="8281"/>
                </a:cubicBezTo>
                <a:lnTo>
                  <a:pt x="13554" y="8312"/>
                </a:lnTo>
                <a:cubicBezTo>
                  <a:pt x="13554" y="8335"/>
                  <a:pt x="13572" y="8346"/>
                  <a:pt x="13589" y="8346"/>
                </a:cubicBezTo>
                <a:cubicBezTo>
                  <a:pt x="13607" y="8346"/>
                  <a:pt x="13624" y="8335"/>
                  <a:pt x="13624" y="8312"/>
                </a:cubicBezTo>
                <a:lnTo>
                  <a:pt x="13624" y="8281"/>
                </a:lnTo>
                <a:cubicBezTo>
                  <a:pt x="13624" y="8258"/>
                  <a:pt x="13607" y="8247"/>
                  <a:pt x="13589" y="8247"/>
                </a:cubicBezTo>
                <a:close/>
                <a:moveTo>
                  <a:pt x="15677" y="8259"/>
                </a:moveTo>
                <a:cubicBezTo>
                  <a:pt x="15666" y="8259"/>
                  <a:pt x="15656" y="8264"/>
                  <a:pt x="15649" y="8277"/>
                </a:cubicBezTo>
                <a:cubicBezTo>
                  <a:pt x="15644" y="8288"/>
                  <a:pt x="15639" y="8297"/>
                  <a:pt x="15634" y="8307"/>
                </a:cubicBezTo>
                <a:cubicBezTo>
                  <a:pt x="15620" y="8335"/>
                  <a:pt x="15645" y="8361"/>
                  <a:pt x="15668" y="8361"/>
                </a:cubicBezTo>
                <a:cubicBezTo>
                  <a:pt x="15678" y="8361"/>
                  <a:pt x="15688" y="8356"/>
                  <a:pt x="15694" y="8343"/>
                </a:cubicBezTo>
                <a:cubicBezTo>
                  <a:pt x="15701" y="8333"/>
                  <a:pt x="15706" y="8323"/>
                  <a:pt x="15710" y="8313"/>
                </a:cubicBezTo>
                <a:cubicBezTo>
                  <a:pt x="15724" y="8285"/>
                  <a:pt x="15700" y="8259"/>
                  <a:pt x="15677" y="8259"/>
                </a:cubicBezTo>
                <a:close/>
                <a:moveTo>
                  <a:pt x="15106" y="8245"/>
                </a:moveTo>
                <a:cubicBezTo>
                  <a:pt x="15097" y="8245"/>
                  <a:pt x="15087" y="8246"/>
                  <a:pt x="15078" y="8250"/>
                </a:cubicBezTo>
                <a:cubicBezTo>
                  <a:pt x="15051" y="8260"/>
                  <a:pt x="15032" y="8285"/>
                  <a:pt x="15042" y="8316"/>
                </a:cubicBezTo>
                <a:cubicBezTo>
                  <a:pt x="15047" y="8337"/>
                  <a:pt x="15069" y="8355"/>
                  <a:pt x="15092" y="8355"/>
                </a:cubicBezTo>
                <a:cubicBezTo>
                  <a:pt x="15096" y="8355"/>
                  <a:pt x="15099" y="8354"/>
                  <a:pt x="15102" y="8354"/>
                </a:cubicBezTo>
                <a:cubicBezTo>
                  <a:pt x="15113" y="8362"/>
                  <a:pt x="15126" y="8368"/>
                  <a:pt x="15139" y="8368"/>
                </a:cubicBezTo>
                <a:cubicBezTo>
                  <a:pt x="15147" y="8368"/>
                  <a:pt x="15156" y="8365"/>
                  <a:pt x="15164" y="8361"/>
                </a:cubicBezTo>
                <a:cubicBezTo>
                  <a:pt x="15188" y="8348"/>
                  <a:pt x="15201" y="8313"/>
                  <a:pt x="15184" y="8288"/>
                </a:cubicBezTo>
                <a:cubicBezTo>
                  <a:pt x="15165" y="8263"/>
                  <a:pt x="15136" y="8245"/>
                  <a:pt x="15106" y="8245"/>
                </a:cubicBezTo>
                <a:close/>
                <a:moveTo>
                  <a:pt x="10946" y="8269"/>
                </a:moveTo>
                <a:cubicBezTo>
                  <a:pt x="10940" y="8269"/>
                  <a:pt x="10934" y="8271"/>
                  <a:pt x="10928" y="8275"/>
                </a:cubicBezTo>
                <a:cubicBezTo>
                  <a:pt x="10914" y="8285"/>
                  <a:pt x="10898" y="8296"/>
                  <a:pt x="10884" y="8305"/>
                </a:cubicBezTo>
                <a:cubicBezTo>
                  <a:pt x="10852" y="8327"/>
                  <a:pt x="10872" y="8373"/>
                  <a:pt x="10901" y="8373"/>
                </a:cubicBezTo>
                <a:cubicBezTo>
                  <a:pt x="10907" y="8373"/>
                  <a:pt x="10913" y="8371"/>
                  <a:pt x="10919" y="8366"/>
                </a:cubicBezTo>
                <a:cubicBezTo>
                  <a:pt x="10933" y="8356"/>
                  <a:pt x="10949" y="8345"/>
                  <a:pt x="10963" y="8337"/>
                </a:cubicBezTo>
                <a:cubicBezTo>
                  <a:pt x="10996" y="8316"/>
                  <a:pt x="10976" y="8269"/>
                  <a:pt x="10946" y="8269"/>
                </a:cubicBezTo>
                <a:close/>
                <a:moveTo>
                  <a:pt x="7251" y="8260"/>
                </a:moveTo>
                <a:cubicBezTo>
                  <a:pt x="7226" y="8260"/>
                  <a:pt x="7201" y="8285"/>
                  <a:pt x="7218" y="8312"/>
                </a:cubicBezTo>
                <a:cubicBezTo>
                  <a:pt x="7229" y="8327"/>
                  <a:pt x="7238" y="8342"/>
                  <a:pt x="7249" y="8356"/>
                </a:cubicBezTo>
                <a:cubicBezTo>
                  <a:pt x="7256" y="8368"/>
                  <a:pt x="7268" y="8373"/>
                  <a:pt x="7279" y="8373"/>
                </a:cubicBezTo>
                <a:cubicBezTo>
                  <a:pt x="7304" y="8373"/>
                  <a:pt x="7328" y="8348"/>
                  <a:pt x="7310" y="8321"/>
                </a:cubicBezTo>
                <a:cubicBezTo>
                  <a:pt x="7300" y="8305"/>
                  <a:pt x="7290" y="8291"/>
                  <a:pt x="7280" y="8276"/>
                </a:cubicBezTo>
                <a:cubicBezTo>
                  <a:pt x="7272" y="8265"/>
                  <a:pt x="7262" y="8260"/>
                  <a:pt x="7251" y="8260"/>
                </a:cubicBezTo>
                <a:close/>
                <a:moveTo>
                  <a:pt x="12817" y="8296"/>
                </a:moveTo>
                <a:cubicBezTo>
                  <a:pt x="12799" y="8296"/>
                  <a:pt x="12781" y="8307"/>
                  <a:pt x="12781" y="8329"/>
                </a:cubicBezTo>
                <a:lnTo>
                  <a:pt x="12781" y="8345"/>
                </a:lnTo>
                <a:cubicBezTo>
                  <a:pt x="12781" y="8368"/>
                  <a:pt x="12799" y="8380"/>
                  <a:pt x="12817" y="8380"/>
                </a:cubicBezTo>
                <a:cubicBezTo>
                  <a:pt x="12834" y="8380"/>
                  <a:pt x="12852" y="8368"/>
                  <a:pt x="12852" y="8345"/>
                </a:cubicBezTo>
                <a:lnTo>
                  <a:pt x="12852" y="8329"/>
                </a:lnTo>
                <a:cubicBezTo>
                  <a:pt x="12852" y="8307"/>
                  <a:pt x="12834" y="8296"/>
                  <a:pt x="12817" y="8296"/>
                </a:cubicBezTo>
                <a:close/>
                <a:moveTo>
                  <a:pt x="17544" y="8373"/>
                </a:moveTo>
                <a:cubicBezTo>
                  <a:pt x="17520" y="8373"/>
                  <a:pt x="17520" y="8408"/>
                  <a:pt x="17544" y="8408"/>
                </a:cubicBezTo>
                <a:cubicBezTo>
                  <a:pt x="17566" y="8408"/>
                  <a:pt x="17566" y="8373"/>
                  <a:pt x="17544" y="8373"/>
                </a:cubicBezTo>
                <a:close/>
                <a:moveTo>
                  <a:pt x="13290" y="8335"/>
                </a:moveTo>
                <a:cubicBezTo>
                  <a:pt x="13262" y="8335"/>
                  <a:pt x="13238" y="8371"/>
                  <a:pt x="13263" y="8395"/>
                </a:cubicBezTo>
                <a:lnTo>
                  <a:pt x="13279" y="8411"/>
                </a:lnTo>
                <a:cubicBezTo>
                  <a:pt x="13286" y="8419"/>
                  <a:pt x="13294" y="8422"/>
                  <a:pt x="13302" y="8422"/>
                </a:cubicBezTo>
                <a:cubicBezTo>
                  <a:pt x="13329" y="8422"/>
                  <a:pt x="13354" y="8387"/>
                  <a:pt x="13329" y="8361"/>
                </a:cubicBezTo>
                <a:lnTo>
                  <a:pt x="13313" y="8345"/>
                </a:lnTo>
                <a:cubicBezTo>
                  <a:pt x="13306" y="8338"/>
                  <a:pt x="13298" y="8335"/>
                  <a:pt x="13290" y="8335"/>
                </a:cubicBezTo>
                <a:close/>
                <a:moveTo>
                  <a:pt x="2239" y="8400"/>
                </a:moveTo>
                <a:cubicBezTo>
                  <a:pt x="2215" y="8400"/>
                  <a:pt x="2215" y="8434"/>
                  <a:pt x="2239" y="8434"/>
                </a:cubicBezTo>
                <a:lnTo>
                  <a:pt x="2255" y="8434"/>
                </a:lnTo>
                <a:cubicBezTo>
                  <a:pt x="2277" y="8434"/>
                  <a:pt x="2277" y="8401"/>
                  <a:pt x="2255" y="8400"/>
                </a:cubicBezTo>
                <a:close/>
                <a:moveTo>
                  <a:pt x="8709" y="8319"/>
                </a:moveTo>
                <a:cubicBezTo>
                  <a:pt x="8667" y="8319"/>
                  <a:pt x="8631" y="8372"/>
                  <a:pt x="8668" y="8410"/>
                </a:cubicBezTo>
                <a:cubicBezTo>
                  <a:pt x="8673" y="8416"/>
                  <a:pt x="8679" y="8421"/>
                  <a:pt x="8684" y="8426"/>
                </a:cubicBezTo>
                <a:cubicBezTo>
                  <a:pt x="8695" y="8437"/>
                  <a:pt x="8707" y="8441"/>
                  <a:pt x="8719" y="8441"/>
                </a:cubicBezTo>
                <a:cubicBezTo>
                  <a:pt x="8760" y="8441"/>
                  <a:pt x="8797" y="8388"/>
                  <a:pt x="8760" y="8350"/>
                </a:cubicBezTo>
                <a:lnTo>
                  <a:pt x="8745" y="8335"/>
                </a:lnTo>
                <a:cubicBezTo>
                  <a:pt x="8733" y="8324"/>
                  <a:pt x="8721" y="8319"/>
                  <a:pt x="8709" y="8319"/>
                </a:cubicBezTo>
                <a:close/>
                <a:moveTo>
                  <a:pt x="8211" y="8381"/>
                </a:moveTo>
                <a:cubicBezTo>
                  <a:pt x="8165" y="8381"/>
                  <a:pt x="8165" y="8452"/>
                  <a:pt x="8211" y="8452"/>
                </a:cubicBezTo>
                <a:cubicBezTo>
                  <a:pt x="8212" y="8452"/>
                  <a:pt x="8212" y="8452"/>
                  <a:pt x="8212" y="8452"/>
                </a:cubicBezTo>
                <a:cubicBezTo>
                  <a:pt x="8257" y="8452"/>
                  <a:pt x="8257" y="8381"/>
                  <a:pt x="8211" y="8381"/>
                </a:cubicBezTo>
                <a:close/>
                <a:moveTo>
                  <a:pt x="13114" y="8385"/>
                </a:moveTo>
                <a:cubicBezTo>
                  <a:pt x="13068" y="8385"/>
                  <a:pt x="13068" y="8455"/>
                  <a:pt x="13114" y="8455"/>
                </a:cubicBezTo>
                <a:cubicBezTo>
                  <a:pt x="13115" y="8455"/>
                  <a:pt x="13115" y="8455"/>
                  <a:pt x="13116" y="8455"/>
                </a:cubicBezTo>
                <a:cubicBezTo>
                  <a:pt x="13158" y="8455"/>
                  <a:pt x="13160" y="8385"/>
                  <a:pt x="13114" y="8385"/>
                </a:cubicBezTo>
                <a:close/>
                <a:moveTo>
                  <a:pt x="1790" y="8411"/>
                </a:moveTo>
                <a:cubicBezTo>
                  <a:pt x="1777" y="8411"/>
                  <a:pt x="1765" y="8430"/>
                  <a:pt x="1776" y="8443"/>
                </a:cubicBezTo>
                <a:cubicBezTo>
                  <a:pt x="1784" y="8453"/>
                  <a:pt x="1797" y="8458"/>
                  <a:pt x="1810" y="8458"/>
                </a:cubicBezTo>
                <a:cubicBezTo>
                  <a:pt x="1823" y="8458"/>
                  <a:pt x="1835" y="8453"/>
                  <a:pt x="1844" y="8444"/>
                </a:cubicBezTo>
                <a:cubicBezTo>
                  <a:pt x="1856" y="8431"/>
                  <a:pt x="1845" y="8413"/>
                  <a:pt x="1832" y="8413"/>
                </a:cubicBezTo>
                <a:cubicBezTo>
                  <a:pt x="1828" y="8413"/>
                  <a:pt x="1824" y="8415"/>
                  <a:pt x="1820" y="8418"/>
                </a:cubicBezTo>
                <a:cubicBezTo>
                  <a:pt x="1817" y="8422"/>
                  <a:pt x="1814" y="8423"/>
                  <a:pt x="1811" y="8423"/>
                </a:cubicBezTo>
                <a:cubicBezTo>
                  <a:pt x="1807" y="8423"/>
                  <a:pt x="1804" y="8421"/>
                  <a:pt x="1801" y="8417"/>
                </a:cubicBezTo>
                <a:cubicBezTo>
                  <a:pt x="1798" y="8413"/>
                  <a:pt x="1794" y="8411"/>
                  <a:pt x="1790" y="8411"/>
                </a:cubicBezTo>
                <a:close/>
                <a:moveTo>
                  <a:pt x="10405" y="8373"/>
                </a:moveTo>
                <a:cubicBezTo>
                  <a:pt x="10402" y="8373"/>
                  <a:pt x="10399" y="8374"/>
                  <a:pt x="10396" y="8374"/>
                </a:cubicBezTo>
                <a:cubicBezTo>
                  <a:pt x="10376" y="8380"/>
                  <a:pt x="10356" y="8385"/>
                  <a:pt x="10335" y="8389"/>
                </a:cubicBezTo>
                <a:cubicBezTo>
                  <a:pt x="10294" y="8399"/>
                  <a:pt x="10306" y="8459"/>
                  <a:pt x="10344" y="8459"/>
                </a:cubicBezTo>
                <a:cubicBezTo>
                  <a:pt x="10347" y="8459"/>
                  <a:pt x="10350" y="8458"/>
                  <a:pt x="10354" y="8457"/>
                </a:cubicBezTo>
                <a:cubicBezTo>
                  <a:pt x="10374" y="8452"/>
                  <a:pt x="10392" y="8447"/>
                  <a:pt x="10413" y="8443"/>
                </a:cubicBezTo>
                <a:cubicBezTo>
                  <a:pt x="10455" y="8433"/>
                  <a:pt x="10442" y="8373"/>
                  <a:pt x="10405" y="8373"/>
                </a:cubicBezTo>
                <a:close/>
                <a:moveTo>
                  <a:pt x="8405" y="8364"/>
                </a:moveTo>
                <a:cubicBezTo>
                  <a:pt x="8335" y="8364"/>
                  <a:pt x="8335" y="8471"/>
                  <a:pt x="8405" y="8471"/>
                </a:cubicBezTo>
                <a:lnTo>
                  <a:pt x="8421" y="8471"/>
                </a:lnTo>
                <a:cubicBezTo>
                  <a:pt x="8490" y="8471"/>
                  <a:pt x="8490" y="8364"/>
                  <a:pt x="8421" y="8364"/>
                </a:cubicBezTo>
                <a:close/>
                <a:moveTo>
                  <a:pt x="16748" y="8350"/>
                </a:moveTo>
                <a:cubicBezTo>
                  <a:pt x="16729" y="8350"/>
                  <a:pt x="16710" y="8360"/>
                  <a:pt x="16701" y="8377"/>
                </a:cubicBezTo>
                <a:cubicBezTo>
                  <a:pt x="16685" y="8403"/>
                  <a:pt x="16696" y="8434"/>
                  <a:pt x="16720" y="8450"/>
                </a:cubicBezTo>
                <a:cubicBezTo>
                  <a:pt x="16736" y="8460"/>
                  <a:pt x="16750" y="8470"/>
                  <a:pt x="16765" y="8480"/>
                </a:cubicBezTo>
                <a:cubicBezTo>
                  <a:pt x="16773" y="8485"/>
                  <a:pt x="16782" y="8488"/>
                  <a:pt x="16791" y="8488"/>
                </a:cubicBezTo>
                <a:cubicBezTo>
                  <a:pt x="16810" y="8488"/>
                  <a:pt x="16829" y="8477"/>
                  <a:pt x="16838" y="8460"/>
                </a:cubicBezTo>
                <a:cubicBezTo>
                  <a:pt x="16854" y="8434"/>
                  <a:pt x="16844" y="8403"/>
                  <a:pt x="16818" y="8387"/>
                </a:cubicBezTo>
                <a:cubicBezTo>
                  <a:pt x="16803" y="8377"/>
                  <a:pt x="16788" y="8368"/>
                  <a:pt x="16774" y="8358"/>
                </a:cubicBezTo>
                <a:cubicBezTo>
                  <a:pt x="16767" y="8353"/>
                  <a:pt x="16757" y="8350"/>
                  <a:pt x="16748" y="8350"/>
                </a:cubicBezTo>
                <a:close/>
                <a:moveTo>
                  <a:pt x="4705" y="8402"/>
                </a:moveTo>
                <a:cubicBezTo>
                  <a:pt x="4672" y="8402"/>
                  <a:pt x="4650" y="8450"/>
                  <a:pt x="4686" y="8468"/>
                </a:cubicBezTo>
                <a:cubicBezTo>
                  <a:pt x="4697" y="8473"/>
                  <a:pt x="4706" y="8478"/>
                  <a:pt x="4717" y="8483"/>
                </a:cubicBezTo>
                <a:cubicBezTo>
                  <a:pt x="4722" y="8486"/>
                  <a:pt x="4728" y="8488"/>
                  <a:pt x="4733" y="8488"/>
                </a:cubicBezTo>
                <a:cubicBezTo>
                  <a:pt x="4764" y="8488"/>
                  <a:pt x="4786" y="8440"/>
                  <a:pt x="4751" y="8422"/>
                </a:cubicBezTo>
                <a:cubicBezTo>
                  <a:pt x="4741" y="8416"/>
                  <a:pt x="4732" y="8411"/>
                  <a:pt x="4722" y="8406"/>
                </a:cubicBezTo>
                <a:cubicBezTo>
                  <a:pt x="4716" y="8403"/>
                  <a:pt x="4710" y="8402"/>
                  <a:pt x="4705" y="8402"/>
                </a:cubicBezTo>
                <a:close/>
                <a:moveTo>
                  <a:pt x="24277" y="8388"/>
                </a:moveTo>
                <a:cubicBezTo>
                  <a:pt x="24254" y="8388"/>
                  <a:pt x="24230" y="8413"/>
                  <a:pt x="24244" y="8442"/>
                </a:cubicBezTo>
                <a:cubicBezTo>
                  <a:pt x="24249" y="8452"/>
                  <a:pt x="24254" y="8460"/>
                  <a:pt x="24259" y="8471"/>
                </a:cubicBezTo>
                <a:cubicBezTo>
                  <a:pt x="24266" y="8484"/>
                  <a:pt x="24276" y="8489"/>
                  <a:pt x="24287" y="8489"/>
                </a:cubicBezTo>
                <a:cubicBezTo>
                  <a:pt x="24310" y="8489"/>
                  <a:pt x="24334" y="8464"/>
                  <a:pt x="24320" y="8436"/>
                </a:cubicBezTo>
                <a:cubicBezTo>
                  <a:pt x="24315" y="8426"/>
                  <a:pt x="24310" y="8416"/>
                  <a:pt x="24305" y="8406"/>
                </a:cubicBezTo>
                <a:cubicBezTo>
                  <a:pt x="24298" y="8393"/>
                  <a:pt x="24288" y="8388"/>
                  <a:pt x="24277" y="8388"/>
                </a:cubicBezTo>
                <a:close/>
                <a:moveTo>
                  <a:pt x="5852" y="8407"/>
                </a:moveTo>
                <a:cubicBezTo>
                  <a:pt x="5834" y="8407"/>
                  <a:pt x="5817" y="8418"/>
                  <a:pt x="5817" y="8442"/>
                </a:cubicBezTo>
                <a:lnTo>
                  <a:pt x="5817" y="8457"/>
                </a:lnTo>
                <a:cubicBezTo>
                  <a:pt x="5817" y="8480"/>
                  <a:pt x="5834" y="8491"/>
                  <a:pt x="5852" y="8491"/>
                </a:cubicBezTo>
                <a:cubicBezTo>
                  <a:pt x="5869" y="8491"/>
                  <a:pt x="5887" y="8480"/>
                  <a:pt x="5887" y="8457"/>
                </a:cubicBezTo>
                <a:lnTo>
                  <a:pt x="5887" y="8442"/>
                </a:lnTo>
                <a:cubicBezTo>
                  <a:pt x="5887" y="8418"/>
                  <a:pt x="5869" y="8407"/>
                  <a:pt x="5852" y="8407"/>
                </a:cubicBezTo>
                <a:close/>
                <a:moveTo>
                  <a:pt x="20654" y="8438"/>
                </a:moveTo>
                <a:cubicBezTo>
                  <a:pt x="20609" y="8438"/>
                  <a:pt x="20609" y="8510"/>
                  <a:pt x="20654" y="8510"/>
                </a:cubicBezTo>
                <a:cubicBezTo>
                  <a:pt x="20700" y="8510"/>
                  <a:pt x="20700" y="8438"/>
                  <a:pt x="20654" y="8438"/>
                </a:cubicBezTo>
                <a:close/>
                <a:moveTo>
                  <a:pt x="7924" y="8489"/>
                </a:moveTo>
                <a:cubicBezTo>
                  <a:pt x="7901" y="8489"/>
                  <a:pt x="7901" y="8523"/>
                  <a:pt x="7924" y="8523"/>
                </a:cubicBezTo>
                <a:cubicBezTo>
                  <a:pt x="7948" y="8523"/>
                  <a:pt x="7948" y="8489"/>
                  <a:pt x="7924" y="8489"/>
                </a:cubicBezTo>
                <a:close/>
                <a:moveTo>
                  <a:pt x="5497" y="8389"/>
                </a:moveTo>
                <a:cubicBezTo>
                  <a:pt x="5492" y="8389"/>
                  <a:pt x="5487" y="8390"/>
                  <a:pt x="5482" y="8391"/>
                </a:cubicBezTo>
                <a:cubicBezTo>
                  <a:pt x="5456" y="8400"/>
                  <a:pt x="5435" y="8429"/>
                  <a:pt x="5446" y="8457"/>
                </a:cubicBezTo>
                <a:cubicBezTo>
                  <a:pt x="5451" y="8473"/>
                  <a:pt x="5456" y="8487"/>
                  <a:pt x="5461" y="8501"/>
                </a:cubicBezTo>
                <a:cubicBezTo>
                  <a:pt x="5469" y="8524"/>
                  <a:pt x="5490" y="8540"/>
                  <a:pt x="5513" y="8540"/>
                </a:cubicBezTo>
                <a:cubicBezTo>
                  <a:pt x="5517" y="8540"/>
                  <a:pt x="5522" y="8539"/>
                  <a:pt x="5526" y="8538"/>
                </a:cubicBezTo>
                <a:cubicBezTo>
                  <a:pt x="5553" y="8530"/>
                  <a:pt x="5573" y="8500"/>
                  <a:pt x="5563" y="8473"/>
                </a:cubicBezTo>
                <a:cubicBezTo>
                  <a:pt x="5558" y="8457"/>
                  <a:pt x="5553" y="8443"/>
                  <a:pt x="5547" y="8428"/>
                </a:cubicBezTo>
                <a:cubicBezTo>
                  <a:pt x="5540" y="8406"/>
                  <a:pt x="5520" y="8389"/>
                  <a:pt x="5497" y="8389"/>
                </a:cubicBezTo>
                <a:close/>
                <a:moveTo>
                  <a:pt x="8141" y="8458"/>
                </a:moveTo>
                <a:cubicBezTo>
                  <a:pt x="8130" y="8458"/>
                  <a:pt x="8119" y="8463"/>
                  <a:pt x="8113" y="8476"/>
                </a:cubicBezTo>
                <a:cubicBezTo>
                  <a:pt x="8108" y="8487"/>
                  <a:pt x="8102" y="8496"/>
                  <a:pt x="8097" y="8506"/>
                </a:cubicBezTo>
                <a:cubicBezTo>
                  <a:pt x="8083" y="8535"/>
                  <a:pt x="8107" y="8560"/>
                  <a:pt x="8131" y="8560"/>
                </a:cubicBezTo>
                <a:cubicBezTo>
                  <a:pt x="8142" y="8560"/>
                  <a:pt x="8152" y="8555"/>
                  <a:pt x="8159" y="8542"/>
                </a:cubicBezTo>
                <a:cubicBezTo>
                  <a:pt x="8164" y="8532"/>
                  <a:pt x="8169" y="8522"/>
                  <a:pt x="8175" y="8512"/>
                </a:cubicBezTo>
                <a:cubicBezTo>
                  <a:pt x="8189" y="8484"/>
                  <a:pt x="8164" y="8458"/>
                  <a:pt x="8141" y="8458"/>
                </a:cubicBezTo>
                <a:close/>
                <a:moveTo>
                  <a:pt x="18579" y="8429"/>
                </a:moveTo>
                <a:cubicBezTo>
                  <a:pt x="18560" y="8429"/>
                  <a:pt x="18541" y="8438"/>
                  <a:pt x="18532" y="8455"/>
                </a:cubicBezTo>
                <a:cubicBezTo>
                  <a:pt x="18527" y="8466"/>
                  <a:pt x="18522" y="8475"/>
                  <a:pt x="18517" y="8486"/>
                </a:cubicBezTo>
                <a:cubicBezTo>
                  <a:pt x="18504" y="8512"/>
                  <a:pt x="18509" y="8543"/>
                  <a:pt x="18536" y="8559"/>
                </a:cubicBezTo>
                <a:cubicBezTo>
                  <a:pt x="18544" y="8564"/>
                  <a:pt x="18554" y="8566"/>
                  <a:pt x="18563" y="8566"/>
                </a:cubicBezTo>
                <a:cubicBezTo>
                  <a:pt x="18582" y="8566"/>
                  <a:pt x="18601" y="8557"/>
                  <a:pt x="18610" y="8539"/>
                </a:cubicBezTo>
                <a:cubicBezTo>
                  <a:pt x="18615" y="8528"/>
                  <a:pt x="18620" y="8520"/>
                  <a:pt x="18625" y="8510"/>
                </a:cubicBezTo>
                <a:cubicBezTo>
                  <a:pt x="18638" y="8483"/>
                  <a:pt x="18633" y="8452"/>
                  <a:pt x="18606" y="8436"/>
                </a:cubicBezTo>
                <a:cubicBezTo>
                  <a:pt x="18598" y="8432"/>
                  <a:pt x="18588" y="8429"/>
                  <a:pt x="18579" y="8429"/>
                </a:cubicBezTo>
                <a:close/>
                <a:moveTo>
                  <a:pt x="24444" y="8484"/>
                </a:moveTo>
                <a:cubicBezTo>
                  <a:pt x="24436" y="8484"/>
                  <a:pt x="24428" y="8487"/>
                  <a:pt x="24421" y="8495"/>
                </a:cubicBezTo>
                <a:lnTo>
                  <a:pt x="24405" y="8511"/>
                </a:lnTo>
                <a:cubicBezTo>
                  <a:pt x="24380" y="8535"/>
                  <a:pt x="24404" y="8570"/>
                  <a:pt x="24432" y="8570"/>
                </a:cubicBezTo>
                <a:cubicBezTo>
                  <a:pt x="24440" y="8570"/>
                  <a:pt x="24448" y="8567"/>
                  <a:pt x="24455" y="8560"/>
                </a:cubicBezTo>
                <a:lnTo>
                  <a:pt x="24471" y="8544"/>
                </a:lnTo>
                <a:cubicBezTo>
                  <a:pt x="24496" y="8519"/>
                  <a:pt x="24471" y="8484"/>
                  <a:pt x="24444" y="8484"/>
                </a:cubicBezTo>
                <a:close/>
                <a:moveTo>
                  <a:pt x="17875" y="8491"/>
                </a:moveTo>
                <a:cubicBezTo>
                  <a:pt x="17848" y="8491"/>
                  <a:pt x="17824" y="8527"/>
                  <a:pt x="17849" y="8552"/>
                </a:cubicBezTo>
                <a:cubicBezTo>
                  <a:pt x="17858" y="8562"/>
                  <a:pt x="17869" y="8572"/>
                  <a:pt x="17880" y="8581"/>
                </a:cubicBezTo>
                <a:cubicBezTo>
                  <a:pt x="17887" y="8589"/>
                  <a:pt x="17895" y="8592"/>
                  <a:pt x="17903" y="8592"/>
                </a:cubicBezTo>
                <a:cubicBezTo>
                  <a:pt x="17930" y="8592"/>
                  <a:pt x="17954" y="8556"/>
                  <a:pt x="17929" y="8532"/>
                </a:cubicBezTo>
                <a:lnTo>
                  <a:pt x="17898" y="8501"/>
                </a:lnTo>
                <a:cubicBezTo>
                  <a:pt x="17891" y="8494"/>
                  <a:pt x="17883" y="8491"/>
                  <a:pt x="17875" y="8491"/>
                </a:cubicBezTo>
                <a:close/>
                <a:moveTo>
                  <a:pt x="9246" y="8552"/>
                </a:moveTo>
                <a:cubicBezTo>
                  <a:pt x="9242" y="8552"/>
                  <a:pt x="9238" y="8554"/>
                  <a:pt x="9234" y="8558"/>
                </a:cubicBezTo>
                <a:lnTo>
                  <a:pt x="9218" y="8574"/>
                </a:lnTo>
                <a:cubicBezTo>
                  <a:pt x="9206" y="8586"/>
                  <a:pt x="9218" y="8603"/>
                  <a:pt x="9231" y="8603"/>
                </a:cubicBezTo>
                <a:cubicBezTo>
                  <a:pt x="9235" y="8603"/>
                  <a:pt x="9240" y="8602"/>
                  <a:pt x="9243" y="8598"/>
                </a:cubicBezTo>
                <a:lnTo>
                  <a:pt x="9259" y="8582"/>
                </a:lnTo>
                <a:cubicBezTo>
                  <a:pt x="9272" y="8571"/>
                  <a:pt x="9260" y="8552"/>
                  <a:pt x="9246" y="8552"/>
                </a:cubicBezTo>
                <a:close/>
                <a:moveTo>
                  <a:pt x="3906" y="8569"/>
                </a:moveTo>
                <a:cubicBezTo>
                  <a:pt x="3882" y="8569"/>
                  <a:pt x="3882" y="8605"/>
                  <a:pt x="3906" y="8605"/>
                </a:cubicBezTo>
                <a:cubicBezTo>
                  <a:pt x="3928" y="8605"/>
                  <a:pt x="3929" y="8569"/>
                  <a:pt x="3906" y="8569"/>
                </a:cubicBezTo>
                <a:close/>
                <a:moveTo>
                  <a:pt x="13468" y="8576"/>
                </a:moveTo>
                <a:cubicBezTo>
                  <a:pt x="13423" y="8576"/>
                  <a:pt x="13423" y="8647"/>
                  <a:pt x="13468" y="8647"/>
                </a:cubicBezTo>
                <a:cubicBezTo>
                  <a:pt x="13468" y="8647"/>
                  <a:pt x="13469" y="8647"/>
                  <a:pt x="13469" y="8647"/>
                </a:cubicBezTo>
                <a:cubicBezTo>
                  <a:pt x="13513" y="8647"/>
                  <a:pt x="13514" y="8576"/>
                  <a:pt x="13468" y="8576"/>
                </a:cubicBezTo>
                <a:close/>
                <a:moveTo>
                  <a:pt x="13019" y="8512"/>
                </a:moveTo>
                <a:cubicBezTo>
                  <a:pt x="12978" y="8512"/>
                  <a:pt x="12942" y="8565"/>
                  <a:pt x="12979" y="8602"/>
                </a:cubicBezTo>
                <a:lnTo>
                  <a:pt x="13009" y="8632"/>
                </a:lnTo>
                <a:cubicBezTo>
                  <a:pt x="13020" y="8643"/>
                  <a:pt x="13033" y="8648"/>
                  <a:pt x="13045" y="8648"/>
                </a:cubicBezTo>
                <a:cubicBezTo>
                  <a:pt x="13086" y="8648"/>
                  <a:pt x="13123" y="8595"/>
                  <a:pt x="13085" y="8558"/>
                </a:cubicBezTo>
                <a:cubicBezTo>
                  <a:pt x="13075" y="8548"/>
                  <a:pt x="13066" y="8537"/>
                  <a:pt x="13055" y="8527"/>
                </a:cubicBezTo>
                <a:cubicBezTo>
                  <a:pt x="13044" y="8516"/>
                  <a:pt x="13032" y="8512"/>
                  <a:pt x="13019" y="8512"/>
                </a:cubicBezTo>
                <a:close/>
                <a:moveTo>
                  <a:pt x="15691" y="8597"/>
                </a:moveTo>
                <a:cubicBezTo>
                  <a:pt x="15685" y="8597"/>
                  <a:pt x="15680" y="8598"/>
                  <a:pt x="15674" y="8601"/>
                </a:cubicBezTo>
                <a:cubicBezTo>
                  <a:pt x="15663" y="8606"/>
                  <a:pt x="15655" y="8611"/>
                  <a:pt x="15644" y="8616"/>
                </a:cubicBezTo>
                <a:cubicBezTo>
                  <a:pt x="15609" y="8634"/>
                  <a:pt x="15630" y="8683"/>
                  <a:pt x="15662" y="8683"/>
                </a:cubicBezTo>
                <a:cubicBezTo>
                  <a:pt x="15667" y="8683"/>
                  <a:pt x="15673" y="8681"/>
                  <a:pt x="15679" y="8678"/>
                </a:cubicBezTo>
                <a:cubicBezTo>
                  <a:pt x="15689" y="8673"/>
                  <a:pt x="15699" y="8668"/>
                  <a:pt x="15709" y="8663"/>
                </a:cubicBezTo>
                <a:cubicBezTo>
                  <a:pt x="15744" y="8645"/>
                  <a:pt x="15722" y="8597"/>
                  <a:pt x="15691" y="8597"/>
                </a:cubicBezTo>
                <a:close/>
                <a:moveTo>
                  <a:pt x="22217" y="8623"/>
                </a:moveTo>
                <a:cubicBezTo>
                  <a:pt x="22171" y="8623"/>
                  <a:pt x="22171" y="8694"/>
                  <a:pt x="22217" y="8694"/>
                </a:cubicBezTo>
                <a:cubicBezTo>
                  <a:pt x="22261" y="8694"/>
                  <a:pt x="22262" y="8623"/>
                  <a:pt x="22217" y="8623"/>
                </a:cubicBezTo>
                <a:close/>
                <a:moveTo>
                  <a:pt x="450" y="8589"/>
                </a:moveTo>
                <a:cubicBezTo>
                  <a:pt x="432" y="8589"/>
                  <a:pt x="414" y="8600"/>
                  <a:pt x="414" y="8623"/>
                </a:cubicBezTo>
                <a:lnTo>
                  <a:pt x="414" y="8668"/>
                </a:lnTo>
                <a:cubicBezTo>
                  <a:pt x="414" y="8690"/>
                  <a:pt x="432" y="8702"/>
                  <a:pt x="450" y="8702"/>
                </a:cubicBezTo>
                <a:cubicBezTo>
                  <a:pt x="467" y="8702"/>
                  <a:pt x="485" y="8690"/>
                  <a:pt x="485" y="8668"/>
                </a:cubicBezTo>
                <a:lnTo>
                  <a:pt x="485" y="8623"/>
                </a:lnTo>
                <a:cubicBezTo>
                  <a:pt x="486" y="8600"/>
                  <a:pt x="468" y="8589"/>
                  <a:pt x="450" y="8589"/>
                </a:cubicBezTo>
                <a:close/>
                <a:moveTo>
                  <a:pt x="22711" y="8607"/>
                </a:moveTo>
                <a:cubicBezTo>
                  <a:pt x="22643" y="8607"/>
                  <a:pt x="22642" y="8715"/>
                  <a:pt x="22711" y="8715"/>
                </a:cubicBezTo>
                <a:cubicBezTo>
                  <a:pt x="22779" y="8714"/>
                  <a:pt x="22780" y="8607"/>
                  <a:pt x="22711" y="8607"/>
                </a:cubicBezTo>
                <a:close/>
                <a:moveTo>
                  <a:pt x="14030" y="8675"/>
                </a:moveTo>
                <a:cubicBezTo>
                  <a:pt x="14016" y="8675"/>
                  <a:pt x="14004" y="8693"/>
                  <a:pt x="14016" y="8706"/>
                </a:cubicBezTo>
                <a:lnTo>
                  <a:pt x="14032" y="8721"/>
                </a:lnTo>
                <a:cubicBezTo>
                  <a:pt x="14035" y="8725"/>
                  <a:pt x="14039" y="8726"/>
                  <a:pt x="14043" y="8726"/>
                </a:cubicBezTo>
                <a:cubicBezTo>
                  <a:pt x="14057" y="8726"/>
                  <a:pt x="14069" y="8708"/>
                  <a:pt x="14057" y="8696"/>
                </a:cubicBezTo>
                <a:lnTo>
                  <a:pt x="14041" y="8680"/>
                </a:lnTo>
                <a:cubicBezTo>
                  <a:pt x="14038" y="8677"/>
                  <a:pt x="14034" y="8675"/>
                  <a:pt x="14030" y="8675"/>
                </a:cubicBezTo>
                <a:close/>
                <a:moveTo>
                  <a:pt x="21585" y="8633"/>
                </a:moveTo>
                <a:cubicBezTo>
                  <a:pt x="21516" y="8633"/>
                  <a:pt x="21516" y="8741"/>
                  <a:pt x="21585" y="8741"/>
                </a:cubicBezTo>
                <a:cubicBezTo>
                  <a:pt x="21653" y="8741"/>
                  <a:pt x="21653" y="8633"/>
                  <a:pt x="21585" y="8633"/>
                </a:cubicBezTo>
                <a:close/>
                <a:moveTo>
                  <a:pt x="5059" y="8602"/>
                </a:moveTo>
                <a:cubicBezTo>
                  <a:pt x="5050" y="8602"/>
                  <a:pt x="5040" y="8606"/>
                  <a:pt x="5034" y="8612"/>
                </a:cubicBezTo>
                <a:cubicBezTo>
                  <a:pt x="5020" y="8627"/>
                  <a:pt x="5021" y="8648"/>
                  <a:pt x="5034" y="8663"/>
                </a:cubicBezTo>
                <a:cubicBezTo>
                  <a:pt x="5055" y="8688"/>
                  <a:pt x="5075" y="8712"/>
                  <a:pt x="5096" y="8737"/>
                </a:cubicBezTo>
                <a:cubicBezTo>
                  <a:pt x="5101" y="8745"/>
                  <a:pt x="5110" y="8748"/>
                  <a:pt x="5119" y="8748"/>
                </a:cubicBezTo>
                <a:cubicBezTo>
                  <a:pt x="5129" y="8748"/>
                  <a:pt x="5139" y="8744"/>
                  <a:pt x="5146" y="8737"/>
                </a:cubicBezTo>
                <a:cubicBezTo>
                  <a:pt x="5160" y="8722"/>
                  <a:pt x="5159" y="8701"/>
                  <a:pt x="5146" y="8688"/>
                </a:cubicBezTo>
                <a:cubicBezTo>
                  <a:pt x="5125" y="8663"/>
                  <a:pt x="5105" y="8637"/>
                  <a:pt x="5084" y="8612"/>
                </a:cubicBezTo>
                <a:cubicBezTo>
                  <a:pt x="5078" y="8606"/>
                  <a:pt x="5069" y="8602"/>
                  <a:pt x="5059" y="8602"/>
                </a:cubicBezTo>
                <a:close/>
                <a:moveTo>
                  <a:pt x="20278" y="8646"/>
                </a:moveTo>
                <a:cubicBezTo>
                  <a:pt x="20272" y="8646"/>
                  <a:pt x="20266" y="8648"/>
                  <a:pt x="20260" y="8652"/>
                </a:cubicBezTo>
                <a:cubicBezTo>
                  <a:pt x="20244" y="8663"/>
                  <a:pt x="20229" y="8672"/>
                  <a:pt x="20216" y="8682"/>
                </a:cubicBezTo>
                <a:cubicBezTo>
                  <a:pt x="20183" y="8704"/>
                  <a:pt x="20202" y="8750"/>
                  <a:pt x="20231" y="8750"/>
                </a:cubicBezTo>
                <a:cubicBezTo>
                  <a:pt x="20237" y="8750"/>
                  <a:pt x="20244" y="8748"/>
                  <a:pt x="20250" y="8743"/>
                </a:cubicBezTo>
                <a:cubicBezTo>
                  <a:pt x="20266" y="8733"/>
                  <a:pt x="20281" y="8724"/>
                  <a:pt x="20295" y="8714"/>
                </a:cubicBezTo>
                <a:cubicBezTo>
                  <a:pt x="20327" y="8693"/>
                  <a:pt x="20307" y="8646"/>
                  <a:pt x="20278" y="8646"/>
                </a:cubicBezTo>
                <a:close/>
                <a:moveTo>
                  <a:pt x="19706" y="8615"/>
                </a:moveTo>
                <a:cubicBezTo>
                  <a:pt x="19702" y="8615"/>
                  <a:pt x="19697" y="8615"/>
                  <a:pt x="19693" y="8616"/>
                </a:cubicBezTo>
                <a:cubicBezTo>
                  <a:pt x="19667" y="8625"/>
                  <a:pt x="19647" y="8654"/>
                  <a:pt x="19656" y="8682"/>
                </a:cubicBezTo>
                <a:cubicBezTo>
                  <a:pt x="19661" y="8695"/>
                  <a:pt x="19666" y="8711"/>
                  <a:pt x="19671" y="8726"/>
                </a:cubicBezTo>
                <a:cubicBezTo>
                  <a:pt x="19678" y="8749"/>
                  <a:pt x="19699" y="8765"/>
                  <a:pt x="19722" y="8765"/>
                </a:cubicBezTo>
                <a:cubicBezTo>
                  <a:pt x="19726" y="8765"/>
                  <a:pt x="19731" y="8765"/>
                  <a:pt x="19736" y="8763"/>
                </a:cubicBezTo>
                <a:cubicBezTo>
                  <a:pt x="19762" y="8756"/>
                  <a:pt x="19782" y="8725"/>
                  <a:pt x="19773" y="8698"/>
                </a:cubicBezTo>
                <a:cubicBezTo>
                  <a:pt x="19767" y="8682"/>
                  <a:pt x="19762" y="8668"/>
                  <a:pt x="19758" y="8653"/>
                </a:cubicBezTo>
                <a:cubicBezTo>
                  <a:pt x="19751" y="8630"/>
                  <a:pt x="19730" y="8615"/>
                  <a:pt x="19706" y="8615"/>
                </a:cubicBezTo>
                <a:close/>
                <a:moveTo>
                  <a:pt x="12192" y="8659"/>
                </a:moveTo>
                <a:cubicBezTo>
                  <a:pt x="12122" y="8659"/>
                  <a:pt x="12122" y="8767"/>
                  <a:pt x="12192" y="8767"/>
                </a:cubicBezTo>
                <a:cubicBezTo>
                  <a:pt x="12260" y="8767"/>
                  <a:pt x="12260" y="8659"/>
                  <a:pt x="12192" y="8659"/>
                </a:cubicBezTo>
                <a:close/>
                <a:moveTo>
                  <a:pt x="3168" y="8733"/>
                </a:moveTo>
                <a:cubicBezTo>
                  <a:pt x="3145" y="8733"/>
                  <a:pt x="3145" y="8768"/>
                  <a:pt x="3168" y="8768"/>
                </a:cubicBezTo>
                <a:lnTo>
                  <a:pt x="3184" y="8768"/>
                </a:lnTo>
                <a:cubicBezTo>
                  <a:pt x="3206" y="8767"/>
                  <a:pt x="3206" y="8733"/>
                  <a:pt x="3184" y="8733"/>
                </a:cubicBezTo>
                <a:close/>
                <a:moveTo>
                  <a:pt x="13579" y="8701"/>
                </a:moveTo>
                <a:cubicBezTo>
                  <a:pt x="13533" y="8701"/>
                  <a:pt x="13533" y="8773"/>
                  <a:pt x="13579" y="8773"/>
                </a:cubicBezTo>
                <a:cubicBezTo>
                  <a:pt x="13580" y="8773"/>
                  <a:pt x="13580" y="8773"/>
                  <a:pt x="13580" y="8773"/>
                </a:cubicBezTo>
                <a:cubicBezTo>
                  <a:pt x="13623" y="8773"/>
                  <a:pt x="13623" y="8701"/>
                  <a:pt x="13579" y="8701"/>
                </a:cubicBezTo>
                <a:close/>
                <a:moveTo>
                  <a:pt x="14841" y="8645"/>
                </a:moveTo>
                <a:cubicBezTo>
                  <a:pt x="14813" y="8645"/>
                  <a:pt x="14790" y="8681"/>
                  <a:pt x="14815" y="8706"/>
                </a:cubicBezTo>
                <a:cubicBezTo>
                  <a:pt x="14834" y="8725"/>
                  <a:pt x="14854" y="8746"/>
                  <a:pt x="14875" y="8766"/>
                </a:cubicBezTo>
                <a:cubicBezTo>
                  <a:pt x="14882" y="8774"/>
                  <a:pt x="14891" y="8777"/>
                  <a:pt x="14899" y="8777"/>
                </a:cubicBezTo>
                <a:cubicBezTo>
                  <a:pt x="14926" y="8777"/>
                  <a:pt x="14951" y="8740"/>
                  <a:pt x="14925" y="8716"/>
                </a:cubicBezTo>
                <a:cubicBezTo>
                  <a:pt x="14905" y="8695"/>
                  <a:pt x="14886" y="8675"/>
                  <a:pt x="14865" y="8656"/>
                </a:cubicBezTo>
                <a:cubicBezTo>
                  <a:pt x="14857" y="8649"/>
                  <a:pt x="14849" y="8645"/>
                  <a:pt x="14841" y="8645"/>
                </a:cubicBezTo>
                <a:close/>
                <a:moveTo>
                  <a:pt x="24791" y="8695"/>
                </a:moveTo>
                <a:cubicBezTo>
                  <a:pt x="24763" y="8695"/>
                  <a:pt x="24739" y="8731"/>
                  <a:pt x="24764" y="8756"/>
                </a:cubicBezTo>
                <a:cubicBezTo>
                  <a:pt x="24770" y="8762"/>
                  <a:pt x="24775" y="8766"/>
                  <a:pt x="24780" y="8772"/>
                </a:cubicBezTo>
                <a:cubicBezTo>
                  <a:pt x="24787" y="8779"/>
                  <a:pt x="24796" y="8782"/>
                  <a:pt x="24804" y="8782"/>
                </a:cubicBezTo>
                <a:cubicBezTo>
                  <a:pt x="24831" y="8782"/>
                  <a:pt x="24856" y="8746"/>
                  <a:pt x="24830" y="8721"/>
                </a:cubicBezTo>
                <a:lnTo>
                  <a:pt x="24815" y="8706"/>
                </a:lnTo>
                <a:cubicBezTo>
                  <a:pt x="24807" y="8698"/>
                  <a:pt x="24799" y="8695"/>
                  <a:pt x="24791" y="8695"/>
                </a:cubicBezTo>
                <a:close/>
                <a:moveTo>
                  <a:pt x="23375" y="8669"/>
                </a:moveTo>
                <a:cubicBezTo>
                  <a:pt x="23334" y="8669"/>
                  <a:pt x="23297" y="8722"/>
                  <a:pt x="23334" y="8759"/>
                </a:cubicBezTo>
                <a:lnTo>
                  <a:pt x="23350" y="8775"/>
                </a:lnTo>
                <a:cubicBezTo>
                  <a:pt x="23361" y="8786"/>
                  <a:pt x="23374" y="8791"/>
                  <a:pt x="23386" y="8791"/>
                </a:cubicBezTo>
                <a:cubicBezTo>
                  <a:pt x="23427" y="8791"/>
                  <a:pt x="23464" y="8737"/>
                  <a:pt x="23427" y="8700"/>
                </a:cubicBezTo>
                <a:lnTo>
                  <a:pt x="23411" y="8685"/>
                </a:lnTo>
                <a:cubicBezTo>
                  <a:pt x="23400" y="8674"/>
                  <a:pt x="23387" y="8669"/>
                  <a:pt x="23375" y="8669"/>
                </a:cubicBezTo>
                <a:close/>
                <a:moveTo>
                  <a:pt x="15302" y="8634"/>
                </a:moveTo>
                <a:cubicBezTo>
                  <a:pt x="15284" y="8634"/>
                  <a:pt x="15267" y="8646"/>
                  <a:pt x="15268" y="8669"/>
                </a:cubicBezTo>
                <a:cubicBezTo>
                  <a:pt x="15270" y="8713"/>
                  <a:pt x="15289" y="8756"/>
                  <a:pt x="15325" y="8784"/>
                </a:cubicBezTo>
                <a:cubicBezTo>
                  <a:pt x="15332" y="8790"/>
                  <a:pt x="15342" y="8794"/>
                  <a:pt x="15351" y="8794"/>
                </a:cubicBezTo>
                <a:cubicBezTo>
                  <a:pt x="15359" y="8794"/>
                  <a:pt x="15367" y="8791"/>
                  <a:pt x="15374" y="8784"/>
                </a:cubicBezTo>
                <a:cubicBezTo>
                  <a:pt x="15387" y="8773"/>
                  <a:pt x="15389" y="8746"/>
                  <a:pt x="15374" y="8735"/>
                </a:cubicBezTo>
                <a:cubicBezTo>
                  <a:pt x="15353" y="8717"/>
                  <a:pt x="15340" y="8696"/>
                  <a:pt x="15339" y="8669"/>
                </a:cubicBezTo>
                <a:cubicBezTo>
                  <a:pt x="15338" y="8646"/>
                  <a:pt x="15319" y="8634"/>
                  <a:pt x="15302" y="8634"/>
                </a:cubicBezTo>
                <a:close/>
                <a:moveTo>
                  <a:pt x="6610" y="8696"/>
                </a:moveTo>
                <a:cubicBezTo>
                  <a:pt x="6592" y="8696"/>
                  <a:pt x="6574" y="8708"/>
                  <a:pt x="6574" y="8731"/>
                </a:cubicBezTo>
                <a:lnTo>
                  <a:pt x="6574" y="8761"/>
                </a:lnTo>
                <a:cubicBezTo>
                  <a:pt x="6573" y="8784"/>
                  <a:pt x="6591" y="8795"/>
                  <a:pt x="6609" y="8795"/>
                </a:cubicBezTo>
                <a:cubicBezTo>
                  <a:pt x="6627" y="8795"/>
                  <a:pt x="6645" y="8784"/>
                  <a:pt x="6645" y="8761"/>
                </a:cubicBezTo>
                <a:lnTo>
                  <a:pt x="6645" y="8731"/>
                </a:lnTo>
                <a:cubicBezTo>
                  <a:pt x="6645" y="8708"/>
                  <a:pt x="6627" y="8696"/>
                  <a:pt x="6610" y="8696"/>
                </a:cubicBezTo>
                <a:close/>
                <a:moveTo>
                  <a:pt x="10256" y="8656"/>
                </a:moveTo>
                <a:cubicBezTo>
                  <a:pt x="10215" y="8656"/>
                  <a:pt x="10178" y="8709"/>
                  <a:pt x="10215" y="8746"/>
                </a:cubicBezTo>
                <a:lnTo>
                  <a:pt x="10260" y="8790"/>
                </a:lnTo>
                <a:cubicBezTo>
                  <a:pt x="10271" y="8802"/>
                  <a:pt x="10284" y="8806"/>
                  <a:pt x="10296" y="8806"/>
                </a:cubicBezTo>
                <a:cubicBezTo>
                  <a:pt x="10337" y="8806"/>
                  <a:pt x="10374" y="8753"/>
                  <a:pt x="10337" y="8716"/>
                </a:cubicBezTo>
                <a:lnTo>
                  <a:pt x="10292" y="8672"/>
                </a:lnTo>
                <a:cubicBezTo>
                  <a:pt x="10281" y="8661"/>
                  <a:pt x="10268" y="8656"/>
                  <a:pt x="10256" y="8656"/>
                </a:cubicBezTo>
                <a:close/>
                <a:moveTo>
                  <a:pt x="7309" y="8739"/>
                </a:moveTo>
                <a:cubicBezTo>
                  <a:pt x="7291" y="8739"/>
                  <a:pt x="7274" y="8751"/>
                  <a:pt x="7274" y="8774"/>
                </a:cubicBezTo>
                <a:lnTo>
                  <a:pt x="7274" y="8789"/>
                </a:lnTo>
                <a:cubicBezTo>
                  <a:pt x="7273" y="8812"/>
                  <a:pt x="7290" y="8824"/>
                  <a:pt x="7308" y="8824"/>
                </a:cubicBezTo>
                <a:cubicBezTo>
                  <a:pt x="7326" y="8824"/>
                  <a:pt x="7343" y="8812"/>
                  <a:pt x="7344" y="8789"/>
                </a:cubicBezTo>
                <a:lnTo>
                  <a:pt x="7344" y="8774"/>
                </a:lnTo>
                <a:cubicBezTo>
                  <a:pt x="7344" y="8751"/>
                  <a:pt x="7326" y="8739"/>
                  <a:pt x="7309" y="8739"/>
                </a:cubicBezTo>
                <a:close/>
                <a:moveTo>
                  <a:pt x="900" y="8754"/>
                </a:moveTo>
                <a:cubicBezTo>
                  <a:pt x="854" y="8754"/>
                  <a:pt x="854" y="8825"/>
                  <a:pt x="900" y="8825"/>
                </a:cubicBezTo>
                <a:lnTo>
                  <a:pt x="916" y="8825"/>
                </a:lnTo>
                <a:cubicBezTo>
                  <a:pt x="961" y="8825"/>
                  <a:pt x="962" y="8754"/>
                  <a:pt x="916" y="8754"/>
                </a:cubicBezTo>
                <a:close/>
                <a:moveTo>
                  <a:pt x="2493" y="8760"/>
                </a:moveTo>
                <a:cubicBezTo>
                  <a:pt x="2481" y="8760"/>
                  <a:pt x="2468" y="8774"/>
                  <a:pt x="2476" y="8788"/>
                </a:cubicBezTo>
                <a:cubicBezTo>
                  <a:pt x="2481" y="8799"/>
                  <a:pt x="2486" y="8809"/>
                  <a:pt x="2491" y="8819"/>
                </a:cubicBezTo>
                <a:cubicBezTo>
                  <a:pt x="2495" y="8825"/>
                  <a:pt x="2500" y="8828"/>
                  <a:pt x="2505" y="8828"/>
                </a:cubicBezTo>
                <a:cubicBezTo>
                  <a:pt x="2517" y="8828"/>
                  <a:pt x="2529" y="8814"/>
                  <a:pt x="2522" y="8800"/>
                </a:cubicBezTo>
                <a:cubicBezTo>
                  <a:pt x="2517" y="8789"/>
                  <a:pt x="2511" y="8780"/>
                  <a:pt x="2506" y="8769"/>
                </a:cubicBezTo>
                <a:cubicBezTo>
                  <a:pt x="2503" y="8763"/>
                  <a:pt x="2498" y="8760"/>
                  <a:pt x="2493" y="8760"/>
                </a:cubicBezTo>
                <a:close/>
                <a:moveTo>
                  <a:pt x="18534" y="8702"/>
                </a:moveTo>
                <a:cubicBezTo>
                  <a:pt x="18507" y="8702"/>
                  <a:pt x="18480" y="8719"/>
                  <a:pt x="18480" y="8754"/>
                </a:cubicBezTo>
                <a:lnTo>
                  <a:pt x="18480" y="8784"/>
                </a:lnTo>
                <a:cubicBezTo>
                  <a:pt x="18480" y="8818"/>
                  <a:pt x="18507" y="8836"/>
                  <a:pt x="18534" y="8836"/>
                </a:cubicBezTo>
                <a:cubicBezTo>
                  <a:pt x="18561" y="8836"/>
                  <a:pt x="18588" y="8819"/>
                  <a:pt x="18588" y="8784"/>
                </a:cubicBezTo>
                <a:lnTo>
                  <a:pt x="18588" y="8754"/>
                </a:lnTo>
                <a:cubicBezTo>
                  <a:pt x="18588" y="8719"/>
                  <a:pt x="18561" y="8702"/>
                  <a:pt x="18534" y="8702"/>
                </a:cubicBezTo>
                <a:close/>
                <a:moveTo>
                  <a:pt x="6037" y="8705"/>
                </a:moveTo>
                <a:cubicBezTo>
                  <a:pt x="6018" y="8705"/>
                  <a:pt x="5999" y="8714"/>
                  <a:pt x="5990" y="8732"/>
                </a:cubicBezTo>
                <a:cubicBezTo>
                  <a:pt x="5985" y="8742"/>
                  <a:pt x="5980" y="8752"/>
                  <a:pt x="5975" y="8762"/>
                </a:cubicBezTo>
                <a:cubicBezTo>
                  <a:pt x="5961" y="8788"/>
                  <a:pt x="5966" y="8820"/>
                  <a:pt x="5995" y="8835"/>
                </a:cubicBezTo>
                <a:cubicBezTo>
                  <a:pt x="6002" y="8840"/>
                  <a:pt x="6011" y="8843"/>
                  <a:pt x="6021" y="8843"/>
                </a:cubicBezTo>
                <a:cubicBezTo>
                  <a:pt x="6039" y="8843"/>
                  <a:pt x="6059" y="8833"/>
                  <a:pt x="6068" y="8816"/>
                </a:cubicBezTo>
                <a:cubicBezTo>
                  <a:pt x="6073" y="8805"/>
                  <a:pt x="6078" y="8796"/>
                  <a:pt x="6084" y="8785"/>
                </a:cubicBezTo>
                <a:cubicBezTo>
                  <a:pt x="6096" y="8759"/>
                  <a:pt x="6090" y="8726"/>
                  <a:pt x="6064" y="8712"/>
                </a:cubicBezTo>
                <a:cubicBezTo>
                  <a:pt x="6056" y="8707"/>
                  <a:pt x="6046" y="8705"/>
                  <a:pt x="6037" y="8705"/>
                </a:cubicBezTo>
                <a:close/>
                <a:moveTo>
                  <a:pt x="14419" y="8798"/>
                </a:moveTo>
                <a:cubicBezTo>
                  <a:pt x="14406" y="8798"/>
                  <a:pt x="14395" y="8815"/>
                  <a:pt x="14407" y="8827"/>
                </a:cubicBezTo>
                <a:lnTo>
                  <a:pt x="14423" y="8843"/>
                </a:lnTo>
                <a:cubicBezTo>
                  <a:pt x="14426" y="8847"/>
                  <a:pt x="14430" y="8849"/>
                  <a:pt x="14434" y="8849"/>
                </a:cubicBezTo>
                <a:cubicBezTo>
                  <a:pt x="14447" y="8849"/>
                  <a:pt x="14459" y="8831"/>
                  <a:pt x="14447" y="8819"/>
                </a:cubicBezTo>
                <a:cubicBezTo>
                  <a:pt x="14441" y="8811"/>
                  <a:pt x="14436" y="8806"/>
                  <a:pt x="14431" y="8803"/>
                </a:cubicBezTo>
                <a:cubicBezTo>
                  <a:pt x="14427" y="8799"/>
                  <a:pt x="14423" y="8798"/>
                  <a:pt x="14419" y="8798"/>
                </a:cubicBezTo>
                <a:close/>
                <a:moveTo>
                  <a:pt x="5851" y="8738"/>
                </a:moveTo>
                <a:cubicBezTo>
                  <a:pt x="5837" y="8738"/>
                  <a:pt x="5823" y="8745"/>
                  <a:pt x="5818" y="8762"/>
                </a:cubicBezTo>
                <a:cubicBezTo>
                  <a:pt x="5812" y="8778"/>
                  <a:pt x="5807" y="8792"/>
                  <a:pt x="5802" y="8806"/>
                </a:cubicBezTo>
                <a:cubicBezTo>
                  <a:pt x="5793" y="8833"/>
                  <a:pt x="5815" y="8850"/>
                  <a:pt x="5836" y="8850"/>
                </a:cubicBezTo>
                <a:cubicBezTo>
                  <a:pt x="5850" y="8850"/>
                  <a:pt x="5864" y="8843"/>
                  <a:pt x="5870" y="8826"/>
                </a:cubicBezTo>
                <a:cubicBezTo>
                  <a:pt x="5875" y="8810"/>
                  <a:pt x="5880" y="8796"/>
                  <a:pt x="5886" y="8782"/>
                </a:cubicBezTo>
                <a:cubicBezTo>
                  <a:pt x="5895" y="8755"/>
                  <a:pt x="5873" y="8738"/>
                  <a:pt x="5851" y="8738"/>
                </a:cubicBezTo>
                <a:close/>
                <a:moveTo>
                  <a:pt x="8622" y="8775"/>
                </a:moveTo>
                <a:cubicBezTo>
                  <a:pt x="8614" y="8775"/>
                  <a:pt x="8606" y="8778"/>
                  <a:pt x="8599" y="8785"/>
                </a:cubicBezTo>
                <a:lnTo>
                  <a:pt x="8583" y="8801"/>
                </a:lnTo>
                <a:cubicBezTo>
                  <a:pt x="8556" y="8825"/>
                  <a:pt x="8581" y="8861"/>
                  <a:pt x="8609" y="8861"/>
                </a:cubicBezTo>
                <a:cubicBezTo>
                  <a:pt x="8617" y="8861"/>
                  <a:pt x="8625" y="8858"/>
                  <a:pt x="8632" y="8851"/>
                </a:cubicBezTo>
                <a:lnTo>
                  <a:pt x="8648" y="8835"/>
                </a:lnTo>
                <a:cubicBezTo>
                  <a:pt x="8674" y="8810"/>
                  <a:pt x="8649" y="8775"/>
                  <a:pt x="8622" y="8775"/>
                </a:cubicBezTo>
                <a:close/>
                <a:moveTo>
                  <a:pt x="11409" y="8735"/>
                </a:moveTo>
                <a:cubicBezTo>
                  <a:pt x="11397" y="8735"/>
                  <a:pt x="11384" y="8739"/>
                  <a:pt x="11373" y="8751"/>
                </a:cubicBezTo>
                <a:lnTo>
                  <a:pt x="11344" y="8780"/>
                </a:lnTo>
                <a:cubicBezTo>
                  <a:pt x="11306" y="8818"/>
                  <a:pt x="11342" y="8872"/>
                  <a:pt x="11383" y="8872"/>
                </a:cubicBezTo>
                <a:cubicBezTo>
                  <a:pt x="11395" y="8872"/>
                  <a:pt x="11407" y="8867"/>
                  <a:pt x="11418" y="8856"/>
                </a:cubicBezTo>
                <a:lnTo>
                  <a:pt x="11448" y="8826"/>
                </a:lnTo>
                <a:cubicBezTo>
                  <a:pt x="11486" y="8788"/>
                  <a:pt x="11450" y="8735"/>
                  <a:pt x="11409" y="8735"/>
                </a:cubicBezTo>
                <a:close/>
                <a:moveTo>
                  <a:pt x="15078" y="8814"/>
                </a:moveTo>
                <a:cubicBezTo>
                  <a:pt x="15032" y="8814"/>
                  <a:pt x="15032" y="8885"/>
                  <a:pt x="15078" y="8885"/>
                </a:cubicBezTo>
                <a:cubicBezTo>
                  <a:pt x="15124" y="8885"/>
                  <a:pt x="15124" y="8814"/>
                  <a:pt x="15078" y="8814"/>
                </a:cubicBezTo>
                <a:close/>
                <a:moveTo>
                  <a:pt x="6673" y="8796"/>
                </a:moveTo>
                <a:cubicBezTo>
                  <a:pt x="6662" y="8796"/>
                  <a:pt x="6652" y="8801"/>
                  <a:pt x="6645" y="8814"/>
                </a:cubicBezTo>
                <a:cubicBezTo>
                  <a:pt x="6640" y="8825"/>
                  <a:pt x="6635" y="8834"/>
                  <a:pt x="6629" y="8845"/>
                </a:cubicBezTo>
                <a:cubicBezTo>
                  <a:pt x="6616" y="8872"/>
                  <a:pt x="6640" y="8898"/>
                  <a:pt x="6663" y="8898"/>
                </a:cubicBezTo>
                <a:cubicBezTo>
                  <a:pt x="6674" y="8898"/>
                  <a:pt x="6685" y="8893"/>
                  <a:pt x="6691" y="8879"/>
                </a:cubicBezTo>
                <a:cubicBezTo>
                  <a:pt x="6697" y="8869"/>
                  <a:pt x="6702" y="8861"/>
                  <a:pt x="6707" y="8850"/>
                </a:cubicBezTo>
                <a:cubicBezTo>
                  <a:pt x="6721" y="8822"/>
                  <a:pt x="6697" y="8796"/>
                  <a:pt x="6673" y="8796"/>
                </a:cubicBezTo>
                <a:close/>
                <a:moveTo>
                  <a:pt x="14523" y="8827"/>
                </a:moveTo>
                <a:cubicBezTo>
                  <a:pt x="14477" y="8827"/>
                  <a:pt x="14477" y="8898"/>
                  <a:pt x="14523" y="8898"/>
                </a:cubicBezTo>
                <a:cubicBezTo>
                  <a:pt x="14568" y="8898"/>
                  <a:pt x="14568" y="8827"/>
                  <a:pt x="14523" y="8827"/>
                </a:cubicBezTo>
                <a:close/>
                <a:moveTo>
                  <a:pt x="1140" y="8830"/>
                </a:moveTo>
                <a:cubicBezTo>
                  <a:pt x="1094" y="8830"/>
                  <a:pt x="1094" y="8900"/>
                  <a:pt x="1140" y="8900"/>
                </a:cubicBezTo>
                <a:lnTo>
                  <a:pt x="1156" y="8900"/>
                </a:lnTo>
                <a:cubicBezTo>
                  <a:pt x="1202" y="8900"/>
                  <a:pt x="1202" y="8830"/>
                  <a:pt x="1156" y="8830"/>
                </a:cubicBezTo>
                <a:close/>
                <a:moveTo>
                  <a:pt x="19450" y="8857"/>
                </a:moveTo>
                <a:cubicBezTo>
                  <a:pt x="19433" y="8857"/>
                  <a:pt x="19415" y="8869"/>
                  <a:pt x="19415" y="8892"/>
                </a:cubicBezTo>
                <a:lnTo>
                  <a:pt x="19415" y="8908"/>
                </a:lnTo>
                <a:cubicBezTo>
                  <a:pt x="19415" y="8930"/>
                  <a:pt x="19433" y="8941"/>
                  <a:pt x="19450" y="8941"/>
                </a:cubicBezTo>
                <a:cubicBezTo>
                  <a:pt x="19468" y="8941"/>
                  <a:pt x="19486" y="8930"/>
                  <a:pt x="19486" y="8908"/>
                </a:cubicBezTo>
                <a:lnTo>
                  <a:pt x="19486" y="8892"/>
                </a:lnTo>
                <a:cubicBezTo>
                  <a:pt x="19486" y="8869"/>
                  <a:pt x="19468" y="8857"/>
                  <a:pt x="19450" y="8857"/>
                </a:cubicBezTo>
                <a:close/>
                <a:moveTo>
                  <a:pt x="16101" y="8879"/>
                </a:moveTo>
                <a:cubicBezTo>
                  <a:pt x="16088" y="8879"/>
                  <a:pt x="16076" y="8898"/>
                  <a:pt x="16088" y="8910"/>
                </a:cubicBezTo>
                <a:cubicBezTo>
                  <a:pt x="16097" y="8920"/>
                  <a:pt x="16107" y="8930"/>
                  <a:pt x="16118" y="8940"/>
                </a:cubicBezTo>
                <a:cubicBezTo>
                  <a:pt x="16121" y="8944"/>
                  <a:pt x="16125" y="8945"/>
                  <a:pt x="16129" y="8945"/>
                </a:cubicBezTo>
                <a:cubicBezTo>
                  <a:pt x="16142" y="8945"/>
                  <a:pt x="16155" y="8927"/>
                  <a:pt x="16143" y="8915"/>
                </a:cubicBezTo>
                <a:lnTo>
                  <a:pt x="16112" y="8885"/>
                </a:lnTo>
                <a:cubicBezTo>
                  <a:pt x="16109" y="8881"/>
                  <a:pt x="16105" y="8879"/>
                  <a:pt x="16101" y="8879"/>
                </a:cubicBezTo>
                <a:close/>
                <a:moveTo>
                  <a:pt x="8540" y="8911"/>
                </a:moveTo>
                <a:cubicBezTo>
                  <a:pt x="8516" y="8911"/>
                  <a:pt x="8516" y="8946"/>
                  <a:pt x="8540" y="8946"/>
                </a:cubicBezTo>
                <a:cubicBezTo>
                  <a:pt x="8563" y="8946"/>
                  <a:pt x="8563" y="8911"/>
                  <a:pt x="8540" y="8911"/>
                </a:cubicBezTo>
                <a:close/>
                <a:moveTo>
                  <a:pt x="24970" y="8936"/>
                </a:moveTo>
                <a:cubicBezTo>
                  <a:pt x="24925" y="8936"/>
                  <a:pt x="24925" y="9007"/>
                  <a:pt x="24970" y="9007"/>
                </a:cubicBezTo>
                <a:cubicBezTo>
                  <a:pt x="25016" y="9007"/>
                  <a:pt x="25016" y="8936"/>
                  <a:pt x="24970" y="8936"/>
                </a:cubicBezTo>
                <a:close/>
                <a:moveTo>
                  <a:pt x="24522" y="8873"/>
                </a:moveTo>
                <a:cubicBezTo>
                  <a:pt x="24481" y="8873"/>
                  <a:pt x="24444" y="8926"/>
                  <a:pt x="24482" y="8963"/>
                </a:cubicBezTo>
                <a:lnTo>
                  <a:pt x="24512" y="8994"/>
                </a:lnTo>
                <a:cubicBezTo>
                  <a:pt x="24523" y="9005"/>
                  <a:pt x="24535" y="9009"/>
                  <a:pt x="24548" y="9009"/>
                </a:cubicBezTo>
                <a:cubicBezTo>
                  <a:pt x="24588" y="9009"/>
                  <a:pt x="24625" y="8956"/>
                  <a:pt x="24587" y="8919"/>
                </a:cubicBezTo>
                <a:lnTo>
                  <a:pt x="24558" y="8889"/>
                </a:lnTo>
                <a:cubicBezTo>
                  <a:pt x="24547" y="8878"/>
                  <a:pt x="24534" y="8873"/>
                  <a:pt x="24522" y="8873"/>
                </a:cubicBezTo>
                <a:close/>
                <a:moveTo>
                  <a:pt x="16385" y="8923"/>
                </a:moveTo>
                <a:cubicBezTo>
                  <a:pt x="16377" y="8923"/>
                  <a:pt x="16368" y="8926"/>
                  <a:pt x="16361" y="8934"/>
                </a:cubicBezTo>
                <a:lnTo>
                  <a:pt x="16345" y="8950"/>
                </a:lnTo>
                <a:cubicBezTo>
                  <a:pt x="16319" y="8975"/>
                  <a:pt x="16344" y="9010"/>
                  <a:pt x="16370" y="9010"/>
                </a:cubicBezTo>
                <a:cubicBezTo>
                  <a:pt x="16379" y="9010"/>
                  <a:pt x="16387" y="9006"/>
                  <a:pt x="16394" y="8999"/>
                </a:cubicBezTo>
                <a:lnTo>
                  <a:pt x="16410" y="8983"/>
                </a:lnTo>
                <a:cubicBezTo>
                  <a:pt x="16435" y="8958"/>
                  <a:pt x="16412" y="8923"/>
                  <a:pt x="16385" y="8923"/>
                </a:cubicBezTo>
                <a:close/>
                <a:moveTo>
                  <a:pt x="7744" y="8888"/>
                </a:moveTo>
                <a:cubicBezTo>
                  <a:pt x="7725" y="8888"/>
                  <a:pt x="7706" y="8898"/>
                  <a:pt x="7697" y="8915"/>
                </a:cubicBezTo>
                <a:cubicBezTo>
                  <a:pt x="7681" y="8941"/>
                  <a:pt x="7692" y="8973"/>
                  <a:pt x="7716" y="8988"/>
                </a:cubicBezTo>
                <a:cubicBezTo>
                  <a:pt x="7732" y="8999"/>
                  <a:pt x="7746" y="9008"/>
                  <a:pt x="7761" y="9019"/>
                </a:cubicBezTo>
                <a:cubicBezTo>
                  <a:pt x="7768" y="9023"/>
                  <a:pt x="7777" y="9026"/>
                  <a:pt x="7785" y="9026"/>
                </a:cubicBezTo>
                <a:cubicBezTo>
                  <a:pt x="7804" y="9026"/>
                  <a:pt x="7824" y="9015"/>
                  <a:pt x="7834" y="8999"/>
                </a:cubicBezTo>
                <a:cubicBezTo>
                  <a:pt x="7850" y="8973"/>
                  <a:pt x="7839" y="8941"/>
                  <a:pt x="7814" y="8926"/>
                </a:cubicBezTo>
                <a:cubicBezTo>
                  <a:pt x="7799" y="8915"/>
                  <a:pt x="7784" y="8906"/>
                  <a:pt x="7770" y="8895"/>
                </a:cubicBezTo>
                <a:cubicBezTo>
                  <a:pt x="7763" y="8890"/>
                  <a:pt x="7754" y="8888"/>
                  <a:pt x="7744" y="8888"/>
                </a:cubicBezTo>
                <a:close/>
                <a:moveTo>
                  <a:pt x="15274" y="8926"/>
                </a:moveTo>
                <a:cubicBezTo>
                  <a:pt x="15251" y="8926"/>
                  <a:pt x="15226" y="8952"/>
                  <a:pt x="15240" y="8979"/>
                </a:cubicBezTo>
                <a:cubicBezTo>
                  <a:pt x="15245" y="8989"/>
                  <a:pt x="15250" y="8999"/>
                  <a:pt x="15255" y="9009"/>
                </a:cubicBezTo>
                <a:cubicBezTo>
                  <a:pt x="15262" y="9022"/>
                  <a:pt x="15272" y="9027"/>
                  <a:pt x="15282" y="9027"/>
                </a:cubicBezTo>
                <a:cubicBezTo>
                  <a:pt x="15305" y="9027"/>
                  <a:pt x="15330" y="9002"/>
                  <a:pt x="15316" y="8974"/>
                </a:cubicBezTo>
                <a:cubicBezTo>
                  <a:pt x="15311" y="8963"/>
                  <a:pt x="15306" y="8955"/>
                  <a:pt x="15300" y="8944"/>
                </a:cubicBezTo>
                <a:cubicBezTo>
                  <a:pt x="15295" y="8932"/>
                  <a:pt x="15284" y="8926"/>
                  <a:pt x="15274" y="8926"/>
                </a:cubicBezTo>
                <a:close/>
                <a:moveTo>
                  <a:pt x="11648" y="8977"/>
                </a:moveTo>
                <a:cubicBezTo>
                  <a:pt x="11603" y="8977"/>
                  <a:pt x="11602" y="9047"/>
                  <a:pt x="11648" y="9047"/>
                </a:cubicBezTo>
                <a:cubicBezTo>
                  <a:pt x="11695" y="9047"/>
                  <a:pt x="11695" y="8977"/>
                  <a:pt x="11648" y="8977"/>
                </a:cubicBezTo>
                <a:close/>
                <a:moveTo>
                  <a:pt x="3814" y="8911"/>
                </a:moveTo>
                <a:cubicBezTo>
                  <a:pt x="3795" y="8911"/>
                  <a:pt x="3776" y="8921"/>
                  <a:pt x="3766" y="8937"/>
                </a:cubicBezTo>
                <a:cubicBezTo>
                  <a:pt x="3751" y="8963"/>
                  <a:pt x="3761" y="8995"/>
                  <a:pt x="3786" y="9010"/>
                </a:cubicBezTo>
                <a:cubicBezTo>
                  <a:pt x="3811" y="9026"/>
                  <a:pt x="3834" y="9042"/>
                  <a:pt x="3860" y="9058"/>
                </a:cubicBezTo>
                <a:cubicBezTo>
                  <a:pt x="3868" y="9062"/>
                  <a:pt x="3877" y="9064"/>
                  <a:pt x="3886" y="9064"/>
                </a:cubicBezTo>
                <a:cubicBezTo>
                  <a:pt x="3905" y="9064"/>
                  <a:pt x="3924" y="9054"/>
                  <a:pt x="3933" y="9039"/>
                </a:cubicBezTo>
                <a:cubicBezTo>
                  <a:pt x="3949" y="9012"/>
                  <a:pt x="3938" y="8981"/>
                  <a:pt x="3913" y="8965"/>
                </a:cubicBezTo>
                <a:cubicBezTo>
                  <a:pt x="3889" y="8950"/>
                  <a:pt x="3865" y="8934"/>
                  <a:pt x="3840" y="8918"/>
                </a:cubicBezTo>
                <a:cubicBezTo>
                  <a:pt x="3832" y="8913"/>
                  <a:pt x="3823" y="8911"/>
                  <a:pt x="3814" y="8911"/>
                </a:cubicBezTo>
                <a:close/>
                <a:moveTo>
                  <a:pt x="7632" y="8938"/>
                </a:moveTo>
                <a:cubicBezTo>
                  <a:pt x="7611" y="8938"/>
                  <a:pt x="7590" y="8955"/>
                  <a:pt x="7597" y="8982"/>
                </a:cubicBezTo>
                <a:cubicBezTo>
                  <a:pt x="7608" y="9024"/>
                  <a:pt x="7635" y="9059"/>
                  <a:pt x="7674" y="9077"/>
                </a:cubicBezTo>
                <a:cubicBezTo>
                  <a:pt x="7680" y="9081"/>
                  <a:pt x="7686" y="9082"/>
                  <a:pt x="7691" y="9082"/>
                </a:cubicBezTo>
                <a:cubicBezTo>
                  <a:pt x="7723" y="9082"/>
                  <a:pt x="7743" y="9036"/>
                  <a:pt x="7708" y="9018"/>
                </a:cubicBezTo>
                <a:cubicBezTo>
                  <a:pt x="7686" y="9005"/>
                  <a:pt x="7671" y="8988"/>
                  <a:pt x="7666" y="8963"/>
                </a:cubicBezTo>
                <a:cubicBezTo>
                  <a:pt x="7660" y="8946"/>
                  <a:pt x="7647" y="8938"/>
                  <a:pt x="7632" y="8938"/>
                </a:cubicBezTo>
                <a:close/>
                <a:moveTo>
                  <a:pt x="4670" y="8945"/>
                </a:moveTo>
                <a:cubicBezTo>
                  <a:pt x="4667" y="8945"/>
                  <a:pt x="4664" y="8946"/>
                  <a:pt x="4661" y="8946"/>
                </a:cubicBezTo>
                <a:cubicBezTo>
                  <a:pt x="4644" y="8952"/>
                  <a:pt x="4630" y="8973"/>
                  <a:pt x="4636" y="8989"/>
                </a:cubicBezTo>
                <a:cubicBezTo>
                  <a:pt x="4646" y="9015"/>
                  <a:pt x="4656" y="9040"/>
                  <a:pt x="4666" y="9065"/>
                </a:cubicBezTo>
                <a:cubicBezTo>
                  <a:pt x="4673" y="9080"/>
                  <a:pt x="4685" y="9090"/>
                  <a:pt x="4700" y="9090"/>
                </a:cubicBezTo>
                <a:cubicBezTo>
                  <a:pt x="4703" y="9090"/>
                  <a:pt x="4706" y="9090"/>
                  <a:pt x="4709" y="9089"/>
                </a:cubicBezTo>
                <a:cubicBezTo>
                  <a:pt x="4727" y="9086"/>
                  <a:pt x="4743" y="9065"/>
                  <a:pt x="4734" y="9046"/>
                </a:cubicBezTo>
                <a:cubicBezTo>
                  <a:pt x="4724" y="9021"/>
                  <a:pt x="4714" y="8997"/>
                  <a:pt x="4704" y="8972"/>
                </a:cubicBezTo>
                <a:cubicBezTo>
                  <a:pt x="4698" y="8956"/>
                  <a:pt x="4686" y="8945"/>
                  <a:pt x="4670" y="8945"/>
                </a:cubicBezTo>
                <a:close/>
                <a:moveTo>
                  <a:pt x="17947" y="8968"/>
                </a:moveTo>
                <a:cubicBezTo>
                  <a:pt x="17942" y="8968"/>
                  <a:pt x="17937" y="8969"/>
                  <a:pt x="17932" y="8971"/>
                </a:cubicBezTo>
                <a:cubicBezTo>
                  <a:pt x="17916" y="8975"/>
                  <a:pt x="17902" y="8981"/>
                  <a:pt x="17887" y="8986"/>
                </a:cubicBezTo>
                <a:cubicBezTo>
                  <a:pt x="17860" y="8995"/>
                  <a:pt x="17843" y="9023"/>
                  <a:pt x="17850" y="9051"/>
                </a:cubicBezTo>
                <a:cubicBezTo>
                  <a:pt x="17855" y="9073"/>
                  <a:pt x="17878" y="9090"/>
                  <a:pt x="17902" y="9090"/>
                </a:cubicBezTo>
                <a:cubicBezTo>
                  <a:pt x="17906" y="9090"/>
                  <a:pt x="17911" y="9090"/>
                  <a:pt x="17916" y="9088"/>
                </a:cubicBezTo>
                <a:cubicBezTo>
                  <a:pt x="17932" y="9082"/>
                  <a:pt x="17946" y="9077"/>
                  <a:pt x="17960" y="9072"/>
                </a:cubicBezTo>
                <a:cubicBezTo>
                  <a:pt x="17988" y="9063"/>
                  <a:pt x="18005" y="9036"/>
                  <a:pt x="17997" y="9007"/>
                </a:cubicBezTo>
                <a:cubicBezTo>
                  <a:pt x="17991" y="8986"/>
                  <a:pt x="17969" y="8968"/>
                  <a:pt x="17947" y="8968"/>
                </a:cubicBezTo>
                <a:close/>
                <a:moveTo>
                  <a:pt x="21973" y="8893"/>
                </a:moveTo>
                <a:cubicBezTo>
                  <a:pt x="21965" y="8893"/>
                  <a:pt x="21957" y="8896"/>
                  <a:pt x="21951" y="8904"/>
                </a:cubicBezTo>
                <a:cubicBezTo>
                  <a:pt x="21910" y="8946"/>
                  <a:pt x="21868" y="8992"/>
                  <a:pt x="21827" y="9036"/>
                </a:cubicBezTo>
                <a:cubicBezTo>
                  <a:pt x="21803" y="9061"/>
                  <a:pt x="21827" y="9097"/>
                  <a:pt x="21854" y="9097"/>
                </a:cubicBezTo>
                <a:cubicBezTo>
                  <a:pt x="21862" y="9097"/>
                  <a:pt x="21870" y="9094"/>
                  <a:pt x="21877" y="9086"/>
                </a:cubicBezTo>
                <a:cubicBezTo>
                  <a:pt x="21918" y="9042"/>
                  <a:pt x="21960" y="8998"/>
                  <a:pt x="22000" y="8953"/>
                </a:cubicBezTo>
                <a:cubicBezTo>
                  <a:pt x="22024" y="8929"/>
                  <a:pt x="22000" y="8893"/>
                  <a:pt x="21973" y="8893"/>
                </a:cubicBezTo>
                <a:close/>
                <a:moveTo>
                  <a:pt x="3289" y="9049"/>
                </a:moveTo>
                <a:cubicBezTo>
                  <a:pt x="3276" y="9049"/>
                  <a:pt x="3264" y="9066"/>
                  <a:pt x="3276" y="9078"/>
                </a:cubicBezTo>
                <a:lnTo>
                  <a:pt x="3292" y="9094"/>
                </a:lnTo>
                <a:cubicBezTo>
                  <a:pt x="3295" y="9098"/>
                  <a:pt x="3299" y="9099"/>
                  <a:pt x="3303" y="9099"/>
                </a:cubicBezTo>
                <a:cubicBezTo>
                  <a:pt x="3316" y="9099"/>
                  <a:pt x="3328" y="9082"/>
                  <a:pt x="3316" y="9070"/>
                </a:cubicBezTo>
                <a:lnTo>
                  <a:pt x="3300" y="9054"/>
                </a:lnTo>
                <a:cubicBezTo>
                  <a:pt x="3297" y="9051"/>
                  <a:pt x="3293" y="9049"/>
                  <a:pt x="3289" y="9049"/>
                </a:cubicBezTo>
                <a:close/>
                <a:moveTo>
                  <a:pt x="9576" y="8968"/>
                </a:moveTo>
                <a:cubicBezTo>
                  <a:pt x="9557" y="8968"/>
                  <a:pt x="9537" y="8977"/>
                  <a:pt x="9528" y="8995"/>
                </a:cubicBezTo>
                <a:cubicBezTo>
                  <a:pt x="9523" y="9005"/>
                  <a:pt x="9518" y="9015"/>
                  <a:pt x="9512" y="9025"/>
                </a:cubicBezTo>
                <a:cubicBezTo>
                  <a:pt x="9500" y="9051"/>
                  <a:pt x="9505" y="9083"/>
                  <a:pt x="9532" y="9098"/>
                </a:cubicBezTo>
                <a:cubicBezTo>
                  <a:pt x="9540" y="9103"/>
                  <a:pt x="9550" y="9106"/>
                  <a:pt x="9559" y="9106"/>
                </a:cubicBezTo>
                <a:cubicBezTo>
                  <a:pt x="9578" y="9106"/>
                  <a:pt x="9597" y="9096"/>
                  <a:pt x="9606" y="9078"/>
                </a:cubicBezTo>
                <a:cubicBezTo>
                  <a:pt x="9611" y="9068"/>
                  <a:pt x="9616" y="9060"/>
                  <a:pt x="9621" y="9049"/>
                </a:cubicBezTo>
                <a:cubicBezTo>
                  <a:pt x="9633" y="9023"/>
                  <a:pt x="9628" y="8989"/>
                  <a:pt x="9601" y="8975"/>
                </a:cubicBezTo>
                <a:cubicBezTo>
                  <a:pt x="9594" y="8970"/>
                  <a:pt x="9585" y="8968"/>
                  <a:pt x="9576" y="8968"/>
                </a:cubicBezTo>
                <a:close/>
                <a:moveTo>
                  <a:pt x="21208" y="9041"/>
                </a:moveTo>
                <a:cubicBezTo>
                  <a:pt x="21162" y="9041"/>
                  <a:pt x="21162" y="9112"/>
                  <a:pt x="21208" y="9112"/>
                </a:cubicBezTo>
                <a:cubicBezTo>
                  <a:pt x="21208" y="9112"/>
                  <a:pt x="21208" y="9112"/>
                  <a:pt x="21209" y="9112"/>
                </a:cubicBezTo>
                <a:cubicBezTo>
                  <a:pt x="21254" y="9112"/>
                  <a:pt x="21254" y="9041"/>
                  <a:pt x="21208" y="9041"/>
                </a:cubicBezTo>
                <a:close/>
                <a:moveTo>
                  <a:pt x="1636" y="9042"/>
                </a:moveTo>
                <a:cubicBezTo>
                  <a:pt x="1591" y="9042"/>
                  <a:pt x="1591" y="9113"/>
                  <a:pt x="1637" y="9113"/>
                </a:cubicBezTo>
                <a:lnTo>
                  <a:pt x="1666" y="9113"/>
                </a:lnTo>
                <a:cubicBezTo>
                  <a:pt x="1712" y="9113"/>
                  <a:pt x="1712" y="9042"/>
                  <a:pt x="1666" y="9042"/>
                </a:cubicBezTo>
                <a:lnTo>
                  <a:pt x="1637" y="9042"/>
                </a:lnTo>
                <a:cubicBezTo>
                  <a:pt x="1636" y="9042"/>
                  <a:pt x="1636" y="9042"/>
                  <a:pt x="1636" y="9042"/>
                </a:cubicBezTo>
                <a:close/>
                <a:moveTo>
                  <a:pt x="23702" y="9001"/>
                </a:moveTo>
                <a:cubicBezTo>
                  <a:pt x="23675" y="9001"/>
                  <a:pt x="23649" y="9018"/>
                  <a:pt x="23649" y="9052"/>
                </a:cubicBezTo>
                <a:lnTo>
                  <a:pt x="23649" y="9068"/>
                </a:lnTo>
                <a:cubicBezTo>
                  <a:pt x="23649" y="9103"/>
                  <a:pt x="23676" y="9121"/>
                  <a:pt x="23703" y="9121"/>
                </a:cubicBezTo>
                <a:cubicBezTo>
                  <a:pt x="23730" y="9121"/>
                  <a:pt x="23757" y="9103"/>
                  <a:pt x="23757" y="9068"/>
                </a:cubicBezTo>
                <a:lnTo>
                  <a:pt x="23757" y="9052"/>
                </a:lnTo>
                <a:cubicBezTo>
                  <a:pt x="23756" y="9018"/>
                  <a:pt x="23729" y="9001"/>
                  <a:pt x="23702" y="9001"/>
                </a:cubicBezTo>
                <a:close/>
                <a:moveTo>
                  <a:pt x="8871" y="9029"/>
                </a:moveTo>
                <a:cubicBezTo>
                  <a:pt x="8844" y="9029"/>
                  <a:pt x="8820" y="9065"/>
                  <a:pt x="8845" y="9089"/>
                </a:cubicBezTo>
                <a:cubicBezTo>
                  <a:pt x="8854" y="9099"/>
                  <a:pt x="8865" y="9109"/>
                  <a:pt x="8876" y="9119"/>
                </a:cubicBezTo>
                <a:cubicBezTo>
                  <a:pt x="8883" y="9127"/>
                  <a:pt x="8891" y="9130"/>
                  <a:pt x="8899" y="9130"/>
                </a:cubicBezTo>
                <a:cubicBezTo>
                  <a:pt x="8926" y="9130"/>
                  <a:pt x="8950" y="9094"/>
                  <a:pt x="8925" y="9070"/>
                </a:cubicBezTo>
                <a:lnTo>
                  <a:pt x="8894" y="9040"/>
                </a:lnTo>
                <a:cubicBezTo>
                  <a:pt x="8887" y="9032"/>
                  <a:pt x="8879" y="9029"/>
                  <a:pt x="8871" y="9029"/>
                </a:cubicBezTo>
                <a:close/>
                <a:moveTo>
                  <a:pt x="17467" y="9015"/>
                </a:moveTo>
                <a:cubicBezTo>
                  <a:pt x="17440" y="9015"/>
                  <a:pt x="17413" y="9032"/>
                  <a:pt x="17413" y="9067"/>
                </a:cubicBezTo>
                <a:lnTo>
                  <a:pt x="17413" y="9083"/>
                </a:lnTo>
                <a:cubicBezTo>
                  <a:pt x="17413" y="9117"/>
                  <a:pt x="17440" y="9135"/>
                  <a:pt x="17467" y="9135"/>
                </a:cubicBezTo>
                <a:cubicBezTo>
                  <a:pt x="17494" y="9135"/>
                  <a:pt x="17520" y="9117"/>
                  <a:pt x="17520" y="9083"/>
                </a:cubicBezTo>
                <a:lnTo>
                  <a:pt x="17520" y="9067"/>
                </a:lnTo>
                <a:cubicBezTo>
                  <a:pt x="17520" y="9032"/>
                  <a:pt x="17494" y="9015"/>
                  <a:pt x="17467" y="9015"/>
                </a:cubicBezTo>
                <a:close/>
                <a:moveTo>
                  <a:pt x="22950" y="9061"/>
                </a:moveTo>
                <a:cubicBezTo>
                  <a:pt x="22923" y="9061"/>
                  <a:pt x="22900" y="9096"/>
                  <a:pt x="22925" y="9120"/>
                </a:cubicBezTo>
                <a:lnTo>
                  <a:pt x="22941" y="9136"/>
                </a:lnTo>
                <a:cubicBezTo>
                  <a:pt x="22948" y="9144"/>
                  <a:pt x="22957" y="9147"/>
                  <a:pt x="22965" y="9147"/>
                </a:cubicBezTo>
                <a:cubicBezTo>
                  <a:pt x="22992" y="9147"/>
                  <a:pt x="23015" y="9112"/>
                  <a:pt x="22990" y="9087"/>
                </a:cubicBezTo>
                <a:lnTo>
                  <a:pt x="22974" y="9071"/>
                </a:lnTo>
                <a:cubicBezTo>
                  <a:pt x="22967" y="9064"/>
                  <a:pt x="22958" y="9061"/>
                  <a:pt x="22950" y="9061"/>
                </a:cubicBezTo>
                <a:close/>
                <a:moveTo>
                  <a:pt x="15107" y="9099"/>
                </a:moveTo>
                <a:cubicBezTo>
                  <a:pt x="15099" y="9099"/>
                  <a:pt x="15091" y="9103"/>
                  <a:pt x="15084" y="9110"/>
                </a:cubicBezTo>
                <a:lnTo>
                  <a:pt x="15068" y="9126"/>
                </a:lnTo>
                <a:cubicBezTo>
                  <a:pt x="15043" y="9151"/>
                  <a:pt x="15067" y="9187"/>
                  <a:pt x="15094" y="9187"/>
                </a:cubicBezTo>
                <a:cubicBezTo>
                  <a:pt x="15102" y="9187"/>
                  <a:pt x="15110" y="9183"/>
                  <a:pt x="15117" y="9176"/>
                </a:cubicBezTo>
                <a:lnTo>
                  <a:pt x="15133" y="9160"/>
                </a:lnTo>
                <a:cubicBezTo>
                  <a:pt x="15159" y="9135"/>
                  <a:pt x="15134" y="9099"/>
                  <a:pt x="15107" y="9099"/>
                </a:cubicBezTo>
                <a:close/>
                <a:moveTo>
                  <a:pt x="6849" y="9116"/>
                </a:moveTo>
                <a:cubicBezTo>
                  <a:pt x="6832" y="9116"/>
                  <a:pt x="6814" y="9128"/>
                  <a:pt x="6814" y="9151"/>
                </a:cubicBezTo>
                <a:lnTo>
                  <a:pt x="6814" y="9166"/>
                </a:lnTo>
                <a:cubicBezTo>
                  <a:pt x="6813" y="9189"/>
                  <a:pt x="6831" y="9201"/>
                  <a:pt x="6849" y="9201"/>
                </a:cubicBezTo>
                <a:cubicBezTo>
                  <a:pt x="6867" y="9201"/>
                  <a:pt x="6885" y="9189"/>
                  <a:pt x="6885" y="9166"/>
                </a:cubicBezTo>
                <a:lnTo>
                  <a:pt x="6885" y="9151"/>
                </a:lnTo>
                <a:cubicBezTo>
                  <a:pt x="6885" y="9128"/>
                  <a:pt x="6867" y="9116"/>
                  <a:pt x="6849" y="9116"/>
                </a:cubicBezTo>
                <a:close/>
                <a:moveTo>
                  <a:pt x="2161" y="9105"/>
                </a:moveTo>
                <a:cubicBezTo>
                  <a:pt x="2144" y="9105"/>
                  <a:pt x="2126" y="9116"/>
                  <a:pt x="2126" y="9139"/>
                </a:cubicBezTo>
                <a:lnTo>
                  <a:pt x="2126" y="9170"/>
                </a:lnTo>
                <a:cubicBezTo>
                  <a:pt x="2126" y="9192"/>
                  <a:pt x="2144" y="9203"/>
                  <a:pt x="2161" y="9203"/>
                </a:cubicBezTo>
                <a:cubicBezTo>
                  <a:pt x="2179" y="9203"/>
                  <a:pt x="2197" y="9192"/>
                  <a:pt x="2197" y="9170"/>
                </a:cubicBezTo>
                <a:lnTo>
                  <a:pt x="2197" y="9139"/>
                </a:lnTo>
                <a:cubicBezTo>
                  <a:pt x="2197" y="9116"/>
                  <a:pt x="2179" y="9105"/>
                  <a:pt x="2161" y="9105"/>
                </a:cubicBezTo>
                <a:close/>
                <a:moveTo>
                  <a:pt x="296" y="9093"/>
                </a:moveTo>
                <a:cubicBezTo>
                  <a:pt x="284" y="9093"/>
                  <a:pt x="272" y="9098"/>
                  <a:pt x="261" y="9109"/>
                </a:cubicBezTo>
                <a:lnTo>
                  <a:pt x="245" y="9125"/>
                </a:lnTo>
                <a:cubicBezTo>
                  <a:pt x="208" y="9163"/>
                  <a:pt x="245" y="9217"/>
                  <a:pt x="285" y="9217"/>
                </a:cubicBezTo>
                <a:cubicBezTo>
                  <a:pt x="297" y="9217"/>
                  <a:pt x="309" y="9212"/>
                  <a:pt x="320" y="9201"/>
                </a:cubicBezTo>
                <a:lnTo>
                  <a:pt x="336" y="9185"/>
                </a:lnTo>
                <a:cubicBezTo>
                  <a:pt x="374" y="9147"/>
                  <a:pt x="337" y="9093"/>
                  <a:pt x="296" y="9093"/>
                </a:cubicBezTo>
                <a:close/>
                <a:moveTo>
                  <a:pt x="20726" y="9112"/>
                </a:moveTo>
                <a:cubicBezTo>
                  <a:pt x="20658" y="9113"/>
                  <a:pt x="20658" y="9219"/>
                  <a:pt x="20726" y="9219"/>
                </a:cubicBezTo>
                <a:cubicBezTo>
                  <a:pt x="20795" y="9219"/>
                  <a:pt x="20795" y="9112"/>
                  <a:pt x="20726" y="9112"/>
                </a:cubicBezTo>
                <a:close/>
                <a:moveTo>
                  <a:pt x="18594" y="9154"/>
                </a:moveTo>
                <a:cubicBezTo>
                  <a:pt x="18548" y="9154"/>
                  <a:pt x="18548" y="9224"/>
                  <a:pt x="18594" y="9224"/>
                </a:cubicBezTo>
                <a:lnTo>
                  <a:pt x="18624" y="9224"/>
                </a:lnTo>
                <a:cubicBezTo>
                  <a:pt x="18625" y="9224"/>
                  <a:pt x="18625" y="9224"/>
                  <a:pt x="18625" y="9224"/>
                </a:cubicBezTo>
                <a:cubicBezTo>
                  <a:pt x="18668" y="9224"/>
                  <a:pt x="18670" y="9154"/>
                  <a:pt x="18624" y="9154"/>
                </a:cubicBezTo>
                <a:close/>
                <a:moveTo>
                  <a:pt x="13210" y="9161"/>
                </a:moveTo>
                <a:cubicBezTo>
                  <a:pt x="13165" y="9161"/>
                  <a:pt x="13165" y="9232"/>
                  <a:pt x="13210" y="9232"/>
                </a:cubicBezTo>
                <a:cubicBezTo>
                  <a:pt x="13257" y="9232"/>
                  <a:pt x="13257" y="9161"/>
                  <a:pt x="13210" y="9161"/>
                </a:cubicBezTo>
                <a:close/>
                <a:moveTo>
                  <a:pt x="15496" y="9146"/>
                </a:moveTo>
                <a:cubicBezTo>
                  <a:pt x="15485" y="9146"/>
                  <a:pt x="15475" y="9151"/>
                  <a:pt x="15468" y="9164"/>
                </a:cubicBezTo>
                <a:cubicBezTo>
                  <a:pt x="15463" y="9175"/>
                  <a:pt x="15458" y="9183"/>
                  <a:pt x="15452" y="9194"/>
                </a:cubicBezTo>
                <a:cubicBezTo>
                  <a:pt x="15438" y="9221"/>
                  <a:pt x="15463" y="9247"/>
                  <a:pt x="15487" y="9247"/>
                </a:cubicBezTo>
                <a:cubicBezTo>
                  <a:pt x="15497" y="9247"/>
                  <a:pt x="15508" y="9242"/>
                  <a:pt x="15514" y="9229"/>
                </a:cubicBezTo>
                <a:cubicBezTo>
                  <a:pt x="15519" y="9219"/>
                  <a:pt x="15525" y="9209"/>
                  <a:pt x="15530" y="9199"/>
                </a:cubicBezTo>
                <a:cubicBezTo>
                  <a:pt x="15544" y="9171"/>
                  <a:pt x="15520" y="9146"/>
                  <a:pt x="15496" y="9146"/>
                </a:cubicBezTo>
                <a:close/>
                <a:moveTo>
                  <a:pt x="13707" y="9144"/>
                </a:moveTo>
                <a:cubicBezTo>
                  <a:pt x="13638" y="9144"/>
                  <a:pt x="13638" y="9251"/>
                  <a:pt x="13707" y="9251"/>
                </a:cubicBezTo>
                <a:cubicBezTo>
                  <a:pt x="13775" y="9251"/>
                  <a:pt x="13776" y="9144"/>
                  <a:pt x="13707" y="9144"/>
                </a:cubicBezTo>
                <a:close/>
                <a:moveTo>
                  <a:pt x="2551" y="9226"/>
                </a:moveTo>
                <a:cubicBezTo>
                  <a:pt x="2542" y="9226"/>
                  <a:pt x="2533" y="9232"/>
                  <a:pt x="2533" y="9244"/>
                </a:cubicBezTo>
                <a:lnTo>
                  <a:pt x="2533" y="9260"/>
                </a:lnTo>
                <a:cubicBezTo>
                  <a:pt x="2533" y="9271"/>
                  <a:pt x="2542" y="9277"/>
                  <a:pt x="2551" y="9277"/>
                </a:cubicBezTo>
                <a:cubicBezTo>
                  <a:pt x="2560" y="9277"/>
                  <a:pt x="2569" y="9271"/>
                  <a:pt x="2569" y="9260"/>
                </a:cubicBezTo>
                <a:lnTo>
                  <a:pt x="2569" y="9244"/>
                </a:lnTo>
                <a:cubicBezTo>
                  <a:pt x="2569" y="9232"/>
                  <a:pt x="2560" y="9226"/>
                  <a:pt x="2551" y="9226"/>
                </a:cubicBezTo>
                <a:close/>
                <a:moveTo>
                  <a:pt x="12581" y="9172"/>
                </a:moveTo>
                <a:cubicBezTo>
                  <a:pt x="12512" y="9172"/>
                  <a:pt x="12512" y="9280"/>
                  <a:pt x="12581" y="9280"/>
                </a:cubicBezTo>
                <a:cubicBezTo>
                  <a:pt x="12649" y="9280"/>
                  <a:pt x="12649" y="9172"/>
                  <a:pt x="12581" y="9172"/>
                </a:cubicBezTo>
                <a:close/>
                <a:moveTo>
                  <a:pt x="18232" y="9214"/>
                </a:moveTo>
                <a:cubicBezTo>
                  <a:pt x="18187" y="9214"/>
                  <a:pt x="18187" y="9285"/>
                  <a:pt x="18233" y="9285"/>
                </a:cubicBezTo>
                <a:cubicBezTo>
                  <a:pt x="18279" y="9285"/>
                  <a:pt x="18279" y="9214"/>
                  <a:pt x="18233" y="9214"/>
                </a:cubicBezTo>
                <a:cubicBezTo>
                  <a:pt x="18232" y="9214"/>
                  <a:pt x="18232" y="9214"/>
                  <a:pt x="18232" y="9214"/>
                </a:cubicBezTo>
                <a:close/>
                <a:moveTo>
                  <a:pt x="11273" y="9185"/>
                </a:moveTo>
                <a:cubicBezTo>
                  <a:pt x="11267" y="9185"/>
                  <a:pt x="11261" y="9186"/>
                  <a:pt x="11255" y="9191"/>
                </a:cubicBezTo>
                <a:cubicBezTo>
                  <a:pt x="11239" y="9201"/>
                  <a:pt x="11224" y="9209"/>
                  <a:pt x="11210" y="9220"/>
                </a:cubicBezTo>
                <a:cubicBezTo>
                  <a:pt x="11178" y="9241"/>
                  <a:pt x="11198" y="9288"/>
                  <a:pt x="11227" y="9288"/>
                </a:cubicBezTo>
                <a:cubicBezTo>
                  <a:pt x="11233" y="9288"/>
                  <a:pt x="11239" y="9286"/>
                  <a:pt x="11245" y="9282"/>
                </a:cubicBezTo>
                <a:cubicBezTo>
                  <a:pt x="11261" y="9271"/>
                  <a:pt x="11276" y="9262"/>
                  <a:pt x="11290" y="9251"/>
                </a:cubicBezTo>
                <a:cubicBezTo>
                  <a:pt x="11322" y="9231"/>
                  <a:pt x="11302" y="9185"/>
                  <a:pt x="11273" y="9185"/>
                </a:cubicBezTo>
                <a:close/>
                <a:moveTo>
                  <a:pt x="22350" y="9210"/>
                </a:moveTo>
                <a:cubicBezTo>
                  <a:pt x="22344" y="9210"/>
                  <a:pt x="22339" y="9212"/>
                  <a:pt x="22333" y="9215"/>
                </a:cubicBezTo>
                <a:cubicBezTo>
                  <a:pt x="22322" y="9220"/>
                  <a:pt x="22313" y="9225"/>
                  <a:pt x="22303" y="9230"/>
                </a:cubicBezTo>
                <a:cubicBezTo>
                  <a:pt x="22266" y="9248"/>
                  <a:pt x="22289" y="9296"/>
                  <a:pt x="22322" y="9296"/>
                </a:cubicBezTo>
                <a:cubicBezTo>
                  <a:pt x="22327" y="9296"/>
                  <a:pt x="22333" y="9295"/>
                  <a:pt x="22338" y="9292"/>
                </a:cubicBezTo>
                <a:cubicBezTo>
                  <a:pt x="22349" y="9287"/>
                  <a:pt x="22358" y="9282"/>
                  <a:pt x="22369" y="9276"/>
                </a:cubicBezTo>
                <a:cubicBezTo>
                  <a:pt x="22403" y="9258"/>
                  <a:pt x="22382" y="9210"/>
                  <a:pt x="22350" y="9210"/>
                </a:cubicBezTo>
                <a:close/>
                <a:moveTo>
                  <a:pt x="8354" y="9212"/>
                </a:moveTo>
                <a:cubicBezTo>
                  <a:pt x="8350" y="9212"/>
                  <a:pt x="8346" y="9212"/>
                  <a:pt x="8342" y="9214"/>
                </a:cubicBezTo>
                <a:cubicBezTo>
                  <a:pt x="8327" y="9219"/>
                  <a:pt x="8312" y="9224"/>
                  <a:pt x="8297" y="9229"/>
                </a:cubicBezTo>
                <a:cubicBezTo>
                  <a:pt x="8258" y="9243"/>
                  <a:pt x="8269" y="9299"/>
                  <a:pt x="8304" y="9299"/>
                </a:cubicBezTo>
                <a:cubicBezTo>
                  <a:pt x="8308" y="9299"/>
                  <a:pt x="8312" y="9299"/>
                  <a:pt x="8316" y="9297"/>
                </a:cubicBezTo>
                <a:cubicBezTo>
                  <a:pt x="8332" y="9292"/>
                  <a:pt x="8346" y="9287"/>
                  <a:pt x="8360" y="9282"/>
                </a:cubicBezTo>
                <a:cubicBezTo>
                  <a:pt x="8400" y="9270"/>
                  <a:pt x="8389" y="9212"/>
                  <a:pt x="8354" y="9212"/>
                </a:cubicBezTo>
                <a:close/>
                <a:moveTo>
                  <a:pt x="10703" y="9152"/>
                </a:moveTo>
                <a:cubicBezTo>
                  <a:pt x="10698" y="9152"/>
                  <a:pt x="10693" y="9152"/>
                  <a:pt x="10688" y="9154"/>
                </a:cubicBezTo>
                <a:cubicBezTo>
                  <a:pt x="10662" y="9161"/>
                  <a:pt x="10642" y="9192"/>
                  <a:pt x="10651" y="9219"/>
                </a:cubicBezTo>
                <a:cubicBezTo>
                  <a:pt x="10656" y="9235"/>
                  <a:pt x="10662" y="9249"/>
                  <a:pt x="10665" y="9264"/>
                </a:cubicBezTo>
                <a:cubicBezTo>
                  <a:pt x="10673" y="9287"/>
                  <a:pt x="10693" y="9302"/>
                  <a:pt x="10717" y="9302"/>
                </a:cubicBezTo>
                <a:cubicBezTo>
                  <a:pt x="10722" y="9302"/>
                  <a:pt x="10726" y="9302"/>
                  <a:pt x="10731" y="9301"/>
                </a:cubicBezTo>
                <a:cubicBezTo>
                  <a:pt x="10757" y="9292"/>
                  <a:pt x="10777" y="9262"/>
                  <a:pt x="10767" y="9235"/>
                </a:cubicBezTo>
                <a:cubicBezTo>
                  <a:pt x="10762" y="9219"/>
                  <a:pt x="10757" y="9204"/>
                  <a:pt x="10753" y="9191"/>
                </a:cubicBezTo>
                <a:cubicBezTo>
                  <a:pt x="10745" y="9167"/>
                  <a:pt x="10725" y="9152"/>
                  <a:pt x="10703" y="9152"/>
                </a:cubicBezTo>
                <a:close/>
                <a:moveTo>
                  <a:pt x="14369" y="9206"/>
                </a:moveTo>
                <a:cubicBezTo>
                  <a:pt x="14328" y="9206"/>
                  <a:pt x="14292" y="9259"/>
                  <a:pt x="14329" y="9296"/>
                </a:cubicBezTo>
                <a:lnTo>
                  <a:pt x="14345" y="9312"/>
                </a:lnTo>
                <a:cubicBezTo>
                  <a:pt x="14356" y="9323"/>
                  <a:pt x="14369" y="9328"/>
                  <a:pt x="14381" y="9328"/>
                </a:cubicBezTo>
                <a:cubicBezTo>
                  <a:pt x="14422" y="9328"/>
                  <a:pt x="14458" y="9275"/>
                  <a:pt x="14420" y="9238"/>
                </a:cubicBezTo>
                <a:lnTo>
                  <a:pt x="14405" y="9222"/>
                </a:lnTo>
                <a:cubicBezTo>
                  <a:pt x="14394" y="9211"/>
                  <a:pt x="14381" y="9206"/>
                  <a:pt x="14369" y="9206"/>
                </a:cubicBezTo>
                <a:close/>
                <a:moveTo>
                  <a:pt x="6297" y="9175"/>
                </a:moveTo>
                <a:cubicBezTo>
                  <a:pt x="6279" y="9175"/>
                  <a:pt x="6263" y="9186"/>
                  <a:pt x="6264" y="9208"/>
                </a:cubicBezTo>
                <a:cubicBezTo>
                  <a:pt x="6266" y="9251"/>
                  <a:pt x="6286" y="9293"/>
                  <a:pt x="6320" y="9324"/>
                </a:cubicBezTo>
                <a:cubicBezTo>
                  <a:pt x="6328" y="9330"/>
                  <a:pt x="6338" y="9333"/>
                  <a:pt x="6347" y="9333"/>
                </a:cubicBezTo>
                <a:cubicBezTo>
                  <a:pt x="6355" y="9333"/>
                  <a:pt x="6363" y="9331"/>
                  <a:pt x="6370" y="9324"/>
                </a:cubicBezTo>
                <a:cubicBezTo>
                  <a:pt x="6383" y="9311"/>
                  <a:pt x="6385" y="9286"/>
                  <a:pt x="6370" y="9274"/>
                </a:cubicBezTo>
                <a:cubicBezTo>
                  <a:pt x="6349" y="9257"/>
                  <a:pt x="6336" y="9236"/>
                  <a:pt x="6335" y="9208"/>
                </a:cubicBezTo>
                <a:cubicBezTo>
                  <a:pt x="6333" y="9186"/>
                  <a:pt x="6315" y="9175"/>
                  <a:pt x="6297" y="9175"/>
                </a:cubicBezTo>
                <a:close/>
                <a:moveTo>
                  <a:pt x="5468" y="9246"/>
                </a:moveTo>
                <a:cubicBezTo>
                  <a:pt x="5456" y="9246"/>
                  <a:pt x="5443" y="9254"/>
                  <a:pt x="5436" y="9265"/>
                </a:cubicBezTo>
                <a:cubicBezTo>
                  <a:pt x="5426" y="9283"/>
                  <a:pt x="5434" y="9302"/>
                  <a:pt x="5450" y="9313"/>
                </a:cubicBezTo>
                <a:cubicBezTo>
                  <a:pt x="5469" y="9329"/>
                  <a:pt x="5489" y="9344"/>
                  <a:pt x="5510" y="9358"/>
                </a:cubicBezTo>
                <a:cubicBezTo>
                  <a:pt x="5514" y="9361"/>
                  <a:pt x="5519" y="9363"/>
                  <a:pt x="5525" y="9363"/>
                </a:cubicBezTo>
                <a:cubicBezTo>
                  <a:pt x="5537" y="9363"/>
                  <a:pt x="5551" y="9355"/>
                  <a:pt x="5558" y="9345"/>
                </a:cubicBezTo>
                <a:cubicBezTo>
                  <a:pt x="5568" y="9327"/>
                  <a:pt x="5561" y="9308"/>
                  <a:pt x="5545" y="9296"/>
                </a:cubicBezTo>
                <a:cubicBezTo>
                  <a:pt x="5525" y="9281"/>
                  <a:pt x="5505" y="9266"/>
                  <a:pt x="5484" y="9251"/>
                </a:cubicBezTo>
                <a:cubicBezTo>
                  <a:pt x="5480" y="9248"/>
                  <a:pt x="5474" y="9246"/>
                  <a:pt x="5468" y="9246"/>
                </a:cubicBezTo>
                <a:close/>
                <a:moveTo>
                  <a:pt x="9530" y="9240"/>
                </a:moveTo>
                <a:cubicBezTo>
                  <a:pt x="9503" y="9240"/>
                  <a:pt x="9476" y="9258"/>
                  <a:pt x="9476" y="9292"/>
                </a:cubicBezTo>
                <a:lnTo>
                  <a:pt x="9476" y="9323"/>
                </a:lnTo>
                <a:cubicBezTo>
                  <a:pt x="9476" y="9357"/>
                  <a:pt x="9503" y="9374"/>
                  <a:pt x="9530" y="9374"/>
                </a:cubicBezTo>
                <a:cubicBezTo>
                  <a:pt x="9557" y="9374"/>
                  <a:pt x="9584" y="9357"/>
                  <a:pt x="9584" y="9323"/>
                </a:cubicBezTo>
                <a:lnTo>
                  <a:pt x="9584" y="9292"/>
                </a:lnTo>
                <a:cubicBezTo>
                  <a:pt x="9584" y="9258"/>
                  <a:pt x="9557" y="9240"/>
                  <a:pt x="9530" y="9240"/>
                </a:cubicBezTo>
                <a:close/>
                <a:moveTo>
                  <a:pt x="7042" y="9312"/>
                </a:moveTo>
                <a:cubicBezTo>
                  <a:pt x="6997" y="9312"/>
                  <a:pt x="6998" y="9382"/>
                  <a:pt x="7043" y="9382"/>
                </a:cubicBezTo>
                <a:lnTo>
                  <a:pt x="7074" y="9382"/>
                </a:lnTo>
                <a:cubicBezTo>
                  <a:pt x="7119" y="9382"/>
                  <a:pt x="7119" y="9312"/>
                  <a:pt x="7074" y="9312"/>
                </a:cubicBezTo>
                <a:lnTo>
                  <a:pt x="7043" y="9312"/>
                </a:lnTo>
                <a:cubicBezTo>
                  <a:pt x="7043" y="9312"/>
                  <a:pt x="7043" y="9312"/>
                  <a:pt x="7042" y="9312"/>
                </a:cubicBezTo>
                <a:close/>
                <a:moveTo>
                  <a:pt x="16939" y="9377"/>
                </a:moveTo>
                <a:cubicBezTo>
                  <a:pt x="16916" y="9377"/>
                  <a:pt x="16916" y="9413"/>
                  <a:pt x="16939" y="9413"/>
                </a:cubicBezTo>
                <a:lnTo>
                  <a:pt x="16955" y="9413"/>
                </a:lnTo>
                <a:cubicBezTo>
                  <a:pt x="16979" y="9413"/>
                  <a:pt x="16979" y="9377"/>
                  <a:pt x="16955" y="9377"/>
                </a:cubicBezTo>
                <a:close/>
                <a:moveTo>
                  <a:pt x="6072" y="9353"/>
                </a:moveTo>
                <a:cubicBezTo>
                  <a:pt x="6029" y="9353"/>
                  <a:pt x="6029" y="9423"/>
                  <a:pt x="6074" y="9423"/>
                </a:cubicBezTo>
                <a:cubicBezTo>
                  <a:pt x="6120" y="9423"/>
                  <a:pt x="6120" y="9353"/>
                  <a:pt x="6074" y="9353"/>
                </a:cubicBezTo>
                <a:cubicBezTo>
                  <a:pt x="6074" y="9353"/>
                  <a:pt x="6073" y="9353"/>
                  <a:pt x="6072" y="9353"/>
                </a:cubicBezTo>
                <a:close/>
                <a:moveTo>
                  <a:pt x="5519" y="9366"/>
                </a:moveTo>
                <a:cubicBezTo>
                  <a:pt x="5473" y="9366"/>
                  <a:pt x="5473" y="9437"/>
                  <a:pt x="5519" y="9437"/>
                </a:cubicBezTo>
                <a:cubicBezTo>
                  <a:pt x="5565" y="9437"/>
                  <a:pt x="5565" y="9366"/>
                  <a:pt x="5519" y="9366"/>
                </a:cubicBezTo>
                <a:close/>
                <a:moveTo>
                  <a:pt x="16491" y="9389"/>
                </a:moveTo>
                <a:cubicBezTo>
                  <a:pt x="16478" y="9389"/>
                  <a:pt x="16467" y="9407"/>
                  <a:pt x="16478" y="9420"/>
                </a:cubicBezTo>
                <a:cubicBezTo>
                  <a:pt x="16487" y="9431"/>
                  <a:pt x="16499" y="9437"/>
                  <a:pt x="16513" y="9437"/>
                </a:cubicBezTo>
                <a:cubicBezTo>
                  <a:pt x="16525" y="9437"/>
                  <a:pt x="16537" y="9432"/>
                  <a:pt x="16546" y="9422"/>
                </a:cubicBezTo>
                <a:cubicBezTo>
                  <a:pt x="16558" y="9409"/>
                  <a:pt x="16546" y="9391"/>
                  <a:pt x="16533" y="9391"/>
                </a:cubicBezTo>
                <a:cubicBezTo>
                  <a:pt x="16529" y="9391"/>
                  <a:pt x="16525" y="9393"/>
                  <a:pt x="16521" y="9397"/>
                </a:cubicBezTo>
                <a:cubicBezTo>
                  <a:pt x="16518" y="9400"/>
                  <a:pt x="16515" y="9401"/>
                  <a:pt x="16512" y="9401"/>
                </a:cubicBezTo>
                <a:cubicBezTo>
                  <a:pt x="16509" y="9401"/>
                  <a:pt x="16506" y="9399"/>
                  <a:pt x="16503" y="9396"/>
                </a:cubicBezTo>
                <a:cubicBezTo>
                  <a:pt x="16499" y="9391"/>
                  <a:pt x="16495" y="9389"/>
                  <a:pt x="16491" y="9389"/>
                </a:cubicBezTo>
                <a:close/>
                <a:moveTo>
                  <a:pt x="19406" y="9380"/>
                </a:moveTo>
                <a:cubicBezTo>
                  <a:pt x="19374" y="9380"/>
                  <a:pt x="19351" y="9427"/>
                  <a:pt x="19388" y="9445"/>
                </a:cubicBezTo>
                <a:cubicBezTo>
                  <a:pt x="19399" y="9450"/>
                  <a:pt x="19407" y="9456"/>
                  <a:pt x="19417" y="9461"/>
                </a:cubicBezTo>
                <a:cubicBezTo>
                  <a:pt x="19423" y="9464"/>
                  <a:pt x="19429" y="9465"/>
                  <a:pt x="19434" y="9465"/>
                </a:cubicBezTo>
                <a:cubicBezTo>
                  <a:pt x="19466" y="9465"/>
                  <a:pt x="19488" y="9418"/>
                  <a:pt x="19453" y="9400"/>
                </a:cubicBezTo>
                <a:cubicBezTo>
                  <a:pt x="19443" y="9395"/>
                  <a:pt x="19433" y="9390"/>
                  <a:pt x="19423" y="9384"/>
                </a:cubicBezTo>
                <a:cubicBezTo>
                  <a:pt x="19417" y="9381"/>
                  <a:pt x="19411" y="9380"/>
                  <a:pt x="19406" y="9380"/>
                </a:cubicBezTo>
                <a:close/>
                <a:moveTo>
                  <a:pt x="822" y="9353"/>
                </a:moveTo>
                <a:cubicBezTo>
                  <a:pt x="804" y="9353"/>
                  <a:pt x="786" y="9362"/>
                  <a:pt x="775" y="9379"/>
                </a:cubicBezTo>
                <a:cubicBezTo>
                  <a:pt x="763" y="9403"/>
                  <a:pt x="769" y="9439"/>
                  <a:pt x="795" y="9452"/>
                </a:cubicBezTo>
                <a:cubicBezTo>
                  <a:pt x="806" y="9458"/>
                  <a:pt x="815" y="9463"/>
                  <a:pt x="826" y="9468"/>
                </a:cubicBezTo>
                <a:cubicBezTo>
                  <a:pt x="834" y="9472"/>
                  <a:pt x="844" y="9474"/>
                  <a:pt x="853" y="9474"/>
                </a:cubicBezTo>
                <a:cubicBezTo>
                  <a:pt x="871" y="9474"/>
                  <a:pt x="889" y="9466"/>
                  <a:pt x="899" y="9448"/>
                </a:cubicBezTo>
                <a:cubicBezTo>
                  <a:pt x="914" y="9424"/>
                  <a:pt x="905" y="9388"/>
                  <a:pt x="879" y="9375"/>
                </a:cubicBezTo>
                <a:cubicBezTo>
                  <a:pt x="869" y="9370"/>
                  <a:pt x="859" y="9364"/>
                  <a:pt x="849" y="9359"/>
                </a:cubicBezTo>
                <a:cubicBezTo>
                  <a:pt x="840" y="9355"/>
                  <a:pt x="831" y="9353"/>
                  <a:pt x="822" y="9353"/>
                </a:cubicBezTo>
                <a:close/>
                <a:moveTo>
                  <a:pt x="10446" y="9394"/>
                </a:moveTo>
                <a:cubicBezTo>
                  <a:pt x="10429" y="9394"/>
                  <a:pt x="10411" y="9405"/>
                  <a:pt x="10411" y="9428"/>
                </a:cubicBezTo>
                <a:lnTo>
                  <a:pt x="10411" y="9444"/>
                </a:lnTo>
                <a:cubicBezTo>
                  <a:pt x="10411" y="9467"/>
                  <a:pt x="10429" y="9479"/>
                  <a:pt x="10446" y="9479"/>
                </a:cubicBezTo>
                <a:cubicBezTo>
                  <a:pt x="10464" y="9479"/>
                  <a:pt x="10481" y="9467"/>
                  <a:pt x="10481" y="9444"/>
                </a:cubicBezTo>
                <a:lnTo>
                  <a:pt x="10481" y="9428"/>
                </a:lnTo>
                <a:cubicBezTo>
                  <a:pt x="10481" y="9405"/>
                  <a:pt x="10464" y="9394"/>
                  <a:pt x="10446" y="9394"/>
                </a:cubicBezTo>
                <a:close/>
                <a:moveTo>
                  <a:pt x="7097" y="9418"/>
                </a:moveTo>
                <a:cubicBezTo>
                  <a:pt x="7084" y="9418"/>
                  <a:pt x="7072" y="9436"/>
                  <a:pt x="7084" y="9448"/>
                </a:cubicBezTo>
                <a:lnTo>
                  <a:pt x="7113" y="9479"/>
                </a:lnTo>
                <a:cubicBezTo>
                  <a:pt x="7117" y="9482"/>
                  <a:pt x="7121" y="9484"/>
                  <a:pt x="7125" y="9484"/>
                </a:cubicBezTo>
                <a:cubicBezTo>
                  <a:pt x="7138" y="9484"/>
                  <a:pt x="7151" y="9466"/>
                  <a:pt x="7139" y="9454"/>
                </a:cubicBezTo>
                <a:lnTo>
                  <a:pt x="7108" y="9423"/>
                </a:lnTo>
                <a:cubicBezTo>
                  <a:pt x="7105" y="9420"/>
                  <a:pt x="7101" y="9418"/>
                  <a:pt x="7097" y="9418"/>
                </a:cubicBezTo>
                <a:close/>
                <a:moveTo>
                  <a:pt x="3602" y="9456"/>
                </a:moveTo>
                <a:cubicBezTo>
                  <a:pt x="3580" y="9456"/>
                  <a:pt x="3580" y="9490"/>
                  <a:pt x="3603" y="9491"/>
                </a:cubicBezTo>
                <a:cubicBezTo>
                  <a:pt x="3627" y="9491"/>
                  <a:pt x="3627" y="9456"/>
                  <a:pt x="3603" y="9456"/>
                </a:cubicBezTo>
                <a:cubicBezTo>
                  <a:pt x="3603" y="9456"/>
                  <a:pt x="3602" y="9456"/>
                  <a:pt x="3602" y="9456"/>
                </a:cubicBezTo>
                <a:close/>
                <a:moveTo>
                  <a:pt x="14310" y="9411"/>
                </a:moveTo>
                <a:cubicBezTo>
                  <a:pt x="14241" y="9411"/>
                  <a:pt x="14241" y="9517"/>
                  <a:pt x="14310" y="9517"/>
                </a:cubicBezTo>
                <a:lnTo>
                  <a:pt x="14326" y="9517"/>
                </a:lnTo>
                <a:cubicBezTo>
                  <a:pt x="14394" y="9516"/>
                  <a:pt x="14394" y="9411"/>
                  <a:pt x="14326" y="9411"/>
                </a:cubicBezTo>
                <a:close/>
                <a:moveTo>
                  <a:pt x="20198" y="9368"/>
                </a:moveTo>
                <a:cubicBezTo>
                  <a:pt x="20194" y="9368"/>
                  <a:pt x="20189" y="9368"/>
                  <a:pt x="20184" y="9370"/>
                </a:cubicBezTo>
                <a:cubicBezTo>
                  <a:pt x="20158" y="9377"/>
                  <a:pt x="20137" y="9407"/>
                  <a:pt x="20148" y="9435"/>
                </a:cubicBezTo>
                <a:cubicBezTo>
                  <a:pt x="20153" y="9450"/>
                  <a:pt x="20158" y="9465"/>
                  <a:pt x="20162" y="9480"/>
                </a:cubicBezTo>
                <a:cubicBezTo>
                  <a:pt x="20170" y="9503"/>
                  <a:pt x="20191" y="9518"/>
                  <a:pt x="20215" y="9518"/>
                </a:cubicBezTo>
                <a:cubicBezTo>
                  <a:pt x="20219" y="9518"/>
                  <a:pt x="20224" y="9518"/>
                  <a:pt x="20228" y="9516"/>
                </a:cubicBezTo>
                <a:cubicBezTo>
                  <a:pt x="20254" y="9508"/>
                  <a:pt x="20275" y="9479"/>
                  <a:pt x="20265" y="9450"/>
                </a:cubicBezTo>
                <a:cubicBezTo>
                  <a:pt x="20260" y="9437"/>
                  <a:pt x="20254" y="9421"/>
                  <a:pt x="20249" y="9406"/>
                </a:cubicBezTo>
                <a:cubicBezTo>
                  <a:pt x="20241" y="9384"/>
                  <a:pt x="20221" y="9368"/>
                  <a:pt x="20198" y="9368"/>
                </a:cubicBezTo>
                <a:close/>
                <a:moveTo>
                  <a:pt x="22841" y="9436"/>
                </a:moveTo>
                <a:cubicBezTo>
                  <a:pt x="22831" y="9436"/>
                  <a:pt x="22820" y="9441"/>
                  <a:pt x="22814" y="9454"/>
                </a:cubicBezTo>
                <a:cubicBezTo>
                  <a:pt x="22809" y="9464"/>
                  <a:pt x="22803" y="9473"/>
                  <a:pt x="22798" y="9484"/>
                </a:cubicBezTo>
                <a:cubicBezTo>
                  <a:pt x="22784" y="9511"/>
                  <a:pt x="22808" y="9537"/>
                  <a:pt x="22831" y="9537"/>
                </a:cubicBezTo>
                <a:cubicBezTo>
                  <a:pt x="22842" y="9537"/>
                  <a:pt x="22852" y="9532"/>
                  <a:pt x="22859" y="9518"/>
                </a:cubicBezTo>
                <a:cubicBezTo>
                  <a:pt x="22864" y="9508"/>
                  <a:pt x="22869" y="9500"/>
                  <a:pt x="22875" y="9489"/>
                </a:cubicBezTo>
                <a:cubicBezTo>
                  <a:pt x="22889" y="9462"/>
                  <a:pt x="22865" y="9436"/>
                  <a:pt x="22841" y="9436"/>
                </a:cubicBezTo>
                <a:close/>
                <a:moveTo>
                  <a:pt x="7380" y="9460"/>
                </a:moveTo>
                <a:cubicBezTo>
                  <a:pt x="7372" y="9460"/>
                  <a:pt x="7364" y="9463"/>
                  <a:pt x="7356" y="9470"/>
                </a:cubicBezTo>
                <a:lnTo>
                  <a:pt x="7341" y="9486"/>
                </a:lnTo>
                <a:cubicBezTo>
                  <a:pt x="7315" y="9511"/>
                  <a:pt x="7340" y="9547"/>
                  <a:pt x="7367" y="9547"/>
                </a:cubicBezTo>
                <a:cubicBezTo>
                  <a:pt x="7375" y="9547"/>
                  <a:pt x="7383" y="9544"/>
                  <a:pt x="7390" y="9536"/>
                </a:cubicBezTo>
                <a:lnTo>
                  <a:pt x="7406" y="9521"/>
                </a:lnTo>
                <a:cubicBezTo>
                  <a:pt x="7431" y="9496"/>
                  <a:pt x="7407" y="9460"/>
                  <a:pt x="7380" y="9460"/>
                </a:cubicBezTo>
                <a:close/>
                <a:moveTo>
                  <a:pt x="18608" y="9548"/>
                </a:moveTo>
                <a:cubicBezTo>
                  <a:pt x="18584" y="9548"/>
                  <a:pt x="18584" y="9583"/>
                  <a:pt x="18608" y="9583"/>
                </a:cubicBezTo>
                <a:cubicBezTo>
                  <a:pt x="18631" y="9583"/>
                  <a:pt x="18631" y="9548"/>
                  <a:pt x="18608" y="9548"/>
                </a:cubicBezTo>
                <a:close/>
                <a:moveTo>
                  <a:pt x="24711" y="9523"/>
                </a:moveTo>
                <a:cubicBezTo>
                  <a:pt x="24668" y="9523"/>
                  <a:pt x="24668" y="9592"/>
                  <a:pt x="24712" y="9594"/>
                </a:cubicBezTo>
                <a:cubicBezTo>
                  <a:pt x="24758" y="9594"/>
                  <a:pt x="24758" y="9523"/>
                  <a:pt x="24712" y="9523"/>
                </a:cubicBezTo>
                <a:cubicBezTo>
                  <a:pt x="24712" y="9523"/>
                  <a:pt x="24711" y="9523"/>
                  <a:pt x="24711" y="9523"/>
                </a:cubicBezTo>
                <a:close/>
                <a:moveTo>
                  <a:pt x="7720" y="9480"/>
                </a:moveTo>
                <a:cubicBezTo>
                  <a:pt x="7699" y="9480"/>
                  <a:pt x="7677" y="9497"/>
                  <a:pt x="7682" y="9524"/>
                </a:cubicBezTo>
                <a:lnTo>
                  <a:pt x="7698" y="9599"/>
                </a:lnTo>
                <a:cubicBezTo>
                  <a:pt x="7702" y="9617"/>
                  <a:pt x="7715" y="9624"/>
                  <a:pt x="7729" y="9624"/>
                </a:cubicBezTo>
                <a:cubicBezTo>
                  <a:pt x="7750" y="9624"/>
                  <a:pt x="7772" y="9607"/>
                  <a:pt x="7766" y="9580"/>
                </a:cubicBezTo>
                <a:lnTo>
                  <a:pt x="7750" y="9506"/>
                </a:lnTo>
                <a:cubicBezTo>
                  <a:pt x="7747" y="9487"/>
                  <a:pt x="7734" y="9480"/>
                  <a:pt x="7720" y="9480"/>
                </a:cubicBezTo>
                <a:close/>
                <a:moveTo>
                  <a:pt x="8943" y="9504"/>
                </a:moveTo>
                <a:cubicBezTo>
                  <a:pt x="8938" y="9504"/>
                  <a:pt x="8933" y="9505"/>
                  <a:pt x="8928" y="9507"/>
                </a:cubicBezTo>
                <a:cubicBezTo>
                  <a:pt x="8912" y="9512"/>
                  <a:pt x="8898" y="9517"/>
                  <a:pt x="8883" y="9523"/>
                </a:cubicBezTo>
                <a:cubicBezTo>
                  <a:pt x="8856" y="9532"/>
                  <a:pt x="8839" y="9559"/>
                  <a:pt x="8846" y="9589"/>
                </a:cubicBezTo>
                <a:cubicBezTo>
                  <a:pt x="8851" y="9610"/>
                  <a:pt x="8873" y="9628"/>
                  <a:pt x="8896" y="9628"/>
                </a:cubicBezTo>
                <a:cubicBezTo>
                  <a:pt x="8901" y="9628"/>
                  <a:pt x="8906" y="9627"/>
                  <a:pt x="8911" y="9625"/>
                </a:cubicBezTo>
                <a:cubicBezTo>
                  <a:pt x="8927" y="9620"/>
                  <a:pt x="8942" y="9615"/>
                  <a:pt x="8956" y="9610"/>
                </a:cubicBezTo>
                <a:cubicBezTo>
                  <a:pt x="8983" y="9600"/>
                  <a:pt x="9001" y="9573"/>
                  <a:pt x="8993" y="9544"/>
                </a:cubicBezTo>
                <a:cubicBezTo>
                  <a:pt x="8987" y="9522"/>
                  <a:pt x="8965" y="9504"/>
                  <a:pt x="8943" y="9504"/>
                </a:cubicBezTo>
                <a:close/>
                <a:moveTo>
                  <a:pt x="12970" y="9431"/>
                </a:moveTo>
                <a:cubicBezTo>
                  <a:pt x="12962" y="9431"/>
                  <a:pt x="12954" y="9434"/>
                  <a:pt x="12946" y="9442"/>
                </a:cubicBezTo>
                <a:cubicBezTo>
                  <a:pt x="12906" y="9485"/>
                  <a:pt x="12864" y="9529"/>
                  <a:pt x="12823" y="9574"/>
                </a:cubicBezTo>
                <a:cubicBezTo>
                  <a:pt x="12799" y="9599"/>
                  <a:pt x="12823" y="9635"/>
                  <a:pt x="12849" y="9635"/>
                </a:cubicBezTo>
                <a:cubicBezTo>
                  <a:pt x="12857" y="9635"/>
                  <a:pt x="12866" y="9631"/>
                  <a:pt x="12873" y="9623"/>
                </a:cubicBezTo>
                <a:cubicBezTo>
                  <a:pt x="12914" y="9580"/>
                  <a:pt x="12956" y="9536"/>
                  <a:pt x="12996" y="9491"/>
                </a:cubicBezTo>
                <a:cubicBezTo>
                  <a:pt x="13020" y="9466"/>
                  <a:pt x="12996" y="9431"/>
                  <a:pt x="12970" y="9431"/>
                </a:cubicBezTo>
                <a:close/>
                <a:moveTo>
                  <a:pt x="24081" y="9532"/>
                </a:moveTo>
                <a:cubicBezTo>
                  <a:pt x="24013" y="9532"/>
                  <a:pt x="24013" y="9639"/>
                  <a:pt x="24081" y="9639"/>
                </a:cubicBezTo>
                <a:cubicBezTo>
                  <a:pt x="24151" y="9639"/>
                  <a:pt x="24151" y="9532"/>
                  <a:pt x="24081" y="9532"/>
                </a:cubicBezTo>
                <a:close/>
                <a:moveTo>
                  <a:pt x="12204" y="9579"/>
                </a:moveTo>
                <a:cubicBezTo>
                  <a:pt x="12158" y="9579"/>
                  <a:pt x="12158" y="9649"/>
                  <a:pt x="12204" y="9649"/>
                </a:cubicBezTo>
                <a:cubicBezTo>
                  <a:pt x="12250" y="9649"/>
                  <a:pt x="12250" y="9579"/>
                  <a:pt x="12204" y="9579"/>
                </a:cubicBezTo>
                <a:close/>
                <a:moveTo>
                  <a:pt x="14697" y="9540"/>
                </a:moveTo>
                <a:cubicBezTo>
                  <a:pt x="14670" y="9540"/>
                  <a:pt x="14644" y="9557"/>
                  <a:pt x="14644" y="9592"/>
                </a:cubicBezTo>
                <a:lnTo>
                  <a:pt x="14644" y="9608"/>
                </a:lnTo>
                <a:cubicBezTo>
                  <a:pt x="14644" y="9643"/>
                  <a:pt x="14670" y="9660"/>
                  <a:pt x="14697" y="9660"/>
                </a:cubicBezTo>
                <a:cubicBezTo>
                  <a:pt x="14724" y="9660"/>
                  <a:pt x="14750" y="9643"/>
                  <a:pt x="14750" y="9608"/>
                </a:cubicBezTo>
                <a:lnTo>
                  <a:pt x="14750" y="9592"/>
                </a:lnTo>
                <a:cubicBezTo>
                  <a:pt x="14750" y="9557"/>
                  <a:pt x="14724" y="9540"/>
                  <a:pt x="14697" y="9540"/>
                </a:cubicBezTo>
                <a:close/>
                <a:moveTo>
                  <a:pt x="1320" y="9548"/>
                </a:moveTo>
                <a:cubicBezTo>
                  <a:pt x="1279" y="9548"/>
                  <a:pt x="1242" y="9601"/>
                  <a:pt x="1280" y="9638"/>
                </a:cubicBezTo>
                <a:lnTo>
                  <a:pt x="1296" y="9654"/>
                </a:lnTo>
                <a:cubicBezTo>
                  <a:pt x="1307" y="9665"/>
                  <a:pt x="1320" y="9670"/>
                  <a:pt x="1332" y="9670"/>
                </a:cubicBezTo>
                <a:cubicBezTo>
                  <a:pt x="1373" y="9670"/>
                  <a:pt x="1409" y="9616"/>
                  <a:pt x="1372" y="9579"/>
                </a:cubicBezTo>
                <a:lnTo>
                  <a:pt x="1356" y="9564"/>
                </a:lnTo>
                <a:cubicBezTo>
                  <a:pt x="1345" y="9553"/>
                  <a:pt x="1332" y="9548"/>
                  <a:pt x="1320" y="9548"/>
                </a:cubicBezTo>
                <a:close/>
                <a:moveTo>
                  <a:pt x="8463" y="9553"/>
                </a:moveTo>
                <a:cubicBezTo>
                  <a:pt x="8437" y="9553"/>
                  <a:pt x="8410" y="9570"/>
                  <a:pt x="8410" y="9604"/>
                </a:cubicBezTo>
                <a:lnTo>
                  <a:pt x="8410" y="9620"/>
                </a:lnTo>
                <a:cubicBezTo>
                  <a:pt x="8410" y="9655"/>
                  <a:pt x="8437" y="9672"/>
                  <a:pt x="8464" y="9672"/>
                </a:cubicBezTo>
                <a:cubicBezTo>
                  <a:pt x="8491" y="9672"/>
                  <a:pt x="8517" y="9655"/>
                  <a:pt x="8517" y="9620"/>
                </a:cubicBezTo>
                <a:lnTo>
                  <a:pt x="8517" y="9604"/>
                </a:lnTo>
                <a:cubicBezTo>
                  <a:pt x="8517" y="9570"/>
                  <a:pt x="8490" y="9553"/>
                  <a:pt x="8463" y="9553"/>
                </a:cubicBezTo>
                <a:close/>
                <a:moveTo>
                  <a:pt x="3740" y="9605"/>
                </a:moveTo>
                <a:cubicBezTo>
                  <a:pt x="3728" y="9605"/>
                  <a:pt x="3716" y="9618"/>
                  <a:pt x="3723" y="9633"/>
                </a:cubicBezTo>
                <a:cubicBezTo>
                  <a:pt x="3729" y="9643"/>
                  <a:pt x="3734" y="9653"/>
                  <a:pt x="3739" y="9663"/>
                </a:cubicBezTo>
                <a:cubicBezTo>
                  <a:pt x="3742" y="9670"/>
                  <a:pt x="3747" y="9672"/>
                  <a:pt x="3753" y="9672"/>
                </a:cubicBezTo>
                <a:cubicBezTo>
                  <a:pt x="3764" y="9672"/>
                  <a:pt x="3777" y="9659"/>
                  <a:pt x="3770" y="9644"/>
                </a:cubicBezTo>
                <a:cubicBezTo>
                  <a:pt x="3763" y="9636"/>
                  <a:pt x="3758" y="9625"/>
                  <a:pt x="3754" y="9615"/>
                </a:cubicBezTo>
                <a:cubicBezTo>
                  <a:pt x="3750" y="9608"/>
                  <a:pt x="3745" y="9605"/>
                  <a:pt x="3740" y="9605"/>
                </a:cubicBezTo>
                <a:close/>
                <a:moveTo>
                  <a:pt x="3227" y="9554"/>
                </a:moveTo>
                <a:cubicBezTo>
                  <a:pt x="3218" y="9554"/>
                  <a:pt x="3208" y="9556"/>
                  <a:pt x="3200" y="9560"/>
                </a:cubicBezTo>
                <a:cubicBezTo>
                  <a:pt x="3189" y="9566"/>
                  <a:pt x="3180" y="9571"/>
                  <a:pt x="3169" y="9576"/>
                </a:cubicBezTo>
                <a:cubicBezTo>
                  <a:pt x="3143" y="9590"/>
                  <a:pt x="3137" y="9625"/>
                  <a:pt x="3150" y="9649"/>
                </a:cubicBezTo>
                <a:cubicBezTo>
                  <a:pt x="3161" y="9667"/>
                  <a:pt x="3179" y="9676"/>
                  <a:pt x="3197" y="9676"/>
                </a:cubicBezTo>
                <a:cubicBezTo>
                  <a:pt x="3206" y="9676"/>
                  <a:pt x="3215" y="9674"/>
                  <a:pt x="3224" y="9669"/>
                </a:cubicBezTo>
                <a:cubicBezTo>
                  <a:pt x="3234" y="9664"/>
                  <a:pt x="3243" y="9659"/>
                  <a:pt x="3253" y="9654"/>
                </a:cubicBezTo>
                <a:cubicBezTo>
                  <a:pt x="3279" y="9641"/>
                  <a:pt x="3287" y="9605"/>
                  <a:pt x="3273" y="9580"/>
                </a:cubicBezTo>
                <a:cubicBezTo>
                  <a:pt x="3262" y="9563"/>
                  <a:pt x="3245" y="9554"/>
                  <a:pt x="3227" y="9554"/>
                </a:cubicBezTo>
                <a:close/>
                <a:moveTo>
                  <a:pt x="4263" y="9570"/>
                </a:moveTo>
                <a:cubicBezTo>
                  <a:pt x="4195" y="9571"/>
                  <a:pt x="4194" y="9678"/>
                  <a:pt x="4263" y="9678"/>
                </a:cubicBezTo>
                <a:lnTo>
                  <a:pt x="4293" y="9678"/>
                </a:lnTo>
                <a:cubicBezTo>
                  <a:pt x="4361" y="9678"/>
                  <a:pt x="4362" y="9570"/>
                  <a:pt x="4293" y="9570"/>
                </a:cubicBezTo>
                <a:close/>
                <a:moveTo>
                  <a:pt x="6277" y="9581"/>
                </a:moveTo>
                <a:cubicBezTo>
                  <a:pt x="6259" y="9581"/>
                  <a:pt x="6242" y="9593"/>
                  <a:pt x="6242" y="9616"/>
                </a:cubicBezTo>
                <a:lnTo>
                  <a:pt x="6242" y="9646"/>
                </a:lnTo>
                <a:cubicBezTo>
                  <a:pt x="6242" y="9669"/>
                  <a:pt x="6259" y="9680"/>
                  <a:pt x="6277" y="9680"/>
                </a:cubicBezTo>
                <a:cubicBezTo>
                  <a:pt x="6294" y="9680"/>
                  <a:pt x="6312" y="9669"/>
                  <a:pt x="6312" y="9646"/>
                </a:cubicBezTo>
                <a:lnTo>
                  <a:pt x="6312" y="9616"/>
                </a:lnTo>
                <a:cubicBezTo>
                  <a:pt x="6312" y="9593"/>
                  <a:pt x="6294" y="9581"/>
                  <a:pt x="6277" y="9581"/>
                </a:cubicBezTo>
                <a:close/>
                <a:moveTo>
                  <a:pt x="15152" y="9567"/>
                </a:moveTo>
                <a:cubicBezTo>
                  <a:pt x="15134" y="9567"/>
                  <a:pt x="15116" y="9578"/>
                  <a:pt x="15116" y="9601"/>
                </a:cubicBezTo>
                <a:lnTo>
                  <a:pt x="15116" y="9646"/>
                </a:lnTo>
                <a:cubicBezTo>
                  <a:pt x="15116" y="9669"/>
                  <a:pt x="15134" y="9680"/>
                  <a:pt x="15152" y="9680"/>
                </a:cubicBezTo>
                <a:cubicBezTo>
                  <a:pt x="15169" y="9680"/>
                  <a:pt x="15187" y="9669"/>
                  <a:pt x="15187" y="9646"/>
                </a:cubicBezTo>
                <a:lnTo>
                  <a:pt x="15187" y="9601"/>
                </a:lnTo>
                <a:cubicBezTo>
                  <a:pt x="15187" y="9578"/>
                  <a:pt x="15169" y="9567"/>
                  <a:pt x="15152" y="9567"/>
                </a:cubicBezTo>
                <a:close/>
                <a:moveTo>
                  <a:pt x="13946" y="9597"/>
                </a:moveTo>
                <a:cubicBezTo>
                  <a:pt x="13919" y="9597"/>
                  <a:pt x="13895" y="9633"/>
                  <a:pt x="13921" y="9658"/>
                </a:cubicBezTo>
                <a:lnTo>
                  <a:pt x="13936" y="9674"/>
                </a:lnTo>
                <a:cubicBezTo>
                  <a:pt x="13944" y="9681"/>
                  <a:pt x="13952" y="9684"/>
                  <a:pt x="13960" y="9684"/>
                </a:cubicBezTo>
                <a:cubicBezTo>
                  <a:pt x="13987" y="9684"/>
                  <a:pt x="14011" y="9648"/>
                  <a:pt x="13986" y="9623"/>
                </a:cubicBezTo>
                <a:lnTo>
                  <a:pt x="13970" y="9608"/>
                </a:lnTo>
                <a:cubicBezTo>
                  <a:pt x="13963" y="9600"/>
                  <a:pt x="13954" y="9597"/>
                  <a:pt x="13946" y="9597"/>
                </a:cubicBezTo>
                <a:close/>
                <a:moveTo>
                  <a:pt x="6102" y="9636"/>
                </a:moveTo>
                <a:cubicBezTo>
                  <a:pt x="6094" y="9636"/>
                  <a:pt x="6086" y="9639"/>
                  <a:pt x="6079" y="9647"/>
                </a:cubicBezTo>
                <a:lnTo>
                  <a:pt x="6064" y="9663"/>
                </a:lnTo>
                <a:cubicBezTo>
                  <a:pt x="6038" y="9688"/>
                  <a:pt x="6063" y="9724"/>
                  <a:pt x="6090" y="9724"/>
                </a:cubicBezTo>
                <a:cubicBezTo>
                  <a:pt x="6095" y="9724"/>
                  <a:pt x="6101" y="9723"/>
                  <a:pt x="6106" y="9720"/>
                </a:cubicBezTo>
                <a:cubicBezTo>
                  <a:pt x="6112" y="9723"/>
                  <a:pt x="6119" y="9724"/>
                  <a:pt x="6126" y="9724"/>
                </a:cubicBezTo>
                <a:cubicBezTo>
                  <a:pt x="6144" y="9724"/>
                  <a:pt x="6162" y="9713"/>
                  <a:pt x="6162" y="9690"/>
                </a:cubicBezTo>
                <a:lnTo>
                  <a:pt x="6162" y="9675"/>
                </a:lnTo>
                <a:cubicBezTo>
                  <a:pt x="6162" y="9652"/>
                  <a:pt x="6144" y="9640"/>
                  <a:pt x="6126" y="9640"/>
                </a:cubicBezTo>
                <a:cubicBezTo>
                  <a:pt x="6124" y="9640"/>
                  <a:pt x="6121" y="9640"/>
                  <a:pt x="6118" y="9641"/>
                </a:cubicBezTo>
                <a:cubicBezTo>
                  <a:pt x="6113" y="9638"/>
                  <a:pt x="6108" y="9636"/>
                  <a:pt x="6102" y="9636"/>
                </a:cubicBezTo>
                <a:close/>
                <a:moveTo>
                  <a:pt x="19762" y="9581"/>
                </a:moveTo>
                <a:cubicBezTo>
                  <a:pt x="19752" y="9581"/>
                  <a:pt x="19742" y="9584"/>
                  <a:pt x="19736" y="9591"/>
                </a:cubicBezTo>
                <a:cubicBezTo>
                  <a:pt x="19721" y="9605"/>
                  <a:pt x="19723" y="9626"/>
                  <a:pt x="19736" y="9641"/>
                </a:cubicBezTo>
                <a:cubicBezTo>
                  <a:pt x="19757" y="9665"/>
                  <a:pt x="19777" y="9690"/>
                  <a:pt x="19798" y="9715"/>
                </a:cubicBezTo>
                <a:cubicBezTo>
                  <a:pt x="19803" y="9722"/>
                  <a:pt x="19812" y="9726"/>
                  <a:pt x="19821" y="9726"/>
                </a:cubicBezTo>
                <a:cubicBezTo>
                  <a:pt x="19831" y="9726"/>
                  <a:pt x="19840" y="9722"/>
                  <a:pt x="19847" y="9715"/>
                </a:cubicBezTo>
                <a:cubicBezTo>
                  <a:pt x="19862" y="9701"/>
                  <a:pt x="19861" y="9680"/>
                  <a:pt x="19847" y="9665"/>
                </a:cubicBezTo>
                <a:cubicBezTo>
                  <a:pt x="19826" y="9641"/>
                  <a:pt x="19807" y="9616"/>
                  <a:pt x="19786" y="9591"/>
                </a:cubicBezTo>
                <a:cubicBezTo>
                  <a:pt x="19780" y="9584"/>
                  <a:pt x="19771" y="9581"/>
                  <a:pt x="19762" y="9581"/>
                </a:cubicBezTo>
                <a:close/>
                <a:moveTo>
                  <a:pt x="5288" y="9605"/>
                </a:moveTo>
                <a:cubicBezTo>
                  <a:pt x="5252" y="9605"/>
                  <a:pt x="5215" y="9644"/>
                  <a:pt x="5238" y="9685"/>
                </a:cubicBezTo>
                <a:cubicBezTo>
                  <a:pt x="5258" y="9721"/>
                  <a:pt x="5290" y="9737"/>
                  <a:pt x="5329" y="9742"/>
                </a:cubicBezTo>
                <a:cubicBezTo>
                  <a:pt x="5331" y="9742"/>
                  <a:pt x="5333" y="9742"/>
                  <a:pt x="5335" y="9742"/>
                </a:cubicBezTo>
                <a:cubicBezTo>
                  <a:pt x="5361" y="9742"/>
                  <a:pt x="5383" y="9714"/>
                  <a:pt x="5383" y="9688"/>
                </a:cubicBezTo>
                <a:cubicBezTo>
                  <a:pt x="5383" y="9658"/>
                  <a:pt x="5361" y="9639"/>
                  <a:pt x="5333" y="9636"/>
                </a:cubicBezTo>
                <a:cubicBezTo>
                  <a:pt x="5331" y="9634"/>
                  <a:pt x="5331" y="9633"/>
                  <a:pt x="5330" y="9632"/>
                </a:cubicBezTo>
                <a:cubicBezTo>
                  <a:pt x="5320" y="9613"/>
                  <a:pt x="5305" y="9605"/>
                  <a:pt x="5288" y="9605"/>
                </a:cubicBezTo>
                <a:close/>
                <a:moveTo>
                  <a:pt x="17870" y="9711"/>
                </a:moveTo>
                <a:cubicBezTo>
                  <a:pt x="17848" y="9711"/>
                  <a:pt x="17846" y="9747"/>
                  <a:pt x="17870" y="9747"/>
                </a:cubicBezTo>
                <a:lnTo>
                  <a:pt x="17886" y="9747"/>
                </a:lnTo>
                <a:cubicBezTo>
                  <a:pt x="17908" y="9746"/>
                  <a:pt x="17909" y="9711"/>
                  <a:pt x="17886" y="9711"/>
                </a:cubicBezTo>
                <a:close/>
                <a:moveTo>
                  <a:pt x="4895" y="9681"/>
                </a:moveTo>
                <a:cubicBezTo>
                  <a:pt x="4849" y="9681"/>
                  <a:pt x="4849" y="9752"/>
                  <a:pt x="4895" y="9752"/>
                </a:cubicBezTo>
                <a:cubicBezTo>
                  <a:pt x="4940" y="9752"/>
                  <a:pt x="4940" y="9681"/>
                  <a:pt x="4895" y="9681"/>
                </a:cubicBezTo>
                <a:close/>
                <a:moveTo>
                  <a:pt x="11722" y="9649"/>
                </a:moveTo>
                <a:cubicBezTo>
                  <a:pt x="11654" y="9649"/>
                  <a:pt x="11654" y="9757"/>
                  <a:pt x="11722" y="9757"/>
                </a:cubicBezTo>
                <a:cubicBezTo>
                  <a:pt x="11791" y="9757"/>
                  <a:pt x="11791" y="9649"/>
                  <a:pt x="11722" y="9649"/>
                </a:cubicBezTo>
                <a:close/>
                <a:moveTo>
                  <a:pt x="9589" y="9693"/>
                </a:moveTo>
                <a:cubicBezTo>
                  <a:pt x="9543" y="9693"/>
                  <a:pt x="9543" y="9764"/>
                  <a:pt x="9589" y="9764"/>
                </a:cubicBezTo>
                <a:lnTo>
                  <a:pt x="9618" y="9764"/>
                </a:lnTo>
                <a:cubicBezTo>
                  <a:pt x="9664" y="9764"/>
                  <a:pt x="9664" y="9693"/>
                  <a:pt x="9618" y="9693"/>
                </a:cubicBezTo>
                <a:close/>
                <a:moveTo>
                  <a:pt x="24441" y="9686"/>
                </a:moveTo>
                <a:cubicBezTo>
                  <a:pt x="24424" y="9686"/>
                  <a:pt x="24406" y="9698"/>
                  <a:pt x="24406" y="9721"/>
                </a:cubicBezTo>
                <a:lnTo>
                  <a:pt x="24406" y="9736"/>
                </a:lnTo>
                <a:cubicBezTo>
                  <a:pt x="24406" y="9759"/>
                  <a:pt x="24424" y="9771"/>
                  <a:pt x="24441" y="9771"/>
                </a:cubicBezTo>
                <a:cubicBezTo>
                  <a:pt x="24459" y="9771"/>
                  <a:pt x="24476" y="9759"/>
                  <a:pt x="24476" y="9736"/>
                </a:cubicBezTo>
                <a:lnTo>
                  <a:pt x="24476" y="9721"/>
                </a:lnTo>
                <a:cubicBezTo>
                  <a:pt x="24476" y="9698"/>
                  <a:pt x="24459" y="9686"/>
                  <a:pt x="24441" y="9686"/>
                </a:cubicBezTo>
                <a:close/>
                <a:moveTo>
                  <a:pt x="21312" y="9673"/>
                </a:moveTo>
                <a:cubicBezTo>
                  <a:pt x="21294" y="9673"/>
                  <a:pt x="21276" y="9685"/>
                  <a:pt x="21276" y="9707"/>
                </a:cubicBezTo>
                <a:lnTo>
                  <a:pt x="21276" y="9737"/>
                </a:lnTo>
                <a:cubicBezTo>
                  <a:pt x="21276" y="9760"/>
                  <a:pt x="21294" y="9772"/>
                  <a:pt x="21312" y="9772"/>
                </a:cubicBezTo>
                <a:cubicBezTo>
                  <a:pt x="21329" y="9772"/>
                  <a:pt x="21347" y="9760"/>
                  <a:pt x="21347" y="9737"/>
                </a:cubicBezTo>
                <a:lnTo>
                  <a:pt x="21347" y="9707"/>
                </a:lnTo>
                <a:cubicBezTo>
                  <a:pt x="21347" y="9685"/>
                  <a:pt x="21329" y="9673"/>
                  <a:pt x="21312" y="9673"/>
                </a:cubicBezTo>
                <a:close/>
                <a:moveTo>
                  <a:pt x="6492" y="9683"/>
                </a:moveTo>
                <a:cubicBezTo>
                  <a:pt x="6481" y="9683"/>
                  <a:pt x="6470" y="9689"/>
                  <a:pt x="6464" y="9702"/>
                </a:cubicBezTo>
                <a:cubicBezTo>
                  <a:pt x="6459" y="9712"/>
                  <a:pt x="6453" y="9722"/>
                  <a:pt x="6448" y="9732"/>
                </a:cubicBezTo>
                <a:cubicBezTo>
                  <a:pt x="6434" y="9760"/>
                  <a:pt x="6459" y="9786"/>
                  <a:pt x="6483" y="9786"/>
                </a:cubicBezTo>
                <a:cubicBezTo>
                  <a:pt x="6493" y="9786"/>
                  <a:pt x="6504" y="9780"/>
                  <a:pt x="6510" y="9768"/>
                </a:cubicBezTo>
                <a:cubicBezTo>
                  <a:pt x="6515" y="9757"/>
                  <a:pt x="6521" y="9748"/>
                  <a:pt x="6526" y="9737"/>
                </a:cubicBezTo>
                <a:cubicBezTo>
                  <a:pt x="6540" y="9709"/>
                  <a:pt x="6515" y="9683"/>
                  <a:pt x="6492" y="9683"/>
                </a:cubicBezTo>
                <a:close/>
                <a:moveTo>
                  <a:pt x="2429" y="9708"/>
                </a:moveTo>
                <a:cubicBezTo>
                  <a:pt x="2423" y="9708"/>
                  <a:pt x="2418" y="9710"/>
                  <a:pt x="2414" y="9715"/>
                </a:cubicBezTo>
                <a:cubicBezTo>
                  <a:pt x="2401" y="9732"/>
                  <a:pt x="2386" y="9746"/>
                  <a:pt x="2366" y="9752"/>
                </a:cubicBezTo>
                <a:cubicBezTo>
                  <a:pt x="2347" y="9759"/>
                  <a:pt x="2353" y="9787"/>
                  <a:pt x="2369" y="9787"/>
                </a:cubicBezTo>
                <a:cubicBezTo>
                  <a:pt x="2371" y="9787"/>
                  <a:pt x="2373" y="9787"/>
                  <a:pt x="2375" y="9786"/>
                </a:cubicBezTo>
                <a:cubicBezTo>
                  <a:pt x="2403" y="9777"/>
                  <a:pt x="2428" y="9758"/>
                  <a:pt x="2444" y="9733"/>
                </a:cubicBezTo>
                <a:cubicBezTo>
                  <a:pt x="2453" y="9721"/>
                  <a:pt x="2441" y="9708"/>
                  <a:pt x="2429" y="9708"/>
                </a:cubicBezTo>
                <a:close/>
                <a:moveTo>
                  <a:pt x="15602" y="9731"/>
                </a:moveTo>
                <a:cubicBezTo>
                  <a:pt x="15556" y="9731"/>
                  <a:pt x="15556" y="9801"/>
                  <a:pt x="15602" y="9801"/>
                </a:cubicBezTo>
                <a:lnTo>
                  <a:pt x="15618" y="9801"/>
                </a:lnTo>
                <a:cubicBezTo>
                  <a:pt x="15619" y="9801"/>
                  <a:pt x="15619" y="9801"/>
                  <a:pt x="15620" y="9801"/>
                </a:cubicBezTo>
                <a:cubicBezTo>
                  <a:pt x="15664" y="9801"/>
                  <a:pt x="15663" y="9732"/>
                  <a:pt x="15618" y="9731"/>
                </a:cubicBezTo>
                <a:close/>
                <a:moveTo>
                  <a:pt x="17194" y="9739"/>
                </a:moveTo>
                <a:cubicBezTo>
                  <a:pt x="17182" y="9739"/>
                  <a:pt x="17170" y="9752"/>
                  <a:pt x="17178" y="9767"/>
                </a:cubicBezTo>
                <a:cubicBezTo>
                  <a:pt x="17183" y="9777"/>
                  <a:pt x="17188" y="9788"/>
                  <a:pt x="17193" y="9796"/>
                </a:cubicBezTo>
                <a:cubicBezTo>
                  <a:pt x="17197" y="9803"/>
                  <a:pt x="17202" y="9805"/>
                  <a:pt x="17207" y="9805"/>
                </a:cubicBezTo>
                <a:cubicBezTo>
                  <a:pt x="17218" y="9805"/>
                  <a:pt x="17230" y="9793"/>
                  <a:pt x="17223" y="9778"/>
                </a:cubicBezTo>
                <a:cubicBezTo>
                  <a:pt x="17218" y="9768"/>
                  <a:pt x="17212" y="9758"/>
                  <a:pt x="17207" y="9748"/>
                </a:cubicBezTo>
                <a:cubicBezTo>
                  <a:pt x="17204" y="9741"/>
                  <a:pt x="17199" y="9739"/>
                  <a:pt x="17194" y="9739"/>
                </a:cubicBezTo>
                <a:close/>
                <a:moveTo>
                  <a:pt x="14552" y="9696"/>
                </a:moveTo>
                <a:cubicBezTo>
                  <a:pt x="14512" y="9696"/>
                  <a:pt x="14475" y="9750"/>
                  <a:pt x="14513" y="9788"/>
                </a:cubicBezTo>
                <a:lnTo>
                  <a:pt x="14528" y="9803"/>
                </a:lnTo>
                <a:cubicBezTo>
                  <a:pt x="14539" y="9814"/>
                  <a:pt x="14552" y="9819"/>
                  <a:pt x="14564" y="9819"/>
                </a:cubicBezTo>
                <a:cubicBezTo>
                  <a:pt x="14605" y="9819"/>
                  <a:pt x="14642" y="9766"/>
                  <a:pt x="14604" y="9728"/>
                </a:cubicBezTo>
                <a:lnTo>
                  <a:pt x="14588" y="9712"/>
                </a:lnTo>
                <a:cubicBezTo>
                  <a:pt x="14577" y="9701"/>
                  <a:pt x="14565" y="9696"/>
                  <a:pt x="14552" y="9696"/>
                </a:cubicBezTo>
                <a:close/>
                <a:moveTo>
                  <a:pt x="20739" y="9682"/>
                </a:moveTo>
                <a:cubicBezTo>
                  <a:pt x="20720" y="9682"/>
                  <a:pt x="20702" y="9691"/>
                  <a:pt x="20693" y="9708"/>
                </a:cubicBezTo>
                <a:cubicBezTo>
                  <a:pt x="20688" y="9720"/>
                  <a:pt x="20683" y="9728"/>
                  <a:pt x="20678" y="9738"/>
                </a:cubicBezTo>
                <a:cubicBezTo>
                  <a:pt x="20664" y="9764"/>
                  <a:pt x="20671" y="9796"/>
                  <a:pt x="20698" y="9812"/>
                </a:cubicBezTo>
                <a:cubicBezTo>
                  <a:pt x="20706" y="9817"/>
                  <a:pt x="20715" y="9819"/>
                  <a:pt x="20725" y="9819"/>
                </a:cubicBezTo>
                <a:cubicBezTo>
                  <a:pt x="20743" y="9819"/>
                  <a:pt x="20762" y="9810"/>
                  <a:pt x="20771" y="9793"/>
                </a:cubicBezTo>
                <a:cubicBezTo>
                  <a:pt x="20776" y="9782"/>
                  <a:pt x="20781" y="9773"/>
                  <a:pt x="20786" y="9763"/>
                </a:cubicBezTo>
                <a:cubicBezTo>
                  <a:pt x="20799" y="9736"/>
                  <a:pt x="20794" y="9705"/>
                  <a:pt x="20767" y="9689"/>
                </a:cubicBezTo>
                <a:cubicBezTo>
                  <a:pt x="20759" y="9684"/>
                  <a:pt x="20749" y="9682"/>
                  <a:pt x="20739" y="9682"/>
                </a:cubicBezTo>
                <a:close/>
                <a:moveTo>
                  <a:pt x="9228" y="9752"/>
                </a:moveTo>
                <a:cubicBezTo>
                  <a:pt x="9182" y="9752"/>
                  <a:pt x="9183" y="9822"/>
                  <a:pt x="9229" y="9822"/>
                </a:cubicBezTo>
                <a:cubicBezTo>
                  <a:pt x="9275" y="9822"/>
                  <a:pt x="9275" y="9752"/>
                  <a:pt x="9229" y="9752"/>
                </a:cubicBezTo>
                <a:cubicBezTo>
                  <a:pt x="9228" y="9752"/>
                  <a:pt x="9228" y="9752"/>
                  <a:pt x="9228" y="9752"/>
                </a:cubicBezTo>
                <a:close/>
                <a:moveTo>
                  <a:pt x="13346" y="9749"/>
                </a:moveTo>
                <a:cubicBezTo>
                  <a:pt x="13340" y="9749"/>
                  <a:pt x="13335" y="9750"/>
                  <a:pt x="13329" y="9753"/>
                </a:cubicBezTo>
                <a:cubicBezTo>
                  <a:pt x="13318" y="9758"/>
                  <a:pt x="13309" y="9764"/>
                  <a:pt x="13298" y="9769"/>
                </a:cubicBezTo>
                <a:cubicBezTo>
                  <a:pt x="13262" y="9787"/>
                  <a:pt x="13285" y="9835"/>
                  <a:pt x="13318" y="9835"/>
                </a:cubicBezTo>
                <a:cubicBezTo>
                  <a:pt x="13323" y="9835"/>
                  <a:pt x="13328" y="9833"/>
                  <a:pt x="13334" y="9831"/>
                </a:cubicBezTo>
                <a:cubicBezTo>
                  <a:pt x="13345" y="9825"/>
                  <a:pt x="13354" y="9820"/>
                  <a:pt x="13364" y="9815"/>
                </a:cubicBezTo>
                <a:cubicBezTo>
                  <a:pt x="13399" y="9797"/>
                  <a:pt x="13378" y="9749"/>
                  <a:pt x="13346" y="9749"/>
                </a:cubicBezTo>
                <a:close/>
                <a:moveTo>
                  <a:pt x="23323" y="9753"/>
                </a:moveTo>
                <a:cubicBezTo>
                  <a:pt x="23315" y="9753"/>
                  <a:pt x="23307" y="9756"/>
                  <a:pt x="23299" y="9764"/>
                </a:cubicBezTo>
                <a:lnTo>
                  <a:pt x="23283" y="9779"/>
                </a:lnTo>
                <a:cubicBezTo>
                  <a:pt x="23258" y="9804"/>
                  <a:pt x="23283" y="9840"/>
                  <a:pt x="23310" y="9840"/>
                </a:cubicBezTo>
                <a:cubicBezTo>
                  <a:pt x="23318" y="9840"/>
                  <a:pt x="23326" y="9837"/>
                  <a:pt x="23333" y="9830"/>
                </a:cubicBezTo>
                <a:lnTo>
                  <a:pt x="23349" y="9814"/>
                </a:lnTo>
                <a:cubicBezTo>
                  <a:pt x="23374" y="9788"/>
                  <a:pt x="23351" y="9753"/>
                  <a:pt x="23323" y="9753"/>
                </a:cubicBezTo>
                <a:close/>
                <a:moveTo>
                  <a:pt x="3501" y="9689"/>
                </a:moveTo>
                <a:cubicBezTo>
                  <a:pt x="3461" y="9689"/>
                  <a:pt x="3424" y="9742"/>
                  <a:pt x="3460" y="9779"/>
                </a:cubicBezTo>
                <a:cubicBezTo>
                  <a:pt x="3486" y="9804"/>
                  <a:pt x="3509" y="9831"/>
                  <a:pt x="3534" y="9856"/>
                </a:cubicBezTo>
                <a:cubicBezTo>
                  <a:pt x="3545" y="9867"/>
                  <a:pt x="3557" y="9872"/>
                  <a:pt x="3570" y="9872"/>
                </a:cubicBezTo>
                <a:cubicBezTo>
                  <a:pt x="3610" y="9872"/>
                  <a:pt x="3647" y="9818"/>
                  <a:pt x="3609" y="9780"/>
                </a:cubicBezTo>
                <a:cubicBezTo>
                  <a:pt x="3585" y="9756"/>
                  <a:pt x="3561" y="9730"/>
                  <a:pt x="3536" y="9705"/>
                </a:cubicBezTo>
                <a:cubicBezTo>
                  <a:pt x="3525" y="9694"/>
                  <a:pt x="3513" y="9689"/>
                  <a:pt x="3501" y="9689"/>
                </a:cubicBezTo>
                <a:close/>
                <a:moveTo>
                  <a:pt x="15842" y="9809"/>
                </a:moveTo>
                <a:cubicBezTo>
                  <a:pt x="15796" y="9809"/>
                  <a:pt x="15796" y="9879"/>
                  <a:pt x="15842" y="9879"/>
                </a:cubicBezTo>
                <a:lnTo>
                  <a:pt x="15858" y="9879"/>
                </a:lnTo>
                <a:cubicBezTo>
                  <a:pt x="15903" y="9879"/>
                  <a:pt x="15903" y="9809"/>
                  <a:pt x="15858" y="9809"/>
                </a:cubicBezTo>
                <a:close/>
                <a:moveTo>
                  <a:pt x="7253" y="9779"/>
                </a:moveTo>
                <a:cubicBezTo>
                  <a:pt x="7232" y="9779"/>
                  <a:pt x="7210" y="9796"/>
                  <a:pt x="7217" y="9822"/>
                </a:cubicBezTo>
                <a:cubicBezTo>
                  <a:pt x="7222" y="9842"/>
                  <a:pt x="7228" y="9862"/>
                  <a:pt x="7233" y="9883"/>
                </a:cubicBezTo>
                <a:cubicBezTo>
                  <a:pt x="7237" y="9901"/>
                  <a:pt x="7251" y="9908"/>
                  <a:pt x="7264" y="9908"/>
                </a:cubicBezTo>
                <a:cubicBezTo>
                  <a:pt x="7285" y="9908"/>
                  <a:pt x="7307" y="9891"/>
                  <a:pt x="7301" y="9864"/>
                </a:cubicBezTo>
                <a:cubicBezTo>
                  <a:pt x="7296" y="9845"/>
                  <a:pt x="7290" y="9825"/>
                  <a:pt x="7285" y="9804"/>
                </a:cubicBezTo>
                <a:cubicBezTo>
                  <a:pt x="7281" y="9786"/>
                  <a:pt x="7267" y="9779"/>
                  <a:pt x="7253" y="9779"/>
                </a:cubicBezTo>
                <a:close/>
                <a:moveTo>
                  <a:pt x="327" y="9867"/>
                </a:moveTo>
                <a:cubicBezTo>
                  <a:pt x="310" y="9867"/>
                  <a:pt x="300" y="9891"/>
                  <a:pt x="318" y="9900"/>
                </a:cubicBezTo>
                <a:cubicBezTo>
                  <a:pt x="328" y="9905"/>
                  <a:pt x="338" y="9910"/>
                  <a:pt x="347" y="9916"/>
                </a:cubicBezTo>
                <a:cubicBezTo>
                  <a:pt x="350" y="9917"/>
                  <a:pt x="353" y="9918"/>
                  <a:pt x="356" y="9918"/>
                </a:cubicBezTo>
                <a:cubicBezTo>
                  <a:pt x="373" y="9918"/>
                  <a:pt x="383" y="9893"/>
                  <a:pt x="366" y="9885"/>
                </a:cubicBezTo>
                <a:cubicBezTo>
                  <a:pt x="355" y="9880"/>
                  <a:pt x="346" y="9875"/>
                  <a:pt x="336" y="9869"/>
                </a:cubicBezTo>
                <a:cubicBezTo>
                  <a:pt x="332" y="9868"/>
                  <a:pt x="330" y="9867"/>
                  <a:pt x="327" y="9867"/>
                </a:cubicBezTo>
                <a:close/>
                <a:moveTo>
                  <a:pt x="7935" y="9916"/>
                </a:moveTo>
                <a:cubicBezTo>
                  <a:pt x="7912" y="9916"/>
                  <a:pt x="7912" y="9951"/>
                  <a:pt x="7935" y="9951"/>
                </a:cubicBezTo>
                <a:lnTo>
                  <a:pt x="7950" y="9951"/>
                </a:lnTo>
                <a:cubicBezTo>
                  <a:pt x="7975" y="9951"/>
                  <a:pt x="7975" y="9916"/>
                  <a:pt x="7950" y="9916"/>
                </a:cubicBezTo>
                <a:close/>
                <a:moveTo>
                  <a:pt x="7487" y="9926"/>
                </a:moveTo>
                <a:cubicBezTo>
                  <a:pt x="7475" y="9926"/>
                  <a:pt x="7463" y="9945"/>
                  <a:pt x="7474" y="9957"/>
                </a:cubicBezTo>
                <a:cubicBezTo>
                  <a:pt x="7482" y="9968"/>
                  <a:pt x="7495" y="9973"/>
                  <a:pt x="7508" y="9973"/>
                </a:cubicBezTo>
                <a:cubicBezTo>
                  <a:pt x="7520" y="9973"/>
                  <a:pt x="7533" y="9968"/>
                  <a:pt x="7542" y="9958"/>
                </a:cubicBezTo>
                <a:cubicBezTo>
                  <a:pt x="7554" y="9946"/>
                  <a:pt x="7542" y="9929"/>
                  <a:pt x="7528" y="9929"/>
                </a:cubicBezTo>
                <a:cubicBezTo>
                  <a:pt x="7524" y="9929"/>
                  <a:pt x="7520" y="9931"/>
                  <a:pt x="7517" y="9934"/>
                </a:cubicBezTo>
                <a:cubicBezTo>
                  <a:pt x="7514" y="9937"/>
                  <a:pt x="7511" y="9939"/>
                  <a:pt x="7509" y="9939"/>
                </a:cubicBezTo>
                <a:cubicBezTo>
                  <a:pt x="7505" y="9939"/>
                  <a:pt x="7502" y="9936"/>
                  <a:pt x="7499" y="9932"/>
                </a:cubicBezTo>
                <a:cubicBezTo>
                  <a:pt x="7496" y="9928"/>
                  <a:pt x="7491" y="9926"/>
                  <a:pt x="7487" y="9926"/>
                </a:cubicBezTo>
                <a:close/>
                <a:moveTo>
                  <a:pt x="24472" y="9792"/>
                </a:moveTo>
                <a:cubicBezTo>
                  <a:pt x="24464" y="9792"/>
                  <a:pt x="24455" y="9795"/>
                  <a:pt x="24448" y="9803"/>
                </a:cubicBezTo>
                <a:cubicBezTo>
                  <a:pt x="24407" y="9846"/>
                  <a:pt x="24365" y="9890"/>
                  <a:pt x="24324" y="9935"/>
                </a:cubicBezTo>
                <a:cubicBezTo>
                  <a:pt x="24300" y="9960"/>
                  <a:pt x="24324" y="9996"/>
                  <a:pt x="24351" y="9996"/>
                </a:cubicBezTo>
                <a:cubicBezTo>
                  <a:pt x="24359" y="9996"/>
                  <a:pt x="24367" y="9993"/>
                  <a:pt x="24375" y="9985"/>
                </a:cubicBezTo>
                <a:cubicBezTo>
                  <a:pt x="24415" y="9942"/>
                  <a:pt x="24456" y="9898"/>
                  <a:pt x="24497" y="9853"/>
                </a:cubicBezTo>
                <a:cubicBezTo>
                  <a:pt x="24521" y="9828"/>
                  <a:pt x="24498" y="9792"/>
                  <a:pt x="24472" y="9792"/>
                </a:cubicBezTo>
                <a:close/>
                <a:moveTo>
                  <a:pt x="10402" y="9918"/>
                </a:moveTo>
                <a:cubicBezTo>
                  <a:pt x="10369" y="9918"/>
                  <a:pt x="10347" y="9966"/>
                  <a:pt x="10384" y="9984"/>
                </a:cubicBezTo>
                <a:cubicBezTo>
                  <a:pt x="10395" y="9989"/>
                  <a:pt x="10403" y="9994"/>
                  <a:pt x="10413" y="9999"/>
                </a:cubicBezTo>
                <a:cubicBezTo>
                  <a:pt x="10419" y="10002"/>
                  <a:pt x="10425" y="10004"/>
                  <a:pt x="10430" y="10004"/>
                </a:cubicBezTo>
                <a:cubicBezTo>
                  <a:pt x="10462" y="10004"/>
                  <a:pt x="10484" y="9956"/>
                  <a:pt x="10449" y="9938"/>
                </a:cubicBezTo>
                <a:cubicBezTo>
                  <a:pt x="10439" y="9932"/>
                  <a:pt x="10429" y="9927"/>
                  <a:pt x="10419" y="9922"/>
                </a:cubicBezTo>
                <a:cubicBezTo>
                  <a:pt x="10413" y="9919"/>
                  <a:pt x="10407" y="9918"/>
                  <a:pt x="10402" y="9918"/>
                </a:cubicBezTo>
                <a:close/>
                <a:moveTo>
                  <a:pt x="5676" y="9890"/>
                </a:moveTo>
                <a:cubicBezTo>
                  <a:pt x="5635" y="9890"/>
                  <a:pt x="5598" y="9943"/>
                  <a:pt x="5635" y="9982"/>
                </a:cubicBezTo>
                <a:cubicBezTo>
                  <a:pt x="5642" y="9987"/>
                  <a:pt x="5647" y="9992"/>
                  <a:pt x="5651" y="9997"/>
                </a:cubicBezTo>
                <a:cubicBezTo>
                  <a:pt x="5662" y="10008"/>
                  <a:pt x="5674" y="10013"/>
                  <a:pt x="5687" y="10013"/>
                </a:cubicBezTo>
                <a:cubicBezTo>
                  <a:pt x="5728" y="10013"/>
                  <a:pt x="5765" y="9960"/>
                  <a:pt x="5727" y="9922"/>
                </a:cubicBezTo>
                <a:lnTo>
                  <a:pt x="5712" y="9906"/>
                </a:lnTo>
                <a:cubicBezTo>
                  <a:pt x="5701" y="9895"/>
                  <a:pt x="5688" y="9890"/>
                  <a:pt x="5676" y="9890"/>
                </a:cubicBezTo>
                <a:close/>
                <a:moveTo>
                  <a:pt x="18516" y="9888"/>
                </a:moveTo>
                <a:cubicBezTo>
                  <a:pt x="18497" y="9888"/>
                  <a:pt x="18478" y="9898"/>
                  <a:pt x="18468" y="9916"/>
                </a:cubicBezTo>
                <a:cubicBezTo>
                  <a:pt x="18453" y="9942"/>
                  <a:pt x="18463" y="9973"/>
                  <a:pt x="18488" y="9989"/>
                </a:cubicBezTo>
                <a:cubicBezTo>
                  <a:pt x="18513" y="10005"/>
                  <a:pt x="18536" y="10020"/>
                  <a:pt x="18562" y="10036"/>
                </a:cubicBezTo>
                <a:cubicBezTo>
                  <a:pt x="18569" y="10041"/>
                  <a:pt x="18578" y="10043"/>
                  <a:pt x="18587" y="10043"/>
                </a:cubicBezTo>
                <a:cubicBezTo>
                  <a:pt x="18606" y="10043"/>
                  <a:pt x="18626" y="10033"/>
                  <a:pt x="18635" y="10016"/>
                </a:cubicBezTo>
                <a:cubicBezTo>
                  <a:pt x="18651" y="9990"/>
                  <a:pt x="18640" y="9958"/>
                  <a:pt x="18615" y="9943"/>
                </a:cubicBezTo>
                <a:cubicBezTo>
                  <a:pt x="18590" y="9927"/>
                  <a:pt x="18567" y="9911"/>
                  <a:pt x="18542" y="9896"/>
                </a:cubicBezTo>
                <a:cubicBezTo>
                  <a:pt x="18534" y="9891"/>
                  <a:pt x="18525" y="9888"/>
                  <a:pt x="18516" y="9888"/>
                </a:cubicBezTo>
                <a:close/>
                <a:moveTo>
                  <a:pt x="5306" y="9948"/>
                </a:moveTo>
                <a:cubicBezTo>
                  <a:pt x="5238" y="9948"/>
                  <a:pt x="5237" y="10056"/>
                  <a:pt x="5306" y="10056"/>
                </a:cubicBezTo>
                <a:lnTo>
                  <a:pt x="5322" y="10056"/>
                </a:lnTo>
                <a:cubicBezTo>
                  <a:pt x="5390" y="10056"/>
                  <a:pt x="5390" y="9948"/>
                  <a:pt x="5322" y="9948"/>
                </a:cubicBezTo>
                <a:close/>
                <a:moveTo>
                  <a:pt x="11195" y="9906"/>
                </a:moveTo>
                <a:cubicBezTo>
                  <a:pt x="11190" y="9906"/>
                  <a:pt x="11185" y="9907"/>
                  <a:pt x="11180" y="9908"/>
                </a:cubicBezTo>
                <a:cubicBezTo>
                  <a:pt x="11154" y="9916"/>
                  <a:pt x="11133" y="9946"/>
                  <a:pt x="11144" y="9973"/>
                </a:cubicBezTo>
                <a:cubicBezTo>
                  <a:pt x="11149" y="9989"/>
                  <a:pt x="11154" y="10004"/>
                  <a:pt x="11158" y="10018"/>
                </a:cubicBezTo>
                <a:cubicBezTo>
                  <a:pt x="11166" y="10041"/>
                  <a:pt x="11187" y="10057"/>
                  <a:pt x="11211" y="10057"/>
                </a:cubicBezTo>
                <a:cubicBezTo>
                  <a:pt x="11215" y="10057"/>
                  <a:pt x="11220" y="10056"/>
                  <a:pt x="11224" y="10055"/>
                </a:cubicBezTo>
                <a:cubicBezTo>
                  <a:pt x="11250" y="10046"/>
                  <a:pt x="11271" y="10016"/>
                  <a:pt x="11261" y="9989"/>
                </a:cubicBezTo>
                <a:cubicBezTo>
                  <a:pt x="11256" y="9974"/>
                  <a:pt x="11250" y="9958"/>
                  <a:pt x="11245" y="9945"/>
                </a:cubicBezTo>
                <a:cubicBezTo>
                  <a:pt x="11237" y="9922"/>
                  <a:pt x="11217" y="9906"/>
                  <a:pt x="11195" y="9906"/>
                </a:cubicBezTo>
                <a:close/>
                <a:moveTo>
                  <a:pt x="22334" y="9916"/>
                </a:moveTo>
                <a:cubicBezTo>
                  <a:pt x="22313" y="9916"/>
                  <a:pt x="22291" y="9933"/>
                  <a:pt x="22298" y="9960"/>
                </a:cubicBezTo>
                <a:cubicBezTo>
                  <a:pt x="22309" y="10001"/>
                  <a:pt x="22337" y="10037"/>
                  <a:pt x="22376" y="10056"/>
                </a:cubicBezTo>
                <a:cubicBezTo>
                  <a:pt x="22382" y="10059"/>
                  <a:pt x="22388" y="10061"/>
                  <a:pt x="22393" y="10061"/>
                </a:cubicBezTo>
                <a:cubicBezTo>
                  <a:pt x="22424" y="10061"/>
                  <a:pt x="22444" y="10013"/>
                  <a:pt x="22410" y="9995"/>
                </a:cubicBezTo>
                <a:cubicBezTo>
                  <a:pt x="22387" y="9984"/>
                  <a:pt x="22372" y="9967"/>
                  <a:pt x="22366" y="9942"/>
                </a:cubicBezTo>
                <a:cubicBezTo>
                  <a:pt x="22362" y="9924"/>
                  <a:pt x="22348" y="9916"/>
                  <a:pt x="22334" y="9916"/>
                </a:cubicBezTo>
                <a:close/>
                <a:moveTo>
                  <a:pt x="19372" y="9924"/>
                </a:moveTo>
                <a:cubicBezTo>
                  <a:pt x="19369" y="9924"/>
                  <a:pt x="19366" y="9924"/>
                  <a:pt x="19363" y="9925"/>
                </a:cubicBezTo>
                <a:cubicBezTo>
                  <a:pt x="19345" y="9930"/>
                  <a:pt x="19332" y="9951"/>
                  <a:pt x="19338" y="9968"/>
                </a:cubicBezTo>
                <a:cubicBezTo>
                  <a:pt x="19348" y="9993"/>
                  <a:pt x="19358" y="10018"/>
                  <a:pt x="19368" y="10042"/>
                </a:cubicBezTo>
                <a:cubicBezTo>
                  <a:pt x="19374" y="10058"/>
                  <a:pt x="19386" y="10069"/>
                  <a:pt x="19402" y="10069"/>
                </a:cubicBezTo>
                <a:cubicBezTo>
                  <a:pt x="19405" y="10069"/>
                  <a:pt x="19408" y="10068"/>
                  <a:pt x="19411" y="10067"/>
                </a:cubicBezTo>
                <a:cubicBezTo>
                  <a:pt x="19428" y="10063"/>
                  <a:pt x="19444" y="10041"/>
                  <a:pt x="19436" y="10024"/>
                </a:cubicBezTo>
                <a:cubicBezTo>
                  <a:pt x="19426" y="9999"/>
                  <a:pt x="19416" y="9974"/>
                  <a:pt x="19406" y="9950"/>
                </a:cubicBezTo>
                <a:cubicBezTo>
                  <a:pt x="19400" y="9934"/>
                  <a:pt x="19388" y="9924"/>
                  <a:pt x="19372" y="9924"/>
                </a:cubicBezTo>
                <a:close/>
                <a:moveTo>
                  <a:pt x="13839" y="9975"/>
                </a:moveTo>
                <a:cubicBezTo>
                  <a:pt x="13828" y="9975"/>
                  <a:pt x="13817" y="9980"/>
                  <a:pt x="13811" y="9993"/>
                </a:cubicBezTo>
                <a:cubicBezTo>
                  <a:pt x="13805" y="10004"/>
                  <a:pt x="13800" y="10013"/>
                  <a:pt x="13795" y="10023"/>
                </a:cubicBezTo>
                <a:cubicBezTo>
                  <a:pt x="13781" y="10050"/>
                  <a:pt x="13805" y="10076"/>
                  <a:pt x="13829" y="10076"/>
                </a:cubicBezTo>
                <a:cubicBezTo>
                  <a:pt x="13839" y="10076"/>
                  <a:pt x="13850" y="10071"/>
                  <a:pt x="13857" y="10058"/>
                </a:cubicBezTo>
                <a:cubicBezTo>
                  <a:pt x="13862" y="10048"/>
                  <a:pt x="13867" y="10039"/>
                  <a:pt x="13873" y="10029"/>
                </a:cubicBezTo>
                <a:cubicBezTo>
                  <a:pt x="13887" y="10001"/>
                  <a:pt x="13862" y="9975"/>
                  <a:pt x="13839" y="9975"/>
                </a:cubicBezTo>
                <a:close/>
                <a:moveTo>
                  <a:pt x="17991" y="10026"/>
                </a:moveTo>
                <a:cubicBezTo>
                  <a:pt x="17977" y="10026"/>
                  <a:pt x="17965" y="10044"/>
                  <a:pt x="17977" y="10056"/>
                </a:cubicBezTo>
                <a:lnTo>
                  <a:pt x="17993" y="10072"/>
                </a:lnTo>
                <a:cubicBezTo>
                  <a:pt x="17996" y="10076"/>
                  <a:pt x="18001" y="10077"/>
                  <a:pt x="18005" y="10077"/>
                </a:cubicBezTo>
                <a:cubicBezTo>
                  <a:pt x="18018" y="10077"/>
                  <a:pt x="18030" y="10059"/>
                  <a:pt x="18018" y="10046"/>
                </a:cubicBezTo>
                <a:lnTo>
                  <a:pt x="18002" y="10031"/>
                </a:lnTo>
                <a:cubicBezTo>
                  <a:pt x="17999" y="10027"/>
                  <a:pt x="17995" y="10026"/>
                  <a:pt x="17991" y="10026"/>
                </a:cubicBezTo>
                <a:close/>
                <a:moveTo>
                  <a:pt x="3059" y="10008"/>
                </a:moveTo>
                <a:cubicBezTo>
                  <a:pt x="3014" y="10008"/>
                  <a:pt x="3014" y="10078"/>
                  <a:pt x="3059" y="10078"/>
                </a:cubicBezTo>
                <a:lnTo>
                  <a:pt x="3075" y="10078"/>
                </a:lnTo>
                <a:cubicBezTo>
                  <a:pt x="3121" y="10078"/>
                  <a:pt x="3121" y="10008"/>
                  <a:pt x="3075" y="10008"/>
                </a:cubicBezTo>
                <a:close/>
                <a:moveTo>
                  <a:pt x="16338" y="10019"/>
                </a:moveTo>
                <a:cubicBezTo>
                  <a:pt x="16292" y="10019"/>
                  <a:pt x="16292" y="10089"/>
                  <a:pt x="16338" y="10089"/>
                </a:cubicBezTo>
                <a:lnTo>
                  <a:pt x="16368" y="10089"/>
                </a:lnTo>
                <a:cubicBezTo>
                  <a:pt x="16414" y="10089"/>
                  <a:pt x="16414" y="10019"/>
                  <a:pt x="16368" y="10019"/>
                </a:cubicBezTo>
                <a:close/>
                <a:moveTo>
                  <a:pt x="6832" y="10033"/>
                </a:moveTo>
                <a:cubicBezTo>
                  <a:pt x="6814" y="10033"/>
                  <a:pt x="6796" y="10044"/>
                  <a:pt x="6796" y="10067"/>
                </a:cubicBezTo>
                <a:lnTo>
                  <a:pt x="6796" y="10083"/>
                </a:lnTo>
                <a:cubicBezTo>
                  <a:pt x="6796" y="10106"/>
                  <a:pt x="6814" y="10118"/>
                  <a:pt x="6831" y="10118"/>
                </a:cubicBezTo>
                <a:cubicBezTo>
                  <a:pt x="6849" y="10118"/>
                  <a:pt x="6866" y="10106"/>
                  <a:pt x="6866" y="10083"/>
                </a:cubicBezTo>
                <a:lnTo>
                  <a:pt x="6866" y="10067"/>
                </a:lnTo>
                <a:cubicBezTo>
                  <a:pt x="6867" y="10044"/>
                  <a:pt x="6849" y="10033"/>
                  <a:pt x="6832" y="10033"/>
                </a:cubicBezTo>
                <a:close/>
                <a:moveTo>
                  <a:pt x="9604" y="10086"/>
                </a:moveTo>
                <a:cubicBezTo>
                  <a:pt x="9579" y="10086"/>
                  <a:pt x="9579" y="10121"/>
                  <a:pt x="9604" y="10121"/>
                </a:cubicBezTo>
                <a:cubicBezTo>
                  <a:pt x="9626" y="10121"/>
                  <a:pt x="9626" y="10086"/>
                  <a:pt x="9604" y="10086"/>
                </a:cubicBezTo>
                <a:close/>
                <a:moveTo>
                  <a:pt x="23471" y="10024"/>
                </a:moveTo>
                <a:cubicBezTo>
                  <a:pt x="23448" y="10024"/>
                  <a:pt x="23423" y="10049"/>
                  <a:pt x="23437" y="10078"/>
                </a:cubicBezTo>
                <a:cubicBezTo>
                  <a:pt x="23442" y="10088"/>
                  <a:pt x="23448" y="10098"/>
                  <a:pt x="23453" y="10108"/>
                </a:cubicBezTo>
                <a:cubicBezTo>
                  <a:pt x="23459" y="10121"/>
                  <a:pt x="23470" y="10126"/>
                  <a:pt x="23480" y="10126"/>
                </a:cubicBezTo>
                <a:cubicBezTo>
                  <a:pt x="23503" y="10126"/>
                  <a:pt x="23527" y="10101"/>
                  <a:pt x="23514" y="10073"/>
                </a:cubicBezTo>
                <a:cubicBezTo>
                  <a:pt x="23508" y="10062"/>
                  <a:pt x="23503" y="10053"/>
                  <a:pt x="23498" y="10042"/>
                </a:cubicBezTo>
                <a:cubicBezTo>
                  <a:pt x="23492" y="10029"/>
                  <a:pt x="23482" y="10024"/>
                  <a:pt x="23471" y="10024"/>
                </a:cubicBezTo>
                <a:close/>
                <a:moveTo>
                  <a:pt x="24439" y="10017"/>
                </a:moveTo>
                <a:cubicBezTo>
                  <a:pt x="24425" y="10017"/>
                  <a:pt x="24411" y="10024"/>
                  <a:pt x="24406" y="10041"/>
                </a:cubicBezTo>
                <a:cubicBezTo>
                  <a:pt x="24401" y="10057"/>
                  <a:pt x="24396" y="10072"/>
                  <a:pt x="24390" y="10086"/>
                </a:cubicBezTo>
                <a:cubicBezTo>
                  <a:pt x="24382" y="10112"/>
                  <a:pt x="24403" y="10130"/>
                  <a:pt x="24425" y="10130"/>
                </a:cubicBezTo>
                <a:cubicBezTo>
                  <a:pt x="24439" y="10130"/>
                  <a:pt x="24453" y="10122"/>
                  <a:pt x="24459" y="10105"/>
                </a:cubicBezTo>
                <a:cubicBezTo>
                  <a:pt x="24464" y="10089"/>
                  <a:pt x="24469" y="10075"/>
                  <a:pt x="24474" y="10061"/>
                </a:cubicBezTo>
                <a:cubicBezTo>
                  <a:pt x="24483" y="10035"/>
                  <a:pt x="24460" y="10017"/>
                  <a:pt x="24439" y="10017"/>
                </a:cubicBezTo>
                <a:close/>
                <a:moveTo>
                  <a:pt x="7899" y="10050"/>
                </a:moveTo>
                <a:cubicBezTo>
                  <a:pt x="7873" y="10050"/>
                  <a:pt x="7848" y="10085"/>
                  <a:pt x="7872" y="10110"/>
                </a:cubicBezTo>
                <a:lnTo>
                  <a:pt x="7888" y="10126"/>
                </a:lnTo>
                <a:cubicBezTo>
                  <a:pt x="7895" y="10134"/>
                  <a:pt x="7904" y="10137"/>
                  <a:pt x="7912" y="10137"/>
                </a:cubicBezTo>
                <a:cubicBezTo>
                  <a:pt x="7939" y="10137"/>
                  <a:pt x="7963" y="10101"/>
                  <a:pt x="7938" y="10077"/>
                </a:cubicBezTo>
                <a:lnTo>
                  <a:pt x="7922" y="10061"/>
                </a:lnTo>
                <a:cubicBezTo>
                  <a:pt x="7915" y="10054"/>
                  <a:pt x="7907" y="10050"/>
                  <a:pt x="7899" y="10050"/>
                </a:cubicBezTo>
                <a:close/>
                <a:moveTo>
                  <a:pt x="86" y="10060"/>
                </a:moveTo>
                <a:cubicBezTo>
                  <a:pt x="58" y="10060"/>
                  <a:pt x="33" y="10095"/>
                  <a:pt x="60" y="10120"/>
                </a:cubicBezTo>
                <a:cubicBezTo>
                  <a:pt x="70" y="10130"/>
                  <a:pt x="81" y="10140"/>
                  <a:pt x="91" y="10149"/>
                </a:cubicBezTo>
                <a:cubicBezTo>
                  <a:pt x="98" y="10156"/>
                  <a:pt x="106" y="10159"/>
                  <a:pt x="114" y="10159"/>
                </a:cubicBezTo>
                <a:cubicBezTo>
                  <a:pt x="142" y="10159"/>
                  <a:pt x="168" y="10123"/>
                  <a:pt x="141" y="10099"/>
                </a:cubicBezTo>
                <a:cubicBezTo>
                  <a:pt x="130" y="10088"/>
                  <a:pt x="120" y="10079"/>
                  <a:pt x="109" y="10071"/>
                </a:cubicBezTo>
                <a:cubicBezTo>
                  <a:pt x="102" y="10063"/>
                  <a:pt x="94" y="10060"/>
                  <a:pt x="86" y="10060"/>
                </a:cubicBezTo>
                <a:close/>
                <a:moveTo>
                  <a:pt x="21550" y="10095"/>
                </a:moveTo>
                <a:cubicBezTo>
                  <a:pt x="21533" y="10095"/>
                  <a:pt x="21515" y="10106"/>
                  <a:pt x="21515" y="10129"/>
                </a:cubicBezTo>
                <a:lnTo>
                  <a:pt x="21515" y="10145"/>
                </a:lnTo>
                <a:cubicBezTo>
                  <a:pt x="21515" y="10168"/>
                  <a:pt x="21532" y="10180"/>
                  <a:pt x="21550" y="10180"/>
                </a:cubicBezTo>
                <a:cubicBezTo>
                  <a:pt x="21567" y="10180"/>
                  <a:pt x="21585" y="10168"/>
                  <a:pt x="21585" y="10145"/>
                </a:cubicBezTo>
                <a:lnTo>
                  <a:pt x="21585" y="10129"/>
                </a:lnTo>
                <a:cubicBezTo>
                  <a:pt x="21585" y="10106"/>
                  <a:pt x="21568" y="10095"/>
                  <a:pt x="21550" y="10095"/>
                </a:cubicBezTo>
                <a:close/>
                <a:moveTo>
                  <a:pt x="16863" y="10082"/>
                </a:moveTo>
                <a:cubicBezTo>
                  <a:pt x="16845" y="10082"/>
                  <a:pt x="16828" y="10093"/>
                  <a:pt x="16828" y="10116"/>
                </a:cubicBezTo>
                <a:lnTo>
                  <a:pt x="16828" y="10146"/>
                </a:lnTo>
                <a:cubicBezTo>
                  <a:pt x="16828" y="10169"/>
                  <a:pt x="16845" y="10181"/>
                  <a:pt x="16863" y="10181"/>
                </a:cubicBezTo>
                <a:cubicBezTo>
                  <a:pt x="16880" y="10181"/>
                  <a:pt x="16898" y="10169"/>
                  <a:pt x="16898" y="10146"/>
                </a:cubicBezTo>
                <a:lnTo>
                  <a:pt x="16898" y="10116"/>
                </a:lnTo>
                <a:cubicBezTo>
                  <a:pt x="16898" y="10093"/>
                  <a:pt x="16880" y="10082"/>
                  <a:pt x="16863" y="10082"/>
                </a:cubicBezTo>
                <a:close/>
                <a:moveTo>
                  <a:pt x="24845" y="10109"/>
                </a:moveTo>
                <a:cubicBezTo>
                  <a:pt x="24840" y="10109"/>
                  <a:pt x="24834" y="10111"/>
                  <a:pt x="24828" y="10114"/>
                </a:cubicBezTo>
                <a:cubicBezTo>
                  <a:pt x="24820" y="10119"/>
                  <a:pt x="24809" y="10124"/>
                  <a:pt x="24799" y="10129"/>
                </a:cubicBezTo>
                <a:cubicBezTo>
                  <a:pt x="24764" y="10147"/>
                  <a:pt x="24785" y="10195"/>
                  <a:pt x="24817" y="10195"/>
                </a:cubicBezTo>
                <a:cubicBezTo>
                  <a:pt x="24822" y="10195"/>
                  <a:pt x="24828" y="10194"/>
                  <a:pt x="24834" y="10191"/>
                </a:cubicBezTo>
                <a:cubicBezTo>
                  <a:pt x="24844" y="10186"/>
                  <a:pt x="24853" y="10181"/>
                  <a:pt x="24864" y="10175"/>
                </a:cubicBezTo>
                <a:cubicBezTo>
                  <a:pt x="24899" y="10156"/>
                  <a:pt x="24878" y="10109"/>
                  <a:pt x="24845" y="10109"/>
                </a:cubicBezTo>
                <a:close/>
                <a:moveTo>
                  <a:pt x="14998" y="10073"/>
                </a:moveTo>
                <a:cubicBezTo>
                  <a:pt x="14986" y="10073"/>
                  <a:pt x="14974" y="10077"/>
                  <a:pt x="14963" y="10088"/>
                </a:cubicBezTo>
                <a:lnTo>
                  <a:pt x="14947" y="10104"/>
                </a:lnTo>
                <a:cubicBezTo>
                  <a:pt x="14910" y="10141"/>
                  <a:pt x="14946" y="10196"/>
                  <a:pt x="14987" y="10196"/>
                </a:cubicBezTo>
                <a:cubicBezTo>
                  <a:pt x="14999" y="10196"/>
                  <a:pt x="15011" y="10191"/>
                  <a:pt x="15022" y="10181"/>
                </a:cubicBezTo>
                <a:lnTo>
                  <a:pt x="15037" y="10165"/>
                </a:lnTo>
                <a:cubicBezTo>
                  <a:pt x="15075" y="10127"/>
                  <a:pt x="15039" y="10073"/>
                  <a:pt x="14998" y="10073"/>
                </a:cubicBezTo>
                <a:close/>
                <a:moveTo>
                  <a:pt x="14519" y="10102"/>
                </a:moveTo>
                <a:cubicBezTo>
                  <a:pt x="14451" y="10102"/>
                  <a:pt x="14450" y="10209"/>
                  <a:pt x="14519" y="10209"/>
                </a:cubicBezTo>
                <a:cubicBezTo>
                  <a:pt x="14588" y="10209"/>
                  <a:pt x="14588" y="10102"/>
                  <a:pt x="14519" y="10102"/>
                </a:cubicBezTo>
                <a:close/>
                <a:moveTo>
                  <a:pt x="6148" y="10104"/>
                </a:moveTo>
                <a:cubicBezTo>
                  <a:pt x="6130" y="10104"/>
                  <a:pt x="6112" y="10116"/>
                  <a:pt x="6112" y="10139"/>
                </a:cubicBezTo>
                <a:lnTo>
                  <a:pt x="6112" y="10183"/>
                </a:lnTo>
                <a:cubicBezTo>
                  <a:pt x="6112" y="10206"/>
                  <a:pt x="6130" y="10217"/>
                  <a:pt x="6148" y="10217"/>
                </a:cubicBezTo>
                <a:cubicBezTo>
                  <a:pt x="6165" y="10217"/>
                  <a:pt x="6183" y="10206"/>
                  <a:pt x="6183" y="10183"/>
                </a:cubicBezTo>
                <a:lnTo>
                  <a:pt x="6183" y="10139"/>
                </a:lnTo>
                <a:cubicBezTo>
                  <a:pt x="6184" y="10116"/>
                  <a:pt x="6166" y="10104"/>
                  <a:pt x="6148" y="10104"/>
                </a:cubicBezTo>
                <a:close/>
                <a:moveTo>
                  <a:pt x="866" y="10120"/>
                </a:moveTo>
                <a:cubicBezTo>
                  <a:pt x="860" y="10120"/>
                  <a:pt x="855" y="10122"/>
                  <a:pt x="849" y="10125"/>
                </a:cubicBezTo>
                <a:cubicBezTo>
                  <a:pt x="833" y="10134"/>
                  <a:pt x="825" y="10158"/>
                  <a:pt x="836" y="10173"/>
                </a:cubicBezTo>
                <a:cubicBezTo>
                  <a:pt x="852" y="10193"/>
                  <a:pt x="867" y="10214"/>
                  <a:pt x="880" y="10234"/>
                </a:cubicBezTo>
                <a:cubicBezTo>
                  <a:pt x="889" y="10245"/>
                  <a:pt x="900" y="10251"/>
                  <a:pt x="912" y="10251"/>
                </a:cubicBezTo>
                <a:cubicBezTo>
                  <a:pt x="917" y="10251"/>
                  <a:pt x="923" y="10250"/>
                  <a:pt x="929" y="10247"/>
                </a:cubicBezTo>
                <a:cubicBezTo>
                  <a:pt x="945" y="10238"/>
                  <a:pt x="954" y="10214"/>
                  <a:pt x="942" y="10198"/>
                </a:cubicBezTo>
                <a:cubicBezTo>
                  <a:pt x="926" y="10178"/>
                  <a:pt x="912" y="10160"/>
                  <a:pt x="898" y="10139"/>
                </a:cubicBezTo>
                <a:cubicBezTo>
                  <a:pt x="889" y="10128"/>
                  <a:pt x="878" y="10120"/>
                  <a:pt x="866" y="10120"/>
                </a:cubicBezTo>
                <a:close/>
                <a:moveTo>
                  <a:pt x="17254" y="10205"/>
                </a:moveTo>
                <a:cubicBezTo>
                  <a:pt x="17245" y="10205"/>
                  <a:pt x="17236" y="10211"/>
                  <a:pt x="17236" y="10222"/>
                </a:cubicBezTo>
                <a:lnTo>
                  <a:pt x="17236" y="10238"/>
                </a:lnTo>
                <a:cubicBezTo>
                  <a:pt x="17236" y="10250"/>
                  <a:pt x="17245" y="10255"/>
                  <a:pt x="17254" y="10255"/>
                </a:cubicBezTo>
                <a:cubicBezTo>
                  <a:pt x="17263" y="10255"/>
                  <a:pt x="17272" y="10250"/>
                  <a:pt x="17272" y="10238"/>
                </a:cubicBezTo>
                <a:lnTo>
                  <a:pt x="17272" y="10222"/>
                </a:lnTo>
                <a:cubicBezTo>
                  <a:pt x="17272" y="10211"/>
                  <a:pt x="17263" y="10205"/>
                  <a:pt x="17254" y="10205"/>
                </a:cubicBezTo>
                <a:close/>
                <a:moveTo>
                  <a:pt x="10757" y="10119"/>
                </a:moveTo>
                <a:cubicBezTo>
                  <a:pt x="10747" y="10119"/>
                  <a:pt x="10738" y="10122"/>
                  <a:pt x="10732" y="10129"/>
                </a:cubicBezTo>
                <a:cubicBezTo>
                  <a:pt x="10717" y="10144"/>
                  <a:pt x="10718" y="10165"/>
                  <a:pt x="10732" y="10178"/>
                </a:cubicBezTo>
                <a:cubicBezTo>
                  <a:pt x="10753" y="10204"/>
                  <a:pt x="10773" y="10229"/>
                  <a:pt x="10794" y="10254"/>
                </a:cubicBezTo>
                <a:cubicBezTo>
                  <a:pt x="10799" y="10261"/>
                  <a:pt x="10808" y="10264"/>
                  <a:pt x="10817" y="10264"/>
                </a:cubicBezTo>
                <a:cubicBezTo>
                  <a:pt x="10827" y="10264"/>
                  <a:pt x="10836" y="10260"/>
                  <a:pt x="10843" y="10254"/>
                </a:cubicBezTo>
                <a:cubicBezTo>
                  <a:pt x="10858" y="10239"/>
                  <a:pt x="10857" y="10218"/>
                  <a:pt x="10843" y="10204"/>
                </a:cubicBezTo>
                <a:cubicBezTo>
                  <a:pt x="10822" y="10178"/>
                  <a:pt x="10803" y="10153"/>
                  <a:pt x="10782" y="10129"/>
                </a:cubicBezTo>
                <a:cubicBezTo>
                  <a:pt x="10776" y="10122"/>
                  <a:pt x="10767" y="10119"/>
                  <a:pt x="10757" y="10119"/>
                </a:cubicBezTo>
                <a:close/>
                <a:moveTo>
                  <a:pt x="2212" y="10121"/>
                </a:moveTo>
                <a:cubicBezTo>
                  <a:pt x="2196" y="10121"/>
                  <a:pt x="2180" y="10129"/>
                  <a:pt x="2169" y="10146"/>
                </a:cubicBezTo>
                <a:cubicBezTo>
                  <a:pt x="2160" y="10162"/>
                  <a:pt x="2151" y="10177"/>
                  <a:pt x="2142" y="10192"/>
                </a:cubicBezTo>
                <a:cubicBezTo>
                  <a:pt x="2117" y="10233"/>
                  <a:pt x="2154" y="10272"/>
                  <a:pt x="2191" y="10272"/>
                </a:cubicBezTo>
                <a:cubicBezTo>
                  <a:pt x="2207" y="10272"/>
                  <a:pt x="2223" y="10265"/>
                  <a:pt x="2234" y="10247"/>
                </a:cubicBezTo>
                <a:cubicBezTo>
                  <a:pt x="2242" y="10231"/>
                  <a:pt x="2252" y="10215"/>
                  <a:pt x="2261" y="10202"/>
                </a:cubicBezTo>
                <a:cubicBezTo>
                  <a:pt x="2286" y="10160"/>
                  <a:pt x="2249" y="10121"/>
                  <a:pt x="2212" y="10121"/>
                </a:cubicBezTo>
                <a:close/>
                <a:moveTo>
                  <a:pt x="23056" y="10190"/>
                </a:moveTo>
                <a:cubicBezTo>
                  <a:pt x="23052" y="10190"/>
                  <a:pt x="23048" y="10191"/>
                  <a:pt x="23044" y="10192"/>
                </a:cubicBezTo>
                <a:cubicBezTo>
                  <a:pt x="23029" y="10197"/>
                  <a:pt x="23014" y="10203"/>
                  <a:pt x="22999" y="10208"/>
                </a:cubicBezTo>
                <a:cubicBezTo>
                  <a:pt x="22960" y="10221"/>
                  <a:pt x="22971" y="10278"/>
                  <a:pt x="23006" y="10278"/>
                </a:cubicBezTo>
                <a:cubicBezTo>
                  <a:pt x="23010" y="10278"/>
                  <a:pt x="23014" y="10277"/>
                  <a:pt x="23018" y="10276"/>
                </a:cubicBezTo>
                <a:cubicBezTo>
                  <a:pt x="23034" y="10271"/>
                  <a:pt x="23047" y="10265"/>
                  <a:pt x="23062" y="10260"/>
                </a:cubicBezTo>
                <a:cubicBezTo>
                  <a:pt x="23103" y="10248"/>
                  <a:pt x="23091" y="10190"/>
                  <a:pt x="23056" y="10190"/>
                </a:cubicBezTo>
                <a:close/>
                <a:moveTo>
                  <a:pt x="8866" y="10249"/>
                </a:moveTo>
                <a:cubicBezTo>
                  <a:pt x="8842" y="10249"/>
                  <a:pt x="8842" y="10283"/>
                  <a:pt x="8866" y="10283"/>
                </a:cubicBezTo>
                <a:lnTo>
                  <a:pt x="8882" y="10283"/>
                </a:lnTo>
                <a:cubicBezTo>
                  <a:pt x="8904" y="10283"/>
                  <a:pt x="8904" y="10249"/>
                  <a:pt x="8882" y="10249"/>
                </a:cubicBezTo>
                <a:close/>
                <a:moveTo>
                  <a:pt x="3796" y="10193"/>
                </a:moveTo>
                <a:cubicBezTo>
                  <a:pt x="3787" y="10193"/>
                  <a:pt x="3779" y="10199"/>
                  <a:pt x="3779" y="10210"/>
                </a:cubicBezTo>
                <a:lnTo>
                  <a:pt x="3779" y="10285"/>
                </a:lnTo>
                <a:cubicBezTo>
                  <a:pt x="3779" y="10297"/>
                  <a:pt x="3788" y="10303"/>
                  <a:pt x="3796" y="10303"/>
                </a:cubicBezTo>
                <a:cubicBezTo>
                  <a:pt x="3805" y="10303"/>
                  <a:pt x="3814" y="10297"/>
                  <a:pt x="3814" y="10285"/>
                </a:cubicBezTo>
                <a:lnTo>
                  <a:pt x="3814" y="10210"/>
                </a:lnTo>
                <a:cubicBezTo>
                  <a:pt x="3814" y="10199"/>
                  <a:pt x="3805" y="10193"/>
                  <a:pt x="3796" y="10193"/>
                </a:cubicBezTo>
                <a:close/>
                <a:moveTo>
                  <a:pt x="12307" y="10211"/>
                </a:moveTo>
                <a:cubicBezTo>
                  <a:pt x="12289" y="10211"/>
                  <a:pt x="12272" y="10222"/>
                  <a:pt x="12272" y="10246"/>
                </a:cubicBezTo>
                <a:lnTo>
                  <a:pt x="12272" y="10276"/>
                </a:lnTo>
                <a:cubicBezTo>
                  <a:pt x="12272" y="10299"/>
                  <a:pt x="12289" y="10310"/>
                  <a:pt x="12307" y="10310"/>
                </a:cubicBezTo>
                <a:cubicBezTo>
                  <a:pt x="12324" y="10310"/>
                  <a:pt x="12342" y="10299"/>
                  <a:pt x="12342" y="10276"/>
                </a:cubicBezTo>
                <a:lnTo>
                  <a:pt x="12342" y="10246"/>
                </a:lnTo>
                <a:cubicBezTo>
                  <a:pt x="12342" y="10222"/>
                  <a:pt x="12324" y="10211"/>
                  <a:pt x="12307" y="10211"/>
                </a:cubicBezTo>
                <a:close/>
                <a:moveTo>
                  <a:pt x="23774" y="10237"/>
                </a:moveTo>
                <a:cubicBezTo>
                  <a:pt x="23769" y="10237"/>
                  <a:pt x="23764" y="10237"/>
                  <a:pt x="23759" y="10238"/>
                </a:cubicBezTo>
                <a:cubicBezTo>
                  <a:pt x="23718" y="10247"/>
                  <a:pt x="23730" y="10306"/>
                  <a:pt x="23768" y="10307"/>
                </a:cubicBezTo>
                <a:cubicBezTo>
                  <a:pt x="23773" y="10317"/>
                  <a:pt x="23785" y="10322"/>
                  <a:pt x="23798" y="10322"/>
                </a:cubicBezTo>
                <a:cubicBezTo>
                  <a:pt x="23804" y="10322"/>
                  <a:pt x="23810" y="10320"/>
                  <a:pt x="23815" y="10318"/>
                </a:cubicBezTo>
                <a:cubicBezTo>
                  <a:pt x="23833" y="10307"/>
                  <a:pt x="23836" y="10286"/>
                  <a:pt x="23828" y="10270"/>
                </a:cubicBezTo>
                <a:cubicBezTo>
                  <a:pt x="23818" y="10247"/>
                  <a:pt x="23797" y="10237"/>
                  <a:pt x="23774" y="10237"/>
                </a:cubicBezTo>
                <a:close/>
                <a:moveTo>
                  <a:pt x="24093" y="10235"/>
                </a:moveTo>
                <a:cubicBezTo>
                  <a:pt x="24083" y="10235"/>
                  <a:pt x="24073" y="10240"/>
                  <a:pt x="24067" y="10252"/>
                </a:cubicBezTo>
                <a:cubicBezTo>
                  <a:pt x="24061" y="10262"/>
                  <a:pt x="24056" y="10272"/>
                  <a:pt x="24051" y="10282"/>
                </a:cubicBezTo>
                <a:cubicBezTo>
                  <a:pt x="24037" y="10310"/>
                  <a:pt x="24061" y="10336"/>
                  <a:pt x="24085" y="10336"/>
                </a:cubicBezTo>
                <a:cubicBezTo>
                  <a:pt x="24096" y="10336"/>
                  <a:pt x="24106" y="10331"/>
                  <a:pt x="24113" y="10318"/>
                </a:cubicBezTo>
                <a:cubicBezTo>
                  <a:pt x="24118" y="10307"/>
                  <a:pt x="24123" y="10298"/>
                  <a:pt x="24129" y="10287"/>
                </a:cubicBezTo>
                <a:cubicBezTo>
                  <a:pt x="24142" y="10260"/>
                  <a:pt x="24116" y="10235"/>
                  <a:pt x="24093" y="10235"/>
                </a:cubicBezTo>
                <a:close/>
                <a:moveTo>
                  <a:pt x="6598" y="10271"/>
                </a:moveTo>
                <a:cubicBezTo>
                  <a:pt x="6552" y="10271"/>
                  <a:pt x="6552" y="10341"/>
                  <a:pt x="6598" y="10341"/>
                </a:cubicBezTo>
                <a:lnTo>
                  <a:pt x="6614" y="10341"/>
                </a:lnTo>
                <a:cubicBezTo>
                  <a:pt x="6658" y="10341"/>
                  <a:pt x="6660" y="10271"/>
                  <a:pt x="6614" y="10271"/>
                </a:cubicBezTo>
                <a:close/>
                <a:moveTo>
                  <a:pt x="20170" y="10225"/>
                </a:moveTo>
                <a:cubicBezTo>
                  <a:pt x="20158" y="10225"/>
                  <a:pt x="20145" y="10233"/>
                  <a:pt x="20138" y="10243"/>
                </a:cubicBezTo>
                <a:cubicBezTo>
                  <a:pt x="20128" y="10261"/>
                  <a:pt x="20135" y="10280"/>
                  <a:pt x="20151" y="10292"/>
                </a:cubicBezTo>
                <a:cubicBezTo>
                  <a:pt x="20171" y="10307"/>
                  <a:pt x="20191" y="10322"/>
                  <a:pt x="20212" y="10336"/>
                </a:cubicBezTo>
                <a:cubicBezTo>
                  <a:pt x="20217" y="10340"/>
                  <a:pt x="20222" y="10341"/>
                  <a:pt x="20228" y="10341"/>
                </a:cubicBezTo>
                <a:cubicBezTo>
                  <a:pt x="20241" y="10341"/>
                  <a:pt x="20253" y="10334"/>
                  <a:pt x="20260" y="10323"/>
                </a:cubicBezTo>
                <a:cubicBezTo>
                  <a:pt x="20269" y="10304"/>
                  <a:pt x="20263" y="10286"/>
                  <a:pt x="20247" y="10275"/>
                </a:cubicBezTo>
                <a:cubicBezTo>
                  <a:pt x="20227" y="10259"/>
                  <a:pt x="20207" y="10244"/>
                  <a:pt x="20186" y="10230"/>
                </a:cubicBezTo>
                <a:cubicBezTo>
                  <a:pt x="20182" y="10226"/>
                  <a:pt x="20176" y="10225"/>
                  <a:pt x="20170" y="10225"/>
                </a:cubicBezTo>
                <a:close/>
                <a:moveTo>
                  <a:pt x="8189" y="10277"/>
                </a:moveTo>
                <a:cubicBezTo>
                  <a:pt x="8178" y="10277"/>
                  <a:pt x="8166" y="10290"/>
                  <a:pt x="8174" y="10304"/>
                </a:cubicBezTo>
                <a:cubicBezTo>
                  <a:pt x="8179" y="10315"/>
                  <a:pt x="8184" y="10324"/>
                  <a:pt x="8189" y="10335"/>
                </a:cubicBezTo>
                <a:cubicBezTo>
                  <a:pt x="8193" y="10341"/>
                  <a:pt x="8198" y="10344"/>
                  <a:pt x="8203" y="10344"/>
                </a:cubicBezTo>
                <a:cubicBezTo>
                  <a:pt x="8214" y="10344"/>
                  <a:pt x="8226" y="10331"/>
                  <a:pt x="8219" y="10317"/>
                </a:cubicBezTo>
                <a:cubicBezTo>
                  <a:pt x="8213" y="10306"/>
                  <a:pt x="8208" y="10297"/>
                  <a:pt x="8203" y="10286"/>
                </a:cubicBezTo>
                <a:cubicBezTo>
                  <a:pt x="8200" y="10280"/>
                  <a:pt x="8194" y="10277"/>
                  <a:pt x="8189" y="10277"/>
                </a:cubicBezTo>
                <a:close/>
                <a:moveTo>
                  <a:pt x="5547" y="10234"/>
                </a:moveTo>
                <a:cubicBezTo>
                  <a:pt x="5506" y="10234"/>
                  <a:pt x="5469" y="10287"/>
                  <a:pt x="5507" y="10324"/>
                </a:cubicBezTo>
                <a:lnTo>
                  <a:pt x="5523" y="10340"/>
                </a:lnTo>
                <a:cubicBezTo>
                  <a:pt x="5534" y="10351"/>
                  <a:pt x="5547" y="10355"/>
                  <a:pt x="5559" y="10355"/>
                </a:cubicBezTo>
                <a:cubicBezTo>
                  <a:pt x="5600" y="10355"/>
                  <a:pt x="5636" y="10303"/>
                  <a:pt x="5599" y="10265"/>
                </a:cubicBezTo>
                <a:lnTo>
                  <a:pt x="5583" y="10250"/>
                </a:lnTo>
                <a:cubicBezTo>
                  <a:pt x="5572" y="10239"/>
                  <a:pt x="5559" y="10234"/>
                  <a:pt x="5547" y="10234"/>
                </a:cubicBezTo>
                <a:close/>
                <a:moveTo>
                  <a:pt x="11736" y="10218"/>
                </a:moveTo>
                <a:cubicBezTo>
                  <a:pt x="11717" y="10218"/>
                  <a:pt x="11698" y="10228"/>
                  <a:pt x="11689" y="10246"/>
                </a:cubicBezTo>
                <a:cubicBezTo>
                  <a:pt x="11684" y="10256"/>
                  <a:pt x="11679" y="10265"/>
                  <a:pt x="11674" y="10276"/>
                </a:cubicBezTo>
                <a:cubicBezTo>
                  <a:pt x="11660" y="10302"/>
                  <a:pt x="11665" y="10335"/>
                  <a:pt x="11694" y="10349"/>
                </a:cubicBezTo>
                <a:cubicBezTo>
                  <a:pt x="11701" y="10354"/>
                  <a:pt x="11710" y="10356"/>
                  <a:pt x="11720" y="10356"/>
                </a:cubicBezTo>
                <a:cubicBezTo>
                  <a:pt x="11738" y="10356"/>
                  <a:pt x="11757" y="10347"/>
                  <a:pt x="11766" y="10329"/>
                </a:cubicBezTo>
                <a:cubicBezTo>
                  <a:pt x="11772" y="10319"/>
                  <a:pt x="11777" y="10309"/>
                  <a:pt x="11782" y="10299"/>
                </a:cubicBezTo>
                <a:cubicBezTo>
                  <a:pt x="11795" y="10273"/>
                  <a:pt x="11790" y="10241"/>
                  <a:pt x="11763" y="10226"/>
                </a:cubicBezTo>
                <a:cubicBezTo>
                  <a:pt x="11755" y="10221"/>
                  <a:pt x="11745" y="10218"/>
                  <a:pt x="11736" y="10218"/>
                </a:cubicBezTo>
                <a:close/>
                <a:moveTo>
                  <a:pt x="21745" y="10288"/>
                </a:moveTo>
                <a:cubicBezTo>
                  <a:pt x="21699" y="10288"/>
                  <a:pt x="21699" y="10360"/>
                  <a:pt x="21745" y="10360"/>
                </a:cubicBezTo>
                <a:lnTo>
                  <a:pt x="21775" y="10360"/>
                </a:lnTo>
                <a:cubicBezTo>
                  <a:pt x="21775" y="10360"/>
                  <a:pt x="21775" y="10360"/>
                  <a:pt x="21776" y="10360"/>
                </a:cubicBezTo>
                <a:cubicBezTo>
                  <a:pt x="21821" y="10360"/>
                  <a:pt x="21820" y="10291"/>
                  <a:pt x="21775" y="10288"/>
                </a:cubicBezTo>
                <a:close/>
                <a:moveTo>
                  <a:pt x="14319" y="10291"/>
                </a:moveTo>
                <a:cubicBezTo>
                  <a:pt x="14311" y="10291"/>
                  <a:pt x="14302" y="10294"/>
                  <a:pt x="14295" y="10301"/>
                </a:cubicBezTo>
                <a:lnTo>
                  <a:pt x="14279" y="10317"/>
                </a:lnTo>
                <a:cubicBezTo>
                  <a:pt x="14254" y="10342"/>
                  <a:pt x="14279" y="10377"/>
                  <a:pt x="14306" y="10377"/>
                </a:cubicBezTo>
                <a:cubicBezTo>
                  <a:pt x="14314" y="10377"/>
                  <a:pt x="14322" y="10373"/>
                  <a:pt x="14329" y="10366"/>
                </a:cubicBezTo>
                <a:lnTo>
                  <a:pt x="14345" y="10350"/>
                </a:lnTo>
                <a:cubicBezTo>
                  <a:pt x="14370" y="10326"/>
                  <a:pt x="14346" y="10291"/>
                  <a:pt x="14319" y="10291"/>
                </a:cubicBezTo>
                <a:close/>
                <a:moveTo>
                  <a:pt x="3361" y="10294"/>
                </a:moveTo>
                <a:cubicBezTo>
                  <a:pt x="3343" y="10294"/>
                  <a:pt x="3325" y="10305"/>
                  <a:pt x="3325" y="10328"/>
                </a:cubicBezTo>
                <a:lnTo>
                  <a:pt x="3325" y="10344"/>
                </a:lnTo>
                <a:cubicBezTo>
                  <a:pt x="3325" y="10367"/>
                  <a:pt x="3342" y="10379"/>
                  <a:pt x="3360" y="10379"/>
                </a:cubicBezTo>
                <a:cubicBezTo>
                  <a:pt x="3377" y="10379"/>
                  <a:pt x="3396" y="10367"/>
                  <a:pt x="3397" y="10344"/>
                </a:cubicBezTo>
                <a:lnTo>
                  <a:pt x="3397" y="10328"/>
                </a:lnTo>
                <a:cubicBezTo>
                  <a:pt x="3397" y="10305"/>
                  <a:pt x="3379" y="10294"/>
                  <a:pt x="3361" y="10294"/>
                </a:cubicBezTo>
                <a:close/>
                <a:moveTo>
                  <a:pt x="6838" y="10345"/>
                </a:moveTo>
                <a:cubicBezTo>
                  <a:pt x="6792" y="10345"/>
                  <a:pt x="6792" y="10415"/>
                  <a:pt x="6838" y="10415"/>
                </a:cubicBezTo>
                <a:lnTo>
                  <a:pt x="6854" y="10415"/>
                </a:lnTo>
                <a:cubicBezTo>
                  <a:pt x="6854" y="10415"/>
                  <a:pt x="6855" y="10415"/>
                  <a:pt x="6856" y="10415"/>
                </a:cubicBezTo>
                <a:cubicBezTo>
                  <a:pt x="6899" y="10415"/>
                  <a:pt x="6898" y="10345"/>
                  <a:pt x="6854" y="10345"/>
                </a:cubicBezTo>
                <a:close/>
                <a:moveTo>
                  <a:pt x="5146" y="10298"/>
                </a:moveTo>
                <a:cubicBezTo>
                  <a:pt x="5139" y="10298"/>
                  <a:pt x="5133" y="10300"/>
                  <a:pt x="5127" y="10303"/>
                </a:cubicBezTo>
                <a:cubicBezTo>
                  <a:pt x="5109" y="10314"/>
                  <a:pt x="5106" y="10335"/>
                  <a:pt x="5115" y="10351"/>
                </a:cubicBezTo>
                <a:cubicBezTo>
                  <a:pt x="5125" y="10376"/>
                  <a:pt x="5136" y="10402"/>
                  <a:pt x="5147" y="10427"/>
                </a:cubicBezTo>
                <a:cubicBezTo>
                  <a:pt x="5152" y="10438"/>
                  <a:pt x="5164" y="10444"/>
                  <a:pt x="5177" y="10444"/>
                </a:cubicBezTo>
                <a:cubicBezTo>
                  <a:pt x="5183" y="10444"/>
                  <a:pt x="5190" y="10443"/>
                  <a:pt x="5195" y="10439"/>
                </a:cubicBezTo>
                <a:cubicBezTo>
                  <a:pt x="5214" y="10429"/>
                  <a:pt x="5216" y="10408"/>
                  <a:pt x="5209" y="10391"/>
                </a:cubicBezTo>
                <a:cubicBezTo>
                  <a:pt x="5198" y="10366"/>
                  <a:pt x="5188" y="10341"/>
                  <a:pt x="5175" y="10317"/>
                </a:cubicBezTo>
                <a:cubicBezTo>
                  <a:pt x="5171" y="10304"/>
                  <a:pt x="5158" y="10298"/>
                  <a:pt x="5146" y="10298"/>
                </a:cubicBezTo>
                <a:close/>
                <a:moveTo>
                  <a:pt x="14038" y="10315"/>
                </a:moveTo>
                <a:cubicBezTo>
                  <a:pt x="13993" y="10315"/>
                  <a:pt x="13993" y="10386"/>
                  <a:pt x="14038" y="10386"/>
                </a:cubicBezTo>
                <a:cubicBezTo>
                  <a:pt x="14051" y="10386"/>
                  <a:pt x="14059" y="10381"/>
                  <a:pt x="14066" y="10372"/>
                </a:cubicBezTo>
                <a:cubicBezTo>
                  <a:pt x="14075" y="10406"/>
                  <a:pt x="14103" y="10432"/>
                  <a:pt x="14135" y="10442"/>
                </a:cubicBezTo>
                <a:cubicBezTo>
                  <a:pt x="14139" y="10444"/>
                  <a:pt x="14143" y="10444"/>
                  <a:pt x="14146" y="10444"/>
                </a:cubicBezTo>
                <a:cubicBezTo>
                  <a:pt x="14180" y="10444"/>
                  <a:pt x="14191" y="10387"/>
                  <a:pt x="14152" y="10374"/>
                </a:cubicBezTo>
                <a:cubicBezTo>
                  <a:pt x="14137" y="10369"/>
                  <a:pt x="14131" y="10356"/>
                  <a:pt x="14130" y="10341"/>
                </a:cubicBezTo>
                <a:cubicBezTo>
                  <a:pt x="14128" y="10325"/>
                  <a:pt x="14111" y="10315"/>
                  <a:pt x="14096" y="10315"/>
                </a:cubicBezTo>
                <a:cubicBezTo>
                  <a:pt x="14093" y="10315"/>
                  <a:pt x="14090" y="10316"/>
                  <a:pt x="14087" y="10317"/>
                </a:cubicBezTo>
                <a:cubicBezTo>
                  <a:pt x="14078" y="10319"/>
                  <a:pt x="14072" y="10324"/>
                  <a:pt x="14067" y="10330"/>
                </a:cubicBezTo>
                <a:cubicBezTo>
                  <a:pt x="14062" y="10322"/>
                  <a:pt x="14052" y="10315"/>
                  <a:pt x="14038" y="10315"/>
                </a:cubicBezTo>
                <a:close/>
                <a:moveTo>
                  <a:pt x="1692" y="10316"/>
                </a:moveTo>
                <a:cubicBezTo>
                  <a:pt x="1683" y="10316"/>
                  <a:pt x="1673" y="10319"/>
                  <a:pt x="1665" y="10323"/>
                </a:cubicBezTo>
                <a:cubicBezTo>
                  <a:pt x="1639" y="10339"/>
                  <a:pt x="1632" y="10370"/>
                  <a:pt x="1645" y="10396"/>
                </a:cubicBezTo>
                <a:cubicBezTo>
                  <a:pt x="1650" y="10407"/>
                  <a:pt x="1655" y="10416"/>
                  <a:pt x="1661" y="10427"/>
                </a:cubicBezTo>
                <a:cubicBezTo>
                  <a:pt x="1670" y="10444"/>
                  <a:pt x="1688" y="10453"/>
                  <a:pt x="1707" y="10453"/>
                </a:cubicBezTo>
                <a:cubicBezTo>
                  <a:pt x="1716" y="10453"/>
                  <a:pt x="1726" y="10450"/>
                  <a:pt x="1734" y="10446"/>
                </a:cubicBezTo>
                <a:cubicBezTo>
                  <a:pt x="1760" y="10430"/>
                  <a:pt x="1768" y="10398"/>
                  <a:pt x="1754" y="10372"/>
                </a:cubicBezTo>
                <a:cubicBezTo>
                  <a:pt x="1749" y="10362"/>
                  <a:pt x="1743" y="10351"/>
                  <a:pt x="1738" y="10343"/>
                </a:cubicBezTo>
                <a:cubicBezTo>
                  <a:pt x="1730" y="10325"/>
                  <a:pt x="1711" y="10316"/>
                  <a:pt x="1692" y="10316"/>
                </a:cubicBezTo>
                <a:close/>
                <a:moveTo>
                  <a:pt x="15523" y="10331"/>
                </a:moveTo>
                <a:cubicBezTo>
                  <a:pt x="15505" y="10331"/>
                  <a:pt x="15488" y="10339"/>
                  <a:pt x="15477" y="10357"/>
                </a:cubicBezTo>
                <a:cubicBezTo>
                  <a:pt x="15465" y="10382"/>
                  <a:pt x="15472" y="10417"/>
                  <a:pt x="15497" y="10430"/>
                </a:cubicBezTo>
                <a:cubicBezTo>
                  <a:pt x="15508" y="10435"/>
                  <a:pt x="15517" y="10440"/>
                  <a:pt x="15528" y="10446"/>
                </a:cubicBezTo>
                <a:cubicBezTo>
                  <a:pt x="15537" y="10450"/>
                  <a:pt x="15546" y="10453"/>
                  <a:pt x="15556" y="10453"/>
                </a:cubicBezTo>
                <a:cubicBezTo>
                  <a:pt x="15574" y="10453"/>
                  <a:pt x="15591" y="10444"/>
                  <a:pt x="15601" y="10427"/>
                </a:cubicBezTo>
                <a:cubicBezTo>
                  <a:pt x="15615" y="10403"/>
                  <a:pt x="15607" y="10366"/>
                  <a:pt x="15581" y="10353"/>
                </a:cubicBezTo>
                <a:cubicBezTo>
                  <a:pt x="15571" y="10348"/>
                  <a:pt x="15561" y="10343"/>
                  <a:pt x="15551" y="10338"/>
                </a:cubicBezTo>
                <a:cubicBezTo>
                  <a:pt x="15542" y="10333"/>
                  <a:pt x="15532" y="10331"/>
                  <a:pt x="15523" y="10331"/>
                </a:cubicBezTo>
                <a:close/>
                <a:moveTo>
                  <a:pt x="18304" y="10433"/>
                </a:moveTo>
                <a:cubicBezTo>
                  <a:pt x="18281" y="10433"/>
                  <a:pt x="18281" y="10469"/>
                  <a:pt x="18304" y="10469"/>
                </a:cubicBezTo>
                <a:cubicBezTo>
                  <a:pt x="18326" y="10469"/>
                  <a:pt x="18327" y="10433"/>
                  <a:pt x="18304" y="10433"/>
                </a:cubicBezTo>
                <a:close/>
                <a:moveTo>
                  <a:pt x="14654" y="10405"/>
                </a:moveTo>
                <a:cubicBezTo>
                  <a:pt x="14627" y="10405"/>
                  <a:pt x="14604" y="10441"/>
                  <a:pt x="14629" y="10466"/>
                </a:cubicBezTo>
                <a:lnTo>
                  <a:pt x="14645" y="10481"/>
                </a:lnTo>
                <a:cubicBezTo>
                  <a:pt x="14652" y="10489"/>
                  <a:pt x="14660" y="10492"/>
                  <a:pt x="14668" y="10492"/>
                </a:cubicBezTo>
                <a:cubicBezTo>
                  <a:pt x="14696" y="10492"/>
                  <a:pt x="14720" y="10456"/>
                  <a:pt x="14695" y="10432"/>
                </a:cubicBezTo>
                <a:lnTo>
                  <a:pt x="14679" y="10416"/>
                </a:lnTo>
                <a:cubicBezTo>
                  <a:pt x="14671" y="10408"/>
                  <a:pt x="14663" y="10405"/>
                  <a:pt x="14654" y="10405"/>
                </a:cubicBezTo>
                <a:close/>
                <a:moveTo>
                  <a:pt x="4429" y="10428"/>
                </a:moveTo>
                <a:cubicBezTo>
                  <a:pt x="4410" y="10428"/>
                  <a:pt x="4391" y="10438"/>
                  <a:pt x="4381" y="10455"/>
                </a:cubicBezTo>
                <a:cubicBezTo>
                  <a:pt x="4366" y="10481"/>
                  <a:pt x="4376" y="10513"/>
                  <a:pt x="4400" y="10528"/>
                </a:cubicBezTo>
                <a:cubicBezTo>
                  <a:pt x="4416" y="10539"/>
                  <a:pt x="4431" y="10548"/>
                  <a:pt x="4445" y="10559"/>
                </a:cubicBezTo>
                <a:cubicBezTo>
                  <a:pt x="4453" y="10564"/>
                  <a:pt x="4461" y="10566"/>
                  <a:pt x="4470" y="10566"/>
                </a:cubicBezTo>
                <a:cubicBezTo>
                  <a:pt x="4489" y="10566"/>
                  <a:pt x="4509" y="10556"/>
                  <a:pt x="4519" y="10539"/>
                </a:cubicBezTo>
                <a:cubicBezTo>
                  <a:pt x="4533" y="10513"/>
                  <a:pt x="4523" y="10482"/>
                  <a:pt x="4499" y="10466"/>
                </a:cubicBezTo>
                <a:cubicBezTo>
                  <a:pt x="4483" y="10455"/>
                  <a:pt x="4468" y="10446"/>
                  <a:pt x="4455" y="10435"/>
                </a:cubicBezTo>
                <a:cubicBezTo>
                  <a:pt x="4447" y="10430"/>
                  <a:pt x="4438" y="10428"/>
                  <a:pt x="4429" y="10428"/>
                </a:cubicBezTo>
                <a:close/>
                <a:moveTo>
                  <a:pt x="9512" y="10426"/>
                </a:moveTo>
                <a:cubicBezTo>
                  <a:pt x="9493" y="10426"/>
                  <a:pt x="9474" y="10436"/>
                  <a:pt x="9464" y="10453"/>
                </a:cubicBezTo>
                <a:cubicBezTo>
                  <a:pt x="9449" y="10479"/>
                  <a:pt x="9459" y="10510"/>
                  <a:pt x="9484" y="10526"/>
                </a:cubicBezTo>
                <a:cubicBezTo>
                  <a:pt x="9509" y="10542"/>
                  <a:pt x="9532" y="10558"/>
                  <a:pt x="9557" y="10573"/>
                </a:cubicBezTo>
                <a:cubicBezTo>
                  <a:pt x="9566" y="10578"/>
                  <a:pt x="9575" y="10581"/>
                  <a:pt x="9584" y="10581"/>
                </a:cubicBezTo>
                <a:cubicBezTo>
                  <a:pt x="9603" y="10581"/>
                  <a:pt x="9622" y="10571"/>
                  <a:pt x="9631" y="10554"/>
                </a:cubicBezTo>
                <a:cubicBezTo>
                  <a:pt x="9647" y="10527"/>
                  <a:pt x="9636" y="10496"/>
                  <a:pt x="9611" y="10480"/>
                </a:cubicBezTo>
                <a:cubicBezTo>
                  <a:pt x="9586" y="10464"/>
                  <a:pt x="9563" y="10449"/>
                  <a:pt x="9538" y="10433"/>
                </a:cubicBezTo>
                <a:cubicBezTo>
                  <a:pt x="9529" y="10428"/>
                  <a:pt x="9520" y="10426"/>
                  <a:pt x="9512" y="10426"/>
                </a:cubicBezTo>
                <a:close/>
                <a:moveTo>
                  <a:pt x="13330" y="10454"/>
                </a:moveTo>
                <a:cubicBezTo>
                  <a:pt x="13309" y="10454"/>
                  <a:pt x="13287" y="10472"/>
                  <a:pt x="13294" y="10498"/>
                </a:cubicBezTo>
                <a:cubicBezTo>
                  <a:pt x="13305" y="10540"/>
                  <a:pt x="13333" y="10576"/>
                  <a:pt x="13372" y="10594"/>
                </a:cubicBezTo>
                <a:cubicBezTo>
                  <a:pt x="13378" y="10598"/>
                  <a:pt x="13383" y="10599"/>
                  <a:pt x="13389" y="10599"/>
                </a:cubicBezTo>
                <a:cubicBezTo>
                  <a:pt x="13420" y="10599"/>
                  <a:pt x="13440" y="10551"/>
                  <a:pt x="13406" y="10534"/>
                </a:cubicBezTo>
                <a:cubicBezTo>
                  <a:pt x="13383" y="10522"/>
                  <a:pt x="13368" y="10505"/>
                  <a:pt x="13362" y="10480"/>
                </a:cubicBezTo>
                <a:cubicBezTo>
                  <a:pt x="13358" y="10462"/>
                  <a:pt x="13344" y="10454"/>
                  <a:pt x="13330" y="10454"/>
                </a:cubicBezTo>
                <a:close/>
                <a:moveTo>
                  <a:pt x="22423" y="10458"/>
                </a:moveTo>
                <a:cubicBezTo>
                  <a:pt x="22402" y="10458"/>
                  <a:pt x="22380" y="10476"/>
                  <a:pt x="22385" y="10502"/>
                </a:cubicBezTo>
                <a:lnTo>
                  <a:pt x="22401" y="10577"/>
                </a:lnTo>
                <a:cubicBezTo>
                  <a:pt x="22405" y="10595"/>
                  <a:pt x="22418" y="10602"/>
                  <a:pt x="22432" y="10602"/>
                </a:cubicBezTo>
                <a:cubicBezTo>
                  <a:pt x="22453" y="10602"/>
                  <a:pt x="22475" y="10585"/>
                  <a:pt x="22469" y="10559"/>
                </a:cubicBezTo>
                <a:cubicBezTo>
                  <a:pt x="22463" y="10534"/>
                  <a:pt x="22458" y="10507"/>
                  <a:pt x="22453" y="10484"/>
                </a:cubicBezTo>
                <a:cubicBezTo>
                  <a:pt x="22450" y="10466"/>
                  <a:pt x="22436" y="10458"/>
                  <a:pt x="22423" y="10458"/>
                </a:cubicBezTo>
                <a:close/>
                <a:moveTo>
                  <a:pt x="10368" y="10460"/>
                </a:moveTo>
                <a:cubicBezTo>
                  <a:pt x="10365" y="10460"/>
                  <a:pt x="10362" y="10460"/>
                  <a:pt x="10359" y="10461"/>
                </a:cubicBezTo>
                <a:cubicBezTo>
                  <a:pt x="10341" y="10467"/>
                  <a:pt x="10327" y="10488"/>
                  <a:pt x="10334" y="10505"/>
                </a:cubicBezTo>
                <a:cubicBezTo>
                  <a:pt x="10344" y="10529"/>
                  <a:pt x="10354" y="10555"/>
                  <a:pt x="10364" y="10580"/>
                </a:cubicBezTo>
                <a:cubicBezTo>
                  <a:pt x="10370" y="10595"/>
                  <a:pt x="10383" y="10606"/>
                  <a:pt x="10398" y="10606"/>
                </a:cubicBezTo>
                <a:cubicBezTo>
                  <a:pt x="10401" y="10606"/>
                  <a:pt x="10404" y="10606"/>
                  <a:pt x="10407" y="10605"/>
                </a:cubicBezTo>
                <a:cubicBezTo>
                  <a:pt x="10424" y="10601"/>
                  <a:pt x="10440" y="10580"/>
                  <a:pt x="10432" y="10561"/>
                </a:cubicBezTo>
                <a:cubicBezTo>
                  <a:pt x="10422" y="10537"/>
                  <a:pt x="10412" y="10512"/>
                  <a:pt x="10402" y="10486"/>
                </a:cubicBezTo>
                <a:cubicBezTo>
                  <a:pt x="10396" y="10471"/>
                  <a:pt x="10383" y="10460"/>
                  <a:pt x="10368" y="10460"/>
                </a:cubicBezTo>
                <a:close/>
                <a:moveTo>
                  <a:pt x="6081" y="10464"/>
                </a:moveTo>
                <a:cubicBezTo>
                  <a:pt x="6057" y="10464"/>
                  <a:pt x="6036" y="10480"/>
                  <a:pt x="6028" y="10502"/>
                </a:cubicBezTo>
                <a:cubicBezTo>
                  <a:pt x="6023" y="10518"/>
                  <a:pt x="6018" y="10533"/>
                  <a:pt x="6012" y="10547"/>
                </a:cubicBezTo>
                <a:cubicBezTo>
                  <a:pt x="6003" y="10574"/>
                  <a:pt x="6023" y="10606"/>
                  <a:pt x="6049" y="10612"/>
                </a:cubicBezTo>
                <a:cubicBezTo>
                  <a:pt x="6054" y="10614"/>
                  <a:pt x="6059" y="10615"/>
                  <a:pt x="6064" y="10615"/>
                </a:cubicBezTo>
                <a:cubicBezTo>
                  <a:pt x="6088" y="10615"/>
                  <a:pt x="6107" y="10598"/>
                  <a:pt x="6115" y="10576"/>
                </a:cubicBezTo>
                <a:cubicBezTo>
                  <a:pt x="6120" y="10560"/>
                  <a:pt x="6126" y="10545"/>
                  <a:pt x="6131" y="10532"/>
                </a:cubicBezTo>
                <a:cubicBezTo>
                  <a:pt x="6139" y="10503"/>
                  <a:pt x="6120" y="10472"/>
                  <a:pt x="6094" y="10466"/>
                </a:cubicBezTo>
                <a:cubicBezTo>
                  <a:pt x="6090" y="10464"/>
                  <a:pt x="6085" y="10464"/>
                  <a:pt x="6081" y="10464"/>
                </a:cubicBezTo>
                <a:close/>
                <a:moveTo>
                  <a:pt x="8987" y="10564"/>
                </a:moveTo>
                <a:cubicBezTo>
                  <a:pt x="8973" y="10564"/>
                  <a:pt x="8961" y="10582"/>
                  <a:pt x="8973" y="10594"/>
                </a:cubicBezTo>
                <a:cubicBezTo>
                  <a:pt x="8978" y="10601"/>
                  <a:pt x="8983" y="10605"/>
                  <a:pt x="8989" y="10610"/>
                </a:cubicBezTo>
                <a:cubicBezTo>
                  <a:pt x="8992" y="10614"/>
                  <a:pt x="8996" y="10615"/>
                  <a:pt x="9000" y="10615"/>
                </a:cubicBezTo>
                <a:cubicBezTo>
                  <a:pt x="9014" y="10615"/>
                  <a:pt x="9026" y="10597"/>
                  <a:pt x="9014" y="10585"/>
                </a:cubicBezTo>
                <a:lnTo>
                  <a:pt x="8998" y="10569"/>
                </a:lnTo>
                <a:cubicBezTo>
                  <a:pt x="8995" y="10566"/>
                  <a:pt x="8991" y="10564"/>
                  <a:pt x="8987" y="10564"/>
                </a:cubicBezTo>
                <a:close/>
                <a:moveTo>
                  <a:pt x="2563" y="10532"/>
                </a:moveTo>
                <a:cubicBezTo>
                  <a:pt x="2546" y="10532"/>
                  <a:pt x="2528" y="10544"/>
                  <a:pt x="2528" y="10566"/>
                </a:cubicBezTo>
                <a:lnTo>
                  <a:pt x="2528" y="10582"/>
                </a:lnTo>
                <a:cubicBezTo>
                  <a:pt x="2528" y="10605"/>
                  <a:pt x="2545" y="10616"/>
                  <a:pt x="2563" y="10616"/>
                </a:cubicBezTo>
                <a:cubicBezTo>
                  <a:pt x="2581" y="10616"/>
                  <a:pt x="2598" y="10605"/>
                  <a:pt x="2598" y="10582"/>
                </a:cubicBezTo>
                <a:lnTo>
                  <a:pt x="2598" y="10566"/>
                </a:lnTo>
                <a:cubicBezTo>
                  <a:pt x="2598" y="10544"/>
                  <a:pt x="2581" y="10532"/>
                  <a:pt x="2563" y="10532"/>
                </a:cubicBezTo>
                <a:close/>
                <a:moveTo>
                  <a:pt x="7879" y="10547"/>
                </a:moveTo>
                <a:cubicBezTo>
                  <a:pt x="7835" y="10547"/>
                  <a:pt x="7836" y="10617"/>
                  <a:pt x="7881" y="10617"/>
                </a:cubicBezTo>
                <a:lnTo>
                  <a:pt x="7912" y="10617"/>
                </a:lnTo>
                <a:cubicBezTo>
                  <a:pt x="7957" y="10617"/>
                  <a:pt x="7957" y="10547"/>
                  <a:pt x="7912" y="10547"/>
                </a:cubicBezTo>
                <a:lnTo>
                  <a:pt x="7881" y="10547"/>
                </a:lnTo>
                <a:cubicBezTo>
                  <a:pt x="7881" y="10547"/>
                  <a:pt x="7880" y="10547"/>
                  <a:pt x="7879" y="10547"/>
                </a:cubicBezTo>
                <a:close/>
                <a:moveTo>
                  <a:pt x="3304" y="10540"/>
                </a:moveTo>
                <a:cubicBezTo>
                  <a:pt x="3281" y="10540"/>
                  <a:pt x="3259" y="10545"/>
                  <a:pt x="3237" y="10556"/>
                </a:cubicBezTo>
                <a:cubicBezTo>
                  <a:pt x="3203" y="10573"/>
                  <a:pt x="3224" y="10621"/>
                  <a:pt x="3257" y="10621"/>
                </a:cubicBezTo>
                <a:cubicBezTo>
                  <a:pt x="3262" y="10621"/>
                  <a:pt x="3267" y="10620"/>
                  <a:pt x="3273" y="10617"/>
                </a:cubicBezTo>
                <a:cubicBezTo>
                  <a:pt x="3282" y="10613"/>
                  <a:pt x="3291" y="10611"/>
                  <a:pt x="3301" y="10611"/>
                </a:cubicBezTo>
                <a:cubicBezTo>
                  <a:pt x="3312" y="10611"/>
                  <a:pt x="3323" y="10614"/>
                  <a:pt x="3335" y="10618"/>
                </a:cubicBezTo>
                <a:cubicBezTo>
                  <a:pt x="3338" y="10620"/>
                  <a:pt x="3342" y="10621"/>
                  <a:pt x="3345" y="10621"/>
                </a:cubicBezTo>
                <a:cubicBezTo>
                  <a:pt x="3360" y="10621"/>
                  <a:pt x="3374" y="10608"/>
                  <a:pt x="3378" y="10594"/>
                </a:cubicBezTo>
                <a:cubicBezTo>
                  <a:pt x="3384" y="10573"/>
                  <a:pt x="3371" y="10556"/>
                  <a:pt x="3355" y="10549"/>
                </a:cubicBezTo>
                <a:cubicBezTo>
                  <a:pt x="3338" y="10543"/>
                  <a:pt x="3321" y="10540"/>
                  <a:pt x="3304" y="10540"/>
                </a:cubicBezTo>
                <a:close/>
                <a:moveTo>
                  <a:pt x="7332" y="10559"/>
                </a:moveTo>
                <a:cubicBezTo>
                  <a:pt x="7286" y="10559"/>
                  <a:pt x="7286" y="10629"/>
                  <a:pt x="7332" y="10629"/>
                </a:cubicBezTo>
                <a:cubicBezTo>
                  <a:pt x="7336" y="10629"/>
                  <a:pt x="7339" y="10628"/>
                  <a:pt x="7343" y="10628"/>
                </a:cubicBezTo>
                <a:cubicBezTo>
                  <a:pt x="7350" y="10628"/>
                  <a:pt x="7356" y="10629"/>
                  <a:pt x="7363" y="10629"/>
                </a:cubicBezTo>
                <a:cubicBezTo>
                  <a:pt x="7409" y="10629"/>
                  <a:pt x="7409" y="10559"/>
                  <a:pt x="7363" y="10559"/>
                </a:cubicBezTo>
                <a:close/>
                <a:moveTo>
                  <a:pt x="16022" y="10526"/>
                </a:moveTo>
                <a:cubicBezTo>
                  <a:pt x="15981" y="10526"/>
                  <a:pt x="15944" y="10579"/>
                  <a:pt x="15981" y="10616"/>
                </a:cubicBezTo>
                <a:lnTo>
                  <a:pt x="15997" y="10632"/>
                </a:lnTo>
                <a:cubicBezTo>
                  <a:pt x="16008" y="10643"/>
                  <a:pt x="16021" y="10648"/>
                  <a:pt x="16033" y="10648"/>
                </a:cubicBezTo>
                <a:cubicBezTo>
                  <a:pt x="16074" y="10648"/>
                  <a:pt x="16111" y="10595"/>
                  <a:pt x="16074" y="10558"/>
                </a:cubicBezTo>
                <a:lnTo>
                  <a:pt x="16058" y="10542"/>
                </a:lnTo>
                <a:cubicBezTo>
                  <a:pt x="16047" y="10531"/>
                  <a:pt x="16034" y="10526"/>
                  <a:pt x="16022" y="10526"/>
                </a:cubicBezTo>
                <a:close/>
                <a:moveTo>
                  <a:pt x="18440" y="10583"/>
                </a:moveTo>
                <a:cubicBezTo>
                  <a:pt x="18429" y="10583"/>
                  <a:pt x="18417" y="10597"/>
                  <a:pt x="18424" y="10611"/>
                </a:cubicBezTo>
                <a:cubicBezTo>
                  <a:pt x="18430" y="10622"/>
                  <a:pt x="18435" y="10631"/>
                  <a:pt x="18440" y="10642"/>
                </a:cubicBezTo>
                <a:cubicBezTo>
                  <a:pt x="18443" y="10648"/>
                  <a:pt x="18448" y="10651"/>
                  <a:pt x="18453" y="10651"/>
                </a:cubicBezTo>
                <a:cubicBezTo>
                  <a:pt x="18465" y="10651"/>
                  <a:pt x="18477" y="10637"/>
                  <a:pt x="18469" y="10623"/>
                </a:cubicBezTo>
                <a:cubicBezTo>
                  <a:pt x="18464" y="10612"/>
                  <a:pt x="18459" y="10602"/>
                  <a:pt x="18454" y="10592"/>
                </a:cubicBezTo>
                <a:cubicBezTo>
                  <a:pt x="18450" y="10586"/>
                  <a:pt x="18445" y="10583"/>
                  <a:pt x="18440" y="10583"/>
                </a:cubicBezTo>
                <a:close/>
                <a:moveTo>
                  <a:pt x="17930" y="10533"/>
                </a:moveTo>
                <a:cubicBezTo>
                  <a:pt x="17921" y="10533"/>
                  <a:pt x="17911" y="10535"/>
                  <a:pt x="17903" y="10539"/>
                </a:cubicBezTo>
                <a:cubicBezTo>
                  <a:pt x="17892" y="10544"/>
                  <a:pt x="17883" y="10549"/>
                  <a:pt x="17872" y="10555"/>
                </a:cubicBezTo>
                <a:cubicBezTo>
                  <a:pt x="17846" y="10568"/>
                  <a:pt x="17840" y="10603"/>
                  <a:pt x="17853" y="10628"/>
                </a:cubicBezTo>
                <a:cubicBezTo>
                  <a:pt x="17864" y="10645"/>
                  <a:pt x="17882" y="10654"/>
                  <a:pt x="17900" y="10654"/>
                </a:cubicBezTo>
                <a:cubicBezTo>
                  <a:pt x="17909" y="10654"/>
                  <a:pt x="17918" y="10652"/>
                  <a:pt x="17927" y="10648"/>
                </a:cubicBezTo>
                <a:cubicBezTo>
                  <a:pt x="17937" y="10643"/>
                  <a:pt x="17946" y="10637"/>
                  <a:pt x="17956" y="10632"/>
                </a:cubicBezTo>
                <a:cubicBezTo>
                  <a:pt x="17982" y="10618"/>
                  <a:pt x="17990" y="10584"/>
                  <a:pt x="17976" y="10559"/>
                </a:cubicBezTo>
                <a:cubicBezTo>
                  <a:pt x="17965" y="10541"/>
                  <a:pt x="17948" y="10533"/>
                  <a:pt x="17930" y="10533"/>
                </a:cubicBezTo>
                <a:close/>
                <a:moveTo>
                  <a:pt x="18965" y="10548"/>
                </a:moveTo>
                <a:cubicBezTo>
                  <a:pt x="18897" y="10549"/>
                  <a:pt x="18897" y="10655"/>
                  <a:pt x="18965" y="10655"/>
                </a:cubicBezTo>
                <a:lnTo>
                  <a:pt x="18995" y="10655"/>
                </a:lnTo>
                <a:cubicBezTo>
                  <a:pt x="19064" y="10655"/>
                  <a:pt x="19064" y="10548"/>
                  <a:pt x="18995" y="10548"/>
                </a:cubicBezTo>
                <a:close/>
                <a:moveTo>
                  <a:pt x="20977" y="10559"/>
                </a:moveTo>
                <a:cubicBezTo>
                  <a:pt x="20960" y="10559"/>
                  <a:pt x="20942" y="10570"/>
                  <a:pt x="20942" y="10592"/>
                </a:cubicBezTo>
                <a:lnTo>
                  <a:pt x="20942" y="10623"/>
                </a:lnTo>
                <a:cubicBezTo>
                  <a:pt x="20942" y="10646"/>
                  <a:pt x="20960" y="10657"/>
                  <a:pt x="20977" y="10657"/>
                </a:cubicBezTo>
                <a:cubicBezTo>
                  <a:pt x="20995" y="10657"/>
                  <a:pt x="21013" y="10646"/>
                  <a:pt x="21013" y="10623"/>
                </a:cubicBezTo>
                <a:lnTo>
                  <a:pt x="21013" y="10592"/>
                </a:lnTo>
                <a:cubicBezTo>
                  <a:pt x="21013" y="10570"/>
                  <a:pt x="20995" y="10559"/>
                  <a:pt x="20977" y="10559"/>
                </a:cubicBezTo>
                <a:close/>
                <a:moveTo>
                  <a:pt x="1076" y="10574"/>
                </a:moveTo>
                <a:cubicBezTo>
                  <a:pt x="1058" y="10574"/>
                  <a:pt x="1039" y="10585"/>
                  <a:pt x="1038" y="10608"/>
                </a:cubicBezTo>
                <a:cubicBezTo>
                  <a:pt x="1036" y="10645"/>
                  <a:pt x="1061" y="10676"/>
                  <a:pt x="1097" y="10687"/>
                </a:cubicBezTo>
                <a:cubicBezTo>
                  <a:pt x="1101" y="10688"/>
                  <a:pt x="1105" y="10688"/>
                  <a:pt x="1108" y="10688"/>
                </a:cubicBezTo>
                <a:cubicBezTo>
                  <a:pt x="1143" y="10688"/>
                  <a:pt x="1156" y="10630"/>
                  <a:pt x="1115" y="10617"/>
                </a:cubicBezTo>
                <a:cubicBezTo>
                  <a:pt x="1109" y="10615"/>
                  <a:pt x="1110" y="10612"/>
                  <a:pt x="1110" y="10608"/>
                </a:cubicBezTo>
                <a:cubicBezTo>
                  <a:pt x="1111" y="10585"/>
                  <a:pt x="1094" y="10574"/>
                  <a:pt x="1076" y="10574"/>
                </a:cubicBezTo>
                <a:close/>
                <a:moveTo>
                  <a:pt x="20827" y="10618"/>
                </a:moveTo>
                <a:cubicBezTo>
                  <a:pt x="20810" y="10618"/>
                  <a:pt x="20792" y="10630"/>
                  <a:pt x="20792" y="10653"/>
                </a:cubicBezTo>
                <a:lnTo>
                  <a:pt x="20792" y="10669"/>
                </a:lnTo>
                <a:cubicBezTo>
                  <a:pt x="20792" y="10692"/>
                  <a:pt x="20809" y="10703"/>
                  <a:pt x="20827" y="10703"/>
                </a:cubicBezTo>
                <a:cubicBezTo>
                  <a:pt x="20845" y="10703"/>
                  <a:pt x="20862" y="10692"/>
                  <a:pt x="20862" y="10669"/>
                </a:cubicBezTo>
                <a:lnTo>
                  <a:pt x="20862" y="10653"/>
                </a:lnTo>
                <a:cubicBezTo>
                  <a:pt x="20863" y="10630"/>
                  <a:pt x="20845" y="10618"/>
                  <a:pt x="20827" y="10618"/>
                </a:cubicBezTo>
                <a:close/>
                <a:moveTo>
                  <a:pt x="12547" y="10633"/>
                </a:moveTo>
                <a:cubicBezTo>
                  <a:pt x="12529" y="10633"/>
                  <a:pt x="12511" y="10645"/>
                  <a:pt x="12511" y="10668"/>
                </a:cubicBezTo>
                <a:lnTo>
                  <a:pt x="12511" y="10683"/>
                </a:lnTo>
                <a:cubicBezTo>
                  <a:pt x="12511" y="10706"/>
                  <a:pt x="12528" y="10717"/>
                  <a:pt x="12546" y="10717"/>
                </a:cubicBezTo>
                <a:cubicBezTo>
                  <a:pt x="12563" y="10717"/>
                  <a:pt x="12581" y="10706"/>
                  <a:pt x="12581" y="10683"/>
                </a:cubicBezTo>
                <a:lnTo>
                  <a:pt x="12581" y="10668"/>
                </a:lnTo>
                <a:cubicBezTo>
                  <a:pt x="12581" y="10645"/>
                  <a:pt x="12564" y="10633"/>
                  <a:pt x="12547" y="10633"/>
                </a:cubicBezTo>
                <a:close/>
                <a:moveTo>
                  <a:pt x="7859" y="10620"/>
                </a:moveTo>
                <a:cubicBezTo>
                  <a:pt x="7841" y="10620"/>
                  <a:pt x="7824" y="10631"/>
                  <a:pt x="7824" y="10654"/>
                </a:cubicBezTo>
                <a:lnTo>
                  <a:pt x="7824" y="10684"/>
                </a:lnTo>
                <a:cubicBezTo>
                  <a:pt x="7824" y="10708"/>
                  <a:pt x="7841" y="10719"/>
                  <a:pt x="7859" y="10719"/>
                </a:cubicBezTo>
                <a:cubicBezTo>
                  <a:pt x="7876" y="10719"/>
                  <a:pt x="7894" y="10708"/>
                  <a:pt x="7894" y="10684"/>
                </a:cubicBezTo>
                <a:lnTo>
                  <a:pt x="7894" y="10654"/>
                </a:lnTo>
                <a:cubicBezTo>
                  <a:pt x="7894" y="10631"/>
                  <a:pt x="7876" y="10620"/>
                  <a:pt x="7859" y="10620"/>
                </a:cubicBezTo>
                <a:close/>
                <a:moveTo>
                  <a:pt x="19992" y="10582"/>
                </a:moveTo>
                <a:cubicBezTo>
                  <a:pt x="19956" y="10582"/>
                  <a:pt x="19918" y="10620"/>
                  <a:pt x="19941" y="10662"/>
                </a:cubicBezTo>
                <a:cubicBezTo>
                  <a:pt x="19960" y="10697"/>
                  <a:pt x="19993" y="10715"/>
                  <a:pt x="20032" y="10719"/>
                </a:cubicBezTo>
                <a:cubicBezTo>
                  <a:pt x="20034" y="10719"/>
                  <a:pt x="20036" y="10719"/>
                  <a:pt x="20038" y="10719"/>
                </a:cubicBezTo>
                <a:cubicBezTo>
                  <a:pt x="20064" y="10719"/>
                  <a:pt x="20086" y="10692"/>
                  <a:pt x="20086" y="10666"/>
                </a:cubicBezTo>
                <a:cubicBezTo>
                  <a:pt x="20086" y="10636"/>
                  <a:pt x="20064" y="10617"/>
                  <a:pt x="20036" y="10612"/>
                </a:cubicBezTo>
                <a:cubicBezTo>
                  <a:pt x="20035" y="10611"/>
                  <a:pt x="20035" y="10610"/>
                  <a:pt x="20033" y="10608"/>
                </a:cubicBezTo>
                <a:cubicBezTo>
                  <a:pt x="20023" y="10590"/>
                  <a:pt x="20008" y="10582"/>
                  <a:pt x="19992" y="10582"/>
                </a:cubicBezTo>
                <a:close/>
                <a:moveTo>
                  <a:pt x="24368" y="10614"/>
                </a:moveTo>
                <a:cubicBezTo>
                  <a:pt x="24343" y="10614"/>
                  <a:pt x="24319" y="10639"/>
                  <a:pt x="24336" y="10666"/>
                </a:cubicBezTo>
                <a:cubicBezTo>
                  <a:pt x="24346" y="10681"/>
                  <a:pt x="24356" y="10696"/>
                  <a:pt x="24366" y="10711"/>
                </a:cubicBezTo>
                <a:cubicBezTo>
                  <a:pt x="24374" y="10722"/>
                  <a:pt x="24385" y="10727"/>
                  <a:pt x="24396" y="10727"/>
                </a:cubicBezTo>
                <a:cubicBezTo>
                  <a:pt x="24421" y="10727"/>
                  <a:pt x="24446" y="10701"/>
                  <a:pt x="24428" y="10675"/>
                </a:cubicBezTo>
                <a:cubicBezTo>
                  <a:pt x="24419" y="10659"/>
                  <a:pt x="24408" y="10645"/>
                  <a:pt x="24398" y="10631"/>
                </a:cubicBezTo>
                <a:cubicBezTo>
                  <a:pt x="24390" y="10619"/>
                  <a:pt x="24379" y="10614"/>
                  <a:pt x="24368" y="10614"/>
                </a:cubicBezTo>
                <a:close/>
                <a:moveTo>
                  <a:pt x="19596" y="10659"/>
                </a:moveTo>
                <a:cubicBezTo>
                  <a:pt x="19551" y="10659"/>
                  <a:pt x="19551" y="10730"/>
                  <a:pt x="19596" y="10730"/>
                </a:cubicBezTo>
                <a:cubicBezTo>
                  <a:pt x="19642" y="10730"/>
                  <a:pt x="19642" y="10659"/>
                  <a:pt x="19596" y="10659"/>
                </a:cubicBezTo>
                <a:close/>
                <a:moveTo>
                  <a:pt x="5994" y="10610"/>
                </a:moveTo>
                <a:cubicBezTo>
                  <a:pt x="5982" y="10610"/>
                  <a:pt x="5970" y="10615"/>
                  <a:pt x="5959" y="10626"/>
                </a:cubicBezTo>
                <a:cubicBezTo>
                  <a:pt x="5954" y="10632"/>
                  <a:pt x="5949" y="10637"/>
                  <a:pt x="5943" y="10642"/>
                </a:cubicBezTo>
                <a:cubicBezTo>
                  <a:pt x="5906" y="10679"/>
                  <a:pt x="5942" y="10732"/>
                  <a:pt x="5983" y="10732"/>
                </a:cubicBezTo>
                <a:cubicBezTo>
                  <a:pt x="5995" y="10732"/>
                  <a:pt x="6007" y="10728"/>
                  <a:pt x="6018" y="10717"/>
                </a:cubicBezTo>
                <a:lnTo>
                  <a:pt x="6033" y="10701"/>
                </a:lnTo>
                <a:cubicBezTo>
                  <a:pt x="6071" y="10664"/>
                  <a:pt x="6035" y="10610"/>
                  <a:pt x="5994" y="10610"/>
                </a:cubicBezTo>
                <a:close/>
                <a:moveTo>
                  <a:pt x="7280" y="10650"/>
                </a:moveTo>
                <a:cubicBezTo>
                  <a:pt x="7262" y="10650"/>
                  <a:pt x="7244" y="10662"/>
                  <a:pt x="7244" y="10684"/>
                </a:cubicBezTo>
                <a:lnTo>
                  <a:pt x="7244" y="10700"/>
                </a:lnTo>
                <a:cubicBezTo>
                  <a:pt x="7244" y="10723"/>
                  <a:pt x="7262" y="10735"/>
                  <a:pt x="7280" y="10735"/>
                </a:cubicBezTo>
                <a:cubicBezTo>
                  <a:pt x="7298" y="10735"/>
                  <a:pt x="7316" y="10723"/>
                  <a:pt x="7316" y="10700"/>
                </a:cubicBezTo>
                <a:lnTo>
                  <a:pt x="7316" y="10684"/>
                </a:lnTo>
                <a:cubicBezTo>
                  <a:pt x="7316" y="10662"/>
                  <a:pt x="7298" y="10650"/>
                  <a:pt x="7280" y="10650"/>
                </a:cubicBezTo>
                <a:close/>
                <a:moveTo>
                  <a:pt x="55" y="10675"/>
                </a:moveTo>
                <a:cubicBezTo>
                  <a:pt x="9" y="10675"/>
                  <a:pt x="9" y="10746"/>
                  <a:pt x="55" y="10746"/>
                </a:cubicBezTo>
                <a:lnTo>
                  <a:pt x="84" y="10746"/>
                </a:lnTo>
                <a:cubicBezTo>
                  <a:pt x="129" y="10746"/>
                  <a:pt x="130" y="10675"/>
                  <a:pt x="84" y="10675"/>
                </a:cubicBezTo>
                <a:close/>
                <a:moveTo>
                  <a:pt x="5515" y="10639"/>
                </a:moveTo>
                <a:cubicBezTo>
                  <a:pt x="5447" y="10639"/>
                  <a:pt x="5446" y="10747"/>
                  <a:pt x="5515" y="10747"/>
                </a:cubicBezTo>
                <a:cubicBezTo>
                  <a:pt x="5583" y="10747"/>
                  <a:pt x="5584" y="10639"/>
                  <a:pt x="5515" y="10639"/>
                </a:cubicBezTo>
                <a:close/>
                <a:moveTo>
                  <a:pt x="17132" y="10686"/>
                </a:moveTo>
                <a:cubicBezTo>
                  <a:pt x="17126" y="10686"/>
                  <a:pt x="17121" y="10688"/>
                  <a:pt x="17117" y="10694"/>
                </a:cubicBezTo>
                <a:cubicBezTo>
                  <a:pt x="17104" y="10711"/>
                  <a:pt x="17089" y="10723"/>
                  <a:pt x="17069" y="10731"/>
                </a:cubicBezTo>
                <a:cubicBezTo>
                  <a:pt x="17050" y="10737"/>
                  <a:pt x="17056" y="10765"/>
                  <a:pt x="17072" y="10765"/>
                </a:cubicBezTo>
                <a:cubicBezTo>
                  <a:pt x="17074" y="10765"/>
                  <a:pt x="17076" y="10765"/>
                  <a:pt x="17078" y="10764"/>
                </a:cubicBezTo>
                <a:cubicBezTo>
                  <a:pt x="17105" y="10754"/>
                  <a:pt x="17128" y="10737"/>
                  <a:pt x="17147" y="10712"/>
                </a:cubicBezTo>
                <a:cubicBezTo>
                  <a:pt x="17156" y="10699"/>
                  <a:pt x="17144" y="10686"/>
                  <a:pt x="17132" y="10686"/>
                </a:cubicBezTo>
                <a:close/>
                <a:moveTo>
                  <a:pt x="23406" y="10628"/>
                </a:moveTo>
                <a:cubicBezTo>
                  <a:pt x="23393" y="10628"/>
                  <a:pt x="23381" y="10645"/>
                  <a:pt x="23393" y="10658"/>
                </a:cubicBezTo>
                <a:cubicBezTo>
                  <a:pt x="23423" y="10692"/>
                  <a:pt x="23455" y="10727"/>
                  <a:pt x="23485" y="10762"/>
                </a:cubicBezTo>
                <a:cubicBezTo>
                  <a:pt x="23489" y="10766"/>
                  <a:pt x="23493" y="10768"/>
                  <a:pt x="23497" y="10768"/>
                </a:cubicBezTo>
                <a:cubicBezTo>
                  <a:pt x="23510" y="10768"/>
                  <a:pt x="23522" y="10750"/>
                  <a:pt x="23510" y="10737"/>
                </a:cubicBezTo>
                <a:cubicBezTo>
                  <a:pt x="23480" y="10702"/>
                  <a:pt x="23449" y="10668"/>
                  <a:pt x="23418" y="10633"/>
                </a:cubicBezTo>
                <a:cubicBezTo>
                  <a:pt x="23415" y="10629"/>
                  <a:pt x="23410" y="10628"/>
                  <a:pt x="23406" y="10628"/>
                </a:cubicBezTo>
                <a:close/>
                <a:moveTo>
                  <a:pt x="23825" y="10642"/>
                </a:moveTo>
                <a:cubicBezTo>
                  <a:pt x="23811" y="10642"/>
                  <a:pt x="23798" y="10650"/>
                  <a:pt x="23794" y="10668"/>
                </a:cubicBezTo>
                <a:cubicBezTo>
                  <a:pt x="23786" y="10702"/>
                  <a:pt x="23794" y="10734"/>
                  <a:pt x="23816" y="10762"/>
                </a:cubicBezTo>
                <a:cubicBezTo>
                  <a:pt x="23822" y="10769"/>
                  <a:pt x="23830" y="10773"/>
                  <a:pt x="23840" y="10773"/>
                </a:cubicBezTo>
                <a:cubicBezTo>
                  <a:pt x="23850" y="10773"/>
                  <a:pt x="23860" y="10769"/>
                  <a:pt x="23867" y="10762"/>
                </a:cubicBezTo>
                <a:cubicBezTo>
                  <a:pt x="23880" y="10747"/>
                  <a:pt x="23878" y="10726"/>
                  <a:pt x="23867" y="10712"/>
                </a:cubicBezTo>
                <a:cubicBezTo>
                  <a:pt x="23861" y="10705"/>
                  <a:pt x="23859" y="10695"/>
                  <a:pt x="23862" y="10687"/>
                </a:cubicBezTo>
                <a:cubicBezTo>
                  <a:pt x="23869" y="10660"/>
                  <a:pt x="23846" y="10642"/>
                  <a:pt x="23825" y="10642"/>
                </a:cubicBezTo>
                <a:close/>
                <a:moveTo>
                  <a:pt x="8249" y="10743"/>
                </a:moveTo>
                <a:cubicBezTo>
                  <a:pt x="8240" y="10743"/>
                  <a:pt x="8231" y="10749"/>
                  <a:pt x="8231" y="10760"/>
                </a:cubicBezTo>
                <a:lnTo>
                  <a:pt x="8231" y="10776"/>
                </a:lnTo>
                <a:cubicBezTo>
                  <a:pt x="8231" y="10788"/>
                  <a:pt x="8240" y="10794"/>
                  <a:pt x="8249" y="10794"/>
                </a:cubicBezTo>
                <a:cubicBezTo>
                  <a:pt x="8257" y="10794"/>
                  <a:pt x="8266" y="10788"/>
                  <a:pt x="8266" y="10776"/>
                </a:cubicBezTo>
                <a:lnTo>
                  <a:pt x="8266" y="10760"/>
                </a:lnTo>
                <a:cubicBezTo>
                  <a:pt x="8267" y="10749"/>
                  <a:pt x="8258" y="10743"/>
                  <a:pt x="8249" y="10743"/>
                </a:cubicBezTo>
                <a:close/>
                <a:moveTo>
                  <a:pt x="14052" y="10728"/>
                </a:moveTo>
                <a:cubicBezTo>
                  <a:pt x="14048" y="10728"/>
                  <a:pt x="14044" y="10729"/>
                  <a:pt x="14040" y="10731"/>
                </a:cubicBezTo>
                <a:cubicBezTo>
                  <a:pt x="14024" y="10736"/>
                  <a:pt x="14010" y="10741"/>
                  <a:pt x="13995" y="10746"/>
                </a:cubicBezTo>
                <a:cubicBezTo>
                  <a:pt x="13956" y="10759"/>
                  <a:pt x="13967" y="10816"/>
                  <a:pt x="14003" y="10816"/>
                </a:cubicBezTo>
                <a:cubicBezTo>
                  <a:pt x="14006" y="10816"/>
                  <a:pt x="14010" y="10816"/>
                  <a:pt x="14014" y="10814"/>
                </a:cubicBezTo>
                <a:cubicBezTo>
                  <a:pt x="14030" y="10809"/>
                  <a:pt x="14043" y="10804"/>
                  <a:pt x="14058" y="10799"/>
                </a:cubicBezTo>
                <a:cubicBezTo>
                  <a:pt x="14097" y="10785"/>
                  <a:pt x="14086" y="10728"/>
                  <a:pt x="14052" y="10728"/>
                </a:cubicBezTo>
                <a:close/>
                <a:moveTo>
                  <a:pt x="3735" y="10748"/>
                </a:moveTo>
                <a:cubicBezTo>
                  <a:pt x="3721" y="10748"/>
                  <a:pt x="3709" y="10766"/>
                  <a:pt x="3722" y="10779"/>
                </a:cubicBezTo>
                <a:cubicBezTo>
                  <a:pt x="3729" y="10785"/>
                  <a:pt x="3728" y="10791"/>
                  <a:pt x="3721" y="10797"/>
                </a:cubicBezTo>
                <a:cubicBezTo>
                  <a:pt x="3706" y="10808"/>
                  <a:pt x="3720" y="10826"/>
                  <a:pt x="3734" y="10826"/>
                </a:cubicBezTo>
                <a:cubicBezTo>
                  <a:pt x="3738" y="10826"/>
                  <a:pt x="3742" y="10825"/>
                  <a:pt x="3745" y="10822"/>
                </a:cubicBezTo>
                <a:cubicBezTo>
                  <a:pt x="3766" y="10805"/>
                  <a:pt x="3766" y="10771"/>
                  <a:pt x="3748" y="10754"/>
                </a:cubicBezTo>
                <a:cubicBezTo>
                  <a:pt x="3743" y="10750"/>
                  <a:pt x="3739" y="10748"/>
                  <a:pt x="3735" y="10748"/>
                </a:cubicBezTo>
                <a:close/>
                <a:moveTo>
                  <a:pt x="6259" y="10767"/>
                </a:moveTo>
                <a:cubicBezTo>
                  <a:pt x="6213" y="10767"/>
                  <a:pt x="6211" y="10837"/>
                  <a:pt x="6259" y="10837"/>
                </a:cubicBezTo>
                <a:cubicBezTo>
                  <a:pt x="6305" y="10837"/>
                  <a:pt x="6305" y="10767"/>
                  <a:pt x="6259" y="10767"/>
                </a:cubicBezTo>
                <a:close/>
                <a:moveTo>
                  <a:pt x="18203" y="10666"/>
                </a:moveTo>
                <a:cubicBezTo>
                  <a:pt x="18163" y="10666"/>
                  <a:pt x="18126" y="10718"/>
                  <a:pt x="18162" y="10756"/>
                </a:cubicBezTo>
                <a:cubicBezTo>
                  <a:pt x="18187" y="10781"/>
                  <a:pt x="18211" y="10807"/>
                  <a:pt x="18236" y="10832"/>
                </a:cubicBezTo>
                <a:cubicBezTo>
                  <a:pt x="18247" y="10844"/>
                  <a:pt x="18260" y="10849"/>
                  <a:pt x="18272" y="10849"/>
                </a:cubicBezTo>
                <a:cubicBezTo>
                  <a:pt x="18313" y="10849"/>
                  <a:pt x="18348" y="10795"/>
                  <a:pt x="18311" y="10758"/>
                </a:cubicBezTo>
                <a:cubicBezTo>
                  <a:pt x="18286" y="10733"/>
                  <a:pt x="18263" y="10706"/>
                  <a:pt x="18238" y="10681"/>
                </a:cubicBezTo>
                <a:cubicBezTo>
                  <a:pt x="18227" y="10670"/>
                  <a:pt x="18215" y="10666"/>
                  <a:pt x="18203" y="10666"/>
                </a:cubicBezTo>
                <a:close/>
                <a:moveTo>
                  <a:pt x="11166" y="10763"/>
                </a:moveTo>
                <a:cubicBezTo>
                  <a:pt x="11153" y="10763"/>
                  <a:pt x="11141" y="10770"/>
                  <a:pt x="11134" y="10781"/>
                </a:cubicBezTo>
                <a:cubicBezTo>
                  <a:pt x="11124" y="10800"/>
                  <a:pt x="11131" y="10817"/>
                  <a:pt x="11147" y="10830"/>
                </a:cubicBezTo>
                <a:cubicBezTo>
                  <a:pt x="11167" y="10846"/>
                  <a:pt x="11187" y="10859"/>
                  <a:pt x="11207" y="10874"/>
                </a:cubicBezTo>
                <a:cubicBezTo>
                  <a:pt x="11213" y="10878"/>
                  <a:pt x="11218" y="10879"/>
                  <a:pt x="11224" y="10879"/>
                </a:cubicBezTo>
                <a:cubicBezTo>
                  <a:pt x="11237" y="10879"/>
                  <a:pt x="11249" y="10872"/>
                  <a:pt x="11256" y="10861"/>
                </a:cubicBezTo>
                <a:cubicBezTo>
                  <a:pt x="11266" y="10843"/>
                  <a:pt x="11259" y="10825"/>
                  <a:pt x="11242" y="10812"/>
                </a:cubicBezTo>
                <a:cubicBezTo>
                  <a:pt x="11223" y="10797"/>
                  <a:pt x="11203" y="10783"/>
                  <a:pt x="11182" y="10768"/>
                </a:cubicBezTo>
                <a:cubicBezTo>
                  <a:pt x="11177" y="10765"/>
                  <a:pt x="11171" y="10763"/>
                  <a:pt x="11166" y="10763"/>
                </a:cubicBezTo>
                <a:close/>
                <a:moveTo>
                  <a:pt x="21955" y="10757"/>
                </a:moveTo>
                <a:cubicBezTo>
                  <a:pt x="21934" y="10757"/>
                  <a:pt x="21912" y="10774"/>
                  <a:pt x="21919" y="10801"/>
                </a:cubicBezTo>
                <a:cubicBezTo>
                  <a:pt x="21924" y="10821"/>
                  <a:pt x="21930" y="10839"/>
                  <a:pt x="21935" y="10860"/>
                </a:cubicBezTo>
                <a:cubicBezTo>
                  <a:pt x="21939" y="10879"/>
                  <a:pt x="21953" y="10887"/>
                  <a:pt x="21967" y="10887"/>
                </a:cubicBezTo>
                <a:cubicBezTo>
                  <a:pt x="21988" y="10887"/>
                  <a:pt x="22010" y="10869"/>
                  <a:pt x="22003" y="10843"/>
                </a:cubicBezTo>
                <a:cubicBezTo>
                  <a:pt x="21998" y="10823"/>
                  <a:pt x="21992" y="10804"/>
                  <a:pt x="21987" y="10782"/>
                </a:cubicBezTo>
                <a:cubicBezTo>
                  <a:pt x="21983" y="10764"/>
                  <a:pt x="21969" y="10757"/>
                  <a:pt x="21955" y="10757"/>
                </a:cubicBezTo>
                <a:close/>
                <a:moveTo>
                  <a:pt x="15029" y="10846"/>
                </a:moveTo>
                <a:cubicBezTo>
                  <a:pt x="15012" y="10846"/>
                  <a:pt x="15002" y="10869"/>
                  <a:pt x="15020" y="10878"/>
                </a:cubicBezTo>
                <a:cubicBezTo>
                  <a:pt x="15030" y="10883"/>
                  <a:pt x="15039" y="10889"/>
                  <a:pt x="15049" y="10894"/>
                </a:cubicBezTo>
                <a:cubicBezTo>
                  <a:pt x="15052" y="10895"/>
                  <a:pt x="15055" y="10896"/>
                  <a:pt x="15058" y="10896"/>
                </a:cubicBezTo>
                <a:cubicBezTo>
                  <a:pt x="15074" y="10896"/>
                  <a:pt x="15085" y="10872"/>
                  <a:pt x="15068" y="10864"/>
                </a:cubicBezTo>
                <a:cubicBezTo>
                  <a:pt x="15057" y="10858"/>
                  <a:pt x="15048" y="10853"/>
                  <a:pt x="15037" y="10848"/>
                </a:cubicBezTo>
                <a:cubicBezTo>
                  <a:pt x="15034" y="10846"/>
                  <a:pt x="15032" y="10846"/>
                  <a:pt x="15029" y="10846"/>
                </a:cubicBezTo>
                <a:close/>
                <a:moveTo>
                  <a:pt x="12741" y="10828"/>
                </a:moveTo>
                <a:cubicBezTo>
                  <a:pt x="12695" y="10828"/>
                  <a:pt x="12695" y="10899"/>
                  <a:pt x="12741" y="10899"/>
                </a:cubicBezTo>
                <a:lnTo>
                  <a:pt x="12770" y="10899"/>
                </a:lnTo>
                <a:cubicBezTo>
                  <a:pt x="12817" y="10899"/>
                  <a:pt x="12817" y="10828"/>
                  <a:pt x="12770" y="10828"/>
                </a:cubicBezTo>
                <a:close/>
                <a:moveTo>
                  <a:pt x="2005" y="10828"/>
                </a:moveTo>
                <a:cubicBezTo>
                  <a:pt x="1971" y="10828"/>
                  <a:pt x="1958" y="10885"/>
                  <a:pt x="1997" y="10898"/>
                </a:cubicBezTo>
                <a:cubicBezTo>
                  <a:pt x="2014" y="10903"/>
                  <a:pt x="2027" y="10909"/>
                  <a:pt x="2042" y="10914"/>
                </a:cubicBezTo>
                <a:cubicBezTo>
                  <a:pt x="2046" y="10915"/>
                  <a:pt x="2050" y="10916"/>
                  <a:pt x="2054" y="10916"/>
                </a:cubicBezTo>
                <a:cubicBezTo>
                  <a:pt x="2088" y="10916"/>
                  <a:pt x="2101" y="10858"/>
                  <a:pt x="2062" y="10846"/>
                </a:cubicBezTo>
                <a:cubicBezTo>
                  <a:pt x="2046" y="10841"/>
                  <a:pt x="2032" y="10835"/>
                  <a:pt x="2017" y="10830"/>
                </a:cubicBezTo>
                <a:cubicBezTo>
                  <a:pt x="2013" y="10829"/>
                  <a:pt x="2009" y="10828"/>
                  <a:pt x="2005" y="10828"/>
                </a:cubicBezTo>
                <a:close/>
                <a:moveTo>
                  <a:pt x="4696" y="10868"/>
                </a:moveTo>
                <a:cubicBezTo>
                  <a:pt x="4650" y="10868"/>
                  <a:pt x="4650" y="10938"/>
                  <a:pt x="4696" y="10938"/>
                </a:cubicBezTo>
                <a:cubicBezTo>
                  <a:pt x="4741" y="10938"/>
                  <a:pt x="4741" y="10868"/>
                  <a:pt x="4696" y="10868"/>
                </a:cubicBezTo>
                <a:close/>
                <a:moveTo>
                  <a:pt x="14427" y="10824"/>
                </a:moveTo>
                <a:cubicBezTo>
                  <a:pt x="14415" y="10824"/>
                  <a:pt x="14402" y="10832"/>
                  <a:pt x="14396" y="10843"/>
                </a:cubicBezTo>
                <a:cubicBezTo>
                  <a:pt x="14385" y="10860"/>
                  <a:pt x="14393" y="10879"/>
                  <a:pt x="14409" y="10891"/>
                </a:cubicBezTo>
                <a:cubicBezTo>
                  <a:pt x="14429" y="10907"/>
                  <a:pt x="14449" y="10921"/>
                  <a:pt x="14470" y="10936"/>
                </a:cubicBezTo>
                <a:cubicBezTo>
                  <a:pt x="14474" y="10939"/>
                  <a:pt x="14480" y="10941"/>
                  <a:pt x="14485" y="10941"/>
                </a:cubicBezTo>
                <a:cubicBezTo>
                  <a:pt x="14498" y="10941"/>
                  <a:pt x="14512" y="10933"/>
                  <a:pt x="14518" y="10922"/>
                </a:cubicBezTo>
                <a:cubicBezTo>
                  <a:pt x="14528" y="10904"/>
                  <a:pt x="14520" y="10886"/>
                  <a:pt x="14504" y="10874"/>
                </a:cubicBezTo>
                <a:cubicBezTo>
                  <a:pt x="14484" y="10858"/>
                  <a:pt x="14465" y="10844"/>
                  <a:pt x="14445" y="10830"/>
                </a:cubicBezTo>
                <a:cubicBezTo>
                  <a:pt x="14439" y="10826"/>
                  <a:pt x="14434" y="10824"/>
                  <a:pt x="14427" y="10824"/>
                </a:cubicBezTo>
                <a:close/>
                <a:moveTo>
                  <a:pt x="2637" y="10877"/>
                </a:moveTo>
                <a:cubicBezTo>
                  <a:pt x="2591" y="10877"/>
                  <a:pt x="2591" y="10947"/>
                  <a:pt x="2637" y="10947"/>
                </a:cubicBezTo>
                <a:cubicBezTo>
                  <a:pt x="2682" y="10947"/>
                  <a:pt x="2682" y="10877"/>
                  <a:pt x="2637" y="10877"/>
                </a:cubicBezTo>
                <a:close/>
                <a:moveTo>
                  <a:pt x="2924" y="10865"/>
                </a:moveTo>
                <a:cubicBezTo>
                  <a:pt x="2891" y="10865"/>
                  <a:pt x="2869" y="10913"/>
                  <a:pt x="2905" y="10931"/>
                </a:cubicBezTo>
                <a:cubicBezTo>
                  <a:pt x="2916" y="10936"/>
                  <a:pt x="2925" y="10941"/>
                  <a:pt x="2936" y="10946"/>
                </a:cubicBezTo>
                <a:cubicBezTo>
                  <a:pt x="2941" y="10949"/>
                  <a:pt x="2946" y="10950"/>
                  <a:pt x="2951" y="10950"/>
                </a:cubicBezTo>
                <a:cubicBezTo>
                  <a:pt x="2983" y="10950"/>
                  <a:pt x="3006" y="10902"/>
                  <a:pt x="2970" y="10885"/>
                </a:cubicBezTo>
                <a:cubicBezTo>
                  <a:pt x="2960" y="10879"/>
                  <a:pt x="2951" y="10874"/>
                  <a:pt x="2941" y="10869"/>
                </a:cubicBezTo>
                <a:cubicBezTo>
                  <a:pt x="2935" y="10866"/>
                  <a:pt x="2929" y="10865"/>
                  <a:pt x="2924" y="10865"/>
                </a:cubicBezTo>
                <a:close/>
                <a:moveTo>
                  <a:pt x="4069" y="10866"/>
                </a:moveTo>
                <a:cubicBezTo>
                  <a:pt x="4064" y="10866"/>
                  <a:pt x="4059" y="10867"/>
                  <a:pt x="4054" y="10868"/>
                </a:cubicBezTo>
                <a:cubicBezTo>
                  <a:pt x="4015" y="10877"/>
                  <a:pt x="4026" y="10936"/>
                  <a:pt x="4064" y="10937"/>
                </a:cubicBezTo>
                <a:cubicBezTo>
                  <a:pt x="4070" y="10947"/>
                  <a:pt x="4082" y="10952"/>
                  <a:pt x="4093" y="10952"/>
                </a:cubicBezTo>
                <a:cubicBezTo>
                  <a:pt x="4099" y="10952"/>
                  <a:pt x="4106" y="10950"/>
                  <a:pt x="4111" y="10947"/>
                </a:cubicBezTo>
                <a:cubicBezTo>
                  <a:pt x="4130" y="10937"/>
                  <a:pt x="4132" y="10916"/>
                  <a:pt x="4125" y="10899"/>
                </a:cubicBezTo>
                <a:cubicBezTo>
                  <a:pt x="4114" y="10877"/>
                  <a:pt x="4093" y="10866"/>
                  <a:pt x="4069" y="10866"/>
                </a:cubicBezTo>
                <a:close/>
                <a:moveTo>
                  <a:pt x="6724" y="10874"/>
                </a:moveTo>
                <a:cubicBezTo>
                  <a:pt x="6706" y="10874"/>
                  <a:pt x="6688" y="10886"/>
                  <a:pt x="6688" y="10909"/>
                </a:cubicBezTo>
                <a:lnTo>
                  <a:pt x="6688" y="10938"/>
                </a:lnTo>
                <a:cubicBezTo>
                  <a:pt x="6688" y="10961"/>
                  <a:pt x="6706" y="10973"/>
                  <a:pt x="6724" y="10973"/>
                </a:cubicBezTo>
                <a:cubicBezTo>
                  <a:pt x="6742" y="10973"/>
                  <a:pt x="6759" y="10961"/>
                  <a:pt x="6759" y="10938"/>
                </a:cubicBezTo>
                <a:lnTo>
                  <a:pt x="6759" y="10909"/>
                </a:lnTo>
                <a:cubicBezTo>
                  <a:pt x="6759" y="10886"/>
                  <a:pt x="6742" y="10874"/>
                  <a:pt x="6724" y="10874"/>
                </a:cubicBezTo>
                <a:close/>
                <a:moveTo>
                  <a:pt x="5093" y="10852"/>
                </a:moveTo>
                <a:cubicBezTo>
                  <a:pt x="5090" y="10852"/>
                  <a:pt x="5087" y="10852"/>
                  <a:pt x="5084" y="10853"/>
                </a:cubicBezTo>
                <a:cubicBezTo>
                  <a:pt x="5075" y="10856"/>
                  <a:pt x="5069" y="10861"/>
                  <a:pt x="5064" y="10868"/>
                </a:cubicBezTo>
                <a:cubicBezTo>
                  <a:pt x="5059" y="10858"/>
                  <a:pt x="5049" y="10852"/>
                  <a:pt x="5036" y="10852"/>
                </a:cubicBezTo>
                <a:cubicBezTo>
                  <a:pt x="4990" y="10852"/>
                  <a:pt x="4990" y="10922"/>
                  <a:pt x="5036" y="10922"/>
                </a:cubicBezTo>
                <a:cubicBezTo>
                  <a:pt x="5048" y="10922"/>
                  <a:pt x="5057" y="10917"/>
                  <a:pt x="5063" y="10910"/>
                </a:cubicBezTo>
                <a:cubicBezTo>
                  <a:pt x="5073" y="10942"/>
                  <a:pt x="5100" y="10968"/>
                  <a:pt x="5132" y="10979"/>
                </a:cubicBezTo>
                <a:cubicBezTo>
                  <a:pt x="5137" y="10980"/>
                  <a:pt x="5141" y="10981"/>
                  <a:pt x="5144" y="10981"/>
                </a:cubicBezTo>
                <a:cubicBezTo>
                  <a:pt x="5176" y="10981"/>
                  <a:pt x="5187" y="10925"/>
                  <a:pt x="5149" y="10911"/>
                </a:cubicBezTo>
                <a:cubicBezTo>
                  <a:pt x="5133" y="10905"/>
                  <a:pt x="5128" y="10893"/>
                  <a:pt x="5127" y="10878"/>
                </a:cubicBezTo>
                <a:cubicBezTo>
                  <a:pt x="5125" y="10862"/>
                  <a:pt x="5108" y="10852"/>
                  <a:pt x="5093" y="10852"/>
                </a:cubicBezTo>
                <a:close/>
                <a:moveTo>
                  <a:pt x="14066" y="10899"/>
                </a:moveTo>
                <a:cubicBezTo>
                  <a:pt x="14058" y="10899"/>
                  <a:pt x="14050" y="10902"/>
                  <a:pt x="14042" y="10910"/>
                </a:cubicBezTo>
                <a:lnTo>
                  <a:pt x="14027" y="10925"/>
                </a:lnTo>
                <a:cubicBezTo>
                  <a:pt x="14002" y="10950"/>
                  <a:pt x="14025" y="10986"/>
                  <a:pt x="14052" y="10986"/>
                </a:cubicBezTo>
                <a:cubicBezTo>
                  <a:pt x="14061" y="10986"/>
                  <a:pt x="14069" y="10982"/>
                  <a:pt x="14077" y="10975"/>
                </a:cubicBezTo>
                <a:lnTo>
                  <a:pt x="14091" y="10959"/>
                </a:lnTo>
                <a:cubicBezTo>
                  <a:pt x="14117" y="10934"/>
                  <a:pt x="14093" y="10899"/>
                  <a:pt x="14066" y="10899"/>
                </a:cubicBezTo>
                <a:close/>
                <a:moveTo>
                  <a:pt x="20377" y="10869"/>
                </a:moveTo>
                <a:cubicBezTo>
                  <a:pt x="20337" y="10869"/>
                  <a:pt x="20300" y="10922"/>
                  <a:pt x="20337" y="10959"/>
                </a:cubicBezTo>
                <a:lnTo>
                  <a:pt x="20353" y="10975"/>
                </a:lnTo>
                <a:cubicBezTo>
                  <a:pt x="20364" y="10986"/>
                  <a:pt x="20377" y="10991"/>
                  <a:pt x="20389" y="10991"/>
                </a:cubicBezTo>
                <a:cubicBezTo>
                  <a:pt x="20430" y="10991"/>
                  <a:pt x="20466" y="10937"/>
                  <a:pt x="20428" y="10900"/>
                </a:cubicBezTo>
                <a:lnTo>
                  <a:pt x="20413" y="10885"/>
                </a:lnTo>
                <a:cubicBezTo>
                  <a:pt x="20402" y="10874"/>
                  <a:pt x="20389" y="10869"/>
                  <a:pt x="20377" y="10869"/>
                </a:cubicBezTo>
                <a:close/>
                <a:moveTo>
                  <a:pt x="6520" y="10869"/>
                </a:moveTo>
                <a:cubicBezTo>
                  <a:pt x="6501" y="10869"/>
                  <a:pt x="6484" y="10877"/>
                  <a:pt x="6473" y="10895"/>
                </a:cubicBezTo>
                <a:cubicBezTo>
                  <a:pt x="6461" y="10919"/>
                  <a:pt x="6467" y="10956"/>
                  <a:pt x="6493" y="10968"/>
                </a:cubicBezTo>
                <a:cubicBezTo>
                  <a:pt x="6504" y="10974"/>
                  <a:pt x="6513" y="10979"/>
                  <a:pt x="6524" y="10984"/>
                </a:cubicBezTo>
                <a:cubicBezTo>
                  <a:pt x="6532" y="10989"/>
                  <a:pt x="6542" y="10991"/>
                  <a:pt x="6551" y="10991"/>
                </a:cubicBezTo>
                <a:cubicBezTo>
                  <a:pt x="6569" y="10991"/>
                  <a:pt x="6586" y="10982"/>
                  <a:pt x="6597" y="10964"/>
                </a:cubicBezTo>
                <a:cubicBezTo>
                  <a:pt x="6611" y="10941"/>
                  <a:pt x="6603" y="10904"/>
                  <a:pt x="6577" y="10891"/>
                </a:cubicBezTo>
                <a:cubicBezTo>
                  <a:pt x="6567" y="10886"/>
                  <a:pt x="6557" y="10880"/>
                  <a:pt x="6547" y="10875"/>
                </a:cubicBezTo>
                <a:cubicBezTo>
                  <a:pt x="6538" y="10871"/>
                  <a:pt x="6529" y="10869"/>
                  <a:pt x="6520" y="10869"/>
                </a:cubicBezTo>
                <a:close/>
                <a:moveTo>
                  <a:pt x="533" y="10932"/>
                </a:moveTo>
                <a:cubicBezTo>
                  <a:pt x="487" y="10932"/>
                  <a:pt x="487" y="11003"/>
                  <a:pt x="533" y="11003"/>
                </a:cubicBezTo>
                <a:cubicBezTo>
                  <a:pt x="580" y="11003"/>
                  <a:pt x="580" y="10932"/>
                  <a:pt x="533" y="10932"/>
                </a:cubicBezTo>
                <a:close/>
                <a:moveTo>
                  <a:pt x="9301" y="10971"/>
                </a:moveTo>
                <a:cubicBezTo>
                  <a:pt x="9277" y="10971"/>
                  <a:pt x="9277" y="11006"/>
                  <a:pt x="9301" y="11006"/>
                </a:cubicBezTo>
                <a:cubicBezTo>
                  <a:pt x="9324" y="11006"/>
                  <a:pt x="9324" y="10971"/>
                  <a:pt x="9301" y="10971"/>
                </a:cubicBezTo>
                <a:close/>
                <a:moveTo>
                  <a:pt x="5651" y="10943"/>
                </a:moveTo>
                <a:cubicBezTo>
                  <a:pt x="5623" y="10943"/>
                  <a:pt x="5600" y="10979"/>
                  <a:pt x="5625" y="11004"/>
                </a:cubicBezTo>
                <a:lnTo>
                  <a:pt x="5641" y="11020"/>
                </a:lnTo>
                <a:cubicBezTo>
                  <a:pt x="5648" y="11027"/>
                  <a:pt x="5656" y="11030"/>
                  <a:pt x="5664" y="11030"/>
                </a:cubicBezTo>
                <a:cubicBezTo>
                  <a:pt x="5691" y="11030"/>
                  <a:pt x="5716" y="10994"/>
                  <a:pt x="5691" y="10969"/>
                </a:cubicBezTo>
                <a:lnTo>
                  <a:pt x="5675" y="10954"/>
                </a:lnTo>
                <a:cubicBezTo>
                  <a:pt x="5667" y="10946"/>
                  <a:pt x="5659" y="10943"/>
                  <a:pt x="5651" y="10943"/>
                </a:cubicBezTo>
                <a:close/>
                <a:moveTo>
                  <a:pt x="17761" y="10985"/>
                </a:moveTo>
                <a:cubicBezTo>
                  <a:pt x="17715" y="10985"/>
                  <a:pt x="17715" y="11056"/>
                  <a:pt x="17761" y="11056"/>
                </a:cubicBezTo>
                <a:lnTo>
                  <a:pt x="17777" y="11056"/>
                </a:lnTo>
                <a:cubicBezTo>
                  <a:pt x="17823" y="11056"/>
                  <a:pt x="17823" y="10985"/>
                  <a:pt x="17777" y="10985"/>
                </a:cubicBezTo>
                <a:close/>
                <a:moveTo>
                  <a:pt x="21533" y="11011"/>
                </a:moveTo>
                <a:cubicBezTo>
                  <a:pt x="21515" y="11011"/>
                  <a:pt x="21497" y="11023"/>
                  <a:pt x="21497" y="11046"/>
                </a:cubicBezTo>
                <a:lnTo>
                  <a:pt x="21497" y="11062"/>
                </a:lnTo>
                <a:cubicBezTo>
                  <a:pt x="21497" y="11085"/>
                  <a:pt x="21515" y="11096"/>
                  <a:pt x="21533" y="11096"/>
                </a:cubicBezTo>
                <a:cubicBezTo>
                  <a:pt x="21550" y="11096"/>
                  <a:pt x="21568" y="11085"/>
                  <a:pt x="21568" y="11062"/>
                </a:cubicBezTo>
                <a:lnTo>
                  <a:pt x="21568" y="11046"/>
                </a:lnTo>
                <a:cubicBezTo>
                  <a:pt x="21568" y="11023"/>
                  <a:pt x="21550" y="11011"/>
                  <a:pt x="21533" y="11011"/>
                </a:cubicBezTo>
                <a:close/>
                <a:moveTo>
                  <a:pt x="22601" y="11029"/>
                </a:moveTo>
                <a:cubicBezTo>
                  <a:pt x="22573" y="11029"/>
                  <a:pt x="22550" y="11065"/>
                  <a:pt x="22575" y="11089"/>
                </a:cubicBezTo>
                <a:lnTo>
                  <a:pt x="22591" y="11105"/>
                </a:lnTo>
                <a:cubicBezTo>
                  <a:pt x="22598" y="11112"/>
                  <a:pt x="22606" y="11115"/>
                  <a:pt x="22614" y="11115"/>
                </a:cubicBezTo>
                <a:cubicBezTo>
                  <a:pt x="22642" y="11115"/>
                  <a:pt x="22666" y="11080"/>
                  <a:pt x="22641" y="11055"/>
                </a:cubicBezTo>
                <a:cubicBezTo>
                  <a:pt x="22636" y="11048"/>
                  <a:pt x="22630" y="11043"/>
                  <a:pt x="22625" y="11040"/>
                </a:cubicBezTo>
                <a:cubicBezTo>
                  <a:pt x="22617" y="11032"/>
                  <a:pt x="22609" y="11029"/>
                  <a:pt x="22601" y="11029"/>
                </a:cubicBezTo>
                <a:close/>
                <a:moveTo>
                  <a:pt x="2878" y="11057"/>
                </a:moveTo>
                <a:cubicBezTo>
                  <a:pt x="2832" y="11057"/>
                  <a:pt x="2832" y="11129"/>
                  <a:pt x="2878" y="11129"/>
                </a:cubicBezTo>
                <a:cubicBezTo>
                  <a:pt x="2923" y="11129"/>
                  <a:pt x="2923" y="11057"/>
                  <a:pt x="2878" y="11057"/>
                </a:cubicBezTo>
                <a:close/>
                <a:moveTo>
                  <a:pt x="5430" y="11066"/>
                </a:moveTo>
                <a:cubicBezTo>
                  <a:pt x="5384" y="11066"/>
                  <a:pt x="5384" y="11136"/>
                  <a:pt x="5430" y="11136"/>
                </a:cubicBezTo>
                <a:lnTo>
                  <a:pt x="5446" y="11136"/>
                </a:lnTo>
                <a:cubicBezTo>
                  <a:pt x="5492" y="11136"/>
                  <a:pt x="5492" y="11066"/>
                  <a:pt x="5446" y="11066"/>
                </a:cubicBezTo>
                <a:close/>
                <a:moveTo>
                  <a:pt x="14787" y="11038"/>
                </a:moveTo>
                <a:cubicBezTo>
                  <a:pt x="14759" y="11038"/>
                  <a:pt x="14735" y="11074"/>
                  <a:pt x="14761" y="11098"/>
                </a:cubicBezTo>
                <a:cubicBezTo>
                  <a:pt x="14771" y="11109"/>
                  <a:pt x="14782" y="11118"/>
                  <a:pt x="14792" y="11127"/>
                </a:cubicBezTo>
                <a:cubicBezTo>
                  <a:pt x="14800" y="11134"/>
                  <a:pt x="14808" y="11137"/>
                  <a:pt x="14816" y="11137"/>
                </a:cubicBezTo>
                <a:cubicBezTo>
                  <a:pt x="14844" y="11137"/>
                  <a:pt x="14869" y="11102"/>
                  <a:pt x="14843" y="11077"/>
                </a:cubicBezTo>
                <a:cubicBezTo>
                  <a:pt x="14832" y="11067"/>
                  <a:pt x="14822" y="11057"/>
                  <a:pt x="14811" y="11048"/>
                </a:cubicBezTo>
                <a:cubicBezTo>
                  <a:pt x="14804" y="11041"/>
                  <a:pt x="14795" y="11038"/>
                  <a:pt x="14787" y="11038"/>
                </a:cubicBezTo>
                <a:close/>
                <a:moveTo>
                  <a:pt x="13417" y="10995"/>
                </a:moveTo>
                <a:cubicBezTo>
                  <a:pt x="13397" y="10995"/>
                  <a:pt x="13375" y="11013"/>
                  <a:pt x="13380" y="11040"/>
                </a:cubicBezTo>
                <a:lnTo>
                  <a:pt x="13396" y="11114"/>
                </a:lnTo>
                <a:cubicBezTo>
                  <a:pt x="13399" y="11132"/>
                  <a:pt x="13412" y="11139"/>
                  <a:pt x="13426" y="11139"/>
                </a:cubicBezTo>
                <a:cubicBezTo>
                  <a:pt x="13446" y="11139"/>
                  <a:pt x="13469" y="11122"/>
                  <a:pt x="13463" y="11095"/>
                </a:cubicBezTo>
                <a:cubicBezTo>
                  <a:pt x="13459" y="11071"/>
                  <a:pt x="13454" y="11047"/>
                  <a:pt x="13448" y="11021"/>
                </a:cubicBezTo>
                <a:cubicBezTo>
                  <a:pt x="13444" y="11003"/>
                  <a:pt x="13431" y="10995"/>
                  <a:pt x="13417" y="10995"/>
                </a:cubicBezTo>
                <a:close/>
                <a:moveTo>
                  <a:pt x="5639" y="11081"/>
                </a:moveTo>
                <a:cubicBezTo>
                  <a:pt x="5596" y="11081"/>
                  <a:pt x="5595" y="11152"/>
                  <a:pt x="5641" y="11152"/>
                </a:cubicBezTo>
                <a:cubicBezTo>
                  <a:pt x="5687" y="11152"/>
                  <a:pt x="5687" y="11081"/>
                  <a:pt x="5641" y="11081"/>
                </a:cubicBezTo>
                <a:cubicBezTo>
                  <a:pt x="5640" y="11081"/>
                  <a:pt x="5639" y="11081"/>
                  <a:pt x="5639" y="11081"/>
                </a:cubicBezTo>
                <a:close/>
                <a:moveTo>
                  <a:pt x="2458" y="11009"/>
                </a:moveTo>
                <a:cubicBezTo>
                  <a:pt x="2412" y="11009"/>
                  <a:pt x="2381" y="11079"/>
                  <a:pt x="2430" y="11109"/>
                </a:cubicBezTo>
                <a:cubicBezTo>
                  <a:pt x="2455" y="11124"/>
                  <a:pt x="2479" y="11139"/>
                  <a:pt x="2504" y="11153"/>
                </a:cubicBezTo>
                <a:cubicBezTo>
                  <a:pt x="2514" y="11159"/>
                  <a:pt x="2523" y="11161"/>
                  <a:pt x="2532" y="11161"/>
                </a:cubicBezTo>
                <a:cubicBezTo>
                  <a:pt x="2578" y="11161"/>
                  <a:pt x="2608" y="11091"/>
                  <a:pt x="2560" y="11062"/>
                </a:cubicBezTo>
                <a:cubicBezTo>
                  <a:pt x="2534" y="11046"/>
                  <a:pt x="2509" y="11031"/>
                  <a:pt x="2485" y="11017"/>
                </a:cubicBezTo>
                <a:cubicBezTo>
                  <a:pt x="2476" y="11011"/>
                  <a:pt x="2467" y="11009"/>
                  <a:pt x="2458" y="11009"/>
                </a:cubicBezTo>
                <a:close/>
                <a:moveTo>
                  <a:pt x="24052" y="11078"/>
                </a:moveTo>
                <a:cubicBezTo>
                  <a:pt x="24028" y="11078"/>
                  <a:pt x="24004" y="11103"/>
                  <a:pt x="24019" y="11131"/>
                </a:cubicBezTo>
                <a:cubicBezTo>
                  <a:pt x="24024" y="11141"/>
                  <a:pt x="24029" y="11151"/>
                  <a:pt x="24034" y="11161"/>
                </a:cubicBezTo>
                <a:cubicBezTo>
                  <a:pt x="24041" y="11174"/>
                  <a:pt x="24051" y="11179"/>
                  <a:pt x="24062" y="11179"/>
                </a:cubicBezTo>
                <a:cubicBezTo>
                  <a:pt x="24085" y="11179"/>
                  <a:pt x="24109" y="11154"/>
                  <a:pt x="24095" y="11125"/>
                </a:cubicBezTo>
                <a:cubicBezTo>
                  <a:pt x="24090" y="11115"/>
                  <a:pt x="24085" y="11106"/>
                  <a:pt x="24079" y="11095"/>
                </a:cubicBezTo>
                <a:cubicBezTo>
                  <a:pt x="24073" y="11083"/>
                  <a:pt x="24062" y="11078"/>
                  <a:pt x="24052" y="11078"/>
                </a:cubicBezTo>
                <a:close/>
                <a:moveTo>
                  <a:pt x="7018" y="11064"/>
                </a:moveTo>
                <a:cubicBezTo>
                  <a:pt x="6977" y="11064"/>
                  <a:pt x="6940" y="11117"/>
                  <a:pt x="6977" y="11155"/>
                </a:cubicBezTo>
                <a:lnTo>
                  <a:pt x="6993" y="11171"/>
                </a:lnTo>
                <a:cubicBezTo>
                  <a:pt x="7004" y="11182"/>
                  <a:pt x="7017" y="11186"/>
                  <a:pt x="7029" y="11186"/>
                </a:cubicBezTo>
                <a:cubicBezTo>
                  <a:pt x="7070" y="11186"/>
                  <a:pt x="7107" y="11133"/>
                  <a:pt x="7069" y="11095"/>
                </a:cubicBezTo>
                <a:lnTo>
                  <a:pt x="7054" y="11079"/>
                </a:lnTo>
                <a:cubicBezTo>
                  <a:pt x="7043" y="11068"/>
                  <a:pt x="7030" y="11064"/>
                  <a:pt x="7018" y="11064"/>
                </a:cubicBezTo>
                <a:close/>
                <a:moveTo>
                  <a:pt x="9438" y="11122"/>
                </a:moveTo>
                <a:cubicBezTo>
                  <a:pt x="9426" y="11122"/>
                  <a:pt x="9414" y="11135"/>
                  <a:pt x="9421" y="11149"/>
                </a:cubicBezTo>
                <a:cubicBezTo>
                  <a:pt x="9427" y="11160"/>
                  <a:pt x="9432" y="11168"/>
                  <a:pt x="9437" y="11179"/>
                </a:cubicBezTo>
                <a:cubicBezTo>
                  <a:pt x="9440" y="11186"/>
                  <a:pt x="9446" y="11188"/>
                  <a:pt x="9451" y="11188"/>
                </a:cubicBezTo>
                <a:cubicBezTo>
                  <a:pt x="9462" y="11188"/>
                  <a:pt x="9474" y="11175"/>
                  <a:pt x="9467" y="11161"/>
                </a:cubicBezTo>
                <a:cubicBezTo>
                  <a:pt x="9460" y="11151"/>
                  <a:pt x="9455" y="11141"/>
                  <a:pt x="9452" y="11131"/>
                </a:cubicBezTo>
                <a:cubicBezTo>
                  <a:pt x="9448" y="11124"/>
                  <a:pt x="9443" y="11122"/>
                  <a:pt x="9438" y="11122"/>
                </a:cubicBezTo>
                <a:close/>
                <a:moveTo>
                  <a:pt x="8924" y="11071"/>
                </a:moveTo>
                <a:cubicBezTo>
                  <a:pt x="8915" y="11071"/>
                  <a:pt x="8906" y="11073"/>
                  <a:pt x="8898" y="11077"/>
                </a:cubicBezTo>
                <a:cubicBezTo>
                  <a:pt x="8887" y="11083"/>
                  <a:pt x="8878" y="11088"/>
                  <a:pt x="8867" y="11093"/>
                </a:cubicBezTo>
                <a:cubicBezTo>
                  <a:pt x="8841" y="11106"/>
                  <a:pt x="8835" y="11141"/>
                  <a:pt x="8847" y="11166"/>
                </a:cubicBezTo>
                <a:cubicBezTo>
                  <a:pt x="8858" y="11184"/>
                  <a:pt x="8876" y="11193"/>
                  <a:pt x="8895" y="11193"/>
                </a:cubicBezTo>
                <a:cubicBezTo>
                  <a:pt x="8904" y="11193"/>
                  <a:pt x="8913" y="11190"/>
                  <a:pt x="8921" y="11186"/>
                </a:cubicBezTo>
                <a:cubicBezTo>
                  <a:pt x="8931" y="11181"/>
                  <a:pt x="8940" y="11176"/>
                  <a:pt x="8951" y="11171"/>
                </a:cubicBezTo>
                <a:cubicBezTo>
                  <a:pt x="8977" y="11157"/>
                  <a:pt x="8983" y="11121"/>
                  <a:pt x="8971" y="11097"/>
                </a:cubicBezTo>
                <a:cubicBezTo>
                  <a:pt x="8960" y="11080"/>
                  <a:pt x="8943" y="11071"/>
                  <a:pt x="8924" y="11071"/>
                </a:cubicBezTo>
                <a:close/>
                <a:moveTo>
                  <a:pt x="9961" y="11088"/>
                </a:moveTo>
                <a:cubicBezTo>
                  <a:pt x="9893" y="11088"/>
                  <a:pt x="9891" y="11194"/>
                  <a:pt x="9961" y="11195"/>
                </a:cubicBezTo>
                <a:lnTo>
                  <a:pt x="9991" y="11195"/>
                </a:lnTo>
                <a:cubicBezTo>
                  <a:pt x="10059" y="11195"/>
                  <a:pt x="10060" y="11088"/>
                  <a:pt x="9991" y="11088"/>
                </a:cubicBezTo>
                <a:close/>
                <a:moveTo>
                  <a:pt x="13931" y="11109"/>
                </a:moveTo>
                <a:cubicBezTo>
                  <a:pt x="13904" y="11109"/>
                  <a:pt x="13880" y="11144"/>
                  <a:pt x="13905" y="11168"/>
                </a:cubicBezTo>
                <a:lnTo>
                  <a:pt x="13921" y="11184"/>
                </a:lnTo>
                <a:cubicBezTo>
                  <a:pt x="13928" y="11192"/>
                  <a:pt x="13937" y="11195"/>
                  <a:pt x="13945" y="11195"/>
                </a:cubicBezTo>
                <a:cubicBezTo>
                  <a:pt x="13972" y="11195"/>
                  <a:pt x="13996" y="11160"/>
                  <a:pt x="13970" y="11135"/>
                </a:cubicBezTo>
                <a:lnTo>
                  <a:pt x="13954" y="11119"/>
                </a:lnTo>
                <a:cubicBezTo>
                  <a:pt x="13947" y="11112"/>
                  <a:pt x="13939" y="11109"/>
                  <a:pt x="13931" y="11109"/>
                </a:cubicBezTo>
                <a:close/>
                <a:moveTo>
                  <a:pt x="11975" y="11096"/>
                </a:moveTo>
                <a:cubicBezTo>
                  <a:pt x="11957" y="11096"/>
                  <a:pt x="11940" y="11108"/>
                  <a:pt x="11940" y="11131"/>
                </a:cubicBezTo>
                <a:lnTo>
                  <a:pt x="11940" y="11161"/>
                </a:lnTo>
                <a:cubicBezTo>
                  <a:pt x="11939" y="11184"/>
                  <a:pt x="11956" y="11196"/>
                  <a:pt x="11974" y="11196"/>
                </a:cubicBezTo>
                <a:cubicBezTo>
                  <a:pt x="11992" y="11196"/>
                  <a:pt x="12010" y="11185"/>
                  <a:pt x="12010" y="11161"/>
                </a:cubicBezTo>
                <a:lnTo>
                  <a:pt x="12010" y="11131"/>
                </a:lnTo>
                <a:cubicBezTo>
                  <a:pt x="12010" y="11108"/>
                  <a:pt x="11992" y="11096"/>
                  <a:pt x="11975" y="11096"/>
                </a:cubicBezTo>
                <a:close/>
                <a:moveTo>
                  <a:pt x="5043" y="11107"/>
                </a:moveTo>
                <a:cubicBezTo>
                  <a:pt x="5020" y="11107"/>
                  <a:pt x="4995" y="11133"/>
                  <a:pt x="5009" y="11161"/>
                </a:cubicBezTo>
                <a:cubicBezTo>
                  <a:pt x="5015" y="11172"/>
                  <a:pt x="5019" y="11181"/>
                  <a:pt x="5026" y="11191"/>
                </a:cubicBezTo>
                <a:cubicBezTo>
                  <a:pt x="5032" y="11204"/>
                  <a:pt x="5043" y="11209"/>
                  <a:pt x="5053" y="11209"/>
                </a:cubicBezTo>
                <a:cubicBezTo>
                  <a:pt x="5077" y="11209"/>
                  <a:pt x="5101" y="11184"/>
                  <a:pt x="5086" y="11156"/>
                </a:cubicBezTo>
                <a:cubicBezTo>
                  <a:pt x="5081" y="11145"/>
                  <a:pt x="5076" y="11136"/>
                  <a:pt x="5071" y="11125"/>
                </a:cubicBezTo>
                <a:cubicBezTo>
                  <a:pt x="5064" y="11113"/>
                  <a:pt x="5054" y="11107"/>
                  <a:pt x="5043" y="11107"/>
                </a:cubicBezTo>
                <a:close/>
                <a:moveTo>
                  <a:pt x="15568" y="11099"/>
                </a:moveTo>
                <a:cubicBezTo>
                  <a:pt x="15563" y="11099"/>
                  <a:pt x="15557" y="11100"/>
                  <a:pt x="15551" y="11103"/>
                </a:cubicBezTo>
                <a:cubicBezTo>
                  <a:pt x="15535" y="11113"/>
                  <a:pt x="15526" y="11136"/>
                  <a:pt x="15538" y="11152"/>
                </a:cubicBezTo>
                <a:cubicBezTo>
                  <a:pt x="15554" y="11172"/>
                  <a:pt x="15568" y="11193"/>
                  <a:pt x="15582" y="11212"/>
                </a:cubicBezTo>
                <a:cubicBezTo>
                  <a:pt x="15590" y="11223"/>
                  <a:pt x="15601" y="11230"/>
                  <a:pt x="15613" y="11230"/>
                </a:cubicBezTo>
                <a:cubicBezTo>
                  <a:pt x="15619" y="11230"/>
                  <a:pt x="15625" y="11228"/>
                  <a:pt x="15630" y="11225"/>
                </a:cubicBezTo>
                <a:cubicBezTo>
                  <a:pt x="15646" y="11216"/>
                  <a:pt x="15656" y="11193"/>
                  <a:pt x="15644" y="11177"/>
                </a:cubicBezTo>
                <a:cubicBezTo>
                  <a:pt x="15629" y="11157"/>
                  <a:pt x="15614" y="11137"/>
                  <a:pt x="15599" y="11116"/>
                </a:cubicBezTo>
                <a:cubicBezTo>
                  <a:pt x="15591" y="11105"/>
                  <a:pt x="15580" y="11099"/>
                  <a:pt x="15568" y="11099"/>
                </a:cubicBezTo>
                <a:close/>
                <a:moveTo>
                  <a:pt x="11824" y="11157"/>
                </a:moveTo>
                <a:cubicBezTo>
                  <a:pt x="11806" y="11157"/>
                  <a:pt x="11789" y="11168"/>
                  <a:pt x="11789" y="11191"/>
                </a:cubicBezTo>
                <a:lnTo>
                  <a:pt x="11789" y="11207"/>
                </a:lnTo>
                <a:cubicBezTo>
                  <a:pt x="11789" y="11230"/>
                  <a:pt x="11806" y="11241"/>
                  <a:pt x="11824" y="11241"/>
                </a:cubicBezTo>
                <a:cubicBezTo>
                  <a:pt x="11842" y="11241"/>
                  <a:pt x="11859" y="11230"/>
                  <a:pt x="11859" y="11207"/>
                </a:cubicBezTo>
                <a:lnTo>
                  <a:pt x="11859" y="11191"/>
                </a:lnTo>
                <a:cubicBezTo>
                  <a:pt x="11859" y="11168"/>
                  <a:pt x="11842" y="11157"/>
                  <a:pt x="11824" y="11157"/>
                </a:cubicBezTo>
                <a:close/>
                <a:moveTo>
                  <a:pt x="16913" y="11099"/>
                </a:moveTo>
                <a:cubicBezTo>
                  <a:pt x="16897" y="11099"/>
                  <a:pt x="16882" y="11106"/>
                  <a:pt x="16871" y="11123"/>
                </a:cubicBezTo>
                <a:cubicBezTo>
                  <a:pt x="16861" y="11139"/>
                  <a:pt x="16853" y="11155"/>
                  <a:pt x="16844" y="11168"/>
                </a:cubicBezTo>
                <a:cubicBezTo>
                  <a:pt x="16819" y="11211"/>
                  <a:pt x="16856" y="11249"/>
                  <a:pt x="16892" y="11249"/>
                </a:cubicBezTo>
                <a:cubicBezTo>
                  <a:pt x="16908" y="11249"/>
                  <a:pt x="16924" y="11242"/>
                  <a:pt x="16935" y="11224"/>
                </a:cubicBezTo>
                <a:cubicBezTo>
                  <a:pt x="16944" y="11208"/>
                  <a:pt x="16954" y="11193"/>
                  <a:pt x="16963" y="11178"/>
                </a:cubicBezTo>
                <a:cubicBezTo>
                  <a:pt x="16987" y="11137"/>
                  <a:pt x="16950" y="11099"/>
                  <a:pt x="16913" y="11099"/>
                </a:cubicBezTo>
                <a:close/>
                <a:moveTo>
                  <a:pt x="10986" y="11119"/>
                </a:moveTo>
                <a:cubicBezTo>
                  <a:pt x="10950" y="11119"/>
                  <a:pt x="10913" y="11158"/>
                  <a:pt x="10936" y="11199"/>
                </a:cubicBezTo>
                <a:cubicBezTo>
                  <a:pt x="10956" y="11235"/>
                  <a:pt x="10989" y="11252"/>
                  <a:pt x="11026" y="11256"/>
                </a:cubicBezTo>
                <a:cubicBezTo>
                  <a:pt x="11028" y="11257"/>
                  <a:pt x="11030" y="11257"/>
                  <a:pt x="11032" y="11257"/>
                </a:cubicBezTo>
                <a:cubicBezTo>
                  <a:pt x="11059" y="11257"/>
                  <a:pt x="11081" y="11229"/>
                  <a:pt x="11081" y="11203"/>
                </a:cubicBezTo>
                <a:cubicBezTo>
                  <a:pt x="11081" y="11173"/>
                  <a:pt x="11058" y="11155"/>
                  <a:pt x="11030" y="11150"/>
                </a:cubicBezTo>
                <a:cubicBezTo>
                  <a:pt x="11029" y="11147"/>
                  <a:pt x="11029" y="11146"/>
                  <a:pt x="11028" y="11145"/>
                </a:cubicBezTo>
                <a:cubicBezTo>
                  <a:pt x="11018" y="11127"/>
                  <a:pt x="11002" y="11119"/>
                  <a:pt x="10986" y="11119"/>
                </a:cubicBezTo>
                <a:close/>
                <a:moveTo>
                  <a:pt x="10591" y="11198"/>
                </a:moveTo>
                <a:cubicBezTo>
                  <a:pt x="10546" y="11198"/>
                  <a:pt x="10546" y="11268"/>
                  <a:pt x="10591" y="11268"/>
                </a:cubicBezTo>
                <a:cubicBezTo>
                  <a:pt x="10638" y="11268"/>
                  <a:pt x="10638" y="11198"/>
                  <a:pt x="10591" y="11198"/>
                </a:cubicBezTo>
                <a:close/>
                <a:moveTo>
                  <a:pt x="4396" y="11089"/>
                </a:moveTo>
                <a:cubicBezTo>
                  <a:pt x="4355" y="11089"/>
                  <a:pt x="4319" y="11142"/>
                  <a:pt x="4356" y="11179"/>
                </a:cubicBezTo>
                <a:cubicBezTo>
                  <a:pt x="4381" y="11204"/>
                  <a:pt x="4405" y="11229"/>
                  <a:pt x="4431" y="11255"/>
                </a:cubicBezTo>
                <a:cubicBezTo>
                  <a:pt x="4442" y="11266"/>
                  <a:pt x="4454" y="11271"/>
                  <a:pt x="4466" y="11271"/>
                </a:cubicBezTo>
                <a:cubicBezTo>
                  <a:pt x="4507" y="11271"/>
                  <a:pt x="4544" y="11218"/>
                  <a:pt x="4507" y="11181"/>
                </a:cubicBezTo>
                <a:cubicBezTo>
                  <a:pt x="4482" y="11156"/>
                  <a:pt x="4457" y="11130"/>
                  <a:pt x="4432" y="11105"/>
                </a:cubicBezTo>
                <a:cubicBezTo>
                  <a:pt x="4421" y="11094"/>
                  <a:pt x="4408" y="11089"/>
                  <a:pt x="4396" y="11089"/>
                </a:cubicBezTo>
                <a:close/>
                <a:moveTo>
                  <a:pt x="18498" y="11171"/>
                </a:moveTo>
                <a:cubicBezTo>
                  <a:pt x="18489" y="11171"/>
                  <a:pt x="18480" y="11177"/>
                  <a:pt x="18480" y="11188"/>
                </a:cubicBezTo>
                <a:lnTo>
                  <a:pt x="18480" y="11263"/>
                </a:lnTo>
                <a:cubicBezTo>
                  <a:pt x="18480" y="11274"/>
                  <a:pt x="18489" y="11280"/>
                  <a:pt x="18498" y="11280"/>
                </a:cubicBezTo>
                <a:cubicBezTo>
                  <a:pt x="18507" y="11280"/>
                  <a:pt x="18515" y="11275"/>
                  <a:pt x="18515" y="11263"/>
                </a:cubicBezTo>
                <a:lnTo>
                  <a:pt x="18515" y="11188"/>
                </a:lnTo>
                <a:cubicBezTo>
                  <a:pt x="18515" y="11177"/>
                  <a:pt x="18507" y="11171"/>
                  <a:pt x="18498" y="11171"/>
                </a:cubicBezTo>
                <a:close/>
                <a:moveTo>
                  <a:pt x="1482" y="11142"/>
                </a:moveTo>
                <a:cubicBezTo>
                  <a:pt x="1441" y="11142"/>
                  <a:pt x="1404" y="11195"/>
                  <a:pt x="1441" y="11233"/>
                </a:cubicBezTo>
                <a:lnTo>
                  <a:pt x="1486" y="11277"/>
                </a:lnTo>
                <a:cubicBezTo>
                  <a:pt x="1497" y="11288"/>
                  <a:pt x="1510" y="11293"/>
                  <a:pt x="1522" y="11293"/>
                </a:cubicBezTo>
                <a:cubicBezTo>
                  <a:pt x="1563" y="11293"/>
                  <a:pt x="1599" y="11240"/>
                  <a:pt x="1561" y="11203"/>
                </a:cubicBezTo>
                <a:lnTo>
                  <a:pt x="1517" y="11158"/>
                </a:lnTo>
                <a:cubicBezTo>
                  <a:pt x="1506" y="11147"/>
                  <a:pt x="1494" y="11142"/>
                  <a:pt x="1482" y="11142"/>
                </a:cubicBezTo>
                <a:close/>
                <a:moveTo>
                  <a:pt x="8126" y="11224"/>
                </a:moveTo>
                <a:cubicBezTo>
                  <a:pt x="8121" y="11224"/>
                  <a:pt x="8115" y="11226"/>
                  <a:pt x="8112" y="11231"/>
                </a:cubicBezTo>
                <a:cubicBezTo>
                  <a:pt x="8098" y="11249"/>
                  <a:pt x="8082" y="11262"/>
                  <a:pt x="8064" y="11268"/>
                </a:cubicBezTo>
                <a:cubicBezTo>
                  <a:pt x="8045" y="11276"/>
                  <a:pt x="8050" y="11304"/>
                  <a:pt x="8066" y="11304"/>
                </a:cubicBezTo>
                <a:cubicBezTo>
                  <a:pt x="8068" y="11304"/>
                  <a:pt x="8070" y="11303"/>
                  <a:pt x="8072" y="11303"/>
                </a:cubicBezTo>
                <a:cubicBezTo>
                  <a:pt x="8101" y="11293"/>
                  <a:pt x="8124" y="11275"/>
                  <a:pt x="8142" y="11250"/>
                </a:cubicBezTo>
                <a:cubicBezTo>
                  <a:pt x="8151" y="11237"/>
                  <a:pt x="8138" y="11224"/>
                  <a:pt x="8126" y="11224"/>
                </a:cubicBezTo>
                <a:close/>
                <a:moveTo>
                  <a:pt x="18061" y="11272"/>
                </a:moveTo>
                <a:cubicBezTo>
                  <a:pt x="18044" y="11272"/>
                  <a:pt x="18026" y="11284"/>
                  <a:pt x="18026" y="11307"/>
                </a:cubicBezTo>
                <a:lnTo>
                  <a:pt x="18026" y="11322"/>
                </a:lnTo>
                <a:cubicBezTo>
                  <a:pt x="18026" y="11345"/>
                  <a:pt x="18044" y="11356"/>
                  <a:pt x="18061" y="11356"/>
                </a:cubicBezTo>
                <a:cubicBezTo>
                  <a:pt x="18079" y="11356"/>
                  <a:pt x="18096" y="11345"/>
                  <a:pt x="18096" y="11322"/>
                </a:cubicBezTo>
                <a:lnTo>
                  <a:pt x="18096" y="11307"/>
                </a:lnTo>
                <a:cubicBezTo>
                  <a:pt x="18096" y="11284"/>
                  <a:pt x="18079" y="11272"/>
                  <a:pt x="18061" y="11272"/>
                </a:cubicBezTo>
                <a:close/>
                <a:moveTo>
                  <a:pt x="1990" y="11267"/>
                </a:moveTo>
                <a:cubicBezTo>
                  <a:pt x="1972" y="11267"/>
                  <a:pt x="1954" y="11278"/>
                  <a:pt x="1954" y="11301"/>
                </a:cubicBezTo>
                <a:lnTo>
                  <a:pt x="1954" y="11331"/>
                </a:lnTo>
                <a:cubicBezTo>
                  <a:pt x="1954" y="11354"/>
                  <a:pt x="1972" y="11365"/>
                  <a:pt x="1990" y="11365"/>
                </a:cubicBezTo>
                <a:cubicBezTo>
                  <a:pt x="2007" y="11365"/>
                  <a:pt x="2025" y="11354"/>
                  <a:pt x="2025" y="11331"/>
                </a:cubicBezTo>
                <a:lnTo>
                  <a:pt x="2025" y="11301"/>
                </a:lnTo>
                <a:cubicBezTo>
                  <a:pt x="2025" y="11278"/>
                  <a:pt x="2007" y="11267"/>
                  <a:pt x="1990" y="11267"/>
                </a:cubicBezTo>
                <a:close/>
                <a:moveTo>
                  <a:pt x="9199" y="11205"/>
                </a:moveTo>
                <a:cubicBezTo>
                  <a:pt x="9159" y="11205"/>
                  <a:pt x="9122" y="11258"/>
                  <a:pt x="9158" y="11296"/>
                </a:cubicBezTo>
                <a:cubicBezTo>
                  <a:pt x="9182" y="11320"/>
                  <a:pt x="9207" y="11347"/>
                  <a:pt x="9232" y="11372"/>
                </a:cubicBezTo>
                <a:cubicBezTo>
                  <a:pt x="9243" y="11383"/>
                  <a:pt x="9255" y="11388"/>
                  <a:pt x="9268" y="11388"/>
                </a:cubicBezTo>
                <a:cubicBezTo>
                  <a:pt x="9308" y="11388"/>
                  <a:pt x="9344" y="11334"/>
                  <a:pt x="9307" y="11297"/>
                </a:cubicBezTo>
                <a:cubicBezTo>
                  <a:pt x="9282" y="11272"/>
                  <a:pt x="9259" y="11246"/>
                  <a:pt x="9234" y="11221"/>
                </a:cubicBezTo>
                <a:cubicBezTo>
                  <a:pt x="9223" y="11210"/>
                  <a:pt x="9211" y="11205"/>
                  <a:pt x="9199" y="11205"/>
                </a:cubicBezTo>
                <a:close/>
                <a:moveTo>
                  <a:pt x="6601" y="11339"/>
                </a:moveTo>
                <a:cubicBezTo>
                  <a:pt x="6557" y="11339"/>
                  <a:pt x="6556" y="11409"/>
                  <a:pt x="6602" y="11409"/>
                </a:cubicBezTo>
                <a:cubicBezTo>
                  <a:pt x="6647" y="11409"/>
                  <a:pt x="6647" y="11339"/>
                  <a:pt x="6602" y="11339"/>
                </a:cubicBezTo>
                <a:cubicBezTo>
                  <a:pt x="6602" y="11339"/>
                  <a:pt x="6602" y="11339"/>
                  <a:pt x="6601" y="11339"/>
                </a:cubicBezTo>
                <a:close/>
                <a:moveTo>
                  <a:pt x="19848" y="11277"/>
                </a:moveTo>
                <a:cubicBezTo>
                  <a:pt x="19841" y="11277"/>
                  <a:pt x="19835" y="11278"/>
                  <a:pt x="19829" y="11282"/>
                </a:cubicBezTo>
                <a:cubicBezTo>
                  <a:pt x="19810" y="11292"/>
                  <a:pt x="19808" y="11313"/>
                  <a:pt x="19816" y="11330"/>
                </a:cubicBezTo>
                <a:cubicBezTo>
                  <a:pt x="19826" y="11355"/>
                  <a:pt x="19837" y="11380"/>
                  <a:pt x="19849" y="11404"/>
                </a:cubicBezTo>
                <a:cubicBezTo>
                  <a:pt x="19854" y="11417"/>
                  <a:pt x="19866" y="11422"/>
                  <a:pt x="19879" y="11422"/>
                </a:cubicBezTo>
                <a:cubicBezTo>
                  <a:pt x="19885" y="11422"/>
                  <a:pt x="19892" y="11421"/>
                  <a:pt x="19897" y="11418"/>
                </a:cubicBezTo>
                <a:cubicBezTo>
                  <a:pt x="19915" y="11407"/>
                  <a:pt x="19918" y="11386"/>
                  <a:pt x="19910" y="11370"/>
                </a:cubicBezTo>
                <a:cubicBezTo>
                  <a:pt x="19899" y="11344"/>
                  <a:pt x="19889" y="11319"/>
                  <a:pt x="19877" y="11294"/>
                </a:cubicBezTo>
                <a:cubicBezTo>
                  <a:pt x="19873" y="11283"/>
                  <a:pt x="19860" y="11277"/>
                  <a:pt x="19848" y="11277"/>
                </a:cubicBezTo>
                <a:close/>
                <a:moveTo>
                  <a:pt x="12951" y="11294"/>
                </a:moveTo>
                <a:cubicBezTo>
                  <a:pt x="12930" y="11294"/>
                  <a:pt x="12908" y="11311"/>
                  <a:pt x="12915" y="11337"/>
                </a:cubicBezTo>
                <a:cubicBezTo>
                  <a:pt x="12920" y="11357"/>
                  <a:pt x="12926" y="11377"/>
                  <a:pt x="12931" y="11398"/>
                </a:cubicBezTo>
                <a:cubicBezTo>
                  <a:pt x="12935" y="11416"/>
                  <a:pt x="12948" y="11424"/>
                  <a:pt x="12962" y="11424"/>
                </a:cubicBezTo>
                <a:cubicBezTo>
                  <a:pt x="12983" y="11424"/>
                  <a:pt x="13005" y="11406"/>
                  <a:pt x="12999" y="11380"/>
                </a:cubicBezTo>
                <a:cubicBezTo>
                  <a:pt x="12994" y="11360"/>
                  <a:pt x="12988" y="11340"/>
                  <a:pt x="12983" y="11319"/>
                </a:cubicBezTo>
                <a:cubicBezTo>
                  <a:pt x="12978" y="11302"/>
                  <a:pt x="12965" y="11294"/>
                  <a:pt x="12951" y="11294"/>
                </a:cubicBezTo>
                <a:close/>
                <a:moveTo>
                  <a:pt x="16395" y="11294"/>
                </a:moveTo>
                <a:cubicBezTo>
                  <a:pt x="16385" y="11294"/>
                  <a:pt x="16375" y="11297"/>
                  <a:pt x="16367" y="11301"/>
                </a:cubicBezTo>
                <a:cubicBezTo>
                  <a:pt x="16341" y="11317"/>
                  <a:pt x="16334" y="11349"/>
                  <a:pt x="16347" y="11375"/>
                </a:cubicBezTo>
                <a:cubicBezTo>
                  <a:pt x="16352" y="11385"/>
                  <a:pt x="16357" y="11394"/>
                  <a:pt x="16363" y="11404"/>
                </a:cubicBezTo>
                <a:cubicBezTo>
                  <a:pt x="16372" y="11422"/>
                  <a:pt x="16390" y="11431"/>
                  <a:pt x="16409" y="11431"/>
                </a:cubicBezTo>
                <a:cubicBezTo>
                  <a:pt x="16418" y="11431"/>
                  <a:pt x="16428" y="11429"/>
                  <a:pt x="16436" y="11424"/>
                </a:cubicBezTo>
                <a:cubicBezTo>
                  <a:pt x="16462" y="11408"/>
                  <a:pt x="16468" y="11377"/>
                  <a:pt x="16456" y="11351"/>
                </a:cubicBezTo>
                <a:cubicBezTo>
                  <a:pt x="16451" y="11340"/>
                  <a:pt x="16445" y="11330"/>
                  <a:pt x="16440" y="11320"/>
                </a:cubicBezTo>
                <a:cubicBezTo>
                  <a:pt x="16431" y="11303"/>
                  <a:pt x="16413" y="11294"/>
                  <a:pt x="16395" y="11294"/>
                </a:cubicBezTo>
                <a:close/>
                <a:moveTo>
                  <a:pt x="24549" y="11290"/>
                </a:moveTo>
                <a:cubicBezTo>
                  <a:pt x="24528" y="11290"/>
                  <a:pt x="24506" y="11307"/>
                  <a:pt x="24512" y="11334"/>
                </a:cubicBezTo>
                <a:cubicBezTo>
                  <a:pt x="24517" y="11358"/>
                  <a:pt x="24522" y="11383"/>
                  <a:pt x="24527" y="11408"/>
                </a:cubicBezTo>
                <a:cubicBezTo>
                  <a:pt x="24530" y="11426"/>
                  <a:pt x="24543" y="11434"/>
                  <a:pt x="24557" y="11434"/>
                </a:cubicBezTo>
                <a:cubicBezTo>
                  <a:pt x="24577" y="11434"/>
                  <a:pt x="24600" y="11417"/>
                  <a:pt x="24595" y="11391"/>
                </a:cubicBezTo>
                <a:cubicBezTo>
                  <a:pt x="24591" y="11365"/>
                  <a:pt x="24585" y="11340"/>
                  <a:pt x="24580" y="11315"/>
                </a:cubicBezTo>
                <a:cubicBezTo>
                  <a:pt x="24576" y="11297"/>
                  <a:pt x="24563" y="11290"/>
                  <a:pt x="24549" y="11290"/>
                </a:cubicBezTo>
                <a:close/>
                <a:moveTo>
                  <a:pt x="561" y="11347"/>
                </a:moveTo>
                <a:cubicBezTo>
                  <a:pt x="526" y="11347"/>
                  <a:pt x="516" y="11405"/>
                  <a:pt x="553" y="11418"/>
                </a:cubicBezTo>
                <a:cubicBezTo>
                  <a:pt x="567" y="11423"/>
                  <a:pt x="583" y="11428"/>
                  <a:pt x="597" y="11435"/>
                </a:cubicBezTo>
                <a:cubicBezTo>
                  <a:pt x="602" y="11436"/>
                  <a:pt x="607" y="11437"/>
                  <a:pt x="611" y="11437"/>
                </a:cubicBezTo>
                <a:cubicBezTo>
                  <a:pt x="646" y="11437"/>
                  <a:pt x="656" y="11380"/>
                  <a:pt x="617" y="11366"/>
                </a:cubicBezTo>
                <a:cubicBezTo>
                  <a:pt x="603" y="11361"/>
                  <a:pt x="587" y="11356"/>
                  <a:pt x="573" y="11350"/>
                </a:cubicBezTo>
                <a:cubicBezTo>
                  <a:pt x="569" y="11348"/>
                  <a:pt x="565" y="11347"/>
                  <a:pt x="561" y="11347"/>
                </a:cubicBezTo>
                <a:close/>
                <a:moveTo>
                  <a:pt x="246" y="11397"/>
                </a:moveTo>
                <a:cubicBezTo>
                  <a:pt x="201" y="11397"/>
                  <a:pt x="201" y="11467"/>
                  <a:pt x="246" y="11467"/>
                </a:cubicBezTo>
                <a:lnTo>
                  <a:pt x="262" y="11467"/>
                </a:lnTo>
                <a:cubicBezTo>
                  <a:pt x="307" y="11467"/>
                  <a:pt x="308" y="11397"/>
                  <a:pt x="262" y="11397"/>
                </a:cubicBezTo>
                <a:close/>
                <a:moveTo>
                  <a:pt x="5426" y="11362"/>
                </a:moveTo>
                <a:cubicBezTo>
                  <a:pt x="5413" y="11362"/>
                  <a:pt x="5400" y="11370"/>
                  <a:pt x="5393" y="11380"/>
                </a:cubicBezTo>
                <a:cubicBezTo>
                  <a:pt x="5383" y="11398"/>
                  <a:pt x="5390" y="11417"/>
                  <a:pt x="5406" y="11428"/>
                </a:cubicBezTo>
                <a:cubicBezTo>
                  <a:pt x="5426" y="11444"/>
                  <a:pt x="5446" y="11459"/>
                  <a:pt x="5467" y="11472"/>
                </a:cubicBezTo>
                <a:cubicBezTo>
                  <a:pt x="5472" y="11476"/>
                  <a:pt x="5478" y="11478"/>
                  <a:pt x="5483" y="11478"/>
                </a:cubicBezTo>
                <a:cubicBezTo>
                  <a:pt x="5496" y="11478"/>
                  <a:pt x="5508" y="11470"/>
                  <a:pt x="5515" y="11460"/>
                </a:cubicBezTo>
                <a:cubicBezTo>
                  <a:pt x="5525" y="11441"/>
                  <a:pt x="5518" y="11423"/>
                  <a:pt x="5502" y="11411"/>
                </a:cubicBezTo>
                <a:cubicBezTo>
                  <a:pt x="5482" y="11396"/>
                  <a:pt x="5462" y="11381"/>
                  <a:pt x="5441" y="11366"/>
                </a:cubicBezTo>
                <a:cubicBezTo>
                  <a:pt x="5437" y="11363"/>
                  <a:pt x="5432" y="11362"/>
                  <a:pt x="5426" y="11362"/>
                </a:cubicBezTo>
                <a:close/>
                <a:moveTo>
                  <a:pt x="3956" y="11438"/>
                </a:moveTo>
                <a:cubicBezTo>
                  <a:pt x="3912" y="11438"/>
                  <a:pt x="3913" y="11508"/>
                  <a:pt x="3958" y="11508"/>
                </a:cubicBezTo>
                <a:cubicBezTo>
                  <a:pt x="4004" y="11508"/>
                  <a:pt x="4004" y="11438"/>
                  <a:pt x="3958" y="11438"/>
                </a:cubicBezTo>
                <a:cubicBezTo>
                  <a:pt x="3957" y="11438"/>
                  <a:pt x="3957" y="11438"/>
                  <a:pt x="3956" y="11438"/>
                </a:cubicBezTo>
                <a:close/>
                <a:moveTo>
                  <a:pt x="6024" y="11383"/>
                </a:moveTo>
                <a:cubicBezTo>
                  <a:pt x="6007" y="11383"/>
                  <a:pt x="5997" y="11407"/>
                  <a:pt x="6013" y="11415"/>
                </a:cubicBezTo>
                <a:cubicBezTo>
                  <a:pt x="6023" y="11419"/>
                  <a:pt x="6030" y="11424"/>
                  <a:pt x="6039" y="11428"/>
                </a:cubicBezTo>
                <a:cubicBezTo>
                  <a:pt x="6036" y="11428"/>
                  <a:pt x="6033" y="11427"/>
                  <a:pt x="6031" y="11427"/>
                </a:cubicBezTo>
                <a:cubicBezTo>
                  <a:pt x="6022" y="11427"/>
                  <a:pt x="6013" y="11431"/>
                  <a:pt x="6005" y="11438"/>
                </a:cubicBezTo>
                <a:cubicBezTo>
                  <a:pt x="5999" y="11442"/>
                  <a:pt x="5993" y="11443"/>
                  <a:pt x="5986" y="11443"/>
                </a:cubicBezTo>
                <a:cubicBezTo>
                  <a:pt x="5984" y="11443"/>
                  <a:pt x="5981" y="11443"/>
                  <a:pt x="5979" y="11443"/>
                </a:cubicBezTo>
                <a:cubicBezTo>
                  <a:pt x="5976" y="11442"/>
                  <a:pt x="5973" y="11442"/>
                  <a:pt x="5970" y="11442"/>
                </a:cubicBezTo>
                <a:cubicBezTo>
                  <a:pt x="5931" y="11442"/>
                  <a:pt x="5917" y="11502"/>
                  <a:pt x="5959" y="11511"/>
                </a:cubicBezTo>
                <a:cubicBezTo>
                  <a:pt x="5968" y="11513"/>
                  <a:pt x="5977" y="11514"/>
                  <a:pt x="5985" y="11514"/>
                </a:cubicBezTo>
                <a:cubicBezTo>
                  <a:pt x="6010" y="11514"/>
                  <a:pt x="6033" y="11505"/>
                  <a:pt x="6053" y="11487"/>
                </a:cubicBezTo>
                <a:cubicBezTo>
                  <a:pt x="6068" y="11475"/>
                  <a:pt x="6066" y="11449"/>
                  <a:pt x="6053" y="11437"/>
                </a:cubicBezTo>
                <a:cubicBezTo>
                  <a:pt x="6050" y="11435"/>
                  <a:pt x="6049" y="11433"/>
                  <a:pt x="6047" y="11432"/>
                </a:cubicBezTo>
                <a:lnTo>
                  <a:pt x="6047" y="11432"/>
                </a:lnTo>
                <a:cubicBezTo>
                  <a:pt x="6048" y="11433"/>
                  <a:pt x="6049" y="11433"/>
                  <a:pt x="6050" y="11433"/>
                </a:cubicBezTo>
                <a:cubicBezTo>
                  <a:pt x="6069" y="11433"/>
                  <a:pt x="6081" y="11409"/>
                  <a:pt x="6063" y="11401"/>
                </a:cubicBezTo>
                <a:cubicBezTo>
                  <a:pt x="6052" y="11396"/>
                  <a:pt x="6043" y="11391"/>
                  <a:pt x="6032" y="11385"/>
                </a:cubicBezTo>
                <a:cubicBezTo>
                  <a:pt x="6029" y="11384"/>
                  <a:pt x="6027" y="11383"/>
                  <a:pt x="6024" y="11383"/>
                </a:cubicBezTo>
                <a:close/>
                <a:moveTo>
                  <a:pt x="7292" y="11402"/>
                </a:moveTo>
                <a:cubicBezTo>
                  <a:pt x="7284" y="11402"/>
                  <a:pt x="7276" y="11405"/>
                  <a:pt x="7268" y="11413"/>
                </a:cubicBezTo>
                <a:lnTo>
                  <a:pt x="7223" y="11457"/>
                </a:lnTo>
                <a:cubicBezTo>
                  <a:pt x="7197" y="11481"/>
                  <a:pt x="7223" y="11517"/>
                  <a:pt x="7250" y="11517"/>
                </a:cubicBezTo>
                <a:cubicBezTo>
                  <a:pt x="7258" y="11517"/>
                  <a:pt x="7266" y="11514"/>
                  <a:pt x="7274" y="11507"/>
                </a:cubicBezTo>
                <a:lnTo>
                  <a:pt x="7318" y="11462"/>
                </a:lnTo>
                <a:cubicBezTo>
                  <a:pt x="7344" y="11437"/>
                  <a:pt x="7319" y="11402"/>
                  <a:pt x="7292" y="11402"/>
                </a:cubicBezTo>
                <a:close/>
                <a:moveTo>
                  <a:pt x="5061" y="11439"/>
                </a:moveTo>
                <a:cubicBezTo>
                  <a:pt x="5053" y="11439"/>
                  <a:pt x="5044" y="11442"/>
                  <a:pt x="5037" y="11449"/>
                </a:cubicBezTo>
                <a:lnTo>
                  <a:pt x="5021" y="11465"/>
                </a:lnTo>
                <a:cubicBezTo>
                  <a:pt x="4996" y="11490"/>
                  <a:pt x="5020" y="11525"/>
                  <a:pt x="5047" y="11525"/>
                </a:cubicBezTo>
                <a:cubicBezTo>
                  <a:pt x="5055" y="11525"/>
                  <a:pt x="5063" y="11522"/>
                  <a:pt x="5071" y="11514"/>
                </a:cubicBezTo>
                <a:lnTo>
                  <a:pt x="5086" y="11498"/>
                </a:lnTo>
                <a:cubicBezTo>
                  <a:pt x="5112" y="11473"/>
                  <a:pt x="5088" y="11439"/>
                  <a:pt x="5061" y="11439"/>
                </a:cubicBezTo>
                <a:close/>
                <a:moveTo>
                  <a:pt x="11373" y="11406"/>
                </a:moveTo>
                <a:cubicBezTo>
                  <a:pt x="11332" y="11406"/>
                  <a:pt x="11296" y="11459"/>
                  <a:pt x="11333" y="11496"/>
                </a:cubicBezTo>
                <a:lnTo>
                  <a:pt x="11349" y="11512"/>
                </a:lnTo>
                <a:cubicBezTo>
                  <a:pt x="11360" y="11523"/>
                  <a:pt x="11372" y="11528"/>
                  <a:pt x="11385" y="11528"/>
                </a:cubicBezTo>
                <a:cubicBezTo>
                  <a:pt x="11425" y="11528"/>
                  <a:pt x="11461" y="11475"/>
                  <a:pt x="11424" y="11438"/>
                </a:cubicBezTo>
                <a:lnTo>
                  <a:pt x="11409" y="11422"/>
                </a:lnTo>
                <a:cubicBezTo>
                  <a:pt x="11398" y="11411"/>
                  <a:pt x="11385" y="11406"/>
                  <a:pt x="11373" y="11406"/>
                </a:cubicBezTo>
                <a:close/>
                <a:moveTo>
                  <a:pt x="19130" y="11406"/>
                </a:moveTo>
                <a:cubicBezTo>
                  <a:pt x="19112" y="11406"/>
                  <a:pt x="19092" y="11416"/>
                  <a:pt x="19082" y="11433"/>
                </a:cubicBezTo>
                <a:cubicBezTo>
                  <a:pt x="19067" y="11460"/>
                  <a:pt x="19077" y="11491"/>
                  <a:pt x="19102" y="11507"/>
                </a:cubicBezTo>
                <a:cubicBezTo>
                  <a:pt x="19118" y="11517"/>
                  <a:pt x="19133" y="11527"/>
                  <a:pt x="19147" y="11537"/>
                </a:cubicBezTo>
                <a:cubicBezTo>
                  <a:pt x="19155" y="11542"/>
                  <a:pt x="19163" y="11545"/>
                  <a:pt x="19172" y="11545"/>
                </a:cubicBezTo>
                <a:cubicBezTo>
                  <a:pt x="19191" y="11545"/>
                  <a:pt x="19211" y="11534"/>
                  <a:pt x="19221" y="11517"/>
                </a:cubicBezTo>
                <a:cubicBezTo>
                  <a:pt x="19234" y="11491"/>
                  <a:pt x="19224" y="11460"/>
                  <a:pt x="19201" y="11444"/>
                </a:cubicBezTo>
                <a:cubicBezTo>
                  <a:pt x="19185" y="11433"/>
                  <a:pt x="19170" y="11424"/>
                  <a:pt x="19156" y="11414"/>
                </a:cubicBezTo>
                <a:cubicBezTo>
                  <a:pt x="19148" y="11409"/>
                  <a:pt x="19139" y="11406"/>
                  <a:pt x="19130" y="11406"/>
                </a:cubicBezTo>
                <a:close/>
                <a:moveTo>
                  <a:pt x="20781" y="11441"/>
                </a:moveTo>
                <a:cubicBezTo>
                  <a:pt x="20758" y="11441"/>
                  <a:pt x="20737" y="11458"/>
                  <a:pt x="20730" y="11480"/>
                </a:cubicBezTo>
                <a:cubicBezTo>
                  <a:pt x="20725" y="11495"/>
                  <a:pt x="20720" y="11509"/>
                  <a:pt x="20714" y="11524"/>
                </a:cubicBezTo>
                <a:cubicBezTo>
                  <a:pt x="20705" y="11551"/>
                  <a:pt x="20725" y="11582"/>
                  <a:pt x="20751" y="11590"/>
                </a:cubicBezTo>
                <a:cubicBezTo>
                  <a:pt x="20755" y="11591"/>
                  <a:pt x="20760" y="11591"/>
                  <a:pt x="20764" y="11591"/>
                </a:cubicBezTo>
                <a:cubicBezTo>
                  <a:pt x="20788" y="11591"/>
                  <a:pt x="20809" y="11575"/>
                  <a:pt x="20816" y="11553"/>
                </a:cubicBezTo>
                <a:cubicBezTo>
                  <a:pt x="20821" y="11537"/>
                  <a:pt x="20826" y="11523"/>
                  <a:pt x="20832" y="11508"/>
                </a:cubicBezTo>
                <a:cubicBezTo>
                  <a:pt x="20841" y="11482"/>
                  <a:pt x="20821" y="11450"/>
                  <a:pt x="20795" y="11443"/>
                </a:cubicBezTo>
                <a:cubicBezTo>
                  <a:pt x="20790" y="11442"/>
                  <a:pt x="20786" y="11441"/>
                  <a:pt x="20781" y="11441"/>
                </a:cubicBezTo>
                <a:close/>
                <a:moveTo>
                  <a:pt x="8757" y="11523"/>
                </a:moveTo>
                <a:cubicBezTo>
                  <a:pt x="8711" y="11523"/>
                  <a:pt x="8711" y="11593"/>
                  <a:pt x="8757" y="11593"/>
                </a:cubicBezTo>
                <a:lnTo>
                  <a:pt x="8773" y="11593"/>
                </a:lnTo>
                <a:cubicBezTo>
                  <a:pt x="8774" y="11593"/>
                  <a:pt x="8774" y="11593"/>
                  <a:pt x="8775" y="11593"/>
                </a:cubicBezTo>
                <a:cubicBezTo>
                  <a:pt x="8819" y="11593"/>
                  <a:pt x="8818" y="11523"/>
                  <a:pt x="8773" y="11523"/>
                </a:cubicBezTo>
                <a:close/>
                <a:moveTo>
                  <a:pt x="22583" y="11524"/>
                </a:moveTo>
                <a:cubicBezTo>
                  <a:pt x="22537" y="11524"/>
                  <a:pt x="22537" y="11594"/>
                  <a:pt x="22583" y="11594"/>
                </a:cubicBezTo>
                <a:lnTo>
                  <a:pt x="22613" y="11594"/>
                </a:lnTo>
                <a:cubicBezTo>
                  <a:pt x="22613" y="11594"/>
                  <a:pt x="22613" y="11594"/>
                  <a:pt x="22614" y="11594"/>
                </a:cubicBezTo>
                <a:cubicBezTo>
                  <a:pt x="22659" y="11594"/>
                  <a:pt x="22658" y="11524"/>
                  <a:pt x="22613" y="11524"/>
                </a:cubicBezTo>
                <a:close/>
                <a:moveTo>
                  <a:pt x="17265" y="11510"/>
                </a:moveTo>
                <a:cubicBezTo>
                  <a:pt x="17248" y="11510"/>
                  <a:pt x="17230" y="11521"/>
                  <a:pt x="17230" y="11545"/>
                </a:cubicBezTo>
                <a:lnTo>
                  <a:pt x="17230" y="11560"/>
                </a:lnTo>
                <a:cubicBezTo>
                  <a:pt x="17230" y="11583"/>
                  <a:pt x="17248" y="11595"/>
                  <a:pt x="17265" y="11595"/>
                </a:cubicBezTo>
                <a:cubicBezTo>
                  <a:pt x="17283" y="11595"/>
                  <a:pt x="17300" y="11583"/>
                  <a:pt x="17300" y="11560"/>
                </a:cubicBezTo>
                <a:lnTo>
                  <a:pt x="17300" y="11545"/>
                </a:lnTo>
                <a:cubicBezTo>
                  <a:pt x="17300" y="11521"/>
                  <a:pt x="17283" y="11510"/>
                  <a:pt x="17265" y="11510"/>
                </a:cubicBezTo>
                <a:close/>
                <a:moveTo>
                  <a:pt x="18006" y="11518"/>
                </a:moveTo>
                <a:cubicBezTo>
                  <a:pt x="17983" y="11518"/>
                  <a:pt x="17960" y="11524"/>
                  <a:pt x="17939" y="11534"/>
                </a:cubicBezTo>
                <a:cubicBezTo>
                  <a:pt x="17904" y="11551"/>
                  <a:pt x="17926" y="11600"/>
                  <a:pt x="17959" y="11600"/>
                </a:cubicBezTo>
                <a:cubicBezTo>
                  <a:pt x="17964" y="11600"/>
                  <a:pt x="17969" y="11599"/>
                  <a:pt x="17975" y="11596"/>
                </a:cubicBezTo>
                <a:cubicBezTo>
                  <a:pt x="17985" y="11591"/>
                  <a:pt x="17994" y="11589"/>
                  <a:pt x="18003" y="11589"/>
                </a:cubicBezTo>
                <a:cubicBezTo>
                  <a:pt x="18014" y="11589"/>
                  <a:pt x="18024" y="11592"/>
                  <a:pt x="18036" y="11597"/>
                </a:cubicBezTo>
                <a:cubicBezTo>
                  <a:pt x="18039" y="11599"/>
                  <a:pt x="18043" y="11599"/>
                  <a:pt x="18047" y="11599"/>
                </a:cubicBezTo>
                <a:cubicBezTo>
                  <a:pt x="18062" y="11599"/>
                  <a:pt x="18076" y="11586"/>
                  <a:pt x="18080" y="11572"/>
                </a:cubicBezTo>
                <a:cubicBezTo>
                  <a:pt x="18086" y="11551"/>
                  <a:pt x="18073" y="11534"/>
                  <a:pt x="18056" y="11528"/>
                </a:cubicBezTo>
                <a:cubicBezTo>
                  <a:pt x="18040" y="11521"/>
                  <a:pt x="18023" y="11518"/>
                  <a:pt x="18006" y="11518"/>
                </a:cubicBezTo>
                <a:close/>
                <a:moveTo>
                  <a:pt x="3148" y="11463"/>
                </a:moveTo>
                <a:cubicBezTo>
                  <a:pt x="3130" y="11463"/>
                  <a:pt x="3110" y="11473"/>
                  <a:pt x="3101" y="11490"/>
                </a:cubicBezTo>
                <a:cubicBezTo>
                  <a:pt x="3096" y="11501"/>
                  <a:pt x="3091" y="11509"/>
                  <a:pt x="3085" y="11519"/>
                </a:cubicBezTo>
                <a:cubicBezTo>
                  <a:pt x="3073" y="11546"/>
                  <a:pt x="3079" y="11577"/>
                  <a:pt x="3105" y="11593"/>
                </a:cubicBezTo>
                <a:cubicBezTo>
                  <a:pt x="3114" y="11598"/>
                  <a:pt x="3123" y="11600"/>
                  <a:pt x="3133" y="11600"/>
                </a:cubicBezTo>
                <a:cubicBezTo>
                  <a:pt x="3152" y="11600"/>
                  <a:pt x="3170" y="11591"/>
                  <a:pt x="3179" y="11574"/>
                </a:cubicBezTo>
                <a:cubicBezTo>
                  <a:pt x="3184" y="11563"/>
                  <a:pt x="3189" y="11554"/>
                  <a:pt x="3194" y="11543"/>
                </a:cubicBezTo>
                <a:cubicBezTo>
                  <a:pt x="3208" y="11517"/>
                  <a:pt x="3201" y="11485"/>
                  <a:pt x="3174" y="11470"/>
                </a:cubicBezTo>
                <a:cubicBezTo>
                  <a:pt x="3167" y="11465"/>
                  <a:pt x="3158" y="11463"/>
                  <a:pt x="3148" y="11463"/>
                </a:cubicBezTo>
                <a:close/>
                <a:moveTo>
                  <a:pt x="12528" y="11550"/>
                </a:moveTo>
                <a:cubicBezTo>
                  <a:pt x="12511" y="11550"/>
                  <a:pt x="12493" y="11561"/>
                  <a:pt x="12493" y="11584"/>
                </a:cubicBezTo>
                <a:lnTo>
                  <a:pt x="12493" y="11600"/>
                </a:lnTo>
                <a:cubicBezTo>
                  <a:pt x="12493" y="11623"/>
                  <a:pt x="12511" y="11634"/>
                  <a:pt x="12528" y="11634"/>
                </a:cubicBezTo>
                <a:cubicBezTo>
                  <a:pt x="12546" y="11634"/>
                  <a:pt x="12564" y="11623"/>
                  <a:pt x="12564" y="11600"/>
                </a:cubicBezTo>
                <a:lnTo>
                  <a:pt x="12564" y="11584"/>
                </a:lnTo>
                <a:cubicBezTo>
                  <a:pt x="12564" y="11561"/>
                  <a:pt x="12546" y="11550"/>
                  <a:pt x="12528" y="11550"/>
                </a:cubicBezTo>
                <a:close/>
                <a:moveTo>
                  <a:pt x="13597" y="11565"/>
                </a:moveTo>
                <a:cubicBezTo>
                  <a:pt x="13569" y="11565"/>
                  <a:pt x="13546" y="11601"/>
                  <a:pt x="13571" y="11626"/>
                </a:cubicBezTo>
                <a:lnTo>
                  <a:pt x="13587" y="11642"/>
                </a:lnTo>
                <a:cubicBezTo>
                  <a:pt x="13594" y="11649"/>
                  <a:pt x="13602" y="11652"/>
                  <a:pt x="13610" y="11652"/>
                </a:cubicBezTo>
                <a:cubicBezTo>
                  <a:pt x="13637" y="11652"/>
                  <a:pt x="13662" y="11616"/>
                  <a:pt x="13637" y="11592"/>
                </a:cubicBezTo>
                <a:cubicBezTo>
                  <a:pt x="13629" y="11586"/>
                  <a:pt x="13625" y="11581"/>
                  <a:pt x="13621" y="11576"/>
                </a:cubicBezTo>
                <a:cubicBezTo>
                  <a:pt x="13613" y="11569"/>
                  <a:pt x="13605" y="11565"/>
                  <a:pt x="13597" y="11565"/>
                </a:cubicBezTo>
                <a:close/>
                <a:moveTo>
                  <a:pt x="4662" y="11590"/>
                </a:moveTo>
                <a:cubicBezTo>
                  <a:pt x="4618" y="11590"/>
                  <a:pt x="4619" y="11660"/>
                  <a:pt x="4664" y="11660"/>
                </a:cubicBezTo>
                <a:lnTo>
                  <a:pt x="4680" y="11660"/>
                </a:lnTo>
                <a:cubicBezTo>
                  <a:pt x="4725" y="11660"/>
                  <a:pt x="4725" y="11590"/>
                  <a:pt x="4680" y="11590"/>
                </a:cubicBezTo>
                <a:lnTo>
                  <a:pt x="4664" y="11590"/>
                </a:lnTo>
                <a:cubicBezTo>
                  <a:pt x="4664" y="11590"/>
                  <a:pt x="4663" y="11590"/>
                  <a:pt x="4662" y="11590"/>
                </a:cubicBezTo>
                <a:close/>
                <a:moveTo>
                  <a:pt x="24352" y="11559"/>
                </a:moveTo>
                <a:cubicBezTo>
                  <a:pt x="24328" y="11559"/>
                  <a:pt x="24304" y="11585"/>
                  <a:pt x="24318" y="11613"/>
                </a:cubicBezTo>
                <a:cubicBezTo>
                  <a:pt x="24323" y="11623"/>
                  <a:pt x="24329" y="11633"/>
                  <a:pt x="24334" y="11643"/>
                </a:cubicBezTo>
                <a:cubicBezTo>
                  <a:pt x="24340" y="11656"/>
                  <a:pt x="24351" y="11661"/>
                  <a:pt x="24362" y="11661"/>
                </a:cubicBezTo>
                <a:cubicBezTo>
                  <a:pt x="24385" y="11661"/>
                  <a:pt x="24410" y="11635"/>
                  <a:pt x="24396" y="11607"/>
                </a:cubicBezTo>
                <a:cubicBezTo>
                  <a:pt x="24388" y="11597"/>
                  <a:pt x="24383" y="11587"/>
                  <a:pt x="24380" y="11577"/>
                </a:cubicBezTo>
                <a:cubicBezTo>
                  <a:pt x="24373" y="11565"/>
                  <a:pt x="24363" y="11559"/>
                  <a:pt x="24352" y="11559"/>
                </a:cubicBezTo>
                <a:close/>
                <a:moveTo>
                  <a:pt x="15777" y="11552"/>
                </a:moveTo>
                <a:cubicBezTo>
                  <a:pt x="15759" y="11552"/>
                  <a:pt x="15741" y="11563"/>
                  <a:pt x="15740" y="11586"/>
                </a:cubicBezTo>
                <a:cubicBezTo>
                  <a:pt x="15738" y="11623"/>
                  <a:pt x="15762" y="11655"/>
                  <a:pt x="15798" y="11665"/>
                </a:cubicBezTo>
                <a:cubicBezTo>
                  <a:pt x="15802" y="11666"/>
                  <a:pt x="15806" y="11667"/>
                  <a:pt x="15809" y="11667"/>
                </a:cubicBezTo>
                <a:cubicBezTo>
                  <a:pt x="15845" y="11667"/>
                  <a:pt x="15856" y="11607"/>
                  <a:pt x="15817" y="11596"/>
                </a:cubicBezTo>
                <a:cubicBezTo>
                  <a:pt x="15811" y="11593"/>
                  <a:pt x="15812" y="11591"/>
                  <a:pt x="15812" y="11586"/>
                </a:cubicBezTo>
                <a:cubicBezTo>
                  <a:pt x="15813" y="11563"/>
                  <a:pt x="15795" y="11552"/>
                  <a:pt x="15777" y="11552"/>
                </a:cubicBezTo>
                <a:close/>
                <a:moveTo>
                  <a:pt x="5784" y="11576"/>
                </a:moveTo>
                <a:cubicBezTo>
                  <a:pt x="5756" y="11576"/>
                  <a:pt x="5731" y="11612"/>
                  <a:pt x="5757" y="11637"/>
                </a:cubicBezTo>
                <a:cubicBezTo>
                  <a:pt x="5767" y="11647"/>
                  <a:pt x="5778" y="11656"/>
                  <a:pt x="5788" y="11665"/>
                </a:cubicBezTo>
                <a:cubicBezTo>
                  <a:pt x="5796" y="11672"/>
                  <a:pt x="5804" y="11675"/>
                  <a:pt x="5812" y="11675"/>
                </a:cubicBezTo>
                <a:cubicBezTo>
                  <a:pt x="5840" y="11675"/>
                  <a:pt x="5864" y="11640"/>
                  <a:pt x="5839" y="11616"/>
                </a:cubicBezTo>
                <a:cubicBezTo>
                  <a:pt x="5828" y="11605"/>
                  <a:pt x="5818" y="11596"/>
                  <a:pt x="5807" y="11586"/>
                </a:cubicBezTo>
                <a:cubicBezTo>
                  <a:pt x="5800" y="11579"/>
                  <a:pt x="5792" y="11576"/>
                  <a:pt x="5784" y="11576"/>
                </a:cubicBezTo>
                <a:close/>
                <a:moveTo>
                  <a:pt x="23931" y="11607"/>
                </a:moveTo>
                <a:cubicBezTo>
                  <a:pt x="23917" y="11607"/>
                  <a:pt x="23905" y="11625"/>
                  <a:pt x="23917" y="11637"/>
                </a:cubicBezTo>
                <a:lnTo>
                  <a:pt x="23962" y="11681"/>
                </a:lnTo>
                <a:cubicBezTo>
                  <a:pt x="23966" y="11684"/>
                  <a:pt x="23970" y="11686"/>
                  <a:pt x="23974" y="11686"/>
                </a:cubicBezTo>
                <a:cubicBezTo>
                  <a:pt x="23987" y="11686"/>
                  <a:pt x="24000" y="11669"/>
                  <a:pt x="23987" y="11656"/>
                </a:cubicBezTo>
                <a:lnTo>
                  <a:pt x="23942" y="11612"/>
                </a:lnTo>
                <a:cubicBezTo>
                  <a:pt x="23939" y="11608"/>
                  <a:pt x="23935" y="11607"/>
                  <a:pt x="23931" y="11607"/>
                </a:cubicBezTo>
                <a:close/>
                <a:moveTo>
                  <a:pt x="14425" y="11622"/>
                </a:moveTo>
                <a:cubicBezTo>
                  <a:pt x="14379" y="11622"/>
                  <a:pt x="14379" y="11692"/>
                  <a:pt x="14425" y="11692"/>
                </a:cubicBezTo>
                <a:lnTo>
                  <a:pt x="14455" y="11692"/>
                </a:lnTo>
                <a:cubicBezTo>
                  <a:pt x="14501" y="11692"/>
                  <a:pt x="14501" y="11622"/>
                  <a:pt x="14455" y="11622"/>
                </a:cubicBezTo>
                <a:close/>
                <a:moveTo>
                  <a:pt x="21982" y="11628"/>
                </a:moveTo>
                <a:cubicBezTo>
                  <a:pt x="21964" y="11628"/>
                  <a:pt x="21946" y="11640"/>
                  <a:pt x="21946" y="11663"/>
                </a:cubicBezTo>
                <a:lnTo>
                  <a:pt x="21946" y="11679"/>
                </a:lnTo>
                <a:cubicBezTo>
                  <a:pt x="21946" y="11701"/>
                  <a:pt x="21964" y="11712"/>
                  <a:pt x="21982" y="11712"/>
                </a:cubicBezTo>
                <a:cubicBezTo>
                  <a:pt x="22000" y="11712"/>
                  <a:pt x="22018" y="11701"/>
                  <a:pt x="22018" y="11679"/>
                </a:cubicBezTo>
                <a:lnTo>
                  <a:pt x="22018" y="11663"/>
                </a:lnTo>
                <a:cubicBezTo>
                  <a:pt x="22018" y="11640"/>
                  <a:pt x="22000" y="11628"/>
                  <a:pt x="21982" y="11628"/>
                </a:cubicBezTo>
                <a:close/>
                <a:moveTo>
                  <a:pt x="1029" y="11624"/>
                </a:moveTo>
                <a:cubicBezTo>
                  <a:pt x="1005" y="11624"/>
                  <a:pt x="980" y="11649"/>
                  <a:pt x="995" y="11677"/>
                </a:cubicBezTo>
                <a:cubicBezTo>
                  <a:pt x="1004" y="11692"/>
                  <a:pt x="1015" y="11703"/>
                  <a:pt x="1029" y="11711"/>
                </a:cubicBezTo>
                <a:cubicBezTo>
                  <a:pt x="1034" y="11718"/>
                  <a:pt x="1043" y="11726"/>
                  <a:pt x="1056" y="11726"/>
                </a:cubicBezTo>
                <a:lnTo>
                  <a:pt x="1077" y="11726"/>
                </a:lnTo>
                <a:cubicBezTo>
                  <a:pt x="1079" y="11726"/>
                  <a:pt x="1082" y="11724"/>
                  <a:pt x="1085" y="11724"/>
                </a:cubicBezTo>
                <a:lnTo>
                  <a:pt x="1086" y="11724"/>
                </a:lnTo>
                <a:cubicBezTo>
                  <a:pt x="1088" y="11724"/>
                  <a:pt x="1088" y="11723"/>
                  <a:pt x="1089" y="11723"/>
                </a:cubicBezTo>
                <a:cubicBezTo>
                  <a:pt x="1096" y="11721"/>
                  <a:pt x="1101" y="11714"/>
                  <a:pt x="1104" y="11708"/>
                </a:cubicBezTo>
                <a:cubicBezTo>
                  <a:pt x="1109" y="11702"/>
                  <a:pt x="1111" y="11695"/>
                  <a:pt x="1111" y="11688"/>
                </a:cubicBezTo>
                <a:cubicBezTo>
                  <a:pt x="1111" y="11678"/>
                  <a:pt x="1107" y="11670"/>
                  <a:pt x="1101" y="11665"/>
                </a:cubicBezTo>
                <a:cubicBezTo>
                  <a:pt x="1093" y="11660"/>
                  <a:pt x="1087" y="11655"/>
                  <a:pt x="1076" y="11655"/>
                </a:cubicBezTo>
                <a:cubicBezTo>
                  <a:pt x="1074" y="11655"/>
                  <a:pt x="1073" y="11653"/>
                  <a:pt x="1072" y="11653"/>
                </a:cubicBezTo>
                <a:cubicBezTo>
                  <a:pt x="1064" y="11651"/>
                  <a:pt x="1060" y="11646"/>
                  <a:pt x="1057" y="11642"/>
                </a:cubicBezTo>
                <a:cubicBezTo>
                  <a:pt x="1050" y="11629"/>
                  <a:pt x="1040" y="11624"/>
                  <a:pt x="1029" y="11624"/>
                </a:cubicBezTo>
                <a:close/>
                <a:moveTo>
                  <a:pt x="2517" y="11580"/>
                </a:moveTo>
                <a:cubicBezTo>
                  <a:pt x="2497" y="11580"/>
                  <a:pt x="2477" y="11591"/>
                  <a:pt x="2467" y="11607"/>
                </a:cubicBezTo>
                <a:cubicBezTo>
                  <a:pt x="2452" y="11635"/>
                  <a:pt x="2464" y="11664"/>
                  <a:pt x="2487" y="11681"/>
                </a:cubicBezTo>
                <a:cubicBezTo>
                  <a:pt x="2507" y="11696"/>
                  <a:pt x="2527" y="11711"/>
                  <a:pt x="2548" y="11726"/>
                </a:cubicBezTo>
                <a:cubicBezTo>
                  <a:pt x="2555" y="11730"/>
                  <a:pt x="2563" y="11733"/>
                  <a:pt x="2571" y="11733"/>
                </a:cubicBezTo>
                <a:cubicBezTo>
                  <a:pt x="2591" y="11733"/>
                  <a:pt x="2612" y="11721"/>
                  <a:pt x="2621" y="11706"/>
                </a:cubicBezTo>
                <a:cubicBezTo>
                  <a:pt x="2637" y="11679"/>
                  <a:pt x="2624" y="11649"/>
                  <a:pt x="2601" y="11633"/>
                </a:cubicBezTo>
                <a:cubicBezTo>
                  <a:pt x="2582" y="11617"/>
                  <a:pt x="2562" y="11602"/>
                  <a:pt x="2541" y="11587"/>
                </a:cubicBezTo>
                <a:cubicBezTo>
                  <a:pt x="2534" y="11582"/>
                  <a:pt x="2525" y="11580"/>
                  <a:pt x="2517" y="11580"/>
                </a:cubicBezTo>
                <a:close/>
                <a:moveTo>
                  <a:pt x="13854" y="11665"/>
                </a:moveTo>
                <a:cubicBezTo>
                  <a:pt x="13808" y="11665"/>
                  <a:pt x="13808" y="11736"/>
                  <a:pt x="13854" y="11736"/>
                </a:cubicBezTo>
                <a:cubicBezTo>
                  <a:pt x="13900" y="11736"/>
                  <a:pt x="13900" y="11665"/>
                  <a:pt x="13854" y="11665"/>
                </a:cubicBezTo>
                <a:close/>
                <a:moveTo>
                  <a:pt x="1703" y="11670"/>
                </a:moveTo>
                <a:cubicBezTo>
                  <a:pt x="1658" y="11670"/>
                  <a:pt x="1658" y="11741"/>
                  <a:pt x="1703" y="11741"/>
                </a:cubicBezTo>
                <a:lnTo>
                  <a:pt x="1718" y="11741"/>
                </a:lnTo>
                <a:cubicBezTo>
                  <a:pt x="1719" y="11741"/>
                  <a:pt x="1719" y="11741"/>
                  <a:pt x="1719" y="11741"/>
                </a:cubicBezTo>
                <a:cubicBezTo>
                  <a:pt x="1764" y="11741"/>
                  <a:pt x="1764" y="11670"/>
                  <a:pt x="1718" y="11670"/>
                </a:cubicBezTo>
                <a:close/>
                <a:moveTo>
                  <a:pt x="13989" y="11695"/>
                </a:moveTo>
                <a:cubicBezTo>
                  <a:pt x="13943" y="11695"/>
                  <a:pt x="13943" y="11766"/>
                  <a:pt x="13989" y="11766"/>
                </a:cubicBezTo>
                <a:cubicBezTo>
                  <a:pt x="13989" y="11766"/>
                  <a:pt x="13990" y="11766"/>
                  <a:pt x="13991" y="11766"/>
                </a:cubicBezTo>
                <a:cubicBezTo>
                  <a:pt x="14035" y="11766"/>
                  <a:pt x="14034" y="11695"/>
                  <a:pt x="13989" y="11695"/>
                </a:cubicBezTo>
                <a:close/>
                <a:moveTo>
                  <a:pt x="6564" y="11637"/>
                </a:moveTo>
                <a:cubicBezTo>
                  <a:pt x="6559" y="11637"/>
                  <a:pt x="6553" y="11639"/>
                  <a:pt x="6547" y="11642"/>
                </a:cubicBezTo>
                <a:cubicBezTo>
                  <a:pt x="6531" y="11650"/>
                  <a:pt x="6522" y="11674"/>
                  <a:pt x="6534" y="11690"/>
                </a:cubicBezTo>
                <a:cubicBezTo>
                  <a:pt x="6550" y="11710"/>
                  <a:pt x="6563" y="11731"/>
                  <a:pt x="6578" y="11750"/>
                </a:cubicBezTo>
                <a:cubicBezTo>
                  <a:pt x="6585" y="11761"/>
                  <a:pt x="6597" y="11768"/>
                  <a:pt x="6610" y="11768"/>
                </a:cubicBezTo>
                <a:cubicBezTo>
                  <a:pt x="6615" y="11768"/>
                  <a:pt x="6621" y="11767"/>
                  <a:pt x="6626" y="11763"/>
                </a:cubicBezTo>
                <a:cubicBezTo>
                  <a:pt x="6642" y="11754"/>
                  <a:pt x="6651" y="11731"/>
                  <a:pt x="6640" y="11715"/>
                </a:cubicBezTo>
                <a:cubicBezTo>
                  <a:pt x="6624" y="11695"/>
                  <a:pt x="6610" y="11674"/>
                  <a:pt x="6595" y="11655"/>
                </a:cubicBezTo>
                <a:cubicBezTo>
                  <a:pt x="6587" y="11644"/>
                  <a:pt x="6576" y="11637"/>
                  <a:pt x="6564" y="11637"/>
                </a:cubicBezTo>
                <a:close/>
                <a:moveTo>
                  <a:pt x="7909" y="11638"/>
                </a:moveTo>
                <a:cubicBezTo>
                  <a:pt x="7893" y="11638"/>
                  <a:pt x="7877" y="11645"/>
                  <a:pt x="7867" y="11663"/>
                </a:cubicBezTo>
                <a:cubicBezTo>
                  <a:pt x="7857" y="11679"/>
                  <a:pt x="7849" y="11694"/>
                  <a:pt x="7839" y="11708"/>
                </a:cubicBezTo>
                <a:cubicBezTo>
                  <a:pt x="7815" y="11750"/>
                  <a:pt x="7852" y="11789"/>
                  <a:pt x="7888" y="11789"/>
                </a:cubicBezTo>
                <a:cubicBezTo>
                  <a:pt x="7904" y="11789"/>
                  <a:pt x="7920" y="11781"/>
                  <a:pt x="7931" y="11763"/>
                </a:cubicBezTo>
                <a:cubicBezTo>
                  <a:pt x="7940" y="11748"/>
                  <a:pt x="7949" y="11732"/>
                  <a:pt x="7959" y="11717"/>
                </a:cubicBezTo>
                <a:cubicBezTo>
                  <a:pt x="7983" y="11677"/>
                  <a:pt x="7946" y="11638"/>
                  <a:pt x="7909" y="11638"/>
                </a:cubicBezTo>
                <a:close/>
                <a:moveTo>
                  <a:pt x="18436" y="11726"/>
                </a:moveTo>
                <a:cubicBezTo>
                  <a:pt x="18422" y="11726"/>
                  <a:pt x="18410" y="11743"/>
                  <a:pt x="18424" y="11755"/>
                </a:cubicBezTo>
                <a:cubicBezTo>
                  <a:pt x="18431" y="11762"/>
                  <a:pt x="18430" y="11769"/>
                  <a:pt x="18422" y="11774"/>
                </a:cubicBezTo>
                <a:cubicBezTo>
                  <a:pt x="18408" y="11786"/>
                  <a:pt x="18422" y="11803"/>
                  <a:pt x="18436" y="11803"/>
                </a:cubicBezTo>
                <a:cubicBezTo>
                  <a:pt x="18440" y="11803"/>
                  <a:pt x="18444" y="11802"/>
                  <a:pt x="18447" y="11799"/>
                </a:cubicBezTo>
                <a:cubicBezTo>
                  <a:pt x="18468" y="11781"/>
                  <a:pt x="18468" y="11749"/>
                  <a:pt x="18448" y="11731"/>
                </a:cubicBezTo>
                <a:cubicBezTo>
                  <a:pt x="18445" y="11728"/>
                  <a:pt x="18440" y="11726"/>
                  <a:pt x="18436" y="11726"/>
                </a:cubicBezTo>
                <a:close/>
                <a:moveTo>
                  <a:pt x="4926" y="11647"/>
                </a:moveTo>
                <a:cubicBezTo>
                  <a:pt x="4899" y="11647"/>
                  <a:pt x="4876" y="11683"/>
                  <a:pt x="4901" y="11707"/>
                </a:cubicBezTo>
                <a:lnTo>
                  <a:pt x="4906" y="11712"/>
                </a:lnTo>
                <a:cubicBezTo>
                  <a:pt x="4905" y="11713"/>
                  <a:pt x="4903" y="11714"/>
                  <a:pt x="4903" y="11716"/>
                </a:cubicBezTo>
                <a:cubicBezTo>
                  <a:pt x="4890" y="11739"/>
                  <a:pt x="4897" y="11776"/>
                  <a:pt x="4922" y="11790"/>
                </a:cubicBezTo>
                <a:cubicBezTo>
                  <a:pt x="4932" y="11795"/>
                  <a:pt x="4942" y="11800"/>
                  <a:pt x="4952" y="11805"/>
                </a:cubicBezTo>
                <a:cubicBezTo>
                  <a:pt x="4961" y="11810"/>
                  <a:pt x="4971" y="11812"/>
                  <a:pt x="4980" y="11812"/>
                </a:cubicBezTo>
                <a:cubicBezTo>
                  <a:pt x="4998" y="11812"/>
                  <a:pt x="5015" y="11803"/>
                  <a:pt x="5026" y="11785"/>
                </a:cubicBezTo>
                <a:cubicBezTo>
                  <a:pt x="5039" y="11762"/>
                  <a:pt x="5032" y="11725"/>
                  <a:pt x="5006" y="11712"/>
                </a:cubicBezTo>
                <a:cubicBezTo>
                  <a:pt x="4995" y="11707"/>
                  <a:pt x="4986" y="11702"/>
                  <a:pt x="4976" y="11697"/>
                </a:cubicBezTo>
                <a:cubicBezTo>
                  <a:pt x="4977" y="11688"/>
                  <a:pt x="4974" y="11681"/>
                  <a:pt x="4966" y="11672"/>
                </a:cubicBezTo>
                <a:lnTo>
                  <a:pt x="4950" y="11658"/>
                </a:lnTo>
                <a:cubicBezTo>
                  <a:pt x="4943" y="11650"/>
                  <a:pt x="4934" y="11647"/>
                  <a:pt x="4926" y="11647"/>
                </a:cubicBezTo>
                <a:close/>
                <a:moveTo>
                  <a:pt x="20961" y="11745"/>
                </a:moveTo>
                <a:cubicBezTo>
                  <a:pt x="20914" y="11745"/>
                  <a:pt x="20914" y="11816"/>
                  <a:pt x="20961" y="11816"/>
                </a:cubicBezTo>
                <a:cubicBezTo>
                  <a:pt x="21007" y="11816"/>
                  <a:pt x="21007" y="11745"/>
                  <a:pt x="20961" y="11745"/>
                </a:cubicBezTo>
                <a:close/>
                <a:moveTo>
                  <a:pt x="9494" y="11708"/>
                </a:moveTo>
                <a:cubicBezTo>
                  <a:pt x="9485" y="11708"/>
                  <a:pt x="9476" y="11714"/>
                  <a:pt x="9476" y="11726"/>
                </a:cubicBezTo>
                <a:lnTo>
                  <a:pt x="9476" y="11800"/>
                </a:lnTo>
                <a:cubicBezTo>
                  <a:pt x="9476" y="11812"/>
                  <a:pt x="9485" y="11817"/>
                  <a:pt x="9494" y="11817"/>
                </a:cubicBezTo>
                <a:cubicBezTo>
                  <a:pt x="9502" y="11817"/>
                  <a:pt x="9511" y="11812"/>
                  <a:pt x="9511" y="11800"/>
                </a:cubicBezTo>
                <a:lnTo>
                  <a:pt x="9511" y="11726"/>
                </a:lnTo>
                <a:cubicBezTo>
                  <a:pt x="9511" y="11714"/>
                  <a:pt x="9502" y="11708"/>
                  <a:pt x="9494" y="11708"/>
                </a:cubicBezTo>
                <a:close/>
                <a:moveTo>
                  <a:pt x="16708" y="11806"/>
                </a:moveTo>
                <a:cubicBezTo>
                  <a:pt x="16673" y="11806"/>
                  <a:pt x="16660" y="11863"/>
                  <a:pt x="16699" y="11876"/>
                </a:cubicBezTo>
                <a:cubicBezTo>
                  <a:pt x="16715" y="11881"/>
                  <a:pt x="16729" y="11886"/>
                  <a:pt x="16744" y="11891"/>
                </a:cubicBezTo>
                <a:cubicBezTo>
                  <a:pt x="16748" y="11893"/>
                  <a:pt x="16752" y="11894"/>
                  <a:pt x="16756" y="11894"/>
                </a:cubicBezTo>
                <a:cubicBezTo>
                  <a:pt x="16790" y="11894"/>
                  <a:pt x="16803" y="11836"/>
                  <a:pt x="16764" y="11823"/>
                </a:cubicBezTo>
                <a:cubicBezTo>
                  <a:pt x="16748" y="11818"/>
                  <a:pt x="16734" y="11813"/>
                  <a:pt x="16719" y="11807"/>
                </a:cubicBezTo>
                <a:cubicBezTo>
                  <a:pt x="16715" y="11806"/>
                  <a:pt x="16711" y="11806"/>
                  <a:pt x="16708" y="11806"/>
                </a:cubicBezTo>
                <a:close/>
                <a:moveTo>
                  <a:pt x="9058" y="11810"/>
                </a:moveTo>
                <a:cubicBezTo>
                  <a:pt x="9041" y="11810"/>
                  <a:pt x="9023" y="11822"/>
                  <a:pt x="9023" y="11844"/>
                </a:cubicBezTo>
                <a:lnTo>
                  <a:pt x="9023" y="11860"/>
                </a:lnTo>
                <a:cubicBezTo>
                  <a:pt x="9023" y="11882"/>
                  <a:pt x="9040" y="11894"/>
                  <a:pt x="9058" y="11894"/>
                </a:cubicBezTo>
                <a:cubicBezTo>
                  <a:pt x="9075" y="11894"/>
                  <a:pt x="9093" y="11882"/>
                  <a:pt x="9093" y="11860"/>
                </a:cubicBezTo>
                <a:lnTo>
                  <a:pt x="9093" y="11844"/>
                </a:lnTo>
                <a:cubicBezTo>
                  <a:pt x="9093" y="11822"/>
                  <a:pt x="9076" y="11810"/>
                  <a:pt x="9058" y="11810"/>
                </a:cubicBezTo>
                <a:close/>
                <a:moveTo>
                  <a:pt x="19399" y="11846"/>
                </a:moveTo>
                <a:cubicBezTo>
                  <a:pt x="19353" y="11846"/>
                  <a:pt x="19353" y="11916"/>
                  <a:pt x="19399" y="11916"/>
                </a:cubicBezTo>
                <a:cubicBezTo>
                  <a:pt x="19443" y="11916"/>
                  <a:pt x="19443" y="11846"/>
                  <a:pt x="19399" y="11846"/>
                </a:cubicBezTo>
                <a:close/>
                <a:moveTo>
                  <a:pt x="17338" y="11855"/>
                </a:moveTo>
                <a:cubicBezTo>
                  <a:pt x="17294" y="11855"/>
                  <a:pt x="17293" y="11926"/>
                  <a:pt x="17338" y="11926"/>
                </a:cubicBezTo>
                <a:cubicBezTo>
                  <a:pt x="17384" y="11926"/>
                  <a:pt x="17384" y="11855"/>
                  <a:pt x="17338" y="11855"/>
                </a:cubicBezTo>
                <a:close/>
                <a:moveTo>
                  <a:pt x="17624" y="11843"/>
                </a:moveTo>
                <a:cubicBezTo>
                  <a:pt x="17591" y="11843"/>
                  <a:pt x="17569" y="11891"/>
                  <a:pt x="17605" y="11909"/>
                </a:cubicBezTo>
                <a:cubicBezTo>
                  <a:pt x="17616" y="11914"/>
                  <a:pt x="17625" y="11920"/>
                  <a:pt x="17636" y="11925"/>
                </a:cubicBezTo>
                <a:cubicBezTo>
                  <a:pt x="17641" y="11927"/>
                  <a:pt x="17646" y="11928"/>
                  <a:pt x="17651" y="11928"/>
                </a:cubicBezTo>
                <a:cubicBezTo>
                  <a:pt x="17685" y="11928"/>
                  <a:pt x="17708" y="11880"/>
                  <a:pt x="17671" y="11863"/>
                </a:cubicBezTo>
                <a:cubicBezTo>
                  <a:pt x="17661" y="11858"/>
                  <a:pt x="17651" y="11853"/>
                  <a:pt x="17641" y="11847"/>
                </a:cubicBezTo>
                <a:cubicBezTo>
                  <a:pt x="17635" y="11844"/>
                  <a:pt x="17629" y="11843"/>
                  <a:pt x="17624" y="11843"/>
                </a:cubicBezTo>
                <a:close/>
                <a:moveTo>
                  <a:pt x="18772" y="11845"/>
                </a:moveTo>
                <a:cubicBezTo>
                  <a:pt x="18767" y="11845"/>
                  <a:pt x="18761" y="11845"/>
                  <a:pt x="18756" y="11846"/>
                </a:cubicBezTo>
                <a:cubicBezTo>
                  <a:pt x="18716" y="11855"/>
                  <a:pt x="18728" y="11914"/>
                  <a:pt x="18766" y="11915"/>
                </a:cubicBezTo>
                <a:cubicBezTo>
                  <a:pt x="18771" y="11925"/>
                  <a:pt x="18783" y="11930"/>
                  <a:pt x="18795" y="11930"/>
                </a:cubicBezTo>
                <a:cubicBezTo>
                  <a:pt x="18801" y="11930"/>
                  <a:pt x="18808" y="11928"/>
                  <a:pt x="18813" y="11926"/>
                </a:cubicBezTo>
                <a:cubicBezTo>
                  <a:pt x="18831" y="11915"/>
                  <a:pt x="18834" y="11894"/>
                  <a:pt x="18826" y="11878"/>
                </a:cubicBezTo>
                <a:cubicBezTo>
                  <a:pt x="18816" y="11855"/>
                  <a:pt x="18794" y="11845"/>
                  <a:pt x="18772" y="11845"/>
                </a:cubicBezTo>
                <a:close/>
                <a:moveTo>
                  <a:pt x="23538" y="11872"/>
                </a:moveTo>
                <a:cubicBezTo>
                  <a:pt x="23492" y="11872"/>
                  <a:pt x="23492" y="11943"/>
                  <a:pt x="23538" y="11943"/>
                </a:cubicBezTo>
                <a:cubicBezTo>
                  <a:pt x="23584" y="11943"/>
                  <a:pt x="23584" y="11872"/>
                  <a:pt x="23538" y="11872"/>
                </a:cubicBezTo>
                <a:close/>
                <a:moveTo>
                  <a:pt x="21425" y="11852"/>
                </a:moveTo>
                <a:cubicBezTo>
                  <a:pt x="21408" y="11852"/>
                  <a:pt x="21390" y="11864"/>
                  <a:pt x="21390" y="11886"/>
                </a:cubicBezTo>
                <a:lnTo>
                  <a:pt x="21390" y="11916"/>
                </a:lnTo>
                <a:cubicBezTo>
                  <a:pt x="21390" y="11939"/>
                  <a:pt x="21408" y="11951"/>
                  <a:pt x="21425" y="11951"/>
                </a:cubicBezTo>
                <a:cubicBezTo>
                  <a:pt x="21443" y="11951"/>
                  <a:pt x="21460" y="11939"/>
                  <a:pt x="21460" y="11916"/>
                </a:cubicBezTo>
                <a:lnTo>
                  <a:pt x="21460" y="11886"/>
                </a:lnTo>
                <a:cubicBezTo>
                  <a:pt x="21460" y="11864"/>
                  <a:pt x="21443" y="11852"/>
                  <a:pt x="21425" y="11852"/>
                </a:cubicBezTo>
                <a:close/>
                <a:moveTo>
                  <a:pt x="10843" y="11814"/>
                </a:moveTo>
                <a:cubicBezTo>
                  <a:pt x="10837" y="11814"/>
                  <a:pt x="10830" y="11815"/>
                  <a:pt x="10825" y="11818"/>
                </a:cubicBezTo>
                <a:cubicBezTo>
                  <a:pt x="10806" y="11828"/>
                  <a:pt x="10804" y="11849"/>
                  <a:pt x="10811" y="11867"/>
                </a:cubicBezTo>
                <a:cubicBezTo>
                  <a:pt x="10822" y="11891"/>
                  <a:pt x="10832" y="11916"/>
                  <a:pt x="10845" y="11942"/>
                </a:cubicBezTo>
                <a:cubicBezTo>
                  <a:pt x="10850" y="11953"/>
                  <a:pt x="10862" y="11959"/>
                  <a:pt x="10875" y="11959"/>
                </a:cubicBezTo>
                <a:cubicBezTo>
                  <a:pt x="10881" y="11959"/>
                  <a:pt x="10888" y="11957"/>
                  <a:pt x="10893" y="11954"/>
                </a:cubicBezTo>
                <a:cubicBezTo>
                  <a:pt x="10911" y="11944"/>
                  <a:pt x="10914" y="11924"/>
                  <a:pt x="10906" y="11906"/>
                </a:cubicBezTo>
                <a:cubicBezTo>
                  <a:pt x="10895" y="11881"/>
                  <a:pt x="10885" y="11857"/>
                  <a:pt x="10873" y="11832"/>
                </a:cubicBezTo>
                <a:cubicBezTo>
                  <a:pt x="10868" y="11819"/>
                  <a:pt x="10856" y="11814"/>
                  <a:pt x="10843" y="11814"/>
                </a:cubicBezTo>
                <a:close/>
                <a:moveTo>
                  <a:pt x="7390" y="11832"/>
                </a:moveTo>
                <a:cubicBezTo>
                  <a:pt x="7380" y="11832"/>
                  <a:pt x="7371" y="11834"/>
                  <a:pt x="7363" y="11838"/>
                </a:cubicBezTo>
                <a:cubicBezTo>
                  <a:pt x="7337" y="11854"/>
                  <a:pt x="7330" y="11885"/>
                  <a:pt x="7343" y="11911"/>
                </a:cubicBezTo>
                <a:cubicBezTo>
                  <a:pt x="7348" y="11922"/>
                  <a:pt x="7353" y="11931"/>
                  <a:pt x="7359" y="11942"/>
                </a:cubicBezTo>
                <a:cubicBezTo>
                  <a:pt x="7368" y="11959"/>
                  <a:pt x="7386" y="11968"/>
                  <a:pt x="7405" y="11968"/>
                </a:cubicBezTo>
                <a:cubicBezTo>
                  <a:pt x="7414" y="11968"/>
                  <a:pt x="7424" y="11966"/>
                  <a:pt x="7432" y="11961"/>
                </a:cubicBezTo>
                <a:cubicBezTo>
                  <a:pt x="7458" y="11946"/>
                  <a:pt x="7464" y="11914"/>
                  <a:pt x="7452" y="11888"/>
                </a:cubicBezTo>
                <a:cubicBezTo>
                  <a:pt x="7447" y="11879"/>
                  <a:pt x="7441" y="11868"/>
                  <a:pt x="7436" y="11858"/>
                </a:cubicBezTo>
                <a:cubicBezTo>
                  <a:pt x="7427" y="11840"/>
                  <a:pt x="7408" y="11832"/>
                  <a:pt x="7390" y="11832"/>
                </a:cubicBezTo>
                <a:close/>
                <a:moveTo>
                  <a:pt x="14244" y="11906"/>
                </a:moveTo>
                <a:cubicBezTo>
                  <a:pt x="14198" y="11906"/>
                  <a:pt x="14198" y="11977"/>
                  <a:pt x="14244" y="11977"/>
                </a:cubicBezTo>
                <a:cubicBezTo>
                  <a:pt x="14245" y="11977"/>
                  <a:pt x="14245" y="11977"/>
                  <a:pt x="14245" y="11977"/>
                </a:cubicBezTo>
                <a:cubicBezTo>
                  <a:pt x="14289" y="11977"/>
                  <a:pt x="14289" y="11906"/>
                  <a:pt x="14244" y="11906"/>
                </a:cubicBezTo>
                <a:close/>
                <a:moveTo>
                  <a:pt x="15235" y="11909"/>
                </a:moveTo>
                <a:cubicBezTo>
                  <a:pt x="15189" y="11909"/>
                  <a:pt x="15189" y="11979"/>
                  <a:pt x="15235" y="11979"/>
                </a:cubicBezTo>
                <a:cubicBezTo>
                  <a:pt x="15236" y="11979"/>
                  <a:pt x="15236" y="11979"/>
                  <a:pt x="15236" y="11979"/>
                </a:cubicBezTo>
                <a:cubicBezTo>
                  <a:pt x="15282" y="11979"/>
                  <a:pt x="15281" y="11909"/>
                  <a:pt x="15235" y="11909"/>
                </a:cubicBezTo>
                <a:close/>
                <a:moveTo>
                  <a:pt x="4018" y="11829"/>
                </a:moveTo>
                <a:cubicBezTo>
                  <a:pt x="4004" y="11829"/>
                  <a:pt x="3990" y="11837"/>
                  <a:pt x="3985" y="11854"/>
                </a:cubicBezTo>
                <a:cubicBezTo>
                  <a:pt x="3973" y="11901"/>
                  <a:pt x="3965" y="11949"/>
                  <a:pt x="3965" y="11998"/>
                </a:cubicBezTo>
                <a:cubicBezTo>
                  <a:pt x="3965" y="12021"/>
                  <a:pt x="3983" y="12032"/>
                  <a:pt x="4001" y="12032"/>
                </a:cubicBezTo>
                <a:cubicBezTo>
                  <a:pt x="4019" y="12032"/>
                  <a:pt x="4037" y="12021"/>
                  <a:pt x="4037" y="11998"/>
                </a:cubicBezTo>
                <a:cubicBezTo>
                  <a:pt x="4038" y="11956"/>
                  <a:pt x="4043" y="11914"/>
                  <a:pt x="4053" y="11873"/>
                </a:cubicBezTo>
                <a:cubicBezTo>
                  <a:pt x="4062" y="11846"/>
                  <a:pt x="4039" y="11829"/>
                  <a:pt x="4018" y="11829"/>
                </a:cubicBezTo>
                <a:close/>
                <a:moveTo>
                  <a:pt x="14454" y="11968"/>
                </a:moveTo>
                <a:cubicBezTo>
                  <a:pt x="14408" y="11968"/>
                  <a:pt x="14408" y="12038"/>
                  <a:pt x="14454" y="12038"/>
                </a:cubicBezTo>
                <a:cubicBezTo>
                  <a:pt x="14499" y="12038"/>
                  <a:pt x="14499" y="11968"/>
                  <a:pt x="14454" y="11968"/>
                </a:cubicBezTo>
                <a:close/>
                <a:moveTo>
                  <a:pt x="10126" y="11945"/>
                </a:moveTo>
                <a:cubicBezTo>
                  <a:pt x="10108" y="11945"/>
                  <a:pt x="10088" y="11955"/>
                  <a:pt x="10078" y="11972"/>
                </a:cubicBezTo>
                <a:cubicBezTo>
                  <a:pt x="10062" y="11998"/>
                  <a:pt x="10073" y="12029"/>
                  <a:pt x="10098" y="12045"/>
                </a:cubicBezTo>
                <a:cubicBezTo>
                  <a:pt x="10114" y="12056"/>
                  <a:pt x="10128" y="12064"/>
                  <a:pt x="10143" y="12075"/>
                </a:cubicBezTo>
                <a:cubicBezTo>
                  <a:pt x="10151" y="12080"/>
                  <a:pt x="10159" y="12082"/>
                  <a:pt x="10168" y="12082"/>
                </a:cubicBezTo>
                <a:cubicBezTo>
                  <a:pt x="10187" y="12082"/>
                  <a:pt x="10207" y="12072"/>
                  <a:pt x="10216" y="12056"/>
                </a:cubicBezTo>
                <a:cubicBezTo>
                  <a:pt x="10230" y="12030"/>
                  <a:pt x="10220" y="11998"/>
                  <a:pt x="10197" y="11982"/>
                </a:cubicBezTo>
                <a:cubicBezTo>
                  <a:pt x="10181" y="11972"/>
                  <a:pt x="10166" y="11963"/>
                  <a:pt x="10151" y="11952"/>
                </a:cubicBezTo>
                <a:cubicBezTo>
                  <a:pt x="10144" y="11947"/>
                  <a:pt x="10135" y="11945"/>
                  <a:pt x="10126" y="11945"/>
                </a:cubicBezTo>
                <a:close/>
                <a:moveTo>
                  <a:pt x="1883" y="12017"/>
                </a:moveTo>
                <a:cubicBezTo>
                  <a:pt x="1837" y="12017"/>
                  <a:pt x="1837" y="12088"/>
                  <a:pt x="1883" y="12088"/>
                </a:cubicBezTo>
                <a:lnTo>
                  <a:pt x="1899" y="12088"/>
                </a:lnTo>
                <a:cubicBezTo>
                  <a:pt x="1944" y="12088"/>
                  <a:pt x="1944" y="12017"/>
                  <a:pt x="1899" y="12017"/>
                </a:cubicBezTo>
                <a:close/>
                <a:moveTo>
                  <a:pt x="17578" y="12036"/>
                </a:moveTo>
                <a:cubicBezTo>
                  <a:pt x="17532" y="12036"/>
                  <a:pt x="17532" y="12106"/>
                  <a:pt x="17578" y="12106"/>
                </a:cubicBezTo>
                <a:cubicBezTo>
                  <a:pt x="17624" y="12106"/>
                  <a:pt x="17625" y="12036"/>
                  <a:pt x="17578" y="12036"/>
                </a:cubicBezTo>
                <a:close/>
                <a:moveTo>
                  <a:pt x="3281" y="11959"/>
                </a:moveTo>
                <a:cubicBezTo>
                  <a:pt x="3254" y="11959"/>
                  <a:pt x="3227" y="11976"/>
                  <a:pt x="3227" y="12011"/>
                </a:cubicBezTo>
                <a:lnTo>
                  <a:pt x="3227" y="12056"/>
                </a:lnTo>
                <a:cubicBezTo>
                  <a:pt x="3227" y="12090"/>
                  <a:pt x="3254" y="12108"/>
                  <a:pt x="3281" y="12108"/>
                </a:cubicBezTo>
                <a:cubicBezTo>
                  <a:pt x="3308" y="12108"/>
                  <a:pt x="3335" y="12090"/>
                  <a:pt x="3335" y="12056"/>
                </a:cubicBezTo>
                <a:lnTo>
                  <a:pt x="3335" y="12011"/>
                </a:lnTo>
                <a:cubicBezTo>
                  <a:pt x="3335" y="11977"/>
                  <a:pt x="3308" y="11959"/>
                  <a:pt x="3281" y="11959"/>
                </a:cubicBezTo>
                <a:close/>
                <a:moveTo>
                  <a:pt x="20133" y="12043"/>
                </a:moveTo>
                <a:cubicBezTo>
                  <a:pt x="20087" y="12043"/>
                  <a:pt x="20087" y="12114"/>
                  <a:pt x="20133" y="12114"/>
                </a:cubicBezTo>
                <a:lnTo>
                  <a:pt x="20149" y="12114"/>
                </a:lnTo>
                <a:cubicBezTo>
                  <a:pt x="20193" y="12114"/>
                  <a:pt x="20195" y="12043"/>
                  <a:pt x="20149" y="12043"/>
                </a:cubicBezTo>
                <a:close/>
                <a:moveTo>
                  <a:pt x="5626" y="11994"/>
                </a:moveTo>
                <a:cubicBezTo>
                  <a:pt x="5585" y="11994"/>
                  <a:pt x="5548" y="12047"/>
                  <a:pt x="5586" y="12084"/>
                </a:cubicBezTo>
                <a:cubicBezTo>
                  <a:pt x="5591" y="12090"/>
                  <a:pt x="5597" y="12095"/>
                  <a:pt x="5602" y="12100"/>
                </a:cubicBezTo>
                <a:cubicBezTo>
                  <a:pt x="5613" y="12111"/>
                  <a:pt x="5625" y="12115"/>
                  <a:pt x="5637" y="12115"/>
                </a:cubicBezTo>
                <a:cubicBezTo>
                  <a:pt x="5678" y="12115"/>
                  <a:pt x="5714" y="12063"/>
                  <a:pt x="5677" y="12025"/>
                </a:cubicBezTo>
                <a:lnTo>
                  <a:pt x="5661" y="12010"/>
                </a:lnTo>
                <a:cubicBezTo>
                  <a:pt x="5650" y="11999"/>
                  <a:pt x="5638" y="11994"/>
                  <a:pt x="5626" y="11994"/>
                </a:cubicBezTo>
                <a:close/>
                <a:moveTo>
                  <a:pt x="3642" y="12021"/>
                </a:moveTo>
                <a:cubicBezTo>
                  <a:pt x="3615" y="12021"/>
                  <a:pt x="3591" y="12056"/>
                  <a:pt x="3617" y="12082"/>
                </a:cubicBezTo>
                <a:cubicBezTo>
                  <a:pt x="3627" y="12092"/>
                  <a:pt x="3638" y="12101"/>
                  <a:pt x="3646" y="12111"/>
                </a:cubicBezTo>
                <a:cubicBezTo>
                  <a:pt x="3653" y="12118"/>
                  <a:pt x="3662" y="12121"/>
                  <a:pt x="3670" y="12121"/>
                </a:cubicBezTo>
                <a:cubicBezTo>
                  <a:pt x="3698" y="12121"/>
                  <a:pt x="3722" y="12086"/>
                  <a:pt x="3696" y="12062"/>
                </a:cubicBezTo>
                <a:cubicBezTo>
                  <a:pt x="3686" y="12052"/>
                  <a:pt x="3675" y="12042"/>
                  <a:pt x="3666" y="12032"/>
                </a:cubicBezTo>
                <a:cubicBezTo>
                  <a:pt x="3659" y="12024"/>
                  <a:pt x="3650" y="12021"/>
                  <a:pt x="3642" y="12021"/>
                </a:cubicBezTo>
                <a:close/>
                <a:moveTo>
                  <a:pt x="11778" y="11979"/>
                </a:moveTo>
                <a:cubicBezTo>
                  <a:pt x="11754" y="11979"/>
                  <a:pt x="11733" y="11995"/>
                  <a:pt x="11726" y="12017"/>
                </a:cubicBezTo>
                <a:cubicBezTo>
                  <a:pt x="11721" y="12033"/>
                  <a:pt x="11716" y="12047"/>
                  <a:pt x="11710" y="12062"/>
                </a:cubicBezTo>
                <a:cubicBezTo>
                  <a:pt x="11701" y="12089"/>
                  <a:pt x="11721" y="12121"/>
                  <a:pt x="11747" y="12127"/>
                </a:cubicBezTo>
                <a:cubicBezTo>
                  <a:pt x="11752" y="12128"/>
                  <a:pt x="11756" y="12129"/>
                  <a:pt x="11761" y="12129"/>
                </a:cubicBezTo>
                <a:cubicBezTo>
                  <a:pt x="11784" y="12129"/>
                  <a:pt x="11805" y="12112"/>
                  <a:pt x="11812" y="12090"/>
                </a:cubicBezTo>
                <a:cubicBezTo>
                  <a:pt x="11817" y="12075"/>
                  <a:pt x="11822" y="12061"/>
                  <a:pt x="11828" y="12046"/>
                </a:cubicBezTo>
                <a:cubicBezTo>
                  <a:pt x="11837" y="12020"/>
                  <a:pt x="11817" y="11989"/>
                  <a:pt x="11791" y="11980"/>
                </a:cubicBezTo>
                <a:cubicBezTo>
                  <a:pt x="11787" y="11979"/>
                  <a:pt x="11782" y="11979"/>
                  <a:pt x="11778" y="11979"/>
                </a:cubicBezTo>
                <a:close/>
                <a:moveTo>
                  <a:pt x="20343" y="12059"/>
                </a:moveTo>
                <a:cubicBezTo>
                  <a:pt x="20297" y="12059"/>
                  <a:pt x="20298" y="12130"/>
                  <a:pt x="20344" y="12130"/>
                </a:cubicBezTo>
                <a:cubicBezTo>
                  <a:pt x="20390" y="12130"/>
                  <a:pt x="20390" y="12059"/>
                  <a:pt x="20344" y="12059"/>
                </a:cubicBezTo>
                <a:cubicBezTo>
                  <a:pt x="20343" y="12059"/>
                  <a:pt x="20343" y="12059"/>
                  <a:pt x="20343" y="12059"/>
                </a:cubicBezTo>
                <a:close/>
                <a:moveTo>
                  <a:pt x="8261" y="12047"/>
                </a:moveTo>
                <a:cubicBezTo>
                  <a:pt x="8243" y="12047"/>
                  <a:pt x="8225" y="12059"/>
                  <a:pt x="8225" y="12082"/>
                </a:cubicBezTo>
                <a:lnTo>
                  <a:pt x="8226" y="12098"/>
                </a:lnTo>
                <a:cubicBezTo>
                  <a:pt x="8225" y="12120"/>
                  <a:pt x="8242" y="12131"/>
                  <a:pt x="8260" y="12131"/>
                </a:cubicBezTo>
                <a:cubicBezTo>
                  <a:pt x="8278" y="12131"/>
                  <a:pt x="8296" y="12120"/>
                  <a:pt x="8296" y="12098"/>
                </a:cubicBezTo>
                <a:lnTo>
                  <a:pt x="8296" y="12082"/>
                </a:lnTo>
                <a:cubicBezTo>
                  <a:pt x="8296" y="12059"/>
                  <a:pt x="8278" y="12047"/>
                  <a:pt x="8261" y="12047"/>
                </a:cubicBezTo>
                <a:close/>
                <a:moveTo>
                  <a:pt x="13579" y="12062"/>
                </a:moveTo>
                <a:cubicBezTo>
                  <a:pt x="13533" y="12062"/>
                  <a:pt x="13533" y="12132"/>
                  <a:pt x="13579" y="12132"/>
                </a:cubicBezTo>
                <a:lnTo>
                  <a:pt x="13609" y="12132"/>
                </a:lnTo>
                <a:cubicBezTo>
                  <a:pt x="13655" y="12132"/>
                  <a:pt x="13655" y="12062"/>
                  <a:pt x="13609" y="12062"/>
                </a:cubicBezTo>
                <a:close/>
                <a:moveTo>
                  <a:pt x="9001" y="12056"/>
                </a:moveTo>
                <a:cubicBezTo>
                  <a:pt x="8979" y="12056"/>
                  <a:pt x="8956" y="12062"/>
                  <a:pt x="8935" y="12073"/>
                </a:cubicBezTo>
                <a:cubicBezTo>
                  <a:pt x="8900" y="12090"/>
                  <a:pt x="8922" y="12138"/>
                  <a:pt x="8955" y="12138"/>
                </a:cubicBezTo>
                <a:cubicBezTo>
                  <a:pt x="8960" y="12138"/>
                  <a:pt x="8965" y="12137"/>
                  <a:pt x="8971" y="12134"/>
                </a:cubicBezTo>
                <a:cubicBezTo>
                  <a:pt x="8980" y="12130"/>
                  <a:pt x="8990" y="12127"/>
                  <a:pt x="8999" y="12127"/>
                </a:cubicBezTo>
                <a:cubicBezTo>
                  <a:pt x="9010" y="12127"/>
                  <a:pt x="9020" y="12130"/>
                  <a:pt x="9032" y="12135"/>
                </a:cubicBezTo>
                <a:cubicBezTo>
                  <a:pt x="9035" y="12137"/>
                  <a:pt x="9038" y="12137"/>
                  <a:pt x="9042" y="12137"/>
                </a:cubicBezTo>
                <a:cubicBezTo>
                  <a:pt x="9057" y="12137"/>
                  <a:pt x="9072" y="12124"/>
                  <a:pt x="9076" y="12110"/>
                </a:cubicBezTo>
                <a:cubicBezTo>
                  <a:pt x="9082" y="12089"/>
                  <a:pt x="9068" y="12074"/>
                  <a:pt x="9052" y="12066"/>
                </a:cubicBezTo>
                <a:cubicBezTo>
                  <a:pt x="9035" y="12059"/>
                  <a:pt x="9018" y="12056"/>
                  <a:pt x="9001" y="12056"/>
                </a:cubicBezTo>
                <a:close/>
                <a:moveTo>
                  <a:pt x="17158" y="11987"/>
                </a:moveTo>
                <a:cubicBezTo>
                  <a:pt x="17112" y="11987"/>
                  <a:pt x="17082" y="12057"/>
                  <a:pt x="17131" y="12087"/>
                </a:cubicBezTo>
                <a:cubicBezTo>
                  <a:pt x="17155" y="12103"/>
                  <a:pt x="17180" y="12117"/>
                  <a:pt x="17205" y="12131"/>
                </a:cubicBezTo>
                <a:cubicBezTo>
                  <a:pt x="17214" y="12137"/>
                  <a:pt x="17224" y="12139"/>
                  <a:pt x="17232" y="12139"/>
                </a:cubicBezTo>
                <a:cubicBezTo>
                  <a:pt x="17279" y="12139"/>
                  <a:pt x="17310" y="12069"/>
                  <a:pt x="17259" y="12040"/>
                </a:cubicBezTo>
                <a:cubicBezTo>
                  <a:pt x="17235" y="12024"/>
                  <a:pt x="17210" y="12010"/>
                  <a:pt x="17185" y="11995"/>
                </a:cubicBezTo>
                <a:cubicBezTo>
                  <a:pt x="17176" y="11989"/>
                  <a:pt x="17167" y="11987"/>
                  <a:pt x="17158" y="11987"/>
                </a:cubicBezTo>
                <a:close/>
                <a:moveTo>
                  <a:pt x="696" y="12104"/>
                </a:moveTo>
                <a:cubicBezTo>
                  <a:pt x="650" y="12104"/>
                  <a:pt x="650" y="12174"/>
                  <a:pt x="696" y="12174"/>
                </a:cubicBezTo>
                <a:cubicBezTo>
                  <a:pt x="742" y="12174"/>
                  <a:pt x="742" y="12104"/>
                  <a:pt x="696" y="12104"/>
                </a:cubicBezTo>
                <a:close/>
                <a:moveTo>
                  <a:pt x="19746" y="12087"/>
                </a:moveTo>
                <a:cubicBezTo>
                  <a:pt x="19722" y="12087"/>
                  <a:pt x="19698" y="12113"/>
                  <a:pt x="19713" y="12141"/>
                </a:cubicBezTo>
                <a:cubicBezTo>
                  <a:pt x="19718" y="12150"/>
                  <a:pt x="19723" y="12158"/>
                  <a:pt x="19729" y="12171"/>
                </a:cubicBezTo>
                <a:cubicBezTo>
                  <a:pt x="19735" y="12183"/>
                  <a:pt x="19746" y="12189"/>
                  <a:pt x="19756" y="12189"/>
                </a:cubicBezTo>
                <a:cubicBezTo>
                  <a:pt x="19780" y="12189"/>
                  <a:pt x="19804" y="12163"/>
                  <a:pt x="19789" y="12135"/>
                </a:cubicBezTo>
                <a:cubicBezTo>
                  <a:pt x="19784" y="12125"/>
                  <a:pt x="19779" y="12115"/>
                  <a:pt x="19774" y="12105"/>
                </a:cubicBezTo>
                <a:cubicBezTo>
                  <a:pt x="19767" y="12092"/>
                  <a:pt x="19757" y="12087"/>
                  <a:pt x="19746" y="12087"/>
                </a:cubicBezTo>
                <a:close/>
                <a:moveTo>
                  <a:pt x="6774" y="12090"/>
                </a:moveTo>
                <a:cubicBezTo>
                  <a:pt x="6756" y="12090"/>
                  <a:pt x="6737" y="12102"/>
                  <a:pt x="6736" y="12125"/>
                </a:cubicBezTo>
                <a:cubicBezTo>
                  <a:pt x="6734" y="12162"/>
                  <a:pt x="6759" y="12193"/>
                  <a:pt x="6794" y="12203"/>
                </a:cubicBezTo>
                <a:cubicBezTo>
                  <a:pt x="6797" y="12204"/>
                  <a:pt x="6801" y="12205"/>
                  <a:pt x="6804" y="12205"/>
                </a:cubicBezTo>
                <a:cubicBezTo>
                  <a:pt x="6840" y="12205"/>
                  <a:pt x="6853" y="12146"/>
                  <a:pt x="6813" y="12134"/>
                </a:cubicBezTo>
                <a:cubicBezTo>
                  <a:pt x="6807" y="12131"/>
                  <a:pt x="6808" y="12129"/>
                  <a:pt x="6808" y="12125"/>
                </a:cubicBezTo>
                <a:cubicBezTo>
                  <a:pt x="6809" y="12102"/>
                  <a:pt x="6791" y="12090"/>
                  <a:pt x="6774" y="12090"/>
                </a:cubicBezTo>
                <a:close/>
                <a:moveTo>
                  <a:pt x="24454" y="12163"/>
                </a:moveTo>
                <a:cubicBezTo>
                  <a:pt x="24441" y="12163"/>
                  <a:pt x="24428" y="12181"/>
                  <a:pt x="24441" y="12193"/>
                </a:cubicBezTo>
                <a:lnTo>
                  <a:pt x="24456" y="12209"/>
                </a:lnTo>
                <a:cubicBezTo>
                  <a:pt x="24460" y="12212"/>
                  <a:pt x="24464" y="12214"/>
                  <a:pt x="24468" y="12214"/>
                </a:cubicBezTo>
                <a:cubicBezTo>
                  <a:pt x="24481" y="12214"/>
                  <a:pt x="24494" y="12196"/>
                  <a:pt x="24482" y="12184"/>
                </a:cubicBezTo>
                <a:lnTo>
                  <a:pt x="24466" y="12168"/>
                </a:lnTo>
                <a:cubicBezTo>
                  <a:pt x="24462" y="12164"/>
                  <a:pt x="24458" y="12163"/>
                  <a:pt x="24454" y="12163"/>
                </a:cubicBezTo>
                <a:close/>
                <a:moveTo>
                  <a:pt x="6631" y="12117"/>
                </a:moveTo>
                <a:cubicBezTo>
                  <a:pt x="6561" y="12117"/>
                  <a:pt x="6561" y="12224"/>
                  <a:pt x="6631" y="12224"/>
                </a:cubicBezTo>
                <a:cubicBezTo>
                  <a:pt x="6699" y="12224"/>
                  <a:pt x="6699" y="12119"/>
                  <a:pt x="6631" y="12117"/>
                </a:cubicBezTo>
                <a:close/>
                <a:moveTo>
                  <a:pt x="5419" y="12160"/>
                </a:moveTo>
                <a:cubicBezTo>
                  <a:pt x="5374" y="12160"/>
                  <a:pt x="5375" y="12231"/>
                  <a:pt x="5421" y="12231"/>
                </a:cubicBezTo>
                <a:lnTo>
                  <a:pt x="5451" y="12231"/>
                </a:lnTo>
                <a:cubicBezTo>
                  <a:pt x="5497" y="12231"/>
                  <a:pt x="5497" y="12161"/>
                  <a:pt x="5451" y="12161"/>
                </a:cubicBezTo>
                <a:lnTo>
                  <a:pt x="5421" y="12161"/>
                </a:lnTo>
                <a:cubicBezTo>
                  <a:pt x="5420" y="12160"/>
                  <a:pt x="5419" y="12160"/>
                  <a:pt x="5419" y="12160"/>
                </a:cubicBezTo>
                <a:close/>
                <a:moveTo>
                  <a:pt x="19098" y="12067"/>
                </a:moveTo>
                <a:cubicBezTo>
                  <a:pt x="19057" y="12067"/>
                  <a:pt x="19020" y="12120"/>
                  <a:pt x="19058" y="12157"/>
                </a:cubicBezTo>
                <a:cubicBezTo>
                  <a:pt x="19082" y="12183"/>
                  <a:pt x="19107" y="12208"/>
                  <a:pt x="19133" y="12234"/>
                </a:cubicBezTo>
                <a:cubicBezTo>
                  <a:pt x="19144" y="12245"/>
                  <a:pt x="19156" y="12249"/>
                  <a:pt x="19168" y="12249"/>
                </a:cubicBezTo>
                <a:cubicBezTo>
                  <a:pt x="19209" y="12249"/>
                  <a:pt x="19246" y="12196"/>
                  <a:pt x="19208" y="12158"/>
                </a:cubicBezTo>
                <a:cubicBezTo>
                  <a:pt x="19184" y="12134"/>
                  <a:pt x="19159" y="12108"/>
                  <a:pt x="19134" y="12083"/>
                </a:cubicBezTo>
                <a:cubicBezTo>
                  <a:pt x="19123" y="12072"/>
                  <a:pt x="19110" y="12067"/>
                  <a:pt x="19098" y="12067"/>
                </a:cubicBezTo>
                <a:close/>
                <a:moveTo>
                  <a:pt x="12978" y="12165"/>
                </a:moveTo>
                <a:cubicBezTo>
                  <a:pt x="12960" y="12165"/>
                  <a:pt x="12942" y="12176"/>
                  <a:pt x="12942" y="12199"/>
                </a:cubicBezTo>
                <a:lnTo>
                  <a:pt x="12942" y="12215"/>
                </a:lnTo>
                <a:cubicBezTo>
                  <a:pt x="12942" y="12238"/>
                  <a:pt x="12960" y="12250"/>
                  <a:pt x="12978" y="12250"/>
                </a:cubicBezTo>
                <a:cubicBezTo>
                  <a:pt x="12996" y="12250"/>
                  <a:pt x="13014" y="12238"/>
                  <a:pt x="13014" y="12215"/>
                </a:cubicBezTo>
                <a:lnTo>
                  <a:pt x="13014" y="12199"/>
                </a:lnTo>
                <a:cubicBezTo>
                  <a:pt x="13014" y="12176"/>
                  <a:pt x="12996" y="12165"/>
                  <a:pt x="12978" y="12165"/>
                </a:cubicBezTo>
                <a:close/>
                <a:moveTo>
                  <a:pt x="24003" y="12189"/>
                </a:moveTo>
                <a:cubicBezTo>
                  <a:pt x="23957" y="12189"/>
                  <a:pt x="23957" y="12260"/>
                  <a:pt x="24003" y="12260"/>
                </a:cubicBezTo>
                <a:cubicBezTo>
                  <a:pt x="24048" y="12260"/>
                  <a:pt x="24048" y="12189"/>
                  <a:pt x="24003" y="12189"/>
                </a:cubicBezTo>
                <a:close/>
                <a:moveTo>
                  <a:pt x="5752" y="12190"/>
                </a:moveTo>
                <a:cubicBezTo>
                  <a:pt x="5707" y="12190"/>
                  <a:pt x="5707" y="12261"/>
                  <a:pt x="5752" y="12261"/>
                </a:cubicBezTo>
                <a:lnTo>
                  <a:pt x="5782" y="12261"/>
                </a:lnTo>
                <a:cubicBezTo>
                  <a:pt x="5782" y="12261"/>
                  <a:pt x="5783" y="12261"/>
                  <a:pt x="5783" y="12261"/>
                </a:cubicBezTo>
                <a:cubicBezTo>
                  <a:pt x="5827" y="12261"/>
                  <a:pt x="5828" y="12190"/>
                  <a:pt x="5782" y="12190"/>
                </a:cubicBezTo>
                <a:close/>
                <a:moveTo>
                  <a:pt x="16185" y="12121"/>
                </a:moveTo>
                <a:cubicBezTo>
                  <a:pt x="16144" y="12121"/>
                  <a:pt x="16107" y="12174"/>
                  <a:pt x="16144" y="12211"/>
                </a:cubicBezTo>
                <a:lnTo>
                  <a:pt x="16189" y="12256"/>
                </a:lnTo>
                <a:cubicBezTo>
                  <a:pt x="16200" y="12267"/>
                  <a:pt x="16212" y="12271"/>
                  <a:pt x="16224" y="12271"/>
                </a:cubicBezTo>
                <a:cubicBezTo>
                  <a:pt x="16265" y="12271"/>
                  <a:pt x="16302" y="12219"/>
                  <a:pt x="16264" y="12181"/>
                </a:cubicBezTo>
                <a:lnTo>
                  <a:pt x="16220" y="12136"/>
                </a:lnTo>
                <a:cubicBezTo>
                  <a:pt x="16209" y="12125"/>
                  <a:pt x="16197" y="12121"/>
                  <a:pt x="16185" y="12121"/>
                </a:cubicBezTo>
                <a:close/>
                <a:moveTo>
                  <a:pt x="4850" y="12203"/>
                </a:moveTo>
                <a:cubicBezTo>
                  <a:pt x="4804" y="12203"/>
                  <a:pt x="4804" y="12274"/>
                  <a:pt x="4850" y="12274"/>
                </a:cubicBezTo>
                <a:cubicBezTo>
                  <a:pt x="4850" y="12274"/>
                  <a:pt x="4851" y="12274"/>
                  <a:pt x="4852" y="12274"/>
                </a:cubicBezTo>
                <a:cubicBezTo>
                  <a:pt x="4896" y="12274"/>
                  <a:pt x="4895" y="12203"/>
                  <a:pt x="4850" y="12203"/>
                </a:cubicBezTo>
                <a:close/>
                <a:moveTo>
                  <a:pt x="4985" y="12234"/>
                </a:moveTo>
                <a:cubicBezTo>
                  <a:pt x="4940" y="12234"/>
                  <a:pt x="4939" y="12304"/>
                  <a:pt x="4985" y="12304"/>
                </a:cubicBezTo>
                <a:cubicBezTo>
                  <a:pt x="5031" y="12304"/>
                  <a:pt x="5031" y="12234"/>
                  <a:pt x="4985" y="12234"/>
                </a:cubicBezTo>
                <a:close/>
                <a:moveTo>
                  <a:pt x="24845" y="12284"/>
                </a:moveTo>
                <a:cubicBezTo>
                  <a:pt x="24832" y="12284"/>
                  <a:pt x="24819" y="12302"/>
                  <a:pt x="24831" y="12315"/>
                </a:cubicBezTo>
                <a:lnTo>
                  <a:pt x="24847" y="12330"/>
                </a:lnTo>
                <a:cubicBezTo>
                  <a:pt x="24851" y="12334"/>
                  <a:pt x="24855" y="12335"/>
                  <a:pt x="24859" y="12335"/>
                </a:cubicBezTo>
                <a:cubicBezTo>
                  <a:pt x="24872" y="12335"/>
                  <a:pt x="24885" y="12317"/>
                  <a:pt x="24872" y="12305"/>
                </a:cubicBezTo>
                <a:cubicBezTo>
                  <a:pt x="24867" y="12299"/>
                  <a:pt x="24862" y="12295"/>
                  <a:pt x="24857" y="12289"/>
                </a:cubicBezTo>
                <a:cubicBezTo>
                  <a:pt x="24853" y="12286"/>
                  <a:pt x="24849" y="12284"/>
                  <a:pt x="24845" y="12284"/>
                </a:cubicBezTo>
                <a:close/>
                <a:moveTo>
                  <a:pt x="9433" y="12264"/>
                </a:moveTo>
                <a:cubicBezTo>
                  <a:pt x="9419" y="12264"/>
                  <a:pt x="9406" y="12282"/>
                  <a:pt x="9420" y="12294"/>
                </a:cubicBezTo>
                <a:cubicBezTo>
                  <a:pt x="9427" y="12300"/>
                  <a:pt x="9425" y="12307"/>
                  <a:pt x="9418" y="12312"/>
                </a:cubicBezTo>
                <a:cubicBezTo>
                  <a:pt x="9404" y="12323"/>
                  <a:pt x="9417" y="12341"/>
                  <a:pt x="9432" y="12341"/>
                </a:cubicBezTo>
                <a:cubicBezTo>
                  <a:pt x="9436" y="12341"/>
                  <a:pt x="9440" y="12340"/>
                  <a:pt x="9443" y="12337"/>
                </a:cubicBezTo>
                <a:cubicBezTo>
                  <a:pt x="9464" y="12320"/>
                  <a:pt x="9464" y="12287"/>
                  <a:pt x="9444" y="12268"/>
                </a:cubicBezTo>
                <a:cubicBezTo>
                  <a:pt x="9441" y="12265"/>
                  <a:pt x="9437" y="12264"/>
                  <a:pt x="9433" y="12264"/>
                </a:cubicBezTo>
                <a:close/>
                <a:moveTo>
                  <a:pt x="16692" y="12245"/>
                </a:moveTo>
                <a:cubicBezTo>
                  <a:pt x="16674" y="12245"/>
                  <a:pt x="16656" y="12256"/>
                  <a:pt x="16656" y="12279"/>
                </a:cubicBezTo>
                <a:lnTo>
                  <a:pt x="16656" y="12309"/>
                </a:lnTo>
                <a:cubicBezTo>
                  <a:pt x="16656" y="12332"/>
                  <a:pt x="16674" y="12344"/>
                  <a:pt x="16692" y="12344"/>
                </a:cubicBezTo>
                <a:cubicBezTo>
                  <a:pt x="16709" y="12344"/>
                  <a:pt x="16727" y="12332"/>
                  <a:pt x="16727" y="12309"/>
                </a:cubicBezTo>
                <a:lnTo>
                  <a:pt x="16727" y="12279"/>
                </a:lnTo>
                <a:cubicBezTo>
                  <a:pt x="16727" y="12256"/>
                  <a:pt x="16709" y="12245"/>
                  <a:pt x="16692" y="12245"/>
                </a:cubicBezTo>
                <a:close/>
                <a:moveTo>
                  <a:pt x="11956" y="12283"/>
                </a:moveTo>
                <a:cubicBezTo>
                  <a:pt x="11910" y="12283"/>
                  <a:pt x="11910" y="12353"/>
                  <a:pt x="11956" y="12353"/>
                </a:cubicBezTo>
                <a:cubicBezTo>
                  <a:pt x="12002" y="12353"/>
                  <a:pt x="12002" y="12283"/>
                  <a:pt x="11956" y="12283"/>
                </a:cubicBezTo>
                <a:close/>
                <a:moveTo>
                  <a:pt x="21303" y="12316"/>
                </a:moveTo>
                <a:cubicBezTo>
                  <a:pt x="21258" y="12316"/>
                  <a:pt x="21258" y="12387"/>
                  <a:pt x="21303" y="12387"/>
                </a:cubicBezTo>
                <a:cubicBezTo>
                  <a:pt x="21303" y="12387"/>
                  <a:pt x="21304" y="12387"/>
                  <a:pt x="21304" y="12387"/>
                </a:cubicBezTo>
                <a:cubicBezTo>
                  <a:pt x="21349" y="12387"/>
                  <a:pt x="21349" y="12316"/>
                  <a:pt x="21303" y="12316"/>
                </a:cubicBezTo>
                <a:close/>
                <a:moveTo>
                  <a:pt x="15262" y="12326"/>
                </a:moveTo>
                <a:cubicBezTo>
                  <a:pt x="15228" y="12326"/>
                  <a:pt x="15218" y="12383"/>
                  <a:pt x="15255" y="12396"/>
                </a:cubicBezTo>
                <a:cubicBezTo>
                  <a:pt x="15269" y="12401"/>
                  <a:pt x="15285" y="12407"/>
                  <a:pt x="15299" y="12413"/>
                </a:cubicBezTo>
                <a:cubicBezTo>
                  <a:pt x="15304" y="12415"/>
                  <a:pt x="15308" y="12416"/>
                  <a:pt x="15312" y="12416"/>
                </a:cubicBezTo>
                <a:cubicBezTo>
                  <a:pt x="15346" y="12416"/>
                  <a:pt x="15358" y="12359"/>
                  <a:pt x="15319" y="12345"/>
                </a:cubicBezTo>
                <a:cubicBezTo>
                  <a:pt x="15305" y="12340"/>
                  <a:pt x="15289" y="12334"/>
                  <a:pt x="15274" y="12328"/>
                </a:cubicBezTo>
                <a:cubicBezTo>
                  <a:pt x="15270" y="12327"/>
                  <a:pt x="15266" y="12326"/>
                  <a:pt x="15262" y="12326"/>
                </a:cubicBezTo>
                <a:close/>
                <a:moveTo>
                  <a:pt x="7703" y="12344"/>
                </a:moveTo>
                <a:cubicBezTo>
                  <a:pt x="7669" y="12344"/>
                  <a:pt x="7656" y="12401"/>
                  <a:pt x="7695" y="12414"/>
                </a:cubicBezTo>
                <a:cubicBezTo>
                  <a:pt x="7711" y="12419"/>
                  <a:pt x="7725" y="12425"/>
                  <a:pt x="7740" y="12430"/>
                </a:cubicBezTo>
                <a:cubicBezTo>
                  <a:pt x="7744" y="12431"/>
                  <a:pt x="7748" y="12432"/>
                  <a:pt x="7752" y="12432"/>
                </a:cubicBezTo>
                <a:cubicBezTo>
                  <a:pt x="7786" y="12432"/>
                  <a:pt x="7798" y="12375"/>
                  <a:pt x="7760" y="12362"/>
                </a:cubicBezTo>
                <a:cubicBezTo>
                  <a:pt x="7744" y="12356"/>
                  <a:pt x="7729" y="12351"/>
                  <a:pt x="7715" y="12346"/>
                </a:cubicBezTo>
                <a:cubicBezTo>
                  <a:pt x="7711" y="12345"/>
                  <a:pt x="7707" y="12344"/>
                  <a:pt x="7703" y="12344"/>
                </a:cubicBezTo>
                <a:close/>
                <a:moveTo>
                  <a:pt x="14948" y="12373"/>
                </a:moveTo>
                <a:cubicBezTo>
                  <a:pt x="14902" y="12373"/>
                  <a:pt x="14902" y="12444"/>
                  <a:pt x="14948" y="12444"/>
                </a:cubicBezTo>
                <a:lnTo>
                  <a:pt x="14964" y="12444"/>
                </a:lnTo>
                <a:cubicBezTo>
                  <a:pt x="14964" y="12444"/>
                  <a:pt x="14965" y="12444"/>
                  <a:pt x="14965" y="12444"/>
                </a:cubicBezTo>
                <a:cubicBezTo>
                  <a:pt x="15010" y="12444"/>
                  <a:pt x="15010" y="12373"/>
                  <a:pt x="14964" y="12373"/>
                </a:cubicBezTo>
                <a:close/>
                <a:moveTo>
                  <a:pt x="10392" y="12384"/>
                </a:moveTo>
                <a:cubicBezTo>
                  <a:pt x="10347" y="12384"/>
                  <a:pt x="10347" y="12455"/>
                  <a:pt x="10392" y="12455"/>
                </a:cubicBezTo>
                <a:cubicBezTo>
                  <a:pt x="10439" y="12455"/>
                  <a:pt x="10439" y="12384"/>
                  <a:pt x="10392" y="12384"/>
                </a:cubicBezTo>
                <a:close/>
                <a:moveTo>
                  <a:pt x="14151" y="12311"/>
                </a:moveTo>
                <a:cubicBezTo>
                  <a:pt x="14142" y="12311"/>
                  <a:pt x="14133" y="12314"/>
                  <a:pt x="14127" y="12321"/>
                </a:cubicBezTo>
                <a:cubicBezTo>
                  <a:pt x="14108" y="12346"/>
                  <a:pt x="14087" y="12371"/>
                  <a:pt x="14067" y="12396"/>
                </a:cubicBezTo>
                <a:cubicBezTo>
                  <a:pt x="14056" y="12412"/>
                  <a:pt x="14053" y="12431"/>
                  <a:pt x="14067" y="12445"/>
                </a:cubicBezTo>
                <a:cubicBezTo>
                  <a:pt x="14074" y="12453"/>
                  <a:pt x="14084" y="12456"/>
                  <a:pt x="14093" y="12456"/>
                </a:cubicBezTo>
                <a:cubicBezTo>
                  <a:pt x="14102" y="12456"/>
                  <a:pt x="14111" y="12453"/>
                  <a:pt x="14117" y="12445"/>
                </a:cubicBezTo>
                <a:cubicBezTo>
                  <a:pt x="14137" y="12420"/>
                  <a:pt x="14157" y="12396"/>
                  <a:pt x="14177" y="12371"/>
                </a:cubicBezTo>
                <a:cubicBezTo>
                  <a:pt x="14189" y="12355"/>
                  <a:pt x="14192" y="12335"/>
                  <a:pt x="14177" y="12321"/>
                </a:cubicBezTo>
                <a:cubicBezTo>
                  <a:pt x="14171" y="12315"/>
                  <a:pt x="14161" y="12311"/>
                  <a:pt x="14151" y="12311"/>
                </a:cubicBezTo>
                <a:close/>
                <a:moveTo>
                  <a:pt x="8334" y="12393"/>
                </a:moveTo>
                <a:cubicBezTo>
                  <a:pt x="8289" y="12393"/>
                  <a:pt x="8289" y="12464"/>
                  <a:pt x="8334" y="12464"/>
                </a:cubicBezTo>
                <a:cubicBezTo>
                  <a:pt x="8380" y="12464"/>
                  <a:pt x="8380" y="12393"/>
                  <a:pt x="8334" y="12393"/>
                </a:cubicBezTo>
                <a:close/>
                <a:moveTo>
                  <a:pt x="8621" y="12379"/>
                </a:moveTo>
                <a:cubicBezTo>
                  <a:pt x="8588" y="12379"/>
                  <a:pt x="8566" y="12427"/>
                  <a:pt x="8603" y="12445"/>
                </a:cubicBezTo>
                <a:cubicBezTo>
                  <a:pt x="8614" y="12451"/>
                  <a:pt x="8622" y="12456"/>
                  <a:pt x="8632" y="12461"/>
                </a:cubicBezTo>
                <a:cubicBezTo>
                  <a:pt x="8638" y="12464"/>
                  <a:pt x="8644" y="12465"/>
                  <a:pt x="8649" y="12465"/>
                </a:cubicBezTo>
                <a:cubicBezTo>
                  <a:pt x="8681" y="12465"/>
                  <a:pt x="8703" y="12417"/>
                  <a:pt x="8668" y="12399"/>
                </a:cubicBezTo>
                <a:cubicBezTo>
                  <a:pt x="8658" y="12394"/>
                  <a:pt x="8648" y="12389"/>
                  <a:pt x="8638" y="12384"/>
                </a:cubicBezTo>
                <a:cubicBezTo>
                  <a:pt x="8632" y="12381"/>
                  <a:pt x="8626" y="12379"/>
                  <a:pt x="8621" y="12379"/>
                </a:cubicBezTo>
                <a:close/>
                <a:moveTo>
                  <a:pt x="9767" y="12382"/>
                </a:moveTo>
                <a:cubicBezTo>
                  <a:pt x="9762" y="12382"/>
                  <a:pt x="9757" y="12383"/>
                  <a:pt x="9752" y="12384"/>
                </a:cubicBezTo>
                <a:cubicBezTo>
                  <a:pt x="9711" y="12393"/>
                  <a:pt x="9724" y="12452"/>
                  <a:pt x="9762" y="12454"/>
                </a:cubicBezTo>
                <a:cubicBezTo>
                  <a:pt x="9767" y="12463"/>
                  <a:pt x="9780" y="12468"/>
                  <a:pt x="9792" y="12468"/>
                </a:cubicBezTo>
                <a:cubicBezTo>
                  <a:pt x="9798" y="12468"/>
                  <a:pt x="9804" y="12467"/>
                  <a:pt x="9809" y="12464"/>
                </a:cubicBezTo>
                <a:cubicBezTo>
                  <a:pt x="9827" y="12454"/>
                  <a:pt x="9830" y="12433"/>
                  <a:pt x="9821" y="12415"/>
                </a:cubicBezTo>
                <a:cubicBezTo>
                  <a:pt x="9812" y="12393"/>
                  <a:pt x="9790" y="12382"/>
                  <a:pt x="9767" y="12382"/>
                </a:cubicBezTo>
                <a:close/>
                <a:moveTo>
                  <a:pt x="3280" y="12333"/>
                </a:moveTo>
                <a:cubicBezTo>
                  <a:pt x="3257" y="12333"/>
                  <a:pt x="3236" y="12350"/>
                  <a:pt x="3229" y="12372"/>
                </a:cubicBezTo>
                <a:cubicBezTo>
                  <a:pt x="3224" y="12388"/>
                  <a:pt x="3218" y="12403"/>
                  <a:pt x="3213" y="12417"/>
                </a:cubicBezTo>
                <a:cubicBezTo>
                  <a:pt x="3204" y="12444"/>
                  <a:pt x="3224" y="12476"/>
                  <a:pt x="3250" y="12482"/>
                </a:cubicBezTo>
                <a:cubicBezTo>
                  <a:pt x="3255" y="12484"/>
                  <a:pt x="3259" y="12484"/>
                  <a:pt x="3264" y="12484"/>
                </a:cubicBezTo>
                <a:cubicBezTo>
                  <a:pt x="3287" y="12484"/>
                  <a:pt x="3307" y="12467"/>
                  <a:pt x="3315" y="12445"/>
                </a:cubicBezTo>
                <a:cubicBezTo>
                  <a:pt x="3320" y="12430"/>
                  <a:pt x="3325" y="12415"/>
                  <a:pt x="3331" y="12401"/>
                </a:cubicBezTo>
                <a:cubicBezTo>
                  <a:pt x="3340" y="12373"/>
                  <a:pt x="3320" y="12342"/>
                  <a:pt x="3294" y="12335"/>
                </a:cubicBezTo>
                <a:cubicBezTo>
                  <a:pt x="3289" y="12334"/>
                  <a:pt x="3285" y="12333"/>
                  <a:pt x="3280" y="12333"/>
                </a:cubicBezTo>
                <a:close/>
                <a:moveTo>
                  <a:pt x="18659" y="12415"/>
                </a:moveTo>
                <a:cubicBezTo>
                  <a:pt x="18614" y="12415"/>
                  <a:pt x="18614" y="12486"/>
                  <a:pt x="18660" y="12486"/>
                </a:cubicBezTo>
                <a:cubicBezTo>
                  <a:pt x="18705" y="12486"/>
                  <a:pt x="18705" y="12415"/>
                  <a:pt x="18660" y="12415"/>
                </a:cubicBezTo>
                <a:cubicBezTo>
                  <a:pt x="18660" y="12415"/>
                  <a:pt x="18659" y="12415"/>
                  <a:pt x="18659" y="12415"/>
                </a:cubicBezTo>
                <a:close/>
                <a:moveTo>
                  <a:pt x="12421" y="12390"/>
                </a:moveTo>
                <a:cubicBezTo>
                  <a:pt x="12404" y="12390"/>
                  <a:pt x="12386" y="12401"/>
                  <a:pt x="12386" y="12425"/>
                </a:cubicBezTo>
                <a:lnTo>
                  <a:pt x="12386" y="12455"/>
                </a:lnTo>
                <a:cubicBezTo>
                  <a:pt x="12386" y="12478"/>
                  <a:pt x="12404" y="12489"/>
                  <a:pt x="12421" y="12489"/>
                </a:cubicBezTo>
                <a:cubicBezTo>
                  <a:pt x="12439" y="12489"/>
                  <a:pt x="12456" y="12478"/>
                  <a:pt x="12456" y="12455"/>
                </a:cubicBezTo>
                <a:lnTo>
                  <a:pt x="12456" y="12425"/>
                </a:lnTo>
                <a:cubicBezTo>
                  <a:pt x="12456" y="12401"/>
                  <a:pt x="12439" y="12390"/>
                  <a:pt x="12421" y="12390"/>
                </a:cubicBezTo>
                <a:close/>
                <a:moveTo>
                  <a:pt x="20735" y="12406"/>
                </a:moveTo>
                <a:cubicBezTo>
                  <a:pt x="20726" y="12406"/>
                  <a:pt x="20716" y="12409"/>
                  <a:pt x="20708" y="12415"/>
                </a:cubicBezTo>
                <a:cubicBezTo>
                  <a:pt x="20703" y="12420"/>
                  <a:pt x="20697" y="12422"/>
                  <a:pt x="20691" y="12422"/>
                </a:cubicBezTo>
                <a:cubicBezTo>
                  <a:pt x="20688" y="12422"/>
                  <a:pt x="20685" y="12421"/>
                  <a:pt x="20682" y="12420"/>
                </a:cubicBezTo>
                <a:cubicBezTo>
                  <a:pt x="20679" y="12420"/>
                  <a:pt x="20676" y="12419"/>
                  <a:pt x="20673" y="12419"/>
                </a:cubicBezTo>
                <a:cubicBezTo>
                  <a:pt x="20634" y="12419"/>
                  <a:pt x="20620" y="12481"/>
                  <a:pt x="20662" y="12488"/>
                </a:cubicBezTo>
                <a:cubicBezTo>
                  <a:pt x="20671" y="12491"/>
                  <a:pt x="20680" y="12492"/>
                  <a:pt x="20689" y="12492"/>
                </a:cubicBezTo>
                <a:cubicBezTo>
                  <a:pt x="20714" y="12492"/>
                  <a:pt x="20736" y="12482"/>
                  <a:pt x="20756" y="12465"/>
                </a:cubicBezTo>
                <a:cubicBezTo>
                  <a:pt x="20771" y="12454"/>
                  <a:pt x="20769" y="12428"/>
                  <a:pt x="20756" y="12415"/>
                </a:cubicBezTo>
                <a:cubicBezTo>
                  <a:pt x="20751" y="12409"/>
                  <a:pt x="20743" y="12406"/>
                  <a:pt x="20735" y="12406"/>
                </a:cubicBezTo>
                <a:close/>
                <a:moveTo>
                  <a:pt x="21994" y="12378"/>
                </a:moveTo>
                <a:cubicBezTo>
                  <a:pt x="21986" y="12378"/>
                  <a:pt x="21978" y="12382"/>
                  <a:pt x="21970" y="12389"/>
                </a:cubicBezTo>
                <a:lnTo>
                  <a:pt x="21925" y="12434"/>
                </a:lnTo>
                <a:cubicBezTo>
                  <a:pt x="21901" y="12459"/>
                  <a:pt x="21925" y="12494"/>
                  <a:pt x="21952" y="12494"/>
                </a:cubicBezTo>
                <a:cubicBezTo>
                  <a:pt x="21960" y="12494"/>
                  <a:pt x="21968" y="12491"/>
                  <a:pt x="21976" y="12483"/>
                </a:cubicBezTo>
                <a:lnTo>
                  <a:pt x="22020" y="12439"/>
                </a:lnTo>
                <a:cubicBezTo>
                  <a:pt x="22045" y="12414"/>
                  <a:pt x="22021" y="12378"/>
                  <a:pt x="21994" y="12378"/>
                </a:cubicBezTo>
                <a:close/>
                <a:moveTo>
                  <a:pt x="5240" y="12444"/>
                </a:moveTo>
                <a:cubicBezTo>
                  <a:pt x="5194" y="12444"/>
                  <a:pt x="5194" y="12515"/>
                  <a:pt x="5240" y="12515"/>
                </a:cubicBezTo>
                <a:cubicBezTo>
                  <a:pt x="5285" y="12515"/>
                  <a:pt x="5285" y="12444"/>
                  <a:pt x="5240" y="12444"/>
                </a:cubicBezTo>
                <a:close/>
                <a:moveTo>
                  <a:pt x="6231" y="12447"/>
                </a:moveTo>
                <a:cubicBezTo>
                  <a:pt x="6185" y="12447"/>
                  <a:pt x="6185" y="12518"/>
                  <a:pt x="6231" y="12518"/>
                </a:cubicBezTo>
                <a:cubicBezTo>
                  <a:pt x="6232" y="12518"/>
                  <a:pt x="6232" y="12518"/>
                  <a:pt x="6232" y="12518"/>
                </a:cubicBezTo>
                <a:cubicBezTo>
                  <a:pt x="6277" y="12518"/>
                  <a:pt x="6277" y="12447"/>
                  <a:pt x="6231" y="12447"/>
                </a:cubicBezTo>
                <a:close/>
                <a:moveTo>
                  <a:pt x="5817" y="12464"/>
                </a:moveTo>
                <a:cubicBezTo>
                  <a:pt x="5773" y="12464"/>
                  <a:pt x="5772" y="12535"/>
                  <a:pt x="5819" y="12535"/>
                </a:cubicBezTo>
                <a:cubicBezTo>
                  <a:pt x="5865" y="12535"/>
                  <a:pt x="5865" y="12464"/>
                  <a:pt x="5819" y="12464"/>
                </a:cubicBezTo>
                <a:cubicBezTo>
                  <a:pt x="5818" y="12464"/>
                  <a:pt x="5817" y="12464"/>
                  <a:pt x="5817" y="12464"/>
                </a:cubicBezTo>
                <a:close/>
                <a:moveTo>
                  <a:pt x="4317" y="12446"/>
                </a:moveTo>
                <a:cubicBezTo>
                  <a:pt x="4290" y="12446"/>
                  <a:pt x="4265" y="12482"/>
                  <a:pt x="4290" y="12506"/>
                </a:cubicBezTo>
                <a:lnTo>
                  <a:pt x="4321" y="12536"/>
                </a:lnTo>
                <a:cubicBezTo>
                  <a:pt x="4328" y="12543"/>
                  <a:pt x="4336" y="12546"/>
                  <a:pt x="4344" y="12546"/>
                </a:cubicBezTo>
                <a:cubicBezTo>
                  <a:pt x="4371" y="12546"/>
                  <a:pt x="4395" y="12511"/>
                  <a:pt x="4371" y="12486"/>
                </a:cubicBezTo>
                <a:lnTo>
                  <a:pt x="4340" y="12456"/>
                </a:lnTo>
                <a:cubicBezTo>
                  <a:pt x="4333" y="12449"/>
                  <a:pt x="4325" y="12446"/>
                  <a:pt x="4317" y="12446"/>
                </a:cubicBezTo>
                <a:close/>
                <a:moveTo>
                  <a:pt x="2604" y="12425"/>
                </a:moveTo>
                <a:cubicBezTo>
                  <a:pt x="2577" y="12425"/>
                  <a:pt x="2552" y="12461"/>
                  <a:pt x="2577" y="12485"/>
                </a:cubicBezTo>
                <a:cubicBezTo>
                  <a:pt x="2597" y="12504"/>
                  <a:pt x="2617" y="12525"/>
                  <a:pt x="2638" y="12545"/>
                </a:cubicBezTo>
                <a:cubicBezTo>
                  <a:pt x="2646" y="12552"/>
                  <a:pt x="2654" y="12555"/>
                  <a:pt x="2662" y="12555"/>
                </a:cubicBezTo>
                <a:cubicBezTo>
                  <a:pt x="2689" y="12555"/>
                  <a:pt x="2713" y="12520"/>
                  <a:pt x="2687" y="12496"/>
                </a:cubicBezTo>
                <a:cubicBezTo>
                  <a:pt x="2668" y="12476"/>
                  <a:pt x="2649" y="12455"/>
                  <a:pt x="2628" y="12435"/>
                </a:cubicBezTo>
                <a:cubicBezTo>
                  <a:pt x="2620" y="12428"/>
                  <a:pt x="2612" y="12425"/>
                  <a:pt x="2604" y="12425"/>
                </a:cubicBezTo>
                <a:close/>
                <a:moveTo>
                  <a:pt x="5007" y="12459"/>
                </a:moveTo>
                <a:cubicBezTo>
                  <a:pt x="4938" y="12459"/>
                  <a:pt x="4938" y="12566"/>
                  <a:pt x="5007" y="12566"/>
                </a:cubicBezTo>
                <a:cubicBezTo>
                  <a:pt x="5075" y="12565"/>
                  <a:pt x="5075" y="12459"/>
                  <a:pt x="5007" y="12459"/>
                </a:cubicBezTo>
                <a:close/>
                <a:moveTo>
                  <a:pt x="17850" y="12441"/>
                </a:moveTo>
                <a:cubicBezTo>
                  <a:pt x="17831" y="12441"/>
                  <a:pt x="17812" y="12450"/>
                  <a:pt x="17803" y="12467"/>
                </a:cubicBezTo>
                <a:cubicBezTo>
                  <a:pt x="17798" y="12478"/>
                  <a:pt x="17793" y="12487"/>
                  <a:pt x="17787" y="12498"/>
                </a:cubicBezTo>
                <a:cubicBezTo>
                  <a:pt x="17775" y="12524"/>
                  <a:pt x="17781" y="12555"/>
                  <a:pt x="17807" y="12571"/>
                </a:cubicBezTo>
                <a:cubicBezTo>
                  <a:pt x="17815" y="12576"/>
                  <a:pt x="17824" y="12578"/>
                  <a:pt x="17833" y="12578"/>
                </a:cubicBezTo>
                <a:cubicBezTo>
                  <a:pt x="17852" y="12578"/>
                  <a:pt x="17872" y="12569"/>
                  <a:pt x="17881" y="12551"/>
                </a:cubicBezTo>
                <a:cubicBezTo>
                  <a:pt x="17886" y="12541"/>
                  <a:pt x="17891" y="12532"/>
                  <a:pt x="17896" y="12522"/>
                </a:cubicBezTo>
                <a:cubicBezTo>
                  <a:pt x="17909" y="12496"/>
                  <a:pt x="17903" y="12462"/>
                  <a:pt x="17876" y="12449"/>
                </a:cubicBezTo>
                <a:cubicBezTo>
                  <a:pt x="17869" y="12444"/>
                  <a:pt x="17859" y="12441"/>
                  <a:pt x="17850" y="12441"/>
                </a:cubicBezTo>
                <a:close/>
                <a:moveTo>
                  <a:pt x="608" y="12496"/>
                </a:moveTo>
                <a:cubicBezTo>
                  <a:pt x="594" y="12496"/>
                  <a:pt x="580" y="12504"/>
                  <a:pt x="573" y="12522"/>
                </a:cubicBezTo>
                <a:cubicBezTo>
                  <a:pt x="568" y="12538"/>
                  <a:pt x="563" y="12551"/>
                  <a:pt x="558" y="12566"/>
                </a:cubicBezTo>
                <a:cubicBezTo>
                  <a:pt x="549" y="12592"/>
                  <a:pt x="571" y="12610"/>
                  <a:pt x="592" y="12610"/>
                </a:cubicBezTo>
                <a:cubicBezTo>
                  <a:pt x="606" y="12610"/>
                  <a:pt x="620" y="12603"/>
                  <a:pt x="626" y="12586"/>
                </a:cubicBezTo>
                <a:cubicBezTo>
                  <a:pt x="631" y="12570"/>
                  <a:pt x="636" y="12555"/>
                  <a:pt x="641" y="12541"/>
                </a:cubicBezTo>
                <a:cubicBezTo>
                  <a:pt x="651" y="12514"/>
                  <a:pt x="630" y="12496"/>
                  <a:pt x="608" y="12496"/>
                </a:cubicBezTo>
                <a:close/>
                <a:moveTo>
                  <a:pt x="2003" y="12496"/>
                </a:moveTo>
                <a:cubicBezTo>
                  <a:pt x="1962" y="12496"/>
                  <a:pt x="1926" y="12550"/>
                  <a:pt x="1962" y="12587"/>
                </a:cubicBezTo>
                <a:cubicBezTo>
                  <a:pt x="1973" y="12597"/>
                  <a:pt x="1982" y="12608"/>
                  <a:pt x="1991" y="12617"/>
                </a:cubicBezTo>
                <a:cubicBezTo>
                  <a:pt x="2002" y="12629"/>
                  <a:pt x="2014" y="12633"/>
                  <a:pt x="2026" y="12633"/>
                </a:cubicBezTo>
                <a:cubicBezTo>
                  <a:pt x="2066" y="12633"/>
                  <a:pt x="2103" y="12580"/>
                  <a:pt x="2067" y="12543"/>
                </a:cubicBezTo>
                <a:cubicBezTo>
                  <a:pt x="2058" y="12532"/>
                  <a:pt x="2048" y="12522"/>
                  <a:pt x="2038" y="12513"/>
                </a:cubicBezTo>
                <a:cubicBezTo>
                  <a:pt x="2027" y="12501"/>
                  <a:pt x="2015" y="12496"/>
                  <a:pt x="2003" y="12496"/>
                </a:cubicBezTo>
                <a:close/>
                <a:moveTo>
                  <a:pt x="19364" y="12567"/>
                </a:moveTo>
                <a:cubicBezTo>
                  <a:pt x="19318" y="12567"/>
                  <a:pt x="19318" y="12638"/>
                  <a:pt x="19364" y="12638"/>
                </a:cubicBezTo>
                <a:lnTo>
                  <a:pt x="19380" y="12638"/>
                </a:lnTo>
                <a:cubicBezTo>
                  <a:pt x="19426" y="12638"/>
                  <a:pt x="19426" y="12567"/>
                  <a:pt x="19380" y="12567"/>
                </a:cubicBezTo>
                <a:close/>
                <a:moveTo>
                  <a:pt x="8575" y="12574"/>
                </a:moveTo>
                <a:cubicBezTo>
                  <a:pt x="8530" y="12574"/>
                  <a:pt x="8530" y="12645"/>
                  <a:pt x="8575" y="12645"/>
                </a:cubicBezTo>
                <a:cubicBezTo>
                  <a:pt x="8575" y="12645"/>
                  <a:pt x="8576" y="12645"/>
                  <a:pt x="8576" y="12645"/>
                </a:cubicBezTo>
                <a:cubicBezTo>
                  <a:pt x="8621" y="12645"/>
                  <a:pt x="8621" y="12574"/>
                  <a:pt x="8575" y="12574"/>
                </a:cubicBezTo>
                <a:close/>
                <a:moveTo>
                  <a:pt x="11128" y="12581"/>
                </a:moveTo>
                <a:cubicBezTo>
                  <a:pt x="11082" y="12581"/>
                  <a:pt x="11082" y="12651"/>
                  <a:pt x="11128" y="12651"/>
                </a:cubicBezTo>
                <a:lnTo>
                  <a:pt x="11144" y="12651"/>
                </a:lnTo>
                <a:cubicBezTo>
                  <a:pt x="11144" y="12651"/>
                  <a:pt x="11145" y="12651"/>
                  <a:pt x="11145" y="12651"/>
                </a:cubicBezTo>
                <a:cubicBezTo>
                  <a:pt x="11189" y="12651"/>
                  <a:pt x="11188" y="12581"/>
                  <a:pt x="11144" y="12581"/>
                </a:cubicBezTo>
                <a:close/>
                <a:moveTo>
                  <a:pt x="5451" y="12504"/>
                </a:moveTo>
                <a:cubicBezTo>
                  <a:pt x="5431" y="12504"/>
                  <a:pt x="5421" y="12518"/>
                  <a:pt x="5416" y="12532"/>
                </a:cubicBezTo>
                <a:cubicBezTo>
                  <a:pt x="5409" y="12519"/>
                  <a:pt x="5397" y="12509"/>
                  <a:pt x="5384" y="12506"/>
                </a:cubicBezTo>
                <a:cubicBezTo>
                  <a:pt x="5379" y="12505"/>
                  <a:pt x="5375" y="12504"/>
                  <a:pt x="5370" y="12504"/>
                </a:cubicBezTo>
                <a:cubicBezTo>
                  <a:pt x="5347" y="12504"/>
                  <a:pt x="5326" y="12521"/>
                  <a:pt x="5319" y="12543"/>
                </a:cubicBezTo>
                <a:cubicBezTo>
                  <a:pt x="5314" y="12557"/>
                  <a:pt x="5308" y="12572"/>
                  <a:pt x="5303" y="12587"/>
                </a:cubicBezTo>
                <a:cubicBezTo>
                  <a:pt x="5293" y="12614"/>
                  <a:pt x="5314" y="12646"/>
                  <a:pt x="5340" y="12653"/>
                </a:cubicBezTo>
                <a:cubicBezTo>
                  <a:pt x="5344" y="12654"/>
                  <a:pt x="5349" y="12655"/>
                  <a:pt x="5353" y="12655"/>
                </a:cubicBezTo>
                <a:cubicBezTo>
                  <a:pt x="5376" y="12655"/>
                  <a:pt x="5397" y="12638"/>
                  <a:pt x="5405" y="12616"/>
                </a:cubicBezTo>
                <a:cubicBezTo>
                  <a:pt x="5410" y="12602"/>
                  <a:pt x="5415" y="12586"/>
                  <a:pt x="5421" y="12571"/>
                </a:cubicBezTo>
                <a:cubicBezTo>
                  <a:pt x="5422" y="12569"/>
                  <a:pt x="5424" y="12565"/>
                  <a:pt x="5424" y="12562"/>
                </a:cubicBezTo>
                <a:cubicBezTo>
                  <a:pt x="5429" y="12571"/>
                  <a:pt x="5437" y="12576"/>
                  <a:pt x="5450" y="12576"/>
                </a:cubicBezTo>
                <a:cubicBezTo>
                  <a:pt x="5495" y="12575"/>
                  <a:pt x="5495" y="12504"/>
                  <a:pt x="5451" y="12504"/>
                </a:cubicBezTo>
                <a:close/>
                <a:moveTo>
                  <a:pt x="11337" y="12597"/>
                </a:moveTo>
                <a:cubicBezTo>
                  <a:pt x="11293" y="12597"/>
                  <a:pt x="11293" y="12667"/>
                  <a:pt x="11338" y="12669"/>
                </a:cubicBezTo>
                <a:cubicBezTo>
                  <a:pt x="11385" y="12669"/>
                  <a:pt x="11385" y="12597"/>
                  <a:pt x="11338" y="12597"/>
                </a:cubicBezTo>
                <a:cubicBezTo>
                  <a:pt x="11338" y="12597"/>
                  <a:pt x="11338" y="12597"/>
                  <a:pt x="11337" y="12597"/>
                </a:cubicBezTo>
                <a:close/>
                <a:moveTo>
                  <a:pt x="8155" y="12525"/>
                </a:moveTo>
                <a:cubicBezTo>
                  <a:pt x="8109" y="12525"/>
                  <a:pt x="8079" y="12595"/>
                  <a:pt x="8128" y="12625"/>
                </a:cubicBezTo>
                <a:cubicBezTo>
                  <a:pt x="8153" y="12640"/>
                  <a:pt x="8177" y="12655"/>
                  <a:pt x="8202" y="12670"/>
                </a:cubicBezTo>
                <a:cubicBezTo>
                  <a:pt x="8211" y="12675"/>
                  <a:pt x="8220" y="12678"/>
                  <a:pt x="8229" y="12678"/>
                </a:cubicBezTo>
                <a:cubicBezTo>
                  <a:pt x="8275" y="12678"/>
                  <a:pt x="8306" y="12607"/>
                  <a:pt x="8257" y="12577"/>
                </a:cubicBezTo>
                <a:cubicBezTo>
                  <a:pt x="8232" y="12562"/>
                  <a:pt x="8207" y="12548"/>
                  <a:pt x="8182" y="12533"/>
                </a:cubicBezTo>
                <a:cubicBezTo>
                  <a:pt x="8173" y="12528"/>
                  <a:pt x="8164" y="12525"/>
                  <a:pt x="8155" y="12525"/>
                </a:cubicBezTo>
                <a:close/>
                <a:moveTo>
                  <a:pt x="24884" y="12599"/>
                </a:moveTo>
                <a:cubicBezTo>
                  <a:pt x="24874" y="12599"/>
                  <a:pt x="24864" y="12605"/>
                  <a:pt x="24858" y="12617"/>
                </a:cubicBezTo>
                <a:cubicBezTo>
                  <a:pt x="24852" y="12628"/>
                  <a:pt x="24847" y="12637"/>
                  <a:pt x="24842" y="12648"/>
                </a:cubicBezTo>
                <a:cubicBezTo>
                  <a:pt x="24828" y="12675"/>
                  <a:pt x="24852" y="12701"/>
                  <a:pt x="24876" y="12701"/>
                </a:cubicBezTo>
                <a:cubicBezTo>
                  <a:pt x="24887" y="12701"/>
                  <a:pt x="24897" y="12695"/>
                  <a:pt x="24904" y="12682"/>
                </a:cubicBezTo>
                <a:cubicBezTo>
                  <a:pt x="24909" y="12672"/>
                  <a:pt x="24914" y="12663"/>
                  <a:pt x="24919" y="12653"/>
                </a:cubicBezTo>
                <a:cubicBezTo>
                  <a:pt x="24932" y="12625"/>
                  <a:pt x="24908" y="12599"/>
                  <a:pt x="24884" y="12599"/>
                </a:cubicBezTo>
                <a:close/>
                <a:moveTo>
                  <a:pt x="15731" y="12601"/>
                </a:moveTo>
                <a:cubicBezTo>
                  <a:pt x="15707" y="12601"/>
                  <a:pt x="15682" y="12626"/>
                  <a:pt x="15697" y="12654"/>
                </a:cubicBezTo>
                <a:cubicBezTo>
                  <a:pt x="15706" y="12670"/>
                  <a:pt x="15717" y="12680"/>
                  <a:pt x="15730" y="12687"/>
                </a:cubicBezTo>
                <a:cubicBezTo>
                  <a:pt x="15735" y="12696"/>
                  <a:pt x="15745" y="12702"/>
                  <a:pt x="15758" y="12702"/>
                </a:cubicBezTo>
                <a:lnTo>
                  <a:pt x="15779" y="12702"/>
                </a:lnTo>
                <a:cubicBezTo>
                  <a:pt x="15781" y="12702"/>
                  <a:pt x="15784" y="12701"/>
                  <a:pt x="15787" y="12701"/>
                </a:cubicBezTo>
                <a:lnTo>
                  <a:pt x="15788" y="12701"/>
                </a:lnTo>
                <a:cubicBezTo>
                  <a:pt x="15789" y="12701"/>
                  <a:pt x="15789" y="12700"/>
                  <a:pt x="15791" y="12700"/>
                </a:cubicBezTo>
                <a:cubicBezTo>
                  <a:pt x="15798" y="12697"/>
                  <a:pt x="15803" y="12692"/>
                  <a:pt x="15806" y="12685"/>
                </a:cubicBezTo>
                <a:cubicBezTo>
                  <a:pt x="15810" y="12679"/>
                  <a:pt x="15813" y="12672"/>
                  <a:pt x="15813" y="12665"/>
                </a:cubicBezTo>
                <a:cubicBezTo>
                  <a:pt x="15813" y="12655"/>
                  <a:pt x="15809" y="12648"/>
                  <a:pt x="15803" y="12641"/>
                </a:cubicBezTo>
                <a:cubicBezTo>
                  <a:pt x="15796" y="12638"/>
                  <a:pt x="15788" y="12633"/>
                  <a:pt x="15777" y="12632"/>
                </a:cubicBezTo>
                <a:cubicBezTo>
                  <a:pt x="15776" y="12632"/>
                  <a:pt x="15775" y="12630"/>
                  <a:pt x="15773" y="12630"/>
                </a:cubicBezTo>
                <a:cubicBezTo>
                  <a:pt x="15766" y="12629"/>
                  <a:pt x="15761" y="12624"/>
                  <a:pt x="15759" y="12618"/>
                </a:cubicBezTo>
                <a:cubicBezTo>
                  <a:pt x="15752" y="12606"/>
                  <a:pt x="15742" y="12601"/>
                  <a:pt x="15731" y="12601"/>
                </a:cubicBezTo>
                <a:close/>
                <a:moveTo>
                  <a:pt x="17218" y="12558"/>
                </a:moveTo>
                <a:cubicBezTo>
                  <a:pt x="17199" y="12558"/>
                  <a:pt x="17179" y="12569"/>
                  <a:pt x="17169" y="12586"/>
                </a:cubicBezTo>
                <a:cubicBezTo>
                  <a:pt x="17154" y="12613"/>
                  <a:pt x="17165" y="12642"/>
                  <a:pt x="17189" y="12659"/>
                </a:cubicBezTo>
                <a:cubicBezTo>
                  <a:pt x="17209" y="12675"/>
                  <a:pt x="17228" y="12690"/>
                  <a:pt x="17249" y="12703"/>
                </a:cubicBezTo>
                <a:cubicBezTo>
                  <a:pt x="17256" y="12708"/>
                  <a:pt x="17265" y="12710"/>
                  <a:pt x="17274" y="12710"/>
                </a:cubicBezTo>
                <a:cubicBezTo>
                  <a:pt x="17293" y="12710"/>
                  <a:pt x="17314" y="12700"/>
                  <a:pt x="17322" y="12684"/>
                </a:cubicBezTo>
                <a:cubicBezTo>
                  <a:pt x="17338" y="12656"/>
                  <a:pt x="17326" y="12628"/>
                  <a:pt x="17303" y="12611"/>
                </a:cubicBezTo>
                <a:cubicBezTo>
                  <a:pt x="17284" y="12595"/>
                  <a:pt x="17264" y="12581"/>
                  <a:pt x="17243" y="12566"/>
                </a:cubicBezTo>
                <a:cubicBezTo>
                  <a:pt x="17235" y="12561"/>
                  <a:pt x="17227" y="12558"/>
                  <a:pt x="17218" y="12558"/>
                </a:cubicBezTo>
                <a:close/>
                <a:moveTo>
                  <a:pt x="16405" y="12649"/>
                </a:moveTo>
                <a:cubicBezTo>
                  <a:pt x="16358" y="12649"/>
                  <a:pt x="16358" y="12719"/>
                  <a:pt x="16405" y="12719"/>
                </a:cubicBezTo>
                <a:lnTo>
                  <a:pt x="16420" y="12719"/>
                </a:lnTo>
                <a:cubicBezTo>
                  <a:pt x="16466" y="12719"/>
                  <a:pt x="16466" y="12649"/>
                  <a:pt x="16420" y="12649"/>
                </a:cubicBezTo>
                <a:close/>
                <a:moveTo>
                  <a:pt x="1430" y="12569"/>
                </a:moveTo>
                <a:cubicBezTo>
                  <a:pt x="1412" y="12569"/>
                  <a:pt x="1394" y="12579"/>
                  <a:pt x="1383" y="12596"/>
                </a:cubicBezTo>
                <a:cubicBezTo>
                  <a:pt x="1373" y="12612"/>
                  <a:pt x="1364" y="12627"/>
                  <a:pt x="1354" y="12640"/>
                </a:cubicBezTo>
                <a:cubicBezTo>
                  <a:pt x="1338" y="12664"/>
                  <a:pt x="1349" y="12700"/>
                  <a:pt x="1373" y="12714"/>
                </a:cubicBezTo>
                <a:cubicBezTo>
                  <a:pt x="1381" y="12718"/>
                  <a:pt x="1390" y="12720"/>
                  <a:pt x="1398" y="12720"/>
                </a:cubicBezTo>
                <a:cubicBezTo>
                  <a:pt x="1417" y="12720"/>
                  <a:pt x="1435" y="12711"/>
                  <a:pt x="1446" y="12695"/>
                </a:cubicBezTo>
                <a:cubicBezTo>
                  <a:pt x="1456" y="12679"/>
                  <a:pt x="1466" y="12664"/>
                  <a:pt x="1476" y="12650"/>
                </a:cubicBezTo>
                <a:cubicBezTo>
                  <a:pt x="1492" y="12627"/>
                  <a:pt x="1482" y="12591"/>
                  <a:pt x="1456" y="12576"/>
                </a:cubicBezTo>
                <a:cubicBezTo>
                  <a:pt x="1448" y="12571"/>
                  <a:pt x="1439" y="12569"/>
                  <a:pt x="1430" y="12569"/>
                </a:cubicBezTo>
                <a:close/>
                <a:moveTo>
                  <a:pt x="10742" y="12624"/>
                </a:moveTo>
                <a:cubicBezTo>
                  <a:pt x="10718" y="12624"/>
                  <a:pt x="10694" y="12650"/>
                  <a:pt x="10709" y="12677"/>
                </a:cubicBezTo>
                <a:cubicBezTo>
                  <a:pt x="10714" y="12687"/>
                  <a:pt x="10719" y="12698"/>
                  <a:pt x="10725" y="12707"/>
                </a:cubicBezTo>
                <a:cubicBezTo>
                  <a:pt x="10731" y="12720"/>
                  <a:pt x="10741" y="12725"/>
                  <a:pt x="10752" y="12725"/>
                </a:cubicBezTo>
                <a:cubicBezTo>
                  <a:pt x="10775" y="12725"/>
                  <a:pt x="10800" y="12700"/>
                  <a:pt x="10785" y="12672"/>
                </a:cubicBezTo>
                <a:cubicBezTo>
                  <a:pt x="10780" y="12661"/>
                  <a:pt x="10775" y="12653"/>
                  <a:pt x="10770" y="12642"/>
                </a:cubicBezTo>
                <a:cubicBezTo>
                  <a:pt x="10763" y="12630"/>
                  <a:pt x="10752" y="12624"/>
                  <a:pt x="10742" y="12624"/>
                </a:cubicBezTo>
                <a:close/>
                <a:moveTo>
                  <a:pt x="6328" y="12676"/>
                </a:moveTo>
                <a:cubicBezTo>
                  <a:pt x="6310" y="12676"/>
                  <a:pt x="6292" y="12687"/>
                  <a:pt x="6292" y="12711"/>
                </a:cubicBezTo>
                <a:lnTo>
                  <a:pt x="6292" y="12726"/>
                </a:lnTo>
                <a:cubicBezTo>
                  <a:pt x="6292" y="12749"/>
                  <a:pt x="6310" y="12760"/>
                  <a:pt x="6328" y="12760"/>
                </a:cubicBezTo>
                <a:cubicBezTo>
                  <a:pt x="6346" y="12760"/>
                  <a:pt x="6363" y="12749"/>
                  <a:pt x="6363" y="12726"/>
                </a:cubicBezTo>
                <a:lnTo>
                  <a:pt x="6363" y="12711"/>
                </a:lnTo>
                <a:cubicBezTo>
                  <a:pt x="6363" y="12687"/>
                  <a:pt x="6346" y="12676"/>
                  <a:pt x="6328" y="12676"/>
                </a:cubicBezTo>
                <a:close/>
                <a:moveTo>
                  <a:pt x="10094" y="12605"/>
                </a:moveTo>
                <a:cubicBezTo>
                  <a:pt x="10053" y="12605"/>
                  <a:pt x="10016" y="12659"/>
                  <a:pt x="10053" y="12696"/>
                </a:cubicBezTo>
                <a:cubicBezTo>
                  <a:pt x="10078" y="12720"/>
                  <a:pt x="10103" y="12745"/>
                  <a:pt x="10128" y="12771"/>
                </a:cubicBezTo>
                <a:cubicBezTo>
                  <a:pt x="10139" y="12783"/>
                  <a:pt x="10152" y="12787"/>
                  <a:pt x="10164" y="12787"/>
                </a:cubicBezTo>
                <a:cubicBezTo>
                  <a:pt x="10205" y="12787"/>
                  <a:pt x="10241" y="12734"/>
                  <a:pt x="10204" y="12697"/>
                </a:cubicBezTo>
                <a:cubicBezTo>
                  <a:pt x="10180" y="12671"/>
                  <a:pt x="10155" y="12646"/>
                  <a:pt x="10129" y="12621"/>
                </a:cubicBezTo>
                <a:cubicBezTo>
                  <a:pt x="10118" y="12610"/>
                  <a:pt x="10106" y="12605"/>
                  <a:pt x="10094" y="12605"/>
                </a:cubicBezTo>
                <a:close/>
                <a:moveTo>
                  <a:pt x="19649" y="12668"/>
                </a:moveTo>
                <a:cubicBezTo>
                  <a:pt x="19631" y="12668"/>
                  <a:pt x="19614" y="12676"/>
                  <a:pt x="19604" y="12695"/>
                </a:cubicBezTo>
                <a:cubicBezTo>
                  <a:pt x="19590" y="12718"/>
                  <a:pt x="19599" y="12755"/>
                  <a:pt x="19624" y="12768"/>
                </a:cubicBezTo>
                <a:cubicBezTo>
                  <a:pt x="19634" y="12773"/>
                  <a:pt x="19643" y="12779"/>
                  <a:pt x="19653" y="12784"/>
                </a:cubicBezTo>
                <a:cubicBezTo>
                  <a:pt x="19662" y="12788"/>
                  <a:pt x="19672" y="12790"/>
                  <a:pt x="19681" y="12790"/>
                </a:cubicBezTo>
                <a:cubicBezTo>
                  <a:pt x="19699" y="12790"/>
                  <a:pt x="19716" y="12782"/>
                  <a:pt x="19727" y="12764"/>
                </a:cubicBezTo>
                <a:cubicBezTo>
                  <a:pt x="19741" y="12740"/>
                  <a:pt x="19734" y="12703"/>
                  <a:pt x="19708" y="12691"/>
                </a:cubicBezTo>
                <a:cubicBezTo>
                  <a:pt x="19697" y="12685"/>
                  <a:pt x="19688" y="12680"/>
                  <a:pt x="19677" y="12675"/>
                </a:cubicBezTo>
                <a:cubicBezTo>
                  <a:pt x="19668" y="12670"/>
                  <a:pt x="19658" y="12668"/>
                  <a:pt x="19649" y="12668"/>
                </a:cubicBezTo>
                <a:close/>
                <a:moveTo>
                  <a:pt x="21901" y="12698"/>
                </a:moveTo>
                <a:cubicBezTo>
                  <a:pt x="21877" y="12698"/>
                  <a:pt x="21852" y="12723"/>
                  <a:pt x="21867" y="12750"/>
                </a:cubicBezTo>
                <a:cubicBezTo>
                  <a:pt x="21872" y="12761"/>
                  <a:pt x="21877" y="12770"/>
                  <a:pt x="21882" y="12781"/>
                </a:cubicBezTo>
                <a:cubicBezTo>
                  <a:pt x="21889" y="12793"/>
                  <a:pt x="21900" y="12799"/>
                  <a:pt x="21910" y="12799"/>
                </a:cubicBezTo>
                <a:cubicBezTo>
                  <a:pt x="21934" y="12799"/>
                  <a:pt x="21958" y="12773"/>
                  <a:pt x="21943" y="12745"/>
                </a:cubicBezTo>
                <a:cubicBezTo>
                  <a:pt x="21937" y="12735"/>
                  <a:pt x="21932" y="12726"/>
                  <a:pt x="21929" y="12716"/>
                </a:cubicBezTo>
                <a:cubicBezTo>
                  <a:pt x="21922" y="12703"/>
                  <a:pt x="21911" y="12698"/>
                  <a:pt x="21901" y="12698"/>
                </a:cubicBezTo>
                <a:close/>
                <a:moveTo>
                  <a:pt x="14674" y="12720"/>
                </a:moveTo>
                <a:cubicBezTo>
                  <a:pt x="14640" y="12720"/>
                  <a:pt x="14629" y="12777"/>
                  <a:pt x="14667" y="12790"/>
                </a:cubicBezTo>
                <a:cubicBezTo>
                  <a:pt x="14681" y="12795"/>
                  <a:pt x="14697" y="12801"/>
                  <a:pt x="14712" y="12806"/>
                </a:cubicBezTo>
                <a:cubicBezTo>
                  <a:pt x="14716" y="12807"/>
                  <a:pt x="14720" y="12808"/>
                  <a:pt x="14724" y="12808"/>
                </a:cubicBezTo>
                <a:cubicBezTo>
                  <a:pt x="14758" y="12808"/>
                  <a:pt x="14770" y="12752"/>
                  <a:pt x="14732" y="12738"/>
                </a:cubicBezTo>
                <a:cubicBezTo>
                  <a:pt x="14717" y="12733"/>
                  <a:pt x="14701" y="12727"/>
                  <a:pt x="14687" y="12722"/>
                </a:cubicBezTo>
                <a:cubicBezTo>
                  <a:pt x="14682" y="12720"/>
                  <a:pt x="14678" y="12720"/>
                  <a:pt x="14674" y="12720"/>
                </a:cubicBezTo>
                <a:close/>
                <a:moveTo>
                  <a:pt x="7179" y="12658"/>
                </a:moveTo>
                <a:cubicBezTo>
                  <a:pt x="7138" y="12658"/>
                  <a:pt x="7101" y="12711"/>
                  <a:pt x="7139" y="12748"/>
                </a:cubicBezTo>
                <a:lnTo>
                  <a:pt x="7184" y="12792"/>
                </a:lnTo>
                <a:cubicBezTo>
                  <a:pt x="7195" y="12804"/>
                  <a:pt x="7208" y="12809"/>
                  <a:pt x="7221" y="12809"/>
                </a:cubicBezTo>
                <a:cubicBezTo>
                  <a:pt x="7261" y="12809"/>
                  <a:pt x="7296" y="12756"/>
                  <a:pt x="7259" y="12718"/>
                </a:cubicBezTo>
                <a:lnTo>
                  <a:pt x="7215" y="12674"/>
                </a:lnTo>
                <a:cubicBezTo>
                  <a:pt x="7204" y="12663"/>
                  <a:pt x="7191" y="12658"/>
                  <a:pt x="7179" y="12658"/>
                </a:cubicBezTo>
                <a:close/>
                <a:moveTo>
                  <a:pt x="4255" y="12745"/>
                </a:moveTo>
                <a:cubicBezTo>
                  <a:pt x="4238" y="12745"/>
                  <a:pt x="4220" y="12757"/>
                  <a:pt x="4220" y="12780"/>
                </a:cubicBezTo>
                <a:lnTo>
                  <a:pt x="4220" y="12795"/>
                </a:lnTo>
                <a:cubicBezTo>
                  <a:pt x="4220" y="12818"/>
                  <a:pt x="4238" y="12830"/>
                  <a:pt x="4255" y="12830"/>
                </a:cubicBezTo>
                <a:cubicBezTo>
                  <a:pt x="4273" y="12830"/>
                  <a:pt x="4290" y="12818"/>
                  <a:pt x="4290" y="12795"/>
                </a:cubicBezTo>
                <a:lnTo>
                  <a:pt x="4290" y="12780"/>
                </a:lnTo>
                <a:cubicBezTo>
                  <a:pt x="4290" y="12757"/>
                  <a:pt x="4273" y="12745"/>
                  <a:pt x="4255" y="12745"/>
                </a:cubicBezTo>
                <a:close/>
                <a:moveTo>
                  <a:pt x="7688" y="12783"/>
                </a:moveTo>
                <a:cubicBezTo>
                  <a:pt x="7670" y="12783"/>
                  <a:pt x="7652" y="12794"/>
                  <a:pt x="7652" y="12817"/>
                </a:cubicBezTo>
                <a:lnTo>
                  <a:pt x="7652" y="12848"/>
                </a:lnTo>
                <a:cubicBezTo>
                  <a:pt x="7652" y="12871"/>
                  <a:pt x="7670" y="12882"/>
                  <a:pt x="7688" y="12882"/>
                </a:cubicBezTo>
                <a:cubicBezTo>
                  <a:pt x="7705" y="12882"/>
                  <a:pt x="7723" y="12871"/>
                  <a:pt x="7723" y="12848"/>
                </a:cubicBezTo>
                <a:lnTo>
                  <a:pt x="7723" y="12817"/>
                </a:lnTo>
                <a:cubicBezTo>
                  <a:pt x="7723" y="12794"/>
                  <a:pt x="7705" y="12783"/>
                  <a:pt x="7688" y="12783"/>
                </a:cubicBezTo>
                <a:close/>
                <a:moveTo>
                  <a:pt x="12298" y="12855"/>
                </a:moveTo>
                <a:cubicBezTo>
                  <a:pt x="12255" y="12855"/>
                  <a:pt x="12254" y="12925"/>
                  <a:pt x="12299" y="12926"/>
                </a:cubicBezTo>
                <a:cubicBezTo>
                  <a:pt x="12345" y="12926"/>
                  <a:pt x="12345" y="12855"/>
                  <a:pt x="12299" y="12855"/>
                </a:cubicBezTo>
                <a:cubicBezTo>
                  <a:pt x="12299" y="12855"/>
                  <a:pt x="12298" y="12855"/>
                  <a:pt x="12298" y="12855"/>
                </a:cubicBezTo>
                <a:close/>
                <a:moveTo>
                  <a:pt x="113" y="12853"/>
                </a:moveTo>
                <a:cubicBezTo>
                  <a:pt x="108" y="12853"/>
                  <a:pt x="104" y="12853"/>
                  <a:pt x="99" y="12854"/>
                </a:cubicBezTo>
                <a:cubicBezTo>
                  <a:pt x="58" y="12863"/>
                  <a:pt x="70" y="12922"/>
                  <a:pt x="108" y="12923"/>
                </a:cubicBezTo>
                <a:cubicBezTo>
                  <a:pt x="113" y="12933"/>
                  <a:pt x="125" y="12939"/>
                  <a:pt x="137" y="12939"/>
                </a:cubicBezTo>
                <a:cubicBezTo>
                  <a:pt x="144" y="12939"/>
                  <a:pt x="150" y="12937"/>
                  <a:pt x="155" y="12934"/>
                </a:cubicBezTo>
                <a:cubicBezTo>
                  <a:pt x="173" y="12923"/>
                  <a:pt x="176" y="12902"/>
                  <a:pt x="168" y="12885"/>
                </a:cubicBezTo>
                <a:cubicBezTo>
                  <a:pt x="158" y="12863"/>
                  <a:pt x="136" y="12853"/>
                  <a:pt x="113" y="12853"/>
                </a:cubicBezTo>
                <a:close/>
                <a:moveTo>
                  <a:pt x="6258" y="12863"/>
                </a:moveTo>
                <a:cubicBezTo>
                  <a:pt x="6224" y="12863"/>
                  <a:pt x="6214" y="12921"/>
                  <a:pt x="6251" y="12934"/>
                </a:cubicBezTo>
                <a:cubicBezTo>
                  <a:pt x="6265" y="12939"/>
                  <a:pt x="6281" y="12944"/>
                  <a:pt x="6295" y="12951"/>
                </a:cubicBezTo>
                <a:cubicBezTo>
                  <a:pt x="6300" y="12953"/>
                  <a:pt x="6304" y="12954"/>
                  <a:pt x="6308" y="12954"/>
                </a:cubicBezTo>
                <a:cubicBezTo>
                  <a:pt x="6343" y="12954"/>
                  <a:pt x="6354" y="12897"/>
                  <a:pt x="6315" y="12883"/>
                </a:cubicBezTo>
                <a:cubicBezTo>
                  <a:pt x="6301" y="12878"/>
                  <a:pt x="6285" y="12873"/>
                  <a:pt x="6270" y="12866"/>
                </a:cubicBezTo>
                <a:cubicBezTo>
                  <a:pt x="6266" y="12864"/>
                  <a:pt x="6262" y="12863"/>
                  <a:pt x="6258" y="12863"/>
                </a:cubicBezTo>
                <a:close/>
                <a:moveTo>
                  <a:pt x="434" y="12852"/>
                </a:moveTo>
                <a:cubicBezTo>
                  <a:pt x="424" y="12852"/>
                  <a:pt x="413" y="12858"/>
                  <a:pt x="407" y="12871"/>
                </a:cubicBezTo>
                <a:cubicBezTo>
                  <a:pt x="401" y="12881"/>
                  <a:pt x="396" y="12891"/>
                  <a:pt x="391" y="12901"/>
                </a:cubicBezTo>
                <a:cubicBezTo>
                  <a:pt x="377" y="12929"/>
                  <a:pt x="401" y="12955"/>
                  <a:pt x="425" y="12955"/>
                </a:cubicBezTo>
                <a:cubicBezTo>
                  <a:pt x="436" y="12955"/>
                  <a:pt x="446" y="12950"/>
                  <a:pt x="453" y="12937"/>
                </a:cubicBezTo>
                <a:cubicBezTo>
                  <a:pt x="458" y="12926"/>
                  <a:pt x="463" y="12917"/>
                  <a:pt x="469" y="12906"/>
                </a:cubicBezTo>
                <a:cubicBezTo>
                  <a:pt x="481" y="12878"/>
                  <a:pt x="457" y="12852"/>
                  <a:pt x="434" y="12852"/>
                </a:cubicBezTo>
                <a:close/>
                <a:moveTo>
                  <a:pt x="23987" y="12868"/>
                </a:moveTo>
                <a:cubicBezTo>
                  <a:pt x="23981" y="12868"/>
                  <a:pt x="23975" y="12870"/>
                  <a:pt x="23968" y="12874"/>
                </a:cubicBezTo>
                <a:cubicBezTo>
                  <a:pt x="23953" y="12884"/>
                  <a:pt x="23938" y="12894"/>
                  <a:pt x="23924" y="12904"/>
                </a:cubicBezTo>
                <a:cubicBezTo>
                  <a:pt x="23892" y="12924"/>
                  <a:pt x="23911" y="12971"/>
                  <a:pt x="23941" y="12971"/>
                </a:cubicBezTo>
                <a:cubicBezTo>
                  <a:pt x="23947" y="12971"/>
                  <a:pt x="23953" y="12969"/>
                  <a:pt x="23959" y="12965"/>
                </a:cubicBezTo>
                <a:cubicBezTo>
                  <a:pt x="23975" y="12955"/>
                  <a:pt x="23989" y="12946"/>
                  <a:pt x="24004" y="12936"/>
                </a:cubicBezTo>
                <a:cubicBezTo>
                  <a:pt x="24036" y="12914"/>
                  <a:pt x="24016" y="12868"/>
                  <a:pt x="23987" y="12868"/>
                </a:cubicBezTo>
                <a:close/>
                <a:moveTo>
                  <a:pt x="5944" y="12913"/>
                </a:moveTo>
                <a:cubicBezTo>
                  <a:pt x="5898" y="12913"/>
                  <a:pt x="5898" y="12984"/>
                  <a:pt x="5944" y="12984"/>
                </a:cubicBezTo>
                <a:lnTo>
                  <a:pt x="5960" y="12984"/>
                </a:lnTo>
                <a:cubicBezTo>
                  <a:pt x="6005" y="12984"/>
                  <a:pt x="6006" y="12913"/>
                  <a:pt x="5960" y="12913"/>
                </a:cubicBezTo>
                <a:close/>
                <a:moveTo>
                  <a:pt x="5147" y="12850"/>
                </a:moveTo>
                <a:cubicBezTo>
                  <a:pt x="5138" y="12850"/>
                  <a:pt x="5129" y="12853"/>
                  <a:pt x="5123" y="12860"/>
                </a:cubicBezTo>
                <a:cubicBezTo>
                  <a:pt x="5104" y="12885"/>
                  <a:pt x="5083" y="12911"/>
                  <a:pt x="5063" y="12936"/>
                </a:cubicBezTo>
                <a:cubicBezTo>
                  <a:pt x="5052" y="12951"/>
                  <a:pt x="5049" y="12970"/>
                  <a:pt x="5063" y="12985"/>
                </a:cubicBezTo>
                <a:cubicBezTo>
                  <a:pt x="5070" y="12992"/>
                  <a:pt x="5080" y="12996"/>
                  <a:pt x="5089" y="12996"/>
                </a:cubicBezTo>
                <a:cubicBezTo>
                  <a:pt x="5098" y="12996"/>
                  <a:pt x="5107" y="12993"/>
                  <a:pt x="5113" y="12985"/>
                </a:cubicBezTo>
                <a:cubicBezTo>
                  <a:pt x="5132" y="12960"/>
                  <a:pt x="5153" y="12936"/>
                  <a:pt x="5173" y="12911"/>
                </a:cubicBezTo>
                <a:cubicBezTo>
                  <a:pt x="5185" y="12895"/>
                  <a:pt x="5188" y="12875"/>
                  <a:pt x="5173" y="12860"/>
                </a:cubicBezTo>
                <a:cubicBezTo>
                  <a:pt x="5167" y="12854"/>
                  <a:pt x="5157" y="12850"/>
                  <a:pt x="5147" y="12850"/>
                </a:cubicBezTo>
                <a:close/>
                <a:moveTo>
                  <a:pt x="2507" y="12873"/>
                </a:moveTo>
                <a:cubicBezTo>
                  <a:pt x="2497" y="12873"/>
                  <a:pt x="2486" y="12878"/>
                  <a:pt x="2480" y="12891"/>
                </a:cubicBezTo>
                <a:cubicBezTo>
                  <a:pt x="2469" y="12911"/>
                  <a:pt x="2460" y="12932"/>
                  <a:pt x="2450" y="12951"/>
                </a:cubicBezTo>
                <a:cubicBezTo>
                  <a:pt x="2435" y="12979"/>
                  <a:pt x="2460" y="13005"/>
                  <a:pt x="2483" y="13005"/>
                </a:cubicBezTo>
                <a:cubicBezTo>
                  <a:pt x="2494" y="13005"/>
                  <a:pt x="2505" y="12999"/>
                  <a:pt x="2511" y="12986"/>
                </a:cubicBezTo>
                <a:cubicBezTo>
                  <a:pt x="2522" y="12967"/>
                  <a:pt x="2530" y="12946"/>
                  <a:pt x="2541" y="12926"/>
                </a:cubicBezTo>
                <a:cubicBezTo>
                  <a:pt x="2554" y="12899"/>
                  <a:pt x="2530" y="12873"/>
                  <a:pt x="2507" y="12873"/>
                </a:cubicBezTo>
                <a:close/>
                <a:moveTo>
                  <a:pt x="18719" y="12807"/>
                </a:moveTo>
                <a:cubicBezTo>
                  <a:pt x="18705" y="12807"/>
                  <a:pt x="18692" y="12814"/>
                  <a:pt x="18687" y="12832"/>
                </a:cubicBezTo>
                <a:cubicBezTo>
                  <a:pt x="18674" y="12879"/>
                  <a:pt x="18667" y="12927"/>
                  <a:pt x="18667" y="12976"/>
                </a:cubicBezTo>
                <a:cubicBezTo>
                  <a:pt x="18667" y="12999"/>
                  <a:pt x="18685" y="13010"/>
                  <a:pt x="18703" y="13010"/>
                </a:cubicBezTo>
                <a:cubicBezTo>
                  <a:pt x="18721" y="13010"/>
                  <a:pt x="18739" y="12999"/>
                  <a:pt x="18739" y="12976"/>
                </a:cubicBezTo>
                <a:cubicBezTo>
                  <a:pt x="18740" y="12934"/>
                  <a:pt x="18745" y="12892"/>
                  <a:pt x="18755" y="12852"/>
                </a:cubicBezTo>
                <a:cubicBezTo>
                  <a:pt x="18762" y="12825"/>
                  <a:pt x="18740" y="12807"/>
                  <a:pt x="18719" y="12807"/>
                </a:cubicBezTo>
                <a:close/>
                <a:moveTo>
                  <a:pt x="9656" y="12953"/>
                </a:moveTo>
                <a:cubicBezTo>
                  <a:pt x="9610" y="12953"/>
                  <a:pt x="9610" y="13023"/>
                  <a:pt x="9656" y="13023"/>
                </a:cubicBezTo>
                <a:cubicBezTo>
                  <a:pt x="9701" y="13023"/>
                  <a:pt x="9701" y="12953"/>
                  <a:pt x="9656" y="12953"/>
                </a:cubicBezTo>
                <a:close/>
                <a:moveTo>
                  <a:pt x="11730" y="12944"/>
                </a:moveTo>
                <a:cubicBezTo>
                  <a:pt x="11721" y="12944"/>
                  <a:pt x="11711" y="12947"/>
                  <a:pt x="11704" y="12954"/>
                </a:cubicBezTo>
                <a:cubicBezTo>
                  <a:pt x="11698" y="12958"/>
                  <a:pt x="11692" y="12959"/>
                  <a:pt x="11685" y="12959"/>
                </a:cubicBezTo>
                <a:cubicBezTo>
                  <a:pt x="11683" y="12959"/>
                  <a:pt x="11680" y="12959"/>
                  <a:pt x="11678" y="12959"/>
                </a:cubicBezTo>
                <a:cubicBezTo>
                  <a:pt x="11675" y="12958"/>
                  <a:pt x="11672" y="12958"/>
                  <a:pt x="11669" y="12958"/>
                </a:cubicBezTo>
                <a:cubicBezTo>
                  <a:pt x="11630" y="12958"/>
                  <a:pt x="11616" y="13018"/>
                  <a:pt x="11658" y="13027"/>
                </a:cubicBezTo>
                <a:cubicBezTo>
                  <a:pt x="11667" y="13029"/>
                  <a:pt x="11676" y="13031"/>
                  <a:pt x="11685" y="13031"/>
                </a:cubicBezTo>
                <a:cubicBezTo>
                  <a:pt x="11710" y="13031"/>
                  <a:pt x="11732" y="13021"/>
                  <a:pt x="11752" y="13004"/>
                </a:cubicBezTo>
                <a:cubicBezTo>
                  <a:pt x="11766" y="12991"/>
                  <a:pt x="11765" y="12965"/>
                  <a:pt x="11752" y="12954"/>
                </a:cubicBezTo>
                <a:cubicBezTo>
                  <a:pt x="11746" y="12947"/>
                  <a:pt x="11738" y="12944"/>
                  <a:pt x="11730" y="12944"/>
                </a:cubicBezTo>
                <a:close/>
                <a:moveTo>
                  <a:pt x="12990" y="12916"/>
                </a:moveTo>
                <a:cubicBezTo>
                  <a:pt x="12982" y="12916"/>
                  <a:pt x="12974" y="12919"/>
                  <a:pt x="12966" y="12926"/>
                </a:cubicBezTo>
                <a:lnTo>
                  <a:pt x="12921" y="12970"/>
                </a:lnTo>
                <a:cubicBezTo>
                  <a:pt x="12896" y="12996"/>
                  <a:pt x="12921" y="13031"/>
                  <a:pt x="12948" y="13031"/>
                </a:cubicBezTo>
                <a:cubicBezTo>
                  <a:pt x="12956" y="13031"/>
                  <a:pt x="12964" y="13028"/>
                  <a:pt x="12972" y="13021"/>
                </a:cubicBezTo>
                <a:lnTo>
                  <a:pt x="13016" y="12976"/>
                </a:lnTo>
                <a:cubicBezTo>
                  <a:pt x="13041" y="12951"/>
                  <a:pt x="13017" y="12916"/>
                  <a:pt x="12990" y="12916"/>
                </a:cubicBezTo>
                <a:close/>
                <a:moveTo>
                  <a:pt x="16584" y="12995"/>
                </a:moveTo>
                <a:cubicBezTo>
                  <a:pt x="16539" y="12995"/>
                  <a:pt x="16539" y="13067"/>
                  <a:pt x="16584" y="13067"/>
                </a:cubicBezTo>
                <a:lnTo>
                  <a:pt x="16599" y="13067"/>
                </a:lnTo>
                <a:cubicBezTo>
                  <a:pt x="16646" y="13067"/>
                  <a:pt x="16646" y="12995"/>
                  <a:pt x="16599" y="12995"/>
                </a:cubicBezTo>
                <a:close/>
                <a:moveTo>
                  <a:pt x="24618" y="13005"/>
                </a:moveTo>
                <a:cubicBezTo>
                  <a:pt x="24572" y="13005"/>
                  <a:pt x="24572" y="13075"/>
                  <a:pt x="24618" y="13075"/>
                </a:cubicBezTo>
                <a:lnTo>
                  <a:pt x="24648" y="13075"/>
                </a:lnTo>
                <a:cubicBezTo>
                  <a:pt x="24649" y="13075"/>
                  <a:pt x="24649" y="13075"/>
                  <a:pt x="24650" y="13075"/>
                </a:cubicBezTo>
                <a:cubicBezTo>
                  <a:pt x="24694" y="13075"/>
                  <a:pt x="24694" y="13005"/>
                  <a:pt x="24648" y="13005"/>
                </a:cubicBezTo>
                <a:close/>
                <a:moveTo>
                  <a:pt x="6598" y="13006"/>
                </a:moveTo>
                <a:cubicBezTo>
                  <a:pt x="6552" y="13006"/>
                  <a:pt x="6552" y="13077"/>
                  <a:pt x="6598" y="13077"/>
                </a:cubicBezTo>
                <a:cubicBezTo>
                  <a:pt x="6644" y="13077"/>
                  <a:pt x="6644" y="13006"/>
                  <a:pt x="6598" y="13006"/>
                </a:cubicBezTo>
                <a:close/>
                <a:moveTo>
                  <a:pt x="17982" y="12938"/>
                </a:moveTo>
                <a:cubicBezTo>
                  <a:pt x="17955" y="12938"/>
                  <a:pt x="17929" y="12955"/>
                  <a:pt x="17929" y="12989"/>
                </a:cubicBezTo>
                <a:lnTo>
                  <a:pt x="17929" y="13033"/>
                </a:lnTo>
                <a:cubicBezTo>
                  <a:pt x="17929" y="13068"/>
                  <a:pt x="17956" y="13086"/>
                  <a:pt x="17983" y="13086"/>
                </a:cubicBezTo>
                <a:cubicBezTo>
                  <a:pt x="18010" y="13086"/>
                  <a:pt x="18037" y="13068"/>
                  <a:pt x="18037" y="13033"/>
                </a:cubicBezTo>
                <a:lnTo>
                  <a:pt x="18037" y="12989"/>
                </a:lnTo>
                <a:cubicBezTo>
                  <a:pt x="18036" y="12955"/>
                  <a:pt x="18009" y="12938"/>
                  <a:pt x="17982" y="12938"/>
                </a:cubicBezTo>
                <a:close/>
                <a:moveTo>
                  <a:pt x="20328" y="12972"/>
                </a:moveTo>
                <a:cubicBezTo>
                  <a:pt x="20287" y="12972"/>
                  <a:pt x="20250" y="13025"/>
                  <a:pt x="20287" y="13063"/>
                </a:cubicBezTo>
                <a:lnTo>
                  <a:pt x="20303" y="13078"/>
                </a:lnTo>
                <a:cubicBezTo>
                  <a:pt x="20314" y="13089"/>
                  <a:pt x="20326" y="13094"/>
                  <a:pt x="20338" y="13094"/>
                </a:cubicBezTo>
                <a:cubicBezTo>
                  <a:pt x="20379" y="13094"/>
                  <a:pt x="20416" y="13041"/>
                  <a:pt x="20379" y="13004"/>
                </a:cubicBezTo>
                <a:lnTo>
                  <a:pt x="20363" y="12988"/>
                </a:lnTo>
                <a:cubicBezTo>
                  <a:pt x="20352" y="12977"/>
                  <a:pt x="20340" y="12972"/>
                  <a:pt x="20328" y="12972"/>
                </a:cubicBezTo>
                <a:close/>
                <a:moveTo>
                  <a:pt x="18344" y="12999"/>
                </a:moveTo>
                <a:cubicBezTo>
                  <a:pt x="18317" y="12999"/>
                  <a:pt x="18293" y="13034"/>
                  <a:pt x="18317" y="13059"/>
                </a:cubicBezTo>
                <a:cubicBezTo>
                  <a:pt x="18328" y="13070"/>
                  <a:pt x="18338" y="13079"/>
                  <a:pt x="18348" y="13090"/>
                </a:cubicBezTo>
                <a:cubicBezTo>
                  <a:pt x="18355" y="13097"/>
                  <a:pt x="18364" y="13100"/>
                  <a:pt x="18372" y="13100"/>
                </a:cubicBezTo>
                <a:cubicBezTo>
                  <a:pt x="18399" y="13100"/>
                  <a:pt x="18424" y="13065"/>
                  <a:pt x="18398" y="13041"/>
                </a:cubicBezTo>
                <a:cubicBezTo>
                  <a:pt x="18388" y="13030"/>
                  <a:pt x="18377" y="13021"/>
                  <a:pt x="18368" y="13010"/>
                </a:cubicBezTo>
                <a:cubicBezTo>
                  <a:pt x="18361" y="13003"/>
                  <a:pt x="18352" y="12999"/>
                  <a:pt x="18344" y="12999"/>
                </a:cubicBezTo>
                <a:close/>
                <a:moveTo>
                  <a:pt x="13717" y="12958"/>
                </a:moveTo>
                <a:cubicBezTo>
                  <a:pt x="13696" y="12958"/>
                  <a:pt x="13674" y="12975"/>
                  <a:pt x="13680" y="13002"/>
                </a:cubicBezTo>
                <a:lnTo>
                  <a:pt x="13695" y="13076"/>
                </a:lnTo>
                <a:cubicBezTo>
                  <a:pt x="13699" y="13094"/>
                  <a:pt x="13712" y="13102"/>
                  <a:pt x="13726" y="13102"/>
                </a:cubicBezTo>
                <a:cubicBezTo>
                  <a:pt x="13747" y="13102"/>
                  <a:pt x="13769" y="13085"/>
                  <a:pt x="13764" y="13058"/>
                </a:cubicBezTo>
                <a:cubicBezTo>
                  <a:pt x="13756" y="13033"/>
                  <a:pt x="13752" y="13009"/>
                  <a:pt x="13748" y="12984"/>
                </a:cubicBezTo>
                <a:cubicBezTo>
                  <a:pt x="13744" y="12966"/>
                  <a:pt x="13731" y="12958"/>
                  <a:pt x="13717" y="12958"/>
                </a:cubicBezTo>
                <a:close/>
                <a:moveTo>
                  <a:pt x="14256" y="13033"/>
                </a:moveTo>
                <a:cubicBezTo>
                  <a:pt x="14210" y="13033"/>
                  <a:pt x="14210" y="13104"/>
                  <a:pt x="14256" y="13104"/>
                </a:cubicBezTo>
                <a:cubicBezTo>
                  <a:pt x="14256" y="13104"/>
                  <a:pt x="14257" y="13104"/>
                  <a:pt x="14257" y="13104"/>
                </a:cubicBezTo>
                <a:cubicBezTo>
                  <a:pt x="14302" y="13104"/>
                  <a:pt x="14302" y="13033"/>
                  <a:pt x="14256" y="13033"/>
                </a:cubicBezTo>
                <a:close/>
                <a:moveTo>
                  <a:pt x="8846" y="12978"/>
                </a:moveTo>
                <a:cubicBezTo>
                  <a:pt x="8827" y="12978"/>
                  <a:pt x="8808" y="12987"/>
                  <a:pt x="8799" y="13005"/>
                </a:cubicBezTo>
                <a:cubicBezTo>
                  <a:pt x="8794" y="13015"/>
                  <a:pt x="8789" y="13025"/>
                  <a:pt x="8783" y="13035"/>
                </a:cubicBezTo>
                <a:cubicBezTo>
                  <a:pt x="8771" y="13061"/>
                  <a:pt x="8777" y="13093"/>
                  <a:pt x="8803" y="13109"/>
                </a:cubicBezTo>
                <a:cubicBezTo>
                  <a:pt x="8811" y="13113"/>
                  <a:pt x="8820" y="13115"/>
                  <a:pt x="8829" y="13115"/>
                </a:cubicBezTo>
                <a:cubicBezTo>
                  <a:pt x="8848" y="13115"/>
                  <a:pt x="8867" y="13106"/>
                  <a:pt x="8877" y="13089"/>
                </a:cubicBezTo>
                <a:cubicBezTo>
                  <a:pt x="8882" y="13078"/>
                  <a:pt x="8887" y="13069"/>
                  <a:pt x="8892" y="13058"/>
                </a:cubicBezTo>
                <a:cubicBezTo>
                  <a:pt x="8905" y="13033"/>
                  <a:pt x="8899" y="13001"/>
                  <a:pt x="8872" y="12985"/>
                </a:cubicBezTo>
                <a:cubicBezTo>
                  <a:pt x="8864" y="12980"/>
                  <a:pt x="8855" y="12978"/>
                  <a:pt x="8846" y="12978"/>
                </a:cubicBezTo>
                <a:close/>
                <a:moveTo>
                  <a:pt x="3682" y="12994"/>
                </a:moveTo>
                <a:cubicBezTo>
                  <a:pt x="3673" y="12994"/>
                  <a:pt x="3664" y="12997"/>
                  <a:pt x="3655" y="13001"/>
                </a:cubicBezTo>
                <a:cubicBezTo>
                  <a:pt x="3645" y="13006"/>
                  <a:pt x="3635" y="13011"/>
                  <a:pt x="3625" y="13016"/>
                </a:cubicBezTo>
                <a:cubicBezTo>
                  <a:pt x="3599" y="13030"/>
                  <a:pt x="3592" y="13065"/>
                  <a:pt x="3606" y="13090"/>
                </a:cubicBezTo>
                <a:cubicBezTo>
                  <a:pt x="3617" y="13107"/>
                  <a:pt x="3634" y="13116"/>
                  <a:pt x="3653" y="13116"/>
                </a:cubicBezTo>
                <a:cubicBezTo>
                  <a:pt x="3662" y="13116"/>
                  <a:pt x="3671" y="13114"/>
                  <a:pt x="3679" y="13110"/>
                </a:cubicBezTo>
                <a:cubicBezTo>
                  <a:pt x="3690" y="13104"/>
                  <a:pt x="3698" y="13099"/>
                  <a:pt x="3709" y="13094"/>
                </a:cubicBezTo>
                <a:cubicBezTo>
                  <a:pt x="3735" y="13080"/>
                  <a:pt x="3742" y="13046"/>
                  <a:pt x="3729" y="13021"/>
                </a:cubicBezTo>
                <a:cubicBezTo>
                  <a:pt x="3718" y="13003"/>
                  <a:pt x="3701" y="12994"/>
                  <a:pt x="3682" y="12994"/>
                </a:cubicBezTo>
                <a:close/>
                <a:moveTo>
                  <a:pt x="5937" y="13082"/>
                </a:moveTo>
                <a:cubicBezTo>
                  <a:pt x="5913" y="13082"/>
                  <a:pt x="5913" y="13117"/>
                  <a:pt x="5937" y="13117"/>
                </a:cubicBezTo>
                <a:cubicBezTo>
                  <a:pt x="5959" y="13117"/>
                  <a:pt x="5959" y="13082"/>
                  <a:pt x="5937" y="13082"/>
                </a:cubicBezTo>
                <a:close/>
                <a:moveTo>
                  <a:pt x="4676" y="13017"/>
                </a:moveTo>
                <a:cubicBezTo>
                  <a:pt x="4649" y="13017"/>
                  <a:pt x="4624" y="13053"/>
                  <a:pt x="4650" y="13078"/>
                </a:cubicBezTo>
                <a:cubicBezTo>
                  <a:pt x="4660" y="13089"/>
                  <a:pt x="4669" y="13099"/>
                  <a:pt x="4678" y="13109"/>
                </a:cubicBezTo>
                <a:cubicBezTo>
                  <a:pt x="4685" y="13116"/>
                  <a:pt x="4693" y="13120"/>
                  <a:pt x="4701" y="13120"/>
                </a:cubicBezTo>
                <a:cubicBezTo>
                  <a:pt x="4727" y="13120"/>
                  <a:pt x="4752" y="13083"/>
                  <a:pt x="4728" y="13058"/>
                </a:cubicBezTo>
                <a:cubicBezTo>
                  <a:pt x="4718" y="13048"/>
                  <a:pt x="4708" y="13037"/>
                  <a:pt x="4699" y="13028"/>
                </a:cubicBezTo>
                <a:cubicBezTo>
                  <a:pt x="4692" y="13021"/>
                  <a:pt x="4683" y="13017"/>
                  <a:pt x="4676" y="13017"/>
                </a:cubicBezTo>
                <a:close/>
                <a:moveTo>
                  <a:pt x="15398" y="13082"/>
                </a:moveTo>
                <a:cubicBezTo>
                  <a:pt x="15352" y="13082"/>
                  <a:pt x="15352" y="13153"/>
                  <a:pt x="15398" y="13153"/>
                </a:cubicBezTo>
                <a:cubicBezTo>
                  <a:pt x="15444" y="13153"/>
                  <a:pt x="15444" y="13082"/>
                  <a:pt x="15398" y="13082"/>
                </a:cubicBezTo>
                <a:close/>
                <a:moveTo>
                  <a:pt x="10359" y="13105"/>
                </a:moveTo>
                <a:cubicBezTo>
                  <a:pt x="10314" y="13105"/>
                  <a:pt x="10314" y="13177"/>
                  <a:pt x="10360" y="13177"/>
                </a:cubicBezTo>
                <a:lnTo>
                  <a:pt x="10376" y="13177"/>
                </a:lnTo>
                <a:cubicBezTo>
                  <a:pt x="10422" y="13177"/>
                  <a:pt x="10422" y="13105"/>
                  <a:pt x="10376" y="13105"/>
                </a:cubicBezTo>
                <a:lnTo>
                  <a:pt x="10360" y="13105"/>
                </a:lnTo>
                <a:cubicBezTo>
                  <a:pt x="10360" y="13105"/>
                  <a:pt x="10359" y="13105"/>
                  <a:pt x="10359" y="13105"/>
                </a:cubicBezTo>
                <a:close/>
                <a:moveTo>
                  <a:pt x="21332" y="13095"/>
                </a:moveTo>
                <a:cubicBezTo>
                  <a:pt x="21264" y="13095"/>
                  <a:pt x="21262" y="13203"/>
                  <a:pt x="21332" y="13203"/>
                </a:cubicBezTo>
                <a:cubicBezTo>
                  <a:pt x="21401" y="13201"/>
                  <a:pt x="21401" y="13095"/>
                  <a:pt x="21332" y="13095"/>
                </a:cubicBezTo>
                <a:close/>
                <a:moveTo>
                  <a:pt x="3007" y="13100"/>
                </a:moveTo>
                <a:cubicBezTo>
                  <a:pt x="2980" y="13100"/>
                  <a:pt x="2953" y="13117"/>
                  <a:pt x="2953" y="13152"/>
                </a:cubicBezTo>
                <a:lnTo>
                  <a:pt x="2953" y="13182"/>
                </a:lnTo>
                <a:cubicBezTo>
                  <a:pt x="2953" y="13216"/>
                  <a:pt x="2980" y="13234"/>
                  <a:pt x="3007" y="13234"/>
                </a:cubicBezTo>
                <a:cubicBezTo>
                  <a:pt x="3034" y="13234"/>
                  <a:pt x="3061" y="13216"/>
                  <a:pt x="3061" y="13182"/>
                </a:cubicBezTo>
                <a:lnTo>
                  <a:pt x="3061" y="13152"/>
                </a:lnTo>
                <a:cubicBezTo>
                  <a:pt x="3060" y="13117"/>
                  <a:pt x="3033" y="13100"/>
                  <a:pt x="3007" y="13100"/>
                </a:cubicBezTo>
                <a:close/>
                <a:moveTo>
                  <a:pt x="3953" y="13149"/>
                </a:moveTo>
                <a:cubicBezTo>
                  <a:pt x="3935" y="13149"/>
                  <a:pt x="3917" y="13161"/>
                  <a:pt x="3917" y="13184"/>
                </a:cubicBezTo>
                <a:lnTo>
                  <a:pt x="3917" y="13200"/>
                </a:lnTo>
                <a:cubicBezTo>
                  <a:pt x="3917" y="13223"/>
                  <a:pt x="3935" y="13234"/>
                  <a:pt x="3953" y="13234"/>
                </a:cubicBezTo>
                <a:cubicBezTo>
                  <a:pt x="3971" y="13234"/>
                  <a:pt x="3988" y="13223"/>
                  <a:pt x="3988" y="13200"/>
                </a:cubicBezTo>
                <a:lnTo>
                  <a:pt x="3988" y="13184"/>
                </a:lnTo>
                <a:cubicBezTo>
                  <a:pt x="3988" y="13161"/>
                  <a:pt x="3971" y="13149"/>
                  <a:pt x="3953" y="13149"/>
                </a:cubicBezTo>
                <a:close/>
                <a:moveTo>
                  <a:pt x="6727" y="13139"/>
                </a:moveTo>
                <a:cubicBezTo>
                  <a:pt x="6703" y="13139"/>
                  <a:pt x="6678" y="13164"/>
                  <a:pt x="6693" y="13192"/>
                </a:cubicBezTo>
                <a:cubicBezTo>
                  <a:pt x="6702" y="13208"/>
                  <a:pt x="6713" y="13219"/>
                  <a:pt x="6726" y="13226"/>
                </a:cubicBezTo>
                <a:cubicBezTo>
                  <a:pt x="6731" y="13234"/>
                  <a:pt x="6741" y="13241"/>
                  <a:pt x="6754" y="13241"/>
                </a:cubicBezTo>
                <a:lnTo>
                  <a:pt x="6775" y="13241"/>
                </a:lnTo>
                <a:cubicBezTo>
                  <a:pt x="6777" y="13241"/>
                  <a:pt x="6780" y="13240"/>
                  <a:pt x="6782" y="13240"/>
                </a:cubicBezTo>
                <a:lnTo>
                  <a:pt x="6783" y="13240"/>
                </a:lnTo>
                <a:cubicBezTo>
                  <a:pt x="6785" y="13240"/>
                  <a:pt x="6785" y="13237"/>
                  <a:pt x="6787" y="13237"/>
                </a:cubicBezTo>
                <a:cubicBezTo>
                  <a:pt x="6794" y="13235"/>
                  <a:pt x="6799" y="13230"/>
                  <a:pt x="6802" y="13224"/>
                </a:cubicBezTo>
                <a:cubicBezTo>
                  <a:pt x="6807" y="13216"/>
                  <a:pt x="6809" y="13210"/>
                  <a:pt x="6809" y="13204"/>
                </a:cubicBezTo>
                <a:cubicBezTo>
                  <a:pt x="6809" y="13193"/>
                  <a:pt x="6804" y="13185"/>
                  <a:pt x="6799" y="13180"/>
                </a:cubicBezTo>
                <a:cubicBezTo>
                  <a:pt x="6791" y="13175"/>
                  <a:pt x="6783" y="13171"/>
                  <a:pt x="6773" y="13169"/>
                </a:cubicBezTo>
                <a:cubicBezTo>
                  <a:pt x="6772" y="13169"/>
                  <a:pt x="6771" y="13168"/>
                  <a:pt x="6770" y="13168"/>
                </a:cubicBezTo>
                <a:cubicBezTo>
                  <a:pt x="6761" y="13167"/>
                  <a:pt x="6757" y="13162"/>
                  <a:pt x="6755" y="13157"/>
                </a:cubicBezTo>
                <a:cubicBezTo>
                  <a:pt x="6748" y="13144"/>
                  <a:pt x="6738" y="13139"/>
                  <a:pt x="6727" y="13139"/>
                </a:cubicBezTo>
                <a:close/>
                <a:moveTo>
                  <a:pt x="8214" y="13097"/>
                </a:moveTo>
                <a:cubicBezTo>
                  <a:pt x="8195" y="13097"/>
                  <a:pt x="8175" y="13108"/>
                  <a:pt x="8165" y="13124"/>
                </a:cubicBezTo>
                <a:cubicBezTo>
                  <a:pt x="8150" y="13152"/>
                  <a:pt x="8161" y="13180"/>
                  <a:pt x="8185" y="13198"/>
                </a:cubicBezTo>
                <a:cubicBezTo>
                  <a:pt x="8205" y="13213"/>
                  <a:pt x="8224" y="13227"/>
                  <a:pt x="8245" y="13242"/>
                </a:cubicBezTo>
                <a:cubicBezTo>
                  <a:pt x="8252" y="13247"/>
                  <a:pt x="8261" y="13249"/>
                  <a:pt x="8270" y="13249"/>
                </a:cubicBezTo>
                <a:cubicBezTo>
                  <a:pt x="8289" y="13249"/>
                  <a:pt x="8309" y="13238"/>
                  <a:pt x="8318" y="13222"/>
                </a:cubicBezTo>
                <a:cubicBezTo>
                  <a:pt x="8334" y="13194"/>
                  <a:pt x="8322" y="13166"/>
                  <a:pt x="8299" y="13148"/>
                </a:cubicBezTo>
                <a:cubicBezTo>
                  <a:pt x="8279" y="13133"/>
                  <a:pt x="8260" y="13119"/>
                  <a:pt x="8239" y="13104"/>
                </a:cubicBezTo>
                <a:cubicBezTo>
                  <a:pt x="8231" y="13099"/>
                  <a:pt x="8223" y="13097"/>
                  <a:pt x="8214" y="13097"/>
                </a:cubicBezTo>
                <a:close/>
                <a:moveTo>
                  <a:pt x="14659" y="13110"/>
                </a:moveTo>
                <a:cubicBezTo>
                  <a:pt x="14645" y="13110"/>
                  <a:pt x="14633" y="13118"/>
                  <a:pt x="14629" y="13136"/>
                </a:cubicBezTo>
                <a:lnTo>
                  <a:pt x="14613" y="13210"/>
                </a:lnTo>
                <a:cubicBezTo>
                  <a:pt x="14607" y="13237"/>
                  <a:pt x="14630" y="13255"/>
                  <a:pt x="14651" y="13255"/>
                </a:cubicBezTo>
                <a:cubicBezTo>
                  <a:pt x="14665" y="13255"/>
                  <a:pt x="14678" y="13248"/>
                  <a:pt x="14681" y="13230"/>
                </a:cubicBezTo>
                <a:lnTo>
                  <a:pt x="14697" y="13156"/>
                </a:lnTo>
                <a:cubicBezTo>
                  <a:pt x="14703" y="13128"/>
                  <a:pt x="14680" y="13110"/>
                  <a:pt x="14659" y="13110"/>
                </a:cubicBezTo>
                <a:close/>
                <a:moveTo>
                  <a:pt x="7400" y="13187"/>
                </a:moveTo>
                <a:cubicBezTo>
                  <a:pt x="7354" y="13187"/>
                  <a:pt x="7354" y="13257"/>
                  <a:pt x="7400" y="13257"/>
                </a:cubicBezTo>
                <a:lnTo>
                  <a:pt x="7416" y="13257"/>
                </a:lnTo>
                <a:cubicBezTo>
                  <a:pt x="7417" y="13257"/>
                  <a:pt x="7417" y="13257"/>
                  <a:pt x="7417" y="13257"/>
                </a:cubicBezTo>
                <a:cubicBezTo>
                  <a:pt x="7462" y="13257"/>
                  <a:pt x="7462" y="13187"/>
                  <a:pt x="7416" y="13187"/>
                </a:cubicBezTo>
                <a:close/>
                <a:moveTo>
                  <a:pt x="23475" y="13211"/>
                </a:moveTo>
                <a:cubicBezTo>
                  <a:pt x="23429" y="13211"/>
                  <a:pt x="23429" y="13282"/>
                  <a:pt x="23475" y="13282"/>
                </a:cubicBezTo>
                <a:cubicBezTo>
                  <a:pt x="23475" y="13283"/>
                  <a:pt x="23475" y="13283"/>
                  <a:pt x="23476" y="13283"/>
                </a:cubicBezTo>
                <a:cubicBezTo>
                  <a:pt x="23521" y="13283"/>
                  <a:pt x="23521" y="13211"/>
                  <a:pt x="23475" y="13211"/>
                </a:cubicBezTo>
                <a:close/>
                <a:moveTo>
                  <a:pt x="10645" y="13206"/>
                </a:moveTo>
                <a:cubicBezTo>
                  <a:pt x="10627" y="13206"/>
                  <a:pt x="10610" y="13215"/>
                  <a:pt x="10600" y="13232"/>
                </a:cubicBezTo>
                <a:cubicBezTo>
                  <a:pt x="10587" y="13256"/>
                  <a:pt x="10595" y="13293"/>
                  <a:pt x="10620" y="13306"/>
                </a:cubicBezTo>
                <a:cubicBezTo>
                  <a:pt x="10630" y="13311"/>
                  <a:pt x="10639" y="13316"/>
                  <a:pt x="10649" y="13321"/>
                </a:cubicBezTo>
                <a:cubicBezTo>
                  <a:pt x="10658" y="13326"/>
                  <a:pt x="10668" y="13328"/>
                  <a:pt x="10678" y="13328"/>
                </a:cubicBezTo>
                <a:cubicBezTo>
                  <a:pt x="10695" y="13328"/>
                  <a:pt x="10712" y="13320"/>
                  <a:pt x="10722" y="13302"/>
                </a:cubicBezTo>
                <a:cubicBezTo>
                  <a:pt x="10737" y="13278"/>
                  <a:pt x="10730" y="13242"/>
                  <a:pt x="10704" y="13229"/>
                </a:cubicBezTo>
                <a:cubicBezTo>
                  <a:pt x="10692" y="13224"/>
                  <a:pt x="10684" y="13218"/>
                  <a:pt x="10673" y="13213"/>
                </a:cubicBezTo>
                <a:cubicBezTo>
                  <a:pt x="10664" y="13209"/>
                  <a:pt x="10654" y="13206"/>
                  <a:pt x="10645" y="13206"/>
                </a:cubicBezTo>
                <a:close/>
                <a:moveTo>
                  <a:pt x="710" y="13232"/>
                </a:moveTo>
                <a:cubicBezTo>
                  <a:pt x="685" y="13232"/>
                  <a:pt x="660" y="13257"/>
                  <a:pt x="678" y="13284"/>
                </a:cubicBezTo>
                <a:cubicBezTo>
                  <a:pt x="687" y="13299"/>
                  <a:pt x="697" y="13314"/>
                  <a:pt x="707" y="13329"/>
                </a:cubicBezTo>
                <a:cubicBezTo>
                  <a:pt x="715" y="13340"/>
                  <a:pt x="726" y="13345"/>
                  <a:pt x="737" y="13345"/>
                </a:cubicBezTo>
                <a:cubicBezTo>
                  <a:pt x="762" y="13345"/>
                  <a:pt x="787" y="13319"/>
                  <a:pt x="769" y="13293"/>
                </a:cubicBezTo>
                <a:cubicBezTo>
                  <a:pt x="759" y="13278"/>
                  <a:pt x="748" y="13264"/>
                  <a:pt x="739" y="13248"/>
                </a:cubicBezTo>
                <a:cubicBezTo>
                  <a:pt x="731" y="13237"/>
                  <a:pt x="720" y="13232"/>
                  <a:pt x="710" y="13232"/>
                </a:cubicBezTo>
                <a:close/>
                <a:moveTo>
                  <a:pt x="5650" y="13244"/>
                </a:moveTo>
                <a:cubicBezTo>
                  <a:pt x="5642" y="13244"/>
                  <a:pt x="5633" y="13247"/>
                  <a:pt x="5625" y="13255"/>
                </a:cubicBezTo>
                <a:lnTo>
                  <a:pt x="5609" y="13270"/>
                </a:lnTo>
                <a:cubicBezTo>
                  <a:pt x="5584" y="13294"/>
                  <a:pt x="5609" y="13330"/>
                  <a:pt x="5637" y="13330"/>
                </a:cubicBezTo>
                <a:cubicBezTo>
                  <a:pt x="5643" y="13330"/>
                  <a:pt x="5649" y="13328"/>
                  <a:pt x="5655" y="13324"/>
                </a:cubicBezTo>
                <a:lnTo>
                  <a:pt x="5663" y="13329"/>
                </a:lnTo>
                <a:cubicBezTo>
                  <a:pt x="5677" y="13334"/>
                  <a:pt x="5693" y="13339"/>
                  <a:pt x="5708" y="13344"/>
                </a:cubicBezTo>
                <a:cubicBezTo>
                  <a:pt x="5712" y="13346"/>
                  <a:pt x="5716" y="13347"/>
                  <a:pt x="5720" y="13347"/>
                </a:cubicBezTo>
                <a:cubicBezTo>
                  <a:pt x="5754" y="13347"/>
                  <a:pt x="5765" y="13288"/>
                  <a:pt x="5727" y="13276"/>
                </a:cubicBezTo>
                <a:cubicBezTo>
                  <a:pt x="5713" y="13271"/>
                  <a:pt x="5697" y="13266"/>
                  <a:pt x="5682" y="13260"/>
                </a:cubicBezTo>
                <a:cubicBezTo>
                  <a:pt x="5681" y="13258"/>
                  <a:pt x="5678" y="13258"/>
                  <a:pt x="5677" y="13258"/>
                </a:cubicBezTo>
                <a:cubicBezTo>
                  <a:pt x="5671" y="13250"/>
                  <a:pt x="5661" y="13244"/>
                  <a:pt x="5650" y="13244"/>
                </a:cubicBezTo>
                <a:close/>
                <a:moveTo>
                  <a:pt x="22003" y="13301"/>
                </a:moveTo>
                <a:cubicBezTo>
                  <a:pt x="21990" y="13301"/>
                  <a:pt x="21977" y="13318"/>
                  <a:pt x="21989" y="13331"/>
                </a:cubicBezTo>
                <a:lnTo>
                  <a:pt x="22005" y="13346"/>
                </a:lnTo>
                <a:cubicBezTo>
                  <a:pt x="22009" y="13350"/>
                  <a:pt x="22013" y="13352"/>
                  <a:pt x="22017" y="13352"/>
                </a:cubicBezTo>
                <a:cubicBezTo>
                  <a:pt x="22030" y="13352"/>
                  <a:pt x="22042" y="13333"/>
                  <a:pt x="22030" y="13321"/>
                </a:cubicBezTo>
                <a:lnTo>
                  <a:pt x="22014" y="13306"/>
                </a:lnTo>
                <a:cubicBezTo>
                  <a:pt x="22011" y="13302"/>
                  <a:pt x="22007" y="13301"/>
                  <a:pt x="22003" y="13301"/>
                </a:cubicBezTo>
                <a:close/>
                <a:moveTo>
                  <a:pt x="165" y="13260"/>
                </a:moveTo>
                <a:cubicBezTo>
                  <a:pt x="151" y="13260"/>
                  <a:pt x="138" y="13267"/>
                  <a:pt x="134" y="13285"/>
                </a:cubicBezTo>
                <a:cubicBezTo>
                  <a:pt x="126" y="13320"/>
                  <a:pt x="134" y="13352"/>
                  <a:pt x="156" y="13379"/>
                </a:cubicBezTo>
                <a:cubicBezTo>
                  <a:pt x="162" y="13386"/>
                  <a:pt x="171" y="13390"/>
                  <a:pt x="180" y="13390"/>
                </a:cubicBezTo>
                <a:cubicBezTo>
                  <a:pt x="190" y="13390"/>
                  <a:pt x="200" y="13386"/>
                  <a:pt x="207" y="13379"/>
                </a:cubicBezTo>
                <a:cubicBezTo>
                  <a:pt x="220" y="13364"/>
                  <a:pt x="218" y="13344"/>
                  <a:pt x="207" y="13330"/>
                </a:cubicBezTo>
                <a:cubicBezTo>
                  <a:pt x="201" y="13323"/>
                  <a:pt x="199" y="13314"/>
                  <a:pt x="202" y="13304"/>
                </a:cubicBezTo>
                <a:cubicBezTo>
                  <a:pt x="209" y="13278"/>
                  <a:pt x="186" y="13260"/>
                  <a:pt x="165" y="13260"/>
                </a:cubicBezTo>
                <a:close/>
                <a:moveTo>
                  <a:pt x="22816" y="13271"/>
                </a:moveTo>
                <a:cubicBezTo>
                  <a:pt x="22788" y="13271"/>
                  <a:pt x="22765" y="13306"/>
                  <a:pt x="22790" y="13331"/>
                </a:cubicBezTo>
                <a:cubicBezTo>
                  <a:pt x="22810" y="13351"/>
                  <a:pt x="22829" y="13372"/>
                  <a:pt x="22850" y="13391"/>
                </a:cubicBezTo>
                <a:cubicBezTo>
                  <a:pt x="22858" y="13399"/>
                  <a:pt x="22866" y="13402"/>
                  <a:pt x="22874" y="13402"/>
                </a:cubicBezTo>
                <a:cubicBezTo>
                  <a:pt x="22901" y="13402"/>
                  <a:pt x="22925" y="13366"/>
                  <a:pt x="22900" y="13341"/>
                </a:cubicBezTo>
                <a:cubicBezTo>
                  <a:pt x="22879" y="13321"/>
                  <a:pt x="22859" y="13300"/>
                  <a:pt x="22840" y="13281"/>
                </a:cubicBezTo>
                <a:cubicBezTo>
                  <a:pt x="22832" y="13274"/>
                  <a:pt x="22824" y="13271"/>
                  <a:pt x="22816" y="13271"/>
                </a:cubicBezTo>
                <a:close/>
                <a:moveTo>
                  <a:pt x="4989" y="13318"/>
                </a:moveTo>
                <a:cubicBezTo>
                  <a:pt x="4963" y="13318"/>
                  <a:pt x="4939" y="13353"/>
                  <a:pt x="4964" y="13378"/>
                </a:cubicBezTo>
                <a:lnTo>
                  <a:pt x="4979" y="13394"/>
                </a:lnTo>
                <a:cubicBezTo>
                  <a:pt x="4987" y="13401"/>
                  <a:pt x="4995" y="13404"/>
                  <a:pt x="5003" y="13404"/>
                </a:cubicBezTo>
                <a:cubicBezTo>
                  <a:pt x="5031" y="13404"/>
                  <a:pt x="5055" y="13369"/>
                  <a:pt x="5029" y="13344"/>
                </a:cubicBezTo>
                <a:lnTo>
                  <a:pt x="5013" y="13329"/>
                </a:lnTo>
                <a:cubicBezTo>
                  <a:pt x="5006" y="13321"/>
                  <a:pt x="4997" y="13318"/>
                  <a:pt x="4989" y="13318"/>
                </a:cubicBezTo>
                <a:close/>
                <a:moveTo>
                  <a:pt x="17982" y="13312"/>
                </a:moveTo>
                <a:cubicBezTo>
                  <a:pt x="17958" y="13312"/>
                  <a:pt x="17938" y="13329"/>
                  <a:pt x="17930" y="13351"/>
                </a:cubicBezTo>
                <a:cubicBezTo>
                  <a:pt x="17925" y="13366"/>
                  <a:pt x="17919" y="13381"/>
                  <a:pt x="17914" y="13395"/>
                </a:cubicBezTo>
                <a:cubicBezTo>
                  <a:pt x="17906" y="13423"/>
                  <a:pt x="17925" y="13454"/>
                  <a:pt x="17951" y="13461"/>
                </a:cubicBezTo>
                <a:cubicBezTo>
                  <a:pt x="17955" y="13462"/>
                  <a:pt x="17960" y="13462"/>
                  <a:pt x="17964" y="13462"/>
                </a:cubicBezTo>
                <a:cubicBezTo>
                  <a:pt x="17988" y="13462"/>
                  <a:pt x="18009" y="13446"/>
                  <a:pt x="18017" y="13424"/>
                </a:cubicBezTo>
                <a:cubicBezTo>
                  <a:pt x="18022" y="13408"/>
                  <a:pt x="18027" y="13394"/>
                  <a:pt x="18033" y="13379"/>
                </a:cubicBezTo>
                <a:cubicBezTo>
                  <a:pt x="18042" y="13352"/>
                  <a:pt x="18022" y="13320"/>
                  <a:pt x="17996" y="13314"/>
                </a:cubicBezTo>
                <a:cubicBezTo>
                  <a:pt x="17991" y="13313"/>
                  <a:pt x="17986" y="13312"/>
                  <a:pt x="17982" y="13312"/>
                </a:cubicBezTo>
                <a:close/>
                <a:moveTo>
                  <a:pt x="22393" y="13422"/>
                </a:moveTo>
                <a:cubicBezTo>
                  <a:pt x="22380" y="13422"/>
                  <a:pt x="22368" y="13440"/>
                  <a:pt x="22380" y="13452"/>
                </a:cubicBezTo>
                <a:lnTo>
                  <a:pt x="22396" y="13468"/>
                </a:lnTo>
                <a:cubicBezTo>
                  <a:pt x="22399" y="13472"/>
                  <a:pt x="22403" y="13473"/>
                  <a:pt x="22407" y="13473"/>
                </a:cubicBezTo>
                <a:cubicBezTo>
                  <a:pt x="22421" y="13473"/>
                  <a:pt x="22432" y="13456"/>
                  <a:pt x="22421" y="13444"/>
                </a:cubicBezTo>
                <a:lnTo>
                  <a:pt x="22405" y="13428"/>
                </a:lnTo>
                <a:cubicBezTo>
                  <a:pt x="22401" y="13424"/>
                  <a:pt x="22397" y="13422"/>
                  <a:pt x="22393" y="13422"/>
                </a:cubicBezTo>
                <a:close/>
                <a:moveTo>
                  <a:pt x="20520" y="13441"/>
                </a:moveTo>
                <a:cubicBezTo>
                  <a:pt x="20473" y="13441"/>
                  <a:pt x="20473" y="13512"/>
                  <a:pt x="20520" y="13512"/>
                </a:cubicBezTo>
                <a:cubicBezTo>
                  <a:pt x="20565" y="13512"/>
                  <a:pt x="20565" y="13441"/>
                  <a:pt x="20520" y="13441"/>
                </a:cubicBezTo>
                <a:close/>
                <a:moveTo>
                  <a:pt x="19018" y="13422"/>
                </a:moveTo>
                <a:cubicBezTo>
                  <a:pt x="18991" y="13422"/>
                  <a:pt x="18967" y="13458"/>
                  <a:pt x="18992" y="13483"/>
                </a:cubicBezTo>
                <a:lnTo>
                  <a:pt x="19023" y="13513"/>
                </a:lnTo>
                <a:cubicBezTo>
                  <a:pt x="19030" y="13520"/>
                  <a:pt x="19038" y="13524"/>
                  <a:pt x="19046" y="13524"/>
                </a:cubicBezTo>
                <a:cubicBezTo>
                  <a:pt x="19072" y="13524"/>
                  <a:pt x="19096" y="13488"/>
                  <a:pt x="19072" y="13463"/>
                </a:cubicBezTo>
                <a:lnTo>
                  <a:pt x="19042" y="13433"/>
                </a:lnTo>
                <a:cubicBezTo>
                  <a:pt x="19035" y="13426"/>
                  <a:pt x="19026" y="13422"/>
                  <a:pt x="19018" y="13422"/>
                </a:cubicBezTo>
                <a:close/>
                <a:moveTo>
                  <a:pt x="17305" y="13403"/>
                </a:moveTo>
                <a:cubicBezTo>
                  <a:pt x="17278" y="13403"/>
                  <a:pt x="17254" y="13438"/>
                  <a:pt x="17279" y="13463"/>
                </a:cubicBezTo>
                <a:cubicBezTo>
                  <a:pt x="17299" y="13483"/>
                  <a:pt x="17319" y="13504"/>
                  <a:pt x="17340" y="13523"/>
                </a:cubicBezTo>
                <a:cubicBezTo>
                  <a:pt x="17347" y="13531"/>
                  <a:pt x="17355" y="13534"/>
                  <a:pt x="17363" y="13534"/>
                </a:cubicBezTo>
                <a:cubicBezTo>
                  <a:pt x="17390" y="13534"/>
                  <a:pt x="17414" y="13498"/>
                  <a:pt x="17389" y="13473"/>
                </a:cubicBezTo>
                <a:cubicBezTo>
                  <a:pt x="17369" y="13454"/>
                  <a:pt x="17351" y="13433"/>
                  <a:pt x="17330" y="13413"/>
                </a:cubicBezTo>
                <a:cubicBezTo>
                  <a:pt x="17322" y="13406"/>
                  <a:pt x="17313" y="13403"/>
                  <a:pt x="17305" y="13403"/>
                </a:cubicBezTo>
                <a:close/>
                <a:moveTo>
                  <a:pt x="19709" y="13436"/>
                </a:moveTo>
                <a:cubicBezTo>
                  <a:pt x="19639" y="13436"/>
                  <a:pt x="19639" y="13544"/>
                  <a:pt x="19709" y="13544"/>
                </a:cubicBezTo>
                <a:cubicBezTo>
                  <a:pt x="19777" y="13543"/>
                  <a:pt x="19777" y="13436"/>
                  <a:pt x="19709" y="13436"/>
                </a:cubicBezTo>
                <a:close/>
                <a:moveTo>
                  <a:pt x="1430" y="13425"/>
                </a:moveTo>
                <a:cubicBezTo>
                  <a:pt x="1389" y="13425"/>
                  <a:pt x="1352" y="13478"/>
                  <a:pt x="1390" y="13515"/>
                </a:cubicBezTo>
                <a:lnTo>
                  <a:pt x="1406" y="13531"/>
                </a:lnTo>
                <a:cubicBezTo>
                  <a:pt x="1417" y="13542"/>
                  <a:pt x="1430" y="13547"/>
                  <a:pt x="1442" y="13547"/>
                </a:cubicBezTo>
                <a:cubicBezTo>
                  <a:pt x="1482" y="13547"/>
                  <a:pt x="1519" y="13494"/>
                  <a:pt x="1482" y="13456"/>
                </a:cubicBezTo>
                <a:cubicBezTo>
                  <a:pt x="1476" y="13450"/>
                  <a:pt x="1471" y="13446"/>
                  <a:pt x="1466" y="13441"/>
                </a:cubicBezTo>
                <a:cubicBezTo>
                  <a:pt x="1455" y="13430"/>
                  <a:pt x="1442" y="13425"/>
                  <a:pt x="1430" y="13425"/>
                </a:cubicBezTo>
                <a:close/>
                <a:moveTo>
                  <a:pt x="9715" y="13345"/>
                </a:moveTo>
                <a:cubicBezTo>
                  <a:pt x="9701" y="13345"/>
                  <a:pt x="9688" y="13353"/>
                  <a:pt x="9683" y="13370"/>
                </a:cubicBezTo>
                <a:cubicBezTo>
                  <a:pt x="9670" y="13418"/>
                  <a:pt x="9663" y="13466"/>
                  <a:pt x="9663" y="13514"/>
                </a:cubicBezTo>
                <a:cubicBezTo>
                  <a:pt x="9663" y="13537"/>
                  <a:pt x="9681" y="13549"/>
                  <a:pt x="9699" y="13549"/>
                </a:cubicBezTo>
                <a:cubicBezTo>
                  <a:pt x="9716" y="13549"/>
                  <a:pt x="9735" y="13537"/>
                  <a:pt x="9735" y="13514"/>
                </a:cubicBezTo>
                <a:cubicBezTo>
                  <a:pt x="9736" y="13472"/>
                  <a:pt x="9741" y="13430"/>
                  <a:pt x="9751" y="13389"/>
                </a:cubicBezTo>
                <a:cubicBezTo>
                  <a:pt x="9759" y="13363"/>
                  <a:pt x="9737" y="13345"/>
                  <a:pt x="9715" y="13345"/>
                </a:cubicBezTo>
                <a:close/>
                <a:moveTo>
                  <a:pt x="6430" y="13487"/>
                </a:moveTo>
                <a:cubicBezTo>
                  <a:pt x="6422" y="13487"/>
                  <a:pt x="6414" y="13490"/>
                  <a:pt x="6406" y="13497"/>
                </a:cubicBezTo>
                <a:lnTo>
                  <a:pt x="6391" y="13513"/>
                </a:lnTo>
                <a:cubicBezTo>
                  <a:pt x="6366" y="13538"/>
                  <a:pt x="6390" y="13573"/>
                  <a:pt x="6417" y="13573"/>
                </a:cubicBezTo>
                <a:cubicBezTo>
                  <a:pt x="6425" y="13573"/>
                  <a:pt x="6434" y="13570"/>
                  <a:pt x="6441" y="13562"/>
                </a:cubicBezTo>
                <a:lnTo>
                  <a:pt x="6457" y="13546"/>
                </a:lnTo>
                <a:cubicBezTo>
                  <a:pt x="6482" y="13522"/>
                  <a:pt x="6457" y="13487"/>
                  <a:pt x="6430" y="13487"/>
                </a:cubicBezTo>
                <a:close/>
                <a:moveTo>
                  <a:pt x="24706" y="13515"/>
                </a:moveTo>
                <a:cubicBezTo>
                  <a:pt x="24660" y="13515"/>
                  <a:pt x="24660" y="13586"/>
                  <a:pt x="24706" y="13586"/>
                </a:cubicBezTo>
                <a:cubicBezTo>
                  <a:pt x="24706" y="13586"/>
                  <a:pt x="24706" y="13586"/>
                  <a:pt x="24707" y="13586"/>
                </a:cubicBezTo>
                <a:cubicBezTo>
                  <a:pt x="24752" y="13586"/>
                  <a:pt x="24751" y="13517"/>
                  <a:pt x="24706" y="13515"/>
                </a:cubicBezTo>
                <a:close/>
                <a:moveTo>
                  <a:pt x="15309" y="13474"/>
                </a:moveTo>
                <a:cubicBezTo>
                  <a:pt x="15295" y="13474"/>
                  <a:pt x="15281" y="13482"/>
                  <a:pt x="15275" y="13498"/>
                </a:cubicBezTo>
                <a:cubicBezTo>
                  <a:pt x="15270" y="13514"/>
                  <a:pt x="15265" y="13529"/>
                  <a:pt x="15261" y="13543"/>
                </a:cubicBezTo>
                <a:cubicBezTo>
                  <a:pt x="15252" y="13569"/>
                  <a:pt x="15273" y="13587"/>
                  <a:pt x="15295" y="13587"/>
                </a:cubicBezTo>
                <a:cubicBezTo>
                  <a:pt x="15308" y="13587"/>
                  <a:pt x="15322" y="13580"/>
                  <a:pt x="15328" y="13562"/>
                </a:cubicBezTo>
                <a:cubicBezTo>
                  <a:pt x="15334" y="13546"/>
                  <a:pt x="15339" y="13532"/>
                  <a:pt x="15343" y="13518"/>
                </a:cubicBezTo>
                <a:cubicBezTo>
                  <a:pt x="15352" y="13492"/>
                  <a:pt x="15330" y="13474"/>
                  <a:pt x="15309" y="13474"/>
                </a:cubicBezTo>
                <a:close/>
                <a:moveTo>
                  <a:pt x="7580" y="13533"/>
                </a:moveTo>
                <a:cubicBezTo>
                  <a:pt x="7535" y="13533"/>
                  <a:pt x="7535" y="13603"/>
                  <a:pt x="7580" y="13603"/>
                </a:cubicBezTo>
                <a:lnTo>
                  <a:pt x="7595" y="13603"/>
                </a:lnTo>
                <a:cubicBezTo>
                  <a:pt x="7641" y="13603"/>
                  <a:pt x="7641" y="13533"/>
                  <a:pt x="7595" y="13533"/>
                </a:cubicBezTo>
                <a:close/>
                <a:moveTo>
                  <a:pt x="16704" y="13475"/>
                </a:moveTo>
                <a:cubicBezTo>
                  <a:pt x="16664" y="13475"/>
                  <a:pt x="16628" y="13528"/>
                  <a:pt x="16664" y="13565"/>
                </a:cubicBezTo>
                <a:cubicBezTo>
                  <a:pt x="16675" y="13576"/>
                  <a:pt x="16683" y="13586"/>
                  <a:pt x="16693" y="13596"/>
                </a:cubicBezTo>
                <a:cubicBezTo>
                  <a:pt x="16703" y="13607"/>
                  <a:pt x="16716" y="13612"/>
                  <a:pt x="16728" y="13612"/>
                </a:cubicBezTo>
                <a:cubicBezTo>
                  <a:pt x="16768" y="13612"/>
                  <a:pt x="16805" y="13558"/>
                  <a:pt x="16769" y="13520"/>
                </a:cubicBezTo>
                <a:cubicBezTo>
                  <a:pt x="16760" y="13510"/>
                  <a:pt x="16749" y="13499"/>
                  <a:pt x="16740" y="13491"/>
                </a:cubicBezTo>
                <a:cubicBezTo>
                  <a:pt x="16729" y="13479"/>
                  <a:pt x="16717" y="13475"/>
                  <a:pt x="16704" y="13475"/>
                </a:cubicBezTo>
                <a:close/>
                <a:moveTo>
                  <a:pt x="8978" y="13475"/>
                </a:moveTo>
                <a:cubicBezTo>
                  <a:pt x="8951" y="13475"/>
                  <a:pt x="8924" y="13493"/>
                  <a:pt x="8924" y="13528"/>
                </a:cubicBezTo>
                <a:lnTo>
                  <a:pt x="8924" y="13572"/>
                </a:lnTo>
                <a:cubicBezTo>
                  <a:pt x="8924" y="13606"/>
                  <a:pt x="8950" y="13623"/>
                  <a:pt x="8977" y="13623"/>
                </a:cubicBezTo>
                <a:cubicBezTo>
                  <a:pt x="9004" y="13623"/>
                  <a:pt x="9031" y="13606"/>
                  <a:pt x="9031" y="13572"/>
                </a:cubicBezTo>
                <a:lnTo>
                  <a:pt x="9031" y="13528"/>
                </a:lnTo>
                <a:cubicBezTo>
                  <a:pt x="9032" y="13493"/>
                  <a:pt x="9005" y="13475"/>
                  <a:pt x="8978" y="13475"/>
                </a:cubicBezTo>
                <a:close/>
                <a:moveTo>
                  <a:pt x="11324" y="13510"/>
                </a:moveTo>
                <a:cubicBezTo>
                  <a:pt x="11283" y="13510"/>
                  <a:pt x="11246" y="13563"/>
                  <a:pt x="11283" y="13601"/>
                </a:cubicBezTo>
                <a:lnTo>
                  <a:pt x="11299" y="13617"/>
                </a:lnTo>
                <a:cubicBezTo>
                  <a:pt x="11310" y="13628"/>
                  <a:pt x="11322" y="13632"/>
                  <a:pt x="11334" y="13632"/>
                </a:cubicBezTo>
                <a:cubicBezTo>
                  <a:pt x="11375" y="13632"/>
                  <a:pt x="11412" y="13579"/>
                  <a:pt x="11375" y="13541"/>
                </a:cubicBezTo>
                <a:lnTo>
                  <a:pt x="11359" y="13526"/>
                </a:lnTo>
                <a:cubicBezTo>
                  <a:pt x="11348" y="13515"/>
                  <a:pt x="11336" y="13510"/>
                  <a:pt x="11324" y="13510"/>
                </a:cubicBezTo>
                <a:close/>
                <a:moveTo>
                  <a:pt x="20072" y="13484"/>
                </a:moveTo>
                <a:cubicBezTo>
                  <a:pt x="20048" y="13484"/>
                  <a:pt x="20028" y="13500"/>
                  <a:pt x="20020" y="13522"/>
                </a:cubicBezTo>
                <a:cubicBezTo>
                  <a:pt x="20015" y="13536"/>
                  <a:pt x="20009" y="13552"/>
                  <a:pt x="20004" y="13566"/>
                </a:cubicBezTo>
                <a:cubicBezTo>
                  <a:pt x="19994" y="13594"/>
                  <a:pt x="20015" y="13625"/>
                  <a:pt x="20041" y="13632"/>
                </a:cubicBezTo>
                <a:cubicBezTo>
                  <a:pt x="20045" y="13634"/>
                  <a:pt x="20050" y="13634"/>
                  <a:pt x="20054" y="13634"/>
                </a:cubicBezTo>
                <a:cubicBezTo>
                  <a:pt x="20078" y="13634"/>
                  <a:pt x="20099" y="13618"/>
                  <a:pt x="20107" y="13596"/>
                </a:cubicBezTo>
                <a:cubicBezTo>
                  <a:pt x="20112" y="13581"/>
                  <a:pt x="20117" y="13565"/>
                  <a:pt x="20123" y="13551"/>
                </a:cubicBezTo>
                <a:cubicBezTo>
                  <a:pt x="20133" y="13524"/>
                  <a:pt x="20112" y="13492"/>
                  <a:pt x="20086" y="13486"/>
                </a:cubicBezTo>
                <a:cubicBezTo>
                  <a:pt x="20081" y="13484"/>
                  <a:pt x="20076" y="13484"/>
                  <a:pt x="20072" y="13484"/>
                </a:cubicBezTo>
                <a:close/>
                <a:moveTo>
                  <a:pt x="9341" y="13536"/>
                </a:moveTo>
                <a:cubicBezTo>
                  <a:pt x="9313" y="13536"/>
                  <a:pt x="9288" y="13572"/>
                  <a:pt x="9313" y="13597"/>
                </a:cubicBezTo>
                <a:cubicBezTo>
                  <a:pt x="9324" y="13607"/>
                  <a:pt x="9334" y="13617"/>
                  <a:pt x="9344" y="13627"/>
                </a:cubicBezTo>
                <a:cubicBezTo>
                  <a:pt x="9351" y="13634"/>
                  <a:pt x="9359" y="13637"/>
                  <a:pt x="9367" y="13637"/>
                </a:cubicBezTo>
                <a:cubicBezTo>
                  <a:pt x="9395" y="13637"/>
                  <a:pt x="9420" y="13601"/>
                  <a:pt x="9394" y="13577"/>
                </a:cubicBezTo>
                <a:cubicBezTo>
                  <a:pt x="9383" y="13566"/>
                  <a:pt x="9373" y="13557"/>
                  <a:pt x="9364" y="13546"/>
                </a:cubicBezTo>
                <a:cubicBezTo>
                  <a:pt x="9357" y="13539"/>
                  <a:pt x="9349" y="13536"/>
                  <a:pt x="9341" y="13536"/>
                </a:cubicBezTo>
                <a:close/>
                <a:moveTo>
                  <a:pt x="4712" y="13497"/>
                </a:moveTo>
                <a:cubicBezTo>
                  <a:pt x="4691" y="13497"/>
                  <a:pt x="4669" y="13514"/>
                  <a:pt x="4675" y="13540"/>
                </a:cubicBezTo>
                <a:lnTo>
                  <a:pt x="4690" y="13615"/>
                </a:lnTo>
                <a:cubicBezTo>
                  <a:pt x="4694" y="13633"/>
                  <a:pt x="4707" y="13640"/>
                  <a:pt x="4720" y="13640"/>
                </a:cubicBezTo>
                <a:cubicBezTo>
                  <a:pt x="4741" y="13640"/>
                  <a:pt x="4763" y="13623"/>
                  <a:pt x="4758" y="13597"/>
                </a:cubicBezTo>
                <a:lnTo>
                  <a:pt x="4743" y="13522"/>
                </a:lnTo>
                <a:cubicBezTo>
                  <a:pt x="4739" y="13504"/>
                  <a:pt x="4726" y="13497"/>
                  <a:pt x="4712" y="13497"/>
                </a:cubicBezTo>
                <a:close/>
                <a:moveTo>
                  <a:pt x="4464" y="13542"/>
                </a:moveTo>
                <a:cubicBezTo>
                  <a:pt x="4446" y="13542"/>
                  <a:pt x="4428" y="13554"/>
                  <a:pt x="4428" y="13577"/>
                </a:cubicBezTo>
                <a:lnTo>
                  <a:pt x="4428" y="13607"/>
                </a:lnTo>
                <a:cubicBezTo>
                  <a:pt x="4428" y="13630"/>
                  <a:pt x="4446" y="13642"/>
                  <a:pt x="4464" y="13642"/>
                </a:cubicBezTo>
                <a:cubicBezTo>
                  <a:pt x="4481" y="13642"/>
                  <a:pt x="4499" y="13630"/>
                  <a:pt x="4499" y="13607"/>
                </a:cubicBezTo>
                <a:lnTo>
                  <a:pt x="4499" y="13577"/>
                </a:lnTo>
                <a:cubicBezTo>
                  <a:pt x="4499" y="13554"/>
                  <a:pt x="4481" y="13542"/>
                  <a:pt x="4464" y="13542"/>
                </a:cubicBezTo>
                <a:close/>
                <a:moveTo>
                  <a:pt x="3261" y="13537"/>
                </a:moveTo>
                <a:cubicBezTo>
                  <a:pt x="3234" y="13537"/>
                  <a:pt x="3208" y="13554"/>
                  <a:pt x="3208" y="13588"/>
                </a:cubicBezTo>
                <a:lnTo>
                  <a:pt x="3208" y="13604"/>
                </a:lnTo>
                <a:cubicBezTo>
                  <a:pt x="3208" y="13639"/>
                  <a:pt x="3235" y="13657"/>
                  <a:pt x="3261" y="13657"/>
                </a:cubicBezTo>
                <a:cubicBezTo>
                  <a:pt x="3288" y="13657"/>
                  <a:pt x="3315" y="13639"/>
                  <a:pt x="3315" y="13604"/>
                </a:cubicBezTo>
                <a:lnTo>
                  <a:pt x="3315" y="13588"/>
                </a:lnTo>
                <a:cubicBezTo>
                  <a:pt x="3314" y="13554"/>
                  <a:pt x="3287" y="13537"/>
                  <a:pt x="3261" y="13537"/>
                </a:cubicBezTo>
                <a:close/>
                <a:moveTo>
                  <a:pt x="24450" y="13590"/>
                </a:moveTo>
                <a:cubicBezTo>
                  <a:pt x="24404" y="13590"/>
                  <a:pt x="24404" y="13661"/>
                  <a:pt x="24450" y="13661"/>
                </a:cubicBezTo>
                <a:lnTo>
                  <a:pt x="24466" y="13661"/>
                </a:lnTo>
                <a:cubicBezTo>
                  <a:pt x="24466" y="13661"/>
                  <a:pt x="24466" y="13661"/>
                  <a:pt x="24467" y="13661"/>
                </a:cubicBezTo>
                <a:cubicBezTo>
                  <a:pt x="24511" y="13661"/>
                  <a:pt x="24512" y="13590"/>
                  <a:pt x="24466" y="13590"/>
                </a:cubicBezTo>
                <a:close/>
                <a:moveTo>
                  <a:pt x="6393" y="13620"/>
                </a:moveTo>
                <a:cubicBezTo>
                  <a:pt x="6348" y="13620"/>
                  <a:pt x="6348" y="13691"/>
                  <a:pt x="6394" y="13691"/>
                </a:cubicBezTo>
                <a:cubicBezTo>
                  <a:pt x="6440" y="13691"/>
                  <a:pt x="6440" y="13620"/>
                  <a:pt x="6394" y="13620"/>
                </a:cubicBezTo>
                <a:cubicBezTo>
                  <a:pt x="6393" y="13620"/>
                  <a:pt x="6393" y="13620"/>
                  <a:pt x="6393" y="13620"/>
                </a:cubicBezTo>
                <a:close/>
                <a:moveTo>
                  <a:pt x="16132" y="13546"/>
                </a:moveTo>
                <a:cubicBezTo>
                  <a:pt x="16113" y="13546"/>
                  <a:pt x="16096" y="13556"/>
                  <a:pt x="16085" y="13573"/>
                </a:cubicBezTo>
                <a:cubicBezTo>
                  <a:pt x="16075" y="13588"/>
                  <a:pt x="16065" y="13603"/>
                  <a:pt x="16055" y="13618"/>
                </a:cubicBezTo>
                <a:cubicBezTo>
                  <a:pt x="16039" y="13641"/>
                  <a:pt x="16049" y="13676"/>
                  <a:pt x="16075" y="13691"/>
                </a:cubicBezTo>
                <a:cubicBezTo>
                  <a:pt x="16083" y="13696"/>
                  <a:pt x="16092" y="13698"/>
                  <a:pt x="16101" y="13698"/>
                </a:cubicBezTo>
                <a:cubicBezTo>
                  <a:pt x="16119" y="13698"/>
                  <a:pt x="16137" y="13688"/>
                  <a:pt x="16148" y="13671"/>
                </a:cubicBezTo>
                <a:cubicBezTo>
                  <a:pt x="16158" y="13655"/>
                  <a:pt x="16168" y="13641"/>
                  <a:pt x="16178" y="13627"/>
                </a:cubicBezTo>
                <a:cubicBezTo>
                  <a:pt x="16194" y="13603"/>
                  <a:pt x="16184" y="13567"/>
                  <a:pt x="16158" y="13554"/>
                </a:cubicBezTo>
                <a:cubicBezTo>
                  <a:pt x="16150" y="13549"/>
                  <a:pt x="16141" y="13546"/>
                  <a:pt x="16132" y="13546"/>
                </a:cubicBezTo>
                <a:close/>
                <a:moveTo>
                  <a:pt x="23862" y="13618"/>
                </a:moveTo>
                <a:cubicBezTo>
                  <a:pt x="23856" y="13618"/>
                  <a:pt x="23851" y="13619"/>
                  <a:pt x="23846" y="13622"/>
                </a:cubicBezTo>
                <a:cubicBezTo>
                  <a:pt x="23835" y="13627"/>
                  <a:pt x="23826" y="13632"/>
                  <a:pt x="23815" y="13638"/>
                </a:cubicBezTo>
                <a:cubicBezTo>
                  <a:pt x="23780" y="13656"/>
                  <a:pt x="23801" y="13703"/>
                  <a:pt x="23833" y="13703"/>
                </a:cubicBezTo>
                <a:cubicBezTo>
                  <a:pt x="23839" y="13703"/>
                  <a:pt x="23844" y="13701"/>
                  <a:pt x="23850" y="13698"/>
                </a:cubicBezTo>
                <a:cubicBezTo>
                  <a:pt x="23861" y="13693"/>
                  <a:pt x="23870" y="13688"/>
                  <a:pt x="23880" y="13683"/>
                </a:cubicBezTo>
                <a:cubicBezTo>
                  <a:pt x="23916" y="13666"/>
                  <a:pt x="23894" y="13618"/>
                  <a:pt x="23862" y="13618"/>
                </a:cubicBezTo>
                <a:close/>
                <a:moveTo>
                  <a:pt x="5252" y="13572"/>
                </a:moveTo>
                <a:cubicBezTo>
                  <a:pt x="5215" y="13572"/>
                  <a:pt x="5207" y="13618"/>
                  <a:pt x="5231" y="13636"/>
                </a:cubicBezTo>
                <a:cubicBezTo>
                  <a:pt x="5199" y="13649"/>
                  <a:pt x="5204" y="13704"/>
                  <a:pt x="5243" y="13706"/>
                </a:cubicBezTo>
                <a:cubicBezTo>
                  <a:pt x="5280" y="13706"/>
                  <a:pt x="5289" y="13660"/>
                  <a:pt x="5264" y="13641"/>
                </a:cubicBezTo>
                <a:cubicBezTo>
                  <a:pt x="5296" y="13628"/>
                  <a:pt x="5293" y="13572"/>
                  <a:pt x="5252" y="13572"/>
                </a:cubicBezTo>
                <a:close/>
                <a:moveTo>
                  <a:pt x="3893" y="13541"/>
                </a:moveTo>
                <a:cubicBezTo>
                  <a:pt x="3875" y="13541"/>
                  <a:pt x="3858" y="13553"/>
                  <a:pt x="3858" y="13576"/>
                </a:cubicBezTo>
                <a:lnTo>
                  <a:pt x="3858" y="13682"/>
                </a:lnTo>
                <a:cubicBezTo>
                  <a:pt x="3858" y="13705"/>
                  <a:pt x="3875" y="13716"/>
                  <a:pt x="3893" y="13716"/>
                </a:cubicBezTo>
                <a:cubicBezTo>
                  <a:pt x="3910" y="13716"/>
                  <a:pt x="3928" y="13705"/>
                  <a:pt x="3928" y="13682"/>
                </a:cubicBezTo>
                <a:lnTo>
                  <a:pt x="3928" y="13576"/>
                </a:lnTo>
                <a:cubicBezTo>
                  <a:pt x="3928" y="13553"/>
                  <a:pt x="3910" y="13541"/>
                  <a:pt x="3893" y="13541"/>
                </a:cubicBezTo>
                <a:close/>
                <a:moveTo>
                  <a:pt x="14513" y="13620"/>
                </a:moveTo>
                <a:cubicBezTo>
                  <a:pt x="14489" y="13620"/>
                  <a:pt x="14465" y="13646"/>
                  <a:pt x="14480" y="13674"/>
                </a:cubicBezTo>
                <a:cubicBezTo>
                  <a:pt x="14485" y="13685"/>
                  <a:pt x="14491" y="13693"/>
                  <a:pt x="14496" y="13704"/>
                </a:cubicBezTo>
                <a:cubicBezTo>
                  <a:pt x="14502" y="13716"/>
                  <a:pt x="14512" y="13722"/>
                  <a:pt x="14523" y="13722"/>
                </a:cubicBezTo>
                <a:cubicBezTo>
                  <a:pt x="14546" y="13722"/>
                  <a:pt x="14570" y="13696"/>
                  <a:pt x="14557" y="13669"/>
                </a:cubicBezTo>
                <a:cubicBezTo>
                  <a:pt x="14551" y="13659"/>
                  <a:pt x="14546" y="13649"/>
                  <a:pt x="14541" y="13639"/>
                </a:cubicBezTo>
                <a:cubicBezTo>
                  <a:pt x="14534" y="13626"/>
                  <a:pt x="14524" y="13620"/>
                  <a:pt x="14513" y="13620"/>
                </a:cubicBezTo>
                <a:close/>
                <a:moveTo>
                  <a:pt x="21030" y="13654"/>
                </a:moveTo>
                <a:cubicBezTo>
                  <a:pt x="21012" y="13654"/>
                  <a:pt x="20994" y="13665"/>
                  <a:pt x="20994" y="13688"/>
                </a:cubicBezTo>
                <a:lnTo>
                  <a:pt x="20994" y="13704"/>
                </a:lnTo>
                <a:cubicBezTo>
                  <a:pt x="20994" y="13727"/>
                  <a:pt x="21012" y="13738"/>
                  <a:pt x="21030" y="13738"/>
                </a:cubicBezTo>
                <a:cubicBezTo>
                  <a:pt x="21048" y="13738"/>
                  <a:pt x="21065" y="13727"/>
                  <a:pt x="21065" y="13704"/>
                </a:cubicBezTo>
                <a:lnTo>
                  <a:pt x="21065" y="13688"/>
                </a:lnTo>
                <a:cubicBezTo>
                  <a:pt x="21065" y="13665"/>
                  <a:pt x="21048" y="13654"/>
                  <a:pt x="21030" y="13654"/>
                </a:cubicBezTo>
                <a:close/>
                <a:moveTo>
                  <a:pt x="12328" y="13633"/>
                </a:moveTo>
                <a:cubicBezTo>
                  <a:pt x="12258" y="13633"/>
                  <a:pt x="12258" y="13740"/>
                  <a:pt x="12328" y="13740"/>
                </a:cubicBezTo>
                <a:cubicBezTo>
                  <a:pt x="12396" y="13740"/>
                  <a:pt x="12396" y="13633"/>
                  <a:pt x="12328" y="13633"/>
                </a:cubicBezTo>
                <a:close/>
                <a:moveTo>
                  <a:pt x="5655" y="13649"/>
                </a:moveTo>
                <a:cubicBezTo>
                  <a:pt x="5641" y="13649"/>
                  <a:pt x="5629" y="13656"/>
                  <a:pt x="5625" y="13674"/>
                </a:cubicBezTo>
                <a:lnTo>
                  <a:pt x="5609" y="13749"/>
                </a:lnTo>
                <a:cubicBezTo>
                  <a:pt x="5603" y="13775"/>
                  <a:pt x="5626" y="13793"/>
                  <a:pt x="5647" y="13793"/>
                </a:cubicBezTo>
                <a:cubicBezTo>
                  <a:pt x="5661" y="13793"/>
                  <a:pt x="5673" y="13786"/>
                  <a:pt x="5677" y="13769"/>
                </a:cubicBezTo>
                <a:lnTo>
                  <a:pt x="5693" y="13693"/>
                </a:lnTo>
                <a:cubicBezTo>
                  <a:pt x="5699" y="13667"/>
                  <a:pt x="5676" y="13649"/>
                  <a:pt x="5655" y="13649"/>
                </a:cubicBezTo>
                <a:close/>
                <a:moveTo>
                  <a:pt x="5755" y="13710"/>
                </a:moveTo>
                <a:cubicBezTo>
                  <a:pt x="5744" y="13710"/>
                  <a:pt x="5736" y="13714"/>
                  <a:pt x="5729" y="13722"/>
                </a:cubicBezTo>
                <a:cubicBezTo>
                  <a:pt x="5727" y="13722"/>
                  <a:pt x="5726" y="13722"/>
                  <a:pt x="5724" y="13722"/>
                </a:cubicBezTo>
                <a:cubicBezTo>
                  <a:pt x="5690" y="13722"/>
                  <a:pt x="5677" y="13781"/>
                  <a:pt x="5717" y="13793"/>
                </a:cubicBezTo>
                <a:cubicBezTo>
                  <a:pt x="5723" y="13795"/>
                  <a:pt x="5729" y="13796"/>
                  <a:pt x="5735" y="13796"/>
                </a:cubicBezTo>
                <a:cubicBezTo>
                  <a:pt x="5759" y="13796"/>
                  <a:pt x="5779" y="13778"/>
                  <a:pt x="5790" y="13755"/>
                </a:cubicBezTo>
                <a:cubicBezTo>
                  <a:pt x="5797" y="13737"/>
                  <a:pt x="5781" y="13716"/>
                  <a:pt x="5765" y="13711"/>
                </a:cubicBezTo>
                <a:cubicBezTo>
                  <a:pt x="5762" y="13710"/>
                  <a:pt x="5758" y="13710"/>
                  <a:pt x="5755" y="13710"/>
                </a:cubicBezTo>
                <a:close/>
                <a:moveTo>
                  <a:pt x="392" y="13695"/>
                </a:moveTo>
                <a:cubicBezTo>
                  <a:pt x="368" y="13695"/>
                  <a:pt x="344" y="13721"/>
                  <a:pt x="359" y="13749"/>
                </a:cubicBezTo>
                <a:cubicBezTo>
                  <a:pt x="364" y="13759"/>
                  <a:pt x="369" y="13769"/>
                  <a:pt x="374" y="13779"/>
                </a:cubicBezTo>
                <a:cubicBezTo>
                  <a:pt x="381" y="13791"/>
                  <a:pt x="391" y="13797"/>
                  <a:pt x="402" y="13797"/>
                </a:cubicBezTo>
                <a:cubicBezTo>
                  <a:pt x="425" y="13797"/>
                  <a:pt x="449" y="13772"/>
                  <a:pt x="435" y="13743"/>
                </a:cubicBezTo>
                <a:cubicBezTo>
                  <a:pt x="430" y="13734"/>
                  <a:pt x="425" y="13724"/>
                  <a:pt x="419" y="13713"/>
                </a:cubicBezTo>
                <a:cubicBezTo>
                  <a:pt x="413" y="13700"/>
                  <a:pt x="402" y="13695"/>
                  <a:pt x="392" y="13695"/>
                </a:cubicBezTo>
                <a:close/>
                <a:moveTo>
                  <a:pt x="18956" y="13724"/>
                </a:moveTo>
                <a:cubicBezTo>
                  <a:pt x="18938" y="13724"/>
                  <a:pt x="18920" y="13735"/>
                  <a:pt x="18920" y="13758"/>
                </a:cubicBezTo>
                <a:lnTo>
                  <a:pt x="18920" y="13774"/>
                </a:lnTo>
                <a:cubicBezTo>
                  <a:pt x="18920" y="13796"/>
                  <a:pt x="18938" y="13808"/>
                  <a:pt x="18955" y="13808"/>
                </a:cubicBezTo>
                <a:cubicBezTo>
                  <a:pt x="18973" y="13808"/>
                  <a:pt x="18991" y="13796"/>
                  <a:pt x="18991" y="13774"/>
                </a:cubicBezTo>
                <a:lnTo>
                  <a:pt x="18991" y="13758"/>
                </a:lnTo>
                <a:cubicBezTo>
                  <a:pt x="18992" y="13735"/>
                  <a:pt x="18974" y="13724"/>
                  <a:pt x="18956" y="13724"/>
                </a:cubicBezTo>
                <a:close/>
                <a:moveTo>
                  <a:pt x="2719" y="13729"/>
                </a:moveTo>
                <a:cubicBezTo>
                  <a:pt x="2651" y="13729"/>
                  <a:pt x="2650" y="13837"/>
                  <a:pt x="2719" y="13837"/>
                </a:cubicBezTo>
                <a:cubicBezTo>
                  <a:pt x="2789" y="13837"/>
                  <a:pt x="2789" y="13729"/>
                  <a:pt x="2719" y="13729"/>
                </a:cubicBezTo>
                <a:close/>
                <a:moveTo>
                  <a:pt x="4792" y="13783"/>
                </a:moveTo>
                <a:cubicBezTo>
                  <a:pt x="4774" y="13783"/>
                  <a:pt x="4756" y="13795"/>
                  <a:pt x="4756" y="13818"/>
                </a:cubicBezTo>
                <a:lnTo>
                  <a:pt x="4756" y="13834"/>
                </a:lnTo>
                <a:cubicBezTo>
                  <a:pt x="4756" y="13857"/>
                  <a:pt x="4774" y="13868"/>
                  <a:pt x="4792" y="13868"/>
                </a:cubicBezTo>
                <a:cubicBezTo>
                  <a:pt x="4810" y="13868"/>
                  <a:pt x="4828" y="13857"/>
                  <a:pt x="4828" y="13834"/>
                </a:cubicBezTo>
                <a:lnTo>
                  <a:pt x="4828" y="13818"/>
                </a:lnTo>
                <a:cubicBezTo>
                  <a:pt x="4828" y="13795"/>
                  <a:pt x="4810" y="13783"/>
                  <a:pt x="4792" y="13783"/>
                </a:cubicBezTo>
                <a:close/>
                <a:moveTo>
                  <a:pt x="23186" y="13825"/>
                </a:moveTo>
                <a:cubicBezTo>
                  <a:pt x="23183" y="13825"/>
                  <a:pt x="23180" y="13826"/>
                  <a:pt x="23177" y="13826"/>
                </a:cubicBezTo>
                <a:cubicBezTo>
                  <a:pt x="23152" y="13831"/>
                  <a:pt x="23128" y="13838"/>
                  <a:pt x="23103" y="13843"/>
                </a:cubicBezTo>
                <a:cubicBezTo>
                  <a:pt x="23061" y="13853"/>
                  <a:pt x="23074" y="13912"/>
                  <a:pt x="23112" y="13912"/>
                </a:cubicBezTo>
                <a:cubicBezTo>
                  <a:pt x="23115" y="13912"/>
                  <a:pt x="23118" y="13912"/>
                  <a:pt x="23121" y="13911"/>
                </a:cubicBezTo>
                <a:cubicBezTo>
                  <a:pt x="23146" y="13906"/>
                  <a:pt x="23171" y="13900"/>
                  <a:pt x="23196" y="13894"/>
                </a:cubicBezTo>
                <a:cubicBezTo>
                  <a:pt x="23237" y="13885"/>
                  <a:pt x="23224" y="13825"/>
                  <a:pt x="23186" y="13825"/>
                </a:cubicBezTo>
                <a:close/>
                <a:moveTo>
                  <a:pt x="14815" y="13831"/>
                </a:moveTo>
                <a:cubicBezTo>
                  <a:pt x="14810" y="13831"/>
                  <a:pt x="14805" y="13832"/>
                  <a:pt x="14801" y="13832"/>
                </a:cubicBezTo>
                <a:cubicBezTo>
                  <a:pt x="14760" y="13842"/>
                  <a:pt x="14771" y="13901"/>
                  <a:pt x="14810" y="13902"/>
                </a:cubicBezTo>
                <a:cubicBezTo>
                  <a:pt x="14815" y="13912"/>
                  <a:pt x="14827" y="13917"/>
                  <a:pt x="14839" y="13917"/>
                </a:cubicBezTo>
                <a:cubicBezTo>
                  <a:pt x="14845" y="13917"/>
                  <a:pt x="14851" y="13915"/>
                  <a:pt x="14856" y="13912"/>
                </a:cubicBezTo>
                <a:cubicBezTo>
                  <a:pt x="14875" y="13902"/>
                  <a:pt x="14877" y="13881"/>
                  <a:pt x="14870" y="13864"/>
                </a:cubicBezTo>
                <a:cubicBezTo>
                  <a:pt x="14860" y="13841"/>
                  <a:pt x="14838" y="13831"/>
                  <a:pt x="14815" y="13831"/>
                </a:cubicBezTo>
                <a:close/>
                <a:moveTo>
                  <a:pt x="15135" y="13831"/>
                </a:moveTo>
                <a:cubicBezTo>
                  <a:pt x="15125" y="13831"/>
                  <a:pt x="15115" y="13836"/>
                  <a:pt x="15109" y="13849"/>
                </a:cubicBezTo>
                <a:cubicBezTo>
                  <a:pt x="15103" y="13860"/>
                  <a:pt x="15098" y="13869"/>
                  <a:pt x="15093" y="13880"/>
                </a:cubicBezTo>
                <a:cubicBezTo>
                  <a:pt x="15079" y="13908"/>
                  <a:pt x="15103" y="13934"/>
                  <a:pt x="15126" y="13934"/>
                </a:cubicBezTo>
                <a:cubicBezTo>
                  <a:pt x="15137" y="13934"/>
                  <a:pt x="15147" y="13928"/>
                  <a:pt x="15154" y="13915"/>
                </a:cubicBezTo>
                <a:cubicBezTo>
                  <a:pt x="15159" y="13905"/>
                  <a:pt x="15164" y="13895"/>
                  <a:pt x="15169" y="13885"/>
                </a:cubicBezTo>
                <a:cubicBezTo>
                  <a:pt x="15183" y="13857"/>
                  <a:pt x="15158" y="13831"/>
                  <a:pt x="15135" y="13831"/>
                </a:cubicBezTo>
                <a:close/>
                <a:moveTo>
                  <a:pt x="4447" y="13872"/>
                </a:moveTo>
                <a:cubicBezTo>
                  <a:pt x="4429" y="13872"/>
                  <a:pt x="4411" y="13884"/>
                  <a:pt x="4411" y="13907"/>
                </a:cubicBezTo>
                <a:lnTo>
                  <a:pt x="4411" y="13923"/>
                </a:lnTo>
                <a:cubicBezTo>
                  <a:pt x="4411" y="13946"/>
                  <a:pt x="4428" y="13957"/>
                  <a:pt x="4446" y="13957"/>
                </a:cubicBezTo>
                <a:cubicBezTo>
                  <a:pt x="4464" y="13957"/>
                  <a:pt x="4482" y="13946"/>
                  <a:pt x="4482" y="13923"/>
                </a:cubicBezTo>
                <a:lnTo>
                  <a:pt x="4482" y="13907"/>
                </a:lnTo>
                <a:cubicBezTo>
                  <a:pt x="4482" y="13884"/>
                  <a:pt x="4465" y="13872"/>
                  <a:pt x="4447" y="13872"/>
                </a:cubicBezTo>
                <a:close/>
                <a:moveTo>
                  <a:pt x="2192" y="13860"/>
                </a:moveTo>
                <a:cubicBezTo>
                  <a:pt x="2188" y="13860"/>
                  <a:pt x="2183" y="13861"/>
                  <a:pt x="2178" y="13863"/>
                </a:cubicBezTo>
                <a:cubicBezTo>
                  <a:pt x="2163" y="13868"/>
                  <a:pt x="2148" y="13873"/>
                  <a:pt x="2134" y="13879"/>
                </a:cubicBezTo>
                <a:cubicBezTo>
                  <a:pt x="2106" y="13887"/>
                  <a:pt x="2089" y="13915"/>
                  <a:pt x="2098" y="13944"/>
                </a:cubicBezTo>
                <a:cubicBezTo>
                  <a:pt x="2104" y="13965"/>
                  <a:pt x="2125" y="13983"/>
                  <a:pt x="2148" y="13983"/>
                </a:cubicBezTo>
                <a:cubicBezTo>
                  <a:pt x="2153" y="13983"/>
                  <a:pt x="2158" y="13982"/>
                  <a:pt x="2163" y="13980"/>
                </a:cubicBezTo>
                <a:cubicBezTo>
                  <a:pt x="2178" y="13975"/>
                  <a:pt x="2193" y="13970"/>
                  <a:pt x="2208" y="13964"/>
                </a:cubicBezTo>
                <a:cubicBezTo>
                  <a:pt x="2234" y="13955"/>
                  <a:pt x="2252" y="13927"/>
                  <a:pt x="2244" y="13900"/>
                </a:cubicBezTo>
                <a:cubicBezTo>
                  <a:pt x="2237" y="13878"/>
                  <a:pt x="2215" y="13860"/>
                  <a:pt x="2192" y="13860"/>
                </a:cubicBezTo>
                <a:close/>
                <a:moveTo>
                  <a:pt x="17208" y="13851"/>
                </a:moveTo>
                <a:cubicBezTo>
                  <a:pt x="17197" y="13851"/>
                  <a:pt x="17187" y="13857"/>
                  <a:pt x="17181" y="13869"/>
                </a:cubicBezTo>
                <a:cubicBezTo>
                  <a:pt x="17170" y="13889"/>
                  <a:pt x="17162" y="13910"/>
                  <a:pt x="17150" y="13929"/>
                </a:cubicBezTo>
                <a:cubicBezTo>
                  <a:pt x="17137" y="13957"/>
                  <a:pt x="17161" y="13983"/>
                  <a:pt x="17185" y="13983"/>
                </a:cubicBezTo>
                <a:cubicBezTo>
                  <a:pt x="17195" y="13983"/>
                  <a:pt x="17206" y="13978"/>
                  <a:pt x="17212" y="13964"/>
                </a:cubicBezTo>
                <a:cubicBezTo>
                  <a:pt x="17223" y="13945"/>
                  <a:pt x="17232" y="13924"/>
                  <a:pt x="17243" y="13905"/>
                </a:cubicBezTo>
                <a:cubicBezTo>
                  <a:pt x="17256" y="13877"/>
                  <a:pt x="17231" y="13851"/>
                  <a:pt x="17208" y="13851"/>
                </a:cubicBezTo>
                <a:close/>
                <a:moveTo>
                  <a:pt x="8978" y="13849"/>
                </a:moveTo>
                <a:cubicBezTo>
                  <a:pt x="8955" y="13849"/>
                  <a:pt x="8934" y="13865"/>
                  <a:pt x="8926" y="13887"/>
                </a:cubicBezTo>
                <a:cubicBezTo>
                  <a:pt x="8921" y="13903"/>
                  <a:pt x="8915" y="13917"/>
                  <a:pt x="8910" y="13932"/>
                </a:cubicBezTo>
                <a:cubicBezTo>
                  <a:pt x="8902" y="13959"/>
                  <a:pt x="8921" y="13991"/>
                  <a:pt x="8947" y="13997"/>
                </a:cubicBezTo>
                <a:cubicBezTo>
                  <a:pt x="8952" y="13998"/>
                  <a:pt x="8956" y="13999"/>
                  <a:pt x="8961" y="13999"/>
                </a:cubicBezTo>
                <a:cubicBezTo>
                  <a:pt x="8985" y="13999"/>
                  <a:pt x="9005" y="13982"/>
                  <a:pt x="9013" y="13960"/>
                </a:cubicBezTo>
                <a:cubicBezTo>
                  <a:pt x="9018" y="13945"/>
                  <a:pt x="9023" y="13931"/>
                  <a:pt x="9028" y="13916"/>
                </a:cubicBezTo>
                <a:cubicBezTo>
                  <a:pt x="9038" y="13890"/>
                  <a:pt x="9018" y="13859"/>
                  <a:pt x="8992" y="13850"/>
                </a:cubicBezTo>
                <a:cubicBezTo>
                  <a:pt x="8987" y="13849"/>
                  <a:pt x="8983" y="13849"/>
                  <a:pt x="8978" y="13849"/>
                </a:cubicBezTo>
                <a:close/>
                <a:moveTo>
                  <a:pt x="11515" y="13979"/>
                </a:moveTo>
                <a:cubicBezTo>
                  <a:pt x="11469" y="13979"/>
                  <a:pt x="11469" y="14049"/>
                  <a:pt x="11515" y="14049"/>
                </a:cubicBezTo>
                <a:cubicBezTo>
                  <a:pt x="11516" y="14049"/>
                  <a:pt x="11517" y="14049"/>
                  <a:pt x="11517" y="14049"/>
                </a:cubicBezTo>
                <a:cubicBezTo>
                  <a:pt x="11560" y="14049"/>
                  <a:pt x="11560" y="13979"/>
                  <a:pt x="11515" y="13979"/>
                </a:cubicBezTo>
                <a:close/>
                <a:moveTo>
                  <a:pt x="889" y="13908"/>
                </a:moveTo>
                <a:cubicBezTo>
                  <a:pt x="868" y="13908"/>
                  <a:pt x="846" y="13925"/>
                  <a:pt x="852" y="13951"/>
                </a:cubicBezTo>
                <a:cubicBezTo>
                  <a:pt x="857" y="13976"/>
                  <a:pt x="862" y="14001"/>
                  <a:pt x="867" y="14026"/>
                </a:cubicBezTo>
                <a:cubicBezTo>
                  <a:pt x="870" y="14044"/>
                  <a:pt x="883" y="14052"/>
                  <a:pt x="897" y="14052"/>
                </a:cubicBezTo>
                <a:cubicBezTo>
                  <a:pt x="917" y="14052"/>
                  <a:pt x="940" y="14034"/>
                  <a:pt x="935" y="14007"/>
                </a:cubicBezTo>
                <a:cubicBezTo>
                  <a:pt x="931" y="13984"/>
                  <a:pt x="925" y="13958"/>
                  <a:pt x="920" y="13933"/>
                </a:cubicBezTo>
                <a:cubicBezTo>
                  <a:pt x="916" y="13915"/>
                  <a:pt x="903" y="13908"/>
                  <a:pt x="889" y="13908"/>
                </a:cubicBezTo>
                <a:close/>
                <a:moveTo>
                  <a:pt x="21300" y="13984"/>
                </a:moveTo>
                <a:cubicBezTo>
                  <a:pt x="21254" y="13984"/>
                  <a:pt x="21254" y="14055"/>
                  <a:pt x="21300" y="14055"/>
                </a:cubicBezTo>
                <a:cubicBezTo>
                  <a:pt x="21345" y="14055"/>
                  <a:pt x="21345" y="13984"/>
                  <a:pt x="21300" y="13984"/>
                </a:cubicBezTo>
                <a:close/>
                <a:moveTo>
                  <a:pt x="10014" y="13960"/>
                </a:moveTo>
                <a:cubicBezTo>
                  <a:pt x="9987" y="13960"/>
                  <a:pt x="9963" y="13997"/>
                  <a:pt x="9988" y="14021"/>
                </a:cubicBezTo>
                <a:lnTo>
                  <a:pt x="10018" y="14051"/>
                </a:lnTo>
                <a:cubicBezTo>
                  <a:pt x="10026" y="14059"/>
                  <a:pt x="10034" y="14062"/>
                  <a:pt x="10042" y="14062"/>
                </a:cubicBezTo>
                <a:cubicBezTo>
                  <a:pt x="10068" y="14062"/>
                  <a:pt x="10092" y="14026"/>
                  <a:pt x="10068" y="14001"/>
                </a:cubicBezTo>
                <a:lnTo>
                  <a:pt x="10037" y="13971"/>
                </a:lnTo>
                <a:cubicBezTo>
                  <a:pt x="10030" y="13963"/>
                  <a:pt x="10022" y="13960"/>
                  <a:pt x="10014" y="13960"/>
                </a:cubicBezTo>
                <a:close/>
                <a:moveTo>
                  <a:pt x="14028" y="13995"/>
                </a:moveTo>
                <a:cubicBezTo>
                  <a:pt x="13983" y="13995"/>
                  <a:pt x="13983" y="14065"/>
                  <a:pt x="14028" y="14065"/>
                </a:cubicBezTo>
                <a:cubicBezTo>
                  <a:pt x="14074" y="14065"/>
                  <a:pt x="14074" y="13995"/>
                  <a:pt x="14028" y="13995"/>
                </a:cubicBezTo>
                <a:close/>
                <a:moveTo>
                  <a:pt x="8302" y="13939"/>
                </a:moveTo>
                <a:cubicBezTo>
                  <a:pt x="8274" y="13939"/>
                  <a:pt x="8250" y="13976"/>
                  <a:pt x="8275" y="14000"/>
                </a:cubicBezTo>
                <a:cubicBezTo>
                  <a:pt x="8295" y="14020"/>
                  <a:pt x="8315" y="14041"/>
                  <a:pt x="8336" y="14060"/>
                </a:cubicBezTo>
                <a:cubicBezTo>
                  <a:pt x="8344" y="14068"/>
                  <a:pt x="8352" y="14071"/>
                  <a:pt x="8360" y="14071"/>
                </a:cubicBezTo>
                <a:cubicBezTo>
                  <a:pt x="8387" y="14071"/>
                  <a:pt x="8410" y="14035"/>
                  <a:pt x="8385" y="14011"/>
                </a:cubicBezTo>
                <a:cubicBezTo>
                  <a:pt x="8365" y="13991"/>
                  <a:pt x="8346" y="13970"/>
                  <a:pt x="8326" y="13950"/>
                </a:cubicBezTo>
                <a:cubicBezTo>
                  <a:pt x="8318" y="13943"/>
                  <a:pt x="8310" y="13939"/>
                  <a:pt x="8302" y="13939"/>
                </a:cubicBezTo>
                <a:close/>
                <a:moveTo>
                  <a:pt x="10705" y="13974"/>
                </a:moveTo>
                <a:cubicBezTo>
                  <a:pt x="10634" y="13974"/>
                  <a:pt x="10634" y="14081"/>
                  <a:pt x="10705" y="14081"/>
                </a:cubicBezTo>
                <a:cubicBezTo>
                  <a:pt x="10773" y="14081"/>
                  <a:pt x="10773" y="13974"/>
                  <a:pt x="10705" y="13974"/>
                </a:cubicBezTo>
                <a:close/>
                <a:moveTo>
                  <a:pt x="18384" y="13972"/>
                </a:moveTo>
                <a:cubicBezTo>
                  <a:pt x="18375" y="13972"/>
                  <a:pt x="18366" y="13975"/>
                  <a:pt x="18357" y="13979"/>
                </a:cubicBezTo>
                <a:cubicBezTo>
                  <a:pt x="18347" y="13984"/>
                  <a:pt x="18337" y="13990"/>
                  <a:pt x="18327" y="13995"/>
                </a:cubicBezTo>
                <a:cubicBezTo>
                  <a:pt x="18301" y="14007"/>
                  <a:pt x="18294" y="14043"/>
                  <a:pt x="18307" y="14068"/>
                </a:cubicBezTo>
                <a:cubicBezTo>
                  <a:pt x="18318" y="14086"/>
                  <a:pt x="18335" y="14094"/>
                  <a:pt x="18353" y="14094"/>
                </a:cubicBezTo>
                <a:cubicBezTo>
                  <a:pt x="18362" y="14094"/>
                  <a:pt x="18372" y="14092"/>
                  <a:pt x="18380" y="14088"/>
                </a:cubicBezTo>
                <a:cubicBezTo>
                  <a:pt x="18391" y="14083"/>
                  <a:pt x="18400" y="14078"/>
                  <a:pt x="18411" y="14072"/>
                </a:cubicBezTo>
                <a:cubicBezTo>
                  <a:pt x="18437" y="14059"/>
                  <a:pt x="18443" y="14023"/>
                  <a:pt x="18431" y="13999"/>
                </a:cubicBezTo>
                <a:cubicBezTo>
                  <a:pt x="18420" y="13982"/>
                  <a:pt x="18403" y="13972"/>
                  <a:pt x="18384" y="13972"/>
                </a:cubicBezTo>
                <a:close/>
                <a:moveTo>
                  <a:pt x="20638" y="14060"/>
                </a:moveTo>
                <a:cubicBezTo>
                  <a:pt x="20615" y="14060"/>
                  <a:pt x="20615" y="14095"/>
                  <a:pt x="20638" y="14095"/>
                </a:cubicBezTo>
                <a:cubicBezTo>
                  <a:pt x="20661" y="14095"/>
                  <a:pt x="20661" y="14060"/>
                  <a:pt x="20638" y="14060"/>
                </a:cubicBezTo>
                <a:close/>
                <a:moveTo>
                  <a:pt x="19377" y="13996"/>
                </a:moveTo>
                <a:cubicBezTo>
                  <a:pt x="19350" y="13996"/>
                  <a:pt x="19325" y="14031"/>
                  <a:pt x="19350" y="14057"/>
                </a:cubicBezTo>
                <a:cubicBezTo>
                  <a:pt x="19362" y="14067"/>
                  <a:pt x="19370" y="14078"/>
                  <a:pt x="19380" y="14086"/>
                </a:cubicBezTo>
                <a:cubicBezTo>
                  <a:pt x="19387" y="14094"/>
                  <a:pt x="19395" y="14097"/>
                  <a:pt x="19403" y="14097"/>
                </a:cubicBezTo>
                <a:cubicBezTo>
                  <a:pt x="19430" y="14097"/>
                  <a:pt x="19453" y="14062"/>
                  <a:pt x="19429" y="14037"/>
                </a:cubicBezTo>
                <a:cubicBezTo>
                  <a:pt x="19420" y="14026"/>
                  <a:pt x="19410" y="14016"/>
                  <a:pt x="19401" y="14006"/>
                </a:cubicBezTo>
                <a:cubicBezTo>
                  <a:pt x="19393" y="13999"/>
                  <a:pt x="19385" y="13996"/>
                  <a:pt x="19377" y="13996"/>
                </a:cubicBezTo>
                <a:close/>
                <a:moveTo>
                  <a:pt x="6305" y="14013"/>
                </a:moveTo>
                <a:cubicBezTo>
                  <a:pt x="6291" y="14013"/>
                  <a:pt x="6276" y="14021"/>
                  <a:pt x="6270" y="14038"/>
                </a:cubicBezTo>
                <a:cubicBezTo>
                  <a:pt x="6265" y="14054"/>
                  <a:pt x="6260" y="14068"/>
                  <a:pt x="6254" y="14082"/>
                </a:cubicBezTo>
                <a:cubicBezTo>
                  <a:pt x="6246" y="14109"/>
                  <a:pt x="6268" y="14126"/>
                  <a:pt x="6290" y="14126"/>
                </a:cubicBezTo>
                <a:cubicBezTo>
                  <a:pt x="6303" y="14126"/>
                  <a:pt x="6317" y="14119"/>
                  <a:pt x="6323" y="14102"/>
                </a:cubicBezTo>
                <a:cubicBezTo>
                  <a:pt x="6328" y="14086"/>
                  <a:pt x="6333" y="14071"/>
                  <a:pt x="6338" y="14058"/>
                </a:cubicBezTo>
                <a:cubicBezTo>
                  <a:pt x="6348" y="14031"/>
                  <a:pt x="6327" y="14013"/>
                  <a:pt x="6305" y="14013"/>
                </a:cubicBezTo>
                <a:close/>
                <a:moveTo>
                  <a:pt x="4956" y="14053"/>
                </a:moveTo>
                <a:cubicBezTo>
                  <a:pt x="4948" y="14053"/>
                  <a:pt x="4940" y="14057"/>
                  <a:pt x="4932" y="14064"/>
                </a:cubicBezTo>
                <a:lnTo>
                  <a:pt x="4917" y="14080"/>
                </a:lnTo>
                <a:cubicBezTo>
                  <a:pt x="4892" y="14105"/>
                  <a:pt x="4916" y="14141"/>
                  <a:pt x="4943" y="14141"/>
                </a:cubicBezTo>
                <a:cubicBezTo>
                  <a:pt x="4951" y="14141"/>
                  <a:pt x="4959" y="14137"/>
                  <a:pt x="4966" y="14130"/>
                </a:cubicBezTo>
                <a:lnTo>
                  <a:pt x="4982" y="14114"/>
                </a:lnTo>
                <a:cubicBezTo>
                  <a:pt x="5007" y="14088"/>
                  <a:pt x="4984" y="14053"/>
                  <a:pt x="4956" y="14053"/>
                </a:cubicBezTo>
                <a:close/>
                <a:moveTo>
                  <a:pt x="7701" y="14011"/>
                </a:moveTo>
                <a:cubicBezTo>
                  <a:pt x="7660" y="14011"/>
                  <a:pt x="7624" y="14065"/>
                  <a:pt x="7660" y="14102"/>
                </a:cubicBezTo>
                <a:cubicBezTo>
                  <a:pt x="7671" y="14112"/>
                  <a:pt x="7679" y="14123"/>
                  <a:pt x="7689" y="14132"/>
                </a:cubicBezTo>
                <a:cubicBezTo>
                  <a:pt x="7699" y="14144"/>
                  <a:pt x="7712" y="14149"/>
                  <a:pt x="7724" y="14149"/>
                </a:cubicBezTo>
                <a:cubicBezTo>
                  <a:pt x="7764" y="14149"/>
                  <a:pt x="7801" y="14095"/>
                  <a:pt x="7765" y="14058"/>
                </a:cubicBezTo>
                <a:cubicBezTo>
                  <a:pt x="7756" y="14048"/>
                  <a:pt x="7746" y="14038"/>
                  <a:pt x="7736" y="14027"/>
                </a:cubicBezTo>
                <a:cubicBezTo>
                  <a:pt x="7725" y="14016"/>
                  <a:pt x="7713" y="14011"/>
                  <a:pt x="7701" y="14011"/>
                </a:cubicBezTo>
                <a:close/>
                <a:moveTo>
                  <a:pt x="270" y="14224"/>
                </a:moveTo>
                <a:cubicBezTo>
                  <a:pt x="257" y="14224"/>
                  <a:pt x="245" y="14242"/>
                  <a:pt x="257" y="14254"/>
                </a:cubicBezTo>
                <a:lnTo>
                  <a:pt x="302" y="14299"/>
                </a:lnTo>
                <a:cubicBezTo>
                  <a:pt x="306" y="14302"/>
                  <a:pt x="310" y="14304"/>
                  <a:pt x="314" y="14304"/>
                </a:cubicBezTo>
                <a:cubicBezTo>
                  <a:pt x="327" y="14304"/>
                  <a:pt x="340" y="14286"/>
                  <a:pt x="327" y="14274"/>
                </a:cubicBezTo>
                <a:lnTo>
                  <a:pt x="282" y="14230"/>
                </a:lnTo>
                <a:cubicBezTo>
                  <a:pt x="278" y="14226"/>
                  <a:pt x="274" y="14224"/>
                  <a:pt x="270" y="14224"/>
                </a:cubicBezTo>
                <a:close/>
              </a:path>
            </a:pathLst>
          </a:custGeom>
          <a:solidFill>
            <a:srgbClr val="FFFFFF">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txBox="1">
            <a:spLocks noGrp="1"/>
          </p:cNvSpPr>
          <p:nvPr>
            <p:ph type="title"/>
          </p:nvPr>
        </p:nvSpPr>
        <p:spPr>
          <a:xfrm>
            <a:off x="720000" y="1054625"/>
            <a:ext cx="3735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89" name="Google Shape;89;p7"/>
          <p:cNvSpPr txBox="1">
            <a:spLocks noGrp="1"/>
          </p:cNvSpPr>
          <p:nvPr>
            <p:ph type="body" idx="1"/>
          </p:nvPr>
        </p:nvSpPr>
        <p:spPr>
          <a:xfrm>
            <a:off x="720000" y="1916600"/>
            <a:ext cx="3735900" cy="1786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04800" rtl="0">
              <a:lnSpc>
                <a:spcPct val="115000"/>
              </a:lnSpc>
              <a:spcBef>
                <a:spcPts val="0"/>
              </a:spcBef>
              <a:spcAft>
                <a:spcPts val="0"/>
              </a:spcAft>
              <a:buSzPts val="1200"/>
              <a:buChar char="○"/>
              <a:defRPr/>
            </a:lvl2pPr>
            <a:lvl3pPr marL="1371600" lvl="2" indent="-304800" rtl="0">
              <a:lnSpc>
                <a:spcPct val="115000"/>
              </a:lnSpc>
              <a:spcBef>
                <a:spcPts val="0"/>
              </a:spcBef>
              <a:spcAft>
                <a:spcPts val="0"/>
              </a:spcAft>
              <a:buSzPts val="1200"/>
              <a:buChar char="■"/>
              <a:defRPr/>
            </a:lvl3pPr>
            <a:lvl4pPr marL="1828800" lvl="3" indent="-304800" rtl="0">
              <a:lnSpc>
                <a:spcPct val="115000"/>
              </a:lnSpc>
              <a:spcBef>
                <a:spcPts val="0"/>
              </a:spcBef>
              <a:spcAft>
                <a:spcPts val="0"/>
              </a:spcAft>
              <a:buSzPts val="1200"/>
              <a:buChar char="●"/>
              <a:defRPr/>
            </a:lvl4pPr>
            <a:lvl5pPr marL="2286000" lvl="4" indent="-304800" rtl="0">
              <a:lnSpc>
                <a:spcPct val="115000"/>
              </a:lnSpc>
              <a:spcBef>
                <a:spcPts val="0"/>
              </a:spcBef>
              <a:spcAft>
                <a:spcPts val="0"/>
              </a:spcAft>
              <a:buSzPts val="1200"/>
              <a:buChar char="○"/>
              <a:defRPr/>
            </a:lvl5pPr>
            <a:lvl6pPr marL="2743200" lvl="5" indent="-304800" rtl="0">
              <a:lnSpc>
                <a:spcPct val="115000"/>
              </a:lnSpc>
              <a:spcBef>
                <a:spcPts val="0"/>
              </a:spcBef>
              <a:spcAft>
                <a:spcPts val="0"/>
              </a:spcAft>
              <a:buSzPts val="1200"/>
              <a:buChar char="■"/>
              <a:defRPr/>
            </a:lvl6pPr>
            <a:lvl7pPr marL="3200400" lvl="6" indent="-304800" rtl="0">
              <a:lnSpc>
                <a:spcPct val="115000"/>
              </a:lnSpc>
              <a:spcBef>
                <a:spcPts val="0"/>
              </a:spcBef>
              <a:spcAft>
                <a:spcPts val="0"/>
              </a:spcAft>
              <a:buSzPts val="1200"/>
              <a:buChar char="●"/>
              <a:defRPr/>
            </a:lvl7pPr>
            <a:lvl8pPr marL="3657600" lvl="7" indent="-304800" rtl="0">
              <a:lnSpc>
                <a:spcPct val="115000"/>
              </a:lnSpc>
              <a:spcBef>
                <a:spcPts val="0"/>
              </a:spcBef>
              <a:spcAft>
                <a:spcPts val="0"/>
              </a:spcAft>
              <a:buSzPts val="1200"/>
              <a:buChar char="○"/>
              <a:defRPr/>
            </a:lvl8pPr>
            <a:lvl9pPr marL="4114800" lvl="8" indent="-304800" rtl="0">
              <a:lnSpc>
                <a:spcPct val="115000"/>
              </a:lnSpc>
              <a:spcBef>
                <a:spcPts val="0"/>
              </a:spcBef>
              <a:spcAft>
                <a:spcPts val="0"/>
              </a:spcAft>
              <a:buSzPts val="1200"/>
              <a:buChar char="■"/>
              <a:defRPr/>
            </a:lvl9pPr>
          </a:lstStyle>
          <a:p>
            <a:pPr lvl="0"/>
            <a:r>
              <a:rPr lang="en-US"/>
              <a:t>Click to edit Master text styles</a:t>
            </a:r>
          </a:p>
        </p:txBody>
      </p:sp>
      <p:grpSp>
        <p:nvGrpSpPr>
          <p:cNvPr id="90" name="Google Shape;90;p7"/>
          <p:cNvGrpSpPr/>
          <p:nvPr/>
        </p:nvGrpSpPr>
        <p:grpSpPr>
          <a:xfrm rot="-5400000">
            <a:off x="930781" y="-930138"/>
            <a:ext cx="1432782" cy="3294344"/>
            <a:chOff x="7227671" y="11"/>
            <a:chExt cx="1915484" cy="4404203"/>
          </a:xfrm>
        </p:grpSpPr>
        <p:sp>
          <p:nvSpPr>
            <p:cNvPr id="91" name="Google Shape;91;p7"/>
            <p:cNvSpPr/>
            <p:nvPr/>
          </p:nvSpPr>
          <p:spPr>
            <a:xfrm>
              <a:off x="7471853" y="422"/>
              <a:ext cx="1671303" cy="4112309"/>
            </a:xfrm>
            <a:custGeom>
              <a:avLst/>
              <a:gdLst/>
              <a:ahLst/>
              <a:cxnLst/>
              <a:rect l="l" t="t" r="r" b="b"/>
              <a:pathLst>
                <a:path w="11873" h="29214" extrusionOk="0">
                  <a:moveTo>
                    <a:pt x="274" y="1"/>
                  </a:moveTo>
                  <a:cubicBezTo>
                    <a:pt x="274" y="1"/>
                    <a:pt x="0" y="2214"/>
                    <a:pt x="4493" y="2489"/>
                  </a:cubicBezTo>
                  <a:cubicBezTo>
                    <a:pt x="8986" y="2764"/>
                    <a:pt x="11277" y="8349"/>
                    <a:pt x="9170" y="14175"/>
                  </a:cubicBezTo>
                  <a:cubicBezTo>
                    <a:pt x="7061" y="20000"/>
                    <a:pt x="7882" y="28800"/>
                    <a:pt x="11872" y="29213"/>
                  </a:cubicBezTo>
                  <a:lnTo>
                    <a:pt x="11872" y="1"/>
                  </a:ln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7227671" y="11"/>
              <a:ext cx="1909654" cy="4404203"/>
            </a:xfrm>
            <a:custGeom>
              <a:avLst/>
              <a:gdLst/>
              <a:ahLst/>
              <a:cxnLst/>
              <a:rect l="l" t="t" r="r" b="b"/>
              <a:pathLst>
                <a:path w="12890" h="29728" extrusionOk="0">
                  <a:moveTo>
                    <a:pt x="66" y="1"/>
                  </a:moveTo>
                  <a:lnTo>
                    <a:pt x="66" y="1"/>
                  </a:lnTo>
                  <a:cubicBezTo>
                    <a:pt x="63" y="22"/>
                    <a:pt x="0" y="535"/>
                    <a:pt x="472" y="1107"/>
                  </a:cubicBezTo>
                  <a:cubicBezTo>
                    <a:pt x="953" y="1690"/>
                    <a:pt x="2086" y="2417"/>
                    <a:pt x="4747" y="2568"/>
                  </a:cubicBezTo>
                  <a:cubicBezTo>
                    <a:pt x="6719" y="2679"/>
                    <a:pt x="8402" y="3670"/>
                    <a:pt x="9486" y="5361"/>
                  </a:cubicBezTo>
                  <a:cubicBezTo>
                    <a:pt x="11012" y="7744"/>
                    <a:pt x="11157" y="11122"/>
                    <a:pt x="9871" y="14397"/>
                  </a:cubicBezTo>
                  <a:cubicBezTo>
                    <a:pt x="9040" y="16514"/>
                    <a:pt x="8598" y="19060"/>
                    <a:pt x="8627" y="21565"/>
                  </a:cubicBezTo>
                  <a:cubicBezTo>
                    <a:pt x="8656" y="24097"/>
                    <a:pt x="9168" y="26301"/>
                    <a:pt x="10069" y="27767"/>
                  </a:cubicBezTo>
                  <a:cubicBezTo>
                    <a:pt x="10801" y="28959"/>
                    <a:pt x="11747" y="29618"/>
                    <a:pt x="12879" y="29727"/>
                  </a:cubicBezTo>
                  <a:lnTo>
                    <a:pt x="12890" y="29659"/>
                  </a:lnTo>
                  <a:cubicBezTo>
                    <a:pt x="11780" y="29553"/>
                    <a:pt x="10852" y="28905"/>
                    <a:pt x="10131" y="27732"/>
                  </a:cubicBezTo>
                  <a:cubicBezTo>
                    <a:pt x="9238" y="26275"/>
                    <a:pt x="8730" y="24086"/>
                    <a:pt x="8699" y="21565"/>
                  </a:cubicBezTo>
                  <a:cubicBezTo>
                    <a:pt x="8669" y="19069"/>
                    <a:pt x="9109" y="16533"/>
                    <a:pt x="9938" y="14423"/>
                  </a:cubicBezTo>
                  <a:cubicBezTo>
                    <a:pt x="11231" y="11127"/>
                    <a:pt x="11087" y="7727"/>
                    <a:pt x="9547" y="5324"/>
                  </a:cubicBezTo>
                  <a:cubicBezTo>
                    <a:pt x="8450" y="3615"/>
                    <a:pt x="6748" y="2611"/>
                    <a:pt x="4752" y="2499"/>
                  </a:cubicBezTo>
                  <a:cubicBezTo>
                    <a:pt x="2119" y="2349"/>
                    <a:pt x="1002" y="1637"/>
                    <a:pt x="528" y="1065"/>
                  </a:cubicBezTo>
                  <a:cubicBezTo>
                    <a:pt x="74" y="517"/>
                    <a:pt x="133" y="14"/>
                    <a:pt x="135" y="9"/>
                  </a:cubicBezTo>
                  <a:lnTo>
                    <a:pt x="66" y="1"/>
                  </a:ln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7"/>
          <p:cNvGrpSpPr/>
          <p:nvPr/>
        </p:nvGrpSpPr>
        <p:grpSpPr>
          <a:xfrm>
            <a:off x="489112" y="137389"/>
            <a:ext cx="308253" cy="308253"/>
            <a:chOff x="1305050" y="4077300"/>
            <a:chExt cx="148900" cy="148900"/>
          </a:xfrm>
        </p:grpSpPr>
        <p:sp>
          <p:nvSpPr>
            <p:cNvPr id="94" name="Google Shape;94;p7"/>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7"/>
          <p:cNvGrpSpPr/>
          <p:nvPr/>
        </p:nvGrpSpPr>
        <p:grpSpPr>
          <a:xfrm>
            <a:off x="116130" y="1433413"/>
            <a:ext cx="195297" cy="195282"/>
            <a:chOff x="1305050" y="4077300"/>
            <a:chExt cx="148900" cy="148900"/>
          </a:xfrm>
        </p:grpSpPr>
        <p:sp>
          <p:nvSpPr>
            <p:cNvPr id="97" name="Google Shape;97;p7"/>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7"/>
          <p:cNvGrpSpPr/>
          <p:nvPr/>
        </p:nvGrpSpPr>
        <p:grpSpPr>
          <a:xfrm>
            <a:off x="116130" y="346276"/>
            <a:ext cx="195297" cy="195282"/>
            <a:chOff x="1305050" y="4077300"/>
            <a:chExt cx="148900" cy="148900"/>
          </a:xfrm>
        </p:grpSpPr>
        <p:sp>
          <p:nvSpPr>
            <p:cNvPr id="100" name="Google Shape;100;p7"/>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7"/>
          <p:cNvGrpSpPr/>
          <p:nvPr/>
        </p:nvGrpSpPr>
        <p:grpSpPr>
          <a:xfrm rot="10799694">
            <a:off x="-183415" y="4301610"/>
            <a:ext cx="5396162" cy="1100525"/>
            <a:chOff x="1125839" y="0"/>
            <a:chExt cx="4806843" cy="1443123"/>
          </a:xfrm>
        </p:grpSpPr>
        <p:sp>
          <p:nvSpPr>
            <p:cNvPr id="103" name="Google Shape;103;p7"/>
            <p:cNvSpPr/>
            <p:nvPr/>
          </p:nvSpPr>
          <p:spPr>
            <a:xfrm>
              <a:off x="1148502" y="422"/>
              <a:ext cx="4779253" cy="1363168"/>
            </a:xfrm>
            <a:custGeom>
              <a:avLst/>
              <a:gdLst/>
              <a:ahLst/>
              <a:cxnLst/>
              <a:rect l="l" t="t" r="r" b="b"/>
              <a:pathLst>
                <a:path w="33952" h="9684" extrusionOk="0">
                  <a:moveTo>
                    <a:pt x="803" y="1"/>
                  </a:moveTo>
                  <a:cubicBezTo>
                    <a:pt x="803" y="1"/>
                    <a:pt x="1" y="4988"/>
                    <a:pt x="6476" y="4988"/>
                  </a:cubicBezTo>
                  <a:cubicBezTo>
                    <a:pt x="7032" y="4988"/>
                    <a:pt x="7641" y="4952"/>
                    <a:pt x="8308" y="4872"/>
                  </a:cubicBezTo>
                  <a:cubicBezTo>
                    <a:pt x="9875" y="4685"/>
                    <a:pt x="11247" y="4597"/>
                    <a:pt x="12461" y="4597"/>
                  </a:cubicBezTo>
                  <a:cubicBezTo>
                    <a:pt x="17795" y="4597"/>
                    <a:pt x="20063" y="6301"/>
                    <a:pt x="22242" y="8829"/>
                  </a:cubicBezTo>
                  <a:cubicBezTo>
                    <a:pt x="22751" y="9419"/>
                    <a:pt x="23491" y="9684"/>
                    <a:pt x="24354" y="9684"/>
                  </a:cubicBezTo>
                  <a:cubicBezTo>
                    <a:pt x="28028" y="9684"/>
                    <a:pt x="33951" y="4890"/>
                    <a:pt x="33951" y="1"/>
                  </a:cubicBez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1125839" y="0"/>
              <a:ext cx="4806843" cy="1443123"/>
            </a:xfrm>
            <a:custGeom>
              <a:avLst/>
              <a:gdLst/>
              <a:ahLst/>
              <a:cxnLst/>
              <a:rect l="l" t="t" r="r" b="b"/>
              <a:pathLst>
                <a:path w="34148" h="10252" extrusionOk="0">
                  <a:moveTo>
                    <a:pt x="322" y="1"/>
                  </a:moveTo>
                  <a:lnTo>
                    <a:pt x="322" y="1"/>
                  </a:lnTo>
                  <a:cubicBezTo>
                    <a:pt x="319" y="23"/>
                    <a:pt x="0" y="2203"/>
                    <a:pt x="1500" y="3749"/>
                  </a:cubicBezTo>
                  <a:cubicBezTo>
                    <a:pt x="2500" y="4781"/>
                    <a:pt x="4053" y="5299"/>
                    <a:pt x="6129" y="5299"/>
                  </a:cubicBezTo>
                  <a:cubicBezTo>
                    <a:pt x="6713" y="5299"/>
                    <a:pt x="7338" y="5258"/>
                    <a:pt x="8004" y="5176"/>
                  </a:cubicBezTo>
                  <a:cubicBezTo>
                    <a:pt x="9625" y="4975"/>
                    <a:pt x="11043" y="4878"/>
                    <a:pt x="12297" y="4878"/>
                  </a:cubicBezTo>
                  <a:cubicBezTo>
                    <a:pt x="17387" y="4878"/>
                    <a:pt x="19788" y="6484"/>
                    <a:pt x="22162" y="9335"/>
                  </a:cubicBezTo>
                  <a:cubicBezTo>
                    <a:pt x="22669" y="9943"/>
                    <a:pt x="23414" y="10251"/>
                    <a:pt x="24337" y="10251"/>
                  </a:cubicBezTo>
                  <a:cubicBezTo>
                    <a:pt x="24945" y="10251"/>
                    <a:pt x="25630" y="10117"/>
                    <a:pt x="26374" y="9850"/>
                  </a:cubicBezTo>
                  <a:cubicBezTo>
                    <a:pt x="28186" y="9194"/>
                    <a:pt x="30140" y="7777"/>
                    <a:pt x="31600" y="6062"/>
                  </a:cubicBezTo>
                  <a:cubicBezTo>
                    <a:pt x="33243" y="4130"/>
                    <a:pt x="34148" y="1981"/>
                    <a:pt x="34148" y="7"/>
                  </a:cubicBezTo>
                  <a:lnTo>
                    <a:pt x="34079" y="7"/>
                  </a:lnTo>
                  <a:cubicBezTo>
                    <a:pt x="34079" y="4183"/>
                    <a:pt x="30082" y="8435"/>
                    <a:pt x="26350" y="9785"/>
                  </a:cubicBezTo>
                  <a:cubicBezTo>
                    <a:pt x="25613" y="10051"/>
                    <a:pt x="24937" y="10183"/>
                    <a:pt x="24339" y="10183"/>
                  </a:cubicBezTo>
                  <a:cubicBezTo>
                    <a:pt x="23436" y="10183"/>
                    <a:pt x="22709" y="9883"/>
                    <a:pt x="22215" y="9291"/>
                  </a:cubicBezTo>
                  <a:cubicBezTo>
                    <a:pt x="21006" y="7840"/>
                    <a:pt x="19576" y="6384"/>
                    <a:pt x="17311" y="5570"/>
                  </a:cubicBezTo>
                  <a:cubicBezTo>
                    <a:pt x="15910" y="5065"/>
                    <a:pt x="14250" y="4815"/>
                    <a:pt x="12230" y="4815"/>
                  </a:cubicBezTo>
                  <a:cubicBezTo>
                    <a:pt x="10967" y="4815"/>
                    <a:pt x="9564" y="4913"/>
                    <a:pt x="7995" y="5107"/>
                  </a:cubicBezTo>
                  <a:cubicBezTo>
                    <a:pt x="7330" y="5189"/>
                    <a:pt x="6706" y="5230"/>
                    <a:pt x="6124" y="5230"/>
                  </a:cubicBezTo>
                  <a:cubicBezTo>
                    <a:pt x="4069" y="5230"/>
                    <a:pt x="2535" y="4718"/>
                    <a:pt x="1550" y="3702"/>
                  </a:cubicBezTo>
                  <a:cubicBezTo>
                    <a:pt x="75" y="2181"/>
                    <a:pt x="387" y="32"/>
                    <a:pt x="390" y="11"/>
                  </a:cubicBezTo>
                  <a:lnTo>
                    <a:pt x="3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7"/>
          <p:cNvSpPr>
            <a:spLocks noGrp="1"/>
          </p:cNvSpPr>
          <p:nvPr>
            <p:ph type="pic" idx="2"/>
          </p:nvPr>
        </p:nvSpPr>
        <p:spPr>
          <a:xfrm>
            <a:off x="5261025" y="0"/>
            <a:ext cx="3800088" cy="51435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6"/>
        <p:cNvGrpSpPr/>
        <p:nvPr/>
      </p:nvGrpSpPr>
      <p:grpSpPr>
        <a:xfrm>
          <a:off x="0" y="0"/>
          <a:ext cx="0" cy="0"/>
          <a:chOff x="0" y="0"/>
          <a:chExt cx="0" cy="0"/>
        </a:xfrm>
      </p:grpSpPr>
      <p:sp>
        <p:nvSpPr>
          <p:cNvPr id="107" name="Google Shape;107;p8"/>
          <p:cNvSpPr/>
          <p:nvPr/>
        </p:nvSpPr>
        <p:spPr>
          <a:xfrm>
            <a:off x="74632" y="0"/>
            <a:ext cx="8994753" cy="5143506"/>
          </a:xfrm>
          <a:custGeom>
            <a:avLst/>
            <a:gdLst/>
            <a:ahLst/>
            <a:cxnLst/>
            <a:rect l="l" t="t" r="r" b="b"/>
            <a:pathLst>
              <a:path w="25016" h="14305" extrusionOk="0">
                <a:moveTo>
                  <a:pt x="9513" y="0"/>
                </a:moveTo>
                <a:cubicBezTo>
                  <a:pt x="9468" y="0"/>
                  <a:pt x="9468" y="71"/>
                  <a:pt x="9513" y="71"/>
                </a:cubicBezTo>
                <a:lnTo>
                  <a:pt x="9529" y="71"/>
                </a:lnTo>
                <a:cubicBezTo>
                  <a:pt x="9575" y="71"/>
                  <a:pt x="9575" y="0"/>
                  <a:pt x="9529" y="0"/>
                </a:cubicBezTo>
                <a:close/>
                <a:moveTo>
                  <a:pt x="16079" y="1"/>
                </a:moveTo>
                <a:cubicBezTo>
                  <a:pt x="16033" y="1"/>
                  <a:pt x="16033" y="72"/>
                  <a:pt x="16079" y="72"/>
                </a:cubicBezTo>
                <a:cubicBezTo>
                  <a:pt x="16125" y="72"/>
                  <a:pt x="16125" y="1"/>
                  <a:pt x="16079" y="1"/>
                </a:cubicBezTo>
                <a:close/>
                <a:moveTo>
                  <a:pt x="11106" y="7"/>
                </a:moveTo>
                <a:cubicBezTo>
                  <a:pt x="11094" y="7"/>
                  <a:pt x="11082" y="20"/>
                  <a:pt x="11089" y="35"/>
                </a:cubicBezTo>
                <a:cubicBezTo>
                  <a:pt x="11094" y="45"/>
                  <a:pt x="11100" y="56"/>
                  <a:pt x="11105" y="64"/>
                </a:cubicBezTo>
                <a:cubicBezTo>
                  <a:pt x="11108" y="71"/>
                  <a:pt x="11113" y="73"/>
                  <a:pt x="11119" y="73"/>
                </a:cubicBezTo>
                <a:cubicBezTo>
                  <a:pt x="11130" y="73"/>
                  <a:pt x="11142" y="60"/>
                  <a:pt x="11135" y="46"/>
                </a:cubicBezTo>
                <a:cubicBezTo>
                  <a:pt x="11130" y="36"/>
                  <a:pt x="11125" y="26"/>
                  <a:pt x="11119" y="16"/>
                </a:cubicBezTo>
                <a:cubicBezTo>
                  <a:pt x="11116" y="9"/>
                  <a:pt x="11111" y="7"/>
                  <a:pt x="11106" y="7"/>
                </a:cubicBezTo>
                <a:close/>
                <a:moveTo>
                  <a:pt x="15523" y="15"/>
                </a:moveTo>
                <a:cubicBezTo>
                  <a:pt x="15476" y="15"/>
                  <a:pt x="15476" y="85"/>
                  <a:pt x="15523" y="85"/>
                </a:cubicBezTo>
                <a:cubicBezTo>
                  <a:pt x="15523" y="85"/>
                  <a:pt x="15524" y="85"/>
                  <a:pt x="15524" y="85"/>
                </a:cubicBezTo>
                <a:cubicBezTo>
                  <a:pt x="15568" y="85"/>
                  <a:pt x="15567" y="16"/>
                  <a:pt x="15523" y="15"/>
                </a:cubicBezTo>
                <a:close/>
                <a:moveTo>
                  <a:pt x="17236" y="21"/>
                </a:moveTo>
                <a:cubicBezTo>
                  <a:pt x="17228" y="21"/>
                  <a:pt x="17220" y="24"/>
                  <a:pt x="17212" y="31"/>
                </a:cubicBezTo>
                <a:lnTo>
                  <a:pt x="17197" y="47"/>
                </a:lnTo>
                <a:cubicBezTo>
                  <a:pt x="17171" y="72"/>
                  <a:pt x="17196" y="107"/>
                  <a:pt x="17224" y="107"/>
                </a:cubicBezTo>
                <a:cubicBezTo>
                  <a:pt x="17231" y="107"/>
                  <a:pt x="17240" y="104"/>
                  <a:pt x="17247" y="97"/>
                </a:cubicBezTo>
                <a:lnTo>
                  <a:pt x="17263" y="82"/>
                </a:lnTo>
                <a:cubicBezTo>
                  <a:pt x="17288" y="56"/>
                  <a:pt x="17263" y="21"/>
                  <a:pt x="17236" y="21"/>
                </a:cubicBezTo>
                <a:close/>
                <a:moveTo>
                  <a:pt x="2352" y="74"/>
                </a:moveTo>
                <a:cubicBezTo>
                  <a:pt x="2343" y="74"/>
                  <a:pt x="2334" y="79"/>
                  <a:pt x="2334" y="90"/>
                </a:cubicBezTo>
                <a:lnTo>
                  <a:pt x="2334" y="106"/>
                </a:lnTo>
                <a:cubicBezTo>
                  <a:pt x="2334" y="118"/>
                  <a:pt x="2343" y="124"/>
                  <a:pt x="2352" y="124"/>
                </a:cubicBezTo>
                <a:cubicBezTo>
                  <a:pt x="2361" y="124"/>
                  <a:pt x="2370" y="118"/>
                  <a:pt x="2370" y="106"/>
                </a:cubicBezTo>
                <a:lnTo>
                  <a:pt x="2370" y="90"/>
                </a:lnTo>
                <a:cubicBezTo>
                  <a:pt x="2370" y="79"/>
                  <a:pt x="2361" y="74"/>
                  <a:pt x="2352" y="74"/>
                </a:cubicBezTo>
                <a:close/>
                <a:moveTo>
                  <a:pt x="20450" y="44"/>
                </a:moveTo>
                <a:cubicBezTo>
                  <a:pt x="20433" y="44"/>
                  <a:pt x="20415" y="56"/>
                  <a:pt x="20415" y="79"/>
                </a:cubicBezTo>
                <a:lnTo>
                  <a:pt x="20415" y="94"/>
                </a:lnTo>
                <a:cubicBezTo>
                  <a:pt x="20415" y="117"/>
                  <a:pt x="20432" y="129"/>
                  <a:pt x="20450" y="129"/>
                </a:cubicBezTo>
                <a:cubicBezTo>
                  <a:pt x="20467" y="129"/>
                  <a:pt x="20485" y="117"/>
                  <a:pt x="20485" y="94"/>
                </a:cubicBezTo>
                <a:lnTo>
                  <a:pt x="20485" y="79"/>
                </a:lnTo>
                <a:cubicBezTo>
                  <a:pt x="20485" y="56"/>
                  <a:pt x="20468" y="44"/>
                  <a:pt x="20450" y="44"/>
                </a:cubicBezTo>
                <a:close/>
                <a:moveTo>
                  <a:pt x="17100" y="68"/>
                </a:moveTo>
                <a:cubicBezTo>
                  <a:pt x="17087" y="68"/>
                  <a:pt x="17075" y="86"/>
                  <a:pt x="17087" y="98"/>
                </a:cubicBezTo>
                <a:lnTo>
                  <a:pt x="17117" y="129"/>
                </a:lnTo>
                <a:cubicBezTo>
                  <a:pt x="17120" y="132"/>
                  <a:pt x="17124" y="134"/>
                  <a:pt x="17128" y="134"/>
                </a:cubicBezTo>
                <a:cubicBezTo>
                  <a:pt x="17142" y="134"/>
                  <a:pt x="17154" y="116"/>
                  <a:pt x="17142" y="104"/>
                </a:cubicBezTo>
                <a:lnTo>
                  <a:pt x="17112" y="73"/>
                </a:lnTo>
                <a:cubicBezTo>
                  <a:pt x="17108" y="69"/>
                  <a:pt x="17104" y="68"/>
                  <a:pt x="17100" y="68"/>
                </a:cubicBezTo>
                <a:close/>
                <a:moveTo>
                  <a:pt x="9753" y="76"/>
                </a:moveTo>
                <a:cubicBezTo>
                  <a:pt x="9708" y="76"/>
                  <a:pt x="9708" y="147"/>
                  <a:pt x="9753" y="147"/>
                </a:cubicBezTo>
                <a:lnTo>
                  <a:pt x="9769" y="147"/>
                </a:lnTo>
                <a:cubicBezTo>
                  <a:pt x="9815" y="147"/>
                  <a:pt x="9815" y="76"/>
                  <a:pt x="9769" y="76"/>
                </a:cubicBezTo>
                <a:close/>
                <a:moveTo>
                  <a:pt x="8154" y="60"/>
                </a:moveTo>
                <a:cubicBezTo>
                  <a:pt x="8150" y="60"/>
                  <a:pt x="8146" y="60"/>
                  <a:pt x="8142" y="62"/>
                </a:cubicBezTo>
                <a:cubicBezTo>
                  <a:pt x="8126" y="67"/>
                  <a:pt x="8112" y="72"/>
                  <a:pt x="8097" y="78"/>
                </a:cubicBezTo>
                <a:cubicBezTo>
                  <a:pt x="8058" y="91"/>
                  <a:pt x="8069" y="148"/>
                  <a:pt x="8104" y="148"/>
                </a:cubicBezTo>
                <a:cubicBezTo>
                  <a:pt x="8108" y="148"/>
                  <a:pt x="8112" y="147"/>
                  <a:pt x="8116" y="146"/>
                </a:cubicBezTo>
                <a:cubicBezTo>
                  <a:pt x="8132" y="140"/>
                  <a:pt x="8145" y="135"/>
                  <a:pt x="8160" y="130"/>
                </a:cubicBezTo>
                <a:cubicBezTo>
                  <a:pt x="8201" y="117"/>
                  <a:pt x="8189" y="60"/>
                  <a:pt x="8154" y="60"/>
                </a:cubicBezTo>
                <a:close/>
                <a:moveTo>
                  <a:pt x="17384" y="110"/>
                </a:moveTo>
                <a:cubicBezTo>
                  <a:pt x="17376" y="110"/>
                  <a:pt x="17367" y="113"/>
                  <a:pt x="17360" y="120"/>
                </a:cubicBezTo>
                <a:lnTo>
                  <a:pt x="17345" y="136"/>
                </a:lnTo>
                <a:cubicBezTo>
                  <a:pt x="17319" y="161"/>
                  <a:pt x="17344" y="197"/>
                  <a:pt x="17371" y="197"/>
                </a:cubicBezTo>
                <a:cubicBezTo>
                  <a:pt x="17379" y="197"/>
                  <a:pt x="17387" y="194"/>
                  <a:pt x="17395" y="186"/>
                </a:cubicBezTo>
                <a:lnTo>
                  <a:pt x="17410" y="171"/>
                </a:lnTo>
                <a:cubicBezTo>
                  <a:pt x="17435" y="145"/>
                  <a:pt x="17411" y="110"/>
                  <a:pt x="17384" y="110"/>
                </a:cubicBezTo>
                <a:close/>
                <a:moveTo>
                  <a:pt x="5268" y="93"/>
                </a:moveTo>
                <a:cubicBezTo>
                  <a:pt x="5255" y="93"/>
                  <a:pt x="5243" y="100"/>
                  <a:pt x="5236" y="111"/>
                </a:cubicBezTo>
                <a:cubicBezTo>
                  <a:pt x="5226" y="129"/>
                  <a:pt x="5233" y="148"/>
                  <a:pt x="5249" y="160"/>
                </a:cubicBezTo>
                <a:cubicBezTo>
                  <a:pt x="5269" y="176"/>
                  <a:pt x="5289" y="190"/>
                  <a:pt x="5309" y="204"/>
                </a:cubicBezTo>
                <a:cubicBezTo>
                  <a:pt x="5315" y="208"/>
                  <a:pt x="5320" y="210"/>
                  <a:pt x="5326" y="210"/>
                </a:cubicBezTo>
                <a:cubicBezTo>
                  <a:pt x="5339" y="210"/>
                  <a:pt x="5351" y="202"/>
                  <a:pt x="5358" y="192"/>
                </a:cubicBezTo>
                <a:cubicBezTo>
                  <a:pt x="5368" y="173"/>
                  <a:pt x="5361" y="155"/>
                  <a:pt x="5345" y="142"/>
                </a:cubicBezTo>
                <a:cubicBezTo>
                  <a:pt x="5325" y="127"/>
                  <a:pt x="5305" y="113"/>
                  <a:pt x="5284" y="98"/>
                </a:cubicBezTo>
                <a:cubicBezTo>
                  <a:pt x="5279" y="95"/>
                  <a:pt x="5273" y="93"/>
                  <a:pt x="5268" y="93"/>
                </a:cubicBezTo>
                <a:close/>
                <a:moveTo>
                  <a:pt x="6843" y="158"/>
                </a:moveTo>
                <a:cubicBezTo>
                  <a:pt x="6797" y="158"/>
                  <a:pt x="6797" y="229"/>
                  <a:pt x="6843" y="229"/>
                </a:cubicBezTo>
                <a:lnTo>
                  <a:pt x="6873" y="229"/>
                </a:lnTo>
                <a:cubicBezTo>
                  <a:pt x="6919" y="229"/>
                  <a:pt x="6919" y="158"/>
                  <a:pt x="6873" y="158"/>
                </a:cubicBezTo>
                <a:close/>
                <a:moveTo>
                  <a:pt x="18947" y="153"/>
                </a:moveTo>
                <a:cubicBezTo>
                  <a:pt x="18942" y="153"/>
                  <a:pt x="18937" y="154"/>
                  <a:pt x="18932" y="156"/>
                </a:cubicBezTo>
                <a:cubicBezTo>
                  <a:pt x="18918" y="161"/>
                  <a:pt x="18902" y="167"/>
                  <a:pt x="18887" y="172"/>
                </a:cubicBezTo>
                <a:cubicBezTo>
                  <a:pt x="18860" y="181"/>
                  <a:pt x="18843" y="208"/>
                  <a:pt x="18851" y="237"/>
                </a:cubicBezTo>
                <a:cubicBezTo>
                  <a:pt x="18858" y="258"/>
                  <a:pt x="18879" y="276"/>
                  <a:pt x="18901" y="276"/>
                </a:cubicBezTo>
                <a:cubicBezTo>
                  <a:pt x="18906" y="276"/>
                  <a:pt x="18912" y="275"/>
                  <a:pt x="18917" y="273"/>
                </a:cubicBezTo>
                <a:cubicBezTo>
                  <a:pt x="18931" y="268"/>
                  <a:pt x="18946" y="263"/>
                  <a:pt x="18961" y="258"/>
                </a:cubicBezTo>
                <a:cubicBezTo>
                  <a:pt x="18988" y="249"/>
                  <a:pt x="19006" y="221"/>
                  <a:pt x="18997" y="193"/>
                </a:cubicBezTo>
                <a:cubicBezTo>
                  <a:pt x="18991" y="171"/>
                  <a:pt x="18970" y="153"/>
                  <a:pt x="18947" y="153"/>
                </a:cubicBezTo>
                <a:close/>
                <a:moveTo>
                  <a:pt x="22974" y="81"/>
                </a:moveTo>
                <a:cubicBezTo>
                  <a:pt x="22966" y="81"/>
                  <a:pt x="22957" y="84"/>
                  <a:pt x="22950" y="92"/>
                </a:cubicBezTo>
                <a:cubicBezTo>
                  <a:pt x="22909" y="135"/>
                  <a:pt x="22867" y="179"/>
                  <a:pt x="22826" y="224"/>
                </a:cubicBezTo>
                <a:cubicBezTo>
                  <a:pt x="22802" y="249"/>
                  <a:pt x="22826" y="285"/>
                  <a:pt x="22853" y="285"/>
                </a:cubicBezTo>
                <a:cubicBezTo>
                  <a:pt x="22861" y="285"/>
                  <a:pt x="22869" y="282"/>
                  <a:pt x="22877" y="273"/>
                </a:cubicBezTo>
                <a:cubicBezTo>
                  <a:pt x="22916" y="230"/>
                  <a:pt x="22958" y="186"/>
                  <a:pt x="22999" y="141"/>
                </a:cubicBezTo>
                <a:cubicBezTo>
                  <a:pt x="23023" y="117"/>
                  <a:pt x="23000" y="81"/>
                  <a:pt x="22974" y="81"/>
                </a:cubicBezTo>
                <a:close/>
                <a:moveTo>
                  <a:pt x="22206" y="229"/>
                </a:moveTo>
                <a:cubicBezTo>
                  <a:pt x="22161" y="229"/>
                  <a:pt x="22161" y="300"/>
                  <a:pt x="22207" y="300"/>
                </a:cubicBezTo>
                <a:cubicBezTo>
                  <a:pt x="22253" y="300"/>
                  <a:pt x="22253" y="229"/>
                  <a:pt x="22207" y="229"/>
                </a:cubicBezTo>
                <a:cubicBezTo>
                  <a:pt x="22207" y="229"/>
                  <a:pt x="22207" y="229"/>
                  <a:pt x="22206" y="229"/>
                </a:cubicBezTo>
                <a:close/>
                <a:moveTo>
                  <a:pt x="24701" y="189"/>
                </a:moveTo>
                <a:cubicBezTo>
                  <a:pt x="24675" y="189"/>
                  <a:pt x="24648" y="207"/>
                  <a:pt x="24648" y="241"/>
                </a:cubicBezTo>
                <a:lnTo>
                  <a:pt x="24648" y="257"/>
                </a:lnTo>
                <a:cubicBezTo>
                  <a:pt x="24648" y="291"/>
                  <a:pt x="24675" y="309"/>
                  <a:pt x="24702" y="309"/>
                </a:cubicBezTo>
                <a:cubicBezTo>
                  <a:pt x="24728" y="309"/>
                  <a:pt x="24755" y="291"/>
                  <a:pt x="24755" y="257"/>
                </a:cubicBezTo>
                <a:lnTo>
                  <a:pt x="24755" y="241"/>
                </a:lnTo>
                <a:cubicBezTo>
                  <a:pt x="24755" y="207"/>
                  <a:pt x="24728" y="189"/>
                  <a:pt x="24701" y="189"/>
                </a:cubicBezTo>
                <a:close/>
                <a:moveTo>
                  <a:pt x="12428" y="156"/>
                </a:moveTo>
                <a:cubicBezTo>
                  <a:pt x="12409" y="156"/>
                  <a:pt x="12390" y="166"/>
                  <a:pt x="12381" y="183"/>
                </a:cubicBezTo>
                <a:cubicBezTo>
                  <a:pt x="12365" y="210"/>
                  <a:pt x="12376" y="241"/>
                  <a:pt x="12401" y="257"/>
                </a:cubicBezTo>
                <a:cubicBezTo>
                  <a:pt x="12425" y="272"/>
                  <a:pt x="12449" y="288"/>
                  <a:pt x="12473" y="304"/>
                </a:cubicBezTo>
                <a:cubicBezTo>
                  <a:pt x="12481" y="308"/>
                  <a:pt x="12490" y="311"/>
                  <a:pt x="12499" y="311"/>
                </a:cubicBezTo>
                <a:cubicBezTo>
                  <a:pt x="12518" y="311"/>
                  <a:pt x="12538" y="300"/>
                  <a:pt x="12546" y="284"/>
                </a:cubicBezTo>
                <a:cubicBezTo>
                  <a:pt x="12562" y="258"/>
                  <a:pt x="12552" y="226"/>
                  <a:pt x="12527" y="211"/>
                </a:cubicBezTo>
                <a:cubicBezTo>
                  <a:pt x="12502" y="195"/>
                  <a:pt x="12479" y="179"/>
                  <a:pt x="12454" y="163"/>
                </a:cubicBezTo>
                <a:cubicBezTo>
                  <a:pt x="12446" y="158"/>
                  <a:pt x="12437" y="156"/>
                  <a:pt x="12428" y="156"/>
                </a:cubicBezTo>
                <a:close/>
                <a:moveTo>
                  <a:pt x="18467" y="202"/>
                </a:moveTo>
                <a:cubicBezTo>
                  <a:pt x="18440" y="202"/>
                  <a:pt x="18414" y="219"/>
                  <a:pt x="18414" y="255"/>
                </a:cubicBezTo>
                <a:lnTo>
                  <a:pt x="18414" y="270"/>
                </a:lnTo>
                <a:cubicBezTo>
                  <a:pt x="18414" y="305"/>
                  <a:pt x="18441" y="322"/>
                  <a:pt x="18467" y="322"/>
                </a:cubicBezTo>
                <a:cubicBezTo>
                  <a:pt x="18494" y="322"/>
                  <a:pt x="18521" y="305"/>
                  <a:pt x="18521" y="270"/>
                </a:cubicBezTo>
                <a:lnTo>
                  <a:pt x="18521" y="255"/>
                </a:lnTo>
                <a:cubicBezTo>
                  <a:pt x="18520" y="219"/>
                  <a:pt x="18493" y="202"/>
                  <a:pt x="18467" y="202"/>
                </a:cubicBezTo>
                <a:close/>
                <a:moveTo>
                  <a:pt x="622" y="200"/>
                </a:moveTo>
                <a:cubicBezTo>
                  <a:pt x="604" y="200"/>
                  <a:pt x="587" y="209"/>
                  <a:pt x="576" y="226"/>
                </a:cubicBezTo>
                <a:cubicBezTo>
                  <a:pt x="563" y="250"/>
                  <a:pt x="570" y="287"/>
                  <a:pt x="596" y="300"/>
                </a:cubicBezTo>
                <a:cubicBezTo>
                  <a:pt x="607" y="305"/>
                  <a:pt x="616" y="310"/>
                  <a:pt x="627" y="315"/>
                </a:cubicBezTo>
                <a:cubicBezTo>
                  <a:pt x="636" y="320"/>
                  <a:pt x="645" y="322"/>
                  <a:pt x="655" y="322"/>
                </a:cubicBezTo>
                <a:cubicBezTo>
                  <a:pt x="673" y="322"/>
                  <a:pt x="690" y="314"/>
                  <a:pt x="700" y="296"/>
                </a:cubicBezTo>
                <a:cubicBezTo>
                  <a:pt x="714" y="272"/>
                  <a:pt x="706" y="236"/>
                  <a:pt x="680" y="223"/>
                </a:cubicBezTo>
                <a:cubicBezTo>
                  <a:pt x="670" y="218"/>
                  <a:pt x="660" y="213"/>
                  <a:pt x="650" y="207"/>
                </a:cubicBezTo>
                <a:cubicBezTo>
                  <a:pt x="641" y="203"/>
                  <a:pt x="631" y="200"/>
                  <a:pt x="622" y="200"/>
                </a:cubicBezTo>
                <a:close/>
                <a:moveTo>
                  <a:pt x="16246" y="184"/>
                </a:moveTo>
                <a:cubicBezTo>
                  <a:pt x="16225" y="184"/>
                  <a:pt x="16204" y="201"/>
                  <a:pt x="16211" y="227"/>
                </a:cubicBezTo>
                <a:cubicBezTo>
                  <a:pt x="16221" y="270"/>
                  <a:pt x="16248" y="305"/>
                  <a:pt x="16288" y="324"/>
                </a:cubicBezTo>
                <a:cubicBezTo>
                  <a:pt x="16294" y="327"/>
                  <a:pt x="16300" y="328"/>
                  <a:pt x="16305" y="328"/>
                </a:cubicBezTo>
                <a:cubicBezTo>
                  <a:pt x="16336" y="328"/>
                  <a:pt x="16357" y="281"/>
                  <a:pt x="16322" y="263"/>
                </a:cubicBezTo>
                <a:cubicBezTo>
                  <a:pt x="16300" y="251"/>
                  <a:pt x="16284" y="235"/>
                  <a:pt x="16279" y="210"/>
                </a:cubicBezTo>
                <a:cubicBezTo>
                  <a:pt x="16274" y="192"/>
                  <a:pt x="16260" y="184"/>
                  <a:pt x="16246" y="184"/>
                </a:cubicBezTo>
                <a:close/>
                <a:moveTo>
                  <a:pt x="23951" y="247"/>
                </a:moveTo>
                <a:cubicBezTo>
                  <a:pt x="23924" y="247"/>
                  <a:pt x="23900" y="284"/>
                  <a:pt x="23925" y="308"/>
                </a:cubicBezTo>
                <a:lnTo>
                  <a:pt x="23941" y="324"/>
                </a:lnTo>
                <a:cubicBezTo>
                  <a:pt x="23948" y="331"/>
                  <a:pt x="23956" y="334"/>
                  <a:pt x="23964" y="334"/>
                </a:cubicBezTo>
                <a:cubicBezTo>
                  <a:pt x="23991" y="334"/>
                  <a:pt x="24014" y="299"/>
                  <a:pt x="23990" y="273"/>
                </a:cubicBezTo>
                <a:lnTo>
                  <a:pt x="23975" y="258"/>
                </a:lnTo>
                <a:cubicBezTo>
                  <a:pt x="23967" y="250"/>
                  <a:pt x="23959" y="247"/>
                  <a:pt x="23951" y="247"/>
                </a:cubicBezTo>
                <a:close/>
                <a:moveTo>
                  <a:pt x="3403" y="302"/>
                </a:moveTo>
                <a:cubicBezTo>
                  <a:pt x="3379" y="302"/>
                  <a:pt x="3379" y="336"/>
                  <a:pt x="3403" y="336"/>
                </a:cubicBezTo>
                <a:cubicBezTo>
                  <a:pt x="3426" y="336"/>
                  <a:pt x="3426" y="302"/>
                  <a:pt x="3403" y="302"/>
                </a:cubicBezTo>
                <a:close/>
                <a:moveTo>
                  <a:pt x="13286" y="191"/>
                </a:moveTo>
                <a:cubicBezTo>
                  <a:pt x="13283" y="191"/>
                  <a:pt x="13280" y="192"/>
                  <a:pt x="13276" y="193"/>
                </a:cubicBezTo>
                <a:cubicBezTo>
                  <a:pt x="13259" y="198"/>
                  <a:pt x="13245" y="219"/>
                  <a:pt x="13251" y="236"/>
                </a:cubicBezTo>
                <a:cubicBezTo>
                  <a:pt x="13262" y="261"/>
                  <a:pt x="13271" y="286"/>
                  <a:pt x="13282" y="310"/>
                </a:cubicBezTo>
                <a:cubicBezTo>
                  <a:pt x="13288" y="326"/>
                  <a:pt x="13300" y="336"/>
                  <a:pt x="13315" y="336"/>
                </a:cubicBezTo>
                <a:cubicBezTo>
                  <a:pt x="13318" y="336"/>
                  <a:pt x="13321" y="336"/>
                  <a:pt x="13325" y="335"/>
                </a:cubicBezTo>
                <a:cubicBezTo>
                  <a:pt x="13340" y="331"/>
                  <a:pt x="13356" y="310"/>
                  <a:pt x="13350" y="292"/>
                </a:cubicBezTo>
                <a:cubicBezTo>
                  <a:pt x="13339" y="267"/>
                  <a:pt x="13330" y="242"/>
                  <a:pt x="13319" y="218"/>
                </a:cubicBezTo>
                <a:cubicBezTo>
                  <a:pt x="13313" y="202"/>
                  <a:pt x="13301" y="191"/>
                  <a:pt x="13286" y="191"/>
                </a:cubicBezTo>
                <a:close/>
                <a:moveTo>
                  <a:pt x="11903" y="294"/>
                </a:moveTo>
                <a:cubicBezTo>
                  <a:pt x="11890" y="294"/>
                  <a:pt x="11877" y="313"/>
                  <a:pt x="11889" y="325"/>
                </a:cubicBezTo>
                <a:lnTo>
                  <a:pt x="11905" y="340"/>
                </a:lnTo>
                <a:cubicBezTo>
                  <a:pt x="11909" y="344"/>
                  <a:pt x="11913" y="346"/>
                  <a:pt x="11917" y="346"/>
                </a:cubicBezTo>
                <a:cubicBezTo>
                  <a:pt x="11930" y="346"/>
                  <a:pt x="11942" y="327"/>
                  <a:pt x="11930" y="315"/>
                </a:cubicBezTo>
                <a:lnTo>
                  <a:pt x="11915" y="300"/>
                </a:lnTo>
                <a:cubicBezTo>
                  <a:pt x="11911" y="296"/>
                  <a:pt x="11907" y="294"/>
                  <a:pt x="11903" y="294"/>
                </a:cubicBezTo>
                <a:close/>
                <a:moveTo>
                  <a:pt x="10249" y="288"/>
                </a:moveTo>
                <a:cubicBezTo>
                  <a:pt x="10204" y="288"/>
                  <a:pt x="10204" y="359"/>
                  <a:pt x="10250" y="359"/>
                </a:cubicBezTo>
                <a:lnTo>
                  <a:pt x="10280" y="359"/>
                </a:lnTo>
                <a:cubicBezTo>
                  <a:pt x="10326" y="359"/>
                  <a:pt x="10326" y="288"/>
                  <a:pt x="10280" y="288"/>
                </a:cubicBezTo>
                <a:lnTo>
                  <a:pt x="10250" y="288"/>
                </a:lnTo>
                <a:cubicBezTo>
                  <a:pt x="10250" y="288"/>
                  <a:pt x="10249" y="288"/>
                  <a:pt x="10249" y="288"/>
                </a:cubicBezTo>
                <a:close/>
                <a:moveTo>
                  <a:pt x="16106" y="287"/>
                </a:moveTo>
                <a:cubicBezTo>
                  <a:pt x="16098" y="287"/>
                  <a:pt x="16090" y="290"/>
                  <a:pt x="16083" y="298"/>
                </a:cubicBezTo>
                <a:lnTo>
                  <a:pt x="16067" y="313"/>
                </a:lnTo>
                <a:cubicBezTo>
                  <a:pt x="16043" y="337"/>
                  <a:pt x="16067" y="373"/>
                  <a:pt x="16093" y="373"/>
                </a:cubicBezTo>
                <a:cubicBezTo>
                  <a:pt x="16101" y="373"/>
                  <a:pt x="16109" y="370"/>
                  <a:pt x="16116" y="362"/>
                </a:cubicBezTo>
                <a:lnTo>
                  <a:pt x="16132" y="347"/>
                </a:lnTo>
                <a:cubicBezTo>
                  <a:pt x="16157" y="322"/>
                  <a:pt x="16133" y="287"/>
                  <a:pt x="16106" y="287"/>
                </a:cubicBezTo>
                <a:close/>
                <a:moveTo>
                  <a:pt x="21726" y="299"/>
                </a:moveTo>
                <a:cubicBezTo>
                  <a:pt x="21657" y="299"/>
                  <a:pt x="21657" y="406"/>
                  <a:pt x="21726" y="406"/>
                </a:cubicBezTo>
                <a:cubicBezTo>
                  <a:pt x="21796" y="406"/>
                  <a:pt x="21796" y="299"/>
                  <a:pt x="21726" y="299"/>
                </a:cubicBezTo>
                <a:close/>
                <a:moveTo>
                  <a:pt x="19592" y="342"/>
                </a:moveTo>
                <a:cubicBezTo>
                  <a:pt x="19546" y="342"/>
                  <a:pt x="19546" y="413"/>
                  <a:pt x="19592" y="413"/>
                </a:cubicBezTo>
                <a:lnTo>
                  <a:pt x="19622" y="413"/>
                </a:lnTo>
                <a:cubicBezTo>
                  <a:pt x="19668" y="413"/>
                  <a:pt x="19668" y="342"/>
                  <a:pt x="19622" y="342"/>
                </a:cubicBezTo>
                <a:close/>
                <a:moveTo>
                  <a:pt x="16495" y="332"/>
                </a:moveTo>
                <a:cubicBezTo>
                  <a:pt x="16485" y="332"/>
                  <a:pt x="16474" y="338"/>
                  <a:pt x="16467" y="351"/>
                </a:cubicBezTo>
                <a:cubicBezTo>
                  <a:pt x="16462" y="361"/>
                  <a:pt x="16457" y="371"/>
                  <a:pt x="16452" y="381"/>
                </a:cubicBezTo>
                <a:cubicBezTo>
                  <a:pt x="16437" y="409"/>
                  <a:pt x="16462" y="435"/>
                  <a:pt x="16486" y="435"/>
                </a:cubicBezTo>
                <a:cubicBezTo>
                  <a:pt x="16497" y="435"/>
                  <a:pt x="16507" y="430"/>
                  <a:pt x="16514" y="417"/>
                </a:cubicBezTo>
                <a:cubicBezTo>
                  <a:pt x="16519" y="406"/>
                  <a:pt x="16524" y="397"/>
                  <a:pt x="16529" y="387"/>
                </a:cubicBezTo>
                <a:cubicBezTo>
                  <a:pt x="16544" y="358"/>
                  <a:pt x="16519" y="332"/>
                  <a:pt x="16495" y="332"/>
                </a:cubicBezTo>
                <a:close/>
                <a:moveTo>
                  <a:pt x="15463" y="362"/>
                </a:moveTo>
                <a:cubicBezTo>
                  <a:pt x="15445" y="362"/>
                  <a:pt x="15427" y="374"/>
                  <a:pt x="15427" y="397"/>
                </a:cubicBezTo>
                <a:lnTo>
                  <a:pt x="15427" y="413"/>
                </a:lnTo>
                <a:cubicBezTo>
                  <a:pt x="15427" y="436"/>
                  <a:pt x="15444" y="447"/>
                  <a:pt x="15462" y="447"/>
                </a:cubicBezTo>
                <a:cubicBezTo>
                  <a:pt x="15480" y="447"/>
                  <a:pt x="15498" y="436"/>
                  <a:pt x="15498" y="413"/>
                </a:cubicBezTo>
                <a:lnTo>
                  <a:pt x="15498" y="397"/>
                </a:lnTo>
                <a:cubicBezTo>
                  <a:pt x="15498" y="374"/>
                  <a:pt x="15481" y="362"/>
                  <a:pt x="15463" y="362"/>
                </a:cubicBezTo>
                <a:close/>
                <a:moveTo>
                  <a:pt x="10775" y="350"/>
                </a:moveTo>
                <a:cubicBezTo>
                  <a:pt x="10757" y="350"/>
                  <a:pt x="10739" y="361"/>
                  <a:pt x="10739" y="383"/>
                </a:cubicBezTo>
                <a:lnTo>
                  <a:pt x="10739" y="414"/>
                </a:lnTo>
                <a:cubicBezTo>
                  <a:pt x="10740" y="437"/>
                  <a:pt x="10758" y="448"/>
                  <a:pt x="10775" y="448"/>
                </a:cubicBezTo>
                <a:cubicBezTo>
                  <a:pt x="10793" y="448"/>
                  <a:pt x="10810" y="437"/>
                  <a:pt x="10810" y="414"/>
                </a:cubicBezTo>
                <a:lnTo>
                  <a:pt x="10810" y="383"/>
                </a:lnTo>
                <a:cubicBezTo>
                  <a:pt x="10810" y="361"/>
                  <a:pt x="10793" y="350"/>
                  <a:pt x="10775" y="350"/>
                </a:cubicBezTo>
                <a:close/>
                <a:moveTo>
                  <a:pt x="8912" y="340"/>
                </a:moveTo>
                <a:cubicBezTo>
                  <a:pt x="8900" y="340"/>
                  <a:pt x="8887" y="344"/>
                  <a:pt x="8877" y="355"/>
                </a:cubicBezTo>
                <a:lnTo>
                  <a:pt x="8861" y="371"/>
                </a:lnTo>
                <a:cubicBezTo>
                  <a:pt x="8822" y="409"/>
                  <a:pt x="8859" y="462"/>
                  <a:pt x="8899" y="462"/>
                </a:cubicBezTo>
                <a:cubicBezTo>
                  <a:pt x="8912" y="462"/>
                  <a:pt x="8924" y="458"/>
                  <a:pt x="8935" y="446"/>
                </a:cubicBezTo>
                <a:lnTo>
                  <a:pt x="8951" y="431"/>
                </a:lnTo>
                <a:cubicBezTo>
                  <a:pt x="8988" y="393"/>
                  <a:pt x="8952" y="340"/>
                  <a:pt x="8912" y="340"/>
                </a:cubicBezTo>
                <a:close/>
                <a:moveTo>
                  <a:pt x="19232" y="401"/>
                </a:moveTo>
                <a:cubicBezTo>
                  <a:pt x="19186" y="401"/>
                  <a:pt x="19186" y="471"/>
                  <a:pt x="19232" y="471"/>
                </a:cubicBezTo>
                <a:cubicBezTo>
                  <a:pt x="19232" y="471"/>
                  <a:pt x="19233" y="471"/>
                  <a:pt x="19233" y="471"/>
                </a:cubicBezTo>
                <a:cubicBezTo>
                  <a:pt x="19278" y="471"/>
                  <a:pt x="19278" y="401"/>
                  <a:pt x="19232" y="401"/>
                </a:cubicBezTo>
                <a:close/>
                <a:moveTo>
                  <a:pt x="7519" y="327"/>
                </a:moveTo>
                <a:cubicBezTo>
                  <a:pt x="7499" y="327"/>
                  <a:pt x="7477" y="344"/>
                  <a:pt x="7482" y="371"/>
                </a:cubicBezTo>
                <a:lnTo>
                  <a:pt x="7498" y="445"/>
                </a:lnTo>
                <a:cubicBezTo>
                  <a:pt x="7501" y="464"/>
                  <a:pt x="7514" y="472"/>
                  <a:pt x="7528" y="472"/>
                </a:cubicBezTo>
                <a:cubicBezTo>
                  <a:pt x="7549" y="472"/>
                  <a:pt x="7571" y="454"/>
                  <a:pt x="7566" y="427"/>
                </a:cubicBezTo>
                <a:lnTo>
                  <a:pt x="7550" y="352"/>
                </a:lnTo>
                <a:cubicBezTo>
                  <a:pt x="7547" y="334"/>
                  <a:pt x="7533" y="327"/>
                  <a:pt x="7519" y="327"/>
                </a:cubicBezTo>
                <a:close/>
                <a:moveTo>
                  <a:pt x="8431" y="370"/>
                </a:moveTo>
                <a:cubicBezTo>
                  <a:pt x="8363" y="370"/>
                  <a:pt x="8361" y="477"/>
                  <a:pt x="8431" y="477"/>
                </a:cubicBezTo>
                <a:cubicBezTo>
                  <a:pt x="8500" y="477"/>
                  <a:pt x="8500" y="370"/>
                  <a:pt x="8431" y="370"/>
                </a:cubicBezTo>
                <a:close/>
                <a:moveTo>
                  <a:pt x="23349" y="398"/>
                </a:moveTo>
                <a:cubicBezTo>
                  <a:pt x="23344" y="398"/>
                  <a:pt x="23338" y="399"/>
                  <a:pt x="23332" y="402"/>
                </a:cubicBezTo>
                <a:cubicBezTo>
                  <a:pt x="23322" y="409"/>
                  <a:pt x="23311" y="414"/>
                  <a:pt x="23302" y="418"/>
                </a:cubicBezTo>
                <a:cubicBezTo>
                  <a:pt x="23267" y="436"/>
                  <a:pt x="23288" y="484"/>
                  <a:pt x="23321" y="484"/>
                </a:cubicBezTo>
                <a:cubicBezTo>
                  <a:pt x="23326" y="484"/>
                  <a:pt x="23332" y="483"/>
                  <a:pt x="23338" y="480"/>
                </a:cubicBezTo>
                <a:cubicBezTo>
                  <a:pt x="23348" y="475"/>
                  <a:pt x="23356" y="469"/>
                  <a:pt x="23367" y="464"/>
                </a:cubicBezTo>
                <a:cubicBezTo>
                  <a:pt x="23402" y="446"/>
                  <a:pt x="23381" y="398"/>
                  <a:pt x="23349" y="398"/>
                </a:cubicBezTo>
                <a:close/>
                <a:moveTo>
                  <a:pt x="1120" y="394"/>
                </a:moveTo>
                <a:cubicBezTo>
                  <a:pt x="1079" y="394"/>
                  <a:pt x="1042" y="447"/>
                  <a:pt x="1079" y="485"/>
                </a:cubicBezTo>
                <a:cubicBezTo>
                  <a:pt x="1087" y="491"/>
                  <a:pt x="1090" y="497"/>
                  <a:pt x="1095" y="501"/>
                </a:cubicBezTo>
                <a:cubicBezTo>
                  <a:pt x="1106" y="512"/>
                  <a:pt x="1119" y="516"/>
                  <a:pt x="1131" y="516"/>
                </a:cubicBezTo>
                <a:cubicBezTo>
                  <a:pt x="1172" y="516"/>
                  <a:pt x="1209" y="463"/>
                  <a:pt x="1171" y="425"/>
                </a:cubicBezTo>
                <a:lnTo>
                  <a:pt x="1156" y="410"/>
                </a:lnTo>
                <a:cubicBezTo>
                  <a:pt x="1145" y="399"/>
                  <a:pt x="1132" y="394"/>
                  <a:pt x="1120" y="394"/>
                </a:cubicBezTo>
                <a:close/>
                <a:moveTo>
                  <a:pt x="3538" y="451"/>
                </a:moveTo>
                <a:cubicBezTo>
                  <a:pt x="3527" y="451"/>
                  <a:pt x="3515" y="463"/>
                  <a:pt x="3522" y="478"/>
                </a:cubicBezTo>
                <a:cubicBezTo>
                  <a:pt x="3528" y="488"/>
                  <a:pt x="3533" y="499"/>
                  <a:pt x="3538" y="508"/>
                </a:cubicBezTo>
                <a:cubicBezTo>
                  <a:pt x="3541" y="515"/>
                  <a:pt x="3547" y="517"/>
                  <a:pt x="3552" y="517"/>
                </a:cubicBezTo>
                <a:cubicBezTo>
                  <a:pt x="3563" y="517"/>
                  <a:pt x="3574" y="505"/>
                  <a:pt x="3567" y="490"/>
                </a:cubicBezTo>
                <a:cubicBezTo>
                  <a:pt x="3562" y="480"/>
                  <a:pt x="3557" y="470"/>
                  <a:pt x="3552" y="460"/>
                </a:cubicBezTo>
                <a:cubicBezTo>
                  <a:pt x="3548" y="453"/>
                  <a:pt x="3543" y="451"/>
                  <a:pt x="3538" y="451"/>
                </a:cubicBezTo>
                <a:close/>
                <a:moveTo>
                  <a:pt x="3028" y="401"/>
                </a:moveTo>
                <a:cubicBezTo>
                  <a:pt x="3018" y="401"/>
                  <a:pt x="3009" y="403"/>
                  <a:pt x="3001" y="408"/>
                </a:cubicBezTo>
                <a:cubicBezTo>
                  <a:pt x="2990" y="413"/>
                  <a:pt x="2981" y="418"/>
                  <a:pt x="2970" y="423"/>
                </a:cubicBezTo>
                <a:cubicBezTo>
                  <a:pt x="2944" y="436"/>
                  <a:pt x="2938" y="472"/>
                  <a:pt x="2951" y="497"/>
                </a:cubicBezTo>
                <a:cubicBezTo>
                  <a:pt x="2962" y="514"/>
                  <a:pt x="2979" y="523"/>
                  <a:pt x="2998" y="523"/>
                </a:cubicBezTo>
                <a:cubicBezTo>
                  <a:pt x="3007" y="523"/>
                  <a:pt x="3016" y="521"/>
                  <a:pt x="3025" y="516"/>
                </a:cubicBezTo>
                <a:cubicBezTo>
                  <a:pt x="3035" y="511"/>
                  <a:pt x="3044" y="506"/>
                  <a:pt x="3054" y="501"/>
                </a:cubicBezTo>
                <a:cubicBezTo>
                  <a:pt x="3080" y="487"/>
                  <a:pt x="3088" y="452"/>
                  <a:pt x="3074" y="427"/>
                </a:cubicBezTo>
                <a:cubicBezTo>
                  <a:pt x="3063" y="410"/>
                  <a:pt x="3046" y="401"/>
                  <a:pt x="3028" y="401"/>
                </a:cubicBezTo>
                <a:close/>
                <a:moveTo>
                  <a:pt x="11165" y="473"/>
                </a:moveTo>
                <a:cubicBezTo>
                  <a:pt x="11156" y="473"/>
                  <a:pt x="11147" y="479"/>
                  <a:pt x="11147" y="490"/>
                </a:cubicBezTo>
                <a:lnTo>
                  <a:pt x="11147" y="506"/>
                </a:lnTo>
                <a:cubicBezTo>
                  <a:pt x="11147" y="517"/>
                  <a:pt x="11156" y="523"/>
                  <a:pt x="11165" y="523"/>
                </a:cubicBezTo>
                <a:cubicBezTo>
                  <a:pt x="11174" y="523"/>
                  <a:pt x="11182" y="517"/>
                  <a:pt x="11182" y="506"/>
                </a:cubicBezTo>
                <a:lnTo>
                  <a:pt x="11182" y="490"/>
                </a:lnTo>
                <a:cubicBezTo>
                  <a:pt x="11183" y="479"/>
                  <a:pt x="11174" y="473"/>
                  <a:pt x="11165" y="473"/>
                </a:cubicBezTo>
                <a:close/>
                <a:moveTo>
                  <a:pt x="4064" y="418"/>
                </a:moveTo>
                <a:cubicBezTo>
                  <a:pt x="3995" y="418"/>
                  <a:pt x="3995" y="525"/>
                  <a:pt x="4064" y="525"/>
                </a:cubicBezTo>
                <a:lnTo>
                  <a:pt x="4094" y="525"/>
                </a:lnTo>
                <a:cubicBezTo>
                  <a:pt x="4163" y="525"/>
                  <a:pt x="4163" y="418"/>
                  <a:pt x="4094" y="418"/>
                </a:cubicBezTo>
                <a:close/>
                <a:moveTo>
                  <a:pt x="6077" y="428"/>
                </a:moveTo>
                <a:cubicBezTo>
                  <a:pt x="6059" y="428"/>
                  <a:pt x="6042" y="439"/>
                  <a:pt x="6042" y="462"/>
                </a:cubicBezTo>
                <a:lnTo>
                  <a:pt x="6042" y="492"/>
                </a:lnTo>
                <a:cubicBezTo>
                  <a:pt x="6042" y="515"/>
                  <a:pt x="6059" y="527"/>
                  <a:pt x="6077" y="527"/>
                </a:cubicBezTo>
                <a:cubicBezTo>
                  <a:pt x="6094" y="527"/>
                  <a:pt x="6112" y="515"/>
                  <a:pt x="6112" y="492"/>
                </a:cubicBezTo>
                <a:lnTo>
                  <a:pt x="6112" y="462"/>
                </a:lnTo>
                <a:cubicBezTo>
                  <a:pt x="6112" y="439"/>
                  <a:pt x="6094" y="428"/>
                  <a:pt x="6077" y="428"/>
                </a:cubicBezTo>
                <a:close/>
                <a:moveTo>
                  <a:pt x="16968" y="459"/>
                </a:moveTo>
                <a:cubicBezTo>
                  <a:pt x="16964" y="459"/>
                  <a:pt x="16960" y="459"/>
                  <a:pt x="16956" y="461"/>
                </a:cubicBezTo>
                <a:cubicBezTo>
                  <a:pt x="16940" y="466"/>
                  <a:pt x="16926" y="471"/>
                  <a:pt x="16912" y="477"/>
                </a:cubicBezTo>
                <a:cubicBezTo>
                  <a:pt x="16873" y="490"/>
                  <a:pt x="16884" y="547"/>
                  <a:pt x="16918" y="547"/>
                </a:cubicBezTo>
                <a:cubicBezTo>
                  <a:pt x="16921" y="547"/>
                  <a:pt x="16925" y="546"/>
                  <a:pt x="16929" y="545"/>
                </a:cubicBezTo>
                <a:cubicBezTo>
                  <a:pt x="16945" y="540"/>
                  <a:pt x="16960" y="534"/>
                  <a:pt x="16974" y="529"/>
                </a:cubicBezTo>
                <a:cubicBezTo>
                  <a:pt x="17014" y="516"/>
                  <a:pt x="17004" y="459"/>
                  <a:pt x="16968" y="459"/>
                </a:cubicBezTo>
                <a:close/>
                <a:moveTo>
                  <a:pt x="5926" y="487"/>
                </a:moveTo>
                <a:cubicBezTo>
                  <a:pt x="5908" y="487"/>
                  <a:pt x="5891" y="499"/>
                  <a:pt x="5891" y="522"/>
                </a:cubicBezTo>
                <a:lnTo>
                  <a:pt x="5891" y="537"/>
                </a:lnTo>
                <a:cubicBezTo>
                  <a:pt x="5891" y="560"/>
                  <a:pt x="5908" y="571"/>
                  <a:pt x="5926" y="571"/>
                </a:cubicBezTo>
                <a:cubicBezTo>
                  <a:pt x="5944" y="571"/>
                  <a:pt x="5961" y="560"/>
                  <a:pt x="5961" y="537"/>
                </a:cubicBezTo>
                <a:lnTo>
                  <a:pt x="5961" y="522"/>
                </a:lnTo>
                <a:cubicBezTo>
                  <a:pt x="5961" y="499"/>
                  <a:pt x="5944" y="487"/>
                  <a:pt x="5926" y="487"/>
                </a:cubicBezTo>
                <a:close/>
                <a:moveTo>
                  <a:pt x="5090" y="451"/>
                </a:moveTo>
                <a:cubicBezTo>
                  <a:pt x="5054" y="451"/>
                  <a:pt x="5016" y="490"/>
                  <a:pt x="5039" y="531"/>
                </a:cubicBezTo>
                <a:cubicBezTo>
                  <a:pt x="5059" y="567"/>
                  <a:pt x="5092" y="585"/>
                  <a:pt x="5130" y="588"/>
                </a:cubicBezTo>
                <a:cubicBezTo>
                  <a:pt x="5132" y="588"/>
                  <a:pt x="5134" y="588"/>
                  <a:pt x="5136" y="588"/>
                </a:cubicBezTo>
                <a:cubicBezTo>
                  <a:pt x="5162" y="588"/>
                  <a:pt x="5184" y="560"/>
                  <a:pt x="5184" y="534"/>
                </a:cubicBezTo>
                <a:cubicBezTo>
                  <a:pt x="5184" y="504"/>
                  <a:pt x="5162" y="486"/>
                  <a:pt x="5133" y="481"/>
                </a:cubicBezTo>
                <a:cubicBezTo>
                  <a:pt x="5132" y="479"/>
                  <a:pt x="5132" y="478"/>
                  <a:pt x="5131" y="477"/>
                </a:cubicBezTo>
                <a:cubicBezTo>
                  <a:pt x="5121" y="459"/>
                  <a:pt x="5106" y="451"/>
                  <a:pt x="5090" y="451"/>
                </a:cubicBezTo>
                <a:close/>
                <a:moveTo>
                  <a:pt x="4694" y="528"/>
                </a:moveTo>
                <a:cubicBezTo>
                  <a:pt x="4648" y="528"/>
                  <a:pt x="4648" y="598"/>
                  <a:pt x="4694" y="598"/>
                </a:cubicBezTo>
                <a:cubicBezTo>
                  <a:pt x="4740" y="598"/>
                  <a:pt x="4740" y="528"/>
                  <a:pt x="4694" y="528"/>
                </a:cubicBezTo>
                <a:close/>
                <a:moveTo>
                  <a:pt x="17939" y="566"/>
                </a:moveTo>
                <a:cubicBezTo>
                  <a:pt x="17917" y="566"/>
                  <a:pt x="17917" y="601"/>
                  <a:pt x="17939" y="601"/>
                </a:cubicBezTo>
                <a:lnTo>
                  <a:pt x="17955" y="601"/>
                </a:lnTo>
                <a:cubicBezTo>
                  <a:pt x="17979" y="601"/>
                  <a:pt x="17979" y="566"/>
                  <a:pt x="17955" y="566"/>
                </a:cubicBezTo>
                <a:close/>
                <a:moveTo>
                  <a:pt x="14082" y="491"/>
                </a:moveTo>
                <a:cubicBezTo>
                  <a:pt x="14069" y="491"/>
                  <a:pt x="14056" y="498"/>
                  <a:pt x="14051" y="509"/>
                </a:cubicBezTo>
                <a:cubicBezTo>
                  <a:pt x="14040" y="528"/>
                  <a:pt x="14047" y="546"/>
                  <a:pt x="14063" y="558"/>
                </a:cubicBezTo>
                <a:cubicBezTo>
                  <a:pt x="14083" y="574"/>
                  <a:pt x="14103" y="588"/>
                  <a:pt x="14123" y="602"/>
                </a:cubicBezTo>
                <a:cubicBezTo>
                  <a:pt x="14128" y="606"/>
                  <a:pt x="14134" y="608"/>
                  <a:pt x="14140" y="608"/>
                </a:cubicBezTo>
                <a:cubicBezTo>
                  <a:pt x="14153" y="608"/>
                  <a:pt x="14166" y="600"/>
                  <a:pt x="14172" y="590"/>
                </a:cubicBezTo>
                <a:cubicBezTo>
                  <a:pt x="14183" y="571"/>
                  <a:pt x="14174" y="553"/>
                  <a:pt x="14159" y="541"/>
                </a:cubicBezTo>
                <a:cubicBezTo>
                  <a:pt x="14139" y="525"/>
                  <a:pt x="14120" y="511"/>
                  <a:pt x="14099" y="497"/>
                </a:cubicBezTo>
                <a:cubicBezTo>
                  <a:pt x="14094" y="493"/>
                  <a:pt x="14088" y="491"/>
                  <a:pt x="14082" y="491"/>
                </a:cubicBezTo>
                <a:close/>
                <a:moveTo>
                  <a:pt x="17492" y="577"/>
                </a:moveTo>
                <a:cubicBezTo>
                  <a:pt x="17479" y="577"/>
                  <a:pt x="17467" y="595"/>
                  <a:pt x="17478" y="608"/>
                </a:cubicBezTo>
                <a:cubicBezTo>
                  <a:pt x="17487" y="619"/>
                  <a:pt x="17500" y="624"/>
                  <a:pt x="17512" y="624"/>
                </a:cubicBezTo>
                <a:cubicBezTo>
                  <a:pt x="17525" y="624"/>
                  <a:pt x="17538" y="619"/>
                  <a:pt x="17546" y="609"/>
                </a:cubicBezTo>
                <a:cubicBezTo>
                  <a:pt x="17558" y="596"/>
                  <a:pt x="17546" y="578"/>
                  <a:pt x="17533" y="578"/>
                </a:cubicBezTo>
                <a:cubicBezTo>
                  <a:pt x="17529" y="578"/>
                  <a:pt x="17525" y="580"/>
                  <a:pt x="17521" y="585"/>
                </a:cubicBezTo>
                <a:cubicBezTo>
                  <a:pt x="17519" y="587"/>
                  <a:pt x="17516" y="589"/>
                  <a:pt x="17513" y="589"/>
                </a:cubicBezTo>
                <a:cubicBezTo>
                  <a:pt x="17510" y="589"/>
                  <a:pt x="17506" y="587"/>
                  <a:pt x="17504" y="582"/>
                </a:cubicBezTo>
                <a:cubicBezTo>
                  <a:pt x="17500" y="578"/>
                  <a:pt x="17496" y="577"/>
                  <a:pt x="17492" y="577"/>
                </a:cubicBezTo>
                <a:close/>
                <a:moveTo>
                  <a:pt x="15655" y="558"/>
                </a:moveTo>
                <a:cubicBezTo>
                  <a:pt x="15613" y="558"/>
                  <a:pt x="15613" y="629"/>
                  <a:pt x="15657" y="629"/>
                </a:cubicBezTo>
                <a:lnTo>
                  <a:pt x="15687" y="629"/>
                </a:lnTo>
                <a:cubicBezTo>
                  <a:pt x="15733" y="629"/>
                  <a:pt x="15733" y="558"/>
                  <a:pt x="15687" y="558"/>
                </a:cubicBezTo>
                <a:lnTo>
                  <a:pt x="15657" y="558"/>
                </a:lnTo>
                <a:cubicBezTo>
                  <a:pt x="15656" y="558"/>
                  <a:pt x="15655" y="558"/>
                  <a:pt x="15655" y="558"/>
                </a:cubicBezTo>
                <a:close/>
                <a:moveTo>
                  <a:pt x="2229" y="554"/>
                </a:moveTo>
                <a:cubicBezTo>
                  <a:pt x="2224" y="554"/>
                  <a:pt x="2219" y="556"/>
                  <a:pt x="2215" y="562"/>
                </a:cubicBezTo>
                <a:cubicBezTo>
                  <a:pt x="2202" y="579"/>
                  <a:pt x="2187" y="592"/>
                  <a:pt x="2167" y="598"/>
                </a:cubicBezTo>
                <a:cubicBezTo>
                  <a:pt x="2147" y="607"/>
                  <a:pt x="2152" y="635"/>
                  <a:pt x="2168" y="635"/>
                </a:cubicBezTo>
                <a:cubicBezTo>
                  <a:pt x="2170" y="635"/>
                  <a:pt x="2172" y="635"/>
                  <a:pt x="2174" y="634"/>
                </a:cubicBezTo>
                <a:cubicBezTo>
                  <a:pt x="2203" y="622"/>
                  <a:pt x="2225" y="606"/>
                  <a:pt x="2245" y="580"/>
                </a:cubicBezTo>
                <a:cubicBezTo>
                  <a:pt x="2254" y="567"/>
                  <a:pt x="2242" y="554"/>
                  <a:pt x="2229" y="554"/>
                </a:cubicBezTo>
                <a:close/>
                <a:moveTo>
                  <a:pt x="20405" y="568"/>
                </a:moveTo>
                <a:cubicBezTo>
                  <a:pt x="20372" y="568"/>
                  <a:pt x="20351" y="616"/>
                  <a:pt x="20386" y="634"/>
                </a:cubicBezTo>
                <a:cubicBezTo>
                  <a:pt x="20397" y="639"/>
                  <a:pt x="20406" y="644"/>
                  <a:pt x="20417" y="650"/>
                </a:cubicBezTo>
                <a:cubicBezTo>
                  <a:pt x="20422" y="652"/>
                  <a:pt x="20428" y="654"/>
                  <a:pt x="20433" y="654"/>
                </a:cubicBezTo>
                <a:cubicBezTo>
                  <a:pt x="20465" y="654"/>
                  <a:pt x="20488" y="605"/>
                  <a:pt x="20452" y="588"/>
                </a:cubicBezTo>
                <a:cubicBezTo>
                  <a:pt x="20442" y="582"/>
                  <a:pt x="20433" y="577"/>
                  <a:pt x="20422" y="572"/>
                </a:cubicBezTo>
                <a:cubicBezTo>
                  <a:pt x="20416" y="569"/>
                  <a:pt x="20411" y="568"/>
                  <a:pt x="20405" y="568"/>
                </a:cubicBezTo>
                <a:close/>
                <a:moveTo>
                  <a:pt x="15310" y="597"/>
                </a:moveTo>
                <a:cubicBezTo>
                  <a:pt x="15242" y="597"/>
                  <a:pt x="15241" y="703"/>
                  <a:pt x="15310" y="705"/>
                </a:cubicBezTo>
                <a:lnTo>
                  <a:pt x="15326" y="705"/>
                </a:lnTo>
                <a:cubicBezTo>
                  <a:pt x="15395" y="705"/>
                  <a:pt x="15395" y="597"/>
                  <a:pt x="15326" y="597"/>
                </a:cubicBezTo>
                <a:close/>
                <a:moveTo>
                  <a:pt x="21196" y="555"/>
                </a:moveTo>
                <a:cubicBezTo>
                  <a:pt x="21192" y="555"/>
                  <a:pt x="21187" y="555"/>
                  <a:pt x="21183" y="556"/>
                </a:cubicBezTo>
                <a:cubicBezTo>
                  <a:pt x="21156" y="565"/>
                  <a:pt x="21136" y="595"/>
                  <a:pt x="21146" y="622"/>
                </a:cubicBezTo>
                <a:cubicBezTo>
                  <a:pt x="21150" y="637"/>
                  <a:pt x="21156" y="653"/>
                  <a:pt x="21162" y="666"/>
                </a:cubicBezTo>
                <a:cubicBezTo>
                  <a:pt x="21169" y="690"/>
                  <a:pt x="21189" y="705"/>
                  <a:pt x="21213" y="705"/>
                </a:cubicBezTo>
                <a:cubicBezTo>
                  <a:pt x="21218" y="705"/>
                  <a:pt x="21223" y="704"/>
                  <a:pt x="21228" y="703"/>
                </a:cubicBezTo>
                <a:cubicBezTo>
                  <a:pt x="21254" y="696"/>
                  <a:pt x="21275" y="665"/>
                  <a:pt x="21264" y="638"/>
                </a:cubicBezTo>
                <a:cubicBezTo>
                  <a:pt x="21259" y="622"/>
                  <a:pt x="21254" y="608"/>
                  <a:pt x="21249" y="593"/>
                </a:cubicBezTo>
                <a:cubicBezTo>
                  <a:pt x="21241" y="570"/>
                  <a:pt x="21220" y="555"/>
                  <a:pt x="21196" y="555"/>
                </a:cubicBezTo>
                <a:close/>
                <a:moveTo>
                  <a:pt x="8011" y="581"/>
                </a:moveTo>
                <a:cubicBezTo>
                  <a:pt x="8007" y="581"/>
                  <a:pt x="8005" y="582"/>
                  <a:pt x="8002" y="582"/>
                </a:cubicBezTo>
                <a:cubicBezTo>
                  <a:pt x="7992" y="586"/>
                  <a:pt x="7986" y="591"/>
                  <a:pt x="7982" y="597"/>
                </a:cubicBezTo>
                <a:cubicBezTo>
                  <a:pt x="7975" y="588"/>
                  <a:pt x="7965" y="581"/>
                  <a:pt x="7950" y="581"/>
                </a:cubicBezTo>
                <a:cubicBezTo>
                  <a:pt x="7904" y="581"/>
                  <a:pt x="7904" y="653"/>
                  <a:pt x="7950" y="653"/>
                </a:cubicBezTo>
                <a:cubicBezTo>
                  <a:pt x="7962" y="653"/>
                  <a:pt x="7971" y="647"/>
                  <a:pt x="7978" y="639"/>
                </a:cubicBezTo>
                <a:cubicBezTo>
                  <a:pt x="7987" y="672"/>
                  <a:pt x="8014" y="698"/>
                  <a:pt x="8047" y="708"/>
                </a:cubicBezTo>
                <a:cubicBezTo>
                  <a:pt x="8051" y="710"/>
                  <a:pt x="8055" y="710"/>
                  <a:pt x="8059" y="710"/>
                </a:cubicBezTo>
                <a:cubicBezTo>
                  <a:pt x="8094" y="710"/>
                  <a:pt x="8105" y="653"/>
                  <a:pt x="8067" y="640"/>
                </a:cubicBezTo>
                <a:cubicBezTo>
                  <a:pt x="8051" y="635"/>
                  <a:pt x="8046" y="622"/>
                  <a:pt x="8045" y="608"/>
                </a:cubicBezTo>
                <a:cubicBezTo>
                  <a:pt x="8042" y="591"/>
                  <a:pt x="8025" y="581"/>
                  <a:pt x="8011" y="581"/>
                </a:cubicBezTo>
                <a:close/>
                <a:moveTo>
                  <a:pt x="3302" y="535"/>
                </a:moveTo>
                <a:cubicBezTo>
                  <a:pt x="3262" y="535"/>
                  <a:pt x="3225" y="588"/>
                  <a:pt x="3261" y="626"/>
                </a:cubicBezTo>
                <a:cubicBezTo>
                  <a:pt x="3284" y="651"/>
                  <a:pt x="3310" y="677"/>
                  <a:pt x="3335" y="702"/>
                </a:cubicBezTo>
                <a:cubicBezTo>
                  <a:pt x="3346" y="713"/>
                  <a:pt x="3358" y="718"/>
                  <a:pt x="3370" y="718"/>
                </a:cubicBezTo>
                <a:cubicBezTo>
                  <a:pt x="3410" y="718"/>
                  <a:pt x="3447" y="665"/>
                  <a:pt x="3410" y="628"/>
                </a:cubicBezTo>
                <a:cubicBezTo>
                  <a:pt x="3385" y="602"/>
                  <a:pt x="3362" y="576"/>
                  <a:pt x="3337" y="551"/>
                </a:cubicBezTo>
                <a:cubicBezTo>
                  <a:pt x="3326" y="540"/>
                  <a:pt x="3314" y="535"/>
                  <a:pt x="3302" y="535"/>
                </a:cubicBezTo>
                <a:close/>
                <a:moveTo>
                  <a:pt x="9437" y="600"/>
                </a:moveTo>
                <a:cubicBezTo>
                  <a:pt x="9419" y="600"/>
                  <a:pt x="9401" y="609"/>
                  <a:pt x="9391" y="626"/>
                </a:cubicBezTo>
                <a:cubicBezTo>
                  <a:pt x="9376" y="650"/>
                  <a:pt x="9385" y="686"/>
                  <a:pt x="9411" y="700"/>
                </a:cubicBezTo>
                <a:cubicBezTo>
                  <a:pt x="9421" y="705"/>
                  <a:pt x="9431" y="710"/>
                  <a:pt x="9441" y="716"/>
                </a:cubicBezTo>
                <a:cubicBezTo>
                  <a:pt x="9450" y="720"/>
                  <a:pt x="9459" y="722"/>
                  <a:pt x="9468" y="722"/>
                </a:cubicBezTo>
                <a:cubicBezTo>
                  <a:pt x="9486" y="722"/>
                  <a:pt x="9504" y="713"/>
                  <a:pt x="9515" y="696"/>
                </a:cubicBezTo>
                <a:cubicBezTo>
                  <a:pt x="9528" y="672"/>
                  <a:pt x="9521" y="635"/>
                  <a:pt x="9495" y="622"/>
                </a:cubicBezTo>
                <a:cubicBezTo>
                  <a:pt x="9484" y="617"/>
                  <a:pt x="9475" y="612"/>
                  <a:pt x="9464" y="607"/>
                </a:cubicBezTo>
                <a:cubicBezTo>
                  <a:pt x="9456" y="602"/>
                  <a:pt x="9446" y="600"/>
                  <a:pt x="9437" y="600"/>
                </a:cubicBezTo>
                <a:close/>
                <a:moveTo>
                  <a:pt x="23841" y="623"/>
                </a:moveTo>
                <a:cubicBezTo>
                  <a:pt x="23831" y="623"/>
                  <a:pt x="23820" y="629"/>
                  <a:pt x="23814" y="642"/>
                </a:cubicBezTo>
                <a:cubicBezTo>
                  <a:pt x="23809" y="653"/>
                  <a:pt x="23803" y="661"/>
                  <a:pt x="23799" y="672"/>
                </a:cubicBezTo>
                <a:cubicBezTo>
                  <a:pt x="23784" y="700"/>
                  <a:pt x="23808" y="726"/>
                  <a:pt x="23832" y="726"/>
                </a:cubicBezTo>
                <a:cubicBezTo>
                  <a:pt x="23842" y="726"/>
                  <a:pt x="23853" y="720"/>
                  <a:pt x="23859" y="707"/>
                </a:cubicBezTo>
                <a:cubicBezTo>
                  <a:pt x="23865" y="697"/>
                  <a:pt x="23870" y="687"/>
                  <a:pt x="23875" y="677"/>
                </a:cubicBezTo>
                <a:cubicBezTo>
                  <a:pt x="23889" y="649"/>
                  <a:pt x="23864" y="623"/>
                  <a:pt x="23841" y="623"/>
                </a:cubicBezTo>
                <a:close/>
                <a:moveTo>
                  <a:pt x="12217" y="701"/>
                </a:moveTo>
                <a:cubicBezTo>
                  <a:pt x="12194" y="701"/>
                  <a:pt x="12194" y="736"/>
                  <a:pt x="12217" y="736"/>
                </a:cubicBezTo>
                <a:cubicBezTo>
                  <a:pt x="12240" y="736"/>
                  <a:pt x="12240" y="701"/>
                  <a:pt x="12217" y="701"/>
                </a:cubicBezTo>
                <a:close/>
                <a:moveTo>
                  <a:pt x="7054" y="625"/>
                </a:moveTo>
                <a:cubicBezTo>
                  <a:pt x="7033" y="625"/>
                  <a:pt x="7011" y="642"/>
                  <a:pt x="7018" y="669"/>
                </a:cubicBezTo>
                <a:cubicBezTo>
                  <a:pt x="7023" y="689"/>
                  <a:pt x="7029" y="708"/>
                  <a:pt x="7034" y="729"/>
                </a:cubicBezTo>
                <a:cubicBezTo>
                  <a:pt x="7038" y="747"/>
                  <a:pt x="7052" y="755"/>
                  <a:pt x="7066" y="755"/>
                </a:cubicBezTo>
                <a:cubicBezTo>
                  <a:pt x="7087" y="755"/>
                  <a:pt x="7109" y="738"/>
                  <a:pt x="7102" y="711"/>
                </a:cubicBezTo>
                <a:cubicBezTo>
                  <a:pt x="7097" y="691"/>
                  <a:pt x="7091" y="670"/>
                  <a:pt x="7086" y="651"/>
                </a:cubicBezTo>
                <a:cubicBezTo>
                  <a:pt x="7082" y="633"/>
                  <a:pt x="7068" y="625"/>
                  <a:pt x="7054" y="625"/>
                </a:cubicBezTo>
                <a:close/>
                <a:moveTo>
                  <a:pt x="8566" y="673"/>
                </a:moveTo>
                <a:cubicBezTo>
                  <a:pt x="8540" y="673"/>
                  <a:pt x="8516" y="708"/>
                  <a:pt x="8541" y="733"/>
                </a:cubicBezTo>
                <a:lnTo>
                  <a:pt x="8557" y="749"/>
                </a:lnTo>
                <a:cubicBezTo>
                  <a:pt x="8564" y="756"/>
                  <a:pt x="8573" y="760"/>
                  <a:pt x="8581" y="760"/>
                </a:cubicBezTo>
                <a:cubicBezTo>
                  <a:pt x="8608" y="760"/>
                  <a:pt x="8632" y="724"/>
                  <a:pt x="8606" y="700"/>
                </a:cubicBezTo>
                <a:lnTo>
                  <a:pt x="8591" y="684"/>
                </a:lnTo>
                <a:cubicBezTo>
                  <a:pt x="8583" y="676"/>
                  <a:pt x="8575" y="673"/>
                  <a:pt x="8566" y="673"/>
                </a:cubicBezTo>
                <a:close/>
                <a:moveTo>
                  <a:pt x="127" y="713"/>
                </a:moveTo>
                <a:cubicBezTo>
                  <a:pt x="110" y="713"/>
                  <a:pt x="100" y="738"/>
                  <a:pt x="118" y="745"/>
                </a:cubicBezTo>
                <a:cubicBezTo>
                  <a:pt x="128" y="750"/>
                  <a:pt x="136" y="755"/>
                  <a:pt x="147" y="761"/>
                </a:cubicBezTo>
                <a:cubicBezTo>
                  <a:pt x="150" y="763"/>
                  <a:pt x="154" y="763"/>
                  <a:pt x="157" y="763"/>
                </a:cubicBezTo>
                <a:cubicBezTo>
                  <a:pt x="173" y="763"/>
                  <a:pt x="183" y="740"/>
                  <a:pt x="166" y="731"/>
                </a:cubicBezTo>
                <a:cubicBezTo>
                  <a:pt x="155" y="726"/>
                  <a:pt x="146" y="721"/>
                  <a:pt x="135" y="716"/>
                </a:cubicBezTo>
                <a:cubicBezTo>
                  <a:pt x="132" y="714"/>
                  <a:pt x="130" y="713"/>
                  <a:pt x="127" y="713"/>
                </a:cubicBezTo>
                <a:close/>
                <a:moveTo>
                  <a:pt x="19606" y="734"/>
                </a:moveTo>
                <a:cubicBezTo>
                  <a:pt x="19583" y="734"/>
                  <a:pt x="19583" y="770"/>
                  <a:pt x="19606" y="770"/>
                </a:cubicBezTo>
                <a:cubicBezTo>
                  <a:pt x="19630" y="770"/>
                  <a:pt x="19630" y="734"/>
                  <a:pt x="19606" y="734"/>
                </a:cubicBezTo>
                <a:close/>
                <a:moveTo>
                  <a:pt x="5477" y="738"/>
                </a:moveTo>
                <a:cubicBezTo>
                  <a:pt x="5436" y="738"/>
                  <a:pt x="5399" y="790"/>
                  <a:pt x="5436" y="828"/>
                </a:cubicBezTo>
                <a:cubicBezTo>
                  <a:pt x="5441" y="834"/>
                  <a:pt x="5447" y="838"/>
                  <a:pt x="5452" y="843"/>
                </a:cubicBezTo>
                <a:cubicBezTo>
                  <a:pt x="5463" y="854"/>
                  <a:pt x="5475" y="859"/>
                  <a:pt x="5488" y="859"/>
                </a:cubicBezTo>
                <a:cubicBezTo>
                  <a:pt x="5529" y="859"/>
                  <a:pt x="5566" y="806"/>
                  <a:pt x="5528" y="769"/>
                </a:cubicBezTo>
                <a:lnTo>
                  <a:pt x="5513" y="753"/>
                </a:lnTo>
                <a:cubicBezTo>
                  <a:pt x="5501" y="742"/>
                  <a:pt x="5489" y="738"/>
                  <a:pt x="5477" y="738"/>
                </a:cubicBezTo>
                <a:close/>
                <a:moveTo>
                  <a:pt x="16152" y="755"/>
                </a:moveTo>
                <a:cubicBezTo>
                  <a:pt x="16134" y="755"/>
                  <a:pt x="16116" y="767"/>
                  <a:pt x="16116" y="790"/>
                </a:cubicBezTo>
                <a:lnTo>
                  <a:pt x="16116" y="834"/>
                </a:lnTo>
                <a:cubicBezTo>
                  <a:pt x="16116" y="857"/>
                  <a:pt x="16134" y="868"/>
                  <a:pt x="16152" y="868"/>
                </a:cubicBezTo>
                <a:cubicBezTo>
                  <a:pt x="16170" y="868"/>
                  <a:pt x="16188" y="857"/>
                  <a:pt x="16188" y="834"/>
                </a:cubicBezTo>
                <a:lnTo>
                  <a:pt x="16188" y="790"/>
                </a:lnTo>
                <a:cubicBezTo>
                  <a:pt x="16188" y="767"/>
                  <a:pt x="16170" y="755"/>
                  <a:pt x="16152" y="755"/>
                </a:cubicBezTo>
                <a:close/>
                <a:moveTo>
                  <a:pt x="16334" y="726"/>
                </a:moveTo>
                <a:cubicBezTo>
                  <a:pt x="16313" y="726"/>
                  <a:pt x="16291" y="744"/>
                  <a:pt x="16296" y="770"/>
                </a:cubicBezTo>
                <a:lnTo>
                  <a:pt x="16311" y="844"/>
                </a:lnTo>
                <a:cubicBezTo>
                  <a:pt x="16315" y="863"/>
                  <a:pt x="16328" y="871"/>
                  <a:pt x="16342" y="871"/>
                </a:cubicBezTo>
                <a:cubicBezTo>
                  <a:pt x="16363" y="871"/>
                  <a:pt x="16385" y="853"/>
                  <a:pt x="16379" y="827"/>
                </a:cubicBezTo>
                <a:lnTo>
                  <a:pt x="16364" y="752"/>
                </a:lnTo>
                <a:cubicBezTo>
                  <a:pt x="16360" y="734"/>
                  <a:pt x="16347" y="726"/>
                  <a:pt x="16334" y="726"/>
                </a:cubicBezTo>
                <a:close/>
                <a:moveTo>
                  <a:pt x="20761" y="768"/>
                </a:moveTo>
                <a:cubicBezTo>
                  <a:pt x="20751" y="768"/>
                  <a:pt x="20742" y="772"/>
                  <a:pt x="20735" y="779"/>
                </a:cubicBezTo>
                <a:cubicBezTo>
                  <a:pt x="20721" y="794"/>
                  <a:pt x="20722" y="815"/>
                  <a:pt x="20735" y="829"/>
                </a:cubicBezTo>
                <a:cubicBezTo>
                  <a:pt x="20756" y="854"/>
                  <a:pt x="20776" y="879"/>
                  <a:pt x="20797" y="904"/>
                </a:cubicBezTo>
                <a:cubicBezTo>
                  <a:pt x="20803" y="911"/>
                  <a:pt x="20812" y="914"/>
                  <a:pt x="20821" y="914"/>
                </a:cubicBezTo>
                <a:cubicBezTo>
                  <a:pt x="20831" y="914"/>
                  <a:pt x="20841" y="910"/>
                  <a:pt x="20846" y="904"/>
                </a:cubicBezTo>
                <a:cubicBezTo>
                  <a:pt x="20861" y="889"/>
                  <a:pt x="20860" y="868"/>
                  <a:pt x="20846" y="854"/>
                </a:cubicBezTo>
                <a:cubicBezTo>
                  <a:pt x="20825" y="829"/>
                  <a:pt x="20806" y="804"/>
                  <a:pt x="20785" y="779"/>
                </a:cubicBezTo>
                <a:cubicBezTo>
                  <a:pt x="20779" y="772"/>
                  <a:pt x="20770" y="768"/>
                  <a:pt x="20761" y="768"/>
                </a:cubicBezTo>
                <a:close/>
                <a:moveTo>
                  <a:pt x="9934" y="794"/>
                </a:moveTo>
                <a:cubicBezTo>
                  <a:pt x="9893" y="794"/>
                  <a:pt x="9857" y="847"/>
                  <a:pt x="9894" y="884"/>
                </a:cubicBezTo>
                <a:lnTo>
                  <a:pt x="9909" y="900"/>
                </a:lnTo>
                <a:cubicBezTo>
                  <a:pt x="9921" y="911"/>
                  <a:pt x="9933" y="916"/>
                  <a:pt x="9946" y="916"/>
                </a:cubicBezTo>
                <a:cubicBezTo>
                  <a:pt x="9986" y="916"/>
                  <a:pt x="10023" y="863"/>
                  <a:pt x="9985" y="826"/>
                </a:cubicBezTo>
                <a:lnTo>
                  <a:pt x="9970" y="810"/>
                </a:lnTo>
                <a:cubicBezTo>
                  <a:pt x="9959" y="798"/>
                  <a:pt x="9946" y="794"/>
                  <a:pt x="9934" y="794"/>
                </a:cubicBezTo>
                <a:close/>
                <a:moveTo>
                  <a:pt x="12354" y="851"/>
                </a:moveTo>
                <a:cubicBezTo>
                  <a:pt x="12342" y="851"/>
                  <a:pt x="12330" y="864"/>
                  <a:pt x="12337" y="879"/>
                </a:cubicBezTo>
                <a:cubicBezTo>
                  <a:pt x="12342" y="889"/>
                  <a:pt x="12348" y="899"/>
                  <a:pt x="12352" y="909"/>
                </a:cubicBezTo>
                <a:cubicBezTo>
                  <a:pt x="12356" y="916"/>
                  <a:pt x="12361" y="918"/>
                  <a:pt x="12366" y="918"/>
                </a:cubicBezTo>
                <a:cubicBezTo>
                  <a:pt x="12378" y="918"/>
                  <a:pt x="12390" y="905"/>
                  <a:pt x="12383" y="890"/>
                </a:cubicBezTo>
                <a:cubicBezTo>
                  <a:pt x="12377" y="880"/>
                  <a:pt x="12371" y="870"/>
                  <a:pt x="12367" y="860"/>
                </a:cubicBezTo>
                <a:cubicBezTo>
                  <a:pt x="12364" y="854"/>
                  <a:pt x="12359" y="851"/>
                  <a:pt x="12354" y="851"/>
                </a:cubicBezTo>
                <a:close/>
                <a:moveTo>
                  <a:pt x="11842" y="801"/>
                </a:moveTo>
                <a:cubicBezTo>
                  <a:pt x="11833" y="801"/>
                  <a:pt x="11824" y="804"/>
                  <a:pt x="11815" y="808"/>
                </a:cubicBezTo>
                <a:cubicBezTo>
                  <a:pt x="11805" y="813"/>
                  <a:pt x="11795" y="818"/>
                  <a:pt x="11785" y="823"/>
                </a:cubicBezTo>
                <a:cubicBezTo>
                  <a:pt x="11758" y="837"/>
                  <a:pt x="11752" y="872"/>
                  <a:pt x="11765" y="897"/>
                </a:cubicBezTo>
                <a:cubicBezTo>
                  <a:pt x="11775" y="914"/>
                  <a:pt x="11793" y="923"/>
                  <a:pt x="11811" y="923"/>
                </a:cubicBezTo>
                <a:cubicBezTo>
                  <a:pt x="11820" y="923"/>
                  <a:pt x="11829" y="921"/>
                  <a:pt x="11838" y="917"/>
                </a:cubicBezTo>
                <a:cubicBezTo>
                  <a:pt x="11848" y="910"/>
                  <a:pt x="11858" y="905"/>
                  <a:pt x="11868" y="901"/>
                </a:cubicBezTo>
                <a:cubicBezTo>
                  <a:pt x="11895" y="888"/>
                  <a:pt x="11901" y="853"/>
                  <a:pt x="11888" y="828"/>
                </a:cubicBezTo>
                <a:cubicBezTo>
                  <a:pt x="11878" y="810"/>
                  <a:pt x="11860" y="801"/>
                  <a:pt x="11842" y="801"/>
                </a:cubicBezTo>
                <a:close/>
                <a:moveTo>
                  <a:pt x="2859" y="854"/>
                </a:moveTo>
                <a:cubicBezTo>
                  <a:pt x="2813" y="854"/>
                  <a:pt x="2813" y="925"/>
                  <a:pt x="2859" y="925"/>
                </a:cubicBezTo>
                <a:lnTo>
                  <a:pt x="2875" y="925"/>
                </a:lnTo>
                <a:cubicBezTo>
                  <a:pt x="2921" y="925"/>
                  <a:pt x="2921" y="854"/>
                  <a:pt x="2875" y="854"/>
                </a:cubicBezTo>
                <a:close/>
                <a:moveTo>
                  <a:pt x="12877" y="817"/>
                </a:moveTo>
                <a:cubicBezTo>
                  <a:pt x="12809" y="817"/>
                  <a:pt x="12809" y="925"/>
                  <a:pt x="12877" y="925"/>
                </a:cubicBezTo>
                <a:lnTo>
                  <a:pt x="12907" y="925"/>
                </a:lnTo>
                <a:cubicBezTo>
                  <a:pt x="12975" y="925"/>
                  <a:pt x="12977" y="817"/>
                  <a:pt x="12907" y="817"/>
                </a:cubicBezTo>
                <a:close/>
                <a:moveTo>
                  <a:pt x="14891" y="828"/>
                </a:moveTo>
                <a:cubicBezTo>
                  <a:pt x="14873" y="828"/>
                  <a:pt x="14855" y="839"/>
                  <a:pt x="14855" y="862"/>
                </a:cubicBezTo>
                <a:lnTo>
                  <a:pt x="14855" y="892"/>
                </a:lnTo>
                <a:cubicBezTo>
                  <a:pt x="14855" y="915"/>
                  <a:pt x="14872" y="926"/>
                  <a:pt x="14890" y="926"/>
                </a:cubicBezTo>
                <a:cubicBezTo>
                  <a:pt x="14908" y="926"/>
                  <a:pt x="14926" y="915"/>
                  <a:pt x="14926" y="892"/>
                </a:cubicBezTo>
                <a:lnTo>
                  <a:pt x="14926" y="862"/>
                </a:lnTo>
                <a:cubicBezTo>
                  <a:pt x="14926" y="839"/>
                  <a:pt x="14909" y="828"/>
                  <a:pt x="14891" y="828"/>
                </a:cubicBezTo>
                <a:close/>
                <a:moveTo>
                  <a:pt x="18870" y="899"/>
                </a:moveTo>
                <a:cubicBezTo>
                  <a:pt x="18845" y="899"/>
                  <a:pt x="18845" y="933"/>
                  <a:pt x="18870" y="933"/>
                </a:cubicBezTo>
                <a:lnTo>
                  <a:pt x="18885" y="933"/>
                </a:lnTo>
                <a:cubicBezTo>
                  <a:pt x="18908" y="933"/>
                  <a:pt x="18908" y="899"/>
                  <a:pt x="18885" y="899"/>
                </a:cubicBezTo>
                <a:close/>
                <a:moveTo>
                  <a:pt x="22310" y="861"/>
                </a:moveTo>
                <a:cubicBezTo>
                  <a:pt x="22293" y="861"/>
                  <a:pt x="22275" y="873"/>
                  <a:pt x="22275" y="896"/>
                </a:cubicBezTo>
                <a:lnTo>
                  <a:pt x="22275" y="926"/>
                </a:lnTo>
                <a:cubicBezTo>
                  <a:pt x="22275" y="949"/>
                  <a:pt x="22293" y="961"/>
                  <a:pt x="22310" y="961"/>
                </a:cubicBezTo>
                <a:cubicBezTo>
                  <a:pt x="22328" y="961"/>
                  <a:pt x="22346" y="949"/>
                  <a:pt x="22346" y="926"/>
                </a:cubicBezTo>
                <a:lnTo>
                  <a:pt x="22346" y="896"/>
                </a:lnTo>
                <a:cubicBezTo>
                  <a:pt x="22346" y="873"/>
                  <a:pt x="22328" y="861"/>
                  <a:pt x="22310" y="861"/>
                </a:cubicBezTo>
                <a:close/>
                <a:moveTo>
                  <a:pt x="6632" y="880"/>
                </a:moveTo>
                <a:cubicBezTo>
                  <a:pt x="6615" y="880"/>
                  <a:pt x="6597" y="892"/>
                  <a:pt x="6597" y="915"/>
                </a:cubicBezTo>
                <a:lnTo>
                  <a:pt x="6597" y="930"/>
                </a:lnTo>
                <a:cubicBezTo>
                  <a:pt x="6596" y="952"/>
                  <a:pt x="6613" y="963"/>
                  <a:pt x="6631" y="963"/>
                </a:cubicBezTo>
                <a:cubicBezTo>
                  <a:pt x="6649" y="963"/>
                  <a:pt x="6667" y="952"/>
                  <a:pt x="6667" y="930"/>
                </a:cubicBezTo>
                <a:lnTo>
                  <a:pt x="6667" y="915"/>
                </a:lnTo>
                <a:cubicBezTo>
                  <a:pt x="6667" y="892"/>
                  <a:pt x="6650" y="880"/>
                  <a:pt x="6632" y="880"/>
                </a:cubicBezTo>
                <a:close/>
                <a:moveTo>
                  <a:pt x="14740" y="886"/>
                </a:moveTo>
                <a:cubicBezTo>
                  <a:pt x="14723" y="886"/>
                  <a:pt x="14705" y="898"/>
                  <a:pt x="14705" y="921"/>
                </a:cubicBezTo>
                <a:lnTo>
                  <a:pt x="14705" y="937"/>
                </a:lnTo>
                <a:cubicBezTo>
                  <a:pt x="14705" y="960"/>
                  <a:pt x="14723" y="971"/>
                  <a:pt x="14740" y="971"/>
                </a:cubicBezTo>
                <a:cubicBezTo>
                  <a:pt x="14758" y="971"/>
                  <a:pt x="14776" y="960"/>
                  <a:pt x="14776" y="937"/>
                </a:cubicBezTo>
                <a:lnTo>
                  <a:pt x="14776" y="921"/>
                </a:lnTo>
                <a:cubicBezTo>
                  <a:pt x="14776" y="898"/>
                  <a:pt x="14758" y="886"/>
                  <a:pt x="14740" y="886"/>
                </a:cubicBezTo>
                <a:close/>
                <a:moveTo>
                  <a:pt x="7699" y="897"/>
                </a:moveTo>
                <a:cubicBezTo>
                  <a:pt x="7672" y="897"/>
                  <a:pt x="7648" y="932"/>
                  <a:pt x="7673" y="958"/>
                </a:cubicBezTo>
                <a:lnTo>
                  <a:pt x="7689" y="973"/>
                </a:lnTo>
                <a:cubicBezTo>
                  <a:pt x="7696" y="981"/>
                  <a:pt x="7704" y="984"/>
                  <a:pt x="7712" y="984"/>
                </a:cubicBezTo>
                <a:cubicBezTo>
                  <a:pt x="7740" y="984"/>
                  <a:pt x="7764" y="947"/>
                  <a:pt x="7739" y="923"/>
                </a:cubicBezTo>
                <a:lnTo>
                  <a:pt x="7723" y="907"/>
                </a:lnTo>
                <a:cubicBezTo>
                  <a:pt x="7716" y="900"/>
                  <a:pt x="7707" y="897"/>
                  <a:pt x="7699" y="897"/>
                </a:cubicBezTo>
                <a:close/>
                <a:moveTo>
                  <a:pt x="13904" y="850"/>
                </a:moveTo>
                <a:cubicBezTo>
                  <a:pt x="13868" y="850"/>
                  <a:pt x="13830" y="889"/>
                  <a:pt x="13854" y="931"/>
                </a:cubicBezTo>
                <a:cubicBezTo>
                  <a:pt x="13874" y="967"/>
                  <a:pt x="13905" y="984"/>
                  <a:pt x="13944" y="988"/>
                </a:cubicBezTo>
                <a:cubicBezTo>
                  <a:pt x="13945" y="988"/>
                  <a:pt x="13947" y="988"/>
                  <a:pt x="13948" y="988"/>
                </a:cubicBezTo>
                <a:cubicBezTo>
                  <a:pt x="13976" y="988"/>
                  <a:pt x="13998" y="960"/>
                  <a:pt x="13998" y="933"/>
                </a:cubicBezTo>
                <a:cubicBezTo>
                  <a:pt x="13998" y="904"/>
                  <a:pt x="13975" y="885"/>
                  <a:pt x="13948" y="880"/>
                </a:cubicBezTo>
                <a:cubicBezTo>
                  <a:pt x="13947" y="879"/>
                  <a:pt x="13947" y="878"/>
                  <a:pt x="13946" y="876"/>
                </a:cubicBezTo>
                <a:cubicBezTo>
                  <a:pt x="13936" y="857"/>
                  <a:pt x="13920" y="850"/>
                  <a:pt x="13904" y="850"/>
                </a:cubicBezTo>
                <a:close/>
                <a:moveTo>
                  <a:pt x="16602" y="920"/>
                </a:moveTo>
                <a:cubicBezTo>
                  <a:pt x="16555" y="920"/>
                  <a:pt x="16555" y="990"/>
                  <a:pt x="16602" y="990"/>
                </a:cubicBezTo>
                <a:lnTo>
                  <a:pt x="16617" y="990"/>
                </a:lnTo>
                <a:cubicBezTo>
                  <a:pt x="16618" y="990"/>
                  <a:pt x="16618" y="990"/>
                  <a:pt x="16618" y="990"/>
                </a:cubicBezTo>
                <a:cubicBezTo>
                  <a:pt x="16662" y="990"/>
                  <a:pt x="16662" y="920"/>
                  <a:pt x="16617" y="920"/>
                </a:cubicBezTo>
                <a:close/>
                <a:moveTo>
                  <a:pt x="18192" y="927"/>
                </a:moveTo>
                <a:cubicBezTo>
                  <a:pt x="18181" y="927"/>
                  <a:pt x="18169" y="940"/>
                  <a:pt x="18176" y="954"/>
                </a:cubicBezTo>
                <a:cubicBezTo>
                  <a:pt x="18181" y="965"/>
                  <a:pt x="18187" y="974"/>
                  <a:pt x="18192" y="985"/>
                </a:cubicBezTo>
                <a:cubicBezTo>
                  <a:pt x="18195" y="991"/>
                  <a:pt x="18200" y="994"/>
                  <a:pt x="18206" y="994"/>
                </a:cubicBezTo>
                <a:cubicBezTo>
                  <a:pt x="18217" y="994"/>
                  <a:pt x="18229" y="981"/>
                  <a:pt x="18222" y="967"/>
                </a:cubicBezTo>
                <a:cubicBezTo>
                  <a:pt x="18217" y="956"/>
                  <a:pt x="18212" y="947"/>
                  <a:pt x="18206" y="937"/>
                </a:cubicBezTo>
                <a:cubicBezTo>
                  <a:pt x="18203" y="930"/>
                  <a:pt x="18198" y="927"/>
                  <a:pt x="18192" y="927"/>
                </a:cubicBezTo>
                <a:close/>
                <a:moveTo>
                  <a:pt x="13508" y="927"/>
                </a:moveTo>
                <a:cubicBezTo>
                  <a:pt x="13462" y="927"/>
                  <a:pt x="13462" y="998"/>
                  <a:pt x="13508" y="998"/>
                </a:cubicBezTo>
                <a:cubicBezTo>
                  <a:pt x="13554" y="998"/>
                  <a:pt x="13554" y="927"/>
                  <a:pt x="13508" y="927"/>
                </a:cubicBezTo>
                <a:close/>
                <a:moveTo>
                  <a:pt x="15552" y="884"/>
                </a:moveTo>
                <a:cubicBezTo>
                  <a:pt x="15511" y="884"/>
                  <a:pt x="15474" y="937"/>
                  <a:pt x="15511" y="974"/>
                </a:cubicBezTo>
                <a:lnTo>
                  <a:pt x="15527" y="990"/>
                </a:lnTo>
                <a:cubicBezTo>
                  <a:pt x="15538" y="1001"/>
                  <a:pt x="15551" y="1006"/>
                  <a:pt x="15563" y="1006"/>
                </a:cubicBezTo>
                <a:cubicBezTo>
                  <a:pt x="15604" y="1006"/>
                  <a:pt x="15640" y="953"/>
                  <a:pt x="15603" y="916"/>
                </a:cubicBezTo>
                <a:lnTo>
                  <a:pt x="15587" y="900"/>
                </a:lnTo>
                <a:cubicBezTo>
                  <a:pt x="15576" y="889"/>
                  <a:pt x="15564" y="884"/>
                  <a:pt x="15552" y="884"/>
                </a:cubicBezTo>
                <a:close/>
                <a:moveTo>
                  <a:pt x="21737" y="870"/>
                </a:moveTo>
                <a:cubicBezTo>
                  <a:pt x="21719" y="870"/>
                  <a:pt x="21700" y="880"/>
                  <a:pt x="21691" y="897"/>
                </a:cubicBezTo>
                <a:cubicBezTo>
                  <a:pt x="21686" y="907"/>
                  <a:pt x="21680" y="917"/>
                  <a:pt x="21675" y="927"/>
                </a:cubicBezTo>
                <a:cubicBezTo>
                  <a:pt x="21662" y="953"/>
                  <a:pt x="21668" y="985"/>
                  <a:pt x="21695" y="1000"/>
                </a:cubicBezTo>
                <a:cubicBezTo>
                  <a:pt x="21703" y="1005"/>
                  <a:pt x="21712" y="1008"/>
                  <a:pt x="21722" y="1008"/>
                </a:cubicBezTo>
                <a:cubicBezTo>
                  <a:pt x="21741" y="1008"/>
                  <a:pt x="21760" y="998"/>
                  <a:pt x="21768" y="981"/>
                </a:cubicBezTo>
                <a:cubicBezTo>
                  <a:pt x="21774" y="970"/>
                  <a:pt x="21779" y="962"/>
                  <a:pt x="21784" y="951"/>
                </a:cubicBezTo>
                <a:cubicBezTo>
                  <a:pt x="21798" y="925"/>
                  <a:pt x="21792" y="894"/>
                  <a:pt x="21764" y="878"/>
                </a:cubicBezTo>
                <a:cubicBezTo>
                  <a:pt x="21756" y="873"/>
                  <a:pt x="21747" y="870"/>
                  <a:pt x="21737" y="870"/>
                </a:cubicBezTo>
                <a:close/>
                <a:moveTo>
                  <a:pt x="24322" y="940"/>
                </a:moveTo>
                <a:cubicBezTo>
                  <a:pt x="24314" y="940"/>
                  <a:pt x="24306" y="944"/>
                  <a:pt x="24298" y="951"/>
                </a:cubicBezTo>
                <a:lnTo>
                  <a:pt x="24283" y="967"/>
                </a:lnTo>
                <a:cubicBezTo>
                  <a:pt x="24258" y="992"/>
                  <a:pt x="24282" y="1027"/>
                  <a:pt x="24309" y="1027"/>
                </a:cubicBezTo>
                <a:cubicBezTo>
                  <a:pt x="24317" y="1027"/>
                  <a:pt x="24326" y="1024"/>
                  <a:pt x="24333" y="1016"/>
                </a:cubicBezTo>
                <a:lnTo>
                  <a:pt x="24349" y="1000"/>
                </a:lnTo>
                <a:cubicBezTo>
                  <a:pt x="24374" y="976"/>
                  <a:pt x="24349" y="940"/>
                  <a:pt x="24322" y="940"/>
                </a:cubicBezTo>
                <a:close/>
                <a:moveTo>
                  <a:pt x="11044" y="954"/>
                </a:moveTo>
                <a:cubicBezTo>
                  <a:pt x="11038" y="954"/>
                  <a:pt x="11033" y="956"/>
                  <a:pt x="11029" y="962"/>
                </a:cubicBezTo>
                <a:cubicBezTo>
                  <a:pt x="11016" y="978"/>
                  <a:pt x="11000" y="991"/>
                  <a:pt x="10981" y="998"/>
                </a:cubicBezTo>
                <a:cubicBezTo>
                  <a:pt x="10961" y="1006"/>
                  <a:pt x="10966" y="1034"/>
                  <a:pt x="10982" y="1034"/>
                </a:cubicBezTo>
                <a:cubicBezTo>
                  <a:pt x="10984" y="1034"/>
                  <a:pt x="10986" y="1034"/>
                  <a:pt x="10989" y="1033"/>
                </a:cubicBezTo>
                <a:cubicBezTo>
                  <a:pt x="11018" y="1021"/>
                  <a:pt x="11041" y="1005"/>
                  <a:pt x="11060" y="980"/>
                </a:cubicBezTo>
                <a:cubicBezTo>
                  <a:pt x="11069" y="967"/>
                  <a:pt x="11056" y="954"/>
                  <a:pt x="11044" y="954"/>
                </a:cubicBezTo>
                <a:close/>
                <a:moveTo>
                  <a:pt x="16840" y="995"/>
                </a:moveTo>
                <a:cubicBezTo>
                  <a:pt x="16795" y="995"/>
                  <a:pt x="16795" y="1066"/>
                  <a:pt x="16840" y="1066"/>
                </a:cubicBezTo>
                <a:lnTo>
                  <a:pt x="16856" y="1066"/>
                </a:lnTo>
                <a:cubicBezTo>
                  <a:pt x="16902" y="1066"/>
                  <a:pt x="16902" y="995"/>
                  <a:pt x="16856" y="995"/>
                </a:cubicBezTo>
                <a:close/>
                <a:moveTo>
                  <a:pt x="666" y="967"/>
                </a:moveTo>
                <a:cubicBezTo>
                  <a:pt x="661" y="967"/>
                  <a:pt x="655" y="969"/>
                  <a:pt x="649" y="972"/>
                </a:cubicBezTo>
                <a:cubicBezTo>
                  <a:pt x="633" y="981"/>
                  <a:pt x="624" y="1005"/>
                  <a:pt x="636" y="1020"/>
                </a:cubicBezTo>
                <a:cubicBezTo>
                  <a:pt x="652" y="1040"/>
                  <a:pt x="665" y="1061"/>
                  <a:pt x="680" y="1080"/>
                </a:cubicBezTo>
                <a:cubicBezTo>
                  <a:pt x="688" y="1091"/>
                  <a:pt x="700" y="1098"/>
                  <a:pt x="712" y="1098"/>
                </a:cubicBezTo>
                <a:cubicBezTo>
                  <a:pt x="717" y="1098"/>
                  <a:pt x="723" y="1097"/>
                  <a:pt x="728" y="1094"/>
                </a:cubicBezTo>
                <a:cubicBezTo>
                  <a:pt x="744" y="1085"/>
                  <a:pt x="753" y="1061"/>
                  <a:pt x="742" y="1046"/>
                </a:cubicBezTo>
                <a:cubicBezTo>
                  <a:pt x="726" y="1026"/>
                  <a:pt x="712" y="1005"/>
                  <a:pt x="697" y="985"/>
                </a:cubicBezTo>
                <a:cubicBezTo>
                  <a:pt x="689" y="974"/>
                  <a:pt x="678" y="967"/>
                  <a:pt x="666" y="967"/>
                </a:cubicBezTo>
                <a:close/>
                <a:moveTo>
                  <a:pt x="12116" y="935"/>
                </a:moveTo>
                <a:cubicBezTo>
                  <a:pt x="12076" y="935"/>
                  <a:pt x="12040" y="988"/>
                  <a:pt x="12076" y="1026"/>
                </a:cubicBezTo>
                <a:cubicBezTo>
                  <a:pt x="12099" y="1051"/>
                  <a:pt x="12124" y="1075"/>
                  <a:pt x="12149" y="1101"/>
                </a:cubicBezTo>
                <a:cubicBezTo>
                  <a:pt x="12160" y="1112"/>
                  <a:pt x="12172" y="1117"/>
                  <a:pt x="12184" y="1117"/>
                </a:cubicBezTo>
                <a:cubicBezTo>
                  <a:pt x="12225" y="1117"/>
                  <a:pt x="12261" y="1064"/>
                  <a:pt x="12225" y="1027"/>
                </a:cubicBezTo>
                <a:cubicBezTo>
                  <a:pt x="12200" y="1002"/>
                  <a:pt x="12176" y="975"/>
                  <a:pt x="12151" y="951"/>
                </a:cubicBezTo>
                <a:cubicBezTo>
                  <a:pt x="12141" y="940"/>
                  <a:pt x="12128" y="935"/>
                  <a:pt x="12116" y="935"/>
                </a:cubicBezTo>
                <a:close/>
                <a:moveTo>
                  <a:pt x="2013" y="968"/>
                </a:moveTo>
                <a:cubicBezTo>
                  <a:pt x="1997" y="968"/>
                  <a:pt x="1981" y="975"/>
                  <a:pt x="1970" y="993"/>
                </a:cubicBezTo>
                <a:cubicBezTo>
                  <a:pt x="1961" y="1009"/>
                  <a:pt x="1952" y="1025"/>
                  <a:pt x="1943" y="1038"/>
                </a:cubicBezTo>
                <a:cubicBezTo>
                  <a:pt x="1917" y="1080"/>
                  <a:pt x="1954" y="1119"/>
                  <a:pt x="1991" y="1119"/>
                </a:cubicBezTo>
                <a:cubicBezTo>
                  <a:pt x="2007" y="1119"/>
                  <a:pt x="2024" y="1112"/>
                  <a:pt x="2035" y="1094"/>
                </a:cubicBezTo>
                <a:cubicBezTo>
                  <a:pt x="2043" y="1078"/>
                  <a:pt x="2053" y="1062"/>
                  <a:pt x="2062" y="1048"/>
                </a:cubicBezTo>
                <a:cubicBezTo>
                  <a:pt x="2087" y="1007"/>
                  <a:pt x="2050" y="968"/>
                  <a:pt x="2013" y="968"/>
                </a:cubicBezTo>
                <a:close/>
                <a:moveTo>
                  <a:pt x="3596" y="1039"/>
                </a:moveTo>
                <a:cubicBezTo>
                  <a:pt x="3587" y="1039"/>
                  <a:pt x="3578" y="1045"/>
                  <a:pt x="3578" y="1057"/>
                </a:cubicBezTo>
                <a:lnTo>
                  <a:pt x="3578" y="1131"/>
                </a:lnTo>
                <a:cubicBezTo>
                  <a:pt x="3578" y="1142"/>
                  <a:pt x="3587" y="1148"/>
                  <a:pt x="3596" y="1148"/>
                </a:cubicBezTo>
                <a:cubicBezTo>
                  <a:pt x="3605" y="1148"/>
                  <a:pt x="3613" y="1142"/>
                  <a:pt x="3613" y="1131"/>
                </a:cubicBezTo>
                <a:lnTo>
                  <a:pt x="3613" y="1057"/>
                </a:lnTo>
                <a:cubicBezTo>
                  <a:pt x="3613" y="1045"/>
                  <a:pt x="3605" y="1039"/>
                  <a:pt x="3596" y="1039"/>
                </a:cubicBezTo>
                <a:close/>
                <a:moveTo>
                  <a:pt x="15868" y="1025"/>
                </a:moveTo>
                <a:cubicBezTo>
                  <a:pt x="15847" y="1025"/>
                  <a:pt x="15826" y="1042"/>
                  <a:pt x="15833" y="1069"/>
                </a:cubicBezTo>
                <a:cubicBezTo>
                  <a:pt x="15838" y="1088"/>
                  <a:pt x="15843" y="1108"/>
                  <a:pt x="15848" y="1129"/>
                </a:cubicBezTo>
                <a:cubicBezTo>
                  <a:pt x="15853" y="1147"/>
                  <a:pt x="15867" y="1155"/>
                  <a:pt x="15881" y="1155"/>
                </a:cubicBezTo>
                <a:cubicBezTo>
                  <a:pt x="15902" y="1155"/>
                  <a:pt x="15923" y="1137"/>
                  <a:pt x="15916" y="1110"/>
                </a:cubicBezTo>
                <a:cubicBezTo>
                  <a:pt x="15910" y="1091"/>
                  <a:pt x="15906" y="1070"/>
                  <a:pt x="15901" y="1051"/>
                </a:cubicBezTo>
                <a:cubicBezTo>
                  <a:pt x="15896" y="1033"/>
                  <a:pt x="15882" y="1025"/>
                  <a:pt x="15868" y="1025"/>
                </a:cubicBezTo>
                <a:close/>
                <a:moveTo>
                  <a:pt x="8941" y="1113"/>
                </a:moveTo>
                <a:cubicBezTo>
                  <a:pt x="8925" y="1113"/>
                  <a:pt x="8914" y="1137"/>
                  <a:pt x="8931" y="1145"/>
                </a:cubicBezTo>
                <a:cubicBezTo>
                  <a:pt x="8942" y="1150"/>
                  <a:pt x="8951" y="1156"/>
                  <a:pt x="8961" y="1161"/>
                </a:cubicBezTo>
                <a:cubicBezTo>
                  <a:pt x="8964" y="1162"/>
                  <a:pt x="8967" y="1163"/>
                  <a:pt x="8970" y="1163"/>
                </a:cubicBezTo>
                <a:cubicBezTo>
                  <a:pt x="8986" y="1163"/>
                  <a:pt x="8996" y="1139"/>
                  <a:pt x="8980" y="1130"/>
                </a:cubicBezTo>
                <a:cubicBezTo>
                  <a:pt x="8970" y="1125"/>
                  <a:pt x="8960" y="1120"/>
                  <a:pt x="8950" y="1115"/>
                </a:cubicBezTo>
                <a:cubicBezTo>
                  <a:pt x="8947" y="1113"/>
                  <a:pt x="8944" y="1113"/>
                  <a:pt x="8941" y="1113"/>
                </a:cubicBezTo>
                <a:close/>
                <a:moveTo>
                  <a:pt x="8342" y="1091"/>
                </a:moveTo>
                <a:cubicBezTo>
                  <a:pt x="8329" y="1091"/>
                  <a:pt x="8315" y="1099"/>
                  <a:pt x="8309" y="1109"/>
                </a:cubicBezTo>
                <a:cubicBezTo>
                  <a:pt x="8299" y="1127"/>
                  <a:pt x="8307" y="1146"/>
                  <a:pt x="8322" y="1158"/>
                </a:cubicBezTo>
                <a:cubicBezTo>
                  <a:pt x="8342" y="1173"/>
                  <a:pt x="8361" y="1188"/>
                  <a:pt x="8382" y="1203"/>
                </a:cubicBezTo>
                <a:cubicBezTo>
                  <a:pt x="8387" y="1206"/>
                  <a:pt x="8393" y="1208"/>
                  <a:pt x="8398" y="1208"/>
                </a:cubicBezTo>
                <a:cubicBezTo>
                  <a:pt x="8411" y="1208"/>
                  <a:pt x="8425" y="1200"/>
                  <a:pt x="8431" y="1189"/>
                </a:cubicBezTo>
                <a:cubicBezTo>
                  <a:pt x="8442" y="1171"/>
                  <a:pt x="8433" y="1152"/>
                  <a:pt x="8418" y="1141"/>
                </a:cubicBezTo>
                <a:cubicBezTo>
                  <a:pt x="8398" y="1125"/>
                  <a:pt x="8379" y="1110"/>
                  <a:pt x="8358" y="1096"/>
                </a:cubicBezTo>
                <a:cubicBezTo>
                  <a:pt x="8353" y="1093"/>
                  <a:pt x="8348" y="1091"/>
                  <a:pt x="8342" y="1091"/>
                </a:cubicBezTo>
                <a:close/>
                <a:moveTo>
                  <a:pt x="3160" y="1141"/>
                </a:moveTo>
                <a:cubicBezTo>
                  <a:pt x="3143" y="1141"/>
                  <a:pt x="3125" y="1152"/>
                  <a:pt x="3125" y="1174"/>
                </a:cubicBezTo>
                <a:lnTo>
                  <a:pt x="3125" y="1190"/>
                </a:lnTo>
                <a:cubicBezTo>
                  <a:pt x="3125" y="1213"/>
                  <a:pt x="3143" y="1225"/>
                  <a:pt x="3160" y="1225"/>
                </a:cubicBezTo>
                <a:cubicBezTo>
                  <a:pt x="3178" y="1225"/>
                  <a:pt x="3195" y="1213"/>
                  <a:pt x="3195" y="1190"/>
                </a:cubicBezTo>
                <a:lnTo>
                  <a:pt x="3195" y="1174"/>
                </a:lnTo>
                <a:cubicBezTo>
                  <a:pt x="3195" y="1152"/>
                  <a:pt x="3178" y="1141"/>
                  <a:pt x="3160" y="1141"/>
                </a:cubicBezTo>
                <a:close/>
                <a:moveTo>
                  <a:pt x="19516" y="1076"/>
                </a:moveTo>
                <a:cubicBezTo>
                  <a:pt x="19497" y="1076"/>
                  <a:pt x="19479" y="1086"/>
                  <a:pt x="19469" y="1103"/>
                </a:cubicBezTo>
                <a:cubicBezTo>
                  <a:pt x="19453" y="1129"/>
                  <a:pt x="19464" y="1161"/>
                  <a:pt x="19489" y="1176"/>
                </a:cubicBezTo>
                <a:cubicBezTo>
                  <a:pt x="19514" y="1192"/>
                  <a:pt x="19537" y="1208"/>
                  <a:pt x="19562" y="1224"/>
                </a:cubicBezTo>
                <a:cubicBezTo>
                  <a:pt x="19569" y="1228"/>
                  <a:pt x="19577" y="1230"/>
                  <a:pt x="19586" y="1230"/>
                </a:cubicBezTo>
                <a:cubicBezTo>
                  <a:pt x="19605" y="1230"/>
                  <a:pt x="19625" y="1220"/>
                  <a:pt x="19635" y="1204"/>
                </a:cubicBezTo>
                <a:cubicBezTo>
                  <a:pt x="19651" y="1178"/>
                  <a:pt x="19641" y="1146"/>
                  <a:pt x="19615" y="1130"/>
                </a:cubicBezTo>
                <a:cubicBezTo>
                  <a:pt x="19590" y="1115"/>
                  <a:pt x="19567" y="1099"/>
                  <a:pt x="19542" y="1083"/>
                </a:cubicBezTo>
                <a:cubicBezTo>
                  <a:pt x="19534" y="1078"/>
                  <a:pt x="19525" y="1076"/>
                  <a:pt x="19516" y="1076"/>
                </a:cubicBezTo>
                <a:close/>
                <a:moveTo>
                  <a:pt x="23334" y="1104"/>
                </a:moveTo>
                <a:cubicBezTo>
                  <a:pt x="23313" y="1104"/>
                  <a:pt x="23290" y="1122"/>
                  <a:pt x="23297" y="1148"/>
                </a:cubicBezTo>
                <a:cubicBezTo>
                  <a:pt x="23307" y="1190"/>
                  <a:pt x="23334" y="1226"/>
                  <a:pt x="23374" y="1245"/>
                </a:cubicBezTo>
                <a:cubicBezTo>
                  <a:pt x="23380" y="1248"/>
                  <a:pt x="23385" y="1249"/>
                  <a:pt x="23391" y="1249"/>
                </a:cubicBezTo>
                <a:cubicBezTo>
                  <a:pt x="23423" y="1249"/>
                  <a:pt x="23445" y="1201"/>
                  <a:pt x="23409" y="1183"/>
                </a:cubicBezTo>
                <a:cubicBezTo>
                  <a:pt x="23387" y="1171"/>
                  <a:pt x="23371" y="1153"/>
                  <a:pt x="23366" y="1129"/>
                </a:cubicBezTo>
                <a:cubicBezTo>
                  <a:pt x="23361" y="1112"/>
                  <a:pt x="23348" y="1104"/>
                  <a:pt x="23334" y="1104"/>
                </a:cubicBezTo>
                <a:close/>
                <a:moveTo>
                  <a:pt x="7978" y="1168"/>
                </a:moveTo>
                <a:cubicBezTo>
                  <a:pt x="7970" y="1168"/>
                  <a:pt x="7962" y="1171"/>
                  <a:pt x="7955" y="1179"/>
                </a:cubicBezTo>
                <a:lnTo>
                  <a:pt x="7939" y="1194"/>
                </a:lnTo>
                <a:cubicBezTo>
                  <a:pt x="7914" y="1219"/>
                  <a:pt x="7938" y="1255"/>
                  <a:pt x="7965" y="1255"/>
                </a:cubicBezTo>
                <a:cubicBezTo>
                  <a:pt x="7973" y="1255"/>
                  <a:pt x="7981" y="1252"/>
                  <a:pt x="7988" y="1245"/>
                </a:cubicBezTo>
                <a:cubicBezTo>
                  <a:pt x="7993" y="1239"/>
                  <a:pt x="7999" y="1232"/>
                  <a:pt x="8004" y="1229"/>
                </a:cubicBezTo>
                <a:cubicBezTo>
                  <a:pt x="8030" y="1203"/>
                  <a:pt x="8005" y="1168"/>
                  <a:pt x="7978" y="1168"/>
                </a:cubicBezTo>
                <a:close/>
                <a:moveTo>
                  <a:pt x="20371" y="1110"/>
                </a:moveTo>
                <a:cubicBezTo>
                  <a:pt x="20368" y="1110"/>
                  <a:pt x="20365" y="1111"/>
                  <a:pt x="20362" y="1112"/>
                </a:cubicBezTo>
                <a:cubicBezTo>
                  <a:pt x="20347" y="1116"/>
                  <a:pt x="20331" y="1137"/>
                  <a:pt x="20337" y="1156"/>
                </a:cubicBezTo>
                <a:cubicBezTo>
                  <a:pt x="20348" y="1180"/>
                  <a:pt x="20357" y="1205"/>
                  <a:pt x="20368" y="1230"/>
                </a:cubicBezTo>
                <a:cubicBezTo>
                  <a:pt x="20374" y="1245"/>
                  <a:pt x="20386" y="1256"/>
                  <a:pt x="20402" y="1256"/>
                </a:cubicBezTo>
                <a:cubicBezTo>
                  <a:pt x="20404" y="1256"/>
                  <a:pt x="20407" y="1256"/>
                  <a:pt x="20411" y="1255"/>
                </a:cubicBezTo>
                <a:cubicBezTo>
                  <a:pt x="20427" y="1250"/>
                  <a:pt x="20442" y="1229"/>
                  <a:pt x="20436" y="1211"/>
                </a:cubicBezTo>
                <a:cubicBezTo>
                  <a:pt x="20425" y="1187"/>
                  <a:pt x="20416" y="1162"/>
                  <a:pt x="20405" y="1137"/>
                </a:cubicBezTo>
                <a:cubicBezTo>
                  <a:pt x="20398" y="1122"/>
                  <a:pt x="20386" y="1110"/>
                  <a:pt x="20371" y="1110"/>
                </a:cubicBezTo>
                <a:close/>
                <a:moveTo>
                  <a:pt x="14291" y="1137"/>
                </a:moveTo>
                <a:cubicBezTo>
                  <a:pt x="14250" y="1137"/>
                  <a:pt x="14214" y="1190"/>
                  <a:pt x="14251" y="1227"/>
                </a:cubicBezTo>
                <a:lnTo>
                  <a:pt x="14266" y="1242"/>
                </a:lnTo>
                <a:cubicBezTo>
                  <a:pt x="14278" y="1254"/>
                  <a:pt x="14290" y="1258"/>
                  <a:pt x="14302" y="1258"/>
                </a:cubicBezTo>
                <a:cubicBezTo>
                  <a:pt x="14343" y="1258"/>
                  <a:pt x="14380" y="1205"/>
                  <a:pt x="14342" y="1168"/>
                </a:cubicBezTo>
                <a:lnTo>
                  <a:pt x="14326" y="1152"/>
                </a:lnTo>
                <a:cubicBezTo>
                  <a:pt x="14315" y="1141"/>
                  <a:pt x="14303" y="1137"/>
                  <a:pt x="14291" y="1137"/>
                </a:cubicBezTo>
                <a:close/>
                <a:moveTo>
                  <a:pt x="18990" y="1214"/>
                </a:moveTo>
                <a:cubicBezTo>
                  <a:pt x="18977" y="1214"/>
                  <a:pt x="18964" y="1232"/>
                  <a:pt x="18976" y="1245"/>
                </a:cubicBezTo>
                <a:lnTo>
                  <a:pt x="18992" y="1260"/>
                </a:lnTo>
                <a:cubicBezTo>
                  <a:pt x="18996" y="1263"/>
                  <a:pt x="18999" y="1265"/>
                  <a:pt x="19003" y="1265"/>
                </a:cubicBezTo>
                <a:cubicBezTo>
                  <a:pt x="19017" y="1265"/>
                  <a:pt x="19030" y="1247"/>
                  <a:pt x="19017" y="1235"/>
                </a:cubicBezTo>
                <a:lnTo>
                  <a:pt x="19002" y="1219"/>
                </a:lnTo>
                <a:cubicBezTo>
                  <a:pt x="18998" y="1216"/>
                  <a:pt x="18994" y="1214"/>
                  <a:pt x="18990" y="1214"/>
                </a:cubicBezTo>
                <a:close/>
                <a:moveTo>
                  <a:pt x="17335" y="1208"/>
                </a:moveTo>
                <a:cubicBezTo>
                  <a:pt x="17291" y="1208"/>
                  <a:pt x="17292" y="1278"/>
                  <a:pt x="17337" y="1278"/>
                </a:cubicBezTo>
                <a:lnTo>
                  <a:pt x="17367" y="1278"/>
                </a:lnTo>
                <a:cubicBezTo>
                  <a:pt x="17413" y="1278"/>
                  <a:pt x="17413" y="1208"/>
                  <a:pt x="17367" y="1208"/>
                </a:cubicBezTo>
                <a:lnTo>
                  <a:pt x="17337" y="1208"/>
                </a:lnTo>
                <a:cubicBezTo>
                  <a:pt x="17336" y="1208"/>
                  <a:pt x="17336" y="1208"/>
                  <a:pt x="17335" y="1208"/>
                </a:cubicBezTo>
                <a:close/>
                <a:moveTo>
                  <a:pt x="4945" y="1146"/>
                </a:moveTo>
                <a:cubicBezTo>
                  <a:pt x="4939" y="1146"/>
                  <a:pt x="4932" y="1147"/>
                  <a:pt x="4927" y="1150"/>
                </a:cubicBezTo>
                <a:cubicBezTo>
                  <a:pt x="4908" y="1161"/>
                  <a:pt x="4906" y="1182"/>
                  <a:pt x="4913" y="1198"/>
                </a:cubicBezTo>
                <a:cubicBezTo>
                  <a:pt x="4924" y="1224"/>
                  <a:pt x="4934" y="1248"/>
                  <a:pt x="4947" y="1273"/>
                </a:cubicBezTo>
                <a:cubicBezTo>
                  <a:pt x="4952" y="1285"/>
                  <a:pt x="4964" y="1291"/>
                  <a:pt x="4977" y="1291"/>
                </a:cubicBezTo>
                <a:cubicBezTo>
                  <a:pt x="4983" y="1291"/>
                  <a:pt x="4990" y="1289"/>
                  <a:pt x="4995" y="1286"/>
                </a:cubicBezTo>
                <a:cubicBezTo>
                  <a:pt x="5013" y="1276"/>
                  <a:pt x="5016" y="1255"/>
                  <a:pt x="5008" y="1237"/>
                </a:cubicBezTo>
                <a:cubicBezTo>
                  <a:pt x="4997" y="1213"/>
                  <a:pt x="4987" y="1188"/>
                  <a:pt x="4975" y="1163"/>
                </a:cubicBezTo>
                <a:cubicBezTo>
                  <a:pt x="4970" y="1152"/>
                  <a:pt x="4958" y="1146"/>
                  <a:pt x="4945" y="1146"/>
                </a:cubicBezTo>
                <a:close/>
                <a:moveTo>
                  <a:pt x="1492" y="1163"/>
                </a:moveTo>
                <a:cubicBezTo>
                  <a:pt x="1483" y="1163"/>
                  <a:pt x="1474" y="1165"/>
                  <a:pt x="1466" y="1169"/>
                </a:cubicBezTo>
                <a:cubicBezTo>
                  <a:pt x="1440" y="1185"/>
                  <a:pt x="1433" y="1216"/>
                  <a:pt x="1446" y="1242"/>
                </a:cubicBezTo>
                <a:cubicBezTo>
                  <a:pt x="1451" y="1253"/>
                  <a:pt x="1456" y="1262"/>
                  <a:pt x="1462" y="1273"/>
                </a:cubicBezTo>
                <a:cubicBezTo>
                  <a:pt x="1471" y="1290"/>
                  <a:pt x="1490" y="1299"/>
                  <a:pt x="1509" y="1299"/>
                </a:cubicBezTo>
                <a:cubicBezTo>
                  <a:pt x="1518" y="1299"/>
                  <a:pt x="1527" y="1297"/>
                  <a:pt x="1535" y="1293"/>
                </a:cubicBezTo>
                <a:cubicBezTo>
                  <a:pt x="1561" y="1277"/>
                  <a:pt x="1569" y="1246"/>
                  <a:pt x="1555" y="1219"/>
                </a:cubicBezTo>
                <a:cubicBezTo>
                  <a:pt x="1550" y="1209"/>
                  <a:pt x="1544" y="1200"/>
                  <a:pt x="1539" y="1189"/>
                </a:cubicBezTo>
                <a:cubicBezTo>
                  <a:pt x="1530" y="1171"/>
                  <a:pt x="1511" y="1163"/>
                  <a:pt x="1492" y="1163"/>
                </a:cubicBezTo>
                <a:close/>
                <a:moveTo>
                  <a:pt x="11674" y="1253"/>
                </a:moveTo>
                <a:cubicBezTo>
                  <a:pt x="11628" y="1253"/>
                  <a:pt x="11628" y="1324"/>
                  <a:pt x="11674" y="1324"/>
                </a:cubicBezTo>
                <a:lnTo>
                  <a:pt x="11689" y="1324"/>
                </a:lnTo>
                <a:cubicBezTo>
                  <a:pt x="11734" y="1324"/>
                  <a:pt x="11734" y="1253"/>
                  <a:pt x="11689" y="1253"/>
                </a:cubicBezTo>
                <a:close/>
                <a:moveTo>
                  <a:pt x="22550" y="1282"/>
                </a:moveTo>
                <a:cubicBezTo>
                  <a:pt x="22533" y="1282"/>
                  <a:pt x="22515" y="1293"/>
                  <a:pt x="22515" y="1316"/>
                </a:cubicBezTo>
                <a:lnTo>
                  <a:pt x="22515" y="1331"/>
                </a:lnTo>
                <a:cubicBezTo>
                  <a:pt x="22515" y="1355"/>
                  <a:pt x="22533" y="1366"/>
                  <a:pt x="22550" y="1366"/>
                </a:cubicBezTo>
                <a:cubicBezTo>
                  <a:pt x="22568" y="1366"/>
                  <a:pt x="22585" y="1355"/>
                  <a:pt x="22585" y="1331"/>
                </a:cubicBezTo>
                <a:lnTo>
                  <a:pt x="22585" y="1316"/>
                </a:lnTo>
                <a:cubicBezTo>
                  <a:pt x="22585" y="1293"/>
                  <a:pt x="22568" y="1282"/>
                  <a:pt x="22550" y="1282"/>
                </a:cubicBezTo>
                <a:close/>
                <a:moveTo>
                  <a:pt x="17863" y="1270"/>
                </a:moveTo>
                <a:cubicBezTo>
                  <a:pt x="17845" y="1270"/>
                  <a:pt x="17827" y="1281"/>
                  <a:pt x="17827" y="1304"/>
                </a:cubicBezTo>
                <a:lnTo>
                  <a:pt x="17827" y="1335"/>
                </a:lnTo>
                <a:cubicBezTo>
                  <a:pt x="17827" y="1358"/>
                  <a:pt x="17845" y="1369"/>
                  <a:pt x="17862" y="1369"/>
                </a:cubicBezTo>
                <a:cubicBezTo>
                  <a:pt x="17880" y="1369"/>
                  <a:pt x="17897" y="1358"/>
                  <a:pt x="17897" y="1335"/>
                </a:cubicBezTo>
                <a:lnTo>
                  <a:pt x="17897" y="1304"/>
                </a:lnTo>
                <a:cubicBezTo>
                  <a:pt x="17898" y="1281"/>
                  <a:pt x="17880" y="1270"/>
                  <a:pt x="17863" y="1270"/>
                </a:cubicBezTo>
                <a:close/>
                <a:moveTo>
                  <a:pt x="16512" y="1295"/>
                </a:moveTo>
                <a:cubicBezTo>
                  <a:pt x="16485" y="1295"/>
                  <a:pt x="16460" y="1331"/>
                  <a:pt x="16486" y="1356"/>
                </a:cubicBezTo>
                <a:cubicBezTo>
                  <a:pt x="16493" y="1362"/>
                  <a:pt x="16497" y="1367"/>
                  <a:pt x="16502" y="1371"/>
                </a:cubicBezTo>
                <a:cubicBezTo>
                  <a:pt x="16509" y="1379"/>
                  <a:pt x="16517" y="1382"/>
                  <a:pt x="16525" y="1382"/>
                </a:cubicBezTo>
                <a:cubicBezTo>
                  <a:pt x="16553" y="1382"/>
                  <a:pt x="16576" y="1345"/>
                  <a:pt x="16551" y="1321"/>
                </a:cubicBezTo>
                <a:lnTo>
                  <a:pt x="16536" y="1305"/>
                </a:lnTo>
                <a:cubicBezTo>
                  <a:pt x="16528" y="1298"/>
                  <a:pt x="16520" y="1295"/>
                  <a:pt x="16512" y="1295"/>
                </a:cubicBezTo>
                <a:close/>
                <a:moveTo>
                  <a:pt x="15998" y="1260"/>
                </a:moveTo>
                <a:cubicBezTo>
                  <a:pt x="15986" y="1260"/>
                  <a:pt x="15973" y="1265"/>
                  <a:pt x="15962" y="1276"/>
                </a:cubicBezTo>
                <a:lnTo>
                  <a:pt x="15947" y="1292"/>
                </a:lnTo>
                <a:cubicBezTo>
                  <a:pt x="15909" y="1329"/>
                  <a:pt x="15945" y="1383"/>
                  <a:pt x="15986" y="1383"/>
                </a:cubicBezTo>
                <a:cubicBezTo>
                  <a:pt x="15998" y="1383"/>
                  <a:pt x="16010" y="1378"/>
                  <a:pt x="16021" y="1367"/>
                </a:cubicBezTo>
                <a:lnTo>
                  <a:pt x="16037" y="1351"/>
                </a:lnTo>
                <a:cubicBezTo>
                  <a:pt x="16075" y="1314"/>
                  <a:pt x="16039" y="1260"/>
                  <a:pt x="15998" y="1260"/>
                </a:cubicBezTo>
                <a:close/>
                <a:moveTo>
                  <a:pt x="15445" y="1279"/>
                </a:moveTo>
                <a:cubicBezTo>
                  <a:pt x="15427" y="1279"/>
                  <a:pt x="15409" y="1291"/>
                  <a:pt x="15409" y="1314"/>
                </a:cubicBezTo>
                <a:lnTo>
                  <a:pt x="15409" y="1329"/>
                </a:lnTo>
                <a:cubicBezTo>
                  <a:pt x="15409" y="1352"/>
                  <a:pt x="15427" y="1363"/>
                  <a:pt x="15445" y="1363"/>
                </a:cubicBezTo>
                <a:cubicBezTo>
                  <a:pt x="15453" y="1363"/>
                  <a:pt x="15461" y="1361"/>
                  <a:pt x="15468" y="1356"/>
                </a:cubicBezTo>
                <a:cubicBezTo>
                  <a:pt x="15473" y="1378"/>
                  <a:pt x="15489" y="1396"/>
                  <a:pt x="15518" y="1396"/>
                </a:cubicBezTo>
                <a:cubicBezTo>
                  <a:pt x="15587" y="1396"/>
                  <a:pt x="15587" y="1289"/>
                  <a:pt x="15518" y="1289"/>
                </a:cubicBezTo>
                <a:cubicBezTo>
                  <a:pt x="15502" y="1289"/>
                  <a:pt x="15488" y="1295"/>
                  <a:pt x="15481" y="1305"/>
                </a:cubicBezTo>
                <a:cubicBezTo>
                  <a:pt x="15477" y="1288"/>
                  <a:pt x="15461" y="1279"/>
                  <a:pt x="15445" y="1279"/>
                </a:cubicBezTo>
                <a:close/>
                <a:moveTo>
                  <a:pt x="8699" y="1308"/>
                </a:moveTo>
                <a:cubicBezTo>
                  <a:pt x="8672" y="1308"/>
                  <a:pt x="8647" y="1343"/>
                  <a:pt x="8673" y="1367"/>
                </a:cubicBezTo>
                <a:cubicBezTo>
                  <a:pt x="8684" y="1375"/>
                  <a:pt x="8694" y="1386"/>
                  <a:pt x="8705" y="1396"/>
                </a:cubicBezTo>
                <a:cubicBezTo>
                  <a:pt x="8712" y="1403"/>
                  <a:pt x="8720" y="1406"/>
                  <a:pt x="8728" y="1406"/>
                </a:cubicBezTo>
                <a:cubicBezTo>
                  <a:pt x="8756" y="1406"/>
                  <a:pt x="8781" y="1371"/>
                  <a:pt x="8755" y="1346"/>
                </a:cubicBezTo>
                <a:cubicBezTo>
                  <a:pt x="8745" y="1336"/>
                  <a:pt x="8734" y="1326"/>
                  <a:pt x="8724" y="1318"/>
                </a:cubicBezTo>
                <a:cubicBezTo>
                  <a:pt x="8716" y="1311"/>
                  <a:pt x="8708" y="1308"/>
                  <a:pt x="8699" y="1308"/>
                </a:cubicBezTo>
                <a:close/>
                <a:moveTo>
                  <a:pt x="4227" y="1274"/>
                </a:moveTo>
                <a:cubicBezTo>
                  <a:pt x="4208" y="1274"/>
                  <a:pt x="4189" y="1284"/>
                  <a:pt x="4179" y="1300"/>
                </a:cubicBezTo>
                <a:cubicBezTo>
                  <a:pt x="4164" y="1326"/>
                  <a:pt x="4175" y="1358"/>
                  <a:pt x="4199" y="1373"/>
                </a:cubicBezTo>
                <a:cubicBezTo>
                  <a:pt x="4215" y="1384"/>
                  <a:pt x="4229" y="1393"/>
                  <a:pt x="4243" y="1404"/>
                </a:cubicBezTo>
                <a:cubicBezTo>
                  <a:pt x="4251" y="1409"/>
                  <a:pt x="4260" y="1411"/>
                  <a:pt x="4269" y="1411"/>
                </a:cubicBezTo>
                <a:cubicBezTo>
                  <a:pt x="4288" y="1411"/>
                  <a:pt x="4307" y="1401"/>
                  <a:pt x="4316" y="1384"/>
                </a:cubicBezTo>
                <a:cubicBezTo>
                  <a:pt x="4332" y="1358"/>
                  <a:pt x="4322" y="1326"/>
                  <a:pt x="4298" y="1311"/>
                </a:cubicBezTo>
                <a:cubicBezTo>
                  <a:pt x="4282" y="1300"/>
                  <a:pt x="4267" y="1292"/>
                  <a:pt x="4252" y="1281"/>
                </a:cubicBezTo>
                <a:cubicBezTo>
                  <a:pt x="4245" y="1276"/>
                  <a:pt x="4236" y="1274"/>
                  <a:pt x="4227" y="1274"/>
                </a:cubicBezTo>
                <a:close/>
                <a:moveTo>
                  <a:pt x="18253" y="1393"/>
                </a:moveTo>
                <a:cubicBezTo>
                  <a:pt x="18244" y="1393"/>
                  <a:pt x="18236" y="1399"/>
                  <a:pt x="18236" y="1410"/>
                </a:cubicBezTo>
                <a:lnTo>
                  <a:pt x="18236" y="1426"/>
                </a:lnTo>
                <a:cubicBezTo>
                  <a:pt x="18236" y="1438"/>
                  <a:pt x="18244" y="1444"/>
                  <a:pt x="18253" y="1444"/>
                </a:cubicBezTo>
                <a:cubicBezTo>
                  <a:pt x="18262" y="1444"/>
                  <a:pt x="18270" y="1438"/>
                  <a:pt x="18270" y="1426"/>
                </a:cubicBezTo>
                <a:lnTo>
                  <a:pt x="18270" y="1410"/>
                </a:lnTo>
                <a:cubicBezTo>
                  <a:pt x="18270" y="1399"/>
                  <a:pt x="18262" y="1393"/>
                  <a:pt x="18253" y="1393"/>
                </a:cubicBezTo>
                <a:close/>
                <a:moveTo>
                  <a:pt x="5879" y="1311"/>
                </a:moveTo>
                <a:cubicBezTo>
                  <a:pt x="5856" y="1311"/>
                  <a:pt x="5836" y="1327"/>
                  <a:pt x="5828" y="1349"/>
                </a:cubicBezTo>
                <a:cubicBezTo>
                  <a:pt x="5823" y="1365"/>
                  <a:pt x="5818" y="1379"/>
                  <a:pt x="5812" y="1393"/>
                </a:cubicBezTo>
                <a:cubicBezTo>
                  <a:pt x="5803" y="1421"/>
                  <a:pt x="5823" y="1452"/>
                  <a:pt x="5849" y="1459"/>
                </a:cubicBezTo>
                <a:cubicBezTo>
                  <a:pt x="5854" y="1461"/>
                  <a:pt x="5859" y="1461"/>
                  <a:pt x="5864" y="1461"/>
                </a:cubicBezTo>
                <a:cubicBezTo>
                  <a:pt x="5888" y="1461"/>
                  <a:pt x="5907" y="1445"/>
                  <a:pt x="5914" y="1423"/>
                </a:cubicBezTo>
                <a:cubicBezTo>
                  <a:pt x="5919" y="1407"/>
                  <a:pt x="5924" y="1392"/>
                  <a:pt x="5930" y="1378"/>
                </a:cubicBezTo>
                <a:cubicBezTo>
                  <a:pt x="5939" y="1350"/>
                  <a:pt x="5919" y="1319"/>
                  <a:pt x="5893" y="1313"/>
                </a:cubicBezTo>
                <a:cubicBezTo>
                  <a:pt x="5888" y="1311"/>
                  <a:pt x="5884" y="1311"/>
                  <a:pt x="5879" y="1311"/>
                </a:cubicBezTo>
                <a:close/>
                <a:moveTo>
                  <a:pt x="2364" y="1379"/>
                </a:moveTo>
                <a:cubicBezTo>
                  <a:pt x="2346" y="1379"/>
                  <a:pt x="2328" y="1390"/>
                  <a:pt x="2328" y="1413"/>
                </a:cubicBezTo>
                <a:lnTo>
                  <a:pt x="2328" y="1429"/>
                </a:lnTo>
                <a:cubicBezTo>
                  <a:pt x="2328" y="1452"/>
                  <a:pt x="2346" y="1463"/>
                  <a:pt x="2363" y="1463"/>
                </a:cubicBezTo>
                <a:cubicBezTo>
                  <a:pt x="2381" y="1463"/>
                  <a:pt x="2398" y="1452"/>
                  <a:pt x="2398" y="1429"/>
                </a:cubicBezTo>
                <a:lnTo>
                  <a:pt x="2398" y="1413"/>
                </a:lnTo>
                <a:cubicBezTo>
                  <a:pt x="2399" y="1390"/>
                  <a:pt x="2381" y="1379"/>
                  <a:pt x="2364" y="1379"/>
                </a:cubicBezTo>
                <a:close/>
                <a:moveTo>
                  <a:pt x="7843" y="1377"/>
                </a:moveTo>
                <a:cubicBezTo>
                  <a:pt x="7816" y="1377"/>
                  <a:pt x="7792" y="1413"/>
                  <a:pt x="7817" y="1438"/>
                </a:cubicBezTo>
                <a:lnTo>
                  <a:pt x="7833" y="1454"/>
                </a:lnTo>
                <a:cubicBezTo>
                  <a:pt x="7840" y="1461"/>
                  <a:pt x="7849" y="1464"/>
                  <a:pt x="7857" y="1464"/>
                </a:cubicBezTo>
                <a:cubicBezTo>
                  <a:pt x="7884" y="1464"/>
                  <a:pt x="7908" y="1428"/>
                  <a:pt x="7882" y="1404"/>
                </a:cubicBezTo>
                <a:lnTo>
                  <a:pt x="7867" y="1388"/>
                </a:lnTo>
                <a:cubicBezTo>
                  <a:pt x="7859" y="1381"/>
                  <a:pt x="7851" y="1377"/>
                  <a:pt x="7843" y="1377"/>
                </a:cubicBezTo>
                <a:close/>
                <a:moveTo>
                  <a:pt x="7681" y="1393"/>
                </a:moveTo>
                <a:cubicBezTo>
                  <a:pt x="7636" y="1393"/>
                  <a:pt x="7637" y="1465"/>
                  <a:pt x="7682" y="1465"/>
                </a:cubicBezTo>
                <a:lnTo>
                  <a:pt x="7713" y="1465"/>
                </a:lnTo>
                <a:cubicBezTo>
                  <a:pt x="7758" y="1465"/>
                  <a:pt x="7758" y="1393"/>
                  <a:pt x="7713" y="1393"/>
                </a:cubicBezTo>
                <a:lnTo>
                  <a:pt x="7682" y="1393"/>
                </a:lnTo>
                <a:cubicBezTo>
                  <a:pt x="7682" y="1393"/>
                  <a:pt x="7682" y="1393"/>
                  <a:pt x="7681" y="1393"/>
                </a:cubicBezTo>
                <a:close/>
                <a:moveTo>
                  <a:pt x="24056" y="1379"/>
                </a:moveTo>
                <a:cubicBezTo>
                  <a:pt x="24053" y="1379"/>
                  <a:pt x="24049" y="1379"/>
                  <a:pt x="24045" y="1381"/>
                </a:cubicBezTo>
                <a:cubicBezTo>
                  <a:pt x="24029" y="1386"/>
                  <a:pt x="24014" y="1391"/>
                  <a:pt x="24000" y="1396"/>
                </a:cubicBezTo>
                <a:cubicBezTo>
                  <a:pt x="23960" y="1408"/>
                  <a:pt x="23971" y="1466"/>
                  <a:pt x="24007" y="1466"/>
                </a:cubicBezTo>
                <a:cubicBezTo>
                  <a:pt x="24011" y="1466"/>
                  <a:pt x="24015" y="1466"/>
                  <a:pt x="24019" y="1465"/>
                </a:cubicBezTo>
                <a:cubicBezTo>
                  <a:pt x="24034" y="1459"/>
                  <a:pt x="24048" y="1454"/>
                  <a:pt x="24063" y="1449"/>
                </a:cubicBezTo>
                <a:cubicBezTo>
                  <a:pt x="24101" y="1436"/>
                  <a:pt x="24091" y="1379"/>
                  <a:pt x="24056" y="1379"/>
                </a:cubicBezTo>
                <a:close/>
                <a:moveTo>
                  <a:pt x="3103" y="1386"/>
                </a:moveTo>
                <a:cubicBezTo>
                  <a:pt x="3081" y="1386"/>
                  <a:pt x="3058" y="1392"/>
                  <a:pt x="3037" y="1403"/>
                </a:cubicBezTo>
                <a:cubicBezTo>
                  <a:pt x="3002" y="1420"/>
                  <a:pt x="3024" y="1468"/>
                  <a:pt x="3057" y="1468"/>
                </a:cubicBezTo>
                <a:cubicBezTo>
                  <a:pt x="3062" y="1468"/>
                  <a:pt x="3067" y="1467"/>
                  <a:pt x="3073" y="1465"/>
                </a:cubicBezTo>
                <a:cubicBezTo>
                  <a:pt x="3083" y="1460"/>
                  <a:pt x="3092" y="1458"/>
                  <a:pt x="3101" y="1458"/>
                </a:cubicBezTo>
                <a:cubicBezTo>
                  <a:pt x="3112" y="1458"/>
                  <a:pt x="3123" y="1461"/>
                  <a:pt x="3135" y="1466"/>
                </a:cubicBezTo>
                <a:cubicBezTo>
                  <a:pt x="3138" y="1467"/>
                  <a:pt x="3141" y="1467"/>
                  <a:pt x="3144" y="1467"/>
                </a:cubicBezTo>
                <a:cubicBezTo>
                  <a:pt x="3159" y="1467"/>
                  <a:pt x="3175" y="1454"/>
                  <a:pt x="3179" y="1439"/>
                </a:cubicBezTo>
                <a:cubicBezTo>
                  <a:pt x="3185" y="1418"/>
                  <a:pt x="3172" y="1403"/>
                  <a:pt x="3154" y="1396"/>
                </a:cubicBezTo>
                <a:cubicBezTo>
                  <a:pt x="3137" y="1390"/>
                  <a:pt x="3120" y="1386"/>
                  <a:pt x="3103" y="1386"/>
                </a:cubicBezTo>
                <a:close/>
                <a:moveTo>
                  <a:pt x="9480" y="1366"/>
                </a:moveTo>
                <a:cubicBezTo>
                  <a:pt x="9475" y="1366"/>
                  <a:pt x="9469" y="1368"/>
                  <a:pt x="9463" y="1371"/>
                </a:cubicBezTo>
                <a:cubicBezTo>
                  <a:pt x="9447" y="1380"/>
                  <a:pt x="9438" y="1404"/>
                  <a:pt x="9450" y="1419"/>
                </a:cubicBezTo>
                <a:cubicBezTo>
                  <a:pt x="9465" y="1439"/>
                  <a:pt x="9480" y="1460"/>
                  <a:pt x="9495" y="1480"/>
                </a:cubicBezTo>
                <a:cubicBezTo>
                  <a:pt x="9502" y="1491"/>
                  <a:pt x="9514" y="1498"/>
                  <a:pt x="9526" y="1498"/>
                </a:cubicBezTo>
                <a:cubicBezTo>
                  <a:pt x="9531" y="1498"/>
                  <a:pt x="9537" y="1496"/>
                  <a:pt x="9543" y="1493"/>
                </a:cubicBezTo>
                <a:cubicBezTo>
                  <a:pt x="9559" y="1483"/>
                  <a:pt x="9568" y="1460"/>
                  <a:pt x="9556" y="1445"/>
                </a:cubicBezTo>
                <a:cubicBezTo>
                  <a:pt x="9541" y="1425"/>
                  <a:pt x="9526" y="1405"/>
                  <a:pt x="9511" y="1384"/>
                </a:cubicBezTo>
                <a:cubicBezTo>
                  <a:pt x="9504" y="1373"/>
                  <a:pt x="9492" y="1366"/>
                  <a:pt x="9480" y="1366"/>
                </a:cubicBezTo>
                <a:close/>
                <a:moveTo>
                  <a:pt x="10826" y="1366"/>
                </a:moveTo>
                <a:cubicBezTo>
                  <a:pt x="10810" y="1366"/>
                  <a:pt x="10794" y="1374"/>
                  <a:pt x="10783" y="1391"/>
                </a:cubicBezTo>
                <a:cubicBezTo>
                  <a:pt x="10774" y="1407"/>
                  <a:pt x="10764" y="1423"/>
                  <a:pt x="10756" y="1436"/>
                </a:cubicBezTo>
                <a:cubicBezTo>
                  <a:pt x="10731" y="1479"/>
                  <a:pt x="10767" y="1518"/>
                  <a:pt x="10804" y="1518"/>
                </a:cubicBezTo>
                <a:cubicBezTo>
                  <a:pt x="10820" y="1518"/>
                  <a:pt x="10836" y="1510"/>
                  <a:pt x="10847" y="1492"/>
                </a:cubicBezTo>
                <a:cubicBezTo>
                  <a:pt x="10857" y="1476"/>
                  <a:pt x="10866" y="1460"/>
                  <a:pt x="10874" y="1446"/>
                </a:cubicBezTo>
                <a:cubicBezTo>
                  <a:pt x="10899" y="1405"/>
                  <a:pt x="10862" y="1366"/>
                  <a:pt x="10826" y="1366"/>
                </a:cubicBezTo>
                <a:close/>
                <a:moveTo>
                  <a:pt x="21167" y="1412"/>
                </a:moveTo>
                <a:cubicBezTo>
                  <a:pt x="21155" y="1412"/>
                  <a:pt x="21142" y="1419"/>
                  <a:pt x="21136" y="1430"/>
                </a:cubicBezTo>
                <a:cubicBezTo>
                  <a:pt x="21127" y="1449"/>
                  <a:pt x="21134" y="1467"/>
                  <a:pt x="21149" y="1478"/>
                </a:cubicBezTo>
                <a:cubicBezTo>
                  <a:pt x="21169" y="1494"/>
                  <a:pt x="21188" y="1509"/>
                  <a:pt x="21209" y="1523"/>
                </a:cubicBezTo>
                <a:cubicBezTo>
                  <a:pt x="21214" y="1527"/>
                  <a:pt x="21219" y="1528"/>
                  <a:pt x="21225" y="1528"/>
                </a:cubicBezTo>
                <a:cubicBezTo>
                  <a:pt x="21238" y="1528"/>
                  <a:pt x="21251" y="1520"/>
                  <a:pt x="21257" y="1510"/>
                </a:cubicBezTo>
                <a:cubicBezTo>
                  <a:pt x="21269" y="1492"/>
                  <a:pt x="21260" y="1473"/>
                  <a:pt x="21244" y="1461"/>
                </a:cubicBezTo>
                <a:cubicBezTo>
                  <a:pt x="21225" y="1446"/>
                  <a:pt x="21205" y="1431"/>
                  <a:pt x="21184" y="1417"/>
                </a:cubicBezTo>
                <a:cubicBezTo>
                  <a:pt x="21179" y="1413"/>
                  <a:pt x="21173" y="1412"/>
                  <a:pt x="21167" y="1412"/>
                </a:cubicBezTo>
                <a:close/>
                <a:moveTo>
                  <a:pt x="877" y="1421"/>
                </a:moveTo>
                <a:cubicBezTo>
                  <a:pt x="859" y="1421"/>
                  <a:pt x="840" y="1432"/>
                  <a:pt x="839" y="1455"/>
                </a:cubicBezTo>
                <a:cubicBezTo>
                  <a:pt x="837" y="1491"/>
                  <a:pt x="862" y="1522"/>
                  <a:pt x="896" y="1533"/>
                </a:cubicBezTo>
                <a:cubicBezTo>
                  <a:pt x="900" y="1534"/>
                  <a:pt x="904" y="1534"/>
                  <a:pt x="907" y="1534"/>
                </a:cubicBezTo>
                <a:cubicBezTo>
                  <a:pt x="943" y="1534"/>
                  <a:pt x="955" y="1476"/>
                  <a:pt x="916" y="1465"/>
                </a:cubicBezTo>
                <a:cubicBezTo>
                  <a:pt x="910" y="1461"/>
                  <a:pt x="911" y="1459"/>
                  <a:pt x="911" y="1455"/>
                </a:cubicBezTo>
                <a:cubicBezTo>
                  <a:pt x="912" y="1432"/>
                  <a:pt x="895" y="1421"/>
                  <a:pt x="877" y="1421"/>
                </a:cubicBezTo>
                <a:close/>
                <a:moveTo>
                  <a:pt x="12410" y="1439"/>
                </a:moveTo>
                <a:cubicBezTo>
                  <a:pt x="12401" y="1439"/>
                  <a:pt x="12392" y="1444"/>
                  <a:pt x="12392" y="1455"/>
                </a:cubicBezTo>
                <a:lnTo>
                  <a:pt x="12392" y="1529"/>
                </a:lnTo>
                <a:cubicBezTo>
                  <a:pt x="12392" y="1541"/>
                  <a:pt x="12402" y="1547"/>
                  <a:pt x="12411" y="1547"/>
                </a:cubicBezTo>
                <a:cubicBezTo>
                  <a:pt x="12419" y="1547"/>
                  <a:pt x="12428" y="1541"/>
                  <a:pt x="12428" y="1529"/>
                </a:cubicBezTo>
                <a:lnTo>
                  <a:pt x="12428" y="1455"/>
                </a:lnTo>
                <a:cubicBezTo>
                  <a:pt x="12428" y="1444"/>
                  <a:pt x="12419" y="1439"/>
                  <a:pt x="12410" y="1439"/>
                </a:cubicBezTo>
                <a:close/>
                <a:moveTo>
                  <a:pt x="22746" y="1477"/>
                </a:moveTo>
                <a:cubicBezTo>
                  <a:pt x="22700" y="1477"/>
                  <a:pt x="22700" y="1548"/>
                  <a:pt x="22746" y="1548"/>
                </a:cubicBezTo>
                <a:lnTo>
                  <a:pt x="22775" y="1548"/>
                </a:lnTo>
                <a:cubicBezTo>
                  <a:pt x="22775" y="1548"/>
                  <a:pt x="22776" y="1548"/>
                  <a:pt x="22776" y="1548"/>
                </a:cubicBezTo>
                <a:cubicBezTo>
                  <a:pt x="22821" y="1548"/>
                  <a:pt x="22821" y="1477"/>
                  <a:pt x="22775" y="1477"/>
                </a:cubicBezTo>
                <a:close/>
                <a:moveTo>
                  <a:pt x="7080" y="1497"/>
                </a:moveTo>
                <a:cubicBezTo>
                  <a:pt x="7062" y="1497"/>
                  <a:pt x="7044" y="1508"/>
                  <a:pt x="7044" y="1531"/>
                </a:cubicBezTo>
                <a:lnTo>
                  <a:pt x="7044" y="1546"/>
                </a:lnTo>
                <a:cubicBezTo>
                  <a:pt x="7044" y="1569"/>
                  <a:pt x="7062" y="1581"/>
                  <a:pt x="7080" y="1581"/>
                </a:cubicBezTo>
                <a:cubicBezTo>
                  <a:pt x="7098" y="1581"/>
                  <a:pt x="7116" y="1569"/>
                  <a:pt x="7116" y="1546"/>
                </a:cubicBezTo>
                <a:lnTo>
                  <a:pt x="7116" y="1531"/>
                </a:lnTo>
                <a:cubicBezTo>
                  <a:pt x="7116" y="1508"/>
                  <a:pt x="7098" y="1497"/>
                  <a:pt x="7080" y="1497"/>
                </a:cubicBezTo>
                <a:close/>
                <a:moveTo>
                  <a:pt x="11975" y="1540"/>
                </a:moveTo>
                <a:cubicBezTo>
                  <a:pt x="11957" y="1540"/>
                  <a:pt x="11940" y="1551"/>
                  <a:pt x="11940" y="1575"/>
                </a:cubicBezTo>
                <a:lnTo>
                  <a:pt x="11940" y="1590"/>
                </a:lnTo>
                <a:cubicBezTo>
                  <a:pt x="11939" y="1613"/>
                  <a:pt x="11956" y="1624"/>
                  <a:pt x="11974" y="1624"/>
                </a:cubicBezTo>
                <a:cubicBezTo>
                  <a:pt x="11992" y="1624"/>
                  <a:pt x="12010" y="1613"/>
                  <a:pt x="12010" y="1590"/>
                </a:cubicBezTo>
                <a:lnTo>
                  <a:pt x="12010" y="1575"/>
                </a:lnTo>
                <a:cubicBezTo>
                  <a:pt x="12010" y="1551"/>
                  <a:pt x="11992" y="1540"/>
                  <a:pt x="11975" y="1540"/>
                </a:cubicBezTo>
                <a:close/>
                <a:moveTo>
                  <a:pt x="15098" y="1502"/>
                </a:moveTo>
                <a:cubicBezTo>
                  <a:pt x="15095" y="1502"/>
                  <a:pt x="15092" y="1502"/>
                  <a:pt x="15089" y="1503"/>
                </a:cubicBezTo>
                <a:cubicBezTo>
                  <a:pt x="15079" y="1506"/>
                  <a:pt x="15073" y="1512"/>
                  <a:pt x="15069" y="1518"/>
                </a:cubicBezTo>
                <a:cubicBezTo>
                  <a:pt x="15064" y="1509"/>
                  <a:pt x="15053" y="1502"/>
                  <a:pt x="15041" y="1502"/>
                </a:cubicBezTo>
                <a:cubicBezTo>
                  <a:pt x="15040" y="1502"/>
                  <a:pt x="15040" y="1502"/>
                  <a:pt x="15040" y="1502"/>
                </a:cubicBezTo>
                <a:cubicBezTo>
                  <a:pt x="14991" y="1502"/>
                  <a:pt x="14992" y="1571"/>
                  <a:pt x="15037" y="1572"/>
                </a:cubicBezTo>
                <a:cubicBezTo>
                  <a:pt x="15049" y="1572"/>
                  <a:pt x="15058" y="1567"/>
                  <a:pt x="15065" y="1560"/>
                </a:cubicBezTo>
                <a:cubicBezTo>
                  <a:pt x="15074" y="1592"/>
                  <a:pt x="15101" y="1619"/>
                  <a:pt x="15135" y="1629"/>
                </a:cubicBezTo>
                <a:cubicBezTo>
                  <a:pt x="15139" y="1631"/>
                  <a:pt x="15143" y="1631"/>
                  <a:pt x="15147" y="1631"/>
                </a:cubicBezTo>
                <a:cubicBezTo>
                  <a:pt x="15181" y="1631"/>
                  <a:pt x="15193" y="1574"/>
                  <a:pt x="15154" y="1561"/>
                </a:cubicBezTo>
                <a:cubicBezTo>
                  <a:pt x="15138" y="1556"/>
                  <a:pt x="15133" y="1543"/>
                  <a:pt x="15132" y="1528"/>
                </a:cubicBezTo>
                <a:cubicBezTo>
                  <a:pt x="15130" y="1512"/>
                  <a:pt x="15113" y="1502"/>
                  <a:pt x="15098" y="1502"/>
                </a:cubicBezTo>
                <a:close/>
                <a:moveTo>
                  <a:pt x="16524" y="1519"/>
                </a:moveTo>
                <a:cubicBezTo>
                  <a:pt x="16506" y="1519"/>
                  <a:pt x="16488" y="1528"/>
                  <a:pt x="16478" y="1545"/>
                </a:cubicBezTo>
                <a:cubicBezTo>
                  <a:pt x="16463" y="1569"/>
                  <a:pt x="16472" y="1606"/>
                  <a:pt x="16498" y="1619"/>
                </a:cubicBezTo>
                <a:cubicBezTo>
                  <a:pt x="16508" y="1624"/>
                  <a:pt x="16518" y="1629"/>
                  <a:pt x="16528" y="1634"/>
                </a:cubicBezTo>
                <a:cubicBezTo>
                  <a:pt x="16537" y="1639"/>
                  <a:pt x="16546" y="1641"/>
                  <a:pt x="16555" y="1641"/>
                </a:cubicBezTo>
                <a:cubicBezTo>
                  <a:pt x="16573" y="1641"/>
                  <a:pt x="16591" y="1632"/>
                  <a:pt x="16602" y="1614"/>
                </a:cubicBezTo>
                <a:cubicBezTo>
                  <a:pt x="16615" y="1591"/>
                  <a:pt x="16608" y="1555"/>
                  <a:pt x="16582" y="1541"/>
                </a:cubicBezTo>
                <a:cubicBezTo>
                  <a:pt x="16571" y="1536"/>
                  <a:pt x="16562" y="1531"/>
                  <a:pt x="16551" y="1525"/>
                </a:cubicBezTo>
                <a:cubicBezTo>
                  <a:pt x="16543" y="1521"/>
                  <a:pt x="16533" y="1519"/>
                  <a:pt x="16524" y="1519"/>
                </a:cubicBezTo>
                <a:close/>
                <a:moveTo>
                  <a:pt x="19304" y="1622"/>
                </a:moveTo>
                <a:cubicBezTo>
                  <a:pt x="19280" y="1622"/>
                  <a:pt x="19280" y="1656"/>
                  <a:pt x="19304" y="1656"/>
                </a:cubicBezTo>
                <a:cubicBezTo>
                  <a:pt x="19327" y="1656"/>
                  <a:pt x="19327" y="1622"/>
                  <a:pt x="19304" y="1622"/>
                </a:cubicBezTo>
                <a:close/>
                <a:moveTo>
                  <a:pt x="3535" y="1596"/>
                </a:moveTo>
                <a:cubicBezTo>
                  <a:pt x="3521" y="1596"/>
                  <a:pt x="3508" y="1614"/>
                  <a:pt x="3522" y="1625"/>
                </a:cubicBezTo>
                <a:cubicBezTo>
                  <a:pt x="3529" y="1632"/>
                  <a:pt x="3529" y="1637"/>
                  <a:pt x="3520" y="1644"/>
                </a:cubicBezTo>
                <a:cubicBezTo>
                  <a:pt x="3506" y="1655"/>
                  <a:pt x="3519" y="1672"/>
                  <a:pt x="3534" y="1672"/>
                </a:cubicBezTo>
                <a:cubicBezTo>
                  <a:pt x="3538" y="1672"/>
                  <a:pt x="3542" y="1671"/>
                  <a:pt x="3545" y="1669"/>
                </a:cubicBezTo>
                <a:cubicBezTo>
                  <a:pt x="3566" y="1651"/>
                  <a:pt x="3566" y="1619"/>
                  <a:pt x="3546" y="1601"/>
                </a:cubicBezTo>
                <a:cubicBezTo>
                  <a:pt x="3543" y="1597"/>
                  <a:pt x="3539" y="1596"/>
                  <a:pt x="3535" y="1596"/>
                </a:cubicBezTo>
                <a:close/>
                <a:moveTo>
                  <a:pt x="15654" y="1592"/>
                </a:moveTo>
                <a:cubicBezTo>
                  <a:pt x="15627" y="1592"/>
                  <a:pt x="15603" y="1629"/>
                  <a:pt x="15628" y="1653"/>
                </a:cubicBezTo>
                <a:lnTo>
                  <a:pt x="15644" y="1669"/>
                </a:lnTo>
                <a:cubicBezTo>
                  <a:pt x="15651" y="1676"/>
                  <a:pt x="15659" y="1679"/>
                  <a:pt x="15667" y="1679"/>
                </a:cubicBezTo>
                <a:cubicBezTo>
                  <a:pt x="15694" y="1679"/>
                  <a:pt x="15719" y="1644"/>
                  <a:pt x="15693" y="1619"/>
                </a:cubicBezTo>
                <a:lnTo>
                  <a:pt x="15678" y="1603"/>
                </a:lnTo>
                <a:cubicBezTo>
                  <a:pt x="15670" y="1596"/>
                  <a:pt x="15662" y="1592"/>
                  <a:pt x="15654" y="1592"/>
                </a:cubicBezTo>
                <a:close/>
                <a:moveTo>
                  <a:pt x="6059" y="1613"/>
                </a:moveTo>
                <a:cubicBezTo>
                  <a:pt x="6012" y="1613"/>
                  <a:pt x="6012" y="1685"/>
                  <a:pt x="6059" y="1685"/>
                </a:cubicBezTo>
                <a:cubicBezTo>
                  <a:pt x="6105" y="1685"/>
                  <a:pt x="6105" y="1613"/>
                  <a:pt x="6059" y="1613"/>
                </a:cubicBezTo>
                <a:close/>
                <a:moveTo>
                  <a:pt x="13759" y="1545"/>
                </a:moveTo>
                <a:cubicBezTo>
                  <a:pt x="13753" y="1545"/>
                  <a:pt x="13747" y="1546"/>
                  <a:pt x="13742" y="1549"/>
                </a:cubicBezTo>
                <a:cubicBezTo>
                  <a:pt x="13723" y="1560"/>
                  <a:pt x="13721" y="1581"/>
                  <a:pt x="13728" y="1598"/>
                </a:cubicBezTo>
                <a:cubicBezTo>
                  <a:pt x="13738" y="1623"/>
                  <a:pt x="13749" y="1648"/>
                  <a:pt x="13760" y="1672"/>
                </a:cubicBezTo>
                <a:cubicBezTo>
                  <a:pt x="13766" y="1684"/>
                  <a:pt x="13779" y="1689"/>
                  <a:pt x="13792" y="1689"/>
                </a:cubicBezTo>
                <a:cubicBezTo>
                  <a:pt x="13798" y="1689"/>
                  <a:pt x="13804" y="1688"/>
                  <a:pt x="13809" y="1686"/>
                </a:cubicBezTo>
                <a:cubicBezTo>
                  <a:pt x="13827" y="1675"/>
                  <a:pt x="13831" y="1654"/>
                  <a:pt x="13822" y="1637"/>
                </a:cubicBezTo>
                <a:cubicBezTo>
                  <a:pt x="13812" y="1612"/>
                  <a:pt x="13801" y="1587"/>
                  <a:pt x="13790" y="1562"/>
                </a:cubicBezTo>
                <a:cubicBezTo>
                  <a:pt x="13784" y="1550"/>
                  <a:pt x="13772" y="1545"/>
                  <a:pt x="13759" y="1545"/>
                </a:cubicBezTo>
                <a:close/>
                <a:moveTo>
                  <a:pt x="10307" y="1562"/>
                </a:moveTo>
                <a:cubicBezTo>
                  <a:pt x="10298" y="1562"/>
                  <a:pt x="10288" y="1565"/>
                  <a:pt x="10280" y="1569"/>
                </a:cubicBezTo>
                <a:cubicBezTo>
                  <a:pt x="10254" y="1585"/>
                  <a:pt x="10247" y="1616"/>
                  <a:pt x="10260" y="1643"/>
                </a:cubicBezTo>
                <a:cubicBezTo>
                  <a:pt x="10266" y="1653"/>
                  <a:pt x="10271" y="1661"/>
                  <a:pt x="10276" y="1672"/>
                </a:cubicBezTo>
                <a:cubicBezTo>
                  <a:pt x="10285" y="1690"/>
                  <a:pt x="10303" y="1699"/>
                  <a:pt x="10322" y="1699"/>
                </a:cubicBezTo>
                <a:cubicBezTo>
                  <a:pt x="10332" y="1699"/>
                  <a:pt x="10341" y="1696"/>
                  <a:pt x="10349" y="1692"/>
                </a:cubicBezTo>
                <a:cubicBezTo>
                  <a:pt x="10376" y="1676"/>
                  <a:pt x="10382" y="1645"/>
                  <a:pt x="10369" y="1619"/>
                </a:cubicBezTo>
                <a:cubicBezTo>
                  <a:pt x="10364" y="1608"/>
                  <a:pt x="10359" y="1599"/>
                  <a:pt x="10354" y="1588"/>
                </a:cubicBezTo>
                <a:cubicBezTo>
                  <a:pt x="10344" y="1571"/>
                  <a:pt x="10325" y="1562"/>
                  <a:pt x="10307" y="1562"/>
                </a:cubicBezTo>
                <a:close/>
                <a:moveTo>
                  <a:pt x="1804" y="1675"/>
                </a:moveTo>
                <a:cubicBezTo>
                  <a:pt x="1770" y="1675"/>
                  <a:pt x="1758" y="1733"/>
                  <a:pt x="1797" y="1745"/>
                </a:cubicBezTo>
                <a:cubicBezTo>
                  <a:pt x="1813" y="1751"/>
                  <a:pt x="1827" y="1756"/>
                  <a:pt x="1842" y="1761"/>
                </a:cubicBezTo>
                <a:cubicBezTo>
                  <a:pt x="1846" y="1762"/>
                  <a:pt x="1850" y="1763"/>
                  <a:pt x="1854" y="1763"/>
                </a:cubicBezTo>
                <a:cubicBezTo>
                  <a:pt x="1888" y="1763"/>
                  <a:pt x="1901" y="1706"/>
                  <a:pt x="1862" y="1693"/>
                </a:cubicBezTo>
                <a:cubicBezTo>
                  <a:pt x="1846" y="1688"/>
                  <a:pt x="1831" y="1682"/>
                  <a:pt x="1817" y="1677"/>
                </a:cubicBezTo>
                <a:cubicBezTo>
                  <a:pt x="1812" y="1676"/>
                  <a:pt x="1808" y="1675"/>
                  <a:pt x="1804" y="1675"/>
                </a:cubicBezTo>
                <a:close/>
                <a:moveTo>
                  <a:pt x="4497" y="1714"/>
                </a:moveTo>
                <a:cubicBezTo>
                  <a:pt x="4450" y="1714"/>
                  <a:pt x="4450" y="1785"/>
                  <a:pt x="4497" y="1785"/>
                </a:cubicBezTo>
                <a:cubicBezTo>
                  <a:pt x="4541" y="1785"/>
                  <a:pt x="4542" y="1714"/>
                  <a:pt x="4497" y="1714"/>
                </a:cubicBezTo>
                <a:close/>
                <a:moveTo>
                  <a:pt x="23422" y="1646"/>
                </a:moveTo>
                <a:cubicBezTo>
                  <a:pt x="23401" y="1646"/>
                  <a:pt x="23379" y="1663"/>
                  <a:pt x="23385" y="1690"/>
                </a:cubicBezTo>
                <a:lnTo>
                  <a:pt x="23400" y="1764"/>
                </a:lnTo>
                <a:cubicBezTo>
                  <a:pt x="23404" y="1782"/>
                  <a:pt x="23417" y="1789"/>
                  <a:pt x="23431" y="1789"/>
                </a:cubicBezTo>
                <a:cubicBezTo>
                  <a:pt x="23451" y="1789"/>
                  <a:pt x="23474" y="1772"/>
                  <a:pt x="23469" y="1745"/>
                </a:cubicBezTo>
                <a:cubicBezTo>
                  <a:pt x="23461" y="1721"/>
                  <a:pt x="23457" y="1696"/>
                  <a:pt x="23453" y="1671"/>
                </a:cubicBezTo>
                <a:cubicBezTo>
                  <a:pt x="23449" y="1653"/>
                  <a:pt x="23436" y="1646"/>
                  <a:pt x="23422" y="1646"/>
                </a:cubicBezTo>
                <a:close/>
                <a:moveTo>
                  <a:pt x="2436" y="1723"/>
                </a:moveTo>
                <a:cubicBezTo>
                  <a:pt x="2392" y="1723"/>
                  <a:pt x="2391" y="1795"/>
                  <a:pt x="2436" y="1795"/>
                </a:cubicBezTo>
                <a:cubicBezTo>
                  <a:pt x="2482" y="1795"/>
                  <a:pt x="2482" y="1723"/>
                  <a:pt x="2436" y="1723"/>
                </a:cubicBezTo>
                <a:close/>
                <a:moveTo>
                  <a:pt x="2722" y="1712"/>
                </a:moveTo>
                <a:cubicBezTo>
                  <a:pt x="2691" y="1712"/>
                  <a:pt x="2669" y="1759"/>
                  <a:pt x="2703" y="1777"/>
                </a:cubicBezTo>
                <a:cubicBezTo>
                  <a:pt x="2714" y="1782"/>
                  <a:pt x="2723" y="1787"/>
                  <a:pt x="2733" y="1792"/>
                </a:cubicBezTo>
                <a:cubicBezTo>
                  <a:pt x="2739" y="1795"/>
                  <a:pt x="2745" y="1797"/>
                  <a:pt x="2751" y="1797"/>
                </a:cubicBezTo>
                <a:cubicBezTo>
                  <a:pt x="2783" y="1797"/>
                  <a:pt x="2805" y="1750"/>
                  <a:pt x="2769" y="1732"/>
                </a:cubicBezTo>
                <a:cubicBezTo>
                  <a:pt x="2759" y="1726"/>
                  <a:pt x="2749" y="1721"/>
                  <a:pt x="2739" y="1716"/>
                </a:cubicBezTo>
                <a:cubicBezTo>
                  <a:pt x="2733" y="1713"/>
                  <a:pt x="2728" y="1712"/>
                  <a:pt x="2722" y="1712"/>
                </a:cubicBezTo>
                <a:close/>
                <a:moveTo>
                  <a:pt x="3870" y="1712"/>
                </a:moveTo>
                <a:cubicBezTo>
                  <a:pt x="3865" y="1712"/>
                  <a:pt x="3860" y="1713"/>
                  <a:pt x="3855" y="1714"/>
                </a:cubicBezTo>
                <a:cubicBezTo>
                  <a:pt x="3816" y="1723"/>
                  <a:pt x="3827" y="1782"/>
                  <a:pt x="3865" y="1784"/>
                </a:cubicBezTo>
                <a:cubicBezTo>
                  <a:pt x="3871" y="1794"/>
                  <a:pt x="3883" y="1799"/>
                  <a:pt x="3894" y="1799"/>
                </a:cubicBezTo>
                <a:cubicBezTo>
                  <a:pt x="3900" y="1799"/>
                  <a:pt x="3907" y="1798"/>
                  <a:pt x="3912" y="1795"/>
                </a:cubicBezTo>
                <a:cubicBezTo>
                  <a:pt x="3931" y="1784"/>
                  <a:pt x="3933" y="1763"/>
                  <a:pt x="3926" y="1745"/>
                </a:cubicBezTo>
                <a:cubicBezTo>
                  <a:pt x="3915" y="1723"/>
                  <a:pt x="3892" y="1712"/>
                  <a:pt x="3870" y="1712"/>
                </a:cubicBezTo>
                <a:close/>
                <a:moveTo>
                  <a:pt x="13042" y="1674"/>
                </a:moveTo>
                <a:cubicBezTo>
                  <a:pt x="13024" y="1674"/>
                  <a:pt x="13005" y="1684"/>
                  <a:pt x="12995" y="1701"/>
                </a:cubicBezTo>
                <a:cubicBezTo>
                  <a:pt x="12979" y="1727"/>
                  <a:pt x="12989" y="1759"/>
                  <a:pt x="13015" y="1775"/>
                </a:cubicBezTo>
                <a:cubicBezTo>
                  <a:pt x="13030" y="1785"/>
                  <a:pt x="13045" y="1795"/>
                  <a:pt x="13059" y="1805"/>
                </a:cubicBezTo>
                <a:cubicBezTo>
                  <a:pt x="13066" y="1810"/>
                  <a:pt x="13075" y="1812"/>
                  <a:pt x="13084" y="1812"/>
                </a:cubicBezTo>
                <a:cubicBezTo>
                  <a:pt x="13103" y="1812"/>
                  <a:pt x="13123" y="1802"/>
                  <a:pt x="13132" y="1785"/>
                </a:cubicBezTo>
                <a:cubicBezTo>
                  <a:pt x="13147" y="1759"/>
                  <a:pt x="13136" y="1727"/>
                  <a:pt x="13113" y="1712"/>
                </a:cubicBezTo>
                <a:cubicBezTo>
                  <a:pt x="13097" y="1701"/>
                  <a:pt x="13083" y="1692"/>
                  <a:pt x="13068" y="1681"/>
                </a:cubicBezTo>
                <a:cubicBezTo>
                  <a:pt x="13060" y="1676"/>
                  <a:pt x="13051" y="1674"/>
                  <a:pt x="13042" y="1674"/>
                </a:cubicBezTo>
                <a:close/>
                <a:moveTo>
                  <a:pt x="6525" y="1720"/>
                </a:moveTo>
                <a:cubicBezTo>
                  <a:pt x="6507" y="1720"/>
                  <a:pt x="6489" y="1732"/>
                  <a:pt x="6489" y="1755"/>
                </a:cubicBezTo>
                <a:lnTo>
                  <a:pt x="6489" y="1785"/>
                </a:lnTo>
                <a:cubicBezTo>
                  <a:pt x="6489" y="1808"/>
                  <a:pt x="6506" y="1820"/>
                  <a:pt x="6524" y="1820"/>
                </a:cubicBezTo>
                <a:cubicBezTo>
                  <a:pt x="6541" y="1820"/>
                  <a:pt x="6559" y="1808"/>
                  <a:pt x="6560" y="1785"/>
                </a:cubicBezTo>
                <a:lnTo>
                  <a:pt x="6560" y="1755"/>
                </a:lnTo>
                <a:cubicBezTo>
                  <a:pt x="6560" y="1732"/>
                  <a:pt x="6543" y="1720"/>
                  <a:pt x="6525" y="1720"/>
                </a:cubicBezTo>
                <a:close/>
                <a:moveTo>
                  <a:pt x="17021" y="1714"/>
                </a:moveTo>
                <a:cubicBezTo>
                  <a:pt x="16980" y="1714"/>
                  <a:pt x="16944" y="1767"/>
                  <a:pt x="16981" y="1805"/>
                </a:cubicBezTo>
                <a:cubicBezTo>
                  <a:pt x="16987" y="1810"/>
                  <a:pt x="16991" y="1815"/>
                  <a:pt x="16996" y="1821"/>
                </a:cubicBezTo>
                <a:cubicBezTo>
                  <a:pt x="17007" y="1832"/>
                  <a:pt x="17020" y="1836"/>
                  <a:pt x="17032" y="1836"/>
                </a:cubicBezTo>
                <a:cubicBezTo>
                  <a:pt x="17073" y="1836"/>
                  <a:pt x="17110" y="1783"/>
                  <a:pt x="17073" y="1745"/>
                </a:cubicBezTo>
                <a:lnTo>
                  <a:pt x="17057" y="1730"/>
                </a:lnTo>
                <a:cubicBezTo>
                  <a:pt x="17046" y="1719"/>
                  <a:pt x="17033" y="1714"/>
                  <a:pt x="17021" y="1714"/>
                </a:cubicBezTo>
                <a:close/>
                <a:moveTo>
                  <a:pt x="19438" y="1770"/>
                </a:moveTo>
                <a:cubicBezTo>
                  <a:pt x="19426" y="1770"/>
                  <a:pt x="19414" y="1783"/>
                  <a:pt x="19422" y="1798"/>
                </a:cubicBezTo>
                <a:cubicBezTo>
                  <a:pt x="19428" y="1808"/>
                  <a:pt x="19433" y="1818"/>
                  <a:pt x="19437" y="1828"/>
                </a:cubicBezTo>
                <a:cubicBezTo>
                  <a:pt x="19441" y="1835"/>
                  <a:pt x="19446" y="1837"/>
                  <a:pt x="19451" y="1837"/>
                </a:cubicBezTo>
                <a:cubicBezTo>
                  <a:pt x="19463" y="1837"/>
                  <a:pt x="19475" y="1825"/>
                  <a:pt x="19468" y="1810"/>
                </a:cubicBezTo>
                <a:cubicBezTo>
                  <a:pt x="19463" y="1800"/>
                  <a:pt x="19457" y="1790"/>
                  <a:pt x="19452" y="1780"/>
                </a:cubicBezTo>
                <a:cubicBezTo>
                  <a:pt x="19449" y="1773"/>
                  <a:pt x="19443" y="1770"/>
                  <a:pt x="19438" y="1770"/>
                </a:cubicBezTo>
                <a:close/>
                <a:moveTo>
                  <a:pt x="18929" y="1721"/>
                </a:moveTo>
                <a:cubicBezTo>
                  <a:pt x="18920" y="1721"/>
                  <a:pt x="18911" y="1723"/>
                  <a:pt x="18902" y="1727"/>
                </a:cubicBezTo>
                <a:cubicBezTo>
                  <a:pt x="18892" y="1733"/>
                  <a:pt x="18882" y="1738"/>
                  <a:pt x="18872" y="1743"/>
                </a:cubicBezTo>
                <a:cubicBezTo>
                  <a:pt x="18845" y="1756"/>
                  <a:pt x="18839" y="1791"/>
                  <a:pt x="18852" y="1817"/>
                </a:cubicBezTo>
                <a:cubicBezTo>
                  <a:pt x="18862" y="1834"/>
                  <a:pt x="18880" y="1843"/>
                  <a:pt x="18898" y="1843"/>
                </a:cubicBezTo>
                <a:cubicBezTo>
                  <a:pt x="18907" y="1843"/>
                  <a:pt x="18916" y="1841"/>
                  <a:pt x="18925" y="1836"/>
                </a:cubicBezTo>
                <a:cubicBezTo>
                  <a:pt x="18936" y="1831"/>
                  <a:pt x="18945" y="1826"/>
                  <a:pt x="18955" y="1821"/>
                </a:cubicBezTo>
                <a:cubicBezTo>
                  <a:pt x="18982" y="1807"/>
                  <a:pt x="18988" y="1771"/>
                  <a:pt x="18975" y="1747"/>
                </a:cubicBezTo>
                <a:cubicBezTo>
                  <a:pt x="18965" y="1730"/>
                  <a:pt x="18947" y="1721"/>
                  <a:pt x="18929" y="1721"/>
                </a:cubicBezTo>
                <a:close/>
                <a:moveTo>
                  <a:pt x="19965" y="1737"/>
                </a:moveTo>
                <a:cubicBezTo>
                  <a:pt x="19896" y="1737"/>
                  <a:pt x="19896" y="1844"/>
                  <a:pt x="19965" y="1844"/>
                </a:cubicBezTo>
                <a:lnTo>
                  <a:pt x="19996" y="1844"/>
                </a:lnTo>
                <a:cubicBezTo>
                  <a:pt x="20065" y="1844"/>
                  <a:pt x="20065" y="1737"/>
                  <a:pt x="19996" y="1737"/>
                </a:cubicBezTo>
                <a:close/>
                <a:moveTo>
                  <a:pt x="21978" y="1746"/>
                </a:moveTo>
                <a:cubicBezTo>
                  <a:pt x="21960" y="1746"/>
                  <a:pt x="21942" y="1758"/>
                  <a:pt x="21942" y="1781"/>
                </a:cubicBezTo>
                <a:lnTo>
                  <a:pt x="21942" y="1811"/>
                </a:lnTo>
                <a:cubicBezTo>
                  <a:pt x="21942" y="1834"/>
                  <a:pt x="21960" y="1846"/>
                  <a:pt x="21978" y="1846"/>
                </a:cubicBezTo>
                <a:cubicBezTo>
                  <a:pt x="21996" y="1846"/>
                  <a:pt x="22013" y="1834"/>
                  <a:pt x="22013" y="1811"/>
                </a:cubicBezTo>
                <a:lnTo>
                  <a:pt x="22013" y="1781"/>
                </a:lnTo>
                <a:cubicBezTo>
                  <a:pt x="22013" y="1758"/>
                  <a:pt x="21996" y="1746"/>
                  <a:pt x="21978" y="1746"/>
                </a:cubicBezTo>
                <a:close/>
                <a:moveTo>
                  <a:pt x="333" y="1779"/>
                </a:moveTo>
                <a:cubicBezTo>
                  <a:pt x="288" y="1779"/>
                  <a:pt x="287" y="1849"/>
                  <a:pt x="333" y="1849"/>
                </a:cubicBezTo>
                <a:cubicBezTo>
                  <a:pt x="380" y="1849"/>
                  <a:pt x="380" y="1779"/>
                  <a:pt x="333" y="1779"/>
                </a:cubicBezTo>
                <a:close/>
                <a:moveTo>
                  <a:pt x="14694" y="1710"/>
                </a:moveTo>
                <a:cubicBezTo>
                  <a:pt x="14670" y="1710"/>
                  <a:pt x="14649" y="1727"/>
                  <a:pt x="14641" y="1748"/>
                </a:cubicBezTo>
                <a:cubicBezTo>
                  <a:pt x="14636" y="1764"/>
                  <a:pt x="14631" y="1779"/>
                  <a:pt x="14627" y="1792"/>
                </a:cubicBezTo>
                <a:cubicBezTo>
                  <a:pt x="14617" y="1821"/>
                  <a:pt x="14637" y="1852"/>
                  <a:pt x="14663" y="1858"/>
                </a:cubicBezTo>
                <a:cubicBezTo>
                  <a:pt x="14668" y="1860"/>
                  <a:pt x="14672" y="1860"/>
                  <a:pt x="14676" y="1860"/>
                </a:cubicBezTo>
                <a:cubicBezTo>
                  <a:pt x="14700" y="1860"/>
                  <a:pt x="14720" y="1844"/>
                  <a:pt x="14728" y="1822"/>
                </a:cubicBezTo>
                <a:cubicBezTo>
                  <a:pt x="14734" y="1806"/>
                  <a:pt x="14739" y="1791"/>
                  <a:pt x="14744" y="1777"/>
                </a:cubicBezTo>
                <a:cubicBezTo>
                  <a:pt x="14754" y="1749"/>
                  <a:pt x="14734" y="1718"/>
                  <a:pt x="14707" y="1712"/>
                </a:cubicBezTo>
                <a:cubicBezTo>
                  <a:pt x="14703" y="1710"/>
                  <a:pt x="14698" y="1710"/>
                  <a:pt x="14694" y="1710"/>
                </a:cubicBezTo>
                <a:close/>
                <a:moveTo>
                  <a:pt x="11177" y="1778"/>
                </a:moveTo>
                <a:cubicBezTo>
                  <a:pt x="11159" y="1778"/>
                  <a:pt x="11141" y="1789"/>
                  <a:pt x="11141" y="1812"/>
                </a:cubicBezTo>
                <a:lnTo>
                  <a:pt x="11141" y="1828"/>
                </a:lnTo>
                <a:cubicBezTo>
                  <a:pt x="11141" y="1851"/>
                  <a:pt x="11159" y="1863"/>
                  <a:pt x="11177" y="1863"/>
                </a:cubicBezTo>
                <a:cubicBezTo>
                  <a:pt x="11195" y="1863"/>
                  <a:pt x="11213" y="1851"/>
                  <a:pt x="11213" y="1828"/>
                </a:cubicBezTo>
                <a:lnTo>
                  <a:pt x="11213" y="1812"/>
                </a:lnTo>
                <a:cubicBezTo>
                  <a:pt x="11213" y="1789"/>
                  <a:pt x="11195" y="1778"/>
                  <a:pt x="11177" y="1778"/>
                </a:cubicBezTo>
                <a:close/>
                <a:moveTo>
                  <a:pt x="16494" y="1792"/>
                </a:moveTo>
                <a:cubicBezTo>
                  <a:pt x="16451" y="1792"/>
                  <a:pt x="16450" y="1864"/>
                  <a:pt x="16495" y="1864"/>
                </a:cubicBezTo>
                <a:lnTo>
                  <a:pt x="16525" y="1864"/>
                </a:lnTo>
                <a:cubicBezTo>
                  <a:pt x="16571" y="1864"/>
                  <a:pt x="16571" y="1792"/>
                  <a:pt x="16525" y="1792"/>
                </a:cubicBezTo>
                <a:lnTo>
                  <a:pt x="16495" y="1792"/>
                </a:lnTo>
                <a:cubicBezTo>
                  <a:pt x="16494" y="1792"/>
                  <a:pt x="16494" y="1792"/>
                  <a:pt x="16494" y="1792"/>
                </a:cubicBezTo>
                <a:close/>
                <a:moveTo>
                  <a:pt x="11919" y="1786"/>
                </a:moveTo>
                <a:cubicBezTo>
                  <a:pt x="11896" y="1786"/>
                  <a:pt x="11873" y="1792"/>
                  <a:pt x="11852" y="1802"/>
                </a:cubicBezTo>
                <a:cubicBezTo>
                  <a:pt x="11816" y="1819"/>
                  <a:pt x="11838" y="1868"/>
                  <a:pt x="11871" y="1868"/>
                </a:cubicBezTo>
                <a:cubicBezTo>
                  <a:pt x="11876" y="1868"/>
                  <a:pt x="11881" y="1866"/>
                  <a:pt x="11886" y="1864"/>
                </a:cubicBezTo>
                <a:cubicBezTo>
                  <a:pt x="11896" y="1859"/>
                  <a:pt x="11905" y="1857"/>
                  <a:pt x="11915" y="1857"/>
                </a:cubicBezTo>
                <a:cubicBezTo>
                  <a:pt x="11926" y="1857"/>
                  <a:pt x="11937" y="1860"/>
                  <a:pt x="11948" y="1865"/>
                </a:cubicBezTo>
                <a:cubicBezTo>
                  <a:pt x="11951" y="1866"/>
                  <a:pt x="11954" y="1866"/>
                  <a:pt x="11957" y="1866"/>
                </a:cubicBezTo>
                <a:cubicBezTo>
                  <a:pt x="11973" y="1866"/>
                  <a:pt x="11989" y="1853"/>
                  <a:pt x="11993" y="1840"/>
                </a:cubicBezTo>
                <a:cubicBezTo>
                  <a:pt x="11999" y="1819"/>
                  <a:pt x="11987" y="1803"/>
                  <a:pt x="11968" y="1796"/>
                </a:cubicBezTo>
                <a:cubicBezTo>
                  <a:pt x="11952" y="1789"/>
                  <a:pt x="11935" y="1786"/>
                  <a:pt x="11919" y="1786"/>
                </a:cubicBezTo>
                <a:close/>
                <a:moveTo>
                  <a:pt x="21827" y="1806"/>
                </a:moveTo>
                <a:cubicBezTo>
                  <a:pt x="21810" y="1806"/>
                  <a:pt x="21792" y="1817"/>
                  <a:pt x="21792" y="1840"/>
                </a:cubicBezTo>
                <a:lnTo>
                  <a:pt x="21792" y="1855"/>
                </a:lnTo>
                <a:cubicBezTo>
                  <a:pt x="21792" y="1878"/>
                  <a:pt x="21810" y="1890"/>
                  <a:pt x="21827" y="1890"/>
                </a:cubicBezTo>
                <a:cubicBezTo>
                  <a:pt x="21845" y="1890"/>
                  <a:pt x="21863" y="1878"/>
                  <a:pt x="21863" y="1855"/>
                </a:cubicBezTo>
                <a:lnTo>
                  <a:pt x="21863" y="1840"/>
                </a:lnTo>
                <a:cubicBezTo>
                  <a:pt x="21863" y="1817"/>
                  <a:pt x="21845" y="1806"/>
                  <a:pt x="21827" y="1806"/>
                </a:cubicBezTo>
                <a:close/>
                <a:moveTo>
                  <a:pt x="24624" y="1829"/>
                </a:moveTo>
                <a:cubicBezTo>
                  <a:pt x="24579" y="1829"/>
                  <a:pt x="24579" y="1900"/>
                  <a:pt x="24624" y="1900"/>
                </a:cubicBezTo>
                <a:lnTo>
                  <a:pt x="24640" y="1900"/>
                </a:lnTo>
                <a:cubicBezTo>
                  <a:pt x="24686" y="1900"/>
                  <a:pt x="24686" y="1829"/>
                  <a:pt x="24640" y="1829"/>
                </a:cubicBezTo>
                <a:close/>
                <a:moveTo>
                  <a:pt x="20990" y="1770"/>
                </a:moveTo>
                <a:cubicBezTo>
                  <a:pt x="20954" y="1770"/>
                  <a:pt x="20917" y="1809"/>
                  <a:pt x="20940" y="1850"/>
                </a:cubicBezTo>
                <a:cubicBezTo>
                  <a:pt x="20960" y="1886"/>
                  <a:pt x="20991" y="1902"/>
                  <a:pt x="21030" y="1907"/>
                </a:cubicBezTo>
                <a:cubicBezTo>
                  <a:pt x="21032" y="1907"/>
                  <a:pt x="21033" y="1907"/>
                  <a:pt x="21035" y="1907"/>
                </a:cubicBezTo>
                <a:cubicBezTo>
                  <a:pt x="21062" y="1907"/>
                  <a:pt x="21083" y="1879"/>
                  <a:pt x="21083" y="1853"/>
                </a:cubicBezTo>
                <a:cubicBezTo>
                  <a:pt x="21083" y="1823"/>
                  <a:pt x="21061" y="1805"/>
                  <a:pt x="21034" y="1799"/>
                </a:cubicBezTo>
                <a:cubicBezTo>
                  <a:pt x="21033" y="1798"/>
                  <a:pt x="21033" y="1797"/>
                  <a:pt x="21031" y="1796"/>
                </a:cubicBezTo>
                <a:cubicBezTo>
                  <a:pt x="21021" y="1777"/>
                  <a:pt x="21005" y="1770"/>
                  <a:pt x="20990" y="1770"/>
                </a:cubicBezTo>
                <a:close/>
                <a:moveTo>
                  <a:pt x="20595" y="1847"/>
                </a:moveTo>
                <a:cubicBezTo>
                  <a:pt x="20549" y="1847"/>
                  <a:pt x="20549" y="1917"/>
                  <a:pt x="20595" y="1917"/>
                </a:cubicBezTo>
                <a:cubicBezTo>
                  <a:pt x="20595" y="1917"/>
                  <a:pt x="20596" y="1917"/>
                  <a:pt x="20596" y="1917"/>
                </a:cubicBezTo>
                <a:cubicBezTo>
                  <a:pt x="20641" y="1917"/>
                  <a:pt x="20641" y="1847"/>
                  <a:pt x="20595" y="1847"/>
                </a:cubicBezTo>
                <a:close/>
                <a:moveTo>
                  <a:pt x="9691" y="1820"/>
                </a:moveTo>
                <a:cubicBezTo>
                  <a:pt x="9673" y="1820"/>
                  <a:pt x="9654" y="1831"/>
                  <a:pt x="9654" y="1854"/>
                </a:cubicBezTo>
                <a:cubicBezTo>
                  <a:pt x="9652" y="1890"/>
                  <a:pt x="9675" y="1921"/>
                  <a:pt x="9710" y="1932"/>
                </a:cubicBezTo>
                <a:cubicBezTo>
                  <a:pt x="9714" y="1933"/>
                  <a:pt x="9718" y="1934"/>
                  <a:pt x="9722" y="1934"/>
                </a:cubicBezTo>
                <a:cubicBezTo>
                  <a:pt x="9757" y="1934"/>
                  <a:pt x="9769" y="1875"/>
                  <a:pt x="9730" y="1864"/>
                </a:cubicBezTo>
                <a:cubicBezTo>
                  <a:pt x="9723" y="1861"/>
                  <a:pt x="9725" y="1858"/>
                  <a:pt x="9725" y="1854"/>
                </a:cubicBezTo>
                <a:cubicBezTo>
                  <a:pt x="9726" y="1831"/>
                  <a:pt x="9709" y="1820"/>
                  <a:pt x="9691" y="1820"/>
                </a:cubicBezTo>
                <a:close/>
                <a:moveTo>
                  <a:pt x="18130" y="1873"/>
                </a:moveTo>
                <a:cubicBezTo>
                  <a:pt x="18125" y="1873"/>
                  <a:pt x="18120" y="1875"/>
                  <a:pt x="18116" y="1880"/>
                </a:cubicBezTo>
                <a:cubicBezTo>
                  <a:pt x="18103" y="1899"/>
                  <a:pt x="18086" y="1912"/>
                  <a:pt x="18066" y="1918"/>
                </a:cubicBezTo>
                <a:cubicBezTo>
                  <a:pt x="18047" y="1926"/>
                  <a:pt x="18053" y="1954"/>
                  <a:pt x="18070" y="1954"/>
                </a:cubicBezTo>
                <a:cubicBezTo>
                  <a:pt x="18072" y="1954"/>
                  <a:pt x="18073" y="1953"/>
                  <a:pt x="18075" y="1953"/>
                </a:cubicBezTo>
                <a:cubicBezTo>
                  <a:pt x="18105" y="1941"/>
                  <a:pt x="18127" y="1923"/>
                  <a:pt x="18147" y="1899"/>
                </a:cubicBezTo>
                <a:cubicBezTo>
                  <a:pt x="18156" y="1886"/>
                  <a:pt x="18143" y="1873"/>
                  <a:pt x="18130" y="1873"/>
                </a:cubicBezTo>
                <a:close/>
                <a:moveTo>
                  <a:pt x="8337" y="1890"/>
                </a:moveTo>
                <a:cubicBezTo>
                  <a:pt x="8291" y="1890"/>
                  <a:pt x="8291" y="1960"/>
                  <a:pt x="8337" y="1960"/>
                </a:cubicBezTo>
                <a:lnTo>
                  <a:pt x="8367" y="1960"/>
                </a:lnTo>
                <a:cubicBezTo>
                  <a:pt x="8368" y="1960"/>
                  <a:pt x="8369" y="1960"/>
                  <a:pt x="8369" y="1960"/>
                </a:cubicBezTo>
                <a:cubicBezTo>
                  <a:pt x="8413" y="1960"/>
                  <a:pt x="8414" y="1890"/>
                  <a:pt x="8367" y="1890"/>
                </a:cubicBezTo>
                <a:close/>
                <a:moveTo>
                  <a:pt x="2676" y="1906"/>
                </a:moveTo>
                <a:cubicBezTo>
                  <a:pt x="2632" y="1906"/>
                  <a:pt x="2632" y="1976"/>
                  <a:pt x="2677" y="1976"/>
                </a:cubicBezTo>
                <a:cubicBezTo>
                  <a:pt x="2723" y="1976"/>
                  <a:pt x="2723" y="1906"/>
                  <a:pt x="2677" y="1906"/>
                </a:cubicBezTo>
                <a:cubicBezTo>
                  <a:pt x="2677" y="1906"/>
                  <a:pt x="2676" y="1906"/>
                  <a:pt x="2676" y="1906"/>
                </a:cubicBezTo>
                <a:close/>
                <a:moveTo>
                  <a:pt x="15895" y="1896"/>
                </a:moveTo>
                <a:cubicBezTo>
                  <a:pt x="15877" y="1896"/>
                  <a:pt x="15859" y="1908"/>
                  <a:pt x="15859" y="1931"/>
                </a:cubicBezTo>
                <a:lnTo>
                  <a:pt x="15859" y="1946"/>
                </a:lnTo>
                <a:cubicBezTo>
                  <a:pt x="15859" y="1969"/>
                  <a:pt x="15876" y="1980"/>
                  <a:pt x="15894" y="1980"/>
                </a:cubicBezTo>
                <a:cubicBezTo>
                  <a:pt x="15911" y="1980"/>
                  <a:pt x="15929" y="1969"/>
                  <a:pt x="15929" y="1946"/>
                </a:cubicBezTo>
                <a:lnTo>
                  <a:pt x="15929" y="1931"/>
                </a:lnTo>
                <a:cubicBezTo>
                  <a:pt x="15930" y="1908"/>
                  <a:pt x="15912" y="1896"/>
                  <a:pt x="15895" y="1896"/>
                </a:cubicBezTo>
                <a:close/>
                <a:moveTo>
                  <a:pt x="5231" y="1912"/>
                </a:moveTo>
                <a:cubicBezTo>
                  <a:pt x="5185" y="1912"/>
                  <a:pt x="5185" y="1983"/>
                  <a:pt x="5231" y="1983"/>
                </a:cubicBezTo>
                <a:lnTo>
                  <a:pt x="5247" y="1983"/>
                </a:lnTo>
                <a:cubicBezTo>
                  <a:pt x="5293" y="1983"/>
                  <a:pt x="5293" y="1912"/>
                  <a:pt x="5247" y="1912"/>
                </a:cubicBezTo>
                <a:close/>
                <a:moveTo>
                  <a:pt x="8668" y="1921"/>
                </a:moveTo>
                <a:cubicBezTo>
                  <a:pt x="8622" y="1921"/>
                  <a:pt x="8622" y="1991"/>
                  <a:pt x="8668" y="1991"/>
                </a:cubicBezTo>
                <a:lnTo>
                  <a:pt x="8698" y="1991"/>
                </a:lnTo>
                <a:cubicBezTo>
                  <a:pt x="8745" y="1991"/>
                  <a:pt x="8745" y="1921"/>
                  <a:pt x="8698" y="1921"/>
                </a:cubicBezTo>
                <a:close/>
                <a:moveTo>
                  <a:pt x="5441" y="1928"/>
                </a:moveTo>
                <a:cubicBezTo>
                  <a:pt x="5395" y="1928"/>
                  <a:pt x="5395" y="1999"/>
                  <a:pt x="5441" y="1999"/>
                </a:cubicBezTo>
                <a:cubicBezTo>
                  <a:pt x="5488" y="1999"/>
                  <a:pt x="5488" y="1928"/>
                  <a:pt x="5441" y="1928"/>
                </a:cubicBezTo>
                <a:close/>
                <a:moveTo>
                  <a:pt x="7766" y="1933"/>
                </a:moveTo>
                <a:cubicBezTo>
                  <a:pt x="7720" y="1933"/>
                  <a:pt x="7720" y="2004"/>
                  <a:pt x="7766" y="2004"/>
                </a:cubicBezTo>
                <a:cubicBezTo>
                  <a:pt x="7812" y="2004"/>
                  <a:pt x="7812" y="1933"/>
                  <a:pt x="7766" y="1933"/>
                </a:cubicBezTo>
                <a:close/>
                <a:moveTo>
                  <a:pt x="2256" y="1855"/>
                </a:moveTo>
                <a:cubicBezTo>
                  <a:pt x="2210" y="1855"/>
                  <a:pt x="2180" y="1926"/>
                  <a:pt x="2230" y="1955"/>
                </a:cubicBezTo>
                <a:cubicBezTo>
                  <a:pt x="2255" y="1971"/>
                  <a:pt x="2279" y="1985"/>
                  <a:pt x="2304" y="2000"/>
                </a:cubicBezTo>
                <a:cubicBezTo>
                  <a:pt x="2313" y="2005"/>
                  <a:pt x="2322" y="2008"/>
                  <a:pt x="2330" y="2008"/>
                </a:cubicBezTo>
                <a:cubicBezTo>
                  <a:pt x="2377" y="2008"/>
                  <a:pt x="2408" y="1938"/>
                  <a:pt x="2359" y="1908"/>
                </a:cubicBezTo>
                <a:cubicBezTo>
                  <a:pt x="2334" y="1892"/>
                  <a:pt x="2309" y="1877"/>
                  <a:pt x="2284" y="1864"/>
                </a:cubicBezTo>
                <a:cubicBezTo>
                  <a:pt x="2274" y="1858"/>
                  <a:pt x="2265" y="1855"/>
                  <a:pt x="2256" y="1855"/>
                </a:cubicBezTo>
                <a:close/>
                <a:moveTo>
                  <a:pt x="7902" y="1964"/>
                </a:moveTo>
                <a:cubicBezTo>
                  <a:pt x="7856" y="1964"/>
                  <a:pt x="7856" y="2035"/>
                  <a:pt x="7902" y="2035"/>
                </a:cubicBezTo>
                <a:cubicBezTo>
                  <a:pt x="7946" y="2035"/>
                  <a:pt x="7948" y="1964"/>
                  <a:pt x="7902" y="1964"/>
                </a:cubicBezTo>
                <a:close/>
                <a:moveTo>
                  <a:pt x="19202" y="1855"/>
                </a:moveTo>
                <a:cubicBezTo>
                  <a:pt x="19162" y="1855"/>
                  <a:pt x="19124" y="1908"/>
                  <a:pt x="19161" y="1946"/>
                </a:cubicBezTo>
                <a:cubicBezTo>
                  <a:pt x="19186" y="1971"/>
                  <a:pt x="19211" y="1996"/>
                  <a:pt x="19234" y="2022"/>
                </a:cubicBezTo>
                <a:cubicBezTo>
                  <a:pt x="19245" y="2033"/>
                  <a:pt x="19257" y="2037"/>
                  <a:pt x="19269" y="2037"/>
                </a:cubicBezTo>
                <a:cubicBezTo>
                  <a:pt x="19310" y="2037"/>
                  <a:pt x="19347" y="1985"/>
                  <a:pt x="19311" y="1947"/>
                </a:cubicBezTo>
                <a:cubicBezTo>
                  <a:pt x="19285" y="1922"/>
                  <a:pt x="19262" y="1896"/>
                  <a:pt x="19237" y="1871"/>
                </a:cubicBezTo>
                <a:cubicBezTo>
                  <a:pt x="19227" y="1860"/>
                  <a:pt x="19214" y="1855"/>
                  <a:pt x="19202" y="1855"/>
                </a:cubicBezTo>
                <a:close/>
                <a:moveTo>
                  <a:pt x="4844" y="1955"/>
                </a:moveTo>
                <a:cubicBezTo>
                  <a:pt x="4821" y="1955"/>
                  <a:pt x="4797" y="1980"/>
                  <a:pt x="4811" y="2007"/>
                </a:cubicBezTo>
                <a:cubicBezTo>
                  <a:pt x="4816" y="2018"/>
                  <a:pt x="4821" y="2027"/>
                  <a:pt x="4827" y="2038"/>
                </a:cubicBezTo>
                <a:cubicBezTo>
                  <a:pt x="4833" y="2051"/>
                  <a:pt x="4844" y="2056"/>
                  <a:pt x="4854" y="2056"/>
                </a:cubicBezTo>
                <a:cubicBezTo>
                  <a:pt x="4878" y="2056"/>
                  <a:pt x="4902" y="2030"/>
                  <a:pt x="4887" y="2002"/>
                </a:cubicBezTo>
                <a:cubicBezTo>
                  <a:pt x="4882" y="1991"/>
                  <a:pt x="4877" y="1983"/>
                  <a:pt x="4872" y="1973"/>
                </a:cubicBezTo>
                <a:cubicBezTo>
                  <a:pt x="4865" y="1960"/>
                  <a:pt x="4855" y="1955"/>
                  <a:pt x="4844" y="1955"/>
                </a:cubicBezTo>
                <a:close/>
                <a:moveTo>
                  <a:pt x="12349" y="1995"/>
                </a:moveTo>
                <a:cubicBezTo>
                  <a:pt x="12335" y="1995"/>
                  <a:pt x="12323" y="2014"/>
                  <a:pt x="12336" y="2025"/>
                </a:cubicBezTo>
                <a:cubicBezTo>
                  <a:pt x="12342" y="2031"/>
                  <a:pt x="12341" y="2037"/>
                  <a:pt x="12335" y="2043"/>
                </a:cubicBezTo>
                <a:cubicBezTo>
                  <a:pt x="12320" y="2054"/>
                  <a:pt x="12333" y="2071"/>
                  <a:pt x="12348" y="2071"/>
                </a:cubicBezTo>
                <a:cubicBezTo>
                  <a:pt x="12352" y="2071"/>
                  <a:pt x="12356" y="2070"/>
                  <a:pt x="12360" y="2068"/>
                </a:cubicBezTo>
                <a:cubicBezTo>
                  <a:pt x="12381" y="2051"/>
                  <a:pt x="12381" y="2018"/>
                  <a:pt x="12361" y="2000"/>
                </a:cubicBezTo>
                <a:cubicBezTo>
                  <a:pt x="12357" y="1996"/>
                  <a:pt x="12353" y="1995"/>
                  <a:pt x="12349" y="1995"/>
                </a:cubicBezTo>
                <a:close/>
                <a:moveTo>
                  <a:pt x="22953" y="1944"/>
                </a:moveTo>
                <a:cubicBezTo>
                  <a:pt x="22932" y="1944"/>
                  <a:pt x="22911" y="1961"/>
                  <a:pt x="22919" y="1987"/>
                </a:cubicBezTo>
                <a:cubicBezTo>
                  <a:pt x="22924" y="2007"/>
                  <a:pt x="22929" y="2027"/>
                  <a:pt x="22934" y="2048"/>
                </a:cubicBezTo>
                <a:cubicBezTo>
                  <a:pt x="22938" y="2066"/>
                  <a:pt x="22952" y="2074"/>
                  <a:pt x="22966" y="2074"/>
                </a:cubicBezTo>
                <a:cubicBezTo>
                  <a:pt x="22987" y="2074"/>
                  <a:pt x="23009" y="2057"/>
                  <a:pt x="23002" y="2030"/>
                </a:cubicBezTo>
                <a:cubicBezTo>
                  <a:pt x="22997" y="2010"/>
                  <a:pt x="22991" y="1990"/>
                  <a:pt x="22987" y="1969"/>
                </a:cubicBezTo>
                <a:cubicBezTo>
                  <a:pt x="22982" y="1952"/>
                  <a:pt x="22968" y="1944"/>
                  <a:pt x="22953" y="1944"/>
                </a:cubicBezTo>
                <a:close/>
                <a:moveTo>
                  <a:pt x="16028" y="2033"/>
                </a:moveTo>
                <a:cubicBezTo>
                  <a:pt x="16011" y="2033"/>
                  <a:pt x="16000" y="2056"/>
                  <a:pt x="16018" y="2065"/>
                </a:cubicBezTo>
                <a:cubicBezTo>
                  <a:pt x="16028" y="2070"/>
                  <a:pt x="16038" y="2075"/>
                  <a:pt x="16048" y="2081"/>
                </a:cubicBezTo>
                <a:cubicBezTo>
                  <a:pt x="16051" y="2082"/>
                  <a:pt x="16054" y="2083"/>
                  <a:pt x="16057" y="2083"/>
                </a:cubicBezTo>
                <a:cubicBezTo>
                  <a:pt x="16073" y="2083"/>
                  <a:pt x="16083" y="2058"/>
                  <a:pt x="16067" y="2051"/>
                </a:cubicBezTo>
                <a:cubicBezTo>
                  <a:pt x="16057" y="2046"/>
                  <a:pt x="16047" y="2041"/>
                  <a:pt x="16037" y="2035"/>
                </a:cubicBezTo>
                <a:cubicBezTo>
                  <a:pt x="16034" y="2034"/>
                  <a:pt x="16031" y="2033"/>
                  <a:pt x="16028" y="2033"/>
                </a:cubicBezTo>
                <a:close/>
                <a:moveTo>
                  <a:pt x="14873" y="2012"/>
                </a:moveTo>
                <a:cubicBezTo>
                  <a:pt x="14827" y="2012"/>
                  <a:pt x="14827" y="2084"/>
                  <a:pt x="14873" y="2084"/>
                </a:cubicBezTo>
                <a:cubicBezTo>
                  <a:pt x="14918" y="2084"/>
                  <a:pt x="14918" y="2012"/>
                  <a:pt x="14873" y="2012"/>
                </a:cubicBezTo>
                <a:close/>
                <a:moveTo>
                  <a:pt x="4196" y="1936"/>
                </a:moveTo>
                <a:cubicBezTo>
                  <a:pt x="4155" y="1936"/>
                  <a:pt x="4120" y="1990"/>
                  <a:pt x="4156" y="2027"/>
                </a:cubicBezTo>
                <a:cubicBezTo>
                  <a:pt x="4180" y="2052"/>
                  <a:pt x="4205" y="2077"/>
                  <a:pt x="4230" y="2104"/>
                </a:cubicBezTo>
                <a:cubicBezTo>
                  <a:pt x="4241" y="2115"/>
                  <a:pt x="4254" y="2119"/>
                  <a:pt x="4266" y="2119"/>
                </a:cubicBezTo>
                <a:cubicBezTo>
                  <a:pt x="4307" y="2119"/>
                  <a:pt x="4344" y="2066"/>
                  <a:pt x="4306" y="2028"/>
                </a:cubicBezTo>
                <a:cubicBezTo>
                  <a:pt x="4282" y="2004"/>
                  <a:pt x="4257" y="1979"/>
                  <a:pt x="4232" y="1953"/>
                </a:cubicBezTo>
                <a:cubicBezTo>
                  <a:pt x="4220" y="1941"/>
                  <a:pt x="4208" y="1936"/>
                  <a:pt x="4196" y="1936"/>
                </a:cubicBezTo>
                <a:close/>
                <a:moveTo>
                  <a:pt x="15429" y="2012"/>
                </a:moveTo>
                <a:cubicBezTo>
                  <a:pt x="15416" y="2012"/>
                  <a:pt x="15403" y="2019"/>
                  <a:pt x="15397" y="2030"/>
                </a:cubicBezTo>
                <a:cubicBezTo>
                  <a:pt x="15386" y="2048"/>
                  <a:pt x="15394" y="2067"/>
                  <a:pt x="15409" y="2078"/>
                </a:cubicBezTo>
                <a:cubicBezTo>
                  <a:pt x="15429" y="2094"/>
                  <a:pt x="15449" y="2109"/>
                  <a:pt x="15470" y="2122"/>
                </a:cubicBezTo>
                <a:cubicBezTo>
                  <a:pt x="15475" y="2126"/>
                  <a:pt x="15481" y="2128"/>
                  <a:pt x="15486" y="2128"/>
                </a:cubicBezTo>
                <a:cubicBezTo>
                  <a:pt x="15499" y="2128"/>
                  <a:pt x="15512" y="2121"/>
                  <a:pt x="15518" y="2110"/>
                </a:cubicBezTo>
                <a:cubicBezTo>
                  <a:pt x="15529" y="2091"/>
                  <a:pt x="15520" y="2073"/>
                  <a:pt x="15505" y="2062"/>
                </a:cubicBezTo>
                <a:cubicBezTo>
                  <a:pt x="15485" y="2046"/>
                  <a:pt x="15466" y="2031"/>
                  <a:pt x="15445" y="2017"/>
                </a:cubicBezTo>
                <a:cubicBezTo>
                  <a:pt x="15440" y="2013"/>
                  <a:pt x="15435" y="2012"/>
                  <a:pt x="15429" y="2012"/>
                </a:cubicBezTo>
                <a:close/>
                <a:moveTo>
                  <a:pt x="1282" y="1989"/>
                </a:moveTo>
                <a:cubicBezTo>
                  <a:pt x="1241" y="1989"/>
                  <a:pt x="1205" y="2042"/>
                  <a:pt x="1242" y="2079"/>
                </a:cubicBezTo>
                <a:lnTo>
                  <a:pt x="1287" y="2125"/>
                </a:lnTo>
                <a:cubicBezTo>
                  <a:pt x="1298" y="2136"/>
                  <a:pt x="1310" y="2140"/>
                  <a:pt x="1322" y="2140"/>
                </a:cubicBezTo>
                <a:cubicBezTo>
                  <a:pt x="1363" y="2140"/>
                  <a:pt x="1400" y="2087"/>
                  <a:pt x="1362" y="2049"/>
                </a:cubicBezTo>
                <a:lnTo>
                  <a:pt x="1318" y="2005"/>
                </a:lnTo>
                <a:cubicBezTo>
                  <a:pt x="1307" y="1993"/>
                  <a:pt x="1294" y="1989"/>
                  <a:pt x="1282" y="1989"/>
                </a:cubicBezTo>
                <a:close/>
                <a:moveTo>
                  <a:pt x="10619" y="2075"/>
                </a:moveTo>
                <a:cubicBezTo>
                  <a:pt x="10583" y="2075"/>
                  <a:pt x="10573" y="2132"/>
                  <a:pt x="10611" y="2145"/>
                </a:cubicBezTo>
                <a:cubicBezTo>
                  <a:pt x="10627" y="2151"/>
                  <a:pt x="10642" y="2156"/>
                  <a:pt x="10656" y="2161"/>
                </a:cubicBezTo>
                <a:cubicBezTo>
                  <a:pt x="10660" y="2162"/>
                  <a:pt x="10664" y="2163"/>
                  <a:pt x="10667" y="2163"/>
                </a:cubicBezTo>
                <a:cubicBezTo>
                  <a:pt x="10702" y="2163"/>
                  <a:pt x="10715" y="2105"/>
                  <a:pt x="10675" y="2093"/>
                </a:cubicBezTo>
                <a:cubicBezTo>
                  <a:pt x="10660" y="2088"/>
                  <a:pt x="10646" y="2083"/>
                  <a:pt x="10631" y="2077"/>
                </a:cubicBezTo>
                <a:cubicBezTo>
                  <a:pt x="10627" y="2076"/>
                  <a:pt x="10622" y="2075"/>
                  <a:pt x="10619" y="2075"/>
                </a:cubicBezTo>
                <a:close/>
                <a:moveTo>
                  <a:pt x="15065" y="2086"/>
                </a:moveTo>
                <a:cubicBezTo>
                  <a:pt x="15057" y="2086"/>
                  <a:pt x="15049" y="2089"/>
                  <a:pt x="15042" y="2096"/>
                </a:cubicBezTo>
                <a:lnTo>
                  <a:pt x="15026" y="2112"/>
                </a:lnTo>
                <a:cubicBezTo>
                  <a:pt x="15001" y="2138"/>
                  <a:pt x="15025" y="2173"/>
                  <a:pt x="15052" y="2173"/>
                </a:cubicBezTo>
                <a:cubicBezTo>
                  <a:pt x="15060" y="2173"/>
                  <a:pt x="15068" y="2170"/>
                  <a:pt x="15075" y="2162"/>
                </a:cubicBezTo>
                <a:lnTo>
                  <a:pt x="15091" y="2147"/>
                </a:lnTo>
                <a:cubicBezTo>
                  <a:pt x="15117" y="2121"/>
                  <a:pt x="15092" y="2086"/>
                  <a:pt x="15065" y="2086"/>
                </a:cubicBezTo>
                <a:close/>
                <a:moveTo>
                  <a:pt x="21377" y="2056"/>
                </a:moveTo>
                <a:cubicBezTo>
                  <a:pt x="21337" y="2056"/>
                  <a:pt x="21301" y="2109"/>
                  <a:pt x="21338" y="2147"/>
                </a:cubicBezTo>
                <a:cubicBezTo>
                  <a:pt x="21343" y="2153"/>
                  <a:pt x="21348" y="2157"/>
                  <a:pt x="21353" y="2162"/>
                </a:cubicBezTo>
                <a:cubicBezTo>
                  <a:pt x="21364" y="2173"/>
                  <a:pt x="21377" y="2178"/>
                  <a:pt x="21389" y="2178"/>
                </a:cubicBezTo>
                <a:cubicBezTo>
                  <a:pt x="21430" y="2178"/>
                  <a:pt x="21467" y="2125"/>
                  <a:pt x="21429" y="2088"/>
                </a:cubicBezTo>
                <a:lnTo>
                  <a:pt x="21413" y="2072"/>
                </a:lnTo>
                <a:cubicBezTo>
                  <a:pt x="21402" y="2061"/>
                  <a:pt x="21390" y="2056"/>
                  <a:pt x="21377" y="2056"/>
                </a:cubicBezTo>
                <a:close/>
                <a:moveTo>
                  <a:pt x="13309" y="2114"/>
                </a:moveTo>
                <a:cubicBezTo>
                  <a:pt x="13263" y="2114"/>
                  <a:pt x="13263" y="2184"/>
                  <a:pt x="13309" y="2184"/>
                </a:cubicBezTo>
                <a:cubicBezTo>
                  <a:pt x="13355" y="2184"/>
                  <a:pt x="13355" y="2114"/>
                  <a:pt x="13309" y="2114"/>
                </a:cubicBezTo>
                <a:close/>
                <a:moveTo>
                  <a:pt x="23949" y="2084"/>
                </a:moveTo>
                <a:cubicBezTo>
                  <a:pt x="23943" y="2084"/>
                  <a:pt x="23937" y="2086"/>
                  <a:pt x="23931" y="2090"/>
                </a:cubicBezTo>
                <a:cubicBezTo>
                  <a:pt x="23916" y="2100"/>
                  <a:pt x="23900" y="2111"/>
                  <a:pt x="23885" y="2120"/>
                </a:cubicBezTo>
                <a:cubicBezTo>
                  <a:pt x="23855" y="2142"/>
                  <a:pt x="23874" y="2188"/>
                  <a:pt x="23903" y="2188"/>
                </a:cubicBezTo>
                <a:cubicBezTo>
                  <a:pt x="23909" y="2188"/>
                  <a:pt x="23915" y="2187"/>
                  <a:pt x="23921" y="2182"/>
                </a:cubicBezTo>
                <a:cubicBezTo>
                  <a:pt x="23936" y="2172"/>
                  <a:pt x="23951" y="2161"/>
                  <a:pt x="23966" y="2152"/>
                </a:cubicBezTo>
                <a:cubicBezTo>
                  <a:pt x="23997" y="2130"/>
                  <a:pt x="23978" y="2084"/>
                  <a:pt x="23949" y="2084"/>
                </a:cubicBezTo>
                <a:close/>
                <a:moveTo>
                  <a:pt x="11250" y="2122"/>
                </a:moveTo>
                <a:cubicBezTo>
                  <a:pt x="11206" y="2122"/>
                  <a:pt x="11206" y="2194"/>
                  <a:pt x="11250" y="2194"/>
                </a:cubicBezTo>
                <a:cubicBezTo>
                  <a:pt x="11297" y="2194"/>
                  <a:pt x="11297" y="2122"/>
                  <a:pt x="11250" y="2122"/>
                </a:cubicBezTo>
                <a:close/>
                <a:moveTo>
                  <a:pt x="11537" y="2111"/>
                </a:moveTo>
                <a:cubicBezTo>
                  <a:pt x="11505" y="2111"/>
                  <a:pt x="11483" y="2159"/>
                  <a:pt x="11519" y="2177"/>
                </a:cubicBezTo>
                <a:cubicBezTo>
                  <a:pt x="11529" y="2182"/>
                  <a:pt x="11538" y="2187"/>
                  <a:pt x="11549" y="2193"/>
                </a:cubicBezTo>
                <a:cubicBezTo>
                  <a:pt x="11554" y="2195"/>
                  <a:pt x="11559" y="2196"/>
                  <a:pt x="11564" y="2196"/>
                </a:cubicBezTo>
                <a:cubicBezTo>
                  <a:pt x="11597" y="2196"/>
                  <a:pt x="11620" y="2148"/>
                  <a:pt x="11585" y="2131"/>
                </a:cubicBezTo>
                <a:cubicBezTo>
                  <a:pt x="11574" y="2126"/>
                  <a:pt x="11565" y="2120"/>
                  <a:pt x="11554" y="2115"/>
                </a:cubicBezTo>
                <a:cubicBezTo>
                  <a:pt x="11548" y="2112"/>
                  <a:pt x="11543" y="2111"/>
                  <a:pt x="11537" y="2111"/>
                </a:cubicBezTo>
                <a:close/>
                <a:moveTo>
                  <a:pt x="12684" y="2113"/>
                </a:moveTo>
                <a:cubicBezTo>
                  <a:pt x="12679" y="2113"/>
                  <a:pt x="12674" y="2113"/>
                  <a:pt x="12669" y="2114"/>
                </a:cubicBezTo>
                <a:cubicBezTo>
                  <a:pt x="12628" y="2122"/>
                  <a:pt x="12640" y="2182"/>
                  <a:pt x="12678" y="2183"/>
                </a:cubicBezTo>
                <a:cubicBezTo>
                  <a:pt x="12684" y="2193"/>
                  <a:pt x="12696" y="2198"/>
                  <a:pt x="12708" y="2198"/>
                </a:cubicBezTo>
                <a:cubicBezTo>
                  <a:pt x="12714" y="2198"/>
                  <a:pt x="12721" y="2196"/>
                  <a:pt x="12725" y="2194"/>
                </a:cubicBezTo>
                <a:cubicBezTo>
                  <a:pt x="12743" y="2183"/>
                  <a:pt x="12746" y="2162"/>
                  <a:pt x="12738" y="2145"/>
                </a:cubicBezTo>
                <a:cubicBezTo>
                  <a:pt x="12729" y="2122"/>
                  <a:pt x="12707" y="2113"/>
                  <a:pt x="12684" y="2113"/>
                </a:cubicBezTo>
                <a:close/>
                <a:moveTo>
                  <a:pt x="1791" y="2113"/>
                </a:moveTo>
                <a:cubicBezTo>
                  <a:pt x="1773" y="2113"/>
                  <a:pt x="1755" y="2125"/>
                  <a:pt x="1755" y="2148"/>
                </a:cubicBezTo>
                <a:lnTo>
                  <a:pt x="1755" y="2178"/>
                </a:lnTo>
                <a:cubicBezTo>
                  <a:pt x="1754" y="2201"/>
                  <a:pt x="1772" y="2213"/>
                  <a:pt x="1790" y="2213"/>
                </a:cubicBezTo>
                <a:cubicBezTo>
                  <a:pt x="1808" y="2213"/>
                  <a:pt x="1826" y="2201"/>
                  <a:pt x="1826" y="2178"/>
                </a:cubicBezTo>
                <a:lnTo>
                  <a:pt x="1826" y="2148"/>
                </a:lnTo>
                <a:cubicBezTo>
                  <a:pt x="1826" y="2125"/>
                  <a:pt x="1808" y="2113"/>
                  <a:pt x="1791" y="2113"/>
                </a:cubicBezTo>
                <a:close/>
                <a:moveTo>
                  <a:pt x="15337" y="2120"/>
                </a:moveTo>
                <a:cubicBezTo>
                  <a:pt x="15320" y="2120"/>
                  <a:pt x="15301" y="2131"/>
                  <a:pt x="15301" y="2154"/>
                </a:cubicBezTo>
                <a:lnTo>
                  <a:pt x="15301" y="2184"/>
                </a:lnTo>
                <a:cubicBezTo>
                  <a:pt x="15301" y="2207"/>
                  <a:pt x="15319" y="2219"/>
                  <a:pt x="15337" y="2219"/>
                </a:cubicBezTo>
                <a:cubicBezTo>
                  <a:pt x="15355" y="2219"/>
                  <a:pt x="15373" y="2207"/>
                  <a:pt x="15373" y="2184"/>
                </a:cubicBezTo>
                <a:lnTo>
                  <a:pt x="15373" y="2154"/>
                </a:lnTo>
                <a:cubicBezTo>
                  <a:pt x="15373" y="2131"/>
                  <a:pt x="15355" y="2120"/>
                  <a:pt x="15337" y="2120"/>
                </a:cubicBezTo>
                <a:close/>
                <a:moveTo>
                  <a:pt x="18761" y="2173"/>
                </a:moveTo>
                <a:cubicBezTo>
                  <a:pt x="18715" y="2173"/>
                  <a:pt x="18715" y="2243"/>
                  <a:pt x="18761" y="2243"/>
                </a:cubicBezTo>
                <a:lnTo>
                  <a:pt x="18776" y="2243"/>
                </a:lnTo>
                <a:cubicBezTo>
                  <a:pt x="18822" y="2243"/>
                  <a:pt x="18822" y="2173"/>
                  <a:pt x="18776" y="2173"/>
                </a:cubicBezTo>
                <a:close/>
                <a:moveTo>
                  <a:pt x="8156" y="2175"/>
                </a:moveTo>
                <a:cubicBezTo>
                  <a:pt x="8111" y="2175"/>
                  <a:pt x="8111" y="2246"/>
                  <a:pt x="8156" y="2246"/>
                </a:cubicBezTo>
                <a:cubicBezTo>
                  <a:pt x="8202" y="2246"/>
                  <a:pt x="8202" y="2175"/>
                  <a:pt x="8156" y="2175"/>
                </a:cubicBezTo>
                <a:close/>
                <a:moveTo>
                  <a:pt x="9147" y="2178"/>
                </a:moveTo>
                <a:cubicBezTo>
                  <a:pt x="9102" y="2178"/>
                  <a:pt x="9102" y="2248"/>
                  <a:pt x="9147" y="2248"/>
                </a:cubicBezTo>
                <a:cubicBezTo>
                  <a:pt x="9193" y="2248"/>
                  <a:pt x="9193" y="2178"/>
                  <a:pt x="9147" y="2178"/>
                </a:cubicBezTo>
                <a:close/>
                <a:moveTo>
                  <a:pt x="6403" y="2185"/>
                </a:moveTo>
                <a:cubicBezTo>
                  <a:pt x="6357" y="2185"/>
                  <a:pt x="6357" y="2257"/>
                  <a:pt x="6403" y="2257"/>
                </a:cubicBezTo>
                <a:cubicBezTo>
                  <a:pt x="6448" y="2257"/>
                  <a:pt x="6448" y="2185"/>
                  <a:pt x="6403" y="2185"/>
                </a:cubicBezTo>
                <a:close/>
                <a:moveTo>
                  <a:pt x="22533" y="2199"/>
                </a:moveTo>
                <a:cubicBezTo>
                  <a:pt x="22515" y="2199"/>
                  <a:pt x="22497" y="2210"/>
                  <a:pt x="22497" y="2232"/>
                </a:cubicBezTo>
                <a:lnTo>
                  <a:pt x="22497" y="2248"/>
                </a:lnTo>
                <a:cubicBezTo>
                  <a:pt x="22497" y="2271"/>
                  <a:pt x="22515" y="2283"/>
                  <a:pt x="22533" y="2283"/>
                </a:cubicBezTo>
                <a:cubicBezTo>
                  <a:pt x="22551" y="2283"/>
                  <a:pt x="22569" y="2271"/>
                  <a:pt x="22569" y="2248"/>
                </a:cubicBezTo>
                <a:lnTo>
                  <a:pt x="22569" y="2232"/>
                </a:lnTo>
                <a:cubicBezTo>
                  <a:pt x="22569" y="2210"/>
                  <a:pt x="22551" y="2199"/>
                  <a:pt x="22533" y="2199"/>
                </a:cubicBezTo>
                <a:close/>
                <a:moveTo>
                  <a:pt x="360" y="2193"/>
                </a:moveTo>
                <a:cubicBezTo>
                  <a:pt x="326" y="2193"/>
                  <a:pt x="316" y="2252"/>
                  <a:pt x="353" y="2264"/>
                </a:cubicBezTo>
                <a:cubicBezTo>
                  <a:pt x="369" y="2271"/>
                  <a:pt x="383" y="2276"/>
                  <a:pt x="397" y="2282"/>
                </a:cubicBezTo>
                <a:cubicBezTo>
                  <a:pt x="402" y="2283"/>
                  <a:pt x="407" y="2284"/>
                  <a:pt x="411" y="2284"/>
                </a:cubicBezTo>
                <a:cubicBezTo>
                  <a:pt x="445" y="2284"/>
                  <a:pt x="456" y="2228"/>
                  <a:pt x="417" y="2214"/>
                </a:cubicBezTo>
                <a:cubicBezTo>
                  <a:pt x="403" y="2208"/>
                  <a:pt x="387" y="2203"/>
                  <a:pt x="372" y="2196"/>
                </a:cubicBezTo>
                <a:cubicBezTo>
                  <a:pt x="368" y="2194"/>
                  <a:pt x="364" y="2193"/>
                  <a:pt x="360" y="2193"/>
                </a:cubicBezTo>
                <a:close/>
                <a:moveTo>
                  <a:pt x="23600" y="2216"/>
                </a:moveTo>
                <a:cubicBezTo>
                  <a:pt x="23573" y="2216"/>
                  <a:pt x="23549" y="2251"/>
                  <a:pt x="23574" y="2276"/>
                </a:cubicBezTo>
                <a:lnTo>
                  <a:pt x="23590" y="2292"/>
                </a:lnTo>
                <a:cubicBezTo>
                  <a:pt x="23597" y="2299"/>
                  <a:pt x="23606" y="2303"/>
                  <a:pt x="23614" y="2303"/>
                </a:cubicBezTo>
                <a:cubicBezTo>
                  <a:pt x="23641" y="2303"/>
                  <a:pt x="23665" y="2266"/>
                  <a:pt x="23639" y="2242"/>
                </a:cubicBezTo>
                <a:lnTo>
                  <a:pt x="23624" y="2226"/>
                </a:lnTo>
                <a:cubicBezTo>
                  <a:pt x="23616" y="2219"/>
                  <a:pt x="23608" y="2216"/>
                  <a:pt x="23600" y="2216"/>
                </a:cubicBezTo>
                <a:close/>
                <a:moveTo>
                  <a:pt x="8367" y="2236"/>
                </a:moveTo>
                <a:cubicBezTo>
                  <a:pt x="8321" y="2236"/>
                  <a:pt x="8321" y="2306"/>
                  <a:pt x="8367" y="2306"/>
                </a:cubicBezTo>
                <a:cubicBezTo>
                  <a:pt x="8412" y="2306"/>
                  <a:pt x="8412" y="2236"/>
                  <a:pt x="8367" y="2236"/>
                </a:cubicBezTo>
                <a:close/>
                <a:moveTo>
                  <a:pt x="46" y="2243"/>
                </a:moveTo>
                <a:cubicBezTo>
                  <a:pt x="0" y="2243"/>
                  <a:pt x="0" y="2314"/>
                  <a:pt x="46" y="2314"/>
                </a:cubicBezTo>
                <a:lnTo>
                  <a:pt x="62" y="2314"/>
                </a:lnTo>
                <a:cubicBezTo>
                  <a:pt x="108" y="2314"/>
                  <a:pt x="108" y="2243"/>
                  <a:pt x="62" y="2243"/>
                </a:cubicBezTo>
                <a:close/>
                <a:moveTo>
                  <a:pt x="15786" y="2226"/>
                </a:moveTo>
                <a:cubicBezTo>
                  <a:pt x="15759" y="2226"/>
                  <a:pt x="15735" y="2261"/>
                  <a:pt x="15760" y="2287"/>
                </a:cubicBezTo>
                <a:cubicBezTo>
                  <a:pt x="15771" y="2297"/>
                  <a:pt x="15781" y="2306"/>
                  <a:pt x="15792" y="2315"/>
                </a:cubicBezTo>
                <a:cubicBezTo>
                  <a:pt x="15799" y="2322"/>
                  <a:pt x="15807" y="2325"/>
                  <a:pt x="15815" y="2325"/>
                </a:cubicBezTo>
                <a:cubicBezTo>
                  <a:pt x="15843" y="2325"/>
                  <a:pt x="15868" y="2290"/>
                  <a:pt x="15842" y="2266"/>
                </a:cubicBezTo>
                <a:cubicBezTo>
                  <a:pt x="15832" y="2255"/>
                  <a:pt x="15821" y="2246"/>
                  <a:pt x="15811" y="2237"/>
                </a:cubicBezTo>
                <a:cubicBezTo>
                  <a:pt x="15803" y="2229"/>
                  <a:pt x="15794" y="2226"/>
                  <a:pt x="15786" y="2226"/>
                </a:cubicBezTo>
                <a:close/>
                <a:moveTo>
                  <a:pt x="3757" y="2284"/>
                </a:moveTo>
                <a:cubicBezTo>
                  <a:pt x="3712" y="2284"/>
                  <a:pt x="3712" y="2355"/>
                  <a:pt x="3758" y="2355"/>
                </a:cubicBezTo>
                <a:cubicBezTo>
                  <a:pt x="3803" y="2355"/>
                  <a:pt x="3803" y="2284"/>
                  <a:pt x="3758" y="2284"/>
                </a:cubicBezTo>
                <a:cubicBezTo>
                  <a:pt x="3758" y="2284"/>
                  <a:pt x="3757" y="2284"/>
                  <a:pt x="3757" y="2284"/>
                </a:cubicBezTo>
                <a:close/>
                <a:moveTo>
                  <a:pt x="5833" y="2275"/>
                </a:moveTo>
                <a:cubicBezTo>
                  <a:pt x="5823" y="2275"/>
                  <a:pt x="5814" y="2278"/>
                  <a:pt x="5807" y="2285"/>
                </a:cubicBezTo>
                <a:cubicBezTo>
                  <a:pt x="5802" y="2290"/>
                  <a:pt x="5796" y="2291"/>
                  <a:pt x="5790" y="2291"/>
                </a:cubicBezTo>
                <a:cubicBezTo>
                  <a:pt x="5787" y="2291"/>
                  <a:pt x="5784" y="2291"/>
                  <a:pt x="5781" y="2290"/>
                </a:cubicBezTo>
                <a:cubicBezTo>
                  <a:pt x="5778" y="2289"/>
                  <a:pt x="5775" y="2289"/>
                  <a:pt x="5772" y="2289"/>
                </a:cubicBezTo>
                <a:cubicBezTo>
                  <a:pt x="5734" y="2289"/>
                  <a:pt x="5720" y="2350"/>
                  <a:pt x="5761" y="2358"/>
                </a:cubicBezTo>
                <a:cubicBezTo>
                  <a:pt x="5770" y="2360"/>
                  <a:pt x="5778" y="2361"/>
                  <a:pt x="5786" y="2361"/>
                </a:cubicBezTo>
                <a:cubicBezTo>
                  <a:pt x="5812" y="2361"/>
                  <a:pt x="5836" y="2352"/>
                  <a:pt x="5856" y="2335"/>
                </a:cubicBezTo>
                <a:cubicBezTo>
                  <a:pt x="5871" y="2324"/>
                  <a:pt x="5870" y="2297"/>
                  <a:pt x="5856" y="2285"/>
                </a:cubicBezTo>
                <a:cubicBezTo>
                  <a:pt x="5850" y="2278"/>
                  <a:pt x="5841" y="2275"/>
                  <a:pt x="5833" y="2275"/>
                </a:cubicBezTo>
                <a:close/>
                <a:moveTo>
                  <a:pt x="7092" y="2248"/>
                </a:moveTo>
                <a:cubicBezTo>
                  <a:pt x="7084" y="2248"/>
                  <a:pt x="7076" y="2251"/>
                  <a:pt x="7068" y="2259"/>
                </a:cubicBezTo>
                <a:lnTo>
                  <a:pt x="7023" y="2304"/>
                </a:lnTo>
                <a:cubicBezTo>
                  <a:pt x="6998" y="2328"/>
                  <a:pt x="7022" y="2364"/>
                  <a:pt x="7049" y="2364"/>
                </a:cubicBezTo>
                <a:cubicBezTo>
                  <a:pt x="7057" y="2364"/>
                  <a:pt x="7066" y="2361"/>
                  <a:pt x="7074" y="2353"/>
                </a:cubicBezTo>
                <a:lnTo>
                  <a:pt x="7118" y="2309"/>
                </a:lnTo>
                <a:cubicBezTo>
                  <a:pt x="7143" y="2284"/>
                  <a:pt x="7118" y="2248"/>
                  <a:pt x="7092" y="2248"/>
                </a:cubicBezTo>
                <a:close/>
                <a:moveTo>
                  <a:pt x="11490" y="2305"/>
                </a:moveTo>
                <a:cubicBezTo>
                  <a:pt x="11445" y="2305"/>
                  <a:pt x="11446" y="2375"/>
                  <a:pt x="11491" y="2375"/>
                </a:cubicBezTo>
                <a:cubicBezTo>
                  <a:pt x="11537" y="2375"/>
                  <a:pt x="11537" y="2305"/>
                  <a:pt x="11491" y="2305"/>
                </a:cubicBezTo>
                <a:cubicBezTo>
                  <a:pt x="11491" y="2305"/>
                  <a:pt x="11491" y="2305"/>
                  <a:pt x="11490" y="2305"/>
                </a:cubicBezTo>
                <a:close/>
                <a:moveTo>
                  <a:pt x="14043" y="2311"/>
                </a:moveTo>
                <a:cubicBezTo>
                  <a:pt x="13999" y="2311"/>
                  <a:pt x="14000" y="2382"/>
                  <a:pt x="14044" y="2382"/>
                </a:cubicBezTo>
                <a:lnTo>
                  <a:pt x="14060" y="2382"/>
                </a:lnTo>
                <a:cubicBezTo>
                  <a:pt x="14106" y="2382"/>
                  <a:pt x="14106" y="2311"/>
                  <a:pt x="14060" y="2311"/>
                </a:cubicBezTo>
                <a:lnTo>
                  <a:pt x="14044" y="2311"/>
                </a:lnTo>
                <a:cubicBezTo>
                  <a:pt x="14044" y="2311"/>
                  <a:pt x="14044" y="2311"/>
                  <a:pt x="14043" y="2311"/>
                </a:cubicBezTo>
                <a:close/>
                <a:moveTo>
                  <a:pt x="14931" y="2297"/>
                </a:moveTo>
                <a:cubicBezTo>
                  <a:pt x="14904" y="2297"/>
                  <a:pt x="14880" y="2333"/>
                  <a:pt x="14905" y="2357"/>
                </a:cubicBezTo>
                <a:lnTo>
                  <a:pt x="14921" y="2373"/>
                </a:lnTo>
                <a:cubicBezTo>
                  <a:pt x="14929" y="2380"/>
                  <a:pt x="14937" y="2383"/>
                  <a:pt x="14945" y="2383"/>
                </a:cubicBezTo>
                <a:cubicBezTo>
                  <a:pt x="14972" y="2383"/>
                  <a:pt x="14996" y="2348"/>
                  <a:pt x="14970" y="2323"/>
                </a:cubicBezTo>
                <a:lnTo>
                  <a:pt x="14955" y="2308"/>
                </a:lnTo>
                <a:cubicBezTo>
                  <a:pt x="14947" y="2300"/>
                  <a:pt x="14939" y="2297"/>
                  <a:pt x="14931" y="2297"/>
                </a:cubicBezTo>
                <a:close/>
                <a:moveTo>
                  <a:pt x="14254" y="2327"/>
                </a:moveTo>
                <a:cubicBezTo>
                  <a:pt x="14210" y="2327"/>
                  <a:pt x="14209" y="2398"/>
                  <a:pt x="14254" y="2398"/>
                </a:cubicBezTo>
                <a:cubicBezTo>
                  <a:pt x="14300" y="2398"/>
                  <a:pt x="14300" y="2327"/>
                  <a:pt x="14254" y="2327"/>
                </a:cubicBezTo>
                <a:close/>
                <a:moveTo>
                  <a:pt x="11071" y="2254"/>
                </a:moveTo>
                <a:cubicBezTo>
                  <a:pt x="11024" y="2254"/>
                  <a:pt x="10994" y="2324"/>
                  <a:pt x="11044" y="2355"/>
                </a:cubicBezTo>
                <a:cubicBezTo>
                  <a:pt x="11068" y="2371"/>
                  <a:pt x="11093" y="2384"/>
                  <a:pt x="11118" y="2399"/>
                </a:cubicBezTo>
                <a:cubicBezTo>
                  <a:pt x="11128" y="2405"/>
                  <a:pt x="11137" y="2407"/>
                  <a:pt x="11145" y="2407"/>
                </a:cubicBezTo>
                <a:cubicBezTo>
                  <a:pt x="11191" y="2407"/>
                  <a:pt x="11221" y="2337"/>
                  <a:pt x="11173" y="2308"/>
                </a:cubicBezTo>
                <a:cubicBezTo>
                  <a:pt x="11148" y="2292"/>
                  <a:pt x="11124" y="2277"/>
                  <a:pt x="11099" y="2263"/>
                </a:cubicBezTo>
                <a:cubicBezTo>
                  <a:pt x="11089" y="2257"/>
                  <a:pt x="11079" y="2254"/>
                  <a:pt x="11071" y="2254"/>
                </a:cubicBezTo>
                <a:close/>
                <a:moveTo>
                  <a:pt x="16567" y="2285"/>
                </a:moveTo>
                <a:cubicBezTo>
                  <a:pt x="16561" y="2285"/>
                  <a:pt x="16556" y="2287"/>
                  <a:pt x="16550" y="2290"/>
                </a:cubicBezTo>
                <a:cubicBezTo>
                  <a:pt x="16534" y="2299"/>
                  <a:pt x="16525" y="2324"/>
                  <a:pt x="16537" y="2339"/>
                </a:cubicBezTo>
                <a:cubicBezTo>
                  <a:pt x="16552" y="2358"/>
                  <a:pt x="16567" y="2379"/>
                  <a:pt x="16582" y="2399"/>
                </a:cubicBezTo>
                <a:cubicBezTo>
                  <a:pt x="16590" y="2410"/>
                  <a:pt x="16601" y="2417"/>
                  <a:pt x="16613" y="2417"/>
                </a:cubicBezTo>
                <a:cubicBezTo>
                  <a:pt x="16619" y="2417"/>
                  <a:pt x="16624" y="2416"/>
                  <a:pt x="16630" y="2413"/>
                </a:cubicBezTo>
                <a:cubicBezTo>
                  <a:pt x="16646" y="2404"/>
                  <a:pt x="16655" y="2381"/>
                  <a:pt x="16643" y="2363"/>
                </a:cubicBezTo>
                <a:cubicBezTo>
                  <a:pt x="16628" y="2345"/>
                  <a:pt x="16613" y="2324"/>
                  <a:pt x="16598" y="2304"/>
                </a:cubicBezTo>
                <a:cubicBezTo>
                  <a:pt x="16590" y="2293"/>
                  <a:pt x="16579" y="2285"/>
                  <a:pt x="16567" y="2285"/>
                </a:cubicBezTo>
                <a:close/>
                <a:moveTo>
                  <a:pt x="17913" y="2286"/>
                </a:moveTo>
                <a:cubicBezTo>
                  <a:pt x="17897" y="2286"/>
                  <a:pt x="17881" y="2293"/>
                  <a:pt x="17870" y="2311"/>
                </a:cubicBezTo>
                <a:cubicBezTo>
                  <a:pt x="17861" y="2327"/>
                  <a:pt x="17851" y="2342"/>
                  <a:pt x="17843" y="2357"/>
                </a:cubicBezTo>
                <a:cubicBezTo>
                  <a:pt x="17818" y="2398"/>
                  <a:pt x="17855" y="2437"/>
                  <a:pt x="17892" y="2437"/>
                </a:cubicBezTo>
                <a:cubicBezTo>
                  <a:pt x="17908" y="2437"/>
                  <a:pt x="17923" y="2430"/>
                  <a:pt x="17934" y="2413"/>
                </a:cubicBezTo>
                <a:cubicBezTo>
                  <a:pt x="17944" y="2397"/>
                  <a:pt x="17953" y="2381"/>
                  <a:pt x="17961" y="2367"/>
                </a:cubicBezTo>
                <a:cubicBezTo>
                  <a:pt x="17987" y="2324"/>
                  <a:pt x="17950" y="2286"/>
                  <a:pt x="17913" y="2286"/>
                </a:cubicBezTo>
                <a:close/>
                <a:moveTo>
                  <a:pt x="2948" y="2308"/>
                </a:moveTo>
                <a:cubicBezTo>
                  <a:pt x="2930" y="2308"/>
                  <a:pt x="2910" y="2318"/>
                  <a:pt x="2901" y="2335"/>
                </a:cubicBezTo>
                <a:cubicBezTo>
                  <a:pt x="2896" y="2346"/>
                  <a:pt x="2891" y="2355"/>
                  <a:pt x="2885" y="2365"/>
                </a:cubicBezTo>
                <a:cubicBezTo>
                  <a:pt x="2874" y="2392"/>
                  <a:pt x="2880" y="2423"/>
                  <a:pt x="2905" y="2439"/>
                </a:cubicBezTo>
                <a:cubicBezTo>
                  <a:pt x="2913" y="2443"/>
                  <a:pt x="2922" y="2446"/>
                  <a:pt x="2931" y="2446"/>
                </a:cubicBezTo>
                <a:cubicBezTo>
                  <a:pt x="2950" y="2446"/>
                  <a:pt x="2969" y="2436"/>
                  <a:pt x="2979" y="2419"/>
                </a:cubicBezTo>
                <a:cubicBezTo>
                  <a:pt x="2984" y="2408"/>
                  <a:pt x="2989" y="2399"/>
                  <a:pt x="2994" y="2389"/>
                </a:cubicBezTo>
                <a:cubicBezTo>
                  <a:pt x="3007" y="2362"/>
                  <a:pt x="3001" y="2331"/>
                  <a:pt x="2974" y="2315"/>
                </a:cubicBezTo>
                <a:cubicBezTo>
                  <a:pt x="2967" y="2310"/>
                  <a:pt x="2958" y="2308"/>
                  <a:pt x="2948" y="2308"/>
                </a:cubicBezTo>
                <a:close/>
                <a:moveTo>
                  <a:pt x="13658" y="2354"/>
                </a:moveTo>
                <a:cubicBezTo>
                  <a:pt x="13635" y="2354"/>
                  <a:pt x="13610" y="2379"/>
                  <a:pt x="13624" y="2407"/>
                </a:cubicBezTo>
                <a:cubicBezTo>
                  <a:pt x="13629" y="2418"/>
                  <a:pt x="13635" y="2426"/>
                  <a:pt x="13640" y="2437"/>
                </a:cubicBezTo>
                <a:cubicBezTo>
                  <a:pt x="13646" y="2450"/>
                  <a:pt x="13657" y="2455"/>
                  <a:pt x="13667" y="2455"/>
                </a:cubicBezTo>
                <a:cubicBezTo>
                  <a:pt x="13691" y="2455"/>
                  <a:pt x="13715" y="2429"/>
                  <a:pt x="13702" y="2402"/>
                </a:cubicBezTo>
                <a:cubicBezTo>
                  <a:pt x="13697" y="2392"/>
                  <a:pt x="13691" y="2382"/>
                  <a:pt x="13686" y="2372"/>
                </a:cubicBezTo>
                <a:cubicBezTo>
                  <a:pt x="13680" y="2359"/>
                  <a:pt x="13669" y="2354"/>
                  <a:pt x="13658" y="2354"/>
                </a:cubicBezTo>
                <a:close/>
                <a:moveTo>
                  <a:pt x="19497" y="2358"/>
                </a:moveTo>
                <a:cubicBezTo>
                  <a:pt x="19488" y="2358"/>
                  <a:pt x="19479" y="2364"/>
                  <a:pt x="19479" y="2376"/>
                </a:cubicBezTo>
                <a:lnTo>
                  <a:pt x="19479" y="2450"/>
                </a:lnTo>
                <a:cubicBezTo>
                  <a:pt x="19479" y="2461"/>
                  <a:pt x="19488" y="2467"/>
                  <a:pt x="19497" y="2467"/>
                </a:cubicBezTo>
                <a:cubicBezTo>
                  <a:pt x="19506" y="2467"/>
                  <a:pt x="19515" y="2461"/>
                  <a:pt x="19515" y="2450"/>
                </a:cubicBezTo>
                <a:lnTo>
                  <a:pt x="19515" y="2376"/>
                </a:lnTo>
                <a:cubicBezTo>
                  <a:pt x="19515" y="2364"/>
                  <a:pt x="19506" y="2358"/>
                  <a:pt x="19497" y="2358"/>
                </a:cubicBezTo>
                <a:close/>
                <a:moveTo>
                  <a:pt x="4463" y="2436"/>
                </a:moveTo>
                <a:cubicBezTo>
                  <a:pt x="4418" y="2436"/>
                  <a:pt x="4418" y="2507"/>
                  <a:pt x="4463" y="2507"/>
                </a:cubicBezTo>
                <a:lnTo>
                  <a:pt x="4479" y="2507"/>
                </a:lnTo>
                <a:cubicBezTo>
                  <a:pt x="4525" y="2507"/>
                  <a:pt x="4525" y="2436"/>
                  <a:pt x="4479" y="2436"/>
                </a:cubicBezTo>
                <a:close/>
                <a:moveTo>
                  <a:pt x="13010" y="2335"/>
                </a:moveTo>
                <a:cubicBezTo>
                  <a:pt x="12969" y="2335"/>
                  <a:pt x="12932" y="2388"/>
                  <a:pt x="12970" y="2425"/>
                </a:cubicBezTo>
                <a:cubicBezTo>
                  <a:pt x="12995" y="2450"/>
                  <a:pt x="13020" y="2475"/>
                  <a:pt x="13044" y="2502"/>
                </a:cubicBezTo>
                <a:cubicBezTo>
                  <a:pt x="13055" y="2513"/>
                  <a:pt x="13068" y="2517"/>
                  <a:pt x="13080" y="2517"/>
                </a:cubicBezTo>
                <a:cubicBezTo>
                  <a:pt x="13121" y="2517"/>
                  <a:pt x="13158" y="2464"/>
                  <a:pt x="13120" y="2426"/>
                </a:cubicBezTo>
                <a:cubicBezTo>
                  <a:pt x="13095" y="2402"/>
                  <a:pt x="13072" y="2377"/>
                  <a:pt x="13046" y="2351"/>
                </a:cubicBezTo>
                <a:cubicBezTo>
                  <a:pt x="13035" y="2340"/>
                  <a:pt x="13022" y="2335"/>
                  <a:pt x="13010" y="2335"/>
                </a:cubicBezTo>
                <a:close/>
                <a:moveTo>
                  <a:pt x="10096" y="2388"/>
                </a:moveTo>
                <a:cubicBezTo>
                  <a:pt x="10055" y="2388"/>
                  <a:pt x="10018" y="2440"/>
                  <a:pt x="10056" y="2478"/>
                </a:cubicBezTo>
                <a:lnTo>
                  <a:pt x="10101" y="2523"/>
                </a:lnTo>
                <a:cubicBezTo>
                  <a:pt x="10112" y="2534"/>
                  <a:pt x="10125" y="2538"/>
                  <a:pt x="10137" y="2538"/>
                </a:cubicBezTo>
                <a:cubicBezTo>
                  <a:pt x="10177" y="2538"/>
                  <a:pt x="10214" y="2485"/>
                  <a:pt x="10177" y="2447"/>
                </a:cubicBezTo>
                <a:lnTo>
                  <a:pt x="10133" y="2403"/>
                </a:lnTo>
                <a:cubicBezTo>
                  <a:pt x="10121" y="2392"/>
                  <a:pt x="10109" y="2388"/>
                  <a:pt x="10096" y="2388"/>
                </a:cubicBezTo>
                <a:close/>
                <a:moveTo>
                  <a:pt x="19062" y="2459"/>
                </a:moveTo>
                <a:cubicBezTo>
                  <a:pt x="19044" y="2459"/>
                  <a:pt x="19027" y="2470"/>
                  <a:pt x="19027" y="2493"/>
                </a:cubicBezTo>
                <a:lnTo>
                  <a:pt x="19027" y="2509"/>
                </a:lnTo>
                <a:cubicBezTo>
                  <a:pt x="19026" y="2532"/>
                  <a:pt x="19043" y="2544"/>
                  <a:pt x="19061" y="2544"/>
                </a:cubicBezTo>
                <a:cubicBezTo>
                  <a:pt x="19079" y="2544"/>
                  <a:pt x="19097" y="2532"/>
                  <a:pt x="19097" y="2509"/>
                </a:cubicBezTo>
                <a:lnTo>
                  <a:pt x="19097" y="2493"/>
                </a:lnTo>
                <a:cubicBezTo>
                  <a:pt x="19097" y="2470"/>
                  <a:pt x="19079" y="2459"/>
                  <a:pt x="19062" y="2459"/>
                </a:cubicBezTo>
                <a:close/>
                <a:moveTo>
                  <a:pt x="831" y="2470"/>
                </a:moveTo>
                <a:cubicBezTo>
                  <a:pt x="806" y="2470"/>
                  <a:pt x="781" y="2496"/>
                  <a:pt x="796" y="2524"/>
                </a:cubicBezTo>
                <a:cubicBezTo>
                  <a:pt x="805" y="2539"/>
                  <a:pt x="816" y="2550"/>
                  <a:pt x="830" y="2557"/>
                </a:cubicBezTo>
                <a:cubicBezTo>
                  <a:pt x="835" y="2566"/>
                  <a:pt x="844" y="2572"/>
                  <a:pt x="857" y="2572"/>
                </a:cubicBezTo>
                <a:lnTo>
                  <a:pt x="878" y="2572"/>
                </a:lnTo>
                <a:cubicBezTo>
                  <a:pt x="880" y="2572"/>
                  <a:pt x="883" y="2571"/>
                  <a:pt x="885" y="2571"/>
                </a:cubicBezTo>
                <a:lnTo>
                  <a:pt x="887" y="2571"/>
                </a:lnTo>
                <a:cubicBezTo>
                  <a:pt x="889" y="2571"/>
                  <a:pt x="889" y="2570"/>
                  <a:pt x="889" y="2570"/>
                </a:cubicBezTo>
                <a:cubicBezTo>
                  <a:pt x="896" y="2567"/>
                  <a:pt x="901" y="2561"/>
                  <a:pt x="904" y="2555"/>
                </a:cubicBezTo>
                <a:cubicBezTo>
                  <a:pt x="907" y="2548"/>
                  <a:pt x="911" y="2541"/>
                  <a:pt x="911" y="2535"/>
                </a:cubicBezTo>
                <a:cubicBezTo>
                  <a:pt x="911" y="2525"/>
                  <a:pt x="906" y="2517"/>
                  <a:pt x="901" y="2511"/>
                </a:cubicBezTo>
                <a:cubicBezTo>
                  <a:pt x="896" y="2505"/>
                  <a:pt x="889" y="2501"/>
                  <a:pt x="879" y="2500"/>
                </a:cubicBezTo>
                <a:cubicBezTo>
                  <a:pt x="878" y="2500"/>
                  <a:pt x="876" y="2499"/>
                  <a:pt x="875" y="2499"/>
                </a:cubicBezTo>
                <a:cubicBezTo>
                  <a:pt x="868" y="2497"/>
                  <a:pt x="863" y="2492"/>
                  <a:pt x="860" y="2487"/>
                </a:cubicBezTo>
                <a:cubicBezTo>
                  <a:pt x="853" y="2475"/>
                  <a:pt x="842" y="2470"/>
                  <a:pt x="831" y="2470"/>
                </a:cubicBezTo>
                <a:close/>
                <a:moveTo>
                  <a:pt x="2317" y="2426"/>
                </a:moveTo>
                <a:cubicBezTo>
                  <a:pt x="2298" y="2426"/>
                  <a:pt x="2278" y="2437"/>
                  <a:pt x="2268" y="2452"/>
                </a:cubicBezTo>
                <a:cubicBezTo>
                  <a:pt x="2253" y="2481"/>
                  <a:pt x="2265" y="2509"/>
                  <a:pt x="2288" y="2526"/>
                </a:cubicBezTo>
                <a:cubicBezTo>
                  <a:pt x="2308" y="2541"/>
                  <a:pt x="2328" y="2556"/>
                  <a:pt x="2349" y="2571"/>
                </a:cubicBezTo>
                <a:cubicBezTo>
                  <a:pt x="2356" y="2576"/>
                  <a:pt x="2365" y="2578"/>
                  <a:pt x="2374" y="2578"/>
                </a:cubicBezTo>
                <a:cubicBezTo>
                  <a:pt x="2393" y="2578"/>
                  <a:pt x="2413" y="2567"/>
                  <a:pt x="2422" y="2551"/>
                </a:cubicBezTo>
                <a:cubicBezTo>
                  <a:pt x="2438" y="2524"/>
                  <a:pt x="2425" y="2494"/>
                  <a:pt x="2402" y="2478"/>
                </a:cubicBezTo>
                <a:cubicBezTo>
                  <a:pt x="2383" y="2462"/>
                  <a:pt x="2363" y="2447"/>
                  <a:pt x="2342" y="2434"/>
                </a:cubicBezTo>
                <a:cubicBezTo>
                  <a:pt x="2334" y="2428"/>
                  <a:pt x="2326" y="2426"/>
                  <a:pt x="2317" y="2426"/>
                </a:cubicBezTo>
                <a:close/>
                <a:moveTo>
                  <a:pt x="1503" y="2518"/>
                </a:moveTo>
                <a:cubicBezTo>
                  <a:pt x="1456" y="2518"/>
                  <a:pt x="1456" y="2589"/>
                  <a:pt x="1503" y="2589"/>
                </a:cubicBezTo>
                <a:lnTo>
                  <a:pt x="1518" y="2589"/>
                </a:lnTo>
                <a:cubicBezTo>
                  <a:pt x="1564" y="2589"/>
                  <a:pt x="1564" y="2518"/>
                  <a:pt x="1518" y="2518"/>
                </a:cubicBezTo>
                <a:close/>
                <a:moveTo>
                  <a:pt x="20847" y="2464"/>
                </a:moveTo>
                <a:cubicBezTo>
                  <a:pt x="20840" y="2464"/>
                  <a:pt x="20834" y="2465"/>
                  <a:pt x="20829" y="2468"/>
                </a:cubicBezTo>
                <a:cubicBezTo>
                  <a:pt x="20810" y="2479"/>
                  <a:pt x="20808" y="2500"/>
                  <a:pt x="20815" y="2517"/>
                </a:cubicBezTo>
                <a:cubicBezTo>
                  <a:pt x="20825" y="2541"/>
                  <a:pt x="20836" y="2567"/>
                  <a:pt x="20847" y="2592"/>
                </a:cubicBezTo>
                <a:cubicBezTo>
                  <a:pt x="20853" y="2603"/>
                  <a:pt x="20866" y="2609"/>
                  <a:pt x="20878" y="2609"/>
                </a:cubicBezTo>
                <a:cubicBezTo>
                  <a:pt x="20885" y="2609"/>
                  <a:pt x="20891" y="2608"/>
                  <a:pt x="20897" y="2604"/>
                </a:cubicBezTo>
                <a:cubicBezTo>
                  <a:pt x="20914" y="2594"/>
                  <a:pt x="20918" y="2573"/>
                  <a:pt x="20909" y="2556"/>
                </a:cubicBezTo>
                <a:cubicBezTo>
                  <a:pt x="20899" y="2531"/>
                  <a:pt x="20888" y="2507"/>
                  <a:pt x="20877" y="2482"/>
                </a:cubicBezTo>
                <a:cubicBezTo>
                  <a:pt x="20871" y="2469"/>
                  <a:pt x="20859" y="2464"/>
                  <a:pt x="20847" y="2464"/>
                </a:cubicBezTo>
                <a:close/>
                <a:moveTo>
                  <a:pt x="10605" y="2513"/>
                </a:moveTo>
                <a:cubicBezTo>
                  <a:pt x="10587" y="2513"/>
                  <a:pt x="10569" y="2524"/>
                  <a:pt x="10569" y="2547"/>
                </a:cubicBezTo>
                <a:lnTo>
                  <a:pt x="10569" y="2577"/>
                </a:lnTo>
                <a:cubicBezTo>
                  <a:pt x="10569" y="2600"/>
                  <a:pt x="10586" y="2612"/>
                  <a:pt x="10604" y="2612"/>
                </a:cubicBezTo>
                <a:cubicBezTo>
                  <a:pt x="10622" y="2612"/>
                  <a:pt x="10640" y="2600"/>
                  <a:pt x="10640" y="2577"/>
                </a:cubicBezTo>
                <a:lnTo>
                  <a:pt x="10640" y="2547"/>
                </a:lnTo>
                <a:cubicBezTo>
                  <a:pt x="10640" y="2524"/>
                  <a:pt x="10622" y="2513"/>
                  <a:pt x="10605" y="2513"/>
                </a:cubicBezTo>
                <a:close/>
                <a:moveTo>
                  <a:pt x="17392" y="2482"/>
                </a:moveTo>
                <a:cubicBezTo>
                  <a:pt x="17383" y="2482"/>
                  <a:pt x="17374" y="2484"/>
                  <a:pt x="17366" y="2488"/>
                </a:cubicBezTo>
                <a:cubicBezTo>
                  <a:pt x="17340" y="2504"/>
                  <a:pt x="17333" y="2535"/>
                  <a:pt x="17346" y="2561"/>
                </a:cubicBezTo>
                <a:cubicBezTo>
                  <a:pt x="17352" y="2572"/>
                  <a:pt x="17357" y="2581"/>
                  <a:pt x="17362" y="2592"/>
                </a:cubicBezTo>
                <a:cubicBezTo>
                  <a:pt x="17371" y="2609"/>
                  <a:pt x="17389" y="2618"/>
                  <a:pt x="17408" y="2618"/>
                </a:cubicBezTo>
                <a:cubicBezTo>
                  <a:pt x="17418" y="2618"/>
                  <a:pt x="17427" y="2616"/>
                  <a:pt x="17435" y="2612"/>
                </a:cubicBezTo>
                <a:cubicBezTo>
                  <a:pt x="17462" y="2596"/>
                  <a:pt x="17468" y="2565"/>
                  <a:pt x="17455" y="2538"/>
                </a:cubicBezTo>
                <a:cubicBezTo>
                  <a:pt x="17450" y="2528"/>
                  <a:pt x="17445" y="2518"/>
                  <a:pt x="17440" y="2508"/>
                </a:cubicBezTo>
                <a:cubicBezTo>
                  <a:pt x="17431" y="2491"/>
                  <a:pt x="17411" y="2482"/>
                  <a:pt x="17392" y="2482"/>
                </a:cubicBezTo>
                <a:close/>
                <a:moveTo>
                  <a:pt x="15217" y="2585"/>
                </a:moveTo>
                <a:cubicBezTo>
                  <a:pt x="15171" y="2585"/>
                  <a:pt x="15171" y="2656"/>
                  <a:pt x="15217" y="2656"/>
                </a:cubicBezTo>
                <a:cubicBezTo>
                  <a:pt x="15262" y="2656"/>
                  <a:pt x="15263" y="2585"/>
                  <a:pt x="15217" y="2585"/>
                </a:cubicBezTo>
                <a:close/>
                <a:moveTo>
                  <a:pt x="4748" y="2536"/>
                </a:moveTo>
                <a:cubicBezTo>
                  <a:pt x="4730" y="2536"/>
                  <a:pt x="4713" y="2545"/>
                  <a:pt x="4703" y="2562"/>
                </a:cubicBezTo>
                <a:cubicBezTo>
                  <a:pt x="4688" y="2587"/>
                  <a:pt x="4697" y="2623"/>
                  <a:pt x="4723" y="2636"/>
                </a:cubicBezTo>
                <a:cubicBezTo>
                  <a:pt x="4733" y="2641"/>
                  <a:pt x="4743" y="2646"/>
                  <a:pt x="4753" y="2651"/>
                </a:cubicBezTo>
                <a:cubicBezTo>
                  <a:pt x="4762" y="2656"/>
                  <a:pt x="4772" y="2659"/>
                  <a:pt x="4782" y="2659"/>
                </a:cubicBezTo>
                <a:cubicBezTo>
                  <a:pt x="4799" y="2659"/>
                  <a:pt x="4816" y="2650"/>
                  <a:pt x="4825" y="2633"/>
                </a:cubicBezTo>
                <a:cubicBezTo>
                  <a:pt x="4840" y="2609"/>
                  <a:pt x="4833" y="2572"/>
                  <a:pt x="4807" y="2559"/>
                </a:cubicBezTo>
                <a:cubicBezTo>
                  <a:pt x="4796" y="2554"/>
                  <a:pt x="4787" y="2549"/>
                  <a:pt x="4776" y="2544"/>
                </a:cubicBezTo>
                <a:cubicBezTo>
                  <a:pt x="4767" y="2539"/>
                  <a:pt x="4757" y="2536"/>
                  <a:pt x="4748" y="2536"/>
                </a:cubicBezTo>
                <a:close/>
                <a:moveTo>
                  <a:pt x="9175" y="2595"/>
                </a:moveTo>
                <a:cubicBezTo>
                  <a:pt x="9141" y="2595"/>
                  <a:pt x="9129" y="2651"/>
                  <a:pt x="9169" y="2665"/>
                </a:cubicBezTo>
                <a:cubicBezTo>
                  <a:pt x="9182" y="2670"/>
                  <a:pt x="9198" y="2676"/>
                  <a:pt x="9213" y="2682"/>
                </a:cubicBezTo>
                <a:cubicBezTo>
                  <a:pt x="9217" y="2683"/>
                  <a:pt x="9221" y="2684"/>
                  <a:pt x="9225" y="2684"/>
                </a:cubicBezTo>
                <a:cubicBezTo>
                  <a:pt x="9259" y="2684"/>
                  <a:pt x="9270" y="2627"/>
                  <a:pt x="9233" y="2614"/>
                </a:cubicBezTo>
                <a:cubicBezTo>
                  <a:pt x="9218" y="2609"/>
                  <a:pt x="9202" y="2603"/>
                  <a:pt x="9188" y="2597"/>
                </a:cubicBezTo>
                <a:cubicBezTo>
                  <a:pt x="9183" y="2595"/>
                  <a:pt x="9179" y="2595"/>
                  <a:pt x="9175" y="2595"/>
                </a:cubicBezTo>
                <a:close/>
                <a:moveTo>
                  <a:pt x="24410" y="2547"/>
                </a:moveTo>
                <a:cubicBezTo>
                  <a:pt x="24399" y="2547"/>
                  <a:pt x="24387" y="2552"/>
                  <a:pt x="24376" y="2562"/>
                </a:cubicBezTo>
                <a:lnTo>
                  <a:pt x="24345" y="2593"/>
                </a:lnTo>
                <a:cubicBezTo>
                  <a:pt x="24307" y="2630"/>
                  <a:pt x="24344" y="2685"/>
                  <a:pt x="24385" y="2685"/>
                </a:cubicBezTo>
                <a:cubicBezTo>
                  <a:pt x="24397" y="2685"/>
                  <a:pt x="24409" y="2680"/>
                  <a:pt x="24420" y="2669"/>
                </a:cubicBezTo>
                <a:lnTo>
                  <a:pt x="24450" y="2639"/>
                </a:lnTo>
                <a:cubicBezTo>
                  <a:pt x="24488" y="2602"/>
                  <a:pt x="24451" y="2547"/>
                  <a:pt x="24410" y="2547"/>
                </a:cubicBezTo>
                <a:close/>
                <a:moveTo>
                  <a:pt x="8861" y="2643"/>
                </a:moveTo>
                <a:cubicBezTo>
                  <a:pt x="8815" y="2643"/>
                  <a:pt x="8815" y="2713"/>
                  <a:pt x="8861" y="2713"/>
                </a:cubicBezTo>
                <a:lnTo>
                  <a:pt x="8877" y="2713"/>
                </a:lnTo>
                <a:cubicBezTo>
                  <a:pt x="8923" y="2713"/>
                  <a:pt x="8923" y="2643"/>
                  <a:pt x="8877" y="2643"/>
                </a:cubicBezTo>
                <a:close/>
                <a:moveTo>
                  <a:pt x="8063" y="2580"/>
                </a:moveTo>
                <a:cubicBezTo>
                  <a:pt x="8054" y="2580"/>
                  <a:pt x="8045" y="2583"/>
                  <a:pt x="8040" y="2591"/>
                </a:cubicBezTo>
                <a:cubicBezTo>
                  <a:pt x="8020" y="2615"/>
                  <a:pt x="7999" y="2640"/>
                  <a:pt x="7980" y="2665"/>
                </a:cubicBezTo>
                <a:cubicBezTo>
                  <a:pt x="7967" y="2681"/>
                  <a:pt x="7965" y="2701"/>
                  <a:pt x="7980" y="2714"/>
                </a:cubicBezTo>
                <a:cubicBezTo>
                  <a:pt x="7986" y="2721"/>
                  <a:pt x="7996" y="2725"/>
                  <a:pt x="8006" y="2725"/>
                </a:cubicBezTo>
                <a:cubicBezTo>
                  <a:pt x="8015" y="2725"/>
                  <a:pt x="8023" y="2722"/>
                  <a:pt x="8029" y="2714"/>
                </a:cubicBezTo>
                <a:cubicBezTo>
                  <a:pt x="8049" y="2690"/>
                  <a:pt x="8070" y="2665"/>
                  <a:pt x="8090" y="2640"/>
                </a:cubicBezTo>
                <a:cubicBezTo>
                  <a:pt x="8101" y="2625"/>
                  <a:pt x="8106" y="2604"/>
                  <a:pt x="8090" y="2591"/>
                </a:cubicBezTo>
                <a:cubicBezTo>
                  <a:pt x="8083" y="2584"/>
                  <a:pt x="8073" y="2580"/>
                  <a:pt x="8063" y="2580"/>
                </a:cubicBezTo>
                <a:close/>
                <a:moveTo>
                  <a:pt x="20128" y="2594"/>
                </a:moveTo>
                <a:cubicBezTo>
                  <a:pt x="20109" y="2594"/>
                  <a:pt x="20090" y="2604"/>
                  <a:pt x="20081" y="2620"/>
                </a:cubicBezTo>
                <a:cubicBezTo>
                  <a:pt x="20066" y="2646"/>
                  <a:pt x="20076" y="2677"/>
                  <a:pt x="20101" y="2693"/>
                </a:cubicBezTo>
                <a:cubicBezTo>
                  <a:pt x="20116" y="2704"/>
                  <a:pt x="20130" y="2713"/>
                  <a:pt x="20145" y="2724"/>
                </a:cubicBezTo>
                <a:cubicBezTo>
                  <a:pt x="20152" y="2729"/>
                  <a:pt x="20161" y="2731"/>
                  <a:pt x="20170" y="2731"/>
                </a:cubicBezTo>
                <a:cubicBezTo>
                  <a:pt x="20189" y="2731"/>
                  <a:pt x="20208" y="2721"/>
                  <a:pt x="20218" y="2704"/>
                </a:cubicBezTo>
                <a:cubicBezTo>
                  <a:pt x="20234" y="2678"/>
                  <a:pt x="20223" y="2646"/>
                  <a:pt x="20198" y="2631"/>
                </a:cubicBezTo>
                <a:cubicBezTo>
                  <a:pt x="20182" y="2620"/>
                  <a:pt x="20169" y="2612"/>
                  <a:pt x="20154" y="2601"/>
                </a:cubicBezTo>
                <a:cubicBezTo>
                  <a:pt x="20146" y="2596"/>
                  <a:pt x="20137" y="2594"/>
                  <a:pt x="20128" y="2594"/>
                </a:cubicBezTo>
                <a:close/>
                <a:moveTo>
                  <a:pt x="12570" y="2683"/>
                </a:moveTo>
                <a:cubicBezTo>
                  <a:pt x="12525" y="2683"/>
                  <a:pt x="12526" y="2754"/>
                  <a:pt x="12571" y="2754"/>
                </a:cubicBezTo>
                <a:cubicBezTo>
                  <a:pt x="12618" y="2754"/>
                  <a:pt x="12618" y="2683"/>
                  <a:pt x="12571" y="2683"/>
                </a:cubicBezTo>
                <a:cubicBezTo>
                  <a:pt x="12571" y="2683"/>
                  <a:pt x="12571" y="2683"/>
                  <a:pt x="12570" y="2683"/>
                </a:cubicBezTo>
                <a:close/>
                <a:moveTo>
                  <a:pt x="14646" y="2673"/>
                </a:moveTo>
                <a:cubicBezTo>
                  <a:pt x="14636" y="2673"/>
                  <a:pt x="14627" y="2676"/>
                  <a:pt x="14619" y="2683"/>
                </a:cubicBezTo>
                <a:cubicBezTo>
                  <a:pt x="14615" y="2687"/>
                  <a:pt x="14609" y="2690"/>
                  <a:pt x="14603" y="2690"/>
                </a:cubicBezTo>
                <a:cubicBezTo>
                  <a:pt x="14600" y="2690"/>
                  <a:pt x="14597" y="2689"/>
                  <a:pt x="14594" y="2688"/>
                </a:cubicBezTo>
                <a:cubicBezTo>
                  <a:pt x="14591" y="2687"/>
                  <a:pt x="14588" y="2687"/>
                  <a:pt x="14586" y="2687"/>
                </a:cubicBezTo>
                <a:cubicBezTo>
                  <a:pt x="14548" y="2687"/>
                  <a:pt x="14534" y="2748"/>
                  <a:pt x="14575" y="2756"/>
                </a:cubicBezTo>
                <a:cubicBezTo>
                  <a:pt x="14584" y="2759"/>
                  <a:pt x="14593" y="2760"/>
                  <a:pt x="14602" y="2760"/>
                </a:cubicBezTo>
                <a:cubicBezTo>
                  <a:pt x="14626" y="2760"/>
                  <a:pt x="14649" y="2750"/>
                  <a:pt x="14670" y="2733"/>
                </a:cubicBezTo>
                <a:cubicBezTo>
                  <a:pt x="14683" y="2722"/>
                  <a:pt x="14682" y="2695"/>
                  <a:pt x="14670" y="2683"/>
                </a:cubicBezTo>
                <a:cubicBezTo>
                  <a:pt x="14663" y="2676"/>
                  <a:pt x="14654" y="2673"/>
                  <a:pt x="14646" y="2673"/>
                </a:cubicBezTo>
                <a:close/>
                <a:moveTo>
                  <a:pt x="15906" y="2646"/>
                </a:moveTo>
                <a:cubicBezTo>
                  <a:pt x="15898" y="2646"/>
                  <a:pt x="15889" y="2649"/>
                  <a:pt x="15882" y="2657"/>
                </a:cubicBezTo>
                <a:lnTo>
                  <a:pt x="15838" y="2702"/>
                </a:lnTo>
                <a:cubicBezTo>
                  <a:pt x="15813" y="2727"/>
                  <a:pt x="15837" y="2762"/>
                  <a:pt x="15863" y="2762"/>
                </a:cubicBezTo>
                <a:cubicBezTo>
                  <a:pt x="15871" y="2762"/>
                  <a:pt x="15880" y="2759"/>
                  <a:pt x="15887" y="2751"/>
                </a:cubicBezTo>
                <a:lnTo>
                  <a:pt x="15932" y="2707"/>
                </a:lnTo>
                <a:cubicBezTo>
                  <a:pt x="15957" y="2682"/>
                  <a:pt x="15934" y="2646"/>
                  <a:pt x="15906" y="2646"/>
                </a:cubicBezTo>
                <a:close/>
                <a:moveTo>
                  <a:pt x="21781" y="2628"/>
                </a:moveTo>
                <a:cubicBezTo>
                  <a:pt x="21758" y="2628"/>
                  <a:pt x="21737" y="2644"/>
                  <a:pt x="21730" y="2666"/>
                </a:cubicBezTo>
                <a:cubicBezTo>
                  <a:pt x="21724" y="2682"/>
                  <a:pt x="21719" y="2697"/>
                  <a:pt x="21714" y="2711"/>
                </a:cubicBezTo>
                <a:cubicBezTo>
                  <a:pt x="21704" y="2738"/>
                  <a:pt x="21724" y="2770"/>
                  <a:pt x="21750" y="2776"/>
                </a:cubicBezTo>
                <a:cubicBezTo>
                  <a:pt x="21755" y="2778"/>
                  <a:pt x="21760" y="2778"/>
                  <a:pt x="21764" y="2778"/>
                </a:cubicBezTo>
                <a:cubicBezTo>
                  <a:pt x="21787" y="2778"/>
                  <a:pt x="21808" y="2761"/>
                  <a:pt x="21815" y="2739"/>
                </a:cubicBezTo>
                <a:cubicBezTo>
                  <a:pt x="21821" y="2724"/>
                  <a:pt x="21826" y="2709"/>
                  <a:pt x="21831" y="2695"/>
                </a:cubicBezTo>
                <a:cubicBezTo>
                  <a:pt x="21841" y="2669"/>
                  <a:pt x="21821" y="2639"/>
                  <a:pt x="21794" y="2629"/>
                </a:cubicBezTo>
                <a:cubicBezTo>
                  <a:pt x="21790" y="2628"/>
                  <a:pt x="21786" y="2628"/>
                  <a:pt x="21781" y="2628"/>
                </a:cubicBezTo>
                <a:close/>
                <a:moveTo>
                  <a:pt x="18264" y="2698"/>
                </a:moveTo>
                <a:cubicBezTo>
                  <a:pt x="18246" y="2698"/>
                  <a:pt x="18228" y="2710"/>
                  <a:pt x="18228" y="2732"/>
                </a:cubicBezTo>
                <a:lnTo>
                  <a:pt x="18228" y="2748"/>
                </a:lnTo>
                <a:cubicBezTo>
                  <a:pt x="18228" y="2770"/>
                  <a:pt x="18246" y="2782"/>
                  <a:pt x="18264" y="2782"/>
                </a:cubicBezTo>
                <a:cubicBezTo>
                  <a:pt x="18282" y="2782"/>
                  <a:pt x="18300" y="2770"/>
                  <a:pt x="18300" y="2748"/>
                </a:cubicBezTo>
                <a:lnTo>
                  <a:pt x="18300" y="2732"/>
                </a:lnTo>
                <a:cubicBezTo>
                  <a:pt x="18300" y="2710"/>
                  <a:pt x="18282" y="2698"/>
                  <a:pt x="18264" y="2698"/>
                </a:cubicBezTo>
                <a:close/>
                <a:moveTo>
                  <a:pt x="23582" y="2712"/>
                </a:moveTo>
                <a:cubicBezTo>
                  <a:pt x="23537" y="2712"/>
                  <a:pt x="23537" y="2782"/>
                  <a:pt x="23582" y="2782"/>
                </a:cubicBezTo>
                <a:lnTo>
                  <a:pt x="23612" y="2782"/>
                </a:lnTo>
                <a:cubicBezTo>
                  <a:pt x="23658" y="2782"/>
                  <a:pt x="23659" y="2712"/>
                  <a:pt x="23612" y="2712"/>
                </a:cubicBezTo>
                <a:close/>
                <a:moveTo>
                  <a:pt x="19005" y="2706"/>
                </a:moveTo>
                <a:cubicBezTo>
                  <a:pt x="18982" y="2706"/>
                  <a:pt x="18960" y="2712"/>
                  <a:pt x="18939" y="2723"/>
                </a:cubicBezTo>
                <a:cubicBezTo>
                  <a:pt x="18903" y="2740"/>
                  <a:pt x="18925" y="2788"/>
                  <a:pt x="18958" y="2788"/>
                </a:cubicBezTo>
                <a:cubicBezTo>
                  <a:pt x="18963" y="2788"/>
                  <a:pt x="18968" y="2787"/>
                  <a:pt x="18973" y="2785"/>
                </a:cubicBezTo>
                <a:cubicBezTo>
                  <a:pt x="18983" y="2780"/>
                  <a:pt x="18992" y="2778"/>
                  <a:pt x="19002" y="2778"/>
                </a:cubicBezTo>
                <a:cubicBezTo>
                  <a:pt x="19013" y="2778"/>
                  <a:pt x="19024" y="2780"/>
                  <a:pt x="19035" y="2786"/>
                </a:cubicBezTo>
                <a:cubicBezTo>
                  <a:pt x="19038" y="2786"/>
                  <a:pt x="19040" y="2787"/>
                  <a:pt x="19043" y="2787"/>
                </a:cubicBezTo>
                <a:cubicBezTo>
                  <a:pt x="19060" y="2787"/>
                  <a:pt x="19076" y="2774"/>
                  <a:pt x="19080" y="2759"/>
                </a:cubicBezTo>
                <a:cubicBezTo>
                  <a:pt x="19086" y="2738"/>
                  <a:pt x="19074" y="2723"/>
                  <a:pt x="19055" y="2716"/>
                </a:cubicBezTo>
                <a:cubicBezTo>
                  <a:pt x="19039" y="2710"/>
                  <a:pt x="19022" y="2706"/>
                  <a:pt x="19005" y="2706"/>
                </a:cubicBezTo>
                <a:close/>
                <a:moveTo>
                  <a:pt x="11762" y="2708"/>
                </a:moveTo>
                <a:cubicBezTo>
                  <a:pt x="11743" y="2708"/>
                  <a:pt x="11724" y="2717"/>
                  <a:pt x="11716" y="2734"/>
                </a:cubicBezTo>
                <a:cubicBezTo>
                  <a:pt x="11710" y="2745"/>
                  <a:pt x="11705" y="2754"/>
                  <a:pt x="11700" y="2765"/>
                </a:cubicBezTo>
                <a:cubicBezTo>
                  <a:pt x="11686" y="2791"/>
                  <a:pt x="11694" y="2822"/>
                  <a:pt x="11720" y="2838"/>
                </a:cubicBezTo>
                <a:cubicBezTo>
                  <a:pt x="11727" y="2843"/>
                  <a:pt x="11736" y="2845"/>
                  <a:pt x="11746" y="2845"/>
                </a:cubicBezTo>
                <a:cubicBezTo>
                  <a:pt x="11765" y="2845"/>
                  <a:pt x="11784" y="2836"/>
                  <a:pt x="11793" y="2818"/>
                </a:cubicBezTo>
                <a:cubicBezTo>
                  <a:pt x="11798" y="2809"/>
                  <a:pt x="11804" y="2798"/>
                  <a:pt x="11809" y="2788"/>
                </a:cubicBezTo>
                <a:cubicBezTo>
                  <a:pt x="11821" y="2761"/>
                  <a:pt x="11815" y="2730"/>
                  <a:pt x="11789" y="2714"/>
                </a:cubicBezTo>
                <a:cubicBezTo>
                  <a:pt x="11781" y="2710"/>
                  <a:pt x="11772" y="2708"/>
                  <a:pt x="11762" y="2708"/>
                </a:cubicBezTo>
                <a:close/>
                <a:moveTo>
                  <a:pt x="16778" y="2739"/>
                </a:moveTo>
                <a:cubicBezTo>
                  <a:pt x="16760" y="2739"/>
                  <a:pt x="16742" y="2751"/>
                  <a:pt x="16741" y="2774"/>
                </a:cubicBezTo>
                <a:cubicBezTo>
                  <a:pt x="16739" y="2811"/>
                  <a:pt x="16764" y="2842"/>
                  <a:pt x="16798" y="2853"/>
                </a:cubicBezTo>
                <a:cubicBezTo>
                  <a:pt x="16802" y="2854"/>
                  <a:pt x="16805" y="2854"/>
                  <a:pt x="16809" y="2854"/>
                </a:cubicBezTo>
                <a:cubicBezTo>
                  <a:pt x="16843" y="2854"/>
                  <a:pt x="16857" y="2796"/>
                  <a:pt x="16817" y="2782"/>
                </a:cubicBezTo>
                <a:cubicBezTo>
                  <a:pt x="16811" y="2780"/>
                  <a:pt x="16812" y="2777"/>
                  <a:pt x="16812" y="2774"/>
                </a:cubicBezTo>
                <a:cubicBezTo>
                  <a:pt x="16813" y="2751"/>
                  <a:pt x="16796" y="2739"/>
                  <a:pt x="16778" y="2739"/>
                </a:cubicBezTo>
                <a:close/>
                <a:moveTo>
                  <a:pt x="24652" y="2791"/>
                </a:moveTo>
                <a:cubicBezTo>
                  <a:pt x="24606" y="2791"/>
                  <a:pt x="24605" y="2861"/>
                  <a:pt x="24652" y="2861"/>
                </a:cubicBezTo>
                <a:cubicBezTo>
                  <a:pt x="24697" y="2861"/>
                  <a:pt x="24697" y="2791"/>
                  <a:pt x="24652" y="2791"/>
                </a:cubicBezTo>
                <a:close/>
                <a:moveTo>
                  <a:pt x="3817" y="2676"/>
                </a:moveTo>
                <a:cubicBezTo>
                  <a:pt x="3803" y="2676"/>
                  <a:pt x="3790" y="2683"/>
                  <a:pt x="3785" y="2701"/>
                </a:cubicBezTo>
                <a:cubicBezTo>
                  <a:pt x="3772" y="2748"/>
                  <a:pt x="3765" y="2796"/>
                  <a:pt x="3765" y="2844"/>
                </a:cubicBezTo>
                <a:cubicBezTo>
                  <a:pt x="3765" y="2867"/>
                  <a:pt x="3783" y="2879"/>
                  <a:pt x="3801" y="2879"/>
                </a:cubicBezTo>
                <a:cubicBezTo>
                  <a:pt x="3818" y="2879"/>
                  <a:pt x="3837" y="2867"/>
                  <a:pt x="3837" y="2844"/>
                </a:cubicBezTo>
                <a:cubicBezTo>
                  <a:pt x="3838" y="2802"/>
                  <a:pt x="3843" y="2760"/>
                  <a:pt x="3853" y="2720"/>
                </a:cubicBezTo>
                <a:cubicBezTo>
                  <a:pt x="3860" y="2693"/>
                  <a:pt x="3838" y="2676"/>
                  <a:pt x="3817" y="2676"/>
                </a:cubicBezTo>
                <a:close/>
                <a:moveTo>
                  <a:pt x="15424" y="2809"/>
                </a:moveTo>
                <a:cubicBezTo>
                  <a:pt x="15379" y="2809"/>
                  <a:pt x="15378" y="2880"/>
                  <a:pt x="15424" y="2880"/>
                </a:cubicBezTo>
                <a:lnTo>
                  <a:pt x="15454" y="2880"/>
                </a:lnTo>
                <a:cubicBezTo>
                  <a:pt x="15499" y="2880"/>
                  <a:pt x="15499" y="2809"/>
                  <a:pt x="15454" y="2809"/>
                </a:cubicBezTo>
                <a:close/>
                <a:moveTo>
                  <a:pt x="22981" y="2815"/>
                </a:moveTo>
                <a:cubicBezTo>
                  <a:pt x="22963" y="2815"/>
                  <a:pt x="22946" y="2826"/>
                  <a:pt x="22946" y="2849"/>
                </a:cubicBezTo>
                <a:lnTo>
                  <a:pt x="22946" y="2865"/>
                </a:lnTo>
                <a:cubicBezTo>
                  <a:pt x="22946" y="2888"/>
                  <a:pt x="22963" y="2900"/>
                  <a:pt x="22981" y="2900"/>
                </a:cubicBezTo>
                <a:cubicBezTo>
                  <a:pt x="22998" y="2900"/>
                  <a:pt x="23016" y="2888"/>
                  <a:pt x="23016" y="2865"/>
                </a:cubicBezTo>
                <a:lnTo>
                  <a:pt x="23016" y="2849"/>
                </a:lnTo>
                <a:cubicBezTo>
                  <a:pt x="23016" y="2826"/>
                  <a:pt x="22998" y="2815"/>
                  <a:pt x="22981" y="2815"/>
                </a:cubicBezTo>
                <a:close/>
                <a:moveTo>
                  <a:pt x="13278" y="2835"/>
                </a:moveTo>
                <a:cubicBezTo>
                  <a:pt x="13231" y="2835"/>
                  <a:pt x="13231" y="2906"/>
                  <a:pt x="13278" y="2906"/>
                </a:cubicBezTo>
                <a:lnTo>
                  <a:pt x="13293" y="2906"/>
                </a:lnTo>
                <a:cubicBezTo>
                  <a:pt x="13339" y="2906"/>
                  <a:pt x="13339" y="2835"/>
                  <a:pt x="13293" y="2835"/>
                </a:cubicBezTo>
                <a:close/>
                <a:moveTo>
                  <a:pt x="15755" y="2840"/>
                </a:moveTo>
                <a:cubicBezTo>
                  <a:pt x="15709" y="2840"/>
                  <a:pt x="15709" y="2911"/>
                  <a:pt x="15755" y="2911"/>
                </a:cubicBezTo>
                <a:lnTo>
                  <a:pt x="15785" y="2911"/>
                </a:lnTo>
                <a:cubicBezTo>
                  <a:pt x="15832" y="2911"/>
                  <a:pt x="15832" y="2840"/>
                  <a:pt x="15785" y="2840"/>
                </a:cubicBezTo>
                <a:close/>
                <a:moveTo>
                  <a:pt x="14852" y="2854"/>
                </a:moveTo>
                <a:cubicBezTo>
                  <a:pt x="14807" y="2854"/>
                  <a:pt x="14807" y="2924"/>
                  <a:pt x="14853" y="2924"/>
                </a:cubicBezTo>
                <a:cubicBezTo>
                  <a:pt x="14899" y="2924"/>
                  <a:pt x="14899" y="2854"/>
                  <a:pt x="14853" y="2854"/>
                </a:cubicBezTo>
                <a:cubicBezTo>
                  <a:pt x="14853" y="2854"/>
                  <a:pt x="14852" y="2854"/>
                  <a:pt x="14852" y="2854"/>
                </a:cubicBezTo>
                <a:close/>
                <a:moveTo>
                  <a:pt x="1683" y="2864"/>
                </a:moveTo>
                <a:cubicBezTo>
                  <a:pt x="1638" y="2864"/>
                  <a:pt x="1638" y="2934"/>
                  <a:pt x="1684" y="2934"/>
                </a:cubicBezTo>
                <a:lnTo>
                  <a:pt x="1699" y="2934"/>
                </a:lnTo>
                <a:cubicBezTo>
                  <a:pt x="1745" y="2934"/>
                  <a:pt x="1745" y="2864"/>
                  <a:pt x="1699" y="2864"/>
                </a:cubicBezTo>
                <a:lnTo>
                  <a:pt x="1684" y="2864"/>
                </a:lnTo>
                <a:cubicBezTo>
                  <a:pt x="1683" y="2864"/>
                  <a:pt x="1683" y="2864"/>
                  <a:pt x="1683" y="2864"/>
                </a:cubicBezTo>
                <a:close/>
                <a:moveTo>
                  <a:pt x="3081" y="2805"/>
                </a:moveTo>
                <a:cubicBezTo>
                  <a:pt x="3054" y="2805"/>
                  <a:pt x="3027" y="2823"/>
                  <a:pt x="3027" y="2858"/>
                </a:cubicBezTo>
                <a:lnTo>
                  <a:pt x="3027" y="2902"/>
                </a:lnTo>
                <a:cubicBezTo>
                  <a:pt x="3027" y="2936"/>
                  <a:pt x="3054" y="2954"/>
                  <a:pt x="3081" y="2954"/>
                </a:cubicBezTo>
                <a:cubicBezTo>
                  <a:pt x="3108" y="2954"/>
                  <a:pt x="3135" y="2936"/>
                  <a:pt x="3135" y="2902"/>
                </a:cubicBezTo>
                <a:lnTo>
                  <a:pt x="3135" y="2858"/>
                </a:lnTo>
                <a:cubicBezTo>
                  <a:pt x="3135" y="2823"/>
                  <a:pt x="3108" y="2805"/>
                  <a:pt x="3081" y="2805"/>
                </a:cubicBezTo>
                <a:close/>
                <a:moveTo>
                  <a:pt x="14987" y="2884"/>
                </a:moveTo>
                <a:cubicBezTo>
                  <a:pt x="14943" y="2884"/>
                  <a:pt x="14944" y="2954"/>
                  <a:pt x="14989" y="2954"/>
                </a:cubicBezTo>
                <a:cubicBezTo>
                  <a:pt x="15035" y="2954"/>
                  <a:pt x="15035" y="2884"/>
                  <a:pt x="14989" y="2884"/>
                </a:cubicBezTo>
                <a:cubicBezTo>
                  <a:pt x="14989" y="2884"/>
                  <a:pt x="14988" y="2884"/>
                  <a:pt x="14987" y="2884"/>
                </a:cubicBezTo>
                <a:close/>
                <a:moveTo>
                  <a:pt x="5425" y="2840"/>
                </a:moveTo>
                <a:cubicBezTo>
                  <a:pt x="5384" y="2840"/>
                  <a:pt x="5348" y="2893"/>
                  <a:pt x="5385" y="2931"/>
                </a:cubicBezTo>
                <a:lnTo>
                  <a:pt x="5401" y="2947"/>
                </a:lnTo>
                <a:cubicBezTo>
                  <a:pt x="5412" y="2958"/>
                  <a:pt x="5424" y="2962"/>
                  <a:pt x="5437" y="2962"/>
                </a:cubicBezTo>
                <a:cubicBezTo>
                  <a:pt x="5478" y="2962"/>
                  <a:pt x="5514" y="2909"/>
                  <a:pt x="5477" y="2871"/>
                </a:cubicBezTo>
                <a:lnTo>
                  <a:pt x="5461" y="2856"/>
                </a:lnTo>
                <a:cubicBezTo>
                  <a:pt x="5450" y="2845"/>
                  <a:pt x="5438" y="2840"/>
                  <a:pt x="5425" y="2840"/>
                </a:cubicBezTo>
                <a:close/>
                <a:moveTo>
                  <a:pt x="3442" y="2868"/>
                </a:moveTo>
                <a:cubicBezTo>
                  <a:pt x="3415" y="2868"/>
                  <a:pt x="3392" y="2903"/>
                  <a:pt x="3418" y="2928"/>
                </a:cubicBezTo>
                <a:cubicBezTo>
                  <a:pt x="3428" y="2939"/>
                  <a:pt x="3437" y="2948"/>
                  <a:pt x="3447" y="2958"/>
                </a:cubicBezTo>
                <a:cubicBezTo>
                  <a:pt x="3454" y="2965"/>
                  <a:pt x="3463" y="2968"/>
                  <a:pt x="3471" y="2968"/>
                </a:cubicBezTo>
                <a:cubicBezTo>
                  <a:pt x="3499" y="2968"/>
                  <a:pt x="3523" y="2933"/>
                  <a:pt x="3497" y="2908"/>
                </a:cubicBezTo>
                <a:cubicBezTo>
                  <a:pt x="3487" y="2898"/>
                  <a:pt x="3476" y="2889"/>
                  <a:pt x="3467" y="2879"/>
                </a:cubicBezTo>
                <a:cubicBezTo>
                  <a:pt x="3459" y="2871"/>
                  <a:pt x="3451" y="2868"/>
                  <a:pt x="3442" y="2868"/>
                </a:cubicBezTo>
                <a:close/>
                <a:moveTo>
                  <a:pt x="9645" y="2869"/>
                </a:moveTo>
                <a:cubicBezTo>
                  <a:pt x="9620" y="2869"/>
                  <a:pt x="9596" y="2895"/>
                  <a:pt x="9611" y="2923"/>
                </a:cubicBezTo>
                <a:cubicBezTo>
                  <a:pt x="9618" y="2939"/>
                  <a:pt x="9631" y="2949"/>
                  <a:pt x="9643" y="2957"/>
                </a:cubicBezTo>
                <a:cubicBezTo>
                  <a:pt x="9649" y="2965"/>
                  <a:pt x="9658" y="2971"/>
                  <a:pt x="9671" y="2971"/>
                </a:cubicBezTo>
                <a:lnTo>
                  <a:pt x="9692" y="2971"/>
                </a:lnTo>
                <a:cubicBezTo>
                  <a:pt x="9695" y="2971"/>
                  <a:pt x="9697" y="2970"/>
                  <a:pt x="9700" y="2970"/>
                </a:cubicBezTo>
                <a:lnTo>
                  <a:pt x="9701" y="2970"/>
                </a:lnTo>
                <a:cubicBezTo>
                  <a:pt x="9702" y="2970"/>
                  <a:pt x="9702" y="2969"/>
                  <a:pt x="9704" y="2969"/>
                </a:cubicBezTo>
                <a:cubicBezTo>
                  <a:pt x="9711" y="2966"/>
                  <a:pt x="9717" y="2961"/>
                  <a:pt x="9720" y="2954"/>
                </a:cubicBezTo>
                <a:cubicBezTo>
                  <a:pt x="9723" y="2948"/>
                  <a:pt x="9726" y="2941"/>
                  <a:pt x="9726" y="2934"/>
                </a:cubicBezTo>
                <a:cubicBezTo>
                  <a:pt x="9726" y="2924"/>
                  <a:pt x="9722" y="2917"/>
                  <a:pt x="9717" y="2911"/>
                </a:cubicBezTo>
                <a:cubicBezTo>
                  <a:pt x="9711" y="2904"/>
                  <a:pt x="9704" y="2901"/>
                  <a:pt x="9695" y="2899"/>
                </a:cubicBezTo>
                <a:cubicBezTo>
                  <a:pt x="9694" y="2899"/>
                  <a:pt x="9692" y="2898"/>
                  <a:pt x="9691" y="2898"/>
                </a:cubicBezTo>
                <a:cubicBezTo>
                  <a:pt x="9683" y="2897"/>
                  <a:pt x="9679" y="2891"/>
                  <a:pt x="9676" y="2886"/>
                </a:cubicBezTo>
                <a:cubicBezTo>
                  <a:pt x="9668" y="2874"/>
                  <a:pt x="9656" y="2869"/>
                  <a:pt x="9645" y="2869"/>
                </a:cubicBezTo>
                <a:close/>
                <a:moveTo>
                  <a:pt x="11131" y="2825"/>
                </a:moveTo>
                <a:cubicBezTo>
                  <a:pt x="11112" y="2825"/>
                  <a:pt x="11092" y="2836"/>
                  <a:pt x="11083" y="2853"/>
                </a:cubicBezTo>
                <a:cubicBezTo>
                  <a:pt x="11067" y="2880"/>
                  <a:pt x="11079" y="2908"/>
                  <a:pt x="11103" y="2926"/>
                </a:cubicBezTo>
                <a:cubicBezTo>
                  <a:pt x="11123" y="2942"/>
                  <a:pt x="11141" y="2955"/>
                  <a:pt x="11162" y="2970"/>
                </a:cubicBezTo>
                <a:cubicBezTo>
                  <a:pt x="11170" y="2975"/>
                  <a:pt x="11179" y="2978"/>
                  <a:pt x="11188" y="2978"/>
                </a:cubicBezTo>
                <a:cubicBezTo>
                  <a:pt x="11207" y="2978"/>
                  <a:pt x="11227" y="2967"/>
                  <a:pt x="11236" y="2950"/>
                </a:cubicBezTo>
                <a:cubicBezTo>
                  <a:pt x="11251" y="2923"/>
                  <a:pt x="11240" y="2895"/>
                  <a:pt x="11216" y="2877"/>
                </a:cubicBezTo>
                <a:cubicBezTo>
                  <a:pt x="11197" y="2861"/>
                  <a:pt x="11177" y="2846"/>
                  <a:pt x="11156" y="2833"/>
                </a:cubicBezTo>
                <a:cubicBezTo>
                  <a:pt x="11149" y="2827"/>
                  <a:pt x="11140" y="2825"/>
                  <a:pt x="11131" y="2825"/>
                </a:cubicBezTo>
                <a:close/>
                <a:moveTo>
                  <a:pt x="10317" y="2917"/>
                </a:moveTo>
                <a:cubicBezTo>
                  <a:pt x="10271" y="2917"/>
                  <a:pt x="10271" y="2987"/>
                  <a:pt x="10317" y="2987"/>
                </a:cubicBezTo>
                <a:lnTo>
                  <a:pt x="10333" y="2987"/>
                </a:lnTo>
                <a:cubicBezTo>
                  <a:pt x="10378" y="2987"/>
                  <a:pt x="10378" y="2917"/>
                  <a:pt x="10333" y="2917"/>
                </a:cubicBezTo>
                <a:close/>
                <a:moveTo>
                  <a:pt x="19436" y="2914"/>
                </a:moveTo>
                <a:cubicBezTo>
                  <a:pt x="19422" y="2914"/>
                  <a:pt x="19410" y="2932"/>
                  <a:pt x="19423" y="2944"/>
                </a:cubicBezTo>
                <a:cubicBezTo>
                  <a:pt x="19429" y="2950"/>
                  <a:pt x="19428" y="2955"/>
                  <a:pt x="19422" y="2963"/>
                </a:cubicBezTo>
                <a:cubicBezTo>
                  <a:pt x="19408" y="2973"/>
                  <a:pt x="19421" y="2991"/>
                  <a:pt x="19435" y="2991"/>
                </a:cubicBezTo>
                <a:cubicBezTo>
                  <a:pt x="19439" y="2991"/>
                  <a:pt x="19443" y="2990"/>
                  <a:pt x="19447" y="2987"/>
                </a:cubicBezTo>
                <a:cubicBezTo>
                  <a:pt x="19468" y="2970"/>
                  <a:pt x="19468" y="2937"/>
                  <a:pt x="19448" y="2919"/>
                </a:cubicBezTo>
                <a:cubicBezTo>
                  <a:pt x="19444" y="2915"/>
                  <a:pt x="19440" y="2914"/>
                  <a:pt x="19436" y="2914"/>
                </a:cubicBezTo>
                <a:close/>
                <a:moveTo>
                  <a:pt x="21959" y="2933"/>
                </a:moveTo>
                <a:cubicBezTo>
                  <a:pt x="21914" y="2933"/>
                  <a:pt x="21914" y="3005"/>
                  <a:pt x="21960" y="3005"/>
                </a:cubicBezTo>
                <a:cubicBezTo>
                  <a:pt x="22005" y="3005"/>
                  <a:pt x="22005" y="2933"/>
                  <a:pt x="21960" y="2933"/>
                </a:cubicBezTo>
                <a:cubicBezTo>
                  <a:pt x="21960" y="2933"/>
                  <a:pt x="21959" y="2933"/>
                  <a:pt x="21959" y="2933"/>
                </a:cubicBezTo>
                <a:close/>
                <a:moveTo>
                  <a:pt x="496" y="2950"/>
                </a:moveTo>
                <a:cubicBezTo>
                  <a:pt x="450" y="2950"/>
                  <a:pt x="450" y="3021"/>
                  <a:pt x="496" y="3021"/>
                </a:cubicBezTo>
                <a:cubicBezTo>
                  <a:pt x="542" y="3021"/>
                  <a:pt x="542" y="2950"/>
                  <a:pt x="496" y="2950"/>
                </a:cubicBezTo>
                <a:close/>
                <a:moveTo>
                  <a:pt x="13561" y="2936"/>
                </a:moveTo>
                <a:cubicBezTo>
                  <a:pt x="13544" y="2936"/>
                  <a:pt x="13527" y="2944"/>
                  <a:pt x="13516" y="2963"/>
                </a:cubicBezTo>
                <a:cubicBezTo>
                  <a:pt x="13504" y="2986"/>
                  <a:pt x="13511" y="3022"/>
                  <a:pt x="13535" y="3036"/>
                </a:cubicBezTo>
                <a:cubicBezTo>
                  <a:pt x="13546" y="3041"/>
                  <a:pt x="13555" y="3046"/>
                  <a:pt x="13566" y="3052"/>
                </a:cubicBezTo>
                <a:cubicBezTo>
                  <a:pt x="13574" y="3056"/>
                  <a:pt x="13584" y="3058"/>
                  <a:pt x="13593" y="3058"/>
                </a:cubicBezTo>
                <a:cubicBezTo>
                  <a:pt x="13611" y="3058"/>
                  <a:pt x="13629" y="3050"/>
                  <a:pt x="13639" y="3032"/>
                </a:cubicBezTo>
                <a:cubicBezTo>
                  <a:pt x="13654" y="3008"/>
                  <a:pt x="13645" y="2971"/>
                  <a:pt x="13619" y="2958"/>
                </a:cubicBezTo>
                <a:cubicBezTo>
                  <a:pt x="13609" y="2953"/>
                  <a:pt x="13600" y="2948"/>
                  <a:pt x="13590" y="2943"/>
                </a:cubicBezTo>
                <a:cubicBezTo>
                  <a:pt x="13581" y="2938"/>
                  <a:pt x="13571" y="2936"/>
                  <a:pt x="13561" y="2936"/>
                </a:cubicBezTo>
                <a:close/>
                <a:moveTo>
                  <a:pt x="6430" y="2964"/>
                </a:moveTo>
                <a:cubicBezTo>
                  <a:pt x="6362" y="2964"/>
                  <a:pt x="6361" y="3071"/>
                  <a:pt x="6430" y="3071"/>
                </a:cubicBezTo>
                <a:cubicBezTo>
                  <a:pt x="6500" y="3071"/>
                  <a:pt x="6500" y="2964"/>
                  <a:pt x="6430" y="2964"/>
                </a:cubicBezTo>
                <a:close/>
                <a:moveTo>
                  <a:pt x="8586" y="2988"/>
                </a:moveTo>
                <a:cubicBezTo>
                  <a:pt x="8552" y="2988"/>
                  <a:pt x="8541" y="3045"/>
                  <a:pt x="8579" y="3058"/>
                </a:cubicBezTo>
                <a:cubicBezTo>
                  <a:pt x="8594" y="3063"/>
                  <a:pt x="8609" y="3068"/>
                  <a:pt x="8623" y="3074"/>
                </a:cubicBezTo>
                <a:cubicBezTo>
                  <a:pt x="8628" y="3075"/>
                  <a:pt x="8632" y="3076"/>
                  <a:pt x="8636" y="3076"/>
                </a:cubicBezTo>
                <a:cubicBezTo>
                  <a:pt x="8671" y="3076"/>
                  <a:pt x="8682" y="3020"/>
                  <a:pt x="8643" y="3006"/>
                </a:cubicBezTo>
                <a:cubicBezTo>
                  <a:pt x="8629" y="3000"/>
                  <a:pt x="8613" y="2995"/>
                  <a:pt x="8599" y="2990"/>
                </a:cubicBezTo>
                <a:cubicBezTo>
                  <a:pt x="8594" y="2988"/>
                  <a:pt x="8590" y="2988"/>
                  <a:pt x="8586" y="2988"/>
                </a:cubicBezTo>
                <a:close/>
                <a:moveTo>
                  <a:pt x="17705" y="2994"/>
                </a:moveTo>
                <a:cubicBezTo>
                  <a:pt x="17670" y="2994"/>
                  <a:pt x="17660" y="3051"/>
                  <a:pt x="17698" y="3064"/>
                </a:cubicBezTo>
                <a:cubicBezTo>
                  <a:pt x="17714" y="3069"/>
                  <a:pt x="17729" y="3075"/>
                  <a:pt x="17743" y="3080"/>
                </a:cubicBezTo>
                <a:cubicBezTo>
                  <a:pt x="17748" y="3081"/>
                  <a:pt x="17751" y="3082"/>
                  <a:pt x="17755" y="3082"/>
                </a:cubicBezTo>
                <a:cubicBezTo>
                  <a:pt x="17790" y="3082"/>
                  <a:pt x="17802" y="3025"/>
                  <a:pt x="17762" y="3012"/>
                </a:cubicBezTo>
                <a:cubicBezTo>
                  <a:pt x="17747" y="3007"/>
                  <a:pt x="17733" y="3001"/>
                  <a:pt x="17718" y="2996"/>
                </a:cubicBezTo>
                <a:cubicBezTo>
                  <a:pt x="17714" y="2995"/>
                  <a:pt x="17709" y="2994"/>
                  <a:pt x="17705" y="2994"/>
                </a:cubicBezTo>
                <a:close/>
                <a:moveTo>
                  <a:pt x="24276" y="3000"/>
                </a:moveTo>
                <a:cubicBezTo>
                  <a:pt x="24270" y="3000"/>
                  <a:pt x="24264" y="3001"/>
                  <a:pt x="24257" y="3006"/>
                </a:cubicBezTo>
                <a:cubicBezTo>
                  <a:pt x="24242" y="3016"/>
                  <a:pt x="24228" y="3025"/>
                  <a:pt x="24213" y="3036"/>
                </a:cubicBezTo>
                <a:cubicBezTo>
                  <a:pt x="24180" y="3056"/>
                  <a:pt x="24200" y="3103"/>
                  <a:pt x="24230" y="3103"/>
                </a:cubicBezTo>
                <a:cubicBezTo>
                  <a:pt x="24236" y="3103"/>
                  <a:pt x="24243" y="3101"/>
                  <a:pt x="24249" y="3097"/>
                </a:cubicBezTo>
                <a:cubicBezTo>
                  <a:pt x="24265" y="3086"/>
                  <a:pt x="24278" y="3078"/>
                  <a:pt x="24293" y="3067"/>
                </a:cubicBezTo>
                <a:cubicBezTo>
                  <a:pt x="24325" y="3046"/>
                  <a:pt x="24306" y="3000"/>
                  <a:pt x="24276" y="3000"/>
                </a:cubicBezTo>
                <a:close/>
                <a:moveTo>
                  <a:pt x="20397" y="3033"/>
                </a:moveTo>
                <a:cubicBezTo>
                  <a:pt x="20352" y="3033"/>
                  <a:pt x="20352" y="3104"/>
                  <a:pt x="20397" y="3104"/>
                </a:cubicBezTo>
                <a:cubicBezTo>
                  <a:pt x="20397" y="3104"/>
                  <a:pt x="20398" y="3104"/>
                  <a:pt x="20398" y="3104"/>
                </a:cubicBezTo>
                <a:cubicBezTo>
                  <a:pt x="20442" y="3104"/>
                  <a:pt x="20443" y="3033"/>
                  <a:pt x="20397" y="3033"/>
                </a:cubicBezTo>
                <a:close/>
                <a:moveTo>
                  <a:pt x="18337" y="3043"/>
                </a:moveTo>
                <a:cubicBezTo>
                  <a:pt x="18293" y="3043"/>
                  <a:pt x="18292" y="3115"/>
                  <a:pt x="18338" y="3115"/>
                </a:cubicBezTo>
                <a:cubicBezTo>
                  <a:pt x="18385" y="3115"/>
                  <a:pt x="18385" y="3043"/>
                  <a:pt x="18338" y="3043"/>
                </a:cubicBezTo>
                <a:cubicBezTo>
                  <a:pt x="18338" y="3043"/>
                  <a:pt x="18338" y="3043"/>
                  <a:pt x="18337" y="3043"/>
                </a:cubicBezTo>
                <a:close/>
                <a:moveTo>
                  <a:pt x="18624" y="3030"/>
                </a:moveTo>
                <a:cubicBezTo>
                  <a:pt x="18592" y="3030"/>
                  <a:pt x="18570" y="3078"/>
                  <a:pt x="18606" y="3096"/>
                </a:cubicBezTo>
                <a:cubicBezTo>
                  <a:pt x="18616" y="3101"/>
                  <a:pt x="18625" y="3106"/>
                  <a:pt x="18636" y="3111"/>
                </a:cubicBezTo>
                <a:cubicBezTo>
                  <a:pt x="18642" y="3114"/>
                  <a:pt x="18647" y="3115"/>
                  <a:pt x="18652" y="3115"/>
                </a:cubicBezTo>
                <a:cubicBezTo>
                  <a:pt x="18685" y="3115"/>
                  <a:pt x="18707" y="3068"/>
                  <a:pt x="18672" y="3050"/>
                </a:cubicBezTo>
                <a:cubicBezTo>
                  <a:pt x="18661" y="3044"/>
                  <a:pt x="18652" y="3039"/>
                  <a:pt x="18641" y="3034"/>
                </a:cubicBezTo>
                <a:cubicBezTo>
                  <a:pt x="18635" y="3031"/>
                  <a:pt x="18630" y="3030"/>
                  <a:pt x="18624" y="3030"/>
                </a:cubicBezTo>
                <a:close/>
                <a:moveTo>
                  <a:pt x="19771" y="3031"/>
                </a:moveTo>
                <a:cubicBezTo>
                  <a:pt x="19767" y="3031"/>
                  <a:pt x="19762" y="3032"/>
                  <a:pt x="19757" y="3033"/>
                </a:cubicBezTo>
                <a:cubicBezTo>
                  <a:pt x="19716" y="3042"/>
                  <a:pt x="19729" y="3101"/>
                  <a:pt x="19766" y="3102"/>
                </a:cubicBezTo>
                <a:cubicBezTo>
                  <a:pt x="19771" y="3112"/>
                  <a:pt x="19783" y="3117"/>
                  <a:pt x="19795" y="3117"/>
                </a:cubicBezTo>
                <a:cubicBezTo>
                  <a:pt x="19801" y="3117"/>
                  <a:pt x="19808" y="3116"/>
                  <a:pt x="19813" y="3112"/>
                </a:cubicBezTo>
                <a:cubicBezTo>
                  <a:pt x="19831" y="3102"/>
                  <a:pt x="19834" y="3081"/>
                  <a:pt x="19826" y="3064"/>
                </a:cubicBezTo>
                <a:cubicBezTo>
                  <a:pt x="19817" y="3042"/>
                  <a:pt x="19794" y="3031"/>
                  <a:pt x="19771" y="3031"/>
                </a:cubicBezTo>
                <a:close/>
                <a:moveTo>
                  <a:pt x="22426" y="3040"/>
                </a:moveTo>
                <a:cubicBezTo>
                  <a:pt x="22408" y="3040"/>
                  <a:pt x="22391" y="3052"/>
                  <a:pt x="22391" y="3075"/>
                </a:cubicBezTo>
                <a:lnTo>
                  <a:pt x="22391" y="3105"/>
                </a:lnTo>
                <a:cubicBezTo>
                  <a:pt x="22390" y="3127"/>
                  <a:pt x="22407" y="3138"/>
                  <a:pt x="22425" y="3138"/>
                </a:cubicBezTo>
                <a:cubicBezTo>
                  <a:pt x="22442" y="3138"/>
                  <a:pt x="22460" y="3127"/>
                  <a:pt x="22461" y="3105"/>
                </a:cubicBezTo>
                <a:lnTo>
                  <a:pt x="22461" y="3075"/>
                </a:lnTo>
                <a:cubicBezTo>
                  <a:pt x="22461" y="3052"/>
                  <a:pt x="22443" y="3040"/>
                  <a:pt x="22426" y="3040"/>
                </a:cubicBezTo>
                <a:close/>
                <a:moveTo>
                  <a:pt x="15243" y="3095"/>
                </a:moveTo>
                <a:cubicBezTo>
                  <a:pt x="15197" y="3095"/>
                  <a:pt x="15197" y="3165"/>
                  <a:pt x="15243" y="3165"/>
                </a:cubicBezTo>
                <a:cubicBezTo>
                  <a:pt x="15289" y="3165"/>
                  <a:pt x="15289" y="3095"/>
                  <a:pt x="15243" y="3095"/>
                </a:cubicBezTo>
                <a:close/>
                <a:moveTo>
                  <a:pt x="16235" y="3097"/>
                </a:moveTo>
                <a:cubicBezTo>
                  <a:pt x="16190" y="3097"/>
                  <a:pt x="16189" y="3168"/>
                  <a:pt x="16235" y="3168"/>
                </a:cubicBezTo>
                <a:cubicBezTo>
                  <a:pt x="16280" y="3168"/>
                  <a:pt x="16280" y="3097"/>
                  <a:pt x="16235" y="3097"/>
                </a:cubicBezTo>
                <a:close/>
                <a:moveTo>
                  <a:pt x="15452" y="3154"/>
                </a:moveTo>
                <a:cubicBezTo>
                  <a:pt x="15406" y="3154"/>
                  <a:pt x="15406" y="3226"/>
                  <a:pt x="15452" y="3226"/>
                </a:cubicBezTo>
                <a:cubicBezTo>
                  <a:pt x="15453" y="3226"/>
                  <a:pt x="15453" y="3226"/>
                  <a:pt x="15453" y="3226"/>
                </a:cubicBezTo>
                <a:cubicBezTo>
                  <a:pt x="15498" y="3226"/>
                  <a:pt x="15499" y="3154"/>
                  <a:pt x="15452" y="3154"/>
                </a:cubicBezTo>
                <a:close/>
                <a:moveTo>
                  <a:pt x="12632" y="3075"/>
                </a:moveTo>
                <a:cubicBezTo>
                  <a:pt x="12618" y="3075"/>
                  <a:pt x="12604" y="3083"/>
                  <a:pt x="12600" y="3100"/>
                </a:cubicBezTo>
                <a:cubicBezTo>
                  <a:pt x="12586" y="3147"/>
                  <a:pt x="12580" y="3195"/>
                  <a:pt x="12580" y="3243"/>
                </a:cubicBezTo>
                <a:cubicBezTo>
                  <a:pt x="12579" y="3266"/>
                  <a:pt x="12597" y="3278"/>
                  <a:pt x="12615" y="3278"/>
                </a:cubicBezTo>
                <a:cubicBezTo>
                  <a:pt x="12632" y="3278"/>
                  <a:pt x="12650" y="3266"/>
                  <a:pt x="12650" y="3243"/>
                </a:cubicBezTo>
                <a:cubicBezTo>
                  <a:pt x="12652" y="3201"/>
                  <a:pt x="12657" y="3160"/>
                  <a:pt x="12668" y="3120"/>
                </a:cubicBezTo>
                <a:cubicBezTo>
                  <a:pt x="12675" y="3093"/>
                  <a:pt x="12653" y="3075"/>
                  <a:pt x="12632" y="3075"/>
                </a:cubicBezTo>
                <a:close/>
                <a:moveTo>
                  <a:pt x="18578" y="3225"/>
                </a:moveTo>
                <a:cubicBezTo>
                  <a:pt x="18532" y="3225"/>
                  <a:pt x="18532" y="3295"/>
                  <a:pt x="18578" y="3295"/>
                </a:cubicBezTo>
                <a:cubicBezTo>
                  <a:pt x="18624" y="3295"/>
                  <a:pt x="18624" y="3225"/>
                  <a:pt x="18578" y="3225"/>
                </a:cubicBezTo>
                <a:close/>
                <a:moveTo>
                  <a:pt x="21132" y="3231"/>
                </a:moveTo>
                <a:cubicBezTo>
                  <a:pt x="21086" y="3231"/>
                  <a:pt x="21086" y="3301"/>
                  <a:pt x="21132" y="3301"/>
                </a:cubicBezTo>
                <a:lnTo>
                  <a:pt x="21148" y="3301"/>
                </a:lnTo>
                <a:cubicBezTo>
                  <a:pt x="21193" y="3301"/>
                  <a:pt x="21193" y="3231"/>
                  <a:pt x="21148" y="3231"/>
                </a:cubicBezTo>
                <a:close/>
                <a:moveTo>
                  <a:pt x="21343" y="3247"/>
                </a:moveTo>
                <a:cubicBezTo>
                  <a:pt x="21297" y="3247"/>
                  <a:pt x="21297" y="3317"/>
                  <a:pt x="21343" y="3317"/>
                </a:cubicBezTo>
                <a:cubicBezTo>
                  <a:pt x="21389" y="3317"/>
                  <a:pt x="21389" y="3247"/>
                  <a:pt x="21343" y="3247"/>
                </a:cubicBezTo>
                <a:close/>
                <a:moveTo>
                  <a:pt x="18158" y="3174"/>
                </a:moveTo>
                <a:cubicBezTo>
                  <a:pt x="18111" y="3174"/>
                  <a:pt x="18081" y="3244"/>
                  <a:pt x="18131" y="3274"/>
                </a:cubicBezTo>
                <a:cubicBezTo>
                  <a:pt x="18155" y="3289"/>
                  <a:pt x="18180" y="3304"/>
                  <a:pt x="18205" y="3319"/>
                </a:cubicBezTo>
                <a:cubicBezTo>
                  <a:pt x="18214" y="3324"/>
                  <a:pt x="18223" y="3326"/>
                  <a:pt x="18232" y="3326"/>
                </a:cubicBezTo>
                <a:cubicBezTo>
                  <a:pt x="18278" y="3326"/>
                  <a:pt x="18309" y="3257"/>
                  <a:pt x="18260" y="3227"/>
                </a:cubicBezTo>
                <a:cubicBezTo>
                  <a:pt x="18236" y="3211"/>
                  <a:pt x="18211" y="3196"/>
                  <a:pt x="18185" y="3183"/>
                </a:cubicBezTo>
                <a:cubicBezTo>
                  <a:pt x="18176" y="3177"/>
                  <a:pt x="18166" y="3174"/>
                  <a:pt x="18158" y="3174"/>
                </a:cubicBezTo>
                <a:close/>
                <a:moveTo>
                  <a:pt x="3080" y="3181"/>
                </a:moveTo>
                <a:cubicBezTo>
                  <a:pt x="3056" y="3181"/>
                  <a:pt x="3036" y="3197"/>
                  <a:pt x="3028" y="3219"/>
                </a:cubicBezTo>
                <a:cubicBezTo>
                  <a:pt x="3023" y="3235"/>
                  <a:pt x="3017" y="3249"/>
                  <a:pt x="3012" y="3263"/>
                </a:cubicBezTo>
                <a:cubicBezTo>
                  <a:pt x="3004" y="3291"/>
                  <a:pt x="3023" y="3322"/>
                  <a:pt x="3049" y="3329"/>
                </a:cubicBezTo>
                <a:cubicBezTo>
                  <a:pt x="3053" y="3330"/>
                  <a:pt x="3057" y="3331"/>
                  <a:pt x="3062" y="3331"/>
                </a:cubicBezTo>
                <a:cubicBezTo>
                  <a:pt x="3086" y="3331"/>
                  <a:pt x="3107" y="3314"/>
                  <a:pt x="3115" y="3292"/>
                </a:cubicBezTo>
                <a:cubicBezTo>
                  <a:pt x="3120" y="3277"/>
                  <a:pt x="3125" y="3262"/>
                  <a:pt x="3130" y="3248"/>
                </a:cubicBezTo>
                <a:cubicBezTo>
                  <a:pt x="3140" y="3220"/>
                  <a:pt x="3120" y="3189"/>
                  <a:pt x="3094" y="3183"/>
                </a:cubicBezTo>
                <a:cubicBezTo>
                  <a:pt x="3089" y="3181"/>
                  <a:pt x="3084" y="3181"/>
                  <a:pt x="3080" y="3181"/>
                </a:cubicBezTo>
                <a:close/>
                <a:moveTo>
                  <a:pt x="10497" y="3263"/>
                </a:moveTo>
                <a:cubicBezTo>
                  <a:pt x="10452" y="3263"/>
                  <a:pt x="10450" y="3335"/>
                  <a:pt x="10497" y="3335"/>
                </a:cubicBezTo>
                <a:lnTo>
                  <a:pt x="10513" y="3335"/>
                </a:lnTo>
                <a:cubicBezTo>
                  <a:pt x="10559" y="3335"/>
                  <a:pt x="10559" y="3263"/>
                  <a:pt x="10513" y="3263"/>
                </a:cubicBezTo>
                <a:close/>
                <a:moveTo>
                  <a:pt x="11894" y="3205"/>
                </a:moveTo>
                <a:cubicBezTo>
                  <a:pt x="11868" y="3205"/>
                  <a:pt x="11841" y="3222"/>
                  <a:pt x="11841" y="3257"/>
                </a:cubicBezTo>
                <a:lnTo>
                  <a:pt x="11841" y="3301"/>
                </a:lnTo>
                <a:cubicBezTo>
                  <a:pt x="11841" y="3335"/>
                  <a:pt x="11868" y="3353"/>
                  <a:pt x="11895" y="3353"/>
                </a:cubicBezTo>
                <a:cubicBezTo>
                  <a:pt x="11922" y="3353"/>
                  <a:pt x="11948" y="3336"/>
                  <a:pt x="11948" y="3301"/>
                </a:cubicBezTo>
                <a:lnTo>
                  <a:pt x="11948" y="3257"/>
                </a:lnTo>
                <a:cubicBezTo>
                  <a:pt x="11948" y="3222"/>
                  <a:pt x="11921" y="3205"/>
                  <a:pt x="11894" y="3205"/>
                </a:cubicBezTo>
                <a:close/>
                <a:moveTo>
                  <a:pt x="14240" y="3240"/>
                </a:moveTo>
                <a:cubicBezTo>
                  <a:pt x="14199" y="3240"/>
                  <a:pt x="14162" y="3293"/>
                  <a:pt x="14199" y="3330"/>
                </a:cubicBezTo>
                <a:lnTo>
                  <a:pt x="14215" y="3346"/>
                </a:lnTo>
                <a:cubicBezTo>
                  <a:pt x="14226" y="3357"/>
                  <a:pt x="14239" y="3362"/>
                  <a:pt x="14251" y="3362"/>
                </a:cubicBezTo>
                <a:cubicBezTo>
                  <a:pt x="14292" y="3362"/>
                  <a:pt x="14329" y="3309"/>
                  <a:pt x="14292" y="3272"/>
                </a:cubicBezTo>
                <a:lnTo>
                  <a:pt x="14276" y="3256"/>
                </a:lnTo>
                <a:cubicBezTo>
                  <a:pt x="14265" y="3245"/>
                  <a:pt x="14252" y="3240"/>
                  <a:pt x="14240" y="3240"/>
                </a:cubicBezTo>
                <a:close/>
                <a:moveTo>
                  <a:pt x="12257" y="3267"/>
                </a:moveTo>
                <a:cubicBezTo>
                  <a:pt x="12230" y="3267"/>
                  <a:pt x="12206" y="3302"/>
                  <a:pt x="12230" y="3327"/>
                </a:cubicBezTo>
                <a:cubicBezTo>
                  <a:pt x="12240" y="3338"/>
                  <a:pt x="12251" y="3347"/>
                  <a:pt x="12260" y="3358"/>
                </a:cubicBezTo>
                <a:cubicBezTo>
                  <a:pt x="12268" y="3365"/>
                  <a:pt x="12276" y="3368"/>
                  <a:pt x="12284" y="3368"/>
                </a:cubicBezTo>
                <a:cubicBezTo>
                  <a:pt x="12312" y="3368"/>
                  <a:pt x="12336" y="3333"/>
                  <a:pt x="12310" y="3308"/>
                </a:cubicBezTo>
                <a:cubicBezTo>
                  <a:pt x="12299" y="3298"/>
                  <a:pt x="12289" y="3288"/>
                  <a:pt x="12280" y="3278"/>
                </a:cubicBezTo>
                <a:cubicBezTo>
                  <a:pt x="12273" y="3270"/>
                  <a:pt x="12265" y="3267"/>
                  <a:pt x="12257" y="3267"/>
                </a:cubicBezTo>
                <a:close/>
                <a:moveTo>
                  <a:pt x="7628" y="3226"/>
                </a:moveTo>
                <a:cubicBezTo>
                  <a:pt x="7607" y="3226"/>
                  <a:pt x="7585" y="3243"/>
                  <a:pt x="7590" y="3270"/>
                </a:cubicBezTo>
                <a:lnTo>
                  <a:pt x="7606" y="3345"/>
                </a:lnTo>
                <a:cubicBezTo>
                  <a:pt x="7610" y="3363"/>
                  <a:pt x="7623" y="3370"/>
                  <a:pt x="7637" y="3370"/>
                </a:cubicBezTo>
                <a:cubicBezTo>
                  <a:pt x="7657" y="3370"/>
                  <a:pt x="7680" y="3353"/>
                  <a:pt x="7674" y="3326"/>
                </a:cubicBezTo>
                <a:lnTo>
                  <a:pt x="7658" y="3252"/>
                </a:lnTo>
                <a:cubicBezTo>
                  <a:pt x="7655" y="3234"/>
                  <a:pt x="7642" y="3226"/>
                  <a:pt x="7628" y="3226"/>
                </a:cubicBezTo>
                <a:close/>
                <a:moveTo>
                  <a:pt x="8168" y="3301"/>
                </a:moveTo>
                <a:cubicBezTo>
                  <a:pt x="8122" y="3301"/>
                  <a:pt x="8122" y="3372"/>
                  <a:pt x="8168" y="3372"/>
                </a:cubicBezTo>
                <a:cubicBezTo>
                  <a:pt x="8213" y="3372"/>
                  <a:pt x="8213" y="3301"/>
                  <a:pt x="8168" y="3301"/>
                </a:cubicBezTo>
                <a:close/>
                <a:moveTo>
                  <a:pt x="20746" y="3274"/>
                </a:moveTo>
                <a:cubicBezTo>
                  <a:pt x="20722" y="3274"/>
                  <a:pt x="20698" y="3300"/>
                  <a:pt x="20711" y="3327"/>
                </a:cubicBezTo>
                <a:cubicBezTo>
                  <a:pt x="20716" y="3338"/>
                  <a:pt x="20722" y="3347"/>
                  <a:pt x="20727" y="3358"/>
                </a:cubicBezTo>
                <a:cubicBezTo>
                  <a:pt x="20734" y="3370"/>
                  <a:pt x="20744" y="3376"/>
                  <a:pt x="20755" y="3376"/>
                </a:cubicBezTo>
                <a:cubicBezTo>
                  <a:pt x="20778" y="3376"/>
                  <a:pt x="20803" y="3350"/>
                  <a:pt x="20789" y="3322"/>
                </a:cubicBezTo>
                <a:cubicBezTo>
                  <a:pt x="20784" y="3311"/>
                  <a:pt x="20778" y="3303"/>
                  <a:pt x="20773" y="3293"/>
                </a:cubicBezTo>
                <a:cubicBezTo>
                  <a:pt x="20766" y="3280"/>
                  <a:pt x="20756" y="3274"/>
                  <a:pt x="20746" y="3274"/>
                </a:cubicBezTo>
                <a:close/>
                <a:moveTo>
                  <a:pt x="5619" y="3310"/>
                </a:moveTo>
                <a:cubicBezTo>
                  <a:pt x="5572" y="3310"/>
                  <a:pt x="5572" y="3382"/>
                  <a:pt x="5619" y="3382"/>
                </a:cubicBezTo>
                <a:cubicBezTo>
                  <a:pt x="5665" y="3382"/>
                  <a:pt x="5665" y="3310"/>
                  <a:pt x="5619" y="3310"/>
                </a:cubicBezTo>
                <a:close/>
                <a:moveTo>
                  <a:pt x="4116" y="3291"/>
                </a:moveTo>
                <a:cubicBezTo>
                  <a:pt x="4089" y="3291"/>
                  <a:pt x="4065" y="3327"/>
                  <a:pt x="4090" y="3351"/>
                </a:cubicBezTo>
                <a:lnTo>
                  <a:pt x="4120" y="3382"/>
                </a:lnTo>
                <a:cubicBezTo>
                  <a:pt x="4128" y="3389"/>
                  <a:pt x="4136" y="3393"/>
                  <a:pt x="4144" y="3393"/>
                </a:cubicBezTo>
                <a:cubicBezTo>
                  <a:pt x="4171" y="3393"/>
                  <a:pt x="4196" y="3356"/>
                  <a:pt x="4170" y="3331"/>
                </a:cubicBezTo>
                <a:lnTo>
                  <a:pt x="4140" y="3301"/>
                </a:lnTo>
                <a:cubicBezTo>
                  <a:pt x="4133" y="3294"/>
                  <a:pt x="4124" y="3291"/>
                  <a:pt x="4116" y="3291"/>
                </a:cubicBezTo>
                <a:close/>
                <a:moveTo>
                  <a:pt x="2405" y="3271"/>
                </a:moveTo>
                <a:cubicBezTo>
                  <a:pt x="2377" y="3271"/>
                  <a:pt x="2353" y="3307"/>
                  <a:pt x="2378" y="3331"/>
                </a:cubicBezTo>
                <a:cubicBezTo>
                  <a:pt x="2398" y="3351"/>
                  <a:pt x="2418" y="3372"/>
                  <a:pt x="2439" y="3392"/>
                </a:cubicBezTo>
                <a:cubicBezTo>
                  <a:pt x="2446" y="3399"/>
                  <a:pt x="2455" y="3402"/>
                  <a:pt x="2462" y="3402"/>
                </a:cubicBezTo>
                <a:cubicBezTo>
                  <a:pt x="2490" y="3402"/>
                  <a:pt x="2513" y="3366"/>
                  <a:pt x="2488" y="3342"/>
                </a:cubicBezTo>
                <a:cubicBezTo>
                  <a:pt x="2467" y="3322"/>
                  <a:pt x="2449" y="3301"/>
                  <a:pt x="2429" y="3282"/>
                </a:cubicBezTo>
                <a:cubicBezTo>
                  <a:pt x="2421" y="3274"/>
                  <a:pt x="2413" y="3271"/>
                  <a:pt x="2405" y="3271"/>
                </a:cubicBezTo>
                <a:close/>
                <a:moveTo>
                  <a:pt x="4807" y="3304"/>
                </a:moveTo>
                <a:cubicBezTo>
                  <a:pt x="4738" y="3304"/>
                  <a:pt x="4738" y="3411"/>
                  <a:pt x="4807" y="3411"/>
                </a:cubicBezTo>
                <a:cubicBezTo>
                  <a:pt x="4807" y="3411"/>
                  <a:pt x="4808" y="3411"/>
                  <a:pt x="4809" y="3411"/>
                </a:cubicBezTo>
                <a:cubicBezTo>
                  <a:pt x="4875" y="3411"/>
                  <a:pt x="4875" y="3305"/>
                  <a:pt x="4807" y="3304"/>
                </a:cubicBezTo>
                <a:close/>
                <a:moveTo>
                  <a:pt x="9310" y="3350"/>
                </a:moveTo>
                <a:cubicBezTo>
                  <a:pt x="9264" y="3350"/>
                  <a:pt x="9264" y="3420"/>
                  <a:pt x="9310" y="3420"/>
                </a:cubicBezTo>
                <a:cubicBezTo>
                  <a:pt x="9355" y="3420"/>
                  <a:pt x="9355" y="3350"/>
                  <a:pt x="9310" y="3350"/>
                </a:cubicBezTo>
                <a:close/>
                <a:moveTo>
                  <a:pt x="20097" y="3255"/>
                </a:moveTo>
                <a:cubicBezTo>
                  <a:pt x="20056" y="3255"/>
                  <a:pt x="20019" y="3309"/>
                  <a:pt x="20057" y="3346"/>
                </a:cubicBezTo>
                <a:cubicBezTo>
                  <a:pt x="20082" y="3370"/>
                  <a:pt x="20107" y="3395"/>
                  <a:pt x="20132" y="3421"/>
                </a:cubicBezTo>
                <a:cubicBezTo>
                  <a:pt x="20143" y="3433"/>
                  <a:pt x="20155" y="3437"/>
                  <a:pt x="20168" y="3437"/>
                </a:cubicBezTo>
                <a:cubicBezTo>
                  <a:pt x="20208" y="3437"/>
                  <a:pt x="20244" y="3384"/>
                  <a:pt x="20207" y="3347"/>
                </a:cubicBezTo>
                <a:cubicBezTo>
                  <a:pt x="20182" y="3322"/>
                  <a:pt x="20158" y="3298"/>
                  <a:pt x="20133" y="3272"/>
                </a:cubicBezTo>
                <a:cubicBezTo>
                  <a:pt x="20122" y="3260"/>
                  <a:pt x="20109" y="3255"/>
                  <a:pt x="20097" y="3255"/>
                </a:cubicBezTo>
                <a:close/>
                <a:moveTo>
                  <a:pt x="408" y="3344"/>
                </a:moveTo>
                <a:cubicBezTo>
                  <a:pt x="394" y="3344"/>
                  <a:pt x="380" y="3351"/>
                  <a:pt x="374" y="3368"/>
                </a:cubicBezTo>
                <a:cubicBezTo>
                  <a:pt x="369" y="3384"/>
                  <a:pt x="364" y="3398"/>
                  <a:pt x="359" y="3413"/>
                </a:cubicBezTo>
                <a:cubicBezTo>
                  <a:pt x="350" y="3439"/>
                  <a:pt x="371" y="3457"/>
                  <a:pt x="393" y="3457"/>
                </a:cubicBezTo>
                <a:cubicBezTo>
                  <a:pt x="407" y="3457"/>
                  <a:pt x="421" y="3449"/>
                  <a:pt x="427" y="3432"/>
                </a:cubicBezTo>
                <a:cubicBezTo>
                  <a:pt x="432" y="3416"/>
                  <a:pt x="437" y="3403"/>
                  <a:pt x="442" y="3388"/>
                </a:cubicBezTo>
                <a:cubicBezTo>
                  <a:pt x="451" y="3361"/>
                  <a:pt x="429" y="3344"/>
                  <a:pt x="408" y="3344"/>
                </a:cubicBezTo>
                <a:close/>
                <a:moveTo>
                  <a:pt x="17183" y="3307"/>
                </a:moveTo>
                <a:cubicBezTo>
                  <a:pt x="17142" y="3307"/>
                  <a:pt x="17106" y="3360"/>
                  <a:pt x="17143" y="3398"/>
                </a:cubicBezTo>
                <a:lnTo>
                  <a:pt x="17188" y="3442"/>
                </a:lnTo>
                <a:cubicBezTo>
                  <a:pt x="17199" y="3453"/>
                  <a:pt x="17212" y="3458"/>
                  <a:pt x="17224" y="3458"/>
                </a:cubicBezTo>
                <a:cubicBezTo>
                  <a:pt x="17264" y="3458"/>
                  <a:pt x="17301" y="3405"/>
                  <a:pt x="17264" y="3368"/>
                </a:cubicBezTo>
                <a:lnTo>
                  <a:pt x="17220" y="3324"/>
                </a:lnTo>
                <a:cubicBezTo>
                  <a:pt x="17208" y="3312"/>
                  <a:pt x="17195" y="3307"/>
                  <a:pt x="17183" y="3307"/>
                </a:cubicBezTo>
                <a:close/>
                <a:moveTo>
                  <a:pt x="15245" y="3363"/>
                </a:moveTo>
                <a:cubicBezTo>
                  <a:pt x="15175" y="3363"/>
                  <a:pt x="15175" y="3471"/>
                  <a:pt x="15245" y="3471"/>
                </a:cubicBezTo>
                <a:cubicBezTo>
                  <a:pt x="15313" y="3471"/>
                  <a:pt x="15313" y="3363"/>
                  <a:pt x="15245" y="3363"/>
                </a:cubicBezTo>
                <a:close/>
                <a:moveTo>
                  <a:pt x="1803" y="3344"/>
                </a:moveTo>
                <a:cubicBezTo>
                  <a:pt x="1763" y="3344"/>
                  <a:pt x="1727" y="3398"/>
                  <a:pt x="1763" y="3435"/>
                </a:cubicBezTo>
                <a:cubicBezTo>
                  <a:pt x="1773" y="3445"/>
                  <a:pt x="1783" y="3455"/>
                  <a:pt x="1792" y="3465"/>
                </a:cubicBezTo>
                <a:cubicBezTo>
                  <a:pt x="1802" y="3477"/>
                  <a:pt x="1815" y="3481"/>
                  <a:pt x="1827" y="3481"/>
                </a:cubicBezTo>
                <a:cubicBezTo>
                  <a:pt x="1867" y="3481"/>
                  <a:pt x="1904" y="3428"/>
                  <a:pt x="1868" y="3390"/>
                </a:cubicBezTo>
                <a:cubicBezTo>
                  <a:pt x="1858" y="3380"/>
                  <a:pt x="1848" y="3369"/>
                  <a:pt x="1839" y="3361"/>
                </a:cubicBezTo>
                <a:cubicBezTo>
                  <a:pt x="1828" y="3349"/>
                  <a:pt x="1816" y="3344"/>
                  <a:pt x="1803" y="3344"/>
                </a:cubicBezTo>
                <a:close/>
                <a:moveTo>
                  <a:pt x="5170" y="3352"/>
                </a:moveTo>
                <a:cubicBezTo>
                  <a:pt x="5146" y="3352"/>
                  <a:pt x="5126" y="3368"/>
                  <a:pt x="5118" y="3390"/>
                </a:cubicBezTo>
                <a:cubicBezTo>
                  <a:pt x="5113" y="3405"/>
                  <a:pt x="5107" y="3420"/>
                  <a:pt x="5102" y="3435"/>
                </a:cubicBezTo>
                <a:cubicBezTo>
                  <a:pt x="5092" y="3462"/>
                  <a:pt x="5113" y="3494"/>
                  <a:pt x="5139" y="3500"/>
                </a:cubicBezTo>
                <a:cubicBezTo>
                  <a:pt x="5144" y="3501"/>
                  <a:pt x="5148" y="3502"/>
                  <a:pt x="5153" y="3502"/>
                </a:cubicBezTo>
                <a:cubicBezTo>
                  <a:pt x="5177" y="3502"/>
                  <a:pt x="5197" y="3485"/>
                  <a:pt x="5205" y="3463"/>
                </a:cubicBezTo>
                <a:cubicBezTo>
                  <a:pt x="5210" y="3449"/>
                  <a:pt x="5215" y="3434"/>
                  <a:pt x="5220" y="3419"/>
                </a:cubicBezTo>
                <a:cubicBezTo>
                  <a:pt x="5231" y="3392"/>
                  <a:pt x="5210" y="3361"/>
                  <a:pt x="5184" y="3353"/>
                </a:cubicBezTo>
                <a:cubicBezTo>
                  <a:pt x="5179" y="3352"/>
                  <a:pt x="5175" y="3352"/>
                  <a:pt x="5170" y="3352"/>
                </a:cubicBezTo>
                <a:close/>
                <a:moveTo>
                  <a:pt x="8571" y="3378"/>
                </a:moveTo>
                <a:cubicBezTo>
                  <a:pt x="8558" y="3378"/>
                  <a:pt x="8545" y="3386"/>
                  <a:pt x="8541" y="3404"/>
                </a:cubicBezTo>
                <a:lnTo>
                  <a:pt x="8526" y="3478"/>
                </a:lnTo>
                <a:cubicBezTo>
                  <a:pt x="8520" y="3506"/>
                  <a:pt x="8542" y="3523"/>
                  <a:pt x="8563" y="3523"/>
                </a:cubicBezTo>
                <a:cubicBezTo>
                  <a:pt x="8577" y="3523"/>
                  <a:pt x="8590" y="3515"/>
                  <a:pt x="8594" y="3498"/>
                </a:cubicBezTo>
                <a:lnTo>
                  <a:pt x="8609" y="3424"/>
                </a:lnTo>
                <a:cubicBezTo>
                  <a:pt x="8614" y="3396"/>
                  <a:pt x="8592" y="3378"/>
                  <a:pt x="8571" y="3378"/>
                </a:cubicBezTo>
                <a:close/>
                <a:moveTo>
                  <a:pt x="17691" y="3432"/>
                </a:moveTo>
                <a:cubicBezTo>
                  <a:pt x="17673" y="3432"/>
                  <a:pt x="17655" y="3443"/>
                  <a:pt x="17655" y="3467"/>
                </a:cubicBezTo>
                <a:lnTo>
                  <a:pt x="17655" y="3497"/>
                </a:lnTo>
                <a:cubicBezTo>
                  <a:pt x="17655" y="3519"/>
                  <a:pt x="17673" y="3531"/>
                  <a:pt x="17691" y="3531"/>
                </a:cubicBezTo>
                <a:cubicBezTo>
                  <a:pt x="17708" y="3531"/>
                  <a:pt x="17726" y="3519"/>
                  <a:pt x="17726" y="3497"/>
                </a:cubicBezTo>
                <a:lnTo>
                  <a:pt x="17726" y="3467"/>
                </a:lnTo>
                <a:cubicBezTo>
                  <a:pt x="17726" y="3443"/>
                  <a:pt x="17708" y="3432"/>
                  <a:pt x="17691" y="3432"/>
                </a:cubicBezTo>
                <a:close/>
                <a:moveTo>
                  <a:pt x="1233" y="3415"/>
                </a:moveTo>
                <a:cubicBezTo>
                  <a:pt x="1213" y="3415"/>
                  <a:pt x="1195" y="3425"/>
                  <a:pt x="1184" y="3441"/>
                </a:cubicBezTo>
                <a:cubicBezTo>
                  <a:pt x="1174" y="3457"/>
                  <a:pt x="1165" y="3472"/>
                  <a:pt x="1155" y="3486"/>
                </a:cubicBezTo>
                <a:cubicBezTo>
                  <a:pt x="1139" y="3509"/>
                  <a:pt x="1149" y="3545"/>
                  <a:pt x="1174" y="3560"/>
                </a:cubicBezTo>
                <a:cubicBezTo>
                  <a:pt x="1182" y="3565"/>
                  <a:pt x="1191" y="3567"/>
                  <a:pt x="1200" y="3567"/>
                </a:cubicBezTo>
                <a:cubicBezTo>
                  <a:pt x="1218" y="3567"/>
                  <a:pt x="1236" y="3557"/>
                  <a:pt x="1247" y="3540"/>
                </a:cubicBezTo>
                <a:cubicBezTo>
                  <a:pt x="1257" y="3524"/>
                  <a:pt x="1267" y="3509"/>
                  <a:pt x="1277" y="3495"/>
                </a:cubicBezTo>
                <a:cubicBezTo>
                  <a:pt x="1293" y="3472"/>
                  <a:pt x="1283" y="3436"/>
                  <a:pt x="1257" y="3421"/>
                </a:cubicBezTo>
                <a:cubicBezTo>
                  <a:pt x="1249" y="3417"/>
                  <a:pt x="1241" y="3415"/>
                  <a:pt x="1233" y="3415"/>
                </a:cubicBezTo>
                <a:close/>
                <a:moveTo>
                  <a:pt x="24726" y="3463"/>
                </a:moveTo>
                <a:cubicBezTo>
                  <a:pt x="24655" y="3463"/>
                  <a:pt x="24655" y="3571"/>
                  <a:pt x="24726" y="3571"/>
                </a:cubicBezTo>
                <a:cubicBezTo>
                  <a:pt x="24795" y="3571"/>
                  <a:pt x="24795" y="3463"/>
                  <a:pt x="24726" y="3463"/>
                </a:cubicBezTo>
                <a:close/>
                <a:moveTo>
                  <a:pt x="22304" y="3504"/>
                </a:moveTo>
                <a:cubicBezTo>
                  <a:pt x="22259" y="3504"/>
                  <a:pt x="22259" y="3575"/>
                  <a:pt x="22304" y="3575"/>
                </a:cubicBezTo>
                <a:cubicBezTo>
                  <a:pt x="22350" y="3575"/>
                  <a:pt x="22350" y="3504"/>
                  <a:pt x="22304" y="3504"/>
                </a:cubicBezTo>
                <a:close/>
                <a:moveTo>
                  <a:pt x="16262" y="3513"/>
                </a:moveTo>
                <a:cubicBezTo>
                  <a:pt x="16228" y="3513"/>
                  <a:pt x="16216" y="3572"/>
                  <a:pt x="16254" y="3584"/>
                </a:cubicBezTo>
                <a:cubicBezTo>
                  <a:pt x="16268" y="3589"/>
                  <a:pt x="16284" y="3594"/>
                  <a:pt x="16299" y="3602"/>
                </a:cubicBezTo>
                <a:cubicBezTo>
                  <a:pt x="16303" y="3603"/>
                  <a:pt x="16307" y="3604"/>
                  <a:pt x="16311" y="3604"/>
                </a:cubicBezTo>
                <a:cubicBezTo>
                  <a:pt x="16346" y="3604"/>
                  <a:pt x="16357" y="3546"/>
                  <a:pt x="16319" y="3534"/>
                </a:cubicBezTo>
                <a:cubicBezTo>
                  <a:pt x="16304" y="3528"/>
                  <a:pt x="16288" y="3523"/>
                  <a:pt x="16274" y="3516"/>
                </a:cubicBezTo>
                <a:cubicBezTo>
                  <a:pt x="16269" y="3514"/>
                  <a:pt x="16265" y="3513"/>
                  <a:pt x="16262" y="3513"/>
                </a:cubicBezTo>
                <a:close/>
                <a:moveTo>
                  <a:pt x="6128" y="3522"/>
                </a:moveTo>
                <a:cubicBezTo>
                  <a:pt x="6110" y="3522"/>
                  <a:pt x="6092" y="3534"/>
                  <a:pt x="6092" y="3557"/>
                </a:cubicBezTo>
                <a:lnTo>
                  <a:pt x="6092" y="3572"/>
                </a:lnTo>
                <a:cubicBezTo>
                  <a:pt x="6092" y="3595"/>
                  <a:pt x="6110" y="3607"/>
                  <a:pt x="6128" y="3607"/>
                </a:cubicBezTo>
                <a:cubicBezTo>
                  <a:pt x="6145" y="3607"/>
                  <a:pt x="6163" y="3595"/>
                  <a:pt x="6163" y="3572"/>
                </a:cubicBezTo>
                <a:lnTo>
                  <a:pt x="6163" y="3557"/>
                </a:lnTo>
                <a:cubicBezTo>
                  <a:pt x="6163" y="3534"/>
                  <a:pt x="6145" y="3522"/>
                  <a:pt x="6128" y="3522"/>
                </a:cubicBezTo>
                <a:close/>
                <a:moveTo>
                  <a:pt x="15948" y="3562"/>
                </a:moveTo>
                <a:cubicBezTo>
                  <a:pt x="15902" y="3562"/>
                  <a:pt x="15902" y="3632"/>
                  <a:pt x="15948" y="3632"/>
                </a:cubicBezTo>
                <a:lnTo>
                  <a:pt x="15964" y="3632"/>
                </a:lnTo>
                <a:cubicBezTo>
                  <a:pt x="15964" y="3632"/>
                  <a:pt x="15964" y="3632"/>
                  <a:pt x="15965" y="3632"/>
                </a:cubicBezTo>
                <a:cubicBezTo>
                  <a:pt x="16010" y="3632"/>
                  <a:pt x="16009" y="3562"/>
                  <a:pt x="15964" y="3562"/>
                </a:cubicBezTo>
                <a:close/>
                <a:moveTo>
                  <a:pt x="15149" y="3500"/>
                </a:moveTo>
                <a:cubicBezTo>
                  <a:pt x="15140" y="3500"/>
                  <a:pt x="15132" y="3503"/>
                  <a:pt x="15127" y="3511"/>
                </a:cubicBezTo>
                <a:cubicBezTo>
                  <a:pt x="15107" y="3536"/>
                  <a:pt x="15086" y="3561"/>
                  <a:pt x="15066" y="3586"/>
                </a:cubicBezTo>
                <a:cubicBezTo>
                  <a:pt x="15054" y="3602"/>
                  <a:pt x="15052" y="3620"/>
                  <a:pt x="15066" y="3635"/>
                </a:cubicBezTo>
                <a:cubicBezTo>
                  <a:pt x="15072" y="3641"/>
                  <a:pt x="15083" y="3645"/>
                  <a:pt x="15093" y="3645"/>
                </a:cubicBezTo>
                <a:cubicBezTo>
                  <a:pt x="15102" y="3645"/>
                  <a:pt x="15111" y="3642"/>
                  <a:pt x="15116" y="3635"/>
                </a:cubicBezTo>
                <a:cubicBezTo>
                  <a:pt x="15136" y="3610"/>
                  <a:pt x="15157" y="3586"/>
                  <a:pt x="15177" y="3561"/>
                </a:cubicBezTo>
                <a:cubicBezTo>
                  <a:pt x="15188" y="3545"/>
                  <a:pt x="15190" y="3525"/>
                  <a:pt x="15177" y="3511"/>
                </a:cubicBezTo>
                <a:cubicBezTo>
                  <a:pt x="15170" y="3504"/>
                  <a:pt x="15159" y="3500"/>
                  <a:pt x="15149" y="3500"/>
                </a:cubicBezTo>
                <a:close/>
                <a:moveTo>
                  <a:pt x="19657" y="3603"/>
                </a:moveTo>
                <a:cubicBezTo>
                  <a:pt x="19613" y="3603"/>
                  <a:pt x="19614" y="3673"/>
                  <a:pt x="19658" y="3673"/>
                </a:cubicBezTo>
                <a:cubicBezTo>
                  <a:pt x="19705" y="3673"/>
                  <a:pt x="19705" y="3603"/>
                  <a:pt x="19658" y="3603"/>
                </a:cubicBezTo>
                <a:cubicBezTo>
                  <a:pt x="19658" y="3603"/>
                  <a:pt x="19658" y="3603"/>
                  <a:pt x="19657" y="3603"/>
                </a:cubicBezTo>
                <a:close/>
                <a:moveTo>
                  <a:pt x="4055" y="3592"/>
                </a:moveTo>
                <a:cubicBezTo>
                  <a:pt x="4037" y="3592"/>
                  <a:pt x="4020" y="3603"/>
                  <a:pt x="4020" y="3626"/>
                </a:cubicBezTo>
                <a:lnTo>
                  <a:pt x="4020" y="3641"/>
                </a:lnTo>
                <a:cubicBezTo>
                  <a:pt x="4020" y="3664"/>
                  <a:pt x="4037" y="3676"/>
                  <a:pt x="4055" y="3676"/>
                </a:cubicBezTo>
                <a:cubicBezTo>
                  <a:pt x="4073" y="3676"/>
                  <a:pt x="4090" y="3664"/>
                  <a:pt x="4090" y="3641"/>
                </a:cubicBezTo>
                <a:lnTo>
                  <a:pt x="4090" y="3626"/>
                </a:lnTo>
                <a:cubicBezTo>
                  <a:pt x="4090" y="3603"/>
                  <a:pt x="4073" y="3592"/>
                  <a:pt x="4055" y="3592"/>
                </a:cubicBezTo>
                <a:close/>
                <a:moveTo>
                  <a:pt x="21734" y="3594"/>
                </a:moveTo>
                <a:cubicBezTo>
                  <a:pt x="21724" y="3594"/>
                  <a:pt x="21715" y="3597"/>
                  <a:pt x="21708" y="3604"/>
                </a:cubicBezTo>
                <a:cubicBezTo>
                  <a:pt x="21702" y="3608"/>
                  <a:pt x="21696" y="3609"/>
                  <a:pt x="21689" y="3609"/>
                </a:cubicBezTo>
                <a:cubicBezTo>
                  <a:pt x="21687" y="3609"/>
                  <a:pt x="21684" y="3609"/>
                  <a:pt x="21681" y="3609"/>
                </a:cubicBezTo>
                <a:cubicBezTo>
                  <a:pt x="21678" y="3608"/>
                  <a:pt x="21675" y="3608"/>
                  <a:pt x="21672" y="3608"/>
                </a:cubicBezTo>
                <a:cubicBezTo>
                  <a:pt x="21635" y="3608"/>
                  <a:pt x="21621" y="3668"/>
                  <a:pt x="21662" y="3677"/>
                </a:cubicBezTo>
                <a:cubicBezTo>
                  <a:pt x="21672" y="3680"/>
                  <a:pt x="21681" y="3681"/>
                  <a:pt x="21689" y="3681"/>
                </a:cubicBezTo>
                <a:cubicBezTo>
                  <a:pt x="21714" y="3681"/>
                  <a:pt x="21737" y="3671"/>
                  <a:pt x="21757" y="3654"/>
                </a:cubicBezTo>
                <a:cubicBezTo>
                  <a:pt x="21772" y="3641"/>
                  <a:pt x="21769" y="3615"/>
                  <a:pt x="21758" y="3604"/>
                </a:cubicBezTo>
                <a:cubicBezTo>
                  <a:pt x="21751" y="3597"/>
                  <a:pt x="21742" y="3594"/>
                  <a:pt x="21734" y="3594"/>
                </a:cubicBezTo>
                <a:close/>
                <a:moveTo>
                  <a:pt x="22992" y="3567"/>
                </a:moveTo>
                <a:cubicBezTo>
                  <a:pt x="22984" y="3567"/>
                  <a:pt x="22976" y="3570"/>
                  <a:pt x="22969" y="3578"/>
                </a:cubicBezTo>
                <a:lnTo>
                  <a:pt x="22925" y="3623"/>
                </a:lnTo>
                <a:cubicBezTo>
                  <a:pt x="22900" y="3647"/>
                  <a:pt x="22923" y="3682"/>
                  <a:pt x="22950" y="3682"/>
                </a:cubicBezTo>
                <a:cubicBezTo>
                  <a:pt x="22958" y="3682"/>
                  <a:pt x="22967" y="3679"/>
                  <a:pt x="22974" y="3672"/>
                </a:cubicBezTo>
                <a:lnTo>
                  <a:pt x="23019" y="3628"/>
                </a:lnTo>
                <a:cubicBezTo>
                  <a:pt x="23044" y="3602"/>
                  <a:pt x="23019" y="3567"/>
                  <a:pt x="22992" y="3567"/>
                </a:cubicBezTo>
                <a:close/>
                <a:moveTo>
                  <a:pt x="23623" y="3597"/>
                </a:moveTo>
                <a:cubicBezTo>
                  <a:pt x="23553" y="3597"/>
                  <a:pt x="23553" y="3704"/>
                  <a:pt x="23623" y="3704"/>
                </a:cubicBezTo>
                <a:cubicBezTo>
                  <a:pt x="23692" y="3703"/>
                  <a:pt x="23692" y="3597"/>
                  <a:pt x="23623" y="3597"/>
                </a:cubicBezTo>
                <a:close/>
                <a:moveTo>
                  <a:pt x="6457" y="3586"/>
                </a:moveTo>
                <a:cubicBezTo>
                  <a:pt x="6447" y="3586"/>
                  <a:pt x="6437" y="3592"/>
                  <a:pt x="6430" y="3605"/>
                </a:cubicBezTo>
                <a:cubicBezTo>
                  <a:pt x="6420" y="3625"/>
                  <a:pt x="6411" y="3646"/>
                  <a:pt x="6400" y="3666"/>
                </a:cubicBezTo>
                <a:cubicBezTo>
                  <a:pt x="6386" y="3694"/>
                  <a:pt x="6410" y="3720"/>
                  <a:pt x="6434" y="3720"/>
                </a:cubicBezTo>
                <a:cubicBezTo>
                  <a:pt x="6445" y="3720"/>
                  <a:pt x="6455" y="3714"/>
                  <a:pt x="6462" y="3701"/>
                </a:cubicBezTo>
                <a:cubicBezTo>
                  <a:pt x="6472" y="3681"/>
                  <a:pt x="6482" y="3660"/>
                  <a:pt x="6492" y="3640"/>
                </a:cubicBezTo>
                <a:cubicBezTo>
                  <a:pt x="6505" y="3612"/>
                  <a:pt x="6481" y="3586"/>
                  <a:pt x="6457" y="3586"/>
                </a:cubicBezTo>
                <a:close/>
                <a:moveTo>
                  <a:pt x="11894" y="3581"/>
                </a:moveTo>
                <a:cubicBezTo>
                  <a:pt x="11871" y="3581"/>
                  <a:pt x="11850" y="3597"/>
                  <a:pt x="11842" y="3619"/>
                </a:cubicBezTo>
                <a:cubicBezTo>
                  <a:pt x="11837" y="3635"/>
                  <a:pt x="11832" y="3650"/>
                  <a:pt x="11827" y="3664"/>
                </a:cubicBezTo>
                <a:cubicBezTo>
                  <a:pt x="11817" y="3691"/>
                  <a:pt x="11837" y="3722"/>
                  <a:pt x="11863" y="3729"/>
                </a:cubicBezTo>
                <a:cubicBezTo>
                  <a:pt x="11868" y="3731"/>
                  <a:pt x="11873" y="3731"/>
                  <a:pt x="11877" y="3731"/>
                </a:cubicBezTo>
                <a:cubicBezTo>
                  <a:pt x="11900" y="3731"/>
                  <a:pt x="11921" y="3715"/>
                  <a:pt x="11929" y="3693"/>
                </a:cubicBezTo>
                <a:cubicBezTo>
                  <a:pt x="11934" y="3677"/>
                  <a:pt x="11940" y="3662"/>
                  <a:pt x="11944" y="3649"/>
                </a:cubicBezTo>
                <a:cubicBezTo>
                  <a:pt x="11953" y="3620"/>
                  <a:pt x="11933" y="3589"/>
                  <a:pt x="11907" y="3583"/>
                </a:cubicBezTo>
                <a:cubicBezTo>
                  <a:pt x="11903" y="3582"/>
                  <a:pt x="11899" y="3581"/>
                  <a:pt x="11894" y="3581"/>
                </a:cubicBezTo>
                <a:close/>
                <a:moveTo>
                  <a:pt x="23940" y="3629"/>
                </a:moveTo>
                <a:cubicBezTo>
                  <a:pt x="23870" y="3629"/>
                  <a:pt x="23870" y="3736"/>
                  <a:pt x="23940" y="3736"/>
                </a:cubicBezTo>
                <a:lnTo>
                  <a:pt x="23984" y="3736"/>
                </a:lnTo>
                <a:cubicBezTo>
                  <a:pt x="24052" y="3735"/>
                  <a:pt x="24053" y="3629"/>
                  <a:pt x="23984" y="3629"/>
                </a:cubicBezTo>
                <a:close/>
                <a:moveTo>
                  <a:pt x="18850" y="3628"/>
                </a:moveTo>
                <a:cubicBezTo>
                  <a:pt x="18832" y="3628"/>
                  <a:pt x="18813" y="3638"/>
                  <a:pt x="18804" y="3655"/>
                </a:cubicBezTo>
                <a:cubicBezTo>
                  <a:pt x="18798" y="3666"/>
                  <a:pt x="18793" y="3675"/>
                  <a:pt x="18788" y="3685"/>
                </a:cubicBezTo>
                <a:cubicBezTo>
                  <a:pt x="18775" y="3712"/>
                  <a:pt x="18782" y="3743"/>
                  <a:pt x="18808" y="3759"/>
                </a:cubicBezTo>
                <a:cubicBezTo>
                  <a:pt x="18815" y="3763"/>
                  <a:pt x="18824" y="3765"/>
                  <a:pt x="18834" y="3765"/>
                </a:cubicBezTo>
                <a:cubicBezTo>
                  <a:pt x="18853" y="3765"/>
                  <a:pt x="18872" y="3756"/>
                  <a:pt x="18881" y="3739"/>
                </a:cubicBezTo>
                <a:cubicBezTo>
                  <a:pt x="18886" y="3728"/>
                  <a:pt x="18892" y="3719"/>
                  <a:pt x="18897" y="3708"/>
                </a:cubicBezTo>
                <a:cubicBezTo>
                  <a:pt x="18908" y="3682"/>
                  <a:pt x="18902" y="3651"/>
                  <a:pt x="18877" y="3635"/>
                </a:cubicBezTo>
                <a:cubicBezTo>
                  <a:pt x="18869" y="3630"/>
                  <a:pt x="18860" y="3628"/>
                  <a:pt x="18850" y="3628"/>
                </a:cubicBezTo>
                <a:close/>
                <a:moveTo>
                  <a:pt x="14433" y="3710"/>
                </a:moveTo>
                <a:cubicBezTo>
                  <a:pt x="14387" y="3710"/>
                  <a:pt x="14387" y="3781"/>
                  <a:pt x="14433" y="3781"/>
                </a:cubicBezTo>
                <a:cubicBezTo>
                  <a:pt x="14478" y="3781"/>
                  <a:pt x="14478" y="3710"/>
                  <a:pt x="14433" y="3710"/>
                </a:cubicBezTo>
                <a:close/>
                <a:moveTo>
                  <a:pt x="12930" y="3690"/>
                </a:moveTo>
                <a:cubicBezTo>
                  <a:pt x="12903" y="3690"/>
                  <a:pt x="12880" y="3726"/>
                  <a:pt x="12905" y="3750"/>
                </a:cubicBezTo>
                <a:lnTo>
                  <a:pt x="12935" y="3781"/>
                </a:lnTo>
                <a:cubicBezTo>
                  <a:pt x="12942" y="3788"/>
                  <a:pt x="12950" y="3791"/>
                  <a:pt x="12958" y="3791"/>
                </a:cubicBezTo>
                <a:cubicBezTo>
                  <a:pt x="12985" y="3791"/>
                  <a:pt x="13009" y="3755"/>
                  <a:pt x="12984" y="3730"/>
                </a:cubicBezTo>
                <a:cubicBezTo>
                  <a:pt x="12974" y="3720"/>
                  <a:pt x="12963" y="3712"/>
                  <a:pt x="12954" y="3701"/>
                </a:cubicBezTo>
                <a:cubicBezTo>
                  <a:pt x="12946" y="3693"/>
                  <a:pt x="12938" y="3690"/>
                  <a:pt x="12930" y="3690"/>
                </a:cubicBezTo>
                <a:close/>
                <a:moveTo>
                  <a:pt x="234" y="3699"/>
                </a:moveTo>
                <a:cubicBezTo>
                  <a:pt x="224" y="3699"/>
                  <a:pt x="213" y="3705"/>
                  <a:pt x="207" y="3718"/>
                </a:cubicBezTo>
                <a:cubicBezTo>
                  <a:pt x="201" y="3728"/>
                  <a:pt x="196" y="3738"/>
                  <a:pt x="191" y="3748"/>
                </a:cubicBezTo>
                <a:cubicBezTo>
                  <a:pt x="177" y="3776"/>
                  <a:pt x="202" y="3801"/>
                  <a:pt x="225" y="3801"/>
                </a:cubicBezTo>
                <a:cubicBezTo>
                  <a:pt x="236" y="3801"/>
                  <a:pt x="246" y="3796"/>
                  <a:pt x="252" y="3783"/>
                </a:cubicBezTo>
                <a:cubicBezTo>
                  <a:pt x="257" y="3772"/>
                  <a:pt x="262" y="3764"/>
                  <a:pt x="267" y="3754"/>
                </a:cubicBezTo>
                <a:cubicBezTo>
                  <a:pt x="282" y="3725"/>
                  <a:pt x="258" y="3699"/>
                  <a:pt x="234" y="3699"/>
                </a:cubicBezTo>
                <a:close/>
                <a:moveTo>
                  <a:pt x="11219" y="3671"/>
                </a:moveTo>
                <a:cubicBezTo>
                  <a:pt x="11191" y="3671"/>
                  <a:pt x="11168" y="3706"/>
                  <a:pt x="11193" y="3730"/>
                </a:cubicBezTo>
                <a:cubicBezTo>
                  <a:pt x="11213" y="3750"/>
                  <a:pt x="11233" y="3771"/>
                  <a:pt x="11254" y="3791"/>
                </a:cubicBezTo>
                <a:cubicBezTo>
                  <a:pt x="11261" y="3799"/>
                  <a:pt x="11269" y="3802"/>
                  <a:pt x="11277" y="3802"/>
                </a:cubicBezTo>
                <a:cubicBezTo>
                  <a:pt x="11304" y="3802"/>
                  <a:pt x="11328" y="3765"/>
                  <a:pt x="11303" y="3741"/>
                </a:cubicBezTo>
                <a:lnTo>
                  <a:pt x="11243" y="3681"/>
                </a:lnTo>
                <a:cubicBezTo>
                  <a:pt x="11235" y="3674"/>
                  <a:pt x="11227" y="3671"/>
                  <a:pt x="11219" y="3671"/>
                </a:cubicBezTo>
                <a:close/>
                <a:moveTo>
                  <a:pt x="13621" y="3703"/>
                </a:moveTo>
                <a:cubicBezTo>
                  <a:pt x="13553" y="3703"/>
                  <a:pt x="13551" y="3811"/>
                  <a:pt x="13621" y="3811"/>
                </a:cubicBezTo>
                <a:cubicBezTo>
                  <a:pt x="13690" y="3811"/>
                  <a:pt x="13690" y="3703"/>
                  <a:pt x="13621" y="3703"/>
                </a:cubicBezTo>
                <a:close/>
                <a:moveTo>
                  <a:pt x="24419" y="3725"/>
                </a:moveTo>
                <a:cubicBezTo>
                  <a:pt x="24412" y="3725"/>
                  <a:pt x="24405" y="3726"/>
                  <a:pt x="24397" y="3728"/>
                </a:cubicBezTo>
                <a:cubicBezTo>
                  <a:pt x="24375" y="3738"/>
                  <a:pt x="24359" y="3757"/>
                  <a:pt x="24366" y="3782"/>
                </a:cubicBezTo>
                <a:cubicBezTo>
                  <a:pt x="24371" y="3799"/>
                  <a:pt x="24389" y="3814"/>
                  <a:pt x="24408" y="3814"/>
                </a:cubicBezTo>
                <a:cubicBezTo>
                  <a:pt x="24411" y="3814"/>
                  <a:pt x="24414" y="3814"/>
                  <a:pt x="24417" y="3813"/>
                </a:cubicBezTo>
                <a:cubicBezTo>
                  <a:pt x="24425" y="3820"/>
                  <a:pt x="24436" y="3825"/>
                  <a:pt x="24446" y="3825"/>
                </a:cubicBezTo>
                <a:cubicBezTo>
                  <a:pt x="24453" y="3825"/>
                  <a:pt x="24459" y="3823"/>
                  <a:pt x="24466" y="3820"/>
                </a:cubicBezTo>
                <a:cubicBezTo>
                  <a:pt x="24486" y="3809"/>
                  <a:pt x="24496" y="3781"/>
                  <a:pt x="24482" y="3760"/>
                </a:cubicBezTo>
                <a:cubicBezTo>
                  <a:pt x="24468" y="3739"/>
                  <a:pt x="24445" y="3725"/>
                  <a:pt x="24419" y="3725"/>
                </a:cubicBezTo>
                <a:close/>
                <a:moveTo>
                  <a:pt x="20364" y="3755"/>
                </a:moveTo>
                <a:cubicBezTo>
                  <a:pt x="20318" y="3755"/>
                  <a:pt x="20318" y="3825"/>
                  <a:pt x="20364" y="3825"/>
                </a:cubicBezTo>
                <a:lnTo>
                  <a:pt x="20380" y="3825"/>
                </a:lnTo>
                <a:cubicBezTo>
                  <a:pt x="20426" y="3825"/>
                  <a:pt x="20426" y="3755"/>
                  <a:pt x="20380" y="3755"/>
                </a:cubicBezTo>
                <a:close/>
                <a:moveTo>
                  <a:pt x="7632" y="3707"/>
                </a:moveTo>
                <a:cubicBezTo>
                  <a:pt x="7623" y="3707"/>
                  <a:pt x="7614" y="3710"/>
                  <a:pt x="7606" y="3714"/>
                </a:cubicBezTo>
                <a:cubicBezTo>
                  <a:pt x="7595" y="3719"/>
                  <a:pt x="7587" y="3724"/>
                  <a:pt x="7576" y="3729"/>
                </a:cubicBezTo>
                <a:cubicBezTo>
                  <a:pt x="7550" y="3743"/>
                  <a:pt x="7543" y="3778"/>
                  <a:pt x="7557" y="3803"/>
                </a:cubicBezTo>
                <a:cubicBezTo>
                  <a:pt x="7567" y="3820"/>
                  <a:pt x="7585" y="3829"/>
                  <a:pt x="7603" y="3829"/>
                </a:cubicBezTo>
                <a:cubicBezTo>
                  <a:pt x="7612" y="3829"/>
                  <a:pt x="7621" y="3827"/>
                  <a:pt x="7630" y="3823"/>
                </a:cubicBezTo>
                <a:cubicBezTo>
                  <a:pt x="7640" y="3817"/>
                  <a:pt x="7650" y="3812"/>
                  <a:pt x="7660" y="3807"/>
                </a:cubicBezTo>
                <a:cubicBezTo>
                  <a:pt x="7686" y="3793"/>
                  <a:pt x="7693" y="3759"/>
                  <a:pt x="7679" y="3734"/>
                </a:cubicBezTo>
                <a:cubicBezTo>
                  <a:pt x="7669" y="3716"/>
                  <a:pt x="7651" y="3707"/>
                  <a:pt x="7632" y="3707"/>
                </a:cubicBezTo>
                <a:close/>
                <a:moveTo>
                  <a:pt x="2307" y="3720"/>
                </a:moveTo>
                <a:cubicBezTo>
                  <a:pt x="2296" y="3720"/>
                  <a:pt x="2285" y="3726"/>
                  <a:pt x="2279" y="3739"/>
                </a:cubicBezTo>
                <a:cubicBezTo>
                  <a:pt x="2268" y="3759"/>
                  <a:pt x="2259" y="3780"/>
                  <a:pt x="2249" y="3799"/>
                </a:cubicBezTo>
                <a:cubicBezTo>
                  <a:pt x="2236" y="3827"/>
                  <a:pt x="2261" y="3852"/>
                  <a:pt x="2284" y="3852"/>
                </a:cubicBezTo>
                <a:cubicBezTo>
                  <a:pt x="2294" y="3852"/>
                  <a:pt x="2304" y="3847"/>
                  <a:pt x="2310" y="3834"/>
                </a:cubicBezTo>
                <a:cubicBezTo>
                  <a:pt x="2321" y="3814"/>
                  <a:pt x="2330" y="3793"/>
                  <a:pt x="2341" y="3774"/>
                </a:cubicBezTo>
                <a:cubicBezTo>
                  <a:pt x="2355" y="3746"/>
                  <a:pt x="2330" y="3720"/>
                  <a:pt x="2307" y="3720"/>
                </a:cubicBezTo>
                <a:close/>
                <a:moveTo>
                  <a:pt x="9222" y="3743"/>
                </a:moveTo>
                <a:cubicBezTo>
                  <a:pt x="9209" y="3743"/>
                  <a:pt x="9195" y="3750"/>
                  <a:pt x="9190" y="3767"/>
                </a:cubicBezTo>
                <a:cubicBezTo>
                  <a:pt x="9185" y="3783"/>
                  <a:pt x="9179" y="3798"/>
                  <a:pt x="9174" y="3812"/>
                </a:cubicBezTo>
                <a:cubicBezTo>
                  <a:pt x="9165" y="3838"/>
                  <a:pt x="9186" y="3856"/>
                  <a:pt x="9208" y="3856"/>
                </a:cubicBezTo>
                <a:cubicBezTo>
                  <a:pt x="9222" y="3856"/>
                  <a:pt x="9236" y="3848"/>
                  <a:pt x="9242" y="3832"/>
                </a:cubicBezTo>
                <a:cubicBezTo>
                  <a:pt x="9247" y="3816"/>
                  <a:pt x="9253" y="3802"/>
                  <a:pt x="9258" y="3787"/>
                </a:cubicBezTo>
                <a:cubicBezTo>
                  <a:pt x="9266" y="3761"/>
                  <a:pt x="9244" y="3743"/>
                  <a:pt x="9222" y="3743"/>
                </a:cubicBezTo>
                <a:close/>
                <a:moveTo>
                  <a:pt x="10618" y="3742"/>
                </a:moveTo>
                <a:cubicBezTo>
                  <a:pt x="10578" y="3742"/>
                  <a:pt x="10542" y="3796"/>
                  <a:pt x="10578" y="3833"/>
                </a:cubicBezTo>
                <a:cubicBezTo>
                  <a:pt x="10586" y="3844"/>
                  <a:pt x="10597" y="3854"/>
                  <a:pt x="10606" y="3864"/>
                </a:cubicBezTo>
                <a:cubicBezTo>
                  <a:pt x="10617" y="3875"/>
                  <a:pt x="10629" y="3880"/>
                  <a:pt x="10641" y="3880"/>
                </a:cubicBezTo>
                <a:cubicBezTo>
                  <a:pt x="10682" y="3880"/>
                  <a:pt x="10719" y="3826"/>
                  <a:pt x="10683" y="3788"/>
                </a:cubicBezTo>
                <a:cubicBezTo>
                  <a:pt x="10672" y="3778"/>
                  <a:pt x="10663" y="3767"/>
                  <a:pt x="10653" y="3759"/>
                </a:cubicBezTo>
                <a:cubicBezTo>
                  <a:pt x="10642" y="3747"/>
                  <a:pt x="10630" y="3742"/>
                  <a:pt x="10618" y="3742"/>
                </a:cubicBezTo>
                <a:close/>
                <a:moveTo>
                  <a:pt x="16729" y="3789"/>
                </a:moveTo>
                <a:cubicBezTo>
                  <a:pt x="16705" y="3789"/>
                  <a:pt x="16681" y="3814"/>
                  <a:pt x="16697" y="3842"/>
                </a:cubicBezTo>
                <a:cubicBezTo>
                  <a:pt x="16704" y="3858"/>
                  <a:pt x="16717" y="3869"/>
                  <a:pt x="16729" y="3876"/>
                </a:cubicBezTo>
                <a:cubicBezTo>
                  <a:pt x="16735" y="3884"/>
                  <a:pt x="16744" y="3891"/>
                  <a:pt x="16757" y="3891"/>
                </a:cubicBezTo>
                <a:lnTo>
                  <a:pt x="16778" y="3891"/>
                </a:lnTo>
                <a:cubicBezTo>
                  <a:pt x="16781" y="3891"/>
                  <a:pt x="16783" y="3890"/>
                  <a:pt x="16786" y="3890"/>
                </a:cubicBezTo>
                <a:lnTo>
                  <a:pt x="16787" y="3890"/>
                </a:lnTo>
                <a:cubicBezTo>
                  <a:pt x="16788" y="3890"/>
                  <a:pt x="16788" y="3888"/>
                  <a:pt x="16789" y="3888"/>
                </a:cubicBezTo>
                <a:cubicBezTo>
                  <a:pt x="16797" y="3886"/>
                  <a:pt x="16803" y="3880"/>
                  <a:pt x="16805" y="3873"/>
                </a:cubicBezTo>
                <a:cubicBezTo>
                  <a:pt x="16809" y="3867"/>
                  <a:pt x="16812" y="3860"/>
                  <a:pt x="16812" y="3854"/>
                </a:cubicBezTo>
                <a:cubicBezTo>
                  <a:pt x="16812" y="3844"/>
                  <a:pt x="16808" y="3835"/>
                  <a:pt x="16803" y="3830"/>
                </a:cubicBezTo>
                <a:cubicBezTo>
                  <a:pt x="16794" y="3825"/>
                  <a:pt x="16787" y="3820"/>
                  <a:pt x="16776" y="3820"/>
                </a:cubicBezTo>
                <a:cubicBezTo>
                  <a:pt x="16775" y="3820"/>
                  <a:pt x="16773" y="3818"/>
                  <a:pt x="16772" y="3818"/>
                </a:cubicBezTo>
                <a:cubicBezTo>
                  <a:pt x="16765" y="3817"/>
                  <a:pt x="16761" y="3812"/>
                  <a:pt x="16758" y="3807"/>
                </a:cubicBezTo>
                <a:cubicBezTo>
                  <a:pt x="16751" y="3795"/>
                  <a:pt x="16740" y="3789"/>
                  <a:pt x="16729" y="3789"/>
                </a:cubicBezTo>
                <a:close/>
                <a:moveTo>
                  <a:pt x="18220" y="3745"/>
                </a:moveTo>
                <a:cubicBezTo>
                  <a:pt x="18201" y="3745"/>
                  <a:pt x="18179" y="3756"/>
                  <a:pt x="18170" y="3771"/>
                </a:cubicBezTo>
                <a:cubicBezTo>
                  <a:pt x="18154" y="3799"/>
                  <a:pt x="18166" y="3828"/>
                  <a:pt x="18190" y="3845"/>
                </a:cubicBezTo>
                <a:cubicBezTo>
                  <a:pt x="18210" y="3860"/>
                  <a:pt x="18228" y="3875"/>
                  <a:pt x="18249" y="3890"/>
                </a:cubicBezTo>
                <a:cubicBezTo>
                  <a:pt x="18257" y="3895"/>
                  <a:pt x="18265" y="3897"/>
                  <a:pt x="18274" y="3897"/>
                </a:cubicBezTo>
                <a:cubicBezTo>
                  <a:pt x="18294" y="3897"/>
                  <a:pt x="18314" y="3886"/>
                  <a:pt x="18323" y="3870"/>
                </a:cubicBezTo>
                <a:cubicBezTo>
                  <a:pt x="18338" y="3842"/>
                  <a:pt x="18327" y="3813"/>
                  <a:pt x="18303" y="3796"/>
                </a:cubicBezTo>
                <a:cubicBezTo>
                  <a:pt x="18284" y="3781"/>
                  <a:pt x="18264" y="3766"/>
                  <a:pt x="18243" y="3751"/>
                </a:cubicBezTo>
                <a:cubicBezTo>
                  <a:pt x="18237" y="3747"/>
                  <a:pt x="18229" y="3745"/>
                  <a:pt x="18220" y="3745"/>
                </a:cubicBezTo>
                <a:close/>
                <a:moveTo>
                  <a:pt x="13983" y="3752"/>
                </a:moveTo>
                <a:cubicBezTo>
                  <a:pt x="13960" y="3752"/>
                  <a:pt x="13940" y="3768"/>
                  <a:pt x="13932" y="3790"/>
                </a:cubicBezTo>
                <a:cubicBezTo>
                  <a:pt x="13927" y="3804"/>
                  <a:pt x="13922" y="3820"/>
                  <a:pt x="13917" y="3834"/>
                </a:cubicBezTo>
                <a:cubicBezTo>
                  <a:pt x="13906" y="3861"/>
                  <a:pt x="13927" y="3893"/>
                  <a:pt x="13953" y="3900"/>
                </a:cubicBezTo>
                <a:cubicBezTo>
                  <a:pt x="13958" y="3901"/>
                  <a:pt x="13962" y="3902"/>
                  <a:pt x="13966" y="3902"/>
                </a:cubicBezTo>
                <a:cubicBezTo>
                  <a:pt x="13990" y="3902"/>
                  <a:pt x="14011" y="3886"/>
                  <a:pt x="14018" y="3864"/>
                </a:cubicBezTo>
                <a:cubicBezTo>
                  <a:pt x="14024" y="3849"/>
                  <a:pt x="14030" y="3833"/>
                  <a:pt x="14034" y="3818"/>
                </a:cubicBezTo>
                <a:cubicBezTo>
                  <a:pt x="14044" y="3791"/>
                  <a:pt x="14023" y="3760"/>
                  <a:pt x="13997" y="3754"/>
                </a:cubicBezTo>
                <a:cubicBezTo>
                  <a:pt x="13993" y="3752"/>
                  <a:pt x="13988" y="3752"/>
                  <a:pt x="13983" y="3752"/>
                </a:cubicBezTo>
                <a:close/>
                <a:moveTo>
                  <a:pt x="17404" y="3837"/>
                </a:moveTo>
                <a:cubicBezTo>
                  <a:pt x="17358" y="3837"/>
                  <a:pt x="17358" y="3908"/>
                  <a:pt x="17404" y="3908"/>
                </a:cubicBezTo>
                <a:lnTo>
                  <a:pt x="17420" y="3908"/>
                </a:lnTo>
                <a:cubicBezTo>
                  <a:pt x="17465" y="3908"/>
                  <a:pt x="17465" y="3837"/>
                  <a:pt x="17420" y="3837"/>
                </a:cubicBezTo>
                <a:close/>
                <a:moveTo>
                  <a:pt x="6398" y="3853"/>
                </a:moveTo>
                <a:cubicBezTo>
                  <a:pt x="6352" y="3853"/>
                  <a:pt x="6352" y="3923"/>
                  <a:pt x="6398" y="3923"/>
                </a:cubicBezTo>
                <a:cubicBezTo>
                  <a:pt x="6443" y="3923"/>
                  <a:pt x="6443" y="3853"/>
                  <a:pt x="6398" y="3853"/>
                </a:cubicBezTo>
                <a:close/>
                <a:moveTo>
                  <a:pt x="6957" y="3813"/>
                </a:moveTo>
                <a:cubicBezTo>
                  <a:pt x="6930" y="3813"/>
                  <a:pt x="6904" y="3830"/>
                  <a:pt x="6904" y="3865"/>
                </a:cubicBezTo>
                <a:lnTo>
                  <a:pt x="6904" y="3895"/>
                </a:lnTo>
                <a:cubicBezTo>
                  <a:pt x="6904" y="3930"/>
                  <a:pt x="6931" y="3947"/>
                  <a:pt x="6958" y="3947"/>
                </a:cubicBezTo>
                <a:cubicBezTo>
                  <a:pt x="6985" y="3947"/>
                  <a:pt x="7012" y="3930"/>
                  <a:pt x="7012" y="3895"/>
                </a:cubicBezTo>
                <a:lnTo>
                  <a:pt x="7012" y="3865"/>
                </a:lnTo>
                <a:cubicBezTo>
                  <a:pt x="7011" y="3830"/>
                  <a:pt x="6984" y="3813"/>
                  <a:pt x="6957" y="3813"/>
                </a:cubicBezTo>
                <a:close/>
                <a:moveTo>
                  <a:pt x="7903" y="3862"/>
                </a:moveTo>
                <a:cubicBezTo>
                  <a:pt x="7886" y="3862"/>
                  <a:pt x="7868" y="3874"/>
                  <a:pt x="7868" y="3897"/>
                </a:cubicBezTo>
                <a:lnTo>
                  <a:pt x="7868" y="3913"/>
                </a:lnTo>
                <a:cubicBezTo>
                  <a:pt x="7868" y="3936"/>
                  <a:pt x="7886" y="3947"/>
                  <a:pt x="7903" y="3947"/>
                </a:cubicBezTo>
                <a:cubicBezTo>
                  <a:pt x="7921" y="3947"/>
                  <a:pt x="7939" y="3936"/>
                  <a:pt x="7939" y="3913"/>
                </a:cubicBezTo>
                <a:lnTo>
                  <a:pt x="7939" y="3897"/>
                </a:lnTo>
                <a:cubicBezTo>
                  <a:pt x="7939" y="3874"/>
                  <a:pt x="7921" y="3862"/>
                  <a:pt x="7903" y="3862"/>
                </a:cubicBezTo>
                <a:close/>
                <a:moveTo>
                  <a:pt x="3482" y="3839"/>
                </a:moveTo>
                <a:cubicBezTo>
                  <a:pt x="3473" y="3839"/>
                  <a:pt x="3464" y="3842"/>
                  <a:pt x="3455" y="3846"/>
                </a:cubicBezTo>
                <a:cubicBezTo>
                  <a:pt x="3445" y="3851"/>
                  <a:pt x="3435" y="3856"/>
                  <a:pt x="3425" y="3861"/>
                </a:cubicBezTo>
                <a:cubicBezTo>
                  <a:pt x="3399" y="3875"/>
                  <a:pt x="3392" y="3910"/>
                  <a:pt x="3405" y="3935"/>
                </a:cubicBezTo>
                <a:cubicBezTo>
                  <a:pt x="3415" y="3952"/>
                  <a:pt x="3434" y="3961"/>
                  <a:pt x="3452" y="3961"/>
                </a:cubicBezTo>
                <a:cubicBezTo>
                  <a:pt x="3461" y="3961"/>
                  <a:pt x="3470" y="3959"/>
                  <a:pt x="3478" y="3955"/>
                </a:cubicBezTo>
                <a:cubicBezTo>
                  <a:pt x="3489" y="3949"/>
                  <a:pt x="3498" y="3944"/>
                  <a:pt x="3509" y="3939"/>
                </a:cubicBezTo>
                <a:cubicBezTo>
                  <a:pt x="3535" y="3926"/>
                  <a:pt x="3541" y="3891"/>
                  <a:pt x="3529" y="3866"/>
                </a:cubicBezTo>
                <a:cubicBezTo>
                  <a:pt x="3518" y="3848"/>
                  <a:pt x="3500" y="3839"/>
                  <a:pt x="3482" y="3839"/>
                </a:cubicBezTo>
                <a:close/>
                <a:moveTo>
                  <a:pt x="5736" y="3928"/>
                </a:moveTo>
                <a:cubicBezTo>
                  <a:pt x="5713" y="3928"/>
                  <a:pt x="5714" y="3964"/>
                  <a:pt x="5736" y="3964"/>
                </a:cubicBezTo>
                <a:cubicBezTo>
                  <a:pt x="5760" y="3964"/>
                  <a:pt x="5760" y="3928"/>
                  <a:pt x="5736" y="3928"/>
                </a:cubicBezTo>
                <a:close/>
                <a:moveTo>
                  <a:pt x="4475" y="3864"/>
                </a:moveTo>
                <a:cubicBezTo>
                  <a:pt x="4448" y="3864"/>
                  <a:pt x="4424" y="3899"/>
                  <a:pt x="4449" y="3924"/>
                </a:cubicBezTo>
                <a:cubicBezTo>
                  <a:pt x="4458" y="3935"/>
                  <a:pt x="4467" y="3945"/>
                  <a:pt x="4478" y="3955"/>
                </a:cubicBezTo>
                <a:cubicBezTo>
                  <a:pt x="4485" y="3962"/>
                  <a:pt x="4493" y="3965"/>
                  <a:pt x="4501" y="3965"/>
                </a:cubicBezTo>
                <a:cubicBezTo>
                  <a:pt x="4528" y="3965"/>
                  <a:pt x="4553" y="3930"/>
                  <a:pt x="4528" y="3905"/>
                </a:cubicBezTo>
                <a:cubicBezTo>
                  <a:pt x="4518" y="3895"/>
                  <a:pt x="4508" y="3884"/>
                  <a:pt x="4499" y="3875"/>
                </a:cubicBezTo>
                <a:cubicBezTo>
                  <a:pt x="4491" y="3868"/>
                  <a:pt x="4483" y="3864"/>
                  <a:pt x="4475" y="3864"/>
                </a:cubicBezTo>
                <a:close/>
                <a:moveTo>
                  <a:pt x="10044" y="3814"/>
                </a:moveTo>
                <a:cubicBezTo>
                  <a:pt x="10026" y="3814"/>
                  <a:pt x="10008" y="3824"/>
                  <a:pt x="9997" y="3840"/>
                </a:cubicBezTo>
                <a:cubicBezTo>
                  <a:pt x="9987" y="3856"/>
                  <a:pt x="9978" y="3871"/>
                  <a:pt x="9967" y="3886"/>
                </a:cubicBezTo>
                <a:cubicBezTo>
                  <a:pt x="9952" y="3911"/>
                  <a:pt x="9965" y="3944"/>
                  <a:pt x="9987" y="3959"/>
                </a:cubicBezTo>
                <a:cubicBezTo>
                  <a:pt x="9995" y="3964"/>
                  <a:pt x="10004" y="3966"/>
                  <a:pt x="10013" y="3966"/>
                </a:cubicBezTo>
                <a:cubicBezTo>
                  <a:pt x="10032" y="3966"/>
                  <a:pt x="10050" y="3956"/>
                  <a:pt x="10060" y="3939"/>
                </a:cubicBezTo>
                <a:cubicBezTo>
                  <a:pt x="10071" y="3923"/>
                  <a:pt x="10080" y="3909"/>
                  <a:pt x="10091" y="3895"/>
                </a:cubicBezTo>
                <a:cubicBezTo>
                  <a:pt x="10106" y="3871"/>
                  <a:pt x="10096" y="3835"/>
                  <a:pt x="10071" y="3822"/>
                </a:cubicBezTo>
                <a:cubicBezTo>
                  <a:pt x="10062" y="3817"/>
                  <a:pt x="10053" y="3814"/>
                  <a:pt x="10044" y="3814"/>
                </a:cubicBezTo>
                <a:close/>
                <a:moveTo>
                  <a:pt x="20649" y="3856"/>
                </a:moveTo>
                <a:cubicBezTo>
                  <a:pt x="20631" y="3856"/>
                  <a:pt x="20615" y="3865"/>
                  <a:pt x="20604" y="3882"/>
                </a:cubicBezTo>
                <a:cubicBezTo>
                  <a:pt x="20590" y="3906"/>
                  <a:pt x="20598" y="3943"/>
                  <a:pt x="20624" y="3956"/>
                </a:cubicBezTo>
                <a:cubicBezTo>
                  <a:pt x="20635" y="3961"/>
                  <a:pt x="20643" y="3966"/>
                  <a:pt x="20654" y="3971"/>
                </a:cubicBezTo>
                <a:cubicBezTo>
                  <a:pt x="20663" y="3976"/>
                  <a:pt x="20673" y="3979"/>
                  <a:pt x="20682" y="3979"/>
                </a:cubicBezTo>
                <a:cubicBezTo>
                  <a:pt x="20700" y="3979"/>
                  <a:pt x="20717" y="3970"/>
                  <a:pt x="20727" y="3953"/>
                </a:cubicBezTo>
                <a:cubicBezTo>
                  <a:pt x="20742" y="3928"/>
                  <a:pt x="20734" y="3892"/>
                  <a:pt x="20708" y="3879"/>
                </a:cubicBezTo>
                <a:cubicBezTo>
                  <a:pt x="20698" y="3874"/>
                  <a:pt x="20687" y="3868"/>
                  <a:pt x="20678" y="3864"/>
                </a:cubicBezTo>
                <a:cubicBezTo>
                  <a:pt x="20669" y="3859"/>
                  <a:pt x="20659" y="3856"/>
                  <a:pt x="20649" y="3856"/>
                </a:cubicBezTo>
                <a:close/>
                <a:moveTo>
                  <a:pt x="8425" y="3887"/>
                </a:moveTo>
                <a:cubicBezTo>
                  <a:pt x="8401" y="3887"/>
                  <a:pt x="8377" y="3913"/>
                  <a:pt x="8390" y="3940"/>
                </a:cubicBezTo>
                <a:cubicBezTo>
                  <a:pt x="8396" y="3950"/>
                  <a:pt x="8401" y="3960"/>
                  <a:pt x="8406" y="3970"/>
                </a:cubicBezTo>
                <a:cubicBezTo>
                  <a:pt x="8413" y="3984"/>
                  <a:pt x="8423" y="3989"/>
                  <a:pt x="8434" y="3989"/>
                </a:cubicBezTo>
                <a:cubicBezTo>
                  <a:pt x="8457" y="3989"/>
                  <a:pt x="8482" y="3963"/>
                  <a:pt x="8468" y="3935"/>
                </a:cubicBezTo>
                <a:cubicBezTo>
                  <a:pt x="8463" y="3924"/>
                  <a:pt x="8458" y="3916"/>
                  <a:pt x="8452" y="3905"/>
                </a:cubicBezTo>
                <a:cubicBezTo>
                  <a:pt x="8446" y="3893"/>
                  <a:pt x="8435" y="3887"/>
                  <a:pt x="8425" y="3887"/>
                </a:cubicBezTo>
                <a:close/>
                <a:moveTo>
                  <a:pt x="15674" y="3906"/>
                </a:moveTo>
                <a:cubicBezTo>
                  <a:pt x="15639" y="3906"/>
                  <a:pt x="15628" y="3964"/>
                  <a:pt x="15666" y="3977"/>
                </a:cubicBezTo>
                <a:cubicBezTo>
                  <a:pt x="15681" y="3982"/>
                  <a:pt x="15696" y="3987"/>
                  <a:pt x="15711" y="3992"/>
                </a:cubicBezTo>
                <a:cubicBezTo>
                  <a:pt x="15715" y="3994"/>
                  <a:pt x="15720" y="3995"/>
                  <a:pt x="15723" y="3995"/>
                </a:cubicBezTo>
                <a:cubicBezTo>
                  <a:pt x="15757" y="3995"/>
                  <a:pt x="15768" y="3938"/>
                  <a:pt x="15730" y="3924"/>
                </a:cubicBezTo>
                <a:cubicBezTo>
                  <a:pt x="15716" y="3919"/>
                  <a:pt x="15701" y="3914"/>
                  <a:pt x="15686" y="3909"/>
                </a:cubicBezTo>
                <a:cubicBezTo>
                  <a:pt x="15682" y="3907"/>
                  <a:pt x="15677" y="3906"/>
                  <a:pt x="15674" y="3906"/>
                </a:cubicBezTo>
                <a:close/>
                <a:moveTo>
                  <a:pt x="14942" y="3922"/>
                </a:moveTo>
                <a:cubicBezTo>
                  <a:pt x="14924" y="3922"/>
                  <a:pt x="14907" y="3933"/>
                  <a:pt x="14907" y="3956"/>
                </a:cubicBezTo>
                <a:lnTo>
                  <a:pt x="14907" y="3971"/>
                </a:lnTo>
                <a:cubicBezTo>
                  <a:pt x="14907" y="3994"/>
                  <a:pt x="14925" y="4006"/>
                  <a:pt x="14942" y="4006"/>
                </a:cubicBezTo>
                <a:cubicBezTo>
                  <a:pt x="14960" y="4006"/>
                  <a:pt x="14978" y="3994"/>
                  <a:pt x="14978" y="3971"/>
                </a:cubicBezTo>
                <a:lnTo>
                  <a:pt x="14978" y="3956"/>
                </a:lnTo>
                <a:cubicBezTo>
                  <a:pt x="14978" y="3933"/>
                  <a:pt x="14960" y="3922"/>
                  <a:pt x="14942" y="3922"/>
                </a:cubicBezTo>
                <a:close/>
                <a:moveTo>
                  <a:pt x="12869" y="3991"/>
                </a:moveTo>
                <a:cubicBezTo>
                  <a:pt x="12851" y="3991"/>
                  <a:pt x="12833" y="4003"/>
                  <a:pt x="12833" y="4026"/>
                </a:cubicBezTo>
                <a:lnTo>
                  <a:pt x="12833" y="4042"/>
                </a:lnTo>
                <a:cubicBezTo>
                  <a:pt x="12833" y="4064"/>
                  <a:pt x="12851" y="4075"/>
                  <a:pt x="12869" y="4075"/>
                </a:cubicBezTo>
                <a:cubicBezTo>
                  <a:pt x="12887" y="4075"/>
                  <a:pt x="12905" y="4064"/>
                  <a:pt x="12905" y="4042"/>
                </a:cubicBezTo>
                <a:lnTo>
                  <a:pt x="12905" y="4026"/>
                </a:lnTo>
                <a:cubicBezTo>
                  <a:pt x="12905" y="4003"/>
                  <a:pt x="12887" y="3991"/>
                  <a:pt x="12869" y="3991"/>
                </a:cubicBezTo>
                <a:close/>
                <a:moveTo>
                  <a:pt x="2806" y="3946"/>
                </a:moveTo>
                <a:cubicBezTo>
                  <a:pt x="2779" y="3946"/>
                  <a:pt x="2752" y="3963"/>
                  <a:pt x="2752" y="3998"/>
                </a:cubicBezTo>
                <a:lnTo>
                  <a:pt x="2752" y="4028"/>
                </a:lnTo>
                <a:cubicBezTo>
                  <a:pt x="2753" y="4063"/>
                  <a:pt x="2780" y="4080"/>
                  <a:pt x="2806" y="4080"/>
                </a:cubicBezTo>
                <a:cubicBezTo>
                  <a:pt x="2833" y="4080"/>
                  <a:pt x="2859" y="4063"/>
                  <a:pt x="2859" y="4028"/>
                </a:cubicBezTo>
                <a:lnTo>
                  <a:pt x="2859" y="3998"/>
                </a:lnTo>
                <a:cubicBezTo>
                  <a:pt x="2859" y="3963"/>
                  <a:pt x="2832" y="3946"/>
                  <a:pt x="2806" y="3946"/>
                </a:cubicBezTo>
                <a:close/>
                <a:moveTo>
                  <a:pt x="3754" y="3997"/>
                </a:moveTo>
                <a:cubicBezTo>
                  <a:pt x="3736" y="3997"/>
                  <a:pt x="3718" y="4009"/>
                  <a:pt x="3718" y="4031"/>
                </a:cubicBezTo>
                <a:lnTo>
                  <a:pt x="3718" y="4047"/>
                </a:lnTo>
                <a:cubicBezTo>
                  <a:pt x="3718" y="4069"/>
                  <a:pt x="3735" y="4081"/>
                  <a:pt x="3753" y="4081"/>
                </a:cubicBezTo>
                <a:cubicBezTo>
                  <a:pt x="3771" y="4081"/>
                  <a:pt x="3789" y="4069"/>
                  <a:pt x="3789" y="4047"/>
                </a:cubicBezTo>
                <a:lnTo>
                  <a:pt x="3789" y="4031"/>
                </a:lnTo>
                <a:cubicBezTo>
                  <a:pt x="3789" y="4009"/>
                  <a:pt x="3772" y="3997"/>
                  <a:pt x="3754" y="3997"/>
                </a:cubicBezTo>
                <a:close/>
                <a:moveTo>
                  <a:pt x="5450" y="4091"/>
                </a:moveTo>
                <a:cubicBezTo>
                  <a:pt x="5442" y="4091"/>
                  <a:pt x="5433" y="4094"/>
                  <a:pt x="5426" y="4101"/>
                </a:cubicBezTo>
                <a:lnTo>
                  <a:pt x="5410" y="4117"/>
                </a:lnTo>
                <a:cubicBezTo>
                  <a:pt x="5385" y="4142"/>
                  <a:pt x="5410" y="4178"/>
                  <a:pt x="5437" y="4178"/>
                </a:cubicBezTo>
                <a:cubicBezTo>
                  <a:pt x="5445" y="4178"/>
                  <a:pt x="5453" y="4175"/>
                  <a:pt x="5460" y="4167"/>
                </a:cubicBezTo>
                <a:lnTo>
                  <a:pt x="5476" y="4152"/>
                </a:lnTo>
                <a:cubicBezTo>
                  <a:pt x="5501" y="4126"/>
                  <a:pt x="5477" y="4091"/>
                  <a:pt x="5450" y="4091"/>
                </a:cubicBezTo>
                <a:close/>
                <a:moveTo>
                  <a:pt x="8728" y="4099"/>
                </a:moveTo>
                <a:cubicBezTo>
                  <a:pt x="8723" y="4099"/>
                  <a:pt x="8718" y="4099"/>
                  <a:pt x="8713" y="4100"/>
                </a:cubicBezTo>
                <a:cubicBezTo>
                  <a:pt x="8672" y="4110"/>
                  <a:pt x="8684" y="4168"/>
                  <a:pt x="8722" y="4169"/>
                </a:cubicBezTo>
                <a:cubicBezTo>
                  <a:pt x="8727" y="4180"/>
                  <a:pt x="8739" y="4185"/>
                  <a:pt x="8751" y="4185"/>
                </a:cubicBezTo>
                <a:cubicBezTo>
                  <a:pt x="8757" y="4185"/>
                  <a:pt x="8763" y="4183"/>
                  <a:pt x="8769" y="4180"/>
                </a:cubicBezTo>
                <a:cubicBezTo>
                  <a:pt x="8788" y="4169"/>
                  <a:pt x="8790" y="4148"/>
                  <a:pt x="8782" y="4132"/>
                </a:cubicBezTo>
                <a:cubicBezTo>
                  <a:pt x="8773" y="4109"/>
                  <a:pt x="8750" y="4099"/>
                  <a:pt x="8728" y="4099"/>
                </a:cubicBezTo>
                <a:close/>
                <a:moveTo>
                  <a:pt x="508" y="4079"/>
                </a:moveTo>
                <a:cubicBezTo>
                  <a:pt x="483" y="4079"/>
                  <a:pt x="459" y="4104"/>
                  <a:pt x="477" y="4131"/>
                </a:cubicBezTo>
                <a:cubicBezTo>
                  <a:pt x="487" y="4146"/>
                  <a:pt x="497" y="4160"/>
                  <a:pt x="507" y="4175"/>
                </a:cubicBezTo>
                <a:cubicBezTo>
                  <a:pt x="515" y="4186"/>
                  <a:pt x="526" y="4191"/>
                  <a:pt x="537" y="4191"/>
                </a:cubicBezTo>
                <a:cubicBezTo>
                  <a:pt x="562" y="4191"/>
                  <a:pt x="586" y="4166"/>
                  <a:pt x="569" y="4139"/>
                </a:cubicBezTo>
                <a:cubicBezTo>
                  <a:pt x="559" y="4123"/>
                  <a:pt x="549" y="4110"/>
                  <a:pt x="539" y="4095"/>
                </a:cubicBezTo>
                <a:cubicBezTo>
                  <a:pt x="531" y="4084"/>
                  <a:pt x="519" y="4079"/>
                  <a:pt x="508" y="4079"/>
                </a:cubicBezTo>
                <a:close/>
                <a:moveTo>
                  <a:pt x="19718" y="3994"/>
                </a:moveTo>
                <a:cubicBezTo>
                  <a:pt x="19705" y="3994"/>
                  <a:pt x="19691" y="4002"/>
                  <a:pt x="19687" y="4019"/>
                </a:cubicBezTo>
                <a:cubicBezTo>
                  <a:pt x="19673" y="4066"/>
                  <a:pt x="19667" y="4115"/>
                  <a:pt x="19667" y="4163"/>
                </a:cubicBezTo>
                <a:cubicBezTo>
                  <a:pt x="19666" y="4186"/>
                  <a:pt x="19684" y="4198"/>
                  <a:pt x="19701" y="4198"/>
                </a:cubicBezTo>
                <a:cubicBezTo>
                  <a:pt x="19719" y="4198"/>
                  <a:pt x="19737" y="4186"/>
                  <a:pt x="19737" y="4163"/>
                </a:cubicBezTo>
                <a:cubicBezTo>
                  <a:pt x="19739" y="4121"/>
                  <a:pt x="19744" y="4079"/>
                  <a:pt x="19755" y="4038"/>
                </a:cubicBezTo>
                <a:cubicBezTo>
                  <a:pt x="19762" y="4012"/>
                  <a:pt x="19739" y="3994"/>
                  <a:pt x="19718" y="3994"/>
                </a:cubicBezTo>
                <a:close/>
                <a:moveTo>
                  <a:pt x="9048" y="4099"/>
                </a:moveTo>
                <a:cubicBezTo>
                  <a:pt x="9037" y="4099"/>
                  <a:pt x="9027" y="4104"/>
                  <a:pt x="9020" y="4117"/>
                </a:cubicBezTo>
                <a:cubicBezTo>
                  <a:pt x="9015" y="4128"/>
                  <a:pt x="9010" y="4137"/>
                  <a:pt x="9004" y="4147"/>
                </a:cubicBezTo>
                <a:cubicBezTo>
                  <a:pt x="8991" y="4174"/>
                  <a:pt x="9016" y="4200"/>
                  <a:pt x="9039" y="4200"/>
                </a:cubicBezTo>
                <a:cubicBezTo>
                  <a:pt x="9050" y="4200"/>
                  <a:pt x="9060" y="4195"/>
                  <a:pt x="9066" y="4183"/>
                </a:cubicBezTo>
                <a:cubicBezTo>
                  <a:pt x="9071" y="4173"/>
                  <a:pt x="9077" y="4163"/>
                  <a:pt x="9082" y="4153"/>
                </a:cubicBezTo>
                <a:cubicBezTo>
                  <a:pt x="9096" y="4125"/>
                  <a:pt x="9072" y="4099"/>
                  <a:pt x="9048" y="4099"/>
                </a:cubicBezTo>
                <a:close/>
                <a:moveTo>
                  <a:pt x="4789" y="4163"/>
                </a:moveTo>
                <a:cubicBezTo>
                  <a:pt x="4762" y="4163"/>
                  <a:pt x="4738" y="4199"/>
                  <a:pt x="4764" y="4223"/>
                </a:cubicBezTo>
                <a:lnTo>
                  <a:pt x="4779" y="4239"/>
                </a:lnTo>
                <a:cubicBezTo>
                  <a:pt x="4787" y="4246"/>
                  <a:pt x="4795" y="4250"/>
                  <a:pt x="4804" y="4250"/>
                </a:cubicBezTo>
                <a:cubicBezTo>
                  <a:pt x="4830" y="4250"/>
                  <a:pt x="4854" y="4214"/>
                  <a:pt x="4829" y="4189"/>
                </a:cubicBezTo>
                <a:lnTo>
                  <a:pt x="4813" y="4174"/>
                </a:lnTo>
                <a:cubicBezTo>
                  <a:pt x="4806" y="4166"/>
                  <a:pt x="4797" y="4163"/>
                  <a:pt x="4789" y="4163"/>
                </a:cubicBezTo>
                <a:close/>
                <a:moveTo>
                  <a:pt x="11121" y="4119"/>
                </a:moveTo>
                <a:cubicBezTo>
                  <a:pt x="11110" y="4119"/>
                  <a:pt x="11100" y="4125"/>
                  <a:pt x="11093" y="4138"/>
                </a:cubicBezTo>
                <a:cubicBezTo>
                  <a:pt x="11083" y="4158"/>
                  <a:pt x="11073" y="4179"/>
                  <a:pt x="11063" y="4199"/>
                </a:cubicBezTo>
                <a:cubicBezTo>
                  <a:pt x="11050" y="4226"/>
                  <a:pt x="11075" y="4251"/>
                  <a:pt x="11098" y="4251"/>
                </a:cubicBezTo>
                <a:cubicBezTo>
                  <a:pt x="11108" y="4251"/>
                  <a:pt x="11118" y="4246"/>
                  <a:pt x="11125" y="4233"/>
                </a:cubicBezTo>
                <a:cubicBezTo>
                  <a:pt x="11135" y="4214"/>
                  <a:pt x="11145" y="4194"/>
                  <a:pt x="11155" y="4174"/>
                </a:cubicBezTo>
                <a:cubicBezTo>
                  <a:pt x="11169" y="4146"/>
                  <a:pt x="11145" y="4119"/>
                  <a:pt x="11121" y="4119"/>
                </a:cubicBezTo>
                <a:close/>
                <a:moveTo>
                  <a:pt x="17583" y="4183"/>
                </a:moveTo>
                <a:cubicBezTo>
                  <a:pt x="17537" y="4183"/>
                  <a:pt x="17537" y="4253"/>
                  <a:pt x="17583" y="4253"/>
                </a:cubicBezTo>
                <a:lnTo>
                  <a:pt x="17599" y="4253"/>
                </a:lnTo>
                <a:cubicBezTo>
                  <a:pt x="17645" y="4253"/>
                  <a:pt x="17645" y="4183"/>
                  <a:pt x="17599" y="4183"/>
                </a:cubicBezTo>
                <a:close/>
                <a:moveTo>
                  <a:pt x="18982" y="4124"/>
                </a:moveTo>
                <a:cubicBezTo>
                  <a:pt x="18955" y="4124"/>
                  <a:pt x="18928" y="4141"/>
                  <a:pt x="18928" y="4176"/>
                </a:cubicBezTo>
                <a:lnTo>
                  <a:pt x="18928" y="4221"/>
                </a:lnTo>
                <a:cubicBezTo>
                  <a:pt x="18928" y="4255"/>
                  <a:pt x="18955" y="4273"/>
                  <a:pt x="18982" y="4273"/>
                </a:cubicBezTo>
                <a:cubicBezTo>
                  <a:pt x="19008" y="4273"/>
                  <a:pt x="19035" y="4255"/>
                  <a:pt x="19035" y="4221"/>
                </a:cubicBezTo>
                <a:lnTo>
                  <a:pt x="19035" y="4176"/>
                </a:lnTo>
                <a:cubicBezTo>
                  <a:pt x="19035" y="4141"/>
                  <a:pt x="19008" y="4124"/>
                  <a:pt x="18982" y="4124"/>
                </a:cubicBezTo>
                <a:close/>
                <a:moveTo>
                  <a:pt x="21327" y="4159"/>
                </a:moveTo>
                <a:cubicBezTo>
                  <a:pt x="21286" y="4159"/>
                  <a:pt x="21249" y="4212"/>
                  <a:pt x="21286" y="4249"/>
                </a:cubicBezTo>
                <a:lnTo>
                  <a:pt x="21302" y="4265"/>
                </a:lnTo>
                <a:cubicBezTo>
                  <a:pt x="21313" y="4276"/>
                  <a:pt x="21326" y="4281"/>
                  <a:pt x="21338" y="4281"/>
                </a:cubicBezTo>
                <a:cubicBezTo>
                  <a:pt x="21379" y="4281"/>
                  <a:pt x="21416" y="4227"/>
                  <a:pt x="21379" y="4190"/>
                </a:cubicBezTo>
                <a:lnTo>
                  <a:pt x="21363" y="4175"/>
                </a:lnTo>
                <a:cubicBezTo>
                  <a:pt x="21352" y="4164"/>
                  <a:pt x="21339" y="4159"/>
                  <a:pt x="21327" y="4159"/>
                </a:cubicBezTo>
                <a:close/>
                <a:moveTo>
                  <a:pt x="19344" y="4186"/>
                </a:moveTo>
                <a:cubicBezTo>
                  <a:pt x="19317" y="4186"/>
                  <a:pt x="19292" y="4222"/>
                  <a:pt x="19318" y="4247"/>
                </a:cubicBezTo>
                <a:cubicBezTo>
                  <a:pt x="19328" y="4257"/>
                  <a:pt x="19339" y="4267"/>
                  <a:pt x="19348" y="4277"/>
                </a:cubicBezTo>
                <a:cubicBezTo>
                  <a:pt x="19356" y="4284"/>
                  <a:pt x="19364" y="4287"/>
                  <a:pt x="19372" y="4287"/>
                </a:cubicBezTo>
                <a:cubicBezTo>
                  <a:pt x="19399" y="4287"/>
                  <a:pt x="19425" y="4251"/>
                  <a:pt x="19399" y="4227"/>
                </a:cubicBezTo>
                <a:cubicBezTo>
                  <a:pt x="19388" y="4217"/>
                  <a:pt x="19378" y="4207"/>
                  <a:pt x="19368" y="4197"/>
                </a:cubicBezTo>
                <a:cubicBezTo>
                  <a:pt x="19361" y="4189"/>
                  <a:pt x="19352" y="4186"/>
                  <a:pt x="19344" y="4186"/>
                </a:cubicBezTo>
                <a:close/>
                <a:moveTo>
                  <a:pt x="14715" y="4147"/>
                </a:moveTo>
                <a:cubicBezTo>
                  <a:pt x="14694" y="4147"/>
                  <a:pt x="14672" y="4164"/>
                  <a:pt x="14677" y="4190"/>
                </a:cubicBezTo>
                <a:lnTo>
                  <a:pt x="14693" y="4265"/>
                </a:lnTo>
                <a:cubicBezTo>
                  <a:pt x="14697" y="4283"/>
                  <a:pt x="14710" y="4290"/>
                  <a:pt x="14723" y="4290"/>
                </a:cubicBezTo>
                <a:cubicBezTo>
                  <a:pt x="14744" y="4290"/>
                  <a:pt x="14767" y="4273"/>
                  <a:pt x="14761" y="4247"/>
                </a:cubicBezTo>
                <a:lnTo>
                  <a:pt x="14745" y="4173"/>
                </a:lnTo>
                <a:cubicBezTo>
                  <a:pt x="14742" y="4155"/>
                  <a:pt x="14729" y="4147"/>
                  <a:pt x="14715" y="4147"/>
                </a:cubicBezTo>
                <a:close/>
                <a:moveTo>
                  <a:pt x="15255" y="4221"/>
                </a:moveTo>
                <a:cubicBezTo>
                  <a:pt x="15234" y="4221"/>
                  <a:pt x="15222" y="4236"/>
                  <a:pt x="15221" y="4253"/>
                </a:cubicBezTo>
                <a:cubicBezTo>
                  <a:pt x="15219" y="4252"/>
                  <a:pt x="15215" y="4252"/>
                  <a:pt x="15211" y="4252"/>
                </a:cubicBezTo>
                <a:cubicBezTo>
                  <a:pt x="15166" y="4252"/>
                  <a:pt x="15166" y="4322"/>
                  <a:pt x="15211" y="4322"/>
                </a:cubicBezTo>
                <a:cubicBezTo>
                  <a:pt x="15232" y="4322"/>
                  <a:pt x="15245" y="4307"/>
                  <a:pt x="15246" y="4290"/>
                </a:cubicBezTo>
                <a:cubicBezTo>
                  <a:pt x="15248" y="4291"/>
                  <a:pt x="15252" y="4291"/>
                  <a:pt x="15255" y="4291"/>
                </a:cubicBezTo>
                <a:cubicBezTo>
                  <a:pt x="15300" y="4291"/>
                  <a:pt x="15301" y="4221"/>
                  <a:pt x="15255" y="4221"/>
                </a:cubicBezTo>
                <a:close/>
                <a:moveTo>
                  <a:pt x="7940" y="4263"/>
                </a:moveTo>
                <a:cubicBezTo>
                  <a:pt x="7894" y="4263"/>
                  <a:pt x="7894" y="4333"/>
                  <a:pt x="7940" y="4333"/>
                </a:cubicBezTo>
                <a:cubicBezTo>
                  <a:pt x="7986" y="4333"/>
                  <a:pt x="7986" y="4263"/>
                  <a:pt x="7940" y="4263"/>
                </a:cubicBezTo>
                <a:close/>
                <a:moveTo>
                  <a:pt x="16397" y="4269"/>
                </a:moveTo>
                <a:cubicBezTo>
                  <a:pt x="16351" y="4269"/>
                  <a:pt x="16351" y="4340"/>
                  <a:pt x="16397" y="4340"/>
                </a:cubicBezTo>
                <a:cubicBezTo>
                  <a:pt x="16442" y="4340"/>
                  <a:pt x="16442" y="4269"/>
                  <a:pt x="16397" y="4269"/>
                </a:cubicBezTo>
                <a:close/>
                <a:moveTo>
                  <a:pt x="12297" y="4240"/>
                </a:moveTo>
                <a:cubicBezTo>
                  <a:pt x="12288" y="4240"/>
                  <a:pt x="12278" y="4242"/>
                  <a:pt x="12270" y="4247"/>
                </a:cubicBezTo>
                <a:cubicBezTo>
                  <a:pt x="12258" y="4252"/>
                  <a:pt x="12250" y="4257"/>
                  <a:pt x="12239" y="4263"/>
                </a:cubicBezTo>
                <a:cubicBezTo>
                  <a:pt x="12213" y="4275"/>
                  <a:pt x="12206" y="4311"/>
                  <a:pt x="12219" y="4336"/>
                </a:cubicBezTo>
                <a:cubicBezTo>
                  <a:pt x="12230" y="4354"/>
                  <a:pt x="12248" y="4362"/>
                  <a:pt x="12266" y="4362"/>
                </a:cubicBezTo>
                <a:cubicBezTo>
                  <a:pt x="12275" y="4362"/>
                  <a:pt x="12284" y="4360"/>
                  <a:pt x="12293" y="4356"/>
                </a:cubicBezTo>
                <a:cubicBezTo>
                  <a:pt x="12303" y="4351"/>
                  <a:pt x="12313" y="4345"/>
                  <a:pt x="12323" y="4340"/>
                </a:cubicBezTo>
                <a:cubicBezTo>
                  <a:pt x="12349" y="4327"/>
                  <a:pt x="12357" y="4290"/>
                  <a:pt x="12342" y="4267"/>
                </a:cubicBezTo>
                <a:cubicBezTo>
                  <a:pt x="12332" y="4249"/>
                  <a:pt x="12315" y="4240"/>
                  <a:pt x="12297" y="4240"/>
                </a:cubicBezTo>
                <a:close/>
                <a:moveTo>
                  <a:pt x="14550" y="4328"/>
                </a:moveTo>
                <a:cubicBezTo>
                  <a:pt x="14528" y="4328"/>
                  <a:pt x="14528" y="4363"/>
                  <a:pt x="14550" y="4363"/>
                </a:cubicBezTo>
                <a:cubicBezTo>
                  <a:pt x="14574" y="4363"/>
                  <a:pt x="14574" y="4328"/>
                  <a:pt x="14550" y="4328"/>
                </a:cubicBezTo>
                <a:close/>
                <a:moveTo>
                  <a:pt x="13290" y="4264"/>
                </a:moveTo>
                <a:cubicBezTo>
                  <a:pt x="13262" y="4264"/>
                  <a:pt x="13238" y="4299"/>
                  <a:pt x="13263" y="4324"/>
                </a:cubicBezTo>
                <a:cubicBezTo>
                  <a:pt x="13271" y="4333"/>
                  <a:pt x="13282" y="4345"/>
                  <a:pt x="13292" y="4354"/>
                </a:cubicBezTo>
                <a:cubicBezTo>
                  <a:pt x="13299" y="4362"/>
                  <a:pt x="13308" y="4365"/>
                  <a:pt x="13316" y="4365"/>
                </a:cubicBezTo>
                <a:cubicBezTo>
                  <a:pt x="13343" y="4365"/>
                  <a:pt x="13367" y="4329"/>
                  <a:pt x="13341" y="4305"/>
                </a:cubicBezTo>
                <a:cubicBezTo>
                  <a:pt x="13331" y="4294"/>
                  <a:pt x="13323" y="4284"/>
                  <a:pt x="13313" y="4274"/>
                </a:cubicBezTo>
                <a:cubicBezTo>
                  <a:pt x="13306" y="4267"/>
                  <a:pt x="13298" y="4264"/>
                  <a:pt x="13290" y="4264"/>
                </a:cubicBezTo>
                <a:close/>
                <a:moveTo>
                  <a:pt x="7212" y="4249"/>
                </a:moveTo>
                <a:cubicBezTo>
                  <a:pt x="7185" y="4249"/>
                  <a:pt x="7158" y="4266"/>
                  <a:pt x="7158" y="4300"/>
                </a:cubicBezTo>
                <a:lnTo>
                  <a:pt x="7158" y="4316"/>
                </a:lnTo>
                <a:cubicBezTo>
                  <a:pt x="7158" y="4351"/>
                  <a:pt x="7185" y="4368"/>
                  <a:pt x="7212" y="4368"/>
                </a:cubicBezTo>
                <a:cubicBezTo>
                  <a:pt x="7239" y="4368"/>
                  <a:pt x="7265" y="4351"/>
                  <a:pt x="7265" y="4316"/>
                </a:cubicBezTo>
                <a:lnTo>
                  <a:pt x="7265" y="4300"/>
                </a:lnTo>
                <a:cubicBezTo>
                  <a:pt x="7265" y="4266"/>
                  <a:pt x="7238" y="4249"/>
                  <a:pt x="7212" y="4249"/>
                </a:cubicBezTo>
                <a:close/>
                <a:moveTo>
                  <a:pt x="22332" y="4283"/>
                </a:moveTo>
                <a:cubicBezTo>
                  <a:pt x="22264" y="4283"/>
                  <a:pt x="22262" y="4389"/>
                  <a:pt x="22332" y="4389"/>
                </a:cubicBezTo>
                <a:cubicBezTo>
                  <a:pt x="22400" y="4389"/>
                  <a:pt x="22401" y="4283"/>
                  <a:pt x="22332" y="4283"/>
                </a:cubicBezTo>
                <a:close/>
                <a:moveTo>
                  <a:pt x="1230" y="4272"/>
                </a:moveTo>
                <a:cubicBezTo>
                  <a:pt x="1189" y="4272"/>
                  <a:pt x="1152" y="4325"/>
                  <a:pt x="1189" y="4362"/>
                </a:cubicBezTo>
                <a:lnTo>
                  <a:pt x="1205" y="4378"/>
                </a:lnTo>
                <a:cubicBezTo>
                  <a:pt x="1216" y="4389"/>
                  <a:pt x="1229" y="4394"/>
                  <a:pt x="1241" y="4394"/>
                </a:cubicBezTo>
                <a:cubicBezTo>
                  <a:pt x="1282" y="4394"/>
                  <a:pt x="1319" y="4341"/>
                  <a:pt x="1281" y="4304"/>
                </a:cubicBezTo>
                <a:lnTo>
                  <a:pt x="1266" y="4288"/>
                </a:lnTo>
                <a:cubicBezTo>
                  <a:pt x="1255" y="4277"/>
                  <a:pt x="1242" y="4272"/>
                  <a:pt x="1230" y="4272"/>
                </a:cubicBezTo>
                <a:close/>
                <a:moveTo>
                  <a:pt x="6231" y="4333"/>
                </a:moveTo>
                <a:cubicBezTo>
                  <a:pt x="6223" y="4333"/>
                  <a:pt x="6214" y="4336"/>
                  <a:pt x="6207" y="4343"/>
                </a:cubicBezTo>
                <a:lnTo>
                  <a:pt x="6192" y="4359"/>
                </a:lnTo>
                <a:cubicBezTo>
                  <a:pt x="6166" y="4383"/>
                  <a:pt x="6191" y="4419"/>
                  <a:pt x="6218" y="4419"/>
                </a:cubicBezTo>
                <a:cubicBezTo>
                  <a:pt x="6226" y="4419"/>
                  <a:pt x="6235" y="4416"/>
                  <a:pt x="6242" y="4409"/>
                </a:cubicBezTo>
                <a:lnTo>
                  <a:pt x="6258" y="4394"/>
                </a:lnTo>
                <a:cubicBezTo>
                  <a:pt x="6283" y="4369"/>
                  <a:pt x="6258" y="4333"/>
                  <a:pt x="6231" y="4333"/>
                </a:cubicBezTo>
                <a:close/>
                <a:moveTo>
                  <a:pt x="7843" y="4253"/>
                </a:moveTo>
                <a:cubicBezTo>
                  <a:pt x="7826" y="4253"/>
                  <a:pt x="7808" y="4265"/>
                  <a:pt x="7808" y="4288"/>
                </a:cubicBezTo>
                <a:lnTo>
                  <a:pt x="7808" y="4394"/>
                </a:lnTo>
                <a:cubicBezTo>
                  <a:pt x="7808" y="4417"/>
                  <a:pt x="7826" y="4428"/>
                  <a:pt x="7843" y="4428"/>
                </a:cubicBezTo>
                <a:cubicBezTo>
                  <a:pt x="7861" y="4428"/>
                  <a:pt x="7878" y="4417"/>
                  <a:pt x="7878" y="4394"/>
                </a:cubicBezTo>
                <a:lnTo>
                  <a:pt x="7878" y="4288"/>
                </a:lnTo>
                <a:cubicBezTo>
                  <a:pt x="7878" y="4265"/>
                  <a:pt x="7861" y="4253"/>
                  <a:pt x="7843" y="4253"/>
                </a:cubicBezTo>
                <a:close/>
                <a:moveTo>
                  <a:pt x="15658" y="4298"/>
                </a:moveTo>
                <a:cubicBezTo>
                  <a:pt x="15644" y="4298"/>
                  <a:pt x="15632" y="4305"/>
                  <a:pt x="15628" y="4322"/>
                </a:cubicBezTo>
                <a:lnTo>
                  <a:pt x="15613" y="4398"/>
                </a:lnTo>
                <a:cubicBezTo>
                  <a:pt x="15606" y="4425"/>
                  <a:pt x="15629" y="4443"/>
                  <a:pt x="15650" y="4443"/>
                </a:cubicBezTo>
                <a:cubicBezTo>
                  <a:pt x="15664" y="4443"/>
                  <a:pt x="15677" y="4435"/>
                  <a:pt x="15681" y="4417"/>
                </a:cubicBezTo>
                <a:lnTo>
                  <a:pt x="15696" y="4342"/>
                </a:lnTo>
                <a:cubicBezTo>
                  <a:pt x="15702" y="4316"/>
                  <a:pt x="15678" y="4298"/>
                  <a:pt x="15658" y="4298"/>
                </a:cubicBezTo>
                <a:close/>
                <a:moveTo>
                  <a:pt x="11621" y="4345"/>
                </a:moveTo>
                <a:cubicBezTo>
                  <a:pt x="11595" y="4345"/>
                  <a:pt x="11568" y="4363"/>
                  <a:pt x="11568" y="4398"/>
                </a:cubicBezTo>
                <a:lnTo>
                  <a:pt x="11568" y="4427"/>
                </a:lnTo>
                <a:cubicBezTo>
                  <a:pt x="11568" y="4461"/>
                  <a:pt x="11595" y="4479"/>
                  <a:pt x="11621" y="4479"/>
                </a:cubicBezTo>
                <a:cubicBezTo>
                  <a:pt x="11648" y="4479"/>
                  <a:pt x="11674" y="4462"/>
                  <a:pt x="11675" y="4427"/>
                </a:cubicBezTo>
                <a:lnTo>
                  <a:pt x="11675" y="4398"/>
                </a:lnTo>
                <a:cubicBezTo>
                  <a:pt x="11675" y="4363"/>
                  <a:pt x="11648" y="4345"/>
                  <a:pt x="11621" y="4345"/>
                </a:cubicBezTo>
                <a:close/>
                <a:moveTo>
                  <a:pt x="12567" y="4396"/>
                </a:moveTo>
                <a:cubicBezTo>
                  <a:pt x="12549" y="4396"/>
                  <a:pt x="12532" y="4407"/>
                  <a:pt x="12532" y="4430"/>
                </a:cubicBezTo>
                <a:lnTo>
                  <a:pt x="12532" y="4446"/>
                </a:lnTo>
                <a:cubicBezTo>
                  <a:pt x="12532" y="4469"/>
                  <a:pt x="12549" y="4481"/>
                  <a:pt x="12567" y="4481"/>
                </a:cubicBezTo>
                <a:cubicBezTo>
                  <a:pt x="12584" y="4481"/>
                  <a:pt x="12602" y="4469"/>
                  <a:pt x="12602" y="4446"/>
                </a:cubicBezTo>
                <a:lnTo>
                  <a:pt x="12602" y="4430"/>
                </a:lnTo>
                <a:cubicBezTo>
                  <a:pt x="12602" y="4407"/>
                  <a:pt x="12584" y="4396"/>
                  <a:pt x="12567" y="4396"/>
                </a:cubicBezTo>
                <a:close/>
                <a:moveTo>
                  <a:pt x="4263" y="4389"/>
                </a:moveTo>
                <a:cubicBezTo>
                  <a:pt x="4245" y="4389"/>
                  <a:pt x="4227" y="4401"/>
                  <a:pt x="4227" y="4424"/>
                </a:cubicBezTo>
                <a:lnTo>
                  <a:pt x="4227" y="4453"/>
                </a:lnTo>
                <a:cubicBezTo>
                  <a:pt x="4227" y="4476"/>
                  <a:pt x="4245" y="4488"/>
                  <a:pt x="4263" y="4488"/>
                </a:cubicBezTo>
                <a:cubicBezTo>
                  <a:pt x="4281" y="4488"/>
                  <a:pt x="4299" y="4476"/>
                  <a:pt x="4299" y="4453"/>
                </a:cubicBezTo>
                <a:lnTo>
                  <a:pt x="4299" y="4424"/>
                </a:lnTo>
                <a:cubicBezTo>
                  <a:pt x="4299" y="4401"/>
                  <a:pt x="4281" y="4389"/>
                  <a:pt x="4263" y="4389"/>
                </a:cubicBezTo>
                <a:close/>
                <a:moveTo>
                  <a:pt x="3060" y="4384"/>
                </a:moveTo>
                <a:cubicBezTo>
                  <a:pt x="3033" y="4384"/>
                  <a:pt x="3006" y="4401"/>
                  <a:pt x="3006" y="4436"/>
                </a:cubicBezTo>
                <a:lnTo>
                  <a:pt x="3006" y="4451"/>
                </a:lnTo>
                <a:cubicBezTo>
                  <a:pt x="3006" y="4485"/>
                  <a:pt x="3033" y="4502"/>
                  <a:pt x="3060" y="4502"/>
                </a:cubicBezTo>
                <a:cubicBezTo>
                  <a:pt x="3087" y="4502"/>
                  <a:pt x="3114" y="4485"/>
                  <a:pt x="3114" y="4451"/>
                </a:cubicBezTo>
                <a:lnTo>
                  <a:pt x="3114" y="4436"/>
                </a:lnTo>
                <a:cubicBezTo>
                  <a:pt x="3114" y="4401"/>
                  <a:pt x="3087" y="4384"/>
                  <a:pt x="3060" y="4384"/>
                </a:cubicBezTo>
                <a:close/>
                <a:moveTo>
                  <a:pt x="6670" y="4441"/>
                </a:moveTo>
                <a:cubicBezTo>
                  <a:pt x="6602" y="4442"/>
                  <a:pt x="6600" y="4548"/>
                  <a:pt x="6670" y="4548"/>
                </a:cubicBezTo>
                <a:cubicBezTo>
                  <a:pt x="6739" y="4548"/>
                  <a:pt x="6739" y="4441"/>
                  <a:pt x="6670" y="4441"/>
                </a:cubicBezTo>
                <a:close/>
                <a:moveTo>
                  <a:pt x="5043" y="4480"/>
                </a:moveTo>
                <a:cubicBezTo>
                  <a:pt x="4997" y="4480"/>
                  <a:pt x="4997" y="4551"/>
                  <a:pt x="5043" y="4551"/>
                </a:cubicBezTo>
                <a:cubicBezTo>
                  <a:pt x="5089" y="4551"/>
                  <a:pt x="5089" y="4480"/>
                  <a:pt x="5043" y="4480"/>
                </a:cubicBezTo>
                <a:close/>
                <a:moveTo>
                  <a:pt x="3692" y="4388"/>
                </a:moveTo>
                <a:cubicBezTo>
                  <a:pt x="3674" y="4388"/>
                  <a:pt x="3656" y="4399"/>
                  <a:pt x="3656" y="4422"/>
                </a:cubicBezTo>
                <a:lnTo>
                  <a:pt x="3656" y="4529"/>
                </a:lnTo>
                <a:cubicBezTo>
                  <a:pt x="3656" y="4551"/>
                  <a:pt x="3674" y="4563"/>
                  <a:pt x="3692" y="4563"/>
                </a:cubicBezTo>
                <a:cubicBezTo>
                  <a:pt x="3710" y="4563"/>
                  <a:pt x="3728" y="4551"/>
                  <a:pt x="3728" y="4529"/>
                </a:cubicBezTo>
                <a:lnTo>
                  <a:pt x="3728" y="4422"/>
                </a:lnTo>
                <a:cubicBezTo>
                  <a:pt x="3728" y="4399"/>
                  <a:pt x="3710" y="4388"/>
                  <a:pt x="3692" y="4388"/>
                </a:cubicBezTo>
                <a:close/>
                <a:moveTo>
                  <a:pt x="14264" y="4490"/>
                </a:moveTo>
                <a:cubicBezTo>
                  <a:pt x="14256" y="4490"/>
                  <a:pt x="14247" y="4493"/>
                  <a:pt x="14240" y="4500"/>
                </a:cubicBezTo>
                <a:lnTo>
                  <a:pt x="14225" y="4516"/>
                </a:lnTo>
                <a:cubicBezTo>
                  <a:pt x="14199" y="4540"/>
                  <a:pt x="14224" y="4576"/>
                  <a:pt x="14251" y="4576"/>
                </a:cubicBezTo>
                <a:cubicBezTo>
                  <a:pt x="14259" y="4576"/>
                  <a:pt x="14267" y="4573"/>
                  <a:pt x="14274" y="4566"/>
                </a:cubicBezTo>
                <a:lnTo>
                  <a:pt x="14289" y="4551"/>
                </a:lnTo>
                <a:cubicBezTo>
                  <a:pt x="14315" y="4526"/>
                  <a:pt x="14291" y="4490"/>
                  <a:pt x="14264" y="4490"/>
                </a:cubicBezTo>
                <a:close/>
                <a:moveTo>
                  <a:pt x="9324" y="4478"/>
                </a:moveTo>
                <a:cubicBezTo>
                  <a:pt x="9299" y="4478"/>
                  <a:pt x="9274" y="4503"/>
                  <a:pt x="9291" y="4530"/>
                </a:cubicBezTo>
                <a:cubicBezTo>
                  <a:pt x="9302" y="4546"/>
                  <a:pt x="9311" y="4560"/>
                  <a:pt x="9322" y="4574"/>
                </a:cubicBezTo>
                <a:cubicBezTo>
                  <a:pt x="9329" y="4586"/>
                  <a:pt x="9341" y="4591"/>
                  <a:pt x="9351" y="4591"/>
                </a:cubicBezTo>
                <a:cubicBezTo>
                  <a:pt x="9376" y="4591"/>
                  <a:pt x="9400" y="4565"/>
                  <a:pt x="9383" y="4539"/>
                </a:cubicBezTo>
                <a:cubicBezTo>
                  <a:pt x="9372" y="4525"/>
                  <a:pt x="9363" y="4509"/>
                  <a:pt x="9353" y="4494"/>
                </a:cubicBezTo>
                <a:cubicBezTo>
                  <a:pt x="9346" y="4483"/>
                  <a:pt x="9335" y="4478"/>
                  <a:pt x="9324" y="4478"/>
                </a:cubicBezTo>
                <a:close/>
                <a:moveTo>
                  <a:pt x="8361" y="4491"/>
                </a:moveTo>
                <a:cubicBezTo>
                  <a:pt x="8348" y="4491"/>
                  <a:pt x="8337" y="4509"/>
                  <a:pt x="8349" y="4521"/>
                </a:cubicBezTo>
                <a:cubicBezTo>
                  <a:pt x="8380" y="4556"/>
                  <a:pt x="8410" y="4592"/>
                  <a:pt x="8440" y="4625"/>
                </a:cubicBezTo>
                <a:cubicBezTo>
                  <a:pt x="8443" y="4629"/>
                  <a:pt x="8447" y="4631"/>
                  <a:pt x="8451" y="4631"/>
                </a:cubicBezTo>
                <a:cubicBezTo>
                  <a:pt x="8464" y="4631"/>
                  <a:pt x="8476" y="4613"/>
                  <a:pt x="8465" y="4600"/>
                </a:cubicBezTo>
                <a:cubicBezTo>
                  <a:pt x="8434" y="4566"/>
                  <a:pt x="8404" y="4531"/>
                  <a:pt x="8374" y="4497"/>
                </a:cubicBezTo>
                <a:cubicBezTo>
                  <a:pt x="8370" y="4493"/>
                  <a:pt x="8366" y="4491"/>
                  <a:pt x="8361" y="4491"/>
                </a:cubicBezTo>
                <a:close/>
                <a:moveTo>
                  <a:pt x="8777" y="4504"/>
                </a:moveTo>
                <a:cubicBezTo>
                  <a:pt x="8763" y="4504"/>
                  <a:pt x="8750" y="4512"/>
                  <a:pt x="8747" y="4530"/>
                </a:cubicBezTo>
                <a:cubicBezTo>
                  <a:pt x="8739" y="4565"/>
                  <a:pt x="8747" y="4597"/>
                  <a:pt x="8769" y="4624"/>
                </a:cubicBezTo>
                <a:cubicBezTo>
                  <a:pt x="8774" y="4632"/>
                  <a:pt x="8783" y="4635"/>
                  <a:pt x="8792" y="4635"/>
                </a:cubicBezTo>
                <a:cubicBezTo>
                  <a:pt x="8802" y="4635"/>
                  <a:pt x="8812" y="4631"/>
                  <a:pt x="8819" y="4624"/>
                </a:cubicBezTo>
                <a:cubicBezTo>
                  <a:pt x="8836" y="4613"/>
                  <a:pt x="8833" y="4592"/>
                  <a:pt x="8820" y="4576"/>
                </a:cubicBezTo>
                <a:cubicBezTo>
                  <a:pt x="8814" y="4568"/>
                  <a:pt x="8814" y="4558"/>
                  <a:pt x="8815" y="4550"/>
                </a:cubicBezTo>
                <a:cubicBezTo>
                  <a:pt x="8821" y="4522"/>
                  <a:pt x="8798" y="4504"/>
                  <a:pt x="8777" y="4504"/>
                </a:cubicBezTo>
                <a:close/>
                <a:moveTo>
                  <a:pt x="5553" y="4558"/>
                </a:moveTo>
                <a:cubicBezTo>
                  <a:pt x="5543" y="4558"/>
                  <a:pt x="5534" y="4563"/>
                  <a:pt x="5528" y="4571"/>
                </a:cubicBezTo>
                <a:cubicBezTo>
                  <a:pt x="5527" y="4570"/>
                  <a:pt x="5525" y="4570"/>
                  <a:pt x="5524" y="4570"/>
                </a:cubicBezTo>
                <a:cubicBezTo>
                  <a:pt x="5488" y="4570"/>
                  <a:pt x="5476" y="4628"/>
                  <a:pt x="5516" y="4641"/>
                </a:cubicBezTo>
                <a:cubicBezTo>
                  <a:pt x="5522" y="4643"/>
                  <a:pt x="5528" y="4644"/>
                  <a:pt x="5534" y="4644"/>
                </a:cubicBezTo>
                <a:cubicBezTo>
                  <a:pt x="5559" y="4644"/>
                  <a:pt x="5580" y="4626"/>
                  <a:pt x="5589" y="4603"/>
                </a:cubicBezTo>
                <a:cubicBezTo>
                  <a:pt x="5598" y="4584"/>
                  <a:pt x="5582" y="4563"/>
                  <a:pt x="5564" y="4560"/>
                </a:cubicBezTo>
                <a:cubicBezTo>
                  <a:pt x="5560" y="4559"/>
                  <a:pt x="5556" y="4558"/>
                  <a:pt x="5553" y="4558"/>
                </a:cubicBezTo>
                <a:close/>
                <a:moveTo>
                  <a:pt x="191" y="4542"/>
                </a:moveTo>
                <a:cubicBezTo>
                  <a:pt x="168" y="4542"/>
                  <a:pt x="143" y="4567"/>
                  <a:pt x="157" y="4595"/>
                </a:cubicBezTo>
                <a:cubicBezTo>
                  <a:pt x="163" y="4605"/>
                  <a:pt x="168" y="4615"/>
                  <a:pt x="173" y="4625"/>
                </a:cubicBezTo>
                <a:cubicBezTo>
                  <a:pt x="180" y="4638"/>
                  <a:pt x="190" y="4644"/>
                  <a:pt x="201" y="4644"/>
                </a:cubicBezTo>
                <a:cubicBezTo>
                  <a:pt x="225" y="4644"/>
                  <a:pt x="249" y="4618"/>
                  <a:pt x="235" y="4590"/>
                </a:cubicBezTo>
                <a:cubicBezTo>
                  <a:pt x="230" y="4579"/>
                  <a:pt x="224" y="4571"/>
                  <a:pt x="219" y="4560"/>
                </a:cubicBezTo>
                <a:cubicBezTo>
                  <a:pt x="213" y="4547"/>
                  <a:pt x="202" y="4542"/>
                  <a:pt x="191" y="4542"/>
                </a:cubicBezTo>
                <a:close/>
                <a:moveTo>
                  <a:pt x="18982" y="4499"/>
                </a:moveTo>
                <a:cubicBezTo>
                  <a:pt x="18958" y="4499"/>
                  <a:pt x="18937" y="4515"/>
                  <a:pt x="18929" y="4537"/>
                </a:cubicBezTo>
                <a:cubicBezTo>
                  <a:pt x="18924" y="4553"/>
                  <a:pt x="18919" y="4568"/>
                  <a:pt x="18914" y="4582"/>
                </a:cubicBezTo>
                <a:cubicBezTo>
                  <a:pt x="18904" y="4609"/>
                  <a:pt x="18924" y="4641"/>
                  <a:pt x="18950" y="4647"/>
                </a:cubicBezTo>
                <a:cubicBezTo>
                  <a:pt x="18955" y="4649"/>
                  <a:pt x="18960" y="4649"/>
                  <a:pt x="18964" y="4649"/>
                </a:cubicBezTo>
                <a:cubicBezTo>
                  <a:pt x="18988" y="4649"/>
                  <a:pt x="19008" y="4632"/>
                  <a:pt x="19016" y="4610"/>
                </a:cubicBezTo>
                <a:cubicBezTo>
                  <a:pt x="19021" y="4597"/>
                  <a:pt x="19027" y="4582"/>
                  <a:pt x="19032" y="4566"/>
                </a:cubicBezTo>
                <a:cubicBezTo>
                  <a:pt x="19040" y="4539"/>
                  <a:pt x="19021" y="4508"/>
                  <a:pt x="18995" y="4500"/>
                </a:cubicBezTo>
                <a:cubicBezTo>
                  <a:pt x="18991" y="4499"/>
                  <a:pt x="18986" y="4499"/>
                  <a:pt x="18982" y="4499"/>
                </a:cubicBezTo>
                <a:close/>
                <a:moveTo>
                  <a:pt x="13604" y="4563"/>
                </a:moveTo>
                <a:cubicBezTo>
                  <a:pt x="13577" y="4563"/>
                  <a:pt x="13553" y="4599"/>
                  <a:pt x="13577" y="4624"/>
                </a:cubicBezTo>
                <a:lnTo>
                  <a:pt x="13593" y="4640"/>
                </a:lnTo>
                <a:cubicBezTo>
                  <a:pt x="13600" y="4647"/>
                  <a:pt x="13608" y="4650"/>
                  <a:pt x="13616" y="4650"/>
                </a:cubicBezTo>
                <a:cubicBezTo>
                  <a:pt x="13644" y="4650"/>
                  <a:pt x="13668" y="4614"/>
                  <a:pt x="13643" y="4590"/>
                </a:cubicBezTo>
                <a:lnTo>
                  <a:pt x="13627" y="4574"/>
                </a:lnTo>
                <a:cubicBezTo>
                  <a:pt x="13620" y="4566"/>
                  <a:pt x="13612" y="4563"/>
                  <a:pt x="13604" y="4563"/>
                </a:cubicBezTo>
                <a:close/>
                <a:moveTo>
                  <a:pt x="2519" y="4576"/>
                </a:moveTo>
                <a:cubicBezTo>
                  <a:pt x="2451" y="4576"/>
                  <a:pt x="2451" y="4682"/>
                  <a:pt x="2519" y="4683"/>
                </a:cubicBezTo>
                <a:cubicBezTo>
                  <a:pt x="2588" y="4683"/>
                  <a:pt x="2588" y="4576"/>
                  <a:pt x="2519" y="4576"/>
                </a:cubicBezTo>
                <a:close/>
                <a:moveTo>
                  <a:pt x="21520" y="4629"/>
                </a:moveTo>
                <a:cubicBezTo>
                  <a:pt x="21474" y="4629"/>
                  <a:pt x="21474" y="4700"/>
                  <a:pt x="21520" y="4700"/>
                </a:cubicBezTo>
                <a:cubicBezTo>
                  <a:pt x="21565" y="4700"/>
                  <a:pt x="21564" y="4629"/>
                  <a:pt x="21520" y="4629"/>
                </a:cubicBezTo>
                <a:close/>
                <a:moveTo>
                  <a:pt x="20017" y="4611"/>
                </a:moveTo>
                <a:cubicBezTo>
                  <a:pt x="19990" y="4611"/>
                  <a:pt x="19966" y="4647"/>
                  <a:pt x="19992" y="4671"/>
                </a:cubicBezTo>
                <a:cubicBezTo>
                  <a:pt x="20001" y="4682"/>
                  <a:pt x="20011" y="4691"/>
                  <a:pt x="20022" y="4702"/>
                </a:cubicBezTo>
                <a:cubicBezTo>
                  <a:pt x="20029" y="4709"/>
                  <a:pt x="20037" y="4712"/>
                  <a:pt x="20045" y="4712"/>
                </a:cubicBezTo>
                <a:cubicBezTo>
                  <a:pt x="20072" y="4712"/>
                  <a:pt x="20096" y="4676"/>
                  <a:pt x="20071" y="4651"/>
                </a:cubicBezTo>
                <a:lnTo>
                  <a:pt x="20041" y="4621"/>
                </a:lnTo>
                <a:cubicBezTo>
                  <a:pt x="20033" y="4614"/>
                  <a:pt x="20025" y="4611"/>
                  <a:pt x="20017" y="4611"/>
                </a:cubicBezTo>
                <a:close/>
                <a:moveTo>
                  <a:pt x="4593" y="4630"/>
                </a:moveTo>
                <a:cubicBezTo>
                  <a:pt x="4575" y="4630"/>
                  <a:pt x="4557" y="4642"/>
                  <a:pt x="4556" y="4665"/>
                </a:cubicBezTo>
                <a:lnTo>
                  <a:pt x="4556" y="4681"/>
                </a:lnTo>
                <a:cubicBezTo>
                  <a:pt x="4556" y="4703"/>
                  <a:pt x="4574" y="4714"/>
                  <a:pt x="4592" y="4714"/>
                </a:cubicBezTo>
                <a:cubicBezTo>
                  <a:pt x="4610" y="4714"/>
                  <a:pt x="4628" y="4703"/>
                  <a:pt x="4628" y="4681"/>
                </a:cubicBezTo>
                <a:lnTo>
                  <a:pt x="4628" y="4665"/>
                </a:lnTo>
                <a:cubicBezTo>
                  <a:pt x="4628" y="4642"/>
                  <a:pt x="4610" y="4630"/>
                  <a:pt x="4593" y="4630"/>
                </a:cubicBezTo>
                <a:close/>
                <a:moveTo>
                  <a:pt x="18304" y="4591"/>
                </a:moveTo>
                <a:cubicBezTo>
                  <a:pt x="18277" y="4591"/>
                  <a:pt x="18254" y="4627"/>
                  <a:pt x="18279" y="4651"/>
                </a:cubicBezTo>
                <a:cubicBezTo>
                  <a:pt x="18299" y="4671"/>
                  <a:pt x="18320" y="4691"/>
                  <a:pt x="18338" y="4712"/>
                </a:cubicBezTo>
                <a:cubicBezTo>
                  <a:pt x="18346" y="4719"/>
                  <a:pt x="18354" y="4722"/>
                  <a:pt x="18362" y="4722"/>
                </a:cubicBezTo>
                <a:cubicBezTo>
                  <a:pt x="18390" y="4722"/>
                  <a:pt x="18414" y="4686"/>
                  <a:pt x="18389" y="4662"/>
                </a:cubicBezTo>
                <a:cubicBezTo>
                  <a:pt x="18369" y="4642"/>
                  <a:pt x="18349" y="4621"/>
                  <a:pt x="18328" y="4602"/>
                </a:cubicBezTo>
                <a:cubicBezTo>
                  <a:pt x="18320" y="4594"/>
                  <a:pt x="18312" y="4591"/>
                  <a:pt x="18304" y="4591"/>
                </a:cubicBezTo>
                <a:close/>
                <a:moveTo>
                  <a:pt x="20708" y="4624"/>
                </a:moveTo>
                <a:cubicBezTo>
                  <a:pt x="20638" y="4624"/>
                  <a:pt x="20638" y="4731"/>
                  <a:pt x="20708" y="4731"/>
                </a:cubicBezTo>
                <a:cubicBezTo>
                  <a:pt x="20776" y="4731"/>
                  <a:pt x="20777" y="4624"/>
                  <a:pt x="20708" y="4624"/>
                </a:cubicBezTo>
                <a:close/>
                <a:moveTo>
                  <a:pt x="5279" y="4626"/>
                </a:moveTo>
                <a:cubicBezTo>
                  <a:pt x="5211" y="4628"/>
                  <a:pt x="5210" y="4734"/>
                  <a:pt x="5279" y="4734"/>
                </a:cubicBezTo>
                <a:lnTo>
                  <a:pt x="5295" y="4734"/>
                </a:lnTo>
                <a:cubicBezTo>
                  <a:pt x="5364" y="4734"/>
                  <a:pt x="5364" y="4626"/>
                  <a:pt x="5295" y="4626"/>
                </a:cubicBezTo>
                <a:close/>
                <a:moveTo>
                  <a:pt x="16308" y="4663"/>
                </a:moveTo>
                <a:cubicBezTo>
                  <a:pt x="16294" y="4663"/>
                  <a:pt x="16280" y="4670"/>
                  <a:pt x="16275" y="4687"/>
                </a:cubicBezTo>
                <a:cubicBezTo>
                  <a:pt x="16269" y="4703"/>
                  <a:pt x="16264" y="4717"/>
                  <a:pt x="16259" y="4731"/>
                </a:cubicBezTo>
                <a:cubicBezTo>
                  <a:pt x="16251" y="4758"/>
                  <a:pt x="16272" y="4775"/>
                  <a:pt x="16294" y="4775"/>
                </a:cubicBezTo>
                <a:cubicBezTo>
                  <a:pt x="16308" y="4775"/>
                  <a:pt x="16322" y="4768"/>
                  <a:pt x="16327" y="4751"/>
                </a:cubicBezTo>
                <a:cubicBezTo>
                  <a:pt x="16332" y="4735"/>
                  <a:pt x="16338" y="4720"/>
                  <a:pt x="16343" y="4707"/>
                </a:cubicBezTo>
                <a:cubicBezTo>
                  <a:pt x="16352" y="4680"/>
                  <a:pt x="16330" y="4663"/>
                  <a:pt x="16308" y="4663"/>
                </a:cubicBezTo>
                <a:close/>
                <a:moveTo>
                  <a:pt x="10044" y="4670"/>
                </a:moveTo>
                <a:cubicBezTo>
                  <a:pt x="10003" y="4670"/>
                  <a:pt x="9967" y="4723"/>
                  <a:pt x="10004" y="4760"/>
                </a:cubicBezTo>
                <a:lnTo>
                  <a:pt x="10019" y="4776"/>
                </a:lnTo>
                <a:cubicBezTo>
                  <a:pt x="10031" y="4787"/>
                  <a:pt x="10043" y="4792"/>
                  <a:pt x="10055" y="4792"/>
                </a:cubicBezTo>
                <a:cubicBezTo>
                  <a:pt x="10096" y="4792"/>
                  <a:pt x="10133" y="4739"/>
                  <a:pt x="10096" y="4702"/>
                </a:cubicBezTo>
                <a:lnTo>
                  <a:pt x="10080" y="4686"/>
                </a:lnTo>
                <a:cubicBezTo>
                  <a:pt x="10069" y="4675"/>
                  <a:pt x="10056" y="4670"/>
                  <a:pt x="10044" y="4670"/>
                </a:cubicBezTo>
                <a:close/>
                <a:moveTo>
                  <a:pt x="17704" y="4661"/>
                </a:moveTo>
                <a:cubicBezTo>
                  <a:pt x="17663" y="4661"/>
                  <a:pt x="17627" y="4714"/>
                  <a:pt x="17665" y="4752"/>
                </a:cubicBezTo>
                <a:cubicBezTo>
                  <a:pt x="17675" y="4762"/>
                  <a:pt x="17684" y="4773"/>
                  <a:pt x="17693" y="4782"/>
                </a:cubicBezTo>
                <a:cubicBezTo>
                  <a:pt x="17704" y="4794"/>
                  <a:pt x="17716" y="4799"/>
                  <a:pt x="17729" y="4799"/>
                </a:cubicBezTo>
                <a:cubicBezTo>
                  <a:pt x="17769" y="4799"/>
                  <a:pt x="17806" y="4745"/>
                  <a:pt x="17770" y="4708"/>
                </a:cubicBezTo>
                <a:cubicBezTo>
                  <a:pt x="17759" y="4697"/>
                  <a:pt x="17750" y="4687"/>
                  <a:pt x="17740" y="4678"/>
                </a:cubicBezTo>
                <a:cubicBezTo>
                  <a:pt x="17729" y="4666"/>
                  <a:pt x="17716" y="4661"/>
                  <a:pt x="17704" y="4661"/>
                </a:cubicBezTo>
                <a:close/>
                <a:moveTo>
                  <a:pt x="4247" y="4719"/>
                </a:moveTo>
                <a:cubicBezTo>
                  <a:pt x="4229" y="4719"/>
                  <a:pt x="4212" y="4731"/>
                  <a:pt x="4212" y="4754"/>
                </a:cubicBezTo>
                <a:lnTo>
                  <a:pt x="4212" y="4770"/>
                </a:lnTo>
                <a:cubicBezTo>
                  <a:pt x="4212" y="4792"/>
                  <a:pt x="4229" y="4803"/>
                  <a:pt x="4247" y="4803"/>
                </a:cubicBezTo>
                <a:cubicBezTo>
                  <a:pt x="4265" y="4803"/>
                  <a:pt x="4283" y="4792"/>
                  <a:pt x="4283" y="4770"/>
                </a:cubicBezTo>
                <a:lnTo>
                  <a:pt x="4283" y="4754"/>
                </a:lnTo>
                <a:cubicBezTo>
                  <a:pt x="4283" y="4731"/>
                  <a:pt x="4265" y="4719"/>
                  <a:pt x="4247" y="4719"/>
                </a:cubicBezTo>
                <a:close/>
                <a:moveTo>
                  <a:pt x="15045" y="4733"/>
                </a:moveTo>
                <a:cubicBezTo>
                  <a:pt x="15037" y="4733"/>
                  <a:pt x="15028" y="4736"/>
                  <a:pt x="15021" y="4744"/>
                </a:cubicBezTo>
                <a:lnTo>
                  <a:pt x="15005" y="4759"/>
                </a:lnTo>
                <a:cubicBezTo>
                  <a:pt x="14980" y="4784"/>
                  <a:pt x="15004" y="4819"/>
                  <a:pt x="15031" y="4819"/>
                </a:cubicBezTo>
                <a:cubicBezTo>
                  <a:pt x="15039" y="4819"/>
                  <a:pt x="15047" y="4816"/>
                  <a:pt x="15054" y="4808"/>
                </a:cubicBezTo>
                <a:lnTo>
                  <a:pt x="15070" y="4793"/>
                </a:lnTo>
                <a:cubicBezTo>
                  <a:pt x="15096" y="4769"/>
                  <a:pt x="15072" y="4733"/>
                  <a:pt x="15045" y="4733"/>
                </a:cubicBezTo>
                <a:close/>
                <a:moveTo>
                  <a:pt x="21071" y="4671"/>
                </a:moveTo>
                <a:cubicBezTo>
                  <a:pt x="21047" y="4671"/>
                  <a:pt x="21027" y="4687"/>
                  <a:pt x="21019" y="4710"/>
                </a:cubicBezTo>
                <a:cubicBezTo>
                  <a:pt x="21014" y="4725"/>
                  <a:pt x="21009" y="4740"/>
                  <a:pt x="21004" y="4755"/>
                </a:cubicBezTo>
                <a:cubicBezTo>
                  <a:pt x="20993" y="4782"/>
                  <a:pt x="21014" y="4814"/>
                  <a:pt x="21040" y="4820"/>
                </a:cubicBezTo>
                <a:cubicBezTo>
                  <a:pt x="21045" y="4821"/>
                  <a:pt x="21050" y="4822"/>
                  <a:pt x="21054" y="4822"/>
                </a:cubicBezTo>
                <a:cubicBezTo>
                  <a:pt x="21078" y="4822"/>
                  <a:pt x="21098" y="4805"/>
                  <a:pt x="21106" y="4783"/>
                </a:cubicBezTo>
                <a:cubicBezTo>
                  <a:pt x="21111" y="4770"/>
                  <a:pt x="21117" y="4754"/>
                  <a:pt x="21122" y="4739"/>
                </a:cubicBezTo>
                <a:cubicBezTo>
                  <a:pt x="21132" y="4712"/>
                  <a:pt x="21111" y="4681"/>
                  <a:pt x="21085" y="4673"/>
                </a:cubicBezTo>
                <a:cubicBezTo>
                  <a:pt x="21080" y="4672"/>
                  <a:pt x="21075" y="4671"/>
                  <a:pt x="21071" y="4671"/>
                </a:cubicBezTo>
                <a:close/>
                <a:moveTo>
                  <a:pt x="1992" y="4707"/>
                </a:moveTo>
                <a:cubicBezTo>
                  <a:pt x="1988" y="4707"/>
                  <a:pt x="1983" y="4707"/>
                  <a:pt x="1978" y="4709"/>
                </a:cubicBezTo>
                <a:cubicBezTo>
                  <a:pt x="1962" y="4714"/>
                  <a:pt x="1948" y="4719"/>
                  <a:pt x="1933" y="4725"/>
                </a:cubicBezTo>
                <a:cubicBezTo>
                  <a:pt x="1906" y="4734"/>
                  <a:pt x="1889" y="4761"/>
                  <a:pt x="1896" y="4791"/>
                </a:cubicBezTo>
                <a:cubicBezTo>
                  <a:pt x="1903" y="4813"/>
                  <a:pt x="1926" y="4829"/>
                  <a:pt x="1949" y="4829"/>
                </a:cubicBezTo>
                <a:cubicBezTo>
                  <a:pt x="1953" y="4829"/>
                  <a:pt x="1958" y="4829"/>
                  <a:pt x="1962" y="4827"/>
                </a:cubicBezTo>
                <a:cubicBezTo>
                  <a:pt x="1978" y="4822"/>
                  <a:pt x="1993" y="4817"/>
                  <a:pt x="2006" y="4812"/>
                </a:cubicBezTo>
                <a:cubicBezTo>
                  <a:pt x="2035" y="4802"/>
                  <a:pt x="2051" y="4775"/>
                  <a:pt x="2043" y="4746"/>
                </a:cubicBezTo>
                <a:cubicBezTo>
                  <a:pt x="2037" y="4724"/>
                  <a:pt x="2015" y="4707"/>
                  <a:pt x="1992" y="4707"/>
                </a:cubicBezTo>
                <a:close/>
                <a:moveTo>
                  <a:pt x="17133" y="4733"/>
                </a:moveTo>
                <a:cubicBezTo>
                  <a:pt x="17114" y="4733"/>
                  <a:pt x="17096" y="4743"/>
                  <a:pt x="17086" y="4760"/>
                </a:cubicBezTo>
                <a:cubicBezTo>
                  <a:pt x="17075" y="4776"/>
                  <a:pt x="17066" y="4791"/>
                  <a:pt x="17055" y="4804"/>
                </a:cubicBezTo>
                <a:cubicBezTo>
                  <a:pt x="17039" y="4829"/>
                  <a:pt x="17050" y="4865"/>
                  <a:pt x="17075" y="4878"/>
                </a:cubicBezTo>
                <a:cubicBezTo>
                  <a:pt x="17084" y="4883"/>
                  <a:pt x="17093" y="4885"/>
                  <a:pt x="17102" y="4885"/>
                </a:cubicBezTo>
                <a:cubicBezTo>
                  <a:pt x="17120" y="4885"/>
                  <a:pt x="17138" y="4875"/>
                  <a:pt x="17148" y="4859"/>
                </a:cubicBezTo>
                <a:cubicBezTo>
                  <a:pt x="17159" y="4843"/>
                  <a:pt x="17168" y="4828"/>
                  <a:pt x="17179" y="4814"/>
                </a:cubicBezTo>
                <a:cubicBezTo>
                  <a:pt x="17194" y="4791"/>
                  <a:pt x="17184" y="4755"/>
                  <a:pt x="17159" y="4740"/>
                </a:cubicBezTo>
                <a:cubicBezTo>
                  <a:pt x="17150" y="4735"/>
                  <a:pt x="17141" y="4733"/>
                  <a:pt x="17133" y="4733"/>
                </a:cubicBezTo>
                <a:close/>
                <a:moveTo>
                  <a:pt x="13077" y="4789"/>
                </a:moveTo>
                <a:cubicBezTo>
                  <a:pt x="13060" y="4789"/>
                  <a:pt x="13042" y="4800"/>
                  <a:pt x="13042" y="4823"/>
                </a:cubicBezTo>
                <a:lnTo>
                  <a:pt x="13042" y="4854"/>
                </a:lnTo>
                <a:cubicBezTo>
                  <a:pt x="13042" y="4876"/>
                  <a:pt x="13060" y="4887"/>
                  <a:pt x="13077" y="4887"/>
                </a:cubicBezTo>
                <a:cubicBezTo>
                  <a:pt x="13095" y="4887"/>
                  <a:pt x="13113" y="4876"/>
                  <a:pt x="13113" y="4854"/>
                </a:cubicBezTo>
                <a:lnTo>
                  <a:pt x="13113" y="4823"/>
                </a:lnTo>
                <a:cubicBezTo>
                  <a:pt x="13113" y="4800"/>
                  <a:pt x="13095" y="4789"/>
                  <a:pt x="13077" y="4789"/>
                </a:cubicBezTo>
                <a:close/>
                <a:moveTo>
                  <a:pt x="7626" y="4791"/>
                </a:moveTo>
                <a:cubicBezTo>
                  <a:pt x="7616" y="4791"/>
                  <a:pt x="7605" y="4796"/>
                  <a:pt x="7598" y="4810"/>
                </a:cubicBezTo>
                <a:cubicBezTo>
                  <a:pt x="7593" y="4820"/>
                  <a:pt x="7588" y="4829"/>
                  <a:pt x="7583" y="4840"/>
                </a:cubicBezTo>
                <a:cubicBezTo>
                  <a:pt x="7568" y="4868"/>
                  <a:pt x="7593" y="4894"/>
                  <a:pt x="7617" y="4894"/>
                </a:cubicBezTo>
                <a:cubicBezTo>
                  <a:pt x="7627" y="4894"/>
                  <a:pt x="7638" y="4889"/>
                  <a:pt x="7645" y="4876"/>
                </a:cubicBezTo>
                <a:cubicBezTo>
                  <a:pt x="7650" y="4865"/>
                  <a:pt x="7655" y="4856"/>
                  <a:pt x="7660" y="4845"/>
                </a:cubicBezTo>
                <a:cubicBezTo>
                  <a:pt x="7675" y="4817"/>
                  <a:pt x="7650" y="4791"/>
                  <a:pt x="7626" y="4791"/>
                </a:cubicBezTo>
                <a:close/>
                <a:moveTo>
                  <a:pt x="689" y="4754"/>
                </a:moveTo>
                <a:cubicBezTo>
                  <a:pt x="668" y="4754"/>
                  <a:pt x="646" y="4772"/>
                  <a:pt x="652" y="4798"/>
                </a:cubicBezTo>
                <a:cubicBezTo>
                  <a:pt x="657" y="4823"/>
                  <a:pt x="661" y="4848"/>
                  <a:pt x="665" y="4872"/>
                </a:cubicBezTo>
                <a:cubicBezTo>
                  <a:pt x="669" y="4891"/>
                  <a:pt x="683" y="4899"/>
                  <a:pt x="697" y="4899"/>
                </a:cubicBezTo>
                <a:cubicBezTo>
                  <a:pt x="718" y="4899"/>
                  <a:pt x="740" y="4882"/>
                  <a:pt x="734" y="4855"/>
                </a:cubicBezTo>
                <a:cubicBezTo>
                  <a:pt x="728" y="4829"/>
                  <a:pt x="723" y="4804"/>
                  <a:pt x="720" y="4780"/>
                </a:cubicBezTo>
                <a:cubicBezTo>
                  <a:pt x="716" y="4762"/>
                  <a:pt x="703" y="4754"/>
                  <a:pt x="689" y="4754"/>
                </a:cubicBezTo>
                <a:close/>
                <a:moveTo>
                  <a:pt x="11874" y="4783"/>
                </a:moveTo>
                <a:cubicBezTo>
                  <a:pt x="11847" y="4783"/>
                  <a:pt x="11820" y="4800"/>
                  <a:pt x="11820" y="4835"/>
                </a:cubicBezTo>
                <a:lnTo>
                  <a:pt x="11820" y="4850"/>
                </a:lnTo>
                <a:cubicBezTo>
                  <a:pt x="11820" y="4885"/>
                  <a:pt x="11847" y="4902"/>
                  <a:pt x="11874" y="4902"/>
                </a:cubicBezTo>
                <a:cubicBezTo>
                  <a:pt x="11900" y="4902"/>
                  <a:pt x="11927" y="4885"/>
                  <a:pt x="11927" y="4850"/>
                </a:cubicBezTo>
                <a:lnTo>
                  <a:pt x="11927" y="4835"/>
                </a:lnTo>
                <a:cubicBezTo>
                  <a:pt x="11927" y="4800"/>
                  <a:pt x="11900" y="4783"/>
                  <a:pt x="11874" y="4783"/>
                </a:cubicBezTo>
                <a:close/>
                <a:moveTo>
                  <a:pt x="15512" y="4807"/>
                </a:moveTo>
                <a:cubicBezTo>
                  <a:pt x="15489" y="4807"/>
                  <a:pt x="15464" y="4833"/>
                  <a:pt x="15479" y="4861"/>
                </a:cubicBezTo>
                <a:cubicBezTo>
                  <a:pt x="15484" y="4871"/>
                  <a:pt x="15489" y="4881"/>
                  <a:pt x="15494" y="4891"/>
                </a:cubicBezTo>
                <a:cubicBezTo>
                  <a:pt x="15501" y="4904"/>
                  <a:pt x="15511" y="4909"/>
                  <a:pt x="15522" y="4909"/>
                </a:cubicBezTo>
                <a:cubicBezTo>
                  <a:pt x="15545" y="4909"/>
                  <a:pt x="15570" y="4884"/>
                  <a:pt x="15556" y="4856"/>
                </a:cubicBezTo>
                <a:cubicBezTo>
                  <a:pt x="15551" y="4845"/>
                  <a:pt x="15546" y="4836"/>
                  <a:pt x="15540" y="4825"/>
                </a:cubicBezTo>
                <a:cubicBezTo>
                  <a:pt x="15534" y="4812"/>
                  <a:pt x="15523" y="4807"/>
                  <a:pt x="15512" y="4807"/>
                </a:cubicBezTo>
                <a:close/>
                <a:moveTo>
                  <a:pt x="22029" y="4842"/>
                </a:moveTo>
                <a:cubicBezTo>
                  <a:pt x="22011" y="4842"/>
                  <a:pt x="21994" y="4854"/>
                  <a:pt x="21994" y="4877"/>
                </a:cubicBezTo>
                <a:lnTo>
                  <a:pt x="21994" y="4892"/>
                </a:lnTo>
                <a:cubicBezTo>
                  <a:pt x="21994" y="4915"/>
                  <a:pt x="22011" y="4927"/>
                  <a:pt x="22029" y="4927"/>
                </a:cubicBezTo>
                <a:cubicBezTo>
                  <a:pt x="22047" y="4927"/>
                  <a:pt x="22065" y="4915"/>
                  <a:pt x="22065" y="4892"/>
                </a:cubicBezTo>
                <a:lnTo>
                  <a:pt x="22065" y="4877"/>
                </a:lnTo>
                <a:cubicBezTo>
                  <a:pt x="22065" y="4854"/>
                  <a:pt x="22047" y="4842"/>
                  <a:pt x="22029" y="4842"/>
                </a:cubicBezTo>
                <a:close/>
                <a:moveTo>
                  <a:pt x="13858" y="4880"/>
                </a:moveTo>
                <a:cubicBezTo>
                  <a:pt x="13812" y="4880"/>
                  <a:pt x="13812" y="4950"/>
                  <a:pt x="13858" y="4950"/>
                </a:cubicBezTo>
                <a:cubicBezTo>
                  <a:pt x="13904" y="4950"/>
                  <a:pt x="13904" y="4880"/>
                  <a:pt x="13858" y="4880"/>
                </a:cubicBezTo>
                <a:close/>
                <a:moveTo>
                  <a:pt x="12506" y="4786"/>
                </a:moveTo>
                <a:cubicBezTo>
                  <a:pt x="12489" y="4786"/>
                  <a:pt x="12471" y="4797"/>
                  <a:pt x="12471" y="4820"/>
                </a:cubicBezTo>
                <a:lnTo>
                  <a:pt x="12471" y="4927"/>
                </a:lnTo>
                <a:cubicBezTo>
                  <a:pt x="12470" y="4949"/>
                  <a:pt x="12488" y="4961"/>
                  <a:pt x="12505" y="4961"/>
                </a:cubicBezTo>
                <a:cubicBezTo>
                  <a:pt x="12523" y="4961"/>
                  <a:pt x="12541" y="4949"/>
                  <a:pt x="12542" y="4927"/>
                </a:cubicBezTo>
                <a:lnTo>
                  <a:pt x="12542" y="4820"/>
                </a:lnTo>
                <a:cubicBezTo>
                  <a:pt x="12542" y="4797"/>
                  <a:pt x="12524" y="4786"/>
                  <a:pt x="12506" y="4786"/>
                </a:cubicBezTo>
                <a:close/>
                <a:moveTo>
                  <a:pt x="24391" y="4833"/>
                </a:moveTo>
                <a:cubicBezTo>
                  <a:pt x="24368" y="4833"/>
                  <a:pt x="24346" y="4849"/>
                  <a:pt x="24339" y="4871"/>
                </a:cubicBezTo>
                <a:cubicBezTo>
                  <a:pt x="24334" y="4886"/>
                  <a:pt x="24329" y="4902"/>
                  <a:pt x="24323" y="4916"/>
                </a:cubicBezTo>
                <a:cubicBezTo>
                  <a:pt x="24313" y="4944"/>
                  <a:pt x="24334" y="4975"/>
                  <a:pt x="24360" y="4981"/>
                </a:cubicBezTo>
                <a:cubicBezTo>
                  <a:pt x="24365" y="4983"/>
                  <a:pt x="24369" y="4983"/>
                  <a:pt x="24374" y="4983"/>
                </a:cubicBezTo>
                <a:cubicBezTo>
                  <a:pt x="24397" y="4983"/>
                  <a:pt x="24418" y="4967"/>
                  <a:pt x="24425" y="4945"/>
                </a:cubicBezTo>
                <a:cubicBezTo>
                  <a:pt x="24430" y="4930"/>
                  <a:pt x="24435" y="4914"/>
                  <a:pt x="24441" y="4901"/>
                </a:cubicBezTo>
                <a:cubicBezTo>
                  <a:pt x="24451" y="4872"/>
                  <a:pt x="24430" y="4841"/>
                  <a:pt x="24404" y="4835"/>
                </a:cubicBezTo>
                <a:cubicBezTo>
                  <a:pt x="24400" y="4834"/>
                  <a:pt x="24395" y="4833"/>
                  <a:pt x="24391" y="4833"/>
                </a:cubicBezTo>
                <a:close/>
                <a:moveTo>
                  <a:pt x="4756" y="4900"/>
                </a:moveTo>
                <a:cubicBezTo>
                  <a:pt x="4748" y="4900"/>
                  <a:pt x="4740" y="4903"/>
                  <a:pt x="4732" y="4911"/>
                </a:cubicBezTo>
                <a:lnTo>
                  <a:pt x="4717" y="4927"/>
                </a:lnTo>
                <a:cubicBezTo>
                  <a:pt x="4691" y="4952"/>
                  <a:pt x="4715" y="4987"/>
                  <a:pt x="4742" y="4987"/>
                </a:cubicBezTo>
                <a:cubicBezTo>
                  <a:pt x="4750" y="4987"/>
                  <a:pt x="4759" y="4984"/>
                  <a:pt x="4766" y="4976"/>
                </a:cubicBezTo>
                <a:lnTo>
                  <a:pt x="4782" y="4960"/>
                </a:lnTo>
                <a:cubicBezTo>
                  <a:pt x="4806" y="4936"/>
                  <a:pt x="4783" y="4900"/>
                  <a:pt x="4756" y="4900"/>
                </a:cubicBezTo>
                <a:close/>
                <a:moveTo>
                  <a:pt x="6210" y="4918"/>
                </a:moveTo>
                <a:cubicBezTo>
                  <a:pt x="6164" y="4918"/>
                  <a:pt x="6164" y="4990"/>
                  <a:pt x="6210" y="4990"/>
                </a:cubicBezTo>
                <a:lnTo>
                  <a:pt x="6226" y="4990"/>
                </a:lnTo>
                <a:cubicBezTo>
                  <a:pt x="6272" y="4990"/>
                  <a:pt x="6272" y="4918"/>
                  <a:pt x="6226" y="4918"/>
                </a:cubicBezTo>
                <a:close/>
                <a:moveTo>
                  <a:pt x="19955" y="4911"/>
                </a:moveTo>
                <a:cubicBezTo>
                  <a:pt x="19938" y="4911"/>
                  <a:pt x="19920" y="4922"/>
                  <a:pt x="19920" y="4945"/>
                </a:cubicBezTo>
                <a:lnTo>
                  <a:pt x="19920" y="4960"/>
                </a:lnTo>
                <a:cubicBezTo>
                  <a:pt x="19920" y="4983"/>
                  <a:pt x="19938" y="4995"/>
                  <a:pt x="19956" y="4995"/>
                </a:cubicBezTo>
                <a:cubicBezTo>
                  <a:pt x="19974" y="4995"/>
                  <a:pt x="19992" y="4983"/>
                  <a:pt x="19992" y="4960"/>
                </a:cubicBezTo>
                <a:lnTo>
                  <a:pt x="19992" y="4945"/>
                </a:lnTo>
                <a:cubicBezTo>
                  <a:pt x="19992" y="4922"/>
                  <a:pt x="19973" y="4911"/>
                  <a:pt x="19955" y="4911"/>
                </a:cubicBezTo>
                <a:close/>
                <a:moveTo>
                  <a:pt x="6826" y="4876"/>
                </a:moveTo>
                <a:cubicBezTo>
                  <a:pt x="6803" y="4876"/>
                  <a:pt x="6780" y="4892"/>
                  <a:pt x="6775" y="4914"/>
                </a:cubicBezTo>
                <a:cubicBezTo>
                  <a:pt x="6766" y="4944"/>
                  <a:pt x="6783" y="4971"/>
                  <a:pt x="6812" y="4980"/>
                </a:cubicBezTo>
                <a:cubicBezTo>
                  <a:pt x="6827" y="4986"/>
                  <a:pt x="6841" y="4991"/>
                  <a:pt x="6856" y="4995"/>
                </a:cubicBezTo>
                <a:cubicBezTo>
                  <a:pt x="6860" y="4996"/>
                  <a:pt x="6865" y="4997"/>
                  <a:pt x="6869" y="4997"/>
                </a:cubicBezTo>
                <a:cubicBezTo>
                  <a:pt x="6893" y="4997"/>
                  <a:pt x="6916" y="4980"/>
                  <a:pt x="6922" y="4958"/>
                </a:cubicBezTo>
                <a:cubicBezTo>
                  <a:pt x="6929" y="4929"/>
                  <a:pt x="6912" y="4901"/>
                  <a:pt x="6885" y="4892"/>
                </a:cubicBezTo>
                <a:cubicBezTo>
                  <a:pt x="6869" y="4887"/>
                  <a:pt x="6855" y="4882"/>
                  <a:pt x="6840" y="4878"/>
                </a:cubicBezTo>
                <a:cubicBezTo>
                  <a:pt x="6836" y="4876"/>
                  <a:pt x="6831" y="4876"/>
                  <a:pt x="6826" y="4876"/>
                </a:cubicBezTo>
                <a:close/>
                <a:moveTo>
                  <a:pt x="3477" y="4925"/>
                </a:moveTo>
                <a:cubicBezTo>
                  <a:pt x="3466" y="4925"/>
                  <a:pt x="3456" y="4930"/>
                  <a:pt x="3449" y="4944"/>
                </a:cubicBezTo>
                <a:cubicBezTo>
                  <a:pt x="3444" y="4954"/>
                  <a:pt x="3438" y="4964"/>
                  <a:pt x="3433" y="4974"/>
                </a:cubicBezTo>
                <a:cubicBezTo>
                  <a:pt x="3419" y="5001"/>
                  <a:pt x="3443" y="5027"/>
                  <a:pt x="3466" y="5027"/>
                </a:cubicBezTo>
                <a:cubicBezTo>
                  <a:pt x="3477" y="5027"/>
                  <a:pt x="3487" y="5021"/>
                  <a:pt x="3494" y="5009"/>
                </a:cubicBezTo>
                <a:cubicBezTo>
                  <a:pt x="3499" y="4998"/>
                  <a:pt x="3504" y="4990"/>
                  <a:pt x="3510" y="4979"/>
                </a:cubicBezTo>
                <a:cubicBezTo>
                  <a:pt x="3524" y="4951"/>
                  <a:pt x="3500" y="4925"/>
                  <a:pt x="3477" y="4925"/>
                </a:cubicBezTo>
                <a:close/>
                <a:moveTo>
                  <a:pt x="14366" y="4957"/>
                </a:moveTo>
                <a:cubicBezTo>
                  <a:pt x="14356" y="4957"/>
                  <a:pt x="14348" y="4962"/>
                  <a:pt x="14342" y="4970"/>
                </a:cubicBezTo>
                <a:cubicBezTo>
                  <a:pt x="14340" y="4970"/>
                  <a:pt x="14339" y="4969"/>
                  <a:pt x="14337" y="4969"/>
                </a:cubicBezTo>
                <a:cubicBezTo>
                  <a:pt x="14303" y="4969"/>
                  <a:pt x="14290" y="5028"/>
                  <a:pt x="14330" y="5040"/>
                </a:cubicBezTo>
                <a:cubicBezTo>
                  <a:pt x="14337" y="5042"/>
                  <a:pt x="14343" y="5043"/>
                  <a:pt x="14348" y="5043"/>
                </a:cubicBezTo>
                <a:cubicBezTo>
                  <a:pt x="14373" y="5043"/>
                  <a:pt x="14394" y="5026"/>
                  <a:pt x="14404" y="5002"/>
                </a:cubicBezTo>
                <a:cubicBezTo>
                  <a:pt x="14411" y="4984"/>
                  <a:pt x="14396" y="4964"/>
                  <a:pt x="14379" y="4959"/>
                </a:cubicBezTo>
                <a:cubicBezTo>
                  <a:pt x="14374" y="4958"/>
                  <a:pt x="14370" y="4957"/>
                  <a:pt x="14366" y="4957"/>
                </a:cubicBezTo>
                <a:close/>
                <a:moveTo>
                  <a:pt x="9006" y="4942"/>
                </a:moveTo>
                <a:cubicBezTo>
                  <a:pt x="8983" y="4942"/>
                  <a:pt x="8958" y="4967"/>
                  <a:pt x="8972" y="4996"/>
                </a:cubicBezTo>
                <a:cubicBezTo>
                  <a:pt x="8977" y="5006"/>
                  <a:pt x="8982" y="5016"/>
                  <a:pt x="8988" y="5026"/>
                </a:cubicBezTo>
                <a:cubicBezTo>
                  <a:pt x="8994" y="5039"/>
                  <a:pt x="9005" y="5044"/>
                  <a:pt x="9015" y="5044"/>
                </a:cubicBezTo>
                <a:cubicBezTo>
                  <a:pt x="9039" y="5044"/>
                  <a:pt x="9064" y="5019"/>
                  <a:pt x="9049" y="4991"/>
                </a:cubicBezTo>
                <a:cubicBezTo>
                  <a:pt x="9044" y="4980"/>
                  <a:pt x="9039" y="4971"/>
                  <a:pt x="9034" y="4960"/>
                </a:cubicBezTo>
                <a:cubicBezTo>
                  <a:pt x="9027" y="4947"/>
                  <a:pt x="9017" y="4942"/>
                  <a:pt x="9006" y="4942"/>
                </a:cubicBezTo>
                <a:close/>
                <a:moveTo>
                  <a:pt x="11334" y="4975"/>
                </a:moveTo>
                <a:cubicBezTo>
                  <a:pt x="11265" y="4975"/>
                  <a:pt x="11265" y="5082"/>
                  <a:pt x="11334" y="5082"/>
                </a:cubicBezTo>
                <a:cubicBezTo>
                  <a:pt x="11402" y="5082"/>
                  <a:pt x="11402" y="4975"/>
                  <a:pt x="11334" y="4975"/>
                </a:cubicBezTo>
                <a:close/>
                <a:moveTo>
                  <a:pt x="15817" y="5019"/>
                </a:moveTo>
                <a:cubicBezTo>
                  <a:pt x="15811" y="5019"/>
                  <a:pt x="15806" y="5020"/>
                  <a:pt x="15800" y="5021"/>
                </a:cubicBezTo>
                <a:cubicBezTo>
                  <a:pt x="15759" y="5030"/>
                  <a:pt x="15771" y="5089"/>
                  <a:pt x="15809" y="5090"/>
                </a:cubicBezTo>
                <a:cubicBezTo>
                  <a:pt x="15815" y="5100"/>
                  <a:pt x="15827" y="5106"/>
                  <a:pt x="15838" y="5106"/>
                </a:cubicBezTo>
                <a:cubicBezTo>
                  <a:pt x="15845" y="5106"/>
                  <a:pt x="15851" y="5104"/>
                  <a:pt x="15856" y="5101"/>
                </a:cubicBezTo>
                <a:cubicBezTo>
                  <a:pt x="15874" y="5090"/>
                  <a:pt x="15877" y="5069"/>
                  <a:pt x="15869" y="5053"/>
                </a:cubicBezTo>
                <a:cubicBezTo>
                  <a:pt x="15858" y="5030"/>
                  <a:pt x="15838" y="5019"/>
                  <a:pt x="15817" y="5019"/>
                </a:cubicBezTo>
                <a:close/>
                <a:moveTo>
                  <a:pt x="13406" y="5030"/>
                </a:moveTo>
                <a:cubicBezTo>
                  <a:pt x="13389" y="5030"/>
                  <a:pt x="13371" y="5041"/>
                  <a:pt x="13371" y="5064"/>
                </a:cubicBezTo>
                <a:lnTo>
                  <a:pt x="13371" y="5080"/>
                </a:lnTo>
                <a:cubicBezTo>
                  <a:pt x="13371" y="5103"/>
                  <a:pt x="13388" y="5114"/>
                  <a:pt x="13406" y="5114"/>
                </a:cubicBezTo>
                <a:cubicBezTo>
                  <a:pt x="13423" y="5114"/>
                  <a:pt x="13441" y="5103"/>
                  <a:pt x="13441" y="5080"/>
                </a:cubicBezTo>
                <a:lnTo>
                  <a:pt x="13441" y="5064"/>
                </a:lnTo>
                <a:cubicBezTo>
                  <a:pt x="13441" y="5041"/>
                  <a:pt x="13424" y="5030"/>
                  <a:pt x="13406" y="5030"/>
                </a:cubicBezTo>
                <a:close/>
                <a:moveTo>
                  <a:pt x="16135" y="5019"/>
                </a:moveTo>
                <a:cubicBezTo>
                  <a:pt x="16124" y="5019"/>
                  <a:pt x="16114" y="5025"/>
                  <a:pt x="16107" y="5038"/>
                </a:cubicBezTo>
                <a:cubicBezTo>
                  <a:pt x="16102" y="5048"/>
                  <a:pt x="16097" y="5058"/>
                  <a:pt x="16091" y="5068"/>
                </a:cubicBezTo>
                <a:cubicBezTo>
                  <a:pt x="16077" y="5096"/>
                  <a:pt x="16102" y="5121"/>
                  <a:pt x="16125" y="5121"/>
                </a:cubicBezTo>
                <a:cubicBezTo>
                  <a:pt x="16136" y="5121"/>
                  <a:pt x="16147" y="5116"/>
                  <a:pt x="16153" y="5103"/>
                </a:cubicBezTo>
                <a:cubicBezTo>
                  <a:pt x="16158" y="5092"/>
                  <a:pt x="16164" y="5082"/>
                  <a:pt x="16169" y="5074"/>
                </a:cubicBezTo>
                <a:cubicBezTo>
                  <a:pt x="16183" y="5045"/>
                  <a:pt x="16159" y="5019"/>
                  <a:pt x="16135" y="5019"/>
                </a:cubicBezTo>
                <a:close/>
                <a:moveTo>
                  <a:pt x="491" y="5024"/>
                </a:moveTo>
                <a:cubicBezTo>
                  <a:pt x="468" y="5024"/>
                  <a:pt x="444" y="5049"/>
                  <a:pt x="458" y="5077"/>
                </a:cubicBezTo>
                <a:cubicBezTo>
                  <a:pt x="463" y="5087"/>
                  <a:pt x="469" y="5097"/>
                  <a:pt x="474" y="5107"/>
                </a:cubicBezTo>
                <a:cubicBezTo>
                  <a:pt x="480" y="5120"/>
                  <a:pt x="491" y="5125"/>
                  <a:pt x="501" y="5125"/>
                </a:cubicBezTo>
                <a:cubicBezTo>
                  <a:pt x="525" y="5125"/>
                  <a:pt x="549" y="5100"/>
                  <a:pt x="535" y="5071"/>
                </a:cubicBezTo>
                <a:cubicBezTo>
                  <a:pt x="528" y="5061"/>
                  <a:pt x="524" y="5053"/>
                  <a:pt x="519" y="5042"/>
                </a:cubicBezTo>
                <a:cubicBezTo>
                  <a:pt x="512" y="5029"/>
                  <a:pt x="502" y="5024"/>
                  <a:pt x="491" y="5024"/>
                </a:cubicBezTo>
                <a:close/>
                <a:moveTo>
                  <a:pt x="70" y="5070"/>
                </a:moveTo>
                <a:cubicBezTo>
                  <a:pt x="57" y="5070"/>
                  <a:pt x="44" y="5089"/>
                  <a:pt x="57" y="5101"/>
                </a:cubicBezTo>
                <a:lnTo>
                  <a:pt x="102" y="5145"/>
                </a:lnTo>
                <a:cubicBezTo>
                  <a:pt x="105" y="5148"/>
                  <a:pt x="110" y="5150"/>
                  <a:pt x="113" y="5150"/>
                </a:cubicBezTo>
                <a:cubicBezTo>
                  <a:pt x="127" y="5150"/>
                  <a:pt x="138" y="5133"/>
                  <a:pt x="126" y="5121"/>
                </a:cubicBezTo>
                <a:lnTo>
                  <a:pt x="82" y="5076"/>
                </a:lnTo>
                <a:cubicBezTo>
                  <a:pt x="78" y="5072"/>
                  <a:pt x="74" y="5070"/>
                  <a:pt x="70" y="5070"/>
                </a:cubicBezTo>
                <a:close/>
                <a:moveTo>
                  <a:pt x="23276" y="5072"/>
                </a:moveTo>
                <a:cubicBezTo>
                  <a:pt x="23258" y="5072"/>
                  <a:pt x="23240" y="5084"/>
                  <a:pt x="23240" y="5107"/>
                </a:cubicBezTo>
                <a:lnTo>
                  <a:pt x="23240" y="5123"/>
                </a:lnTo>
                <a:cubicBezTo>
                  <a:pt x="23240" y="5146"/>
                  <a:pt x="23258" y="5157"/>
                  <a:pt x="23276" y="5157"/>
                </a:cubicBezTo>
                <a:cubicBezTo>
                  <a:pt x="23294" y="5157"/>
                  <a:pt x="23311" y="5146"/>
                  <a:pt x="23311" y="5123"/>
                </a:cubicBezTo>
                <a:lnTo>
                  <a:pt x="23311" y="5107"/>
                </a:lnTo>
                <a:cubicBezTo>
                  <a:pt x="23311" y="5084"/>
                  <a:pt x="23294" y="5072"/>
                  <a:pt x="23276" y="5072"/>
                </a:cubicBezTo>
                <a:close/>
                <a:moveTo>
                  <a:pt x="6729" y="5059"/>
                </a:moveTo>
                <a:cubicBezTo>
                  <a:pt x="6723" y="5059"/>
                  <a:pt x="6717" y="5061"/>
                  <a:pt x="6710" y="5065"/>
                </a:cubicBezTo>
                <a:cubicBezTo>
                  <a:pt x="6694" y="5076"/>
                  <a:pt x="6681" y="5085"/>
                  <a:pt x="6666" y="5096"/>
                </a:cubicBezTo>
                <a:cubicBezTo>
                  <a:pt x="6634" y="5117"/>
                  <a:pt x="6654" y="5163"/>
                  <a:pt x="6684" y="5163"/>
                </a:cubicBezTo>
                <a:cubicBezTo>
                  <a:pt x="6689" y="5163"/>
                  <a:pt x="6696" y="5161"/>
                  <a:pt x="6702" y="5157"/>
                </a:cubicBezTo>
                <a:cubicBezTo>
                  <a:pt x="6717" y="5147"/>
                  <a:pt x="6731" y="5137"/>
                  <a:pt x="6746" y="5127"/>
                </a:cubicBezTo>
                <a:cubicBezTo>
                  <a:pt x="6779" y="5106"/>
                  <a:pt x="6759" y="5059"/>
                  <a:pt x="6729" y="5059"/>
                </a:cubicBezTo>
                <a:close/>
                <a:moveTo>
                  <a:pt x="18209" y="5039"/>
                </a:moveTo>
                <a:cubicBezTo>
                  <a:pt x="18198" y="5039"/>
                  <a:pt x="18187" y="5045"/>
                  <a:pt x="18180" y="5058"/>
                </a:cubicBezTo>
                <a:cubicBezTo>
                  <a:pt x="18170" y="5077"/>
                  <a:pt x="18160" y="5098"/>
                  <a:pt x="18150" y="5118"/>
                </a:cubicBezTo>
                <a:cubicBezTo>
                  <a:pt x="18137" y="5146"/>
                  <a:pt x="18162" y="5172"/>
                  <a:pt x="18185" y="5172"/>
                </a:cubicBezTo>
                <a:cubicBezTo>
                  <a:pt x="18195" y="5172"/>
                  <a:pt x="18205" y="5166"/>
                  <a:pt x="18212" y="5153"/>
                </a:cubicBezTo>
                <a:cubicBezTo>
                  <a:pt x="18222" y="5133"/>
                  <a:pt x="18232" y="5112"/>
                  <a:pt x="18242" y="5092"/>
                </a:cubicBezTo>
                <a:cubicBezTo>
                  <a:pt x="18256" y="5064"/>
                  <a:pt x="18232" y="5039"/>
                  <a:pt x="18209" y="5039"/>
                </a:cubicBezTo>
                <a:close/>
                <a:moveTo>
                  <a:pt x="13062" y="5118"/>
                </a:moveTo>
                <a:cubicBezTo>
                  <a:pt x="13044" y="5118"/>
                  <a:pt x="13026" y="5129"/>
                  <a:pt x="13026" y="5152"/>
                </a:cubicBezTo>
                <a:lnTo>
                  <a:pt x="13026" y="5168"/>
                </a:lnTo>
                <a:cubicBezTo>
                  <a:pt x="13026" y="5191"/>
                  <a:pt x="13044" y="5202"/>
                  <a:pt x="13062" y="5202"/>
                </a:cubicBezTo>
                <a:cubicBezTo>
                  <a:pt x="13080" y="5202"/>
                  <a:pt x="13097" y="5191"/>
                  <a:pt x="13097" y="5168"/>
                </a:cubicBezTo>
                <a:lnTo>
                  <a:pt x="13097" y="5152"/>
                </a:lnTo>
                <a:cubicBezTo>
                  <a:pt x="13097" y="5129"/>
                  <a:pt x="13080" y="5118"/>
                  <a:pt x="13062" y="5118"/>
                </a:cubicBezTo>
                <a:close/>
                <a:moveTo>
                  <a:pt x="10805" y="5104"/>
                </a:moveTo>
                <a:cubicBezTo>
                  <a:pt x="10800" y="5104"/>
                  <a:pt x="10795" y="5104"/>
                  <a:pt x="10791" y="5106"/>
                </a:cubicBezTo>
                <a:cubicBezTo>
                  <a:pt x="10775" y="5111"/>
                  <a:pt x="10761" y="5116"/>
                  <a:pt x="10747" y="5122"/>
                </a:cubicBezTo>
                <a:cubicBezTo>
                  <a:pt x="10720" y="5131"/>
                  <a:pt x="10701" y="5158"/>
                  <a:pt x="10710" y="5187"/>
                </a:cubicBezTo>
                <a:cubicBezTo>
                  <a:pt x="10716" y="5208"/>
                  <a:pt x="10738" y="5226"/>
                  <a:pt x="10761" y="5226"/>
                </a:cubicBezTo>
                <a:cubicBezTo>
                  <a:pt x="10765" y="5226"/>
                  <a:pt x="10770" y="5225"/>
                  <a:pt x="10775" y="5223"/>
                </a:cubicBezTo>
                <a:cubicBezTo>
                  <a:pt x="10791" y="5218"/>
                  <a:pt x="10805" y="5213"/>
                  <a:pt x="10820" y="5208"/>
                </a:cubicBezTo>
                <a:cubicBezTo>
                  <a:pt x="10847" y="5199"/>
                  <a:pt x="10864" y="5171"/>
                  <a:pt x="10857" y="5143"/>
                </a:cubicBezTo>
                <a:cubicBezTo>
                  <a:pt x="10850" y="5121"/>
                  <a:pt x="10828" y="5104"/>
                  <a:pt x="10805" y="5104"/>
                </a:cubicBezTo>
                <a:close/>
                <a:moveTo>
                  <a:pt x="22296" y="5173"/>
                </a:moveTo>
                <a:cubicBezTo>
                  <a:pt x="22253" y="5173"/>
                  <a:pt x="22254" y="5243"/>
                  <a:pt x="22298" y="5243"/>
                </a:cubicBezTo>
                <a:cubicBezTo>
                  <a:pt x="22344" y="5243"/>
                  <a:pt x="22344" y="5173"/>
                  <a:pt x="22298" y="5173"/>
                </a:cubicBezTo>
                <a:cubicBezTo>
                  <a:pt x="22298" y="5173"/>
                  <a:pt x="22297" y="5173"/>
                  <a:pt x="22296" y="5173"/>
                </a:cubicBezTo>
                <a:close/>
                <a:moveTo>
                  <a:pt x="15027" y="5181"/>
                </a:moveTo>
                <a:cubicBezTo>
                  <a:pt x="14981" y="5181"/>
                  <a:pt x="14981" y="5253"/>
                  <a:pt x="15027" y="5253"/>
                </a:cubicBezTo>
                <a:cubicBezTo>
                  <a:pt x="15073" y="5253"/>
                  <a:pt x="15073" y="5181"/>
                  <a:pt x="15027" y="5181"/>
                </a:cubicBezTo>
                <a:close/>
                <a:moveTo>
                  <a:pt x="7360" y="5197"/>
                </a:moveTo>
                <a:cubicBezTo>
                  <a:pt x="7315" y="5197"/>
                  <a:pt x="7315" y="5268"/>
                  <a:pt x="7360" y="5268"/>
                </a:cubicBezTo>
                <a:lnTo>
                  <a:pt x="7390" y="5268"/>
                </a:lnTo>
                <a:cubicBezTo>
                  <a:pt x="7390" y="5268"/>
                  <a:pt x="7391" y="5268"/>
                  <a:pt x="7391" y="5268"/>
                </a:cubicBezTo>
                <a:cubicBezTo>
                  <a:pt x="7435" y="5268"/>
                  <a:pt x="7435" y="5197"/>
                  <a:pt x="7390" y="5197"/>
                </a:cubicBezTo>
                <a:close/>
                <a:moveTo>
                  <a:pt x="4246" y="5186"/>
                </a:moveTo>
                <a:cubicBezTo>
                  <a:pt x="4228" y="5186"/>
                  <a:pt x="4211" y="5197"/>
                  <a:pt x="4211" y="5220"/>
                </a:cubicBezTo>
                <a:lnTo>
                  <a:pt x="4211" y="5236"/>
                </a:lnTo>
                <a:cubicBezTo>
                  <a:pt x="4211" y="5258"/>
                  <a:pt x="4228" y="5270"/>
                  <a:pt x="4246" y="5270"/>
                </a:cubicBezTo>
                <a:cubicBezTo>
                  <a:pt x="4264" y="5270"/>
                  <a:pt x="4282" y="5258"/>
                  <a:pt x="4282" y="5236"/>
                </a:cubicBezTo>
                <a:lnTo>
                  <a:pt x="4282" y="5220"/>
                </a:lnTo>
                <a:cubicBezTo>
                  <a:pt x="4282" y="5197"/>
                  <a:pt x="4264" y="5186"/>
                  <a:pt x="4246" y="5186"/>
                </a:cubicBezTo>
                <a:close/>
                <a:moveTo>
                  <a:pt x="4907" y="5172"/>
                </a:moveTo>
                <a:cubicBezTo>
                  <a:pt x="4889" y="5172"/>
                  <a:pt x="4872" y="5184"/>
                  <a:pt x="4872" y="5207"/>
                </a:cubicBezTo>
                <a:lnTo>
                  <a:pt x="4872" y="5237"/>
                </a:lnTo>
                <a:cubicBezTo>
                  <a:pt x="4871" y="5260"/>
                  <a:pt x="4889" y="5272"/>
                  <a:pt x="4907" y="5272"/>
                </a:cubicBezTo>
                <a:cubicBezTo>
                  <a:pt x="4925" y="5272"/>
                  <a:pt x="4943" y="5260"/>
                  <a:pt x="4943" y="5237"/>
                </a:cubicBezTo>
                <a:lnTo>
                  <a:pt x="4943" y="5207"/>
                </a:lnTo>
                <a:cubicBezTo>
                  <a:pt x="4943" y="5184"/>
                  <a:pt x="4925" y="5172"/>
                  <a:pt x="4907" y="5172"/>
                </a:cubicBezTo>
                <a:close/>
                <a:moveTo>
                  <a:pt x="3930" y="5186"/>
                </a:moveTo>
                <a:cubicBezTo>
                  <a:pt x="3925" y="5186"/>
                  <a:pt x="3919" y="5187"/>
                  <a:pt x="3913" y="5190"/>
                </a:cubicBezTo>
                <a:cubicBezTo>
                  <a:pt x="3903" y="5195"/>
                  <a:pt x="3894" y="5200"/>
                  <a:pt x="3884" y="5206"/>
                </a:cubicBezTo>
                <a:cubicBezTo>
                  <a:pt x="3849" y="5224"/>
                  <a:pt x="3870" y="5272"/>
                  <a:pt x="3902" y="5272"/>
                </a:cubicBezTo>
                <a:cubicBezTo>
                  <a:pt x="3907" y="5272"/>
                  <a:pt x="3913" y="5270"/>
                  <a:pt x="3918" y="5267"/>
                </a:cubicBezTo>
                <a:cubicBezTo>
                  <a:pt x="3929" y="5262"/>
                  <a:pt x="3938" y="5256"/>
                  <a:pt x="3949" y="5252"/>
                </a:cubicBezTo>
                <a:cubicBezTo>
                  <a:pt x="3984" y="5234"/>
                  <a:pt x="3962" y="5186"/>
                  <a:pt x="3930" y="5186"/>
                </a:cubicBezTo>
                <a:close/>
                <a:moveTo>
                  <a:pt x="5537" y="5173"/>
                </a:moveTo>
                <a:cubicBezTo>
                  <a:pt x="5531" y="5173"/>
                  <a:pt x="5524" y="5175"/>
                  <a:pt x="5518" y="5179"/>
                </a:cubicBezTo>
                <a:cubicBezTo>
                  <a:pt x="5503" y="5190"/>
                  <a:pt x="5488" y="5200"/>
                  <a:pt x="5473" y="5210"/>
                </a:cubicBezTo>
                <a:cubicBezTo>
                  <a:pt x="5442" y="5231"/>
                  <a:pt x="5461" y="5277"/>
                  <a:pt x="5490" y="5277"/>
                </a:cubicBezTo>
                <a:cubicBezTo>
                  <a:pt x="5496" y="5277"/>
                  <a:pt x="5502" y="5275"/>
                  <a:pt x="5509" y="5270"/>
                </a:cubicBezTo>
                <a:cubicBezTo>
                  <a:pt x="5523" y="5260"/>
                  <a:pt x="5539" y="5250"/>
                  <a:pt x="5553" y="5241"/>
                </a:cubicBezTo>
                <a:cubicBezTo>
                  <a:pt x="5585" y="5219"/>
                  <a:pt x="5566" y="5173"/>
                  <a:pt x="5537" y="5173"/>
                </a:cubicBezTo>
                <a:close/>
                <a:moveTo>
                  <a:pt x="19384" y="5159"/>
                </a:moveTo>
                <a:cubicBezTo>
                  <a:pt x="19375" y="5159"/>
                  <a:pt x="19365" y="5162"/>
                  <a:pt x="19357" y="5166"/>
                </a:cubicBezTo>
                <a:cubicBezTo>
                  <a:pt x="19346" y="5171"/>
                  <a:pt x="19337" y="5176"/>
                  <a:pt x="19326" y="5181"/>
                </a:cubicBezTo>
                <a:cubicBezTo>
                  <a:pt x="19300" y="5195"/>
                  <a:pt x="19294" y="5230"/>
                  <a:pt x="19306" y="5255"/>
                </a:cubicBezTo>
                <a:cubicBezTo>
                  <a:pt x="19317" y="5272"/>
                  <a:pt x="19335" y="5281"/>
                  <a:pt x="19353" y="5281"/>
                </a:cubicBezTo>
                <a:cubicBezTo>
                  <a:pt x="19362" y="5281"/>
                  <a:pt x="19371" y="5279"/>
                  <a:pt x="19380" y="5275"/>
                </a:cubicBezTo>
                <a:cubicBezTo>
                  <a:pt x="19390" y="5269"/>
                  <a:pt x="19400" y="5264"/>
                  <a:pt x="19410" y="5259"/>
                </a:cubicBezTo>
                <a:cubicBezTo>
                  <a:pt x="19436" y="5246"/>
                  <a:pt x="19443" y="5210"/>
                  <a:pt x="19430" y="5186"/>
                </a:cubicBezTo>
                <a:cubicBezTo>
                  <a:pt x="19420" y="5168"/>
                  <a:pt x="19402" y="5159"/>
                  <a:pt x="19384" y="5159"/>
                </a:cubicBezTo>
                <a:close/>
                <a:moveTo>
                  <a:pt x="21637" y="5247"/>
                </a:moveTo>
                <a:cubicBezTo>
                  <a:pt x="21614" y="5247"/>
                  <a:pt x="21614" y="5283"/>
                  <a:pt x="21637" y="5283"/>
                </a:cubicBezTo>
                <a:cubicBezTo>
                  <a:pt x="21638" y="5283"/>
                  <a:pt x="21638" y="5283"/>
                  <a:pt x="21638" y="5283"/>
                </a:cubicBezTo>
                <a:cubicBezTo>
                  <a:pt x="21659" y="5283"/>
                  <a:pt x="21661" y="5248"/>
                  <a:pt x="21637" y="5247"/>
                </a:cubicBezTo>
                <a:close/>
                <a:moveTo>
                  <a:pt x="20375" y="5182"/>
                </a:moveTo>
                <a:cubicBezTo>
                  <a:pt x="20349" y="5182"/>
                  <a:pt x="20325" y="5218"/>
                  <a:pt x="20349" y="5243"/>
                </a:cubicBezTo>
                <a:cubicBezTo>
                  <a:pt x="20359" y="5254"/>
                  <a:pt x="20369" y="5264"/>
                  <a:pt x="20378" y="5274"/>
                </a:cubicBezTo>
                <a:cubicBezTo>
                  <a:pt x="20385" y="5281"/>
                  <a:pt x="20394" y="5284"/>
                  <a:pt x="20402" y="5284"/>
                </a:cubicBezTo>
                <a:cubicBezTo>
                  <a:pt x="20428" y="5284"/>
                  <a:pt x="20452" y="5249"/>
                  <a:pt x="20427" y="5223"/>
                </a:cubicBezTo>
                <a:cubicBezTo>
                  <a:pt x="20417" y="5213"/>
                  <a:pt x="20407" y="5202"/>
                  <a:pt x="20399" y="5194"/>
                </a:cubicBezTo>
                <a:cubicBezTo>
                  <a:pt x="20392" y="5186"/>
                  <a:pt x="20383" y="5182"/>
                  <a:pt x="20375" y="5182"/>
                </a:cubicBezTo>
                <a:close/>
                <a:moveTo>
                  <a:pt x="2579" y="5193"/>
                </a:moveTo>
                <a:cubicBezTo>
                  <a:pt x="2573" y="5193"/>
                  <a:pt x="2567" y="5195"/>
                  <a:pt x="2561" y="5199"/>
                </a:cubicBezTo>
                <a:cubicBezTo>
                  <a:pt x="2545" y="5210"/>
                  <a:pt x="2530" y="5218"/>
                  <a:pt x="2517" y="5229"/>
                </a:cubicBezTo>
                <a:cubicBezTo>
                  <a:pt x="2484" y="5250"/>
                  <a:pt x="2504" y="5296"/>
                  <a:pt x="2533" y="5296"/>
                </a:cubicBezTo>
                <a:cubicBezTo>
                  <a:pt x="2539" y="5296"/>
                  <a:pt x="2545" y="5294"/>
                  <a:pt x="2551" y="5290"/>
                </a:cubicBezTo>
                <a:cubicBezTo>
                  <a:pt x="2567" y="5280"/>
                  <a:pt x="2582" y="5270"/>
                  <a:pt x="2596" y="5260"/>
                </a:cubicBezTo>
                <a:cubicBezTo>
                  <a:pt x="2628" y="5240"/>
                  <a:pt x="2608" y="5193"/>
                  <a:pt x="2579" y="5193"/>
                </a:cubicBezTo>
                <a:close/>
                <a:moveTo>
                  <a:pt x="9505" y="5153"/>
                </a:moveTo>
                <a:cubicBezTo>
                  <a:pt x="9484" y="5153"/>
                  <a:pt x="9462" y="5171"/>
                  <a:pt x="9467" y="5197"/>
                </a:cubicBezTo>
                <a:cubicBezTo>
                  <a:pt x="9473" y="5222"/>
                  <a:pt x="9478" y="5247"/>
                  <a:pt x="9481" y="5273"/>
                </a:cubicBezTo>
                <a:cubicBezTo>
                  <a:pt x="9484" y="5291"/>
                  <a:pt x="9498" y="5299"/>
                  <a:pt x="9512" y="5299"/>
                </a:cubicBezTo>
                <a:cubicBezTo>
                  <a:pt x="9532" y="5299"/>
                  <a:pt x="9555" y="5281"/>
                  <a:pt x="9549" y="5254"/>
                </a:cubicBezTo>
                <a:cubicBezTo>
                  <a:pt x="9544" y="5229"/>
                  <a:pt x="9539" y="5204"/>
                  <a:pt x="9535" y="5179"/>
                </a:cubicBezTo>
                <a:cubicBezTo>
                  <a:pt x="9532" y="5161"/>
                  <a:pt x="9518" y="5153"/>
                  <a:pt x="9505" y="5153"/>
                </a:cubicBezTo>
                <a:close/>
                <a:moveTo>
                  <a:pt x="13571" y="5298"/>
                </a:moveTo>
                <a:cubicBezTo>
                  <a:pt x="13563" y="5298"/>
                  <a:pt x="13554" y="5301"/>
                  <a:pt x="13547" y="5309"/>
                </a:cubicBezTo>
                <a:lnTo>
                  <a:pt x="13532" y="5325"/>
                </a:lnTo>
                <a:cubicBezTo>
                  <a:pt x="13506" y="5350"/>
                  <a:pt x="13530" y="5385"/>
                  <a:pt x="13557" y="5385"/>
                </a:cubicBezTo>
                <a:cubicBezTo>
                  <a:pt x="13565" y="5385"/>
                  <a:pt x="13574" y="5382"/>
                  <a:pt x="13581" y="5374"/>
                </a:cubicBezTo>
                <a:lnTo>
                  <a:pt x="13597" y="5358"/>
                </a:lnTo>
                <a:cubicBezTo>
                  <a:pt x="13622" y="5334"/>
                  <a:pt x="13598" y="5298"/>
                  <a:pt x="13571" y="5298"/>
                </a:cubicBezTo>
                <a:close/>
                <a:moveTo>
                  <a:pt x="18707" y="5266"/>
                </a:moveTo>
                <a:cubicBezTo>
                  <a:pt x="18680" y="5266"/>
                  <a:pt x="18653" y="5283"/>
                  <a:pt x="18653" y="5318"/>
                </a:cubicBezTo>
                <a:lnTo>
                  <a:pt x="18653" y="5348"/>
                </a:lnTo>
                <a:cubicBezTo>
                  <a:pt x="18654" y="5382"/>
                  <a:pt x="18681" y="5399"/>
                  <a:pt x="18707" y="5399"/>
                </a:cubicBezTo>
                <a:cubicBezTo>
                  <a:pt x="18734" y="5399"/>
                  <a:pt x="18761" y="5382"/>
                  <a:pt x="18761" y="5348"/>
                </a:cubicBezTo>
                <a:lnTo>
                  <a:pt x="18761" y="5318"/>
                </a:lnTo>
                <a:cubicBezTo>
                  <a:pt x="18761" y="5283"/>
                  <a:pt x="18734" y="5266"/>
                  <a:pt x="18707" y="5266"/>
                </a:cubicBezTo>
                <a:close/>
                <a:moveTo>
                  <a:pt x="19655" y="5317"/>
                </a:moveTo>
                <a:cubicBezTo>
                  <a:pt x="19637" y="5317"/>
                  <a:pt x="19620" y="5328"/>
                  <a:pt x="19620" y="5351"/>
                </a:cubicBezTo>
                <a:lnTo>
                  <a:pt x="19620" y="5367"/>
                </a:lnTo>
                <a:cubicBezTo>
                  <a:pt x="19619" y="5389"/>
                  <a:pt x="19637" y="5400"/>
                  <a:pt x="19655" y="5400"/>
                </a:cubicBezTo>
                <a:cubicBezTo>
                  <a:pt x="19672" y="5400"/>
                  <a:pt x="19690" y="5389"/>
                  <a:pt x="19690" y="5367"/>
                </a:cubicBezTo>
                <a:lnTo>
                  <a:pt x="19690" y="5351"/>
                </a:lnTo>
                <a:cubicBezTo>
                  <a:pt x="19690" y="5328"/>
                  <a:pt x="19672" y="5317"/>
                  <a:pt x="19655" y="5317"/>
                </a:cubicBezTo>
                <a:close/>
                <a:moveTo>
                  <a:pt x="3208" y="5332"/>
                </a:moveTo>
                <a:cubicBezTo>
                  <a:pt x="3163" y="5332"/>
                  <a:pt x="3163" y="5404"/>
                  <a:pt x="3209" y="5404"/>
                </a:cubicBezTo>
                <a:lnTo>
                  <a:pt x="3239" y="5404"/>
                </a:lnTo>
                <a:cubicBezTo>
                  <a:pt x="3284" y="5404"/>
                  <a:pt x="3284" y="5332"/>
                  <a:pt x="3239" y="5332"/>
                </a:cubicBezTo>
                <a:lnTo>
                  <a:pt x="3209" y="5332"/>
                </a:lnTo>
                <a:cubicBezTo>
                  <a:pt x="3209" y="5332"/>
                  <a:pt x="3208" y="5332"/>
                  <a:pt x="3208" y="5332"/>
                </a:cubicBezTo>
                <a:close/>
                <a:moveTo>
                  <a:pt x="12290" y="5324"/>
                </a:moveTo>
                <a:cubicBezTo>
                  <a:pt x="12280" y="5324"/>
                  <a:pt x="12269" y="5330"/>
                  <a:pt x="12262" y="5343"/>
                </a:cubicBezTo>
                <a:cubicBezTo>
                  <a:pt x="12257" y="5353"/>
                  <a:pt x="12252" y="5363"/>
                  <a:pt x="12247" y="5373"/>
                </a:cubicBezTo>
                <a:cubicBezTo>
                  <a:pt x="12232" y="5401"/>
                  <a:pt x="12257" y="5426"/>
                  <a:pt x="12280" y="5426"/>
                </a:cubicBezTo>
                <a:cubicBezTo>
                  <a:pt x="12291" y="5426"/>
                  <a:pt x="12302" y="5421"/>
                  <a:pt x="12308" y="5409"/>
                </a:cubicBezTo>
                <a:cubicBezTo>
                  <a:pt x="12314" y="5398"/>
                  <a:pt x="12319" y="5389"/>
                  <a:pt x="12324" y="5378"/>
                </a:cubicBezTo>
                <a:cubicBezTo>
                  <a:pt x="12339" y="5350"/>
                  <a:pt x="12314" y="5324"/>
                  <a:pt x="12290" y="5324"/>
                </a:cubicBezTo>
                <a:close/>
                <a:moveTo>
                  <a:pt x="24957" y="5410"/>
                </a:moveTo>
                <a:cubicBezTo>
                  <a:pt x="24935" y="5410"/>
                  <a:pt x="24935" y="5445"/>
                  <a:pt x="24957" y="5445"/>
                </a:cubicBezTo>
                <a:cubicBezTo>
                  <a:pt x="24979" y="5445"/>
                  <a:pt x="24979" y="5410"/>
                  <a:pt x="24957" y="5410"/>
                </a:cubicBezTo>
                <a:close/>
                <a:moveTo>
                  <a:pt x="23696" y="5345"/>
                </a:moveTo>
                <a:cubicBezTo>
                  <a:pt x="23669" y="5345"/>
                  <a:pt x="23645" y="5381"/>
                  <a:pt x="23670" y="5406"/>
                </a:cubicBezTo>
                <a:cubicBezTo>
                  <a:pt x="23680" y="5416"/>
                  <a:pt x="23690" y="5427"/>
                  <a:pt x="23698" y="5436"/>
                </a:cubicBezTo>
                <a:cubicBezTo>
                  <a:pt x="23705" y="5444"/>
                  <a:pt x="23713" y="5447"/>
                  <a:pt x="23721" y="5447"/>
                </a:cubicBezTo>
                <a:cubicBezTo>
                  <a:pt x="23748" y="5447"/>
                  <a:pt x="23772" y="5411"/>
                  <a:pt x="23748" y="5386"/>
                </a:cubicBezTo>
                <a:cubicBezTo>
                  <a:pt x="23738" y="5375"/>
                  <a:pt x="23728" y="5365"/>
                  <a:pt x="23720" y="5356"/>
                </a:cubicBezTo>
                <a:cubicBezTo>
                  <a:pt x="23713" y="5349"/>
                  <a:pt x="23704" y="5345"/>
                  <a:pt x="23696" y="5345"/>
                </a:cubicBezTo>
                <a:close/>
                <a:moveTo>
                  <a:pt x="21351" y="5410"/>
                </a:moveTo>
                <a:cubicBezTo>
                  <a:pt x="21343" y="5410"/>
                  <a:pt x="21334" y="5413"/>
                  <a:pt x="21327" y="5420"/>
                </a:cubicBezTo>
                <a:lnTo>
                  <a:pt x="21312" y="5436"/>
                </a:lnTo>
                <a:cubicBezTo>
                  <a:pt x="21287" y="5461"/>
                  <a:pt x="21310" y="5496"/>
                  <a:pt x="21337" y="5496"/>
                </a:cubicBezTo>
                <a:cubicBezTo>
                  <a:pt x="21345" y="5496"/>
                  <a:pt x="21353" y="5493"/>
                  <a:pt x="21361" y="5485"/>
                </a:cubicBezTo>
                <a:lnTo>
                  <a:pt x="21376" y="5470"/>
                </a:lnTo>
                <a:cubicBezTo>
                  <a:pt x="21402" y="5445"/>
                  <a:pt x="21378" y="5410"/>
                  <a:pt x="21351" y="5410"/>
                </a:cubicBezTo>
                <a:close/>
                <a:moveTo>
                  <a:pt x="4199" y="5440"/>
                </a:moveTo>
                <a:cubicBezTo>
                  <a:pt x="4153" y="5440"/>
                  <a:pt x="4153" y="5510"/>
                  <a:pt x="4199" y="5510"/>
                </a:cubicBezTo>
                <a:lnTo>
                  <a:pt x="4215" y="5510"/>
                </a:lnTo>
                <a:cubicBezTo>
                  <a:pt x="4261" y="5510"/>
                  <a:pt x="4262" y="5440"/>
                  <a:pt x="4215" y="5440"/>
                </a:cubicBezTo>
                <a:close/>
                <a:moveTo>
                  <a:pt x="7869" y="5424"/>
                </a:moveTo>
                <a:cubicBezTo>
                  <a:pt x="7861" y="5424"/>
                  <a:pt x="7852" y="5427"/>
                  <a:pt x="7845" y="5435"/>
                </a:cubicBezTo>
                <a:lnTo>
                  <a:pt x="7829" y="5451"/>
                </a:lnTo>
                <a:cubicBezTo>
                  <a:pt x="7804" y="5476"/>
                  <a:pt x="7828" y="5511"/>
                  <a:pt x="7855" y="5511"/>
                </a:cubicBezTo>
                <a:cubicBezTo>
                  <a:pt x="7863" y="5511"/>
                  <a:pt x="7871" y="5507"/>
                  <a:pt x="7878" y="5500"/>
                </a:cubicBezTo>
                <a:lnTo>
                  <a:pt x="7894" y="5484"/>
                </a:lnTo>
                <a:cubicBezTo>
                  <a:pt x="7920" y="5460"/>
                  <a:pt x="7896" y="5424"/>
                  <a:pt x="7869" y="5424"/>
                </a:cubicBezTo>
                <a:close/>
                <a:moveTo>
                  <a:pt x="16409" y="5399"/>
                </a:moveTo>
                <a:cubicBezTo>
                  <a:pt x="16384" y="5399"/>
                  <a:pt x="16360" y="5424"/>
                  <a:pt x="16377" y="5451"/>
                </a:cubicBezTo>
                <a:cubicBezTo>
                  <a:pt x="16388" y="5466"/>
                  <a:pt x="16397" y="5480"/>
                  <a:pt x="16408" y="5495"/>
                </a:cubicBezTo>
                <a:cubicBezTo>
                  <a:pt x="16416" y="5506"/>
                  <a:pt x="16427" y="5511"/>
                  <a:pt x="16438" y="5511"/>
                </a:cubicBezTo>
                <a:cubicBezTo>
                  <a:pt x="16463" y="5511"/>
                  <a:pt x="16487" y="5486"/>
                  <a:pt x="16468" y="5459"/>
                </a:cubicBezTo>
                <a:cubicBezTo>
                  <a:pt x="16458" y="5443"/>
                  <a:pt x="16450" y="5430"/>
                  <a:pt x="16439" y="5415"/>
                </a:cubicBezTo>
                <a:cubicBezTo>
                  <a:pt x="16431" y="5404"/>
                  <a:pt x="16420" y="5399"/>
                  <a:pt x="16409" y="5399"/>
                </a:cubicBezTo>
                <a:close/>
                <a:moveTo>
                  <a:pt x="9306" y="5423"/>
                </a:moveTo>
                <a:cubicBezTo>
                  <a:pt x="9282" y="5423"/>
                  <a:pt x="9257" y="5449"/>
                  <a:pt x="9271" y="5477"/>
                </a:cubicBezTo>
                <a:cubicBezTo>
                  <a:pt x="9277" y="5487"/>
                  <a:pt x="9282" y="5496"/>
                  <a:pt x="9287" y="5506"/>
                </a:cubicBezTo>
                <a:cubicBezTo>
                  <a:pt x="9294" y="5519"/>
                  <a:pt x="9304" y="5524"/>
                  <a:pt x="9315" y="5524"/>
                </a:cubicBezTo>
                <a:cubicBezTo>
                  <a:pt x="9339" y="5524"/>
                  <a:pt x="9363" y="5499"/>
                  <a:pt x="9349" y="5472"/>
                </a:cubicBezTo>
                <a:cubicBezTo>
                  <a:pt x="9344" y="5461"/>
                  <a:pt x="9339" y="5452"/>
                  <a:pt x="9333" y="5441"/>
                </a:cubicBezTo>
                <a:cubicBezTo>
                  <a:pt x="9327" y="5429"/>
                  <a:pt x="9316" y="5423"/>
                  <a:pt x="9306" y="5423"/>
                </a:cubicBezTo>
                <a:close/>
                <a:moveTo>
                  <a:pt x="8884" y="5469"/>
                </a:moveTo>
                <a:cubicBezTo>
                  <a:pt x="8871" y="5469"/>
                  <a:pt x="8858" y="5487"/>
                  <a:pt x="8870" y="5500"/>
                </a:cubicBezTo>
                <a:lnTo>
                  <a:pt x="8914" y="5544"/>
                </a:lnTo>
                <a:cubicBezTo>
                  <a:pt x="8918" y="5547"/>
                  <a:pt x="8922" y="5549"/>
                  <a:pt x="8926" y="5549"/>
                </a:cubicBezTo>
                <a:cubicBezTo>
                  <a:pt x="8939" y="5549"/>
                  <a:pt x="8952" y="5532"/>
                  <a:pt x="8939" y="5520"/>
                </a:cubicBezTo>
                <a:lnTo>
                  <a:pt x="8894" y="5475"/>
                </a:lnTo>
                <a:cubicBezTo>
                  <a:pt x="8891" y="5471"/>
                  <a:pt x="8887" y="5469"/>
                  <a:pt x="8884" y="5469"/>
                </a:cubicBezTo>
                <a:close/>
                <a:moveTo>
                  <a:pt x="15449" y="5412"/>
                </a:moveTo>
                <a:cubicBezTo>
                  <a:pt x="15436" y="5412"/>
                  <a:pt x="15423" y="5429"/>
                  <a:pt x="15436" y="5442"/>
                </a:cubicBezTo>
                <a:cubicBezTo>
                  <a:pt x="15466" y="5475"/>
                  <a:pt x="15496" y="5510"/>
                  <a:pt x="15528" y="5546"/>
                </a:cubicBezTo>
                <a:cubicBezTo>
                  <a:pt x="15531" y="5550"/>
                  <a:pt x="15536" y="5552"/>
                  <a:pt x="15539" y="5552"/>
                </a:cubicBezTo>
                <a:cubicBezTo>
                  <a:pt x="15553" y="5552"/>
                  <a:pt x="15564" y="5534"/>
                  <a:pt x="15552" y="5521"/>
                </a:cubicBezTo>
                <a:cubicBezTo>
                  <a:pt x="15523" y="5487"/>
                  <a:pt x="15491" y="5452"/>
                  <a:pt x="15461" y="5417"/>
                </a:cubicBezTo>
                <a:cubicBezTo>
                  <a:pt x="15457" y="5413"/>
                  <a:pt x="15453" y="5412"/>
                  <a:pt x="15449" y="5412"/>
                </a:cubicBezTo>
                <a:close/>
                <a:moveTo>
                  <a:pt x="15864" y="5425"/>
                </a:moveTo>
                <a:cubicBezTo>
                  <a:pt x="15850" y="5425"/>
                  <a:pt x="15837" y="5433"/>
                  <a:pt x="15834" y="5451"/>
                </a:cubicBezTo>
                <a:cubicBezTo>
                  <a:pt x="15824" y="5485"/>
                  <a:pt x="15834" y="5517"/>
                  <a:pt x="15856" y="5545"/>
                </a:cubicBezTo>
                <a:cubicBezTo>
                  <a:pt x="15862" y="5553"/>
                  <a:pt x="15872" y="5556"/>
                  <a:pt x="15882" y="5556"/>
                </a:cubicBezTo>
                <a:cubicBezTo>
                  <a:pt x="15891" y="5556"/>
                  <a:pt x="15901" y="5552"/>
                  <a:pt x="15907" y="5546"/>
                </a:cubicBezTo>
                <a:cubicBezTo>
                  <a:pt x="15922" y="5531"/>
                  <a:pt x="15918" y="5510"/>
                  <a:pt x="15907" y="5496"/>
                </a:cubicBezTo>
                <a:cubicBezTo>
                  <a:pt x="15901" y="5488"/>
                  <a:pt x="15901" y="5479"/>
                  <a:pt x="15902" y="5470"/>
                </a:cubicBezTo>
                <a:cubicBezTo>
                  <a:pt x="15908" y="5443"/>
                  <a:pt x="15885" y="5425"/>
                  <a:pt x="15864" y="5425"/>
                </a:cubicBezTo>
                <a:close/>
                <a:moveTo>
                  <a:pt x="20691" y="5483"/>
                </a:moveTo>
                <a:cubicBezTo>
                  <a:pt x="20664" y="5483"/>
                  <a:pt x="20640" y="5518"/>
                  <a:pt x="20666" y="5543"/>
                </a:cubicBezTo>
                <a:lnTo>
                  <a:pt x="20682" y="5559"/>
                </a:lnTo>
                <a:cubicBezTo>
                  <a:pt x="20689" y="5566"/>
                  <a:pt x="20698" y="5569"/>
                  <a:pt x="20706" y="5569"/>
                </a:cubicBezTo>
                <a:cubicBezTo>
                  <a:pt x="20733" y="5569"/>
                  <a:pt x="20756" y="5534"/>
                  <a:pt x="20731" y="5509"/>
                </a:cubicBezTo>
                <a:lnTo>
                  <a:pt x="20715" y="5494"/>
                </a:lnTo>
                <a:cubicBezTo>
                  <a:pt x="20708" y="5486"/>
                  <a:pt x="20700" y="5483"/>
                  <a:pt x="20691" y="5483"/>
                </a:cubicBezTo>
                <a:close/>
                <a:moveTo>
                  <a:pt x="4515" y="5515"/>
                </a:moveTo>
                <a:cubicBezTo>
                  <a:pt x="4507" y="5515"/>
                  <a:pt x="4499" y="5519"/>
                  <a:pt x="4491" y="5526"/>
                </a:cubicBezTo>
                <a:lnTo>
                  <a:pt x="4476" y="5542"/>
                </a:lnTo>
                <a:cubicBezTo>
                  <a:pt x="4449" y="5566"/>
                  <a:pt x="4474" y="5602"/>
                  <a:pt x="4502" y="5602"/>
                </a:cubicBezTo>
                <a:cubicBezTo>
                  <a:pt x="4510" y="5602"/>
                  <a:pt x="4518" y="5599"/>
                  <a:pt x="4525" y="5592"/>
                </a:cubicBezTo>
                <a:lnTo>
                  <a:pt x="4541" y="5576"/>
                </a:lnTo>
                <a:cubicBezTo>
                  <a:pt x="4566" y="5551"/>
                  <a:pt x="4542" y="5515"/>
                  <a:pt x="4515" y="5515"/>
                </a:cubicBezTo>
                <a:close/>
                <a:moveTo>
                  <a:pt x="2066" y="5540"/>
                </a:moveTo>
                <a:cubicBezTo>
                  <a:pt x="2020" y="5540"/>
                  <a:pt x="2020" y="5610"/>
                  <a:pt x="2066" y="5610"/>
                </a:cubicBezTo>
                <a:cubicBezTo>
                  <a:pt x="2111" y="5610"/>
                  <a:pt x="2111" y="5540"/>
                  <a:pt x="2066" y="5540"/>
                </a:cubicBezTo>
                <a:close/>
                <a:moveTo>
                  <a:pt x="7793" y="5545"/>
                </a:moveTo>
                <a:cubicBezTo>
                  <a:pt x="7747" y="5545"/>
                  <a:pt x="7747" y="5615"/>
                  <a:pt x="7793" y="5615"/>
                </a:cubicBezTo>
                <a:cubicBezTo>
                  <a:pt x="7839" y="5615"/>
                  <a:pt x="7839" y="5545"/>
                  <a:pt x="7793" y="5545"/>
                </a:cubicBezTo>
                <a:close/>
                <a:moveTo>
                  <a:pt x="3718" y="5559"/>
                </a:moveTo>
                <a:cubicBezTo>
                  <a:pt x="3710" y="5559"/>
                  <a:pt x="3702" y="5562"/>
                  <a:pt x="3695" y="5569"/>
                </a:cubicBezTo>
                <a:lnTo>
                  <a:pt x="3679" y="5585"/>
                </a:lnTo>
                <a:cubicBezTo>
                  <a:pt x="3654" y="5611"/>
                  <a:pt x="3678" y="5646"/>
                  <a:pt x="3705" y="5646"/>
                </a:cubicBezTo>
                <a:cubicBezTo>
                  <a:pt x="3713" y="5646"/>
                  <a:pt x="3721" y="5643"/>
                  <a:pt x="3729" y="5635"/>
                </a:cubicBezTo>
                <a:cubicBezTo>
                  <a:pt x="3734" y="5629"/>
                  <a:pt x="3738" y="5625"/>
                  <a:pt x="3744" y="5619"/>
                </a:cubicBezTo>
                <a:cubicBezTo>
                  <a:pt x="3769" y="5594"/>
                  <a:pt x="3745" y="5559"/>
                  <a:pt x="3718" y="5559"/>
                </a:cubicBezTo>
                <a:close/>
                <a:moveTo>
                  <a:pt x="24669" y="5572"/>
                </a:moveTo>
                <a:cubicBezTo>
                  <a:pt x="24661" y="5572"/>
                  <a:pt x="24653" y="5575"/>
                  <a:pt x="24645" y="5582"/>
                </a:cubicBezTo>
                <a:lnTo>
                  <a:pt x="24629" y="5597"/>
                </a:lnTo>
                <a:cubicBezTo>
                  <a:pt x="24604" y="5622"/>
                  <a:pt x="24629" y="5657"/>
                  <a:pt x="24656" y="5657"/>
                </a:cubicBezTo>
                <a:cubicBezTo>
                  <a:pt x="24664" y="5657"/>
                  <a:pt x="24672" y="5654"/>
                  <a:pt x="24680" y="5647"/>
                </a:cubicBezTo>
                <a:lnTo>
                  <a:pt x="24695" y="5631"/>
                </a:lnTo>
                <a:cubicBezTo>
                  <a:pt x="24720" y="5607"/>
                  <a:pt x="24697" y="5572"/>
                  <a:pt x="24669" y="5572"/>
                </a:cubicBezTo>
                <a:close/>
                <a:moveTo>
                  <a:pt x="13060" y="5584"/>
                </a:moveTo>
                <a:cubicBezTo>
                  <a:pt x="13043" y="5584"/>
                  <a:pt x="13025" y="5595"/>
                  <a:pt x="13025" y="5618"/>
                </a:cubicBezTo>
                <a:lnTo>
                  <a:pt x="13025" y="5634"/>
                </a:lnTo>
                <a:cubicBezTo>
                  <a:pt x="13025" y="5657"/>
                  <a:pt x="13043" y="5668"/>
                  <a:pt x="13060" y="5668"/>
                </a:cubicBezTo>
                <a:cubicBezTo>
                  <a:pt x="13078" y="5668"/>
                  <a:pt x="13095" y="5657"/>
                  <a:pt x="13095" y="5634"/>
                </a:cubicBezTo>
                <a:lnTo>
                  <a:pt x="13095" y="5618"/>
                </a:lnTo>
                <a:cubicBezTo>
                  <a:pt x="13095" y="5595"/>
                  <a:pt x="13078" y="5584"/>
                  <a:pt x="13060" y="5584"/>
                </a:cubicBezTo>
                <a:close/>
                <a:moveTo>
                  <a:pt x="12744" y="5584"/>
                </a:moveTo>
                <a:cubicBezTo>
                  <a:pt x="12739" y="5584"/>
                  <a:pt x="12733" y="5585"/>
                  <a:pt x="12728" y="5588"/>
                </a:cubicBezTo>
                <a:cubicBezTo>
                  <a:pt x="12717" y="5593"/>
                  <a:pt x="12708" y="5598"/>
                  <a:pt x="12697" y="5604"/>
                </a:cubicBezTo>
                <a:cubicBezTo>
                  <a:pt x="12663" y="5622"/>
                  <a:pt x="12684" y="5670"/>
                  <a:pt x="12716" y="5670"/>
                </a:cubicBezTo>
                <a:cubicBezTo>
                  <a:pt x="12721" y="5670"/>
                  <a:pt x="12727" y="5668"/>
                  <a:pt x="12733" y="5665"/>
                </a:cubicBezTo>
                <a:cubicBezTo>
                  <a:pt x="12743" y="5660"/>
                  <a:pt x="12753" y="5655"/>
                  <a:pt x="12763" y="5650"/>
                </a:cubicBezTo>
                <a:cubicBezTo>
                  <a:pt x="12798" y="5632"/>
                  <a:pt x="12777" y="5584"/>
                  <a:pt x="12744" y="5584"/>
                </a:cubicBezTo>
                <a:close/>
                <a:moveTo>
                  <a:pt x="13721" y="5570"/>
                </a:moveTo>
                <a:cubicBezTo>
                  <a:pt x="13704" y="5570"/>
                  <a:pt x="13686" y="5582"/>
                  <a:pt x="13686" y="5605"/>
                </a:cubicBezTo>
                <a:lnTo>
                  <a:pt x="13686" y="5635"/>
                </a:lnTo>
                <a:cubicBezTo>
                  <a:pt x="13686" y="5658"/>
                  <a:pt x="13703" y="5670"/>
                  <a:pt x="13721" y="5670"/>
                </a:cubicBezTo>
                <a:cubicBezTo>
                  <a:pt x="13739" y="5670"/>
                  <a:pt x="13756" y="5658"/>
                  <a:pt x="13756" y="5635"/>
                </a:cubicBezTo>
                <a:lnTo>
                  <a:pt x="13756" y="5605"/>
                </a:lnTo>
                <a:cubicBezTo>
                  <a:pt x="13756" y="5582"/>
                  <a:pt x="13739" y="5570"/>
                  <a:pt x="13721" y="5570"/>
                </a:cubicBezTo>
                <a:close/>
                <a:moveTo>
                  <a:pt x="6780" y="5563"/>
                </a:moveTo>
                <a:cubicBezTo>
                  <a:pt x="6710" y="5563"/>
                  <a:pt x="6710" y="5671"/>
                  <a:pt x="6780" y="5671"/>
                </a:cubicBezTo>
                <a:cubicBezTo>
                  <a:pt x="6849" y="5671"/>
                  <a:pt x="6849" y="5563"/>
                  <a:pt x="6780" y="5563"/>
                </a:cubicBezTo>
                <a:close/>
                <a:moveTo>
                  <a:pt x="595" y="5627"/>
                </a:moveTo>
                <a:cubicBezTo>
                  <a:pt x="582" y="5627"/>
                  <a:pt x="569" y="5645"/>
                  <a:pt x="582" y="5657"/>
                </a:cubicBezTo>
                <a:lnTo>
                  <a:pt x="597" y="5673"/>
                </a:lnTo>
                <a:cubicBezTo>
                  <a:pt x="601" y="5677"/>
                  <a:pt x="605" y="5678"/>
                  <a:pt x="609" y="5678"/>
                </a:cubicBezTo>
                <a:cubicBezTo>
                  <a:pt x="622" y="5678"/>
                  <a:pt x="635" y="5660"/>
                  <a:pt x="623" y="5648"/>
                </a:cubicBezTo>
                <a:cubicBezTo>
                  <a:pt x="616" y="5642"/>
                  <a:pt x="611" y="5637"/>
                  <a:pt x="607" y="5632"/>
                </a:cubicBezTo>
                <a:cubicBezTo>
                  <a:pt x="603" y="5628"/>
                  <a:pt x="599" y="5627"/>
                  <a:pt x="595" y="5627"/>
                </a:cubicBezTo>
                <a:close/>
                <a:moveTo>
                  <a:pt x="11392" y="5592"/>
                </a:moveTo>
                <a:cubicBezTo>
                  <a:pt x="11386" y="5592"/>
                  <a:pt x="11380" y="5594"/>
                  <a:pt x="11374" y="5598"/>
                </a:cubicBezTo>
                <a:cubicBezTo>
                  <a:pt x="11358" y="5609"/>
                  <a:pt x="11344" y="5618"/>
                  <a:pt x="11329" y="5629"/>
                </a:cubicBezTo>
                <a:cubicBezTo>
                  <a:pt x="11297" y="5649"/>
                  <a:pt x="11317" y="5695"/>
                  <a:pt x="11347" y="5695"/>
                </a:cubicBezTo>
                <a:cubicBezTo>
                  <a:pt x="11352" y="5695"/>
                  <a:pt x="11358" y="5694"/>
                  <a:pt x="11365" y="5690"/>
                </a:cubicBezTo>
                <a:cubicBezTo>
                  <a:pt x="11380" y="5679"/>
                  <a:pt x="11395" y="5671"/>
                  <a:pt x="11409" y="5660"/>
                </a:cubicBezTo>
                <a:cubicBezTo>
                  <a:pt x="11441" y="5639"/>
                  <a:pt x="11421" y="5592"/>
                  <a:pt x="11392" y="5592"/>
                </a:cubicBezTo>
                <a:close/>
                <a:moveTo>
                  <a:pt x="17131" y="5590"/>
                </a:moveTo>
                <a:cubicBezTo>
                  <a:pt x="17090" y="5590"/>
                  <a:pt x="17054" y="5643"/>
                  <a:pt x="17091" y="5681"/>
                </a:cubicBezTo>
                <a:cubicBezTo>
                  <a:pt x="17096" y="5686"/>
                  <a:pt x="17101" y="5693"/>
                  <a:pt x="17106" y="5697"/>
                </a:cubicBezTo>
                <a:cubicBezTo>
                  <a:pt x="17117" y="5708"/>
                  <a:pt x="17130" y="5712"/>
                  <a:pt x="17142" y="5712"/>
                </a:cubicBezTo>
                <a:cubicBezTo>
                  <a:pt x="17183" y="5712"/>
                  <a:pt x="17220" y="5659"/>
                  <a:pt x="17183" y="5621"/>
                </a:cubicBezTo>
                <a:lnTo>
                  <a:pt x="17167" y="5606"/>
                </a:lnTo>
                <a:cubicBezTo>
                  <a:pt x="17156" y="5595"/>
                  <a:pt x="17143" y="5590"/>
                  <a:pt x="17131" y="5590"/>
                </a:cubicBezTo>
                <a:close/>
                <a:moveTo>
                  <a:pt x="142" y="5655"/>
                </a:moveTo>
                <a:cubicBezTo>
                  <a:pt x="98" y="5655"/>
                  <a:pt x="97" y="5724"/>
                  <a:pt x="144" y="5725"/>
                </a:cubicBezTo>
                <a:cubicBezTo>
                  <a:pt x="189" y="5725"/>
                  <a:pt x="189" y="5655"/>
                  <a:pt x="144" y="5655"/>
                </a:cubicBezTo>
                <a:cubicBezTo>
                  <a:pt x="143" y="5655"/>
                  <a:pt x="142" y="5655"/>
                  <a:pt x="142" y="5655"/>
                </a:cubicBezTo>
                <a:close/>
                <a:moveTo>
                  <a:pt x="1405" y="5597"/>
                </a:moveTo>
                <a:cubicBezTo>
                  <a:pt x="1378" y="5597"/>
                  <a:pt x="1354" y="5633"/>
                  <a:pt x="1380" y="5657"/>
                </a:cubicBezTo>
                <a:cubicBezTo>
                  <a:pt x="1399" y="5677"/>
                  <a:pt x="1419" y="5698"/>
                  <a:pt x="1440" y="5718"/>
                </a:cubicBezTo>
                <a:cubicBezTo>
                  <a:pt x="1447" y="5725"/>
                  <a:pt x="1455" y="5728"/>
                  <a:pt x="1463" y="5728"/>
                </a:cubicBezTo>
                <a:cubicBezTo>
                  <a:pt x="1491" y="5728"/>
                  <a:pt x="1515" y="5693"/>
                  <a:pt x="1490" y="5668"/>
                </a:cubicBezTo>
                <a:cubicBezTo>
                  <a:pt x="1470" y="5648"/>
                  <a:pt x="1450" y="5627"/>
                  <a:pt x="1429" y="5608"/>
                </a:cubicBezTo>
                <a:cubicBezTo>
                  <a:pt x="1422" y="5600"/>
                  <a:pt x="1413" y="5597"/>
                  <a:pt x="1405" y="5597"/>
                </a:cubicBezTo>
                <a:close/>
                <a:moveTo>
                  <a:pt x="24011" y="5644"/>
                </a:moveTo>
                <a:cubicBezTo>
                  <a:pt x="23984" y="5644"/>
                  <a:pt x="23960" y="5680"/>
                  <a:pt x="23985" y="5704"/>
                </a:cubicBezTo>
                <a:lnTo>
                  <a:pt x="24001" y="5720"/>
                </a:lnTo>
                <a:cubicBezTo>
                  <a:pt x="24008" y="5727"/>
                  <a:pt x="24017" y="5730"/>
                  <a:pt x="24025" y="5730"/>
                </a:cubicBezTo>
                <a:cubicBezTo>
                  <a:pt x="24052" y="5730"/>
                  <a:pt x="24076" y="5695"/>
                  <a:pt x="24051" y="5671"/>
                </a:cubicBezTo>
                <a:cubicBezTo>
                  <a:pt x="24045" y="5665"/>
                  <a:pt x="24041" y="5660"/>
                  <a:pt x="24035" y="5655"/>
                </a:cubicBezTo>
                <a:cubicBezTo>
                  <a:pt x="24028" y="5647"/>
                  <a:pt x="24019" y="5644"/>
                  <a:pt x="24011" y="5644"/>
                </a:cubicBezTo>
                <a:close/>
                <a:moveTo>
                  <a:pt x="22131" y="5652"/>
                </a:moveTo>
                <a:cubicBezTo>
                  <a:pt x="22123" y="5652"/>
                  <a:pt x="22115" y="5655"/>
                  <a:pt x="22108" y="5662"/>
                </a:cubicBezTo>
                <a:lnTo>
                  <a:pt x="22092" y="5678"/>
                </a:lnTo>
                <a:cubicBezTo>
                  <a:pt x="22067" y="5703"/>
                  <a:pt x="22091" y="5739"/>
                  <a:pt x="22118" y="5739"/>
                </a:cubicBezTo>
                <a:cubicBezTo>
                  <a:pt x="22126" y="5739"/>
                  <a:pt x="22134" y="5736"/>
                  <a:pt x="22141" y="5728"/>
                </a:cubicBezTo>
                <a:lnTo>
                  <a:pt x="22157" y="5713"/>
                </a:lnTo>
                <a:cubicBezTo>
                  <a:pt x="22183" y="5688"/>
                  <a:pt x="22158" y="5652"/>
                  <a:pt x="22131" y="5652"/>
                </a:cubicBezTo>
                <a:close/>
                <a:moveTo>
                  <a:pt x="3644" y="5678"/>
                </a:moveTo>
                <a:cubicBezTo>
                  <a:pt x="3598" y="5678"/>
                  <a:pt x="3598" y="5749"/>
                  <a:pt x="3644" y="5749"/>
                </a:cubicBezTo>
                <a:cubicBezTo>
                  <a:pt x="3644" y="5749"/>
                  <a:pt x="3644" y="5749"/>
                  <a:pt x="3645" y="5749"/>
                </a:cubicBezTo>
                <a:cubicBezTo>
                  <a:pt x="3688" y="5749"/>
                  <a:pt x="3690" y="5678"/>
                  <a:pt x="3644" y="5678"/>
                </a:cubicBezTo>
                <a:close/>
                <a:moveTo>
                  <a:pt x="5997" y="5636"/>
                </a:moveTo>
                <a:cubicBezTo>
                  <a:pt x="5985" y="5636"/>
                  <a:pt x="5972" y="5641"/>
                  <a:pt x="5961" y="5652"/>
                </a:cubicBezTo>
                <a:lnTo>
                  <a:pt x="5932" y="5682"/>
                </a:lnTo>
                <a:cubicBezTo>
                  <a:pt x="5893" y="5719"/>
                  <a:pt x="5930" y="5773"/>
                  <a:pt x="5971" y="5773"/>
                </a:cubicBezTo>
                <a:cubicBezTo>
                  <a:pt x="5983" y="5773"/>
                  <a:pt x="5995" y="5769"/>
                  <a:pt x="6006" y="5758"/>
                </a:cubicBezTo>
                <a:lnTo>
                  <a:pt x="6037" y="5728"/>
                </a:lnTo>
                <a:cubicBezTo>
                  <a:pt x="6074" y="5690"/>
                  <a:pt x="6038" y="5636"/>
                  <a:pt x="5997" y="5636"/>
                </a:cubicBezTo>
                <a:close/>
                <a:moveTo>
                  <a:pt x="7448" y="5708"/>
                </a:moveTo>
                <a:cubicBezTo>
                  <a:pt x="7402" y="5708"/>
                  <a:pt x="7402" y="5779"/>
                  <a:pt x="7448" y="5779"/>
                </a:cubicBezTo>
                <a:cubicBezTo>
                  <a:pt x="7494" y="5779"/>
                  <a:pt x="7494" y="5708"/>
                  <a:pt x="7448" y="5708"/>
                </a:cubicBezTo>
                <a:close/>
                <a:moveTo>
                  <a:pt x="984" y="5748"/>
                </a:moveTo>
                <a:cubicBezTo>
                  <a:pt x="971" y="5748"/>
                  <a:pt x="959" y="5767"/>
                  <a:pt x="971" y="5779"/>
                </a:cubicBezTo>
                <a:lnTo>
                  <a:pt x="987" y="5794"/>
                </a:lnTo>
                <a:cubicBezTo>
                  <a:pt x="991" y="5798"/>
                  <a:pt x="995" y="5799"/>
                  <a:pt x="999" y="5799"/>
                </a:cubicBezTo>
                <a:cubicBezTo>
                  <a:pt x="1012" y="5799"/>
                  <a:pt x="1023" y="5782"/>
                  <a:pt x="1011" y="5770"/>
                </a:cubicBezTo>
                <a:lnTo>
                  <a:pt x="995" y="5754"/>
                </a:lnTo>
                <a:cubicBezTo>
                  <a:pt x="992" y="5750"/>
                  <a:pt x="988" y="5748"/>
                  <a:pt x="984" y="5748"/>
                </a:cubicBezTo>
                <a:close/>
                <a:moveTo>
                  <a:pt x="12022" y="5731"/>
                </a:moveTo>
                <a:cubicBezTo>
                  <a:pt x="11977" y="5731"/>
                  <a:pt x="11978" y="5803"/>
                  <a:pt x="12022" y="5803"/>
                </a:cubicBezTo>
                <a:lnTo>
                  <a:pt x="12053" y="5803"/>
                </a:lnTo>
                <a:cubicBezTo>
                  <a:pt x="12099" y="5803"/>
                  <a:pt x="12099" y="5731"/>
                  <a:pt x="12053" y="5731"/>
                </a:cubicBezTo>
                <a:lnTo>
                  <a:pt x="12022" y="5731"/>
                </a:lnTo>
                <a:cubicBezTo>
                  <a:pt x="12022" y="5731"/>
                  <a:pt x="12022" y="5731"/>
                  <a:pt x="12022" y="5731"/>
                </a:cubicBezTo>
                <a:close/>
                <a:moveTo>
                  <a:pt x="8491" y="5736"/>
                </a:moveTo>
                <a:cubicBezTo>
                  <a:pt x="8446" y="5736"/>
                  <a:pt x="8446" y="5807"/>
                  <a:pt x="8491" y="5807"/>
                </a:cubicBezTo>
                <a:cubicBezTo>
                  <a:pt x="8537" y="5807"/>
                  <a:pt x="8538" y="5736"/>
                  <a:pt x="8491" y="5736"/>
                </a:cubicBezTo>
                <a:close/>
                <a:moveTo>
                  <a:pt x="20164" y="5708"/>
                </a:moveTo>
                <a:cubicBezTo>
                  <a:pt x="20147" y="5708"/>
                  <a:pt x="20129" y="5719"/>
                  <a:pt x="20129" y="5742"/>
                </a:cubicBezTo>
                <a:lnTo>
                  <a:pt x="20129" y="5772"/>
                </a:lnTo>
                <a:cubicBezTo>
                  <a:pt x="20129" y="5795"/>
                  <a:pt x="20147" y="5807"/>
                  <a:pt x="20164" y="5807"/>
                </a:cubicBezTo>
                <a:cubicBezTo>
                  <a:pt x="20182" y="5807"/>
                  <a:pt x="20200" y="5795"/>
                  <a:pt x="20200" y="5772"/>
                </a:cubicBezTo>
                <a:lnTo>
                  <a:pt x="20200" y="5742"/>
                </a:lnTo>
                <a:cubicBezTo>
                  <a:pt x="20200" y="5719"/>
                  <a:pt x="20182" y="5708"/>
                  <a:pt x="20164" y="5708"/>
                </a:cubicBezTo>
                <a:close/>
                <a:moveTo>
                  <a:pt x="18962" y="5702"/>
                </a:moveTo>
                <a:cubicBezTo>
                  <a:pt x="18935" y="5702"/>
                  <a:pt x="18908" y="5719"/>
                  <a:pt x="18908" y="5754"/>
                </a:cubicBezTo>
                <a:lnTo>
                  <a:pt x="18908" y="5770"/>
                </a:lnTo>
                <a:cubicBezTo>
                  <a:pt x="18908" y="5804"/>
                  <a:pt x="18935" y="5821"/>
                  <a:pt x="18962" y="5821"/>
                </a:cubicBezTo>
                <a:cubicBezTo>
                  <a:pt x="18988" y="5821"/>
                  <a:pt x="19015" y="5804"/>
                  <a:pt x="19016" y="5770"/>
                </a:cubicBezTo>
                <a:lnTo>
                  <a:pt x="19016" y="5754"/>
                </a:lnTo>
                <a:cubicBezTo>
                  <a:pt x="19016" y="5719"/>
                  <a:pt x="18989" y="5702"/>
                  <a:pt x="18962" y="5702"/>
                </a:cubicBezTo>
                <a:close/>
                <a:moveTo>
                  <a:pt x="22597" y="5767"/>
                </a:moveTo>
                <a:cubicBezTo>
                  <a:pt x="22588" y="5767"/>
                  <a:pt x="22580" y="5772"/>
                  <a:pt x="22579" y="5783"/>
                </a:cubicBezTo>
                <a:lnTo>
                  <a:pt x="22579" y="5805"/>
                </a:lnTo>
                <a:cubicBezTo>
                  <a:pt x="22579" y="5816"/>
                  <a:pt x="22588" y="5822"/>
                  <a:pt x="22597" y="5822"/>
                </a:cubicBezTo>
                <a:cubicBezTo>
                  <a:pt x="22606" y="5822"/>
                  <a:pt x="22615" y="5816"/>
                  <a:pt x="22615" y="5805"/>
                </a:cubicBezTo>
                <a:lnTo>
                  <a:pt x="22615" y="5783"/>
                </a:lnTo>
                <a:cubicBezTo>
                  <a:pt x="22615" y="5772"/>
                  <a:pt x="22606" y="5767"/>
                  <a:pt x="22597" y="5767"/>
                </a:cubicBezTo>
                <a:close/>
                <a:moveTo>
                  <a:pt x="7192" y="5783"/>
                </a:moveTo>
                <a:cubicBezTo>
                  <a:pt x="7147" y="5783"/>
                  <a:pt x="7147" y="5854"/>
                  <a:pt x="7192" y="5854"/>
                </a:cubicBezTo>
                <a:lnTo>
                  <a:pt x="7208" y="5854"/>
                </a:lnTo>
                <a:cubicBezTo>
                  <a:pt x="7253" y="5854"/>
                  <a:pt x="7254" y="5783"/>
                  <a:pt x="7208" y="5783"/>
                </a:cubicBezTo>
                <a:close/>
                <a:moveTo>
                  <a:pt x="20945" y="5800"/>
                </a:moveTo>
                <a:cubicBezTo>
                  <a:pt x="20899" y="5800"/>
                  <a:pt x="20899" y="5871"/>
                  <a:pt x="20945" y="5871"/>
                </a:cubicBezTo>
                <a:cubicBezTo>
                  <a:pt x="20991" y="5871"/>
                  <a:pt x="20991" y="5800"/>
                  <a:pt x="20945" y="5800"/>
                </a:cubicBezTo>
                <a:close/>
                <a:moveTo>
                  <a:pt x="19593" y="5705"/>
                </a:moveTo>
                <a:cubicBezTo>
                  <a:pt x="19576" y="5705"/>
                  <a:pt x="19558" y="5717"/>
                  <a:pt x="19558" y="5740"/>
                </a:cubicBezTo>
                <a:lnTo>
                  <a:pt x="19558" y="5846"/>
                </a:lnTo>
                <a:cubicBezTo>
                  <a:pt x="19558" y="5869"/>
                  <a:pt x="19576" y="5880"/>
                  <a:pt x="19593" y="5880"/>
                </a:cubicBezTo>
                <a:cubicBezTo>
                  <a:pt x="19611" y="5880"/>
                  <a:pt x="19629" y="5869"/>
                  <a:pt x="19629" y="5846"/>
                </a:cubicBezTo>
                <a:lnTo>
                  <a:pt x="19629" y="5740"/>
                </a:lnTo>
                <a:cubicBezTo>
                  <a:pt x="19629" y="5717"/>
                  <a:pt x="19611" y="5705"/>
                  <a:pt x="19593" y="5705"/>
                </a:cubicBezTo>
                <a:close/>
                <a:moveTo>
                  <a:pt x="6604" y="5810"/>
                </a:moveTo>
                <a:cubicBezTo>
                  <a:pt x="6599" y="5810"/>
                  <a:pt x="6593" y="5811"/>
                  <a:pt x="6588" y="5814"/>
                </a:cubicBezTo>
                <a:cubicBezTo>
                  <a:pt x="6577" y="5819"/>
                  <a:pt x="6568" y="5825"/>
                  <a:pt x="6557" y="5830"/>
                </a:cubicBezTo>
                <a:cubicBezTo>
                  <a:pt x="6522" y="5848"/>
                  <a:pt x="6543" y="5896"/>
                  <a:pt x="6576" y="5896"/>
                </a:cubicBezTo>
                <a:cubicBezTo>
                  <a:pt x="6581" y="5896"/>
                  <a:pt x="6587" y="5895"/>
                  <a:pt x="6593" y="5892"/>
                </a:cubicBezTo>
                <a:cubicBezTo>
                  <a:pt x="6603" y="5886"/>
                  <a:pt x="6613" y="5881"/>
                  <a:pt x="6623" y="5876"/>
                </a:cubicBezTo>
                <a:cubicBezTo>
                  <a:pt x="6659" y="5858"/>
                  <a:pt x="6637" y="5810"/>
                  <a:pt x="6604" y="5810"/>
                </a:cubicBezTo>
                <a:close/>
                <a:moveTo>
                  <a:pt x="13013" y="5839"/>
                </a:moveTo>
                <a:cubicBezTo>
                  <a:pt x="12968" y="5839"/>
                  <a:pt x="12969" y="5910"/>
                  <a:pt x="13014" y="5910"/>
                </a:cubicBezTo>
                <a:lnTo>
                  <a:pt x="13029" y="5910"/>
                </a:lnTo>
                <a:cubicBezTo>
                  <a:pt x="13074" y="5910"/>
                  <a:pt x="13074" y="5839"/>
                  <a:pt x="13029" y="5839"/>
                </a:cubicBezTo>
                <a:lnTo>
                  <a:pt x="13014" y="5839"/>
                </a:lnTo>
                <a:cubicBezTo>
                  <a:pt x="13013" y="5839"/>
                  <a:pt x="13013" y="5839"/>
                  <a:pt x="13013" y="5839"/>
                </a:cubicBezTo>
                <a:close/>
                <a:moveTo>
                  <a:pt x="3298" y="5841"/>
                </a:moveTo>
                <a:cubicBezTo>
                  <a:pt x="3252" y="5841"/>
                  <a:pt x="3252" y="5913"/>
                  <a:pt x="3298" y="5913"/>
                </a:cubicBezTo>
                <a:cubicBezTo>
                  <a:pt x="3298" y="5913"/>
                  <a:pt x="3299" y="5913"/>
                  <a:pt x="3299" y="5913"/>
                </a:cubicBezTo>
                <a:cubicBezTo>
                  <a:pt x="3342" y="5913"/>
                  <a:pt x="3344" y="5841"/>
                  <a:pt x="3298" y="5841"/>
                </a:cubicBezTo>
                <a:close/>
                <a:moveTo>
                  <a:pt x="6238" y="5880"/>
                </a:moveTo>
                <a:cubicBezTo>
                  <a:pt x="6192" y="5880"/>
                  <a:pt x="6192" y="5950"/>
                  <a:pt x="6238" y="5950"/>
                </a:cubicBezTo>
                <a:cubicBezTo>
                  <a:pt x="6284" y="5950"/>
                  <a:pt x="6284" y="5880"/>
                  <a:pt x="6238" y="5880"/>
                </a:cubicBezTo>
                <a:close/>
                <a:moveTo>
                  <a:pt x="21454" y="5876"/>
                </a:moveTo>
                <a:cubicBezTo>
                  <a:pt x="21443" y="5876"/>
                  <a:pt x="21435" y="5881"/>
                  <a:pt x="21428" y="5889"/>
                </a:cubicBezTo>
                <a:cubicBezTo>
                  <a:pt x="21426" y="5888"/>
                  <a:pt x="21425" y="5888"/>
                  <a:pt x="21423" y="5888"/>
                </a:cubicBezTo>
                <a:cubicBezTo>
                  <a:pt x="21389" y="5888"/>
                  <a:pt x="21376" y="5947"/>
                  <a:pt x="21416" y="5960"/>
                </a:cubicBezTo>
                <a:cubicBezTo>
                  <a:pt x="21422" y="5962"/>
                  <a:pt x="21428" y="5963"/>
                  <a:pt x="21434" y="5963"/>
                </a:cubicBezTo>
                <a:cubicBezTo>
                  <a:pt x="21459" y="5963"/>
                  <a:pt x="21480" y="5945"/>
                  <a:pt x="21490" y="5922"/>
                </a:cubicBezTo>
                <a:cubicBezTo>
                  <a:pt x="21497" y="5903"/>
                  <a:pt x="21483" y="5881"/>
                  <a:pt x="21464" y="5877"/>
                </a:cubicBezTo>
                <a:cubicBezTo>
                  <a:pt x="21461" y="5876"/>
                  <a:pt x="21457" y="5876"/>
                  <a:pt x="21454" y="5876"/>
                </a:cubicBezTo>
                <a:close/>
                <a:moveTo>
                  <a:pt x="16093" y="5862"/>
                </a:moveTo>
                <a:cubicBezTo>
                  <a:pt x="16069" y="5862"/>
                  <a:pt x="16044" y="5887"/>
                  <a:pt x="16059" y="5915"/>
                </a:cubicBezTo>
                <a:cubicBezTo>
                  <a:pt x="16064" y="5925"/>
                  <a:pt x="16069" y="5935"/>
                  <a:pt x="16075" y="5945"/>
                </a:cubicBezTo>
                <a:cubicBezTo>
                  <a:pt x="16081" y="5958"/>
                  <a:pt x="16092" y="5963"/>
                  <a:pt x="16102" y="5963"/>
                </a:cubicBezTo>
                <a:cubicBezTo>
                  <a:pt x="16126" y="5963"/>
                  <a:pt x="16151" y="5938"/>
                  <a:pt x="16136" y="5910"/>
                </a:cubicBezTo>
                <a:cubicBezTo>
                  <a:pt x="16131" y="5899"/>
                  <a:pt x="16126" y="5891"/>
                  <a:pt x="16121" y="5880"/>
                </a:cubicBezTo>
                <a:cubicBezTo>
                  <a:pt x="16114" y="5867"/>
                  <a:pt x="16104" y="5862"/>
                  <a:pt x="16093" y="5862"/>
                </a:cubicBezTo>
                <a:close/>
                <a:moveTo>
                  <a:pt x="23483" y="5869"/>
                </a:moveTo>
                <a:cubicBezTo>
                  <a:pt x="23466" y="5869"/>
                  <a:pt x="23449" y="5880"/>
                  <a:pt x="23449" y="5903"/>
                </a:cubicBezTo>
                <a:lnTo>
                  <a:pt x="23449" y="5934"/>
                </a:lnTo>
                <a:cubicBezTo>
                  <a:pt x="23449" y="5957"/>
                  <a:pt x="23466" y="5968"/>
                  <a:pt x="23484" y="5968"/>
                </a:cubicBezTo>
                <a:cubicBezTo>
                  <a:pt x="23501" y="5968"/>
                  <a:pt x="23519" y="5957"/>
                  <a:pt x="23519" y="5934"/>
                </a:cubicBezTo>
                <a:lnTo>
                  <a:pt x="23519" y="5903"/>
                </a:lnTo>
                <a:cubicBezTo>
                  <a:pt x="23519" y="5881"/>
                  <a:pt x="23501" y="5869"/>
                  <a:pt x="23483" y="5869"/>
                </a:cubicBezTo>
                <a:close/>
                <a:moveTo>
                  <a:pt x="23231" y="5948"/>
                </a:moveTo>
                <a:cubicBezTo>
                  <a:pt x="23209" y="5948"/>
                  <a:pt x="23208" y="5983"/>
                  <a:pt x="23231" y="5983"/>
                </a:cubicBezTo>
                <a:lnTo>
                  <a:pt x="23254" y="5983"/>
                </a:lnTo>
                <a:cubicBezTo>
                  <a:pt x="23276" y="5983"/>
                  <a:pt x="23276" y="5948"/>
                  <a:pt x="23254" y="5948"/>
                </a:cubicBezTo>
                <a:close/>
                <a:moveTo>
                  <a:pt x="3041" y="5917"/>
                </a:moveTo>
                <a:cubicBezTo>
                  <a:pt x="2995" y="5917"/>
                  <a:pt x="2995" y="5987"/>
                  <a:pt x="3041" y="5987"/>
                </a:cubicBezTo>
                <a:lnTo>
                  <a:pt x="3057" y="5987"/>
                </a:lnTo>
                <a:cubicBezTo>
                  <a:pt x="3103" y="5987"/>
                  <a:pt x="3103" y="5917"/>
                  <a:pt x="3057" y="5917"/>
                </a:cubicBezTo>
                <a:close/>
                <a:moveTo>
                  <a:pt x="13327" y="5914"/>
                </a:moveTo>
                <a:cubicBezTo>
                  <a:pt x="13319" y="5914"/>
                  <a:pt x="13311" y="5917"/>
                  <a:pt x="13304" y="5924"/>
                </a:cubicBezTo>
                <a:lnTo>
                  <a:pt x="13288" y="5940"/>
                </a:lnTo>
                <a:cubicBezTo>
                  <a:pt x="13263" y="5965"/>
                  <a:pt x="13288" y="6001"/>
                  <a:pt x="13315" y="6001"/>
                </a:cubicBezTo>
                <a:cubicBezTo>
                  <a:pt x="13323" y="6001"/>
                  <a:pt x="13331" y="5998"/>
                  <a:pt x="13338" y="5990"/>
                </a:cubicBezTo>
                <a:lnTo>
                  <a:pt x="13354" y="5974"/>
                </a:lnTo>
                <a:cubicBezTo>
                  <a:pt x="13380" y="5950"/>
                  <a:pt x="13355" y="5914"/>
                  <a:pt x="13327" y="5914"/>
                </a:cubicBezTo>
                <a:close/>
                <a:moveTo>
                  <a:pt x="18421" y="5894"/>
                </a:moveTo>
                <a:cubicBezTo>
                  <a:pt x="18352" y="5894"/>
                  <a:pt x="18352" y="6001"/>
                  <a:pt x="18421" y="6002"/>
                </a:cubicBezTo>
                <a:cubicBezTo>
                  <a:pt x="18490" y="6002"/>
                  <a:pt x="18490" y="5894"/>
                  <a:pt x="18421" y="5894"/>
                </a:cubicBezTo>
                <a:close/>
                <a:moveTo>
                  <a:pt x="10880" y="5939"/>
                </a:moveTo>
                <a:cubicBezTo>
                  <a:pt x="10835" y="5939"/>
                  <a:pt x="10835" y="6009"/>
                  <a:pt x="10880" y="6009"/>
                </a:cubicBezTo>
                <a:cubicBezTo>
                  <a:pt x="10926" y="6009"/>
                  <a:pt x="10926" y="5939"/>
                  <a:pt x="10880" y="5939"/>
                </a:cubicBezTo>
                <a:close/>
                <a:moveTo>
                  <a:pt x="2455" y="5944"/>
                </a:moveTo>
                <a:cubicBezTo>
                  <a:pt x="2449" y="5944"/>
                  <a:pt x="2444" y="5945"/>
                  <a:pt x="2438" y="5948"/>
                </a:cubicBezTo>
                <a:cubicBezTo>
                  <a:pt x="2428" y="5954"/>
                  <a:pt x="2418" y="5959"/>
                  <a:pt x="2408" y="5964"/>
                </a:cubicBezTo>
                <a:cubicBezTo>
                  <a:pt x="2372" y="5982"/>
                  <a:pt x="2394" y="6029"/>
                  <a:pt x="2426" y="6029"/>
                </a:cubicBezTo>
                <a:cubicBezTo>
                  <a:pt x="2432" y="6029"/>
                  <a:pt x="2437" y="6028"/>
                  <a:pt x="2443" y="6025"/>
                </a:cubicBezTo>
                <a:cubicBezTo>
                  <a:pt x="2454" y="6019"/>
                  <a:pt x="2462" y="6014"/>
                  <a:pt x="2473" y="6009"/>
                </a:cubicBezTo>
                <a:cubicBezTo>
                  <a:pt x="2508" y="5991"/>
                  <a:pt x="2486" y="5944"/>
                  <a:pt x="2455" y="5944"/>
                </a:cubicBezTo>
                <a:close/>
                <a:moveTo>
                  <a:pt x="24265" y="5961"/>
                </a:moveTo>
                <a:cubicBezTo>
                  <a:pt x="24219" y="5961"/>
                  <a:pt x="24219" y="6032"/>
                  <a:pt x="24265" y="6032"/>
                </a:cubicBezTo>
                <a:cubicBezTo>
                  <a:pt x="24310" y="6032"/>
                  <a:pt x="24310" y="5961"/>
                  <a:pt x="24265" y="5961"/>
                </a:cubicBezTo>
                <a:close/>
                <a:moveTo>
                  <a:pt x="20494" y="5949"/>
                </a:moveTo>
                <a:cubicBezTo>
                  <a:pt x="20477" y="5949"/>
                  <a:pt x="20459" y="5960"/>
                  <a:pt x="20459" y="5983"/>
                </a:cubicBezTo>
                <a:lnTo>
                  <a:pt x="20459" y="5999"/>
                </a:lnTo>
                <a:cubicBezTo>
                  <a:pt x="20459" y="6022"/>
                  <a:pt x="20477" y="6033"/>
                  <a:pt x="20494" y="6033"/>
                </a:cubicBezTo>
                <a:cubicBezTo>
                  <a:pt x="20512" y="6033"/>
                  <a:pt x="20530" y="6022"/>
                  <a:pt x="20530" y="5999"/>
                </a:cubicBezTo>
                <a:lnTo>
                  <a:pt x="20530" y="5983"/>
                </a:lnTo>
                <a:cubicBezTo>
                  <a:pt x="20530" y="5960"/>
                  <a:pt x="20512" y="5949"/>
                  <a:pt x="20494" y="5949"/>
                </a:cubicBezTo>
                <a:close/>
                <a:moveTo>
                  <a:pt x="12532" y="5957"/>
                </a:moveTo>
                <a:cubicBezTo>
                  <a:pt x="12524" y="5957"/>
                  <a:pt x="12516" y="5960"/>
                  <a:pt x="12509" y="5967"/>
                </a:cubicBezTo>
                <a:lnTo>
                  <a:pt x="12493" y="5983"/>
                </a:lnTo>
                <a:cubicBezTo>
                  <a:pt x="12468" y="6007"/>
                  <a:pt x="12492" y="6043"/>
                  <a:pt x="12520" y="6043"/>
                </a:cubicBezTo>
                <a:cubicBezTo>
                  <a:pt x="12528" y="6043"/>
                  <a:pt x="12536" y="6040"/>
                  <a:pt x="12543" y="6033"/>
                </a:cubicBezTo>
                <a:lnTo>
                  <a:pt x="12559" y="6017"/>
                </a:lnTo>
                <a:cubicBezTo>
                  <a:pt x="12584" y="5992"/>
                  <a:pt x="12559" y="5957"/>
                  <a:pt x="12532" y="5957"/>
                </a:cubicBezTo>
                <a:close/>
                <a:moveTo>
                  <a:pt x="9408" y="6026"/>
                </a:moveTo>
                <a:cubicBezTo>
                  <a:pt x="9395" y="6026"/>
                  <a:pt x="9383" y="6044"/>
                  <a:pt x="9395" y="6056"/>
                </a:cubicBezTo>
                <a:lnTo>
                  <a:pt x="9411" y="6072"/>
                </a:lnTo>
                <a:cubicBezTo>
                  <a:pt x="9414" y="6075"/>
                  <a:pt x="9419" y="6077"/>
                  <a:pt x="9422" y="6077"/>
                </a:cubicBezTo>
                <a:cubicBezTo>
                  <a:pt x="9436" y="6077"/>
                  <a:pt x="9448" y="6060"/>
                  <a:pt x="9435" y="6048"/>
                </a:cubicBezTo>
                <a:lnTo>
                  <a:pt x="9420" y="6032"/>
                </a:lnTo>
                <a:cubicBezTo>
                  <a:pt x="9417" y="6028"/>
                  <a:pt x="9412" y="6026"/>
                  <a:pt x="9408" y="6026"/>
                </a:cubicBezTo>
                <a:close/>
                <a:moveTo>
                  <a:pt x="8956" y="6053"/>
                </a:moveTo>
                <a:cubicBezTo>
                  <a:pt x="8910" y="6053"/>
                  <a:pt x="8910" y="6123"/>
                  <a:pt x="8956" y="6123"/>
                </a:cubicBezTo>
                <a:cubicBezTo>
                  <a:pt x="8957" y="6123"/>
                  <a:pt x="8957" y="6123"/>
                  <a:pt x="8957" y="6123"/>
                </a:cubicBezTo>
                <a:cubicBezTo>
                  <a:pt x="9002" y="6123"/>
                  <a:pt x="9003" y="6053"/>
                  <a:pt x="8956" y="6053"/>
                </a:cubicBezTo>
                <a:close/>
                <a:moveTo>
                  <a:pt x="20149" y="6039"/>
                </a:moveTo>
                <a:cubicBezTo>
                  <a:pt x="20131" y="6039"/>
                  <a:pt x="20113" y="6051"/>
                  <a:pt x="20113" y="6074"/>
                </a:cubicBezTo>
                <a:lnTo>
                  <a:pt x="20113" y="6090"/>
                </a:lnTo>
                <a:cubicBezTo>
                  <a:pt x="20113" y="6112"/>
                  <a:pt x="20131" y="6123"/>
                  <a:pt x="20149" y="6123"/>
                </a:cubicBezTo>
                <a:cubicBezTo>
                  <a:pt x="20167" y="6123"/>
                  <a:pt x="20184" y="6112"/>
                  <a:pt x="20184" y="6090"/>
                </a:cubicBezTo>
                <a:lnTo>
                  <a:pt x="20184" y="6074"/>
                </a:lnTo>
                <a:cubicBezTo>
                  <a:pt x="20184" y="6051"/>
                  <a:pt x="20167" y="6039"/>
                  <a:pt x="20149" y="6039"/>
                </a:cubicBezTo>
                <a:close/>
                <a:moveTo>
                  <a:pt x="24774" y="6038"/>
                </a:moveTo>
                <a:cubicBezTo>
                  <a:pt x="24763" y="6038"/>
                  <a:pt x="24755" y="6043"/>
                  <a:pt x="24748" y="6051"/>
                </a:cubicBezTo>
                <a:cubicBezTo>
                  <a:pt x="24746" y="6051"/>
                  <a:pt x="24745" y="6051"/>
                  <a:pt x="24743" y="6051"/>
                </a:cubicBezTo>
                <a:cubicBezTo>
                  <a:pt x="24708" y="6051"/>
                  <a:pt x="24695" y="6109"/>
                  <a:pt x="24735" y="6122"/>
                </a:cubicBezTo>
                <a:cubicBezTo>
                  <a:pt x="24741" y="6124"/>
                  <a:pt x="24747" y="6125"/>
                  <a:pt x="24753" y="6125"/>
                </a:cubicBezTo>
                <a:cubicBezTo>
                  <a:pt x="24779" y="6125"/>
                  <a:pt x="24801" y="6108"/>
                  <a:pt x="24809" y="6084"/>
                </a:cubicBezTo>
                <a:cubicBezTo>
                  <a:pt x="24817" y="6065"/>
                  <a:pt x="24801" y="6044"/>
                  <a:pt x="24784" y="6039"/>
                </a:cubicBezTo>
                <a:cubicBezTo>
                  <a:pt x="24781" y="6038"/>
                  <a:pt x="24777" y="6038"/>
                  <a:pt x="24774" y="6038"/>
                </a:cubicBezTo>
                <a:close/>
                <a:moveTo>
                  <a:pt x="10220" y="5996"/>
                </a:moveTo>
                <a:cubicBezTo>
                  <a:pt x="10193" y="5996"/>
                  <a:pt x="10168" y="6031"/>
                  <a:pt x="10193" y="6056"/>
                </a:cubicBezTo>
                <a:cubicBezTo>
                  <a:pt x="10213" y="6076"/>
                  <a:pt x="10233" y="6097"/>
                  <a:pt x="10254" y="6117"/>
                </a:cubicBezTo>
                <a:cubicBezTo>
                  <a:pt x="10261" y="6124"/>
                  <a:pt x="10270" y="6127"/>
                  <a:pt x="10278" y="6127"/>
                </a:cubicBezTo>
                <a:cubicBezTo>
                  <a:pt x="10305" y="6127"/>
                  <a:pt x="10329" y="6091"/>
                  <a:pt x="10303" y="6067"/>
                </a:cubicBezTo>
                <a:cubicBezTo>
                  <a:pt x="10285" y="6048"/>
                  <a:pt x="10265" y="6027"/>
                  <a:pt x="10244" y="6007"/>
                </a:cubicBezTo>
                <a:cubicBezTo>
                  <a:pt x="10236" y="5999"/>
                  <a:pt x="10228" y="5996"/>
                  <a:pt x="10220" y="5996"/>
                </a:cubicBezTo>
                <a:close/>
                <a:moveTo>
                  <a:pt x="17892" y="6024"/>
                </a:moveTo>
                <a:cubicBezTo>
                  <a:pt x="17887" y="6024"/>
                  <a:pt x="17882" y="6025"/>
                  <a:pt x="17878" y="6027"/>
                </a:cubicBezTo>
                <a:cubicBezTo>
                  <a:pt x="17862" y="6032"/>
                  <a:pt x="17848" y="6037"/>
                  <a:pt x="17834" y="6043"/>
                </a:cubicBezTo>
                <a:cubicBezTo>
                  <a:pt x="17806" y="6051"/>
                  <a:pt x="17788" y="6079"/>
                  <a:pt x="17797" y="6107"/>
                </a:cubicBezTo>
                <a:cubicBezTo>
                  <a:pt x="17803" y="6129"/>
                  <a:pt x="17825" y="6147"/>
                  <a:pt x="17848" y="6147"/>
                </a:cubicBezTo>
                <a:cubicBezTo>
                  <a:pt x="17852" y="6147"/>
                  <a:pt x="17857" y="6146"/>
                  <a:pt x="17862" y="6144"/>
                </a:cubicBezTo>
                <a:cubicBezTo>
                  <a:pt x="17878" y="6139"/>
                  <a:pt x="17892" y="6134"/>
                  <a:pt x="17907" y="6128"/>
                </a:cubicBezTo>
                <a:cubicBezTo>
                  <a:pt x="17934" y="6119"/>
                  <a:pt x="17951" y="6092"/>
                  <a:pt x="17944" y="6063"/>
                </a:cubicBezTo>
                <a:cubicBezTo>
                  <a:pt x="17937" y="6042"/>
                  <a:pt x="17915" y="6024"/>
                  <a:pt x="17892" y="6024"/>
                </a:cubicBezTo>
                <a:close/>
                <a:moveTo>
                  <a:pt x="12458" y="6077"/>
                </a:moveTo>
                <a:cubicBezTo>
                  <a:pt x="12412" y="6077"/>
                  <a:pt x="12412" y="6148"/>
                  <a:pt x="12458" y="6148"/>
                </a:cubicBezTo>
                <a:cubicBezTo>
                  <a:pt x="12503" y="6148"/>
                  <a:pt x="12503" y="6077"/>
                  <a:pt x="12458" y="6077"/>
                </a:cubicBezTo>
                <a:close/>
                <a:moveTo>
                  <a:pt x="22634" y="6085"/>
                </a:moveTo>
                <a:cubicBezTo>
                  <a:pt x="22624" y="6085"/>
                  <a:pt x="22614" y="6093"/>
                  <a:pt x="22618" y="6106"/>
                </a:cubicBezTo>
                <a:cubicBezTo>
                  <a:pt x="22622" y="6118"/>
                  <a:pt x="22625" y="6128"/>
                  <a:pt x="22627" y="6139"/>
                </a:cubicBezTo>
                <a:cubicBezTo>
                  <a:pt x="22630" y="6148"/>
                  <a:pt x="22637" y="6152"/>
                  <a:pt x="22645" y="6152"/>
                </a:cubicBezTo>
                <a:cubicBezTo>
                  <a:pt x="22655" y="6152"/>
                  <a:pt x="22666" y="6144"/>
                  <a:pt x="22662" y="6132"/>
                </a:cubicBezTo>
                <a:cubicBezTo>
                  <a:pt x="22658" y="6119"/>
                  <a:pt x="22655" y="6110"/>
                  <a:pt x="22652" y="6098"/>
                </a:cubicBezTo>
                <a:cubicBezTo>
                  <a:pt x="22650" y="6089"/>
                  <a:pt x="22642" y="6085"/>
                  <a:pt x="22634" y="6085"/>
                </a:cubicBezTo>
                <a:close/>
                <a:moveTo>
                  <a:pt x="22251" y="6143"/>
                </a:moveTo>
                <a:cubicBezTo>
                  <a:pt x="22229" y="6143"/>
                  <a:pt x="22229" y="6179"/>
                  <a:pt x="22251" y="6179"/>
                </a:cubicBezTo>
                <a:lnTo>
                  <a:pt x="22274" y="6179"/>
                </a:lnTo>
                <a:cubicBezTo>
                  <a:pt x="22295" y="6179"/>
                  <a:pt x="22295" y="6143"/>
                  <a:pt x="22274" y="6143"/>
                </a:cubicBezTo>
                <a:cubicBezTo>
                  <a:pt x="22270" y="6144"/>
                  <a:pt x="22266" y="6144"/>
                  <a:pt x="22262" y="6144"/>
                </a:cubicBezTo>
                <a:cubicBezTo>
                  <a:pt x="22259" y="6144"/>
                  <a:pt x="22255" y="6144"/>
                  <a:pt x="22251" y="6143"/>
                </a:cubicBezTo>
                <a:close/>
                <a:moveTo>
                  <a:pt x="7169" y="6075"/>
                </a:moveTo>
                <a:cubicBezTo>
                  <a:pt x="7101" y="6075"/>
                  <a:pt x="7100" y="6182"/>
                  <a:pt x="7169" y="6182"/>
                </a:cubicBezTo>
                <a:cubicBezTo>
                  <a:pt x="7237" y="6182"/>
                  <a:pt x="7238" y="6075"/>
                  <a:pt x="7169" y="6075"/>
                </a:cubicBezTo>
                <a:close/>
                <a:moveTo>
                  <a:pt x="5862" y="6089"/>
                </a:moveTo>
                <a:cubicBezTo>
                  <a:pt x="5856" y="6089"/>
                  <a:pt x="5850" y="6091"/>
                  <a:pt x="5844" y="6095"/>
                </a:cubicBezTo>
                <a:cubicBezTo>
                  <a:pt x="5828" y="6105"/>
                  <a:pt x="5813" y="6114"/>
                  <a:pt x="5799" y="6124"/>
                </a:cubicBezTo>
                <a:cubicBezTo>
                  <a:pt x="5766" y="6145"/>
                  <a:pt x="5787" y="6192"/>
                  <a:pt x="5816" y="6192"/>
                </a:cubicBezTo>
                <a:cubicBezTo>
                  <a:pt x="5822" y="6192"/>
                  <a:pt x="5828" y="6190"/>
                  <a:pt x="5834" y="6186"/>
                </a:cubicBezTo>
                <a:cubicBezTo>
                  <a:pt x="5850" y="6176"/>
                  <a:pt x="5865" y="6166"/>
                  <a:pt x="5879" y="6156"/>
                </a:cubicBezTo>
                <a:cubicBezTo>
                  <a:pt x="5911" y="6136"/>
                  <a:pt x="5891" y="6089"/>
                  <a:pt x="5862" y="6089"/>
                </a:cubicBezTo>
                <a:close/>
                <a:moveTo>
                  <a:pt x="23813" y="6111"/>
                </a:moveTo>
                <a:cubicBezTo>
                  <a:pt x="23795" y="6111"/>
                  <a:pt x="23778" y="6123"/>
                  <a:pt x="23778" y="6145"/>
                </a:cubicBezTo>
                <a:lnTo>
                  <a:pt x="23778" y="6161"/>
                </a:lnTo>
                <a:cubicBezTo>
                  <a:pt x="23778" y="6184"/>
                  <a:pt x="23795" y="6195"/>
                  <a:pt x="23813" y="6195"/>
                </a:cubicBezTo>
                <a:cubicBezTo>
                  <a:pt x="23830" y="6195"/>
                  <a:pt x="23848" y="6184"/>
                  <a:pt x="23848" y="6161"/>
                </a:cubicBezTo>
                <a:lnTo>
                  <a:pt x="23848" y="6145"/>
                </a:lnTo>
                <a:cubicBezTo>
                  <a:pt x="23848" y="6123"/>
                  <a:pt x="23830" y="6111"/>
                  <a:pt x="23813" y="6111"/>
                </a:cubicBezTo>
                <a:close/>
                <a:moveTo>
                  <a:pt x="9799" y="6149"/>
                </a:moveTo>
                <a:cubicBezTo>
                  <a:pt x="9785" y="6149"/>
                  <a:pt x="9773" y="6167"/>
                  <a:pt x="9785" y="6179"/>
                </a:cubicBezTo>
                <a:lnTo>
                  <a:pt x="9801" y="6194"/>
                </a:lnTo>
                <a:cubicBezTo>
                  <a:pt x="9804" y="6198"/>
                  <a:pt x="9808" y="6199"/>
                  <a:pt x="9812" y="6199"/>
                </a:cubicBezTo>
                <a:cubicBezTo>
                  <a:pt x="9825" y="6199"/>
                  <a:pt x="9838" y="6182"/>
                  <a:pt x="9826" y="6169"/>
                </a:cubicBezTo>
                <a:lnTo>
                  <a:pt x="9810" y="6154"/>
                </a:lnTo>
                <a:cubicBezTo>
                  <a:pt x="9806" y="6150"/>
                  <a:pt x="9802" y="6149"/>
                  <a:pt x="9799" y="6149"/>
                </a:cubicBezTo>
                <a:close/>
                <a:moveTo>
                  <a:pt x="5290" y="6055"/>
                </a:moveTo>
                <a:cubicBezTo>
                  <a:pt x="5286" y="6055"/>
                  <a:pt x="5281" y="6055"/>
                  <a:pt x="5277" y="6056"/>
                </a:cubicBezTo>
                <a:cubicBezTo>
                  <a:pt x="5251" y="6065"/>
                  <a:pt x="5231" y="6094"/>
                  <a:pt x="5240" y="6122"/>
                </a:cubicBezTo>
                <a:cubicBezTo>
                  <a:pt x="5246" y="6138"/>
                  <a:pt x="5251" y="6153"/>
                  <a:pt x="5254" y="6166"/>
                </a:cubicBezTo>
                <a:cubicBezTo>
                  <a:pt x="5262" y="6189"/>
                  <a:pt x="5282" y="6205"/>
                  <a:pt x="5305" y="6205"/>
                </a:cubicBezTo>
                <a:cubicBezTo>
                  <a:pt x="5310" y="6205"/>
                  <a:pt x="5315" y="6204"/>
                  <a:pt x="5320" y="6203"/>
                </a:cubicBezTo>
                <a:cubicBezTo>
                  <a:pt x="5346" y="6195"/>
                  <a:pt x="5366" y="6165"/>
                  <a:pt x="5357" y="6138"/>
                </a:cubicBezTo>
                <a:cubicBezTo>
                  <a:pt x="5351" y="6122"/>
                  <a:pt x="5346" y="6107"/>
                  <a:pt x="5342" y="6093"/>
                </a:cubicBezTo>
                <a:cubicBezTo>
                  <a:pt x="5334" y="6071"/>
                  <a:pt x="5313" y="6055"/>
                  <a:pt x="5290" y="6055"/>
                </a:cubicBezTo>
                <a:close/>
                <a:moveTo>
                  <a:pt x="16592" y="6074"/>
                </a:moveTo>
                <a:cubicBezTo>
                  <a:pt x="16571" y="6074"/>
                  <a:pt x="16549" y="6092"/>
                  <a:pt x="16554" y="6118"/>
                </a:cubicBezTo>
                <a:cubicBezTo>
                  <a:pt x="16560" y="6143"/>
                  <a:pt x="16565" y="6168"/>
                  <a:pt x="16568" y="6192"/>
                </a:cubicBezTo>
                <a:cubicBezTo>
                  <a:pt x="16571" y="6210"/>
                  <a:pt x="16584" y="6218"/>
                  <a:pt x="16598" y="6218"/>
                </a:cubicBezTo>
                <a:cubicBezTo>
                  <a:pt x="16619" y="6218"/>
                  <a:pt x="16641" y="6201"/>
                  <a:pt x="16636" y="6175"/>
                </a:cubicBezTo>
                <a:cubicBezTo>
                  <a:pt x="16631" y="6149"/>
                  <a:pt x="16626" y="6124"/>
                  <a:pt x="16622" y="6100"/>
                </a:cubicBezTo>
                <a:cubicBezTo>
                  <a:pt x="16619" y="6082"/>
                  <a:pt x="16605" y="6074"/>
                  <a:pt x="16592" y="6074"/>
                </a:cubicBezTo>
                <a:close/>
                <a:moveTo>
                  <a:pt x="1777" y="6152"/>
                </a:moveTo>
                <a:cubicBezTo>
                  <a:pt x="1774" y="6152"/>
                  <a:pt x="1771" y="6152"/>
                  <a:pt x="1769" y="6153"/>
                </a:cubicBezTo>
                <a:cubicBezTo>
                  <a:pt x="1743" y="6158"/>
                  <a:pt x="1718" y="6164"/>
                  <a:pt x="1694" y="6169"/>
                </a:cubicBezTo>
                <a:cubicBezTo>
                  <a:pt x="1652" y="6179"/>
                  <a:pt x="1666" y="6238"/>
                  <a:pt x="1703" y="6238"/>
                </a:cubicBezTo>
                <a:cubicBezTo>
                  <a:pt x="1706" y="6238"/>
                  <a:pt x="1709" y="6238"/>
                  <a:pt x="1712" y="6237"/>
                </a:cubicBezTo>
                <a:cubicBezTo>
                  <a:pt x="1737" y="6232"/>
                  <a:pt x="1762" y="6226"/>
                  <a:pt x="1786" y="6221"/>
                </a:cubicBezTo>
                <a:cubicBezTo>
                  <a:pt x="1830" y="6212"/>
                  <a:pt x="1815" y="6152"/>
                  <a:pt x="1777" y="6152"/>
                </a:cubicBezTo>
                <a:close/>
                <a:moveTo>
                  <a:pt x="4092" y="6196"/>
                </a:moveTo>
                <a:cubicBezTo>
                  <a:pt x="4088" y="6196"/>
                  <a:pt x="4084" y="6197"/>
                  <a:pt x="4081" y="6201"/>
                </a:cubicBezTo>
                <a:lnTo>
                  <a:pt x="4065" y="6216"/>
                </a:lnTo>
                <a:cubicBezTo>
                  <a:pt x="4052" y="6229"/>
                  <a:pt x="4064" y="6247"/>
                  <a:pt x="4078" y="6247"/>
                </a:cubicBezTo>
                <a:cubicBezTo>
                  <a:pt x="4082" y="6247"/>
                  <a:pt x="4086" y="6245"/>
                  <a:pt x="4090" y="6242"/>
                </a:cubicBezTo>
                <a:lnTo>
                  <a:pt x="4106" y="6226"/>
                </a:lnTo>
                <a:cubicBezTo>
                  <a:pt x="4119" y="6214"/>
                  <a:pt x="4106" y="6196"/>
                  <a:pt x="4092" y="6196"/>
                </a:cubicBezTo>
                <a:close/>
                <a:moveTo>
                  <a:pt x="6606" y="6176"/>
                </a:moveTo>
                <a:cubicBezTo>
                  <a:pt x="6589" y="6176"/>
                  <a:pt x="6571" y="6187"/>
                  <a:pt x="6571" y="6210"/>
                </a:cubicBezTo>
                <a:lnTo>
                  <a:pt x="6571" y="6239"/>
                </a:lnTo>
                <a:cubicBezTo>
                  <a:pt x="6571" y="6263"/>
                  <a:pt x="6588" y="6274"/>
                  <a:pt x="6606" y="6274"/>
                </a:cubicBezTo>
                <a:cubicBezTo>
                  <a:pt x="6623" y="6274"/>
                  <a:pt x="6641" y="6263"/>
                  <a:pt x="6641" y="6239"/>
                </a:cubicBezTo>
                <a:lnTo>
                  <a:pt x="6641" y="6210"/>
                </a:lnTo>
                <a:cubicBezTo>
                  <a:pt x="6642" y="6187"/>
                  <a:pt x="6624" y="6176"/>
                  <a:pt x="6606" y="6176"/>
                </a:cubicBezTo>
                <a:close/>
                <a:moveTo>
                  <a:pt x="23467" y="6200"/>
                </a:moveTo>
                <a:cubicBezTo>
                  <a:pt x="23450" y="6200"/>
                  <a:pt x="23432" y="6212"/>
                  <a:pt x="23432" y="6234"/>
                </a:cubicBezTo>
                <a:lnTo>
                  <a:pt x="23432" y="6250"/>
                </a:lnTo>
                <a:cubicBezTo>
                  <a:pt x="23432" y="6273"/>
                  <a:pt x="23449" y="6285"/>
                  <a:pt x="23467" y="6285"/>
                </a:cubicBezTo>
                <a:cubicBezTo>
                  <a:pt x="23485" y="6285"/>
                  <a:pt x="23502" y="6273"/>
                  <a:pt x="23502" y="6250"/>
                </a:cubicBezTo>
                <a:lnTo>
                  <a:pt x="23502" y="6234"/>
                </a:lnTo>
                <a:cubicBezTo>
                  <a:pt x="23503" y="6212"/>
                  <a:pt x="23485" y="6200"/>
                  <a:pt x="23467" y="6200"/>
                </a:cubicBezTo>
                <a:close/>
                <a:moveTo>
                  <a:pt x="20657" y="6219"/>
                </a:moveTo>
                <a:cubicBezTo>
                  <a:pt x="20649" y="6219"/>
                  <a:pt x="20641" y="6222"/>
                  <a:pt x="20634" y="6229"/>
                </a:cubicBezTo>
                <a:lnTo>
                  <a:pt x="20619" y="6245"/>
                </a:lnTo>
                <a:cubicBezTo>
                  <a:pt x="20593" y="6269"/>
                  <a:pt x="20617" y="6305"/>
                  <a:pt x="20645" y="6305"/>
                </a:cubicBezTo>
                <a:cubicBezTo>
                  <a:pt x="20653" y="6305"/>
                  <a:pt x="20661" y="6302"/>
                  <a:pt x="20668" y="6295"/>
                </a:cubicBezTo>
                <a:lnTo>
                  <a:pt x="20684" y="6279"/>
                </a:lnTo>
                <a:cubicBezTo>
                  <a:pt x="20709" y="6254"/>
                  <a:pt x="20685" y="6219"/>
                  <a:pt x="20657" y="6219"/>
                </a:cubicBezTo>
                <a:close/>
                <a:moveTo>
                  <a:pt x="12109" y="6243"/>
                </a:moveTo>
                <a:cubicBezTo>
                  <a:pt x="12065" y="6243"/>
                  <a:pt x="12066" y="6312"/>
                  <a:pt x="12110" y="6313"/>
                </a:cubicBezTo>
                <a:cubicBezTo>
                  <a:pt x="12157" y="6313"/>
                  <a:pt x="12157" y="6243"/>
                  <a:pt x="12110" y="6243"/>
                </a:cubicBezTo>
                <a:cubicBezTo>
                  <a:pt x="12110" y="6243"/>
                  <a:pt x="12110" y="6243"/>
                  <a:pt x="12109" y="6243"/>
                </a:cubicBezTo>
                <a:close/>
                <a:moveTo>
                  <a:pt x="4993" y="6208"/>
                </a:moveTo>
                <a:cubicBezTo>
                  <a:pt x="4924" y="6208"/>
                  <a:pt x="4924" y="6315"/>
                  <a:pt x="4994" y="6316"/>
                </a:cubicBezTo>
                <a:lnTo>
                  <a:pt x="5010" y="6316"/>
                </a:lnTo>
                <a:cubicBezTo>
                  <a:pt x="5079" y="6316"/>
                  <a:pt x="5079" y="6208"/>
                  <a:pt x="5010" y="6208"/>
                </a:cubicBezTo>
                <a:lnTo>
                  <a:pt x="4994" y="6208"/>
                </a:lnTo>
                <a:cubicBezTo>
                  <a:pt x="4994" y="6208"/>
                  <a:pt x="4993" y="6208"/>
                  <a:pt x="4993" y="6208"/>
                </a:cubicBezTo>
                <a:close/>
                <a:moveTo>
                  <a:pt x="22917" y="6194"/>
                </a:moveTo>
                <a:cubicBezTo>
                  <a:pt x="22900" y="6194"/>
                  <a:pt x="22883" y="6202"/>
                  <a:pt x="22873" y="6221"/>
                </a:cubicBezTo>
                <a:cubicBezTo>
                  <a:pt x="22861" y="6243"/>
                  <a:pt x="22866" y="6281"/>
                  <a:pt x="22893" y="6292"/>
                </a:cubicBezTo>
                <a:cubicBezTo>
                  <a:pt x="22919" y="6302"/>
                  <a:pt x="22942" y="6315"/>
                  <a:pt x="22967" y="6325"/>
                </a:cubicBezTo>
                <a:cubicBezTo>
                  <a:pt x="22976" y="6329"/>
                  <a:pt x="22985" y="6331"/>
                  <a:pt x="22994" y="6331"/>
                </a:cubicBezTo>
                <a:cubicBezTo>
                  <a:pt x="23012" y="6331"/>
                  <a:pt x="23029" y="6323"/>
                  <a:pt x="23039" y="6305"/>
                </a:cubicBezTo>
                <a:cubicBezTo>
                  <a:pt x="23051" y="6283"/>
                  <a:pt x="23046" y="6245"/>
                  <a:pt x="23019" y="6233"/>
                </a:cubicBezTo>
                <a:cubicBezTo>
                  <a:pt x="22994" y="6223"/>
                  <a:pt x="22971" y="6211"/>
                  <a:pt x="22946" y="6201"/>
                </a:cubicBezTo>
                <a:cubicBezTo>
                  <a:pt x="22937" y="6197"/>
                  <a:pt x="22927" y="6194"/>
                  <a:pt x="22917" y="6194"/>
                </a:cubicBezTo>
                <a:close/>
                <a:moveTo>
                  <a:pt x="19377" y="6244"/>
                </a:moveTo>
                <a:cubicBezTo>
                  <a:pt x="19366" y="6244"/>
                  <a:pt x="19356" y="6250"/>
                  <a:pt x="19349" y="6263"/>
                </a:cubicBezTo>
                <a:cubicBezTo>
                  <a:pt x="19344" y="6273"/>
                  <a:pt x="19339" y="6281"/>
                  <a:pt x="19334" y="6292"/>
                </a:cubicBezTo>
                <a:cubicBezTo>
                  <a:pt x="19319" y="6320"/>
                  <a:pt x="19344" y="6346"/>
                  <a:pt x="19368" y="6346"/>
                </a:cubicBezTo>
                <a:cubicBezTo>
                  <a:pt x="19378" y="6346"/>
                  <a:pt x="19389" y="6341"/>
                  <a:pt x="19395" y="6327"/>
                </a:cubicBezTo>
                <a:cubicBezTo>
                  <a:pt x="19401" y="6317"/>
                  <a:pt x="19406" y="6308"/>
                  <a:pt x="19411" y="6297"/>
                </a:cubicBezTo>
                <a:cubicBezTo>
                  <a:pt x="19425" y="6270"/>
                  <a:pt x="19401" y="6244"/>
                  <a:pt x="19377" y="6244"/>
                </a:cubicBezTo>
                <a:close/>
                <a:moveTo>
                  <a:pt x="1072" y="6323"/>
                </a:moveTo>
                <a:cubicBezTo>
                  <a:pt x="1050" y="6323"/>
                  <a:pt x="1050" y="6359"/>
                  <a:pt x="1072" y="6359"/>
                </a:cubicBezTo>
                <a:lnTo>
                  <a:pt x="1116" y="6359"/>
                </a:lnTo>
                <a:cubicBezTo>
                  <a:pt x="1140" y="6359"/>
                  <a:pt x="1140" y="6323"/>
                  <a:pt x="1116" y="6323"/>
                </a:cubicBezTo>
                <a:close/>
                <a:moveTo>
                  <a:pt x="11856" y="6317"/>
                </a:moveTo>
                <a:cubicBezTo>
                  <a:pt x="11810" y="6317"/>
                  <a:pt x="11810" y="6388"/>
                  <a:pt x="11856" y="6388"/>
                </a:cubicBezTo>
                <a:lnTo>
                  <a:pt x="11871" y="6388"/>
                </a:lnTo>
                <a:cubicBezTo>
                  <a:pt x="11916" y="6388"/>
                  <a:pt x="11917" y="6317"/>
                  <a:pt x="11871" y="6317"/>
                </a:cubicBezTo>
                <a:close/>
                <a:moveTo>
                  <a:pt x="11267" y="6343"/>
                </a:moveTo>
                <a:cubicBezTo>
                  <a:pt x="11261" y="6343"/>
                  <a:pt x="11256" y="6345"/>
                  <a:pt x="11250" y="6347"/>
                </a:cubicBezTo>
                <a:cubicBezTo>
                  <a:pt x="11240" y="6353"/>
                  <a:pt x="11231" y="6358"/>
                  <a:pt x="11220" y="6363"/>
                </a:cubicBezTo>
                <a:cubicBezTo>
                  <a:pt x="11186" y="6381"/>
                  <a:pt x="11206" y="6429"/>
                  <a:pt x="11239" y="6429"/>
                </a:cubicBezTo>
                <a:cubicBezTo>
                  <a:pt x="11244" y="6429"/>
                  <a:pt x="11250" y="6428"/>
                  <a:pt x="11256" y="6425"/>
                </a:cubicBezTo>
                <a:cubicBezTo>
                  <a:pt x="11266" y="6420"/>
                  <a:pt x="11276" y="6414"/>
                  <a:pt x="11286" y="6409"/>
                </a:cubicBezTo>
                <a:cubicBezTo>
                  <a:pt x="11322" y="6392"/>
                  <a:pt x="11300" y="6343"/>
                  <a:pt x="11267" y="6343"/>
                </a:cubicBezTo>
                <a:close/>
                <a:moveTo>
                  <a:pt x="16391" y="6342"/>
                </a:moveTo>
                <a:cubicBezTo>
                  <a:pt x="16368" y="6342"/>
                  <a:pt x="16343" y="6368"/>
                  <a:pt x="16357" y="6396"/>
                </a:cubicBezTo>
                <a:cubicBezTo>
                  <a:pt x="16363" y="6406"/>
                  <a:pt x="16368" y="6415"/>
                  <a:pt x="16373" y="6426"/>
                </a:cubicBezTo>
                <a:cubicBezTo>
                  <a:pt x="16380" y="6439"/>
                  <a:pt x="16391" y="6445"/>
                  <a:pt x="16402" y="6445"/>
                </a:cubicBezTo>
                <a:cubicBezTo>
                  <a:pt x="16425" y="6445"/>
                  <a:pt x="16449" y="6419"/>
                  <a:pt x="16435" y="6390"/>
                </a:cubicBezTo>
                <a:cubicBezTo>
                  <a:pt x="16430" y="6380"/>
                  <a:pt x="16424" y="6370"/>
                  <a:pt x="16419" y="6360"/>
                </a:cubicBezTo>
                <a:cubicBezTo>
                  <a:pt x="16413" y="6347"/>
                  <a:pt x="16402" y="6342"/>
                  <a:pt x="16391" y="6342"/>
                </a:cubicBezTo>
                <a:close/>
                <a:moveTo>
                  <a:pt x="6524" y="6381"/>
                </a:moveTo>
                <a:cubicBezTo>
                  <a:pt x="6478" y="6381"/>
                  <a:pt x="6478" y="6452"/>
                  <a:pt x="6524" y="6452"/>
                </a:cubicBezTo>
                <a:cubicBezTo>
                  <a:pt x="6524" y="6452"/>
                  <a:pt x="6524" y="6452"/>
                  <a:pt x="6525" y="6452"/>
                </a:cubicBezTo>
                <a:cubicBezTo>
                  <a:pt x="6569" y="6452"/>
                  <a:pt x="6568" y="6383"/>
                  <a:pt x="6524" y="6381"/>
                </a:cubicBezTo>
                <a:close/>
                <a:moveTo>
                  <a:pt x="23976" y="6380"/>
                </a:moveTo>
                <a:cubicBezTo>
                  <a:pt x="23968" y="6380"/>
                  <a:pt x="23960" y="6383"/>
                  <a:pt x="23953" y="6390"/>
                </a:cubicBezTo>
                <a:lnTo>
                  <a:pt x="23937" y="6406"/>
                </a:lnTo>
                <a:cubicBezTo>
                  <a:pt x="23912" y="6431"/>
                  <a:pt x="23937" y="6467"/>
                  <a:pt x="23964" y="6467"/>
                </a:cubicBezTo>
                <a:cubicBezTo>
                  <a:pt x="23972" y="6467"/>
                  <a:pt x="23980" y="6464"/>
                  <a:pt x="23987" y="6456"/>
                </a:cubicBezTo>
                <a:lnTo>
                  <a:pt x="24003" y="6441"/>
                </a:lnTo>
                <a:cubicBezTo>
                  <a:pt x="24028" y="6416"/>
                  <a:pt x="24003" y="6380"/>
                  <a:pt x="23976" y="6380"/>
                </a:cubicBezTo>
                <a:close/>
                <a:moveTo>
                  <a:pt x="15973" y="6391"/>
                </a:moveTo>
                <a:cubicBezTo>
                  <a:pt x="15960" y="6391"/>
                  <a:pt x="15947" y="6409"/>
                  <a:pt x="15959" y="6421"/>
                </a:cubicBezTo>
                <a:lnTo>
                  <a:pt x="16004" y="6465"/>
                </a:lnTo>
                <a:cubicBezTo>
                  <a:pt x="16008" y="6468"/>
                  <a:pt x="16011" y="6470"/>
                  <a:pt x="16015" y="6470"/>
                </a:cubicBezTo>
                <a:cubicBezTo>
                  <a:pt x="16028" y="6470"/>
                  <a:pt x="16041" y="6453"/>
                  <a:pt x="16028" y="6441"/>
                </a:cubicBezTo>
                <a:lnTo>
                  <a:pt x="15984" y="6396"/>
                </a:lnTo>
                <a:cubicBezTo>
                  <a:pt x="15981" y="6392"/>
                  <a:pt x="15977" y="6391"/>
                  <a:pt x="15973" y="6391"/>
                </a:cubicBezTo>
                <a:close/>
                <a:moveTo>
                  <a:pt x="3100" y="6448"/>
                </a:moveTo>
                <a:cubicBezTo>
                  <a:pt x="3096" y="6448"/>
                  <a:pt x="3092" y="6450"/>
                  <a:pt x="3089" y="6453"/>
                </a:cubicBezTo>
                <a:lnTo>
                  <a:pt x="3073" y="6469"/>
                </a:lnTo>
                <a:cubicBezTo>
                  <a:pt x="3060" y="6481"/>
                  <a:pt x="3073" y="6499"/>
                  <a:pt x="3087" y="6499"/>
                </a:cubicBezTo>
                <a:cubicBezTo>
                  <a:pt x="3090" y="6499"/>
                  <a:pt x="3095" y="6498"/>
                  <a:pt x="3098" y="6494"/>
                </a:cubicBezTo>
                <a:lnTo>
                  <a:pt x="3114" y="6478"/>
                </a:lnTo>
                <a:cubicBezTo>
                  <a:pt x="3126" y="6466"/>
                  <a:pt x="3113" y="6448"/>
                  <a:pt x="3100" y="6448"/>
                </a:cubicBezTo>
                <a:close/>
                <a:moveTo>
                  <a:pt x="14757" y="6456"/>
                </a:moveTo>
                <a:cubicBezTo>
                  <a:pt x="14740" y="6456"/>
                  <a:pt x="14722" y="6467"/>
                  <a:pt x="14722" y="6490"/>
                </a:cubicBezTo>
                <a:lnTo>
                  <a:pt x="14722" y="6506"/>
                </a:lnTo>
                <a:cubicBezTo>
                  <a:pt x="14722" y="6529"/>
                  <a:pt x="14740" y="6540"/>
                  <a:pt x="14757" y="6540"/>
                </a:cubicBezTo>
                <a:cubicBezTo>
                  <a:pt x="14775" y="6540"/>
                  <a:pt x="14792" y="6529"/>
                  <a:pt x="14792" y="6506"/>
                </a:cubicBezTo>
                <a:lnTo>
                  <a:pt x="14792" y="6490"/>
                </a:lnTo>
                <a:cubicBezTo>
                  <a:pt x="14793" y="6468"/>
                  <a:pt x="14775" y="6456"/>
                  <a:pt x="14757" y="6456"/>
                </a:cubicBezTo>
                <a:close/>
                <a:moveTo>
                  <a:pt x="6791" y="6484"/>
                </a:moveTo>
                <a:cubicBezTo>
                  <a:pt x="6746" y="6484"/>
                  <a:pt x="6746" y="6554"/>
                  <a:pt x="6792" y="6554"/>
                </a:cubicBezTo>
                <a:cubicBezTo>
                  <a:pt x="6838" y="6554"/>
                  <a:pt x="6838" y="6484"/>
                  <a:pt x="6792" y="6484"/>
                </a:cubicBezTo>
                <a:cubicBezTo>
                  <a:pt x="6792" y="6484"/>
                  <a:pt x="6791" y="6484"/>
                  <a:pt x="6791" y="6484"/>
                </a:cubicBezTo>
                <a:close/>
                <a:moveTo>
                  <a:pt x="5924" y="6499"/>
                </a:moveTo>
                <a:cubicBezTo>
                  <a:pt x="5879" y="6499"/>
                  <a:pt x="5879" y="6569"/>
                  <a:pt x="5924" y="6569"/>
                </a:cubicBezTo>
                <a:lnTo>
                  <a:pt x="5940" y="6569"/>
                </a:lnTo>
                <a:cubicBezTo>
                  <a:pt x="5986" y="6569"/>
                  <a:pt x="5986" y="6499"/>
                  <a:pt x="5940" y="6499"/>
                </a:cubicBezTo>
                <a:close/>
                <a:moveTo>
                  <a:pt x="6539" y="6455"/>
                </a:moveTo>
                <a:cubicBezTo>
                  <a:pt x="6516" y="6455"/>
                  <a:pt x="6493" y="6472"/>
                  <a:pt x="6488" y="6494"/>
                </a:cubicBezTo>
                <a:cubicBezTo>
                  <a:pt x="6480" y="6524"/>
                  <a:pt x="6499" y="6552"/>
                  <a:pt x="6525" y="6559"/>
                </a:cubicBezTo>
                <a:cubicBezTo>
                  <a:pt x="6540" y="6564"/>
                  <a:pt x="6554" y="6569"/>
                  <a:pt x="6569" y="6574"/>
                </a:cubicBezTo>
                <a:cubicBezTo>
                  <a:pt x="6574" y="6575"/>
                  <a:pt x="6579" y="6576"/>
                  <a:pt x="6583" y="6576"/>
                </a:cubicBezTo>
                <a:cubicBezTo>
                  <a:pt x="6607" y="6576"/>
                  <a:pt x="6629" y="6559"/>
                  <a:pt x="6635" y="6537"/>
                </a:cubicBezTo>
                <a:cubicBezTo>
                  <a:pt x="6642" y="6509"/>
                  <a:pt x="6625" y="6479"/>
                  <a:pt x="6598" y="6472"/>
                </a:cubicBezTo>
                <a:cubicBezTo>
                  <a:pt x="6582" y="6467"/>
                  <a:pt x="6568" y="6462"/>
                  <a:pt x="6553" y="6457"/>
                </a:cubicBezTo>
                <a:cubicBezTo>
                  <a:pt x="6548" y="6456"/>
                  <a:pt x="6543" y="6455"/>
                  <a:pt x="6539" y="6455"/>
                </a:cubicBezTo>
                <a:close/>
                <a:moveTo>
                  <a:pt x="20147" y="6504"/>
                </a:moveTo>
                <a:cubicBezTo>
                  <a:pt x="20130" y="6504"/>
                  <a:pt x="20112" y="6516"/>
                  <a:pt x="20112" y="6538"/>
                </a:cubicBezTo>
                <a:lnTo>
                  <a:pt x="20112" y="6554"/>
                </a:lnTo>
                <a:cubicBezTo>
                  <a:pt x="20111" y="6576"/>
                  <a:pt x="20129" y="6588"/>
                  <a:pt x="20147" y="6588"/>
                </a:cubicBezTo>
                <a:cubicBezTo>
                  <a:pt x="20165" y="6588"/>
                  <a:pt x="20182" y="6577"/>
                  <a:pt x="20182" y="6554"/>
                </a:cubicBezTo>
                <a:lnTo>
                  <a:pt x="20182" y="6538"/>
                </a:lnTo>
                <a:cubicBezTo>
                  <a:pt x="20182" y="6516"/>
                  <a:pt x="20165" y="6504"/>
                  <a:pt x="20147" y="6504"/>
                </a:cubicBezTo>
                <a:close/>
                <a:moveTo>
                  <a:pt x="19831" y="6505"/>
                </a:moveTo>
                <a:cubicBezTo>
                  <a:pt x="19826" y="6505"/>
                  <a:pt x="19820" y="6506"/>
                  <a:pt x="19815" y="6509"/>
                </a:cubicBezTo>
                <a:cubicBezTo>
                  <a:pt x="19804" y="6513"/>
                  <a:pt x="19795" y="6519"/>
                  <a:pt x="19784" y="6524"/>
                </a:cubicBezTo>
                <a:cubicBezTo>
                  <a:pt x="19750" y="6542"/>
                  <a:pt x="19770" y="6590"/>
                  <a:pt x="19803" y="6590"/>
                </a:cubicBezTo>
                <a:cubicBezTo>
                  <a:pt x="19808" y="6590"/>
                  <a:pt x="19814" y="6588"/>
                  <a:pt x="19820" y="6585"/>
                </a:cubicBezTo>
                <a:cubicBezTo>
                  <a:pt x="19830" y="6580"/>
                  <a:pt x="19840" y="6575"/>
                  <a:pt x="19850" y="6569"/>
                </a:cubicBezTo>
                <a:cubicBezTo>
                  <a:pt x="19885" y="6551"/>
                  <a:pt x="19864" y="6505"/>
                  <a:pt x="19831" y="6505"/>
                </a:cubicBezTo>
                <a:close/>
                <a:moveTo>
                  <a:pt x="20807" y="6491"/>
                </a:moveTo>
                <a:cubicBezTo>
                  <a:pt x="20790" y="6491"/>
                  <a:pt x="20772" y="6502"/>
                  <a:pt x="20772" y="6525"/>
                </a:cubicBezTo>
                <a:lnTo>
                  <a:pt x="20772" y="6556"/>
                </a:lnTo>
                <a:cubicBezTo>
                  <a:pt x="20772" y="6578"/>
                  <a:pt x="20790" y="6590"/>
                  <a:pt x="20807" y="6590"/>
                </a:cubicBezTo>
                <a:cubicBezTo>
                  <a:pt x="20825" y="6590"/>
                  <a:pt x="20842" y="6578"/>
                  <a:pt x="20842" y="6556"/>
                </a:cubicBezTo>
                <a:lnTo>
                  <a:pt x="20842" y="6525"/>
                </a:lnTo>
                <a:cubicBezTo>
                  <a:pt x="20842" y="6502"/>
                  <a:pt x="20825" y="6491"/>
                  <a:pt x="20807" y="6491"/>
                </a:cubicBezTo>
                <a:close/>
                <a:moveTo>
                  <a:pt x="3505" y="6540"/>
                </a:moveTo>
                <a:cubicBezTo>
                  <a:pt x="3492" y="6540"/>
                  <a:pt x="3480" y="6557"/>
                  <a:pt x="3492" y="6569"/>
                </a:cubicBezTo>
                <a:cubicBezTo>
                  <a:pt x="3498" y="6577"/>
                  <a:pt x="3503" y="6580"/>
                  <a:pt x="3508" y="6585"/>
                </a:cubicBezTo>
                <a:cubicBezTo>
                  <a:pt x="3511" y="6589"/>
                  <a:pt x="3515" y="6590"/>
                  <a:pt x="3519" y="6590"/>
                </a:cubicBezTo>
                <a:cubicBezTo>
                  <a:pt x="3533" y="6590"/>
                  <a:pt x="3545" y="6573"/>
                  <a:pt x="3533" y="6561"/>
                </a:cubicBezTo>
                <a:lnTo>
                  <a:pt x="3517" y="6545"/>
                </a:lnTo>
                <a:cubicBezTo>
                  <a:pt x="3513" y="6542"/>
                  <a:pt x="3509" y="6540"/>
                  <a:pt x="3505" y="6540"/>
                </a:cubicBezTo>
                <a:close/>
                <a:moveTo>
                  <a:pt x="18479" y="6512"/>
                </a:moveTo>
                <a:cubicBezTo>
                  <a:pt x="18473" y="6512"/>
                  <a:pt x="18467" y="6513"/>
                  <a:pt x="18461" y="6517"/>
                </a:cubicBezTo>
                <a:cubicBezTo>
                  <a:pt x="18445" y="6528"/>
                  <a:pt x="18431" y="6537"/>
                  <a:pt x="18416" y="6547"/>
                </a:cubicBezTo>
                <a:cubicBezTo>
                  <a:pt x="18385" y="6569"/>
                  <a:pt x="18404" y="6616"/>
                  <a:pt x="18433" y="6616"/>
                </a:cubicBezTo>
                <a:cubicBezTo>
                  <a:pt x="18439" y="6616"/>
                  <a:pt x="18445" y="6614"/>
                  <a:pt x="18452" y="6609"/>
                </a:cubicBezTo>
                <a:cubicBezTo>
                  <a:pt x="18467" y="6599"/>
                  <a:pt x="18482" y="6589"/>
                  <a:pt x="18496" y="6579"/>
                </a:cubicBezTo>
                <a:cubicBezTo>
                  <a:pt x="18528" y="6558"/>
                  <a:pt x="18508" y="6512"/>
                  <a:pt x="18479" y="6512"/>
                </a:cubicBezTo>
                <a:close/>
                <a:moveTo>
                  <a:pt x="10590" y="6551"/>
                </a:moveTo>
                <a:cubicBezTo>
                  <a:pt x="10588" y="6551"/>
                  <a:pt x="10585" y="6551"/>
                  <a:pt x="10582" y="6552"/>
                </a:cubicBezTo>
                <a:cubicBezTo>
                  <a:pt x="10558" y="6557"/>
                  <a:pt x="10533" y="6563"/>
                  <a:pt x="10508" y="6568"/>
                </a:cubicBezTo>
                <a:cubicBezTo>
                  <a:pt x="10467" y="6578"/>
                  <a:pt x="10479" y="6638"/>
                  <a:pt x="10517" y="6638"/>
                </a:cubicBezTo>
                <a:cubicBezTo>
                  <a:pt x="10520" y="6638"/>
                  <a:pt x="10523" y="6637"/>
                  <a:pt x="10527" y="6637"/>
                </a:cubicBezTo>
                <a:cubicBezTo>
                  <a:pt x="10552" y="6631"/>
                  <a:pt x="10576" y="6625"/>
                  <a:pt x="10601" y="6620"/>
                </a:cubicBezTo>
                <a:cubicBezTo>
                  <a:pt x="10644" y="6611"/>
                  <a:pt x="10629" y="6551"/>
                  <a:pt x="10590" y="6551"/>
                </a:cubicBezTo>
                <a:close/>
                <a:moveTo>
                  <a:pt x="6311" y="6553"/>
                </a:moveTo>
                <a:cubicBezTo>
                  <a:pt x="6242" y="6553"/>
                  <a:pt x="6242" y="6661"/>
                  <a:pt x="6311" y="6661"/>
                </a:cubicBezTo>
                <a:cubicBezTo>
                  <a:pt x="6380" y="6661"/>
                  <a:pt x="6380" y="6553"/>
                  <a:pt x="6311" y="6553"/>
                </a:cubicBezTo>
                <a:close/>
                <a:moveTo>
                  <a:pt x="12161" y="6612"/>
                </a:moveTo>
                <a:cubicBezTo>
                  <a:pt x="12157" y="6612"/>
                  <a:pt x="12153" y="6613"/>
                  <a:pt x="12149" y="6617"/>
                </a:cubicBezTo>
                <a:lnTo>
                  <a:pt x="12134" y="6632"/>
                </a:lnTo>
                <a:cubicBezTo>
                  <a:pt x="12121" y="6644"/>
                  <a:pt x="12132" y="6663"/>
                  <a:pt x="12146" y="6663"/>
                </a:cubicBezTo>
                <a:cubicBezTo>
                  <a:pt x="12150" y="6663"/>
                  <a:pt x="12154" y="6661"/>
                  <a:pt x="12158" y="6657"/>
                </a:cubicBezTo>
                <a:lnTo>
                  <a:pt x="12173" y="6642"/>
                </a:lnTo>
                <a:cubicBezTo>
                  <a:pt x="12187" y="6630"/>
                  <a:pt x="12174" y="6612"/>
                  <a:pt x="12161" y="6612"/>
                </a:cubicBezTo>
                <a:close/>
                <a:moveTo>
                  <a:pt x="7982" y="6547"/>
                </a:moveTo>
                <a:cubicBezTo>
                  <a:pt x="7970" y="6547"/>
                  <a:pt x="7957" y="6551"/>
                  <a:pt x="7946" y="6562"/>
                </a:cubicBezTo>
                <a:lnTo>
                  <a:pt x="7931" y="6578"/>
                </a:lnTo>
                <a:cubicBezTo>
                  <a:pt x="7893" y="6615"/>
                  <a:pt x="7928" y="6669"/>
                  <a:pt x="7970" y="6669"/>
                </a:cubicBezTo>
                <a:cubicBezTo>
                  <a:pt x="7982" y="6669"/>
                  <a:pt x="7995" y="6664"/>
                  <a:pt x="8006" y="6653"/>
                </a:cubicBezTo>
                <a:lnTo>
                  <a:pt x="8022" y="6638"/>
                </a:lnTo>
                <a:cubicBezTo>
                  <a:pt x="8059" y="6600"/>
                  <a:pt x="8023" y="6547"/>
                  <a:pt x="7982" y="6547"/>
                </a:cubicBezTo>
                <a:close/>
                <a:moveTo>
                  <a:pt x="7246" y="6608"/>
                </a:moveTo>
                <a:cubicBezTo>
                  <a:pt x="7238" y="6608"/>
                  <a:pt x="7230" y="6611"/>
                  <a:pt x="7222" y="6619"/>
                </a:cubicBezTo>
                <a:lnTo>
                  <a:pt x="7207" y="6634"/>
                </a:lnTo>
                <a:cubicBezTo>
                  <a:pt x="7182" y="6659"/>
                  <a:pt x="7205" y="6694"/>
                  <a:pt x="7233" y="6694"/>
                </a:cubicBezTo>
                <a:cubicBezTo>
                  <a:pt x="7241" y="6694"/>
                  <a:pt x="7249" y="6691"/>
                  <a:pt x="7257" y="6684"/>
                </a:cubicBezTo>
                <a:lnTo>
                  <a:pt x="7273" y="6668"/>
                </a:lnTo>
                <a:cubicBezTo>
                  <a:pt x="7298" y="6643"/>
                  <a:pt x="7273" y="6608"/>
                  <a:pt x="7246" y="6608"/>
                </a:cubicBezTo>
                <a:close/>
                <a:moveTo>
                  <a:pt x="4137" y="6566"/>
                </a:moveTo>
                <a:cubicBezTo>
                  <a:pt x="4132" y="6566"/>
                  <a:pt x="4127" y="6567"/>
                  <a:pt x="4123" y="6568"/>
                </a:cubicBezTo>
                <a:cubicBezTo>
                  <a:pt x="4098" y="6579"/>
                  <a:pt x="4073" y="6588"/>
                  <a:pt x="4048" y="6599"/>
                </a:cubicBezTo>
                <a:cubicBezTo>
                  <a:pt x="4022" y="6609"/>
                  <a:pt x="4002" y="6634"/>
                  <a:pt x="4012" y="6664"/>
                </a:cubicBezTo>
                <a:cubicBezTo>
                  <a:pt x="4017" y="6684"/>
                  <a:pt x="4038" y="6704"/>
                  <a:pt x="4061" y="6704"/>
                </a:cubicBezTo>
                <a:cubicBezTo>
                  <a:pt x="4067" y="6704"/>
                  <a:pt x="4072" y="6703"/>
                  <a:pt x="4078" y="6700"/>
                </a:cubicBezTo>
                <a:cubicBezTo>
                  <a:pt x="4102" y="6690"/>
                  <a:pt x="4127" y="6682"/>
                  <a:pt x="4152" y="6671"/>
                </a:cubicBezTo>
                <a:cubicBezTo>
                  <a:pt x="4178" y="6661"/>
                  <a:pt x="4198" y="6635"/>
                  <a:pt x="4189" y="6605"/>
                </a:cubicBezTo>
                <a:cubicBezTo>
                  <a:pt x="4182" y="6584"/>
                  <a:pt x="4159" y="6566"/>
                  <a:pt x="4137" y="6566"/>
                </a:cubicBezTo>
                <a:close/>
                <a:moveTo>
                  <a:pt x="19110" y="6651"/>
                </a:moveTo>
                <a:cubicBezTo>
                  <a:pt x="19064" y="6651"/>
                  <a:pt x="19065" y="6721"/>
                  <a:pt x="19111" y="6721"/>
                </a:cubicBezTo>
                <a:lnTo>
                  <a:pt x="19140" y="6721"/>
                </a:lnTo>
                <a:cubicBezTo>
                  <a:pt x="19186" y="6721"/>
                  <a:pt x="19186" y="6651"/>
                  <a:pt x="19140" y="6651"/>
                </a:cubicBezTo>
                <a:lnTo>
                  <a:pt x="19111" y="6651"/>
                </a:lnTo>
                <a:cubicBezTo>
                  <a:pt x="19110" y="6651"/>
                  <a:pt x="19110" y="6651"/>
                  <a:pt x="19110" y="6651"/>
                </a:cubicBezTo>
                <a:close/>
                <a:moveTo>
                  <a:pt x="2333" y="6655"/>
                </a:moveTo>
                <a:cubicBezTo>
                  <a:pt x="2287" y="6655"/>
                  <a:pt x="2287" y="6726"/>
                  <a:pt x="2333" y="6726"/>
                </a:cubicBezTo>
                <a:lnTo>
                  <a:pt x="2349" y="6726"/>
                </a:lnTo>
                <a:cubicBezTo>
                  <a:pt x="2393" y="6726"/>
                  <a:pt x="2394" y="6655"/>
                  <a:pt x="2349" y="6655"/>
                </a:cubicBezTo>
                <a:close/>
                <a:moveTo>
                  <a:pt x="15580" y="6656"/>
                </a:moveTo>
                <a:cubicBezTo>
                  <a:pt x="15534" y="6656"/>
                  <a:pt x="15534" y="6727"/>
                  <a:pt x="15580" y="6727"/>
                </a:cubicBezTo>
                <a:cubicBezTo>
                  <a:pt x="15625" y="6727"/>
                  <a:pt x="15625" y="6656"/>
                  <a:pt x="15580" y="6656"/>
                </a:cubicBezTo>
                <a:close/>
                <a:moveTo>
                  <a:pt x="8629" y="6624"/>
                </a:moveTo>
                <a:cubicBezTo>
                  <a:pt x="8559" y="6624"/>
                  <a:pt x="8559" y="6731"/>
                  <a:pt x="8629" y="6731"/>
                </a:cubicBezTo>
                <a:cubicBezTo>
                  <a:pt x="8696" y="6731"/>
                  <a:pt x="8696" y="6625"/>
                  <a:pt x="8629" y="6624"/>
                </a:cubicBezTo>
                <a:close/>
                <a:moveTo>
                  <a:pt x="23466" y="6665"/>
                </a:moveTo>
                <a:cubicBezTo>
                  <a:pt x="23448" y="6665"/>
                  <a:pt x="23430" y="6676"/>
                  <a:pt x="23430" y="6699"/>
                </a:cubicBezTo>
                <a:lnTo>
                  <a:pt x="23430" y="6715"/>
                </a:lnTo>
                <a:cubicBezTo>
                  <a:pt x="23430" y="6738"/>
                  <a:pt x="23448" y="6750"/>
                  <a:pt x="23465" y="6750"/>
                </a:cubicBezTo>
                <a:cubicBezTo>
                  <a:pt x="23483" y="6750"/>
                  <a:pt x="23501" y="6738"/>
                  <a:pt x="23501" y="6715"/>
                </a:cubicBezTo>
                <a:lnTo>
                  <a:pt x="23501" y="6699"/>
                </a:lnTo>
                <a:cubicBezTo>
                  <a:pt x="23502" y="6676"/>
                  <a:pt x="23484" y="6665"/>
                  <a:pt x="23466" y="6665"/>
                </a:cubicBezTo>
                <a:close/>
                <a:moveTo>
                  <a:pt x="24127" y="6653"/>
                </a:moveTo>
                <a:cubicBezTo>
                  <a:pt x="24109" y="6653"/>
                  <a:pt x="24092" y="6664"/>
                  <a:pt x="24092" y="6687"/>
                </a:cubicBezTo>
                <a:lnTo>
                  <a:pt x="24092" y="6716"/>
                </a:lnTo>
                <a:cubicBezTo>
                  <a:pt x="24092" y="6739"/>
                  <a:pt x="24109" y="6751"/>
                  <a:pt x="24127" y="6751"/>
                </a:cubicBezTo>
                <a:cubicBezTo>
                  <a:pt x="24144" y="6751"/>
                  <a:pt x="24162" y="6739"/>
                  <a:pt x="24162" y="6716"/>
                </a:cubicBezTo>
                <a:lnTo>
                  <a:pt x="24162" y="6687"/>
                </a:lnTo>
                <a:cubicBezTo>
                  <a:pt x="24162" y="6664"/>
                  <a:pt x="24144" y="6653"/>
                  <a:pt x="24127" y="6653"/>
                </a:cubicBezTo>
                <a:close/>
                <a:moveTo>
                  <a:pt x="23152" y="6667"/>
                </a:moveTo>
                <a:cubicBezTo>
                  <a:pt x="23147" y="6667"/>
                  <a:pt x="23141" y="6668"/>
                  <a:pt x="23135" y="6671"/>
                </a:cubicBezTo>
                <a:cubicBezTo>
                  <a:pt x="23125" y="6676"/>
                  <a:pt x="23115" y="6682"/>
                  <a:pt x="23105" y="6687"/>
                </a:cubicBezTo>
                <a:cubicBezTo>
                  <a:pt x="23069" y="6705"/>
                  <a:pt x="23090" y="6752"/>
                  <a:pt x="23123" y="6752"/>
                </a:cubicBezTo>
                <a:cubicBezTo>
                  <a:pt x="23129" y="6752"/>
                  <a:pt x="23135" y="6751"/>
                  <a:pt x="23141" y="6748"/>
                </a:cubicBezTo>
                <a:cubicBezTo>
                  <a:pt x="23151" y="6742"/>
                  <a:pt x="23161" y="6737"/>
                  <a:pt x="23171" y="6732"/>
                </a:cubicBezTo>
                <a:cubicBezTo>
                  <a:pt x="23206" y="6714"/>
                  <a:pt x="23184" y="6667"/>
                  <a:pt x="23152" y="6667"/>
                </a:cubicBezTo>
                <a:close/>
                <a:moveTo>
                  <a:pt x="1822" y="6684"/>
                </a:moveTo>
                <a:cubicBezTo>
                  <a:pt x="1778" y="6684"/>
                  <a:pt x="1776" y="6755"/>
                  <a:pt x="1822" y="6755"/>
                </a:cubicBezTo>
                <a:cubicBezTo>
                  <a:pt x="1868" y="6755"/>
                  <a:pt x="1868" y="6684"/>
                  <a:pt x="1822" y="6684"/>
                </a:cubicBezTo>
                <a:close/>
                <a:moveTo>
                  <a:pt x="14228" y="6648"/>
                </a:moveTo>
                <a:cubicBezTo>
                  <a:pt x="14159" y="6650"/>
                  <a:pt x="14159" y="6756"/>
                  <a:pt x="14228" y="6756"/>
                </a:cubicBezTo>
                <a:cubicBezTo>
                  <a:pt x="14298" y="6756"/>
                  <a:pt x="14298" y="6648"/>
                  <a:pt x="14228" y="6648"/>
                </a:cubicBezTo>
                <a:close/>
                <a:moveTo>
                  <a:pt x="8945" y="6655"/>
                </a:moveTo>
                <a:cubicBezTo>
                  <a:pt x="8874" y="6655"/>
                  <a:pt x="8874" y="6762"/>
                  <a:pt x="8945" y="6762"/>
                </a:cubicBezTo>
                <a:lnTo>
                  <a:pt x="8989" y="6762"/>
                </a:lnTo>
                <a:cubicBezTo>
                  <a:pt x="9057" y="6761"/>
                  <a:pt x="9057" y="6655"/>
                  <a:pt x="8989" y="6655"/>
                </a:cubicBezTo>
                <a:close/>
                <a:moveTo>
                  <a:pt x="22177" y="6656"/>
                </a:moveTo>
                <a:cubicBezTo>
                  <a:pt x="22173" y="6656"/>
                  <a:pt x="22168" y="6656"/>
                  <a:pt x="22164" y="6657"/>
                </a:cubicBezTo>
                <a:cubicBezTo>
                  <a:pt x="22152" y="6662"/>
                  <a:pt x="22143" y="6664"/>
                  <a:pt x="22131" y="6667"/>
                </a:cubicBezTo>
                <a:cubicBezTo>
                  <a:pt x="22104" y="6676"/>
                  <a:pt x="22087" y="6704"/>
                  <a:pt x="22092" y="6732"/>
                </a:cubicBezTo>
                <a:cubicBezTo>
                  <a:pt x="22097" y="6756"/>
                  <a:pt x="22120" y="6773"/>
                  <a:pt x="22144" y="6773"/>
                </a:cubicBezTo>
                <a:cubicBezTo>
                  <a:pt x="22149" y="6773"/>
                  <a:pt x="22153" y="6773"/>
                  <a:pt x="22157" y="6772"/>
                </a:cubicBezTo>
                <a:cubicBezTo>
                  <a:pt x="22170" y="6767"/>
                  <a:pt x="22178" y="6765"/>
                  <a:pt x="22190" y="6762"/>
                </a:cubicBezTo>
                <a:cubicBezTo>
                  <a:pt x="22218" y="6753"/>
                  <a:pt x="22238" y="6729"/>
                  <a:pt x="22229" y="6697"/>
                </a:cubicBezTo>
                <a:cubicBezTo>
                  <a:pt x="22224" y="6673"/>
                  <a:pt x="22201" y="6656"/>
                  <a:pt x="22177" y="6656"/>
                </a:cubicBezTo>
                <a:close/>
                <a:moveTo>
                  <a:pt x="3761" y="6735"/>
                </a:moveTo>
                <a:cubicBezTo>
                  <a:pt x="3745" y="6735"/>
                  <a:pt x="3735" y="6759"/>
                  <a:pt x="3753" y="6767"/>
                </a:cubicBezTo>
                <a:cubicBezTo>
                  <a:pt x="3763" y="6773"/>
                  <a:pt x="3772" y="6778"/>
                  <a:pt x="3782" y="6783"/>
                </a:cubicBezTo>
                <a:cubicBezTo>
                  <a:pt x="3785" y="6785"/>
                  <a:pt x="3788" y="6785"/>
                  <a:pt x="3791" y="6785"/>
                </a:cubicBezTo>
                <a:cubicBezTo>
                  <a:pt x="3807" y="6785"/>
                  <a:pt x="3818" y="6762"/>
                  <a:pt x="3801" y="6753"/>
                </a:cubicBezTo>
                <a:cubicBezTo>
                  <a:pt x="3790" y="6748"/>
                  <a:pt x="3781" y="6742"/>
                  <a:pt x="3771" y="6737"/>
                </a:cubicBezTo>
                <a:cubicBezTo>
                  <a:pt x="3767" y="6735"/>
                  <a:pt x="3764" y="6735"/>
                  <a:pt x="3761" y="6735"/>
                </a:cubicBezTo>
                <a:close/>
                <a:moveTo>
                  <a:pt x="7892" y="6731"/>
                </a:moveTo>
                <a:cubicBezTo>
                  <a:pt x="7874" y="6731"/>
                  <a:pt x="7856" y="6742"/>
                  <a:pt x="7856" y="6765"/>
                </a:cubicBezTo>
                <a:lnTo>
                  <a:pt x="7856" y="6795"/>
                </a:lnTo>
                <a:cubicBezTo>
                  <a:pt x="7856" y="6818"/>
                  <a:pt x="7874" y="6829"/>
                  <a:pt x="7892" y="6829"/>
                </a:cubicBezTo>
                <a:cubicBezTo>
                  <a:pt x="7910" y="6829"/>
                  <a:pt x="7927" y="6818"/>
                  <a:pt x="7927" y="6795"/>
                </a:cubicBezTo>
                <a:lnTo>
                  <a:pt x="7927" y="6765"/>
                </a:lnTo>
                <a:cubicBezTo>
                  <a:pt x="7927" y="6742"/>
                  <a:pt x="7910" y="6731"/>
                  <a:pt x="7892" y="6731"/>
                </a:cubicBezTo>
                <a:close/>
                <a:moveTo>
                  <a:pt x="20101" y="6758"/>
                </a:moveTo>
                <a:cubicBezTo>
                  <a:pt x="20054" y="6758"/>
                  <a:pt x="20054" y="6829"/>
                  <a:pt x="20101" y="6829"/>
                </a:cubicBezTo>
                <a:lnTo>
                  <a:pt x="20116" y="6829"/>
                </a:lnTo>
                <a:cubicBezTo>
                  <a:pt x="20161" y="6829"/>
                  <a:pt x="20161" y="6758"/>
                  <a:pt x="20116" y="6758"/>
                </a:cubicBezTo>
                <a:close/>
                <a:moveTo>
                  <a:pt x="9410" y="6730"/>
                </a:moveTo>
                <a:cubicBezTo>
                  <a:pt x="9401" y="6730"/>
                  <a:pt x="9391" y="6731"/>
                  <a:pt x="9381" y="6735"/>
                </a:cubicBezTo>
                <a:cubicBezTo>
                  <a:pt x="9354" y="6744"/>
                  <a:pt x="9334" y="6771"/>
                  <a:pt x="9344" y="6800"/>
                </a:cubicBezTo>
                <a:cubicBezTo>
                  <a:pt x="9349" y="6822"/>
                  <a:pt x="9372" y="6840"/>
                  <a:pt x="9396" y="6840"/>
                </a:cubicBezTo>
                <a:cubicBezTo>
                  <a:pt x="9399" y="6840"/>
                  <a:pt x="9402" y="6840"/>
                  <a:pt x="9406" y="6839"/>
                </a:cubicBezTo>
                <a:cubicBezTo>
                  <a:pt x="9416" y="6847"/>
                  <a:pt x="9429" y="6852"/>
                  <a:pt x="9442" y="6852"/>
                </a:cubicBezTo>
                <a:cubicBezTo>
                  <a:pt x="9450" y="6852"/>
                  <a:pt x="9458" y="6850"/>
                  <a:pt x="9466" y="6846"/>
                </a:cubicBezTo>
                <a:cubicBezTo>
                  <a:pt x="9490" y="6833"/>
                  <a:pt x="9503" y="6798"/>
                  <a:pt x="9486" y="6773"/>
                </a:cubicBezTo>
                <a:cubicBezTo>
                  <a:pt x="9469" y="6748"/>
                  <a:pt x="9440" y="6730"/>
                  <a:pt x="9410" y="6730"/>
                </a:cubicBezTo>
                <a:close/>
                <a:moveTo>
                  <a:pt x="1553" y="6745"/>
                </a:moveTo>
                <a:cubicBezTo>
                  <a:pt x="1528" y="6745"/>
                  <a:pt x="1504" y="6770"/>
                  <a:pt x="1521" y="6797"/>
                </a:cubicBezTo>
                <a:cubicBezTo>
                  <a:pt x="1532" y="6810"/>
                  <a:pt x="1540" y="6825"/>
                  <a:pt x="1551" y="6841"/>
                </a:cubicBezTo>
                <a:cubicBezTo>
                  <a:pt x="1558" y="6852"/>
                  <a:pt x="1569" y="6857"/>
                  <a:pt x="1580" y="6857"/>
                </a:cubicBezTo>
                <a:cubicBezTo>
                  <a:pt x="1605" y="6857"/>
                  <a:pt x="1630" y="6832"/>
                  <a:pt x="1613" y="6805"/>
                </a:cubicBezTo>
                <a:cubicBezTo>
                  <a:pt x="1602" y="6789"/>
                  <a:pt x="1593" y="6775"/>
                  <a:pt x="1582" y="6761"/>
                </a:cubicBezTo>
                <a:cubicBezTo>
                  <a:pt x="1575" y="6750"/>
                  <a:pt x="1564" y="6745"/>
                  <a:pt x="1553" y="6745"/>
                </a:cubicBezTo>
                <a:close/>
                <a:moveTo>
                  <a:pt x="5250" y="6754"/>
                </a:moveTo>
                <a:cubicBezTo>
                  <a:pt x="5244" y="6754"/>
                  <a:pt x="5237" y="6756"/>
                  <a:pt x="5231" y="6760"/>
                </a:cubicBezTo>
                <a:cubicBezTo>
                  <a:pt x="5216" y="6771"/>
                  <a:pt x="5201" y="6781"/>
                  <a:pt x="5186" y="6789"/>
                </a:cubicBezTo>
                <a:cubicBezTo>
                  <a:pt x="5155" y="6811"/>
                  <a:pt x="5174" y="6858"/>
                  <a:pt x="5203" y="6858"/>
                </a:cubicBezTo>
                <a:cubicBezTo>
                  <a:pt x="5209" y="6858"/>
                  <a:pt x="5215" y="6856"/>
                  <a:pt x="5221" y="6851"/>
                </a:cubicBezTo>
                <a:cubicBezTo>
                  <a:pt x="5236" y="6841"/>
                  <a:pt x="5252" y="6830"/>
                  <a:pt x="5267" y="6821"/>
                </a:cubicBezTo>
                <a:cubicBezTo>
                  <a:pt x="5298" y="6799"/>
                  <a:pt x="5279" y="6754"/>
                  <a:pt x="5250" y="6754"/>
                </a:cubicBezTo>
                <a:close/>
                <a:moveTo>
                  <a:pt x="14544" y="6758"/>
                </a:moveTo>
                <a:cubicBezTo>
                  <a:pt x="14475" y="6758"/>
                  <a:pt x="14475" y="6866"/>
                  <a:pt x="14544" y="6866"/>
                </a:cubicBezTo>
                <a:lnTo>
                  <a:pt x="14588" y="6866"/>
                </a:lnTo>
                <a:cubicBezTo>
                  <a:pt x="14656" y="6866"/>
                  <a:pt x="14656" y="6760"/>
                  <a:pt x="14588" y="6758"/>
                </a:cubicBezTo>
                <a:close/>
                <a:moveTo>
                  <a:pt x="14757" y="6788"/>
                </a:moveTo>
                <a:cubicBezTo>
                  <a:pt x="14743" y="6788"/>
                  <a:pt x="14729" y="6795"/>
                  <a:pt x="14723" y="6813"/>
                </a:cubicBezTo>
                <a:cubicBezTo>
                  <a:pt x="14718" y="6828"/>
                  <a:pt x="14713" y="6842"/>
                  <a:pt x="14707" y="6857"/>
                </a:cubicBezTo>
                <a:cubicBezTo>
                  <a:pt x="14699" y="6883"/>
                  <a:pt x="14720" y="6900"/>
                  <a:pt x="14742" y="6900"/>
                </a:cubicBezTo>
                <a:cubicBezTo>
                  <a:pt x="14756" y="6900"/>
                  <a:pt x="14770" y="6893"/>
                  <a:pt x="14776" y="6876"/>
                </a:cubicBezTo>
                <a:cubicBezTo>
                  <a:pt x="14781" y="6861"/>
                  <a:pt x="14786" y="6846"/>
                  <a:pt x="14791" y="6831"/>
                </a:cubicBezTo>
                <a:cubicBezTo>
                  <a:pt x="14800" y="6805"/>
                  <a:pt x="14779" y="6788"/>
                  <a:pt x="14757" y="6788"/>
                </a:cubicBezTo>
                <a:close/>
                <a:moveTo>
                  <a:pt x="7591" y="6819"/>
                </a:moveTo>
                <a:cubicBezTo>
                  <a:pt x="7564" y="6819"/>
                  <a:pt x="7540" y="6854"/>
                  <a:pt x="7566" y="6879"/>
                </a:cubicBezTo>
                <a:cubicBezTo>
                  <a:pt x="7571" y="6886"/>
                  <a:pt x="7576" y="6889"/>
                  <a:pt x="7582" y="6894"/>
                </a:cubicBezTo>
                <a:cubicBezTo>
                  <a:pt x="7589" y="6902"/>
                  <a:pt x="7598" y="6905"/>
                  <a:pt x="7606" y="6905"/>
                </a:cubicBezTo>
                <a:cubicBezTo>
                  <a:pt x="7633" y="6905"/>
                  <a:pt x="7656" y="6869"/>
                  <a:pt x="7631" y="6845"/>
                </a:cubicBezTo>
                <a:lnTo>
                  <a:pt x="7615" y="6829"/>
                </a:lnTo>
                <a:cubicBezTo>
                  <a:pt x="7608" y="6822"/>
                  <a:pt x="7600" y="6819"/>
                  <a:pt x="7591" y="6819"/>
                </a:cubicBezTo>
                <a:close/>
                <a:moveTo>
                  <a:pt x="20415" y="6834"/>
                </a:moveTo>
                <a:cubicBezTo>
                  <a:pt x="20407" y="6834"/>
                  <a:pt x="20399" y="6838"/>
                  <a:pt x="20392" y="6845"/>
                </a:cubicBezTo>
                <a:lnTo>
                  <a:pt x="20376" y="6861"/>
                </a:lnTo>
                <a:cubicBezTo>
                  <a:pt x="20351" y="6885"/>
                  <a:pt x="20375" y="6921"/>
                  <a:pt x="20402" y="6921"/>
                </a:cubicBezTo>
                <a:cubicBezTo>
                  <a:pt x="20410" y="6921"/>
                  <a:pt x="20419" y="6918"/>
                  <a:pt x="20426" y="6910"/>
                </a:cubicBezTo>
                <a:lnTo>
                  <a:pt x="20442" y="6894"/>
                </a:lnTo>
                <a:cubicBezTo>
                  <a:pt x="20467" y="6869"/>
                  <a:pt x="20442" y="6834"/>
                  <a:pt x="20415" y="6834"/>
                </a:cubicBezTo>
                <a:close/>
                <a:moveTo>
                  <a:pt x="3011" y="6804"/>
                </a:moveTo>
                <a:cubicBezTo>
                  <a:pt x="2970" y="6804"/>
                  <a:pt x="2933" y="6857"/>
                  <a:pt x="2970" y="6894"/>
                </a:cubicBezTo>
                <a:lnTo>
                  <a:pt x="2986" y="6910"/>
                </a:lnTo>
                <a:cubicBezTo>
                  <a:pt x="2997" y="6921"/>
                  <a:pt x="3010" y="6926"/>
                  <a:pt x="3022" y="6926"/>
                </a:cubicBezTo>
                <a:cubicBezTo>
                  <a:pt x="3063" y="6926"/>
                  <a:pt x="3100" y="6873"/>
                  <a:pt x="3062" y="6836"/>
                </a:cubicBezTo>
                <a:lnTo>
                  <a:pt x="3047" y="6820"/>
                </a:lnTo>
                <a:cubicBezTo>
                  <a:pt x="3036" y="6809"/>
                  <a:pt x="3023" y="6804"/>
                  <a:pt x="3011" y="6804"/>
                </a:cubicBezTo>
                <a:close/>
                <a:moveTo>
                  <a:pt x="17967" y="6858"/>
                </a:moveTo>
                <a:cubicBezTo>
                  <a:pt x="17922" y="6858"/>
                  <a:pt x="17922" y="6929"/>
                  <a:pt x="17967" y="6929"/>
                </a:cubicBezTo>
                <a:cubicBezTo>
                  <a:pt x="18013" y="6929"/>
                  <a:pt x="18013" y="6858"/>
                  <a:pt x="17967" y="6858"/>
                </a:cubicBezTo>
                <a:close/>
                <a:moveTo>
                  <a:pt x="2513" y="6865"/>
                </a:moveTo>
                <a:cubicBezTo>
                  <a:pt x="2467" y="6865"/>
                  <a:pt x="2467" y="6935"/>
                  <a:pt x="2513" y="6935"/>
                </a:cubicBezTo>
                <a:cubicBezTo>
                  <a:pt x="2514" y="6935"/>
                  <a:pt x="2514" y="6935"/>
                  <a:pt x="2514" y="6935"/>
                </a:cubicBezTo>
                <a:cubicBezTo>
                  <a:pt x="2560" y="6935"/>
                  <a:pt x="2559" y="6866"/>
                  <a:pt x="2513" y="6865"/>
                </a:cubicBezTo>
                <a:close/>
                <a:moveTo>
                  <a:pt x="21948" y="6812"/>
                </a:moveTo>
                <a:cubicBezTo>
                  <a:pt x="21936" y="6812"/>
                  <a:pt x="21924" y="6817"/>
                  <a:pt x="21913" y="6828"/>
                </a:cubicBezTo>
                <a:cubicBezTo>
                  <a:pt x="21904" y="6836"/>
                  <a:pt x="21898" y="6841"/>
                  <a:pt x="21892" y="6849"/>
                </a:cubicBezTo>
                <a:cubicBezTo>
                  <a:pt x="21855" y="6887"/>
                  <a:pt x="21890" y="6942"/>
                  <a:pt x="21930" y="6942"/>
                </a:cubicBezTo>
                <a:cubicBezTo>
                  <a:pt x="21942" y="6942"/>
                  <a:pt x="21955" y="6937"/>
                  <a:pt x="21966" y="6926"/>
                </a:cubicBezTo>
                <a:cubicBezTo>
                  <a:pt x="21974" y="6918"/>
                  <a:pt x="21981" y="6913"/>
                  <a:pt x="21987" y="6905"/>
                </a:cubicBezTo>
                <a:cubicBezTo>
                  <a:pt x="22025" y="6867"/>
                  <a:pt x="21989" y="6812"/>
                  <a:pt x="21948" y="6812"/>
                </a:cubicBezTo>
                <a:close/>
                <a:moveTo>
                  <a:pt x="4708" y="6858"/>
                </a:moveTo>
                <a:cubicBezTo>
                  <a:pt x="4705" y="6858"/>
                  <a:pt x="4701" y="6859"/>
                  <a:pt x="4698" y="6860"/>
                </a:cubicBezTo>
                <a:cubicBezTo>
                  <a:pt x="4678" y="6865"/>
                  <a:pt x="4659" y="6870"/>
                  <a:pt x="4638" y="6873"/>
                </a:cubicBezTo>
                <a:cubicBezTo>
                  <a:pt x="4596" y="6883"/>
                  <a:pt x="4609" y="6942"/>
                  <a:pt x="4647" y="6942"/>
                </a:cubicBezTo>
                <a:cubicBezTo>
                  <a:pt x="4650" y="6942"/>
                  <a:pt x="4653" y="6942"/>
                  <a:pt x="4656" y="6941"/>
                </a:cubicBezTo>
                <a:cubicBezTo>
                  <a:pt x="4676" y="6936"/>
                  <a:pt x="4696" y="6931"/>
                  <a:pt x="4717" y="6928"/>
                </a:cubicBezTo>
                <a:cubicBezTo>
                  <a:pt x="4757" y="6916"/>
                  <a:pt x="4745" y="6858"/>
                  <a:pt x="4708" y="6858"/>
                </a:cubicBezTo>
                <a:close/>
                <a:moveTo>
                  <a:pt x="2707" y="6847"/>
                </a:moveTo>
                <a:cubicBezTo>
                  <a:pt x="2639" y="6847"/>
                  <a:pt x="2638" y="6955"/>
                  <a:pt x="2707" y="6955"/>
                </a:cubicBezTo>
                <a:lnTo>
                  <a:pt x="2723" y="6955"/>
                </a:lnTo>
                <a:cubicBezTo>
                  <a:pt x="2792" y="6955"/>
                  <a:pt x="2792" y="6847"/>
                  <a:pt x="2723" y="6847"/>
                </a:cubicBezTo>
                <a:close/>
                <a:moveTo>
                  <a:pt x="5781" y="6809"/>
                </a:moveTo>
                <a:cubicBezTo>
                  <a:pt x="5777" y="6809"/>
                  <a:pt x="5772" y="6809"/>
                  <a:pt x="5767" y="6810"/>
                </a:cubicBezTo>
                <a:cubicBezTo>
                  <a:pt x="5741" y="6819"/>
                  <a:pt x="5720" y="6849"/>
                  <a:pt x="5731" y="6876"/>
                </a:cubicBezTo>
                <a:cubicBezTo>
                  <a:pt x="5736" y="6891"/>
                  <a:pt x="5741" y="6907"/>
                  <a:pt x="5746" y="6920"/>
                </a:cubicBezTo>
                <a:cubicBezTo>
                  <a:pt x="5754" y="6944"/>
                  <a:pt x="5774" y="6959"/>
                  <a:pt x="5797" y="6959"/>
                </a:cubicBezTo>
                <a:cubicBezTo>
                  <a:pt x="5802" y="6959"/>
                  <a:pt x="5807" y="6959"/>
                  <a:pt x="5812" y="6957"/>
                </a:cubicBezTo>
                <a:cubicBezTo>
                  <a:pt x="5839" y="6950"/>
                  <a:pt x="5859" y="6919"/>
                  <a:pt x="5849" y="6892"/>
                </a:cubicBezTo>
                <a:cubicBezTo>
                  <a:pt x="5844" y="6876"/>
                  <a:pt x="5839" y="6862"/>
                  <a:pt x="5833" y="6847"/>
                </a:cubicBezTo>
                <a:cubicBezTo>
                  <a:pt x="5825" y="6824"/>
                  <a:pt x="5805" y="6809"/>
                  <a:pt x="5781" y="6809"/>
                </a:cubicBezTo>
                <a:close/>
                <a:moveTo>
                  <a:pt x="19619" y="6877"/>
                </a:moveTo>
                <a:cubicBezTo>
                  <a:pt x="19611" y="6877"/>
                  <a:pt x="19603" y="6880"/>
                  <a:pt x="19596" y="6888"/>
                </a:cubicBezTo>
                <a:lnTo>
                  <a:pt x="19580" y="6904"/>
                </a:lnTo>
                <a:cubicBezTo>
                  <a:pt x="19555" y="6927"/>
                  <a:pt x="19580" y="6964"/>
                  <a:pt x="19607" y="6964"/>
                </a:cubicBezTo>
                <a:cubicBezTo>
                  <a:pt x="19615" y="6964"/>
                  <a:pt x="19623" y="6961"/>
                  <a:pt x="19630" y="6954"/>
                </a:cubicBezTo>
                <a:lnTo>
                  <a:pt x="19646" y="6938"/>
                </a:lnTo>
                <a:cubicBezTo>
                  <a:pt x="19671" y="6912"/>
                  <a:pt x="19646" y="6877"/>
                  <a:pt x="19619" y="6877"/>
                </a:cubicBezTo>
                <a:close/>
                <a:moveTo>
                  <a:pt x="154" y="6890"/>
                </a:moveTo>
                <a:cubicBezTo>
                  <a:pt x="136" y="6890"/>
                  <a:pt x="119" y="6902"/>
                  <a:pt x="119" y="6925"/>
                </a:cubicBezTo>
                <a:lnTo>
                  <a:pt x="119" y="6940"/>
                </a:lnTo>
                <a:cubicBezTo>
                  <a:pt x="119" y="6963"/>
                  <a:pt x="136" y="6975"/>
                  <a:pt x="154" y="6975"/>
                </a:cubicBezTo>
                <a:cubicBezTo>
                  <a:pt x="171" y="6975"/>
                  <a:pt x="189" y="6963"/>
                  <a:pt x="189" y="6940"/>
                </a:cubicBezTo>
                <a:lnTo>
                  <a:pt x="189" y="6925"/>
                </a:lnTo>
                <a:cubicBezTo>
                  <a:pt x="189" y="6902"/>
                  <a:pt x="171" y="6890"/>
                  <a:pt x="154" y="6890"/>
                </a:cubicBezTo>
                <a:close/>
                <a:moveTo>
                  <a:pt x="23419" y="6920"/>
                </a:moveTo>
                <a:cubicBezTo>
                  <a:pt x="23374" y="6920"/>
                  <a:pt x="23374" y="6992"/>
                  <a:pt x="23419" y="6992"/>
                </a:cubicBezTo>
                <a:lnTo>
                  <a:pt x="23435" y="6992"/>
                </a:lnTo>
                <a:cubicBezTo>
                  <a:pt x="23481" y="6992"/>
                  <a:pt x="23481" y="6920"/>
                  <a:pt x="23435" y="6920"/>
                </a:cubicBezTo>
                <a:close/>
                <a:moveTo>
                  <a:pt x="16496" y="6946"/>
                </a:moveTo>
                <a:cubicBezTo>
                  <a:pt x="16482" y="6946"/>
                  <a:pt x="16470" y="6964"/>
                  <a:pt x="16482" y="6976"/>
                </a:cubicBezTo>
                <a:lnTo>
                  <a:pt x="16498" y="6992"/>
                </a:lnTo>
                <a:cubicBezTo>
                  <a:pt x="16501" y="6995"/>
                  <a:pt x="16505" y="6997"/>
                  <a:pt x="16509" y="6997"/>
                </a:cubicBezTo>
                <a:cubicBezTo>
                  <a:pt x="16522" y="6997"/>
                  <a:pt x="16534" y="6979"/>
                  <a:pt x="16522" y="6967"/>
                </a:cubicBezTo>
                <a:lnTo>
                  <a:pt x="16507" y="6951"/>
                </a:lnTo>
                <a:cubicBezTo>
                  <a:pt x="16504" y="6947"/>
                  <a:pt x="16500" y="6946"/>
                  <a:pt x="16496" y="6946"/>
                </a:cubicBezTo>
                <a:close/>
                <a:moveTo>
                  <a:pt x="9289" y="6929"/>
                </a:moveTo>
                <a:cubicBezTo>
                  <a:pt x="9243" y="6929"/>
                  <a:pt x="9243" y="6999"/>
                  <a:pt x="9289" y="6999"/>
                </a:cubicBezTo>
                <a:lnTo>
                  <a:pt x="9409" y="6999"/>
                </a:lnTo>
                <a:cubicBezTo>
                  <a:pt x="9409" y="6999"/>
                  <a:pt x="9410" y="6999"/>
                  <a:pt x="9411" y="6999"/>
                </a:cubicBezTo>
                <a:cubicBezTo>
                  <a:pt x="9455" y="6999"/>
                  <a:pt x="9454" y="6929"/>
                  <a:pt x="9409" y="6929"/>
                </a:cubicBezTo>
                <a:close/>
                <a:moveTo>
                  <a:pt x="11573" y="6956"/>
                </a:moveTo>
                <a:cubicBezTo>
                  <a:pt x="11560" y="6956"/>
                  <a:pt x="11547" y="6974"/>
                  <a:pt x="11559" y="6986"/>
                </a:cubicBezTo>
                <a:cubicBezTo>
                  <a:pt x="11566" y="6992"/>
                  <a:pt x="11571" y="6997"/>
                  <a:pt x="11575" y="7002"/>
                </a:cubicBezTo>
                <a:cubicBezTo>
                  <a:pt x="11579" y="7006"/>
                  <a:pt x="11583" y="7007"/>
                  <a:pt x="11587" y="7007"/>
                </a:cubicBezTo>
                <a:cubicBezTo>
                  <a:pt x="11600" y="7007"/>
                  <a:pt x="11613" y="6989"/>
                  <a:pt x="11600" y="6977"/>
                </a:cubicBezTo>
                <a:lnTo>
                  <a:pt x="11585" y="6961"/>
                </a:lnTo>
                <a:cubicBezTo>
                  <a:pt x="11581" y="6958"/>
                  <a:pt x="11577" y="6956"/>
                  <a:pt x="11573" y="6956"/>
                </a:cubicBezTo>
                <a:close/>
                <a:moveTo>
                  <a:pt x="2225" y="6973"/>
                </a:moveTo>
                <a:cubicBezTo>
                  <a:pt x="2204" y="6973"/>
                  <a:pt x="2205" y="7008"/>
                  <a:pt x="2226" y="7008"/>
                </a:cubicBezTo>
                <a:cubicBezTo>
                  <a:pt x="2251" y="7008"/>
                  <a:pt x="2251" y="6973"/>
                  <a:pt x="2226" y="6973"/>
                </a:cubicBezTo>
                <a:cubicBezTo>
                  <a:pt x="2226" y="6973"/>
                  <a:pt x="2226" y="6973"/>
                  <a:pt x="2225" y="6973"/>
                </a:cubicBezTo>
                <a:close/>
                <a:moveTo>
                  <a:pt x="8476" y="6928"/>
                </a:moveTo>
                <a:cubicBezTo>
                  <a:pt x="8471" y="6928"/>
                  <a:pt x="8465" y="6929"/>
                  <a:pt x="8460" y="6932"/>
                </a:cubicBezTo>
                <a:cubicBezTo>
                  <a:pt x="8427" y="6949"/>
                  <a:pt x="8393" y="6956"/>
                  <a:pt x="8356" y="6956"/>
                </a:cubicBezTo>
                <a:cubicBezTo>
                  <a:pt x="8351" y="6956"/>
                  <a:pt x="8347" y="6956"/>
                  <a:pt x="8342" y="6956"/>
                </a:cubicBezTo>
                <a:cubicBezTo>
                  <a:pt x="8342" y="6956"/>
                  <a:pt x="8341" y="6956"/>
                  <a:pt x="8340" y="6956"/>
                </a:cubicBezTo>
                <a:cubicBezTo>
                  <a:pt x="8296" y="6956"/>
                  <a:pt x="8297" y="7025"/>
                  <a:pt x="8342" y="7026"/>
                </a:cubicBezTo>
                <a:cubicBezTo>
                  <a:pt x="8348" y="7027"/>
                  <a:pt x="8353" y="7027"/>
                  <a:pt x="8358" y="7027"/>
                </a:cubicBezTo>
                <a:cubicBezTo>
                  <a:pt x="8406" y="7027"/>
                  <a:pt x="8453" y="7014"/>
                  <a:pt x="8495" y="6993"/>
                </a:cubicBezTo>
                <a:cubicBezTo>
                  <a:pt x="8531" y="6976"/>
                  <a:pt x="8509" y="6928"/>
                  <a:pt x="8476" y="6928"/>
                </a:cubicBezTo>
                <a:close/>
                <a:moveTo>
                  <a:pt x="21387" y="6961"/>
                </a:moveTo>
                <a:cubicBezTo>
                  <a:pt x="21360" y="6961"/>
                  <a:pt x="21336" y="6996"/>
                  <a:pt x="21360" y="7022"/>
                </a:cubicBezTo>
                <a:cubicBezTo>
                  <a:pt x="21367" y="7029"/>
                  <a:pt x="21375" y="7032"/>
                  <a:pt x="21383" y="7032"/>
                </a:cubicBezTo>
                <a:cubicBezTo>
                  <a:pt x="21411" y="7032"/>
                  <a:pt x="21436" y="6997"/>
                  <a:pt x="21411" y="6972"/>
                </a:cubicBezTo>
                <a:cubicBezTo>
                  <a:pt x="21404" y="6964"/>
                  <a:pt x="21396" y="6961"/>
                  <a:pt x="21387" y="6961"/>
                </a:cubicBezTo>
                <a:close/>
                <a:moveTo>
                  <a:pt x="16043" y="6973"/>
                </a:moveTo>
                <a:cubicBezTo>
                  <a:pt x="15999" y="6973"/>
                  <a:pt x="15997" y="7044"/>
                  <a:pt x="16044" y="7044"/>
                </a:cubicBezTo>
                <a:cubicBezTo>
                  <a:pt x="16090" y="7044"/>
                  <a:pt x="16090" y="6973"/>
                  <a:pt x="16044" y="6973"/>
                </a:cubicBezTo>
                <a:cubicBezTo>
                  <a:pt x="16044" y="6973"/>
                  <a:pt x="16044" y="6973"/>
                  <a:pt x="16043" y="6973"/>
                </a:cubicBezTo>
                <a:close/>
                <a:moveTo>
                  <a:pt x="17307" y="6915"/>
                </a:moveTo>
                <a:cubicBezTo>
                  <a:pt x="17280" y="6915"/>
                  <a:pt x="17255" y="6952"/>
                  <a:pt x="17280" y="6976"/>
                </a:cubicBezTo>
                <a:cubicBezTo>
                  <a:pt x="17300" y="6996"/>
                  <a:pt x="17320" y="7017"/>
                  <a:pt x="17341" y="7036"/>
                </a:cubicBezTo>
                <a:cubicBezTo>
                  <a:pt x="17349" y="7043"/>
                  <a:pt x="17357" y="7047"/>
                  <a:pt x="17365" y="7047"/>
                </a:cubicBezTo>
                <a:cubicBezTo>
                  <a:pt x="17392" y="7047"/>
                  <a:pt x="17416" y="7011"/>
                  <a:pt x="17390" y="6986"/>
                </a:cubicBezTo>
                <a:cubicBezTo>
                  <a:pt x="17372" y="6967"/>
                  <a:pt x="17352" y="6946"/>
                  <a:pt x="17331" y="6926"/>
                </a:cubicBezTo>
                <a:cubicBezTo>
                  <a:pt x="17323" y="6918"/>
                  <a:pt x="17315" y="6915"/>
                  <a:pt x="17307" y="6915"/>
                </a:cubicBezTo>
                <a:close/>
                <a:moveTo>
                  <a:pt x="19545" y="6997"/>
                </a:moveTo>
                <a:cubicBezTo>
                  <a:pt x="19499" y="6997"/>
                  <a:pt x="19499" y="7067"/>
                  <a:pt x="19545" y="7067"/>
                </a:cubicBezTo>
                <a:cubicBezTo>
                  <a:pt x="19546" y="7067"/>
                  <a:pt x="19547" y="7067"/>
                  <a:pt x="19547" y="7067"/>
                </a:cubicBezTo>
                <a:cubicBezTo>
                  <a:pt x="19589" y="7067"/>
                  <a:pt x="19590" y="6998"/>
                  <a:pt x="19545" y="6997"/>
                </a:cubicBezTo>
                <a:close/>
                <a:moveTo>
                  <a:pt x="23734" y="6996"/>
                </a:moveTo>
                <a:cubicBezTo>
                  <a:pt x="23726" y="6996"/>
                  <a:pt x="23718" y="6999"/>
                  <a:pt x="23711" y="7006"/>
                </a:cubicBezTo>
                <a:lnTo>
                  <a:pt x="23695" y="7022"/>
                </a:lnTo>
                <a:cubicBezTo>
                  <a:pt x="23670" y="7047"/>
                  <a:pt x="23694" y="7082"/>
                  <a:pt x="23721" y="7082"/>
                </a:cubicBezTo>
                <a:cubicBezTo>
                  <a:pt x="23729" y="7082"/>
                  <a:pt x="23737" y="7079"/>
                  <a:pt x="23744" y="7071"/>
                </a:cubicBezTo>
                <a:lnTo>
                  <a:pt x="23760" y="7056"/>
                </a:lnTo>
                <a:cubicBezTo>
                  <a:pt x="23786" y="7031"/>
                  <a:pt x="23761" y="6996"/>
                  <a:pt x="23734" y="6996"/>
                </a:cubicBezTo>
                <a:close/>
                <a:moveTo>
                  <a:pt x="3549" y="7036"/>
                </a:moveTo>
                <a:cubicBezTo>
                  <a:pt x="3545" y="7036"/>
                  <a:pt x="3542" y="7037"/>
                  <a:pt x="3538" y="7041"/>
                </a:cubicBezTo>
                <a:lnTo>
                  <a:pt x="3522" y="7057"/>
                </a:lnTo>
                <a:cubicBezTo>
                  <a:pt x="3510" y="7069"/>
                  <a:pt x="3522" y="7087"/>
                  <a:pt x="3535" y="7087"/>
                </a:cubicBezTo>
                <a:cubicBezTo>
                  <a:pt x="3539" y="7087"/>
                  <a:pt x="3543" y="7085"/>
                  <a:pt x="3546" y="7082"/>
                </a:cubicBezTo>
                <a:lnTo>
                  <a:pt x="3562" y="7066"/>
                </a:lnTo>
                <a:cubicBezTo>
                  <a:pt x="3574" y="7054"/>
                  <a:pt x="3562" y="7036"/>
                  <a:pt x="3549" y="7036"/>
                </a:cubicBezTo>
                <a:close/>
                <a:moveTo>
                  <a:pt x="14889" y="7034"/>
                </a:moveTo>
                <a:cubicBezTo>
                  <a:pt x="14843" y="7034"/>
                  <a:pt x="14843" y="7104"/>
                  <a:pt x="14889" y="7104"/>
                </a:cubicBezTo>
                <a:lnTo>
                  <a:pt x="15009" y="7104"/>
                </a:lnTo>
                <a:cubicBezTo>
                  <a:pt x="15010" y="7104"/>
                  <a:pt x="15010" y="7104"/>
                  <a:pt x="15011" y="7104"/>
                </a:cubicBezTo>
                <a:cubicBezTo>
                  <a:pt x="15054" y="7104"/>
                  <a:pt x="15054" y="7034"/>
                  <a:pt x="15009" y="7034"/>
                </a:cubicBezTo>
                <a:close/>
                <a:moveTo>
                  <a:pt x="16886" y="7066"/>
                </a:moveTo>
                <a:cubicBezTo>
                  <a:pt x="16872" y="7066"/>
                  <a:pt x="16860" y="7084"/>
                  <a:pt x="16872" y="7096"/>
                </a:cubicBezTo>
                <a:lnTo>
                  <a:pt x="16888" y="7112"/>
                </a:lnTo>
                <a:cubicBezTo>
                  <a:pt x="16891" y="7116"/>
                  <a:pt x="16895" y="7118"/>
                  <a:pt x="16899" y="7118"/>
                </a:cubicBezTo>
                <a:cubicBezTo>
                  <a:pt x="16913" y="7118"/>
                  <a:pt x="16925" y="7100"/>
                  <a:pt x="16913" y="7087"/>
                </a:cubicBezTo>
                <a:lnTo>
                  <a:pt x="16897" y="7071"/>
                </a:lnTo>
                <a:cubicBezTo>
                  <a:pt x="16893" y="7068"/>
                  <a:pt x="16889" y="7066"/>
                  <a:pt x="16886" y="7066"/>
                </a:cubicBezTo>
                <a:close/>
                <a:moveTo>
                  <a:pt x="12205" y="6982"/>
                </a:moveTo>
                <a:cubicBezTo>
                  <a:pt x="12200" y="6982"/>
                  <a:pt x="12194" y="6983"/>
                  <a:pt x="12189" y="6985"/>
                </a:cubicBezTo>
                <a:cubicBezTo>
                  <a:pt x="12165" y="6996"/>
                  <a:pt x="12140" y="7004"/>
                  <a:pt x="12115" y="7015"/>
                </a:cubicBezTo>
                <a:cubicBezTo>
                  <a:pt x="12088" y="7025"/>
                  <a:pt x="12069" y="7050"/>
                  <a:pt x="12078" y="7081"/>
                </a:cubicBezTo>
                <a:cubicBezTo>
                  <a:pt x="12083" y="7101"/>
                  <a:pt x="12105" y="7120"/>
                  <a:pt x="12129" y="7120"/>
                </a:cubicBezTo>
                <a:cubicBezTo>
                  <a:pt x="12134" y="7120"/>
                  <a:pt x="12139" y="7119"/>
                  <a:pt x="12144" y="7117"/>
                </a:cubicBezTo>
                <a:cubicBezTo>
                  <a:pt x="12168" y="7107"/>
                  <a:pt x="12193" y="7097"/>
                  <a:pt x="12218" y="7087"/>
                </a:cubicBezTo>
                <a:cubicBezTo>
                  <a:pt x="12245" y="7077"/>
                  <a:pt x="12263" y="7051"/>
                  <a:pt x="12255" y="7022"/>
                </a:cubicBezTo>
                <a:cubicBezTo>
                  <a:pt x="12250" y="7002"/>
                  <a:pt x="12228" y="6982"/>
                  <a:pt x="12205" y="6982"/>
                </a:cubicBezTo>
                <a:close/>
                <a:moveTo>
                  <a:pt x="7771" y="7060"/>
                </a:moveTo>
                <a:cubicBezTo>
                  <a:pt x="7725" y="7060"/>
                  <a:pt x="7724" y="7130"/>
                  <a:pt x="7771" y="7130"/>
                </a:cubicBezTo>
                <a:cubicBezTo>
                  <a:pt x="7817" y="7130"/>
                  <a:pt x="7817" y="7060"/>
                  <a:pt x="7771" y="7060"/>
                </a:cubicBezTo>
                <a:close/>
                <a:moveTo>
                  <a:pt x="7322" y="6997"/>
                </a:moveTo>
                <a:cubicBezTo>
                  <a:pt x="7281" y="6997"/>
                  <a:pt x="7244" y="7050"/>
                  <a:pt x="7281" y="7087"/>
                </a:cubicBezTo>
                <a:lnTo>
                  <a:pt x="7311" y="7117"/>
                </a:lnTo>
                <a:cubicBezTo>
                  <a:pt x="7322" y="7128"/>
                  <a:pt x="7335" y="7133"/>
                  <a:pt x="7347" y="7133"/>
                </a:cubicBezTo>
                <a:cubicBezTo>
                  <a:pt x="7388" y="7133"/>
                  <a:pt x="7426" y="7079"/>
                  <a:pt x="7388" y="7043"/>
                </a:cubicBezTo>
                <a:lnTo>
                  <a:pt x="7358" y="7013"/>
                </a:lnTo>
                <a:cubicBezTo>
                  <a:pt x="7347" y="7002"/>
                  <a:pt x="7334" y="6997"/>
                  <a:pt x="7322" y="6997"/>
                </a:cubicBezTo>
                <a:close/>
                <a:moveTo>
                  <a:pt x="9993" y="7079"/>
                </a:moveTo>
                <a:cubicBezTo>
                  <a:pt x="9988" y="7079"/>
                  <a:pt x="9982" y="7080"/>
                  <a:pt x="9977" y="7083"/>
                </a:cubicBezTo>
                <a:cubicBezTo>
                  <a:pt x="9966" y="7088"/>
                  <a:pt x="9957" y="7093"/>
                  <a:pt x="9946" y="7099"/>
                </a:cubicBezTo>
                <a:cubicBezTo>
                  <a:pt x="9910" y="7117"/>
                  <a:pt x="9932" y="7165"/>
                  <a:pt x="9965" y="7165"/>
                </a:cubicBezTo>
                <a:cubicBezTo>
                  <a:pt x="9970" y="7165"/>
                  <a:pt x="9976" y="7163"/>
                  <a:pt x="9982" y="7160"/>
                </a:cubicBezTo>
                <a:cubicBezTo>
                  <a:pt x="9992" y="7155"/>
                  <a:pt x="10001" y="7150"/>
                  <a:pt x="10011" y="7145"/>
                </a:cubicBezTo>
                <a:cubicBezTo>
                  <a:pt x="10046" y="7127"/>
                  <a:pt x="10026" y="7079"/>
                  <a:pt x="9993" y="7079"/>
                </a:cubicBezTo>
                <a:close/>
                <a:moveTo>
                  <a:pt x="10559" y="7109"/>
                </a:moveTo>
                <a:cubicBezTo>
                  <a:pt x="10541" y="7109"/>
                  <a:pt x="10523" y="7121"/>
                  <a:pt x="10523" y="7144"/>
                </a:cubicBezTo>
                <a:lnTo>
                  <a:pt x="10523" y="7159"/>
                </a:lnTo>
                <a:cubicBezTo>
                  <a:pt x="10523" y="7182"/>
                  <a:pt x="10541" y="7194"/>
                  <a:pt x="10559" y="7194"/>
                </a:cubicBezTo>
                <a:cubicBezTo>
                  <a:pt x="10577" y="7194"/>
                  <a:pt x="10595" y="7182"/>
                  <a:pt x="10595" y="7159"/>
                </a:cubicBezTo>
                <a:lnTo>
                  <a:pt x="10595" y="7144"/>
                </a:lnTo>
                <a:cubicBezTo>
                  <a:pt x="10595" y="7121"/>
                  <a:pt x="10577" y="7109"/>
                  <a:pt x="10559" y="7109"/>
                </a:cubicBezTo>
                <a:close/>
                <a:moveTo>
                  <a:pt x="11829" y="7152"/>
                </a:moveTo>
                <a:cubicBezTo>
                  <a:pt x="11813" y="7152"/>
                  <a:pt x="11803" y="7175"/>
                  <a:pt x="11820" y="7184"/>
                </a:cubicBezTo>
                <a:cubicBezTo>
                  <a:pt x="11831" y="7190"/>
                  <a:pt x="11840" y="7195"/>
                  <a:pt x="11851" y="7200"/>
                </a:cubicBezTo>
                <a:cubicBezTo>
                  <a:pt x="11854" y="7202"/>
                  <a:pt x="11857" y="7202"/>
                  <a:pt x="11859" y="7202"/>
                </a:cubicBezTo>
                <a:cubicBezTo>
                  <a:pt x="11876" y="7202"/>
                  <a:pt x="11886" y="7179"/>
                  <a:pt x="11868" y="7170"/>
                </a:cubicBezTo>
                <a:cubicBezTo>
                  <a:pt x="11858" y="7165"/>
                  <a:pt x="11849" y="7159"/>
                  <a:pt x="11838" y="7154"/>
                </a:cubicBezTo>
                <a:cubicBezTo>
                  <a:pt x="11835" y="7153"/>
                  <a:pt x="11832" y="7152"/>
                  <a:pt x="11829" y="7152"/>
                </a:cubicBezTo>
                <a:close/>
                <a:moveTo>
                  <a:pt x="18794" y="7174"/>
                </a:moveTo>
                <a:cubicBezTo>
                  <a:pt x="18790" y="7174"/>
                  <a:pt x="18786" y="7176"/>
                  <a:pt x="18783" y="7179"/>
                </a:cubicBezTo>
                <a:lnTo>
                  <a:pt x="18767" y="7195"/>
                </a:lnTo>
                <a:cubicBezTo>
                  <a:pt x="18754" y="7207"/>
                  <a:pt x="18767" y="7224"/>
                  <a:pt x="18780" y="7224"/>
                </a:cubicBezTo>
                <a:cubicBezTo>
                  <a:pt x="18784" y="7224"/>
                  <a:pt x="18788" y="7223"/>
                  <a:pt x="18792" y="7219"/>
                </a:cubicBezTo>
                <a:lnTo>
                  <a:pt x="18808" y="7203"/>
                </a:lnTo>
                <a:cubicBezTo>
                  <a:pt x="18820" y="7191"/>
                  <a:pt x="18808" y="7174"/>
                  <a:pt x="18794" y="7174"/>
                </a:cubicBezTo>
                <a:close/>
                <a:moveTo>
                  <a:pt x="19200" y="7161"/>
                </a:moveTo>
                <a:cubicBezTo>
                  <a:pt x="19153" y="7161"/>
                  <a:pt x="19152" y="7233"/>
                  <a:pt x="19200" y="7233"/>
                </a:cubicBezTo>
                <a:cubicBezTo>
                  <a:pt x="19245" y="7233"/>
                  <a:pt x="19245" y="7161"/>
                  <a:pt x="19200" y="7161"/>
                </a:cubicBezTo>
                <a:close/>
                <a:moveTo>
                  <a:pt x="14076" y="7035"/>
                </a:moveTo>
                <a:cubicBezTo>
                  <a:pt x="14071" y="7035"/>
                  <a:pt x="14065" y="7036"/>
                  <a:pt x="14059" y="7039"/>
                </a:cubicBezTo>
                <a:cubicBezTo>
                  <a:pt x="14027" y="7054"/>
                  <a:pt x="13994" y="7063"/>
                  <a:pt x="13959" y="7063"/>
                </a:cubicBezTo>
                <a:cubicBezTo>
                  <a:pt x="13953" y="7063"/>
                  <a:pt x="13947" y="7062"/>
                  <a:pt x="13942" y="7062"/>
                </a:cubicBezTo>
                <a:cubicBezTo>
                  <a:pt x="13941" y="7062"/>
                  <a:pt x="13940" y="7062"/>
                  <a:pt x="13940" y="7062"/>
                </a:cubicBezTo>
                <a:cubicBezTo>
                  <a:pt x="13901" y="7062"/>
                  <a:pt x="13896" y="7118"/>
                  <a:pt x="13929" y="7130"/>
                </a:cubicBezTo>
                <a:cubicBezTo>
                  <a:pt x="13911" y="7137"/>
                  <a:pt x="13899" y="7156"/>
                  <a:pt x="13911" y="7179"/>
                </a:cubicBezTo>
                <a:cubicBezTo>
                  <a:pt x="13922" y="7195"/>
                  <a:pt x="13931" y="7209"/>
                  <a:pt x="13942" y="7223"/>
                </a:cubicBezTo>
                <a:cubicBezTo>
                  <a:pt x="13949" y="7235"/>
                  <a:pt x="13960" y="7239"/>
                  <a:pt x="13971" y="7239"/>
                </a:cubicBezTo>
                <a:cubicBezTo>
                  <a:pt x="13996" y="7239"/>
                  <a:pt x="14020" y="7215"/>
                  <a:pt x="14003" y="7188"/>
                </a:cubicBezTo>
                <a:cubicBezTo>
                  <a:pt x="13994" y="7174"/>
                  <a:pt x="13984" y="7158"/>
                  <a:pt x="13973" y="7144"/>
                </a:cubicBezTo>
                <a:cubicBezTo>
                  <a:pt x="13970" y="7139"/>
                  <a:pt x="13966" y="7135"/>
                  <a:pt x="13963" y="7133"/>
                </a:cubicBezTo>
                <a:cubicBezTo>
                  <a:pt x="14008" y="7132"/>
                  <a:pt x="14054" y="7118"/>
                  <a:pt x="14095" y="7099"/>
                </a:cubicBezTo>
                <a:cubicBezTo>
                  <a:pt x="14131" y="7082"/>
                  <a:pt x="14109" y="7035"/>
                  <a:pt x="14076" y="7035"/>
                </a:cubicBezTo>
                <a:close/>
                <a:moveTo>
                  <a:pt x="6494" y="7145"/>
                </a:moveTo>
                <a:cubicBezTo>
                  <a:pt x="6426" y="7145"/>
                  <a:pt x="6425" y="7253"/>
                  <a:pt x="6494" y="7253"/>
                </a:cubicBezTo>
                <a:cubicBezTo>
                  <a:pt x="6562" y="7250"/>
                  <a:pt x="6562" y="7145"/>
                  <a:pt x="6494" y="7145"/>
                </a:cubicBezTo>
                <a:close/>
                <a:moveTo>
                  <a:pt x="21682" y="7180"/>
                </a:moveTo>
                <a:cubicBezTo>
                  <a:pt x="21655" y="7180"/>
                  <a:pt x="21630" y="7215"/>
                  <a:pt x="21654" y="7240"/>
                </a:cubicBezTo>
                <a:cubicBezTo>
                  <a:pt x="21662" y="7248"/>
                  <a:pt x="21668" y="7255"/>
                  <a:pt x="21675" y="7261"/>
                </a:cubicBezTo>
                <a:cubicBezTo>
                  <a:pt x="21683" y="7268"/>
                  <a:pt x="21691" y="7271"/>
                  <a:pt x="21699" y="7271"/>
                </a:cubicBezTo>
                <a:cubicBezTo>
                  <a:pt x="21727" y="7271"/>
                  <a:pt x="21751" y="7237"/>
                  <a:pt x="21726" y="7212"/>
                </a:cubicBezTo>
                <a:lnTo>
                  <a:pt x="21705" y="7191"/>
                </a:lnTo>
                <a:cubicBezTo>
                  <a:pt x="21698" y="7183"/>
                  <a:pt x="21690" y="7180"/>
                  <a:pt x="21682" y="7180"/>
                </a:cubicBezTo>
                <a:close/>
                <a:moveTo>
                  <a:pt x="12983" y="7140"/>
                </a:moveTo>
                <a:cubicBezTo>
                  <a:pt x="12969" y="7140"/>
                  <a:pt x="12957" y="7158"/>
                  <a:pt x="12970" y="7171"/>
                </a:cubicBezTo>
                <a:cubicBezTo>
                  <a:pt x="13000" y="7205"/>
                  <a:pt x="13031" y="7240"/>
                  <a:pt x="13062" y="7275"/>
                </a:cubicBezTo>
                <a:cubicBezTo>
                  <a:pt x="13065" y="7278"/>
                  <a:pt x="13069" y="7280"/>
                  <a:pt x="13072" y="7280"/>
                </a:cubicBezTo>
                <a:cubicBezTo>
                  <a:pt x="13085" y="7280"/>
                  <a:pt x="13097" y="7262"/>
                  <a:pt x="13087" y="7249"/>
                </a:cubicBezTo>
                <a:cubicBezTo>
                  <a:pt x="13056" y="7216"/>
                  <a:pt x="13025" y="7180"/>
                  <a:pt x="12995" y="7146"/>
                </a:cubicBezTo>
                <a:cubicBezTo>
                  <a:pt x="12991" y="7142"/>
                  <a:pt x="12987" y="7140"/>
                  <a:pt x="12983" y="7140"/>
                </a:cubicBezTo>
                <a:close/>
                <a:moveTo>
                  <a:pt x="13400" y="7154"/>
                </a:moveTo>
                <a:cubicBezTo>
                  <a:pt x="13386" y="7154"/>
                  <a:pt x="13373" y="7161"/>
                  <a:pt x="13370" y="7179"/>
                </a:cubicBezTo>
                <a:cubicBezTo>
                  <a:pt x="13361" y="7214"/>
                  <a:pt x="13370" y="7245"/>
                  <a:pt x="13392" y="7273"/>
                </a:cubicBezTo>
                <a:cubicBezTo>
                  <a:pt x="13397" y="7281"/>
                  <a:pt x="13406" y="7284"/>
                  <a:pt x="13415" y="7284"/>
                </a:cubicBezTo>
                <a:cubicBezTo>
                  <a:pt x="13425" y="7284"/>
                  <a:pt x="13435" y="7280"/>
                  <a:pt x="13441" y="7273"/>
                </a:cubicBezTo>
                <a:cubicBezTo>
                  <a:pt x="13456" y="7259"/>
                  <a:pt x="13454" y="7238"/>
                  <a:pt x="13441" y="7223"/>
                </a:cubicBezTo>
                <a:cubicBezTo>
                  <a:pt x="13436" y="7218"/>
                  <a:pt x="13435" y="7207"/>
                  <a:pt x="13437" y="7198"/>
                </a:cubicBezTo>
                <a:cubicBezTo>
                  <a:pt x="13444" y="7171"/>
                  <a:pt x="13421" y="7154"/>
                  <a:pt x="13400" y="7154"/>
                </a:cubicBezTo>
                <a:close/>
                <a:moveTo>
                  <a:pt x="4559" y="7139"/>
                </a:moveTo>
                <a:cubicBezTo>
                  <a:pt x="4518" y="7139"/>
                  <a:pt x="4481" y="7192"/>
                  <a:pt x="4519" y="7229"/>
                </a:cubicBezTo>
                <a:lnTo>
                  <a:pt x="4563" y="7275"/>
                </a:lnTo>
                <a:cubicBezTo>
                  <a:pt x="4574" y="7286"/>
                  <a:pt x="4586" y="7290"/>
                  <a:pt x="4599" y="7290"/>
                </a:cubicBezTo>
                <a:cubicBezTo>
                  <a:pt x="4640" y="7290"/>
                  <a:pt x="4676" y="7237"/>
                  <a:pt x="4639" y="7200"/>
                </a:cubicBezTo>
                <a:lnTo>
                  <a:pt x="4594" y="7155"/>
                </a:lnTo>
                <a:cubicBezTo>
                  <a:pt x="4583" y="7144"/>
                  <a:pt x="4571" y="7139"/>
                  <a:pt x="4559" y="7139"/>
                </a:cubicBezTo>
                <a:close/>
                <a:moveTo>
                  <a:pt x="19695" y="7185"/>
                </a:moveTo>
                <a:cubicBezTo>
                  <a:pt x="19627" y="7185"/>
                  <a:pt x="19626" y="7292"/>
                  <a:pt x="19695" y="7292"/>
                </a:cubicBezTo>
                <a:lnTo>
                  <a:pt x="19711" y="7292"/>
                </a:lnTo>
                <a:cubicBezTo>
                  <a:pt x="19779" y="7292"/>
                  <a:pt x="19781" y="7185"/>
                  <a:pt x="19711" y="7185"/>
                </a:cubicBezTo>
                <a:close/>
                <a:moveTo>
                  <a:pt x="18941" y="7237"/>
                </a:moveTo>
                <a:cubicBezTo>
                  <a:pt x="18897" y="7237"/>
                  <a:pt x="18897" y="7307"/>
                  <a:pt x="18943" y="7307"/>
                </a:cubicBezTo>
                <a:lnTo>
                  <a:pt x="18958" y="7307"/>
                </a:lnTo>
                <a:cubicBezTo>
                  <a:pt x="19004" y="7307"/>
                  <a:pt x="19004" y="7237"/>
                  <a:pt x="18958" y="7237"/>
                </a:cubicBezTo>
                <a:lnTo>
                  <a:pt x="18943" y="7237"/>
                </a:lnTo>
                <a:cubicBezTo>
                  <a:pt x="18942" y="7237"/>
                  <a:pt x="18942" y="7237"/>
                  <a:pt x="18941" y="7237"/>
                </a:cubicBezTo>
                <a:close/>
                <a:moveTo>
                  <a:pt x="1611" y="7224"/>
                </a:moveTo>
                <a:cubicBezTo>
                  <a:pt x="1594" y="7224"/>
                  <a:pt x="1576" y="7236"/>
                  <a:pt x="1576" y="7259"/>
                </a:cubicBezTo>
                <a:lnTo>
                  <a:pt x="1576" y="7275"/>
                </a:lnTo>
                <a:cubicBezTo>
                  <a:pt x="1575" y="7298"/>
                  <a:pt x="1593" y="7309"/>
                  <a:pt x="1610" y="7309"/>
                </a:cubicBezTo>
                <a:cubicBezTo>
                  <a:pt x="1628" y="7309"/>
                  <a:pt x="1646" y="7298"/>
                  <a:pt x="1647" y="7275"/>
                </a:cubicBezTo>
                <a:lnTo>
                  <a:pt x="1647" y="7259"/>
                </a:lnTo>
                <a:cubicBezTo>
                  <a:pt x="1647" y="7236"/>
                  <a:pt x="1629" y="7224"/>
                  <a:pt x="1611" y="7224"/>
                </a:cubicBezTo>
                <a:close/>
                <a:moveTo>
                  <a:pt x="153" y="7221"/>
                </a:moveTo>
                <a:cubicBezTo>
                  <a:pt x="139" y="7221"/>
                  <a:pt x="125" y="7228"/>
                  <a:pt x="120" y="7245"/>
                </a:cubicBezTo>
                <a:cubicBezTo>
                  <a:pt x="114" y="7261"/>
                  <a:pt x="109" y="7276"/>
                  <a:pt x="104" y="7290"/>
                </a:cubicBezTo>
                <a:cubicBezTo>
                  <a:pt x="95" y="7316"/>
                  <a:pt x="117" y="7334"/>
                  <a:pt x="139" y="7334"/>
                </a:cubicBezTo>
                <a:cubicBezTo>
                  <a:pt x="153" y="7334"/>
                  <a:pt x="166" y="7327"/>
                  <a:pt x="172" y="7310"/>
                </a:cubicBezTo>
                <a:cubicBezTo>
                  <a:pt x="177" y="7294"/>
                  <a:pt x="183" y="7280"/>
                  <a:pt x="188" y="7265"/>
                </a:cubicBezTo>
                <a:cubicBezTo>
                  <a:pt x="197" y="7239"/>
                  <a:pt x="175" y="7221"/>
                  <a:pt x="153" y="7221"/>
                </a:cubicBezTo>
                <a:close/>
                <a:moveTo>
                  <a:pt x="15773" y="7302"/>
                </a:moveTo>
                <a:cubicBezTo>
                  <a:pt x="15751" y="7302"/>
                  <a:pt x="15751" y="7336"/>
                  <a:pt x="15773" y="7337"/>
                </a:cubicBezTo>
                <a:lnTo>
                  <a:pt x="15818" y="7337"/>
                </a:lnTo>
                <a:cubicBezTo>
                  <a:pt x="15842" y="7337"/>
                  <a:pt x="15842" y="7302"/>
                  <a:pt x="15818" y="7302"/>
                </a:cubicBezTo>
                <a:close/>
                <a:moveTo>
                  <a:pt x="18355" y="7262"/>
                </a:moveTo>
                <a:cubicBezTo>
                  <a:pt x="18350" y="7262"/>
                  <a:pt x="18344" y="7263"/>
                  <a:pt x="18338" y="7266"/>
                </a:cubicBezTo>
                <a:cubicBezTo>
                  <a:pt x="18328" y="7271"/>
                  <a:pt x="18320" y="7277"/>
                  <a:pt x="18309" y="7282"/>
                </a:cubicBezTo>
                <a:cubicBezTo>
                  <a:pt x="18274" y="7300"/>
                  <a:pt x="18295" y="7348"/>
                  <a:pt x="18327" y="7348"/>
                </a:cubicBezTo>
                <a:cubicBezTo>
                  <a:pt x="18332" y="7348"/>
                  <a:pt x="18338" y="7347"/>
                  <a:pt x="18344" y="7344"/>
                </a:cubicBezTo>
                <a:cubicBezTo>
                  <a:pt x="18354" y="7338"/>
                  <a:pt x="18364" y="7333"/>
                  <a:pt x="18374" y="7328"/>
                </a:cubicBezTo>
                <a:cubicBezTo>
                  <a:pt x="18409" y="7310"/>
                  <a:pt x="18388" y="7262"/>
                  <a:pt x="18355" y="7262"/>
                </a:cubicBezTo>
                <a:close/>
                <a:moveTo>
                  <a:pt x="5711" y="7217"/>
                </a:moveTo>
                <a:cubicBezTo>
                  <a:pt x="5699" y="7217"/>
                  <a:pt x="5687" y="7222"/>
                  <a:pt x="5676" y="7233"/>
                </a:cubicBezTo>
                <a:lnTo>
                  <a:pt x="5646" y="7263"/>
                </a:lnTo>
                <a:cubicBezTo>
                  <a:pt x="5608" y="7300"/>
                  <a:pt x="5644" y="7354"/>
                  <a:pt x="5685" y="7354"/>
                </a:cubicBezTo>
                <a:cubicBezTo>
                  <a:pt x="5697" y="7354"/>
                  <a:pt x="5709" y="7349"/>
                  <a:pt x="5720" y="7338"/>
                </a:cubicBezTo>
                <a:lnTo>
                  <a:pt x="5751" y="7308"/>
                </a:lnTo>
                <a:cubicBezTo>
                  <a:pt x="5788" y="7271"/>
                  <a:pt x="5752" y="7217"/>
                  <a:pt x="5711" y="7217"/>
                </a:cubicBezTo>
                <a:close/>
                <a:moveTo>
                  <a:pt x="12775" y="7274"/>
                </a:moveTo>
                <a:cubicBezTo>
                  <a:pt x="12772" y="7274"/>
                  <a:pt x="12769" y="7275"/>
                  <a:pt x="12765" y="7276"/>
                </a:cubicBezTo>
                <a:cubicBezTo>
                  <a:pt x="12746" y="7281"/>
                  <a:pt x="12726" y="7286"/>
                  <a:pt x="12706" y="7290"/>
                </a:cubicBezTo>
                <a:cubicBezTo>
                  <a:pt x="12664" y="7300"/>
                  <a:pt x="12677" y="7359"/>
                  <a:pt x="12714" y="7359"/>
                </a:cubicBezTo>
                <a:cubicBezTo>
                  <a:pt x="12717" y="7359"/>
                  <a:pt x="12720" y="7359"/>
                  <a:pt x="12723" y="7358"/>
                </a:cubicBezTo>
                <a:cubicBezTo>
                  <a:pt x="12743" y="7353"/>
                  <a:pt x="12763" y="7348"/>
                  <a:pt x="12784" y="7344"/>
                </a:cubicBezTo>
                <a:cubicBezTo>
                  <a:pt x="12825" y="7333"/>
                  <a:pt x="12813" y="7274"/>
                  <a:pt x="12775" y="7274"/>
                </a:cubicBezTo>
                <a:close/>
                <a:moveTo>
                  <a:pt x="975" y="7281"/>
                </a:moveTo>
                <a:cubicBezTo>
                  <a:pt x="964" y="7281"/>
                  <a:pt x="954" y="7287"/>
                  <a:pt x="947" y="7300"/>
                </a:cubicBezTo>
                <a:cubicBezTo>
                  <a:pt x="942" y="7310"/>
                  <a:pt x="937" y="7319"/>
                  <a:pt x="932" y="7329"/>
                </a:cubicBezTo>
                <a:cubicBezTo>
                  <a:pt x="917" y="7357"/>
                  <a:pt x="942" y="7383"/>
                  <a:pt x="965" y="7383"/>
                </a:cubicBezTo>
                <a:cubicBezTo>
                  <a:pt x="976" y="7383"/>
                  <a:pt x="987" y="7378"/>
                  <a:pt x="993" y="7365"/>
                </a:cubicBezTo>
                <a:cubicBezTo>
                  <a:pt x="999" y="7354"/>
                  <a:pt x="1004" y="7344"/>
                  <a:pt x="1009" y="7334"/>
                </a:cubicBezTo>
                <a:cubicBezTo>
                  <a:pt x="1023" y="7307"/>
                  <a:pt x="999" y="7281"/>
                  <a:pt x="975" y="7281"/>
                </a:cubicBezTo>
                <a:close/>
                <a:moveTo>
                  <a:pt x="2842" y="7395"/>
                </a:moveTo>
                <a:cubicBezTo>
                  <a:pt x="2818" y="7395"/>
                  <a:pt x="2818" y="7431"/>
                  <a:pt x="2842" y="7431"/>
                </a:cubicBezTo>
                <a:cubicBezTo>
                  <a:pt x="2865" y="7431"/>
                  <a:pt x="2865" y="7395"/>
                  <a:pt x="2842" y="7395"/>
                </a:cubicBezTo>
                <a:close/>
                <a:moveTo>
                  <a:pt x="14665" y="7320"/>
                </a:moveTo>
                <a:cubicBezTo>
                  <a:pt x="14624" y="7320"/>
                  <a:pt x="14588" y="7374"/>
                  <a:pt x="14625" y="7411"/>
                </a:cubicBezTo>
                <a:lnTo>
                  <a:pt x="14640" y="7426"/>
                </a:lnTo>
                <a:cubicBezTo>
                  <a:pt x="14651" y="7437"/>
                  <a:pt x="14664" y="7442"/>
                  <a:pt x="14676" y="7442"/>
                </a:cubicBezTo>
                <a:cubicBezTo>
                  <a:pt x="14717" y="7442"/>
                  <a:pt x="14754" y="7389"/>
                  <a:pt x="14717" y="7352"/>
                </a:cubicBezTo>
                <a:cubicBezTo>
                  <a:pt x="14712" y="7345"/>
                  <a:pt x="14706" y="7342"/>
                  <a:pt x="14701" y="7336"/>
                </a:cubicBezTo>
                <a:cubicBezTo>
                  <a:pt x="14690" y="7325"/>
                  <a:pt x="14678" y="7320"/>
                  <a:pt x="14665" y="7320"/>
                </a:cubicBezTo>
                <a:close/>
                <a:moveTo>
                  <a:pt x="17802" y="7427"/>
                </a:moveTo>
                <a:cubicBezTo>
                  <a:pt x="17798" y="7427"/>
                  <a:pt x="17794" y="7428"/>
                  <a:pt x="17791" y="7432"/>
                </a:cubicBezTo>
                <a:lnTo>
                  <a:pt x="17775" y="7447"/>
                </a:lnTo>
                <a:cubicBezTo>
                  <a:pt x="17761" y="7460"/>
                  <a:pt x="17773" y="7477"/>
                  <a:pt x="17787" y="7477"/>
                </a:cubicBezTo>
                <a:cubicBezTo>
                  <a:pt x="17791" y="7477"/>
                  <a:pt x="17795" y="7476"/>
                  <a:pt x="17799" y="7473"/>
                </a:cubicBezTo>
                <a:lnTo>
                  <a:pt x="17815" y="7457"/>
                </a:lnTo>
                <a:cubicBezTo>
                  <a:pt x="17828" y="7445"/>
                  <a:pt x="17816" y="7427"/>
                  <a:pt x="17802" y="7427"/>
                </a:cubicBezTo>
                <a:close/>
                <a:moveTo>
                  <a:pt x="11617" y="7452"/>
                </a:moveTo>
                <a:cubicBezTo>
                  <a:pt x="11613" y="7452"/>
                  <a:pt x="11609" y="7453"/>
                  <a:pt x="11606" y="7457"/>
                </a:cubicBezTo>
                <a:cubicBezTo>
                  <a:pt x="11600" y="7463"/>
                  <a:pt x="11595" y="7468"/>
                  <a:pt x="11590" y="7473"/>
                </a:cubicBezTo>
                <a:cubicBezTo>
                  <a:pt x="11577" y="7485"/>
                  <a:pt x="11590" y="7502"/>
                  <a:pt x="11603" y="7502"/>
                </a:cubicBezTo>
                <a:cubicBezTo>
                  <a:pt x="11607" y="7502"/>
                  <a:pt x="11611" y="7500"/>
                  <a:pt x="11615" y="7497"/>
                </a:cubicBezTo>
                <a:lnTo>
                  <a:pt x="11630" y="7481"/>
                </a:lnTo>
                <a:cubicBezTo>
                  <a:pt x="11642" y="7469"/>
                  <a:pt x="11630" y="7452"/>
                  <a:pt x="11617" y="7452"/>
                </a:cubicBezTo>
                <a:close/>
                <a:moveTo>
                  <a:pt x="2048" y="7372"/>
                </a:moveTo>
                <a:cubicBezTo>
                  <a:pt x="2030" y="7372"/>
                  <a:pt x="2010" y="7382"/>
                  <a:pt x="2000" y="7399"/>
                </a:cubicBezTo>
                <a:cubicBezTo>
                  <a:pt x="1984" y="7425"/>
                  <a:pt x="1995" y="7456"/>
                  <a:pt x="2020" y="7473"/>
                </a:cubicBezTo>
                <a:cubicBezTo>
                  <a:pt x="2036" y="7483"/>
                  <a:pt x="2050" y="7491"/>
                  <a:pt x="2064" y="7502"/>
                </a:cubicBezTo>
                <a:cubicBezTo>
                  <a:pt x="2072" y="7507"/>
                  <a:pt x="2080" y="7509"/>
                  <a:pt x="2089" y="7509"/>
                </a:cubicBezTo>
                <a:cubicBezTo>
                  <a:pt x="2108" y="7509"/>
                  <a:pt x="2127" y="7499"/>
                  <a:pt x="2137" y="7483"/>
                </a:cubicBezTo>
                <a:cubicBezTo>
                  <a:pt x="2153" y="7457"/>
                  <a:pt x="2143" y="7425"/>
                  <a:pt x="2119" y="7410"/>
                </a:cubicBezTo>
                <a:cubicBezTo>
                  <a:pt x="2103" y="7399"/>
                  <a:pt x="2088" y="7390"/>
                  <a:pt x="2073" y="7379"/>
                </a:cubicBezTo>
                <a:cubicBezTo>
                  <a:pt x="2066" y="7374"/>
                  <a:pt x="2057" y="7372"/>
                  <a:pt x="2048" y="7372"/>
                </a:cubicBezTo>
                <a:close/>
                <a:moveTo>
                  <a:pt x="10829" y="7439"/>
                </a:moveTo>
                <a:cubicBezTo>
                  <a:pt x="10783" y="7439"/>
                  <a:pt x="10783" y="7510"/>
                  <a:pt x="10829" y="7510"/>
                </a:cubicBezTo>
                <a:cubicBezTo>
                  <a:pt x="10873" y="7510"/>
                  <a:pt x="10874" y="7439"/>
                  <a:pt x="10829" y="7439"/>
                </a:cubicBezTo>
                <a:close/>
                <a:moveTo>
                  <a:pt x="9576" y="7409"/>
                </a:moveTo>
                <a:cubicBezTo>
                  <a:pt x="9553" y="7409"/>
                  <a:pt x="9528" y="7435"/>
                  <a:pt x="9542" y="7463"/>
                </a:cubicBezTo>
                <a:cubicBezTo>
                  <a:pt x="9547" y="7474"/>
                  <a:pt x="9552" y="7483"/>
                  <a:pt x="9557" y="7493"/>
                </a:cubicBezTo>
                <a:cubicBezTo>
                  <a:pt x="9564" y="7506"/>
                  <a:pt x="9574" y="7511"/>
                  <a:pt x="9585" y="7511"/>
                </a:cubicBezTo>
                <a:cubicBezTo>
                  <a:pt x="9608" y="7511"/>
                  <a:pt x="9632" y="7486"/>
                  <a:pt x="9618" y="7458"/>
                </a:cubicBezTo>
                <a:cubicBezTo>
                  <a:pt x="9613" y="7448"/>
                  <a:pt x="9608" y="7438"/>
                  <a:pt x="9604" y="7427"/>
                </a:cubicBezTo>
                <a:cubicBezTo>
                  <a:pt x="9597" y="7415"/>
                  <a:pt x="9587" y="7409"/>
                  <a:pt x="9576" y="7409"/>
                </a:cubicBezTo>
                <a:close/>
                <a:moveTo>
                  <a:pt x="5951" y="7460"/>
                </a:moveTo>
                <a:cubicBezTo>
                  <a:pt x="5907" y="7460"/>
                  <a:pt x="5906" y="7531"/>
                  <a:pt x="5951" y="7531"/>
                </a:cubicBezTo>
                <a:cubicBezTo>
                  <a:pt x="5997" y="7531"/>
                  <a:pt x="5997" y="7460"/>
                  <a:pt x="5951" y="7460"/>
                </a:cubicBezTo>
                <a:close/>
                <a:moveTo>
                  <a:pt x="20625" y="7478"/>
                </a:moveTo>
                <a:cubicBezTo>
                  <a:pt x="20579" y="7478"/>
                  <a:pt x="20579" y="7548"/>
                  <a:pt x="20625" y="7548"/>
                </a:cubicBezTo>
                <a:lnTo>
                  <a:pt x="20641" y="7548"/>
                </a:lnTo>
                <a:cubicBezTo>
                  <a:pt x="20687" y="7548"/>
                  <a:pt x="20687" y="7478"/>
                  <a:pt x="20641" y="7478"/>
                </a:cubicBezTo>
                <a:close/>
                <a:moveTo>
                  <a:pt x="21242" y="7433"/>
                </a:moveTo>
                <a:cubicBezTo>
                  <a:pt x="21219" y="7433"/>
                  <a:pt x="21196" y="7451"/>
                  <a:pt x="21191" y="7473"/>
                </a:cubicBezTo>
                <a:cubicBezTo>
                  <a:pt x="21183" y="7501"/>
                  <a:pt x="21199" y="7530"/>
                  <a:pt x="21228" y="7537"/>
                </a:cubicBezTo>
                <a:cubicBezTo>
                  <a:pt x="21243" y="7543"/>
                  <a:pt x="21258" y="7548"/>
                  <a:pt x="21272" y="7552"/>
                </a:cubicBezTo>
                <a:cubicBezTo>
                  <a:pt x="21277" y="7554"/>
                  <a:pt x="21282" y="7555"/>
                  <a:pt x="21286" y="7555"/>
                </a:cubicBezTo>
                <a:cubicBezTo>
                  <a:pt x="21310" y="7555"/>
                  <a:pt x="21333" y="7537"/>
                  <a:pt x="21338" y="7515"/>
                </a:cubicBezTo>
                <a:cubicBezTo>
                  <a:pt x="21345" y="7486"/>
                  <a:pt x="21328" y="7459"/>
                  <a:pt x="21301" y="7449"/>
                </a:cubicBezTo>
                <a:cubicBezTo>
                  <a:pt x="21285" y="7444"/>
                  <a:pt x="21271" y="7439"/>
                  <a:pt x="21256" y="7436"/>
                </a:cubicBezTo>
                <a:cubicBezTo>
                  <a:pt x="21251" y="7434"/>
                  <a:pt x="21246" y="7433"/>
                  <a:pt x="21242" y="7433"/>
                </a:cubicBezTo>
                <a:close/>
                <a:moveTo>
                  <a:pt x="17680" y="7471"/>
                </a:moveTo>
                <a:cubicBezTo>
                  <a:pt x="17677" y="7471"/>
                  <a:pt x="17674" y="7472"/>
                  <a:pt x="17671" y="7473"/>
                </a:cubicBezTo>
                <a:cubicBezTo>
                  <a:pt x="17646" y="7478"/>
                  <a:pt x="17621" y="7484"/>
                  <a:pt x="17597" y="7489"/>
                </a:cubicBezTo>
                <a:cubicBezTo>
                  <a:pt x="17554" y="7498"/>
                  <a:pt x="17566" y="7558"/>
                  <a:pt x="17605" y="7558"/>
                </a:cubicBezTo>
                <a:cubicBezTo>
                  <a:pt x="17608" y="7558"/>
                  <a:pt x="17611" y="7558"/>
                  <a:pt x="17615" y="7557"/>
                </a:cubicBezTo>
                <a:cubicBezTo>
                  <a:pt x="17640" y="7552"/>
                  <a:pt x="17665" y="7546"/>
                  <a:pt x="17689" y="7541"/>
                </a:cubicBezTo>
                <a:cubicBezTo>
                  <a:pt x="17731" y="7531"/>
                  <a:pt x="17717" y="7471"/>
                  <a:pt x="17680" y="7471"/>
                </a:cubicBezTo>
                <a:close/>
                <a:moveTo>
                  <a:pt x="18207" y="7518"/>
                </a:moveTo>
                <a:cubicBezTo>
                  <a:pt x="18193" y="7518"/>
                  <a:pt x="18182" y="7536"/>
                  <a:pt x="18194" y="7548"/>
                </a:cubicBezTo>
                <a:cubicBezTo>
                  <a:pt x="18199" y="7553"/>
                  <a:pt x="18205" y="7558"/>
                  <a:pt x="18210" y="7564"/>
                </a:cubicBezTo>
                <a:cubicBezTo>
                  <a:pt x="18213" y="7567"/>
                  <a:pt x="18217" y="7569"/>
                  <a:pt x="18221" y="7569"/>
                </a:cubicBezTo>
                <a:cubicBezTo>
                  <a:pt x="18234" y="7569"/>
                  <a:pt x="18246" y="7551"/>
                  <a:pt x="18234" y="7539"/>
                </a:cubicBezTo>
                <a:lnTo>
                  <a:pt x="18218" y="7523"/>
                </a:lnTo>
                <a:cubicBezTo>
                  <a:pt x="18214" y="7519"/>
                  <a:pt x="18211" y="7518"/>
                  <a:pt x="18207" y="7518"/>
                </a:cubicBezTo>
                <a:close/>
                <a:moveTo>
                  <a:pt x="3878" y="7451"/>
                </a:moveTo>
                <a:cubicBezTo>
                  <a:pt x="3859" y="7451"/>
                  <a:pt x="3840" y="7460"/>
                  <a:pt x="3831" y="7478"/>
                </a:cubicBezTo>
                <a:cubicBezTo>
                  <a:pt x="3826" y="7488"/>
                  <a:pt x="3821" y="7497"/>
                  <a:pt x="3816" y="7507"/>
                </a:cubicBezTo>
                <a:cubicBezTo>
                  <a:pt x="3802" y="7533"/>
                  <a:pt x="3807" y="7565"/>
                  <a:pt x="3834" y="7580"/>
                </a:cubicBezTo>
                <a:cubicBezTo>
                  <a:pt x="3843" y="7585"/>
                  <a:pt x="3853" y="7587"/>
                  <a:pt x="3863" y="7587"/>
                </a:cubicBezTo>
                <a:cubicBezTo>
                  <a:pt x="3881" y="7587"/>
                  <a:pt x="3900" y="7579"/>
                  <a:pt x="3908" y="7562"/>
                </a:cubicBezTo>
                <a:cubicBezTo>
                  <a:pt x="3913" y="7551"/>
                  <a:pt x="3918" y="7542"/>
                  <a:pt x="3924" y="7531"/>
                </a:cubicBezTo>
                <a:cubicBezTo>
                  <a:pt x="3937" y="7505"/>
                  <a:pt x="3932" y="7474"/>
                  <a:pt x="3905" y="7458"/>
                </a:cubicBezTo>
                <a:cubicBezTo>
                  <a:pt x="3897" y="7453"/>
                  <a:pt x="3887" y="7451"/>
                  <a:pt x="3878" y="7451"/>
                </a:cubicBezTo>
                <a:close/>
                <a:moveTo>
                  <a:pt x="3174" y="7512"/>
                </a:moveTo>
                <a:cubicBezTo>
                  <a:pt x="3146" y="7512"/>
                  <a:pt x="3122" y="7549"/>
                  <a:pt x="3147" y="7573"/>
                </a:cubicBezTo>
                <a:cubicBezTo>
                  <a:pt x="3157" y="7584"/>
                  <a:pt x="3167" y="7594"/>
                  <a:pt x="3178" y="7603"/>
                </a:cubicBezTo>
                <a:cubicBezTo>
                  <a:pt x="3185" y="7611"/>
                  <a:pt x="3193" y="7614"/>
                  <a:pt x="3201" y="7614"/>
                </a:cubicBezTo>
                <a:cubicBezTo>
                  <a:pt x="3228" y="7614"/>
                  <a:pt x="3253" y="7578"/>
                  <a:pt x="3227" y="7553"/>
                </a:cubicBezTo>
                <a:lnTo>
                  <a:pt x="3198" y="7523"/>
                </a:lnTo>
                <a:cubicBezTo>
                  <a:pt x="3190" y="7515"/>
                  <a:pt x="3182" y="7512"/>
                  <a:pt x="3174" y="7512"/>
                </a:cubicBezTo>
                <a:close/>
                <a:moveTo>
                  <a:pt x="22682" y="7523"/>
                </a:moveTo>
                <a:cubicBezTo>
                  <a:pt x="22670" y="7523"/>
                  <a:pt x="22658" y="7528"/>
                  <a:pt x="22647" y="7539"/>
                </a:cubicBezTo>
                <a:lnTo>
                  <a:pt x="22631" y="7554"/>
                </a:lnTo>
                <a:cubicBezTo>
                  <a:pt x="22594" y="7592"/>
                  <a:pt x="22630" y="7647"/>
                  <a:pt x="22671" y="7647"/>
                </a:cubicBezTo>
                <a:cubicBezTo>
                  <a:pt x="22683" y="7647"/>
                  <a:pt x="22695" y="7642"/>
                  <a:pt x="22706" y="7631"/>
                </a:cubicBezTo>
                <a:lnTo>
                  <a:pt x="22722" y="7615"/>
                </a:lnTo>
                <a:cubicBezTo>
                  <a:pt x="22759" y="7578"/>
                  <a:pt x="22723" y="7523"/>
                  <a:pt x="22682" y="7523"/>
                </a:cubicBezTo>
                <a:close/>
                <a:moveTo>
                  <a:pt x="21948" y="7586"/>
                </a:moveTo>
                <a:cubicBezTo>
                  <a:pt x="21940" y="7586"/>
                  <a:pt x="21932" y="7589"/>
                  <a:pt x="21924" y="7596"/>
                </a:cubicBezTo>
                <a:lnTo>
                  <a:pt x="21909" y="7612"/>
                </a:lnTo>
                <a:cubicBezTo>
                  <a:pt x="21882" y="7636"/>
                  <a:pt x="21907" y="7672"/>
                  <a:pt x="21935" y="7672"/>
                </a:cubicBezTo>
                <a:cubicBezTo>
                  <a:pt x="21942" y="7672"/>
                  <a:pt x="21951" y="7669"/>
                  <a:pt x="21958" y="7662"/>
                </a:cubicBezTo>
                <a:lnTo>
                  <a:pt x="21974" y="7646"/>
                </a:lnTo>
                <a:cubicBezTo>
                  <a:pt x="21999" y="7621"/>
                  <a:pt x="21975" y="7586"/>
                  <a:pt x="21948" y="7586"/>
                </a:cubicBezTo>
                <a:close/>
                <a:moveTo>
                  <a:pt x="18839" y="7544"/>
                </a:moveTo>
                <a:cubicBezTo>
                  <a:pt x="18834" y="7544"/>
                  <a:pt x="18829" y="7545"/>
                  <a:pt x="18825" y="7547"/>
                </a:cubicBezTo>
                <a:cubicBezTo>
                  <a:pt x="18799" y="7557"/>
                  <a:pt x="18774" y="7567"/>
                  <a:pt x="18750" y="7577"/>
                </a:cubicBezTo>
                <a:cubicBezTo>
                  <a:pt x="18724" y="7588"/>
                  <a:pt x="18704" y="7612"/>
                  <a:pt x="18713" y="7642"/>
                </a:cubicBezTo>
                <a:cubicBezTo>
                  <a:pt x="18719" y="7663"/>
                  <a:pt x="18741" y="7682"/>
                  <a:pt x="18763" y="7682"/>
                </a:cubicBezTo>
                <a:cubicBezTo>
                  <a:pt x="18768" y="7682"/>
                  <a:pt x="18773" y="7681"/>
                  <a:pt x="18778" y="7679"/>
                </a:cubicBezTo>
                <a:cubicBezTo>
                  <a:pt x="18804" y="7668"/>
                  <a:pt x="18829" y="7659"/>
                  <a:pt x="18853" y="7649"/>
                </a:cubicBezTo>
                <a:cubicBezTo>
                  <a:pt x="18879" y="7638"/>
                  <a:pt x="18899" y="7614"/>
                  <a:pt x="18891" y="7584"/>
                </a:cubicBezTo>
                <a:cubicBezTo>
                  <a:pt x="18884" y="7563"/>
                  <a:pt x="18861" y="7544"/>
                  <a:pt x="18839" y="7544"/>
                </a:cubicBezTo>
                <a:close/>
                <a:moveTo>
                  <a:pt x="13627" y="7591"/>
                </a:moveTo>
                <a:cubicBezTo>
                  <a:pt x="13603" y="7591"/>
                  <a:pt x="13578" y="7616"/>
                  <a:pt x="13593" y="7643"/>
                </a:cubicBezTo>
                <a:cubicBezTo>
                  <a:pt x="13598" y="7654"/>
                  <a:pt x="13603" y="7663"/>
                  <a:pt x="13609" y="7674"/>
                </a:cubicBezTo>
                <a:cubicBezTo>
                  <a:pt x="13615" y="7686"/>
                  <a:pt x="13626" y="7692"/>
                  <a:pt x="13636" y="7692"/>
                </a:cubicBezTo>
                <a:cubicBezTo>
                  <a:pt x="13660" y="7692"/>
                  <a:pt x="13685" y="7666"/>
                  <a:pt x="13670" y="7638"/>
                </a:cubicBezTo>
                <a:cubicBezTo>
                  <a:pt x="13665" y="7630"/>
                  <a:pt x="13660" y="7619"/>
                  <a:pt x="13655" y="7609"/>
                </a:cubicBezTo>
                <a:cubicBezTo>
                  <a:pt x="13648" y="7596"/>
                  <a:pt x="13637" y="7591"/>
                  <a:pt x="13627" y="7591"/>
                </a:cubicBezTo>
                <a:close/>
                <a:moveTo>
                  <a:pt x="17034" y="7632"/>
                </a:moveTo>
                <a:cubicBezTo>
                  <a:pt x="16989" y="7632"/>
                  <a:pt x="16989" y="7703"/>
                  <a:pt x="17034" y="7703"/>
                </a:cubicBezTo>
                <a:lnTo>
                  <a:pt x="17050" y="7703"/>
                </a:lnTo>
                <a:cubicBezTo>
                  <a:pt x="17050" y="7703"/>
                  <a:pt x="17051" y="7703"/>
                  <a:pt x="17051" y="7703"/>
                </a:cubicBezTo>
                <a:cubicBezTo>
                  <a:pt x="17096" y="7703"/>
                  <a:pt x="17096" y="7633"/>
                  <a:pt x="17050" y="7632"/>
                </a:cubicBezTo>
                <a:close/>
                <a:moveTo>
                  <a:pt x="12626" y="7556"/>
                </a:moveTo>
                <a:cubicBezTo>
                  <a:pt x="12585" y="7556"/>
                  <a:pt x="12549" y="7609"/>
                  <a:pt x="12586" y="7646"/>
                </a:cubicBezTo>
                <a:lnTo>
                  <a:pt x="12630" y="7690"/>
                </a:lnTo>
                <a:cubicBezTo>
                  <a:pt x="12641" y="7702"/>
                  <a:pt x="12654" y="7706"/>
                  <a:pt x="12666" y="7706"/>
                </a:cubicBezTo>
                <a:cubicBezTo>
                  <a:pt x="12707" y="7706"/>
                  <a:pt x="12744" y="7653"/>
                  <a:pt x="12707" y="7616"/>
                </a:cubicBezTo>
                <a:lnTo>
                  <a:pt x="12663" y="7572"/>
                </a:lnTo>
                <a:cubicBezTo>
                  <a:pt x="12651" y="7561"/>
                  <a:pt x="12639" y="7556"/>
                  <a:pt x="12626" y="7556"/>
                </a:cubicBezTo>
                <a:close/>
                <a:moveTo>
                  <a:pt x="7514" y="7645"/>
                </a:moveTo>
                <a:cubicBezTo>
                  <a:pt x="7468" y="7645"/>
                  <a:pt x="7468" y="7716"/>
                  <a:pt x="7514" y="7716"/>
                </a:cubicBezTo>
                <a:cubicBezTo>
                  <a:pt x="7559" y="7716"/>
                  <a:pt x="7559" y="7645"/>
                  <a:pt x="7514" y="7645"/>
                </a:cubicBezTo>
                <a:close/>
                <a:moveTo>
                  <a:pt x="16523" y="7662"/>
                </a:moveTo>
                <a:cubicBezTo>
                  <a:pt x="16478" y="7662"/>
                  <a:pt x="16478" y="7732"/>
                  <a:pt x="16524" y="7732"/>
                </a:cubicBezTo>
                <a:cubicBezTo>
                  <a:pt x="16570" y="7732"/>
                  <a:pt x="16570" y="7662"/>
                  <a:pt x="16524" y="7662"/>
                </a:cubicBezTo>
                <a:cubicBezTo>
                  <a:pt x="16524" y="7662"/>
                  <a:pt x="16523" y="7662"/>
                  <a:pt x="16523" y="7662"/>
                </a:cubicBezTo>
                <a:close/>
                <a:moveTo>
                  <a:pt x="8009" y="7628"/>
                </a:moveTo>
                <a:cubicBezTo>
                  <a:pt x="7940" y="7630"/>
                  <a:pt x="7940" y="7735"/>
                  <a:pt x="8009" y="7735"/>
                </a:cubicBezTo>
                <a:cubicBezTo>
                  <a:pt x="8079" y="7735"/>
                  <a:pt x="8079" y="7628"/>
                  <a:pt x="8009" y="7628"/>
                </a:cubicBezTo>
                <a:close/>
                <a:moveTo>
                  <a:pt x="6883" y="7656"/>
                </a:moveTo>
                <a:cubicBezTo>
                  <a:pt x="6814" y="7656"/>
                  <a:pt x="6814" y="7763"/>
                  <a:pt x="6883" y="7763"/>
                </a:cubicBezTo>
                <a:cubicBezTo>
                  <a:pt x="6951" y="7763"/>
                  <a:pt x="6951" y="7656"/>
                  <a:pt x="6883" y="7656"/>
                </a:cubicBezTo>
                <a:close/>
                <a:moveTo>
                  <a:pt x="9790" y="7712"/>
                </a:moveTo>
                <a:cubicBezTo>
                  <a:pt x="9786" y="7712"/>
                  <a:pt x="9782" y="7713"/>
                  <a:pt x="9779" y="7717"/>
                </a:cubicBezTo>
                <a:lnTo>
                  <a:pt x="9763" y="7732"/>
                </a:lnTo>
                <a:cubicBezTo>
                  <a:pt x="9750" y="7744"/>
                  <a:pt x="9762" y="7763"/>
                  <a:pt x="9776" y="7763"/>
                </a:cubicBezTo>
                <a:cubicBezTo>
                  <a:pt x="9780" y="7763"/>
                  <a:pt x="9784" y="7761"/>
                  <a:pt x="9788" y="7757"/>
                </a:cubicBezTo>
                <a:lnTo>
                  <a:pt x="9804" y="7742"/>
                </a:lnTo>
                <a:cubicBezTo>
                  <a:pt x="9816" y="7730"/>
                  <a:pt x="9803" y="7712"/>
                  <a:pt x="9790" y="7712"/>
                </a:cubicBezTo>
                <a:close/>
                <a:moveTo>
                  <a:pt x="18463" y="7713"/>
                </a:moveTo>
                <a:cubicBezTo>
                  <a:pt x="18447" y="7713"/>
                  <a:pt x="18436" y="7737"/>
                  <a:pt x="18454" y="7746"/>
                </a:cubicBezTo>
                <a:cubicBezTo>
                  <a:pt x="18464" y="7751"/>
                  <a:pt x="18474" y="7756"/>
                  <a:pt x="18484" y="7762"/>
                </a:cubicBezTo>
                <a:cubicBezTo>
                  <a:pt x="18487" y="7763"/>
                  <a:pt x="18490" y="7764"/>
                  <a:pt x="18493" y="7764"/>
                </a:cubicBezTo>
                <a:cubicBezTo>
                  <a:pt x="18509" y="7764"/>
                  <a:pt x="18519" y="7740"/>
                  <a:pt x="18503" y="7731"/>
                </a:cubicBezTo>
                <a:cubicBezTo>
                  <a:pt x="18492" y="7726"/>
                  <a:pt x="18483" y="7721"/>
                  <a:pt x="18473" y="7716"/>
                </a:cubicBezTo>
                <a:cubicBezTo>
                  <a:pt x="18469" y="7714"/>
                  <a:pt x="18466" y="7713"/>
                  <a:pt x="18463" y="7713"/>
                </a:cubicBezTo>
                <a:close/>
                <a:moveTo>
                  <a:pt x="5574" y="7669"/>
                </a:moveTo>
                <a:cubicBezTo>
                  <a:pt x="5569" y="7669"/>
                  <a:pt x="5563" y="7671"/>
                  <a:pt x="5557" y="7675"/>
                </a:cubicBezTo>
                <a:cubicBezTo>
                  <a:pt x="5541" y="7685"/>
                  <a:pt x="5526" y="7695"/>
                  <a:pt x="5513" y="7705"/>
                </a:cubicBezTo>
                <a:cubicBezTo>
                  <a:pt x="5480" y="7726"/>
                  <a:pt x="5500" y="7773"/>
                  <a:pt x="5529" y="7773"/>
                </a:cubicBezTo>
                <a:cubicBezTo>
                  <a:pt x="5535" y="7773"/>
                  <a:pt x="5541" y="7771"/>
                  <a:pt x="5547" y="7767"/>
                </a:cubicBezTo>
                <a:cubicBezTo>
                  <a:pt x="5563" y="7756"/>
                  <a:pt x="5578" y="7747"/>
                  <a:pt x="5592" y="7737"/>
                </a:cubicBezTo>
                <a:cubicBezTo>
                  <a:pt x="5624" y="7715"/>
                  <a:pt x="5604" y="7669"/>
                  <a:pt x="5574" y="7669"/>
                </a:cubicBezTo>
                <a:close/>
                <a:moveTo>
                  <a:pt x="5003" y="7636"/>
                </a:moveTo>
                <a:cubicBezTo>
                  <a:pt x="4999" y="7636"/>
                  <a:pt x="4994" y="7637"/>
                  <a:pt x="4990" y="7638"/>
                </a:cubicBezTo>
                <a:cubicBezTo>
                  <a:pt x="4964" y="7646"/>
                  <a:pt x="4944" y="7677"/>
                  <a:pt x="4953" y="7704"/>
                </a:cubicBezTo>
                <a:cubicBezTo>
                  <a:pt x="4959" y="7719"/>
                  <a:pt x="4964" y="7732"/>
                  <a:pt x="4968" y="7748"/>
                </a:cubicBezTo>
                <a:cubicBezTo>
                  <a:pt x="4975" y="7771"/>
                  <a:pt x="4995" y="7787"/>
                  <a:pt x="5018" y="7787"/>
                </a:cubicBezTo>
                <a:cubicBezTo>
                  <a:pt x="5023" y="7787"/>
                  <a:pt x="5028" y="7786"/>
                  <a:pt x="5033" y="7785"/>
                </a:cubicBezTo>
                <a:cubicBezTo>
                  <a:pt x="5059" y="7777"/>
                  <a:pt x="5079" y="7747"/>
                  <a:pt x="5070" y="7720"/>
                </a:cubicBezTo>
                <a:cubicBezTo>
                  <a:pt x="5064" y="7704"/>
                  <a:pt x="5059" y="7689"/>
                  <a:pt x="5055" y="7675"/>
                </a:cubicBezTo>
                <a:cubicBezTo>
                  <a:pt x="5048" y="7652"/>
                  <a:pt x="5027" y="7636"/>
                  <a:pt x="5003" y="7636"/>
                </a:cubicBezTo>
                <a:close/>
                <a:moveTo>
                  <a:pt x="22593" y="7709"/>
                </a:moveTo>
                <a:cubicBezTo>
                  <a:pt x="22576" y="7709"/>
                  <a:pt x="22558" y="7720"/>
                  <a:pt x="22558" y="7743"/>
                </a:cubicBezTo>
                <a:lnTo>
                  <a:pt x="22558" y="7773"/>
                </a:lnTo>
                <a:cubicBezTo>
                  <a:pt x="22558" y="7796"/>
                  <a:pt x="22576" y="7808"/>
                  <a:pt x="22593" y="7808"/>
                </a:cubicBezTo>
                <a:cubicBezTo>
                  <a:pt x="22611" y="7808"/>
                  <a:pt x="22628" y="7796"/>
                  <a:pt x="22628" y="7773"/>
                </a:cubicBezTo>
                <a:lnTo>
                  <a:pt x="22628" y="7743"/>
                </a:lnTo>
                <a:cubicBezTo>
                  <a:pt x="22628" y="7720"/>
                  <a:pt x="22611" y="7709"/>
                  <a:pt x="22593" y="7709"/>
                </a:cubicBezTo>
                <a:close/>
                <a:moveTo>
                  <a:pt x="8672" y="7690"/>
                </a:moveTo>
                <a:cubicBezTo>
                  <a:pt x="8631" y="7690"/>
                  <a:pt x="8595" y="7744"/>
                  <a:pt x="8632" y="7782"/>
                </a:cubicBezTo>
                <a:lnTo>
                  <a:pt x="8648" y="7797"/>
                </a:lnTo>
                <a:cubicBezTo>
                  <a:pt x="8659" y="7808"/>
                  <a:pt x="8672" y="7813"/>
                  <a:pt x="8684" y="7813"/>
                </a:cubicBezTo>
                <a:cubicBezTo>
                  <a:pt x="8725" y="7813"/>
                  <a:pt x="8762" y="7760"/>
                  <a:pt x="8725" y="7722"/>
                </a:cubicBezTo>
                <a:lnTo>
                  <a:pt x="8709" y="7706"/>
                </a:lnTo>
                <a:cubicBezTo>
                  <a:pt x="8697" y="7695"/>
                  <a:pt x="8685" y="7690"/>
                  <a:pt x="8672" y="7690"/>
                </a:cubicBezTo>
                <a:close/>
                <a:moveTo>
                  <a:pt x="600" y="7657"/>
                </a:moveTo>
                <a:cubicBezTo>
                  <a:pt x="582" y="7657"/>
                  <a:pt x="565" y="7668"/>
                  <a:pt x="566" y="7690"/>
                </a:cubicBezTo>
                <a:cubicBezTo>
                  <a:pt x="569" y="7735"/>
                  <a:pt x="587" y="7777"/>
                  <a:pt x="623" y="7806"/>
                </a:cubicBezTo>
                <a:cubicBezTo>
                  <a:pt x="630" y="7812"/>
                  <a:pt x="639" y="7816"/>
                  <a:pt x="649" y="7816"/>
                </a:cubicBezTo>
                <a:cubicBezTo>
                  <a:pt x="657" y="7816"/>
                  <a:pt x="665" y="7813"/>
                  <a:pt x="672" y="7806"/>
                </a:cubicBezTo>
                <a:cubicBezTo>
                  <a:pt x="685" y="7794"/>
                  <a:pt x="689" y="7769"/>
                  <a:pt x="673" y="7756"/>
                </a:cubicBezTo>
                <a:cubicBezTo>
                  <a:pt x="652" y="7740"/>
                  <a:pt x="638" y="7719"/>
                  <a:pt x="637" y="7690"/>
                </a:cubicBezTo>
                <a:cubicBezTo>
                  <a:pt x="636" y="7668"/>
                  <a:pt x="617" y="7657"/>
                  <a:pt x="600" y="7657"/>
                </a:cubicBezTo>
                <a:close/>
                <a:moveTo>
                  <a:pt x="10691" y="7725"/>
                </a:moveTo>
                <a:cubicBezTo>
                  <a:pt x="10622" y="7725"/>
                  <a:pt x="10622" y="7832"/>
                  <a:pt x="10691" y="7832"/>
                </a:cubicBezTo>
                <a:lnTo>
                  <a:pt x="10707" y="7832"/>
                </a:lnTo>
                <a:cubicBezTo>
                  <a:pt x="10777" y="7832"/>
                  <a:pt x="10777" y="7725"/>
                  <a:pt x="10707" y="7725"/>
                </a:cubicBezTo>
                <a:close/>
                <a:moveTo>
                  <a:pt x="16254" y="7723"/>
                </a:moveTo>
                <a:cubicBezTo>
                  <a:pt x="16230" y="7723"/>
                  <a:pt x="16206" y="7748"/>
                  <a:pt x="16222" y="7774"/>
                </a:cubicBezTo>
                <a:cubicBezTo>
                  <a:pt x="16233" y="7789"/>
                  <a:pt x="16242" y="7804"/>
                  <a:pt x="16253" y="7819"/>
                </a:cubicBezTo>
                <a:cubicBezTo>
                  <a:pt x="16260" y="7831"/>
                  <a:pt x="16271" y="7835"/>
                  <a:pt x="16282" y="7835"/>
                </a:cubicBezTo>
                <a:cubicBezTo>
                  <a:pt x="16307" y="7835"/>
                  <a:pt x="16332" y="7810"/>
                  <a:pt x="16314" y="7784"/>
                </a:cubicBezTo>
                <a:cubicBezTo>
                  <a:pt x="16304" y="7768"/>
                  <a:pt x="16295" y="7753"/>
                  <a:pt x="16284" y="7740"/>
                </a:cubicBezTo>
                <a:cubicBezTo>
                  <a:pt x="16276" y="7728"/>
                  <a:pt x="16265" y="7723"/>
                  <a:pt x="16254" y="7723"/>
                </a:cubicBezTo>
                <a:close/>
                <a:moveTo>
                  <a:pt x="19953" y="7731"/>
                </a:moveTo>
                <a:cubicBezTo>
                  <a:pt x="19947" y="7731"/>
                  <a:pt x="19940" y="7733"/>
                  <a:pt x="19934" y="7738"/>
                </a:cubicBezTo>
                <a:cubicBezTo>
                  <a:pt x="19919" y="7748"/>
                  <a:pt x="19904" y="7759"/>
                  <a:pt x="19889" y="7768"/>
                </a:cubicBezTo>
                <a:cubicBezTo>
                  <a:pt x="19857" y="7790"/>
                  <a:pt x="19877" y="7836"/>
                  <a:pt x="19906" y="7836"/>
                </a:cubicBezTo>
                <a:cubicBezTo>
                  <a:pt x="19912" y="7836"/>
                  <a:pt x="19918" y="7834"/>
                  <a:pt x="19925" y="7830"/>
                </a:cubicBezTo>
                <a:cubicBezTo>
                  <a:pt x="19939" y="7819"/>
                  <a:pt x="19955" y="7809"/>
                  <a:pt x="19970" y="7799"/>
                </a:cubicBezTo>
                <a:cubicBezTo>
                  <a:pt x="20001" y="7778"/>
                  <a:pt x="19982" y="7731"/>
                  <a:pt x="19953" y="7731"/>
                </a:cubicBezTo>
                <a:close/>
                <a:moveTo>
                  <a:pt x="3833" y="7724"/>
                </a:moveTo>
                <a:cubicBezTo>
                  <a:pt x="3806" y="7724"/>
                  <a:pt x="3780" y="7741"/>
                  <a:pt x="3780" y="7776"/>
                </a:cubicBezTo>
                <a:lnTo>
                  <a:pt x="3780" y="7806"/>
                </a:lnTo>
                <a:cubicBezTo>
                  <a:pt x="3780" y="7841"/>
                  <a:pt x="3807" y="7858"/>
                  <a:pt x="3833" y="7858"/>
                </a:cubicBezTo>
                <a:cubicBezTo>
                  <a:pt x="3860" y="7858"/>
                  <a:pt x="3887" y="7841"/>
                  <a:pt x="3887" y="7806"/>
                </a:cubicBezTo>
                <a:lnTo>
                  <a:pt x="3887" y="7776"/>
                </a:lnTo>
                <a:cubicBezTo>
                  <a:pt x="3886" y="7741"/>
                  <a:pt x="3860" y="7724"/>
                  <a:pt x="3833" y="7724"/>
                </a:cubicBezTo>
                <a:close/>
                <a:moveTo>
                  <a:pt x="6769" y="7840"/>
                </a:moveTo>
                <a:cubicBezTo>
                  <a:pt x="6747" y="7840"/>
                  <a:pt x="6747" y="7876"/>
                  <a:pt x="6770" y="7876"/>
                </a:cubicBezTo>
                <a:lnTo>
                  <a:pt x="6814" y="7876"/>
                </a:lnTo>
                <a:cubicBezTo>
                  <a:pt x="6838" y="7876"/>
                  <a:pt x="6838" y="7840"/>
                  <a:pt x="6814" y="7840"/>
                </a:cubicBezTo>
                <a:lnTo>
                  <a:pt x="6770" y="7840"/>
                </a:lnTo>
                <a:cubicBezTo>
                  <a:pt x="6770" y="7840"/>
                  <a:pt x="6769" y="7840"/>
                  <a:pt x="6769" y="7840"/>
                </a:cubicBezTo>
                <a:close/>
                <a:moveTo>
                  <a:pt x="22293" y="7797"/>
                </a:moveTo>
                <a:cubicBezTo>
                  <a:pt x="22266" y="7797"/>
                  <a:pt x="22242" y="7833"/>
                  <a:pt x="22267" y="7857"/>
                </a:cubicBezTo>
                <a:lnTo>
                  <a:pt x="22283" y="7873"/>
                </a:lnTo>
                <a:cubicBezTo>
                  <a:pt x="22290" y="7880"/>
                  <a:pt x="22298" y="7883"/>
                  <a:pt x="22306" y="7883"/>
                </a:cubicBezTo>
                <a:cubicBezTo>
                  <a:pt x="22333" y="7883"/>
                  <a:pt x="22358" y="7848"/>
                  <a:pt x="22333" y="7823"/>
                </a:cubicBezTo>
                <a:lnTo>
                  <a:pt x="22317" y="7808"/>
                </a:lnTo>
                <a:cubicBezTo>
                  <a:pt x="22310" y="7800"/>
                  <a:pt x="22301" y="7797"/>
                  <a:pt x="22293" y="7797"/>
                </a:cubicBezTo>
                <a:close/>
                <a:moveTo>
                  <a:pt x="17712" y="7781"/>
                </a:moveTo>
                <a:cubicBezTo>
                  <a:pt x="17671" y="7781"/>
                  <a:pt x="17635" y="7835"/>
                  <a:pt x="17672" y="7872"/>
                </a:cubicBezTo>
                <a:cubicBezTo>
                  <a:pt x="17677" y="7878"/>
                  <a:pt x="17683" y="7883"/>
                  <a:pt x="17688" y="7887"/>
                </a:cubicBezTo>
                <a:cubicBezTo>
                  <a:pt x="17699" y="7898"/>
                  <a:pt x="17711" y="7903"/>
                  <a:pt x="17723" y="7903"/>
                </a:cubicBezTo>
                <a:cubicBezTo>
                  <a:pt x="17764" y="7903"/>
                  <a:pt x="17802" y="7850"/>
                  <a:pt x="17764" y="7813"/>
                </a:cubicBezTo>
                <a:lnTo>
                  <a:pt x="17749" y="7797"/>
                </a:lnTo>
                <a:cubicBezTo>
                  <a:pt x="17737" y="7786"/>
                  <a:pt x="17725" y="7781"/>
                  <a:pt x="17712" y="7781"/>
                </a:cubicBezTo>
                <a:close/>
                <a:moveTo>
                  <a:pt x="377" y="7836"/>
                </a:moveTo>
                <a:cubicBezTo>
                  <a:pt x="332" y="7836"/>
                  <a:pt x="330" y="7907"/>
                  <a:pt x="377" y="7907"/>
                </a:cubicBezTo>
                <a:cubicBezTo>
                  <a:pt x="423" y="7907"/>
                  <a:pt x="423" y="7836"/>
                  <a:pt x="377" y="7836"/>
                </a:cubicBezTo>
                <a:close/>
                <a:moveTo>
                  <a:pt x="17214" y="7842"/>
                </a:moveTo>
                <a:cubicBezTo>
                  <a:pt x="17168" y="7842"/>
                  <a:pt x="17168" y="7914"/>
                  <a:pt x="17214" y="7914"/>
                </a:cubicBezTo>
                <a:cubicBezTo>
                  <a:pt x="17215" y="7914"/>
                  <a:pt x="17215" y="7914"/>
                  <a:pt x="17215" y="7914"/>
                </a:cubicBezTo>
                <a:cubicBezTo>
                  <a:pt x="17259" y="7914"/>
                  <a:pt x="17259" y="7844"/>
                  <a:pt x="17214" y="7842"/>
                </a:cubicBezTo>
                <a:close/>
                <a:moveTo>
                  <a:pt x="19409" y="7836"/>
                </a:moveTo>
                <a:cubicBezTo>
                  <a:pt x="19406" y="7836"/>
                  <a:pt x="19403" y="7836"/>
                  <a:pt x="19400" y="7837"/>
                </a:cubicBezTo>
                <a:cubicBezTo>
                  <a:pt x="19380" y="7842"/>
                  <a:pt x="19360" y="7848"/>
                  <a:pt x="19339" y="7852"/>
                </a:cubicBezTo>
                <a:cubicBezTo>
                  <a:pt x="19298" y="7861"/>
                  <a:pt x="19310" y="7921"/>
                  <a:pt x="19349" y="7921"/>
                </a:cubicBezTo>
                <a:cubicBezTo>
                  <a:pt x="19351" y="7921"/>
                  <a:pt x="19355" y="7921"/>
                  <a:pt x="19358" y="7920"/>
                </a:cubicBezTo>
                <a:cubicBezTo>
                  <a:pt x="19378" y="7915"/>
                  <a:pt x="19397" y="7909"/>
                  <a:pt x="19417" y="7905"/>
                </a:cubicBezTo>
                <a:cubicBezTo>
                  <a:pt x="19459" y="7895"/>
                  <a:pt x="19446" y="7836"/>
                  <a:pt x="19409" y="7836"/>
                </a:cubicBezTo>
                <a:close/>
                <a:moveTo>
                  <a:pt x="17409" y="7826"/>
                </a:moveTo>
                <a:cubicBezTo>
                  <a:pt x="17341" y="7826"/>
                  <a:pt x="17341" y="7933"/>
                  <a:pt x="17409" y="7933"/>
                </a:cubicBezTo>
                <a:lnTo>
                  <a:pt x="17425" y="7933"/>
                </a:lnTo>
                <a:cubicBezTo>
                  <a:pt x="17493" y="7933"/>
                  <a:pt x="17494" y="7826"/>
                  <a:pt x="17425" y="7826"/>
                </a:cubicBezTo>
                <a:close/>
                <a:moveTo>
                  <a:pt x="14125" y="7803"/>
                </a:moveTo>
                <a:cubicBezTo>
                  <a:pt x="14104" y="7803"/>
                  <a:pt x="14082" y="7820"/>
                  <a:pt x="14087" y="7847"/>
                </a:cubicBezTo>
                <a:cubicBezTo>
                  <a:pt x="14093" y="7872"/>
                  <a:pt x="14098" y="7897"/>
                  <a:pt x="14101" y="7921"/>
                </a:cubicBezTo>
                <a:cubicBezTo>
                  <a:pt x="14105" y="7939"/>
                  <a:pt x="14118" y="7947"/>
                  <a:pt x="14132" y="7947"/>
                </a:cubicBezTo>
                <a:cubicBezTo>
                  <a:pt x="14153" y="7947"/>
                  <a:pt x="14175" y="7929"/>
                  <a:pt x="14169" y="7903"/>
                </a:cubicBezTo>
                <a:cubicBezTo>
                  <a:pt x="14165" y="7878"/>
                  <a:pt x="14161" y="7853"/>
                  <a:pt x="14155" y="7829"/>
                </a:cubicBezTo>
                <a:cubicBezTo>
                  <a:pt x="14152" y="7811"/>
                  <a:pt x="14138" y="7803"/>
                  <a:pt x="14125" y="7803"/>
                </a:cubicBezTo>
                <a:close/>
                <a:moveTo>
                  <a:pt x="4749" y="7879"/>
                </a:moveTo>
                <a:cubicBezTo>
                  <a:pt x="4731" y="7879"/>
                  <a:pt x="4713" y="7891"/>
                  <a:pt x="4713" y="7914"/>
                </a:cubicBezTo>
                <a:lnTo>
                  <a:pt x="4713" y="7929"/>
                </a:lnTo>
                <a:cubicBezTo>
                  <a:pt x="4713" y="7952"/>
                  <a:pt x="4731" y="7964"/>
                  <a:pt x="4749" y="7964"/>
                </a:cubicBezTo>
                <a:cubicBezTo>
                  <a:pt x="4767" y="7964"/>
                  <a:pt x="4785" y="7952"/>
                  <a:pt x="4785" y="7929"/>
                </a:cubicBezTo>
                <a:lnTo>
                  <a:pt x="4785" y="7914"/>
                </a:lnTo>
                <a:cubicBezTo>
                  <a:pt x="4785" y="7891"/>
                  <a:pt x="4767" y="7879"/>
                  <a:pt x="4749" y="7879"/>
                </a:cubicBezTo>
                <a:close/>
                <a:moveTo>
                  <a:pt x="1399" y="7902"/>
                </a:moveTo>
                <a:cubicBezTo>
                  <a:pt x="1386" y="7902"/>
                  <a:pt x="1374" y="7919"/>
                  <a:pt x="1386" y="7931"/>
                </a:cubicBezTo>
                <a:lnTo>
                  <a:pt x="1417" y="7962"/>
                </a:lnTo>
                <a:cubicBezTo>
                  <a:pt x="1420" y="7965"/>
                  <a:pt x="1424" y="7967"/>
                  <a:pt x="1428" y="7967"/>
                </a:cubicBezTo>
                <a:cubicBezTo>
                  <a:pt x="1441" y="7967"/>
                  <a:pt x="1453" y="7949"/>
                  <a:pt x="1441" y="7937"/>
                </a:cubicBezTo>
                <a:lnTo>
                  <a:pt x="1411" y="7907"/>
                </a:lnTo>
                <a:cubicBezTo>
                  <a:pt x="1408" y="7904"/>
                  <a:pt x="1403" y="7902"/>
                  <a:pt x="1399" y="7902"/>
                </a:cubicBezTo>
                <a:close/>
                <a:moveTo>
                  <a:pt x="23990" y="7907"/>
                </a:moveTo>
                <a:cubicBezTo>
                  <a:pt x="23945" y="7907"/>
                  <a:pt x="23945" y="7977"/>
                  <a:pt x="23990" y="7977"/>
                </a:cubicBezTo>
                <a:lnTo>
                  <a:pt x="24111" y="7977"/>
                </a:lnTo>
                <a:cubicBezTo>
                  <a:pt x="24111" y="7977"/>
                  <a:pt x="24111" y="7977"/>
                  <a:pt x="24112" y="7977"/>
                </a:cubicBezTo>
                <a:cubicBezTo>
                  <a:pt x="24156" y="7977"/>
                  <a:pt x="24155" y="7907"/>
                  <a:pt x="24111" y="7907"/>
                </a:cubicBezTo>
                <a:close/>
                <a:moveTo>
                  <a:pt x="16927" y="7951"/>
                </a:moveTo>
                <a:cubicBezTo>
                  <a:pt x="16906" y="7951"/>
                  <a:pt x="16907" y="7986"/>
                  <a:pt x="16928" y="7987"/>
                </a:cubicBezTo>
                <a:cubicBezTo>
                  <a:pt x="16952" y="7987"/>
                  <a:pt x="16952" y="7951"/>
                  <a:pt x="16928" y="7951"/>
                </a:cubicBezTo>
                <a:cubicBezTo>
                  <a:pt x="16928" y="7951"/>
                  <a:pt x="16928" y="7951"/>
                  <a:pt x="16927" y="7951"/>
                </a:cubicBezTo>
                <a:close/>
                <a:moveTo>
                  <a:pt x="11946" y="7867"/>
                </a:moveTo>
                <a:cubicBezTo>
                  <a:pt x="11927" y="7867"/>
                  <a:pt x="11907" y="7876"/>
                  <a:pt x="11899" y="7894"/>
                </a:cubicBezTo>
                <a:cubicBezTo>
                  <a:pt x="11894" y="7904"/>
                  <a:pt x="11888" y="7914"/>
                  <a:pt x="11883" y="7924"/>
                </a:cubicBezTo>
                <a:cubicBezTo>
                  <a:pt x="11871" y="7950"/>
                  <a:pt x="11877" y="7982"/>
                  <a:pt x="11903" y="7997"/>
                </a:cubicBezTo>
                <a:cubicBezTo>
                  <a:pt x="11911" y="8002"/>
                  <a:pt x="11920" y="8005"/>
                  <a:pt x="11929" y="8005"/>
                </a:cubicBezTo>
                <a:cubicBezTo>
                  <a:pt x="11948" y="8005"/>
                  <a:pt x="11967" y="7995"/>
                  <a:pt x="11975" y="7977"/>
                </a:cubicBezTo>
                <a:cubicBezTo>
                  <a:pt x="11982" y="7967"/>
                  <a:pt x="11987" y="7958"/>
                  <a:pt x="11991" y="7947"/>
                </a:cubicBezTo>
                <a:cubicBezTo>
                  <a:pt x="12005" y="7921"/>
                  <a:pt x="11999" y="7889"/>
                  <a:pt x="11972" y="7874"/>
                </a:cubicBezTo>
                <a:cubicBezTo>
                  <a:pt x="11964" y="7869"/>
                  <a:pt x="11955" y="7867"/>
                  <a:pt x="11946" y="7867"/>
                </a:cubicBezTo>
                <a:close/>
                <a:moveTo>
                  <a:pt x="23178" y="7906"/>
                </a:moveTo>
                <a:cubicBezTo>
                  <a:pt x="23173" y="7906"/>
                  <a:pt x="23167" y="7907"/>
                  <a:pt x="23162" y="7910"/>
                </a:cubicBezTo>
                <a:cubicBezTo>
                  <a:pt x="23129" y="7927"/>
                  <a:pt x="23095" y="7935"/>
                  <a:pt x="23058" y="7935"/>
                </a:cubicBezTo>
                <a:cubicBezTo>
                  <a:pt x="23053" y="7935"/>
                  <a:pt x="23049" y="7935"/>
                  <a:pt x="23044" y="7935"/>
                </a:cubicBezTo>
                <a:cubicBezTo>
                  <a:pt x="23043" y="7934"/>
                  <a:pt x="23042" y="7934"/>
                  <a:pt x="23041" y="7934"/>
                </a:cubicBezTo>
                <a:cubicBezTo>
                  <a:pt x="22998" y="7934"/>
                  <a:pt x="22999" y="8004"/>
                  <a:pt x="23044" y="8005"/>
                </a:cubicBezTo>
                <a:cubicBezTo>
                  <a:pt x="23049" y="8005"/>
                  <a:pt x="23054" y="8005"/>
                  <a:pt x="23060" y="8005"/>
                </a:cubicBezTo>
                <a:cubicBezTo>
                  <a:pt x="23108" y="8005"/>
                  <a:pt x="23155" y="7992"/>
                  <a:pt x="23197" y="7971"/>
                </a:cubicBezTo>
                <a:cubicBezTo>
                  <a:pt x="23233" y="7954"/>
                  <a:pt x="23211" y="7906"/>
                  <a:pt x="23178" y="7906"/>
                </a:cubicBezTo>
                <a:close/>
                <a:moveTo>
                  <a:pt x="10661" y="7919"/>
                </a:moveTo>
                <a:cubicBezTo>
                  <a:pt x="10653" y="7919"/>
                  <a:pt x="10645" y="7922"/>
                  <a:pt x="10638" y="7929"/>
                </a:cubicBezTo>
                <a:lnTo>
                  <a:pt x="10622" y="7945"/>
                </a:lnTo>
                <a:cubicBezTo>
                  <a:pt x="10597" y="7970"/>
                  <a:pt x="10621" y="8005"/>
                  <a:pt x="10648" y="8005"/>
                </a:cubicBezTo>
                <a:cubicBezTo>
                  <a:pt x="10656" y="8005"/>
                  <a:pt x="10665" y="8002"/>
                  <a:pt x="10672" y="7994"/>
                </a:cubicBezTo>
                <a:lnTo>
                  <a:pt x="10688" y="7979"/>
                </a:lnTo>
                <a:cubicBezTo>
                  <a:pt x="10712" y="7954"/>
                  <a:pt x="10688" y="7919"/>
                  <a:pt x="10661" y="7919"/>
                </a:cubicBezTo>
                <a:close/>
                <a:moveTo>
                  <a:pt x="8798" y="7965"/>
                </a:moveTo>
                <a:cubicBezTo>
                  <a:pt x="8794" y="7965"/>
                  <a:pt x="8790" y="7967"/>
                  <a:pt x="8786" y="7970"/>
                </a:cubicBezTo>
                <a:lnTo>
                  <a:pt x="8771" y="7986"/>
                </a:lnTo>
                <a:cubicBezTo>
                  <a:pt x="8757" y="7998"/>
                  <a:pt x="8769" y="8016"/>
                  <a:pt x="8783" y="8016"/>
                </a:cubicBezTo>
                <a:cubicBezTo>
                  <a:pt x="8787" y="8016"/>
                  <a:pt x="8791" y="8014"/>
                  <a:pt x="8795" y="8010"/>
                </a:cubicBezTo>
                <a:lnTo>
                  <a:pt x="8811" y="7994"/>
                </a:lnTo>
                <a:cubicBezTo>
                  <a:pt x="8824" y="7982"/>
                  <a:pt x="8812" y="7965"/>
                  <a:pt x="8798" y="7965"/>
                </a:cubicBezTo>
                <a:close/>
                <a:moveTo>
                  <a:pt x="1682" y="7945"/>
                </a:moveTo>
                <a:cubicBezTo>
                  <a:pt x="1674" y="7945"/>
                  <a:pt x="1666" y="7948"/>
                  <a:pt x="1659" y="7955"/>
                </a:cubicBezTo>
                <a:lnTo>
                  <a:pt x="1643" y="7971"/>
                </a:lnTo>
                <a:cubicBezTo>
                  <a:pt x="1618" y="7996"/>
                  <a:pt x="1642" y="8031"/>
                  <a:pt x="1668" y="8031"/>
                </a:cubicBezTo>
                <a:cubicBezTo>
                  <a:pt x="1676" y="8031"/>
                  <a:pt x="1685" y="8028"/>
                  <a:pt x="1692" y="8020"/>
                </a:cubicBezTo>
                <a:lnTo>
                  <a:pt x="1708" y="8005"/>
                </a:lnTo>
                <a:cubicBezTo>
                  <a:pt x="1734" y="7980"/>
                  <a:pt x="1710" y="7945"/>
                  <a:pt x="1682" y="7945"/>
                </a:cubicBezTo>
                <a:close/>
                <a:moveTo>
                  <a:pt x="18250" y="8014"/>
                </a:moveTo>
                <a:cubicBezTo>
                  <a:pt x="18246" y="8014"/>
                  <a:pt x="18242" y="8016"/>
                  <a:pt x="18238" y="8019"/>
                </a:cubicBezTo>
                <a:lnTo>
                  <a:pt x="18222" y="8035"/>
                </a:lnTo>
                <a:cubicBezTo>
                  <a:pt x="18209" y="8047"/>
                  <a:pt x="18222" y="8065"/>
                  <a:pt x="18236" y="8065"/>
                </a:cubicBezTo>
                <a:cubicBezTo>
                  <a:pt x="18240" y="8065"/>
                  <a:pt x="18244" y="8064"/>
                  <a:pt x="18247" y="8060"/>
                </a:cubicBezTo>
                <a:lnTo>
                  <a:pt x="18263" y="8045"/>
                </a:lnTo>
                <a:cubicBezTo>
                  <a:pt x="18276" y="8032"/>
                  <a:pt x="18264" y="8014"/>
                  <a:pt x="18250" y="8014"/>
                </a:cubicBezTo>
                <a:close/>
                <a:moveTo>
                  <a:pt x="11621" y="8015"/>
                </a:moveTo>
                <a:cubicBezTo>
                  <a:pt x="11575" y="8015"/>
                  <a:pt x="11575" y="8086"/>
                  <a:pt x="11621" y="8086"/>
                </a:cubicBezTo>
                <a:lnTo>
                  <a:pt x="11637" y="8086"/>
                </a:lnTo>
                <a:cubicBezTo>
                  <a:pt x="11683" y="8086"/>
                  <a:pt x="11683" y="8015"/>
                  <a:pt x="11637" y="8015"/>
                </a:cubicBezTo>
                <a:close/>
                <a:moveTo>
                  <a:pt x="12237" y="7971"/>
                </a:moveTo>
                <a:cubicBezTo>
                  <a:pt x="12214" y="7971"/>
                  <a:pt x="12192" y="7988"/>
                  <a:pt x="12185" y="8010"/>
                </a:cubicBezTo>
                <a:cubicBezTo>
                  <a:pt x="12178" y="8039"/>
                  <a:pt x="12194" y="8068"/>
                  <a:pt x="12223" y="8076"/>
                </a:cubicBezTo>
                <a:cubicBezTo>
                  <a:pt x="12237" y="8081"/>
                  <a:pt x="12252" y="8086"/>
                  <a:pt x="12267" y="8091"/>
                </a:cubicBezTo>
                <a:cubicBezTo>
                  <a:pt x="12271" y="8092"/>
                  <a:pt x="12276" y="8093"/>
                  <a:pt x="12280" y="8093"/>
                </a:cubicBezTo>
                <a:cubicBezTo>
                  <a:pt x="12303" y="8093"/>
                  <a:pt x="12326" y="8076"/>
                  <a:pt x="12333" y="8054"/>
                </a:cubicBezTo>
                <a:cubicBezTo>
                  <a:pt x="12340" y="8025"/>
                  <a:pt x="12323" y="7996"/>
                  <a:pt x="12296" y="7988"/>
                </a:cubicBezTo>
                <a:cubicBezTo>
                  <a:pt x="12280" y="7983"/>
                  <a:pt x="12266" y="7977"/>
                  <a:pt x="12251" y="7973"/>
                </a:cubicBezTo>
                <a:cubicBezTo>
                  <a:pt x="12246" y="7972"/>
                  <a:pt x="12242" y="7971"/>
                  <a:pt x="12237" y="7971"/>
                </a:cubicBezTo>
                <a:close/>
                <a:moveTo>
                  <a:pt x="9203" y="8056"/>
                </a:moveTo>
                <a:cubicBezTo>
                  <a:pt x="9189" y="8056"/>
                  <a:pt x="9178" y="8074"/>
                  <a:pt x="9190" y="8086"/>
                </a:cubicBezTo>
                <a:cubicBezTo>
                  <a:pt x="9196" y="8092"/>
                  <a:pt x="9201" y="8097"/>
                  <a:pt x="9206" y="8102"/>
                </a:cubicBezTo>
                <a:cubicBezTo>
                  <a:pt x="9209" y="8106"/>
                  <a:pt x="9213" y="8107"/>
                  <a:pt x="9217" y="8107"/>
                </a:cubicBezTo>
                <a:cubicBezTo>
                  <a:pt x="9230" y="8107"/>
                  <a:pt x="9242" y="8089"/>
                  <a:pt x="9230" y="8077"/>
                </a:cubicBezTo>
                <a:lnTo>
                  <a:pt x="9214" y="8061"/>
                </a:lnTo>
                <a:cubicBezTo>
                  <a:pt x="9210" y="8058"/>
                  <a:pt x="9206" y="8056"/>
                  <a:pt x="9203" y="8056"/>
                </a:cubicBezTo>
                <a:close/>
                <a:moveTo>
                  <a:pt x="22473" y="8038"/>
                </a:moveTo>
                <a:cubicBezTo>
                  <a:pt x="22427" y="8038"/>
                  <a:pt x="22427" y="8108"/>
                  <a:pt x="22473" y="8108"/>
                </a:cubicBezTo>
                <a:cubicBezTo>
                  <a:pt x="22518" y="8108"/>
                  <a:pt x="22518" y="8038"/>
                  <a:pt x="22473" y="8038"/>
                </a:cubicBezTo>
                <a:close/>
                <a:moveTo>
                  <a:pt x="22025" y="7973"/>
                </a:moveTo>
                <a:cubicBezTo>
                  <a:pt x="21984" y="7973"/>
                  <a:pt x="21947" y="8026"/>
                  <a:pt x="21984" y="8064"/>
                </a:cubicBezTo>
                <a:lnTo>
                  <a:pt x="22014" y="8094"/>
                </a:lnTo>
                <a:cubicBezTo>
                  <a:pt x="22026" y="8105"/>
                  <a:pt x="22038" y="8110"/>
                  <a:pt x="22050" y="8110"/>
                </a:cubicBezTo>
                <a:cubicBezTo>
                  <a:pt x="22091" y="8110"/>
                  <a:pt x="22128" y="8056"/>
                  <a:pt x="22091" y="8019"/>
                </a:cubicBezTo>
                <a:cubicBezTo>
                  <a:pt x="22080" y="8009"/>
                  <a:pt x="22070" y="7999"/>
                  <a:pt x="22061" y="7989"/>
                </a:cubicBezTo>
                <a:cubicBezTo>
                  <a:pt x="22050" y="7978"/>
                  <a:pt x="22037" y="7973"/>
                  <a:pt x="22025" y="7973"/>
                </a:cubicBezTo>
                <a:close/>
                <a:moveTo>
                  <a:pt x="3245" y="7989"/>
                </a:moveTo>
                <a:cubicBezTo>
                  <a:pt x="3240" y="7989"/>
                  <a:pt x="3235" y="7990"/>
                  <a:pt x="3230" y="7992"/>
                </a:cubicBezTo>
                <a:cubicBezTo>
                  <a:pt x="3214" y="7997"/>
                  <a:pt x="3200" y="8003"/>
                  <a:pt x="3185" y="8008"/>
                </a:cubicBezTo>
                <a:cubicBezTo>
                  <a:pt x="3158" y="8017"/>
                  <a:pt x="3141" y="8045"/>
                  <a:pt x="3148" y="8073"/>
                </a:cubicBezTo>
                <a:cubicBezTo>
                  <a:pt x="3154" y="8094"/>
                  <a:pt x="3177" y="8112"/>
                  <a:pt x="3200" y="8112"/>
                </a:cubicBezTo>
                <a:cubicBezTo>
                  <a:pt x="3205" y="8112"/>
                  <a:pt x="3210" y="8111"/>
                  <a:pt x="3214" y="8109"/>
                </a:cubicBezTo>
                <a:cubicBezTo>
                  <a:pt x="3230" y="8104"/>
                  <a:pt x="3245" y="8099"/>
                  <a:pt x="3258" y="8094"/>
                </a:cubicBezTo>
                <a:cubicBezTo>
                  <a:pt x="3287" y="8085"/>
                  <a:pt x="3303" y="8057"/>
                  <a:pt x="3295" y="8029"/>
                </a:cubicBezTo>
                <a:cubicBezTo>
                  <a:pt x="3289" y="8007"/>
                  <a:pt x="3267" y="7989"/>
                  <a:pt x="3245" y="7989"/>
                </a:cubicBezTo>
                <a:close/>
                <a:moveTo>
                  <a:pt x="7272" y="7915"/>
                </a:moveTo>
                <a:cubicBezTo>
                  <a:pt x="7264" y="7915"/>
                  <a:pt x="7256" y="7918"/>
                  <a:pt x="7249" y="7926"/>
                </a:cubicBezTo>
                <a:cubicBezTo>
                  <a:pt x="7208" y="7970"/>
                  <a:pt x="7166" y="8014"/>
                  <a:pt x="7126" y="8059"/>
                </a:cubicBezTo>
                <a:cubicBezTo>
                  <a:pt x="7102" y="8084"/>
                  <a:pt x="7125" y="8120"/>
                  <a:pt x="7151" y="8120"/>
                </a:cubicBezTo>
                <a:cubicBezTo>
                  <a:pt x="7160" y="8120"/>
                  <a:pt x="7168" y="8117"/>
                  <a:pt x="7175" y="8108"/>
                </a:cubicBezTo>
                <a:cubicBezTo>
                  <a:pt x="7216" y="8065"/>
                  <a:pt x="7258" y="8020"/>
                  <a:pt x="7299" y="7976"/>
                </a:cubicBezTo>
                <a:cubicBezTo>
                  <a:pt x="7323" y="7951"/>
                  <a:pt x="7299" y="7915"/>
                  <a:pt x="7272" y="7915"/>
                </a:cubicBezTo>
                <a:close/>
                <a:moveTo>
                  <a:pt x="6506" y="8062"/>
                </a:moveTo>
                <a:cubicBezTo>
                  <a:pt x="6462" y="8062"/>
                  <a:pt x="6461" y="8134"/>
                  <a:pt x="6506" y="8134"/>
                </a:cubicBezTo>
                <a:cubicBezTo>
                  <a:pt x="6506" y="8134"/>
                  <a:pt x="6507" y="8134"/>
                  <a:pt x="6507" y="8134"/>
                </a:cubicBezTo>
                <a:cubicBezTo>
                  <a:pt x="6552" y="8134"/>
                  <a:pt x="6552" y="8062"/>
                  <a:pt x="6506" y="8062"/>
                </a:cubicBezTo>
                <a:close/>
                <a:moveTo>
                  <a:pt x="9000" y="8022"/>
                </a:moveTo>
                <a:cubicBezTo>
                  <a:pt x="8973" y="8022"/>
                  <a:pt x="8946" y="8040"/>
                  <a:pt x="8946" y="8075"/>
                </a:cubicBezTo>
                <a:lnTo>
                  <a:pt x="8946" y="8091"/>
                </a:lnTo>
                <a:cubicBezTo>
                  <a:pt x="8946" y="8125"/>
                  <a:pt x="8973" y="8142"/>
                  <a:pt x="9000" y="8142"/>
                </a:cubicBezTo>
                <a:cubicBezTo>
                  <a:pt x="9027" y="8142"/>
                  <a:pt x="9054" y="8125"/>
                  <a:pt x="9054" y="8091"/>
                </a:cubicBezTo>
                <a:lnTo>
                  <a:pt x="9054" y="8075"/>
                </a:lnTo>
                <a:cubicBezTo>
                  <a:pt x="9054" y="8040"/>
                  <a:pt x="9027" y="8022"/>
                  <a:pt x="9000" y="8022"/>
                </a:cubicBezTo>
                <a:close/>
                <a:moveTo>
                  <a:pt x="24694" y="8058"/>
                </a:moveTo>
                <a:cubicBezTo>
                  <a:pt x="24688" y="8058"/>
                  <a:pt x="24682" y="8059"/>
                  <a:pt x="24676" y="8062"/>
                </a:cubicBezTo>
                <a:cubicBezTo>
                  <a:pt x="24666" y="8068"/>
                  <a:pt x="24658" y="8073"/>
                  <a:pt x="24647" y="8078"/>
                </a:cubicBezTo>
                <a:cubicBezTo>
                  <a:pt x="24612" y="8096"/>
                  <a:pt x="24633" y="8144"/>
                  <a:pt x="24665" y="8144"/>
                </a:cubicBezTo>
                <a:cubicBezTo>
                  <a:pt x="24670" y="8144"/>
                  <a:pt x="24676" y="8143"/>
                  <a:pt x="24682" y="8140"/>
                </a:cubicBezTo>
                <a:cubicBezTo>
                  <a:pt x="24692" y="8135"/>
                  <a:pt x="24702" y="8129"/>
                  <a:pt x="24712" y="8124"/>
                </a:cubicBezTo>
                <a:cubicBezTo>
                  <a:pt x="24748" y="8106"/>
                  <a:pt x="24727" y="8058"/>
                  <a:pt x="24694" y="8058"/>
                </a:cubicBezTo>
                <a:close/>
                <a:moveTo>
                  <a:pt x="2766" y="8037"/>
                </a:moveTo>
                <a:cubicBezTo>
                  <a:pt x="2739" y="8037"/>
                  <a:pt x="2712" y="8054"/>
                  <a:pt x="2712" y="8089"/>
                </a:cubicBezTo>
                <a:lnTo>
                  <a:pt x="2712" y="8104"/>
                </a:lnTo>
                <a:cubicBezTo>
                  <a:pt x="2712" y="8139"/>
                  <a:pt x="2739" y="8157"/>
                  <a:pt x="2766" y="8157"/>
                </a:cubicBezTo>
                <a:cubicBezTo>
                  <a:pt x="2793" y="8157"/>
                  <a:pt x="2820" y="8139"/>
                  <a:pt x="2820" y="8104"/>
                </a:cubicBezTo>
                <a:lnTo>
                  <a:pt x="2820" y="8089"/>
                </a:lnTo>
                <a:cubicBezTo>
                  <a:pt x="2819" y="8054"/>
                  <a:pt x="2792" y="8037"/>
                  <a:pt x="2766" y="8037"/>
                </a:cubicBezTo>
                <a:close/>
                <a:moveTo>
                  <a:pt x="8249" y="8082"/>
                </a:moveTo>
                <a:cubicBezTo>
                  <a:pt x="8221" y="8082"/>
                  <a:pt x="8198" y="8118"/>
                  <a:pt x="8223" y="8143"/>
                </a:cubicBezTo>
                <a:lnTo>
                  <a:pt x="8239" y="8159"/>
                </a:lnTo>
                <a:cubicBezTo>
                  <a:pt x="8246" y="8166"/>
                  <a:pt x="8254" y="8169"/>
                  <a:pt x="8262" y="8169"/>
                </a:cubicBezTo>
                <a:cubicBezTo>
                  <a:pt x="8290" y="8169"/>
                  <a:pt x="8314" y="8133"/>
                  <a:pt x="8289" y="8108"/>
                </a:cubicBezTo>
                <a:lnTo>
                  <a:pt x="8273" y="8093"/>
                </a:lnTo>
                <a:cubicBezTo>
                  <a:pt x="8266" y="8085"/>
                  <a:pt x="8257" y="8082"/>
                  <a:pt x="8249" y="8082"/>
                </a:cubicBezTo>
                <a:close/>
                <a:moveTo>
                  <a:pt x="13927" y="8072"/>
                </a:moveTo>
                <a:cubicBezTo>
                  <a:pt x="13903" y="8072"/>
                  <a:pt x="13879" y="8098"/>
                  <a:pt x="13893" y="8125"/>
                </a:cubicBezTo>
                <a:cubicBezTo>
                  <a:pt x="13899" y="8136"/>
                  <a:pt x="13904" y="8145"/>
                  <a:pt x="13909" y="8156"/>
                </a:cubicBezTo>
                <a:cubicBezTo>
                  <a:pt x="13916" y="8168"/>
                  <a:pt x="13926" y="8174"/>
                  <a:pt x="13937" y="8174"/>
                </a:cubicBezTo>
                <a:cubicBezTo>
                  <a:pt x="13960" y="8174"/>
                  <a:pt x="13984" y="8148"/>
                  <a:pt x="13970" y="8120"/>
                </a:cubicBezTo>
                <a:cubicBezTo>
                  <a:pt x="13964" y="8109"/>
                  <a:pt x="13959" y="8101"/>
                  <a:pt x="13954" y="8091"/>
                </a:cubicBezTo>
                <a:cubicBezTo>
                  <a:pt x="13948" y="8078"/>
                  <a:pt x="13937" y="8072"/>
                  <a:pt x="13927" y="8072"/>
                </a:cubicBezTo>
                <a:close/>
                <a:moveTo>
                  <a:pt x="13679" y="8062"/>
                </a:moveTo>
                <a:cubicBezTo>
                  <a:pt x="13667" y="8062"/>
                  <a:pt x="13655" y="8066"/>
                  <a:pt x="13644" y="8077"/>
                </a:cubicBezTo>
                <a:lnTo>
                  <a:pt x="13628" y="8093"/>
                </a:lnTo>
                <a:cubicBezTo>
                  <a:pt x="13590" y="8132"/>
                  <a:pt x="13626" y="8185"/>
                  <a:pt x="13667" y="8185"/>
                </a:cubicBezTo>
                <a:cubicBezTo>
                  <a:pt x="13679" y="8185"/>
                  <a:pt x="13692" y="8180"/>
                  <a:pt x="13703" y="8169"/>
                </a:cubicBezTo>
                <a:lnTo>
                  <a:pt x="13719" y="8153"/>
                </a:lnTo>
                <a:cubicBezTo>
                  <a:pt x="13756" y="8115"/>
                  <a:pt x="13720" y="8062"/>
                  <a:pt x="13679" y="8062"/>
                </a:cubicBezTo>
                <a:close/>
                <a:moveTo>
                  <a:pt x="13506" y="8119"/>
                </a:moveTo>
                <a:cubicBezTo>
                  <a:pt x="13493" y="8119"/>
                  <a:pt x="13480" y="8137"/>
                  <a:pt x="13492" y="8149"/>
                </a:cubicBezTo>
                <a:lnTo>
                  <a:pt x="13537" y="8193"/>
                </a:lnTo>
                <a:cubicBezTo>
                  <a:pt x="13541" y="8197"/>
                  <a:pt x="13545" y="8199"/>
                  <a:pt x="13550" y="8199"/>
                </a:cubicBezTo>
                <a:cubicBezTo>
                  <a:pt x="13563" y="8199"/>
                  <a:pt x="13575" y="8181"/>
                  <a:pt x="13561" y="8169"/>
                </a:cubicBezTo>
                <a:lnTo>
                  <a:pt x="13517" y="8124"/>
                </a:lnTo>
                <a:cubicBezTo>
                  <a:pt x="13514" y="8121"/>
                  <a:pt x="13510" y="8119"/>
                  <a:pt x="13506" y="8119"/>
                </a:cubicBezTo>
                <a:close/>
                <a:moveTo>
                  <a:pt x="405" y="8121"/>
                </a:moveTo>
                <a:cubicBezTo>
                  <a:pt x="397" y="8121"/>
                  <a:pt x="389" y="8125"/>
                  <a:pt x="382" y="8133"/>
                </a:cubicBezTo>
                <a:lnTo>
                  <a:pt x="366" y="8148"/>
                </a:lnTo>
                <a:cubicBezTo>
                  <a:pt x="341" y="8173"/>
                  <a:pt x="366" y="8208"/>
                  <a:pt x="393" y="8208"/>
                </a:cubicBezTo>
                <a:cubicBezTo>
                  <a:pt x="401" y="8208"/>
                  <a:pt x="409" y="8205"/>
                  <a:pt x="416" y="8197"/>
                </a:cubicBezTo>
                <a:lnTo>
                  <a:pt x="432" y="8182"/>
                </a:lnTo>
                <a:cubicBezTo>
                  <a:pt x="457" y="8157"/>
                  <a:pt x="432" y="8121"/>
                  <a:pt x="405" y="8121"/>
                </a:cubicBezTo>
                <a:close/>
                <a:moveTo>
                  <a:pt x="12944" y="8124"/>
                </a:moveTo>
                <a:cubicBezTo>
                  <a:pt x="12936" y="8124"/>
                  <a:pt x="12928" y="8127"/>
                  <a:pt x="12920" y="8135"/>
                </a:cubicBezTo>
                <a:lnTo>
                  <a:pt x="12905" y="8150"/>
                </a:lnTo>
                <a:cubicBezTo>
                  <a:pt x="12879" y="8175"/>
                  <a:pt x="12903" y="8211"/>
                  <a:pt x="12931" y="8211"/>
                </a:cubicBezTo>
                <a:cubicBezTo>
                  <a:pt x="12938" y="8211"/>
                  <a:pt x="12947" y="8208"/>
                  <a:pt x="12954" y="8201"/>
                </a:cubicBezTo>
                <a:lnTo>
                  <a:pt x="12970" y="8185"/>
                </a:lnTo>
                <a:cubicBezTo>
                  <a:pt x="12995" y="8159"/>
                  <a:pt x="12971" y="8124"/>
                  <a:pt x="12944" y="8124"/>
                </a:cubicBezTo>
                <a:close/>
                <a:moveTo>
                  <a:pt x="9836" y="8082"/>
                </a:moveTo>
                <a:cubicBezTo>
                  <a:pt x="9831" y="8082"/>
                  <a:pt x="9825" y="8083"/>
                  <a:pt x="9820" y="8085"/>
                </a:cubicBezTo>
                <a:cubicBezTo>
                  <a:pt x="9795" y="8096"/>
                  <a:pt x="9770" y="8104"/>
                  <a:pt x="9746" y="8115"/>
                </a:cubicBezTo>
                <a:cubicBezTo>
                  <a:pt x="9720" y="8125"/>
                  <a:pt x="9700" y="8150"/>
                  <a:pt x="9709" y="8181"/>
                </a:cubicBezTo>
                <a:cubicBezTo>
                  <a:pt x="9715" y="8201"/>
                  <a:pt x="9736" y="8220"/>
                  <a:pt x="9759" y="8220"/>
                </a:cubicBezTo>
                <a:cubicBezTo>
                  <a:pt x="9764" y="8220"/>
                  <a:pt x="9769" y="8219"/>
                  <a:pt x="9774" y="8217"/>
                </a:cubicBezTo>
                <a:cubicBezTo>
                  <a:pt x="9799" y="8207"/>
                  <a:pt x="9825" y="8197"/>
                  <a:pt x="9849" y="8187"/>
                </a:cubicBezTo>
                <a:cubicBezTo>
                  <a:pt x="9875" y="8177"/>
                  <a:pt x="9895" y="8151"/>
                  <a:pt x="9886" y="8122"/>
                </a:cubicBezTo>
                <a:cubicBezTo>
                  <a:pt x="9880" y="8102"/>
                  <a:pt x="9858" y="8082"/>
                  <a:pt x="9836" y="8082"/>
                </a:cubicBezTo>
                <a:close/>
                <a:moveTo>
                  <a:pt x="21195" y="8122"/>
                </a:moveTo>
                <a:cubicBezTo>
                  <a:pt x="21125" y="8122"/>
                  <a:pt x="21125" y="8229"/>
                  <a:pt x="21195" y="8229"/>
                </a:cubicBezTo>
                <a:cubicBezTo>
                  <a:pt x="21264" y="8229"/>
                  <a:pt x="21264" y="8122"/>
                  <a:pt x="21195" y="8122"/>
                </a:cubicBezTo>
                <a:close/>
                <a:moveTo>
                  <a:pt x="6026" y="8134"/>
                </a:moveTo>
                <a:cubicBezTo>
                  <a:pt x="5956" y="8135"/>
                  <a:pt x="5956" y="8240"/>
                  <a:pt x="6026" y="8240"/>
                </a:cubicBezTo>
                <a:cubicBezTo>
                  <a:pt x="6095" y="8240"/>
                  <a:pt x="6095" y="8134"/>
                  <a:pt x="6026" y="8134"/>
                </a:cubicBezTo>
                <a:close/>
                <a:moveTo>
                  <a:pt x="8030" y="8170"/>
                </a:moveTo>
                <a:cubicBezTo>
                  <a:pt x="7985" y="8170"/>
                  <a:pt x="7985" y="8240"/>
                  <a:pt x="8030" y="8240"/>
                </a:cubicBezTo>
                <a:lnTo>
                  <a:pt x="8046" y="8240"/>
                </a:lnTo>
                <a:cubicBezTo>
                  <a:pt x="8046" y="8240"/>
                  <a:pt x="8047" y="8240"/>
                  <a:pt x="8048" y="8240"/>
                </a:cubicBezTo>
                <a:cubicBezTo>
                  <a:pt x="8091" y="8240"/>
                  <a:pt x="8091" y="8170"/>
                  <a:pt x="8046" y="8170"/>
                </a:cubicBezTo>
                <a:close/>
                <a:moveTo>
                  <a:pt x="3891" y="8175"/>
                </a:moveTo>
                <a:cubicBezTo>
                  <a:pt x="3845" y="8175"/>
                  <a:pt x="3845" y="8246"/>
                  <a:pt x="3891" y="8246"/>
                </a:cubicBezTo>
                <a:lnTo>
                  <a:pt x="3921" y="8246"/>
                </a:lnTo>
                <a:cubicBezTo>
                  <a:pt x="3922" y="8246"/>
                  <a:pt x="3923" y="8246"/>
                  <a:pt x="3923" y="8246"/>
                </a:cubicBezTo>
                <a:cubicBezTo>
                  <a:pt x="3968" y="8246"/>
                  <a:pt x="3967" y="8176"/>
                  <a:pt x="3921" y="8175"/>
                </a:cubicBezTo>
                <a:close/>
                <a:moveTo>
                  <a:pt x="19259" y="8116"/>
                </a:moveTo>
                <a:cubicBezTo>
                  <a:pt x="19218" y="8116"/>
                  <a:pt x="19181" y="8170"/>
                  <a:pt x="19218" y="8207"/>
                </a:cubicBezTo>
                <a:lnTo>
                  <a:pt x="19263" y="8251"/>
                </a:lnTo>
                <a:cubicBezTo>
                  <a:pt x="19275" y="8263"/>
                  <a:pt x="19288" y="8268"/>
                  <a:pt x="19300" y="8268"/>
                </a:cubicBezTo>
                <a:cubicBezTo>
                  <a:pt x="19341" y="8268"/>
                  <a:pt x="19377" y="8215"/>
                  <a:pt x="19339" y="8177"/>
                </a:cubicBezTo>
                <a:lnTo>
                  <a:pt x="19295" y="8133"/>
                </a:lnTo>
                <a:cubicBezTo>
                  <a:pt x="19284" y="8121"/>
                  <a:pt x="19271" y="8116"/>
                  <a:pt x="19259" y="8116"/>
                </a:cubicBezTo>
                <a:close/>
                <a:moveTo>
                  <a:pt x="795" y="8167"/>
                </a:moveTo>
                <a:cubicBezTo>
                  <a:pt x="784" y="8167"/>
                  <a:pt x="774" y="8173"/>
                  <a:pt x="767" y="8186"/>
                </a:cubicBezTo>
                <a:cubicBezTo>
                  <a:pt x="762" y="8196"/>
                  <a:pt x="757" y="8206"/>
                  <a:pt x="751" y="8216"/>
                </a:cubicBezTo>
                <a:cubicBezTo>
                  <a:pt x="737" y="8244"/>
                  <a:pt x="761" y="8269"/>
                  <a:pt x="784" y="8269"/>
                </a:cubicBezTo>
                <a:cubicBezTo>
                  <a:pt x="795" y="8269"/>
                  <a:pt x="806" y="8264"/>
                  <a:pt x="812" y="8251"/>
                </a:cubicBezTo>
                <a:cubicBezTo>
                  <a:pt x="817" y="8240"/>
                  <a:pt x="823" y="8232"/>
                  <a:pt x="828" y="8222"/>
                </a:cubicBezTo>
                <a:cubicBezTo>
                  <a:pt x="842" y="8193"/>
                  <a:pt x="818" y="8167"/>
                  <a:pt x="795" y="8167"/>
                </a:cubicBezTo>
                <a:close/>
                <a:moveTo>
                  <a:pt x="7520" y="8199"/>
                </a:moveTo>
                <a:cubicBezTo>
                  <a:pt x="7475" y="8199"/>
                  <a:pt x="7474" y="8270"/>
                  <a:pt x="7520" y="8270"/>
                </a:cubicBezTo>
                <a:cubicBezTo>
                  <a:pt x="7566" y="8270"/>
                  <a:pt x="7566" y="8199"/>
                  <a:pt x="7520" y="8199"/>
                </a:cubicBezTo>
                <a:close/>
                <a:moveTo>
                  <a:pt x="11900" y="8140"/>
                </a:moveTo>
                <a:cubicBezTo>
                  <a:pt x="11873" y="8140"/>
                  <a:pt x="11846" y="8158"/>
                  <a:pt x="11846" y="8192"/>
                </a:cubicBezTo>
                <a:lnTo>
                  <a:pt x="11846" y="8223"/>
                </a:lnTo>
                <a:cubicBezTo>
                  <a:pt x="11846" y="8257"/>
                  <a:pt x="11873" y="8274"/>
                  <a:pt x="11900" y="8274"/>
                </a:cubicBezTo>
                <a:cubicBezTo>
                  <a:pt x="11927" y="8274"/>
                  <a:pt x="11953" y="8257"/>
                  <a:pt x="11953" y="8223"/>
                </a:cubicBezTo>
                <a:lnTo>
                  <a:pt x="11953" y="8192"/>
                </a:lnTo>
                <a:cubicBezTo>
                  <a:pt x="11953" y="8158"/>
                  <a:pt x="11927" y="8140"/>
                  <a:pt x="11900" y="8140"/>
                </a:cubicBezTo>
                <a:close/>
                <a:moveTo>
                  <a:pt x="16313" y="8203"/>
                </a:moveTo>
                <a:cubicBezTo>
                  <a:pt x="16295" y="8203"/>
                  <a:pt x="16278" y="8214"/>
                  <a:pt x="16278" y="8237"/>
                </a:cubicBezTo>
                <a:lnTo>
                  <a:pt x="16278" y="8253"/>
                </a:lnTo>
                <a:cubicBezTo>
                  <a:pt x="16277" y="8276"/>
                  <a:pt x="16295" y="8287"/>
                  <a:pt x="16313" y="8287"/>
                </a:cubicBezTo>
                <a:cubicBezTo>
                  <a:pt x="16330" y="8287"/>
                  <a:pt x="16348" y="8276"/>
                  <a:pt x="16348" y="8253"/>
                </a:cubicBezTo>
                <a:lnTo>
                  <a:pt x="16348" y="8237"/>
                </a:lnTo>
                <a:cubicBezTo>
                  <a:pt x="16348" y="8214"/>
                  <a:pt x="16330" y="8203"/>
                  <a:pt x="16313" y="8203"/>
                </a:cubicBezTo>
                <a:close/>
                <a:moveTo>
                  <a:pt x="9460" y="8252"/>
                </a:moveTo>
                <a:cubicBezTo>
                  <a:pt x="9443" y="8252"/>
                  <a:pt x="9432" y="8275"/>
                  <a:pt x="9450" y="8284"/>
                </a:cubicBezTo>
                <a:cubicBezTo>
                  <a:pt x="9460" y="8290"/>
                  <a:pt x="9469" y="8295"/>
                  <a:pt x="9480" y="8300"/>
                </a:cubicBezTo>
                <a:cubicBezTo>
                  <a:pt x="9483" y="8302"/>
                  <a:pt x="9486" y="8302"/>
                  <a:pt x="9489" y="8302"/>
                </a:cubicBezTo>
                <a:cubicBezTo>
                  <a:pt x="9505" y="8302"/>
                  <a:pt x="9515" y="8279"/>
                  <a:pt x="9499" y="8270"/>
                </a:cubicBezTo>
                <a:cubicBezTo>
                  <a:pt x="9488" y="8265"/>
                  <a:pt x="9479" y="8259"/>
                  <a:pt x="9468" y="8254"/>
                </a:cubicBezTo>
                <a:cubicBezTo>
                  <a:pt x="9465" y="8253"/>
                  <a:pt x="9462" y="8252"/>
                  <a:pt x="9460" y="8252"/>
                </a:cubicBezTo>
                <a:close/>
                <a:moveTo>
                  <a:pt x="3531" y="8235"/>
                </a:moveTo>
                <a:cubicBezTo>
                  <a:pt x="3486" y="8235"/>
                  <a:pt x="3486" y="8306"/>
                  <a:pt x="3531" y="8306"/>
                </a:cubicBezTo>
                <a:cubicBezTo>
                  <a:pt x="3577" y="8306"/>
                  <a:pt x="3577" y="8235"/>
                  <a:pt x="3531" y="8235"/>
                </a:cubicBezTo>
                <a:close/>
                <a:moveTo>
                  <a:pt x="7648" y="8233"/>
                </a:moveTo>
                <a:cubicBezTo>
                  <a:pt x="7643" y="8233"/>
                  <a:pt x="7637" y="8234"/>
                  <a:pt x="7631" y="8237"/>
                </a:cubicBezTo>
                <a:cubicBezTo>
                  <a:pt x="7620" y="8243"/>
                  <a:pt x="7611" y="8248"/>
                  <a:pt x="7601" y="8253"/>
                </a:cubicBezTo>
                <a:cubicBezTo>
                  <a:pt x="7565" y="8271"/>
                  <a:pt x="7587" y="8318"/>
                  <a:pt x="7620" y="8318"/>
                </a:cubicBezTo>
                <a:cubicBezTo>
                  <a:pt x="7625" y="8318"/>
                  <a:pt x="7631" y="8317"/>
                  <a:pt x="7636" y="8314"/>
                </a:cubicBezTo>
                <a:cubicBezTo>
                  <a:pt x="7647" y="8309"/>
                  <a:pt x="7656" y="8303"/>
                  <a:pt x="7667" y="8298"/>
                </a:cubicBezTo>
                <a:cubicBezTo>
                  <a:pt x="7701" y="8280"/>
                  <a:pt x="7680" y="8233"/>
                  <a:pt x="7648" y="8233"/>
                </a:cubicBezTo>
                <a:close/>
                <a:moveTo>
                  <a:pt x="20412" y="8195"/>
                </a:moveTo>
                <a:cubicBezTo>
                  <a:pt x="20400" y="8195"/>
                  <a:pt x="20387" y="8200"/>
                  <a:pt x="20376" y="8211"/>
                </a:cubicBezTo>
                <a:lnTo>
                  <a:pt x="20346" y="8240"/>
                </a:lnTo>
                <a:cubicBezTo>
                  <a:pt x="20308" y="8279"/>
                  <a:pt x="20344" y="8332"/>
                  <a:pt x="20386" y="8332"/>
                </a:cubicBezTo>
                <a:cubicBezTo>
                  <a:pt x="20398" y="8332"/>
                  <a:pt x="20410" y="8328"/>
                  <a:pt x="20421" y="8317"/>
                </a:cubicBezTo>
                <a:lnTo>
                  <a:pt x="20450" y="8287"/>
                </a:lnTo>
                <a:cubicBezTo>
                  <a:pt x="20489" y="8249"/>
                  <a:pt x="20454" y="8195"/>
                  <a:pt x="20412" y="8195"/>
                </a:cubicBezTo>
                <a:close/>
                <a:moveTo>
                  <a:pt x="13589" y="8247"/>
                </a:moveTo>
                <a:cubicBezTo>
                  <a:pt x="13572" y="8247"/>
                  <a:pt x="13554" y="8258"/>
                  <a:pt x="13554" y="8281"/>
                </a:cubicBezTo>
                <a:lnTo>
                  <a:pt x="13554" y="8312"/>
                </a:lnTo>
                <a:cubicBezTo>
                  <a:pt x="13554" y="8335"/>
                  <a:pt x="13572" y="8346"/>
                  <a:pt x="13589" y="8346"/>
                </a:cubicBezTo>
                <a:cubicBezTo>
                  <a:pt x="13607" y="8346"/>
                  <a:pt x="13624" y="8335"/>
                  <a:pt x="13624" y="8312"/>
                </a:cubicBezTo>
                <a:lnTo>
                  <a:pt x="13624" y="8281"/>
                </a:lnTo>
                <a:cubicBezTo>
                  <a:pt x="13624" y="8258"/>
                  <a:pt x="13607" y="8247"/>
                  <a:pt x="13589" y="8247"/>
                </a:cubicBezTo>
                <a:close/>
                <a:moveTo>
                  <a:pt x="15677" y="8259"/>
                </a:moveTo>
                <a:cubicBezTo>
                  <a:pt x="15666" y="8259"/>
                  <a:pt x="15656" y="8264"/>
                  <a:pt x="15649" y="8277"/>
                </a:cubicBezTo>
                <a:cubicBezTo>
                  <a:pt x="15644" y="8288"/>
                  <a:pt x="15639" y="8297"/>
                  <a:pt x="15634" y="8307"/>
                </a:cubicBezTo>
                <a:cubicBezTo>
                  <a:pt x="15620" y="8335"/>
                  <a:pt x="15645" y="8361"/>
                  <a:pt x="15668" y="8361"/>
                </a:cubicBezTo>
                <a:cubicBezTo>
                  <a:pt x="15678" y="8361"/>
                  <a:pt x="15688" y="8356"/>
                  <a:pt x="15694" y="8343"/>
                </a:cubicBezTo>
                <a:cubicBezTo>
                  <a:pt x="15701" y="8333"/>
                  <a:pt x="15706" y="8323"/>
                  <a:pt x="15710" y="8313"/>
                </a:cubicBezTo>
                <a:cubicBezTo>
                  <a:pt x="15724" y="8285"/>
                  <a:pt x="15700" y="8259"/>
                  <a:pt x="15677" y="8259"/>
                </a:cubicBezTo>
                <a:close/>
                <a:moveTo>
                  <a:pt x="15106" y="8245"/>
                </a:moveTo>
                <a:cubicBezTo>
                  <a:pt x="15097" y="8245"/>
                  <a:pt x="15087" y="8246"/>
                  <a:pt x="15078" y="8250"/>
                </a:cubicBezTo>
                <a:cubicBezTo>
                  <a:pt x="15051" y="8260"/>
                  <a:pt x="15032" y="8285"/>
                  <a:pt x="15042" y="8316"/>
                </a:cubicBezTo>
                <a:cubicBezTo>
                  <a:pt x="15047" y="8337"/>
                  <a:pt x="15069" y="8355"/>
                  <a:pt x="15092" y="8355"/>
                </a:cubicBezTo>
                <a:cubicBezTo>
                  <a:pt x="15096" y="8355"/>
                  <a:pt x="15099" y="8354"/>
                  <a:pt x="15102" y="8354"/>
                </a:cubicBezTo>
                <a:cubicBezTo>
                  <a:pt x="15113" y="8362"/>
                  <a:pt x="15126" y="8368"/>
                  <a:pt x="15139" y="8368"/>
                </a:cubicBezTo>
                <a:cubicBezTo>
                  <a:pt x="15147" y="8368"/>
                  <a:pt x="15156" y="8365"/>
                  <a:pt x="15164" y="8361"/>
                </a:cubicBezTo>
                <a:cubicBezTo>
                  <a:pt x="15188" y="8348"/>
                  <a:pt x="15201" y="8313"/>
                  <a:pt x="15184" y="8288"/>
                </a:cubicBezTo>
                <a:cubicBezTo>
                  <a:pt x="15165" y="8263"/>
                  <a:pt x="15136" y="8245"/>
                  <a:pt x="15106" y="8245"/>
                </a:cubicBezTo>
                <a:close/>
                <a:moveTo>
                  <a:pt x="10946" y="8269"/>
                </a:moveTo>
                <a:cubicBezTo>
                  <a:pt x="10940" y="8269"/>
                  <a:pt x="10934" y="8271"/>
                  <a:pt x="10928" y="8275"/>
                </a:cubicBezTo>
                <a:cubicBezTo>
                  <a:pt x="10914" y="8285"/>
                  <a:pt x="10898" y="8296"/>
                  <a:pt x="10884" y="8305"/>
                </a:cubicBezTo>
                <a:cubicBezTo>
                  <a:pt x="10852" y="8327"/>
                  <a:pt x="10872" y="8373"/>
                  <a:pt x="10901" y="8373"/>
                </a:cubicBezTo>
                <a:cubicBezTo>
                  <a:pt x="10907" y="8373"/>
                  <a:pt x="10913" y="8371"/>
                  <a:pt x="10919" y="8366"/>
                </a:cubicBezTo>
                <a:cubicBezTo>
                  <a:pt x="10933" y="8356"/>
                  <a:pt x="10949" y="8345"/>
                  <a:pt x="10963" y="8337"/>
                </a:cubicBezTo>
                <a:cubicBezTo>
                  <a:pt x="10996" y="8316"/>
                  <a:pt x="10976" y="8269"/>
                  <a:pt x="10946" y="8269"/>
                </a:cubicBezTo>
                <a:close/>
                <a:moveTo>
                  <a:pt x="7251" y="8260"/>
                </a:moveTo>
                <a:cubicBezTo>
                  <a:pt x="7226" y="8260"/>
                  <a:pt x="7201" y="8285"/>
                  <a:pt x="7218" y="8312"/>
                </a:cubicBezTo>
                <a:cubicBezTo>
                  <a:pt x="7229" y="8327"/>
                  <a:pt x="7238" y="8342"/>
                  <a:pt x="7249" y="8356"/>
                </a:cubicBezTo>
                <a:cubicBezTo>
                  <a:pt x="7256" y="8368"/>
                  <a:pt x="7268" y="8373"/>
                  <a:pt x="7279" y="8373"/>
                </a:cubicBezTo>
                <a:cubicBezTo>
                  <a:pt x="7304" y="8373"/>
                  <a:pt x="7328" y="8348"/>
                  <a:pt x="7310" y="8321"/>
                </a:cubicBezTo>
                <a:cubicBezTo>
                  <a:pt x="7300" y="8305"/>
                  <a:pt x="7290" y="8291"/>
                  <a:pt x="7280" y="8276"/>
                </a:cubicBezTo>
                <a:cubicBezTo>
                  <a:pt x="7272" y="8265"/>
                  <a:pt x="7262" y="8260"/>
                  <a:pt x="7251" y="8260"/>
                </a:cubicBezTo>
                <a:close/>
                <a:moveTo>
                  <a:pt x="12817" y="8296"/>
                </a:moveTo>
                <a:cubicBezTo>
                  <a:pt x="12799" y="8296"/>
                  <a:pt x="12781" y="8307"/>
                  <a:pt x="12781" y="8329"/>
                </a:cubicBezTo>
                <a:lnTo>
                  <a:pt x="12781" y="8345"/>
                </a:lnTo>
                <a:cubicBezTo>
                  <a:pt x="12781" y="8368"/>
                  <a:pt x="12799" y="8380"/>
                  <a:pt x="12817" y="8380"/>
                </a:cubicBezTo>
                <a:cubicBezTo>
                  <a:pt x="12834" y="8380"/>
                  <a:pt x="12852" y="8368"/>
                  <a:pt x="12852" y="8345"/>
                </a:cubicBezTo>
                <a:lnTo>
                  <a:pt x="12852" y="8329"/>
                </a:lnTo>
                <a:cubicBezTo>
                  <a:pt x="12852" y="8307"/>
                  <a:pt x="12834" y="8296"/>
                  <a:pt x="12817" y="8296"/>
                </a:cubicBezTo>
                <a:close/>
                <a:moveTo>
                  <a:pt x="17544" y="8373"/>
                </a:moveTo>
                <a:cubicBezTo>
                  <a:pt x="17520" y="8373"/>
                  <a:pt x="17520" y="8408"/>
                  <a:pt x="17544" y="8408"/>
                </a:cubicBezTo>
                <a:cubicBezTo>
                  <a:pt x="17566" y="8408"/>
                  <a:pt x="17566" y="8373"/>
                  <a:pt x="17544" y="8373"/>
                </a:cubicBezTo>
                <a:close/>
                <a:moveTo>
                  <a:pt x="13290" y="8335"/>
                </a:moveTo>
                <a:cubicBezTo>
                  <a:pt x="13262" y="8335"/>
                  <a:pt x="13238" y="8371"/>
                  <a:pt x="13263" y="8395"/>
                </a:cubicBezTo>
                <a:lnTo>
                  <a:pt x="13279" y="8411"/>
                </a:lnTo>
                <a:cubicBezTo>
                  <a:pt x="13286" y="8419"/>
                  <a:pt x="13294" y="8422"/>
                  <a:pt x="13302" y="8422"/>
                </a:cubicBezTo>
                <a:cubicBezTo>
                  <a:pt x="13329" y="8422"/>
                  <a:pt x="13354" y="8387"/>
                  <a:pt x="13329" y="8361"/>
                </a:cubicBezTo>
                <a:lnTo>
                  <a:pt x="13313" y="8345"/>
                </a:lnTo>
                <a:cubicBezTo>
                  <a:pt x="13306" y="8338"/>
                  <a:pt x="13298" y="8335"/>
                  <a:pt x="13290" y="8335"/>
                </a:cubicBezTo>
                <a:close/>
                <a:moveTo>
                  <a:pt x="2239" y="8400"/>
                </a:moveTo>
                <a:cubicBezTo>
                  <a:pt x="2215" y="8400"/>
                  <a:pt x="2215" y="8434"/>
                  <a:pt x="2239" y="8434"/>
                </a:cubicBezTo>
                <a:lnTo>
                  <a:pt x="2255" y="8434"/>
                </a:lnTo>
                <a:cubicBezTo>
                  <a:pt x="2277" y="8434"/>
                  <a:pt x="2277" y="8401"/>
                  <a:pt x="2255" y="8400"/>
                </a:cubicBezTo>
                <a:close/>
                <a:moveTo>
                  <a:pt x="8709" y="8319"/>
                </a:moveTo>
                <a:cubicBezTo>
                  <a:pt x="8667" y="8319"/>
                  <a:pt x="8631" y="8372"/>
                  <a:pt x="8668" y="8410"/>
                </a:cubicBezTo>
                <a:cubicBezTo>
                  <a:pt x="8673" y="8416"/>
                  <a:pt x="8679" y="8421"/>
                  <a:pt x="8684" y="8426"/>
                </a:cubicBezTo>
                <a:cubicBezTo>
                  <a:pt x="8695" y="8437"/>
                  <a:pt x="8707" y="8441"/>
                  <a:pt x="8719" y="8441"/>
                </a:cubicBezTo>
                <a:cubicBezTo>
                  <a:pt x="8760" y="8441"/>
                  <a:pt x="8797" y="8388"/>
                  <a:pt x="8760" y="8350"/>
                </a:cubicBezTo>
                <a:lnTo>
                  <a:pt x="8745" y="8335"/>
                </a:lnTo>
                <a:cubicBezTo>
                  <a:pt x="8733" y="8324"/>
                  <a:pt x="8721" y="8319"/>
                  <a:pt x="8709" y="8319"/>
                </a:cubicBezTo>
                <a:close/>
                <a:moveTo>
                  <a:pt x="8211" y="8381"/>
                </a:moveTo>
                <a:cubicBezTo>
                  <a:pt x="8165" y="8381"/>
                  <a:pt x="8165" y="8452"/>
                  <a:pt x="8211" y="8452"/>
                </a:cubicBezTo>
                <a:cubicBezTo>
                  <a:pt x="8212" y="8452"/>
                  <a:pt x="8212" y="8452"/>
                  <a:pt x="8212" y="8452"/>
                </a:cubicBezTo>
                <a:cubicBezTo>
                  <a:pt x="8257" y="8452"/>
                  <a:pt x="8257" y="8381"/>
                  <a:pt x="8211" y="8381"/>
                </a:cubicBezTo>
                <a:close/>
                <a:moveTo>
                  <a:pt x="13114" y="8385"/>
                </a:moveTo>
                <a:cubicBezTo>
                  <a:pt x="13068" y="8385"/>
                  <a:pt x="13068" y="8455"/>
                  <a:pt x="13114" y="8455"/>
                </a:cubicBezTo>
                <a:cubicBezTo>
                  <a:pt x="13115" y="8455"/>
                  <a:pt x="13115" y="8455"/>
                  <a:pt x="13116" y="8455"/>
                </a:cubicBezTo>
                <a:cubicBezTo>
                  <a:pt x="13158" y="8455"/>
                  <a:pt x="13160" y="8385"/>
                  <a:pt x="13114" y="8385"/>
                </a:cubicBezTo>
                <a:close/>
                <a:moveTo>
                  <a:pt x="1790" y="8411"/>
                </a:moveTo>
                <a:cubicBezTo>
                  <a:pt x="1777" y="8411"/>
                  <a:pt x="1765" y="8430"/>
                  <a:pt x="1776" y="8443"/>
                </a:cubicBezTo>
                <a:cubicBezTo>
                  <a:pt x="1784" y="8453"/>
                  <a:pt x="1797" y="8458"/>
                  <a:pt x="1810" y="8458"/>
                </a:cubicBezTo>
                <a:cubicBezTo>
                  <a:pt x="1823" y="8458"/>
                  <a:pt x="1835" y="8453"/>
                  <a:pt x="1844" y="8444"/>
                </a:cubicBezTo>
                <a:cubicBezTo>
                  <a:pt x="1856" y="8431"/>
                  <a:pt x="1845" y="8413"/>
                  <a:pt x="1832" y="8413"/>
                </a:cubicBezTo>
                <a:cubicBezTo>
                  <a:pt x="1828" y="8413"/>
                  <a:pt x="1824" y="8415"/>
                  <a:pt x="1820" y="8418"/>
                </a:cubicBezTo>
                <a:cubicBezTo>
                  <a:pt x="1817" y="8422"/>
                  <a:pt x="1814" y="8423"/>
                  <a:pt x="1811" y="8423"/>
                </a:cubicBezTo>
                <a:cubicBezTo>
                  <a:pt x="1807" y="8423"/>
                  <a:pt x="1804" y="8421"/>
                  <a:pt x="1801" y="8417"/>
                </a:cubicBezTo>
                <a:cubicBezTo>
                  <a:pt x="1798" y="8413"/>
                  <a:pt x="1794" y="8411"/>
                  <a:pt x="1790" y="8411"/>
                </a:cubicBezTo>
                <a:close/>
                <a:moveTo>
                  <a:pt x="10405" y="8373"/>
                </a:moveTo>
                <a:cubicBezTo>
                  <a:pt x="10402" y="8373"/>
                  <a:pt x="10399" y="8374"/>
                  <a:pt x="10396" y="8374"/>
                </a:cubicBezTo>
                <a:cubicBezTo>
                  <a:pt x="10376" y="8380"/>
                  <a:pt x="10356" y="8385"/>
                  <a:pt x="10335" y="8389"/>
                </a:cubicBezTo>
                <a:cubicBezTo>
                  <a:pt x="10294" y="8399"/>
                  <a:pt x="10306" y="8459"/>
                  <a:pt x="10344" y="8459"/>
                </a:cubicBezTo>
                <a:cubicBezTo>
                  <a:pt x="10347" y="8459"/>
                  <a:pt x="10350" y="8458"/>
                  <a:pt x="10354" y="8457"/>
                </a:cubicBezTo>
                <a:cubicBezTo>
                  <a:pt x="10374" y="8452"/>
                  <a:pt x="10392" y="8447"/>
                  <a:pt x="10413" y="8443"/>
                </a:cubicBezTo>
                <a:cubicBezTo>
                  <a:pt x="10455" y="8433"/>
                  <a:pt x="10442" y="8373"/>
                  <a:pt x="10405" y="8373"/>
                </a:cubicBezTo>
                <a:close/>
                <a:moveTo>
                  <a:pt x="8405" y="8364"/>
                </a:moveTo>
                <a:cubicBezTo>
                  <a:pt x="8335" y="8364"/>
                  <a:pt x="8335" y="8471"/>
                  <a:pt x="8405" y="8471"/>
                </a:cubicBezTo>
                <a:lnTo>
                  <a:pt x="8421" y="8471"/>
                </a:lnTo>
                <a:cubicBezTo>
                  <a:pt x="8490" y="8471"/>
                  <a:pt x="8490" y="8364"/>
                  <a:pt x="8421" y="8364"/>
                </a:cubicBezTo>
                <a:close/>
                <a:moveTo>
                  <a:pt x="16748" y="8350"/>
                </a:moveTo>
                <a:cubicBezTo>
                  <a:pt x="16729" y="8350"/>
                  <a:pt x="16710" y="8360"/>
                  <a:pt x="16701" y="8377"/>
                </a:cubicBezTo>
                <a:cubicBezTo>
                  <a:pt x="16685" y="8403"/>
                  <a:pt x="16696" y="8434"/>
                  <a:pt x="16720" y="8450"/>
                </a:cubicBezTo>
                <a:cubicBezTo>
                  <a:pt x="16736" y="8460"/>
                  <a:pt x="16750" y="8470"/>
                  <a:pt x="16765" y="8480"/>
                </a:cubicBezTo>
                <a:cubicBezTo>
                  <a:pt x="16773" y="8485"/>
                  <a:pt x="16782" y="8488"/>
                  <a:pt x="16791" y="8488"/>
                </a:cubicBezTo>
                <a:cubicBezTo>
                  <a:pt x="16810" y="8488"/>
                  <a:pt x="16829" y="8477"/>
                  <a:pt x="16838" y="8460"/>
                </a:cubicBezTo>
                <a:cubicBezTo>
                  <a:pt x="16854" y="8434"/>
                  <a:pt x="16844" y="8403"/>
                  <a:pt x="16818" y="8387"/>
                </a:cubicBezTo>
                <a:cubicBezTo>
                  <a:pt x="16803" y="8377"/>
                  <a:pt x="16788" y="8368"/>
                  <a:pt x="16774" y="8358"/>
                </a:cubicBezTo>
                <a:cubicBezTo>
                  <a:pt x="16767" y="8353"/>
                  <a:pt x="16757" y="8350"/>
                  <a:pt x="16748" y="8350"/>
                </a:cubicBezTo>
                <a:close/>
                <a:moveTo>
                  <a:pt x="4705" y="8402"/>
                </a:moveTo>
                <a:cubicBezTo>
                  <a:pt x="4672" y="8402"/>
                  <a:pt x="4650" y="8450"/>
                  <a:pt x="4686" y="8468"/>
                </a:cubicBezTo>
                <a:cubicBezTo>
                  <a:pt x="4697" y="8473"/>
                  <a:pt x="4706" y="8478"/>
                  <a:pt x="4717" y="8483"/>
                </a:cubicBezTo>
                <a:cubicBezTo>
                  <a:pt x="4722" y="8486"/>
                  <a:pt x="4728" y="8488"/>
                  <a:pt x="4733" y="8488"/>
                </a:cubicBezTo>
                <a:cubicBezTo>
                  <a:pt x="4764" y="8488"/>
                  <a:pt x="4786" y="8440"/>
                  <a:pt x="4751" y="8422"/>
                </a:cubicBezTo>
                <a:cubicBezTo>
                  <a:pt x="4741" y="8416"/>
                  <a:pt x="4732" y="8411"/>
                  <a:pt x="4722" y="8406"/>
                </a:cubicBezTo>
                <a:cubicBezTo>
                  <a:pt x="4716" y="8403"/>
                  <a:pt x="4710" y="8402"/>
                  <a:pt x="4705" y="8402"/>
                </a:cubicBezTo>
                <a:close/>
                <a:moveTo>
                  <a:pt x="24277" y="8388"/>
                </a:moveTo>
                <a:cubicBezTo>
                  <a:pt x="24254" y="8388"/>
                  <a:pt x="24230" y="8413"/>
                  <a:pt x="24244" y="8442"/>
                </a:cubicBezTo>
                <a:cubicBezTo>
                  <a:pt x="24249" y="8452"/>
                  <a:pt x="24254" y="8460"/>
                  <a:pt x="24259" y="8471"/>
                </a:cubicBezTo>
                <a:cubicBezTo>
                  <a:pt x="24266" y="8484"/>
                  <a:pt x="24276" y="8489"/>
                  <a:pt x="24287" y="8489"/>
                </a:cubicBezTo>
                <a:cubicBezTo>
                  <a:pt x="24310" y="8489"/>
                  <a:pt x="24334" y="8464"/>
                  <a:pt x="24320" y="8436"/>
                </a:cubicBezTo>
                <a:cubicBezTo>
                  <a:pt x="24315" y="8426"/>
                  <a:pt x="24310" y="8416"/>
                  <a:pt x="24305" y="8406"/>
                </a:cubicBezTo>
                <a:cubicBezTo>
                  <a:pt x="24298" y="8393"/>
                  <a:pt x="24288" y="8388"/>
                  <a:pt x="24277" y="8388"/>
                </a:cubicBezTo>
                <a:close/>
                <a:moveTo>
                  <a:pt x="5852" y="8407"/>
                </a:moveTo>
                <a:cubicBezTo>
                  <a:pt x="5834" y="8407"/>
                  <a:pt x="5817" y="8418"/>
                  <a:pt x="5817" y="8442"/>
                </a:cubicBezTo>
                <a:lnTo>
                  <a:pt x="5817" y="8457"/>
                </a:lnTo>
                <a:cubicBezTo>
                  <a:pt x="5817" y="8480"/>
                  <a:pt x="5834" y="8491"/>
                  <a:pt x="5852" y="8491"/>
                </a:cubicBezTo>
                <a:cubicBezTo>
                  <a:pt x="5869" y="8491"/>
                  <a:pt x="5887" y="8480"/>
                  <a:pt x="5887" y="8457"/>
                </a:cubicBezTo>
                <a:lnTo>
                  <a:pt x="5887" y="8442"/>
                </a:lnTo>
                <a:cubicBezTo>
                  <a:pt x="5887" y="8418"/>
                  <a:pt x="5869" y="8407"/>
                  <a:pt x="5852" y="8407"/>
                </a:cubicBezTo>
                <a:close/>
                <a:moveTo>
                  <a:pt x="20654" y="8438"/>
                </a:moveTo>
                <a:cubicBezTo>
                  <a:pt x="20609" y="8438"/>
                  <a:pt x="20609" y="8510"/>
                  <a:pt x="20654" y="8510"/>
                </a:cubicBezTo>
                <a:cubicBezTo>
                  <a:pt x="20700" y="8510"/>
                  <a:pt x="20700" y="8438"/>
                  <a:pt x="20654" y="8438"/>
                </a:cubicBezTo>
                <a:close/>
                <a:moveTo>
                  <a:pt x="7924" y="8489"/>
                </a:moveTo>
                <a:cubicBezTo>
                  <a:pt x="7901" y="8489"/>
                  <a:pt x="7901" y="8523"/>
                  <a:pt x="7924" y="8523"/>
                </a:cubicBezTo>
                <a:cubicBezTo>
                  <a:pt x="7948" y="8523"/>
                  <a:pt x="7948" y="8489"/>
                  <a:pt x="7924" y="8489"/>
                </a:cubicBezTo>
                <a:close/>
                <a:moveTo>
                  <a:pt x="5497" y="8389"/>
                </a:moveTo>
                <a:cubicBezTo>
                  <a:pt x="5492" y="8389"/>
                  <a:pt x="5487" y="8390"/>
                  <a:pt x="5482" y="8391"/>
                </a:cubicBezTo>
                <a:cubicBezTo>
                  <a:pt x="5456" y="8400"/>
                  <a:pt x="5435" y="8429"/>
                  <a:pt x="5446" y="8457"/>
                </a:cubicBezTo>
                <a:cubicBezTo>
                  <a:pt x="5451" y="8473"/>
                  <a:pt x="5456" y="8487"/>
                  <a:pt x="5461" y="8501"/>
                </a:cubicBezTo>
                <a:cubicBezTo>
                  <a:pt x="5469" y="8524"/>
                  <a:pt x="5490" y="8540"/>
                  <a:pt x="5513" y="8540"/>
                </a:cubicBezTo>
                <a:cubicBezTo>
                  <a:pt x="5517" y="8540"/>
                  <a:pt x="5522" y="8539"/>
                  <a:pt x="5526" y="8538"/>
                </a:cubicBezTo>
                <a:cubicBezTo>
                  <a:pt x="5553" y="8530"/>
                  <a:pt x="5573" y="8500"/>
                  <a:pt x="5563" y="8473"/>
                </a:cubicBezTo>
                <a:cubicBezTo>
                  <a:pt x="5558" y="8457"/>
                  <a:pt x="5553" y="8443"/>
                  <a:pt x="5547" y="8428"/>
                </a:cubicBezTo>
                <a:cubicBezTo>
                  <a:pt x="5540" y="8406"/>
                  <a:pt x="5520" y="8389"/>
                  <a:pt x="5497" y="8389"/>
                </a:cubicBezTo>
                <a:close/>
                <a:moveTo>
                  <a:pt x="8141" y="8458"/>
                </a:moveTo>
                <a:cubicBezTo>
                  <a:pt x="8130" y="8458"/>
                  <a:pt x="8119" y="8463"/>
                  <a:pt x="8113" y="8476"/>
                </a:cubicBezTo>
                <a:cubicBezTo>
                  <a:pt x="8108" y="8487"/>
                  <a:pt x="8102" y="8496"/>
                  <a:pt x="8097" y="8506"/>
                </a:cubicBezTo>
                <a:cubicBezTo>
                  <a:pt x="8083" y="8535"/>
                  <a:pt x="8107" y="8560"/>
                  <a:pt x="8131" y="8560"/>
                </a:cubicBezTo>
                <a:cubicBezTo>
                  <a:pt x="8142" y="8560"/>
                  <a:pt x="8152" y="8555"/>
                  <a:pt x="8159" y="8542"/>
                </a:cubicBezTo>
                <a:cubicBezTo>
                  <a:pt x="8164" y="8532"/>
                  <a:pt x="8169" y="8522"/>
                  <a:pt x="8175" y="8512"/>
                </a:cubicBezTo>
                <a:cubicBezTo>
                  <a:pt x="8189" y="8484"/>
                  <a:pt x="8164" y="8458"/>
                  <a:pt x="8141" y="8458"/>
                </a:cubicBezTo>
                <a:close/>
                <a:moveTo>
                  <a:pt x="18579" y="8429"/>
                </a:moveTo>
                <a:cubicBezTo>
                  <a:pt x="18560" y="8429"/>
                  <a:pt x="18541" y="8438"/>
                  <a:pt x="18532" y="8455"/>
                </a:cubicBezTo>
                <a:cubicBezTo>
                  <a:pt x="18527" y="8466"/>
                  <a:pt x="18522" y="8475"/>
                  <a:pt x="18517" y="8486"/>
                </a:cubicBezTo>
                <a:cubicBezTo>
                  <a:pt x="18504" y="8512"/>
                  <a:pt x="18509" y="8543"/>
                  <a:pt x="18536" y="8559"/>
                </a:cubicBezTo>
                <a:cubicBezTo>
                  <a:pt x="18544" y="8564"/>
                  <a:pt x="18554" y="8566"/>
                  <a:pt x="18563" y="8566"/>
                </a:cubicBezTo>
                <a:cubicBezTo>
                  <a:pt x="18582" y="8566"/>
                  <a:pt x="18601" y="8557"/>
                  <a:pt x="18610" y="8539"/>
                </a:cubicBezTo>
                <a:cubicBezTo>
                  <a:pt x="18615" y="8528"/>
                  <a:pt x="18620" y="8520"/>
                  <a:pt x="18625" y="8510"/>
                </a:cubicBezTo>
                <a:cubicBezTo>
                  <a:pt x="18638" y="8483"/>
                  <a:pt x="18633" y="8452"/>
                  <a:pt x="18606" y="8436"/>
                </a:cubicBezTo>
                <a:cubicBezTo>
                  <a:pt x="18598" y="8432"/>
                  <a:pt x="18588" y="8429"/>
                  <a:pt x="18579" y="8429"/>
                </a:cubicBezTo>
                <a:close/>
                <a:moveTo>
                  <a:pt x="24444" y="8484"/>
                </a:moveTo>
                <a:cubicBezTo>
                  <a:pt x="24436" y="8484"/>
                  <a:pt x="24428" y="8487"/>
                  <a:pt x="24421" y="8495"/>
                </a:cubicBezTo>
                <a:lnTo>
                  <a:pt x="24405" y="8511"/>
                </a:lnTo>
                <a:cubicBezTo>
                  <a:pt x="24380" y="8535"/>
                  <a:pt x="24404" y="8570"/>
                  <a:pt x="24432" y="8570"/>
                </a:cubicBezTo>
                <a:cubicBezTo>
                  <a:pt x="24440" y="8570"/>
                  <a:pt x="24448" y="8567"/>
                  <a:pt x="24455" y="8560"/>
                </a:cubicBezTo>
                <a:lnTo>
                  <a:pt x="24471" y="8544"/>
                </a:lnTo>
                <a:cubicBezTo>
                  <a:pt x="24496" y="8519"/>
                  <a:pt x="24471" y="8484"/>
                  <a:pt x="24444" y="8484"/>
                </a:cubicBezTo>
                <a:close/>
                <a:moveTo>
                  <a:pt x="17875" y="8491"/>
                </a:moveTo>
                <a:cubicBezTo>
                  <a:pt x="17848" y="8491"/>
                  <a:pt x="17824" y="8527"/>
                  <a:pt x="17849" y="8552"/>
                </a:cubicBezTo>
                <a:cubicBezTo>
                  <a:pt x="17858" y="8562"/>
                  <a:pt x="17869" y="8572"/>
                  <a:pt x="17880" y="8581"/>
                </a:cubicBezTo>
                <a:cubicBezTo>
                  <a:pt x="17887" y="8589"/>
                  <a:pt x="17895" y="8592"/>
                  <a:pt x="17903" y="8592"/>
                </a:cubicBezTo>
                <a:cubicBezTo>
                  <a:pt x="17930" y="8592"/>
                  <a:pt x="17954" y="8556"/>
                  <a:pt x="17929" y="8532"/>
                </a:cubicBezTo>
                <a:lnTo>
                  <a:pt x="17898" y="8501"/>
                </a:lnTo>
                <a:cubicBezTo>
                  <a:pt x="17891" y="8494"/>
                  <a:pt x="17883" y="8491"/>
                  <a:pt x="17875" y="8491"/>
                </a:cubicBezTo>
                <a:close/>
                <a:moveTo>
                  <a:pt x="9246" y="8552"/>
                </a:moveTo>
                <a:cubicBezTo>
                  <a:pt x="9242" y="8552"/>
                  <a:pt x="9238" y="8554"/>
                  <a:pt x="9234" y="8558"/>
                </a:cubicBezTo>
                <a:lnTo>
                  <a:pt x="9218" y="8574"/>
                </a:lnTo>
                <a:cubicBezTo>
                  <a:pt x="9206" y="8586"/>
                  <a:pt x="9218" y="8603"/>
                  <a:pt x="9231" y="8603"/>
                </a:cubicBezTo>
                <a:cubicBezTo>
                  <a:pt x="9235" y="8603"/>
                  <a:pt x="9240" y="8602"/>
                  <a:pt x="9243" y="8598"/>
                </a:cubicBezTo>
                <a:lnTo>
                  <a:pt x="9259" y="8582"/>
                </a:lnTo>
                <a:cubicBezTo>
                  <a:pt x="9272" y="8571"/>
                  <a:pt x="9260" y="8552"/>
                  <a:pt x="9246" y="8552"/>
                </a:cubicBezTo>
                <a:close/>
                <a:moveTo>
                  <a:pt x="3906" y="8569"/>
                </a:moveTo>
                <a:cubicBezTo>
                  <a:pt x="3882" y="8569"/>
                  <a:pt x="3882" y="8605"/>
                  <a:pt x="3906" y="8605"/>
                </a:cubicBezTo>
                <a:cubicBezTo>
                  <a:pt x="3928" y="8605"/>
                  <a:pt x="3929" y="8569"/>
                  <a:pt x="3906" y="8569"/>
                </a:cubicBezTo>
                <a:close/>
                <a:moveTo>
                  <a:pt x="13468" y="8576"/>
                </a:moveTo>
                <a:cubicBezTo>
                  <a:pt x="13423" y="8576"/>
                  <a:pt x="13423" y="8647"/>
                  <a:pt x="13468" y="8647"/>
                </a:cubicBezTo>
                <a:cubicBezTo>
                  <a:pt x="13468" y="8647"/>
                  <a:pt x="13469" y="8647"/>
                  <a:pt x="13469" y="8647"/>
                </a:cubicBezTo>
                <a:cubicBezTo>
                  <a:pt x="13513" y="8647"/>
                  <a:pt x="13514" y="8576"/>
                  <a:pt x="13468" y="8576"/>
                </a:cubicBezTo>
                <a:close/>
                <a:moveTo>
                  <a:pt x="13019" y="8512"/>
                </a:moveTo>
                <a:cubicBezTo>
                  <a:pt x="12978" y="8512"/>
                  <a:pt x="12942" y="8565"/>
                  <a:pt x="12979" y="8602"/>
                </a:cubicBezTo>
                <a:lnTo>
                  <a:pt x="13009" y="8632"/>
                </a:lnTo>
                <a:cubicBezTo>
                  <a:pt x="13020" y="8643"/>
                  <a:pt x="13033" y="8648"/>
                  <a:pt x="13045" y="8648"/>
                </a:cubicBezTo>
                <a:cubicBezTo>
                  <a:pt x="13086" y="8648"/>
                  <a:pt x="13123" y="8595"/>
                  <a:pt x="13085" y="8558"/>
                </a:cubicBezTo>
                <a:cubicBezTo>
                  <a:pt x="13075" y="8548"/>
                  <a:pt x="13066" y="8537"/>
                  <a:pt x="13055" y="8527"/>
                </a:cubicBezTo>
                <a:cubicBezTo>
                  <a:pt x="13044" y="8516"/>
                  <a:pt x="13032" y="8512"/>
                  <a:pt x="13019" y="8512"/>
                </a:cubicBezTo>
                <a:close/>
                <a:moveTo>
                  <a:pt x="15691" y="8597"/>
                </a:moveTo>
                <a:cubicBezTo>
                  <a:pt x="15685" y="8597"/>
                  <a:pt x="15680" y="8598"/>
                  <a:pt x="15674" y="8601"/>
                </a:cubicBezTo>
                <a:cubicBezTo>
                  <a:pt x="15663" y="8606"/>
                  <a:pt x="15655" y="8611"/>
                  <a:pt x="15644" y="8616"/>
                </a:cubicBezTo>
                <a:cubicBezTo>
                  <a:pt x="15609" y="8634"/>
                  <a:pt x="15630" y="8683"/>
                  <a:pt x="15662" y="8683"/>
                </a:cubicBezTo>
                <a:cubicBezTo>
                  <a:pt x="15667" y="8683"/>
                  <a:pt x="15673" y="8681"/>
                  <a:pt x="15679" y="8678"/>
                </a:cubicBezTo>
                <a:cubicBezTo>
                  <a:pt x="15689" y="8673"/>
                  <a:pt x="15699" y="8668"/>
                  <a:pt x="15709" y="8663"/>
                </a:cubicBezTo>
                <a:cubicBezTo>
                  <a:pt x="15744" y="8645"/>
                  <a:pt x="15722" y="8597"/>
                  <a:pt x="15691" y="8597"/>
                </a:cubicBezTo>
                <a:close/>
                <a:moveTo>
                  <a:pt x="22217" y="8623"/>
                </a:moveTo>
                <a:cubicBezTo>
                  <a:pt x="22171" y="8623"/>
                  <a:pt x="22171" y="8694"/>
                  <a:pt x="22217" y="8694"/>
                </a:cubicBezTo>
                <a:cubicBezTo>
                  <a:pt x="22261" y="8694"/>
                  <a:pt x="22262" y="8623"/>
                  <a:pt x="22217" y="8623"/>
                </a:cubicBezTo>
                <a:close/>
                <a:moveTo>
                  <a:pt x="450" y="8589"/>
                </a:moveTo>
                <a:cubicBezTo>
                  <a:pt x="432" y="8589"/>
                  <a:pt x="414" y="8600"/>
                  <a:pt x="414" y="8623"/>
                </a:cubicBezTo>
                <a:lnTo>
                  <a:pt x="414" y="8668"/>
                </a:lnTo>
                <a:cubicBezTo>
                  <a:pt x="414" y="8690"/>
                  <a:pt x="432" y="8702"/>
                  <a:pt x="450" y="8702"/>
                </a:cubicBezTo>
                <a:cubicBezTo>
                  <a:pt x="467" y="8702"/>
                  <a:pt x="485" y="8690"/>
                  <a:pt x="485" y="8668"/>
                </a:cubicBezTo>
                <a:lnTo>
                  <a:pt x="485" y="8623"/>
                </a:lnTo>
                <a:cubicBezTo>
                  <a:pt x="486" y="8600"/>
                  <a:pt x="468" y="8589"/>
                  <a:pt x="450" y="8589"/>
                </a:cubicBezTo>
                <a:close/>
                <a:moveTo>
                  <a:pt x="22711" y="8607"/>
                </a:moveTo>
                <a:cubicBezTo>
                  <a:pt x="22643" y="8607"/>
                  <a:pt x="22642" y="8715"/>
                  <a:pt x="22711" y="8715"/>
                </a:cubicBezTo>
                <a:cubicBezTo>
                  <a:pt x="22779" y="8714"/>
                  <a:pt x="22780" y="8607"/>
                  <a:pt x="22711" y="8607"/>
                </a:cubicBezTo>
                <a:close/>
                <a:moveTo>
                  <a:pt x="14030" y="8675"/>
                </a:moveTo>
                <a:cubicBezTo>
                  <a:pt x="14016" y="8675"/>
                  <a:pt x="14004" y="8693"/>
                  <a:pt x="14016" y="8706"/>
                </a:cubicBezTo>
                <a:lnTo>
                  <a:pt x="14032" y="8721"/>
                </a:lnTo>
                <a:cubicBezTo>
                  <a:pt x="14035" y="8725"/>
                  <a:pt x="14039" y="8726"/>
                  <a:pt x="14043" y="8726"/>
                </a:cubicBezTo>
                <a:cubicBezTo>
                  <a:pt x="14057" y="8726"/>
                  <a:pt x="14069" y="8708"/>
                  <a:pt x="14057" y="8696"/>
                </a:cubicBezTo>
                <a:lnTo>
                  <a:pt x="14041" y="8680"/>
                </a:lnTo>
                <a:cubicBezTo>
                  <a:pt x="14038" y="8677"/>
                  <a:pt x="14034" y="8675"/>
                  <a:pt x="14030" y="8675"/>
                </a:cubicBezTo>
                <a:close/>
                <a:moveTo>
                  <a:pt x="21585" y="8633"/>
                </a:moveTo>
                <a:cubicBezTo>
                  <a:pt x="21516" y="8633"/>
                  <a:pt x="21516" y="8741"/>
                  <a:pt x="21585" y="8741"/>
                </a:cubicBezTo>
                <a:cubicBezTo>
                  <a:pt x="21653" y="8741"/>
                  <a:pt x="21653" y="8633"/>
                  <a:pt x="21585" y="8633"/>
                </a:cubicBezTo>
                <a:close/>
                <a:moveTo>
                  <a:pt x="5059" y="8602"/>
                </a:moveTo>
                <a:cubicBezTo>
                  <a:pt x="5050" y="8602"/>
                  <a:pt x="5040" y="8606"/>
                  <a:pt x="5034" y="8612"/>
                </a:cubicBezTo>
                <a:cubicBezTo>
                  <a:pt x="5020" y="8627"/>
                  <a:pt x="5021" y="8648"/>
                  <a:pt x="5034" y="8663"/>
                </a:cubicBezTo>
                <a:cubicBezTo>
                  <a:pt x="5055" y="8688"/>
                  <a:pt x="5075" y="8712"/>
                  <a:pt x="5096" y="8737"/>
                </a:cubicBezTo>
                <a:cubicBezTo>
                  <a:pt x="5101" y="8745"/>
                  <a:pt x="5110" y="8748"/>
                  <a:pt x="5119" y="8748"/>
                </a:cubicBezTo>
                <a:cubicBezTo>
                  <a:pt x="5129" y="8748"/>
                  <a:pt x="5139" y="8744"/>
                  <a:pt x="5146" y="8737"/>
                </a:cubicBezTo>
                <a:cubicBezTo>
                  <a:pt x="5160" y="8722"/>
                  <a:pt x="5159" y="8701"/>
                  <a:pt x="5146" y="8688"/>
                </a:cubicBezTo>
                <a:cubicBezTo>
                  <a:pt x="5125" y="8663"/>
                  <a:pt x="5105" y="8637"/>
                  <a:pt x="5084" y="8612"/>
                </a:cubicBezTo>
                <a:cubicBezTo>
                  <a:pt x="5078" y="8606"/>
                  <a:pt x="5069" y="8602"/>
                  <a:pt x="5059" y="8602"/>
                </a:cubicBezTo>
                <a:close/>
                <a:moveTo>
                  <a:pt x="20278" y="8646"/>
                </a:moveTo>
                <a:cubicBezTo>
                  <a:pt x="20272" y="8646"/>
                  <a:pt x="20266" y="8648"/>
                  <a:pt x="20260" y="8652"/>
                </a:cubicBezTo>
                <a:cubicBezTo>
                  <a:pt x="20244" y="8663"/>
                  <a:pt x="20229" y="8672"/>
                  <a:pt x="20216" y="8682"/>
                </a:cubicBezTo>
                <a:cubicBezTo>
                  <a:pt x="20183" y="8704"/>
                  <a:pt x="20202" y="8750"/>
                  <a:pt x="20231" y="8750"/>
                </a:cubicBezTo>
                <a:cubicBezTo>
                  <a:pt x="20237" y="8750"/>
                  <a:pt x="20244" y="8748"/>
                  <a:pt x="20250" y="8743"/>
                </a:cubicBezTo>
                <a:cubicBezTo>
                  <a:pt x="20266" y="8733"/>
                  <a:pt x="20281" y="8724"/>
                  <a:pt x="20295" y="8714"/>
                </a:cubicBezTo>
                <a:cubicBezTo>
                  <a:pt x="20327" y="8693"/>
                  <a:pt x="20307" y="8646"/>
                  <a:pt x="20278" y="8646"/>
                </a:cubicBezTo>
                <a:close/>
                <a:moveTo>
                  <a:pt x="19706" y="8615"/>
                </a:moveTo>
                <a:cubicBezTo>
                  <a:pt x="19702" y="8615"/>
                  <a:pt x="19697" y="8615"/>
                  <a:pt x="19693" y="8616"/>
                </a:cubicBezTo>
                <a:cubicBezTo>
                  <a:pt x="19667" y="8625"/>
                  <a:pt x="19647" y="8654"/>
                  <a:pt x="19656" y="8682"/>
                </a:cubicBezTo>
                <a:cubicBezTo>
                  <a:pt x="19661" y="8695"/>
                  <a:pt x="19666" y="8711"/>
                  <a:pt x="19671" y="8726"/>
                </a:cubicBezTo>
                <a:cubicBezTo>
                  <a:pt x="19678" y="8749"/>
                  <a:pt x="19699" y="8765"/>
                  <a:pt x="19722" y="8765"/>
                </a:cubicBezTo>
                <a:cubicBezTo>
                  <a:pt x="19726" y="8765"/>
                  <a:pt x="19731" y="8765"/>
                  <a:pt x="19736" y="8763"/>
                </a:cubicBezTo>
                <a:cubicBezTo>
                  <a:pt x="19762" y="8756"/>
                  <a:pt x="19782" y="8725"/>
                  <a:pt x="19773" y="8698"/>
                </a:cubicBezTo>
                <a:cubicBezTo>
                  <a:pt x="19767" y="8682"/>
                  <a:pt x="19762" y="8668"/>
                  <a:pt x="19758" y="8653"/>
                </a:cubicBezTo>
                <a:cubicBezTo>
                  <a:pt x="19751" y="8630"/>
                  <a:pt x="19730" y="8615"/>
                  <a:pt x="19706" y="8615"/>
                </a:cubicBezTo>
                <a:close/>
                <a:moveTo>
                  <a:pt x="12192" y="8659"/>
                </a:moveTo>
                <a:cubicBezTo>
                  <a:pt x="12122" y="8659"/>
                  <a:pt x="12122" y="8767"/>
                  <a:pt x="12192" y="8767"/>
                </a:cubicBezTo>
                <a:cubicBezTo>
                  <a:pt x="12260" y="8767"/>
                  <a:pt x="12260" y="8659"/>
                  <a:pt x="12192" y="8659"/>
                </a:cubicBezTo>
                <a:close/>
                <a:moveTo>
                  <a:pt x="3168" y="8733"/>
                </a:moveTo>
                <a:cubicBezTo>
                  <a:pt x="3145" y="8733"/>
                  <a:pt x="3145" y="8768"/>
                  <a:pt x="3168" y="8768"/>
                </a:cubicBezTo>
                <a:lnTo>
                  <a:pt x="3184" y="8768"/>
                </a:lnTo>
                <a:cubicBezTo>
                  <a:pt x="3206" y="8767"/>
                  <a:pt x="3206" y="8733"/>
                  <a:pt x="3184" y="8733"/>
                </a:cubicBezTo>
                <a:close/>
                <a:moveTo>
                  <a:pt x="13579" y="8701"/>
                </a:moveTo>
                <a:cubicBezTo>
                  <a:pt x="13533" y="8701"/>
                  <a:pt x="13533" y="8773"/>
                  <a:pt x="13579" y="8773"/>
                </a:cubicBezTo>
                <a:cubicBezTo>
                  <a:pt x="13580" y="8773"/>
                  <a:pt x="13580" y="8773"/>
                  <a:pt x="13580" y="8773"/>
                </a:cubicBezTo>
                <a:cubicBezTo>
                  <a:pt x="13623" y="8773"/>
                  <a:pt x="13623" y="8701"/>
                  <a:pt x="13579" y="8701"/>
                </a:cubicBezTo>
                <a:close/>
                <a:moveTo>
                  <a:pt x="14841" y="8645"/>
                </a:moveTo>
                <a:cubicBezTo>
                  <a:pt x="14813" y="8645"/>
                  <a:pt x="14790" y="8681"/>
                  <a:pt x="14815" y="8706"/>
                </a:cubicBezTo>
                <a:cubicBezTo>
                  <a:pt x="14834" y="8725"/>
                  <a:pt x="14854" y="8746"/>
                  <a:pt x="14875" y="8766"/>
                </a:cubicBezTo>
                <a:cubicBezTo>
                  <a:pt x="14882" y="8774"/>
                  <a:pt x="14891" y="8777"/>
                  <a:pt x="14899" y="8777"/>
                </a:cubicBezTo>
                <a:cubicBezTo>
                  <a:pt x="14926" y="8777"/>
                  <a:pt x="14951" y="8740"/>
                  <a:pt x="14925" y="8716"/>
                </a:cubicBezTo>
                <a:cubicBezTo>
                  <a:pt x="14905" y="8695"/>
                  <a:pt x="14886" y="8675"/>
                  <a:pt x="14865" y="8656"/>
                </a:cubicBezTo>
                <a:cubicBezTo>
                  <a:pt x="14857" y="8649"/>
                  <a:pt x="14849" y="8645"/>
                  <a:pt x="14841" y="8645"/>
                </a:cubicBezTo>
                <a:close/>
                <a:moveTo>
                  <a:pt x="24791" y="8695"/>
                </a:moveTo>
                <a:cubicBezTo>
                  <a:pt x="24763" y="8695"/>
                  <a:pt x="24739" y="8731"/>
                  <a:pt x="24764" y="8756"/>
                </a:cubicBezTo>
                <a:cubicBezTo>
                  <a:pt x="24770" y="8762"/>
                  <a:pt x="24775" y="8766"/>
                  <a:pt x="24780" y="8772"/>
                </a:cubicBezTo>
                <a:cubicBezTo>
                  <a:pt x="24787" y="8779"/>
                  <a:pt x="24796" y="8782"/>
                  <a:pt x="24804" y="8782"/>
                </a:cubicBezTo>
                <a:cubicBezTo>
                  <a:pt x="24831" y="8782"/>
                  <a:pt x="24856" y="8746"/>
                  <a:pt x="24830" y="8721"/>
                </a:cubicBezTo>
                <a:lnTo>
                  <a:pt x="24815" y="8706"/>
                </a:lnTo>
                <a:cubicBezTo>
                  <a:pt x="24807" y="8698"/>
                  <a:pt x="24799" y="8695"/>
                  <a:pt x="24791" y="8695"/>
                </a:cubicBezTo>
                <a:close/>
                <a:moveTo>
                  <a:pt x="23375" y="8669"/>
                </a:moveTo>
                <a:cubicBezTo>
                  <a:pt x="23334" y="8669"/>
                  <a:pt x="23297" y="8722"/>
                  <a:pt x="23334" y="8759"/>
                </a:cubicBezTo>
                <a:lnTo>
                  <a:pt x="23350" y="8775"/>
                </a:lnTo>
                <a:cubicBezTo>
                  <a:pt x="23361" y="8786"/>
                  <a:pt x="23374" y="8791"/>
                  <a:pt x="23386" y="8791"/>
                </a:cubicBezTo>
                <a:cubicBezTo>
                  <a:pt x="23427" y="8791"/>
                  <a:pt x="23464" y="8737"/>
                  <a:pt x="23427" y="8700"/>
                </a:cubicBezTo>
                <a:lnTo>
                  <a:pt x="23411" y="8685"/>
                </a:lnTo>
                <a:cubicBezTo>
                  <a:pt x="23400" y="8674"/>
                  <a:pt x="23387" y="8669"/>
                  <a:pt x="23375" y="8669"/>
                </a:cubicBezTo>
                <a:close/>
                <a:moveTo>
                  <a:pt x="15302" y="8634"/>
                </a:moveTo>
                <a:cubicBezTo>
                  <a:pt x="15284" y="8634"/>
                  <a:pt x="15267" y="8646"/>
                  <a:pt x="15268" y="8669"/>
                </a:cubicBezTo>
                <a:cubicBezTo>
                  <a:pt x="15270" y="8713"/>
                  <a:pt x="15289" y="8756"/>
                  <a:pt x="15325" y="8784"/>
                </a:cubicBezTo>
                <a:cubicBezTo>
                  <a:pt x="15332" y="8790"/>
                  <a:pt x="15342" y="8794"/>
                  <a:pt x="15351" y="8794"/>
                </a:cubicBezTo>
                <a:cubicBezTo>
                  <a:pt x="15359" y="8794"/>
                  <a:pt x="15367" y="8791"/>
                  <a:pt x="15374" y="8784"/>
                </a:cubicBezTo>
                <a:cubicBezTo>
                  <a:pt x="15387" y="8773"/>
                  <a:pt x="15389" y="8746"/>
                  <a:pt x="15374" y="8735"/>
                </a:cubicBezTo>
                <a:cubicBezTo>
                  <a:pt x="15353" y="8717"/>
                  <a:pt x="15340" y="8696"/>
                  <a:pt x="15339" y="8669"/>
                </a:cubicBezTo>
                <a:cubicBezTo>
                  <a:pt x="15338" y="8646"/>
                  <a:pt x="15319" y="8634"/>
                  <a:pt x="15302" y="8634"/>
                </a:cubicBezTo>
                <a:close/>
                <a:moveTo>
                  <a:pt x="6610" y="8696"/>
                </a:moveTo>
                <a:cubicBezTo>
                  <a:pt x="6592" y="8696"/>
                  <a:pt x="6574" y="8708"/>
                  <a:pt x="6574" y="8731"/>
                </a:cubicBezTo>
                <a:lnTo>
                  <a:pt x="6574" y="8761"/>
                </a:lnTo>
                <a:cubicBezTo>
                  <a:pt x="6573" y="8784"/>
                  <a:pt x="6591" y="8795"/>
                  <a:pt x="6609" y="8795"/>
                </a:cubicBezTo>
                <a:cubicBezTo>
                  <a:pt x="6627" y="8795"/>
                  <a:pt x="6645" y="8784"/>
                  <a:pt x="6645" y="8761"/>
                </a:cubicBezTo>
                <a:lnTo>
                  <a:pt x="6645" y="8731"/>
                </a:lnTo>
                <a:cubicBezTo>
                  <a:pt x="6645" y="8708"/>
                  <a:pt x="6627" y="8696"/>
                  <a:pt x="6610" y="8696"/>
                </a:cubicBezTo>
                <a:close/>
                <a:moveTo>
                  <a:pt x="10256" y="8656"/>
                </a:moveTo>
                <a:cubicBezTo>
                  <a:pt x="10215" y="8656"/>
                  <a:pt x="10178" y="8709"/>
                  <a:pt x="10215" y="8746"/>
                </a:cubicBezTo>
                <a:lnTo>
                  <a:pt x="10260" y="8790"/>
                </a:lnTo>
                <a:cubicBezTo>
                  <a:pt x="10271" y="8802"/>
                  <a:pt x="10284" y="8806"/>
                  <a:pt x="10296" y="8806"/>
                </a:cubicBezTo>
                <a:cubicBezTo>
                  <a:pt x="10337" y="8806"/>
                  <a:pt x="10374" y="8753"/>
                  <a:pt x="10337" y="8716"/>
                </a:cubicBezTo>
                <a:lnTo>
                  <a:pt x="10292" y="8672"/>
                </a:lnTo>
                <a:cubicBezTo>
                  <a:pt x="10281" y="8661"/>
                  <a:pt x="10268" y="8656"/>
                  <a:pt x="10256" y="8656"/>
                </a:cubicBezTo>
                <a:close/>
                <a:moveTo>
                  <a:pt x="7309" y="8739"/>
                </a:moveTo>
                <a:cubicBezTo>
                  <a:pt x="7291" y="8739"/>
                  <a:pt x="7274" y="8751"/>
                  <a:pt x="7274" y="8774"/>
                </a:cubicBezTo>
                <a:lnTo>
                  <a:pt x="7274" y="8789"/>
                </a:lnTo>
                <a:cubicBezTo>
                  <a:pt x="7273" y="8812"/>
                  <a:pt x="7290" y="8824"/>
                  <a:pt x="7308" y="8824"/>
                </a:cubicBezTo>
                <a:cubicBezTo>
                  <a:pt x="7326" y="8824"/>
                  <a:pt x="7343" y="8812"/>
                  <a:pt x="7344" y="8789"/>
                </a:cubicBezTo>
                <a:lnTo>
                  <a:pt x="7344" y="8774"/>
                </a:lnTo>
                <a:cubicBezTo>
                  <a:pt x="7344" y="8751"/>
                  <a:pt x="7326" y="8739"/>
                  <a:pt x="7309" y="8739"/>
                </a:cubicBezTo>
                <a:close/>
                <a:moveTo>
                  <a:pt x="900" y="8754"/>
                </a:moveTo>
                <a:cubicBezTo>
                  <a:pt x="854" y="8754"/>
                  <a:pt x="854" y="8825"/>
                  <a:pt x="900" y="8825"/>
                </a:cubicBezTo>
                <a:lnTo>
                  <a:pt x="916" y="8825"/>
                </a:lnTo>
                <a:cubicBezTo>
                  <a:pt x="961" y="8825"/>
                  <a:pt x="962" y="8754"/>
                  <a:pt x="916" y="8754"/>
                </a:cubicBezTo>
                <a:close/>
                <a:moveTo>
                  <a:pt x="2493" y="8760"/>
                </a:moveTo>
                <a:cubicBezTo>
                  <a:pt x="2481" y="8760"/>
                  <a:pt x="2468" y="8774"/>
                  <a:pt x="2476" y="8788"/>
                </a:cubicBezTo>
                <a:cubicBezTo>
                  <a:pt x="2481" y="8799"/>
                  <a:pt x="2486" y="8809"/>
                  <a:pt x="2491" y="8819"/>
                </a:cubicBezTo>
                <a:cubicBezTo>
                  <a:pt x="2495" y="8825"/>
                  <a:pt x="2500" y="8828"/>
                  <a:pt x="2505" y="8828"/>
                </a:cubicBezTo>
                <a:cubicBezTo>
                  <a:pt x="2517" y="8828"/>
                  <a:pt x="2529" y="8814"/>
                  <a:pt x="2522" y="8800"/>
                </a:cubicBezTo>
                <a:cubicBezTo>
                  <a:pt x="2517" y="8789"/>
                  <a:pt x="2511" y="8780"/>
                  <a:pt x="2506" y="8769"/>
                </a:cubicBezTo>
                <a:cubicBezTo>
                  <a:pt x="2503" y="8763"/>
                  <a:pt x="2498" y="8760"/>
                  <a:pt x="2493" y="8760"/>
                </a:cubicBezTo>
                <a:close/>
                <a:moveTo>
                  <a:pt x="18534" y="8702"/>
                </a:moveTo>
                <a:cubicBezTo>
                  <a:pt x="18507" y="8702"/>
                  <a:pt x="18480" y="8719"/>
                  <a:pt x="18480" y="8754"/>
                </a:cubicBezTo>
                <a:lnTo>
                  <a:pt x="18480" y="8784"/>
                </a:lnTo>
                <a:cubicBezTo>
                  <a:pt x="18480" y="8818"/>
                  <a:pt x="18507" y="8836"/>
                  <a:pt x="18534" y="8836"/>
                </a:cubicBezTo>
                <a:cubicBezTo>
                  <a:pt x="18561" y="8836"/>
                  <a:pt x="18588" y="8819"/>
                  <a:pt x="18588" y="8784"/>
                </a:cubicBezTo>
                <a:lnTo>
                  <a:pt x="18588" y="8754"/>
                </a:lnTo>
                <a:cubicBezTo>
                  <a:pt x="18588" y="8719"/>
                  <a:pt x="18561" y="8702"/>
                  <a:pt x="18534" y="8702"/>
                </a:cubicBezTo>
                <a:close/>
                <a:moveTo>
                  <a:pt x="6037" y="8705"/>
                </a:moveTo>
                <a:cubicBezTo>
                  <a:pt x="6018" y="8705"/>
                  <a:pt x="5999" y="8714"/>
                  <a:pt x="5990" y="8732"/>
                </a:cubicBezTo>
                <a:cubicBezTo>
                  <a:pt x="5985" y="8742"/>
                  <a:pt x="5980" y="8752"/>
                  <a:pt x="5975" y="8762"/>
                </a:cubicBezTo>
                <a:cubicBezTo>
                  <a:pt x="5961" y="8788"/>
                  <a:pt x="5966" y="8820"/>
                  <a:pt x="5995" y="8835"/>
                </a:cubicBezTo>
                <a:cubicBezTo>
                  <a:pt x="6002" y="8840"/>
                  <a:pt x="6011" y="8843"/>
                  <a:pt x="6021" y="8843"/>
                </a:cubicBezTo>
                <a:cubicBezTo>
                  <a:pt x="6039" y="8843"/>
                  <a:pt x="6059" y="8833"/>
                  <a:pt x="6068" y="8816"/>
                </a:cubicBezTo>
                <a:cubicBezTo>
                  <a:pt x="6073" y="8805"/>
                  <a:pt x="6078" y="8796"/>
                  <a:pt x="6084" y="8785"/>
                </a:cubicBezTo>
                <a:cubicBezTo>
                  <a:pt x="6096" y="8759"/>
                  <a:pt x="6090" y="8726"/>
                  <a:pt x="6064" y="8712"/>
                </a:cubicBezTo>
                <a:cubicBezTo>
                  <a:pt x="6056" y="8707"/>
                  <a:pt x="6046" y="8705"/>
                  <a:pt x="6037" y="8705"/>
                </a:cubicBezTo>
                <a:close/>
                <a:moveTo>
                  <a:pt x="14419" y="8798"/>
                </a:moveTo>
                <a:cubicBezTo>
                  <a:pt x="14406" y="8798"/>
                  <a:pt x="14395" y="8815"/>
                  <a:pt x="14407" y="8827"/>
                </a:cubicBezTo>
                <a:lnTo>
                  <a:pt x="14423" y="8843"/>
                </a:lnTo>
                <a:cubicBezTo>
                  <a:pt x="14426" y="8847"/>
                  <a:pt x="14430" y="8849"/>
                  <a:pt x="14434" y="8849"/>
                </a:cubicBezTo>
                <a:cubicBezTo>
                  <a:pt x="14447" y="8849"/>
                  <a:pt x="14459" y="8831"/>
                  <a:pt x="14447" y="8819"/>
                </a:cubicBezTo>
                <a:cubicBezTo>
                  <a:pt x="14441" y="8811"/>
                  <a:pt x="14436" y="8806"/>
                  <a:pt x="14431" y="8803"/>
                </a:cubicBezTo>
                <a:cubicBezTo>
                  <a:pt x="14427" y="8799"/>
                  <a:pt x="14423" y="8798"/>
                  <a:pt x="14419" y="8798"/>
                </a:cubicBezTo>
                <a:close/>
                <a:moveTo>
                  <a:pt x="5851" y="8738"/>
                </a:moveTo>
                <a:cubicBezTo>
                  <a:pt x="5837" y="8738"/>
                  <a:pt x="5823" y="8745"/>
                  <a:pt x="5818" y="8762"/>
                </a:cubicBezTo>
                <a:cubicBezTo>
                  <a:pt x="5812" y="8778"/>
                  <a:pt x="5807" y="8792"/>
                  <a:pt x="5802" y="8806"/>
                </a:cubicBezTo>
                <a:cubicBezTo>
                  <a:pt x="5793" y="8833"/>
                  <a:pt x="5815" y="8850"/>
                  <a:pt x="5836" y="8850"/>
                </a:cubicBezTo>
                <a:cubicBezTo>
                  <a:pt x="5850" y="8850"/>
                  <a:pt x="5864" y="8843"/>
                  <a:pt x="5870" y="8826"/>
                </a:cubicBezTo>
                <a:cubicBezTo>
                  <a:pt x="5875" y="8810"/>
                  <a:pt x="5880" y="8796"/>
                  <a:pt x="5886" y="8782"/>
                </a:cubicBezTo>
                <a:cubicBezTo>
                  <a:pt x="5895" y="8755"/>
                  <a:pt x="5873" y="8738"/>
                  <a:pt x="5851" y="8738"/>
                </a:cubicBezTo>
                <a:close/>
                <a:moveTo>
                  <a:pt x="8622" y="8775"/>
                </a:moveTo>
                <a:cubicBezTo>
                  <a:pt x="8614" y="8775"/>
                  <a:pt x="8606" y="8778"/>
                  <a:pt x="8599" y="8785"/>
                </a:cubicBezTo>
                <a:lnTo>
                  <a:pt x="8583" y="8801"/>
                </a:lnTo>
                <a:cubicBezTo>
                  <a:pt x="8556" y="8825"/>
                  <a:pt x="8581" y="8861"/>
                  <a:pt x="8609" y="8861"/>
                </a:cubicBezTo>
                <a:cubicBezTo>
                  <a:pt x="8617" y="8861"/>
                  <a:pt x="8625" y="8858"/>
                  <a:pt x="8632" y="8851"/>
                </a:cubicBezTo>
                <a:lnTo>
                  <a:pt x="8648" y="8835"/>
                </a:lnTo>
                <a:cubicBezTo>
                  <a:pt x="8674" y="8810"/>
                  <a:pt x="8649" y="8775"/>
                  <a:pt x="8622" y="8775"/>
                </a:cubicBezTo>
                <a:close/>
                <a:moveTo>
                  <a:pt x="11409" y="8735"/>
                </a:moveTo>
                <a:cubicBezTo>
                  <a:pt x="11397" y="8735"/>
                  <a:pt x="11384" y="8739"/>
                  <a:pt x="11373" y="8751"/>
                </a:cubicBezTo>
                <a:lnTo>
                  <a:pt x="11344" y="8780"/>
                </a:lnTo>
                <a:cubicBezTo>
                  <a:pt x="11306" y="8818"/>
                  <a:pt x="11342" y="8872"/>
                  <a:pt x="11383" y="8872"/>
                </a:cubicBezTo>
                <a:cubicBezTo>
                  <a:pt x="11395" y="8872"/>
                  <a:pt x="11407" y="8867"/>
                  <a:pt x="11418" y="8856"/>
                </a:cubicBezTo>
                <a:lnTo>
                  <a:pt x="11448" y="8826"/>
                </a:lnTo>
                <a:cubicBezTo>
                  <a:pt x="11486" y="8788"/>
                  <a:pt x="11450" y="8735"/>
                  <a:pt x="11409" y="8735"/>
                </a:cubicBezTo>
                <a:close/>
                <a:moveTo>
                  <a:pt x="15078" y="8814"/>
                </a:moveTo>
                <a:cubicBezTo>
                  <a:pt x="15032" y="8814"/>
                  <a:pt x="15032" y="8885"/>
                  <a:pt x="15078" y="8885"/>
                </a:cubicBezTo>
                <a:cubicBezTo>
                  <a:pt x="15124" y="8885"/>
                  <a:pt x="15124" y="8814"/>
                  <a:pt x="15078" y="8814"/>
                </a:cubicBezTo>
                <a:close/>
                <a:moveTo>
                  <a:pt x="6673" y="8796"/>
                </a:moveTo>
                <a:cubicBezTo>
                  <a:pt x="6662" y="8796"/>
                  <a:pt x="6652" y="8801"/>
                  <a:pt x="6645" y="8814"/>
                </a:cubicBezTo>
                <a:cubicBezTo>
                  <a:pt x="6640" y="8825"/>
                  <a:pt x="6635" y="8834"/>
                  <a:pt x="6629" y="8845"/>
                </a:cubicBezTo>
                <a:cubicBezTo>
                  <a:pt x="6616" y="8872"/>
                  <a:pt x="6640" y="8898"/>
                  <a:pt x="6663" y="8898"/>
                </a:cubicBezTo>
                <a:cubicBezTo>
                  <a:pt x="6674" y="8898"/>
                  <a:pt x="6685" y="8893"/>
                  <a:pt x="6691" y="8879"/>
                </a:cubicBezTo>
                <a:cubicBezTo>
                  <a:pt x="6697" y="8869"/>
                  <a:pt x="6702" y="8861"/>
                  <a:pt x="6707" y="8850"/>
                </a:cubicBezTo>
                <a:cubicBezTo>
                  <a:pt x="6721" y="8822"/>
                  <a:pt x="6697" y="8796"/>
                  <a:pt x="6673" y="8796"/>
                </a:cubicBezTo>
                <a:close/>
                <a:moveTo>
                  <a:pt x="14523" y="8827"/>
                </a:moveTo>
                <a:cubicBezTo>
                  <a:pt x="14477" y="8827"/>
                  <a:pt x="14477" y="8898"/>
                  <a:pt x="14523" y="8898"/>
                </a:cubicBezTo>
                <a:cubicBezTo>
                  <a:pt x="14568" y="8898"/>
                  <a:pt x="14568" y="8827"/>
                  <a:pt x="14523" y="8827"/>
                </a:cubicBezTo>
                <a:close/>
                <a:moveTo>
                  <a:pt x="1140" y="8830"/>
                </a:moveTo>
                <a:cubicBezTo>
                  <a:pt x="1094" y="8830"/>
                  <a:pt x="1094" y="8900"/>
                  <a:pt x="1140" y="8900"/>
                </a:cubicBezTo>
                <a:lnTo>
                  <a:pt x="1156" y="8900"/>
                </a:lnTo>
                <a:cubicBezTo>
                  <a:pt x="1202" y="8900"/>
                  <a:pt x="1202" y="8830"/>
                  <a:pt x="1156" y="8830"/>
                </a:cubicBezTo>
                <a:close/>
                <a:moveTo>
                  <a:pt x="19450" y="8857"/>
                </a:moveTo>
                <a:cubicBezTo>
                  <a:pt x="19433" y="8857"/>
                  <a:pt x="19415" y="8869"/>
                  <a:pt x="19415" y="8892"/>
                </a:cubicBezTo>
                <a:lnTo>
                  <a:pt x="19415" y="8908"/>
                </a:lnTo>
                <a:cubicBezTo>
                  <a:pt x="19415" y="8930"/>
                  <a:pt x="19433" y="8941"/>
                  <a:pt x="19450" y="8941"/>
                </a:cubicBezTo>
                <a:cubicBezTo>
                  <a:pt x="19468" y="8941"/>
                  <a:pt x="19486" y="8930"/>
                  <a:pt x="19486" y="8908"/>
                </a:cubicBezTo>
                <a:lnTo>
                  <a:pt x="19486" y="8892"/>
                </a:lnTo>
                <a:cubicBezTo>
                  <a:pt x="19486" y="8869"/>
                  <a:pt x="19468" y="8857"/>
                  <a:pt x="19450" y="8857"/>
                </a:cubicBezTo>
                <a:close/>
                <a:moveTo>
                  <a:pt x="16101" y="8879"/>
                </a:moveTo>
                <a:cubicBezTo>
                  <a:pt x="16088" y="8879"/>
                  <a:pt x="16076" y="8898"/>
                  <a:pt x="16088" y="8910"/>
                </a:cubicBezTo>
                <a:cubicBezTo>
                  <a:pt x="16097" y="8920"/>
                  <a:pt x="16107" y="8930"/>
                  <a:pt x="16118" y="8940"/>
                </a:cubicBezTo>
                <a:cubicBezTo>
                  <a:pt x="16121" y="8944"/>
                  <a:pt x="16125" y="8945"/>
                  <a:pt x="16129" y="8945"/>
                </a:cubicBezTo>
                <a:cubicBezTo>
                  <a:pt x="16142" y="8945"/>
                  <a:pt x="16155" y="8927"/>
                  <a:pt x="16143" y="8915"/>
                </a:cubicBezTo>
                <a:lnTo>
                  <a:pt x="16112" y="8885"/>
                </a:lnTo>
                <a:cubicBezTo>
                  <a:pt x="16109" y="8881"/>
                  <a:pt x="16105" y="8879"/>
                  <a:pt x="16101" y="8879"/>
                </a:cubicBezTo>
                <a:close/>
                <a:moveTo>
                  <a:pt x="8540" y="8911"/>
                </a:moveTo>
                <a:cubicBezTo>
                  <a:pt x="8516" y="8911"/>
                  <a:pt x="8516" y="8946"/>
                  <a:pt x="8540" y="8946"/>
                </a:cubicBezTo>
                <a:cubicBezTo>
                  <a:pt x="8563" y="8946"/>
                  <a:pt x="8563" y="8911"/>
                  <a:pt x="8540" y="8911"/>
                </a:cubicBezTo>
                <a:close/>
                <a:moveTo>
                  <a:pt x="24970" y="8936"/>
                </a:moveTo>
                <a:cubicBezTo>
                  <a:pt x="24925" y="8936"/>
                  <a:pt x="24925" y="9007"/>
                  <a:pt x="24970" y="9007"/>
                </a:cubicBezTo>
                <a:cubicBezTo>
                  <a:pt x="25016" y="9007"/>
                  <a:pt x="25016" y="8936"/>
                  <a:pt x="24970" y="8936"/>
                </a:cubicBezTo>
                <a:close/>
                <a:moveTo>
                  <a:pt x="24522" y="8873"/>
                </a:moveTo>
                <a:cubicBezTo>
                  <a:pt x="24481" y="8873"/>
                  <a:pt x="24444" y="8926"/>
                  <a:pt x="24482" y="8963"/>
                </a:cubicBezTo>
                <a:lnTo>
                  <a:pt x="24512" y="8994"/>
                </a:lnTo>
                <a:cubicBezTo>
                  <a:pt x="24523" y="9005"/>
                  <a:pt x="24535" y="9009"/>
                  <a:pt x="24548" y="9009"/>
                </a:cubicBezTo>
                <a:cubicBezTo>
                  <a:pt x="24588" y="9009"/>
                  <a:pt x="24625" y="8956"/>
                  <a:pt x="24587" y="8919"/>
                </a:cubicBezTo>
                <a:lnTo>
                  <a:pt x="24558" y="8889"/>
                </a:lnTo>
                <a:cubicBezTo>
                  <a:pt x="24547" y="8878"/>
                  <a:pt x="24534" y="8873"/>
                  <a:pt x="24522" y="8873"/>
                </a:cubicBezTo>
                <a:close/>
                <a:moveTo>
                  <a:pt x="16385" y="8923"/>
                </a:moveTo>
                <a:cubicBezTo>
                  <a:pt x="16377" y="8923"/>
                  <a:pt x="16368" y="8926"/>
                  <a:pt x="16361" y="8934"/>
                </a:cubicBezTo>
                <a:lnTo>
                  <a:pt x="16345" y="8950"/>
                </a:lnTo>
                <a:cubicBezTo>
                  <a:pt x="16319" y="8975"/>
                  <a:pt x="16344" y="9010"/>
                  <a:pt x="16370" y="9010"/>
                </a:cubicBezTo>
                <a:cubicBezTo>
                  <a:pt x="16379" y="9010"/>
                  <a:pt x="16387" y="9006"/>
                  <a:pt x="16394" y="8999"/>
                </a:cubicBezTo>
                <a:lnTo>
                  <a:pt x="16410" y="8983"/>
                </a:lnTo>
                <a:cubicBezTo>
                  <a:pt x="16435" y="8958"/>
                  <a:pt x="16412" y="8923"/>
                  <a:pt x="16385" y="8923"/>
                </a:cubicBezTo>
                <a:close/>
                <a:moveTo>
                  <a:pt x="7744" y="8888"/>
                </a:moveTo>
                <a:cubicBezTo>
                  <a:pt x="7725" y="8888"/>
                  <a:pt x="7706" y="8898"/>
                  <a:pt x="7697" y="8915"/>
                </a:cubicBezTo>
                <a:cubicBezTo>
                  <a:pt x="7681" y="8941"/>
                  <a:pt x="7692" y="8973"/>
                  <a:pt x="7716" y="8988"/>
                </a:cubicBezTo>
                <a:cubicBezTo>
                  <a:pt x="7732" y="8999"/>
                  <a:pt x="7746" y="9008"/>
                  <a:pt x="7761" y="9019"/>
                </a:cubicBezTo>
                <a:cubicBezTo>
                  <a:pt x="7768" y="9023"/>
                  <a:pt x="7777" y="9026"/>
                  <a:pt x="7785" y="9026"/>
                </a:cubicBezTo>
                <a:cubicBezTo>
                  <a:pt x="7804" y="9026"/>
                  <a:pt x="7824" y="9015"/>
                  <a:pt x="7834" y="8999"/>
                </a:cubicBezTo>
                <a:cubicBezTo>
                  <a:pt x="7850" y="8973"/>
                  <a:pt x="7839" y="8941"/>
                  <a:pt x="7814" y="8926"/>
                </a:cubicBezTo>
                <a:cubicBezTo>
                  <a:pt x="7799" y="8915"/>
                  <a:pt x="7784" y="8906"/>
                  <a:pt x="7770" y="8895"/>
                </a:cubicBezTo>
                <a:cubicBezTo>
                  <a:pt x="7763" y="8890"/>
                  <a:pt x="7754" y="8888"/>
                  <a:pt x="7744" y="8888"/>
                </a:cubicBezTo>
                <a:close/>
                <a:moveTo>
                  <a:pt x="15274" y="8926"/>
                </a:moveTo>
                <a:cubicBezTo>
                  <a:pt x="15251" y="8926"/>
                  <a:pt x="15226" y="8952"/>
                  <a:pt x="15240" y="8979"/>
                </a:cubicBezTo>
                <a:cubicBezTo>
                  <a:pt x="15245" y="8989"/>
                  <a:pt x="15250" y="8999"/>
                  <a:pt x="15255" y="9009"/>
                </a:cubicBezTo>
                <a:cubicBezTo>
                  <a:pt x="15262" y="9022"/>
                  <a:pt x="15272" y="9027"/>
                  <a:pt x="15282" y="9027"/>
                </a:cubicBezTo>
                <a:cubicBezTo>
                  <a:pt x="15305" y="9027"/>
                  <a:pt x="15330" y="9002"/>
                  <a:pt x="15316" y="8974"/>
                </a:cubicBezTo>
                <a:cubicBezTo>
                  <a:pt x="15311" y="8963"/>
                  <a:pt x="15306" y="8955"/>
                  <a:pt x="15300" y="8944"/>
                </a:cubicBezTo>
                <a:cubicBezTo>
                  <a:pt x="15295" y="8932"/>
                  <a:pt x="15284" y="8926"/>
                  <a:pt x="15274" y="8926"/>
                </a:cubicBezTo>
                <a:close/>
                <a:moveTo>
                  <a:pt x="11648" y="8977"/>
                </a:moveTo>
                <a:cubicBezTo>
                  <a:pt x="11603" y="8977"/>
                  <a:pt x="11602" y="9047"/>
                  <a:pt x="11648" y="9047"/>
                </a:cubicBezTo>
                <a:cubicBezTo>
                  <a:pt x="11695" y="9047"/>
                  <a:pt x="11695" y="8977"/>
                  <a:pt x="11648" y="8977"/>
                </a:cubicBezTo>
                <a:close/>
                <a:moveTo>
                  <a:pt x="3814" y="8911"/>
                </a:moveTo>
                <a:cubicBezTo>
                  <a:pt x="3795" y="8911"/>
                  <a:pt x="3776" y="8921"/>
                  <a:pt x="3766" y="8937"/>
                </a:cubicBezTo>
                <a:cubicBezTo>
                  <a:pt x="3751" y="8963"/>
                  <a:pt x="3761" y="8995"/>
                  <a:pt x="3786" y="9010"/>
                </a:cubicBezTo>
                <a:cubicBezTo>
                  <a:pt x="3811" y="9026"/>
                  <a:pt x="3834" y="9042"/>
                  <a:pt x="3860" y="9058"/>
                </a:cubicBezTo>
                <a:cubicBezTo>
                  <a:pt x="3868" y="9062"/>
                  <a:pt x="3877" y="9064"/>
                  <a:pt x="3886" y="9064"/>
                </a:cubicBezTo>
                <a:cubicBezTo>
                  <a:pt x="3905" y="9064"/>
                  <a:pt x="3924" y="9054"/>
                  <a:pt x="3933" y="9039"/>
                </a:cubicBezTo>
                <a:cubicBezTo>
                  <a:pt x="3949" y="9012"/>
                  <a:pt x="3938" y="8981"/>
                  <a:pt x="3913" y="8965"/>
                </a:cubicBezTo>
                <a:cubicBezTo>
                  <a:pt x="3889" y="8950"/>
                  <a:pt x="3865" y="8934"/>
                  <a:pt x="3840" y="8918"/>
                </a:cubicBezTo>
                <a:cubicBezTo>
                  <a:pt x="3832" y="8913"/>
                  <a:pt x="3823" y="8911"/>
                  <a:pt x="3814" y="8911"/>
                </a:cubicBezTo>
                <a:close/>
                <a:moveTo>
                  <a:pt x="7632" y="8938"/>
                </a:moveTo>
                <a:cubicBezTo>
                  <a:pt x="7611" y="8938"/>
                  <a:pt x="7590" y="8955"/>
                  <a:pt x="7597" y="8982"/>
                </a:cubicBezTo>
                <a:cubicBezTo>
                  <a:pt x="7608" y="9024"/>
                  <a:pt x="7635" y="9059"/>
                  <a:pt x="7674" y="9077"/>
                </a:cubicBezTo>
                <a:cubicBezTo>
                  <a:pt x="7680" y="9081"/>
                  <a:pt x="7686" y="9082"/>
                  <a:pt x="7691" y="9082"/>
                </a:cubicBezTo>
                <a:cubicBezTo>
                  <a:pt x="7723" y="9082"/>
                  <a:pt x="7743" y="9036"/>
                  <a:pt x="7708" y="9018"/>
                </a:cubicBezTo>
                <a:cubicBezTo>
                  <a:pt x="7686" y="9005"/>
                  <a:pt x="7671" y="8988"/>
                  <a:pt x="7666" y="8963"/>
                </a:cubicBezTo>
                <a:cubicBezTo>
                  <a:pt x="7660" y="8946"/>
                  <a:pt x="7647" y="8938"/>
                  <a:pt x="7632" y="8938"/>
                </a:cubicBezTo>
                <a:close/>
                <a:moveTo>
                  <a:pt x="4670" y="8945"/>
                </a:moveTo>
                <a:cubicBezTo>
                  <a:pt x="4667" y="8945"/>
                  <a:pt x="4664" y="8946"/>
                  <a:pt x="4661" y="8946"/>
                </a:cubicBezTo>
                <a:cubicBezTo>
                  <a:pt x="4644" y="8952"/>
                  <a:pt x="4630" y="8973"/>
                  <a:pt x="4636" y="8989"/>
                </a:cubicBezTo>
                <a:cubicBezTo>
                  <a:pt x="4646" y="9015"/>
                  <a:pt x="4656" y="9040"/>
                  <a:pt x="4666" y="9065"/>
                </a:cubicBezTo>
                <a:cubicBezTo>
                  <a:pt x="4673" y="9080"/>
                  <a:pt x="4685" y="9090"/>
                  <a:pt x="4700" y="9090"/>
                </a:cubicBezTo>
                <a:cubicBezTo>
                  <a:pt x="4703" y="9090"/>
                  <a:pt x="4706" y="9090"/>
                  <a:pt x="4709" y="9089"/>
                </a:cubicBezTo>
                <a:cubicBezTo>
                  <a:pt x="4727" y="9086"/>
                  <a:pt x="4743" y="9065"/>
                  <a:pt x="4734" y="9046"/>
                </a:cubicBezTo>
                <a:cubicBezTo>
                  <a:pt x="4724" y="9021"/>
                  <a:pt x="4714" y="8997"/>
                  <a:pt x="4704" y="8972"/>
                </a:cubicBezTo>
                <a:cubicBezTo>
                  <a:pt x="4698" y="8956"/>
                  <a:pt x="4686" y="8945"/>
                  <a:pt x="4670" y="8945"/>
                </a:cubicBezTo>
                <a:close/>
                <a:moveTo>
                  <a:pt x="17947" y="8968"/>
                </a:moveTo>
                <a:cubicBezTo>
                  <a:pt x="17942" y="8968"/>
                  <a:pt x="17937" y="8969"/>
                  <a:pt x="17932" y="8971"/>
                </a:cubicBezTo>
                <a:cubicBezTo>
                  <a:pt x="17916" y="8975"/>
                  <a:pt x="17902" y="8981"/>
                  <a:pt x="17887" y="8986"/>
                </a:cubicBezTo>
                <a:cubicBezTo>
                  <a:pt x="17860" y="8995"/>
                  <a:pt x="17843" y="9023"/>
                  <a:pt x="17850" y="9051"/>
                </a:cubicBezTo>
                <a:cubicBezTo>
                  <a:pt x="17855" y="9073"/>
                  <a:pt x="17878" y="9090"/>
                  <a:pt x="17902" y="9090"/>
                </a:cubicBezTo>
                <a:cubicBezTo>
                  <a:pt x="17906" y="9090"/>
                  <a:pt x="17911" y="9090"/>
                  <a:pt x="17916" y="9088"/>
                </a:cubicBezTo>
                <a:cubicBezTo>
                  <a:pt x="17932" y="9082"/>
                  <a:pt x="17946" y="9077"/>
                  <a:pt x="17960" y="9072"/>
                </a:cubicBezTo>
                <a:cubicBezTo>
                  <a:pt x="17988" y="9063"/>
                  <a:pt x="18005" y="9036"/>
                  <a:pt x="17997" y="9007"/>
                </a:cubicBezTo>
                <a:cubicBezTo>
                  <a:pt x="17991" y="8986"/>
                  <a:pt x="17969" y="8968"/>
                  <a:pt x="17947" y="8968"/>
                </a:cubicBezTo>
                <a:close/>
                <a:moveTo>
                  <a:pt x="21973" y="8893"/>
                </a:moveTo>
                <a:cubicBezTo>
                  <a:pt x="21965" y="8893"/>
                  <a:pt x="21957" y="8896"/>
                  <a:pt x="21951" y="8904"/>
                </a:cubicBezTo>
                <a:cubicBezTo>
                  <a:pt x="21910" y="8946"/>
                  <a:pt x="21868" y="8992"/>
                  <a:pt x="21827" y="9036"/>
                </a:cubicBezTo>
                <a:cubicBezTo>
                  <a:pt x="21803" y="9061"/>
                  <a:pt x="21827" y="9097"/>
                  <a:pt x="21854" y="9097"/>
                </a:cubicBezTo>
                <a:cubicBezTo>
                  <a:pt x="21862" y="9097"/>
                  <a:pt x="21870" y="9094"/>
                  <a:pt x="21877" y="9086"/>
                </a:cubicBezTo>
                <a:cubicBezTo>
                  <a:pt x="21918" y="9042"/>
                  <a:pt x="21960" y="8998"/>
                  <a:pt x="22000" y="8953"/>
                </a:cubicBezTo>
                <a:cubicBezTo>
                  <a:pt x="22024" y="8929"/>
                  <a:pt x="22000" y="8893"/>
                  <a:pt x="21973" y="8893"/>
                </a:cubicBezTo>
                <a:close/>
                <a:moveTo>
                  <a:pt x="3289" y="9049"/>
                </a:moveTo>
                <a:cubicBezTo>
                  <a:pt x="3276" y="9049"/>
                  <a:pt x="3264" y="9066"/>
                  <a:pt x="3276" y="9078"/>
                </a:cubicBezTo>
                <a:lnTo>
                  <a:pt x="3292" y="9094"/>
                </a:lnTo>
                <a:cubicBezTo>
                  <a:pt x="3295" y="9098"/>
                  <a:pt x="3299" y="9099"/>
                  <a:pt x="3303" y="9099"/>
                </a:cubicBezTo>
                <a:cubicBezTo>
                  <a:pt x="3316" y="9099"/>
                  <a:pt x="3328" y="9082"/>
                  <a:pt x="3316" y="9070"/>
                </a:cubicBezTo>
                <a:lnTo>
                  <a:pt x="3300" y="9054"/>
                </a:lnTo>
                <a:cubicBezTo>
                  <a:pt x="3297" y="9051"/>
                  <a:pt x="3293" y="9049"/>
                  <a:pt x="3289" y="9049"/>
                </a:cubicBezTo>
                <a:close/>
                <a:moveTo>
                  <a:pt x="9576" y="8968"/>
                </a:moveTo>
                <a:cubicBezTo>
                  <a:pt x="9557" y="8968"/>
                  <a:pt x="9537" y="8977"/>
                  <a:pt x="9528" y="8995"/>
                </a:cubicBezTo>
                <a:cubicBezTo>
                  <a:pt x="9523" y="9005"/>
                  <a:pt x="9518" y="9015"/>
                  <a:pt x="9512" y="9025"/>
                </a:cubicBezTo>
                <a:cubicBezTo>
                  <a:pt x="9500" y="9051"/>
                  <a:pt x="9505" y="9083"/>
                  <a:pt x="9532" y="9098"/>
                </a:cubicBezTo>
                <a:cubicBezTo>
                  <a:pt x="9540" y="9103"/>
                  <a:pt x="9550" y="9106"/>
                  <a:pt x="9559" y="9106"/>
                </a:cubicBezTo>
                <a:cubicBezTo>
                  <a:pt x="9578" y="9106"/>
                  <a:pt x="9597" y="9096"/>
                  <a:pt x="9606" y="9078"/>
                </a:cubicBezTo>
                <a:cubicBezTo>
                  <a:pt x="9611" y="9068"/>
                  <a:pt x="9616" y="9060"/>
                  <a:pt x="9621" y="9049"/>
                </a:cubicBezTo>
                <a:cubicBezTo>
                  <a:pt x="9633" y="9023"/>
                  <a:pt x="9628" y="8989"/>
                  <a:pt x="9601" y="8975"/>
                </a:cubicBezTo>
                <a:cubicBezTo>
                  <a:pt x="9594" y="8970"/>
                  <a:pt x="9585" y="8968"/>
                  <a:pt x="9576" y="8968"/>
                </a:cubicBezTo>
                <a:close/>
                <a:moveTo>
                  <a:pt x="21208" y="9041"/>
                </a:moveTo>
                <a:cubicBezTo>
                  <a:pt x="21162" y="9041"/>
                  <a:pt x="21162" y="9112"/>
                  <a:pt x="21208" y="9112"/>
                </a:cubicBezTo>
                <a:cubicBezTo>
                  <a:pt x="21208" y="9112"/>
                  <a:pt x="21208" y="9112"/>
                  <a:pt x="21209" y="9112"/>
                </a:cubicBezTo>
                <a:cubicBezTo>
                  <a:pt x="21254" y="9112"/>
                  <a:pt x="21254" y="9041"/>
                  <a:pt x="21208" y="9041"/>
                </a:cubicBezTo>
                <a:close/>
                <a:moveTo>
                  <a:pt x="1636" y="9042"/>
                </a:moveTo>
                <a:cubicBezTo>
                  <a:pt x="1591" y="9042"/>
                  <a:pt x="1591" y="9113"/>
                  <a:pt x="1637" y="9113"/>
                </a:cubicBezTo>
                <a:lnTo>
                  <a:pt x="1666" y="9113"/>
                </a:lnTo>
                <a:cubicBezTo>
                  <a:pt x="1712" y="9113"/>
                  <a:pt x="1712" y="9042"/>
                  <a:pt x="1666" y="9042"/>
                </a:cubicBezTo>
                <a:lnTo>
                  <a:pt x="1637" y="9042"/>
                </a:lnTo>
                <a:cubicBezTo>
                  <a:pt x="1636" y="9042"/>
                  <a:pt x="1636" y="9042"/>
                  <a:pt x="1636" y="9042"/>
                </a:cubicBezTo>
                <a:close/>
                <a:moveTo>
                  <a:pt x="23702" y="9001"/>
                </a:moveTo>
                <a:cubicBezTo>
                  <a:pt x="23675" y="9001"/>
                  <a:pt x="23649" y="9018"/>
                  <a:pt x="23649" y="9052"/>
                </a:cubicBezTo>
                <a:lnTo>
                  <a:pt x="23649" y="9068"/>
                </a:lnTo>
                <a:cubicBezTo>
                  <a:pt x="23649" y="9103"/>
                  <a:pt x="23676" y="9121"/>
                  <a:pt x="23703" y="9121"/>
                </a:cubicBezTo>
                <a:cubicBezTo>
                  <a:pt x="23730" y="9121"/>
                  <a:pt x="23757" y="9103"/>
                  <a:pt x="23757" y="9068"/>
                </a:cubicBezTo>
                <a:lnTo>
                  <a:pt x="23757" y="9052"/>
                </a:lnTo>
                <a:cubicBezTo>
                  <a:pt x="23756" y="9018"/>
                  <a:pt x="23729" y="9001"/>
                  <a:pt x="23702" y="9001"/>
                </a:cubicBezTo>
                <a:close/>
                <a:moveTo>
                  <a:pt x="8871" y="9029"/>
                </a:moveTo>
                <a:cubicBezTo>
                  <a:pt x="8844" y="9029"/>
                  <a:pt x="8820" y="9065"/>
                  <a:pt x="8845" y="9089"/>
                </a:cubicBezTo>
                <a:cubicBezTo>
                  <a:pt x="8854" y="9099"/>
                  <a:pt x="8865" y="9109"/>
                  <a:pt x="8876" y="9119"/>
                </a:cubicBezTo>
                <a:cubicBezTo>
                  <a:pt x="8883" y="9127"/>
                  <a:pt x="8891" y="9130"/>
                  <a:pt x="8899" y="9130"/>
                </a:cubicBezTo>
                <a:cubicBezTo>
                  <a:pt x="8926" y="9130"/>
                  <a:pt x="8950" y="9094"/>
                  <a:pt x="8925" y="9070"/>
                </a:cubicBezTo>
                <a:lnTo>
                  <a:pt x="8894" y="9040"/>
                </a:lnTo>
                <a:cubicBezTo>
                  <a:pt x="8887" y="9032"/>
                  <a:pt x="8879" y="9029"/>
                  <a:pt x="8871" y="9029"/>
                </a:cubicBezTo>
                <a:close/>
                <a:moveTo>
                  <a:pt x="17467" y="9015"/>
                </a:moveTo>
                <a:cubicBezTo>
                  <a:pt x="17440" y="9015"/>
                  <a:pt x="17413" y="9032"/>
                  <a:pt x="17413" y="9067"/>
                </a:cubicBezTo>
                <a:lnTo>
                  <a:pt x="17413" y="9083"/>
                </a:lnTo>
                <a:cubicBezTo>
                  <a:pt x="17413" y="9117"/>
                  <a:pt x="17440" y="9135"/>
                  <a:pt x="17467" y="9135"/>
                </a:cubicBezTo>
                <a:cubicBezTo>
                  <a:pt x="17494" y="9135"/>
                  <a:pt x="17520" y="9117"/>
                  <a:pt x="17520" y="9083"/>
                </a:cubicBezTo>
                <a:lnTo>
                  <a:pt x="17520" y="9067"/>
                </a:lnTo>
                <a:cubicBezTo>
                  <a:pt x="17520" y="9032"/>
                  <a:pt x="17494" y="9015"/>
                  <a:pt x="17467" y="9015"/>
                </a:cubicBezTo>
                <a:close/>
                <a:moveTo>
                  <a:pt x="22950" y="9061"/>
                </a:moveTo>
                <a:cubicBezTo>
                  <a:pt x="22923" y="9061"/>
                  <a:pt x="22900" y="9096"/>
                  <a:pt x="22925" y="9120"/>
                </a:cubicBezTo>
                <a:lnTo>
                  <a:pt x="22941" y="9136"/>
                </a:lnTo>
                <a:cubicBezTo>
                  <a:pt x="22948" y="9144"/>
                  <a:pt x="22957" y="9147"/>
                  <a:pt x="22965" y="9147"/>
                </a:cubicBezTo>
                <a:cubicBezTo>
                  <a:pt x="22992" y="9147"/>
                  <a:pt x="23015" y="9112"/>
                  <a:pt x="22990" y="9087"/>
                </a:cubicBezTo>
                <a:lnTo>
                  <a:pt x="22974" y="9071"/>
                </a:lnTo>
                <a:cubicBezTo>
                  <a:pt x="22967" y="9064"/>
                  <a:pt x="22958" y="9061"/>
                  <a:pt x="22950" y="9061"/>
                </a:cubicBezTo>
                <a:close/>
                <a:moveTo>
                  <a:pt x="15107" y="9099"/>
                </a:moveTo>
                <a:cubicBezTo>
                  <a:pt x="15099" y="9099"/>
                  <a:pt x="15091" y="9103"/>
                  <a:pt x="15084" y="9110"/>
                </a:cubicBezTo>
                <a:lnTo>
                  <a:pt x="15068" y="9126"/>
                </a:lnTo>
                <a:cubicBezTo>
                  <a:pt x="15043" y="9151"/>
                  <a:pt x="15067" y="9187"/>
                  <a:pt x="15094" y="9187"/>
                </a:cubicBezTo>
                <a:cubicBezTo>
                  <a:pt x="15102" y="9187"/>
                  <a:pt x="15110" y="9183"/>
                  <a:pt x="15117" y="9176"/>
                </a:cubicBezTo>
                <a:lnTo>
                  <a:pt x="15133" y="9160"/>
                </a:lnTo>
                <a:cubicBezTo>
                  <a:pt x="15159" y="9135"/>
                  <a:pt x="15134" y="9099"/>
                  <a:pt x="15107" y="9099"/>
                </a:cubicBezTo>
                <a:close/>
                <a:moveTo>
                  <a:pt x="6849" y="9116"/>
                </a:moveTo>
                <a:cubicBezTo>
                  <a:pt x="6832" y="9116"/>
                  <a:pt x="6814" y="9128"/>
                  <a:pt x="6814" y="9151"/>
                </a:cubicBezTo>
                <a:lnTo>
                  <a:pt x="6814" y="9166"/>
                </a:lnTo>
                <a:cubicBezTo>
                  <a:pt x="6813" y="9189"/>
                  <a:pt x="6831" y="9201"/>
                  <a:pt x="6849" y="9201"/>
                </a:cubicBezTo>
                <a:cubicBezTo>
                  <a:pt x="6867" y="9201"/>
                  <a:pt x="6885" y="9189"/>
                  <a:pt x="6885" y="9166"/>
                </a:cubicBezTo>
                <a:lnTo>
                  <a:pt x="6885" y="9151"/>
                </a:lnTo>
                <a:cubicBezTo>
                  <a:pt x="6885" y="9128"/>
                  <a:pt x="6867" y="9116"/>
                  <a:pt x="6849" y="9116"/>
                </a:cubicBezTo>
                <a:close/>
                <a:moveTo>
                  <a:pt x="2161" y="9105"/>
                </a:moveTo>
                <a:cubicBezTo>
                  <a:pt x="2144" y="9105"/>
                  <a:pt x="2126" y="9116"/>
                  <a:pt x="2126" y="9139"/>
                </a:cubicBezTo>
                <a:lnTo>
                  <a:pt x="2126" y="9170"/>
                </a:lnTo>
                <a:cubicBezTo>
                  <a:pt x="2126" y="9192"/>
                  <a:pt x="2144" y="9203"/>
                  <a:pt x="2161" y="9203"/>
                </a:cubicBezTo>
                <a:cubicBezTo>
                  <a:pt x="2179" y="9203"/>
                  <a:pt x="2197" y="9192"/>
                  <a:pt x="2197" y="9170"/>
                </a:cubicBezTo>
                <a:lnTo>
                  <a:pt x="2197" y="9139"/>
                </a:lnTo>
                <a:cubicBezTo>
                  <a:pt x="2197" y="9116"/>
                  <a:pt x="2179" y="9105"/>
                  <a:pt x="2161" y="9105"/>
                </a:cubicBezTo>
                <a:close/>
                <a:moveTo>
                  <a:pt x="296" y="9093"/>
                </a:moveTo>
                <a:cubicBezTo>
                  <a:pt x="284" y="9093"/>
                  <a:pt x="272" y="9098"/>
                  <a:pt x="261" y="9109"/>
                </a:cubicBezTo>
                <a:lnTo>
                  <a:pt x="245" y="9125"/>
                </a:lnTo>
                <a:cubicBezTo>
                  <a:pt x="208" y="9163"/>
                  <a:pt x="245" y="9217"/>
                  <a:pt x="285" y="9217"/>
                </a:cubicBezTo>
                <a:cubicBezTo>
                  <a:pt x="297" y="9217"/>
                  <a:pt x="309" y="9212"/>
                  <a:pt x="320" y="9201"/>
                </a:cubicBezTo>
                <a:lnTo>
                  <a:pt x="336" y="9185"/>
                </a:lnTo>
                <a:cubicBezTo>
                  <a:pt x="374" y="9147"/>
                  <a:pt x="337" y="9093"/>
                  <a:pt x="296" y="9093"/>
                </a:cubicBezTo>
                <a:close/>
                <a:moveTo>
                  <a:pt x="20726" y="9112"/>
                </a:moveTo>
                <a:cubicBezTo>
                  <a:pt x="20658" y="9113"/>
                  <a:pt x="20658" y="9219"/>
                  <a:pt x="20726" y="9219"/>
                </a:cubicBezTo>
                <a:cubicBezTo>
                  <a:pt x="20795" y="9219"/>
                  <a:pt x="20795" y="9112"/>
                  <a:pt x="20726" y="9112"/>
                </a:cubicBezTo>
                <a:close/>
                <a:moveTo>
                  <a:pt x="18594" y="9154"/>
                </a:moveTo>
                <a:cubicBezTo>
                  <a:pt x="18548" y="9154"/>
                  <a:pt x="18548" y="9224"/>
                  <a:pt x="18594" y="9224"/>
                </a:cubicBezTo>
                <a:lnTo>
                  <a:pt x="18624" y="9224"/>
                </a:lnTo>
                <a:cubicBezTo>
                  <a:pt x="18625" y="9224"/>
                  <a:pt x="18625" y="9224"/>
                  <a:pt x="18625" y="9224"/>
                </a:cubicBezTo>
                <a:cubicBezTo>
                  <a:pt x="18668" y="9224"/>
                  <a:pt x="18670" y="9154"/>
                  <a:pt x="18624" y="9154"/>
                </a:cubicBezTo>
                <a:close/>
                <a:moveTo>
                  <a:pt x="13210" y="9161"/>
                </a:moveTo>
                <a:cubicBezTo>
                  <a:pt x="13165" y="9161"/>
                  <a:pt x="13165" y="9232"/>
                  <a:pt x="13210" y="9232"/>
                </a:cubicBezTo>
                <a:cubicBezTo>
                  <a:pt x="13257" y="9232"/>
                  <a:pt x="13257" y="9161"/>
                  <a:pt x="13210" y="9161"/>
                </a:cubicBezTo>
                <a:close/>
                <a:moveTo>
                  <a:pt x="15496" y="9146"/>
                </a:moveTo>
                <a:cubicBezTo>
                  <a:pt x="15485" y="9146"/>
                  <a:pt x="15475" y="9151"/>
                  <a:pt x="15468" y="9164"/>
                </a:cubicBezTo>
                <a:cubicBezTo>
                  <a:pt x="15463" y="9175"/>
                  <a:pt x="15458" y="9183"/>
                  <a:pt x="15452" y="9194"/>
                </a:cubicBezTo>
                <a:cubicBezTo>
                  <a:pt x="15438" y="9221"/>
                  <a:pt x="15463" y="9247"/>
                  <a:pt x="15487" y="9247"/>
                </a:cubicBezTo>
                <a:cubicBezTo>
                  <a:pt x="15497" y="9247"/>
                  <a:pt x="15508" y="9242"/>
                  <a:pt x="15514" y="9229"/>
                </a:cubicBezTo>
                <a:cubicBezTo>
                  <a:pt x="15519" y="9219"/>
                  <a:pt x="15525" y="9209"/>
                  <a:pt x="15530" y="9199"/>
                </a:cubicBezTo>
                <a:cubicBezTo>
                  <a:pt x="15544" y="9171"/>
                  <a:pt x="15520" y="9146"/>
                  <a:pt x="15496" y="9146"/>
                </a:cubicBezTo>
                <a:close/>
                <a:moveTo>
                  <a:pt x="13707" y="9144"/>
                </a:moveTo>
                <a:cubicBezTo>
                  <a:pt x="13638" y="9144"/>
                  <a:pt x="13638" y="9251"/>
                  <a:pt x="13707" y="9251"/>
                </a:cubicBezTo>
                <a:cubicBezTo>
                  <a:pt x="13775" y="9251"/>
                  <a:pt x="13776" y="9144"/>
                  <a:pt x="13707" y="9144"/>
                </a:cubicBezTo>
                <a:close/>
                <a:moveTo>
                  <a:pt x="2551" y="9226"/>
                </a:moveTo>
                <a:cubicBezTo>
                  <a:pt x="2542" y="9226"/>
                  <a:pt x="2533" y="9232"/>
                  <a:pt x="2533" y="9244"/>
                </a:cubicBezTo>
                <a:lnTo>
                  <a:pt x="2533" y="9260"/>
                </a:lnTo>
                <a:cubicBezTo>
                  <a:pt x="2533" y="9271"/>
                  <a:pt x="2542" y="9277"/>
                  <a:pt x="2551" y="9277"/>
                </a:cubicBezTo>
                <a:cubicBezTo>
                  <a:pt x="2560" y="9277"/>
                  <a:pt x="2569" y="9271"/>
                  <a:pt x="2569" y="9260"/>
                </a:cubicBezTo>
                <a:lnTo>
                  <a:pt x="2569" y="9244"/>
                </a:lnTo>
                <a:cubicBezTo>
                  <a:pt x="2569" y="9232"/>
                  <a:pt x="2560" y="9226"/>
                  <a:pt x="2551" y="9226"/>
                </a:cubicBezTo>
                <a:close/>
                <a:moveTo>
                  <a:pt x="12581" y="9172"/>
                </a:moveTo>
                <a:cubicBezTo>
                  <a:pt x="12512" y="9172"/>
                  <a:pt x="12512" y="9280"/>
                  <a:pt x="12581" y="9280"/>
                </a:cubicBezTo>
                <a:cubicBezTo>
                  <a:pt x="12649" y="9280"/>
                  <a:pt x="12649" y="9172"/>
                  <a:pt x="12581" y="9172"/>
                </a:cubicBezTo>
                <a:close/>
                <a:moveTo>
                  <a:pt x="18232" y="9214"/>
                </a:moveTo>
                <a:cubicBezTo>
                  <a:pt x="18187" y="9214"/>
                  <a:pt x="18187" y="9285"/>
                  <a:pt x="18233" y="9285"/>
                </a:cubicBezTo>
                <a:cubicBezTo>
                  <a:pt x="18279" y="9285"/>
                  <a:pt x="18279" y="9214"/>
                  <a:pt x="18233" y="9214"/>
                </a:cubicBezTo>
                <a:cubicBezTo>
                  <a:pt x="18232" y="9214"/>
                  <a:pt x="18232" y="9214"/>
                  <a:pt x="18232" y="9214"/>
                </a:cubicBezTo>
                <a:close/>
                <a:moveTo>
                  <a:pt x="11273" y="9185"/>
                </a:moveTo>
                <a:cubicBezTo>
                  <a:pt x="11267" y="9185"/>
                  <a:pt x="11261" y="9186"/>
                  <a:pt x="11255" y="9191"/>
                </a:cubicBezTo>
                <a:cubicBezTo>
                  <a:pt x="11239" y="9201"/>
                  <a:pt x="11224" y="9209"/>
                  <a:pt x="11210" y="9220"/>
                </a:cubicBezTo>
                <a:cubicBezTo>
                  <a:pt x="11178" y="9241"/>
                  <a:pt x="11198" y="9288"/>
                  <a:pt x="11227" y="9288"/>
                </a:cubicBezTo>
                <a:cubicBezTo>
                  <a:pt x="11233" y="9288"/>
                  <a:pt x="11239" y="9286"/>
                  <a:pt x="11245" y="9282"/>
                </a:cubicBezTo>
                <a:cubicBezTo>
                  <a:pt x="11261" y="9271"/>
                  <a:pt x="11276" y="9262"/>
                  <a:pt x="11290" y="9251"/>
                </a:cubicBezTo>
                <a:cubicBezTo>
                  <a:pt x="11322" y="9231"/>
                  <a:pt x="11302" y="9185"/>
                  <a:pt x="11273" y="9185"/>
                </a:cubicBezTo>
                <a:close/>
                <a:moveTo>
                  <a:pt x="22350" y="9210"/>
                </a:moveTo>
                <a:cubicBezTo>
                  <a:pt x="22344" y="9210"/>
                  <a:pt x="22339" y="9212"/>
                  <a:pt x="22333" y="9215"/>
                </a:cubicBezTo>
                <a:cubicBezTo>
                  <a:pt x="22322" y="9220"/>
                  <a:pt x="22313" y="9225"/>
                  <a:pt x="22303" y="9230"/>
                </a:cubicBezTo>
                <a:cubicBezTo>
                  <a:pt x="22266" y="9248"/>
                  <a:pt x="22289" y="9296"/>
                  <a:pt x="22322" y="9296"/>
                </a:cubicBezTo>
                <a:cubicBezTo>
                  <a:pt x="22327" y="9296"/>
                  <a:pt x="22333" y="9295"/>
                  <a:pt x="22338" y="9292"/>
                </a:cubicBezTo>
                <a:cubicBezTo>
                  <a:pt x="22349" y="9287"/>
                  <a:pt x="22358" y="9282"/>
                  <a:pt x="22369" y="9276"/>
                </a:cubicBezTo>
                <a:cubicBezTo>
                  <a:pt x="22403" y="9258"/>
                  <a:pt x="22382" y="9210"/>
                  <a:pt x="22350" y="9210"/>
                </a:cubicBezTo>
                <a:close/>
                <a:moveTo>
                  <a:pt x="8354" y="9212"/>
                </a:moveTo>
                <a:cubicBezTo>
                  <a:pt x="8350" y="9212"/>
                  <a:pt x="8346" y="9212"/>
                  <a:pt x="8342" y="9214"/>
                </a:cubicBezTo>
                <a:cubicBezTo>
                  <a:pt x="8327" y="9219"/>
                  <a:pt x="8312" y="9224"/>
                  <a:pt x="8297" y="9229"/>
                </a:cubicBezTo>
                <a:cubicBezTo>
                  <a:pt x="8258" y="9243"/>
                  <a:pt x="8269" y="9299"/>
                  <a:pt x="8304" y="9299"/>
                </a:cubicBezTo>
                <a:cubicBezTo>
                  <a:pt x="8308" y="9299"/>
                  <a:pt x="8312" y="9299"/>
                  <a:pt x="8316" y="9297"/>
                </a:cubicBezTo>
                <a:cubicBezTo>
                  <a:pt x="8332" y="9292"/>
                  <a:pt x="8346" y="9287"/>
                  <a:pt x="8360" y="9282"/>
                </a:cubicBezTo>
                <a:cubicBezTo>
                  <a:pt x="8400" y="9270"/>
                  <a:pt x="8389" y="9212"/>
                  <a:pt x="8354" y="9212"/>
                </a:cubicBezTo>
                <a:close/>
                <a:moveTo>
                  <a:pt x="10703" y="9152"/>
                </a:moveTo>
                <a:cubicBezTo>
                  <a:pt x="10698" y="9152"/>
                  <a:pt x="10693" y="9152"/>
                  <a:pt x="10688" y="9154"/>
                </a:cubicBezTo>
                <a:cubicBezTo>
                  <a:pt x="10662" y="9161"/>
                  <a:pt x="10642" y="9192"/>
                  <a:pt x="10651" y="9219"/>
                </a:cubicBezTo>
                <a:cubicBezTo>
                  <a:pt x="10656" y="9235"/>
                  <a:pt x="10662" y="9249"/>
                  <a:pt x="10665" y="9264"/>
                </a:cubicBezTo>
                <a:cubicBezTo>
                  <a:pt x="10673" y="9287"/>
                  <a:pt x="10693" y="9302"/>
                  <a:pt x="10717" y="9302"/>
                </a:cubicBezTo>
                <a:cubicBezTo>
                  <a:pt x="10722" y="9302"/>
                  <a:pt x="10726" y="9302"/>
                  <a:pt x="10731" y="9301"/>
                </a:cubicBezTo>
                <a:cubicBezTo>
                  <a:pt x="10757" y="9292"/>
                  <a:pt x="10777" y="9262"/>
                  <a:pt x="10767" y="9235"/>
                </a:cubicBezTo>
                <a:cubicBezTo>
                  <a:pt x="10762" y="9219"/>
                  <a:pt x="10757" y="9204"/>
                  <a:pt x="10753" y="9191"/>
                </a:cubicBezTo>
                <a:cubicBezTo>
                  <a:pt x="10745" y="9167"/>
                  <a:pt x="10725" y="9152"/>
                  <a:pt x="10703" y="9152"/>
                </a:cubicBezTo>
                <a:close/>
                <a:moveTo>
                  <a:pt x="14369" y="9206"/>
                </a:moveTo>
                <a:cubicBezTo>
                  <a:pt x="14328" y="9206"/>
                  <a:pt x="14292" y="9259"/>
                  <a:pt x="14329" y="9296"/>
                </a:cubicBezTo>
                <a:lnTo>
                  <a:pt x="14345" y="9312"/>
                </a:lnTo>
                <a:cubicBezTo>
                  <a:pt x="14356" y="9323"/>
                  <a:pt x="14369" y="9328"/>
                  <a:pt x="14381" y="9328"/>
                </a:cubicBezTo>
                <a:cubicBezTo>
                  <a:pt x="14422" y="9328"/>
                  <a:pt x="14458" y="9275"/>
                  <a:pt x="14420" y="9238"/>
                </a:cubicBezTo>
                <a:lnTo>
                  <a:pt x="14405" y="9222"/>
                </a:lnTo>
                <a:cubicBezTo>
                  <a:pt x="14394" y="9211"/>
                  <a:pt x="14381" y="9206"/>
                  <a:pt x="14369" y="9206"/>
                </a:cubicBezTo>
                <a:close/>
                <a:moveTo>
                  <a:pt x="6297" y="9175"/>
                </a:moveTo>
                <a:cubicBezTo>
                  <a:pt x="6279" y="9175"/>
                  <a:pt x="6263" y="9186"/>
                  <a:pt x="6264" y="9208"/>
                </a:cubicBezTo>
                <a:cubicBezTo>
                  <a:pt x="6266" y="9251"/>
                  <a:pt x="6286" y="9293"/>
                  <a:pt x="6320" y="9324"/>
                </a:cubicBezTo>
                <a:cubicBezTo>
                  <a:pt x="6328" y="9330"/>
                  <a:pt x="6338" y="9333"/>
                  <a:pt x="6347" y="9333"/>
                </a:cubicBezTo>
                <a:cubicBezTo>
                  <a:pt x="6355" y="9333"/>
                  <a:pt x="6363" y="9331"/>
                  <a:pt x="6370" y="9324"/>
                </a:cubicBezTo>
                <a:cubicBezTo>
                  <a:pt x="6383" y="9311"/>
                  <a:pt x="6385" y="9286"/>
                  <a:pt x="6370" y="9274"/>
                </a:cubicBezTo>
                <a:cubicBezTo>
                  <a:pt x="6349" y="9257"/>
                  <a:pt x="6336" y="9236"/>
                  <a:pt x="6335" y="9208"/>
                </a:cubicBezTo>
                <a:cubicBezTo>
                  <a:pt x="6333" y="9186"/>
                  <a:pt x="6315" y="9175"/>
                  <a:pt x="6297" y="9175"/>
                </a:cubicBezTo>
                <a:close/>
                <a:moveTo>
                  <a:pt x="5468" y="9246"/>
                </a:moveTo>
                <a:cubicBezTo>
                  <a:pt x="5456" y="9246"/>
                  <a:pt x="5443" y="9254"/>
                  <a:pt x="5436" y="9265"/>
                </a:cubicBezTo>
                <a:cubicBezTo>
                  <a:pt x="5426" y="9283"/>
                  <a:pt x="5434" y="9302"/>
                  <a:pt x="5450" y="9313"/>
                </a:cubicBezTo>
                <a:cubicBezTo>
                  <a:pt x="5469" y="9329"/>
                  <a:pt x="5489" y="9344"/>
                  <a:pt x="5510" y="9358"/>
                </a:cubicBezTo>
                <a:cubicBezTo>
                  <a:pt x="5514" y="9361"/>
                  <a:pt x="5519" y="9363"/>
                  <a:pt x="5525" y="9363"/>
                </a:cubicBezTo>
                <a:cubicBezTo>
                  <a:pt x="5537" y="9363"/>
                  <a:pt x="5551" y="9355"/>
                  <a:pt x="5558" y="9345"/>
                </a:cubicBezTo>
                <a:cubicBezTo>
                  <a:pt x="5568" y="9327"/>
                  <a:pt x="5561" y="9308"/>
                  <a:pt x="5545" y="9296"/>
                </a:cubicBezTo>
                <a:cubicBezTo>
                  <a:pt x="5525" y="9281"/>
                  <a:pt x="5505" y="9266"/>
                  <a:pt x="5484" y="9251"/>
                </a:cubicBezTo>
                <a:cubicBezTo>
                  <a:pt x="5480" y="9248"/>
                  <a:pt x="5474" y="9246"/>
                  <a:pt x="5468" y="9246"/>
                </a:cubicBezTo>
                <a:close/>
                <a:moveTo>
                  <a:pt x="9530" y="9240"/>
                </a:moveTo>
                <a:cubicBezTo>
                  <a:pt x="9503" y="9240"/>
                  <a:pt x="9476" y="9258"/>
                  <a:pt x="9476" y="9292"/>
                </a:cubicBezTo>
                <a:lnTo>
                  <a:pt x="9476" y="9323"/>
                </a:lnTo>
                <a:cubicBezTo>
                  <a:pt x="9476" y="9357"/>
                  <a:pt x="9503" y="9374"/>
                  <a:pt x="9530" y="9374"/>
                </a:cubicBezTo>
                <a:cubicBezTo>
                  <a:pt x="9557" y="9374"/>
                  <a:pt x="9584" y="9357"/>
                  <a:pt x="9584" y="9323"/>
                </a:cubicBezTo>
                <a:lnTo>
                  <a:pt x="9584" y="9292"/>
                </a:lnTo>
                <a:cubicBezTo>
                  <a:pt x="9584" y="9258"/>
                  <a:pt x="9557" y="9240"/>
                  <a:pt x="9530" y="9240"/>
                </a:cubicBezTo>
                <a:close/>
                <a:moveTo>
                  <a:pt x="7042" y="9312"/>
                </a:moveTo>
                <a:cubicBezTo>
                  <a:pt x="6997" y="9312"/>
                  <a:pt x="6998" y="9382"/>
                  <a:pt x="7043" y="9382"/>
                </a:cubicBezTo>
                <a:lnTo>
                  <a:pt x="7074" y="9382"/>
                </a:lnTo>
                <a:cubicBezTo>
                  <a:pt x="7119" y="9382"/>
                  <a:pt x="7119" y="9312"/>
                  <a:pt x="7074" y="9312"/>
                </a:cubicBezTo>
                <a:lnTo>
                  <a:pt x="7043" y="9312"/>
                </a:lnTo>
                <a:cubicBezTo>
                  <a:pt x="7043" y="9312"/>
                  <a:pt x="7043" y="9312"/>
                  <a:pt x="7042" y="9312"/>
                </a:cubicBezTo>
                <a:close/>
                <a:moveTo>
                  <a:pt x="16939" y="9377"/>
                </a:moveTo>
                <a:cubicBezTo>
                  <a:pt x="16916" y="9377"/>
                  <a:pt x="16916" y="9413"/>
                  <a:pt x="16939" y="9413"/>
                </a:cubicBezTo>
                <a:lnTo>
                  <a:pt x="16955" y="9413"/>
                </a:lnTo>
                <a:cubicBezTo>
                  <a:pt x="16979" y="9413"/>
                  <a:pt x="16979" y="9377"/>
                  <a:pt x="16955" y="9377"/>
                </a:cubicBezTo>
                <a:close/>
                <a:moveTo>
                  <a:pt x="6072" y="9353"/>
                </a:moveTo>
                <a:cubicBezTo>
                  <a:pt x="6029" y="9353"/>
                  <a:pt x="6029" y="9423"/>
                  <a:pt x="6074" y="9423"/>
                </a:cubicBezTo>
                <a:cubicBezTo>
                  <a:pt x="6120" y="9423"/>
                  <a:pt x="6120" y="9353"/>
                  <a:pt x="6074" y="9353"/>
                </a:cubicBezTo>
                <a:cubicBezTo>
                  <a:pt x="6074" y="9353"/>
                  <a:pt x="6073" y="9353"/>
                  <a:pt x="6072" y="9353"/>
                </a:cubicBezTo>
                <a:close/>
                <a:moveTo>
                  <a:pt x="5519" y="9366"/>
                </a:moveTo>
                <a:cubicBezTo>
                  <a:pt x="5473" y="9366"/>
                  <a:pt x="5473" y="9437"/>
                  <a:pt x="5519" y="9437"/>
                </a:cubicBezTo>
                <a:cubicBezTo>
                  <a:pt x="5565" y="9437"/>
                  <a:pt x="5565" y="9366"/>
                  <a:pt x="5519" y="9366"/>
                </a:cubicBezTo>
                <a:close/>
                <a:moveTo>
                  <a:pt x="16491" y="9389"/>
                </a:moveTo>
                <a:cubicBezTo>
                  <a:pt x="16478" y="9389"/>
                  <a:pt x="16467" y="9407"/>
                  <a:pt x="16478" y="9420"/>
                </a:cubicBezTo>
                <a:cubicBezTo>
                  <a:pt x="16487" y="9431"/>
                  <a:pt x="16499" y="9437"/>
                  <a:pt x="16513" y="9437"/>
                </a:cubicBezTo>
                <a:cubicBezTo>
                  <a:pt x="16525" y="9437"/>
                  <a:pt x="16537" y="9432"/>
                  <a:pt x="16546" y="9422"/>
                </a:cubicBezTo>
                <a:cubicBezTo>
                  <a:pt x="16558" y="9409"/>
                  <a:pt x="16546" y="9391"/>
                  <a:pt x="16533" y="9391"/>
                </a:cubicBezTo>
                <a:cubicBezTo>
                  <a:pt x="16529" y="9391"/>
                  <a:pt x="16525" y="9393"/>
                  <a:pt x="16521" y="9397"/>
                </a:cubicBezTo>
                <a:cubicBezTo>
                  <a:pt x="16518" y="9400"/>
                  <a:pt x="16515" y="9401"/>
                  <a:pt x="16512" y="9401"/>
                </a:cubicBezTo>
                <a:cubicBezTo>
                  <a:pt x="16509" y="9401"/>
                  <a:pt x="16506" y="9399"/>
                  <a:pt x="16503" y="9396"/>
                </a:cubicBezTo>
                <a:cubicBezTo>
                  <a:pt x="16499" y="9391"/>
                  <a:pt x="16495" y="9389"/>
                  <a:pt x="16491" y="9389"/>
                </a:cubicBezTo>
                <a:close/>
                <a:moveTo>
                  <a:pt x="19406" y="9380"/>
                </a:moveTo>
                <a:cubicBezTo>
                  <a:pt x="19374" y="9380"/>
                  <a:pt x="19351" y="9427"/>
                  <a:pt x="19388" y="9445"/>
                </a:cubicBezTo>
                <a:cubicBezTo>
                  <a:pt x="19399" y="9450"/>
                  <a:pt x="19407" y="9456"/>
                  <a:pt x="19417" y="9461"/>
                </a:cubicBezTo>
                <a:cubicBezTo>
                  <a:pt x="19423" y="9464"/>
                  <a:pt x="19429" y="9465"/>
                  <a:pt x="19434" y="9465"/>
                </a:cubicBezTo>
                <a:cubicBezTo>
                  <a:pt x="19466" y="9465"/>
                  <a:pt x="19488" y="9418"/>
                  <a:pt x="19453" y="9400"/>
                </a:cubicBezTo>
                <a:cubicBezTo>
                  <a:pt x="19443" y="9395"/>
                  <a:pt x="19433" y="9390"/>
                  <a:pt x="19423" y="9384"/>
                </a:cubicBezTo>
                <a:cubicBezTo>
                  <a:pt x="19417" y="9381"/>
                  <a:pt x="19411" y="9380"/>
                  <a:pt x="19406" y="9380"/>
                </a:cubicBezTo>
                <a:close/>
                <a:moveTo>
                  <a:pt x="822" y="9353"/>
                </a:moveTo>
                <a:cubicBezTo>
                  <a:pt x="804" y="9353"/>
                  <a:pt x="786" y="9362"/>
                  <a:pt x="775" y="9379"/>
                </a:cubicBezTo>
                <a:cubicBezTo>
                  <a:pt x="763" y="9403"/>
                  <a:pt x="769" y="9439"/>
                  <a:pt x="795" y="9452"/>
                </a:cubicBezTo>
                <a:cubicBezTo>
                  <a:pt x="806" y="9458"/>
                  <a:pt x="815" y="9463"/>
                  <a:pt x="826" y="9468"/>
                </a:cubicBezTo>
                <a:cubicBezTo>
                  <a:pt x="834" y="9472"/>
                  <a:pt x="844" y="9474"/>
                  <a:pt x="853" y="9474"/>
                </a:cubicBezTo>
                <a:cubicBezTo>
                  <a:pt x="871" y="9474"/>
                  <a:pt x="889" y="9466"/>
                  <a:pt x="899" y="9448"/>
                </a:cubicBezTo>
                <a:cubicBezTo>
                  <a:pt x="914" y="9424"/>
                  <a:pt x="905" y="9388"/>
                  <a:pt x="879" y="9375"/>
                </a:cubicBezTo>
                <a:cubicBezTo>
                  <a:pt x="869" y="9370"/>
                  <a:pt x="859" y="9364"/>
                  <a:pt x="849" y="9359"/>
                </a:cubicBezTo>
                <a:cubicBezTo>
                  <a:pt x="840" y="9355"/>
                  <a:pt x="831" y="9353"/>
                  <a:pt x="822" y="9353"/>
                </a:cubicBezTo>
                <a:close/>
                <a:moveTo>
                  <a:pt x="10446" y="9394"/>
                </a:moveTo>
                <a:cubicBezTo>
                  <a:pt x="10429" y="9394"/>
                  <a:pt x="10411" y="9405"/>
                  <a:pt x="10411" y="9428"/>
                </a:cubicBezTo>
                <a:lnTo>
                  <a:pt x="10411" y="9444"/>
                </a:lnTo>
                <a:cubicBezTo>
                  <a:pt x="10411" y="9467"/>
                  <a:pt x="10429" y="9479"/>
                  <a:pt x="10446" y="9479"/>
                </a:cubicBezTo>
                <a:cubicBezTo>
                  <a:pt x="10464" y="9479"/>
                  <a:pt x="10481" y="9467"/>
                  <a:pt x="10481" y="9444"/>
                </a:cubicBezTo>
                <a:lnTo>
                  <a:pt x="10481" y="9428"/>
                </a:lnTo>
                <a:cubicBezTo>
                  <a:pt x="10481" y="9405"/>
                  <a:pt x="10464" y="9394"/>
                  <a:pt x="10446" y="9394"/>
                </a:cubicBezTo>
                <a:close/>
                <a:moveTo>
                  <a:pt x="7097" y="9418"/>
                </a:moveTo>
                <a:cubicBezTo>
                  <a:pt x="7084" y="9418"/>
                  <a:pt x="7072" y="9436"/>
                  <a:pt x="7084" y="9448"/>
                </a:cubicBezTo>
                <a:lnTo>
                  <a:pt x="7113" y="9479"/>
                </a:lnTo>
                <a:cubicBezTo>
                  <a:pt x="7117" y="9482"/>
                  <a:pt x="7121" y="9484"/>
                  <a:pt x="7125" y="9484"/>
                </a:cubicBezTo>
                <a:cubicBezTo>
                  <a:pt x="7138" y="9484"/>
                  <a:pt x="7151" y="9466"/>
                  <a:pt x="7139" y="9454"/>
                </a:cubicBezTo>
                <a:lnTo>
                  <a:pt x="7108" y="9423"/>
                </a:lnTo>
                <a:cubicBezTo>
                  <a:pt x="7105" y="9420"/>
                  <a:pt x="7101" y="9418"/>
                  <a:pt x="7097" y="9418"/>
                </a:cubicBezTo>
                <a:close/>
                <a:moveTo>
                  <a:pt x="3602" y="9456"/>
                </a:moveTo>
                <a:cubicBezTo>
                  <a:pt x="3580" y="9456"/>
                  <a:pt x="3580" y="9490"/>
                  <a:pt x="3603" y="9491"/>
                </a:cubicBezTo>
                <a:cubicBezTo>
                  <a:pt x="3627" y="9491"/>
                  <a:pt x="3627" y="9456"/>
                  <a:pt x="3603" y="9456"/>
                </a:cubicBezTo>
                <a:cubicBezTo>
                  <a:pt x="3603" y="9456"/>
                  <a:pt x="3602" y="9456"/>
                  <a:pt x="3602" y="9456"/>
                </a:cubicBezTo>
                <a:close/>
                <a:moveTo>
                  <a:pt x="14310" y="9411"/>
                </a:moveTo>
                <a:cubicBezTo>
                  <a:pt x="14241" y="9411"/>
                  <a:pt x="14241" y="9517"/>
                  <a:pt x="14310" y="9517"/>
                </a:cubicBezTo>
                <a:lnTo>
                  <a:pt x="14326" y="9517"/>
                </a:lnTo>
                <a:cubicBezTo>
                  <a:pt x="14394" y="9516"/>
                  <a:pt x="14394" y="9411"/>
                  <a:pt x="14326" y="9411"/>
                </a:cubicBezTo>
                <a:close/>
                <a:moveTo>
                  <a:pt x="20198" y="9368"/>
                </a:moveTo>
                <a:cubicBezTo>
                  <a:pt x="20194" y="9368"/>
                  <a:pt x="20189" y="9368"/>
                  <a:pt x="20184" y="9370"/>
                </a:cubicBezTo>
                <a:cubicBezTo>
                  <a:pt x="20158" y="9377"/>
                  <a:pt x="20137" y="9407"/>
                  <a:pt x="20148" y="9435"/>
                </a:cubicBezTo>
                <a:cubicBezTo>
                  <a:pt x="20153" y="9450"/>
                  <a:pt x="20158" y="9465"/>
                  <a:pt x="20162" y="9480"/>
                </a:cubicBezTo>
                <a:cubicBezTo>
                  <a:pt x="20170" y="9503"/>
                  <a:pt x="20191" y="9518"/>
                  <a:pt x="20215" y="9518"/>
                </a:cubicBezTo>
                <a:cubicBezTo>
                  <a:pt x="20219" y="9518"/>
                  <a:pt x="20224" y="9518"/>
                  <a:pt x="20228" y="9516"/>
                </a:cubicBezTo>
                <a:cubicBezTo>
                  <a:pt x="20254" y="9508"/>
                  <a:pt x="20275" y="9479"/>
                  <a:pt x="20265" y="9450"/>
                </a:cubicBezTo>
                <a:cubicBezTo>
                  <a:pt x="20260" y="9437"/>
                  <a:pt x="20254" y="9421"/>
                  <a:pt x="20249" y="9406"/>
                </a:cubicBezTo>
                <a:cubicBezTo>
                  <a:pt x="20241" y="9384"/>
                  <a:pt x="20221" y="9368"/>
                  <a:pt x="20198" y="9368"/>
                </a:cubicBezTo>
                <a:close/>
                <a:moveTo>
                  <a:pt x="22841" y="9436"/>
                </a:moveTo>
                <a:cubicBezTo>
                  <a:pt x="22831" y="9436"/>
                  <a:pt x="22820" y="9441"/>
                  <a:pt x="22814" y="9454"/>
                </a:cubicBezTo>
                <a:cubicBezTo>
                  <a:pt x="22809" y="9464"/>
                  <a:pt x="22803" y="9473"/>
                  <a:pt x="22798" y="9484"/>
                </a:cubicBezTo>
                <a:cubicBezTo>
                  <a:pt x="22784" y="9511"/>
                  <a:pt x="22808" y="9537"/>
                  <a:pt x="22831" y="9537"/>
                </a:cubicBezTo>
                <a:cubicBezTo>
                  <a:pt x="22842" y="9537"/>
                  <a:pt x="22852" y="9532"/>
                  <a:pt x="22859" y="9518"/>
                </a:cubicBezTo>
                <a:cubicBezTo>
                  <a:pt x="22864" y="9508"/>
                  <a:pt x="22869" y="9500"/>
                  <a:pt x="22875" y="9489"/>
                </a:cubicBezTo>
                <a:cubicBezTo>
                  <a:pt x="22889" y="9462"/>
                  <a:pt x="22865" y="9436"/>
                  <a:pt x="22841" y="9436"/>
                </a:cubicBezTo>
                <a:close/>
                <a:moveTo>
                  <a:pt x="7380" y="9460"/>
                </a:moveTo>
                <a:cubicBezTo>
                  <a:pt x="7372" y="9460"/>
                  <a:pt x="7364" y="9463"/>
                  <a:pt x="7356" y="9470"/>
                </a:cubicBezTo>
                <a:lnTo>
                  <a:pt x="7341" y="9486"/>
                </a:lnTo>
                <a:cubicBezTo>
                  <a:pt x="7315" y="9511"/>
                  <a:pt x="7340" y="9547"/>
                  <a:pt x="7367" y="9547"/>
                </a:cubicBezTo>
                <a:cubicBezTo>
                  <a:pt x="7375" y="9547"/>
                  <a:pt x="7383" y="9544"/>
                  <a:pt x="7390" y="9536"/>
                </a:cubicBezTo>
                <a:lnTo>
                  <a:pt x="7406" y="9521"/>
                </a:lnTo>
                <a:cubicBezTo>
                  <a:pt x="7431" y="9496"/>
                  <a:pt x="7407" y="9460"/>
                  <a:pt x="7380" y="9460"/>
                </a:cubicBezTo>
                <a:close/>
                <a:moveTo>
                  <a:pt x="18608" y="9548"/>
                </a:moveTo>
                <a:cubicBezTo>
                  <a:pt x="18584" y="9548"/>
                  <a:pt x="18584" y="9583"/>
                  <a:pt x="18608" y="9583"/>
                </a:cubicBezTo>
                <a:cubicBezTo>
                  <a:pt x="18631" y="9583"/>
                  <a:pt x="18631" y="9548"/>
                  <a:pt x="18608" y="9548"/>
                </a:cubicBezTo>
                <a:close/>
                <a:moveTo>
                  <a:pt x="24711" y="9523"/>
                </a:moveTo>
                <a:cubicBezTo>
                  <a:pt x="24668" y="9523"/>
                  <a:pt x="24668" y="9592"/>
                  <a:pt x="24712" y="9594"/>
                </a:cubicBezTo>
                <a:cubicBezTo>
                  <a:pt x="24758" y="9594"/>
                  <a:pt x="24758" y="9523"/>
                  <a:pt x="24712" y="9523"/>
                </a:cubicBezTo>
                <a:cubicBezTo>
                  <a:pt x="24712" y="9523"/>
                  <a:pt x="24711" y="9523"/>
                  <a:pt x="24711" y="9523"/>
                </a:cubicBezTo>
                <a:close/>
                <a:moveTo>
                  <a:pt x="7720" y="9480"/>
                </a:moveTo>
                <a:cubicBezTo>
                  <a:pt x="7699" y="9480"/>
                  <a:pt x="7677" y="9497"/>
                  <a:pt x="7682" y="9524"/>
                </a:cubicBezTo>
                <a:lnTo>
                  <a:pt x="7698" y="9599"/>
                </a:lnTo>
                <a:cubicBezTo>
                  <a:pt x="7702" y="9617"/>
                  <a:pt x="7715" y="9624"/>
                  <a:pt x="7729" y="9624"/>
                </a:cubicBezTo>
                <a:cubicBezTo>
                  <a:pt x="7750" y="9624"/>
                  <a:pt x="7772" y="9607"/>
                  <a:pt x="7766" y="9580"/>
                </a:cubicBezTo>
                <a:lnTo>
                  <a:pt x="7750" y="9506"/>
                </a:lnTo>
                <a:cubicBezTo>
                  <a:pt x="7747" y="9487"/>
                  <a:pt x="7734" y="9480"/>
                  <a:pt x="7720" y="9480"/>
                </a:cubicBezTo>
                <a:close/>
                <a:moveTo>
                  <a:pt x="8943" y="9504"/>
                </a:moveTo>
                <a:cubicBezTo>
                  <a:pt x="8938" y="9504"/>
                  <a:pt x="8933" y="9505"/>
                  <a:pt x="8928" y="9507"/>
                </a:cubicBezTo>
                <a:cubicBezTo>
                  <a:pt x="8912" y="9512"/>
                  <a:pt x="8898" y="9517"/>
                  <a:pt x="8883" y="9523"/>
                </a:cubicBezTo>
                <a:cubicBezTo>
                  <a:pt x="8856" y="9532"/>
                  <a:pt x="8839" y="9559"/>
                  <a:pt x="8846" y="9589"/>
                </a:cubicBezTo>
                <a:cubicBezTo>
                  <a:pt x="8851" y="9610"/>
                  <a:pt x="8873" y="9628"/>
                  <a:pt x="8896" y="9628"/>
                </a:cubicBezTo>
                <a:cubicBezTo>
                  <a:pt x="8901" y="9628"/>
                  <a:pt x="8906" y="9627"/>
                  <a:pt x="8911" y="9625"/>
                </a:cubicBezTo>
                <a:cubicBezTo>
                  <a:pt x="8927" y="9620"/>
                  <a:pt x="8942" y="9615"/>
                  <a:pt x="8956" y="9610"/>
                </a:cubicBezTo>
                <a:cubicBezTo>
                  <a:pt x="8983" y="9600"/>
                  <a:pt x="9001" y="9573"/>
                  <a:pt x="8993" y="9544"/>
                </a:cubicBezTo>
                <a:cubicBezTo>
                  <a:pt x="8987" y="9522"/>
                  <a:pt x="8965" y="9504"/>
                  <a:pt x="8943" y="9504"/>
                </a:cubicBezTo>
                <a:close/>
                <a:moveTo>
                  <a:pt x="12970" y="9431"/>
                </a:moveTo>
                <a:cubicBezTo>
                  <a:pt x="12962" y="9431"/>
                  <a:pt x="12954" y="9434"/>
                  <a:pt x="12946" y="9442"/>
                </a:cubicBezTo>
                <a:cubicBezTo>
                  <a:pt x="12906" y="9485"/>
                  <a:pt x="12864" y="9529"/>
                  <a:pt x="12823" y="9574"/>
                </a:cubicBezTo>
                <a:cubicBezTo>
                  <a:pt x="12799" y="9599"/>
                  <a:pt x="12823" y="9635"/>
                  <a:pt x="12849" y="9635"/>
                </a:cubicBezTo>
                <a:cubicBezTo>
                  <a:pt x="12857" y="9635"/>
                  <a:pt x="12866" y="9631"/>
                  <a:pt x="12873" y="9623"/>
                </a:cubicBezTo>
                <a:cubicBezTo>
                  <a:pt x="12914" y="9580"/>
                  <a:pt x="12956" y="9536"/>
                  <a:pt x="12996" y="9491"/>
                </a:cubicBezTo>
                <a:cubicBezTo>
                  <a:pt x="13020" y="9466"/>
                  <a:pt x="12996" y="9431"/>
                  <a:pt x="12970" y="9431"/>
                </a:cubicBezTo>
                <a:close/>
                <a:moveTo>
                  <a:pt x="24081" y="9532"/>
                </a:moveTo>
                <a:cubicBezTo>
                  <a:pt x="24013" y="9532"/>
                  <a:pt x="24013" y="9639"/>
                  <a:pt x="24081" y="9639"/>
                </a:cubicBezTo>
                <a:cubicBezTo>
                  <a:pt x="24151" y="9639"/>
                  <a:pt x="24151" y="9532"/>
                  <a:pt x="24081" y="9532"/>
                </a:cubicBezTo>
                <a:close/>
                <a:moveTo>
                  <a:pt x="12204" y="9579"/>
                </a:moveTo>
                <a:cubicBezTo>
                  <a:pt x="12158" y="9579"/>
                  <a:pt x="12158" y="9649"/>
                  <a:pt x="12204" y="9649"/>
                </a:cubicBezTo>
                <a:cubicBezTo>
                  <a:pt x="12250" y="9649"/>
                  <a:pt x="12250" y="9579"/>
                  <a:pt x="12204" y="9579"/>
                </a:cubicBezTo>
                <a:close/>
                <a:moveTo>
                  <a:pt x="14697" y="9540"/>
                </a:moveTo>
                <a:cubicBezTo>
                  <a:pt x="14670" y="9540"/>
                  <a:pt x="14644" y="9557"/>
                  <a:pt x="14644" y="9592"/>
                </a:cubicBezTo>
                <a:lnTo>
                  <a:pt x="14644" y="9608"/>
                </a:lnTo>
                <a:cubicBezTo>
                  <a:pt x="14644" y="9643"/>
                  <a:pt x="14670" y="9660"/>
                  <a:pt x="14697" y="9660"/>
                </a:cubicBezTo>
                <a:cubicBezTo>
                  <a:pt x="14724" y="9660"/>
                  <a:pt x="14750" y="9643"/>
                  <a:pt x="14750" y="9608"/>
                </a:cubicBezTo>
                <a:lnTo>
                  <a:pt x="14750" y="9592"/>
                </a:lnTo>
                <a:cubicBezTo>
                  <a:pt x="14750" y="9557"/>
                  <a:pt x="14724" y="9540"/>
                  <a:pt x="14697" y="9540"/>
                </a:cubicBezTo>
                <a:close/>
                <a:moveTo>
                  <a:pt x="1320" y="9548"/>
                </a:moveTo>
                <a:cubicBezTo>
                  <a:pt x="1279" y="9548"/>
                  <a:pt x="1242" y="9601"/>
                  <a:pt x="1280" y="9638"/>
                </a:cubicBezTo>
                <a:lnTo>
                  <a:pt x="1296" y="9654"/>
                </a:lnTo>
                <a:cubicBezTo>
                  <a:pt x="1307" y="9665"/>
                  <a:pt x="1320" y="9670"/>
                  <a:pt x="1332" y="9670"/>
                </a:cubicBezTo>
                <a:cubicBezTo>
                  <a:pt x="1373" y="9670"/>
                  <a:pt x="1409" y="9616"/>
                  <a:pt x="1372" y="9579"/>
                </a:cubicBezTo>
                <a:lnTo>
                  <a:pt x="1356" y="9564"/>
                </a:lnTo>
                <a:cubicBezTo>
                  <a:pt x="1345" y="9553"/>
                  <a:pt x="1332" y="9548"/>
                  <a:pt x="1320" y="9548"/>
                </a:cubicBezTo>
                <a:close/>
                <a:moveTo>
                  <a:pt x="8463" y="9553"/>
                </a:moveTo>
                <a:cubicBezTo>
                  <a:pt x="8437" y="9553"/>
                  <a:pt x="8410" y="9570"/>
                  <a:pt x="8410" y="9604"/>
                </a:cubicBezTo>
                <a:lnTo>
                  <a:pt x="8410" y="9620"/>
                </a:lnTo>
                <a:cubicBezTo>
                  <a:pt x="8410" y="9655"/>
                  <a:pt x="8437" y="9672"/>
                  <a:pt x="8464" y="9672"/>
                </a:cubicBezTo>
                <a:cubicBezTo>
                  <a:pt x="8491" y="9672"/>
                  <a:pt x="8517" y="9655"/>
                  <a:pt x="8517" y="9620"/>
                </a:cubicBezTo>
                <a:lnTo>
                  <a:pt x="8517" y="9604"/>
                </a:lnTo>
                <a:cubicBezTo>
                  <a:pt x="8517" y="9570"/>
                  <a:pt x="8490" y="9553"/>
                  <a:pt x="8463" y="9553"/>
                </a:cubicBezTo>
                <a:close/>
                <a:moveTo>
                  <a:pt x="3740" y="9605"/>
                </a:moveTo>
                <a:cubicBezTo>
                  <a:pt x="3728" y="9605"/>
                  <a:pt x="3716" y="9618"/>
                  <a:pt x="3723" y="9633"/>
                </a:cubicBezTo>
                <a:cubicBezTo>
                  <a:pt x="3729" y="9643"/>
                  <a:pt x="3734" y="9653"/>
                  <a:pt x="3739" y="9663"/>
                </a:cubicBezTo>
                <a:cubicBezTo>
                  <a:pt x="3742" y="9670"/>
                  <a:pt x="3747" y="9672"/>
                  <a:pt x="3753" y="9672"/>
                </a:cubicBezTo>
                <a:cubicBezTo>
                  <a:pt x="3764" y="9672"/>
                  <a:pt x="3777" y="9659"/>
                  <a:pt x="3770" y="9644"/>
                </a:cubicBezTo>
                <a:cubicBezTo>
                  <a:pt x="3763" y="9636"/>
                  <a:pt x="3758" y="9625"/>
                  <a:pt x="3754" y="9615"/>
                </a:cubicBezTo>
                <a:cubicBezTo>
                  <a:pt x="3750" y="9608"/>
                  <a:pt x="3745" y="9605"/>
                  <a:pt x="3740" y="9605"/>
                </a:cubicBezTo>
                <a:close/>
                <a:moveTo>
                  <a:pt x="3227" y="9554"/>
                </a:moveTo>
                <a:cubicBezTo>
                  <a:pt x="3218" y="9554"/>
                  <a:pt x="3208" y="9556"/>
                  <a:pt x="3200" y="9560"/>
                </a:cubicBezTo>
                <a:cubicBezTo>
                  <a:pt x="3189" y="9566"/>
                  <a:pt x="3180" y="9571"/>
                  <a:pt x="3169" y="9576"/>
                </a:cubicBezTo>
                <a:cubicBezTo>
                  <a:pt x="3143" y="9590"/>
                  <a:pt x="3137" y="9625"/>
                  <a:pt x="3150" y="9649"/>
                </a:cubicBezTo>
                <a:cubicBezTo>
                  <a:pt x="3161" y="9667"/>
                  <a:pt x="3179" y="9676"/>
                  <a:pt x="3197" y="9676"/>
                </a:cubicBezTo>
                <a:cubicBezTo>
                  <a:pt x="3206" y="9676"/>
                  <a:pt x="3215" y="9674"/>
                  <a:pt x="3224" y="9669"/>
                </a:cubicBezTo>
                <a:cubicBezTo>
                  <a:pt x="3234" y="9664"/>
                  <a:pt x="3243" y="9659"/>
                  <a:pt x="3253" y="9654"/>
                </a:cubicBezTo>
                <a:cubicBezTo>
                  <a:pt x="3279" y="9641"/>
                  <a:pt x="3287" y="9605"/>
                  <a:pt x="3273" y="9580"/>
                </a:cubicBezTo>
                <a:cubicBezTo>
                  <a:pt x="3262" y="9563"/>
                  <a:pt x="3245" y="9554"/>
                  <a:pt x="3227" y="9554"/>
                </a:cubicBezTo>
                <a:close/>
                <a:moveTo>
                  <a:pt x="4263" y="9570"/>
                </a:moveTo>
                <a:cubicBezTo>
                  <a:pt x="4195" y="9571"/>
                  <a:pt x="4194" y="9678"/>
                  <a:pt x="4263" y="9678"/>
                </a:cubicBezTo>
                <a:lnTo>
                  <a:pt x="4293" y="9678"/>
                </a:lnTo>
                <a:cubicBezTo>
                  <a:pt x="4361" y="9678"/>
                  <a:pt x="4362" y="9570"/>
                  <a:pt x="4293" y="9570"/>
                </a:cubicBezTo>
                <a:close/>
                <a:moveTo>
                  <a:pt x="6277" y="9581"/>
                </a:moveTo>
                <a:cubicBezTo>
                  <a:pt x="6259" y="9581"/>
                  <a:pt x="6242" y="9593"/>
                  <a:pt x="6242" y="9616"/>
                </a:cubicBezTo>
                <a:lnTo>
                  <a:pt x="6242" y="9646"/>
                </a:lnTo>
                <a:cubicBezTo>
                  <a:pt x="6242" y="9669"/>
                  <a:pt x="6259" y="9680"/>
                  <a:pt x="6277" y="9680"/>
                </a:cubicBezTo>
                <a:cubicBezTo>
                  <a:pt x="6294" y="9680"/>
                  <a:pt x="6312" y="9669"/>
                  <a:pt x="6312" y="9646"/>
                </a:cubicBezTo>
                <a:lnTo>
                  <a:pt x="6312" y="9616"/>
                </a:lnTo>
                <a:cubicBezTo>
                  <a:pt x="6312" y="9593"/>
                  <a:pt x="6294" y="9581"/>
                  <a:pt x="6277" y="9581"/>
                </a:cubicBezTo>
                <a:close/>
                <a:moveTo>
                  <a:pt x="15152" y="9567"/>
                </a:moveTo>
                <a:cubicBezTo>
                  <a:pt x="15134" y="9567"/>
                  <a:pt x="15116" y="9578"/>
                  <a:pt x="15116" y="9601"/>
                </a:cubicBezTo>
                <a:lnTo>
                  <a:pt x="15116" y="9646"/>
                </a:lnTo>
                <a:cubicBezTo>
                  <a:pt x="15116" y="9669"/>
                  <a:pt x="15134" y="9680"/>
                  <a:pt x="15152" y="9680"/>
                </a:cubicBezTo>
                <a:cubicBezTo>
                  <a:pt x="15169" y="9680"/>
                  <a:pt x="15187" y="9669"/>
                  <a:pt x="15187" y="9646"/>
                </a:cubicBezTo>
                <a:lnTo>
                  <a:pt x="15187" y="9601"/>
                </a:lnTo>
                <a:cubicBezTo>
                  <a:pt x="15187" y="9578"/>
                  <a:pt x="15169" y="9567"/>
                  <a:pt x="15152" y="9567"/>
                </a:cubicBezTo>
                <a:close/>
                <a:moveTo>
                  <a:pt x="13946" y="9597"/>
                </a:moveTo>
                <a:cubicBezTo>
                  <a:pt x="13919" y="9597"/>
                  <a:pt x="13895" y="9633"/>
                  <a:pt x="13921" y="9658"/>
                </a:cubicBezTo>
                <a:lnTo>
                  <a:pt x="13936" y="9674"/>
                </a:lnTo>
                <a:cubicBezTo>
                  <a:pt x="13944" y="9681"/>
                  <a:pt x="13952" y="9684"/>
                  <a:pt x="13960" y="9684"/>
                </a:cubicBezTo>
                <a:cubicBezTo>
                  <a:pt x="13987" y="9684"/>
                  <a:pt x="14011" y="9648"/>
                  <a:pt x="13986" y="9623"/>
                </a:cubicBezTo>
                <a:lnTo>
                  <a:pt x="13970" y="9608"/>
                </a:lnTo>
                <a:cubicBezTo>
                  <a:pt x="13963" y="9600"/>
                  <a:pt x="13954" y="9597"/>
                  <a:pt x="13946" y="9597"/>
                </a:cubicBezTo>
                <a:close/>
                <a:moveTo>
                  <a:pt x="6102" y="9636"/>
                </a:moveTo>
                <a:cubicBezTo>
                  <a:pt x="6094" y="9636"/>
                  <a:pt x="6086" y="9639"/>
                  <a:pt x="6079" y="9647"/>
                </a:cubicBezTo>
                <a:lnTo>
                  <a:pt x="6064" y="9663"/>
                </a:lnTo>
                <a:cubicBezTo>
                  <a:pt x="6038" y="9688"/>
                  <a:pt x="6063" y="9724"/>
                  <a:pt x="6090" y="9724"/>
                </a:cubicBezTo>
                <a:cubicBezTo>
                  <a:pt x="6095" y="9724"/>
                  <a:pt x="6101" y="9723"/>
                  <a:pt x="6106" y="9720"/>
                </a:cubicBezTo>
                <a:cubicBezTo>
                  <a:pt x="6112" y="9723"/>
                  <a:pt x="6119" y="9724"/>
                  <a:pt x="6126" y="9724"/>
                </a:cubicBezTo>
                <a:cubicBezTo>
                  <a:pt x="6144" y="9724"/>
                  <a:pt x="6162" y="9713"/>
                  <a:pt x="6162" y="9690"/>
                </a:cubicBezTo>
                <a:lnTo>
                  <a:pt x="6162" y="9675"/>
                </a:lnTo>
                <a:cubicBezTo>
                  <a:pt x="6162" y="9652"/>
                  <a:pt x="6144" y="9640"/>
                  <a:pt x="6126" y="9640"/>
                </a:cubicBezTo>
                <a:cubicBezTo>
                  <a:pt x="6124" y="9640"/>
                  <a:pt x="6121" y="9640"/>
                  <a:pt x="6118" y="9641"/>
                </a:cubicBezTo>
                <a:cubicBezTo>
                  <a:pt x="6113" y="9638"/>
                  <a:pt x="6108" y="9636"/>
                  <a:pt x="6102" y="9636"/>
                </a:cubicBezTo>
                <a:close/>
                <a:moveTo>
                  <a:pt x="19762" y="9581"/>
                </a:moveTo>
                <a:cubicBezTo>
                  <a:pt x="19752" y="9581"/>
                  <a:pt x="19742" y="9584"/>
                  <a:pt x="19736" y="9591"/>
                </a:cubicBezTo>
                <a:cubicBezTo>
                  <a:pt x="19721" y="9605"/>
                  <a:pt x="19723" y="9626"/>
                  <a:pt x="19736" y="9641"/>
                </a:cubicBezTo>
                <a:cubicBezTo>
                  <a:pt x="19757" y="9665"/>
                  <a:pt x="19777" y="9690"/>
                  <a:pt x="19798" y="9715"/>
                </a:cubicBezTo>
                <a:cubicBezTo>
                  <a:pt x="19803" y="9722"/>
                  <a:pt x="19812" y="9726"/>
                  <a:pt x="19821" y="9726"/>
                </a:cubicBezTo>
                <a:cubicBezTo>
                  <a:pt x="19831" y="9726"/>
                  <a:pt x="19840" y="9722"/>
                  <a:pt x="19847" y="9715"/>
                </a:cubicBezTo>
                <a:cubicBezTo>
                  <a:pt x="19862" y="9701"/>
                  <a:pt x="19861" y="9680"/>
                  <a:pt x="19847" y="9665"/>
                </a:cubicBezTo>
                <a:cubicBezTo>
                  <a:pt x="19826" y="9641"/>
                  <a:pt x="19807" y="9616"/>
                  <a:pt x="19786" y="9591"/>
                </a:cubicBezTo>
                <a:cubicBezTo>
                  <a:pt x="19780" y="9584"/>
                  <a:pt x="19771" y="9581"/>
                  <a:pt x="19762" y="9581"/>
                </a:cubicBezTo>
                <a:close/>
                <a:moveTo>
                  <a:pt x="5288" y="9605"/>
                </a:moveTo>
                <a:cubicBezTo>
                  <a:pt x="5252" y="9605"/>
                  <a:pt x="5215" y="9644"/>
                  <a:pt x="5238" y="9685"/>
                </a:cubicBezTo>
                <a:cubicBezTo>
                  <a:pt x="5258" y="9721"/>
                  <a:pt x="5290" y="9737"/>
                  <a:pt x="5329" y="9742"/>
                </a:cubicBezTo>
                <a:cubicBezTo>
                  <a:pt x="5331" y="9742"/>
                  <a:pt x="5333" y="9742"/>
                  <a:pt x="5335" y="9742"/>
                </a:cubicBezTo>
                <a:cubicBezTo>
                  <a:pt x="5361" y="9742"/>
                  <a:pt x="5383" y="9714"/>
                  <a:pt x="5383" y="9688"/>
                </a:cubicBezTo>
                <a:cubicBezTo>
                  <a:pt x="5383" y="9658"/>
                  <a:pt x="5361" y="9639"/>
                  <a:pt x="5333" y="9636"/>
                </a:cubicBezTo>
                <a:cubicBezTo>
                  <a:pt x="5331" y="9634"/>
                  <a:pt x="5331" y="9633"/>
                  <a:pt x="5330" y="9632"/>
                </a:cubicBezTo>
                <a:cubicBezTo>
                  <a:pt x="5320" y="9613"/>
                  <a:pt x="5305" y="9605"/>
                  <a:pt x="5288" y="9605"/>
                </a:cubicBezTo>
                <a:close/>
                <a:moveTo>
                  <a:pt x="17870" y="9711"/>
                </a:moveTo>
                <a:cubicBezTo>
                  <a:pt x="17848" y="9711"/>
                  <a:pt x="17846" y="9747"/>
                  <a:pt x="17870" y="9747"/>
                </a:cubicBezTo>
                <a:lnTo>
                  <a:pt x="17886" y="9747"/>
                </a:lnTo>
                <a:cubicBezTo>
                  <a:pt x="17908" y="9746"/>
                  <a:pt x="17909" y="9711"/>
                  <a:pt x="17886" y="9711"/>
                </a:cubicBezTo>
                <a:close/>
                <a:moveTo>
                  <a:pt x="4895" y="9681"/>
                </a:moveTo>
                <a:cubicBezTo>
                  <a:pt x="4849" y="9681"/>
                  <a:pt x="4849" y="9752"/>
                  <a:pt x="4895" y="9752"/>
                </a:cubicBezTo>
                <a:cubicBezTo>
                  <a:pt x="4940" y="9752"/>
                  <a:pt x="4940" y="9681"/>
                  <a:pt x="4895" y="9681"/>
                </a:cubicBezTo>
                <a:close/>
                <a:moveTo>
                  <a:pt x="11722" y="9649"/>
                </a:moveTo>
                <a:cubicBezTo>
                  <a:pt x="11654" y="9649"/>
                  <a:pt x="11654" y="9757"/>
                  <a:pt x="11722" y="9757"/>
                </a:cubicBezTo>
                <a:cubicBezTo>
                  <a:pt x="11791" y="9757"/>
                  <a:pt x="11791" y="9649"/>
                  <a:pt x="11722" y="9649"/>
                </a:cubicBezTo>
                <a:close/>
                <a:moveTo>
                  <a:pt x="9589" y="9693"/>
                </a:moveTo>
                <a:cubicBezTo>
                  <a:pt x="9543" y="9693"/>
                  <a:pt x="9543" y="9764"/>
                  <a:pt x="9589" y="9764"/>
                </a:cubicBezTo>
                <a:lnTo>
                  <a:pt x="9618" y="9764"/>
                </a:lnTo>
                <a:cubicBezTo>
                  <a:pt x="9664" y="9764"/>
                  <a:pt x="9664" y="9693"/>
                  <a:pt x="9618" y="9693"/>
                </a:cubicBezTo>
                <a:close/>
                <a:moveTo>
                  <a:pt x="24441" y="9686"/>
                </a:moveTo>
                <a:cubicBezTo>
                  <a:pt x="24424" y="9686"/>
                  <a:pt x="24406" y="9698"/>
                  <a:pt x="24406" y="9721"/>
                </a:cubicBezTo>
                <a:lnTo>
                  <a:pt x="24406" y="9736"/>
                </a:lnTo>
                <a:cubicBezTo>
                  <a:pt x="24406" y="9759"/>
                  <a:pt x="24424" y="9771"/>
                  <a:pt x="24441" y="9771"/>
                </a:cubicBezTo>
                <a:cubicBezTo>
                  <a:pt x="24459" y="9771"/>
                  <a:pt x="24476" y="9759"/>
                  <a:pt x="24476" y="9736"/>
                </a:cubicBezTo>
                <a:lnTo>
                  <a:pt x="24476" y="9721"/>
                </a:lnTo>
                <a:cubicBezTo>
                  <a:pt x="24476" y="9698"/>
                  <a:pt x="24459" y="9686"/>
                  <a:pt x="24441" y="9686"/>
                </a:cubicBezTo>
                <a:close/>
                <a:moveTo>
                  <a:pt x="21312" y="9673"/>
                </a:moveTo>
                <a:cubicBezTo>
                  <a:pt x="21294" y="9673"/>
                  <a:pt x="21276" y="9685"/>
                  <a:pt x="21276" y="9707"/>
                </a:cubicBezTo>
                <a:lnTo>
                  <a:pt x="21276" y="9737"/>
                </a:lnTo>
                <a:cubicBezTo>
                  <a:pt x="21276" y="9760"/>
                  <a:pt x="21294" y="9772"/>
                  <a:pt x="21312" y="9772"/>
                </a:cubicBezTo>
                <a:cubicBezTo>
                  <a:pt x="21329" y="9772"/>
                  <a:pt x="21347" y="9760"/>
                  <a:pt x="21347" y="9737"/>
                </a:cubicBezTo>
                <a:lnTo>
                  <a:pt x="21347" y="9707"/>
                </a:lnTo>
                <a:cubicBezTo>
                  <a:pt x="21347" y="9685"/>
                  <a:pt x="21329" y="9673"/>
                  <a:pt x="21312" y="9673"/>
                </a:cubicBezTo>
                <a:close/>
                <a:moveTo>
                  <a:pt x="6492" y="9683"/>
                </a:moveTo>
                <a:cubicBezTo>
                  <a:pt x="6481" y="9683"/>
                  <a:pt x="6470" y="9689"/>
                  <a:pt x="6464" y="9702"/>
                </a:cubicBezTo>
                <a:cubicBezTo>
                  <a:pt x="6459" y="9712"/>
                  <a:pt x="6453" y="9722"/>
                  <a:pt x="6448" y="9732"/>
                </a:cubicBezTo>
                <a:cubicBezTo>
                  <a:pt x="6434" y="9760"/>
                  <a:pt x="6459" y="9786"/>
                  <a:pt x="6483" y="9786"/>
                </a:cubicBezTo>
                <a:cubicBezTo>
                  <a:pt x="6493" y="9786"/>
                  <a:pt x="6504" y="9780"/>
                  <a:pt x="6510" y="9768"/>
                </a:cubicBezTo>
                <a:cubicBezTo>
                  <a:pt x="6515" y="9757"/>
                  <a:pt x="6521" y="9748"/>
                  <a:pt x="6526" y="9737"/>
                </a:cubicBezTo>
                <a:cubicBezTo>
                  <a:pt x="6540" y="9709"/>
                  <a:pt x="6515" y="9683"/>
                  <a:pt x="6492" y="9683"/>
                </a:cubicBezTo>
                <a:close/>
                <a:moveTo>
                  <a:pt x="2429" y="9708"/>
                </a:moveTo>
                <a:cubicBezTo>
                  <a:pt x="2423" y="9708"/>
                  <a:pt x="2418" y="9710"/>
                  <a:pt x="2414" y="9715"/>
                </a:cubicBezTo>
                <a:cubicBezTo>
                  <a:pt x="2401" y="9732"/>
                  <a:pt x="2386" y="9746"/>
                  <a:pt x="2366" y="9752"/>
                </a:cubicBezTo>
                <a:cubicBezTo>
                  <a:pt x="2347" y="9759"/>
                  <a:pt x="2353" y="9787"/>
                  <a:pt x="2369" y="9787"/>
                </a:cubicBezTo>
                <a:cubicBezTo>
                  <a:pt x="2371" y="9787"/>
                  <a:pt x="2373" y="9787"/>
                  <a:pt x="2375" y="9786"/>
                </a:cubicBezTo>
                <a:cubicBezTo>
                  <a:pt x="2403" y="9777"/>
                  <a:pt x="2428" y="9758"/>
                  <a:pt x="2444" y="9733"/>
                </a:cubicBezTo>
                <a:cubicBezTo>
                  <a:pt x="2453" y="9721"/>
                  <a:pt x="2441" y="9708"/>
                  <a:pt x="2429" y="9708"/>
                </a:cubicBezTo>
                <a:close/>
                <a:moveTo>
                  <a:pt x="15602" y="9731"/>
                </a:moveTo>
                <a:cubicBezTo>
                  <a:pt x="15556" y="9731"/>
                  <a:pt x="15556" y="9801"/>
                  <a:pt x="15602" y="9801"/>
                </a:cubicBezTo>
                <a:lnTo>
                  <a:pt x="15618" y="9801"/>
                </a:lnTo>
                <a:cubicBezTo>
                  <a:pt x="15619" y="9801"/>
                  <a:pt x="15619" y="9801"/>
                  <a:pt x="15620" y="9801"/>
                </a:cubicBezTo>
                <a:cubicBezTo>
                  <a:pt x="15664" y="9801"/>
                  <a:pt x="15663" y="9732"/>
                  <a:pt x="15618" y="9731"/>
                </a:cubicBezTo>
                <a:close/>
                <a:moveTo>
                  <a:pt x="17194" y="9739"/>
                </a:moveTo>
                <a:cubicBezTo>
                  <a:pt x="17182" y="9739"/>
                  <a:pt x="17170" y="9752"/>
                  <a:pt x="17178" y="9767"/>
                </a:cubicBezTo>
                <a:cubicBezTo>
                  <a:pt x="17183" y="9777"/>
                  <a:pt x="17188" y="9788"/>
                  <a:pt x="17193" y="9796"/>
                </a:cubicBezTo>
                <a:cubicBezTo>
                  <a:pt x="17197" y="9803"/>
                  <a:pt x="17202" y="9805"/>
                  <a:pt x="17207" y="9805"/>
                </a:cubicBezTo>
                <a:cubicBezTo>
                  <a:pt x="17218" y="9805"/>
                  <a:pt x="17230" y="9793"/>
                  <a:pt x="17223" y="9778"/>
                </a:cubicBezTo>
                <a:cubicBezTo>
                  <a:pt x="17218" y="9768"/>
                  <a:pt x="17212" y="9758"/>
                  <a:pt x="17207" y="9748"/>
                </a:cubicBezTo>
                <a:cubicBezTo>
                  <a:pt x="17204" y="9741"/>
                  <a:pt x="17199" y="9739"/>
                  <a:pt x="17194" y="9739"/>
                </a:cubicBezTo>
                <a:close/>
                <a:moveTo>
                  <a:pt x="14552" y="9696"/>
                </a:moveTo>
                <a:cubicBezTo>
                  <a:pt x="14512" y="9696"/>
                  <a:pt x="14475" y="9750"/>
                  <a:pt x="14513" y="9788"/>
                </a:cubicBezTo>
                <a:lnTo>
                  <a:pt x="14528" y="9803"/>
                </a:lnTo>
                <a:cubicBezTo>
                  <a:pt x="14539" y="9814"/>
                  <a:pt x="14552" y="9819"/>
                  <a:pt x="14564" y="9819"/>
                </a:cubicBezTo>
                <a:cubicBezTo>
                  <a:pt x="14605" y="9819"/>
                  <a:pt x="14642" y="9766"/>
                  <a:pt x="14604" y="9728"/>
                </a:cubicBezTo>
                <a:lnTo>
                  <a:pt x="14588" y="9712"/>
                </a:lnTo>
                <a:cubicBezTo>
                  <a:pt x="14577" y="9701"/>
                  <a:pt x="14565" y="9696"/>
                  <a:pt x="14552" y="9696"/>
                </a:cubicBezTo>
                <a:close/>
                <a:moveTo>
                  <a:pt x="20739" y="9682"/>
                </a:moveTo>
                <a:cubicBezTo>
                  <a:pt x="20720" y="9682"/>
                  <a:pt x="20702" y="9691"/>
                  <a:pt x="20693" y="9708"/>
                </a:cubicBezTo>
                <a:cubicBezTo>
                  <a:pt x="20688" y="9720"/>
                  <a:pt x="20683" y="9728"/>
                  <a:pt x="20678" y="9738"/>
                </a:cubicBezTo>
                <a:cubicBezTo>
                  <a:pt x="20664" y="9764"/>
                  <a:pt x="20671" y="9796"/>
                  <a:pt x="20698" y="9812"/>
                </a:cubicBezTo>
                <a:cubicBezTo>
                  <a:pt x="20706" y="9817"/>
                  <a:pt x="20715" y="9819"/>
                  <a:pt x="20725" y="9819"/>
                </a:cubicBezTo>
                <a:cubicBezTo>
                  <a:pt x="20743" y="9819"/>
                  <a:pt x="20762" y="9810"/>
                  <a:pt x="20771" y="9793"/>
                </a:cubicBezTo>
                <a:cubicBezTo>
                  <a:pt x="20776" y="9782"/>
                  <a:pt x="20781" y="9773"/>
                  <a:pt x="20786" y="9763"/>
                </a:cubicBezTo>
                <a:cubicBezTo>
                  <a:pt x="20799" y="9736"/>
                  <a:pt x="20794" y="9705"/>
                  <a:pt x="20767" y="9689"/>
                </a:cubicBezTo>
                <a:cubicBezTo>
                  <a:pt x="20759" y="9684"/>
                  <a:pt x="20749" y="9682"/>
                  <a:pt x="20739" y="9682"/>
                </a:cubicBezTo>
                <a:close/>
                <a:moveTo>
                  <a:pt x="9228" y="9752"/>
                </a:moveTo>
                <a:cubicBezTo>
                  <a:pt x="9182" y="9752"/>
                  <a:pt x="9183" y="9822"/>
                  <a:pt x="9229" y="9822"/>
                </a:cubicBezTo>
                <a:cubicBezTo>
                  <a:pt x="9275" y="9822"/>
                  <a:pt x="9275" y="9752"/>
                  <a:pt x="9229" y="9752"/>
                </a:cubicBezTo>
                <a:cubicBezTo>
                  <a:pt x="9228" y="9752"/>
                  <a:pt x="9228" y="9752"/>
                  <a:pt x="9228" y="9752"/>
                </a:cubicBezTo>
                <a:close/>
                <a:moveTo>
                  <a:pt x="13346" y="9749"/>
                </a:moveTo>
                <a:cubicBezTo>
                  <a:pt x="13340" y="9749"/>
                  <a:pt x="13335" y="9750"/>
                  <a:pt x="13329" y="9753"/>
                </a:cubicBezTo>
                <a:cubicBezTo>
                  <a:pt x="13318" y="9758"/>
                  <a:pt x="13309" y="9764"/>
                  <a:pt x="13298" y="9769"/>
                </a:cubicBezTo>
                <a:cubicBezTo>
                  <a:pt x="13262" y="9787"/>
                  <a:pt x="13285" y="9835"/>
                  <a:pt x="13318" y="9835"/>
                </a:cubicBezTo>
                <a:cubicBezTo>
                  <a:pt x="13323" y="9835"/>
                  <a:pt x="13328" y="9833"/>
                  <a:pt x="13334" y="9831"/>
                </a:cubicBezTo>
                <a:cubicBezTo>
                  <a:pt x="13345" y="9825"/>
                  <a:pt x="13354" y="9820"/>
                  <a:pt x="13364" y="9815"/>
                </a:cubicBezTo>
                <a:cubicBezTo>
                  <a:pt x="13399" y="9797"/>
                  <a:pt x="13378" y="9749"/>
                  <a:pt x="13346" y="9749"/>
                </a:cubicBezTo>
                <a:close/>
                <a:moveTo>
                  <a:pt x="23323" y="9753"/>
                </a:moveTo>
                <a:cubicBezTo>
                  <a:pt x="23315" y="9753"/>
                  <a:pt x="23307" y="9756"/>
                  <a:pt x="23299" y="9764"/>
                </a:cubicBezTo>
                <a:lnTo>
                  <a:pt x="23283" y="9779"/>
                </a:lnTo>
                <a:cubicBezTo>
                  <a:pt x="23258" y="9804"/>
                  <a:pt x="23283" y="9840"/>
                  <a:pt x="23310" y="9840"/>
                </a:cubicBezTo>
                <a:cubicBezTo>
                  <a:pt x="23318" y="9840"/>
                  <a:pt x="23326" y="9837"/>
                  <a:pt x="23333" y="9830"/>
                </a:cubicBezTo>
                <a:lnTo>
                  <a:pt x="23349" y="9814"/>
                </a:lnTo>
                <a:cubicBezTo>
                  <a:pt x="23374" y="9788"/>
                  <a:pt x="23351" y="9753"/>
                  <a:pt x="23323" y="9753"/>
                </a:cubicBezTo>
                <a:close/>
                <a:moveTo>
                  <a:pt x="3501" y="9689"/>
                </a:moveTo>
                <a:cubicBezTo>
                  <a:pt x="3461" y="9689"/>
                  <a:pt x="3424" y="9742"/>
                  <a:pt x="3460" y="9779"/>
                </a:cubicBezTo>
                <a:cubicBezTo>
                  <a:pt x="3486" y="9804"/>
                  <a:pt x="3509" y="9831"/>
                  <a:pt x="3534" y="9856"/>
                </a:cubicBezTo>
                <a:cubicBezTo>
                  <a:pt x="3545" y="9867"/>
                  <a:pt x="3557" y="9872"/>
                  <a:pt x="3570" y="9872"/>
                </a:cubicBezTo>
                <a:cubicBezTo>
                  <a:pt x="3610" y="9872"/>
                  <a:pt x="3647" y="9818"/>
                  <a:pt x="3609" y="9780"/>
                </a:cubicBezTo>
                <a:cubicBezTo>
                  <a:pt x="3585" y="9756"/>
                  <a:pt x="3561" y="9730"/>
                  <a:pt x="3536" y="9705"/>
                </a:cubicBezTo>
                <a:cubicBezTo>
                  <a:pt x="3525" y="9694"/>
                  <a:pt x="3513" y="9689"/>
                  <a:pt x="3501" y="9689"/>
                </a:cubicBezTo>
                <a:close/>
                <a:moveTo>
                  <a:pt x="15842" y="9809"/>
                </a:moveTo>
                <a:cubicBezTo>
                  <a:pt x="15796" y="9809"/>
                  <a:pt x="15796" y="9879"/>
                  <a:pt x="15842" y="9879"/>
                </a:cubicBezTo>
                <a:lnTo>
                  <a:pt x="15858" y="9879"/>
                </a:lnTo>
                <a:cubicBezTo>
                  <a:pt x="15903" y="9879"/>
                  <a:pt x="15903" y="9809"/>
                  <a:pt x="15858" y="9809"/>
                </a:cubicBezTo>
                <a:close/>
                <a:moveTo>
                  <a:pt x="7253" y="9779"/>
                </a:moveTo>
                <a:cubicBezTo>
                  <a:pt x="7232" y="9779"/>
                  <a:pt x="7210" y="9796"/>
                  <a:pt x="7217" y="9822"/>
                </a:cubicBezTo>
                <a:cubicBezTo>
                  <a:pt x="7222" y="9842"/>
                  <a:pt x="7228" y="9862"/>
                  <a:pt x="7233" y="9883"/>
                </a:cubicBezTo>
                <a:cubicBezTo>
                  <a:pt x="7237" y="9901"/>
                  <a:pt x="7251" y="9908"/>
                  <a:pt x="7264" y="9908"/>
                </a:cubicBezTo>
                <a:cubicBezTo>
                  <a:pt x="7285" y="9908"/>
                  <a:pt x="7307" y="9891"/>
                  <a:pt x="7301" y="9864"/>
                </a:cubicBezTo>
                <a:cubicBezTo>
                  <a:pt x="7296" y="9845"/>
                  <a:pt x="7290" y="9825"/>
                  <a:pt x="7285" y="9804"/>
                </a:cubicBezTo>
                <a:cubicBezTo>
                  <a:pt x="7281" y="9786"/>
                  <a:pt x="7267" y="9779"/>
                  <a:pt x="7253" y="9779"/>
                </a:cubicBezTo>
                <a:close/>
                <a:moveTo>
                  <a:pt x="327" y="9867"/>
                </a:moveTo>
                <a:cubicBezTo>
                  <a:pt x="310" y="9867"/>
                  <a:pt x="300" y="9891"/>
                  <a:pt x="318" y="9900"/>
                </a:cubicBezTo>
                <a:cubicBezTo>
                  <a:pt x="328" y="9905"/>
                  <a:pt x="338" y="9910"/>
                  <a:pt x="347" y="9916"/>
                </a:cubicBezTo>
                <a:cubicBezTo>
                  <a:pt x="350" y="9917"/>
                  <a:pt x="353" y="9918"/>
                  <a:pt x="356" y="9918"/>
                </a:cubicBezTo>
                <a:cubicBezTo>
                  <a:pt x="373" y="9918"/>
                  <a:pt x="383" y="9893"/>
                  <a:pt x="366" y="9885"/>
                </a:cubicBezTo>
                <a:cubicBezTo>
                  <a:pt x="355" y="9880"/>
                  <a:pt x="346" y="9875"/>
                  <a:pt x="336" y="9869"/>
                </a:cubicBezTo>
                <a:cubicBezTo>
                  <a:pt x="332" y="9868"/>
                  <a:pt x="330" y="9867"/>
                  <a:pt x="327" y="9867"/>
                </a:cubicBezTo>
                <a:close/>
                <a:moveTo>
                  <a:pt x="7935" y="9916"/>
                </a:moveTo>
                <a:cubicBezTo>
                  <a:pt x="7912" y="9916"/>
                  <a:pt x="7912" y="9951"/>
                  <a:pt x="7935" y="9951"/>
                </a:cubicBezTo>
                <a:lnTo>
                  <a:pt x="7950" y="9951"/>
                </a:lnTo>
                <a:cubicBezTo>
                  <a:pt x="7975" y="9951"/>
                  <a:pt x="7975" y="9916"/>
                  <a:pt x="7950" y="9916"/>
                </a:cubicBezTo>
                <a:close/>
                <a:moveTo>
                  <a:pt x="7487" y="9926"/>
                </a:moveTo>
                <a:cubicBezTo>
                  <a:pt x="7475" y="9926"/>
                  <a:pt x="7463" y="9945"/>
                  <a:pt x="7474" y="9957"/>
                </a:cubicBezTo>
                <a:cubicBezTo>
                  <a:pt x="7482" y="9968"/>
                  <a:pt x="7495" y="9973"/>
                  <a:pt x="7508" y="9973"/>
                </a:cubicBezTo>
                <a:cubicBezTo>
                  <a:pt x="7520" y="9973"/>
                  <a:pt x="7533" y="9968"/>
                  <a:pt x="7542" y="9958"/>
                </a:cubicBezTo>
                <a:cubicBezTo>
                  <a:pt x="7554" y="9946"/>
                  <a:pt x="7542" y="9929"/>
                  <a:pt x="7528" y="9929"/>
                </a:cubicBezTo>
                <a:cubicBezTo>
                  <a:pt x="7524" y="9929"/>
                  <a:pt x="7520" y="9931"/>
                  <a:pt x="7517" y="9934"/>
                </a:cubicBezTo>
                <a:cubicBezTo>
                  <a:pt x="7514" y="9937"/>
                  <a:pt x="7511" y="9939"/>
                  <a:pt x="7509" y="9939"/>
                </a:cubicBezTo>
                <a:cubicBezTo>
                  <a:pt x="7505" y="9939"/>
                  <a:pt x="7502" y="9936"/>
                  <a:pt x="7499" y="9932"/>
                </a:cubicBezTo>
                <a:cubicBezTo>
                  <a:pt x="7496" y="9928"/>
                  <a:pt x="7491" y="9926"/>
                  <a:pt x="7487" y="9926"/>
                </a:cubicBezTo>
                <a:close/>
                <a:moveTo>
                  <a:pt x="24472" y="9792"/>
                </a:moveTo>
                <a:cubicBezTo>
                  <a:pt x="24464" y="9792"/>
                  <a:pt x="24455" y="9795"/>
                  <a:pt x="24448" y="9803"/>
                </a:cubicBezTo>
                <a:cubicBezTo>
                  <a:pt x="24407" y="9846"/>
                  <a:pt x="24365" y="9890"/>
                  <a:pt x="24324" y="9935"/>
                </a:cubicBezTo>
                <a:cubicBezTo>
                  <a:pt x="24300" y="9960"/>
                  <a:pt x="24324" y="9996"/>
                  <a:pt x="24351" y="9996"/>
                </a:cubicBezTo>
                <a:cubicBezTo>
                  <a:pt x="24359" y="9996"/>
                  <a:pt x="24367" y="9993"/>
                  <a:pt x="24375" y="9985"/>
                </a:cubicBezTo>
                <a:cubicBezTo>
                  <a:pt x="24415" y="9942"/>
                  <a:pt x="24456" y="9898"/>
                  <a:pt x="24497" y="9853"/>
                </a:cubicBezTo>
                <a:cubicBezTo>
                  <a:pt x="24521" y="9828"/>
                  <a:pt x="24498" y="9792"/>
                  <a:pt x="24472" y="9792"/>
                </a:cubicBezTo>
                <a:close/>
                <a:moveTo>
                  <a:pt x="10402" y="9918"/>
                </a:moveTo>
                <a:cubicBezTo>
                  <a:pt x="10369" y="9918"/>
                  <a:pt x="10347" y="9966"/>
                  <a:pt x="10384" y="9984"/>
                </a:cubicBezTo>
                <a:cubicBezTo>
                  <a:pt x="10395" y="9989"/>
                  <a:pt x="10403" y="9994"/>
                  <a:pt x="10413" y="9999"/>
                </a:cubicBezTo>
                <a:cubicBezTo>
                  <a:pt x="10419" y="10002"/>
                  <a:pt x="10425" y="10004"/>
                  <a:pt x="10430" y="10004"/>
                </a:cubicBezTo>
                <a:cubicBezTo>
                  <a:pt x="10462" y="10004"/>
                  <a:pt x="10484" y="9956"/>
                  <a:pt x="10449" y="9938"/>
                </a:cubicBezTo>
                <a:cubicBezTo>
                  <a:pt x="10439" y="9932"/>
                  <a:pt x="10429" y="9927"/>
                  <a:pt x="10419" y="9922"/>
                </a:cubicBezTo>
                <a:cubicBezTo>
                  <a:pt x="10413" y="9919"/>
                  <a:pt x="10407" y="9918"/>
                  <a:pt x="10402" y="9918"/>
                </a:cubicBezTo>
                <a:close/>
                <a:moveTo>
                  <a:pt x="5676" y="9890"/>
                </a:moveTo>
                <a:cubicBezTo>
                  <a:pt x="5635" y="9890"/>
                  <a:pt x="5598" y="9943"/>
                  <a:pt x="5635" y="9982"/>
                </a:cubicBezTo>
                <a:cubicBezTo>
                  <a:pt x="5642" y="9987"/>
                  <a:pt x="5647" y="9992"/>
                  <a:pt x="5651" y="9997"/>
                </a:cubicBezTo>
                <a:cubicBezTo>
                  <a:pt x="5662" y="10008"/>
                  <a:pt x="5674" y="10013"/>
                  <a:pt x="5687" y="10013"/>
                </a:cubicBezTo>
                <a:cubicBezTo>
                  <a:pt x="5728" y="10013"/>
                  <a:pt x="5765" y="9960"/>
                  <a:pt x="5727" y="9922"/>
                </a:cubicBezTo>
                <a:lnTo>
                  <a:pt x="5712" y="9906"/>
                </a:lnTo>
                <a:cubicBezTo>
                  <a:pt x="5701" y="9895"/>
                  <a:pt x="5688" y="9890"/>
                  <a:pt x="5676" y="9890"/>
                </a:cubicBezTo>
                <a:close/>
                <a:moveTo>
                  <a:pt x="18516" y="9888"/>
                </a:moveTo>
                <a:cubicBezTo>
                  <a:pt x="18497" y="9888"/>
                  <a:pt x="18478" y="9898"/>
                  <a:pt x="18468" y="9916"/>
                </a:cubicBezTo>
                <a:cubicBezTo>
                  <a:pt x="18453" y="9942"/>
                  <a:pt x="18463" y="9973"/>
                  <a:pt x="18488" y="9989"/>
                </a:cubicBezTo>
                <a:cubicBezTo>
                  <a:pt x="18513" y="10005"/>
                  <a:pt x="18536" y="10020"/>
                  <a:pt x="18562" y="10036"/>
                </a:cubicBezTo>
                <a:cubicBezTo>
                  <a:pt x="18569" y="10041"/>
                  <a:pt x="18578" y="10043"/>
                  <a:pt x="18587" y="10043"/>
                </a:cubicBezTo>
                <a:cubicBezTo>
                  <a:pt x="18606" y="10043"/>
                  <a:pt x="18626" y="10033"/>
                  <a:pt x="18635" y="10016"/>
                </a:cubicBezTo>
                <a:cubicBezTo>
                  <a:pt x="18651" y="9990"/>
                  <a:pt x="18640" y="9958"/>
                  <a:pt x="18615" y="9943"/>
                </a:cubicBezTo>
                <a:cubicBezTo>
                  <a:pt x="18590" y="9927"/>
                  <a:pt x="18567" y="9911"/>
                  <a:pt x="18542" y="9896"/>
                </a:cubicBezTo>
                <a:cubicBezTo>
                  <a:pt x="18534" y="9891"/>
                  <a:pt x="18525" y="9888"/>
                  <a:pt x="18516" y="9888"/>
                </a:cubicBezTo>
                <a:close/>
                <a:moveTo>
                  <a:pt x="5306" y="9948"/>
                </a:moveTo>
                <a:cubicBezTo>
                  <a:pt x="5238" y="9948"/>
                  <a:pt x="5237" y="10056"/>
                  <a:pt x="5306" y="10056"/>
                </a:cubicBezTo>
                <a:lnTo>
                  <a:pt x="5322" y="10056"/>
                </a:lnTo>
                <a:cubicBezTo>
                  <a:pt x="5390" y="10056"/>
                  <a:pt x="5390" y="9948"/>
                  <a:pt x="5322" y="9948"/>
                </a:cubicBezTo>
                <a:close/>
                <a:moveTo>
                  <a:pt x="11195" y="9906"/>
                </a:moveTo>
                <a:cubicBezTo>
                  <a:pt x="11190" y="9906"/>
                  <a:pt x="11185" y="9907"/>
                  <a:pt x="11180" y="9908"/>
                </a:cubicBezTo>
                <a:cubicBezTo>
                  <a:pt x="11154" y="9916"/>
                  <a:pt x="11133" y="9946"/>
                  <a:pt x="11144" y="9973"/>
                </a:cubicBezTo>
                <a:cubicBezTo>
                  <a:pt x="11149" y="9989"/>
                  <a:pt x="11154" y="10004"/>
                  <a:pt x="11158" y="10018"/>
                </a:cubicBezTo>
                <a:cubicBezTo>
                  <a:pt x="11166" y="10041"/>
                  <a:pt x="11187" y="10057"/>
                  <a:pt x="11211" y="10057"/>
                </a:cubicBezTo>
                <a:cubicBezTo>
                  <a:pt x="11215" y="10057"/>
                  <a:pt x="11220" y="10056"/>
                  <a:pt x="11224" y="10055"/>
                </a:cubicBezTo>
                <a:cubicBezTo>
                  <a:pt x="11250" y="10046"/>
                  <a:pt x="11271" y="10016"/>
                  <a:pt x="11261" y="9989"/>
                </a:cubicBezTo>
                <a:cubicBezTo>
                  <a:pt x="11256" y="9974"/>
                  <a:pt x="11250" y="9958"/>
                  <a:pt x="11245" y="9945"/>
                </a:cubicBezTo>
                <a:cubicBezTo>
                  <a:pt x="11237" y="9922"/>
                  <a:pt x="11217" y="9906"/>
                  <a:pt x="11195" y="9906"/>
                </a:cubicBezTo>
                <a:close/>
                <a:moveTo>
                  <a:pt x="22334" y="9916"/>
                </a:moveTo>
                <a:cubicBezTo>
                  <a:pt x="22313" y="9916"/>
                  <a:pt x="22291" y="9933"/>
                  <a:pt x="22298" y="9960"/>
                </a:cubicBezTo>
                <a:cubicBezTo>
                  <a:pt x="22309" y="10001"/>
                  <a:pt x="22337" y="10037"/>
                  <a:pt x="22376" y="10056"/>
                </a:cubicBezTo>
                <a:cubicBezTo>
                  <a:pt x="22382" y="10059"/>
                  <a:pt x="22388" y="10061"/>
                  <a:pt x="22393" y="10061"/>
                </a:cubicBezTo>
                <a:cubicBezTo>
                  <a:pt x="22424" y="10061"/>
                  <a:pt x="22444" y="10013"/>
                  <a:pt x="22410" y="9995"/>
                </a:cubicBezTo>
                <a:cubicBezTo>
                  <a:pt x="22387" y="9984"/>
                  <a:pt x="22372" y="9967"/>
                  <a:pt x="22366" y="9942"/>
                </a:cubicBezTo>
                <a:cubicBezTo>
                  <a:pt x="22362" y="9924"/>
                  <a:pt x="22348" y="9916"/>
                  <a:pt x="22334" y="9916"/>
                </a:cubicBezTo>
                <a:close/>
                <a:moveTo>
                  <a:pt x="19372" y="9924"/>
                </a:moveTo>
                <a:cubicBezTo>
                  <a:pt x="19369" y="9924"/>
                  <a:pt x="19366" y="9924"/>
                  <a:pt x="19363" y="9925"/>
                </a:cubicBezTo>
                <a:cubicBezTo>
                  <a:pt x="19345" y="9930"/>
                  <a:pt x="19332" y="9951"/>
                  <a:pt x="19338" y="9968"/>
                </a:cubicBezTo>
                <a:cubicBezTo>
                  <a:pt x="19348" y="9993"/>
                  <a:pt x="19358" y="10018"/>
                  <a:pt x="19368" y="10042"/>
                </a:cubicBezTo>
                <a:cubicBezTo>
                  <a:pt x="19374" y="10058"/>
                  <a:pt x="19386" y="10069"/>
                  <a:pt x="19402" y="10069"/>
                </a:cubicBezTo>
                <a:cubicBezTo>
                  <a:pt x="19405" y="10069"/>
                  <a:pt x="19408" y="10068"/>
                  <a:pt x="19411" y="10067"/>
                </a:cubicBezTo>
                <a:cubicBezTo>
                  <a:pt x="19428" y="10063"/>
                  <a:pt x="19444" y="10041"/>
                  <a:pt x="19436" y="10024"/>
                </a:cubicBezTo>
                <a:cubicBezTo>
                  <a:pt x="19426" y="9999"/>
                  <a:pt x="19416" y="9974"/>
                  <a:pt x="19406" y="9950"/>
                </a:cubicBezTo>
                <a:cubicBezTo>
                  <a:pt x="19400" y="9934"/>
                  <a:pt x="19388" y="9924"/>
                  <a:pt x="19372" y="9924"/>
                </a:cubicBezTo>
                <a:close/>
                <a:moveTo>
                  <a:pt x="13839" y="9975"/>
                </a:moveTo>
                <a:cubicBezTo>
                  <a:pt x="13828" y="9975"/>
                  <a:pt x="13817" y="9980"/>
                  <a:pt x="13811" y="9993"/>
                </a:cubicBezTo>
                <a:cubicBezTo>
                  <a:pt x="13805" y="10004"/>
                  <a:pt x="13800" y="10013"/>
                  <a:pt x="13795" y="10023"/>
                </a:cubicBezTo>
                <a:cubicBezTo>
                  <a:pt x="13781" y="10050"/>
                  <a:pt x="13805" y="10076"/>
                  <a:pt x="13829" y="10076"/>
                </a:cubicBezTo>
                <a:cubicBezTo>
                  <a:pt x="13839" y="10076"/>
                  <a:pt x="13850" y="10071"/>
                  <a:pt x="13857" y="10058"/>
                </a:cubicBezTo>
                <a:cubicBezTo>
                  <a:pt x="13862" y="10048"/>
                  <a:pt x="13867" y="10039"/>
                  <a:pt x="13873" y="10029"/>
                </a:cubicBezTo>
                <a:cubicBezTo>
                  <a:pt x="13887" y="10001"/>
                  <a:pt x="13862" y="9975"/>
                  <a:pt x="13839" y="9975"/>
                </a:cubicBezTo>
                <a:close/>
                <a:moveTo>
                  <a:pt x="17991" y="10026"/>
                </a:moveTo>
                <a:cubicBezTo>
                  <a:pt x="17977" y="10026"/>
                  <a:pt x="17965" y="10044"/>
                  <a:pt x="17977" y="10056"/>
                </a:cubicBezTo>
                <a:lnTo>
                  <a:pt x="17993" y="10072"/>
                </a:lnTo>
                <a:cubicBezTo>
                  <a:pt x="17996" y="10076"/>
                  <a:pt x="18001" y="10077"/>
                  <a:pt x="18005" y="10077"/>
                </a:cubicBezTo>
                <a:cubicBezTo>
                  <a:pt x="18018" y="10077"/>
                  <a:pt x="18030" y="10059"/>
                  <a:pt x="18018" y="10046"/>
                </a:cubicBezTo>
                <a:lnTo>
                  <a:pt x="18002" y="10031"/>
                </a:lnTo>
                <a:cubicBezTo>
                  <a:pt x="17999" y="10027"/>
                  <a:pt x="17995" y="10026"/>
                  <a:pt x="17991" y="10026"/>
                </a:cubicBezTo>
                <a:close/>
                <a:moveTo>
                  <a:pt x="3059" y="10008"/>
                </a:moveTo>
                <a:cubicBezTo>
                  <a:pt x="3014" y="10008"/>
                  <a:pt x="3014" y="10078"/>
                  <a:pt x="3059" y="10078"/>
                </a:cubicBezTo>
                <a:lnTo>
                  <a:pt x="3075" y="10078"/>
                </a:lnTo>
                <a:cubicBezTo>
                  <a:pt x="3121" y="10078"/>
                  <a:pt x="3121" y="10008"/>
                  <a:pt x="3075" y="10008"/>
                </a:cubicBezTo>
                <a:close/>
                <a:moveTo>
                  <a:pt x="16338" y="10019"/>
                </a:moveTo>
                <a:cubicBezTo>
                  <a:pt x="16292" y="10019"/>
                  <a:pt x="16292" y="10089"/>
                  <a:pt x="16338" y="10089"/>
                </a:cubicBezTo>
                <a:lnTo>
                  <a:pt x="16368" y="10089"/>
                </a:lnTo>
                <a:cubicBezTo>
                  <a:pt x="16414" y="10089"/>
                  <a:pt x="16414" y="10019"/>
                  <a:pt x="16368" y="10019"/>
                </a:cubicBezTo>
                <a:close/>
                <a:moveTo>
                  <a:pt x="6832" y="10033"/>
                </a:moveTo>
                <a:cubicBezTo>
                  <a:pt x="6814" y="10033"/>
                  <a:pt x="6796" y="10044"/>
                  <a:pt x="6796" y="10067"/>
                </a:cubicBezTo>
                <a:lnTo>
                  <a:pt x="6796" y="10083"/>
                </a:lnTo>
                <a:cubicBezTo>
                  <a:pt x="6796" y="10106"/>
                  <a:pt x="6814" y="10118"/>
                  <a:pt x="6831" y="10118"/>
                </a:cubicBezTo>
                <a:cubicBezTo>
                  <a:pt x="6849" y="10118"/>
                  <a:pt x="6866" y="10106"/>
                  <a:pt x="6866" y="10083"/>
                </a:cubicBezTo>
                <a:lnTo>
                  <a:pt x="6866" y="10067"/>
                </a:lnTo>
                <a:cubicBezTo>
                  <a:pt x="6867" y="10044"/>
                  <a:pt x="6849" y="10033"/>
                  <a:pt x="6832" y="10033"/>
                </a:cubicBezTo>
                <a:close/>
                <a:moveTo>
                  <a:pt x="9604" y="10086"/>
                </a:moveTo>
                <a:cubicBezTo>
                  <a:pt x="9579" y="10086"/>
                  <a:pt x="9579" y="10121"/>
                  <a:pt x="9604" y="10121"/>
                </a:cubicBezTo>
                <a:cubicBezTo>
                  <a:pt x="9626" y="10121"/>
                  <a:pt x="9626" y="10086"/>
                  <a:pt x="9604" y="10086"/>
                </a:cubicBezTo>
                <a:close/>
                <a:moveTo>
                  <a:pt x="23471" y="10024"/>
                </a:moveTo>
                <a:cubicBezTo>
                  <a:pt x="23448" y="10024"/>
                  <a:pt x="23423" y="10049"/>
                  <a:pt x="23437" y="10078"/>
                </a:cubicBezTo>
                <a:cubicBezTo>
                  <a:pt x="23442" y="10088"/>
                  <a:pt x="23448" y="10098"/>
                  <a:pt x="23453" y="10108"/>
                </a:cubicBezTo>
                <a:cubicBezTo>
                  <a:pt x="23459" y="10121"/>
                  <a:pt x="23470" y="10126"/>
                  <a:pt x="23480" y="10126"/>
                </a:cubicBezTo>
                <a:cubicBezTo>
                  <a:pt x="23503" y="10126"/>
                  <a:pt x="23527" y="10101"/>
                  <a:pt x="23514" y="10073"/>
                </a:cubicBezTo>
                <a:cubicBezTo>
                  <a:pt x="23508" y="10062"/>
                  <a:pt x="23503" y="10053"/>
                  <a:pt x="23498" y="10042"/>
                </a:cubicBezTo>
                <a:cubicBezTo>
                  <a:pt x="23492" y="10029"/>
                  <a:pt x="23482" y="10024"/>
                  <a:pt x="23471" y="10024"/>
                </a:cubicBezTo>
                <a:close/>
                <a:moveTo>
                  <a:pt x="24439" y="10017"/>
                </a:moveTo>
                <a:cubicBezTo>
                  <a:pt x="24425" y="10017"/>
                  <a:pt x="24411" y="10024"/>
                  <a:pt x="24406" y="10041"/>
                </a:cubicBezTo>
                <a:cubicBezTo>
                  <a:pt x="24401" y="10057"/>
                  <a:pt x="24396" y="10072"/>
                  <a:pt x="24390" y="10086"/>
                </a:cubicBezTo>
                <a:cubicBezTo>
                  <a:pt x="24382" y="10112"/>
                  <a:pt x="24403" y="10130"/>
                  <a:pt x="24425" y="10130"/>
                </a:cubicBezTo>
                <a:cubicBezTo>
                  <a:pt x="24439" y="10130"/>
                  <a:pt x="24453" y="10122"/>
                  <a:pt x="24459" y="10105"/>
                </a:cubicBezTo>
                <a:cubicBezTo>
                  <a:pt x="24464" y="10089"/>
                  <a:pt x="24469" y="10075"/>
                  <a:pt x="24474" y="10061"/>
                </a:cubicBezTo>
                <a:cubicBezTo>
                  <a:pt x="24483" y="10035"/>
                  <a:pt x="24460" y="10017"/>
                  <a:pt x="24439" y="10017"/>
                </a:cubicBezTo>
                <a:close/>
                <a:moveTo>
                  <a:pt x="7899" y="10050"/>
                </a:moveTo>
                <a:cubicBezTo>
                  <a:pt x="7873" y="10050"/>
                  <a:pt x="7848" y="10085"/>
                  <a:pt x="7872" y="10110"/>
                </a:cubicBezTo>
                <a:lnTo>
                  <a:pt x="7888" y="10126"/>
                </a:lnTo>
                <a:cubicBezTo>
                  <a:pt x="7895" y="10134"/>
                  <a:pt x="7904" y="10137"/>
                  <a:pt x="7912" y="10137"/>
                </a:cubicBezTo>
                <a:cubicBezTo>
                  <a:pt x="7939" y="10137"/>
                  <a:pt x="7963" y="10101"/>
                  <a:pt x="7938" y="10077"/>
                </a:cubicBezTo>
                <a:lnTo>
                  <a:pt x="7922" y="10061"/>
                </a:lnTo>
                <a:cubicBezTo>
                  <a:pt x="7915" y="10054"/>
                  <a:pt x="7907" y="10050"/>
                  <a:pt x="7899" y="10050"/>
                </a:cubicBezTo>
                <a:close/>
                <a:moveTo>
                  <a:pt x="86" y="10060"/>
                </a:moveTo>
                <a:cubicBezTo>
                  <a:pt x="58" y="10060"/>
                  <a:pt x="33" y="10095"/>
                  <a:pt x="60" y="10120"/>
                </a:cubicBezTo>
                <a:cubicBezTo>
                  <a:pt x="70" y="10130"/>
                  <a:pt x="81" y="10140"/>
                  <a:pt x="91" y="10149"/>
                </a:cubicBezTo>
                <a:cubicBezTo>
                  <a:pt x="98" y="10156"/>
                  <a:pt x="106" y="10159"/>
                  <a:pt x="114" y="10159"/>
                </a:cubicBezTo>
                <a:cubicBezTo>
                  <a:pt x="142" y="10159"/>
                  <a:pt x="168" y="10123"/>
                  <a:pt x="141" y="10099"/>
                </a:cubicBezTo>
                <a:cubicBezTo>
                  <a:pt x="130" y="10088"/>
                  <a:pt x="120" y="10079"/>
                  <a:pt x="109" y="10071"/>
                </a:cubicBezTo>
                <a:cubicBezTo>
                  <a:pt x="102" y="10063"/>
                  <a:pt x="94" y="10060"/>
                  <a:pt x="86" y="10060"/>
                </a:cubicBezTo>
                <a:close/>
                <a:moveTo>
                  <a:pt x="21550" y="10095"/>
                </a:moveTo>
                <a:cubicBezTo>
                  <a:pt x="21533" y="10095"/>
                  <a:pt x="21515" y="10106"/>
                  <a:pt x="21515" y="10129"/>
                </a:cubicBezTo>
                <a:lnTo>
                  <a:pt x="21515" y="10145"/>
                </a:lnTo>
                <a:cubicBezTo>
                  <a:pt x="21515" y="10168"/>
                  <a:pt x="21532" y="10180"/>
                  <a:pt x="21550" y="10180"/>
                </a:cubicBezTo>
                <a:cubicBezTo>
                  <a:pt x="21567" y="10180"/>
                  <a:pt x="21585" y="10168"/>
                  <a:pt x="21585" y="10145"/>
                </a:cubicBezTo>
                <a:lnTo>
                  <a:pt x="21585" y="10129"/>
                </a:lnTo>
                <a:cubicBezTo>
                  <a:pt x="21585" y="10106"/>
                  <a:pt x="21568" y="10095"/>
                  <a:pt x="21550" y="10095"/>
                </a:cubicBezTo>
                <a:close/>
                <a:moveTo>
                  <a:pt x="16863" y="10082"/>
                </a:moveTo>
                <a:cubicBezTo>
                  <a:pt x="16845" y="10082"/>
                  <a:pt x="16828" y="10093"/>
                  <a:pt x="16828" y="10116"/>
                </a:cubicBezTo>
                <a:lnTo>
                  <a:pt x="16828" y="10146"/>
                </a:lnTo>
                <a:cubicBezTo>
                  <a:pt x="16828" y="10169"/>
                  <a:pt x="16845" y="10181"/>
                  <a:pt x="16863" y="10181"/>
                </a:cubicBezTo>
                <a:cubicBezTo>
                  <a:pt x="16880" y="10181"/>
                  <a:pt x="16898" y="10169"/>
                  <a:pt x="16898" y="10146"/>
                </a:cubicBezTo>
                <a:lnTo>
                  <a:pt x="16898" y="10116"/>
                </a:lnTo>
                <a:cubicBezTo>
                  <a:pt x="16898" y="10093"/>
                  <a:pt x="16880" y="10082"/>
                  <a:pt x="16863" y="10082"/>
                </a:cubicBezTo>
                <a:close/>
                <a:moveTo>
                  <a:pt x="24845" y="10109"/>
                </a:moveTo>
                <a:cubicBezTo>
                  <a:pt x="24840" y="10109"/>
                  <a:pt x="24834" y="10111"/>
                  <a:pt x="24828" y="10114"/>
                </a:cubicBezTo>
                <a:cubicBezTo>
                  <a:pt x="24820" y="10119"/>
                  <a:pt x="24809" y="10124"/>
                  <a:pt x="24799" y="10129"/>
                </a:cubicBezTo>
                <a:cubicBezTo>
                  <a:pt x="24764" y="10147"/>
                  <a:pt x="24785" y="10195"/>
                  <a:pt x="24817" y="10195"/>
                </a:cubicBezTo>
                <a:cubicBezTo>
                  <a:pt x="24822" y="10195"/>
                  <a:pt x="24828" y="10194"/>
                  <a:pt x="24834" y="10191"/>
                </a:cubicBezTo>
                <a:cubicBezTo>
                  <a:pt x="24844" y="10186"/>
                  <a:pt x="24853" y="10181"/>
                  <a:pt x="24864" y="10175"/>
                </a:cubicBezTo>
                <a:cubicBezTo>
                  <a:pt x="24899" y="10156"/>
                  <a:pt x="24878" y="10109"/>
                  <a:pt x="24845" y="10109"/>
                </a:cubicBezTo>
                <a:close/>
                <a:moveTo>
                  <a:pt x="14998" y="10073"/>
                </a:moveTo>
                <a:cubicBezTo>
                  <a:pt x="14986" y="10073"/>
                  <a:pt x="14974" y="10077"/>
                  <a:pt x="14963" y="10088"/>
                </a:cubicBezTo>
                <a:lnTo>
                  <a:pt x="14947" y="10104"/>
                </a:lnTo>
                <a:cubicBezTo>
                  <a:pt x="14910" y="10141"/>
                  <a:pt x="14946" y="10196"/>
                  <a:pt x="14987" y="10196"/>
                </a:cubicBezTo>
                <a:cubicBezTo>
                  <a:pt x="14999" y="10196"/>
                  <a:pt x="15011" y="10191"/>
                  <a:pt x="15022" y="10181"/>
                </a:cubicBezTo>
                <a:lnTo>
                  <a:pt x="15037" y="10165"/>
                </a:lnTo>
                <a:cubicBezTo>
                  <a:pt x="15075" y="10127"/>
                  <a:pt x="15039" y="10073"/>
                  <a:pt x="14998" y="10073"/>
                </a:cubicBezTo>
                <a:close/>
                <a:moveTo>
                  <a:pt x="14519" y="10102"/>
                </a:moveTo>
                <a:cubicBezTo>
                  <a:pt x="14451" y="10102"/>
                  <a:pt x="14450" y="10209"/>
                  <a:pt x="14519" y="10209"/>
                </a:cubicBezTo>
                <a:cubicBezTo>
                  <a:pt x="14588" y="10209"/>
                  <a:pt x="14588" y="10102"/>
                  <a:pt x="14519" y="10102"/>
                </a:cubicBezTo>
                <a:close/>
                <a:moveTo>
                  <a:pt x="6148" y="10104"/>
                </a:moveTo>
                <a:cubicBezTo>
                  <a:pt x="6130" y="10104"/>
                  <a:pt x="6112" y="10116"/>
                  <a:pt x="6112" y="10139"/>
                </a:cubicBezTo>
                <a:lnTo>
                  <a:pt x="6112" y="10183"/>
                </a:lnTo>
                <a:cubicBezTo>
                  <a:pt x="6112" y="10206"/>
                  <a:pt x="6130" y="10217"/>
                  <a:pt x="6148" y="10217"/>
                </a:cubicBezTo>
                <a:cubicBezTo>
                  <a:pt x="6165" y="10217"/>
                  <a:pt x="6183" y="10206"/>
                  <a:pt x="6183" y="10183"/>
                </a:cubicBezTo>
                <a:lnTo>
                  <a:pt x="6183" y="10139"/>
                </a:lnTo>
                <a:cubicBezTo>
                  <a:pt x="6184" y="10116"/>
                  <a:pt x="6166" y="10104"/>
                  <a:pt x="6148" y="10104"/>
                </a:cubicBezTo>
                <a:close/>
                <a:moveTo>
                  <a:pt x="866" y="10120"/>
                </a:moveTo>
                <a:cubicBezTo>
                  <a:pt x="860" y="10120"/>
                  <a:pt x="855" y="10122"/>
                  <a:pt x="849" y="10125"/>
                </a:cubicBezTo>
                <a:cubicBezTo>
                  <a:pt x="833" y="10134"/>
                  <a:pt x="825" y="10158"/>
                  <a:pt x="836" y="10173"/>
                </a:cubicBezTo>
                <a:cubicBezTo>
                  <a:pt x="852" y="10193"/>
                  <a:pt x="867" y="10214"/>
                  <a:pt x="880" y="10234"/>
                </a:cubicBezTo>
                <a:cubicBezTo>
                  <a:pt x="889" y="10245"/>
                  <a:pt x="900" y="10251"/>
                  <a:pt x="912" y="10251"/>
                </a:cubicBezTo>
                <a:cubicBezTo>
                  <a:pt x="917" y="10251"/>
                  <a:pt x="923" y="10250"/>
                  <a:pt x="929" y="10247"/>
                </a:cubicBezTo>
                <a:cubicBezTo>
                  <a:pt x="945" y="10238"/>
                  <a:pt x="954" y="10214"/>
                  <a:pt x="942" y="10198"/>
                </a:cubicBezTo>
                <a:cubicBezTo>
                  <a:pt x="926" y="10178"/>
                  <a:pt x="912" y="10160"/>
                  <a:pt x="898" y="10139"/>
                </a:cubicBezTo>
                <a:cubicBezTo>
                  <a:pt x="889" y="10128"/>
                  <a:pt x="878" y="10120"/>
                  <a:pt x="866" y="10120"/>
                </a:cubicBezTo>
                <a:close/>
                <a:moveTo>
                  <a:pt x="17254" y="10205"/>
                </a:moveTo>
                <a:cubicBezTo>
                  <a:pt x="17245" y="10205"/>
                  <a:pt x="17236" y="10211"/>
                  <a:pt x="17236" y="10222"/>
                </a:cubicBezTo>
                <a:lnTo>
                  <a:pt x="17236" y="10238"/>
                </a:lnTo>
                <a:cubicBezTo>
                  <a:pt x="17236" y="10250"/>
                  <a:pt x="17245" y="10255"/>
                  <a:pt x="17254" y="10255"/>
                </a:cubicBezTo>
                <a:cubicBezTo>
                  <a:pt x="17263" y="10255"/>
                  <a:pt x="17272" y="10250"/>
                  <a:pt x="17272" y="10238"/>
                </a:cubicBezTo>
                <a:lnTo>
                  <a:pt x="17272" y="10222"/>
                </a:lnTo>
                <a:cubicBezTo>
                  <a:pt x="17272" y="10211"/>
                  <a:pt x="17263" y="10205"/>
                  <a:pt x="17254" y="10205"/>
                </a:cubicBezTo>
                <a:close/>
                <a:moveTo>
                  <a:pt x="10757" y="10119"/>
                </a:moveTo>
                <a:cubicBezTo>
                  <a:pt x="10747" y="10119"/>
                  <a:pt x="10738" y="10122"/>
                  <a:pt x="10732" y="10129"/>
                </a:cubicBezTo>
                <a:cubicBezTo>
                  <a:pt x="10717" y="10144"/>
                  <a:pt x="10718" y="10165"/>
                  <a:pt x="10732" y="10178"/>
                </a:cubicBezTo>
                <a:cubicBezTo>
                  <a:pt x="10753" y="10204"/>
                  <a:pt x="10773" y="10229"/>
                  <a:pt x="10794" y="10254"/>
                </a:cubicBezTo>
                <a:cubicBezTo>
                  <a:pt x="10799" y="10261"/>
                  <a:pt x="10808" y="10264"/>
                  <a:pt x="10817" y="10264"/>
                </a:cubicBezTo>
                <a:cubicBezTo>
                  <a:pt x="10827" y="10264"/>
                  <a:pt x="10836" y="10260"/>
                  <a:pt x="10843" y="10254"/>
                </a:cubicBezTo>
                <a:cubicBezTo>
                  <a:pt x="10858" y="10239"/>
                  <a:pt x="10857" y="10218"/>
                  <a:pt x="10843" y="10204"/>
                </a:cubicBezTo>
                <a:cubicBezTo>
                  <a:pt x="10822" y="10178"/>
                  <a:pt x="10803" y="10153"/>
                  <a:pt x="10782" y="10129"/>
                </a:cubicBezTo>
                <a:cubicBezTo>
                  <a:pt x="10776" y="10122"/>
                  <a:pt x="10767" y="10119"/>
                  <a:pt x="10757" y="10119"/>
                </a:cubicBezTo>
                <a:close/>
                <a:moveTo>
                  <a:pt x="2212" y="10121"/>
                </a:moveTo>
                <a:cubicBezTo>
                  <a:pt x="2196" y="10121"/>
                  <a:pt x="2180" y="10129"/>
                  <a:pt x="2169" y="10146"/>
                </a:cubicBezTo>
                <a:cubicBezTo>
                  <a:pt x="2160" y="10162"/>
                  <a:pt x="2151" y="10177"/>
                  <a:pt x="2142" y="10192"/>
                </a:cubicBezTo>
                <a:cubicBezTo>
                  <a:pt x="2117" y="10233"/>
                  <a:pt x="2154" y="10272"/>
                  <a:pt x="2191" y="10272"/>
                </a:cubicBezTo>
                <a:cubicBezTo>
                  <a:pt x="2207" y="10272"/>
                  <a:pt x="2223" y="10265"/>
                  <a:pt x="2234" y="10247"/>
                </a:cubicBezTo>
                <a:cubicBezTo>
                  <a:pt x="2242" y="10231"/>
                  <a:pt x="2252" y="10215"/>
                  <a:pt x="2261" y="10202"/>
                </a:cubicBezTo>
                <a:cubicBezTo>
                  <a:pt x="2286" y="10160"/>
                  <a:pt x="2249" y="10121"/>
                  <a:pt x="2212" y="10121"/>
                </a:cubicBezTo>
                <a:close/>
                <a:moveTo>
                  <a:pt x="23056" y="10190"/>
                </a:moveTo>
                <a:cubicBezTo>
                  <a:pt x="23052" y="10190"/>
                  <a:pt x="23048" y="10191"/>
                  <a:pt x="23044" y="10192"/>
                </a:cubicBezTo>
                <a:cubicBezTo>
                  <a:pt x="23029" y="10197"/>
                  <a:pt x="23014" y="10203"/>
                  <a:pt x="22999" y="10208"/>
                </a:cubicBezTo>
                <a:cubicBezTo>
                  <a:pt x="22960" y="10221"/>
                  <a:pt x="22971" y="10278"/>
                  <a:pt x="23006" y="10278"/>
                </a:cubicBezTo>
                <a:cubicBezTo>
                  <a:pt x="23010" y="10278"/>
                  <a:pt x="23014" y="10277"/>
                  <a:pt x="23018" y="10276"/>
                </a:cubicBezTo>
                <a:cubicBezTo>
                  <a:pt x="23034" y="10271"/>
                  <a:pt x="23047" y="10265"/>
                  <a:pt x="23062" y="10260"/>
                </a:cubicBezTo>
                <a:cubicBezTo>
                  <a:pt x="23103" y="10248"/>
                  <a:pt x="23091" y="10190"/>
                  <a:pt x="23056" y="10190"/>
                </a:cubicBezTo>
                <a:close/>
                <a:moveTo>
                  <a:pt x="8866" y="10249"/>
                </a:moveTo>
                <a:cubicBezTo>
                  <a:pt x="8842" y="10249"/>
                  <a:pt x="8842" y="10283"/>
                  <a:pt x="8866" y="10283"/>
                </a:cubicBezTo>
                <a:lnTo>
                  <a:pt x="8882" y="10283"/>
                </a:lnTo>
                <a:cubicBezTo>
                  <a:pt x="8904" y="10283"/>
                  <a:pt x="8904" y="10249"/>
                  <a:pt x="8882" y="10249"/>
                </a:cubicBezTo>
                <a:close/>
                <a:moveTo>
                  <a:pt x="3796" y="10193"/>
                </a:moveTo>
                <a:cubicBezTo>
                  <a:pt x="3787" y="10193"/>
                  <a:pt x="3779" y="10199"/>
                  <a:pt x="3779" y="10210"/>
                </a:cubicBezTo>
                <a:lnTo>
                  <a:pt x="3779" y="10285"/>
                </a:lnTo>
                <a:cubicBezTo>
                  <a:pt x="3779" y="10297"/>
                  <a:pt x="3788" y="10303"/>
                  <a:pt x="3796" y="10303"/>
                </a:cubicBezTo>
                <a:cubicBezTo>
                  <a:pt x="3805" y="10303"/>
                  <a:pt x="3814" y="10297"/>
                  <a:pt x="3814" y="10285"/>
                </a:cubicBezTo>
                <a:lnTo>
                  <a:pt x="3814" y="10210"/>
                </a:lnTo>
                <a:cubicBezTo>
                  <a:pt x="3814" y="10199"/>
                  <a:pt x="3805" y="10193"/>
                  <a:pt x="3796" y="10193"/>
                </a:cubicBezTo>
                <a:close/>
                <a:moveTo>
                  <a:pt x="12307" y="10211"/>
                </a:moveTo>
                <a:cubicBezTo>
                  <a:pt x="12289" y="10211"/>
                  <a:pt x="12272" y="10222"/>
                  <a:pt x="12272" y="10246"/>
                </a:cubicBezTo>
                <a:lnTo>
                  <a:pt x="12272" y="10276"/>
                </a:lnTo>
                <a:cubicBezTo>
                  <a:pt x="12272" y="10299"/>
                  <a:pt x="12289" y="10310"/>
                  <a:pt x="12307" y="10310"/>
                </a:cubicBezTo>
                <a:cubicBezTo>
                  <a:pt x="12324" y="10310"/>
                  <a:pt x="12342" y="10299"/>
                  <a:pt x="12342" y="10276"/>
                </a:cubicBezTo>
                <a:lnTo>
                  <a:pt x="12342" y="10246"/>
                </a:lnTo>
                <a:cubicBezTo>
                  <a:pt x="12342" y="10222"/>
                  <a:pt x="12324" y="10211"/>
                  <a:pt x="12307" y="10211"/>
                </a:cubicBezTo>
                <a:close/>
                <a:moveTo>
                  <a:pt x="23774" y="10237"/>
                </a:moveTo>
                <a:cubicBezTo>
                  <a:pt x="23769" y="10237"/>
                  <a:pt x="23764" y="10237"/>
                  <a:pt x="23759" y="10238"/>
                </a:cubicBezTo>
                <a:cubicBezTo>
                  <a:pt x="23718" y="10247"/>
                  <a:pt x="23730" y="10306"/>
                  <a:pt x="23768" y="10307"/>
                </a:cubicBezTo>
                <a:cubicBezTo>
                  <a:pt x="23773" y="10317"/>
                  <a:pt x="23785" y="10322"/>
                  <a:pt x="23798" y="10322"/>
                </a:cubicBezTo>
                <a:cubicBezTo>
                  <a:pt x="23804" y="10322"/>
                  <a:pt x="23810" y="10320"/>
                  <a:pt x="23815" y="10318"/>
                </a:cubicBezTo>
                <a:cubicBezTo>
                  <a:pt x="23833" y="10307"/>
                  <a:pt x="23836" y="10286"/>
                  <a:pt x="23828" y="10270"/>
                </a:cubicBezTo>
                <a:cubicBezTo>
                  <a:pt x="23818" y="10247"/>
                  <a:pt x="23797" y="10237"/>
                  <a:pt x="23774" y="10237"/>
                </a:cubicBezTo>
                <a:close/>
                <a:moveTo>
                  <a:pt x="24093" y="10235"/>
                </a:moveTo>
                <a:cubicBezTo>
                  <a:pt x="24083" y="10235"/>
                  <a:pt x="24073" y="10240"/>
                  <a:pt x="24067" y="10252"/>
                </a:cubicBezTo>
                <a:cubicBezTo>
                  <a:pt x="24061" y="10262"/>
                  <a:pt x="24056" y="10272"/>
                  <a:pt x="24051" y="10282"/>
                </a:cubicBezTo>
                <a:cubicBezTo>
                  <a:pt x="24037" y="10310"/>
                  <a:pt x="24061" y="10336"/>
                  <a:pt x="24085" y="10336"/>
                </a:cubicBezTo>
                <a:cubicBezTo>
                  <a:pt x="24096" y="10336"/>
                  <a:pt x="24106" y="10331"/>
                  <a:pt x="24113" y="10318"/>
                </a:cubicBezTo>
                <a:cubicBezTo>
                  <a:pt x="24118" y="10307"/>
                  <a:pt x="24123" y="10298"/>
                  <a:pt x="24129" y="10287"/>
                </a:cubicBezTo>
                <a:cubicBezTo>
                  <a:pt x="24142" y="10260"/>
                  <a:pt x="24116" y="10235"/>
                  <a:pt x="24093" y="10235"/>
                </a:cubicBezTo>
                <a:close/>
                <a:moveTo>
                  <a:pt x="6598" y="10271"/>
                </a:moveTo>
                <a:cubicBezTo>
                  <a:pt x="6552" y="10271"/>
                  <a:pt x="6552" y="10341"/>
                  <a:pt x="6598" y="10341"/>
                </a:cubicBezTo>
                <a:lnTo>
                  <a:pt x="6614" y="10341"/>
                </a:lnTo>
                <a:cubicBezTo>
                  <a:pt x="6658" y="10341"/>
                  <a:pt x="6660" y="10271"/>
                  <a:pt x="6614" y="10271"/>
                </a:cubicBezTo>
                <a:close/>
                <a:moveTo>
                  <a:pt x="20170" y="10225"/>
                </a:moveTo>
                <a:cubicBezTo>
                  <a:pt x="20158" y="10225"/>
                  <a:pt x="20145" y="10233"/>
                  <a:pt x="20138" y="10243"/>
                </a:cubicBezTo>
                <a:cubicBezTo>
                  <a:pt x="20128" y="10261"/>
                  <a:pt x="20135" y="10280"/>
                  <a:pt x="20151" y="10292"/>
                </a:cubicBezTo>
                <a:cubicBezTo>
                  <a:pt x="20171" y="10307"/>
                  <a:pt x="20191" y="10322"/>
                  <a:pt x="20212" y="10336"/>
                </a:cubicBezTo>
                <a:cubicBezTo>
                  <a:pt x="20217" y="10340"/>
                  <a:pt x="20222" y="10341"/>
                  <a:pt x="20228" y="10341"/>
                </a:cubicBezTo>
                <a:cubicBezTo>
                  <a:pt x="20241" y="10341"/>
                  <a:pt x="20253" y="10334"/>
                  <a:pt x="20260" y="10323"/>
                </a:cubicBezTo>
                <a:cubicBezTo>
                  <a:pt x="20269" y="10304"/>
                  <a:pt x="20263" y="10286"/>
                  <a:pt x="20247" y="10275"/>
                </a:cubicBezTo>
                <a:cubicBezTo>
                  <a:pt x="20227" y="10259"/>
                  <a:pt x="20207" y="10244"/>
                  <a:pt x="20186" y="10230"/>
                </a:cubicBezTo>
                <a:cubicBezTo>
                  <a:pt x="20182" y="10226"/>
                  <a:pt x="20176" y="10225"/>
                  <a:pt x="20170" y="10225"/>
                </a:cubicBezTo>
                <a:close/>
                <a:moveTo>
                  <a:pt x="8189" y="10277"/>
                </a:moveTo>
                <a:cubicBezTo>
                  <a:pt x="8178" y="10277"/>
                  <a:pt x="8166" y="10290"/>
                  <a:pt x="8174" y="10304"/>
                </a:cubicBezTo>
                <a:cubicBezTo>
                  <a:pt x="8179" y="10315"/>
                  <a:pt x="8184" y="10324"/>
                  <a:pt x="8189" y="10335"/>
                </a:cubicBezTo>
                <a:cubicBezTo>
                  <a:pt x="8193" y="10341"/>
                  <a:pt x="8198" y="10344"/>
                  <a:pt x="8203" y="10344"/>
                </a:cubicBezTo>
                <a:cubicBezTo>
                  <a:pt x="8214" y="10344"/>
                  <a:pt x="8226" y="10331"/>
                  <a:pt x="8219" y="10317"/>
                </a:cubicBezTo>
                <a:cubicBezTo>
                  <a:pt x="8213" y="10306"/>
                  <a:pt x="8208" y="10297"/>
                  <a:pt x="8203" y="10286"/>
                </a:cubicBezTo>
                <a:cubicBezTo>
                  <a:pt x="8200" y="10280"/>
                  <a:pt x="8194" y="10277"/>
                  <a:pt x="8189" y="10277"/>
                </a:cubicBezTo>
                <a:close/>
                <a:moveTo>
                  <a:pt x="5547" y="10234"/>
                </a:moveTo>
                <a:cubicBezTo>
                  <a:pt x="5506" y="10234"/>
                  <a:pt x="5469" y="10287"/>
                  <a:pt x="5507" y="10324"/>
                </a:cubicBezTo>
                <a:lnTo>
                  <a:pt x="5523" y="10340"/>
                </a:lnTo>
                <a:cubicBezTo>
                  <a:pt x="5534" y="10351"/>
                  <a:pt x="5547" y="10355"/>
                  <a:pt x="5559" y="10355"/>
                </a:cubicBezTo>
                <a:cubicBezTo>
                  <a:pt x="5600" y="10355"/>
                  <a:pt x="5636" y="10303"/>
                  <a:pt x="5599" y="10265"/>
                </a:cubicBezTo>
                <a:lnTo>
                  <a:pt x="5583" y="10250"/>
                </a:lnTo>
                <a:cubicBezTo>
                  <a:pt x="5572" y="10239"/>
                  <a:pt x="5559" y="10234"/>
                  <a:pt x="5547" y="10234"/>
                </a:cubicBezTo>
                <a:close/>
                <a:moveTo>
                  <a:pt x="11736" y="10218"/>
                </a:moveTo>
                <a:cubicBezTo>
                  <a:pt x="11717" y="10218"/>
                  <a:pt x="11698" y="10228"/>
                  <a:pt x="11689" y="10246"/>
                </a:cubicBezTo>
                <a:cubicBezTo>
                  <a:pt x="11684" y="10256"/>
                  <a:pt x="11679" y="10265"/>
                  <a:pt x="11674" y="10276"/>
                </a:cubicBezTo>
                <a:cubicBezTo>
                  <a:pt x="11660" y="10302"/>
                  <a:pt x="11665" y="10335"/>
                  <a:pt x="11694" y="10349"/>
                </a:cubicBezTo>
                <a:cubicBezTo>
                  <a:pt x="11701" y="10354"/>
                  <a:pt x="11710" y="10356"/>
                  <a:pt x="11720" y="10356"/>
                </a:cubicBezTo>
                <a:cubicBezTo>
                  <a:pt x="11738" y="10356"/>
                  <a:pt x="11757" y="10347"/>
                  <a:pt x="11766" y="10329"/>
                </a:cubicBezTo>
                <a:cubicBezTo>
                  <a:pt x="11772" y="10319"/>
                  <a:pt x="11777" y="10309"/>
                  <a:pt x="11782" y="10299"/>
                </a:cubicBezTo>
                <a:cubicBezTo>
                  <a:pt x="11795" y="10273"/>
                  <a:pt x="11790" y="10241"/>
                  <a:pt x="11763" y="10226"/>
                </a:cubicBezTo>
                <a:cubicBezTo>
                  <a:pt x="11755" y="10221"/>
                  <a:pt x="11745" y="10218"/>
                  <a:pt x="11736" y="10218"/>
                </a:cubicBezTo>
                <a:close/>
                <a:moveTo>
                  <a:pt x="21745" y="10288"/>
                </a:moveTo>
                <a:cubicBezTo>
                  <a:pt x="21699" y="10288"/>
                  <a:pt x="21699" y="10360"/>
                  <a:pt x="21745" y="10360"/>
                </a:cubicBezTo>
                <a:lnTo>
                  <a:pt x="21775" y="10360"/>
                </a:lnTo>
                <a:cubicBezTo>
                  <a:pt x="21775" y="10360"/>
                  <a:pt x="21775" y="10360"/>
                  <a:pt x="21776" y="10360"/>
                </a:cubicBezTo>
                <a:cubicBezTo>
                  <a:pt x="21821" y="10360"/>
                  <a:pt x="21820" y="10291"/>
                  <a:pt x="21775" y="10288"/>
                </a:cubicBezTo>
                <a:close/>
                <a:moveTo>
                  <a:pt x="14319" y="10291"/>
                </a:moveTo>
                <a:cubicBezTo>
                  <a:pt x="14311" y="10291"/>
                  <a:pt x="14302" y="10294"/>
                  <a:pt x="14295" y="10301"/>
                </a:cubicBezTo>
                <a:lnTo>
                  <a:pt x="14279" y="10317"/>
                </a:lnTo>
                <a:cubicBezTo>
                  <a:pt x="14254" y="10342"/>
                  <a:pt x="14279" y="10377"/>
                  <a:pt x="14306" y="10377"/>
                </a:cubicBezTo>
                <a:cubicBezTo>
                  <a:pt x="14314" y="10377"/>
                  <a:pt x="14322" y="10373"/>
                  <a:pt x="14329" y="10366"/>
                </a:cubicBezTo>
                <a:lnTo>
                  <a:pt x="14345" y="10350"/>
                </a:lnTo>
                <a:cubicBezTo>
                  <a:pt x="14370" y="10326"/>
                  <a:pt x="14346" y="10291"/>
                  <a:pt x="14319" y="10291"/>
                </a:cubicBezTo>
                <a:close/>
                <a:moveTo>
                  <a:pt x="3361" y="10294"/>
                </a:moveTo>
                <a:cubicBezTo>
                  <a:pt x="3343" y="10294"/>
                  <a:pt x="3325" y="10305"/>
                  <a:pt x="3325" y="10328"/>
                </a:cubicBezTo>
                <a:lnTo>
                  <a:pt x="3325" y="10344"/>
                </a:lnTo>
                <a:cubicBezTo>
                  <a:pt x="3325" y="10367"/>
                  <a:pt x="3342" y="10379"/>
                  <a:pt x="3360" y="10379"/>
                </a:cubicBezTo>
                <a:cubicBezTo>
                  <a:pt x="3377" y="10379"/>
                  <a:pt x="3396" y="10367"/>
                  <a:pt x="3397" y="10344"/>
                </a:cubicBezTo>
                <a:lnTo>
                  <a:pt x="3397" y="10328"/>
                </a:lnTo>
                <a:cubicBezTo>
                  <a:pt x="3397" y="10305"/>
                  <a:pt x="3379" y="10294"/>
                  <a:pt x="3361" y="10294"/>
                </a:cubicBezTo>
                <a:close/>
                <a:moveTo>
                  <a:pt x="6838" y="10345"/>
                </a:moveTo>
                <a:cubicBezTo>
                  <a:pt x="6792" y="10345"/>
                  <a:pt x="6792" y="10415"/>
                  <a:pt x="6838" y="10415"/>
                </a:cubicBezTo>
                <a:lnTo>
                  <a:pt x="6854" y="10415"/>
                </a:lnTo>
                <a:cubicBezTo>
                  <a:pt x="6854" y="10415"/>
                  <a:pt x="6855" y="10415"/>
                  <a:pt x="6856" y="10415"/>
                </a:cubicBezTo>
                <a:cubicBezTo>
                  <a:pt x="6899" y="10415"/>
                  <a:pt x="6898" y="10345"/>
                  <a:pt x="6854" y="10345"/>
                </a:cubicBezTo>
                <a:close/>
                <a:moveTo>
                  <a:pt x="5146" y="10298"/>
                </a:moveTo>
                <a:cubicBezTo>
                  <a:pt x="5139" y="10298"/>
                  <a:pt x="5133" y="10300"/>
                  <a:pt x="5127" y="10303"/>
                </a:cubicBezTo>
                <a:cubicBezTo>
                  <a:pt x="5109" y="10314"/>
                  <a:pt x="5106" y="10335"/>
                  <a:pt x="5115" y="10351"/>
                </a:cubicBezTo>
                <a:cubicBezTo>
                  <a:pt x="5125" y="10376"/>
                  <a:pt x="5136" y="10402"/>
                  <a:pt x="5147" y="10427"/>
                </a:cubicBezTo>
                <a:cubicBezTo>
                  <a:pt x="5152" y="10438"/>
                  <a:pt x="5164" y="10444"/>
                  <a:pt x="5177" y="10444"/>
                </a:cubicBezTo>
                <a:cubicBezTo>
                  <a:pt x="5183" y="10444"/>
                  <a:pt x="5190" y="10443"/>
                  <a:pt x="5195" y="10439"/>
                </a:cubicBezTo>
                <a:cubicBezTo>
                  <a:pt x="5214" y="10429"/>
                  <a:pt x="5216" y="10408"/>
                  <a:pt x="5209" y="10391"/>
                </a:cubicBezTo>
                <a:cubicBezTo>
                  <a:pt x="5198" y="10366"/>
                  <a:pt x="5188" y="10341"/>
                  <a:pt x="5175" y="10317"/>
                </a:cubicBezTo>
                <a:cubicBezTo>
                  <a:pt x="5171" y="10304"/>
                  <a:pt x="5158" y="10298"/>
                  <a:pt x="5146" y="10298"/>
                </a:cubicBezTo>
                <a:close/>
                <a:moveTo>
                  <a:pt x="14038" y="10315"/>
                </a:moveTo>
                <a:cubicBezTo>
                  <a:pt x="13993" y="10315"/>
                  <a:pt x="13993" y="10386"/>
                  <a:pt x="14038" y="10386"/>
                </a:cubicBezTo>
                <a:cubicBezTo>
                  <a:pt x="14051" y="10386"/>
                  <a:pt x="14059" y="10381"/>
                  <a:pt x="14066" y="10372"/>
                </a:cubicBezTo>
                <a:cubicBezTo>
                  <a:pt x="14075" y="10406"/>
                  <a:pt x="14103" y="10432"/>
                  <a:pt x="14135" y="10442"/>
                </a:cubicBezTo>
                <a:cubicBezTo>
                  <a:pt x="14139" y="10444"/>
                  <a:pt x="14143" y="10444"/>
                  <a:pt x="14146" y="10444"/>
                </a:cubicBezTo>
                <a:cubicBezTo>
                  <a:pt x="14180" y="10444"/>
                  <a:pt x="14191" y="10387"/>
                  <a:pt x="14152" y="10374"/>
                </a:cubicBezTo>
                <a:cubicBezTo>
                  <a:pt x="14137" y="10369"/>
                  <a:pt x="14131" y="10356"/>
                  <a:pt x="14130" y="10341"/>
                </a:cubicBezTo>
                <a:cubicBezTo>
                  <a:pt x="14128" y="10325"/>
                  <a:pt x="14111" y="10315"/>
                  <a:pt x="14096" y="10315"/>
                </a:cubicBezTo>
                <a:cubicBezTo>
                  <a:pt x="14093" y="10315"/>
                  <a:pt x="14090" y="10316"/>
                  <a:pt x="14087" y="10317"/>
                </a:cubicBezTo>
                <a:cubicBezTo>
                  <a:pt x="14078" y="10319"/>
                  <a:pt x="14072" y="10324"/>
                  <a:pt x="14067" y="10330"/>
                </a:cubicBezTo>
                <a:cubicBezTo>
                  <a:pt x="14062" y="10322"/>
                  <a:pt x="14052" y="10315"/>
                  <a:pt x="14038" y="10315"/>
                </a:cubicBezTo>
                <a:close/>
                <a:moveTo>
                  <a:pt x="1692" y="10316"/>
                </a:moveTo>
                <a:cubicBezTo>
                  <a:pt x="1683" y="10316"/>
                  <a:pt x="1673" y="10319"/>
                  <a:pt x="1665" y="10323"/>
                </a:cubicBezTo>
                <a:cubicBezTo>
                  <a:pt x="1639" y="10339"/>
                  <a:pt x="1632" y="10370"/>
                  <a:pt x="1645" y="10396"/>
                </a:cubicBezTo>
                <a:cubicBezTo>
                  <a:pt x="1650" y="10407"/>
                  <a:pt x="1655" y="10416"/>
                  <a:pt x="1661" y="10427"/>
                </a:cubicBezTo>
                <a:cubicBezTo>
                  <a:pt x="1670" y="10444"/>
                  <a:pt x="1688" y="10453"/>
                  <a:pt x="1707" y="10453"/>
                </a:cubicBezTo>
                <a:cubicBezTo>
                  <a:pt x="1716" y="10453"/>
                  <a:pt x="1726" y="10450"/>
                  <a:pt x="1734" y="10446"/>
                </a:cubicBezTo>
                <a:cubicBezTo>
                  <a:pt x="1760" y="10430"/>
                  <a:pt x="1768" y="10398"/>
                  <a:pt x="1754" y="10372"/>
                </a:cubicBezTo>
                <a:cubicBezTo>
                  <a:pt x="1749" y="10362"/>
                  <a:pt x="1743" y="10351"/>
                  <a:pt x="1738" y="10343"/>
                </a:cubicBezTo>
                <a:cubicBezTo>
                  <a:pt x="1730" y="10325"/>
                  <a:pt x="1711" y="10316"/>
                  <a:pt x="1692" y="10316"/>
                </a:cubicBezTo>
                <a:close/>
                <a:moveTo>
                  <a:pt x="15523" y="10331"/>
                </a:moveTo>
                <a:cubicBezTo>
                  <a:pt x="15505" y="10331"/>
                  <a:pt x="15488" y="10339"/>
                  <a:pt x="15477" y="10357"/>
                </a:cubicBezTo>
                <a:cubicBezTo>
                  <a:pt x="15465" y="10382"/>
                  <a:pt x="15472" y="10417"/>
                  <a:pt x="15497" y="10430"/>
                </a:cubicBezTo>
                <a:cubicBezTo>
                  <a:pt x="15508" y="10435"/>
                  <a:pt x="15517" y="10440"/>
                  <a:pt x="15528" y="10446"/>
                </a:cubicBezTo>
                <a:cubicBezTo>
                  <a:pt x="15537" y="10450"/>
                  <a:pt x="15546" y="10453"/>
                  <a:pt x="15556" y="10453"/>
                </a:cubicBezTo>
                <a:cubicBezTo>
                  <a:pt x="15574" y="10453"/>
                  <a:pt x="15591" y="10444"/>
                  <a:pt x="15601" y="10427"/>
                </a:cubicBezTo>
                <a:cubicBezTo>
                  <a:pt x="15615" y="10403"/>
                  <a:pt x="15607" y="10366"/>
                  <a:pt x="15581" y="10353"/>
                </a:cubicBezTo>
                <a:cubicBezTo>
                  <a:pt x="15571" y="10348"/>
                  <a:pt x="15561" y="10343"/>
                  <a:pt x="15551" y="10338"/>
                </a:cubicBezTo>
                <a:cubicBezTo>
                  <a:pt x="15542" y="10333"/>
                  <a:pt x="15532" y="10331"/>
                  <a:pt x="15523" y="10331"/>
                </a:cubicBezTo>
                <a:close/>
                <a:moveTo>
                  <a:pt x="18304" y="10433"/>
                </a:moveTo>
                <a:cubicBezTo>
                  <a:pt x="18281" y="10433"/>
                  <a:pt x="18281" y="10469"/>
                  <a:pt x="18304" y="10469"/>
                </a:cubicBezTo>
                <a:cubicBezTo>
                  <a:pt x="18326" y="10469"/>
                  <a:pt x="18327" y="10433"/>
                  <a:pt x="18304" y="10433"/>
                </a:cubicBezTo>
                <a:close/>
                <a:moveTo>
                  <a:pt x="14654" y="10405"/>
                </a:moveTo>
                <a:cubicBezTo>
                  <a:pt x="14627" y="10405"/>
                  <a:pt x="14604" y="10441"/>
                  <a:pt x="14629" y="10466"/>
                </a:cubicBezTo>
                <a:lnTo>
                  <a:pt x="14645" y="10481"/>
                </a:lnTo>
                <a:cubicBezTo>
                  <a:pt x="14652" y="10489"/>
                  <a:pt x="14660" y="10492"/>
                  <a:pt x="14668" y="10492"/>
                </a:cubicBezTo>
                <a:cubicBezTo>
                  <a:pt x="14696" y="10492"/>
                  <a:pt x="14720" y="10456"/>
                  <a:pt x="14695" y="10432"/>
                </a:cubicBezTo>
                <a:lnTo>
                  <a:pt x="14679" y="10416"/>
                </a:lnTo>
                <a:cubicBezTo>
                  <a:pt x="14671" y="10408"/>
                  <a:pt x="14663" y="10405"/>
                  <a:pt x="14654" y="10405"/>
                </a:cubicBezTo>
                <a:close/>
                <a:moveTo>
                  <a:pt x="4429" y="10428"/>
                </a:moveTo>
                <a:cubicBezTo>
                  <a:pt x="4410" y="10428"/>
                  <a:pt x="4391" y="10438"/>
                  <a:pt x="4381" y="10455"/>
                </a:cubicBezTo>
                <a:cubicBezTo>
                  <a:pt x="4366" y="10481"/>
                  <a:pt x="4376" y="10513"/>
                  <a:pt x="4400" y="10528"/>
                </a:cubicBezTo>
                <a:cubicBezTo>
                  <a:pt x="4416" y="10539"/>
                  <a:pt x="4431" y="10548"/>
                  <a:pt x="4445" y="10559"/>
                </a:cubicBezTo>
                <a:cubicBezTo>
                  <a:pt x="4453" y="10564"/>
                  <a:pt x="4461" y="10566"/>
                  <a:pt x="4470" y="10566"/>
                </a:cubicBezTo>
                <a:cubicBezTo>
                  <a:pt x="4489" y="10566"/>
                  <a:pt x="4509" y="10556"/>
                  <a:pt x="4519" y="10539"/>
                </a:cubicBezTo>
                <a:cubicBezTo>
                  <a:pt x="4533" y="10513"/>
                  <a:pt x="4523" y="10482"/>
                  <a:pt x="4499" y="10466"/>
                </a:cubicBezTo>
                <a:cubicBezTo>
                  <a:pt x="4483" y="10455"/>
                  <a:pt x="4468" y="10446"/>
                  <a:pt x="4455" y="10435"/>
                </a:cubicBezTo>
                <a:cubicBezTo>
                  <a:pt x="4447" y="10430"/>
                  <a:pt x="4438" y="10428"/>
                  <a:pt x="4429" y="10428"/>
                </a:cubicBezTo>
                <a:close/>
                <a:moveTo>
                  <a:pt x="9512" y="10426"/>
                </a:moveTo>
                <a:cubicBezTo>
                  <a:pt x="9493" y="10426"/>
                  <a:pt x="9474" y="10436"/>
                  <a:pt x="9464" y="10453"/>
                </a:cubicBezTo>
                <a:cubicBezTo>
                  <a:pt x="9449" y="10479"/>
                  <a:pt x="9459" y="10510"/>
                  <a:pt x="9484" y="10526"/>
                </a:cubicBezTo>
                <a:cubicBezTo>
                  <a:pt x="9509" y="10542"/>
                  <a:pt x="9532" y="10558"/>
                  <a:pt x="9557" y="10573"/>
                </a:cubicBezTo>
                <a:cubicBezTo>
                  <a:pt x="9566" y="10578"/>
                  <a:pt x="9575" y="10581"/>
                  <a:pt x="9584" y="10581"/>
                </a:cubicBezTo>
                <a:cubicBezTo>
                  <a:pt x="9603" y="10581"/>
                  <a:pt x="9622" y="10571"/>
                  <a:pt x="9631" y="10554"/>
                </a:cubicBezTo>
                <a:cubicBezTo>
                  <a:pt x="9647" y="10527"/>
                  <a:pt x="9636" y="10496"/>
                  <a:pt x="9611" y="10480"/>
                </a:cubicBezTo>
                <a:cubicBezTo>
                  <a:pt x="9586" y="10464"/>
                  <a:pt x="9563" y="10449"/>
                  <a:pt x="9538" y="10433"/>
                </a:cubicBezTo>
                <a:cubicBezTo>
                  <a:pt x="9529" y="10428"/>
                  <a:pt x="9520" y="10426"/>
                  <a:pt x="9512" y="10426"/>
                </a:cubicBezTo>
                <a:close/>
                <a:moveTo>
                  <a:pt x="13330" y="10454"/>
                </a:moveTo>
                <a:cubicBezTo>
                  <a:pt x="13309" y="10454"/>
                  <a:pt x="13287" y="10472"/>
                  <a:pt x="13294" y="10498"/>
                </a:cubicBezTo>
                <a:cubicBezTo>
                  <a:pt x="13305" y="10540"/>
                  <a:pt x="13333" y="10576"/>
                  <a:pt x="13372" y="10594"/>
                </a:cubicBezTo>
                <a:cubicBezTo>
                  <a:pt x="13378" y="10598"/>
                  <a:pt x="13383" y="10599"/>
                  <a:pt x="13389" y="10599"/>
                </a:cubicBezTo>
                <a:cubicBezTo>
                  <a:pt x="13420" y="10599"/>
                  <a:pt x="13440" y="10551"/>
                  <a:pt x="13406" y="10534"/>
                </a:cubicBezTo>
                <a:cubicBezTo>
                  <a:pt x="13383" y="10522"/>
                  <a:pt x="13368" y="10505"/>
                  <a:pt x="13362" y="10480"/>
                </a:cubicBezTo>
                <a:cubicBezTo>
                  <a:pt x="13358" y="10462"/>
                  <a:pt x="13344" y="10454"/>
                  <a:pt x="13330" y="10454"/>
                </a:cubicBezTo>
                <a:close/>
                <a:moveTo>
                  <a:pt x="22423" y="10458"/>
                </a:moveTo>
                <a:cubicBezTo>
                  <a:pt x="22402" y="10458"/>
                  <a:pt x="22380" y="10476"/>
                  <a:pt x="22385" y="10502"/>
                </a:cubicBezTo>
                <a:lnTo>
                  <a:pt x="22401" y="10577"/>
                </a:lnTo>
                <a:cubicBezTo>
                  <a:pt x="22405" y="10595"/>
                  <a:pt x="22418" y="10602"/>
                  <a:pt x="22432" y="10602"/>
                </a:cubicBezTo>
                <a:cubicBezTo>
                  <a:pt x="22453" y="10602"/>
                  <a:pt x="22475" y="10585"/>
                  <a:pt x="22469" y="10559"/>
                </a:cubicBezTo>
                <a:cubicBezTo>
                  <a:pt x="22463" y="10534"/>
                  <a:pt x="22458" y="10507"/>
                  <a:pt x="22453" y="10484"/>
                </a:cubicBezTo>
                <a:cubicBezTo>
                  <a:pt x="22450" y="10466"/>
                  <a:pt x="22436" y="10458"/>
                  <a:pt x="22423" y="10458"/>
                </a:cubicBezTo>
                <a:close/>
                <a:moveTo>
                  <a:pt x="10368" y="10460"/>
                </a:moveTo>
                <a:cubicBezTo>
                  <a:pt x="10365" y="10460"/>
                  <a:pt x="10362" y="10460"/>
                  <a:pt x="10359" y="10461"/>
                </a:cubicBezTo>
                <a:cubicBezTo>
                  <a:pt x="10341" y="10467"/>
                  <a:pt x="10327" y="10488"/>
                  <a:pt x="10334" y="10505"/>
                </a:cubicBezTo>
                <a:cubicBezTo>
                  <a:pt x="10344" y="10529"/>
                  <a:pt x="10354" y="10555"/>
                  <a:pt x="10364" y="10580"/>
                </a:cubicBezTo>
                <a:cubicBezTo>
                  <a:pt x="10370" y="10595"/>
                  <a:pt x="10383" y="10606"/>
                  <a:pt x="10398" y="10606"/>
                </a:cubicBezTo>
                <a:cubicBezTo>
                  <a:pt x="10401" y="10606"/>
                  <a:pt x="10404" y="10606"/>
                  <a:pt x="10407" y="10605"/>
                </a:cubicBezTo>
                <a:cubicBezTo>
                  <a:pt x="10424" y="10601"/>
                  <a:pt x="10440" y="10580"/>
                  <a:pt x="10432" y="10561"/>
                </a:cubicBezTo>
                <a:cubicBezTo>
                  <a:pt x="10422" y="10537"/>
                  <a:pt x="10412" y="10512"/>
                  <a:pt x="10402" y="10486"/>
                </a:cubicBezTo>
                <a:cubicBezTo>
                  <a:pt x="10396" y="10471"/>
                  <a:pt x="10383" y="10460"/>
                  <a:pt x="10368" y="10460"/>
                </a:cubicBezTo>
                <a:close/>
                <a:moveTo>
                  <a:pt x="6081" y="10464"/>
                </a:moveTo>
                <a:cubicBezTo>
                  <a:pt x="6057" y="10464"/>
                  <a:pt x="6036" y="10480"/>
                  <a:pt x="6028" y="10502"/>
                </a:cubicBezTo>
                <a:cubicBezTo>
                  <a:pt x="6023" y="10518"/>
                  <a:pt x="6018" y="10533"/>
                  <a:pt x="6012" y="10547"/>
                </a:cubicBezTo>
                <a:cubicBezTo>
                  <a:pt x="6003" y="10574"/>
                  <a:pt x="6023" y="10606"/>
                  <a:pt x="6049" y="10612"/>
                </a:cubicBezTo>
                <a:cubicBezTo>
                  <a:pt x="6054" y="10614"/>
                  <a:pt x="6059" y="10615"/>
                  <a:pt x="6064" y="10615"/>
                </a:cubicBezTo>
                <a:cubicBezTo>
                  <a:pt x="6088" y="10615"/>
                  <a:pt x="6107" y="10598"/>
                  <a:pt x="6115" y="10576"/>
                </a:cubicBezTo>
                <a:cubicBezTo>
                  <a:pt x="6120" y="10560"/>
                  <a:pt x="6126" y="10545"/>
                  <a:pt x="6131" y="10532"/>
                </a:cubicBezTo>
                <a:cubicBezTo>
                  <a:pt x="6139" y="10503"/>
                  <a:pt x="6120" y="10472"/>
                  <a:pt x="6094" y="10466"/>
                </a:cubicBezTo>
                <a:cubicBezTo>
                  <a:pt x="6090" y="10464"/>
                  <a:pt x="6085" y="10464"/>
                  <a:pt x="6081" y="10464"/>
                </a:cubicBezTo>
                <a:close/>
                <a:moveTo>
                  <a:pt x="8987" y="10564"/>
                </a:moveTo>
                <a:cubicBezTo>
                  <a:pt x="8973" y="10564"/>
                  <a:pt x="8961" y="10582"/>
                  <a:pt x="8973" y="10594"/>
                </a:cubicBezTo>
                <a:cubicBezTo>
                  <a:pt x="8978" y="10601"/>
                  <a:pt x="8983" y="10605"/>
                  <a:pt x="8989" y="10610"/>
                </a:cubicBezTo>
                <a:cubicBezTo>
                  <a:pt x="8992" y="10614"/>
                  <a:pt x="8996" y="10615"/>
                  <a:pt x="9000" y="10615"/>
                </a:cubicBezTo>
                <a:cubicBezTo>
                  <a:pt x="9014" y="10615"/>
                  <a:pt x="9026" y="10597"/>
                  <a:pt x="9014" y="10585"/>
                </a:cubicBezTo>
                <a:lnTo>
                  <a:pt x="8998" y="10569"/>
                </a:lnTo>
                <a:cubicBezTo>
                  <a:pt x="8995" y="10566"/>
                  <a:pt x="8991" y="10564"/>
                  <a:pt x="8987" y="10564"/>
                </a:cubicBezTo>
                <a:close/>
                <a:moveTo>
                  <a:pt x="2563" y="10532"/>
                </a:moveTo>
                <a:cubicBezTo>
                  <a:pt x="2546" y="10532"/>
                  <a:pt x="2528" y="10544"/>
                  <a:pt x="2528" y="10566"/>
                </a:cubicBezTo>
                <a:lnTo>
                  <a:pt x="2528" y="10582"/>
                </a:lnTo>
                <a:cubicBezTo>
                  <a:pt x="2528" y="10605"/>
                  <a:pt x="2545" y="10616"/>
                  <a:pt x="2563" y="10616"/>
                </a:cubicBezTo>
                <a:cubicBezTo>
                  <a:pt x="2581" y="10616"/>
                  <a:pt x="2598" y="10605"/>
                  <a:pt x="2598" y="10582"/>
                </a:cubicBezTo>
                <a:lnTo>
                  <a:pt x="2598" y="10566"/>
                </a:lnTo>
                <a:cubicBezTo>
                  <a:pt x="2598" y="10544"/>
                  <a:pt x="2581" y="10532"/>
                  <a:pt x="2563" y="10532"/>
                </a:cubicBezTo>
                <a:close/>
                <a:moveTo>
                  <a:pt x="7879" y="10547"/>
                </a:moveTo>
                <a:cubicBezTo>
                  <a:pt x="7835" y="10547"/>
                  <a:pt x="7836" y="10617"/>
                  <a:pt x="7881" y="10617"/>
                </a:cubicBezTo>
                <a:lnTo>
                  <a:pt x="7912" y="10617"/>
                </a:lnTo>
                <a:cubicBezTo>
                  <a:pt x="7957" y="10617"/>
                  <a:pt x="7957" y="10547"/>
                  <a:pt x="7912" y="10547"/>
                </a:cubicBezTo>
                <a:lnTo>
                  <a:pt x="7881" y="10547"/>
                </a:lnTo>
                <a:cubicBezTo>
                  <a:pt x="7881" y="10547"/>
                  <a:pt x="7880" y="10547"/>
                  <a:pt x="7879" y="10547"/>
                </a:cubicBezTo>
                <a:close/>
                <a:moveTo>
                  <a:pt x="3304" y="10540"/>
                </a:moveTo>
                <a:cubicBezTo>
                  <a:pt x="3281" y="10540"/>
                  <a:pt x="3259" y="10545"/>
                  <a:pt x="3237" y="10556"/>
                </a:cubicBezTo>
                <a:cubicBezTo>
                  <a:pt x="3203" y="10573"/>
                  <a:pt x="3224" y="10621"/>
                  <a:pt x="3257" y="10621"/>
                </a:cubicBezTo>
                <a:cubicBezTo>
                  <a:pt x="3262" y="10621"/>
                  <a:pt x="3267" y="10620"/>
                  <a:pt x="3273" y="10617"/>
                </a:cubicBezTo>
                <a:cubicBezTo>
                  <a:pt x="3282" y="10613"/>
                  <a:pt x="3291" y="10611"/>
                  <a:pt x="3301" y="10611"/>
                </a:cubicBezTo>
                <a:cubicBezTo>
                  <a:pt x="3312" y="10611"/>
                  <a:pt x="3323" y="10614"/>
                  <a:pt x="3335" y="10618"/>
                </a:cubicBezTo>
                <a:cubicBezTo>
                  <a:pt x="3338" y="10620"/>
                  <a:pt x="3342" y="10621"/>
                  <a:pt x="3345" y="10621"/>
                </a:cubicBezTo>
                <a:cubicBezTo>
                  <a:pt x="3360" y="10621"/>
                  <a:pt x="3374" y="10608"/>
                  <a:pt x="3378" y="10594"/>
                </a:cubicBezTo>
                <a:cubicBezTo>
                  <a:pt x="3384" y="10573"/>
                  <a:pt x="3371" y="10556"/>
                  <a:pt x="3355" y="10549"/>
                </a:cubicBezTo>
                <a:cubicBezTo>
                  <a:pt x="3338" y="10543"/>
                  <a:pt x="3321" y="10540"/>
                  <a:pt x="3304" y="10540"/>
                </a:cubicBezTo>
                <a:close/>
                <a:moveTo>
                  <a:pt x="7332" y="10559"/>
                </a:moveTo>
                <a:cubicBezTo>
                  <a:pt x="7286" y="10559"/>
                  <a:pt x="7286" y="10629"/>
                  <a:pt x="7332" y="10629"/>
                </a:cubicBezTo>
                <a:cubicBezTo>
                  <a:pt x="7336" y="10629"/>
                  <a:pt x="7339" y="10628"/>
                  <a:pt x="7343" y="10628"/>
                </a:cubicBezTo>
                <a:cubicBezTo>
                  <a:pt x="7350" y="10628"/>
                  <a:pt x="7356" y="10629"/>
                  <a:pt x="7363" y="10629"/>
                </a:cubicBezTo>
                <a:cubicBezTo>
                  <a:pt x="7409" y="10629"/>
                  <a:pt x="7409" y="10559"/>
                  <a:pt x="7363" y="10559"/>
                </a:cubicBezTo>
                <a:close/>
                <a:moveTo>
                  <a:pt x="16022" y="10526"/>
                </a:moveTo>
                <a:cubicBezTo>
                  <a:pt x="15981" y="10526"/>
                  <a:pt x="15944" y="10579"/>
                  <a:pt x="15981" y="10616"/>
                </a:cubicBezTo>
                <a:lnTo>
                  <a:pt x="15997" y="10632"/>
                </a:lnTo>
                <a:cubicBezTo>
                  <a:pt x="16008" y="10643"/>
                  <a:pt x="16021" y="10648"/>
                  <a:pt x="16033" y="10648"/>
                </a:cubicBezTo>
                <a:cubicBezTo>
                  <a:pt x="16074" y="10648"/>
                  <a:pt x="16111" y="10595"/>
                  <a:pt x="16074" y="10558"/>
                </a:cubicBezTo>
                <a:lnTo>
                  <a:pt x="16058" y="10542"/>
                </a:lnTo>
                <a:cubicBezTo>
                  <a:pt x="16047" y="10531"/>
                  <a:pt x="16034" y="10526"/>
                  <a:pt x="16022" y="10526"/>
                </a:cubicBezTo>
                <a:close/>
                <a:moveTo>
                  <a:pt x="18440" y="10583"/>
                </a:moveTo>
                <a:cubicBezTo>
                  <a:pt x="18429" y="10583"/>
                  <a:pt x="18417" y="10597"/>
                  <a:pt x="18424" y="10611"/>
                </a:cubicBezTo>
                <a:cubicBezTo>
                  <a:pt x="18430" y="10622"/>
                  <a:pt x="18435" y="10631"/>
                  <a:pt x="18440" y="10642"/>
                </a:cubicBezTo>
                <a:cubicBezTo>
                  <a:pt x="18443" y="10648"/>
                  <a:pt x="18448" y="10651"/>
                  <a:pt x="18453" y="10651"/>
                </a:cubicBezTo>
                <a:cubicBezTo>
                  <a:pt x="18465" y="10651"/>
                  <a:pt x="18477" y="10637"/>
                  <a:pt x="18469" y="10623"/>
                </a:cubicBezTo>
                <a:cubicBezTo>
                  <a:pt x="18464" y="10612"/>
                  <a:pt x="18459" y="10602"/>
                  <a:pt x="18454" y="10592"/>
                </a:cubicBezTo>
                <a:cubicBezTo>
                  <a:pt x="18450" y="10586"/>
                  <a:pt x="18445" y="10583"/>
                  <a:pt x="18440" y="10583"/>
                </a:cubicBezTo>
                <a:close/>
                <a:moveTo>
                  <a:pt x="17930" y="10533"/>
                </a:moveTo>
                <a:cubicBezTo>
                  <a:pt x="17921" y="10533"/>
                  <a:pt x="17911" y="10535"/>
                  <a:pt x="17903" y="10539"/>
                </a:cubicBezTo>
                <a:cubicBezTo>
                  <a:pt x="17892" y="10544"/>
                  <a:pt x="17883" y="10549"/>
                  <a:pt x="17872" y="10555"/>
                </a:cubicBezTo>
                <a:cubicBezTo>
                  <a:pt x="17846" y="10568"/>
                  <a:pt x="17840" y="10603"/>
                  <a:pt x="17853" y="10628"/>
                </a:cubicBezTo>
                <a:cubicBezTo>
                  <a:pt x="17864" y="10645"/>
                  <a:pt x="17882" y="10654"/>
                  <a:pt x="17900" y="10654"/>
                </a:cubicBezTo>
                <a:cubicBezTo>
                  <a:pt x="17909" y="10654"/>
                  <a:pt x="17918" y="10652"/>
                  <a:pt x="17927" y="10648"/>
                </a:cubicBezTo>
                <a:cubicBezTo>
                  <a:pt x="17937" y="10643"/>
                  <a:pt x="17946" y="10637"/>
                  <a:pt x="17956" y="10632"/>
                </a:cubicBezTo>
                <a:cubicBezTo>
                  <a:pt x="17982" y="10618"/>
                  <a:pt x="17990" y="10584"/>
                  <a:pt x="17976" y="10559"/>
                </a:cubicBezTo>
                <a:cubicBezTo>
                  <a:pt x="17965" y="10541"/>
                  <a:pt x="17948" y="10533"/>
                  <a:pt x="17930" y="10533"/>
                </a:cubicBezTo>
                <a:close/>
                <a:moveTo>
                  <a:pt x="18965" y="10548"/>
                </a:moveTo>
                <a:cubicBezTo>
                  <a:pt x="18897" y="10549"/>
                  <a:pt x="18897" y="10655"/>
                  <a:pt x="18965" y="10655"/>
                </a:cubicBezTo>
                <a:lnTo>
                  <a:pt x="18995" y="10655"/>
                </a:lnTo>
                <a:cubicBezTo>
                  <a:pt x="19064" y="10655"/>
                  <a:pt x="19064" y="10548"/>
                  <a:pt x="18995" y="10548"/>
                </a:cubicBezTo>
                <a:close/>
                <a:moveTo>
                  <a:pt x="20977" y="10559"/>
                </a:moveTo>
                <a:cubicBezTo>
                  <a:pt x="20960" y="10559"/>
                  <a:pt x="20942" y="10570"/>
                  <a:pt x="20942" y="10592"/>
                </a:cubicBezTo>
                <a:lnTo>
                  <a:pt x="20942" y="10623"/>
                </a:lnTo>
                <a:cubicBezTo>
                  <a:pt x="20942" y="10646"/>
                  <a:pt x="20960" y="10657"/>
                  <a:pt x="20977" y="10657"/>
                </a:cubicBezTo>
                <a:cubicBezTo>
                  <a:pt x="20995" y="10657"/>
                  <a:pt x="21013" y="10646"/>
                  <a:pt x="21013" y="10623"/>
                </a:cubicBezTo>
                <a:lnTo>
                  <a:pt x="21013" y="10592"/>
                </a:lnTo>
                <a:cubicBezTo>
                  <a:pt x="21013" y="10570"/>
                  <a:pt x="20995" y="10559"/>
                  <a:pt x="20977" y="10559"/>
                </a:cubicBezTo>
                <a:close/>
                <a:moveTo>
                  <a:pt x="1076" y="10574"/>
                </a:moveTo>
                <a:cubicBezTo>
                  <a:pt x="1058" y="10574"/>
                  <a:pt x="1039" y="10585"/>
                  <a:pt x="1038" y="10608"/>
                </a:cubicBezTo>
                <a:cubicBezTo>
                  <a:pt x="1036" y="10645"/>
                  <a:pt x="1061" y="10676"/>
                  <a:pt x="1097" y="10687"/>
                </a:cubicBezTo>
                <a:cubicBezTo>
                  <a:pt x="1101" y="10688"/>
                  <a:pt x="1105" y="10688"/>
                  <a:pt x="1108" y="10688"/>
                </a:cubicBezTo>
                <a:cubicBezTo>
                  <a:pt x="1143" y="10688"/>
                  <a:pt x="1156" y="10630"/>
                  <a:pt x="1115" y="10617"/>
                </a:cubicBezTo>
                <a:cubicBezTo>
                  <a:pt x="1109" y="10615"/>
                  <a:pt x="1110" y="10612"/>
                  <a:pt x="1110" y="10608"/>
                </a:cubicBezTo>
                <a:cubicBezTo>
                  <a:pt x="1111" y="10585"/>
                  <a:pt x="1094" y="10574"/>
                  <a:pt x="1076" y="10574"/>
                </a:cubicBezTo>
                <a:close/>
                <a:moveTo>
                  <a:pt x="20827" y="10618"/>
                </a:moveTo>
                <a:cubicBezTo>
                  <a:pt x="20810" y="10618"/>
                  <a:pt x="20792" y="10630"/>
                  <a:pt x="20792" y="10653"/>
                </a:cubicBezTo>
                <a:lnTo>
                  <a:pt x="20792" y="10669"/>
                </a:lnTo>
                <a:cubicBezTo>
                  <a:pt x="20792" y="10692"/>
                  <a:pt x="20809" y="10703"/>
                  <a:pt x="20827" y="10703"/>
                </a:cubicBezTo>
                <a:cubicBezTo>
                  <a:pt x="20845" y="10703"/>
                  <a:pt x="20862" y="10692"/>
                  <a:pt x="20862" y="10669"/>
                </a:cubicBezTo>
                <a:lnTo>
                  <a:pt x="20862" y="10653"/>
                </a:lnTo>
                <a:cubicBezTo>
                  <a:pt x="20863" y="10630"/>
                  <a:pt x="20845" y="10618"/>
                  <a:pt x="20827" y="10618"/>
                </a:cubicBezTo>
                <a:close/>
                <a:moveTo>
                  <a:pt x="12547" y="10633"/>
                </a:moveTo>
                <a:cubicBezTo>
                  <a:pt x="12529" y="10633"/>
                  <a:pt x="12511" y="10645"/>
                  <a:pt x="12511" y="10668"/>
                </a:cubicBezTo>
                <a:lnTo>
                  <a:pt x="12511" y="10683"/>
                </a:lnTo>
                <a:cubicBezTo>
                  <a:pt x="12511" y="10706"/>
                  <a:pt x="12528" y="10717"/>
                  <a:pt x="12546" y="10717"/>
                </a:cubicBezTo>
                <a:cubicBezTo>
                  <a:pt x="12563" y="10717"/>
                  <a:pt x="12581" y="10706"/>
                  <a:pt x="12581" y="10683"/>
                </a:cubicBezTo>
                <a:lnTo>
                  <a:pt x="12581" y="10668"/>
                </a:lnTo>
                <a:cubicBezTo>
                  <a:pt x="12581" y="10645"/>
                  <a:pt x="12564" y="10633"/>
                  <a:pt x="12547" y="10633"/>
                </a:cubicBezTo>
                <a:close/>
                <a:moveTo>
                  <a:pt x="7859" y="10620"/>
                </a:moveTo>
                <a:cubicBezTo>
                  <a:pt x="7841" y="10620"/>
                  <a:pt x="7824" y="10631"/>
                  <a:pt x="7824" y="10654"/>
                </a:cubicBezTo>
                <a:lnTo>
                  <a:pt x="7824" y="10684"/>
                </a:lnTo>
                <a:cubicBezTo>
                  <a:pt x="7824" y="10708"/>
                  <a:pt x="7841" y="10719"/>
                  <a:pt x="7859" y="10719"/>
                </a:cubicBezTo>
                <a:cubicBezTo>
                  <a:pt x="7876" y="10719"/>
                  <a:pt x="7894" y="10708"/>
                  <a:pt x="7894" y="10684"/>
                </a:cubicBezTo>
                <a:lnTo>
                  <a:pt x="7894" y="10654"/>
                </a:lnTo>
                <a:cubicBezTo>
                  <a:pt x="7894" y="10631"/>
                  <a:pt x="7876" y="10620"/>
                  <a:pt x="7859" y="10620"/>
                </a:cubicBezTo>
                <a:close/>
                <a:moveTo>
                  <a:pt x="19992" y="10582"/>
                </a:moveTo>
                <a:cubicBezTo>
                  <a:pt x="19956" y="10582"/>
                  <a:pt x="19918" y="10620"/>
                  <a:pt x="19941" y="10662"/>
                </a:cubicBezTo>
                <a:cubicBezTo>
                  <a:pt x="19960" y="10697"/>
                  <a:pt x="19993" y="10715"/>
                  <a:pt x="20032" y="10719"/>
                </a:cubicBezTo>
                <a:cubicBezTo>
                  <a:pt x="20034" y="10719"/>
                  <a:pt x="20036" y="10719"/>
                  <a:pt x="20038" y="10719"/>
                </a:cubicBezTo>
                <a:cubicBezTo>
                  <a:pt x="20064" y="10719"/>
                  <a:pt x="20086" y="10692"/>
                  <a:pt x="20086" y="10666"/>
                </a:cubicBezTo>
                <a:cubicBezTo>
                  <a:pt x="20086" y="10636"/>
                  <a:pt x="20064" y="10617"/>
                  <a:pt x="20036" y="10612"/>
                </a:cubicBezTo>
                <a:cubicBezTo>
                  <a:pt x="20035" y="10611"/>
                  <a:pt x="20035" y="10610"/>
                  <a:pt x="20033" y="10608"/>
                </a:cubicBezTo>
                <a:cubicBezTo>
                  <a:pt x="20023" y="10590"/>
                  <a:pt x="20008" y="10582"/>
                  <a:pt x="19992" y="10582"/>
                </a:cubicBezTo>
                <a:close/>
                <a:moveTo>
                  <a:pt x="24368" y="10614"/>
                </a:moveTo>
                <a:cubicBezTo>
                  <a:pt x="24343" y="10614"/>
                  <a:pt x="24319" y="10639"/>
                  <a:pt x="24336" y="10666"/>
                </a:cubicBezTo>
                <a:cubicBezTo>
                  <a:pt x="24346" y="10681"/>
                  <a:pt x="24356" y="10696"/>
                  <a:pt x="24366" y="10711"/>
                </a:cubicBezTo>
                <a:cubicBezTo>
                  <a:pt x="24374" y="10722"/>
                  <a:pt x="24385" y="10727"/>
                  <a:pt x="24396" y="10727"/>
                </a:cubicBezTo>
                <a:cubicBezTo>
                  <a:pt x="24421" y="10727"/>
                  <a:pt x="24446" y="10701"/>
                  <a:pt x="24428" y="10675"/>
                </a:cubicBezTo>
                <a:cubicBezTo>
                  <a:pt x="24419" y="10659"/>
                  <a:pt x="24408" y="10645"/>
                  <a:pt x="24398" y="10631"/>
                </a:cubicBezTo>
                <a:cubicBezTo>
                  <a:pt x="24390" y="10619"/>
                  <a:pt x="24379" y="10614"/>
                  <a:pt x="24368" y="10614"/>
                </a:cubicBezTo>
                <a:close/>
                <a:moveTo>
                  <a:pt x="19596" y="10659"/>
                </a:moveTo>
                <a:cubicBezTo>
                  <a:pt x="19551" y="10659"/>
                  <a:pt x="19551" y="10730"/>
                  <a:pt x="19596" y="10730"/>
                </a:cubicBezTo>
                <a:cubicBezTo>
                  <a:pt x="19642" y="10730"/>
                  <a:pt x="19642" y="10659"/>
                  <a:pt x="19596" y="10659"/>
                </a:cubicBezTo>
                <a:close/>
                <a:moveTo>
                  <a:pt x="5994" y="10610"/>
                </a:moveTo>
                <a:cubicBezTo>
                  <a:pt x="5982" y="10610"/>
                  <a:pt x="5970" y="10615"/>
                  <a:pt x="5959" y="10626"/>
                </a:cubicBezTo>
                <a:cubicBezTo>
                  <a:pt x="5954" y="10632"/>
                  <a:pt x="5949" y="10637"/>
                  <a:pt x="5943" y="10642"/>
                </a:cubicBezTo>
                <a:cubicBezTo>
                  <a:pt x="5906" y="10679"/>
                  <a:pt x="5942" y="10732"/>
                  <a:pt x="5983" y="10732"/>
                </a:cubicBezTo>
                <a:cubicBezTo>
                  <a:pt x="5995" y="10732"/>
                  <a:pt x="6007" y="10728"/>
                  <a:pt x="6018" y="10717"/>
                </a:cubicBezTo>
                <a:lnTo>
                  <a:pt x="6033" y="10701"/>
                </a:lnTo>
                <a:cubicBezTo>
                  <a:pt x="6071" y="10664"/>
                  <a:pt x="6035" y="10610"/>
                  <a:pt x="5994" y="10610"/>
                </a:cubicBezTo>
                <a:close/>
                <a:moveTo>
                  <a:pt x="7280" y="10650"/>
                </a:moveTo>
                <a:cubicBezTo>
                  <a:pt x="7262" y="10650"/>
                  <a:pt x="7244" y="10662"/>
                  <a:pt x="7244" y="10684"/>
                </a:cubicBezTo>
                <a:lnTo>
                  <a:pt x="7244" y="10700"/>
                </a:lnTo>
                <a:cubicBezTo>
                  <a:pt x="7244" y="10723"/>
                  <a:pt x="7262" y="10735"/>
                  <a:pt x="7280" y="10735"/>
                </a:cubicBezTo>
                <a:cubicBezTo>
                  <a:pt x="7298" y="10735"/>
                  <a:pt x="7316" y="10723"/>
                  <a:pt x="7316" y="10700"/>
                </a:cubicBezTo>
                <a:lnTo>
                  <a:pt x="7316" y="10684"/>
                </a:lnTo>
                <a:cubicBezTo>
                  <a:pt x="7316" y="10662"/>
                  <a:pt x="7298" y="10650"/>
                  <a:pt x="7280" y="10650"/>
                </a:cubicBezTo>
                <a:close/>
                <a:moveTo>
                  <a:pt x="55" y="10675"/>
                </a:moveTo>
                <a:cubicBezTo>
                  <a:pt x="9" y="10675"/>
                  <a:pt x="9" y="10746"/>
                  <a:pt x="55" y="10746"/>
                </a:cubicBezTo>
                <a:lnTo>
                  <a:pt x="84" y="10746"/>
                </a:lnTo>
                <a:cubicBezTo>
                  <a:pt x="129" y="10746"/>
                  <a:pt x="130" y="10675"/>
                  <a:pt x="84" y="10675"/>
                </a:cubicBezTo>
                <a:close/>
                <a:moveTo>
                  <a:pt x="5515" y="10639"/>
                </a:moveTo>
                <a:cubicBezTo>
                  <a:pt x="5447" y="10639"/>
                  <a:pt x="5446" y="10747"/>
                  <a:pt x="5515" y="10747"/>
                </a:cubicBezTo>
                <a:cubicBezTo>
                  <a:pt x="5583" y="10747"/>
                  <a:pt x="5584" y="10639"/>
                  <a:pt x="5515" y="10639"/>
                </a:cubicBezTo>
                <a:close/>
                <a:moveTo>
                  <a:pt x="17132" y="10686"/>
                </a:moveTo>
                <a:cubicBezTo>
                  <a:pt x="17126" y="10686"/>
                  <a:pt x="17121" y="10688"/>
                  <a:pt x="17117" y="10694"/>
                </a:cubicBezTo>
                <a:cubicBezTo>
                  <a:pt x="17104" y="10711"/>
                  <a:pt x="17089" y="10723"/>
                  <a:pt x="17069" y="10731"/>
                </a:cubicBezTo>
                <a:cubicBezTo>
                  <a:pt x="17050" y="10737"/>
                  <a:pt x="17056" y="10765"/>
                  <a:pt x="17072" y="10765"/>
                </a:cubicBezTo>
                <a:cubicBezTo>
                  <a:pt x="17074" y="10765"/>
                  <a:pt x="17076" y="10765"/>
                  <a:pt x="17078" y="10764"/>
                </a:cubicBezTo>
                <a:cubicBezTo>
                  <a:pt x="17105" y="10754"/>
                  <a:pt x="17128" y="10737"/>
                  <a:pt x="17147" y="10712"/>
                </a:cubicBezTo>
                <a:cubicBezTo>
                  <a:pt x="17156" y="10699"/>
                  <a:pt x="17144" y="10686"/>
                  <a:pt x="17132" y="10686"/>
                </a:cubicBezTo>
                <a:close/>
                <a:moveTo>
                  <a:pt x="23406" y="10628"/>
                </a:moveTo>
                <a:cubicBezTo>
                  <a:pt x="23393" y="10628"/>
                  <a:pt x="23381" y="10645"/>
                  <a:pt x="23393" y="10658"/>
                </a:cubicBezTo>
                <a:cubicBezTo>
                  <a:pt x="23423" y="10692"/>
                  <a:pt x="23455" y="10727"/>
                  <a:pt x="23485" y="10762"/>
                </a:cubicBezTo>
                <a:cubicBezTo>
                  <a:pt x="23489" y="10766"/>
                  <a:pt x="23493" y="10768"/>
                  <a:pt x="23497" y="10768"/>
                </a:cubicBezTo>
                <a:cubicBezTo>
                  <a:pt x="23510" y="10768"/>
                  <a:pt x="23522" y="10750"/>
                  <a:pt x="23510" y="10737"/>
                </a:cubicBezTo>
                <a:cubicBezTo>
                  <a:pt x="23480" y="10702"/>
                  <a:pt x="23449" y="10668"/>
                  <a:pt x="23418" y="10633"/>
                </a:cubicBezTo>
                <a:cubicBezTo>
                  <a:pt x="23415" y="10629"/>
                  <a:pt x="23410" y="10628"/>
                  <a:pt x="23406" y="10628"/>
                </a:cubicBezTo>
                <a:close/>
                <a:moveTo>
                  <a:pt x="23825" y="10642"/>
                </a:moveTo>
                <a:cubicBezTo>
                  <a:pt x="23811" y="10642"/>
                  <a:pt x="23798" y="10650"/>
                  <a:pt x="23794" y="10668"/>
                </a:cubicBezTo>
                <a:cubicBezTo>
                  <a:pt x="23786" y="10702"/>
                  <a:pt x="23794" y="10734"/>
                  <a:pt x="23816" y="10762"/>
                </a:cubicBezTo>
                <a:cubicBezTo>
                  <a:pt x="23822" y="10769"/>
                  <a:pt x="23830" y="10773"/>
                  <a:pt x="23840" y="10773"/>
                </a:cubicBezTo>
                <a:cubicBezTo>
                  <a:pt x="23850" y="10773"/>
                  <a:pt x="23860" y="10769"/>
                  <a:pt x="23867" y="10762"/>
                </a:cubicBezTo>
                <a:cubicBezTo>
                  <a:pt x="23880" y="10747"/>
                  <a:pt x="23878" y="10726"/>
                  <a:pt x="23867" y="10712"/>
                </a:cubicBezTo>
                <a:cubicBezTo>
                  <a:pt x="23861" y="10705"/>
                  <a:pt x="23859" y="10695"/>
                  <a:pt x="23862" y="10687"/>
                </a:cubicBezTo>
                <a:cubicBezTo>
                  <a:pt x="23869" y="10660"/>
                  <a:pt x="23846" y="10642"/>
                  <a:pt x="23825" y="10642"/>
                </a:cubicBezTo>
                <a:close/>
                <a:moveTo>
                  <a:pt x="8249" y="10743"/>
                </a:moveTo>
                <a:cubicBezTo>
                  <a:pt x="8240" y="10743"/>
                  <a:pt x="8231" y="10749"/>
                  <a:pt x="8231" y="10760"/>
                </a:cubicBezTo>
                <a:lnTo>
                  <a:pt x="8231" y="10776"/>
                </a:lnTo>
                <a:cubicBezTo>
                  <a:pt x="8231" y="10788"/>
                  <a:pt x="8240" y="10794"/>
                  <a:pt x="8249" y="10794"/>
                </a:cubicBezTo>
                <a:cubicBezTo>
                  <a:pt x="8257" y="10794"/>
                  <a:pt x="8266" y="10788"/>
                  <a:pt x="8266" y="10776"/>
                </a:cubicBezTo>
                <a:lnTo>
                  <a:pt x="8266" y="10760"/>
                </a:lnTo>
                <a:cubicBezTo>
                  <a:pt x="8267" y="10749"/>
                  <a:pt x="8258" y="10743"/>
                  <a:pt x="8249" y="10743"/>
                </a:cubicBezTo>
                <a:close/>
                <a:moveTo>
                  <a:pt x="14052" y="10728"/>
                </a:moveTo>
                <a:cubicBezTo>
                  <a:pt x="14048" y="10728"/>
                  <a:pt x="14044" y="10729"/>
                  <a:pt x="14040" y="10731"/>
                </a:cubicBezTo>
                <a:cubicBezTo>
                  <a:pt x="14024" y="10736"/>
                  <a:pt x="14010" y="10741"/>
                  <a:pt x="13995" y="10746"/>
                </a:cubicBezTo>
                <a:cubicBezTo>
                  <a:pt x="13956" y="10759"/>
                  <a:pt x="13967" y="10816"/>
                  <a:pt x="14003" y="10816"/>
                </a:cubicBezTo>
                <a:cubicBezTo>
                  <a:pt x="14006" y="10816"/>
                  <a:pt x="14010" y="10816"/>
                  <a:pt x="14014" y="10814"/>
                </a:cubicBezTo>
                <a:cubicBezTo>
                  <a:pt x="14030" y="10809"/>
                  <a:pt x="14043" y="10804"/>
                  <a:pt x="14058" y="10799"/>
                </a:cubicBezTo>
                <a:cubicBezTo>
                  <a:pt x="14097" y="10785"/>
                  <a:pt x="14086" y="10728"/>
                  <a:pt x="14052" y="10728"/>
                </a:cubicBezTo>
                <a:close/>
                <a:moveTo>
                  <a:pt x="3735" y="10748"/>
                </a:moveTo>
                <a:cubicBezTo>
                  <a:pt x="3721" y="10748"/>
                  <a:pt x="3709" y="10766"/>
                  <a:pt x="3722" y="10779"/>
                </a:cubicBezTo>
                <a:cubicBezTo>
                  <a:pt x="3729" y="10785"/>
                  <a:pt x="3728" y="10791"/>
                  <a:pt x="3721" y="10797"/>
                </a:cubicBezTo>
                <a:cubicBezTo>
                  <a:pt x="3706" y="10808"/>
                  <a:pt x="3720" y="10826"/>
                  <a:pt x="3734" y="10826"/>
                </a:cubicBezTo>
                <a:cubicBezTo>
                  <a:pt x="3738" y="10826"/>
                  <a:pt x="3742" y="10825"/>
                  <a:pt x="3745" y="10822"/>
                </a:cubicBezTo>
                <a:cubicBezTo>
                  <a:pt x="3766" y="10805"/>
                  <a:pt x="3766" y="10771"/>
                  <a:pt x="3748" y="10754"/>
                </a:cubicBezTo>
                <a:cubicBezTo>
                  <a:pt x="3743" y="10750"/>
                  <a:pt x="3739" y="10748"/>
                  <a:pt x="3735" y="10748"/>
                </a:cubicBezTo>
                <a:close/>
                <a:moveTo>
                  <a:pt x="6259" y="10767"/>
                </a:moveTo>
                <a:cubicBezTo>
                  <a:pt x="6213" y="10767"/>
                  <a:pt x="6211" y="10837"/>
                  <a:pt x="6259" y="10837"/>
                </a:cubicBezTo>
                <a:cubicBezTo>
                  <a:pt x="6305" y="10837"/>
                  <a:pt x="6305" y="10767"/>
                  <a:pt x="6259" y="10767"/>
                </a:cubicBezTo>
                <a:close/>
                <a:moveTo>
                  <a:pt x="18203" y="10666"/>
                </a:moveTo>
                <a:cubicBezTo>
                  <a:pt x="18163" y="10666"/>
                  <a:pt x="18126" y="10718"/>
                  <a:pt x="18162" y="10756"/>
                </a:cubicBezTo>
                <a:cubicBezTo>
                  <a:pt x="18187" y="10781"/>
                  <a:pt x="18211" y="10807"/>
                  <a:pt x="18236" y="10832"/>
                </a:cubicBezTo>
                <a:cubicBezTo>
                  <a:pt x="18247" y="10844"/>
                  <a:pt x="18260" y="10849"/>
                  <a:pt x="18272" y="10849"/>
                </a:cubicBezTo>
                <a:cubicBezTo>
                  <a:pt x="18313" y="10849"/>
                  <a:pt x="18348" y="10795"/>
                  <a:pt x="18311" y="10758"/>
                </a:cubicBezTo>
                <a:cubicBezTo>
                  <a:pt x="18286" y="10733"/>
                  <a:pt x="18263" y="10706"/>
                  <a:pt x="18238" y="10681"/>
                </a:cubicBezTo>
                <a:cubicBezTo>
                  <a:pt x="18227" y="10670"/>
                  <a:pt x="18215" y="10666"/>
                  <a:pt x="18203" y="10666"/>
                </a:cubicBezTo>
                <a:close/>
                <a:moveTo>
                  <a:pt x="11166" y="10763"/>
                </a:moveTo>
                <a:cubicBezTo>
                  <a:pt x="11153" y="10763"/>
                  <a:pt x="11141" y="10770"/>
                  <a:pt x="11134" y="10781"/>
                </a:cubicBezTo>
                <a:cubicBezTo>
                  <a:pt x="11124" y="10800"/>
                  <a:pt x="11131" y="10817"/>
                  <a:pt x="11147" y="10830"/>
                </a:cubicBezTo>
                <a:cubicBezTo>
                  <a:pt x="11167" y="10846"/>
                  <a:pt x="11187" y="10859"/>
                  <a:pt x="11207" y="10874"/>
                </a:cubicBezTo>
                <a:cubicBezTo>
                  <a:pt x="11213" y="10878"/>
                  <a:pt x="11218" y="10879"/>
                  <a:pt x="11224" y="10879"/>
                </a:cubicBezTo>
                <a:cubicBezTo>
                  <a:pt x="11237" y="10879"/>
                  <a:pt x="11249" y="10872"/>
                  <a:pt x="11256" y="10861"/>
                </a:cubicBezTo>
                <a:cubicBezTo>
                  <a:pt x="11266" y="10843"/>
                  <a:pt x="11259" y="10825"/>
                  <a:pt x="11242" y="10812"/>
                </a:cubicBezTo>
                <a:cubicBezTo>
                  <a:pt x="11223" y="10797"/>
                  <a:pt x="11203" y="10783"/>
                  <a:pt x="11182" y="10768"/>
                </a:cubicBezTo>
                <a:cubicBezTo>
                  <a:pt x="11177" y="10765"/>
                  <a:pt x="11171" y="10763"/>
                  <a:pt x="11166" y="10763"/>
                </a:cubicBezTo>
                <a:close/>
                <a:moveTo>
                  <a:pt x="21955" y="10757"/>
                </a:moveTo>
                <a:cubicBezTo>
                  <a:pt x="21934" y="10757"/>
                  <a:pt x="21912" y="10774"/>
                  <a:pt x="21919" y="10801"/>
                </a:cubicBezTo>
                <a:cubicBezTo>
                  <a:pt x="21924" y="10821"/>
                  <a:pt x="21930" y="10839"/>
                  <a:pt x="21935" y="10860"/>
                </a:cubicBezTo>
                <a:cubicBezTo>
                  <a:pt x="21939" y="10879"/>
                  <a:pt x="21953" y="10887"/>
                  <a:pt x="21967" y="10887"/>
                </a:cubicBezTo>
                <a:cubicBezTo>
                  <a:pt x="21988" y="10887"/>
                  <a:pt x="22010" y="10869"/>
                  <a:pt x="22003" y="10843"/>
                </a:cubicBezTo>
                <a:cubicBezTo>
                  <a:pt x="21998" y="10823"/>
                  <a:pt x="21992" y="10804"/>
                  <a:pt x="21987" y="10782"/>
                </a:cubicBezTo>
                <a:cubicBezTo>
                  <a:pt x="21983" y="10764"/>
                  <a:pt x="21969" y="10757"/>
                  <a:pt x="21955" y="10757"/>
                </a:cubicBezTo>
                <a:close/>
                <a:moveTo>
                  <a:pt x="15029" y="10846"/>
                </a:moveTo>
                <a:cubicBezTo>
                  <a:pt x="15012" y="10846"/>
                  <a:pt x="15002" y="10869"/>
                  <a:pt x="15020" y="10878"/>
                </a:cubicBezTo>
                <a:cubicBezTo>
                  <a:pt x="15030" y="10883"/>
                  <a:pt x="15039" y="10889"/>
                  <a:pt x="15049" y="10894"/>
                </a:cubicBezTo>
                <a:cubicBezTo>
                  <a:pt x="15052" y="10895"/>
                  <a:pt x="15055" y="10896"/>
                  <a:pt x="15058" y="10896"/>
                </a:cubicBezTo>
                <a:cubicBezTo>
                  <a:pt x="15074" y="10896"/>
                  <a:pt x="15085" y="10872"/>
                  <a:pt x="15068" y="10864"/>
                </a:cubicBezTo>
                <a:cubicBezTo>
                  <a:pt x="15057" y="10858"/>
                  <a:pt x="15048" y="10853"/>
                  <a:pt x="15037" y="10848"/>
                </a:cubicBezTo>
                <a:cubicBezTo>
                  <a:pt x="15034" y="10846"/>
                  <a:pt x="15032" y="10846"/>
                  <a:pt x="15029" y="10846"/>
                </a:cubicBezTo>
                <a:close/>
                <a:moveTo>
                  <a:pt x="12741" y="10828"/>
                </a:moveTo>
                <a:cubicBezTo>
                  <a:pt x="12695" y="10828"/>
                  <a:pt x="12695" y="10899"/>
                  <a:pt x="12741" y="10899"/>
                </a:cubicBezTo>
                <a:lnTo>
                  <a:pt x="12770" y="10899"/>
                </a:lnTo>
                <a:cubicBezTo>
                  <a:pt x="12817" y="10899"/>
                  <a:pt x="12817" y="10828"/>
                  <a:pt x="12770" y="10828"/>
                </a:cubicBezTo>
                <a:close/>
                <a:moveTo>
                  <a:pt x="2005" y="10828"/>
                </a:moveTo>
                <a:cubicBezTo>
                  <a:pt x="1971" y="10828"/>
                  <a:pt x="1958" y="10885"/>
                  <a:pt x="1997" y="10898"/>
                </a:cubicBezTo>
                <a:cubicBezTo>
                  <a:pt x="2014" y="10903"/>
                  <a:pt x="2027" y="10909"/>
                  <a:pt x="2042" y="10914"/>
                </a:cubicBezTo>
                <a:cubicBezTo>
                  <a:pt x="2046" y="10915"/>
                  <a:pt x="2050" y="10916"/>
                  <a:pt x="2054" y="10916"/>
                </a:cubicBezTo>
                <a:cubicBezTo>
                  <a:pt x="2088" y="10916"/>
                  <a:pt x="2101" y="10858"/>
                  <a:pt x="2062" y="10846"/>
                </a:cubicBezTo>
                <a:cubicBezTo>
                  <a:pt x="2046" y="10841"/>
                  <a:pt x="2032" y="10835"/>
                  <a:pt x="2017" y="10830"/>
                </a:cubicBezTo>
                <a:cubicBezTo>
                  <a:pt x="2013" y="10829"/>
                  <a:pt x="2009" y="10828"/>
                  <a:pt x="2005" y="10828"/>
                </a:cubicBezTo>
                <a:close/>
                <a:moveTo>
                  <a:pt x="4696" y="10868"/>
                </a:moveTo>
                <a:cubicBezTo>
                  <a:pt x="4650" y="10868"/>
                  <a:pt x="4650" y="10938"/>
                  <a:pt x="4696" y="10938"/>
                </a:cubicBezTo>
                <a:cubicBezTo>
                  <a:pt x="4741" y="10938"/>
                  <a:pt x="4741" y="10868"/>
                  <a:pt x="4696" y="10868"/>
                </a:cubicBezTo>
                <a:close/>
                <a:moveTo>
                  <a:pt x="14427" y="10824"/>
                </a:moveTo>
                <a:cubicBezTo>
                  <a:pt x="14415" y="10824"/>
                  <a:pt x="14402" y="10832"/>
                  <a:pt x="14396" y="10843"/>
                </a:cubicBezTo>
                <a:cubicBezTo>
                  <a:pt x="14385" y="10860"/>
                  <a:pt x="14393" y="10879"/>
                  <a:pt x="14409" y="10891"/>
                </a:cubicBezTo>
                <a:cubicBezTo>
                  <a:pt x="14429" y="10907"/>
                  <a:pt x="14449" y="10921"/>
                  <a:pt x="14470" y="10936"/>
                </a:cubicBezTo>
                <a:cubicBezTo>
                  <a:pt x="14474" y="10939"/>
                  <a:pt x="14480" y="10941"/>
                  <a:pt x="14485" y="10941"/>
                </a:cubicBezTo>
                <a:cubicBezTo>
                  <a:pt x="14498" y="10941"/>
                  <a:pt x="14512" y="10933"/>
                  <a:pt x="14518" y="10922"/>
                </a:cubicBezTo>
                <a:cubicBezTo>
                  <a:pt x="14528" y="10904"/>
                  <a:pt x="14520" y="10886"/>
                  <a:pt x="14504" y="10874"/>
                </a:cubicBezTo>
                <a:cubicBezTo>
                  <a:pt x="14484" y="10858"/>
                  <a:pt x="14465" y="10844"/>
                  <a:pt x="14445" y="10830"/>
                </a:cubicBezTo>
                <a:cubicBezTo>
                  <a:pt x="14439" y="10826"/>
                  <a:pt x="14434" y="10824"/>
                  <a:pt x="14427" y="10824"/>
                </a:cubicBezTo>
                <a:close/>
                <a:moveTo>
                  <a:pt x="2637" y="10877"/>
                </a:moveTo>
                <a:cubicBezTo>
                  <a:pt x="2591" y="10877"/>
                  <a:pt x="2591" y="10947"/>
                  <a:pt x="2637" y="10947"/>
                </a:cubicBezTo>
                <a:cubicBezTo>
                  <a:pt x="2682" y="10947"/>
                  <a:pt x="2682" y="10877"/>
                  <a:pt x="2637" y="10877"/>
                </a:cubicBezTo>
                <a:close/>
                <a:moveTo>
                  <a:pt x="2924" y="10865"/>
                </a:moveTo>
                <a:cubicBezTo>
                  <a:pt x="2891" y="10865"/>
                  <a:pt x="2869" y="10913"/>
                  <a:pt x="2905" y="10931"/>
                </a:cubicBezTo>
                <a:cubicBezTo>
                  <a:pt x="2916" y="10936"/>
                  <a:pt x="2925" y="10941"/>
                  <a:pt x="2936" y="10946"/>
                </a:cubicBezTo>
                <a:cubicBezTo>
                  <a:pt x="2941" y="10949"/>
                  <a:pt x="2946" y="10950"/>
                  <a:pt x="2951" y="10950"/>
                </a:cubicBezTo>
                <a:cubicBezTo>
                  <a:pt x="2983" y="10950"/>
                  <a:pt x="3006" y="10902"/>
                  <a:pt x="2970" y="10885"/>
                </a:cubicBezTo>
                <a:cubicBezTo>
                  <a:pt x="2960" y="10879"/>
                  <a:pt x="2951" y="10874"/>
                  <a:pt x="2941" y="10869"/>
                </a:cubicBezTo>
                <a:cubicBezTo>
                  <a:pt x="2935" y="10866"/>
                  <a:pt x="2929" y="10865"/>
                  <a:pt x="2924" y="10865"/>
                </a:cubicBezTo>
                <a:close/>
                <a:moveTo>
                  <a:pt x="4069" y="10866"/>
                </a:moveTo>
                <a:cubicBezTo>
                  <a:pt x="4064" y="10866"/>
                  <a:pt x="4059" y="10867"/>
                  <a:pt x="4054" y="10868"/>
                </a:cubicBezTo>
                <a:cubicBezTo>
                  <a:pt x="4015" y="10877"/>
                  <a:pt x="4026" y="10936"/>
                  <a:pt x="4064" y="10937"/>
                </a:cubicBezTo>
                <a:cubicBezTo>
                  <a:pt x="4070" y="10947"/>
                  <a:pt x="4082" y="10952"/>
                  <a:pt x="4093" y="10952"/>
                </a:cubicBezTo>
                <a:cubicBezTo>
                  <a:pt x="4099" y="10952"/>
                  <a:pt x="4106" y="10950"/>
                  <a:pt x="4111" y="10947"/>
                </a:cubicBezTo>
                <a:cubicBezTo>
                  <a:pt x="4130" y="10937"/>
                  <a:pt x="4132" y="10916"/>
                  <a:pt x="4125" y="10899"/>
                </a:cubicBezTo>
                <a:cubicBezTo>
                  <a:pt x="4114" y="10877"/>
                  <a:pt x="4093" y="10866"/>
                  <a:pt x="4069" y="10866"/>
                </a:cubicBezTo>
                <a:close/>
                <a:moveTo>
                  <a:pt x="6724" y="10874"/>
                </a:moveTo>
                <a:cubicBezTo>
                  <a:pt x="6706" y="10874"/>
                  <a:pt x="6688" y="10886"/>
                  <a:pt x="6688" y="10909"/>
                </a:cubicBezTo>
                <a:lnTo>
                  <a:pt x="6688" y="10938"/>
                </a:lnTo>
                <a:cubicBezTo>
                  <a:pt x="6688" y="10961"/>
                  <a:pt x="6706" y="10973"/>
                  <a:pt x="6724" y="10973"/>
                </a:cubicBezTo>
                <a:cubicBezTo>
                  <a:pt x="6742" y="10973"/>
                  <a:pt x="6759" y="10961"/>
                  <a:pt x="6759" y="10938"/>
                </a:cubicBezTo>
                <a:lnTo>
                  <a:pt x="6759" y="10909"/>
                </a:lnTo>
                <a:cubicBezTo>
                  <a:pt x="6759" y="10886"/>
                  <a:pt x="6742" y="10874"/>
                  <a:pt x="6724" y="10874"/>
                </a:cubicBezTo>
                <a:close/>
                <a:moveTo>
                  <a:pt x="5093" y="10852"/>
                </a:moveTo>
                <a:cubicBezTo>
                  <a:pt x="5090" y="10852"/>
                  <a:pt x="5087" y="10852"/>
                  <a:pt x="5084" y="10853"/>
                </a:cubicBezTo>
                <a:cubicBezTo>
                  <a:pt x="5075" y="10856"/>
                  <a:pt x="5069" y="10861"/>
                  <a:pt x="5064" y="10868"/>
                </a:cubicBezTo>
                <a:cubicBezTo>
                  <a:pt x="5059" y="10858"/>
                  <a:pt x="5049" y="10852"/>
                  <a:pt x="5036" y="10852"/>
                </a:cubicBezTo>
                <a:cubicBezTo>
                  <a:pt x="4990" y="10852"/>
                  <a:pt x="4990" y="10922"/>
                  <a:pt x="5036" y="10922"/>
                </a:cubicBezTo>
                <a:cubicBezTo>
                  <a:pt x="5048" y="10922"/>
                  <a:pt x="5057" y="10917"/>
                  <a:pt x="5063" y="10910"/>
                </a:cubicBezTo>
                <a:cubicBezTo>
                  <a:pt x="5073" y="10942"/>
                  <a:pt x="5100" y="10968"/>
                  <a:pt x="5132" y="10979"/>
                </a:cubicBezTo>
                <a:cubicBezTo>
                  <a:pt x="5137" y="10980"/>
                  <a:pt x="5141" y="10981"/>
                  <a:pt x="5144" y="10981"/>
                </a:cubicBezTo>
                <a:cubicBezTo>
                  <a:pt x="5176" y="10981"/>
                  <a:pt x="5187" y="10925"/>
                  <a:pt x="5149" y="10911"/>
                </a:cubicBezTo>
                <a:cubicBezTo>
                  <a:pt x="5133" y="10905"/>
                  <a:pt x="5128" y="10893"/>
                  <a:pt x="5127" y="10878"/>
                </a:cubicBezTo>
                <a:cubicBezTo>
                  <a:pt x="5125" y="10862"/>
                  <a:pt x="5108" y="10852"/>
                  <a:pt x="5093" y="10852"/>
                </a:cubicBezTo>
                <a:close/>
                <a:moveTo>
                  <a:pt x="14066" y="10899"/>
                </a:moveTo>
                <a:cubicBezTo>
                  <a:pt x="14058" y="10899"/>
                  <a:pt x="14050" y="10902"/>
                  <a:pt x="14042" y="10910"/>
                </a:cubicBezTo>
                <a:lnTo>
                  <a:pt x="14027" y="10925"/>
                </a:lnTo>
                <a:cubicBezTo>
                  <a:pt x="14002" y="10950"/>
                  <a:pt x="14025" y="10986"/>
                  <a:pt x="14052" y="10986"/>
                </a:cubicBezTo>
                <a:cubicBezTo>
                  <a:pt x="14061" y="10986"/>
                  <a:pt x="14069" y="10982"/>
                  <a:pt x="14077" y="10975"/>
                </a:cubicBezTo>
                <a:lnTo>
                  <a:pt x="14091" y="10959"/>
                </a:lnTo>
                <a:cubicBezTo>
                  <a:pt x="14117" y="10934"/>
                  <a:pt x="14093" y="10899"/>
                  <a:pt x="14066" y="10899"/>
                </a:cubicBezTo>
                <a:close/>
                <a:moveTo>
                  <a:pt x="20377" y="10869"/>
                </a:moveTo>
                <a:cubicBezTo>
                  <a:pt x="20337" y="10869"/>
                  <a:pt x="20300" y="10922"/>
                  <a:pt x="20337" y="10959"/>
                </a:cubicBezTo>
                <a:lnTo>
                  <a:pt x="20353" y="10975"/>
                </a:lnTo>
                <a:cubicBezTo>
                  <a:pt x="20364" y="10986"/>
                  <a:pt x="20377" y="10991"/>
                  <a:pt x="20389" y="10991"/>
                </a:cubicBezTo>
                <a:cubicBezTo>
                  <a:pt x="20430" y="10991"/>
                  <a:pt x="20466" y="10937"/>
                  <a:pt x="20428" y="10900"/>
                </a:cubicBezTo>
                <a:lnTo>
                  <a:pt x="20413" y="10885"/>
                </a:lnTo>
                <a:cubicBezTo>
                  <a:pt x="20402" y="10874"/>
                  <a:pt x="20389" y="10869"/>
                  <a:pt x="20377" y="10869"/>
                </a:cubicBezTo>
                <a:close/>
                <a:moveTo>
                  <a:pt x="6520" y="10869"/>
                </a:moveTo>
                <a:cubicBezTo>
                  <a:pt x="6501" y="10869"/>
                  <a:pt x="6484" y="10877"/>
                  <a:pt x="6473" y="10895"/>
                </a:cubicBezTo>
                <a:cubicBezTo>
                  <a:pt x="6461" y="10919"/>
                  <a:pt x="6467" y="10956"/>
                  <a:pt x="6493" y="10968"/>
                </a:cubicBezTo>
                <a:cubicBezTo>
                  <a:pt x="6504" y="10974"/>
                  <a:pt x="6513" y="10979"/>
                  <a:pt x="6524" y="10984"/>
                </a:cubicBezTo>
                <a:cubicBezTo>
                  <a:pt x="6532" y="10989"/>
                  <a:pt x="6542" y="10991"/>
                  <a:pt x="6551" y="10991"/>
                </a:cubicBezTo>
                <a:cubicBezTo>
                  <a:pt x="6569" y="10991"/>
                  <a:pt x="6586" y="10982"/>
                  <a:pt x="6597" y="10964"/>
                </a:cubicBezTo>
                <a:cubicBezTo>
                  <a:pt x="6611" y="10941"/>
                  <a:pt x="6603" y="10904"/>
                  <a:pt x="6577" y="10891"/>
                </a:cubicBezTo>
                <a:cubicBezTo>
                  <a:pt x="6567" y="10886"/>
                  <a:pt x="6557" y="10880"/>
                  <a:pt x="6547" y="10875"/>
                </a:cubicBezTo>
                <a:cubicBezTo>
                  <a:pt x="6538" y="10871"/>
                  <a:pt x="6529" y="10869"/>
                  <a:pt x="6520" y="10869"/>
                </a:cubicBezTo>
                <a:close/>
                <a:moveTo>
                  <a:pt x="533" y="10932"/>
                </a:moveTo>
                <a:cubicBezTo>
                  <a:pt x="487" y="10932"/>
                  <a:pt x="487" y="11003"/>
                  <a:pt x="533" y="11003"/>
                </a:cubicBezTo>
                <a:cubicBezTo>
                  <a:pt x="580" y="11003"/>
                  <a:pt x="580" y="10932"/>
                  <a:pt x="533" y="10932"/>
                </a:cubicBezTo>
                <a:close/>
                <a:moveTo>
                  <a:pt x="9301" y="10971"/>
                </a:moveTo>
                <a:cubicBezTo>
                  <a:pt x="9277" y="10971"/>
                  <a:pt x="9277" y="11006"/>
                  <a:pt x="9301" y="11006"/>
                </a:cubicBezTo>
                <a:cubicBezTo>
                  <a:pt x="9324" y="11006"/>
                  <a:pt x="9324" y="10971"/>
                  <a:pt x="9301" y="10971"/>
                </a:cubicBezTo>
                <a:close/>
                <a:moveTo>
                  <a:pt x="5651" y="10943"/>
                </a:moveTo>
                <a:cubicBezTo>
                  <a:pt x="5623" y="10943"/>
                  <a:pt x="5600" y="10979"/>
                  <a:pt x="5625" y="11004"/>
                </a:cubicBezTo>
                <a:lnTo>
                  <a:pt x="5641" y="11020"/>
                </a:lnTo>
                <a:cubicBezTo>
                  <a:pt x="5648" y="11027"/>
                  <a:pt x="5656" y="11030"/>
                  <a:pt x="5664" y="11030"/>
                </a:cubicBezTo>
                <a:cubicBezTo>
                  <a:pt x="5691" y="11030"/>
                  <a:pt x="5716" y="10994"/>
                  <a:pt x="5691" y="10969"/>
                </a:cubicBezTo>
                <a:lnTo>
                  <a:pt x="5675" y="10954"/>
                </a:lnTo>
                <a:cubicBezTo>
                  <a:pt x="5667" y="10946"/>
                  <a:pt x="5659" y="10943"/>
                  <a:pt x="5651" y="10943"/>
                </a:cubicBezTo>
                <a:close/>
                <a:moveTo>
                  <a:pt x="17761" y="10985"/>
                </a:moveTo>
                <a:cubicBezTo>
                  <a:pt x="17715" y="10985"/>
                  <a:pt x="17715" y="11056"/>
                  <a:pt x="17761" y="11056"/>
                </a:cubicBezTo>
                <a:lnTo>
                  <a:pt x="17777" y="11056"/>
                </a:lnTo>
                <a:cubicBezTo>
                  <a:pt x="17823" y="11056"/>
                  <a:pt x="17823" y="10985"/>
                  <a:pt x="17777" y="10985"/>
                </a:cubicBezTo>
                <a:close/>
                <a:moveTo>
                  <a:pt x="21533" y="11011"/>
                </a:moveTo>
                <a:cubicBezTo>
                  <a:pt x="21515" y="11011"/>
                  <a:pt x="21497" y="11023"/>
                  <a:pt x="21497" y="11046"/>
                </a:cubicBezTo>
                <a:lnTo>
                  <a:pt x="21497" y="11062"/>
                </a:lnTo>
                <a:cubicBezTo>
                  <a:pt x="21497" y="11085"/>
                  <a:pt x="21515" y="11096"/>
                  <a:pt x="21533" y="11096"/>
                </a:cubicBezTo>
                <a:cubicBezTo>
                  <a:pt x="21550" y="11096"/>
                  <a:pt x="21568" y="11085"/>
                  <a:pt x="21568" y="11062"/>
                </a:cubicBezTo>
                <a:lnTo>
                  <a:pt x="21568" y="11046"/>
                </a:lnTo>
                <a:cubicBezTo>
                  <a:pt x="21568" y="11023"/>
                  <a:pt x="21550" y="11011"/>
                  <a:pt x="21533" y="11011"/>
                </a:cubicBezTo>
                <a:close/>
                <a:moveTo>
                  <a:pt x="22601" y="11029"/>
                </a:moveTo>
                <a:cubicBezTo>
                  <a:pt x="22573" y="11029"/>
                  <a:pt x="22550" y="11065"/>
                  <a:pt x="22575" y="11089"/>
                </a:cubicBezTo>
                <a:lnTo>
                  <a:pt x="22591" y="11105"/>
                </a:lnTo>
                <a:cubicBezTo>
                  <a:pt x="22598" y="11112"/>
                  <a:pt x="22606" y="11115"/>
                  <a:pt x="22614" y="11115"/>
                </a:cubicBezTo>
                <a:cubicBezTo>
                  <a:pt x="22642" y="11115"/>
                  <a:pt x="22666" y="11080"/>
                  <a:pt x="22641" y="11055"/>
                </a:cubicBezTo>
                <a:cubicBezTo>
                  <a:pt x="22636" y="11048"/>
                  <a:pt x="22630" y="11043"/>
                  <a:pt x="22625" y="11040"/>
                </a:cubicBezTo>
                <a:cubicBezTo>
                  <a:pt x="22617" y="11032"/>
                  <a:pt x="22609" y="11029"/>
                  <a:pt x="22601" y="11029"/>
                </a:cubicBezTo>
                <a:close/>
                <a:moveTo>
                  <a:pt x="2878" y="11057"/>
                </a:moveTo>
                <a:cubicBezTo>
                  <a:pt x="2832" y="11057"/>
                  <a:pt x="2832" y="11129"/>
                  <a:pt x="2878" y="11129"/>
                </a:cubicBezTo>
                <a:cubicBezTo>
                  <a:pt x="2923" y="11129"/>
                  <a:pt x="2923" y="11057"/>
                  <a:pt x="2878" y="11057"/>
                </a:cubicBezTo>
                <a:close/>
                <a:moveTo>
                  <a:pt x="5430" y="11066"/>
                </a:moveTo>
                <a:cubicBezTo>
                  <a:pt x="5384" y="11066"/>
                  <a:pt x="5384" y="11136"/>
                  <a:pt x="5430" y="11136"/>
                </a:cubicBezTo>
                <a:lnTo>
                  <a:pt x="5446" y="11136"/>
                </a:lnTo>
                <a:cubicBezTo>
                  <a:pt x="5492" y="11136"/>
                  <a:pt x="5492" y="11066"/>
                  <a:pt x="5446" y="11066"/>
                </a:cubicBezTo>
                <a:close/>
                <a:moveTo>
                  <a:pt x="14787" y="11038"/>
                </a:moveTo>
                <a:cubicBezTo>
                  <a:pt x="14759" y="11038"/>
                  <a:pt x="14735" y="11074"/>
                  <a:pt x="14761" y="11098"/>
                </a:cubicBezTo>
                <a:cubicBezTo>
                  <a:pt x="14771" y="11109"/>
                  <a:pt x="14782" y="11118"/>
                  <a:pt x="14792" y="11127"/>
                </a:cubicBezTo>
                <a:cubicBezTo>
                  <a:pt x="14800" y="11134"/>
                  <a:pt x="14808" y="11137"/>
                  <a:pt x="14816" y="11137"/>
                </a:cubicBezTo>
                <a:cubicBezTo>
                  <a:pt x="14844" y="11137"/>
                  <a:pt x="14869" y="11102"/>
                  <a:pt x="14843" y="11077"/>
                </a:cubicBezTo>
                <a:cubicBezTo>
                  <a:pt x="14832" y="11067"/>
                  <a:pt x="14822" y="11057"/>
                  <a:pt x="14811" y="11048"/>
                </a:cubicBezTo>
                <a:cubicBezTo>
                  <a:pt x="14804" y="11041"/>
                  <a:pt x="14795" y="11038"/>
                  <a:pt x="14787" y="11038"/>
                </a:cubicBezTo>
                <a:close/>
                <a:moveTo>
                  <a:pt x="13417" y="10995"/>
                </a:moveTo>
                <a:cubicBezTo>
                  <a:pt x="13397" y="10995"/>
                  <a:pt x="13375" y="11013"/>
                  <a:pt x="13380" y="11040"/>
                </a:cubicBezTo>
                <a:lnTo>
                  <a:pt x="13396" y="11114"/>
                </a:lnTo>
                <a:cubicBezTo>
                  <a:pt x="13399" y="11132"/>
                  <a:pt x="13412" y="11139"/>
                  <a:pt x="13426" y="11139"/>
                </a:cubicBezTo>
                <a:cubicBezTo>
                  <a:pt x="13446" y="11139"/>
                  <a:pt x="13469" y="11122"/>
                  <a:pt x="13463" y="11095"/>
                </a:cubicBezTo>
                <a:cubicBezTo>
                  <a:pt x="13459" y="11071"/>
                  <a:pt x="13454" y="11047"/>
                  <a:pt x="13448" y="11021"/>
                </a:cubicBezTo>
                <a:cubicBezTo>
                  <a:pt x="13444" y="11003"/>
                  <a:pt x="13431" y="10995"/>
                  <a:pt x="13417" y="10995"/>
                </a:cubicBezTo>
                <a:close/>
                <a:moveTo>
                  <a:pt x="5639" y="11081"/>
                </a:moveTo>
                <a:cubicBezTo>
                  <a:pt x="5596" y="11081"/>
                  <a:pt x="5595" y="11152"/>
                  <a:pt x="5641" y="11152"/>
                </a:cubicBezTo>
                <a:cubicBezTo>
                  <a:pt x="5687" y="11152"/>
                  <a:pt x="5687" y="11081"/>
                  <a:pt x="5641" y="11081"/>
                </a:cubicBezTo>
                <a:cubicBezTo>
                  <a:pt x="5640" y="11081"/>
                  <a:pt x="5639" y="11081"/>
                  <a:pt x="5639" y="11081"/>
                </a:cubicBezTo>
                <a:close/>
                <a:moveTo>
                  <a:pt x="2458" y="11009"/>
                </a:moveTo>
                <a:cubicBezTo>
                  <a:pt x="2412" y="11009"/>
                  <a:pt x="2381" y="11079"/>
                  <a:pt x="2430" y="11109"/>
                </a:cubicBezTo>
                <a:cubicBezTo>
                  <a:pt x="2455" y="11124"/>
                  <a:pt x="2479" y="11139"/>
                  <a:pt x="2504" y="11153"/>
                </a:cubicBezTo>
                <a:cubicBezTo>
                  <a:pt x="2514" y="11159"/>
                  <a:pt x="2523" y="11161"/>
                  <a:pt x="2532" y="11161"/>
                </a:cubicBezTo>
                <a:cubicBezTo>
                  <a:pt x="2578" y="11161"/>
                  <a:pt x="2608" y="11091"/>
                  <a:pt x="2560" y="11062"/>
                </a:cubicBezTo>
                <a:cubicBezTo>
                  <a:pt x="2534" y="11046"/>
                  <a:pt x="2509" y="11031"/>
                  <a:pt x="2485" y="11017"/>
                </a:cubicBezTo>
                <a:cubicBezTo>
                  <a:pt x="2476" y="11011"/>
                  <a:pt x="2467" y="11009"/>
                  <a:pt x="2458" y="11009"/>
                </a:cubicBezTo>
                <a:close/>
                <a:moveTo>
                  <a:pt x="24052" y="11078"/>
                </a:moveTo>
                <a:cubicBezTo>
                  <a:pt x="24028" y="11078"/>
                  <a:pt x="24004" y="11103"/>
                  <a:pt x="24019" y="11131"/>
                </a:cubicBezTo>
                <a:cubicBezTo>
                  <a:pt x="24024" y="11141"/>
                  <a:pt x="24029" y="11151"/>
                  <a:pt x="24034" y="11161"/>
                </a:cubicBezTo>
                <a:cubicBezTo>
                  <a:pt x="24041" y="11174"/>
                  <a:pt x="24051" y="11179"/>
                  <a:pt x="24062" y="11179"/>
                </a:cubicBezTo>
                <a:cubicBezTo>
                  <a:pt x="24085" y="11179"/>
                  <a:pt x="24109" y="11154"/>
                  <a:pt x="24095" y="11125"/>
                </a:cubicBezTo>
                <a:cubicBezTo>
                  <a:pt x="24090" y="11115"/>
                  <a:pt x="24085" y="11106"/>
                  <a:pt x="24079" y="11095"/>
                </a:cubicBezTo>
                <a:cubicBezTo>
                  <a:pt x="24073" y="11083"/>
                  <a:pt x="24062" y="11078"/>
                  <a:pt x="24052" y="11078"/>
                </a:cubicBezTo>
                <a:close/>
                <a:moveTo>
                  <a:pt x="7018" y="11064"/>
                </a:moveTo>
                <a:cubicBezTo>
                  <a:pt x="6977" y="11064"/>
                  <a:pt x="6940" y="11117"/>
                  <a:pt x="6977" y="11155"/>
                </a:cubicBezTo>
                <a:lnTo>
                  <a:pt x="6993" y="11171"/>
                </a:lnTo>
                <a:cubicBezTo>
                  <a:pt x="7004" y="11182"/>
                  <a:pt x="7017" y="11186"/>
                  <a:pt x="7029" y="11186"/>
                </a:cubicBezTo>
                <a:cubicBezTo>
                  <a:pt x="7070" y="11186"/>
                  <a:pt x="7107" y="11133"/>
                  <a:pt x="7069" y="11095"/>
                </a:cubicBezTo>
                <a:lnTo>
                  <a:pt x="7054" y="11079"/>
                </a:lnTo>
                <a:cubicBezTo>
                  <a:pt x="7043" y="11068"/>
                  <a:pt x="7030" y="11064"/>
                  <a:pt x="7018" y="11064"/>
                </a:cubicBezTo>
                <a:close/>
                <a:moveTo>
                  <a:pt x="9438" y="11122"/>
                </a:moveTo>
                <a:cubicBezTo>
                  <a:pt x="9426" y="11122"/>
                  <a:pt x="9414" y="11135"/>
                  <a:pt x="9421" y="11149"/>
                </a:cubicBezTo>
                <a:cubicBezTo>
                  <a:pt x="9427" y="11160"/>
                  <a:pt x="9432" y="11168"/>
                  <a:pt x="9437" y="11179"/>
                </a:cubicBezTo>
                <a:cubicBezTo>
                  <a:pt x="9440" y="11186"/>
                  <a:pt x="9446" y="11188"/>
                  <a:pt x="9451" y="11188"/>
                </a:cubicBezTo>
                <a:cubicBezTo>
                  <a:pt x="9462" y="11188"/>
                  <a:pt x="9474" y="11175"/>
                  <a:pt x="9467" y="11161"/>
                </a:cubicBezTo>
                <a:cubicBezTo>
                  <a:pt x="9460" y="11151"/>
                  <a:pt x="9455" y="11141"/>
                  <a:pt x="9452" y="11131"/>
                </a:cubicBezTo>
                <a:cubicBezTo>
                  <a:pt x="9448" y="11124"/>
                  <a:pt x="9443" y="11122"/>
                  <a:pt x="9438" y="11122"/>
                </a:cubicBezTo>
                <a:close/>
                <a:moveTo>
                  <a:pt x="8924" y="11071"/>
                </a:moveTo>
                <a:cubicBezTo>
                  <a:pt x="8915" y="11071"/>
                  <a:pt x="8906" y="11073"/>
                  <a:pt x="8898" y="11077"/>
                </a:cubicBezTo>
                <a:cubicBezTo>
                  <a:pt x="8887" y="11083"/>
                  <a:pt x="8878" y="11088"/>
                  <a:pt x="8867" y="11093"/>
                </a:cubicBezTo>
                <a:cubicBezTo>
                  <a:pt x="8841" y="11106"/>
                  <a:pt x="8835" y="11141"/>
                  <a:pt x="8847" y="11166"/>
                </a:cubicBezTo>
                <a:cubicBezTo>
                  <a:pt x="8858" y="11184"/>
                  <a:pt x="8876" y="11193"/>
                  <a:pt x="8895" y="11193"/>
                </a:cubicBezTo>
                <a:cubicBezTo>
                  <a:pt x="8904" y="11193"/>
                  <a:pt x="8913" y="11190"/>
                  <a:pt x="8921" y="11186"/>
                </a:cubicBezTo>
                <a:cubicBezTo>
                  <a:pt x="8931" y="11181"/>
                  <a:pt x="8940" y="11176"/>
                  <a:pt x="8951" y="11171"/>
                </a:cubicBezTo>
                <a:cubicBezTo>
                  <a:pt x="8977" y="11157"/>
                  <a:pt x="8983" y="11121"/>
                  <a:pt x="8971" y="11097"/>
                </a:cubicBezTo>
                <a:cubicBezTo>
                  <a:pt x="8960" y="11080"/>
                  <a:pt x="8943" y="11071"/>
                  <a:pt x="8924" y="11071"/>
                </a:cubicBezTo>
                <a:close/>
                <a:moveTo>
                  <a:pt x="9961" y="11088"/>
                </a:moveTo>
                <a:cubicBezTo>
                  <a:pt x="9893" y="11088"/>
                  <a:pt x="9891" y="11194"/>
                  <a:pt x="9961" y="11195"/>
                </a:cubicBezTo>
                <a:lnTo>
                  <a:pt x="9991" y="11195"/>
                </a:lnTo>
                <a:cubicBezTo>
                  <a:pt x="10059" y="11195"/>
                  <a:pt x="10060" y="11088"/>
                  <a:pt x="9991" y="11088"/>
                </a:cubicBezTo>
                <a:close/>
                <a:moveTo>
                  <a:pt x="13931" y="11109"/>
                </a:moveTo>
                <a:cubicBezTo>
                  <a:pt x="13904" y="11109"/>
                  <a:pt x="13880" y="11144"/>
                  <a:pt x="13905" y="11168"/>
                </a:cubicBezTo>
                <a:lnTo>
                  <a:pt x="13921" y="11184"/>
                </a:lnTo>
                <a:cubicBezTo>
                  <a:pt x="13928" y="11192"/>
                  <a:pt x="13937" y="11195"/>
                  <a:pt x="13945" y="11195"/>
                </a:cubicBezTo>
                <a:cubicBezTo>
                  <a:pt x="13972" y="11195"/>
                  <a:pt x="13996" y="11160"/>
                  <a:pt x="13970" y="11135"/>
                </a:cubicBezTo>
                <a:lnTo>
                  <a:pt x="13954" y="11119"/>
                </a:lnTo>
                <a:cubicBezTo>
                  <a:pt x="13947" y="11112"/>
                  <a:pt x="13939" y="11109"/>
                  <a:pt x="13931" y="11109"/>
                </a:cubicBezTo>
                <a:close/>
                <a:moveTo>
                  <a:pt x="11975" y="11096"/>
                </a:moveTo>
                <a:cubicBezTo>
                  <a:pt x="11957" y="11096"/>
                  <a:pt x="11940" y="11108"/>
                  <a:pt x="11940" y="11131"/>
                </a:cubicBezTo>
                <a:lnTo>
                  <a:pt x="11940" y="11161"/>
                </a:lnTo>
                <a:cubicBezTo>
                  <a:pt x="11939" y="11184"/>
                  <a:pt x="11956" y="11196"/>
                  <a:pt x="11974" y="11196"/>
                </a:cubicBezTo>
                <a:cubicBezTo>
                  <a:pt x="11992" y="11196"/>
                  <a:pt x="12010" y="11185"/>
                  <a:pt x="12010" y="11161"/>
                </a:cubicBezTo>
                <a:lnTo>
                  <a:pt x="12010" y="11131"/>
                </a:lnTo>
                <a:cubicBezTo>
                  <a:pt x="12010" y="11108"/>
                  <a:pt x="11992" y="11096"/>
                  <a:pt x="11975" y="11096"/>
                </a:cubicBezTo>
                <a:close/>
                <a:moveTo>
                  <a:pt x="5043" y="11107"/>
                </a:moveTo>
                <a:cubicBezTo>
                  <a:pt x="5020" y="11107"/>
                  <a:pt x="4995" y="11133"/>
                  <a:pt x="5009" y="11161"/>
                </a:cubicBezTo>
                <a:cubicBezTo>
                  <a:pt x="5015" y="11172"/>
                  <a:pt x="5019" y="11181"/>
                  <a:pt x="5026" y="11191"/>
                </a:cubicBezTo>
                <a:cubicBezTo>
                  <a:pt x="5032" y="11204"/>
                  <a:pt x="5043" y="11209"/>
                  <a:pt x="5053" y="11209"/>
                </a:cubicBezTo>
                <a:cubicBezTo>
                  <a:pt x="5077" y="11209"/>
                  <a:pt x="5101" y="11184"/>
                  <a:pt x="5086" y="11156"/>
                </a:cubicBezTo>
                <a:cubicBezTo>
                  <a:pt x="5081" y="11145"/>
                  <a:pt x="5076" y="11136"/>
                  <a:pt x="5071" y="11125"/>
                </a:cubicBezTo>
                <a:cubicBezTo>
                  <a:pt x="5064" y="11113"/>
                  <a:pt x="5054" y="11107"/>
                  <a:pt x="5043" y="11107"/>
                </a:cubicBezTo>
                <a:close/>
                <a:moveTo>
                  <a:pt x="15568" y="11099"/>
                </a:moveTo>
                <a:cubicBezTo>
                  <a:pt x="15563" y="11099"/>
                  <a:pt x="15557" y="11100"/>
                  <a:pt x="15551" y="11103"/>
                </a:cubicBezTo>
                <a:cubicBezTo>
                  <a:pt x="15535" y="11113"/>
                  <a:pt x="15526" y="11136"/>
                  <a:pt x="15538" y="11152"/>
                </a:cubicBezTo>
                <a:cubicBezTo>
                  <a:pt x="15554" y="11172"/>
                  <a:pt x="15568" y="11193"/>
                  <a:pt x="15582" y="11212"/>
                </a:cubicBezTo>
                <a:cubicBezTo>
                  <a:pt x="15590" y="11223"/>
                  <a:pt x="15601" y="11230"/>
                  <a:pt x="15613" y="11230"/>
                </a:cubicBezTo>
                <a:cubicBezTo>
                  <a:pt x="15619" y="11230"/>
                  <a:pt x="15625" y="11228"/>
                  <a:pt x="15630" y="11225"/>
                </a:cubicBezTo>
                <a:cubicBezTo>
                  <a:pt x="15646" y="11216"/>
                  <a:pt x="15656" y="11193"/>
                  <a:pt x="15644" y="11177"/>
                </a:cubicBezTo>
                <a:cubicBezTo>
                  <a:pt x="15629" y="11157"/>
                  <a:pt x="15614" y="11137"/>
                  <a:pt x="15599" y="11116"/>
                </a:cubicBezTo>
                <a:cubicBezTo>
                  <a:pt x="15591" y="11105"/>
                  <a:pt x="15580" y="11099"/>
                  <a:pt x="15568" y="11099"/>
                </a:cubicBezTo>
                <a:close/>
                <a:moveTo>
                  <a:pt x="11824" y="11157"/>
                </a:moveTo>
                <a:cubicBezTo>
                  <a:pt x="11806" y="11157"/>
                  <a:pt x="11789" y="11168"/>
                  <a:pt x="11789" y="11191"/>
                </a:cubicBezTo>
                <a:lnTo>
                  <a:pt x="11789" y="11207"/>
                </a:lnTo>
                <a:cubicBezTo>
                  <a:pt x="11789" y="11230"/>
                  <a:pt x="11806" y="11241"/>
                  <a:pt x="11824" y="11241"/>
                </a:cubicBezTo>
                <a:cubicBezTo>
                  <a:pt x="11842" y="11241"/>
                  <a:pt x="11859" y="11230"/>
                  <a:pt x="11859" y="11207"/>
                </a:cubicBezTo>
                <a:lnTo>
                  <a:pt x="11859" y="11191"/>
                </a:lnTo>
                <a:cubicBezTo>
                  <a:pt x="11859" y="11168"/>
                  <a:pt x="11842" y="11157"/>
                  <a:pt x="11824" y="11157"/>
                </a:cubicBezTo>
                <a:close/>
                <a:moveTo>
                  <a:pt x="16913" y="11099"/>
                </a:moveTo>
                <a:cubicBezTo>
                  <a:pt x="16897" y="11099"/>
                  <a:pt x="16882" y="11106"/>
                  <a:pt x="16871" y="11123"/>
                </a:cubicBezTo>
                <a:cubicBezTo>
                  <a:pt x="16861" y="11139"/>
                  <a:pt x="16853" y="11155"/>
                  <a:pt x="16844" y="11168"/>
                </a:cubicBezTo>
                <a:cubicBezTo>
                  <a:pt x="16819" y="11211"/>
                  <a:pt x="16856" y="11249"/>
                  <a:pt x="16892" y="11249"/>
                </a:cubicBezTo>
                <a:cubicBezTo>
                  <a:pt x="16908" y="11249"/>
                  <a:pt x="16924" y="11242"/>
                  <a:pt x="16935" y="11224"/>
                </a:cubicBezTo>
                <a:cubicBezTo>
                  <a:pt x="16944" y="11208"/>
                  <a:pt x="16954" y="11193"/>
                  <a:pt x="16963" y="11178"/>
                </a:cubicBezTo>
                <a:cubicBezTo>
                  <a:pt x="16987" y="11137"/>
                  <a:pt x="16950" y="11099"/>
                  <a:pt x="16913" y="11099"/>
                </a:cubicBezTo>
                <a:close/>
                <a:moveTo>
                  <a:pt x="10986" y="11119"/>
                </a:moveTo>
                <a:cubicBezTo>
                  <a:pt x="10950" y="11119"/>
                  <a:pt x="10913" y="11158"/>
                  <a:pt x="10936" y="11199"/>
                </a:cubicBezTo>
                <a:cubicBezTo>
                  <a:pt x="10956" y="11235"/>
                  <a:pt x="10989" y="11252"/>
                  <a:pt x="11026" y="11256"/>
                </a:cubicBezTo>
                <a:cubicBezTo>
                  <a:pt x="11028" y="11257"/>
                  <a:pt x="11030" y="11257"/>
                  <a:pt x="11032" y="11257"/>
                </a:cubicBezTo>
                <a:cubicBezTo>
                  <a:pt x="11059" y="11257"/>
                  <a:pt x="11081" y="11229"/>
                  <a:pt x="11081" y="11203"/>
                </a:cubicBezTo>
                <a:cubicBezTo>
                  <a:pt x="11081" y="11173"/>
                  <a:pt x="11058" y="11155"/>
                  <a:pt x="11030" y="11150"/>
                </a:cubicBezTo>
                <a:cubicBezTo>
                  <a:pt x="11029" y="11147"/>
                  <a:pt x="11029" y="11146"/>
                  <a:pt x="11028" y="11145"/>
                </a:cubicBezTo>
                <a:cubicBezTo>
                  <a:pt x="11018" y="11127"/>
                  <a:pt x="11002" y="11119"/>
                  <a:pt x="10986" y="11119"/>
                </a:cubicBezTo>
                <a:close/>
                <a:moveTo>
                  <a:pt x="10591" y="11198"/>
                </a:moveTo>
                <a:cubicBezTo>
                  <a:pt x="10546" y="11198"/>
                  <a:pt x="10546" y="11268"/>
                  <a:pt x="10591" y="11268"/>
                </a:cubicBezTo>
                <a:cubicBezTo>
                  <a:pt x="10638" y="11268"/>
                  <a:pt x="10638" y="11198"/>
                  <a:pt x="10591" y="11198"/>
                </a:cubicBezTo>
                <a:close/>
                <a:moveTo>
                  <a:pt x="4396" y="11089"/>
                </a:moveTo>
                <a:cubicBezTo>
                  <a:pt x="4355" y="11089"/>
                  <a:pt x="4319" y="11142"/>
                  <a:pt x="4356" y="11179"/>
                </a:cubicBezTo>
                <a:cubicBezTo>
                  <a:pt x="4381" y="11204"/>
                  <a:pt x="4405" y="11229"/>
                  <a:pt x="4431" y="11255"/>
                </a:cubicBezTo>
                <a:cubicBezTo>
                  <a:pt x="4442" y="11266"/>
                  <a:pt x="4454" y="11271"/>
                  <a:pt x="4466" y="11271"/>
                </a:cubicBezTo>
                <a:cubicBezTo>
                  <a:pt x="4507" y="11271"/>
                  <a:pt x="4544" y="11218"/>
                  <a:pt x="4507" y="11181"/>
                </a:cubicBezTo>
                <a:cubicBezTo>
                  <a:pt x="4482" y="11156"/>
                  <a:pt x="4457" y="11130"/>
                  <a:pt x="4432" y="11105"/>
                </a:cubicBezTo>
                <a:cubicBezTo>
                  <a:pt x="4421" y="11094"/>
                  <a:pt x="4408" y="11089"/>
                  <a:pt x="4396" y="11089"/>
                </a:cubicBezTo>
                <a:close/>
                <a:moveTo>
                  <a:pt x="18498" y="11171"/>
                </a:moveTo>
                <a:cubicBezTo>
                  <a:pt x="18489" y="11171"/>
                  <a:pt x="18480" y="11177"/>
                  <a:pt x="18480" y="11188"/>
                </a:cubicBezTo>
                <a:lnTo>
                  <a:pt x="18480" y="11263"/>
                </a:lnTo>
                <a:cubicBezTo>
                  <a:pt x="18480" y="11274"/>
                  <a:pt x="18489" y="11280"/>
                  <a:pt x="18498" y="11280"/>
                </a:cubicBezTo>
                <a:cubicBezTo>
                  <a:pt x="18507" y="11280"/>
                  <a:pt x="18515" y="11275"/>
                  <a:pt x="18515" y="11263"/>
                </a:cubicBezTo>
                <a:lnTo>
                  <a:pt x="18515" y="11188"/>
                </a:lnTo>
                <a:cubicBezTo>
                  <a:pt x="18515" y="11177"/>
                  <a:pt x="18507" y="11171"/>
                  <a:pt x="18498" y="11171"/>
                </a:cubicBezTo>
                <a:close/>
                <a:moveTo>
                  <a:pt x="1482" y="11142"/>
                </a:moveTo>
                <a:cubicBezTo>
                  <a:pt x="1441" y="11142"/>
                  <a:pt x="1404" y="11195"/>
                  <a:pt x="1441" y="11233"/>
                </a:cubicBezTo>
                <a:lnTo>
                  <a:pt x="1486" y="11277"/>
                </a:lnTo>
                <a:cubicBezTo>
                  <a:pt x="1497" y="11288"/>
                  <a:pt x="1510" y="11293"/>
                  <a:pt x="1522" y="11293"/>
                </a:cubicBezTo>
                <a:cubicBezTo>
                  <a:pt x="1563" y="11293"/>
                  <a:pt x="1599" y="11240"/>
                  <a:pt x="1561" y="11203"/>
                </a:cubicBezTo>
                <a:lnTo>
                  <a:pt x="1517" y="11158"/>
                </a:lnTo>
                <a:cubicBezTo>
                  <a:pt x="1506" y="11147"/>
                  <a:pt x="1494" y="11142"/>
                  <a:pt x="1482" y="11142"/>
                </a:cubicBezTo>
                <a:close/>
                <a:moveTo>
                  <a:pt x="8126" y="11224"/>
                </a:moveTo>
                <a:cubicBezTo>
                  <a:pt x="8121" y="11224"/>
                  <a:pt x="8115" y="11226"/>
                  <a:pt x="8112" y="11231"/>
                </a:cubicBezTo>
                <a:cubicBezTo>
                  <a:pt x="8098" y="11249"/>
                  <a:pt x="8082" y="11262"/>
                  <a:pt x="8064" y="11268"/>
                </a:cubicBezTo>
                <a:cubicBezTo>
                  <a:pt x="8045" y="11276"/>
                  <a:pt x="8050" y="11304"/>
                  <a:pt x="8066" y="11304"/>
                </a:cubicBezTo>
                <a:cubicBezTo>
                  <a:pt x="8068" y="11304"/>
                  <a:pt x="8070" y="11303"/>
                  <a:pt x="8072" y="11303"/>
                </a:cubicBezTo>
                <a:cubicBezTo>
                  <a:pt x="8101" y="11293"/>
                  <a:pt x="8124" y="11275"/>
                  <a:pt x="8142" y="11250"/>
                </a:cubicBezTo>
                <a:cubicBezTo>
                  <a:pt x="8151" y="11237"/>
                  <a:pt x="8138" y="11224"/>
                  <a:pt x="8126" y="11224"/>
                </a:cubicBezTo>
                <a:close/>
                <a:moveTo>
                  <a:pt x="18061" y="11272"/>
                </a:moveTo>
                <a:cubicBezTo>
                  <a:pt x="18044" y="11272"/>
                  <a:pt x="18026" y="11284"/>
                  <a:pt x="18026" y="11307"/>
                </a:cubicBezTo>
                <a:lnTo>
                  <a:pt x="18026" y="11322"/>
                </a:lnTo>
                <a:cubicBezTo>
                  <a:pt x="18026" y="11345"/>
                  <a:pt x="18044" y="11356"/>
                  <a:pt x="18061" y="11356"/>
                </a:cubicBezTo>
                <a:cubicBezTo>
                  <a:pt x="18079" y="11356"/>
                  <a:pt x="18096" y="11345"/>
                  <a:pt x="18096" y="11322"/>
                </a:cubicBezTo>
                <a:lnTo>
                  <a:pt x="18096" y="11307"/>
                </a:lnTo>
                <a:cubicBezTo>
                  <a:pt x="18096" y="11284"/>
                  <a:pt x="18079" y="11272"/>
                  <a:pt x="18061" y="11272"/>
                </a:cubicBezTo>
                <a:close/>
                <a:moveTo>
                  <a:pt x="1990" y="11267"/>
                </a:moveTo>
                <a:cubicBezTo>
                  <a:pt x="1972" y="11267"/>
                  <a:pt x="1954" y="11278"/>
                  <a:pt x="1954" y="11301"/>
                </a:cubicBezTo>
                <a:lnTo>
                  <a:pt x="1954" y="11331"/>
                </a:lnTo>
                <a:cubicBezTo>
                  <a:pt x="1954" y="11354"/>
                  <a:pt x="1972" y="11365"/>
                  <a:pt x="1990" y="11365"/>
                </a:cubicBezTo>
                <a:cubicBezTo>
                  <a:pt x="2007" y="11365"/>
                  <a:pt x="2025" y="11354"/>
                  <a:pt x="2025" y="11331"/>
                </a:cubicBezTo>
                <a:lnTo>
                  <a:pt x="2025" y="11301"/>
                </a:lnTo>
                <a:cubicBezTo>
                  <a:pt x="2025" y="11278"/>
                  <a:pt x="2007" y="11267"/>
                  <a:pt x="1990" y="11267"/>
                </a:cubicBezTo>
                <a:close/>
                <a:moveTo>
                  <a:pt x="9199" y="11205"/>
                </a:moveTo>
                <a:cubicBezTo>
                  <a:pt x="9159" y="11205"/>
                  <a:pt x="9122" y="11258"/>
                  <a:pt x="9158" y="11296"/>
                </a:cubicBezTo>
                <a:cubicBezTo>
                  <a:pt x="9182" y="11320"/>
                  <a:pt x="9207" y="11347"/>
                  <a:pt x="9232" y="11372"/>
                </a:cubicBezTo>
                <a:cubicBezTo>
                  <a:pt x="9243" y="11383"/>
                  <a:pt x="9255" y="11388"/>
                  <a:pt x="9268" y="11388"/>
                </a:cubicBezTo>
                <a:cubicBezTo>
                  <a:pt x="9308" y="11388"/>
                  <a:pt x="9344" y="11334"/>
                  <a:pt x="9307" y="11297"/>
                </a:cubicBezTo>
                <a:cubicBezTo>
                  <a:pt x="9282" y="11272"/>
                  <a:pt x="9259" y="11246"/>
                  <a:pt x="9234" y="11221"/>
                </a:cubicBezTo>
                <a:cubicBezTo>
                  <a:pt x="9223" y="11210"/>
                  <a:pt x="9211" y="11205"/>
                  <a:pt x="9199" y="11205"/>
                </a:cubicBezTo>
                <a:close/>
                <a:moveTo>
                  <a:pt x="6601" y="11339"/>
                </a:moveTo>
                <a:cubicBezTo>
                  <a:pt x="6557" y="11339"/>
                  <a:pt x="6556" y="11409"/>
                  <a:pt x="6602" y="11409"/>
                </a:cubicBezTo>
                <a:cubicBezTo>
                  <a:pt x="6647" y="11409"/>
                  <a:pt x="6647" y="11339"/>
                  <a:pt x="6602" y="11339"/>
                </a:cubicBezTo>
                <a:cubicBezTo>
                  <a:pt x="6602" y="11339"/>
                  <a:pt x="6602" y="11339"/>
                  <a:pt x="6601" y="11339"/>
                </a:cubicBezTo>
                <a:close/>
                <a:moveTo>
                  <a:pt x="19848" y="11277"/>
                </a:moveTo>
                <a:cubicBezTo>
                  <a:pt x="19841" y="11277"/>
                  <a:pt x="19835" y="11278"/>
                  <a:pt x="19829" y="11282"/>
                </a:cubicBezTo>
                <a:cubicBezTo>
                  <a:pt x="19810" y="11292"/>
                  <a:pt x="19808" y="11313"/>
                  <a:pt x="19816" y="11330"/>
                </a:cubicBezTo>
                <a:cubicBezTo>
                  <a:pt x="19826" y="11355"/>
                  <a:pt x="19837" y="11380"/>
                  <a:pt x="19849" y="11404"/>
                </a:cubicBezTo>
                <a:cubicBezTo>
                  <a:pt x="19854" y="11417"/>
                  <a:pt x="19866" y="11422"/>
                  <a:pt x="19879" y="11422"/>
                </a:cubicBezTo>
                <a:cubicBezTo>
                  <a:pt x="19885" y="11422"/>
                  <a:pt x="19892" y="11421"/>
                  <a:pt x="19897" y="11418"/>
                </a:cubicBezTo>
                <a:cubicBezTo>
                  <a:pt x="19915" y="11407"/>
                  <a:pt x="19918" y="11386"/>
                  <a:pt x="19910" y="11370"/>
                </a:cubicBezTo>
                <a:cubicBezTo>
                  <a:pt x="19899" y="11344"/>
                  <a:pt x="19889" y="11319"/>
                  <a:pt x="19877" y="11294"/>
                </a:cubicBezTo>
                <a:cubicBezTo>
                  <a:pt x="19873" y="11283"/>
                  <a:pt x="19860" y="11277"/>
                  <a:pt x="19848" y="11277"/>
                </a:cubicBezTo>
                <a:close/>
                <a:moveTo>
                  <a:pt x="12951" y="11294"/>
                </a:moveTo>
                <a:cubicBezTo>
                  <a:pt x="12930" y="11294"/>
                  <a:pt x="12908" y="11311"/>
                  <a:pt x="12915" y="11337"/>
                </a:cubicBezTo>
                <a:cubicBezTo>
                  <a:pt x="12920" y="11357"/>
                  <a:pt x="12926" y="11377"/>
                  <a:pt x="12931" y="11398"/>
                </a:cubicBezTo>
                <a:cubicBezTo>
                  <a:pt x="12935" y="11416"/>
                  <a:pt x="12948" y="11424"/>
                  <a:pt x="12962" y="11424"/>
                </a:cubicBezTo>
                <a:cubicBezTo>
                  <a:pt x="12983" y="11424"/>
                  <a:pt x="13005" y="11406"/>
                  <a:pt x="12999" y="11380"/>
                </a:cubicBezTo>
                <a:cubicBezTo>
                  <a:pt x="12994" y="11360"/>
                  <a:pt x="12988" y="11340"/>
                  <a:pt x="12983" y="11319"/>
                </a:cubicBezTo>
                <a:cubicBezTo>
                  <a:pt x="12978" y="11302"/>
                  <a:pt x="12965" y="11294"/>
                  <a:pt x="12951" y="11294"/>
                </a:cubicBezTo>
                <a:close/>
                <a:moveTo>
                  <a:pt x="16395" y="11294"/>
                </a:moveTo>
                <a:cubicBezTo>
                  <a:pt x="16385" y="11294"/>
                  <a:pt x="16375" y="11297"/>
                  <a:pt x="16367" y="11301"/>
                </a:cubicBezTo>
                <a:cubicBezTo>
                  <a:pt x="16341" y="11317"/>
                  <a:pt x="16334" y="11349"/>
                  <a:pt x="16347" y="11375"/>
                </a:cubicBezTo>
                <a:cubicBezTo>
                  <a:pt x="16352" y="11385"/>
                  <a:pt x="16357" y="11394"/>
                  <a:pt x="16363" y="11404"/>
                </a:cubicBezTo>
                <a:cubicBezTo>
                  <a:pt x="16372" y="11422"/>
                  <a:pt x="16390" y="11431"/>
                  <a:pt x="16409" y="11431"/>
                </a:cubicBezTo>
                <a:cubicBezTo>
                  <a:pt x="16418" y="11431"/>
                  <a:pt x="16428" y="11429"/>
                  <a:pt x="16436" y="11424"/>
                </a:cubicBezTo>
                <a:cubicBezTo>
                  <a:pt x="16462" y="11408"/>
                  <a:pt x="16468" y="11377"/>
                  <a:pt x="16456" y="11351"/>
                </a:cubicBezTo>
                <a:cubicBezTo>
                  <a:pt x="16451" y="11340"/>
                  <a:pt x="16445" y="11330"/>
                  <a:pt x="16440" y="11320"/>
                </a:cubicBezTo>
                <a:cubicBezTo>
                  <a:pt x="16431" y="11303"/>
                  <a:pt x="16413" y="11294"/>
                  <a:pt x="16395" y="11294"/>
                </a:cubicBezTo>
                <a:close/>
                <a:moveTo>
                  <a:pt x="24549" y="11290"/>
                </a:moveTo>
                <a:cubicBezTo>
                  <a:pt x="24528" y="11290"/>
                  <a:pt x="24506" y="11307"/>
                  <a:pt x="24512" y="11334"/>
                </a:cubicBezTo>
                <a:cubicBezTo>
                  <a:pt x="24517" y="11358"/>
                  <a:pt x="24522" y="11383"/>
                  <a:pt x="24527" y="11408"/>
                </a:cubicBezTo>
                <a:cubicBezTo>
                  <a:pt x="24530" y="11426"/>
                  <a:pt x="24543" y="11434"/>
                  <a:pt x="24557" y="11434"/>
                </a:cubicBezTo>
                <a:cubicBezTo>
                  <a:pt x="24577" y="11434"/>
                  <a:pt x="24600" y="11417"/>
                  <a:pt x="24595" y="11391"/>
                </a:cubicBezTo>
                <a:cubicBezTo>
                  <a:pt x="24591" y="11365"/>
                  <a:pt x="24585" y="11340"/>
                  <a:pt x="24580" y="11315"/>
                </a:cubicBezTo>
                <a:cubicBezTo>
                  <a:pt x="24576" y="11297"/>
                  <a:pt x="24563" y="11290"/>
                  <a:pt x="24549" y="11290"/>
                </a:cubicBezTo>
                <a:close/>
                <a:moveTo>
                  <a:pt x="561" y="11347"/>
                </a:moveTo>
                <a:cubicBezTo>
                  <a:pt x="526" y="11347"/>
                  <a:pt x="516" y="11405"/>
                  <a:pt x="553" y="11418"/>
                </a:cubicBezTo>
                <a:cubicBezTo>
                  <a:pt x="567" y="11423"/>
                  <a:pt x="583" y="11428"/>
                  <a:pt x="597" y="11435"/>
                </a:cubicBezTo>
                <a:cubicBezTo>
                  <a:pt x="602" y="11436"/>
                  <a:pt x="607" y="11437"/>
                  <a:pt x="611" y="11437"/>
                </a:cubicBezTo>
                <a:cubicBezTo>
                  <a:pt x="646" y="11437"/>
                  <a:pt x="656" y="11380"/>
                  <a:pt x="617" y="11366"/>
                </a:cubicBezTo>
                <a:cubicBezTo>
                  <a:pt x="603" y="11361"/>
                  <a:pt x="587" y="11356"/>
                  <a:pt x="573" y="11350"/>
                </a:cubicBezTo>
                <a:cubicBezTo>
                  <a:pt x="569" y="11348"/>
                  <a:pt x="565" y="11347"/>
                  <a:pt x="561" y="11347"/>
                </a:cubicBezTo>
                <a:close/>
                <a:moveTo>
                  <a:pt x="246" y="11397"/>
                </a:moveTo>
                <a:cubicBezTo>
                  <a:pt x="201" y="11397"/>
                  <a:pt x="201" y="11467"/>
                  <a:pt x="246" y="11467"/>
                </a:cubicBezTo>
                <a:lnTo>
                  <a:pt x="262" y="11467"/>
                </a:lnTo>
                <a:cubicBezTo>
                  <a:pt x="307" y="11467"/>
                  <a:pt x="308" y="11397"/>
                  <a:pt x="262" y="11397"/>
                </a:cubicBezTo>
                <a:close/>
                <a:moveTo>
                  <a:pt x="5426" y="11362"/>
                </a:moveTo>
                <a:cubicBezTo>
                  <a:pt x="5413" y="11362"/>
                  <a:pt x="5400" y="11370"/>
                  <a:pt x="5393" y="11380"/>
                </a:cubicBezTo>
                <a:cubicBezTo>
                  <a:pt x="5383" y="11398"/>
                  <a:pt x="5390" y="11417"/>
                  <a:pt x="5406" y="11428"/>
                </a:cubicBezTo>
                <a:cubicBezTo>
                  <a:pt x="5426" y="11444"/>
                  <a:pt x="5446" y="11459"/>
                  <a:pt x="5467" y="11472"/>
                </a:cubicBezTo>
                <a:cubicBezTo>
                  <a:pt x="5472" y="11476"/>
                  <a:pt x="5478" y="11478"/>
                  <a:pt x="5483" y="11478"/>
                </a:cubicBezTo>
                <a:cubicBezTo>
                  <a:pt x="5496" y="11478"/>
                  <a:pt x="5508" y="11470"/>
                  <a:pt x="5515" y="11460"/>
                </a:cubicBezTo>
                <a:cubicBezTo>
                  <a:pt x="5525" y="11441"/>
                  <a:pt x="5518" y="11423"/>
                  <a:pt x="5502" y="11411"/>
                </a:cubicBezTo>
                <a:cubicBezTo>
                  <a:pt x="5482" y="11396"/>
                  <a:pt x="5462" y="11381"/>
                  <a:pt x="5441" y="11366"/>
                </a:cubicBezTo>
                <a:cubicBezTo>
                  <a:pt x="5437" y="11363"/>
                  <a:pt x="5432" y="11362"/>
                  <a:pt x="5426" y="11362"/>
                </a:cubicBezTo>
                <a:close/>
                <a:moveTo>
                  <a:pt x="3956" y="11438"/>
                </a:moveTo>
                <a:cubicBezTo>
                  <a:pt x="3912" y="11438"/>
                  <a:pt x="3913" y="11508"/>
                  <a:pt x="3958" y="11508"/>
                </a:cubicBezTo>
                <a:cubicBezTo>
                  <a:pt x="4004" y="11508"/>
                  <a:pt x="4004" y="11438"/>
                  <a:pt x="3958" y="11438"/>
                </a:cubicBezTo>
                <a:cubicBezTo>
                  <a:pt x="3957" y="11438"/>
                  <a:pt x="3957" y="11438"/>
                  <a:pt x="3956" y="11438"/>
                </a:cubicBezTo>
                <a:close/>
                <a:moveTo>
                  <a:pt x="6024" y="11383"/>
                </a:moveTo>
                <a:cubicBezTo>
                  <a:pt x="6007" y="11383"/>
                  <a:pt x="5997" y="11407"/>
                  <a:pt x="6013" y="11415"/>
                </a:cubicBezTo>
                <a:cubicBezTo>
                  <a:pt x="6023" y="11419"/>
                  <a:pt x="6030" y="11424"/>
                  <a:pt x="6039" y="11428"/>
                </a:cubicBezTo>
                <a:cubicBezTo>
                  <a:pt x="6036" y="11428"/>
                  <a:pt x="6033" y="11427"/>
                  <a:pt x="6031" y="11427"/>
                </a:cubicBezTo>
                <a:cubicBezTo>
                  <a:pt x="6022" y="11427"/>
                  <a:pt x="6013" y="11431"/>
                  <a:pt x="6005" y="11438"/>
                </a:cubicBezTo>
                <a:cubicBezTo>
                  <a:pt x="5999" y="11442"/>
                  <a:pt x="5993" y="11443"/>
                  <a:pt x="5986" y="11443"/>
                </a:cubicBezTo>
                <a:cubicBezTo>
                  <a:pt x="5984" y="11443"/>
                  <a:pt x="5981" y="11443"/>
                  <a:pt x="5979" y="11443"/>
                </a:cubicBezTo>
                <a:cubicBezTo>
                  <a:pt x="5976" y="11442"/>
                  <a:pt x="5973" y="11442"/>
                  <a:pt x="5970" y="11442"/>
                </a:cubicBezTo>
                <a:cubicBezTo>
                  <a:pt x="5931" y="11442"/>
                  <a:pt x="5917" y="11502"/>
                  <a:pt x="5959" y="11511"/>
                </a:cubicBezTo>
                <a:cubicBezTo>
                  <a:pt x="5968" y="11513"/>
                  <a:pt x="5977" y="11514"/>
                  <a:pt x="5985" y="11514"/>
                </a:cubicBezTo>
                <a:cubicBezTo>
                  <a:pt x="6010" y="11514"/>
                  <a:pt x="6033" y="11505"/>
                  <a:pt x="6053" y="11487"/>
                </a:cubicBezTo>
                <a:cubicBezTo>
                  <a:pt x="6068" y="11475"/>
                  <a:pt x="6066" y="11449"/>
                  <a:pt x="6053" y="11437"/>
                </a:cubicBezTo>
                <a:cubicBezTo>
                  <a:pt x="6050" y="11435"/>
                  <a:pt x="6049" y="11433"/>
                  <a:pt x="6047" y="11432"/>
                </a:cubicBezTo>
                <a:lnTo>
                  <a:pt x="6047" y="11432"/>
                </a:lnTo>
                <a:cubicBezTo>
                  <a:pt x="6048" y="11433"/>
                  <a:pt x="6049" y="11433"/>
                  <a:pt x="6050" y="11433"/>
                </a:cubicBezTo>
                <a:cubicBezTo>
                  <a:pt x="6069" y="11433"/>
                  <a:pt x="6081" y="11409"/>
                  <a:pt x="6063" y="11401"/>
                </a:cubicBezTo>
                <a:cubicBezTo>
                  <a:pt x="6052" y="11396"/>
                  <a:pt x="6043" y="11391"/>
                  <a:pt x="6032" y="11385"/>
                </a:cubicBezTo>
                <a:cubicBezTo>
                  <a:pt x="6029" y="11384"/>
                  <a:pt x="6027" y="11383"/>
                  <a:pt x="6024" y="11383"/>
                </a:cubicBezTo>
                <a:close/>
                <a:moveTo>
                  <a:pt x="7292" y="11402"/>
                </a:moveTo>
                <a:cubicBezTo>
                  <a:pt x="7284" y="11402"/>
                  <a:pt x="7276" y="11405"/>
                  <a:pt x="7268" y="11413"/>
                </a:cubicBezTo>
                <a:lnTo>
                  <a:pt x="7223" y="11457"/>
                </a:lnTo>
                <a:cubicBezTo>
                  <a:pt x="7197" y="11481"/>
                  <a:pt x="7223" y="11517"/>
                  <a:pt x="7250" y="11517"/>
                </a:cubicBezTo>
                <a:cubicBezTo>
                  <a:pt x="7258" y="11517"/>
                  <a:pt x="7266" y="11514"/>
                  <a:pt x="7274" y="11507"/>
                </a:cubicBezTo>
                <a:lnTo>
                  <a:pt x="7318" y="11462"/>
                </a:lnTo>
                <a:cubicBezTo>
                  <a:pt x="7344" y="11437"/>
                  <a:pt x="7319" y="11402"/>
                  <a:pt x="7292" y="11402"/>
                </a:cubicBezTo>
                <a:close/>
                <a:moveTo>
                  <a:pt x="5061" y="11439"/>
                </a:moveTo>
                <a:cubicBezTo>
                  <a:pt x="5053" y="11439"/>
                  <a:pt x="5044" y="11442"/>
                  <a:pt x="5037" y="11449"/>
                </a:cubicBezTo>
                <a:lnTo>
                  <a:pt x="5021" y="11465"/>
                </a:lnTo>
                <a:cubicBezTo>
                  <a:pt x="4996" y="11490"/>
                  <a:pt x="5020" y="11525"/>
                  <a:pt x="5047" y="11525"/>
                </a:cubicBezTo>
                <a:cubicBezTo>
                  <a:pt x="5055" y="11525"/>
                  <a:pt x="5063" y="11522"/>
                  <a:pt x="5071" y="11514"/>
                </a:cubicBezTo>
                <a:lnTo>
                  <a:pt x="5086" y="11498"/>
                </a:lnTo>
                <a:cubicBezTo>
                  <a:pt x="5112" y="11473"/>
                  <a:pt x="5088" y="11439"/>
                  <a:pt x="5061" y="11439"/>
                </a:cubicBezTo>
                <a:close/>
                <a:moveTo>
                  <a:pt x="11373" y="11406"/>
                </a:moveTo>
                <a:cubicBezTo>
                  <a:pt x="11332" y="11406"/>
                  <a:pt x="11296" y="11459"/>
                  <a:pt x="11333" y="11496"/>
                </a:cubicBezTo>
                <a:lnTo>
                  <a:pt x="11349" y="11512"/>
                </a:lnTo>
                <a:cubicBezTo>
                  <a:pt x="11360" y="11523"/>
                  <a:pt x="11372" y="11528"/>
                  <a:pt x="11385" y="11528"/>
                </a:cubicBezTo>
                <a:cubicBezTo>
                  <a:pt x="11425" y="11528"/>
                  <a:pt x="11461" y="11475"/>
                  <a:pt x="11424" y="11438"/>
                </a:cubicBezTo>
                <a:lnTo>
                  <a:pt x="11409" y="11422"/>
                </a:lnTo>
                <a:cubicBezTo>
                  <a:pt x="11398" y="11411"/>
                  <a:pt x="11385" y="11406"/>
                  <a:pt x="11373" y="11406"/>
                </a:cubicBezTo>
                <a:close/>
                <a:moveTo>
                  <a:pt x="19130" y="11406"/>
                </a:moveTo>
                <a:cubicBezTo>
                  <a:pt x="19112" y="11406"/>
                  <a:pt x="19092" y="11416"/>
                  <a:pt x="19082" y="11433"/>
                </a:cubicBezTo>
                <a:cubicBezTo>
                  <a:pt x="19067" y="11460"/>
                  <a:pt x="19077" y="11491"/>
                  <a:pt x="19102" y="11507"/>
                </a:cubicBezTo>
                <a:cubicBezTo>
                  <a:pt x="19118" y="11517"/>
                  <a:pt x="19133" y="11527"/>
                  <a:pt x="19147" y="11537"/>
                </a:cubicBezTo>
                <a:cubicBezTo>
                  <a:pt x="19155" y="11542"/>
                  <a:pt x="19163" y="11545"/>
                  <a:pt x="19172" y="11545"/>
                </a:cubicBezTo>
                <a:cubicBezTo>
                  <a:pt x="19191" y="11545"/>
                  <a:pt x="19211" y="11534"/>
                  <a:pt x="19221" y="11517"/>
                </a:cubicBezTo>
                <a:cubicBezTo>
                  <a:pt x="19234" y="11491"/>
                  <a:pt x="19224" y="11460"/>
                  <a:pt x="19201" y="11444"/>
                </a:cubicBezTo>
                <a:cubicBezTo>
                  <a:pt x="19185" y="11433"/>
                  <a:pt x="19170" y="11424"/>
                  <a:pt x="19156" y="11414"/>
                </a:cubicBezTo>
                <a:cubicBezTo>
                  <a:pt x="19148" y="11409"/>
                  <a:pt x="19139" y="11406"/>
                  <a:pt x="19130" y="11406"/>
                </a:cubicBezTo>
                <a:close/>
                <a:moveTo>
                  <a:pt x="20781" y="11441"/>
                </a:moveTo>
                <a:cubicBezTo>
                  <a:pt x="20758" y="11441"/>
                  <a:pt x="20737" y="11458"/>
                  <a:pt x="20730" y="11480"/>
                </a:cubicBezTo>
                <a:cubicBezTo>
                  <a:pt x="20725" y="11495"/>
                  <a:pt x="20720" y="11509"/>
                  <a:pt x="20714" y="11524"/>
                </a:cubicBezTo>
                <a:cubicBezTo>
                  <a:pt x="20705" y="11551"/>
                  <a:pt x="20725" y="11582"/>
                  <a:pt x="20751" y="11590"/>
                </a:cubicBezTo>
                <a:cubicBezTo>
                  <a:pt x="20755" y="11591"/>
                  <a:pt x="20760" y="11591"/>
                  <a:pt x="20764" y="11591"/>
                </a:cubicBezTo>
                <a:cubicBezTo>
                  <a:pt x="20788" y="11591"/>
                  <a:pt x="20809" y="11575"/>
                  <a:pt x="20816" y="11553"/>
                </a:cubicBezTo>
                <a:cubicBezTo>
                  <a:pt x="20821" y="11537"/>
                  <a:pt x="20826" y="11523"/>
                  <a:pt x="20832" y="11508"/>
                </a:cubicBezTo>
                <a:cubicBezTo>
                  <a:pt x="20841" y="11482"/>
                  <a:pt x="20821" y="11450"/>
                  <a:pt x="20795" y="11443"/>
                </a:cubicBezTo>
                <a:cubicBezTo>
                  <a:pt x="20790" y="11442"/>
                  <a:pt x="20786" y="11441"/>
                  <a:pt x="20781" y="11441"/>
                </a:cubicBezTo>
                <a:close/>
                <a:moveTo>
                  <a:pt x="8757" y="11523"/>
                </a:moveTo>
                <a:cubicBezTo>
                  <a:pt x="8711" y="11523"/>
                  <a:pt x="8711" y="11593"/>
                  <a:pt x="8757" y="11593"/>
                </a:cubicBezTo>
                <a:lnTo>
                  <a:pt x="8773" y="11593"/>
                </a:lnTo>
                <a:cubicBezTo>
                  <a:pt x="8774" y="11593"/>
                  <a:pt x="8774" y="11593"/>
                  <a:pt x="8775" y="11593"/>
                </a:cubicBezTo>
                <a:cubicBezTo>
                  <a:pt x="8819" y="11593"/>
                  <a:pt x="8818" y="11523"/>
                  <a:pt x="8773" y="11523"/>
                </a:cubicBezTo>
                <a:close/>
                <a:moveTo>
                  <a:pt x="22583" y="11524"/>
                </a:moveTo>
                <a:cubicBezTo>
                  <a:pt x="22537" y="11524"/>
                  <a:pt x="22537" y="11594"/>
                  <a:pt x="22583" y="11594"/>
                </a:cubicBezTo>
                <a:lnTo>
                  <a:pt x="22613" y="11594"/>
                </a:lnTo>
                <a:cubicBezTo>
                  <a:pt x="22613" y="11594"/>
                  <a:pt x="22613" y="11594"/>
                  <a:pt x="22614" y="11594"/>
                </a:cubicBezTo>
                <a:cubicBezTo>
                  <a:pt x="22659" y="11594"/>
                  <a:pt x="22658" y="11524"/>
                  <a:pt x="22613" y="11524"/>
                </a:cubicBezTo>
                <a:close/>
                <a:moveTo>
                  <a:pt x="17265" y="11510"/>
                </a:moveTo>
                <a:cubicBezTo>
                  <a:pt x="17248" y="11510"/>
                  <a:pt x="17230" y="11521"/>
                  <a:pt x="17230" y="11545"/>
                </a:cubicBezTo>
                <a:lnTo>
                  <a:pt x="17230" y="11560"/>
                </a:lnTo>
                <a:cubicBezTo>
                  <a:pt x="17230" y="11583"/>
                  <a:pt x="17248" y="11595"/>
                  <a:pt x="17265" y="11595"/>
                </a:cubicBezTo>
                <a:cubicBezTo>
                  <a:pt x="17283" y="11595"/>
                  <a:pt x="17300" y="11583"/>
                  <a:pt x="17300" y="11560"/>
                </a:cubicBezTo>
                <a:lnTo>
                  <a:pt x="17300" y="11545"/>
                </a:lnTo>
                <a:cubicBezTo>
                  <a:pt x="17300" y="11521"/>
                  <a:pt x="17283" y="11510"/>
                  <a:pt x="17265" y="11510"/>
                </a:cubicBezTo>
                <a:close/>
                <a:moveTo>
                  <a:pt x="18006" y="11518"/>
                </a:moveTo>
                <a:cubicBezTo>
                  <a:pt x="17983" y="11518"/>
                  <a:pt x="17960" y="11524"/>
                  <a:pt x="17939" y="11534"/>
                </a:cubicBezTo>
                <a:cubicBezTo>
                  <a:pt x="17904" y="11551"/>
                  <a:pt x="17926" y="11600"/>
                  <a:pt x="17959" y="11600"/>
                </a:cubicBezTo>
                <a:cubicBezTo>
                  <a:pt x="17964" y="11600"/>
                  <a:pt x="17969" y="11599"/>
                  <a:pt x="17975" y="11596"/>
                </a:cubicBezTo>
                <a:cubicBezTo>
                  <a:pt x="17985" y="11591"/>
                  <a:pt x="17994" y="11589"/>
                  <a:pt x="18003" y="11589"/>
                </a:cubicBezTo>
                <a:cubicBezTo>
                  <a:pt x="18014" y="11589"/>
                  <a:pt x="18024" y="11592"/>
                  <a:pt x="18036" y="11597"/>
                </a:cubicBezTo>
                <a:cubicBezTo>
                  <a:pt x="18039" y="11599"/>
                  <a:pt x="18043" y="11599"/>
                  <a:pt x="18047" y="11599"/>
                </a:cubicBezTo>
                <a:cubicBezTo>
                  <a:pt x="18062" y="11599"/>
                  <a:pt x="18076" y="11586"/>
                  <a:pt x="18080" y="11572"/>
                </a:cubicBezTo>
                <a:cubicBezTo>
                  <a:pt x="18086" y="11551"/>
                  <a:pt x="18073" y="11534"/>
                  <a:pt x="18056" y="11528"/>
                </a:cubicBezTo>
                <a:cubicBezTo>
                  <a:pt x="18040" y="11521"/>
                  <a:pt x="18023" y="11518"/>
                  <a:pt x="18006" y="11518"/>
                </a:cubicBezTo>
                <a:close/>
                <a:moveTo>
                  <a:pt x="3148" y="11463"/>
                </a:moveTo>
                <a:cubicBezTo>
                  <a:pt x="3130" y="11463"/>
                  <a:pt x="3110" y="11473"/>
                  <a:pt x="3101" y="11490"/>
                </a:cubicBezTo>
                <a:cubicBezTo>
                  <a:pt x="3096" y="11501"/>
                  <a:pt x="3091" y="11509"/>
                  <a:pt x="3085" y="11519"/>
                </a:cubicBezTo>
                <a:cubicBezTo>
                  <a:pt x="3073" y="11546"/>
                  <a:pt x="3079" y="11577"/>
                  <a:pt x="3105" y="11593"/>
                </a:cubicBezTo>
                <a:cubicBezTo>
                  <a:pt x="3114" y="11598"/>
                  <a:pt x="3123" y="11600"/>
                  <a:pt x="3133" y="11600"/>
                </a:cubicBezTo>
                <a:cubicBezTo>
                  <a:pt x="3152" y="11600"/>
                  <a:pt x="3170" y="11591"/>
                  <a:pt x="3179" y="11574"/>
                </a:cubicBezTo>
                <a:cubicBezTo>
                  <a:pt x="3184" y="11563"/>
                  <a:pt x="3189" y="11554"/>
                  <a:pt x="3194" y="11543"/>
                </a:cubicBezTo>
                <a:cubicBezTo>
                  <a:pt x="3208" y="11517"/>
                  <a:pt x="3201" y="11485"/>
                  <a:pt x="3174" y="11470"/>
                </a:cubicBezTo>
                <a:cubicBezTo>
                  <a:pt x="3167" y="11465"/>
                  <a:pt x="3158" y="11463"/>
                  <a:pt x="3148" y="11463"/>
                </a:cubicBezTo>
                <a:close/>
                <a:moveTo>
                  <a:pt x="12528" y="11550"/>
                </a:moveTo>
                <a:cubicBezTo>
                  <a:pt x="12511" y="11550"/>
                  <a:pt x="12493" y="11561"/>
                  <a:pt x="12493" y="11584"/>
                </a:cubicBezTo>
                <a:lnTo>
                  <a:pt x="12493" y="11600"/>
                </a:lnTo>
                <a:cubicBezTo>
                  <a:pt x="12493" y="11623"/>
                  <a:pt x="12511" y="11634"/>
                  <a:pt x="12528" y="11634"/>
                </a:cubicBezTo>
                <a:cubicBezTo>
                  <a:pt x="12546" y="11634"/>
                  <a:pt x="12564" y="11623"/>
                  <a:pt x="12564" y="11600"/>
                </a:cubicBezTo>
                <a:lnTo>
                  <a:pt x="12564" y="11584"/>
                </a:lnTo>
                <a:cubicBezTo>
                  <a:pt x="12564" y="11561"/>
                  <a:pt x="12546" y="11550"/>
                  <a:pt x="12528" y="11550"/>
                </a:cubicBezTo>
                <a:close/>
                <a:moveTo>
                  <a:pt x="13597" y="11565"/>
                </a:moveTo>
                <a:cubicBezTo>
                  <a:pt x="13569" y="11565"/>
                  <a:pt x="13546" y="11601"/>
                  <a:pt x="13571" y="11626"/>
                </a:cubicBezTo>
                <a:lnTo>
                  <a:pt x="13587" y="11642"/>
                </a:lnTo>
                <a:cubicBezTo>
                  <a:pt x="13594" y="11649"/>
                  <a:pt x="13602" y="11652"/>
                  <a:pt x="13610" y="11652"/>
                </a:cubicBezTo>
                <a:cubicBezTo>
                  <a:pt x="13637" y="11652"/>
                  <a:pt x="13662" y="11616"/>
                  <a:pt x="13637" y="11592"/>
                </a:cubicBezTo>
                <a:cubicBezTo>
                  <a:pt x="13629" y="11586"/>
                  <a:pt x="13625" y="11581"/>
                  <a:pt x="13621" y="11576"/>
                </a:cubicBezTo>
                <a:cubicBezTo>
                  <a:pt x="13613" y="11569"/>
                  <a:pt x="13605" y="11565"/>
                  <a:pt x="13597" y="11565"/>
                </a:cubicBezTo>
                <a:close/>
                <a:moveTo>
                  <a:pt x="4662" y="11590"/>
                </a:moveTo>
                <a:cubicBezTo>
                  <a:pt x="4618" y="11590"/>
                  <a:pt x="4619" y="11660"/>
                  <a:pt x="4664" y="11660"/>
                </a:cubicBezTo>
                <a:lnTo>
                  <a:pt x="4680" y="11660"/>
                </a:lnTo>
                <a:cubicBezTo>
                  <a:pt x="4725" y="11660"/>
                  <a:pt x="4725" y="11590"/>
                  <a:pt x="4680" y="11590"/>
                </a:cubicBezTo>
                <a:lnTo>
                  <a:pt x="4664" y="11590"/>
                </a:lnTo>
                <a:cubicBezTo>
                  <a:pt x="4664" y="11590"/>
                  <a:pt x="4663" y="11590"/>
                  <a:pt x="4662" y="11590"/>
                </a:cubicBezTo>
                <a:close/>
                <a:moveTo>
                  <a:pt x="24352" y="11559"/>
                </a:moveTo>
                <a:cubicBezTo>
                  <a:pt x="24328" y="11559"/>
                  <a:pt x="24304" y="11585"/>
                  <a:pt x="24318" y="11613"/>
                </a:cubicBezTo>
                <a:cubicBezTo>
                  <a:pt x="24323" y="11623"/>
                  <a:pt x="24329" y="11633"/>
                  <a:pt x="24334" y="11643"/>
                </a:cubicBezTo>
                <a:cubicBezTo>
                  <a:pt x="24340" y="11656"/>
                  <a:pt x="24351" y="11661"/>
                  <a:pt x="24362" y="11661"/>
                </a:cubicBezTo>
                <a:cubicBezTo>
                  <a:pt x="24385" y="11661"/>
                  <a:pt x="24410" y="11635"/>
                  <a:pt x="24396" y="11607"/>
                </a:cubicBezTo>
                <a:cubicBezTo>
                  <a:pt x="24388" y="11597"/>
                  <a:pt x="24383" y="11587"/>
                  <a:pt x="24380" y="11577"/>
                </a:cubicBezTo>
                <a:cubicBezTo>
                  <a:pt x="24373" y="11565"/>
                  <a:pt x="24363" y="11559"/>
                  <a:pt x="24352" y="11559"/>
                </a:cubicBezTo>
                <a:close/>
                <a:moveTo>
                  <a:pt x="15777" y="11552"/>
                </a:moveTo>
                <a:cubicBezTo>
                  <a:pt x="15759" y="11552"/>
                  <a:pt x="15741" y="11563"/>
                  <a:pt x="15740" y="11586"/>
                </a:cubicBezTo>
                <a:cubicBezTo>
                  <a:pt x="15738" y="11623"/>
                  <a:pt x="15762" y="11655"/>
                  <a:pt x="15798" y="11665"/>
                </a:cubicBezTo>
                <a:cubicBezTo>
                  <a:pt x="15802" y="11666"/>
                  <a:pt x="15806" y="11667"/>
                  <a:pt x="15809" y="11667"/>
                </a:cubicBezTo>
                <a:cubicBezTo>
                  <a:pt x="15845" y="11667"/>
                  <a:pt x="15856" y="11607"/>
                  <a:pt x="15817" y="11596"/>
                </a:cubicBezTo>
                <a:cubicBezTo>
                  <a:pt x="15811" y="11593"/>
                  <a:pt x="15812" y="11591"/>
                  <a:pt x="15812" y="11586"/>
                </a:cubicBezTo>
                <a:cubicBezTo>
                  <a:pt x="15813" y="11563"/>
                  <a:pt x="15795" y="11552"/>
                  <a:pt x="15777" y="11552"/>
                </a:cubicBezTo>
                <a:close/>
                <a:moveTo>
                  <a:pt x="5784" y="11576"/>
                </a:moveTo>
                <a:cubicBezTo>
                  <a:pt x="5756" y="11576"/>
                  <a:pt x="5731" y="11612"/>
                  <a:pt x="5757" y="11637"/>
                </a:cubicBezTo>
                <a:cubicBezTo>
                  <a:pt x="5767" y="11647"/>
                  <a:pt x="5778" y="11656"/>
                  <a:pt x="5788" y="11665"/>
                </a:cubicBezTo>
                <a:cubicBezTo>
                  <a:pt x="5796" y="11672"/>
                  <a:pt x="5804" y="11675"/>
                  <a:pt x="5812" y="11675"/>
                </a:cubicBezTo>
                <a:cubicBezTo>
                  <a:pt x="5840" y="11675"/>
                  <a:pt x="5864" y="11640"/>
                  <a:pt x="5839" y="11616"/>
                </a:cubicBezTo>
                <a:cubicBezTo>
                  <a:pt x="5828" y="11605"/>
                  <a:pt x="5818" y="11596"/>
                  <a:pt x="5807" y="11586"/>
                </a:cubicBezTo>
                <a:cubicBezTo>
                  <a:pt x="5800" y="11579"/>
                  <a:pt x="5792" y="11576"/>
                  <a:pt x="5784" y="11576"/>
                </a:cubicBezTo>
                <a:close/>
                <a:moveTo>
                  <a:pt x="23931" y="11607"/>
                </a:moveTo>
                <a:cubicBezTo>
                  <a:pt x="23917" y="11607"/>
                  <a:pt x="23905" y="11625"/>
                  <a:pt x="23917" y="11637"/>
                </a:cubicBezTo>
                <a:lnTo>
                  <a:pt x="23962" y="11681"/>
                </a:lnTo>
                <a:cubicBezTo>
                  <a:pt x="23966" y="11684"/>
                  <a:pt x="23970" y="11686"/>
                  <a:pt x="23974" y="11686"/>
                </a:cubicBezTo>
                <a:cubicBezTo>
                  <a:pt x="23987" y="11686"/>
                  <a:pt x="24000" y="11669"/>
                  <a:pt x="23987" y="11656"/>
                </a:cubicBezTo>
                <a:lnTo>
                  <a:pt x="23942" y="11612"/>
                </a:lnTo>
                <a:cubicBezTo>
                  <a:pt x="23939" y="11608"/>
                  <a:pt x="23935" y="11607"/>
                  <a:pt x="23931" y="11607"/>
                </a:cubicBezTo>
                <a:close/>
                <a:moveTo>
                  <a:pt x="14425" y="11622"/>
                </a:moveTo>
                <a:cubicBezTo>
                  <a:pt x="14379" y="11622"/>
                  <a:pt x="14379" y="11692"/>
                  <a:pt x="14425" y="11692"/>
                </a:cubicBezTo>
                <a:lnTo>
                  <a:pt x="14455" y="11692"/>
                </a:lnTo>
                <a:cubicBezTo>
                  <a:pt x="14501" y="11692"/>
                  <a:pt x="14501" y="11622"/>
                  <a:pt x="14455" y="11622"/>
                </a:cubicBezTo>
                <a:close/>
                <a:moveTo>
                  <a:pt x="21982" y="11628"/>
                </a:moveTo>
                <a:cubicBezTo>
                  <a:pt x="21964" y="11628"/>
                  <a:pt x="21946" y="11640"/>
                  <a:pt x="21946" y="11663"/>
                </a:cubicBezTo>
                <a:lnTo>
                  <a:pt x="21946" y="11679"/>
                </a:lnTo>
                <a:cubicBezTo>
                  <a:pt x="21946" y="11701"/>
                  <a:pt x="21964" y="11712"/>
                  <a:pt x="21982" y="11712"/>
                </a:cubicBezTo>
                <a:cubicBezTo>
                  <a:pt x="22000" y="11712"/>
                  <a:pt x="22018" y="11701"/>
                  <a:pt x="22018" y="11679"/>
                </a:cubicBezTo>
                <a:lnTo>
                  <a:pt x="22018" y="11663"/>
                </a:lnTo>
                <a:cubicBezTo>
                  <a:pt x="22018" y="11640"/>
                  <a:pt x="22000" y="11628"/>
                  <a:pt x="21982" y="11628"/>
                </a:cubicBezTo>
                <a:close/>
                <a:moveTo>
                  <a:pt x="1029" y="11624"/>
                </a:moveTo>
                <a:cubicBezTo>
                  <a:pt x="1005" y="11624"/>
                  <a:pt x="980" y="11649"/>
                  <a:pt x="995" y="11677"/>
                </a:cubicBezTo>
                <a:cubicBezTo>
                  <a:pt x="1004" y="11692"/>
                  <a:pt x="1015" y="11703"/>
                  <a:pt x="1029" y="11711"/>
                </a:cubicBezTo>
                <a:cubicBezTo>
                  <a:pt x="1034" y="11718"/>
                  <a:pt x="1043" y="11726"/>
                  <a:pt x="1056" y="11726"/>
                </a:cubicBezTo>
                <a:lnTo>
                  <a:pt x="1077" y="11726"/>
                </a:lnTo>
                <a:cubicBezTo>
                  <a:pt x="1079" y="11726"/>
                  <a:pt x="1082" y="11724"/>
                  <a:pt x="1085" y="11724"/>
                </a:cubicBezTo>
                <a:lnTo>
                  <a:pt x="1086" y="11724"/>
                </a:lnTo>
                <a:cubicBezTo>
                  <a:pt x="1088" y="11724"/>
                  <a:pt x="1088" y="11723"/>
                  <a:pt x="1089" y="11723"/>
                </a:cubicBezTo>
                <a:cubicBezTo>
                  <a:pt x="1096" y="11721"/>
                  <a:pt x="1101" y="11714"/>
                  <a:pt x="1104" y="11708"/>
                </a:cubicBezTo>
                <a:cubicBezTo>
                  <a:pt x="1109" y="11702"/>
                  <a:pt x="1111" y="11695"/>
                  <a:pt x="1111" y="11688"/>
                </a:cubicBezTo>
                <a:cubicBezTo>
                  <a:pt x="1111" y="11678"/>
                  <a:pt x="1107" y="11670"/>
                  <a:pt x="1101" y="11665"/>
                </a:cubicBezTo>
                <a:cubicBezTo>
                  <a:pt x="1093" y="11660"/>
                  <a:pt x="1087" y="11655"/>
                  <a:pt x="1076" y="11655"/>
                </a:cubicBezTo>
                <a:cubicBezTo>
                  <a:pt x="1074" y="11655"/>
                  <a:pt x="1073" y="11653"/>
                  <a:pt x="1072" y="11653"/>
                </a:cubicBezTo>
                <a:cubicBezTo>
                  <a:pt x="1064" y="11651"/>
                  <a:pt x="1060" y="11646"/>
                  <a:pt x="1057" y="11642"/>
                </a:cubicBezTo>
                <a:cubicBezTo>
                  <a:pt x="1050" y="11629"/>
                  <a:pt x="1040" y="11624"/>
                  <a:pt x="1029" y="11624"/>
                </a:cubicBezTo>
                <a:close/>
                <a:moveTo>
                  <a:pt x="2517" y="11580"/>
                </a:moveTo>
                <a:cubicBezTo>
                  <a:pt x="2497" y="11580"/>
                  <a:pt x="2477" y="11591"/>
                  <a:pt x="2467" y="11607"/>
                </a:cubicBezTo>
                <a:cubicBezTo>
                  <a:pt x="2452" y="11635"/>
                  <a:pt x="2464" y="11664"/>
                  <a:pt x="2487" y="11681"/>
                </a:cubicBezTo>
                <a:cubicBezTo>
                  <a:pt x="2507" y="11696"/>
                  <a:pt x="2527" y="11711"/>
                  <a:pt x="2548" y="11726"/>
                </a:cubicBezTo>
                <a:cubicBezTo>
                  <a:pt x="2555" y="11730"/>
                  <a:pt x="2563" y="11733"/>
                  <a:pt x="2571" y="11733"/>
                </a:cubicBezTo>
                <a:cubicBezTo>
                  <a:pt x="2591" y="11733"/>
                  <a:pt x="2612" y="11721"/>
                  <a:pt x="2621" y="11706"/>
                </a:cubicBezTo>
                <a:cubicBezTo>
                  <a:pt x="2637" y="11679"/>
                  <a:pt x="2624" y="11649"/>
                  <a:pt x="2601" y="11633"/>
                </a:cubicBezTo>
                <a:cubicBezTo>
                  <a:pt x="2582" y="11617"/>
                  <a:pt x="2562" y="11602"/>
                  <a:pt x="2541" y="11587"/>
                </a:cubicBezTo>
                <a:cubicBezTo>
                  <a:pt x="2534" y="11582"/>
                  <a:pt x="2525" y="11580"/>
                  <a:pt x="2517" y="11580"/>
                </a:cubicBezTo>
                <a:close/>
                <a:moveTo>
                  <a:pt x="13854" y="11665"/>
                </a:moveTo>
                <a:cubicBezTo>
                  <a:pt x="13808" y="11665"/>
                  <a:pt x="13808" y="11736"/>
                  <a:pt x="13854" y="11736"/>
                </a:cubicBezTo>
                <a:cubicBezTo>
                  <a:pt x="13900" y="11736"/>
                  <a:pt x="13900" y="11665"/>
                  <a:pt x="13854" y="11665"/>
                </a:cubicBezTo>
                <a:close/>
                <a:moveTo>
                  <a:pt x="1703" y="11670"/>
                </a:moveTo>
                <a:cubicBezTo>
                  <a:pt x="1658" y="11670"/>
                  <a:pt x="1658" y="11741"/>
                  <a:pt x="1703" y="11741"/>
                </a:cubicBezTo>
                <a:lnTo>
                  <a:pt x="1718" y="11741"/>
                </a:lnTo>
                <a:cubicBezTo>
                  <a:pt x="1719" y="11741"/>
                  <a:pt x="1719" y="11741"/>
                  <a:pt x="1719" y="11741"/>
                </a:cubicBezTo>
                <a:cubicBezTo>
                  <a:pt x="1764" y="11741"/>
                  <a:pt x="1764" y="11670"/>
                  <a:pt x="1718" y="11670"/>
                </a:cubicBezTo>
                <a:close/>
                <a:moveTo>
                  <a:pt x="13989" y="11695"/>
                </a:moveTo>
                <a:cubicBezTo>
                  <a:pt x="13943" y="11695"/>
                  <a:pt x="13943" y="11766"/>
                  <a:pt x="13989" y="11766"/>
                </a:cubicBezTo>
                <a:cubicBezTo>
                  <a:pt x="13989" y="11766"/>
                  <a:pt x="13990" y="11766"/>
                  <a:pt x="13991" y="11766"/>
                </a:cubicBezTo>
                <a:cubicBezTo>
                  <a:pt x="14035" y="11766"/>
                  <a:pt x="14034" y="11695"/>
                  <a:pt x="13989" y="11695"/>
                </a:cubicBezTo>
                <a:close/>
                <a:moveTo>
                  <a:pt x="6564" y="11637"/>
                </a:moveTo>
                <a:cubicBezTo>
                  <a:pt x="6559" y="11637"/>
                  <a:pt x="6553" y="11639"/>
                  <a:pt x="6547" y="11642"/>
                </a:cubicBezTo>
                <a:cubicBezTo>
                  <a:pt x="6531" y="11650"/>
                  <a:pt x="6522" y="11674"/>
                  <a:pt x="6534" y="11690"/>
                </a:cubicBezTo>
                <a:cubicBezTo>
                  <a:pt x="6550" y="11710"/>
                  <a:pt x="6563" y="11731"/>
                  <a:pt x="6578" y="11750"/>
                </a:cubicBezTo>
                <a:cubicBezTo>
                  <a:pt x="6585" y="11761"/>
                  <a:pt x="6597" y="11768"/>
                  <a:pt x="6610" y="11768"/>
                </a:cubicBezTo>
                <a:cubicBezTo>
                  <a:pt x="6615" y="11768"/>
                  <a:pt x="6621" y="11767"/>
                  <a:pt x="6626" y="11763"/>
                </a:cubicBezTo>
                <a:cubicBezTo>
                  <a:pt x="6642" y="11754"/>
                  <a:pt x="6651" y="11731"/>
                  <a:pt x="6640" y="11715"/>
                </a:cubicBezTo>
                <a:cubicBezTo>
                  <a:pt x="6624" y="11695"/>
                  <a:pt x="6610" y="11674"/>
                  <a:pt x="6595" y="11655"/>
                </a:cubicBezTo>
                <a:cubicBezTo>
                  <a:pt x="6587" y="11644"/>
                  <a:pt x="6576" y="11637"/>
                  <a:pt x="6564" y="11637"/>
                </a:cubicBezTo>
                <a:close/>
                <a:moveTo>
                  <a:pt x="7909" y="11638"/>
                </a:moveTo>
                <a:cubicBezTo>
                  <a:pt x="7893" y="11638"/>
                  <a:pt x="7877" y="11645"/>
                  <a:pt x="7867" y="11663"/>
                </a:cubicBezTo>
                <a:cubicBezTo>
                  <a:pt x="7857" y="11679"/>
                  <a:pt x="7849" y="11694"/>
                  <a:pt x="7839" y="11708"/>
                </a:cubicBezTo>
                <a:cubicBezTo>
                  <a:pt x="7815" y="11750"/>
                  <a:pt x="7852" y="11789"/>
                  <a:pt x="7888" y="11789"/>
                </a:cubicBezTo>
                <a:cubicBezTo>
                  <a:pt x="7904" y="11789"/>
                  <a:pt x="7920" y="11781"/>
                  <a:pt x="7931" y="11763"/>
                </a:cubicBezTo>
                <a:cubicBezTo>
                  <a:pt x="7940" y="11748"/>
                  <a:pt x="7949" y="11732"/>
                  <a:pt x="7959" y="11717"/>
                </a:cubicBezTo>
                <a:cubicBezTo>
                  <a:pt x="7983" y="11677"/>
                  <a:pt x="7946" y="11638"/>
                  <a:pt x="7909" y="11638"/>
                </a:cubicBezTo>
                <a:close/>
                <a:moveTo>
                  <a:pt x="18436" y="11726"/>
                </a:moveTo>
                <a:cubicBezTo>
                  <a:pt x="18422" y="11726"/>
                  <a:pt x="18410" y="11743"/>
                  <a:pt x="18424" y="11755"/>
                </a:cubicBezTo>
                <a:cubicBezTo>
                  <a:pt x="18431" y="11762"/>
                  <a:pt x="18430" y="11769"/>
                  <a:pt x="18422" y="11774"/>
                </a:cubicBezTo>
                <a:cubicBezTo>
                  <a:pt x="18408" y="11786"/>
                  <a:pt x="18422" y="11803"/>
                  <a:pt x="18436" y="11803"/>
                </a:cubicBezTo>
                <a:cubicBezTo>
                  <a:pt x="18440" y="11803"/>
                  <a:pt x="18444" y="11802"/>
                  <a:pt x="18447" y="11799"/>
                </a:cubicBezTo>
                <a:cubicBezTo>
                  <a:pt x="18468" y="11781"/>
                  <a:pt x="18468" y="11749"/>
                  <a:pt x="18448" y="11731"/>
                </a:cubicBezTo>
                <a:cubicBezTo>
                  <a:pt x="18445" y="11728"/>
                  <a:pt x="18440" y="11726"/>
                  <a:pt x="18436" y="11726"/>
                </a:cubicBezTo>
                <a:close/>
                <a:moveTo>
                  <a:pt x="4926" y="11647"/>
                </a:moveTo>
                <a:cubicBezTo>
                  <a:pt x="4899" y="11647"/>
                  <a:pt x="4876" y="11683"/>
                  <a:pt x="4901" y="11707"/>
                </a:cubicBezTo>
                <a:lnTo>
                  <a:pt x="4906" y="11712"/>
                </a:lnTo>
                <a:cubicBezTo>
                  <a:pt x="4905" y="11713"/>
                  <a:pt x="4903" y="11714"/>
                  <a:pt x="4903" y="11716"/>
                </a:cubicBezTo>
                <a:cubicBezTo>
                  <a:pt x="4890" y="11739"/>
                  <a:pt x="4897" y="11776"/>
                  <a:pt x="4922" y="11790"/>
                </a:cubicBezTo>
                <a:cubicBezTo>
                  <a:pt x="4932" y="11795"/>
                  <a:pt x="4942" y="11800"/>
                  <a:pt x="4952" y="11805"/>
                </a:cubicBezTo>
                <a:cubicBezTo>
                  <a:pt x="4961" y="11810"/>
                  <a:pt x="4971" y="11812"/>
                  <a:pt x="4980" y="11812"/>
                </a:cubicBezTo>
                <a:cubicBezTo>
                  <a:pt x="4998" y="11812"/>
                  <a:pt x="5015" y="11803"/>
                  <a:pt x="5026" y="11785"/>
                </a:cubicBezTo>
                <a:cubicBezTo>
                  <a:pt x="5039" y="11762"/>
                  <a:pt x="5032" y="11725"/>
                  <a:pt x="5006" y="11712"/>
                </a:cubicBezTo>
                <a:cubicBezTo>
                  <a:pt x="4995" y="11707"/>
                  <a:pt x="4986" y="11702"/>
                  <a:pt x="4976" y="11697"/>
                </a:cubicBezTo>
                <a:cubicBezTo>
                  <a:pt x="4977" y="11688"/>
                  <a:pt x="4974" y="11681"/>
                  <a:pt x="4966" y="11672"/>
                </a:cubicBezTo>
                <a:lnTo>
                  <a:pt x="4950" y="11658"/>
                </a:lnTo>
                <a:cubicBezTo>
                  <a:pt x="4943" y="11650"/>
                  <a:pt x="4934" y="11647"/>
                  <a:pt x="4926" y="11647"/>
                </a:cubicBezTo>
                <a:close/>
                <a:moveTo>
                  <a:pt x="20961" y="11745"/>
                </a:moveTo>
                <a:cubicBezTo>
                  <a:pt x="20914" y="11745"/>
                  <a:pt x="20914" y="11816"/>
                  <a:pt x="20961" y="11816"/>
                </a:cubicBezTo>
                <a:cubicBezTo>
                  <a:pt x="21007" y="11816"/>
                  <a:pt x="21007" y="11745"/>
                  <a:pt x="20961" y="11745"/>
                </a:cubicBezTo>
                <a:close/>
                <a:moveTo>
                  <a:pt x="9494" y="11708"/>
                </a:moveTo>
                <a:cubicBezTo>
                  <a:pt x="9485" y="11708"/>
                  <a:pt x="9476" y="11714"/>
                  <a:pt x="9476" y="11726"/>
                </a:cubicBezTo>
                <a:lnTo>
                  <a:pt x="9476" y="11800"/>
                </a:lnTo>
                <a:cubicBezTo>
                  <a:pt x="9476" y="11812"/>
                  <a:pt x="9485" y="11817"/>
                  <a:pt x="9494" y="11817"/>
                </a:cubicBezTo>
                <a:cubicBezTo>
                  <a:pt x="9502" y="11817"/>
                  <a:pt x="9511" y="11812"/>
                  <a:pt x="9511" y="11800"/>
                </a:cubicBezTo>
                <a:lnTo>
                  <a:pt x="9511" y="11726"/>
                </a:lnTo>
                <a:cubicBezTo>
                  <a:pt x="9511" y="11714"/>
                  <a:pt x="9502" y="11708"/>
                  <a:pt x="9494" y="11708"/>
                </a:cubicBezTo>
                <a:close/>
                <a:moveTo>
                  <a:pt x="16708" y="11806"/>
                </a:moveTo>
                <a:cubicBezTo>
                  <a:pt x="16673" y="11806"/>
                  <a:pt x="16660" y="11863"/>
                  <a:pt x="16699" y="11876"/>
                </a:cubicBezTo>
                <a:cubicBezTo>
                  <a:pt x="16715" y="11881"/>
                  <a:pt x="16729" y="11886"/>
                  <a:pt x="16744" y="11891"/>
                </a:cubicBezTo>
                <a:cubicBezTo>
                  <a:pt x="16748" y="11893"/>
                  <a:pt x="16752" y="11894"/>
                  <a:pt x="16756" y="11894"/>
                </a:cubicBezTo>
                <a:cubicBezTo>
                  <a:pt x="16790" y="11894"/>
                  <a:pt x="16803" y="11836"/>
                  <a:pt x="16764" y="11823"/>
                </a:cubicBezTo>
                <a:cubicBezTo>
                  <a:pt x="16748" y="11818"/>
                  <a:pt x="16734" y="11813"/>
                  <a:pt x="16719" y="11807"/>
                </a:cubicBezTo>
                <a:cubicBezTo>
                  <a:pt x="16715" y="11806"/>
                  <a:pt x="16711" y="11806"/>
                  <a:pt x="16708" y="11806"/>
                </a:cubicBezTo>
                <a:close/>
                <a:moveTo>
                  <a:pt x="9058" y="11810"/>
                </a:moveTo>
                <a:cubicBezTo>
                  <a:pt x="9041" y="11810"/>
                  <a:pt x="9023" y="11822"/>
                  <a:pt x="9023" y="11844"/>
                </a:cubicBezTo>
                <a:lnTo>
                  <a:pt x="9023" y="11860"/>
                </a:lnTo>
                <a:cubicBezTo>
                  <a:pt x="9023" y="11882"/>
                  <a:pt x="9040" y="11894"/>
                  <a:pt x="9058" y="11894"/>
                </a:cubicBezTo>
                <a:cubicBezTo>
                  <a:pt x="9075" y="11894"/>
                  <a:pt x="9093" y="11882"/>
                  <a:pt x="9093" y="11860"/>
                </a:cubicBezTo>
                <a:lnTo>
                  <a:pt x="9093" y="11844"/>
                </a:lnTo>
                <a:cubicBezTo>
                  <a:pt x="9093" y="11822"/>
                  <a:pt x="9076" y="11810"/>
                  <a:pt x="9058" y="11810"/>
                </a:cubicBezTo>
                <a:close/>
                <a:moveTo>
                  <a:pt x="19399" y="11846"/>
                </a:moveTo>
                <a:cubicBezTo>
                  <a:pt x="19353" y="11846"/>
                  <a:pt x="19353" y="11916"/>
                  <a:pt x="19399" y="11916"/>
                </a:cubicBezTo>
                <a:cubicBezTo>
                  <a:pt x="19443" y="11916"/>
                  <a:pt x="19443" y="11846"/>
                  <a:pt x="19399" y="11846"/>
                </a:cubicBezTo>
                <a:close/>
                <a:moveTo>
                  <a:pt x="17338" y="11855"/>
                </a:moveTo>
                <a:cubicBezTo>
                  <a:pt x="17294" y="11855"/>
                  <a:pt x="17293" y="11926"/>
                  <a:pt x="17338" y="11926"/>
                </a:cubicBezTo>
                <a:cubicBezTo>
                  <a:pt x="17384" y="11926"/>
                  <a:pt x="17384" y="11855"/>
                  <a:pt x="17338" y="11855"/>
                </a:cubicBezTo>
                <a:close/>
                <a:moveTo>
                  <a:pt x="17624" y="11843"/>
                </a:moveTo>
                <a:cubicBezTo>
                  <a:pt x="17591" y="11843"/>
                  <a:pt x="17569" y="11891"/>
                  <a:pt x="17605" y="11909"/>
                </a:cubicBezTo>
                <a:cubicBezTo>
                  <a:pt x="17616" y="11914"/>
                  <a:pt x="17625" y="11920"/>
                  <a:pt x="17636" y="11925"/>
                </a:cubicBezTo>
                <a:cubicBezTo>
                  <a:pt x="17641" y="11927"/>
                  <a:pt x="17646" y="11928"/>
                  <a:pt x="17651" y="11928"/>
                </a:cubicBezTo>
                <a:cubicBezTo>
                  <a:pt x="17685" y="11928"/>
                  <a:pt x="17708" y="11880"/>
                  <a:pt x="17671" y="11863"/>
                </a:cubicBezTo>
                <a:cubicBezTo>
                  <a:pt x="17661" y="11858"/>
                  <a:pt x="17651" y="11853"/>
                  <a:pt x="17641" y="11847"/>
                </a:cubicBezTo>
                <a:cubicBezTo>
                  <a:pt x="17635" y="11844"/>
                  <a:pt x="17629" y="11843"/>
                  <a:pt x="17624" y="11843"/>
                </a:cubicBezTo>
                <a:close/>
                <a:moveTo>
                  <a:pt x="18772" y="11845"/>
                </a:moveTo>
                <a:cubicBezTo>
                  <a:pt x="18767" y="11845"/>
                  <a:pt x="18761" y="11845"/>
                  <a:pt x="18756" y="11846"/>
                </a:cubicBezTo>
                <a:cubicBezTo>
                  <a:pt x="18716" y="11855"/>
                  <a:pt x="18728" y="11914"/>
                  <a:pt x="18766" y="11915"/>
                </a:cubicBezTo>
                <a:cubicBezTo>
                  <a:pt x="18771" y="11925"/>
                  <a:pt x="18783" y="11930"/>
                  <a:pt x="18795" y="11930"/>
                </a:cubicBezTo>
                <a:cubicBezTo>
                  <a:pt x="18801" y="11930"/>
                  <a:pt x="18808" y="11928"/>
                  <a:pt x="18813" y="11926"/>
                </a:cubicBezTo>
                <a:cubicBezTo>
                  <a:pt x="18831" y="11915"/>
                  <a:pt x="18834" y="11894"/>
                  <a:pt x="18826" y="11878"/>
                </a:cubicBezTo>
                <a:cubicBezTo>
                  <a:pt x="18816" y="11855"/>
                  <a:pt x="18794" y="11845"/>
                  <a:pt x="18772" y="11845"/>
                </a:cubicBezTo>
                <a:close/>
                <a:moveTo>
                  <a:pt x="23538" y="11872"/>
                </a:moveTo>
                <a:cubicBezTo>
                  <a:pt x="23492" y="11872"/>
                  <a:pt x="23492" y="11943"/>
                  <a:pt x="23538" y="11943"/>
                </a:cubicBezTo>
                <a:cubicBezTo>
                  <a:pt x="23584" y="11943"/>
                  <a:pt x="23584" y="11872"/>
                  <a:pt x="23538" y="11872"/>
                </a:cubicBezTo>
                <a:close/>
                <a:moveTo>
                  <a:pt x="21425" y="11852"/>
                </a:moveTo>
                <a:cubicBezTo>
                  <a:pt x="21408" y="11852"/>
                  <a:pt x="21390" y="11864"/>
                  <a:pt x="21390" y="11886"/>
                </a:cubicBezTo>
                <a:lnTo>
                  <a:pt x="21390" y="11916"/>
                </a:lnTo>
                <a:cubicBezTo>
                  <a:pt x="21390" y="11939"/>
                  <a:pt x="21408" y="11951"/>
                  <a:pt x="21425" y="11951"/>
                </a:cubicBezTo>
                <a:cubicBezTo>
                  <a:pt x="21443" y="11951"/>
                  <a:pt x="21460" y="11939"/>
                  <a:pt x="21460" y="11916"/>
                </a:cubicBezTo>
                <a:lnTo>
                  <a:pt x="21460" y="11886"/>
                </a:lnTo>
                <a:cubicBezTo>
                  <a:pt x="21460" y="11864"/>
                  <a:pt x="21443" y="11852"/>
                  <a:pt x="21425" y="11852"/>
                </a:cubicBezTo>
                <a:close/>
                <a:moveTo>
                  <a:pt x="10843" y="11814"/>
                </a:moveTo>
                <a:cubicBezTo>
                  <a:pt x="10837" y="11814"/>
                  <a:pt x="10830" y="11815"/>
                  <a:pt x="10825" y="11818"/>
                </a:cubicBezTo>
                <a:cubicBezTo>
                  <a:pt x="10806" y="11828"/>
                  <a:pt x="10804" y="11849"/>
                  <a:pt x="10811" y="11867"/>
                </a:cubicBezTo>
                <a:cubicBezTo>
                  <a:pt x="10822" y="11891"/>
                  <a:pt x="10832" y="11916"/>
                  <a:pt x="10845" y="11942"/>
                </a:cubicBezTo>
                <a:cubicBezTo>
                  <a:pt x="10850" y="11953"/>
                  <a:pt x="10862" y="11959"/>
                  <a:pt x="10875" y="11959"/>
                </a:cubicBezTo>
                <a:cubicBezTo>
                  <a:pt x="10881" y="11959"/>
                  <a:pt x="10888" y="11957"/>
                  <a:pt x="10893" y="11954"/>
                </a:cubicBezTo>
                <a:cubicBezTo>
                  <a:pt x="10911" y="11944"/>
                  <a:pt x="10914" y="11924"/>
                  <a:pt x="10906" y="11906"/>
                </a:cubicBezTo>
                <a:cubicBezTo>
                  <a:pt x="10895" y="11881"/>
                  <a:pt x="10885" y="11857"/>
                  <a:pt x="10873" y="11832"/>
                </a:cubicBezTo>
                <a:cubicBezTo>
                  <a:pt x="10868" y="11819"/>
                  <a:pt x="10856" y="11814"/>
                  <a:pt x="10843" y="11814"/>
                </a:cubicBezTo>
                <a:close/>
                <a:moveTo>
                  <a:pt x="7390" y="11832"/>
                </a:moveTo>
                <a:cubicBezTo>
                  <a:pt x="7380" y="11832"/>
                  <a:pt x="7371" y="11834"/>
                  <a:pt x="7363" y="11838"/>
                </a:cubicBezTo>
                <a:cubicBezTo>
                  <a:pt x="7337" y="11854"/>
                  <a:pt x="7330" y="11885"/>
                  <a:pt x="7343" y="11911"/>
                </a:cubicBezTo>
                <a:cubicBezTo>
                  <a:pt x="7348" y="11922"/>
                  <a:pt x="7353" y="11931"/>
                  <a:pt x="7359" y="11942"/>
                </a:cubicBezTo>
                <a:cubicBezTo>
                  <a:pt x="7368" y="11959"/>
                  <a:pt x="7386" y="11968"/>
                  <a:pt x="7405" y="11968"/>
                </a:cubicBezTo>
                <a:cubicBezTo>
                  <a:pt x="7414" y="11968"/>
                  <a:pt x="7424" y="11966"/>
                  <a:pt x="7432" y="11961"/>
                </a:cubicBezTo>
                <a:cubicBezTo>
                  <a:pt x="7458" y="11946"/>
                  <a:pt x="7464" y="11914"/>
                  <a:pt x="7452" y="11888"/>
                </a:cubicBezTo>
                <a:cubicBezTo>
                  <a:pt x="7447" y="11879"/>
                  <a:pt x="7441" y="11868"/>
                  <a:pt x="7436" y="11858"/>
                </a:cubicBezTo>
                <a:cubicBezTo>
                  <a:pt x="7427" y="11840"/>
                  <a:pt x="7408" y="11832"/>
                  <a:pt x="7390" y="11832"/>
                </a:cubicBezTo>
                <a:close/>
                <a:moveTo>
                  <a:pt x="14244" y="11906"/>
                </a:moveTo>
                <a:cubicBezTo>
                  <a:pt x="14198" y="11906"/>
                  <a:pt x="14198" y="11977"/>
                  <a:pt x="14244" y="11977"/>
                </a:cubicBezTo>
                <a:cubicBezTo>
                  <a:pt x="14245" y="11977"/>
                  <a:pt x="14245" y="11977"/>
                  <a:pt x="14245" y="11977"/>
                </a:cubicBezTo>
                <a:cubicBezTo>
                  <a:pt x="14289" y="11977"/>
                  <a:pt x="14289" y="11906"/>
                  <a:pt x="14244" y="11906"/>
                </a:cubicBezTo>
                <a:close/>
                <a:moveTo>
                  <a:pt x="15235" y="11909"/>
                </a:moveTo>
                <a:cubicBezTo>
                  <a:pt x="15189" y="11909"/>
                  <a:pt x="15189" y="11979"/>
                  <a:pt x="15235" y="11979"/>
                </a:cubicBezTo>
                <a:cubicBezTo>
                  <a:pt x="15236" y="11979"/>
                  <a:pt x="15236" y="11979"/>
                  <a:pt x="15236" y="11979"/>
                </a:cubicBezTo>
                <a:cubicBezTo>
                  <a:pt x="15282" y="11979"/>
                  <a:pt x="15281" y="11909"/>
                  <a:pt x="15235" y="11909"/>
                </a:cubicBezTo>
                <a:close/>
                <a:moveTo>
                  <a:pt x="4018" y="11829"/>
                </a:moveTo>
                <a:cubicBezTo>
                  <a:pt x="4004" y="11829"/>
                  <a:pt x="3990" y="11837"/>
                  <a:pt x="3985" y="11854"/>
                </a:cubicBezTo>
                <a:cubicBezTo>
                  <a:pt x="3973" y="11901"/>
                  <a:pt x="3965" y="11949"/>
                  <a:pt x="3965" y="11998"/>
                </a:cubicBezTo>
                <a:cubicBezTo>
                  <a:pt x="3965" y="12021"/>
                  <a:pt x="3983" y="12032"/>
                  <a:pt x="4001" y="12032"/>
                </a:cubicBezTo>
                <a:cubicBezTo>
                  <a:pt x="4019" y="12032"/>
                  <a:pt x="4037" y="12021"/>
                  <a:pt x="4037" y="11998"/>
                </a:cubicBezTo>
                <a:cubicBezTo>
                  <a:pt x="4038" y="11956"/>
                  <a:pt x="4043" y="11914"/>
                  <a:pt x="4053" y="11873"/>
                </a:cubicBezTo>
                <a:cubicBezTo>
                  <a:pt x="4062" y="11846"/>
                  <a:pt x="4039" y="11829"/>
                  <a:pt x="4018" y="11829"/>
                </a:cubicBezTo>
                <a:close/>
                <a:moveTo>
                  <a:pt x="14454" y="11968"/>
                </a:moveTo>
                <a:cubicBezTo>
                  <a:pt x="14408" y="11968"/>
                  <a:pt x="14408" y="12038"/>
                  <a:pt x="14454" y="12038"/>
                </a:cubicBezTo>
                <a:cubicBezTo>
                  <a:pt x="14499" y="12038"/>
                  <a:pt x="14499" y="11968"/>
                  <a:pt x="14454" y="11968"/>
                </a:cubicBezTo>
                <a:close/>
                <a:moveTo>
                  <a:pt x="10126" y="11945"/>
                </a:moveTo>
                <a:cubicBezTo>
                  <a:pt x="10108" y="11945"/>
                  <a:pt x="10088" y="11955"/>
                  <a:pt x="10078" y="11972"/>
                </a:cubicBezTo>
                <a:cubicBezTo>
                  <a:pt x="10062" y="11998"/>
                  <a:pt x="10073" y="12029"/>
                  <a:pt x="10098" y="12045"/>
                </a:cubicBezTo>
                <a:cubicBezTo>
                  <a:pt x="10114" y="12056"/>
                  <a:pt x="10128" y="12064"/>
                  <a:pt x="10143" y="12075"/>
                </a:cubicBezTo>
                <a:cubicBezTo>
                  <a:pt x="10151" y="12080"/>
                  <a:pt x="10159" y="12082"/>
                  <a:pt x="10168" y="12082"/>
                </a:cubicBezTo>
                <a:cubicBezTo>
                  <a:pt x="10187" y="12082"/>
                  <a:pt x="10207" y="12072"/>
                  <a:pt x="10216" y="12056"/>
                </a:cubicBezTo>
                <a:cubicBezTo>
                  <a:pt x="10230" y="12030"/>
                  <a:pt x="10220" y="11998"/>
                  <a:pt x="10197" y="11982"/>
                </a:cubicBezTo>
                <a:cubicBezTo>
                  <a:pt x="10181" y="11972"/>
                  <a:pt x="10166" y="11963"/>
                  <a:pt x="10151" y="11952"/>
                </a:cubicBezTo>
                <a:cubicBezTo>
                  <a:pt x="10144" y="11947"/>
                  <a:pt x="10135" y="11945"/>
                  <a:pt x="10126" y="11945"/>
                </a:cubicBezTo>
                <a:close/>
                <a:moveTo>
                  <a:pt x="1883" y="12017"/>
                </a:moveTo>
                <a:cubicBezTo>
                  <a:pt x="1837" y="12017"/>
                  <a:pt x="1837" y="12088"/>
                  <a:pt x="1883" y="12088"/>
                </a:cubicBezTo>
                <a:lnTo>
                  <a:pt x="1899" y="12088"/>
                </a:lnTo>
                <a:cubicBezTo>
                  <a:pt x="1944" y="12088"/>
                  <a:pt x="1944" y="12017"/>
                  <a:pt x="1899" y="12017"/>
                </a:cubicBezTo>
                <a:close/>
                <a:moveTo>
                  <a:pt x="17578" y="12036"/>
                </a:moveTo>
                <a:cubicBezTo>
                  <a:pt x="17532" y="12036"/>
                  <a:pt x="17532" y="12106"/>
                  <a:pt x="17578" y="12106"/>
                </a:cubicBezTo>
                <a:cubicBezTo>
                  <a:pt x="17624" y="12106"/>
                  <a:pt x="17625" y="12036"/>
                  <a:pt x="17578" y="12036"/>
                </a:cubicBezTo>
                <a:close/>
                <a:moveTo>
                  <a:pt x="3281" y="11959"/>
                </a:moveTo>
                <a:cubicBezTo>
                  <a:pt x="3254" y="11959"/>
                  <a:pt x="3227" y="11976"/>
                  <a:pt x="3227" y="12011"/>
                </a:cubicBezTo>
                <a:lnTo>
                  <a:pt x="3227" y="12056"/>
                </a:lnTo>
                <a:cubicBezTo>
                  <a:pt x="3227" y="12090"/>
                  <a:pt x="3254" y="12108"/>
                  <a:pt x="3281" y="12108"/>
                </a:cubicBezTo>
                <a:cubicBezTo>
                  <a:pt x="3308" y="12108"/>
                  <a:pt x="3335" y="12090"/>
                  <a:pt x="3335" y="12056"/>
                </a:cubicBezTo>
                <a:lnTo>
                  <a:pt x="3335" y="12011"/>
                </a:lnTo>
                <a:cubicBezTo>
                  <a:pt x="3335" y="11977"/>
                  <a:pt x="3308" y="11959"/>
                  <a:pt x="3281" y="11959"/>
                </a:cubicBezTo>
                <a:close/>
                <a:moveTo>
                  <a:pt x="20133" y="12043"/>
                </a:moveTo>
                <a:cubicBezTo>
                  <a:pt x="20087" y="12043"/>
                  <a:pt x="20087" y="12114"/>
                  <a:pt x="20133" y="12114"/>
                </a:cubicBezTo>
                <a:lnTo>
                  <a:pt x="20149" y="12114"/>
                </a:lnTo>
                <a:cubicBezTo>
                  <a:pt x="20193" y="12114"/>
                  <a:pt x="20195" y="12043"/>
                  <a:pt x="20149" y="12043"/>
                </a:cubicBezTo>
                <a:close/>
                <a:moveTo>
                  <a:pt x="5626" y="11994"/>
                </a:moveTo>
                <a:cubicBezTo>
                  <a:pt x="5585" y="11994"/>
                  <a:pt x="5548" y="12047"/>
                  <a:pt x="5586" y="12084"/>
                </a:cubicBezTo>
                <a:cubicBezTo>
                  <a:pt x="5591" y="12090"/>
                  <a:pt x="5597" y="12095"/>
                  <a:pt x="5602" y="12100"/>
                </a:cubicBezTo>
                <a:cubicBezTo>
                  <a:pt x="5613" y="12111"/>
                  <a:pt x="5625" y="12115"/>
                  <a:pt x="5637" y="12115"/>
                </a:cubicBezTo>
                <a:cubicBezTo>
                  <a:pt x="5678" y="12115"/>
                  <a:pt x="5714" y="12063"/>
                  <a:pt x="5677" y="12025"/>
                </a:cubicBezTo>
                <a:lnTo>
                  <a:pt x="5661" y="12010"/>
                </a:lnTo>
                <a:cubicBezTo>
                  <a:pt x="5650" y="11999"/>
                  <a:pt x="5638" y="11994"/>
                  <a:pt x="5626" y="11994"/>
                </a:cubicBezTo>
                <a:close/>
                <a:moveTo>
                  <a:pt x="3642" y="12021"/>
                </a:moveTo>
                <a:cubicBezTo>
                  <a:pt x="3615" y="12021"/>
                  <a:pt x="3591" y="12056"/>
                  <a:pt x="3617" y="12082"/>
                </a:cubicBezTo>
                <a:cubicBezTo>
                  <a:pt x="3627" y="12092"/>
                  <a:pt x="3638" y="12101"/>
                  <a:pt x="3646" y="12111"/>
                </a:cubicBezTo>
                <a:cubicBezTo>
                  <a:pt x="3653" y="12118"/>
                  <a:pt x="3662" y="12121"/>
                  <a:pt x="3670" y="12121"/>
                </a:cubicBezTo>
                <a:cubicBezTo>
                  <a:pt x="3698" y="12121"/>
                  <a:pt x="3722" y="12086"/>
                  <a:pt x="3696" y="12062"/>
                </a:cubicBezTo>
                <a:cubicBezTo>
                  <a:pt x="3686" y="12052"/>
                  <a:pt x="3675" y="12042"/>
                  <a:pt x="3666" y="12032"/>
                </a:cubicBezTo>
                <a:cubicBezTo>
                  <a:pt x="3659" y="12024"/>
                  <a:pt x="3650" y="12021"/>
                  <a:pt x="3642" y="12021"/>
                </a:cubicBezTo>
                <a:close/>
                <a:moveTo>
                  <a:pt x="11778" y="11979"/>
                </a:moveTo>
                <a:cubicBezTo>
                  <a:pt x="11754" y="11979"/>
                  <a:pt x="11733" y="11995"/>
                  <a:pt x="11726" y="12017"/>
                </a:cubicBezTo>
                <a:cubicBezTo>
                  <a:pt x="11721" y="12033"/>
                  <a:pt x="11716" y="12047"/>
                  <a:pt x="11710" y="12062"/>
                </a:cubicBezTo>
                <a:cubicBezTo>
                  <a:pt x="11701" y="12089"/>
                  <a:pt x="11721" y="12121"/>
                  <a:pt x="11747" y="12127"/>
                </a:cubicBezTo>
                <a:cubicBezTo>
                  <a:pt x="11752" y="12128"/>
                  <a:pt x="11756" y="12129"/>
                  <a:pt x="11761" y="12129"/>
                </a:cubicBezTo>
                <a:cubicBezTo>
                  <a:pt x="11784" y="12129"/>
                  <a:pt x="11805" y="12112"/>
                  <a:pt x="11812" y="12090"/>
                </a:cubicBezTo>
                <a:cubicBezTo>
                  <a:pt x="11817" y="12075"/>
                  <a:pt x="11822" y="12061"/>
                  <a:pt x="11828" y="12046"/>
                </a:cubicBezTo>
                <a:cubicBezTo>
                  <a:pt x="11837" y="12020"/>
                  <a:pt x="11817" y="11989"/>
                  <a:pt x="11791" y="11980"/>
                </a:cubicBezTo>
                <a:cubicBezTo>
                  <a:pt x="11787" y="11979"/>
                  <a:pt x="11782" y="11979"/>
                  <a:pt x="11778" y="11979"/>
                </a:cubicBezTo>
                <a:close/>
                <a:moveTo>
                  <a:pt x="20343" y="12059"/>
                </a:moveTo>
                <a:cubicBezTo>
                  <a:pt x="20297" y="12059"/>
                  <a:pt x="20298" y="12130"/>
                  <a:pt x="20344" y="12130"/>
                </a:cubicBezTo>
                <a:cubicBezTo>
                  <a:pt x="20390" y="12130"/>
                  <a:pt x="20390" y="12059"/>
                  <a:pt x="20344" y="12059"/>
                </a:cubicBezTo>
                <a:cubicBezTo>
                  <a:pt x="20343" y="12059"/>
                  <a:pt x="20343" y="12059"/>
                  <a:pt x="20343" y="12059"/>
                </a:cubicBezTo>
                <a:close/>
                <a:moveTo>
                  <a:pt x="8261" y="12047"/>
                </a:moveTo>
                <a:cubicBezTo>
                  <a:pt x="8243" y="12047"/>
                  <a:pt x="8225" y="12059"/>
                  <a:pt x="8225" y="12082"/>
                </a:cubicBezTo>
                <a:lnTo>
                  <a:pt x="8226" y="12098"/>
                </a:lnTo>
                <a:cubicBezTo>
                  <a:pt x="8225" y="12120"/>
                  <a:pt x="8242" y="12131"/>
                  <a:pt x="8260" y="12131"/>
                </a:cubicBezTo>
                <a:cubicBezTo>
                  <a:pt x="8278" y="12131"/>
                  <a:pt x="8296" y="12120"/>
                  <a:pt x="8296" y="12098"/>
                </a:cubicBezTo>
                <a:lnTo>
                  <a:pt x="8296" y="12082"/>
                </a:lnTo>
                <a:cubicBezTo>
                  <a:pt x="8296" y="12059"/>
                  <a:pt x="8278" y="12047"/>
                  <a:pt x="8261" y="12047"/>
                </a:cubicBezTo>
                <a:close/>
                <a:moveTo>
                  <a:pt x="13579" y="12062"/>
                </a:moveTo>
                <a:cubicBezTo>
                  <a:pt x="13533" y="12062"/>
                  <a:pt x="13533" y="12132"/>
                  <a:pt x="13579" y="12132"/>
                </a:cubicBezTo>
                <a:lnTo>
                  <a:pt x="13609" y="12132"/>
                </a:lnTo>
                <a:cubicBezTo>
                  <a:pt x="13655" y="12132"/>
                  <a:pt x="13655" y="12062"/>
                  <a:pt x="13609" y="12062"/>
                </a:cubicBezTo>
                <a:close/>
                <a:moveTo>
                  <a:pt x="9001" y="12056"/>
                </a:moveTo>
                <a:cubicBezTo>
                  <a:pt x="8979" y="12056"/>
                  <a:pt x="8956" y="12062"/>
                  <a:pt x="8935" y="12073"/>
                </a:cubicBezTo>
                <a:cubicBezTo>
                  <a:pt x="8900" y="12090"/>
                  <a:pt x="8922" y="12138"/>
                  <a:pt x="8955" y="12138"/>
                </a:cubicBezTo>
                <a:cubicBezTo>
                  <a:pt x="8960" y="12138"/>
                  <a:pt x="8965" y="12137"/>
                  <a:pt x="8971" y="12134"/>
                </a:cubicBezTo>
                <a:cubicBezTo>
                  <a:pt x="8980" y="12130"/>
                  <a:pt x="8990" y="12127"/>
                  <a:pt x="8999" y="12127"/>
                </a:cubicBezTo>
                <a:cubicBezTo>
                  <a:pt x="9010" y="12127"/>
                  <a:pt x="9020" y="12130"/>
                  <a:pt x="9032" y="12135"/>
                </a:cubicBezTo>
                <a:cubicBezTo>
                  <a:pt x="9035" y="12137"/>
                  <a:pt x="9038" y="12137"/>
                  <a:pt x="9042" y="12137"/>
                </a:cubicBezTo>
                <a:cubicBezTo>
                  <a:pt x="9057" y="12137"/>
                  <a:pt x="9072" y="12124"/>
                  <a:pt x="9076" y="12110"/>
                </a:cubicBezTo>
                <a:cubicBezTo>
                  <a:pt x="9082" y="12089"/>
                  <a:pt x="9068" y="12074"/>
                  <a:pt x="9052" y="12066"/>
                </a:cubicBezTo>
                <a:cubicBezTo>
                  <a:pt x="9035" y="12059"/>
                  <a:pt x="9018" y="12056"/>
                  <a:pt x="9001" y="12056"/>
                </a:cubicBezTo>
                <a:close/>
                <a:moveTo>
                  <a:pt x="17158" y="11987"/>
                </a:moveTo>
                <a:cubicBezTo>
                  <a:pt x="17112" y="11987"/>
                  <a:pt x="17082" y="12057"/>
                  <a:pt x="17131" y="12087"/>
                </a:cubicBezTo>
                <a:cubicBezTo>
                  <a:pt x="17155" y="12103"/>
                  <a:pt x="17180" y="12117"/>
                  <a:pt x="17205" y="12131"/>
                </a:cubicBezTo>
                <a:cubicBezTo>
                  <a:pt x="17214" y="12137"/>
                  <a:pt x="17224" y="12139"/>
                  <a:pt x="17232" y="12139"/>
                </a:cubicBezTo>
                <a:cubicBezTo>
                  <a:pt x="17279" y="12139"/>
                  <a:pt x="17310" y="12069"/>
                  <a:pt x="17259" y="12040"/>
                </a:cubicBezTo>
                <a:cubicBezTo>
                  <a:pt x="17235" y="12024"/>
                  <a:pt x="17210" y="12010"/>
                  <a:pt x="17185" y="11995"/>
                </a:cubicBezTo>
                <a:cubicBezTo>
                  <a:pt x="17176" y="11989"/>
                  <a:pt x="17167" y="11987"/>
                  <a:pt x="17158" y="11987"/>
                </a:cubicBezTo>
                <a:close/>
                <a:moveTo>
                  <a:pt x="696" y="12104"/>
                </a:moveTo>
                <a:cubicBezTo>
                  <a:pt x="650" y="12104"/>
                  <a:pt x="650" y="12174"/>
                  <a:pt x="696" y="12174"/>
                </a:cubicBezTo>
                <a:cubicBezTo>
                  <a:pt x="742" y="12174"/>
                  <a:pt x="742" y="12104"/>
                  <a:pt x="696" y="12104"/>
                </a:cubicBezTo>
                <a:close/>
                <a:moveTo>
                  <a:pt x="19746" y="12087"/>
                </a:moveTo>
                <a:cubicBezTo>
                  <a:pt x="19722" y="12087"/>
                  <a:pt x="19698" y="12113"/>
                  <a:pt x="19713" y="12141"/>
                </a:cubicBezTo>
                <a:cubicBezTo>
                  <a:pt x="19718" y="12150"/>
                  <a:pt x="19723" y="12158"/>
                  <a:pt x="19729" y="12171"/>
                </a:cubicBezTo>
                <a:cubicBezTo>
                  <a:pt x="19735" y="12183"/>
                  <a:pt x="19746" y="12189"/>
                  <a:pt x="19756" y="12189"/>
                </a:cubicBezTo>
                <a:cubicBezTo>
                  <a:pt x="19780" y="12189"/>
                  <a:pt x="19804" y="12163"/>
                  <a:pt x="19789" y="12135"/>
                </a:cubicBezTo>
                <a:cubicBezTo>
                  <a:pt x="19784" y="12125"/>
                  <a:pt x="19779" y="12115"/>
                  <a:pt x="19774" y="12105"/>
                </a:cubicBezTo>
                <a:cubicBezTo>
                  <a:pt x="19767" y="12092"/>
                  <a:pt x="19757" y="12087"/>
                  <a:pt x="19746" y="12087"/>
                </a:cubicBezTo>
                <a:close/>
                <a:moveTo>
                  <a:pt x="6774" y="12090"/>
                </a:moveTo>
                <a:cubicBezTo>
                  <a:pt x="6756" y="12090"/>
                  <a:pt x="6737" y="12102"/>
                  <a:pt x="6736" y="12125"/>
                </a:cubicBezTo>
                <a:cubicBezTo>
                  <a:pt x="6734" y="12162"/>
                  <a:pt x="6759" y="12193"/>
                  <a:pt x="6794" y="12203"/>
                </a:cubicBezTo>
                <a:cubicBezTo>
                  <a:pt x="6797" y="12204"/>
                  <a:pt x="6801" y="12205"/>
                  <a:pt x="6804" y="12205"/>
                </a:cubicBezTo>
                <a:cubicBezTo>
                  <a:pt x="6840" y="12205"/>
                  <a:pt x="6853" y="12146"/>
                  <a:pt x="6813" y="12134"/>
                </a:cubicBezTo>
                <a:cubicBezTo>
                  <a:pt x="6807" y="12131"/>
                  <a:pt x="6808" y="12129"/>
                  <a:pt x="6808" y="12125"/>
                </a:cubicBezTo>
                <a:cubicBezTo>
                  <a:pt x="6809" y="12102"/>
                  <a:pt x="6791" y="12090"/>
                  <a:pt x="6774" y="12090"/>
                </a:cubicBezTo>
                <a:close/>
                <a:moveTo>
                  <a:pt x="24454" y="12163"/>
                </a:moveTo>
                <a:cubicBezTo>
                  <a:pt x="24441" y="12163"/>
                  <a:pt x="24428" y="12181"/>
                  <a:pt x="24441" y="12193"/>
                </a:cubicBezTo>
                <a:lnTo>
                  <a:pt x="24456" y="12209"/>
                </a:lnTo>
                <a:cubicBezTo>
                  <a:pt x="24460" y="12212"/>
                  <a:pt x="24464" y="12214"/>
                  <a:pt x="24468" y="12214"/>
                </a:cubicBezTo>
                <a:cubicBezTo>
                  <a:pt x="24481" y="12214"/>
                  <a:pt x="24494" y="12196"/>
                  <a:pt x="24482" y="12184"/>
                </a:cubicBezTo>
                <a:lnTo>
                  <a:pt x="24466" y="12168"/>
                </a:lnTo>
                <a:cubicBezTo>
                  <a:pt x="24462" y="12164"/>
                  <a:pt x="24458" y="12163"/>
                  <a:pt x="24454" y="12163"/>
                </a:cubicBezTo>
                <a:close/>
                <a:moveTo>
                  <a:pt x="6631" y="12117"/>
                </a:moveTo>
                <a:cubicBezTo>
                  <a:pt x="6561" y="12117"/>
                  <a:pt x="6561" y="12224"/>
                  <a:pt x="6631" y="12224"/>
                </a:cubicBezTo>
                <a:cubicBezTo>
                  <a:pt x="6699" y="12224"/>
                  <a:pt x="6699" y="12119"/>
                  <a:pt x="6631" y="12117"/>
                </a:cubicBezTo>
                <a:close/>
                <a:moveTo>
                  <a:pt x="5419" y="12160"/>
                </a:moveTo>
                <a:cubicBezTo>
                  <a:pt x="5374" y="12160"/>
                  <a:pt x="5375" y="12231"/>
                  <a:pt x="5421" y="12231"/>
                </a:cubicBezTo>
                <a:lnTo>
                  <a:pt x="5451" y="12231"/>
                </a:lnTo>
                <a:cubicBezTo>
                  <a:pt x="5497" y="12231"/>
                  <a:pt x="5497" y="12161"/>
                  <a:pt x="5451" y="12161"/>
                </a:cubicBezTo>
                <a:lnTo>
                  <a:pt x="5421" y="12161"/>
                </a:lnTo>
                <a:cubicBezTo>
                  <a:pt x="5420" y="12160"/>
                  <a:pt x="5419" y="12160"/>
                  <a:pt x="5419" y="12160"/>
                </a:cubicBezTo>
                <a:close/>
                <a:moveTo>
                  <a:pt x="19098" y="12067"/>
                </a:moveTo>
                <a:cubicBezTo>
                  <a:pt x="19057" y="12067"/>
                  <a:pt x="19020" y="12120"/>
                  <a:pt x="19058" y="12157"/>
                </a:cubicBezTo>
                <a:cubicBezTo>
                  <a:pt x="19082" y="12183"/>
                  <a:pt x="19107" y="12208"/>
                  <a:pt x="19133" y="12234"/>
                </a:cubicBezTo>
                <a:cubicBezTo>
                  <a:pt x="19144" y="12245"/>
                  <a:pt x="19156" y="12249"/>
                  <a:pt x="19168" y="12249"/>
                </a:cubicBezTo>
                <a:cubicBezTo>
                  <a:pt x="19209" y="12249"/>
                  <a:pt x="19246" y="12196"/>
                  <a:pt x="19208" y="12158"/>
                </a:cubicBezTo>
                <a:cubicBezTo>
                  <a:pt x="19184" y="12134"/>
                  <a:pt x="19159" y="12108"/>
                  <a:pt x="19134" y="12083"/>
                </a:cubicBezTo>
                <a:cubicBezTo>
                  <a:pt x="19123" y="12072"/>
                  <a:pt x="19110" y="12067"/>
                  <a:pt x="19098" y="12067"/>
                </a:cubicBezTo>
                <a:close/>
                <a:moveTo>
                  <a:pt x="12978" y="12165"/>
                </a:moveTo>
                <a:cubicBezTo>
                  <a:pt x="12960" y="12165"/>
                  <a:pt x="12942" y="12176"/>
                  <a:pt x="12942" y="12199"/>
                </a:cubicBezTo>
                <a:lnTo>
                  <a:pt x="12942" y="12215"/>
                </a:lnTo>
                <a:cubicBezTo>
                  <a:pt x="12942" y="12238"/>
                  <a:pt x="12960" y="12250"/>
                  <a:pt x="12978" y="12250"/>
                </a:cubicBezTo>
                <a:cubicBezTo>
                  <a:pt x="12996" y="12250"/>
                  <a:pt x="13014" y="12238"/>
                  <a:pt x="13014" y="12215"/>
                </a:cubicBezTo>
                <a:lnTo>
                  <a:pt x="13014" y="12199"/>
                </a:lnTo>
                <a:cubicBezTo>
                  <a:pt x="13014" y="12176"/>
                  <a:pt x="12996" y="12165"/>
                  <a:pt x="12978" y="12165"/>
                </a:cubicBezTo>
                <a:close/>
                <a:moveTo>
                  <a:pt x="24003" y="12189"/>
                </a:moveTo>
                <a:cubicBezTo>
                  <a:pt x="23957" y="12189"/>
                  <a:pt x="23957" y="12260"/>
                  <a:pt x="24003" y="12260"/>
                </a:cubicBezTo>
                <a:cubicBezTo>
                  <a:pt x="24048" y="12260"/>
                  <a:pt x="24048" y="12189"/>
                  <a:pt x="24003" y="12189"/>
                </a:cubicBezTo>
                <a:close/>
                <a:moveTo>
                  <a:pt x="5752" y="12190"/>
                </a:moveTo>
                <a:cubicBezTo>
                  <a:pt x="5707" y="12190"/>
                  <a:pt x="5707" y="12261"/>
                  <a:pt x="5752" y="12261"/>
                </a:cubicBezTo>
                <a:lnTo>
                  <a:pt x="5782" y="12261"/>
                </a:lnTo>
                <a:cubicBezTo>
                  <a:pt x="5782" y="12261"/>
                  <a:pt x="5783" y="12261"/>
                  <a:pt x="5783" y="12261"/>
                </a:cubicBezTo>
                <a:cubicBezTo>
                  <a:pt x="5827" y="12261"/>
                  <a:pt x="5828" y="12190"/>
                  <a:pt x="5782" y="12190"/>
                </a:cubicBezTo>
                <a:close/>
                <a:moveTo>
                  <a:pt x="16185" y="12121"/>
                </a:moveTo>
                <a:cubicBezTo>
                  <a:pt x="16144" y="12121"/>
                  <a:pt x="16107" y="12174"/>
                  <a:pt x="16144" y="12211"/>
                </a:cubicBezTo>
                <a:lnTo>
                  <a:pt x="16189" y="12256"/>
                </a:lnTo>
                <a:cubicBezTo>
                  <a:pt x="16200" y="12267"/>
                  <a:pt x="16212" y="12271"/>
                  <a:pt x="16224" y="12271"/>
                </a:cubicBezTo>
                <a:cubicBezTo>
                  <a:pt x="16265" y="12271"/>
                  <a:pt x="16302" y="12219"/>
                  <a:pt x="16264" y="12181"/>
                </a:cubicBezTo>
                <a:lnTo>
                  <a:pt x="16220" y="12136"/>
                </a:lnTo>
                <a:cubicBezTo>
                  <a:pt x="16209" y="12125"/>
                  <a:pt x="16197" y="12121"/>
                  <a:pt x="16185" y="12121"/>
                </a:cubicBezTo>
                <a:close/>
                <a:moveTo>
                  <a:pt x="4850" y="12203"/>
                </a:moveTo>
                <a:cubicBezTo>
                  <a:pt x="4804" y="12203"/>
                  <a:pt x="4804" y="12274"/>
                  <a:pt x="4850" y="12274"/>
                </a:cubicBezTo>
                <a:cubicBezTo>
                  <a:pt x="4850" y="12274"/>
                  <a:pt x="4851" y="12274"/>
                  <a:pt x="4852" y="12274"/>
                </a:cubicBezTo>
                <a:cubicBezTo>
                  <a:pt x="4896" y="12274"/>
                  <a:pt x="4895" y="12203"/>
                  <a:pt x="4850" y="12203"/>
                </a:cubicBezTo>
                <a:close/>
                <a:moveTo>
                  <a:pt x="4985" y="12234"/>
                </a:moveTo>
                <a:cubicBezTo>
                  <a:pt x="4940" y="12234"/>
                  <a:pt x="4939" y="12304"/>
                  <a:pt x="4985" y="12304"/>
                </a:cubicBezTo>
                <a:cubicBezTo>
                  <a:pt x="5031" y="12304"/>
                  <a:pt x="5031" y="12234"/>
                  <a:pt x="4985" y="12234"/>
                </a:cubicBezTo>
                <a:close/>
                <a:moveTo>
                  <a:pt x="24845" y="12284"/>
                </a:moveTo>
                <a:cubicBezTo>
                  <a:pt x="24832" y="12284"/>
                  <a:pt x="24819" y="12302"/>
                  <a:pt x="24831" y="12315"/>
                </a:cubicBezTo>
                <a:lnTo>
                  <a:pt x="24847" y="12330"/>
                </a:lnTo>
                <a:cubicBezTo>
                  <a:pt x="24851" y="12334"/>
                  <a:pt x="24855" y="12335"/>
                  <a:pt x="24859" y="12335"/>
                </a:cubicBezTo>
                <a:cubicBezTo>
                  <a:pt x="24872" y="12335"/>
                  <a:pt x="24885" y="12317"/>
                  <a:pt x="24872" y="12305"/>
                </a:cubicBezTo>
                <a:cubicBezTo>
                  <a:pt x="24867" y="12299"/>
                  <a:pt x="24862" y="12295"/>
                  <a:pt x="24857" y="12289"/>
                </a:cubicBezTo>
                <a:cubicBezTo>
                  <a:pt x="24853" y="12286"/>
                  <a:pt x="24849" y="12284"/>
                  <a:pt x="24845" y="12284"/>
                </a:cubicBezTo>
                <a:close/>
                <a:moveTo>
                  <a:pt x="9433" y="12264"/>
                </a:moveTo>
                <a:cubicBezTo>
                  <a:pt x="9419" y="12264"/>
                  <a:pt x="9406" y="12282"/>
                  <a:pt x="9420" y="12294"/>
                </a:cubicBezTo>
                <a:cubicBezTo>
                  <a:pt x="9427" y="12300"/>
                  <a:pt x="9425" y="12307"/>
                  <a:pt x="9418" y="12312"/>
                </a:cubicBezTo>
                <a:cubicBezTo>
                  <a:pt x="9404" y="12323"/>
                  <a:pt x="9417" y="12341"/>
                  <a:pt x="9432" y="12341"/>
                </a:cubicBezTo>
                <a:cubicBezTo>
                  <a:pt x="9436" y="12341"/>
                  <a:pt x="9440" y="12340"/>
                  <a:pt x="9443" y="12337"/>
                </a:cubicBezTo>
                <a:cubicBezTo>
                  <a:pt x="9464" y="12320"/>
                  <a:pt x="9464" y="12287"/>
                  <a:pt x="9444" y="12268"/>
                </a:cubicBezTo>
                <a:cubicBezTo>
                  <a:pt x="9441" y="12265"/>
                  <a:pt x="9437" y="12264"/>
                  <a:pt x="9433" y="12264"/>
                </a:cubicBezTo>
                <a:close/>
                <a:moveTo>
                  <a:pt x="16692" y="12245"/>
                </a:moveTo>
                <a:cubicBezTo>
                  <a:pt x="16674" y="12245"/>
                  <a:pt x="16656" y="12256"/>
                  <a:pt x="16656" y="12279"/>
                </a:cubicBezTo>
                <a:lnTo>
                  <a:pt x="16656" y="12309"/>
                </a:lnTo>
                <a:cubicBezTo>
                  <a:pt x="16656" y="12332"/>
                  <a:pt x="16674" y="12344"/>
                  <a:pt x="16692" y="12344"/>
                </a:cubicBezTo>
                <a:cubicBezTo>
                  <a:pt x="16709" y="12344"/>
                  <a:pt x="16727" y="12332"/>
                  <a:pt x="16727" y="12309"/>
                </a:cubicBezTo>
                <a:lnTo>
                  <a:pt x="16727" y="12279"/>
                </a:lnTo>
                <a:cubicBezTo>
                  <a:pt x="16727" y="12256"/>
                  <a:pt x="16709" y="12245"/>
                  <a:pt x="16692" y="12245"/>
                </a:cubicBezTo>
                <a:close/>
                <a:moveTo>
                  <a:pt x="11956" y="12283"/>
                </a:moveTo>
                <a:cubicBezTo>
                  <a:pt x="11910" y="12283"/>
                  <a:pt x="11910" y="12353"/>
                  <a:pt x="11956" y="12353"/>
                </a:cubicBezTo>
                <a:cubicBezTo>
                  <a:pt x="12002" y="12353"/>
                  <a:pt x="12002" y="12283"/>
                  <a:pt x="11956" y="12283"/>
                </a:cubicBezTo>
                <a:close/>
                <a:moveTo>
                  <a:pt x="21303" y="12316"/>
                </a:moveTo>
                <a:cubicBezTo>
                  <a:pt x="21258" y="12316"/>
                  <a:pt x="21258" y="12387"/>
                  <a:pt x="21303" y="12387"/>
                </a:cubicBezTo>
                <a:cubicBezTo>
                  <a:pt x="21303" y="12387"/>
                  <a:pt x="21304" y="12387"/>
                  <a:pt x="21304" y="12387"/>
                </a:cubicBezTo>
                <a:cubicBezTo>
                  <a:pt x="21349" y="12387"/>
                  <a:pt x="21349" y="12316"/>
                  <a:pt x="21303" y="12316"/>
                </a:cubicBezTo>
                <a:close/>
                <a:moveTo>
                  <a:pt x="15262" y="12326"/>
                </a:moveTo>
                <a:cubicBezTo>
                  <a:pt x="15228" y="12326"/>
                  <a:pt x="15218" y="12383"/>
                  <a:pt x="15255" y="12396"/>
                </a:cubicBezTo>
                <a:cubicBezTo>
                  <a:pt x="15269" y="12401"/>
                  <a:pt x="15285" y="12407"/>
                  <a:pt x="15299" y="12413"/>
                </a:cubicBezTo>
                <a:cubicBezTo>
                  <a:pt x="15304" y="12415"/>
                  <a:pt x="15308" y="12416"/>
                  <a:pt x="15312" y="12416"/>
                </a:cubicBezTo>
                <a:cubicBezTo>
                  <a:pt x="15346" y="12416"/>
                  <a:pt x="15358" y="12359"/>
                  <a:pt x="15319" y="12345"/>
                </a:cubicBezTo>
                <a:cubicBezTo>
                  <a:pt x="15305" y="12340"/>
                  <a:pt x="15289" y="12334"/>
                  <a:pt x="15274" y="12328"/>
                </a:cubicBezTo>
                <a:cubicBezTo>
                  <a:pt x="15270" y="12327"/>
                  <a:pt x="15266" y="12326"/>
                  <a:pt x="15262" y="12326"/>
                </a:cubicBezTo>
                <a:close/>
                <a:moveTo>
                  <a:pt x="7703" y="12344"/>
                </a:moveTo>
                <a:cubicBezTo>
                  <a:pt x="7669" y="12344"/>
                  <a:pt x="7656" y="12401"/>
                  <a:pt x="7695" y="12414"/>
                </a:cubicBezTo>
                <a:cubicBezTo>
                  <a:pt x="7711" y="12419"/>
                  <a:pt x="7725" y="12425"/>
                  <a:pt x="7740" y="12430"/>
                </a:cubicBezTo>
                <a:cubicBezTo>
                  <a:pt x="7744" y="12431"/>
                  <a:pt x="7748" y="12432"/>
                  <a:pt x="7752" y="12432"/>
                </a:cubicBezTo>
                <a:cubicBezTo>
                  <a:pt x="7786" y="12432"/>
                  <a:pt x="7798" y="12375"/>
                  <a:pt x="7760" y="12362"/>
                </a:cubicBezTo>
                <a:cubicBezTo>
                  <a:pt x="7744" y="12356"/>
                  <a:pt x="7729" y="12351"/>
                  <a:pt x="7715" y="12346"/>
                </a:cubicBezTo>
                <a:cubicBezTo>
                  <a:pt x="7711" y="12345"/>
                  <a:pt x="7707" y="12344"/>
                  <a:pt x="7703" y="12344"/>
                </a:cubicBezTo>
                <a:close/>
                <a:moveTo>
                  <a:pt x="14948" y="12373"/>
                </a:moveTo>
                <a:cubicBezTo>
                  <a:pt x="14902" y="12373"/>
                  <a:pt x="14902" y="12444"/>
                  <a:pt x="14948" y="12444"/>
                </a:cubicBezTo>
                <a:lnTo>
                  <a:pt x="14964" y="12444"/>
                </a:lnTo>
                <a:cubicBezTo>
                  <a:pt x="14964" y="12444"/>
                  <a:pt x="14965" y="12444"/>
                  <a:pt x="14965" y="12444"/>
                </a:cubicBezTo>
                <a:cubicBezTo>
                  <a:pt x="15010" y="12444"/>
                  <a:pt x="15010" y="12373"/>
                  <a:pt x="14964" y="12373"/>
                </a:cubicBezTo>
                <a:close/>
                <a:moveTo>
                  <a:pt x="10392" y="12384"/>
                </a:moveTo>
                <a:cubicBezTo>
                  <a:pt x="10347" y="12384"/>
                  <a:pt x="10347" y="12455"/>
                  <a:pt x="10392" y="12455"/>
                </a:cubicBezTo>
                <a:cubicBezTo>
                  <a:pt x="10439" y="12455"/>
                  <a:pt x="10439" y="12384"/>
                  <a:pt x="10392" y="12384"/>
                </a:cubicBezTo>
                <a:close/>
                <a:moveTo>
                  <a:pt x="14151" y="12311"/>
                </a:moveTo>
                <a:cubicBezTo>
                  <a:pt x="14142" y="12311"/>
                  <a:pt x="14133" y="12314"/>
                  <a:pt x="14127" y="12321"/>
                </a:cubicBezTo>
                <a:cubicBezTo>
                  <a:pt x="14108" y="12346"/>
                  <a:pt x="14087" y="12371"/>
                  <a:pt x="14067" y="12396"/>
                </a:cubicBezTo>
                <a:cubicBezTo>
                  <a:pt x="14056" y="12412"/>
                  <a:pt x="14053" y="12431"/>
                  <a:pt x="14067" y="12445"/>
                </a:cubicBezTo>
                <a:cubicBezTo>
                  <a:pt x="14074" y="12453"/>
                  <a:pt x="14084" y="12456"/>
                  <a:pt x="14093" y="12456"/>
                </a:cubicBezTo>
                <a:cubicBezTo>
                  <a:pt x="14102" y="12456"/>
                  <a:pt x="14111" y="12453"/>
                  <a:pt x="14117" y="12445"/>
                </a:cubicBezTo>
                <a:cubicBezTo>
                  <a:pt x="14137" y="12420"/>
                  <a:pt x="14157" y="12396"/>
                  <a:pt x="14177" y="12371"/>
                </a:cubicBezTo>
                <a:cubicBezTo>
                  <a:pt x="14189" y="12355"/>
                  <a:pt x="14192" y="12335"/>
                  <a:pt x="14177" y="12321"/>
                </a:cubicBezTo>
                <a:cubicBezTo>
                  <a:pt x="14171" y="12315"/>
                  <a:pt x="14161" y="12311"/>
                  <a:pt x="14151" y="12311"/>
                </a:cubicBezTo>
                <a:close/>
                <a:moveTo>
                  <a:pt x="8334" y="12393"/>
                </a:moveTo>
                <a:cubicBezTo>
                  <a:pt x="8289" y="12393"/>
                  <a:pt x="8289" y="12464"/>
                  <a:pt x="8334" y="12464"/>
                </a:cubicBezTo>
                <a:cubicBezTo>
                  <a:pt x="8380" y="12464"/>
                  <a:pt x="8380" y="12393"/>
                  <a:pt x="8334" y="12393"/>
                </a:cubicBezTo>
                <a:close/>
                <a:moveTo>
                  <a:pt x="8621" y="12379"/>
                </a:moveTo>
                <a:cubicBezTo>
                  <a:pt x="8588" y="12379"/>
                  <a:pt x="8566" y="12427"/>
                  <a:pt x="8603" y="12445"/>
                </a:cubicBezTo>
                <a:cubicBezTo>
                  <a:pt x="8614" y="12451"/>
                  <a:pt x="8622" y="12456"/>
                  <a:pt x="8632" y="12461"/>
                </a:cubicBezTo>
                <a:cubicBezTo>
                  <a:pt x="8638" y="12464"/>
                  <a:pt x="8644" y="12465"/>
                  <a:pt x="8649" y="12465"/>
                </a:cubicBezTo>
                <a:cubicBezTo>
                  <a:pt x="8681" y="12465"/>
                  <a:pt x="8703" y="12417"/>
                  <a:pt x="8668" y="12399"/>
                </a:cubicBezTo>
                <a:cubicBezTo>
                  <a:pt x="8658" y="12394"/>
                  <a:pt x="8648" y="12389"/>
                  <a:pt x="8638" y="12384"/>
                </a:cubicBezTo>
                <a:cubicBezTo>
                  <a:pt x="8632" y="12381"/>
                  <a:pt x="8626" y="12379"/>
                  <a:pt x="8621" y="12379"/>
                </a:cubicBezTo>
                <a:close/>
                <a:moveTo>
                  <a:pt x="9767" y="12382"/>
                </a:moveTo>
                <a:cubicBezTo>
                  <a:pt x="9762" y="12382"/>
                  <a:pt x="9757" y="12383"/>
                  <a:pt x="9752" y="12384"/>
                </a:cubicBezTo>
                <a:cubicBezTo>
                  <a:pt x="9711" y="12393"/>
                  <a:pt x="9724" y="12452"/>
                  <a:pt x="9762" y="12454"/>
                </a:cubicBezTo>
                <a:cubicBezTo>
                  <a:pt x="9767" y="12463"/>
                  <a:pt x="9780" y="12468"/>
                  <a:pt x="9792" y="12468"/>
                </a:cubicBezTo>
                <a:cubicBezTo>
                  <a:pt x="9798" y="12468"/>
                  <a:pt x="9804" y="12467"/>
                  <a:pt x="9809" y="12464"/>
                </a:cubicBezTo>
                <a:cubicBezTo>
                  <a:pt x="9827" y="12454"/>
                  <a:pt x="9830" y="12433"/>
                  <a:pt x="9821" y="12415"/>
                </a:cubicBezTo>
                <a:cubicBezTo>
                  <a:pt x="9812" y="12393"/>
                  <a:pt x="9790" y="12382"/>
                  <a:pt x="9767" y="12382"/>
                </a:cubicBezTo>
                <a:close/>
                <a:moveTo>
                  <a:pt x="3280" y="12333"/>
                </a:moveTo>
                <a:cubicBezTo>
                  <a:pt x="3257" y="12333"/>
                  <a:pt x="3236" y="12350"/>
                  <a:pt x="3229" y="12372"/>
                </a:cubicBezTo>
                <a:cubicBezTo>
                  <a:pt x="3224" y="12388"/>
                  <a:pt x="3218" y="12403"/>
                  <a:pt x="3213" y="12417"/>
                </a:cubicBezTo>
                <a:cubicBezTo>
                  <a:pt x="3204" y="12444"/>
                  <a:pt x="3224" y="12476"/>
                  <a:pt x="3250" y="12482"/>
                </a:cubicBezTo>
                <a:cubicBezTo>
                  <a:pt x="3255" y="12484"/>
                  <a:pt x="3259" y="12484"/>
                  <a:pt x="3264" y="12484"/>
                </a:cubicBezTo>
                <a:cubicBezTo>
                  <a:pt x="3287" y="12484"/>
                  <a:pt x="3307" y="12467"/>
                  <a:pt x="3315" y="12445"/>
                </a:cubicBezTo>
                <a:cubicBezTo>
                  <a:pt x="3320" y="12430"/>
                  <a:pt x="3325" y="12415"/>
                  <a:pt x="3331" y="12401"/>
                </a:cubicBezTo>
                <a:cubicBezTo>
                  <a:pt x="3340" y="12373"/>
                  <a:pt x="3320" y="12342"/>
                  <a:pt x="3294" y="12335"/>
                </a:cubicBezTo>
                <a:cubicBezTo>
                  <a:pt x="3289" y="12334"/>
                  <a:pt x="3285" y="12333"/>
                  <a:pt x="3280" y="12333"/>
                </a:cubicBezTo>
                <a:close/>
                <a:moveTo>
                  <a:pt x="18659" y="12415"/>
                </a:moveTo>
                <a:cubicBezTo>
                  <a:pt x="18614" y="12415"/>
                  <a:pt x="18614" y="12486"/>
                  <a:pt x="18660" y="12486"/>
                </a:cubicBezTo>
                <a:cubicBezTo>
                  <a:pt x="18705" y="12486"/>
                  <a:pt x="18705" y="12415"/>
                  <a:pt x="18660" y="12415"/>
                </a:cubicBezTo>
                <a:cubicBezTo>
                  <a:pt x="18660" y="12415"/>
                  <a:pt x="18659" y="12415"/>
                  <a:pt x="18659" y="12415"/>
                </a:cubicBezTo>
                <a:close/>
                <a:moveTo>
                  <a:pt x="12421" y="12390"/>
                </a:moveTo>
                <a:cubicBezTo>
                  <a:pt x="12404" y="12390"/>
                  <a:pt x="12386" y="12401"/>
                  <a:pt x="12386" y="12425"/>
                </a:cubicBezTo>
                <a:lnTo>
                  <a:pt x="12386" y="12455"/>
                </a:lnTo>
                <a:cubicBezTo>
                  <a:pt x="12386" y="12478"/>
                  <a:pt x="12404" y="12489"/>
                  <a:pt x="12421" y="12489"/>
                </a:cubicBezTo>
                <a:cubicBezTo>
                  <a:pt x="12439" y="12489"/>
                  <a:pt x="12456" y="12478"/>
                  <a:pt x="12456" y="12455"/>
                </a:cubicBezTo>
                <a:lnTo>
                  <a:pt x="12456" y="12425"/>
                </a:lnTo>
                <a:cubicBezTo>
                  <a:pt x="12456" y="12401"/>
                  <a:pt x="12439" y="12390"/>
                  <a:pt x="12421" y="12390"/>
                </a:cubicBezTo>
                <a:close/>
                <a:moveTo>
                  <a:pt x="20735" y="12406"/>
                </a:moveTo>
                <a:cubicBezTo>
                  <a:pt x="20726" y="12406"/>
                  <a:pt x="20716" y="12409"/>
                  <a:pt x="20708" y="12415"/>
                </a:cubicBezTo>
                <a:cubicBezTo>
                  <a:pt x="20703" y="12420"/>
                  <a:pt x="20697" y="12422"/>
                  <a:pt x="20691" y="12422"/>
                </a:cubicBezTo>
                <a:cubicBezTo>
                  <a:pt x="20688" y="12422"/>
                  <a:pt x="20685" y="12421"/>
                  <a:pt x="20682" y="12420"/>
                </a:cubicBezTo>
                <a:cubicBezTo>
                  <a:pt x="20679" y="12420"/>
                  <a:pt x="20676" y="12419"/>
                  <a:pt x="20673" y="12419"/>
                </a:cubicBezTo>
                <a:cubicBezTo>
                  <a:pt x="20634" y="12419"/>
                  <a:pt x="20620" y="12481"/>
                  <a:pt x="20662" y="12488"/>
                </a:cubicBezTo>
                <a:cubicBezTo>
                  <a:pt x="20671" y="12491"/>
                  <a:pt x="20680" y="12492"/>
                  <a:pt x="20689" y="12492"/>
                </a:cubicBezTo>
                <a:cubicBezTo>
                  <a:pt x="20714" y="12492"/>
                  <a:pt x="20736" y="12482"/>
                  <a:pt x="20756" y="12465"/>
                </a:cubicBezTo>
                <a:cubicBezTo>
                  <a:pt x="20771" y="12454"/>
                  <a:pt x="20769" y="12428"/>
                  <a:pt x="20756" y="12415"/>
                </a:cubicBezTo>
                <a:cubicBezTo>
                  <a:pt x="20751" y="12409"/>
                  <a:pt x="20743" y="12406"/>
                  <a:pt x="20735" y="12406"/>
                </a:cubicBezTo>
                <a:close/>
                <a:moveTo>
                  <a:pt x="21994" y="12378"/>
                </a:moveTo>
                <a:cubicBezTo>
                  <a:pt x="21986" y="12378"/>
                  <a:pt x="21978" y="12382"/>
                  <a:pt x="21970" y="12389"/>
                </a:cubicBezTo>
                <a:lnTo>
                  <a:pt x="21925" y="12434"/>
                </a:lnTo>
                <a:cubicBezTo>
                  <a:pt x="21901" y="12459"/>
                  <a:pt x="21925" y="12494"/>
                  <a:pt x="21952" y="12494"/>
                </a:cubicBezTo>
                <a:cubicBezTo>
                  <a:pt x="21960" y="12494"/>
                  <a:pt x="21968" y="12491"/>
                  <a:pt x="21976" y="12483"/>
                </a:cubicBezTo>
                <a:lnTo>
                  <a:pt x="22020" y="12439"/>
                </a:lnTo>
                <a:cubicBezTo>
                  <a:pt x="22045" y="12414"/>
                  <a:pt x="22021" y="12378"/>
                  <a:pt x="21994" y="12378"/>
                </a:cubicBezTo>
                <a:close/>
                <a:moveTo>
                  <a:pt x="5240" y="12444"/>
                </a:moveTo>
                <a:cubicBezTo>
                  <a:pt x="5194" y="12444"/>
                  <a:pt x="5194" y="12515"/>
                  <a:pt x="5240" y="12515"/>
                </a:cubicBezTo>
                <a:cubicBezTo>
                  <a:pt x="5285" y="12515"/>
                  <a:pt x="5285" y="12444"/>
                  <a:pt x="5240" y="12444"/>
                </a:cubicBezTo>
                <a:close/>
                <a:moveTo>
                  <a:pt x="6231" y="12447"/>
                </a:moveTo>
                <a:cubicBezTo>
                  <a:pt x="6185" y="12447"/>
                  <a:pt x="6185" y="12518"/>
                  <a:pt x="6231" y="12518"/>
                </a:cubicBezTo>
                <a:cubicBezTo>
                  <a:pt x="6232" y="12518"/>
                  <a:pt x="6232" y="12518"/>
                  <a:pt x="6232" y="12518"/>
                </a:cubicBezTo>
                <a:cubicBezTo>
                  <a:pt x="6277" y="12518"/>
                  <a:pt x="6277" y="12447"/>
                  <a:pt x="6231" y="12447"/>
                </a:cubicBezTo>
                <a:close/>
                <a:moveTo>
                  <a:pt x="5817" y="12464"/>
                </a:moveTo>
                <a:cubicBezTo>
                  <a:pt x="5773" y="12464"/>
                  <a:pt x="5772" y="12535"/>
                  <a:pt x="5819" y="12535"/>
                </a:cubicBezTo>
                <a:cubicBezTo>
                  <a:pt x="5865" y="12535"/>
                  <a:pt x="5865" y="12464"/>
                  <a:pt x="5819" y="12464"/>
                </a:cubicBezTo>
                <a:cubicBezTo>
                  <a:pt x="5818" y="12464"/>
                  <a:pt x="5817" y="12464"/>
                  <a:pt x="5817" y="12464"/>
                </a:cubicBezTo>
                <a:close/>
                <a:moveTo>
                  <a:pt x="4317" y="12446"/>
                </a:moveTo>
                <a:cubicBezTo>
                  <a:pt x="4290" y="12446"/>
                  <a:pt x="4265" y="12482"/>
                  <a:pt x="4290" y="12506"/>
                </a:cubicBezTo>
                <a:lnTo>
                  <a:pt x="4321" y="12536"/>
                </a:lnTo>
                <a:cubicBezTo>
                  <a:pt x="4328" y="12543"/>
                  <a:pt x="4336" y="12546"/>
                  <a:pt x="4344" y="12546"/>
                </a:cubicBezTo>
                <a:cubicBezTo>
                  <a:pt x="4371" y="12546"/>
                  <a:pt x="4395" y="12511"/>
                  <a:pt x="4371" y="12486"/>
                </a:cubicBezTo>
                <a:lnTo>
                  <a:pt x="4340" y="12456"/>
                </a:lnTo>
                <a:cubicBezTo>
                  <a:pt x="4333" y="12449"/>
                  <a:pt x="4325" y="12446"/>
                  <a:pt x="4317" y="12446"/>
                </a:cubicBezTo>
                <a:close/>
                <a:moveTo>
                  <a:pt x="2604" y="12425"/>
                </a:moveTo>
                <a:cubicBezTo>
                  <a:pt x="2577" y="12425"/>
                  <a:pt x="2552" y="12461"/>
                  <a:pt x="2577" y="12485"/>
                </a:cubicBezTo>
                <a:cubicBezTo>
                  <a:pt x="2597" y="12504"/>
                  <a:pt x="2617" y="12525"/>
                  <a:pt x="2638" y="12545"/>
                </a:cubicBezTo>
                <a:cubicBezTo>
                  <a:pt x="2646" y="12552"/>
                  <a:pt x="2654" y="12555"/>
                  <a:pt x="2662" y="12555"/>
                </a:cubicBezTo>
                <a:cubicBezTo>
                  <a:pt x="2689" y="12555"/>
                  <a:pt x="2713" y="12520"/>
                  <a:pt x="2687" y="12496"/>
                </a:cubicBezTo>
                <a:cubicBezTo>
                  <a:pt x="2668" y="12476"/>
                  <a:pt x="2649" y="12455"/>
                  <a:pt x="2628" y="12435"/>
                </a:cubicBezTo>
                <a:cubicBezTo>
                  <a:pt x="2620" y="12428"/>
                  <a:pt x="2612" y="12425"/>
                  <a:pt x="2604" y="12425"/>
                </a:cubicBezTo>
                <a:close/>
                <a:moveTo>
                  <a:pt x="5007" y="12459"/>
                </a:moveTo>
                <a:cubicBezTo>
                  <a:pt x="4938" y="12459"/>
                  <a:pt x="4938" y="12566"/>
                  <a:pt x="5007" y="12566"/>
                </a:cubicBezTo>
                <a:cubicBezTo>
                  <a:pt x="5075" y="12565"/>
                  <a:pt x="5075" y="12459"/>
                  <a:pt x="5007" y="12459"/>
                </a:cubicBezTo>
                <a:close/>
                <a:moveTo>
                  <a:pt x="17850" y="12441"/>
                </a:moveTo>
                <a:cubicBezTo>
                  <a:pt x="17831" y="12441"/>
                  <a:pt x="17812" y="12450"/>
                  <a:pt x="17803" y="12467"/>
                </a:cubicBezTo>
                <a:cubicBezTo>
                  <a:pt x="17798" y="12478"/>
                  <a:pt x="17793" y="12487"/>
                  <a:pt x="17787" y="12498"/>
                </a:cubicBezTo>
                <a:cubicBezTo>
                  <a:pt x="17775" y="12524"/>
                  <a:pt x="17781" y="12555"/>
                  <a:pt x="17807" y="12571"/>
                </a:cubicBezTo>
                <a:cubicBezTo>
                  <a:pt x="17815" y="12576"/>
                  <a:pt x="17824" y="12578"/>
                  <a:pt x="17833" y="12578"/>
                </a:cubicBezTo>
                <a:cubicBezTo>
                  <a:pt x="17852" y="12578"/>
                  <a:pt x="17872" y="12569"/>
                  <a:pt x="17881" y="12551"/>
                </a:cubicBezTo>
                <a:cubicBezTo>
                  <a:pt x="17886" y="12541"/>
                  <a:pt x="17891" y="12532"/>
                  <a:pt x="17896" y="12522"/>
                </a:cubicBezTo>
                <a:cubicBezTo>
                  <a:pt x="17909" y="12496"/>
                  <a:pt x="17903" y="12462"/>
                  <a:pt x="17876" y="12449"/>
                </a:cubicBezTo>
                <a:cubicBezTo>
                  <a:pt x="17869" y="12444"/>
                  <a:pt x="17859" y="12441"/>
                  <a:pt x="17850" y="12441"/>
                </a:cubicBezTo>
                <a:close/>
                <a:moveTo>
                  <a:pt x="608" y="12496"/>
                </a:moveTo>
                <a:cubicBezTo>
                  <a:pt x="594" y="12496"/>
                  <a:pt x="580" y="12504"/>
                  <a:pt x="573" y="12522"/>
                </a:cubicBezTo>
                <a:cubicBezTo>
                  <a:pt x="568" y="12538"/>
                  <a:pt x="563" y="12551"/>
                  <a:pt x="558" y="12566"/>
                </a:cubicBezTo>
                <a:cubicBezTo>
                  <a:pt x="549" y="12592"/>
                  <a:pt x="571" y="12610"/>
                  <a:pt x="592" y="12610"/>
                </a:cubicBezTo>
                <a:cubicBezTo>
                  <a:pt x="606" y="12610"/>
                  <a:pt x="620" y="12603"/>
                  <a:pt x="626" y="12586"/>
                </a:cubicBezTo>
                <a:cubicBezTo>
                  <a:pt x="631" y="12570"/>
                  <a:pt x="636" y="12555"/>
                  <a:pt x="641" y="12541"/>
                </a:cubicBezTo>
                <a:cubicBezTo>
                  <a:pt x="651" y="12514"/>
                  <a:pt x="630" y="12496"/>
                  <a:pt x="608" y="12496"/>
                </a:cubicBezTo>
                <a:close/>
                <a:moveTo>
                  <a:pt x="2003" y="12496"/>
                </a:moveTo>
                <a:cubicBezTo>
                  <a:pt x="1962" y="12496"/>
                  <a:pt x="1926" y="12550"/>
                  <a:pt x="1962" y="12587"/>
                </a:cubicBezTo>
                <a:cubicBezTo>
                  <a:pt x="1973" y="12597"/>
                  <a:pt x="1982" y="12608"/>
                  <a:pt x="1991" y="12617"/>
                </a:cubicBezTo>
                <a:cubicBezTo>
                  <a:pt x="2002" y="12629"/>
                  <a:pt x="2014" y="12633"/>
                  <a:pt x="2026" y="12633"/>
                </a:cubicBezTo>
                <a:cubicBezTo>
                  <a:pt x="2066" y="12633"/>
                  <a:pt x="2103" y="12580"/>
                  <a:pt x="2067" y="12543"/>
                </a:cubicBezTo>
                <a:cubicBezTo>
                  <a:pt x="2058" y="12532"/>
                  <a:pt x="2048" y="12522"/>
                  <a:pt x="2038" y="12513"/>
                </a:cubicBezTo>
                <a:cubicBezTo>
                  <a:pt x="2027" y="12501"/>
                  <a:pt x="2015" y="12496"/>
                  <a:pt x="2003" y="12496"/>
                </a:cubicBezTo>
                <a:close/>
                <a:moveTo>
                  <a:pt x="19364" y="12567"/>
                </a:moveTo>
                <a:cubicBezTo>
                  <a:pt x="19318" y="12567"/>
                  <a:pt x="19318" y="12638"/>
                  <a:pt x="19364" y="12638"/>
                </a:cubicBezTo>
                <a:lnTo>
                  <a:pt x="19380" y="12638"/>
                </a:lnTo>
                <a:cubicBezTo>
                  <a:pt x="19426" y="12638"/>
                  <a:pt x="19426" y="12567"/>
                  <a:pt x="19380" y="12567"/>
                </a:cubicBezTo>
                <a:close/>
                <a:moveTo>
                  <a:pt x="8575" y="12574"/>
                </a:moveTo>
                <a:cubicBezTo>
                  <a:pt x="8530" y="12574"/>
                  <a:pt x="8530" y="12645"/>
                  <a:pt x="8575" y="12645"/>
                </a:cubicBezTo>
                <a:cubicBezTo>
                  <a:pt x="8575" y="12645"/>
                  <a:pt x="8576" y="12645"/>
                  <a:pt x="8576" y="12645"/>
                </a:cubicBezTo>
                <a:cubicBezTo>
                  <a:pt x="8621" y="12645"/>
                  <a:pt x="8621" y="12574"/>
                  <a:pt x="8575" y="12574"/>
                </a:cubicBezTo>
                <a:close/>
                <a:moveTo>
                  <a:pt x="11128" y="12581"/>
                </a:moveTo>
                <a:cubicBezTo>
                  <a:pt x="11082" y="12581"/>
                  <a:pt x="11082" y="12651"/>
                  <a:pt x="11128" y="12651"/>
                </a:cubicBezTo>
                <a:lnTo>
                  <a:pt x="11144" y="12651"/>
                </a:lnTo>
                <a:cubicBezTo>
                  <a:pt x="11144" y="12651"/>
                  <a:pt x="11145" y="12651"/>
                  <a:pt x="11145" y="12651"/>
                </a:cubicBezTo>
                <a:cubicBezTo>
                  <a:pt x="11189" y="12651"/>
                  <a:pt x="11188" y="12581"/>
                  <a:pt x="11144" y="12581"/>
                </a:cubicBezTo>
                <a:close/>
                <a:moveTo>
                  <a:pt x="5451" y="12504"/>
                </a:moveTo>
                <a:cubicBezTo>
                  <a:pt x="5431" y="12504"/>
                  <a:pt x="5421" y="12518"/>
                  <a:pt x="5416" y="12532"/>
                </a:cubicBezTo>
                <a:cubicBezTo>
                  <a:pt x="5409" y="12519"/>
                  <a:pt x="5397" y="12509"/>
                  <a:pt x="5384" y="12506"/>
                </a:cubicBezTo>
                <a:cubicBezTo>
                  <a:pt x="5379" y="12505"/>
                  <a:pt x="5375" y="12504"/>
                  <a:pt x="5370" y="12504"/>
                </a:cubicBezTo>
                <a:cubicBezTo>
                  <a:pt x="5347" y="12504"/>
                  <a:pt x="5326" y="12521"/>
                  <a:pt x="5319" y="12543"/>
                </a:cubicBezTo>
                <a:cubicBezTo>
                  <a:pt x="5314" y="12557"/>
                  <a:pt x="5308" y="12572"/>
                  <a:pt x="5303" y="12587"/>
                </a:cubicBezTo>
                <a:cubicBezTo>
                  <a:pt x="5293" y="12614"/>
                  <a:pt x="5314" y="12646"/>
                  <a:pt x="5340" y="12653"/>
                </a:cubicBezTo>
                <a:cubicBezTo>
                  <a:pt x="5344" y="12654"/>
                  <a:pt x="5349" y="12655"/>
                  <a:pt x="5353" y="12655"/>
                </a:cubicBezTo>
                <a:cubicBezTo>
                  <a:pt x="5376" y="12655"/>
                  <a:pt x="5397" y="12638"/>
                  <a:pt x="5405" y="12616"/>
                </a:cubicBezTo>
                <a:cubicBezTo>
                  <a:pt x="5410" y="12602"/>
                  <a:pt x="5415" y="12586"/>
                  <a:pt x="5421" y="12571"/>
                </a:cubicBezTo>
                <a:cubicBezTo>
                  <a:pt x="5422" y="12569"/>
                  <a:pt x="5424" y="12565"/>
                  <a:pt x="5424" y="12562"/>
                </a:cubicBezTo>
                <a:cubicBezTo>
                  <a:pt x="5429" y="12571"/>
                  <a:pt x="5437" y="12576"/>
                  <a:pt x="5450" y="12576"/>
                </a:cubicBezTo>
                <a:cubicBezTo>
                  <a:pt x="5495" y="12575"/>
                  <a:pt x="5495" y="12504"/>
                  <a:pt x="5451" y="12504"/>
                </a:cubicBezTo>
                <a:close/>
                <a:moveTo>
                  <a:pt x="11337" y="12597"/>
                </a:moveTo>
                <a:cubicBezTo>
                  <a:pt x="11293" y="12597"/>
                  <a:pt x="11293" y="12667"/>
                  <a:pt x="11338" y="12669"/>
                </a:cubicBezTo>
                <a:cubicBezTo>
                  <a:pt x="11385" y="12669"/>
                  <a:pt x="11385" y="12597"/>
                  <a:pt x="11338" y="12597"/>
                </a:cubicBezTo>
                <a:cubicBezTo>
                  <a:pt x="11338" y="12597"/>
                  <a:pt x="11338" y="12597"/>
                  <a:pt x="11337" y="12597"/>
                </a:cubicBezTo>
                <a:close/>
                <a:moveTo>
                  <a:pt x="8155" y="12525"/>
                </a:moveTo>
                <a:cubicBezTo>
                  <a:pt x="8109" y="12525"/>
                  <a:pt x="8079" y="12595"/>
                  <a:pt x="8128" y="12625"/>
                </a:cubicBezTo>
                <a:cubicBezTo>
                  <a:pt x="8153" y="12640"/>
                  <a:pt x="8177" y="12655"/>
                  <a:pt x="8202" y="12670"/>
                </a:cubicBezTo>
                <a:cubicBezTo>
                  <a:pt x="8211" y="12675"/>
                  <a:pt x="8220" y="12678"/>
                  <a:pt x="8229" y="12678"/>
                </a:cubicBezTo>
                <a:cubicBezTo>
                  <a:pt x="8275" y="12678"/>
                  <a:pt x="8306" y="12607"/>
                  <a:pt x="8257" y="12577"/>
                </a:cubicBezTo>
                <a:cubicBezTo>
                  <a:pt x="8232" y="12562"/>
                  <a:pt x="8207" y="12548"/>
                  <a:pt x="8182" y="12533"/>
                </a:cubicBezTo>
                <a:cubicBezTo>
                  <a:pt x="8173" y="12528"/>
                  <a:pt x="8164" y="12525"/>
                  <a:pt x="8155" y="12525"/>
                </a:cubicBezTo>
                <a:close/>
                <a:moveTo>
                  <a:pt x="24884" y="12599"/>
                </a:moveTo>
                <a:cubicBezTo>
                  <a:pt x="24874" y="12599"/>
                  <a:pt x="24864" y="12605"/>
                  <a:pt x="24858" y="12617"/>
                </a:cubicBezTo>
                <a:cubicBezTo>
                  <a:pt x="24852" y="12628"/>
                  <a:pt x="24847" y="12637"/>
                  <a:pt x="24842" y="12648"/>
                </a:cubicBezTo>
                <a:cubicBezTo>
                  <a:pt x="24828" y="12675"/>
                  <a:pt x="24852" y="12701"/>
                  <a:pt x="24876" y="12701"/>
                </a:cubicBezTo>
                <a:cubicBezTo>
                  <a:pt x="24887" y="12701"/>
                  <a:pt x="24897" y="12695"/>
                  <a:pt x="24904" y="12682"/>
                </a:cubicBezTo>
                <a:cubicBezTo>
                  <a:pt x="24909" y="12672"/>
                  <a:pt x="24914" y="12663"/>
                  <a:pt x="24919" y="12653"/>
                </a:cubicBezTo>
                <a:cubicBezTo>
                  <a:pt x="24932" y="12625"/>
                  <a:pt x="24908" y="12599"/>
                  <a:pt x="24884" y="12599"/>
                </a:cubicBezTo>
                <a:close/>
                <a:moveTo>
                  <a:pt x="15731" y="12601"/>
                </a:moveTo>
                <a:cubicBezTo>
                  <a:pt x="15707" y="12601"/>
                  <a:pt x="15682" y="12626"/>
                  <a:pt x="15697" y="12654"/>
                </a:cubicBezTo>
                <a:cubicBezTo>
                  <a:pt x="15706" y="12670"/>
                  <a:pt x="15717" y="12680"/>
                  <a:pt x="15730" y="12687"/>
                </a:cubicBezTo>
                <a:cubicBezTo>
                  <a:pt x="15735" y="12696"/>
                  <a:pt x="15745" y="12702"/>
                  <a:pt x="15758" y="12702"/>
                </a:cubicBezTo>
                <a:lnTo>
                  <a:pt x="15779" y="12702"/>
                </a:lnTo>
                <a:cubicBezTo>
                  <a:pt x="15781" y="12702"/>
                  <a:pt x="15784" y="12701"/>
                  <a:pt x="15787" y="12701"/>
                </a:cubicBezTo>
                <a:lnTo>
                  <a:pt x="15788" y="12701"/>
                </a:lnTo>
                <a:cubicBezTo>
                  <a:pt x="15789" y="12701"/>
                  <a:pt x="15789" y="12700"/>
                  <a:pt x="15791" y="12700"/>
                </a:cubicBezTo>
                <a:cubicBezTo>
                  <a:pt x="15798" y="12697"/>
                  <a:pt x="15803" y="12692"/>
                  <a:pt x="15806" y="12685"/>
                </a:cubicBezTo>
                <a:cubicBezTo>
                  <a:pt x="15810" y="12679"/>
                  <a:pt x="15813" y="12672"/>
                  <a:pt x="15813" y="12665"/>
                </a:cubicBezTo>
                <a:cubicBezTo>
                  <a:pt x="15813" y="12655"/>
                  <a:pt x="15809" y="12648"/>
                  <a:pt x="15803" y="12641"/>
                </a:cubicBezTo>
                <a:cubicBezTo>
                  <a:pt x="15796" y="12638"/>
                  <a:pt x="15788" y="12633"/>
                  <a:pt x="15777" y="12632"/>
                </a:cubicBezTo>
                <a:cubicBezTo>
                  <a:pt x="15776" y="12632"/>
                  <a:pt x="15775" y="12630"/>
                  <a:pt x="15773" y="12630"/>
                </a:cubicBezTo>
                <a:cubicBezTo>
                  <a:pt x="15766" y="12629"/>
                  <a:pt x="15761" y="12624"/>
                  <a:pt x="15759" y="12618"/>
                </a:cubicBezTo>
                <a:cubicBezTo>
                  <a:pt x="15752" y="12606"/>
                  <a:pt x="15742" y="12601"/>
                  <a:pt x="15731" y="12601"/>
                </a:cubicBezTo>
                <a:close/>
                <a:moveTo>
                  <a:pt x="17218" y="12558"/>
                </a:moveTo>
                <a:cubicBezTo>
                  <a:pt x="17199" y="12558"/>
                  <a:pt x="17179" y="12569"/>
                  <a:pt x="17169" y="12586"/>
                </a:cubicBezTo>
                <a:cubicBezTo>
                  <a:pt x="17154" y="12613"/>
                  <a:pt x="17165" y="12642"/>
                  <a:pt x="17189" y="12659"/>
                </a:cubicBezTo>
                <a:cubicBezTo>
                  <a:pt x="17209" y="12675"/>
                  <a:pt x="17228" y="12690"/>
                  <a:pt x="17249" y="12703"/>
                </a:cubicBezTo>
                <a:cubicBezTo>
                  <a:pt x="17256" y="12708"/>
                  <a:pt x="17265" y="12710"/>
                  <a:pt x="17274" y="12710"/>
                </a:cubicBezTo>
                <a:cubicBezTo>
                  <a:pt x="17293" y="12710"/>
                  <a:pt x="17314" y="12700"/>
                  <a:pt x="17322" y="12684"/>
                </a:cubicBezTo>
                <a:cubicBezTo>
                  <a:pt x="17338" y="12656"/>
                  <a:pt x="17326" y="12628"/>
                  <a:pt x="17303" y="12611"/>
                </a:cubicBezTo>
                <a:cubicBezTo>
                  <a:pt x="17284" y="12595"/>
                  <a:pt x="17264" y="12581"/>
                  <a:pt x="17243" y="12566"/>
                </a:cubicBezTo>
                <a:cubicBezTo>
                  <a:pt x="17235" y="12561"/>
                  <a:pt x="17227" y="12558"/>
                  <a:pt x="17218" y="12558"/>
                </a:cubicBezTo>
                <a:close/>
                <a:moveTo>
                  <a:pt x="16405" y="12649"/>
                </a:moveTo>
                <a:cubicBezTo>
                  <a:pt x="16358" y="12649"/>
                  <a:pt x="16358" y="12719"/>
                  <a:pt x="16405" y="12719"/>
                </a:cubicBezTo>
                <a:lnTo>
                  <a:pt x="16420" y="12719"/>
                </a:lnTo>
                <a:cubicBezTo>
                  <a:pt x="16466" y="12719"/>
                  <a:pt x="16466" y="12649"/>
                  <a:pt x="16420" y="12649"/>
                </a:cubicBezTo>
                <a:close/>
                <a:moveTo>
                  <a:pt x="1430" y="12569"/>
                </a:moveTo>
                <a:cubicBezTo>
                  <a:pt x="1412" y="12569"/>
                  <a:pt x="1394" y="12579"/>
                  <a:pt x="1383" y="12596"/>
                </a:cubicBezTo>
                <a:cubicBezTo>
                  <a:pt x="1373" y="12612"/>
                  <a:pt x="1364" y="12627"/>
                  <a:pt x="1354" y="12640"/>
                </a:cubicBezTo>
                <a:cubicBezTo>
                  <a:pt x="1338" y="12664"/>
                  <a:pt x="1349" y="12700"/>
                  <a:pt x="1373" y="12714"/>
                </a:cubicBezTo>
                <a:cubicBezTo>
                  <a:pt x="1381" y="12718"/>
                  <a:pt x="1390" y="12720"/>
                  <a:pt x="1398" y="12720"/>
                </a:cubicBezTo>
                <a:cubicBezTo>
                  <a:pt x="1417" y="12720"/>
                  <a:pt x="1435" y="12711"/>
                  <a:pt x="1446" y="12695"/>
                </a:cubicBezTo>
                <a:cubicBezTo>
                  <a:pt x="1456" y="12679"/>
                  <a:pt x="1466" y="12664"/>
                  <a:pt x="1476" y="12650"/>
                </a:cubicBezTo>
                <a:cubicBezTo>
                  <a:pt x="1492" y="12627"/>
                  <a:pt x="1482" y="12591"/>
                  <a:pt x="1456" y="12576"/>
                </a:cubicBezTo>
                <a:cubicBezTo>
                  <a:pt x="1448" y="12571"/>
                  <a:pt x="1439" y="12569"/>
                  <a:pt x="1430" y="12569"/>
                </a:cubicBezTo>
                <a:close/>
                <a:moveTo>
                  <a:pt x="10742" y="12624"/>
                </a:moveTo>
                <a:cubicBezTo>
                  <a:pt x="10718" y="12624"/>
                  <a:pt x="10694" y="12650"/>
                  <a:pt x="10709" y="12677"/>
                </a:cubicBezTo>
                <a:cubicBezTo>
                  <a:pt x="10714" y="12687"/>
                  <a:pt x="10719" y="12698"/>
                  <a:pt x="10725" y="12707"/>
                </a:cubicBezTo>
                <a:cubicBezTo>
                  <a:pt x="10731" y="12720"/>
                  <a:pt x="10741" y="12725"/>
                  <a:pt x="10752" y="12725"/>
                </a:cubicBezTo>
                <a:cubicBezTo>
                  <a:pt x="10775" y="12725"/>
                  <a:pt x="10800" y="12700"/>
                  <a:pt x="10785" y="12672"/>
                </a:cubicBezTo>
                <a:cubicBezTo>
                  <a:pt x="10780" y="12661"/>
                  <a:pt x="10775" y="12653"/>
                  <a:pt x="10770" y="12642"/>
                </a:cubicBezTo>
                <a:cubicBezTo>
                  <a:pt x="10763" y="12630"/>
                  <a:pt x="10752" y="12624"/>
                  <a:pt x="10742" y="12624"/>
                </a:cubicBezTo>
                <a:close/>
                <a:moveTo>
                  <a:pt x="6328" y="12676"/>
                </a:moveTo>
                <a:cubicBezTo>
                  <a:pt x="6310" y="12676"/>
                  <a:pt x="6292" y="12687"/>
                  <a:pt x="6292" y="12711"/>
                </a:cubicBezTo>
                <a:lnTo>
                  <a:pt x="6292" y="12726"/>
                </a:lnTo>
                <a:cubicBezTo>
                  <a:pt x="6292" y="12749"/>
                  <a:pt x="6310" y="12760"/>
                  <a:pt x="6328" y="12760"/>
                </a:cubicBezTo>
                <a:cubicBezTo>
                  <a:pt x="6346" y="12760"/>
                  <a:pt x="6363" y="12749"/>
                  <a:pt x="6363" y="12726"/>
                </a:cubicBezTo>
                <a:lnTo>
                  <a:pt x="6363" y="12711"/>
                </a:lnTo>
                <a:cubicBezTo>
                  <a:pt x="6363" y="12687"/>
                  <a:pt x="6346" y="12676"/>
                  <a:pt x="6328" y="12676"/>
                </a:cubicBezTo>
                <a:close/>
                <a:moveTo>
                  <a:pt x="10094" y="12605"/>
                </a:moveTo>
                <a:cubicBezTo>
                  <a:pt x="10053" y="12605"/>
                  <a:pt x="10016" y="12659"/>
                  <a:pt x="10053" y="12696"/>
                </a:cubicBezTo>
                <a:cubicBezTo>
                  <a:pt x="10078" y="12720"/>
                  <a:pt x="10103" y="12745"/>
                  <a:pt x="10128" y="12771"/>
                </a:cubicBezTo>
                <a:cubicBezTo>
                  <a:pt x="10139" y="12783"/>
                  <a:pt x="10152" y="12787"/>
                  <a:pt x="10164" y="12787"/>
                </a:cubicBezTo>
                <a:cubicBezTo>
                  <a:pt x="10205" y="12787"/>
                  <a:pt x="10241" y="12734"/>
                  <a:pt x="10204" y="12697"/>
                </a:cubicBezTo>
                <a:cubicBezTo>
                  <a:pt x="10180" y="12671"/>
                  <a:pt x="10155" y="12646"/>
                  <a:pt x="10129" y="12621"/>
                </a:cubicBezTo>
                <a:cubicBezTo>
                  <a:pt x="10118" y="12610"/>
                  <a:pt x="10106" y="12605"/>
                  <a:pt x="10094" y="12605"/>
                </a:cubicBezTo>
                <a:close/>
                <a:moveTo>
                  <a:pt x="19649" y="12668"/>
                </a:moveTo>
                <a:cubicBezTo>
                  <a:pt x="19631" y="12668"/>
                  <a:pt x="19614" y="12676"/>
                  <a:pt x="19604" y="12695"/>
                </a:cubicBezTo>
                <a:cubicBezTo>
                  <a:pt x="19590" y="12718"/>
                  <a:pt x="19599" y="12755"/>
                  <a:pt x="19624" y="12768"/>
                </a:cubicBezTo>
                <a:cubicBezTo>
                  <a:pt x="19634" y="12773"/>
                  <a:pt x="19643" y="12779"/>
                  <a:pt x="19653" y="12784"/>
                </a:cubicBezTo>
                <a:cubicBezTo>
                  <a:pt x="19662" y="12788"/>
                  <a:pt x="19672" y="12790"/>
                  <a:pt x="19681" y="12790"/>
                </a:cubicBezTo>
                <a:cubicBezTo>
                  <a:pt x="19699" y="12790"/>
                  <a:pt x="19716" y="12782"/>
                  <a:pt x="19727" y="12764"/>
                </a:cubicBezTo>
                <a:cubicBezTo>
                  <a:pt x="19741" y="12740"/>
                  <a:pt x="19734" y="12703"/>
                  <a:pt x="19708" y="12691"/>
                </a:cubicBezTo>
                <a:cubicBezTo>
                  <a:pt x="19697" y="12685"/>
                  <a:pt x="19688" y="12680"/>
                  <a:pt x="19677" y="12675"/>
                </a:cubicBezTo>
                <a:cubicBezTo>
                  <a:pt x="19668" y="12670"/>
                  <a:pt x="19658" y="12668"/>
                  <a:pt x="19649" y="12668"/>
                </a:cubicBezTo>
                <a:close/>
                <a:moveTo>
                  <a:pt x="21901" y="12698"/>
                </a:moveTo>
                <a:cubicBezTo>
                  <a:pt x="21877" y="12698"/>
                  <a:pt x="21852" y="12723"/>
                  <a:pt x="21867" y="12750"/>
                </a:cubicBezTo>
                <a:cubicBezTo>
                  <a:pt x="21872" y="12761"/>
                  <a:pt x="21877" y="12770"/>
                  <a:pt x="21882" y="12781"/>
                </a:cubicBezTo>
                <a:cubicBezTo>
                  <a:pt x="21889" y="12793"/>
                  <a:pt x="21900" y="12799"/>
                  <a:pt x="21910" y="12799"/>
                </a:cubicBezTo>
                <a:cubicBezTo>
                  <a:pt x="21934" y="12799"/>
                  <a:pt x="21958" y="12773"/>
                  <a:pt x="21943" y="12745"/>
                </a:cubicBezTo>
                <a:cubicBezTo>
                  <a:pt x="21937" y="12735"/>
                  <a:pt x="21932" y="12726"/>
                  <a:pt x="21929" y="12716"/>
                </a:cubicBezTo>
                <a:cubicBezTo>
                  <a:pt x="21922" y="12703"/>
                  <a:pt x="21911" y="12698"/>
                  <a:pt x="21901" y="12698"/>
                </a:cubicBezTo>
                <a:close/>
                <a:moveTo>
                  <a:pt x="14674" y="12720"/>
                </a:moveTo>
                <a:cubicBezTo>
                  <a:pt x="14640" y="12720"/>
                  <a:pt x="14629" y="12777"/>
                  <a:pt x="14667" y="12790"/>
                </a:cubicBezTo>
                <a:cubicBezTo>
                  <a:pt x="14681" y="12795"/>
                  <a:pt x="14697" y="12801"/>
                  <a:pt x="14712" y="12806"/>
                </a:cubicBezTo>
                <a:cubicBezTo>
                  <a:pt x="14716" y="12807"/>
                  <a:pt x="14720" y="12808"/>
                  <a:pt x="14724" y="12808"/>
                </a:cubicBezTo>
                <a:cubicBezTo>
                  <a:pt x="14758" y="12808"/>
                  <a:pt x="14770" y="12752"/>
                  <a:pt x="14732" y="12738"/>
                </a:cubicBezTo>
                <a:cubicBezTo>
                  <a:pt x="14717" y="12733"/>
                  <a:pt x="14701" y="12727"/>
                  <a:pt x="14687" y="12722"/>
                </a:cubicBezTo>
                <a:cubicBezTo>
                  <a:pt x="14682" y="12720"/>
                  <a:pt x="14678" y="12720"/>
                  <a:pt x="14674" y="12720"/>
                </a:cubicBezTo>
                <a:close/>
                <a:moveTo>
                  <a:pt x="7179" y="12658"/>
                </a:moveTo>
                <a:cubicBezTo>
                  <a:pt x="7138" y="12658"/>
                  <a:pt x="7101" y="12711"/>
                  <a:pt x="7139" y="12748"/>
                </a:cubicBezTo>
                <a:lnTo>
                  <a:pt x="7184" y="12792"/>
                </a:lnTo>
                <a:cubicBezTo>
                  <a:pt x="7195" y="12804"/>
                  <a:pt x="7208" y="12809"/>
                  <a:pt x="7221" y="12809"/>
                </a:cubicBezTo>
                <a:cubicBezTo>
                  <a:pt x="7261" y="12809"/>
                  <a:pt x="7296" y="12756"/>
                  <a:pt x="7259" y="12718"/>
                </a:cubicBezTo>
                <a:lnTo>
                  <a:pt x="7215" y="12674"/>
                </a:lnTo>
                <a:cubicBezTo>
                  <a:pt x="7204" y="12663"/>
                  <a:pt x="7191" y="12658"/>
                  <a:pt x="7179" y="12658"/>
                </a:cubicBezTo>
                <a:close/>
                <a:moveTo>
                  <a:pt x="4255" y="12745"/>
                </a:moveTo>
                <a:cubicBezTo>
                  <a:pt x="4238" y="12745"/>
                  <a:pt x="4220" y="12757"/>
                  <a:pt x="4220" y="12780"/>
                </a:cubicBezTo>
                <a:lnTo>
                  <a:pt x="4220" y="12795"/>
                </a:lnTo>
                <a:cubicBezTo>
                  <a:pt x="4220" y="12818"/>
                  <a:pt x="4238" y="12830"/>
                  <a:pt x="4255" y="12830"/>
                </a:cubicBezTo>
                <a:cubicBezTo>
                  <a:pt x="4273" y="12830"/>
                  <a:pt x="4290" y="12818"/>
                  <a:pt x="4290" y="12795"/>
                </a:cubicBezTo>
                <a:lnTo>
                  <a:pt x="4290" y="12780"/>
                </a:lnTo>
                <a:cubicBezTo>
                  <a:pt x="4290" y="12757"/>
                  <a:pt x="4273" y="12745"/>
                  <a:pt x="4255" y="12745"/>
                </a:cubicBezTo>
                <a:close/>
                <a:moveTo>
                  <a:pt x="7688" y="12783"/>
                </a:moveTo>
                <a:cubicBezTo>
                  <a:pt x="7670" y="12783"/>
                  <a:pt x="7652" y="12794"/>
                  <a:pt x="7652" y="12817"/>
                </a:cubicBezTo>
                <a:lnTo>
                  <a:pt x="7652" y="12848"/>
                </a:lnTo>
                <a:cubicBezTo>
                  <a:pt x="7652" y="12871"/>
                  <a:pt x="7670" y="12882"/>
                  <a:pt x="7688" y="12882"/>
                </a:cubicBezTo>
                <a:cubicBezTo>
                  <a:pt x="7705" y="12882"/>
                  <a:pt x="7723" y="12871"/>
                  <a:pt x="7723" y="12848"/>
                </a:cubicBezTo>
                <a:lnTo>
                  <a:pt x="7723" y="12817"/>
                </a:lnTo>
                <a:cubicBezTo>
                  <a:pt x="7723" y="12794"/>
                  <a:pt x="7705" y="12783"/>
                  <a:pt x="7688" y="12783"/>
                </a:cubicBezTo>
                <a:close/>
                <a:moveTo>
                  <a:pt x="12298" y="12855"/>
                </a:moveTo>
                <a:cubicBezTo>
                  <a:pt x="12255" y="12855"/>
                  <a:pt x="12254" y="12925"/>
                  <a:pt x="12299" y="12926"/>
                </a:cubicBezTo>
                <a:cubicBezTo>
                  <a:pt x="12345" y="12926"/>
                  <a:pt x="12345" y="12855"/>
                  <a:pt x="12299" y="12855"/>
                </a:cubicBezTo>
                <a:cubicBezTo>
                  <a:pt x="12299" y="12855"/>
                  <a:pt x="12298" y="12855"/>
                  <a:pt x="12298" y="12855"/>
                </a:cubicBezTo>
                <a:close/>
                <a:moveTo>
                  <a:pt x="113" y="12853"/>
                </a:moveTo>
                <a:cubicBezTo>
                  <a:pt x="108" y="12853"/>
                  <a:pt x="104" y="12853"/>
                  <a:pt x="99" y="12854"/>
                </a:cubicBezTo>
                <a:cubicBezTo>
                  <a:pt x="58" y="12863"/>
                  <a:pt x="70" y="12922"/>
                  <a:pt x="108" y="12923"/>
                </a:cubicBezTo>
                <a:cubicBezTo>
                  <a:pt x="113" y="12933"/>
                  <a:pt x="125" y="12939"/>
                  <a:pt x="137" y="12939"/>
                </a:cubicBezTo>
                <a:cubicBezTo>
                  <a:pt x="144" y="12939"/>
                  <a:pt x="150" y="12937"/>
                  <a:pt x="155" y="12934"/>
                </a:cubicBezTo>
                <a:cubicBezTo>
                  <a:pt x="173" y="12923"/>
                  <a:pt x="176" y="12902"/>
                  <a:pt x="168" y="12885"/>
                </a:cubicBezTo>
                <a:cubicBezTo>
                  <a:pt x="158" y="12863"/>
                  <a:pt x="136" y="12853"/>
                  <a:pt x="113" y="12853"/>
                </a:cubicBezTo>
                <a:close/>
                <a:moveTo>
                  <a:pt x="6258" y="12863"/>
                </a:moveTo>
                <a:cubicBezTo>
                  <a:pt x="6224" y="12863"/>
                  <a:pt x="6214" y="12921"/>
                  <a:pt x="6251" y="12934"/>
                </a:cubicBezTo>
                <a:cubicBezTo>
                  <a:pt x="6265" y="12939"/>
                  <a:pt x="6281" y="12944"/>
                  <a:pt x="6295" y="12951"/>
                </a:cubicBezTo>
                <a:cubicBezTo>
                  <a:pt x="6300" y="12953"/>
                  <a:pt x="6304" y="12954"/>
                  <a:pt x="6308" y="12954"/>
                </a:cubicBezTo>
                <a:cubicBezTo>
                  <a:pt x="6343" y="12954"/>
                  <a:pt x="6354" y="12897"/>
                  <a:pt x="6315" y="12883"/>
                </a:cubicBezTo>
                <a:cubicBezTo>
                  <a:pt x="6301" y="12878"/>
                  <a:pt x="6285" y="12873"/>
                  <a:pt x="6270" y="12866"/>
                </a:cubicBezTo>
                <a:cubicBezTo>
                  <a:pt x="6266" y="12864"/>
                  <a:pt x="6262" y="12863"/>
                  <a:pt x="6258" y="12863"/>
                </a:cubicBezTo>
                <a:close/>
                <a:moveTo>
                  <a:pt x="434" y="12852"/>
                </a:moveTo>
                <a:cubicBezTo>
                  <a:pt x="424" y="12852"/>
                  <a:pt x="413" y="12858"/>
                  <a:pt x="407" y="12871"/>
                </a:cubicBezTo>
                <a:cubicBezTo>
                  <a:pt x="401" y="12881"/>
                  <a:pt x="396" y="12891"/>
                  <a:pt x="391" y="12901"/>
                </a:cubicBezTo>
                <a:cubicBezTo>
                  <a:pt x="377" y="12929"/>
                  <a:pt x="401" y="12955"/>
                  <a:pt x="425" y="12955"/>
                </a:cubicBezTo>
                <a:cubicBezTo>
                  <a:pt x="436" y="12955"/>
                  <a:pt x="446" y="12950"/>
                  <a:pt x="453" y="12937"/>
                </a:cubicBezTo>
                <a:cubicBezTo>
                  <a:pt x="458" y="12926"/>
                  <a:pt x="463" y="12917"/>
                  <a:pt x="469" y="12906"/>
                </a:cubicBezTo>
                <a:cubicBezTo>
                  <a:pt x="481" y="12878"/>
                  <a:pt x="457" y="12852"/>
                  <a:pt x="434" y="12852"/>
                </a:cubicBezTo>
                <a:close/>
                <a:moveTo>
                  <a:pt x="23987" y="12868"/>
                </a:moveTo>
                <a:cubicBezTo>
                  <a:pt x="23981" y="12868"/>
                  <a:pt x="23975" y="12870"/>
                  <a:pt x="23968" y="12874"/>
                </a:cubicBezTo>
                <a:cubicBezTo>
                  <a:pt x="23953" y="12884"/>
                  <a:pt x="23938" y="12894"/>
                  <a:pt x="23924" y="12904"/>
                </a:cubicBezTo>
                <a:cubicBezTo>
                  <a:pt x="23892" y="12924"/>
                  <a:pt x="23911" y="12971"/>
                  <a:pt x="23941" y="12971"/>
                </a:cubicBezTo>
                <a:cubicBezTo>
                  <a:pt x="23947" y="12971"/>
                  <a:pt x="23953" y="12969"/>
                  <a:pt x="23959" y="12965"/>
                </a:cubicBezTo>
                <a:cubicBezTo>
                  <a:pt x="23975" y="12955"/>
                  <a:pt x="23989" y="12946"/>
                  <a:pt x="24004" y="12936"/>
                </a:cubicBezTo>
                <a:cubicBezTo>
                  <a:pt x="24036" y="12914"/>
                  <a:pt x="24016" y="12868"/>
                  <a:pt x="23987" y="12868"/>
                </a:cubicBezTo>
                <a:close/>
                <a:moveTo>
                  <a:pt x="5944" y="12913"/>
                </a:moveTo>
                <a:cubicBezTo>
                  <a:pt x="5898" y="12913"/>
                  <a:pt x="5898" y="12984"/>
                  <a:pt x="5944" y="12984"/>
                </a:cubicBezTo>
                <a:lnTo>
                  <a:pt x="5960" y="12984"/>
                </a:lnTo>
                <a:cubicBezTo>
                  <a:pt x="6005" y="12984"/>
                  <a:pt x="6006" y="12913"/>
                  <a:pt x="5960" y="12913"/>
                </a:cubicBezTo>
                <a:close/>
                <a:moveTo>
                  <a:pt x="5147" y="12850"/>
                </a:moveTo>
                <a:cubicBezTo>
                  <a:pt x="5138" y="12850"/>
                  <a:pt x="5129" y="12853"/>
                  <a:pt x="5123" y="12860"/>
                </a:cubicBezTo>
                <a:cubicBezTo>
                  <a:pt x="5104" y="12885"/>
                  <a:pt x="5083" y="12911"/>
                  <a:pt x="5063" y="12936"/>
                </a:cubicBezTo>
                <a:cubicBezTo>
                  <a:pt x="5052" y="12951"/>
                  <a:pt x="5049" y="12970"/>
                  <a:pt x="5063" y="12985"/>
                </a:cubicBezTo>
                <a:cubicBezTo>
                  <a:pt x="5070" y="12992"/>
                  <a:pt x="5080" y="12996"/>
                  <a:pt x="5089" y="12996"/>
                </a:cubicBezTo>
                <a:cubicBezTo>
                  <a:pt x="5098" y="12996"/>
                  <a:pt x="5107" y="12993"/>
                  <a:pt x="5113" y="12985"/>
                </a:cubicBezTo>
                <a:cubicBezTo>
                  <a:pt x="5132" y="12960"/>
                  <a:pt x="5153" y="12936"/>
                  <a:pt x="5173" y="12911"/>
                </a:cubicBezTo>
                <a:cubicBezTo>
                  <a:pt x="5185" y="12895"/>
                  <a:pt x="5188" y="12875"/>
                  <a:pt x="5173" y="12860"/>
                </a:cubicBezTo>
                <a:cubicBezTo>
                  <a:pt x="5167" y="12854"/>
                  <a:pt x="5157" y="12850"/>
                  <a:pt x="5147" y="12850"/>
                </a:cubicBezTo>
                <a:close/>
                <a:moveTo>
                  <a:pt x="2507" y="12873"/>
                </a:moveTo>
                <a:cubicBezTo>
                  <a:pt x="2497" y="12873"/>
                  <a:pt x="2486" y="12878"/>
                  <a:pt x="2480" y="12891"/>
                </a:cubicBezTo>
                <a:cubicBezTo>
                  <a:pt x="2469" y="12911"/>
                  <a:pt x="2460" y="12932"/>
                  <a:pt x="2450" y="12951"/>
                </a:cubicBezTo>
                <a:cubicBezTo>
                  <a:pt x="2435" y="12979"/>
                  <a:pt x="2460" y="13005"/>
                  <a:pt x="2483" y="13005"/>
                </a:cubicBezTo>
                <a:cubicBezTo>
                  <a:pt x="2494" y="13005"/>
                  <a:pt x="2505" y="12999"/>
                  <a:pt x="2511" y="12986"/>
                </a:cubicBezTo>
                <a:cubicBezTo>
                  <a:pt x="2522" y="12967"/>
                  <a:pt x="2530" y="12946"/>
                  <a:pt x="2541" y="12926"/>
                </a:cubicBezTo>
                <a:cubicBezTo>
                  <a:pt x="2554" y="12899"/>
                  <a:pt x="2530" y="12873"/>
                  <a:pt x="2507" y="12873"/>
                </a:cubicBezTo>
                <a:close/>
                <a:moveTo>
                  <a:pt x="18719" y="12807"/>
                </a:moveTo>
                <a:cubicBezTo>
                  <a:pt x="18705" y="12807"/>
                  <a:pt x="18692" y="12814"/>
                  <a:pt x="18687" y="12832"/>
                </a:cubicBezTo>
                <a:cubicBezTo>
                  <a:pt x="18674" y="12879"/>
                  <a:pt x="18667" y="12927"/>
                  <a:pt x="18667" y="12976"/>
                </a:cubicBezTo>
                <a:cubicBezTo>
                  <a:pt x="18667" y="12999"/>
                  <a:pt x="18685" y="13010"/>
                  <a:pt x="18703" y="13010"/>
                </a:cubicBezTo>
                <a:cubicBezTo>
                  <a:pt x="18721" y="13010"/>
                  <a:pt x="18739" y="12999"/>
                  <a:pt x="18739" y="12976"/>
                </a:cubicBezTo>
                <a:cubicBezTo>
                  <a:pt x="18740" y="12934"/>
                  <a:pt x="18745" y="12892"/>
                  <a:pt x="18755" y="12852"/>
                </a:cubicBezTo>
                <a:cubicBezTo>
                  <a:pt x="18762" y="12825"/>
                  <a:pt x="18740" y="12807"/>
                  <a:pt x="18719" y="12807"/>
                </a:cubicBezTo>
                <a:close/>
                <a:moveTo>
                  <a:pt x="9656" y="12953"/>
                </a:moveTo>
                <a:cubicBezTo>
                  <a:pt x="9610" y="12953"/>
                  <a:pt x="9610" y="13023"/>
                  <a:pt x="9656" y="13023"/>
                </a:cubicBezTo>
                <a:cubicBezTo>
                  <a:pt x="9701" y="13023"/>
                  <a:pt x="9701" y="12953"/>
                  <a:pt x="9656" y="12953"/>
                </a:cubicBezTo>
                <a:close/>
                <a:moveTo>
                  <a:pt x="11730" y="12944"/>
                </a:moveTo>
                <a:cubicBezTo>
                  <a:pt x="11721" y="12944"/>
                  <a:pt x="11711" y="12947"/>
                  <a:pt x="11704" y="12954"/>
                </a:cubicBezTo>
                <a:cubicBezTo>
                  <a:pt x="11698" y="12958"/>
                  <a:pt x="11692" y="12959"/>
                  <a:pt x="11685" y="12959"/>
                </a:cubicBezTo>
                <a:cubicBezTo>
                  <a:pt x="11683" y="12959"/>
                  <a:pt x="11680" y="12959"/>
                  <a:pt x="11678" y="12959"/>
                </a:cubicBezTo>
                <a:cubicBezTo>
                  <a:pt x="11675" y="12958"/>
                  <a:pt x="11672" y="12958"/>
                  <a:pt x="11669" y="12958"/>
                </a:cubicBezTo>
                <a:cubicBezTo>
                  <a:pt x="11630" y="12958"/>
                  <a:pt x="11616" y="13018"/>
                  <a:pt x="11658" y="13027"/>
                </a:cubicBezTo>
                <a:cubicBezTo>
                  <a:pt x="11667" y="13029"/>
                  <a:pt x="11676" y="13031"/>
                  <a:pt x="11685" y="13031"/>
                </a:cubicBezTo>
                <a:cubicBezTo>
                  <a:pt x="11710" y="13031"/>
                  <a:pt x="11732" y="13021"/>
                  <a:pt x="11752" y="13004"/>
                </a:cubicBezTo>
                <a:cubicBezTo>
                  <a:pt x="11766" y="12991"/>
                  <a:pt x="11765" y="12965"/>
                  <a:pt x="11752" y="12954"/>
                </a:cubicBezTo>
                <a:cubicBezTo>
                  <a:pt x="11746" y="12947"/>
                  <a:pt x="11738" y="12944"/>
                  <a:pt x="11730" y="12944"/>
                </a:cubicBezTo>
                <a:close/>
                <a:moveTo>
                  <a:pt x="12990" y="12916"/>
                </a:moveTo>
                <a:cubicBezTo>
                  <a:pt x="12982" y="12916"/>
                  <a:pt x="12974" y="12919"/>
                  <a:pt x="12966" y="12926"/>
                </a:cubicBezTo>
                <a:lnTo>
                  <a:pt x="12921" y="12970"/>
                </a:lnTo>
                <a:cubicBezTo>
                  <a:pt x="12896" y="12996"/>
                  <a:pt x="12921" y="13031"/>
                  <a:pt x="12948" y="13031"/>
                </a:cubicBezTo>
                <a:cubicBezTo>
                  <a:pt x="12956" y="13031"/>
                  <a:pt x="12964" y="13028"/>
                  <a:pt x="12972" y="13021"/>
                </a:cubicBezTo>
                <a:lnTo>
                  <a:pt x="13016" y="12976"/>
                </a:lnTo>
                <a:cubicBezTo>
                  <a:pt x="13041" y="12951"/>
                  <a:pt x="13017" y="12916"/>
                  <a:pt x="12990" y="12916"/>
                </a:cubicBezTo>
                <a:close/>
                <a:moveTo>
                  <a:pt x="16584" y="12995"/>
                </a:moveTo>
                <a:cubicBezTo>
                  <a:pt x="16539" y="12995"/>
                  <a:pt x="16539" y="13067"/>
                  <a:pt x="16584" y="13067"/>
                </a:cubicBezTo>
                <a:lnTo>
                  <a:pt x="16599" y="13067"/>
                </a:lnTo>
                <a:cubicBezTo>
                  <a:pt x="16646" y="13067"/>
                  <a:pt x="16646" y="12995"/>
                  <a:pt x="16599" y="12995"/>
                </a:cubicBezTo>
                <a:close/>
                <a:moveTo>
                  <a:pt x="24618" y="13005"/>
                </a:moveTo>
                <a:cubicBezTo>
                  <a:pt x="24572" y="13005"/>
                  <a:pt x="24572" y="13075"/>
                  <a:pt x="24618" y="13075"/>
                </a:cubicBezTo>
                <a:lnTo>
                  <a:pt x="24648" y="13075"/>
                </a:lnTo>
                <a:cubicBezTo>
                  <a:pt x="24649" y="13075"/>
                  <a:pt x="24649" y="13075"/>
                  <a:pt x="24650" y="13075"/>
                </a:cubicBezTo>
                <a:cubicBezTo>
                  <a:pt x="24694" y="13075"/>
                  <a:pt x="24694" y="13005"/>
                  <a:pt x="24648" y="13005"/>
                </a:cubicBezTo>
                <a:close/>
                <a:moveTo>
                  <a:pt x="6598" y="13006"/>
                </a:moveTo>
                <a:cubicBezTo>
                  <a:pt x="6552" y="13006"/>
                  <a:pt x="6552" y="13077"/>
                  <a:pt x="6598" y="13077"/>
                </a:cubicBezTo>
                <a:cubicBezTo>
                  <a:pt x="6644" y="13077"/>
                  <a:pt x="6644" y="13006"/>
                  <a:pt x="6598" y="13006"/>
                </a:cubicBezTo>
                <a:close/>
                <a:moveTo>
                  <a:pt x="17982" y="12938"/>
                </a:moveTo>
                <a:cubicBezTo>
                  <a:pt x="17955" y="12938"/>
                  <a:pt x="17929" y="12955"/>
                  <a:pt x="17929" y="12989"/>
                </a:cubicBezTo>
                <a:lnTo>
                  <a:pt x="17929" y="13033"/>
                </a:lnTo>
                <a:cubicBezTo>
                  <a:pt x="17929" y="13068"/>
                  <a:pt x="17956" y="13086"/>
                  <a:pt x="17983" y="13086"/>
                </a:cubicBezTo>
                <a:cubicBezTo>
                  <a:pt x="18010" y="13086"/>
                  <a:pt x="18037" y="13068"/>
                  <a:pt x="18037" y="13033"/>
                </a:cubicBezTo>
                <a:lnTo>
                  <a:pt x="18037" y="12989"/>
                </a:lnTo>
                <a:cubicBezTo>
                  <a:pt x="18036" y="12955"/>
                  <a:pt x="18009" y="12938"/>
                  <a:pt x="17982" y="12938"/>
                </a:cubicBezTo>
                <a:close/>
                <a:moveTo>
                  <a:pt x="20328" y="12972"/>
                </a:moveTo>
                <a:cubicBezTo>
                  <a:pt x="20287" y="12972"/>
                  <a:pt x="20250" y="13025"/>
                  <a:pt x="20287" y="13063"/>
                </a:cubicBezTo>
                <a:lnTo>
                  <a:pt x="20303" y="13078"/>
                </a:lnTo>
                <a:cubicBezTo>
                  <a:pt x="20314" y="13089"/>
                  <a:pt x="20326" y="13094"/>
                  <a:pt x="20338" y="13094"/>
                </a:cubicBezTo>
                <a:cubicBezTo>
                  <a:pt x="20379" y="13094"/>
                  <a:pt x="20416" y="13041"/>
                  <a:pt x="20379" y="13004"/>
                </a:cubicBezTo>
                <a:lnTo>
                  <a:pt x="20363" y="12988"/>
                </a:lnTo>
                <a:cubicBezTo>
                  <a:pt x="20352" y="12977"/>
                  <a:pt x="20340" y="12972"/>
                  <a:pt x="20328" y="12972"/>
                </a:cubicBezTo>
                <a:close/>
                <a:moveTo>
                  <a:pt x="18344" y="12999"/>
                </a:moveTo>
                <a:cubicBezTo>
                  <a:pt x="18317" y="12999"/>
                  <a:pt x="18293" y="13034"/>
                  <a:pt x="18317" y="13059"/>
                </a:cubicBezTo>
                <a:cubicBezTo>
                  <a:pt x="18328" y="13070"/>
                  <a:pt x="18338" y="13079"/>
                  <a:pt x="18348" y="13090"/>
                </a:cubicBezTo>
                <a:cubicBezTo>
                  <a:pt x="18355" y="13097"/>
                  <a:pt x="18364" y="13100"/>
                  <a:pt x="18372" y="13100"/>
                </a:cubicBezTo>
                <a:cubicBezTo>
                  <a:pt x="18399" y="13100"/>
                  <a:pt x="18424" y="13065"/>
                  <a:pt x="18398" y="13041"/>
                </a:cubicBezTo>
                <a:cubicBezTo>
                  <a:pt x="18388" y="13030"/>
                  <a:pt x="18377" y="13021"/>
                  <a:pt x="18368" y="13010"/>
                </a:cubicBezTo>
                <a:cubicBezTo>
                  <a:pt x="18361" y="13003"/>
                  <a:pt x="18352" y="12999"/>
                  <a:pt x="18344" y="12999"/>
                </a:cubicBezTo>
                <a:close/>
                <a:moveTo>
                  <a:pt x="13717" y="12958"/>
                </a:moveTo>
                <a:cubicBezTo>
                  <a:pt x="13696" y="12958"/>
                  <a:pt x="13674" y="12975"/>
                  <a:pt x="13680" y="13002"/>
                </a:cubicBezTo>
                <a:lnTo>
                  <a:pt x="13695" y="13076"/>
                </a:lnTo>
                <a:cubicBezTo>
                  <a:pt x="13699" y="13094"/>
                  <a:pt x="13712" y="13102"/>
                  <a:pt x="13726" y="13102"/>
                </a:cubicBezTo>
                <a:cubicBezTo>
                  <a:pt x="13747" y="13102"/>
                  <a:pt x="13769" y="13085"/>
                  <a:pt x="13764" y="13058"/>
                </a:cubicBezTo>
                <a:cubicBezTo>
                  <a:pt x="13756" y="13033"/>
                  <a:pt x="13752" y="13009"/>
                  <a:pt x="13748" y="12984"/>
                </a:cubicBezTo>
                <a:cubicBezTo>
                  <a:pt x="13744" y="12966"/>
                  <a:pt x="13731" y="12958"/>
                  <a:pt x="13717" y="12958"/>
                </a:cubicBezTo>
                <a:close/>
                <a:moveTo>
                  <a:pt x="14256" y="13033"/>
                </a:moveTo>
                <a:cubicBezTo>
                  <a:pt x="14210" y="13033"/>
                  <a:pt x="14210" y="13104"/>
                  <a:pt x="14256" y="13104"/>
                </a:cubicBezTo>
                <a:cubicBezTo>
                  <a:pt x="14256" y="13104"/>
                  <a:pt x="14257" y="13104"/>
                  <a:pt x="14257" y="13104"/>
                </a:cubicBezTo>
                <a:cubicBezTo>
                  <a:pt x="14302" y="13104"/>
                  <a:pt x="14302" y="13033"/>
                  <a:pt x="14256" y="13033"/>
                </a:cubicBezTo>
                <a:close/>
                <a:moveTo>
                  <a:pt x="8846" y="12978"/>
                </a:moveTo>
                <a:cubicBezTo>
                  <a:pt x="8827" y="12978"/>
                  <a:pt x="8808" y="12987"/>
                  <a:pt x="8799" y="13005"/>
                </a:cubicBezTo>
                <a:cubicBezTo>
                  <a:pt x="8794" y="13015"/>
                  <a:pt x="8789" y="13025"/>
                  <a:pt x="8783" y="13035"/>
                </a:cubicBezTo>
                <a:cubicBezTo>
                  <a:pt x="8771" y="13061"/>
                  <a:pt x="8777" y="13093"/>
                  <a:pt x="8803" y="13109"/>
                </a:cubicBezTo>
                <a:cubicBezTo>
                  <a:pt x="8811" y="13113"/>
                  <a:pt x="8820" y="13115"/>
                  <a:pt x="8829" y="13115"/>
                </a:cubicBezTo>
                <a:cubicBezTo>
                  <a:pt x="8848" y="13115"/>
                  <a:pt x="8867" y="13106"/>
                  <a:pt x="8877" y="13089"/>
                </a:cubicBezTo>
                <a:cubicBezTo>
                  <a:pt x="8882" y="13078"/>
                  <a:pt x="8887" y="13069"/>
                  <a:pt x="8892" y="13058"/>
                </a:cubicBezTo>
                <a:cubicBezTo>
                  <a:pt x="8905" y="13033"/>
                  <a:pt x="8899" y="13001"/>
                  <a:pt x="8872" y="12985"/>
                </a:cubicBezTo>
                <a:cubicBezTo>
                  <a:pt x="8864" y="12980"/>
                  <a:pt x="8855" y="12978"/>
                  <a:pt x="8846" y="12978"/>
                </a:cubicBezTo>
                <a:close/>
                <a:moveTo>
                  <a:pt x="3682" y="12994"/>
                </a:moveTo>
                <a:cubicBezTo>
                  <a:pt x="3673" y="12994"/>
                  <a:pt x="3664" y="12997"/>
                  <a:pt x="3655" y="13001"/>
                </a:cubicBezTo>
                <a:cubicBezTo>
                  <a:pt x="3645" y="13006"/>
                  <a:pt x="3635" y="13011"/>
                  <a:pt x="3625" y="13016"/>
                </a:cubicBezTo>
                <a:cubicBezTo>
                  <a:pt x="3599" y="13030"/>
                  <a:pt x="3592" y="13065"/>
                  <a:pt x="3606" y="13090"/>
                </a:cubicBezTo>
                <a:cubicBezTo>
                  <a:pt x="3617" y="13107"/>
                  <a:pt x="3634" y="13116"/>
                  <a:pt x="3653" y="13116"/>
                </a:cubicBezTo>
                <a:cubicBezTo>
                  <a:pt x="3662" y="13116"/>
                  <a:pt x="3671" y="13114"/>
                  <a:pt x="3679" y="13110"/>
                </a:cubicBezTo>
                <a:cubicBezTo>
                  <a:pt x="3690" y="13104"/>
                  <a:pt x="3698" y="13099"/>
                  <a:pt x="3709" y="13094"/>
                </a:cubicBezTo>
                <a:cubicBezTo>
                  <a:pt x="3735" y="13080"/>
                  <a:pt x="3742" y="13046"/>
                  <a:pt x="3729" y="13021"/>
                </a:cubicBezTo>
                <a:cubicBezTo>
                  <a:pt x="3718" y="13003"/>
                  <a:pt x="3701" y="12994"/>
                  <a:pt x="3682" y="12994"/>
                </a:cubicBezTo>
                <a:close/>
                <a:moveTo>
                  <a:pt x="5937" y="13082"/>
                </a:moveTo>
                <a:cubicBezTo>
                  <a:pt x="5913" y="13082"/>
                  <a:pt x="5913" y="13117"/>
                  <a:pt x="5937" y="13117"/>
                </a:cubicBezTo>
                <a:cubicBezTo>
                  <a:pt x="5959" y="13117"/>
                  <a:pt x="5959" y="13082"/>
                  <a:pt x="5937" y="13082"/>
                </a:cubicBezTo>
                <a:close/>
                <a:moveTo>
                  <a:pt x="4676" y="13017"/>
                </a:moveTo>
                <a:cubicBezTo>
                  <a:pt x="4649" y="13017"/>
                  <a:pt x="4624" y="13053"/>
                  <a:pt x="4650" y="13078"/>
                </a:cubicBezTo>
                <a:cubicBezTo>
                  <a:pt x="4660" y="13089"/>
                  <a:pt x="4669" y="13099"/>
                  <a:pt x="4678" y="13109"/>
                </a:cubicBezTo>
                <a:cubicBezTo>
                  <a:pt x="4685" y="13116"/>
                  <a:pt x="4693" y="13120"/>
                  <a:pt x="4701" y="13120"/>
                </a:cubicBezTo>
                <a:cubicBezTo>
                  <a:pt x="4727" y="13120"/>
                  <a:pt x="4752" y="13083"/>
                  <a:pt x="4728" y="13058"/>
                </a:cubicBezTo>
                <a:cubicBezTo>
                  <a:pt x="4718" y="13048"/>
                  <a:pt x="4708" y="13037"/>
                  <a:pt x="4699" y="13028"/>
                </a:cubicBezTo>
                <a:cubicBezTo>
                  <a:pt x="4692" y="13021"/>
                  <a:pt x="4683" y="13017"/>
                  <a:pt x="4676" y="13017"/>
                </a:cubicBezTo>
                <a:close/>
                <a:moveTo>
                  <a:pt x="15398" y="13082"/>
                </a:moveTo>
                <a:cubicBezTo>
                  <a:pt x="15352" y="13082"/>
                  <a:pt x="15352" y="13153"/>
                  <a:pt x="15398" y="13153"/>
                </a:cubicBezTo>
                <a:cubicBezTo>
                  <a:pt x="15444" y="13153"/>
                  <a:pt x="15444" y="13082"/>
                  <a:pt x="15398" y="13082"/>
                </a:cubicBezTo>
                <a:close/>
                <a:moveTo>
                  <a:pt x="10359" y="13105"/>
                </a:moveTo>
                <a:cubicBezTo>
                  <a:pt x="10314" y="13105"/>
                  <a:pt x="10314" y="13177"/>
                  <a:pt x="10360" y="13177"/>
                </a:cubicBezTo>
                <a:lnTo>
                  <a:pt x="10376" y="13177"/>
                </a:lnTo>
                <a:cubicBezTo>
                  <a:pt x="10422" y="13177"/>
                  <a:pt x="10422" y="13105"/>
                  <a:pt x="10376" y="13105"/>
                </a:cubicBezTo>
                <a:lnTo>
                  <a:pt x="10360" y="13105"/>
                </a:lnTo>
                <a:cubicBezTo>
                  <a:pt x="10360" y="13105"/>
                  <a:pt x="10359" y="13105"/>
                  <a:pt x="10359" y="13105"/>
                </a:cubicBezTo>
                <a:close/>
                <a:moveTo>
                  <a:pt x="21332" y="13095"/>
                </a:moveTo>
                <a:cubicBezTo>
                  <a:pt x="21264" y="13095"/>
                  <a:pt x="21262" y="13203"/>
                  <a:pt x="21332" y="13203"/>
                </a:cubicBezTo>
                <a:cubicBezTo>
                  <a:pt x="21401" y="13201"/>
                  <a:pt x="21401" y="13095"/>
                  <a:pt x="21332" y="13095"/>
                </a:cubicBezTo>
                <a:close/>
                <a:moveTo>
                  <a:pt x="3007" y="13100"/>
                </a:moveTo>
                <a:cubicBezTo>
                  <a:pt x="2980" y="13100"/>
                  <a:pt x="2953" y="13117"/>
                  <a:pt x="2953" y="13152"/>
                </a:cubicBezTo>
                <a:lnTo>
                  <a:pt x="2953" y="13182"/>
                </a:lnTo>
                <a:cubicBezTo>
                  <a:pt x="2953" y="13216"/>
                  <a:pt x="2980" y="13234"/>
                  <a:pt x="3007" y="13234"/>
                </a:cubicBezTo>
                <a:cubicBezTo>
                  <a:pt x="3034" y="13234"/>
                  <a:pt x="3061" y="13216"/>
                  <a:pt x="3061" y="13182"/>
                </a:cubicBezTo>
                <a:lnTo>
                  <a:pt x="3061" y="13152"/>
                </a:lnTo>
                <a:cubicBezTo>
                  <a:pt x="3060" y="13117"/>
                  <a:pt x="3033" y="13100"/>
                  <a:pt x="3007" y="13100"/>
                </a:cubicBezTo>
                <a:close/>
                <a:moveTo>
                  <a:pt x="3953" y="13149"/>
                </a:moveTo>
                <a:cubicBezTo>
                  <a:pt x="3935" y="13149"/>
                  <a:pt x="3917" y="13161"/>
                  <a:pt x="3917" y="13184"/>
                </a:cubicBezTo>
                <a:lnTo>
                  <a:pt x="3917" y="13200"/>
                </a:lnTo>
                <a:cubicBezTo>
                  <a:pt x="3917" y="13223"/>
                  <a:pt x="3935" y="13234"/>
                  <a:pt x="3953" y="13234"/>
                </a:cubicBezTo>
                <a:cubicBezTo>
                  <a:pt x="3971" y="13234"/>
                  <a:pt x="3988" y="13223"/>
                  <a:pt x="3988" y="13200"/>
                </a:cubicBezTo>
                <a:lnTo>
                  <a:pt x="3988" y="13184"/>
                </a:lnTo>
                <a:cubicBezTo>
                  <a:pt x="3988" y="13161"/>
                  <a:pt x="3971" y="13149"/>
                  <a:pt x="3953" y="13149"/>
                </a:cubicBezTo>
                <a:close/>
                <a:moveTo>
                  <a:pt x="6727" y="13139"/>
                </a:moveTo>
                <a:cubicBezTo>
                  <a:pt x="6703" y="13139"/>
                  <a:pt x="6678" y="13164"/>
                  <a:pt x="6693" y="13192"/>
                </a:cubicBezTo>
                <a:cubicBezTo>
                  <a:pt x="6702" y="13208"/>
                  <a:pt x="6713" y="13219"/>
                  <a:pt x="6726" y="13226"/>
                </a:cubicBezTo>
                <a:cubicBezTo>
                  <a:pt x="6731" y="13234"/>
                  <a:pt x="6741" y="13241"/>
                  <a:pt x="6754" y="13241"/>
                </a:cubicBezTo>
                <a:lnTo>
                  <a:pt x="6775" y="13241"/>
                </a:lnTo>
                <a:cubicBezTo>
                  <a:pt x="6777" y="13241"/>
                  <a:pt x="6780" y="13240"/>
                  <a:pt x="6782" y="13240"/>
                </a:cubicBezTo>
                <a:lnTo>
                  <a:pt x="6783" y="13240"/>
                </a:lnTo>
                <a:cubicBezTo>
                  <a:pt x="6785" y="13240"/>
                  <a:pt x="6785" y="13237"/>
                  <a:pt x="6787" y="13237"/>
                </a:cubicBezTo>
                <a:cubicBezTo>
                  <a:pt x="6794" y="13235"/>
                  <a:pt x="6799" y="13230"/>
                  <a:pt x="6802" y="13224"/>
                </a:cubicBezTo>
                <a:cubicBezTo>
                  <a:pt x="6807" y="13216"/>
                  <a:pt x="6809" y="13210"/>
                  <a:pt x="6809" y="13204"/>
                </a:cubicBezTo>
                <a:cubicBezTo>
                  <a:pt x="6809" y="13193"/>
                  <a:pt x="6804" y="13185"/>
                  <a:pt x="6799" y="13180"/>
                </a:cubicBezTo>
                <a:cubicBezTo>
                  <a:pt x="6791" y="13175"/>
                  <a:pt x="6783" y="13171"/>
                  <a:pt x="6773" y="13169"/>
                </a:cubicBezTo>
                <a:cubicBezTo>
                  <a:pt x="6772" y="13169"/>
                  <a:pt x="6771" y="13168"/>
                  <a:pt x="6770" y="13168"/>
                </a:cubicBezTo>
                <a:cubicBezTo>
                  <a:pt x="6761" y="13167"/>
                  <a:pt x="6757" y="13162"/>
                  <a:pt x="6755" y="13157"/>
                </a:cubicBezTo>
                <a:cubicBezTo>
                  <a:pt x="6748" y="13144"/>
                  <a:pt x="6738" y="13139"/>
                  <a:pt x="6727" y="13139"/>
                </a:cubicBezTo>
                <a:close/>
                <a:moveTo>
                  <a:pt x="8214" y="13097"/>
                </a:moveTo>
                <a:cubicBezTo>
                  <a:pt x="8195" y="13097"/>
                  <a:pt x="8175" y="13108"/>
                  <a:pt x="8165" y="13124"/>
                </a:cubicBezTo>
                <a:cubicBezTo>
                  <a:pt x="8150" y="13152"/>
                  <a:pt x="8161" y="13180"/>
                  <a:pt x="8185" y="13198"/>
                </a:cubicBezTo>
                <a:cubicBezTo>
                  <a:pt x="8205" y="13213"/>
                  <a:pt x="8224" y="13227"/>
                  <a:pt x="8245" y="13242"/>
                </a:cubicBezTo>
                <a:cubicBezTo>
                  <a:pt x="8252" y="13247"/>
                  <a:pt x="8261" y="13249"/>
                  <a:pt x="8270" y="13249"/>
                </a:cubicBezTo>
                <a:cubicBezTo>
                  <a:pt x="8289" y="13249"/>
                  <a:pt x="8309" y="13238"/>
                  <a:pt x="8318" y="13222"/>
                </a:cubicBezTo>
                <a:cubicBezTo>
                  <a:pt x="8334" y="13194"/>
                  <a:pt x="8322" y="13166"/>
                  <a:pt x="8299" y="13148"/>
                </a:cubicBezTo>
                <a:cubicBezTo>
                  <a:pt x="8279" y="13133"/>
                  <a:pt x="8260" y="13119"/>
                  <a:pt x="8239" y="13104"/>
                </a:cubicBezTo>
                <a:cubicBezTo>
                  <a:pt x="8231" y="13099"/>
                  <a:pt x="8223" y="13097"/>
                  <a:pt x="8214" y="13097"/>
                </a:cubicBezTo>
                <a:close/>
                <a:moveTo>
                  <a:pt x="14659" y="13110"/>
                </a:moveTo>
                <a:cubicBezTo>
                  <a:pt x="14645" y="13110"/>
                  <a:pt x="14633" y="13118"/>
                  <a:pt x="14629" y="13136"/>
                </a:cubicBezTo>
                <a:lnTo>
                  <a:pt x="14613" y="13210"/>
                </a:lnTo>
                <a:cubicBezTo>
                  <a:pt x="14607" y="13237"/>
                  <a:pt x="14630" y="13255"/>
                  <a:pt x="14651" y="13255"/>
                </a:cubicBezTo>
                <a:cubicBezTo>
                  <a:pt x="14665" y="13255"/>
                  <a:pt x="14678" y="13248"/>
                  <a:pt x="14681" y="13230"/>
                </a:cubicBezTo>
                <a:lnTo>
                  <a:pt x="14697" y="13156"/>
                </a:lnTo>
                <a:cubicBezTo>
                  <a:pt x="14703" y="13128"/>
                  <a:pt x="14680" y="13110"/>
                  <a:pt x="14659" y="13110"/>
                </a:cubicBezTo>
                <a:close/>
                <a:moveTo>
                  <a:pt x="7400" y="13187"/>
                </a:moveTo>
                <a:cubicBezTo>
                  <a:pt x="7354" y="13187"/>
                  <a:pt x="7354" y="13257"/>
                  <a:pt x="7400" y="13257"/>
                </a:cubicBezTo>
                <a:lnTo>
                  <a:pt x="7416" y="13257"/>
                </a:lnTo>
                <a:cubicBezTo>
                  <a:pt x="7417" y="13257"/>
                  <a:pt x="7417" y="13257"/>
                  <a:pt x="7417" y="13257"/>
                </a:cubicBezTo>
                <a:cubicBezTo>
                  <a:pt x="7462" y="13257"/>
                  <a:pt x="7462" y="13187"/>
                  <a:pt x="7416" y="13187"/>
                </a:cubicBezTo>
                <a:close/>
                <a:moveTo>
                  <a:pt x="23475" y="13211"/>
                </a:moveTo>
                <a:cubicBezTo>
                  <a:pt x="23429" y="13211"/>
                  <a:pt x="23429" y="13282"/>
                  <a:pt x="23475" y="13282"/>
                </a:cubicBezTo>
                <a:cubicBezTo>
                  <a:pt x="23475" y="13283"/>
                  <a:pt x="23475" y="13283"/>
                  <a:pt x="23476" y="13283"/>
                </a:cubicBezTo>
                <a:cubicBezTo>
                  <a:pt x="23521" y="13283"/>
                  <a:pt x="23521" y="13211"/>
                  <a:pt x="23475" y="13211"/>
                </a:cubicBezTo>
                <a:close/>
                <a:moveTo>
                  <a:pt x="10645" y="13206"/>
                </a:moveTo>
                <a:cubicBezTo>
                  <a:pt x="10627" y="13206"/>
                  <a:pt x="10610" y="13215"/>
                  <a:pt x="10600" y="13232"/>
                </a:cubicBezTo>
                <a:cubicBezTo>
                  <a:pt x="10587" y="13256"/>
                  <a:pt x="10595" y="13293"/>
                  <a:pt x="10620" y="13306"/>
                </a:cubicBezTo>
                <a:cubicBezTo>
                  <a:pt x="10630" y="13311"/>
                  <a:pt x="10639" y="13316"/>
                  <a:pt x="10649" y="13321"/>
                </a:cubicBezTo>
                <a:cubicBezTo>
                  <a:pt x="10658" y="13326"/>
                  <a:pt x="10668" y="13328"/>
                  <a:pt x="10678" y="13328"/>
                </a:cubicBezTo>
                <a:cubicBezTo>
                  <a:pt x="10695" y="13328"/>
                  <a:pt x="10712" y="13320"/>
                  <a:pt x="10722" y="13302"/>
                </a:cubicBezTo>
                <a:cubicBezTo>
                  <a:pt x="10737" y="13278"/>
                  <a:pt x="10730" y="13242"/>
                  <a:pt x="10704" y="13229"/>
                </a:cubicBezTo>
                <a:cubicBezTo>
                  <a:pt x="10692" y="13224"/>
                  <a:pt x="10684" y="13218"/>
                  <a:pt x="10673" y="13213"/>
                </a:cubicBezTo>
                <a:cubicBezTo>
                  <a:pt x="10664" y="13209"/>
                  <a:pt x="10654" y="13206"/>
                  <a:pt x="10645" y="13206"/>
                </a:cubicBezTo>
                <a:close/>
                <a:moveTo>
                  <a:pt x="710" y="13232"/>
                </a:moveTo>
                <a:cubicBezTo>
                  <a:pt x="685" y="13232"/>
                  <a:pt x="660" y="13257"/>
                  <a:pt x="678" y="13284"/>
                </a:cubicBezTo>
                <a:cubicBezTo>
                  <a:pt x="687" y="13299"/>
                  <a:pt x="697" y="13314"/>
                  <a:pt x="707" y="13329"/>
                </a:cubicBezTo>
                <a:cubicBezTo>
                  <a:pt x="715" y="13340"/>
                  <a:pt x="726" y="13345"/>
                  <a:pt x="737" y="13345"/>
                </a:cubicBezTo>
                <a:cubicBezTo>
                  <a:pt x="762" y="13345"/>
                  <a:pt x="787" y="13319"/>
                  <a:pt x="769" y="13293"/>
                </a:cubicBezTo>
                <a:cubicBezTo>
                  <a:pt x="759" y="13278"/>
                  <a:pt x="748" y="13264"/>
                  <a:pt x="739" y="13248"/>
                </a:cubicBezTo>
                <a:cubicBezTo>
                  <a:pt x="731" y="13237"/>
                  <a:pt x="720" y="13232"/>
                  <a:pt x="710" y="13232"/>
                </a:cubicBezTo>
                <a:close/>
                <a:moveTo>
                  <a:pt x="5650" y="13244"/>
                </a:moveTo>
                <a:cubicBezTo>
                  <a:pt x="5642" y="13244"/>
                  <a:pt x="5633" y="13247"/>
                  <a:pt x="5625" y="13255"/>
                </a:cubicBezTo>
                <a:lnTo>
                  <a:pt x="5609" y="13270"/>
                </a:lnTo>
                <a:cubicBezTo>
                  <a:pt x="5584" y="13294"/>
                  <a:pt x="5609" y="13330"/>
                  <a:pt x="5637" y="13330"/>
                </a:cubicBezTo>
                <a:cubicBezTo>
                  <a:pt x="5643" y="13330"/>
                  <a:pt x="5649" y="13328"/>
                  <a:pt x="5655" y="13324"/>
                </a:cubicBezTo>
                <a:lnTo>
                  <a:pt x="5663" y="13329"/>
                </a:lnTo>
                <a:cubicBezTo>
                  <a:pt x="5677" y="13334"/>
                  <a:pt x="5693" y="13339"/>
                  <a:pt x="5708" y="13344"/>
                </a:cubicBezTo>
                <a:cubicBezTo>
                  <a:pt x="5712" y="13346"/>
                  <a:pt x="5716" y="13347"/>
                  <a:pt x="5720" y="13347"/>
                </a:cubicBezTo>
                <a:cubicBezTo>
                  <a:pt x="5754" y="13347"/>
                  <a:pt x="5765" y="13288"/>
                  <a:pt x="5727" y="13276"/>
                </a:cubicBezTo>
                <a:cubicBezTo>
                  <a:pt x="5713" y="13271"/>
                  <a:pt x="5697" y="13266"/>
                  <a:pt x="5682" y="13260"/>
                </a:cubicBezTo>
                <a:cubicBezTo>
                  <a:pt x="5681" y="13258"/>
                  <a:pt x="5678" y="13258"/>
                  <a:pt x="5677" y="13258"/>
                </a:cubicBezTo>
                <a:cubicBezTo>
                  <a:pt x="5671" y="13250"/>
                  <a:pt x="5661" y="13244"/>
                  <a:pt x="5650" y="13244"/>
                </a:cubicBezTo>
                <a:close/>
                <a:moveTo>
                  <a:pt x="22003" y="13301"/>
                </a:moveTo>
                <a:cubicBezTo>
                  <a:pt x="21990" y="13301"/>
                  <a:pt x="21977" y="13318"/>
                  <a:pt x="21989" y="13331"/>
                </a:cubicBezTo>
                <a:lnTo>
                  <a:pt x="22005" y="13346"/>
                </a:lnTo>
                <a:cubicBezTo>
                  <a:pt x="22009" y="13350"/>
                  <a:pt x="22013" y="13352"/>
                  <a:pt x="22017" y="13352"/>
                </a:cubicBezTo>
                <a:cubicBezTo>
                  <a:pt x="22030" y="13352"/>
                  <a:pt x="22042" y="13333"/>
                  <a:pt x="22030" y="13321"/>
                </a:cubicBezTo>
                <a:lnTo>
                  <a:pt x="22014" y="13306"/>
                </a:lnTo>
                <a:cubicBezTo>
                  <a:pt x="22011" y="13302"/>
                  <a:pt x="22007" y="13301"/>
                  <a:pt x="22003" y="13301"/>
                </a:cubicBezTo>
                <a:close/>
                <a:moveTo>
                  <a:pt x="165" y="13260"/>
                </a:moveTo>
                <a:cubicBezTo>
                  <a:pt x="151" y="13260"/>
                  <a:pt x="138" y="13267"/>
                  <a:pt x="134" y="13285"/>
                </a:cubicBezTo>
                <a:cubicBezTo>
                  <a:pt x="126" y="13320"/>
                  <a:pt x="134" y="13352"/>
                  <a:pt x="156" y="13379"/>
                </a:cubicBezTo>
                <a:cubicBezTo>
                  <a:pt x="162" y="13386"/>
                  <a:pt x="171" y="13390"/>
                  <a:pt x="180" y="13390"/>
                </a:cubicBezTo>
                <a:cubicBezTo>
                  <a:pt x="190" y="13390"/>
                  <a:pt x="200" y="13386"/>
                  <a:pt x="207" y="13379"/>
                </a:cubicBezTo>
                <a:cubicBezTo>
                  <a:pt x="220" y="13364"/>
                  <a:pt x="218" y="13344"/>
                  <a:pt x="207" y="13330"/>
                </a:cubicBezTo>
                <a:cubicBezTo>
                  <a:pt x="201" y="13323"/>
                  <a:pt x="199" y="13314"/>
                  <a:pt x="202" y="13304"/>
                </a:cubicBezTo>
                <a:cubicBezTo>
                  <a:pt x="209" y="13278"/>
                  <a:pt x="186" y="13260"/>
                  <a:pt x="165" y="13260"/>
                </a:cubicBezTo>
                <a:close/>
                <a:moveTo>
                  <a:pt x="22816" y="13271"/>
                </a:moveTo>
                <a:cubicBezTo>
                  <a:pt x="22788" y="13271"/>
                  <a:pt x="22765" y="13306"/>
                  <a:pt x="22790" y="13331"/>
                </a:cubicBezTo>
                <a:cubicBezTo>
                  <a:pt x="22810" y="13351"/>
                  <a:pt x="22829" y="13372"/>
                  <a:pt x="22850" y="13391"/>
                </a:cubicBezTo>
                <a:cubicBezTo>
                  <a:pt x="22858" y="13399"/>
                  <a:pt x="22866" y="13402"/>
                  <a:pt x="22874" y="13402"/>
                </a:cubicBezTo>
                <a:cubicBezTo>
                  <a:pt x="22901" y="13402"/>
                  <a:pt x="22925" y="13366"/>
                  <a:pt x="22900" y="13341"/>
                </a:cubicBezTo>
                <a:cubicBezTo>
                  <a:pt x="22879" y="13321"/>
                  <a:pt x="22859" y="13300"/>
                  <a:pt x="22840" y="13281"/>
                </a:cubicBezTo>
                <a:cubicBezTo>
                  <a:pt x="22832" y="13274"/>
                  <a:pt x="22824" y="13271"/>
                  <a:pt x="22816" y="13271"/>
                </a:cubicBezTo>
                <a:close/>
                <a:moveTo>
                  <a:pt x="4989" y="13318"/>
                </a:moveTo>
                <a:cubicBezTo>
                  <a:pt x="4963" y="13318"/>
                  <a:pt x="4939" y="13353"/>
                  <a:pt x="4964" y="13378"/>
                </a:cubicBezTo>
                <a:lnTo>
                  <a:pt x="4979" y="13394"/>
                </a:lnTo>
                <a:cubicBezTo>
                  <a:pt x="4987" y="13401"/>
                  <a:pt x="4995" y="13404"/>
                  <a:pt x="5003" y="13404"/>
                </a:cubicBezTo>
                <a:cubicBezTo>
                  <a:pt x="5031" y="13404"/>
                  <a:pt x="5055" y="13369"/>
                  <a:pt x="5029" y="13344"/>
                </a:cubicBezTo>
                <a:lnTo>
                  <a:pt x="5013" y="13329"/>
                </a:lnTo>
                <a:cubicBezTo>
                  <a:pt x="5006" y="13321"/>
                  <a:pt x="4997" y="13318"/>
                  <a:pt x="4989" y="13318"/>
                </a:cubicBezTo>
                <a:close/>
                <a:moveTo>
                  <a:pt x="17982" y="13312"/>
                </a:moveTo>
                <a:cubicBezTo>
                  <a:pt x="17958" y="13312"/>
                  <a:pt x="17938" y="13329"/>
                  <a:pt x="17930" y="13351"/>
                </a:cubicBezTo>
                <a:cubicBezTo>
                  <a:pt x="17925" y="13366"/>
                  <a:pt x="17919" y="13381"/>
                  <a:pt x="17914" y="13395"/>
                </a:cubicBezTo>
                <a:cubicBezTo>
                  <a:pt x="17906" y="13423"/>
                  <a:pt x="17925" y="13454"/>
                  <a:pt x="17951" y="13461"/>
                </a:cubicBezTo>
                <a:cubicBezTo>
                  <a:pt x="17955" y="13462"/>
                  <a:pt x="17960" y="13462"/>
                  <a:pt x="17964" y="13462"/>
                </a:cubicBezTo>
                <a:cubicBezTo>
                  <a:pt x="17988" y="13462"/>
                  <a:pt x="18009" y="13446"/>
                  <a:pt x="18017" y="13424"/>
                </a:cubicBezTo>
                <a:cubicBezTo>
                  <a:pt x="18022" y="13408"/>
                  <a:pt x="18027" y="13394"/>
                  <a:pt x="18033" y="13379"/>
                </a:cubicBezTo>
                <a:cubicBezTo>
                  <a:pt x="18042" y="13352"/>
                  <a:pt x="18022" y="13320"/>
                  <a:pt x="17996" y="13314"/>
                </a:cubicBezTo>
                <a:cubicBezTo>
                  <a:pt x="17991" y="13313"/>
                  <a:pt x="17986" y="13312"/>
                  <a:pt x="17982" y="13312"/>
                </a:cubicBezTo>
                <a:close/>
                <a:moveTo>
                  <a:pt x="22393" y="13422"/>
                </a:moveTo>
                <a:cubicBezTo>
                  <a:pt x="22380" y="13422"/>
                  <a:pt x="22368" y="13440"/>
                  <a:pt x="22380" y="13452"/>
                </a:cubicBezTo>
                <a:lnTo>
                  <a:pt x="22396" y="13468"/>
                </a:lnTo>
                <a:cubicBezTo>
                  <a:pt x="22399" y="13472"/>
                  <a:pt x="22403" y="13473"/>
                  <a:pt x="22407" y="13473"/>
                </a:cubicBezTo>
                <a:cubicBezTo>
                  <a:pt x="22421" y="13473"/>
                  <a:pt x="22432" y="13456"/>
                  <a:pt x="22421" y="13444"/>
                </a:cubicBezTo>
                <a:lnTo>
                  <a:pt x="22405" y="13428"/>
                </a:lnTo>
                <a:cubicBezTo>
                  <a:pt x="22401" y="13424"/>
                  <a:pt x="22397" y="13422"/>
                  <a:pt x="22393" y="13422"/>
                </a:cubicBezTo>
                <a:close/>
                <a:moveTo>
                  <a:pt x="20520" y="13441"/>
                </a:moveTo>
                <a:cubicBezTo>
                  <a:pt x="20473" y="13441"/>
                  <a:pt x="20473" y="13512"/>
                  <a:pt x="20520" y="13512"/>
                </a:cubicBezTo>
                <a:cubicBezTo>
                  <a:pt x="20565" y="13512"/>
                  <a:pt x="20565" y="13441"/>
                  <a:pt x="20520" y="13441"/>
                </a:cubicBezTo>
                <a:close/>
                <a:moveTo>
                  <a:pt x="19018" y="13422"/>
                </a:moveTo>
                <a:cubicBezTo>
                  <a:pt x="18991" y="13422"/>
                  <a:pt x="18967" y="13458"/>
                  <a:pt x="18992" y="13483"/>
                </a:cubicBezTo>
                <a:lnTo>
                  <a:pt x="19023" y="13513"/>
                </a:lnTo>
                <a:cubicBezTo>
                  <a:pt x="19030" y="13520"/>
                  <a:pt x="19038" y="13524"/>
                  <a:pt x="19046" y="13524"/>
                </a:cubicBezTo>
                <a:cubicBezTo>
                  <a:pt x="19072" y="13524"/>
                  <a:pt x="19096" y="13488"/>
                  <a:pt x="19072" y="13463"/>
                </a:cubicBezTo>
                <a:lnTo>
                  <a:pt x="19042" y="13433"/>
                </a:lnTo>
                <a:cubicBezTo>
                  <a:pt x="19035" y="13426"/>
                  <a:pt x="19026" y="13422"/>
                  <a:pt x="19018" y="13422"/>
                </a:cubicBezTo>
                <a:close/>
                <a:moveTo>
                  <a:pt x="17305" y="13403"/>
                </a:moveTo>
                <a:cubicBezTo>
                  <a:pt x="17278" y="13403"/>
                  <a:pt x="17254" y="13438"/>
                  <a:pt x="17279" y="13463"/>
                </a:cubicBezTo>
                <a:cubicBezTo>
                  <a:pt x="17299" y="13483"/>
                  <a:pt x="17319" y="13504"/>
                  <a:pt x="17340" y="13523"/>
                </a:cubicBezTo>
                <a:cubicBezTo>
                  <a:pt x="17347" y="13531"/>
                  <a:pt x="17355" y="13534"/>
                  <a:pt x="17363" y="13534"/>
                </a:cubicBezTo>
                <a:cubicBezTo>
                  <a:pt x="17390" y="13534"/>
                  <a:pt x="17414" y="13498"/>
                  <a:pt x="17389" y="13473"/>
                </a:cubicBezTo>
                <a:cubicBezTo>
                  <a:pt x="17369" y="13454"/>
                  <a:pt x="17351" y="13433"/>
                  <a:pt x="17330" y="13413"/>
                </a:cubicBezTo>
                <a:cubicBezTo>
                  <a:pt x="17322" y="13406"/>
                  <a:pt x="17313" y="13403"/>
                  <a:pt x="17305" y="13403"/>
                </a:cubicBezTo>
                <a:close/>
                <a:moveTo>
                  <a:pt x="19709" y="13436"/>
                </a:moveTo>
                <a:cubicBezTo>
                  <a:pt x="19639" y="13436"/>
                  <a:pt x="19639" y="13544"/>
                  <a:pt x="19709" y="13544"/>
                </a:cubicBezTo>
                <a:cubicBezTo>
                  <a:pt x="19777" y="13543"/>
                  <a:pt x="19777" y="13436"/>
                  <a:pt x="19709" y="13436"/>
                </a:cubicBezTo>
                <a:close/>
                <a:moveTo>
                  <a:pt x="1430" y="13425"/>
                </a:moveTo>
                <a:cubicBezTo>
                  <a:pt x="1389" y="13425"/>
                  <a:pt x="1352" y="13478"/>
                  <a:pt x="1390" y="13515"/>
                </a:cubicBezTo>
                <a:lnTo>
                  <a:pt x="1406" y="13531"/>
                </a:lnTo>
                <a:cubicBezTo>
                  <a:pt x="1417" y="13542"/>
                  <a:pt x="1430" y="13547"/>
                  <a:pt x="1442" y="13547"/>
                </a:cubicBezTo>
                <a:cubicBezTo>
                  <a:pt x="1482" y="13547"/>
                  <a:pt x="1519" y="13494"/>
                  <a:pt x="1482" y="13456"/>
                </a:cubicBezTo>
                <a:cubicBezTo>
                  <a:pt x="1476" y="13450"/>
                  <a:pt x="1471" y="13446"/>
                  <a:pt x="1466" y="13441"/>
                </a:cubicBezTo>
                <a:cubicBezTo>
                  <a:pt x="1455" y="13430"/>
                  <a:pt x="1442" y="13425"/>
                  <a:pt x="1430" y="13425"/>
                </a:cubicBezTo>
                <a:close/>
                <a:moveTo>
                  <a:pt x="9715" y="13345"/>
                </a:moveTo>
                <a:cubicBezTo>
                  <a:pt x="9701" y="13345"/>
                  <a:pt x="9688" y="13353"/>
                  <a:pt x="9683" y="13370"/>
                </a:cubicBezTo>
                <a:cubicBezTo>
                  <a:pt x="9670" y="13418"/>
                  <a:pt x="9663" y="13466"/>
                  <a:pt x="9663" y="13514"/>
                </a:cubicBezTo>
                <a:cubicBezTo>
                  <a:pt x="9663" y="13537"/>
                  <a:pt x="9681" y="13549"/>
                  <a:pt x="9699" y="13549"/>
                </a:cubicBezTo>
                <a:cubicBezTo>
                  <a:pt x="9716" y="13549"/>
                  <a:pt x="9735" y="13537"/>
                  <a:pt x="9735" y="13514"/>
                </a:cubicBezTo>
                <a:cubicBezTo>
                  <a:pt x="9736" y="13472"/>
                  <a:pt x="9741" y="13430"/>
                  <a:pt x="9751" y="13389"/>
                </a:cubicBezTo>
                <a:cubicBezTo>
                  <a:pt x="9759" y="13363"/>
                  <a:pt x="9737" y="13345"/>
                  <a:pt x="9715" y="13345"/>
                </a:cubicBezTo>
                <a:close/>
                <a:moveTo>
                  <a:pt x="6430" y="13487"/>
                </a:moveTo>
                <a:cubicBezTo>
                  <a:pt x="6422" y="13487"/>
                  <a:pt x="6414" y="13490"/>
                  <a:pt x="6406" y="13497"/>
                </a:cubicBezTo>
                <a:lnTo>
                  <a:pt x="6391" y="13513"/>
                </a:lnTo>
                <a:cubicBezTo>
                  <a:pt x="6366" y="13538"/>
                  <a:pt x="6390" y="13573"/>
                  <a:pt x="6417" y="13573"/>
                </a:cubicBezTo>
                <a:cubicBezTo>
                  <a:pt x="6425" y="13573"/>
                  <a:pt x="6434" y="13570"/>
                  <a:pt x="6441" y="13562"/>
                </a:cubicBezTo>
                <a:lnTo>
                  <a:pt x="6457" y="13546"/>
                </a:lnTo>
                <a:cubicBezTo>
                  <a:pt x="6482" y="13522"/>
                  <a:pt x="6457" y="13487"/>
                  <a:pt x="6430" y="13487"/>
                </a:cubicBezTo>
                <a:close/>
                <a:moveTo>
                  <a:pt x="24706" y="13515"/>
                </a:moveTo>
                <a:cubicBezTo>
                  <a:pt x="24660" y="13515"/>
                  <a:pt x="24660" y="13586"/>
                  <a:pt x="24706" y="13586"/>
                </a:cubicBezTo>
                <a:cubicBezTo>
                  <a:pt x="24706" y="13586"/>
                  <a:pt x="24706" y="13586"/>
                  <a:pt x="24707" y="13586"/>
                </a:cubicBezTo>
                <a:cubicBezTo>
                  <a:pt x="24752" y="13586"/>
                  <a:pt x="24751" y="13517"/>
                  <a:pt x="24706" y="13515"/>
                </a:cubicBezTo>
                <a:close/>
                <a:moveTo>
                  <a:pt x="15309" y="13474"/>
                </a:moveTo>
                <a:cubicBezTo>
                  <a:pt x="15295" y="13474"/>
                  <a:pt x="15281" y="13482"/>
                  <a:pt x="15275" y="13498"/>
                </a:cubicBezTo>
                <a:cubicBezTo>
                  <a:pt x="15270" y="13514"/>
                  <a:pt x="15265" y="13529"/>
                  <a:pt x="15261" y="13543"/>
                </a:cubicBezTo>
                <a:cubicBezTo>
                  <a:pt x="15252" y="13569"/>
                  <a:pt x="15273" y="13587"/>
                  <a:pt x="15295" y="13587"/>
                </a:cubicBezTo>
                <a:cubicBezTo>
                  <a:pt x="15308" y="13587"/>
                  <a:pt x="15322" y="13580"/>
                  <a:pt x="15328" y="13562"/>
                </a:cubicBezTo>
                <a:cubicBezTo>
                  <a:pt x="15334" y="13546"/>
                  <a:pt x="15339" y="13532"/>
                  <a:pt x="15343" y="13518"/>
                </a:cubicBezTo>
                <a:cubicBezTo>
                  <a:pt x="15352" y="13492"/>
                  <a:pt x="15330" y="13474"/>
                  <a:pt x="15309" y="13474"/>
                </a:cubicBezTo>
                <a:close/>
                <a:moveTo>
                  <a:pt x="7580" y="13533"/>
                </a:moveTo>
                <a:cubicBezTo>
                  <a:pt x="7535" y="13533"/>
                  <a:pt x="7535" y="13603"/>
                  <a:pt x="7580" y="13603"/>
                </a:cubicBezTo>
                <a:lnTo>
                  <a:pt x="7595" y="13603"/>
                </a:lnTo>
                <a:cubicBezTo>
                  <a:pt x="7641" y="13603"/>
                  <a:pt x="7641" y="13533"/>
                  <a:pt x="7595" y="13533"/>
                </a:cubicBezTo>
                <a:close/>
                <a:moveTo>
                  <a:pt x="16704" y="13475"/>
                </a:moveTo>
                <a:cubicBezTo>
                  <a:pt x="16664" y="13475"/>
                  <a:pt x="16628" y="13528"/>
                  <a:pt x="16664" y="13565"/>
                </a:cubicBezTo>
                <a:cubicBezTo>
                  <a:pt x="16675" y="13576"/>
                  <a:pt x="16683" y="13586"/>
                  <a:pt x="16693" y="13596"/>
                </a:cubicBezTo>
                <a:cubicBezTo>
                  <a:pt x="16703" y="13607"/>
                  <a:pt x="16716" y="13612"/>
                  <a:pt x="16728" y="13612"/>
                </a:cubicBezTo>
                <a:cubicBezTo>
                  <a:pt x="16768" y="13612"/>
                  <a:pt x="16805" y="13558"/>
                  <a:pt x="16769" y="13520"/>
                </a:cubicBezTo>
                <a:cubicBezTo>
                  <a:pt x="16760" y="13510"/>
                  <a:pt x="16749" y="13499"/>
                  <a:pt x="16740" y="13491"/>
                </a:cubicBezTo>
                <a:cubicBezTo>
                  <a:pt x="16729" y="13479"/>
                  <a:pt x="16717" y="13475"/>
                  <a:pt x="16704" y="13475"/>
                </a:cubicBezTo>
                <a:close/>
                <a:moveTo>
                  <a:pt x="8978" y="13475"/>
                </a:moveTo>
                <a:cubicBezTo>
                  <a:pt x="8951" y="13475"/>
                  <a:pt x="8924" y="13493"/>
                  <a:pt x="8924" y="13528"/>
                </a:cubicBezTo>
                <a:lnTo>
                  <a:pt x="8924" y="13572"/>
                </a:lnTo>
                <a:cubicBezTo>
                  <a:pt x="8924" y="13606"/>
                  <a:pt x="8950" y="13623"/>
                  <a:pt x="8977" y="13623"/>
                </a:cubicBezTo>
                <a:cubicBezTo>
                  <a:pt x="9004" y="13623"/>
                  <a:pt x="9031" y="13606"/>
                  <a:pt x="9031" y="13572"/>
                </a:cubicBezTo>
                <a:lnTo>
                  <a:pt x="9031" y="13528"/>
                </a:lnTo>
                <a:cubicBezTo>
                  <a:pt x="9032" y="13493"/>
                  <a:pt x="9005" y="13475"/>
                  <a:pt x="8978" y="13475"/>
                </a:cubicBezTo>
                <a:close/>
                <a:moveTo>
                  <a:pt x="11324" y="13510"/>
                </a:moveTo>
                <a:cubicBezTo>
                  <a:pt x="11283" y="13510"/>
                  <a:pt x="11246" y="13563"/>
                  <a:pt x="11283" y="13601"/>
                </a:cubicBezTo>
                <a:lnTo>
                  <a:pt x="11299" y="13617"/>
                </a:lnTo>
                <a:cubicBezTo>
                  <a:pt x="11310" y="13628"/>
                  <a:pt x="11322" y="13632"/>
                  <a:pt x="11334" y="13632"/>
                </a:cubicBezTo>
                <a:cubicBezTo>
                  <a:pt x="11375" y="13632"/>
                  <a:pt x="11412" y="13579"/>
                  <a:pt x="11375" y="13541"/>
                </a:cubicBezTo>
                <a:lnTo>
                  <a:pt x="11359" y="13526"/>
                </a:lnTo>
                <a:cubicBezTo>
                  <a:pt x="11348" y="13515"/>
                  <a:pt x="11336" y="13510"/>
                  <a:pt x="11324" y="13510"/>
                </a:cubicBezTo>
                <a:close/>
                <a:moveTo>
                  <a:pt x="20072" y="13484"/>
                </a:moveTo>
                <a:cubicBezTo>
                  <a:pt x="20048" y="13484"/>
                  <a:pt x="20028" y="13500"/>
                  <a:pt x="20020" y="13522"/>
                </a:cubicBezTo>
                <a:cubicBezTo>
                  <a:pt x="20015" y="13536"/>
                  <a:pt x="20009" y="13552"/>
                  <a:pt x="20004" y="13566"/>
                </a:cubicBezTo>
                <a:cubicBezTo>
                  <a:pt x="19994" y="13594"/>
                  <a:pt x="20015" y="13625"/>
                  <a:pt x="20041" y="13632"/>
                </a:cubicBezTo>
                <a:cubicBezTo>
                  <a:pt x="20045" y="13634"/>
                  <a:pt x="20050" y="13634"/>
                  <a:pt x="20054" y="13634"/>
                </a:cubicBezTo>
                <a:cubicBezTo>
                  <a:pt x="20078" y="13634"/>
                  <a:pt x="20099" y="13618"/>
                  <a:pt x="20107" y="13596"/>
                </a:cubicBezTo>
                <a:cubicBezTo>
                  <a:pt x="20112" y="13581"/>
                  <a:pt x="20117" y="13565"/>
                  <a:pt x="20123" y="13551"/>
                </a:cubicBezTo>
                <a:cubicBezTo>
                  <a:pt x="20133" y="13524"/>
                  <a:pt x="20112" y="13492"/>
                  <a:pt x="20086" y="13486"/>
                </a:cubicBezTo>
                <a:cubicBezTo>
                  <a:pt x="20081" y="13484"/>
                  <a:pt x="20076" y="13484"/>
                  <a:pt x="20072" y="13484"/>
                </a:cubicBezTo>
                <a:close/>
                <a:moveTo>
                  <a:pt x="9341" y="13536"/>
                </a:moveTo>
                <a:cubicBezTo>
                  <a:pt x="9313" y="13536"/>
                  <a:pt x="9288" y="13572"/>
                  <a:pt x="9313" y="13597"/>
                </a:cubicBezTo>
                <a:cubicBezTo>
                  <a:pt x="9324" y="13607"/>
                  <a:pt x="9334" y="13617"/>
                  <a:pt x="9344" y="13627"/>
                </a:cubicBezTo>
                <a:cubicBezTo>
                  <a:pt x="9351" y="13634"/>
                  <a:pt x="9359" y="13637"/>
                  <a:pt x="9367" y="13637"/>
                </a:cubicBezTo>
                <a:cubicBezTo>
                  <a:pt x="9395" y="13637"/>
                  <a:pt x="9420" y="13601"/>
                  <a:pt x="9394" y="13577"/>
                </a:cubicBezTo>
                <a:cubicBezTo>
                  <a:pt x="9383" y="13566"/>
                  <a:pt x="9373" y="13557"/>
                  <a:pt x="9364" y="13546"/>
                </a:cubicBezTo>
                <a:cubicBezTo>
                  <a:pt x="9357" y="13539"/>
                  <a:pt x="9349" y="13536"/>
                  <a:pt x="9341" y="13536"/>
                </a:cubicBezTo>
                <a:close/>
                <a:moveTo>
                  <a:pt x="4712" y="13497"/>
                </a:moveTo>
                <a:cubicBezTo>
                  <a:pt x="4691" y="13497"/>
                  <a:pt x="4669" y="13514"/>
                  <a:pt x="4675" y="13540"/>
                </a:cubicBezTo>
                <a:lnTo>
                  <a:pt x="4690" y="13615"/>
                </a:lnTo>
                <a:cubicBezTo>
                  <a:pt x="4694" y="13633"/>
                  <a:pt x="4707" y="13640"/>
                  <a:pt x="4720" y="13640"/>
                </a:cubicBezTo>
                <a:cubicBezTo>
                  <a:pt x="4741" y="13640"/>
                  <a:pt x="4763" y="13623"/>
                  <a:pt x="4758" y="13597"/>
                </a:cubicBezTo>
                <a:lnTo>
                  <a:pt x="4743" y="13522"/>
                </a:lnTo>
                <a:cubicBezTo>
                  <a:pt x="4739" y="13504"/>
                  <a:pt x="4726" y="13497"/>
                  <a:pt x="4712" y="13497"/>
                </a:cubicBezTo>
                <a:close/>
                <a:moveTo>
                  <a:pt x="4464" y="13542"/>
                </a:moveTo>
                <a:cubicBezTo>
                  <a:pt x="4446" y="13542"/>
                  <a:pt x="4428" y="13554"/>
                  <a:pt x="4428" y="13577"/>
                </a:cubicBezTo>
                <a:lnTo>
                  <a:pt x="4428" y="13607"/>
                </a:lnTo>
                <a:cubicBezTo>
                  <a:pt x="4428" y="13630"/>
                  <a:pt x="4446" y="13642"/>
                  <a:pt x="4464" y="13642"/>
                </a:cubicBezTo>
                <a:cubicBezTo>
                  <a:pt x="4481" y="13642"/>
                  <a:pt x="4499" y="13630"/>
                  <a:pt x="4499" y="13607"/>
                </a:cubicBezTo>
                <a:lnTo>
                  <a:pt x="4499" y="13577"/>
                </a:lnTo>
                <a:cubicBezTo>
                  <a:pt x="4499" y="13554"/>
                  <a:pt x="4481" y="13542"/>
                  <a:pt x="4464" y="13542"/>
                </a:cubicBezTo>
                <a:close/>
                <a:moveTo>
                  <a:pt x="3261" y="13537"/>
                </a:moveTo>
                <a:cubicBezTo>
                  <a:pt x="3234" y="13537"/>
                  <a:pt x="3208" y="13554"/>
                  <a:pt x="3208" y="13588"/>
                </a:cubicBezTo>
                <a:lnTo>
                  <a:pt x="3208" y="13604"/>
                </a:lnTo>
                <a:cubicBezTo>
                  <a:pt x="3208" y="13639"/>
                  <a:pt x="3235" y="13657"/>
                  <a:pt x="3261" y="13657"/>
                </a:cubicBezTo>
                <a:cubicBezTo>
                  <a:pt x="3288" y="13657"/>
                  <a:pt x="3315" y="13639"/>
                  <a:pt x="3315" y="13604"/>
                </a:cubicBezTo>
                <a:lnTo>
                  <a:pt x="3315" y="13588"/>
                </a:lnTo>
                <a:cubicBezTo>
                  <a:pt x="3314" y="13554"/>
                  <a:pt x="3287" y="13537"/>
                  <a:pt x="3261" y="13537"/>
                </a:cubicBezTo>
                <a:close/>
                <a:moveTo>
                  <a:pt x="24450" y="13590"/>
                </a:moveTo>
                <a:cubicBezTo>
                  <a:pt x="24404" y="13590"/>
                  <a:pt x="24404" y="13661"/>
                  <a:pt x="24450" y="13661"/>
                </a:cubicBezTo>
                <a:lnTo>
                  <a:pt x="24466" y="13661"/>
                </a:lnTo>
                <a:cubicBezTo>
                  <a:pt x="24466" y="13661"/>
                  <a:pt x="24466" y="13661"/>
                  <a:pt x="24467" y="13661"/>
                </a:cubicBezTo>
                <a:cubicBezTo>
                  <a:pt x="24511" y="13661"/>
                  <a:pt x="24512" y="13590"/>
                  <a:pt x="24466" y="13590"/>
                </a:cubicBezTo>
                <a:close/>
                <a:moveTo>
                  <a:pt x="6393" y="13620"/>
                </a:moveTo>
                <a:cubicBezTo>
                  <a:pt x="6348" y="13620"/>
                  <a:pt x="6348" y="13691"/>
                  <a:pt x="6394" y="13691"/>
                </a:cubicBezTo>
                <a:cubicBezTo>
                  <a:pt x="6440" y="13691"/>
                  <a:pt x="6440" y="13620"/>
                  <a:pt x="6394" y="13620"/>
                </a:cubicBezTo>
                <a:cubicBezTo>
                  <a:pt x="6393" y="13620"/>
                  <a:pt x="6393" y="13620"/>
                  <a:pt x="6393" y="13620"/>
                </a:cubicBezTo>
                <a:close/>
                <a:moveTo>
                  <a:pt x="16132" y="13546"/>
                </a:moveTo>
                <a:cubicBezTo>
                  <a:pt x="16113" y="13546"/>
                  <a:pt x="16096" y="13556"/>
                  <a:pt x="16085" y="13573"/>
                </a:cubicBezTo>
                <a:cubicBezTo>
                  <a:pt x="16075" y="13588"/>
                  <a:pt x="16065" y="13603"/>
                  <a:pt x="16055" y="13618"/>
                </a:cubicBezTo>
                <a:cubicBezTo>
                  <a:pt x="16039" y="13641"/>
                  <a:pt x="16049" y="13676"/>
                  <a:pt x="16075" y="13691"/>
                </a:cubicBezTo>
                <a:cubicBezTo>
                  <a:pt x="16083" y="13696"/>
                  <a:pt x="16092" y="13698"/>
                  <a:pt x="16101" y="13698"/>
                </a:cubicBezTo>
                <a:cubicBezTo>
                  <a:pt x="16119" y="13698"/>
                  <a:pt x="16137" y="13688"/>
                  <a:pt x="16148" y="13671"/>
                </a:cubicBezTo>
                <a:cubicBezTo>
                  <a:pt x="16158" y="13655"/>
                  <a:pt x="16168" y="13641"/>
                  <a:pt x="16178" y="13627"/>
                </a:cubicBezTo>
                <a:cubicBezTo>
                  <a:pt x="16194" y="13603"/>
                  <a:pt x="16184" y="13567"/>
                  <a:pt x="16158" y="13554"/>
                </a:cubicBezTo>
                <a:cubicBezTo>
                  <a:pt x="16150" y="13549"/>
                  <a:pt x="16141" y="13546"/>
                  <a:pt x="16132" y="13546"/>
                </a:cubicBezTo>
                <a:close/>
                <a:moveTo>
                  <a:pt x="23862" y="13618"/>
                </a:moveTo>
                <a:cubicBezTo>
                  <a:pt x="23856" y="13618"/>
                  <a:pt x="23851" y="13619"/>
                  <a:pt x="23846" y="13622"/>
                </a:cubicBezTo>
                <a:cubicBezTo>
                  <a:pt x="23835" y="13627"/>
                  <a:pt x="23826" y="13632"/>
                  <a:pt x="23815" y="13638"/>
                </a:cubicBezTo>
                <a:cubicBezTo>
                  <a:pt x="23780" y="13656"/>
                  <a:pt x="23801" y="13703"/>
                  <a:pt x="23833" y="13703"/>
                </a:cubicBezTo>
                <a:cubicBezTo>
                  <a:pt x="23839" y="13703"/>
                  <a:pt x="23844" y="13701"/>
                  <a:pt x="23850" y="13698"/>
                </a:cubicBezTo>
                <a:cubicBezTo>
                  <a:pt x="23861" y="13693"/>
                  <a:pt x="23870" y="13688"/>
                  <a:pt x="23880" y="13683"/>
                </a:cubicBezTo>
                <a:cubicBezTo>
                  <a:pt x="23916" y="13666"/>
                  <a:pt x="23894" y="13618"/>
                  <a:pt x="23862" y="13618"/>
                </a:cubicBezTo>
                <a:close/>
                <a:moveTo>
                  <a:pt x="5252" y="13572"/>
                </a:moveTo>
                <a:cubicBezTo>
                  <a:pt x="5215" y="13572"/>
                  <a:pt x="5207" y="13618"/>
                  <a:pt x="5231" y="13636"/>
                </a:cubicBezTo>
                <a:cubicBezTo>
                  <a:pt x="5199" y="13649"/>
                  <a:pt x="5204" y="13704"/>
                  <a:pt x="5243" y="13706"/>
                </a:cubicBezTo>
                <a:cubicBezTo>
                  <a:pt x="5280" y="13706"/>
                  <a:pt x="5289" y="13660"/>
                  <a:pt x="5264" y="13641"/>
                </a:cubicBezTo>
                <a:cubicBezTo>
                  <a:pt x="5296" y="13628"/>
                  <a:pt x="5293" y="13572"/>
                  <a:pt x="5252" y="13572"/>
                </a:cubicBezTo>
                <a:close/>
                <a:moveTo>
                  <a:pt x="3893" y="13541"/>
                </a:moveTo>
                <a:cubicBezTo>
                  <a:pt x="3875" y="13541"/>
                  <a:pt x="3858" y="13553"/>
                  <a:pt x="3858" y="13576"/>
                </a:cubicBezTo>
                <a:lnTo>
                  <a:pt x="3858" y="13682"/>
                </a:lnTo>
                <a:cubicBezTo>
                  <a:pt x="3858" y="13705"/>
                  <a:pt x="3875" y="13716"/>
                  <a:pt x="3893" y="13716"/>
                </a:cubicBezTo>
                <a:cubicBezTo>
                  <a:pt x="3910" y="13716"/>
                  <a:pt x="3928" y="13705"/>
                  <a:pt x="3928" y="13682"/>
                </a:cubicBezTo>
                <a:lnTo>
                  <a:pt x="3928" y="13576"/>
                </a:lnTo>
                <a:cubicBezTo>
                  <a:pt x="3928" y="13553"/>
                  <a:pt x="3910" y="13541"/>
                  <a:pt x="3893" y="13541"/>
                </a:cubicBezTo>
                <a:close/>
                <a:moveTo>
                  <a:pt x="14513" y="13620"/>
                </a:moveTo>
                <a:cubicBezTo>
                  <a:pt x="14489" y="13620"/>
                  <a:pt x="14465" y="13646"/>
                  <a:pt x="14480" y="13674"/>
                </a:cubicBezTo>
                <a:cubicBezTo>
                  <a:pt x="14485" y="13685"/>
                  <a:pt x="14491" y="13693"/>
                  <a:pt x="14496" y="13704"/>
                </a:cubicBezTo>
                <a:cubicBezTo>
                  <a:pt x="14502" y="13716"/>
                  <a:pt x="14512" y="13722"/>
                  <a:pt x="14523" y="13722"/>
                </a:cubicBezTo>
                <a:cubicBezTo>
                  <a:pt x="14546" y="13722"/>
                  <a:pt x="14570" y="13696"/>
                  <a:pt x="14557" y="13669"/>
                </a:cubicBezTo>
                <a:cubicBezTo>
                  <a:pt x="14551" y="13659"/>
                  <a:pt x="14546" y="13649"/>
                  <a:pt x="14541" y="13639"/>
                </a:cubicBezTo>
                <a:cubicBezTo>
                  <a:pt x="14534" y="13626"/>
                  <a:pt x="14524" y="13620"/>
                  <a:pt x="14513" y="13620"/>
                </a:cubicBezTo>
                <a:close/>
                <a:moveTo>
                  <a:pt x="21030" y="13654"/>
                </a:moveTo>
                <a:cubicBezTo>
                  <a:pt x="21012" y="13654"/>
                  <a:pt x="20994" y="13665"/>
                  <a:pt x="20994" y="13688"/>
                </a:cubicBezTo>
                <a:lnTo>
                  <a:pt x="20994" y="13704"/>
                </a:lnTo>
                <a:cubicBezTo>
                  <a:pt x="20994" y="13727"/>
                  <a:pt x="21012" y="13738"/>
                  <a:pt x="21030" y="13738"/>
                </a:cubicBezTo>
                <a:cubicBezTo>
                  <a:pt x="21048" y="13738"/>
                  <a:pt x="21065" y="13727"/>
                  <a:pt x="21065" y="13704"/>
                </a:cubicBezTo>
                <a:lnTo>
                  <a:pt x="21065" y="13688"/>
                </a:lnTo>
                <a:cubicBezTo>
                  <a:pt x="21065" y="13665"/>
                  <a:pt x="21048" y="13654"/>
                  <a:pt x="21030" y="13654"/>
                </a:cubicBezTo>
                <a:close/>
                <a:moveTo>
                  <a:pt x="12328" y="13633"/>
                </a:moveTo>
                <a:cubicBezTo>
                  <a:pt x="12258" y="13633"/>
                  <a:pt x="12258" y="13740"/>
                  <a:pt x="12328" y="13740"/>
                </a:cubicBezTo>
                <a:cubicBezTo>
                  <a:pt x="12396" y="13740"/>
                  <a:pt x="12396" y="13633"/>
                  <a:pt x="12328" y="13633"/>
                </a:cubicBezTo>
                <a:close/>
                <a:moveTo>
                  <a:pt x="5655" y="13649"/>
                </a:moveTo>
                <a:cubicBezTo>
                  <a:pt x="5641" y="13649"/>
                  <a:pt x="5629" y="13656"/>
                  <a:pt x="5625" y="13674"/>
                </a:cubicBezTo>
                <a:lnTo>
                  <a:pt x="5609" y="13749"/>
                </a:lnTo>
                <a:cubicBezTo>
                  <a:pt x="5603" y="13775"/>
                  <a:pt x="5626" y="13793"/>
                  <a:pt x="5647" y="13793"/>
                </a:cubicBezTo>
                <a:cubicBezTo>
                  <a:pt x="5661" y="13793"/>
                  <a:pt x="5673" y="13786"/>
                  <a:pt x="5677" y="13769"/>
                </a:cubicBezTo>
                <a:lnTo>
                  <a:pt x="5693" y="13693"/>
                </a:lnTo>
                <a:cubicBezTo>
                  <a:pt x="5699" y="13667"/>
                  <a:pt x="5676" y="13649"/>
                  <a:pt x="5655" y="13649"/>
                </a:cubicBezTo>
                <a:close/>
                <a:moveTo>
                  <a:pt x="5755" y="13710"/>
                </a:moveTo>
                <a:cubicBezTo>
                  <a:pt x="5744" y="13710"/>
                  <a:pt x="5736" y="13714"/>
                  <a:pt x="5729" y="13722"/>
                </a:cubicBezTo>
                <a:cubicBezTo>
                  <a:pt x="5727" y="13722"/>
                  <a:pt x="5726" y="13722"/>
                  <a:pt x="5724" y="13722"/>
                </a:cubicBezTo>
                <a:cubicBezTo>
                  <a:pt x="5690" y="13722"/>
                  <a:pt x="5677" y="13781"/>
                  <a:pt x="5717" y="13793"/>
                </a:cubicBezTo>
                <a:cubicBezTo>
                  <a:pt x="5723" y="13795"/>
                  <a:pt x="5729" y="13796"/>
                  <a:pt x="5735" y="13796"/>
                </a:cubicBezTo>
                <a:cubicBezTo>
                  <a:pt x="5759" y="13796"/>
                  <a:pt x="5779" y="13778"/>
                  <a:pt x="5790" y="13755"/>
                </a:cubicBezTo>
                <a:cubicBezTo>
                  <a:pt x="5797" y="13737"/>
                  <a:pt x="5781" y="13716"/>
                  <a:pt x="5765" y="13711"/>
                </a:cubicBezTo>
                <a:cubicBezTo>
                  <a:pt x="5762" y="13710"/>
                  <a:pt x="5758" y="13710"/>
                  <a:pt x="5755" y="13710"/>
                </a:cubicBezTo>
                <a:close/>
                <a:moveTo>
                  <a:pt x="392" y="13695"/>
                </a:moveTo>
                <a:cubicBezTo>
                  <a:pt x="368" y="13695"/>
                  <a:pt x="344" y="13721"/>
                  <a:pt x="359" y="13749"/>
                </a:cubicBezTo>
                <a:cubicBezTo>
                  <a:pt x="364" y="13759"/>
                  <a:pt x="369" y="13769"/>
                  <a:pt x="374" y="13779"/>
                </a:cubicBezTo>
                <a:cubicBezTo>
                  <a:pt x="381" y="13791"/>
                  <a:pt x="391" y="13797"/>
                  <a:pt x="402" y="13797"/>
                </a:cubicBezTo>
                <a:cubicBezTo>
                  <a:pt x="425" y="13797"/>
                  <a:pt x="449" y="13772"/>
                  <a:pt x="435" y="13743"/>
                </a:cubicBezTo>
                <a:cubicBezTo>
                  <a:pt x="430" y="13734"/>
                  <a:pt x="425" y="13724"/>
                  <a:pt x="419" y="13713"/>
                </a:cubicBezTo>
                <a:cubicBezTo>
                  <a:pt x="413" y="13700"/>
                  <a:pt x="402" y="13695"/>
                  <a:pt x="392" y="13695"/>
                </a:cubicBezTo>
                <a:close/>
                <a:moveTo>
                  <a:pt x="18956" y="13724"/>
                </a:moveTo>
                <a:cubicBezTo>
                  <a:pt x="18938" y="13724"/>
                  <a:pt x="18920" y="13735"/>
                  <a:pt x="18920" y="13758"/>
                </a:cubicBezTo>
                <a:lnTo>
                  <a:pt x="18920" y="13774"/>
                </a:lnTo>
                <a:cubicBezTo>
                  <a:pt x="18920" y="13796"/>
                  <a:pt x="18938" y="13808"/>
                  <a:pt x="18955" y="13808"/>
                </a:cubicBezTo>
                <a:cubicBezTo>
                  <a:pt x="18973" y="13808"/>
                  <a:pt x="18991" y="13796"/>
                  <a:pt x="18991" y="13774"/>
                </a:cubicBezTo>
                <a:lnTo>
                  <a:pt x="18991" y="13758"/>
                </a:lnTo>
                <a:cubicBezTo>
                  <a:pt x="18992" y="13735"/>
                  <a:pt x="18974" y="13724"/>
                  <a:pt x="18956" y="13724"/>
                </a:cubicBezTo>
                <a:close/>
                <a:moveTo>
                  <a:pt x="2719" y="13729"/>
                </a:moveTo>
                <a:cubicBezTo>
                  <a:pt x="2651" y="13729"/>
                  <a:pt x="2650" y="13837"/>
                  <a:pt x="2719" y="13837"/>
                </a:cubicBezTo>
                <a:cubicBezTo>
                  <a:pt x="2789" y="13837"/>
                  <a:pt x="2789" y="13729"/>
                  <a:pt x="2719" y="13729"/>
                </a:cubicBezTo>
                <a:close/>
                <a:moveTo>
                  <a:pt x="4792" y="13783"/>
                </a:moveTo>
                <a:cubicBezTo>
                  <a:pt x="4774" y="13783"/>
                  <a:pt x="4756" y="13795"/>
                  <a:pt x="4756" y="13818"/>
                </a:cubicBezTo>
                <a:lnTo>
                  <a:pt x="4756" y="13834"/>
                </a:lnTo>
                <a:cubicBezTo>
                  <a:pt x="4756" y="13857"/>
                  <a:pt x="4774" y="13868"/>
                  <a:pt x="4792" y="13868"/>
                </a:cubicBezTo>
                <a:cubicBezTo>
                  <a:pt x="4810" y="13868"/>
                  <a:pt x="4828" y="13857"/>
                  <a:pt x="4828" y="13834"/>
                </a:cubicBezTo>
                <a:lnTo>
                  <a:pt x="4828" y="13818"/>
                </a:lnTo>
                <a:cubicBezTo>
                  <a:pt x="4828" y="13795"/>
                  <a:pt x="4810" y="13783"/>
                  <a:pt x="4792" y="13783"/>
                </a:cubicBezTo>
                <a:close/>
                <a:moveTo>
                  <a:pt x="23186" y="13825"/>
                </a:moveTo>
                <a:cubicBezTo>
                  <a:pt x="23183" y="13825"/>
                  <a:pt x="23180" y="13826"/>
                  <a:pt x="23177" y="13826"/>
                </a:cubicBezTo>
                <a:cubicBezTo>
                  <a:pt x="23152" y="13831"/>
                  <a:pt x="23128" y="13838"/>
                  <a:pt x="23103" y="13843"/>
                </a:cubicBezTo>
                <a:cubicBezTo>
                  <a:pt x="23061" y="13853"/>
                  <a:pt x="23074" y="13912"/>
                  <a:pt x="23112" y="13912"/>
                </a:cubicBezTo>
                <a:cubicBezTo>
                  <a:pt x="23115" y="13912"/>
                  <a:pt x="23118" y="13912"/>
                  <a:pt x="23121" y="13911"/>
                </a:cubicBezTo>
                <a:cubicBezTo>
                  <a:pt x="23146" y="13906"/>
                  <a:pt x="23171" y="13900"/>
                  <a:pt x="23196" y="13894"/>
                </a:cubicBezTo>
                <a:cubicBezTo>
                  <a:pt x="23237" y="13885"/>
                  <a:pt x="23224" y="13825"/>
                  <a:pt x="23186" y="13825"/>
                </a:cubicBezTo>
                <a:close/>
                <a:moveTo>
                  <a:pt x="14815" y="13831"/>
                </a:moveTo>
                <a:cubicBezTo>
                  <a:pt x="14810" y="13831"/>
                  <a:pt x="14805" y="13832"/>
                  <a:pt x="14801" y="13832"/>
                </a:cubicBezTo>
                <a:cubicBezTo>
                  <a:pt x="14760" y="13842"/>
                  <a:pt x="14771" y="13901"/>
                  <a:pt x="14810" y="13902"/>
                </a:cubicBezTo>
                <a:cubicBezTo>
                  <a:pt x="14815" y="13912"/>
                  <a:pt x="14827" y="13917"/>
                  <a:pt x="14839" y="13917"/>
                </a:cubicBezTo>
                <a:cubicBezTo>
                  <a:pt x="14845" y="13917"/>
                  <a:pt x="14851" y="13915"/>
                  <a:pt x="14856" y="13912"/>
                </a:cubicBezTo>
                <a:cubicBezTo>
                  <a:pt x="14875" y="13902"/>
                  <a:pt x="14877" y="13881"/>
                  <a:pt x="14870" y="13864"/>
                </a:cubicBezTo>
                <a:cubicBezTo>
                  <a:pt x="14860" y="13841"/>
                  <a:pt x="14838" y="13831"/>
                  <a:pt x="14815" y="13831"/>
                </a:cubicBezTo>
                <a:close/>
                <a:moveTo>
                  <a:pt x="15135" y="13831"/>
                </a:moveTo>
                <a:cubicBezTo>
                  <a:pt x="15125" y="13831"/>
                  <a:pt x="15115" y="13836"/>
                  <a:pt x="15109" y="13849"/>
                </a:cubicBezTo>
                <a:cubicBezTo>
                  <a:pt x="15103" y="13860"/>
                  <a:pt x="15098" y="13869"/>
                  <a:pt x="15093" y="13880"/>
                </a:cubicBezTo>
                <a:cubicBezTo>
                  <a:pt x="15079" y="13908"/>
                  <a:pt x="15103" y="13934"/>
                  <a:pt x="15126" y="13934"/>
                </a:cubicBezTo>
                <a:cubicBezTo>
                  <a:pt x="15137" y="13934"/>
                  <a:pt x="15147" y="13928"/>
                  <a:pt x="15154" y="13915"/>
                </a:cubicBezTo>
                <a:cubicBezTo>
                  <a:pt x="15159" y="13905"/>
                  <a:pt x="15164" y="13895"/>
                  <a:pt x="15169" y="13885"/>
                </a:cubicBezTo>
                <a:cubicBezTo>
                  <a:pt x="15183" y="13857"/>
                  <a:pt x="15158" y="13831"/>
                  <a:pt x="15135" y="13831"/>
                </a:cubicBezTo>
                <a:close/>
                <a:moveTo>
                  <a:pt x="4447" y="13872"/>
                </a:moveTo>
                <a:cubicBezTo>
                  <a:pt x="4429" y="13872"/>
                  <a:pt x="4411" y="13884"/>
                  <a:pt x="4411" y="13907"/>
                </a:cubicBezTo>
                <a:lnTo>
                  <a:pt x="4411" y="13923"/>
                </a:lnTo>
                <a:cubicBezTo>
                  <a:pt x="4411" y="13946"/>
                  <a:pt x="4428" y="13957"/>
                  <a:pt x="4446" y="13957"/>
                </a:cubicBezTo>
                <a:cubicBezTo>
                  <a:pt x="4464" y="13957"/>
                  <a:pt x="4482" y="13946"/>
                  <a:pt x="4482" y="13923"/>
                </a:cubicBezTo>
                <a:lnTo>
                  <a:pt x="4482" y="13907"/>
                </a:lnTo>
                <a:cubicBezTo>
                  <a:pt x="4482" y="13884"/>
                  <a:pt x="4465" y="13872"/>
                  <a:pt x="4447" y="13872"/>
                </a:cubicBezTo>
                <a:close/>
                <a:moveTo>
                  <a:pt x="2192" y="13860"/>
                </a:moveTo>
                <a:cubicBezTo>
                  <a:pt x="2188" y="13860"/>
                  <a:pt x="2183" y="13861"/>
                  <a:pt x="2178" y="13863"/>
                </a:cubicBezTo>
                <a:cubicBezTo>
                  <a:pt x="2163" y="13868"/>
                  <a:pt x="2148" y="13873"/>
                  <a:pt x="2134" y="13879"/>
                </a:cubicBezTo>
                <a:cubicBezTo>
                  <a:pt x="2106" y="13887"/>
                  <a:pt x="2089" y="13915"/>
                  <a:pt x="2098" y="13944"/>
                </a:cubicBezTo>
                <a:cubicBezTo>
                  <a:pt x="2104" y="13965"/>
                  <a:pt x="2125" y="13983"/>
                  <a:pt x="2148" y="13983"/>
                </a:cubicBezTo>
                <a:cubicBezTo>
                  <a:pt x="2153" y="13983"/>
                  <a:pt x="2158" y="13982"/>
                  <a:pt x="2163" y="13980"/>
                </a:cubicBezTo>
                <a:cubicBezTo>
                  <a:pt x="2178" y="13975"/>
                  <a:pt x="2193" y="13970"/>
                  <a:pt x="2208" y="13964"/>
                </a:cubicBezTo>
                <a:cubicBezTo>
                  <a:pt x="2234" y="13955"/>
                  <a:pt x="2252" y="13927"/>
                  <a:pt x="2244" y="13900"/>
                </a:cubicBezTo>
                <a:cubicBezTo>
                  <a:pt x="2237" y="13878"/>
                  <a:pt x="2215" y="13860"/>
                  <a:pt x="2192" y="13860"/>
                </a:cubicBezTo>
                <a:close/>
                <a:moveTo>
                  <a:pt x="17208" y="13851"/>
                </a:moveTo>
                <a:cubicBezTo>
                  <a:pt x="17197" y="13851"/>
                  <a:pt x="17187" y="13857"/>
                  <a:pt x="17181" y="13869"/>
                </a:cubicBezTo>
                <a:cubicBezTo>
                  <a:pt x="17170" y="13889"/>
                  <a:pt x="17162" y="13910"/>
                  <a:pt x="17150" y="13929"/>
                </a:cubicBezTo>
                <a:cubicBezTo>
                  <a:pt x="17137" y="13957"/>
                  <a:pt x="17161" y="13983"/>
                  <a:pt x="17185" y="13983"/>
                </a:cubicBezTo>
                <a:cubicBezTo>
                  <a:pt x="17195" y="13983"/>
                  <a:pt x="17206" y="13978"/>
                  <a:pt x="17212" y="13964"/>
                </a:cubicBezTo>
                <a:cubicBezTo>
                  <a:pt x="17223" y="13945"/>
                  <a:pt x="17232" y="13924"/>
                  <a:pt x="17243" y="13905"/>
                </a:cubicBezTo>
                <a:cubicBezTo>
                  <a:pt x="17256" y="13877"/>
                  <a:pt x="17231" y="13851"/>
                  <a:pt x="17208" y="13851"/>
                </a:cubicBezTo>
                <a:close/>
                <a:moveTo>
                  <a:pt x="8978" y="13849"/>
                </a:moveTo>
                <a:cubicBezTo>
                  <a:pt x="8955" y="13849"/>
                  <a:pt x="8934" y="13865"/>
                  <a:pt x="8926" y="13887"/>
                </a:cubicBezTo>
                <a:cubicBezTo>
                  <a:pt x="8921" y="13903"/>
                  <a:pt x="8915" y="13917"/>
                  <a:pt x="8910" y="13932"/>
                </a:cubicBezTo>
                <a:cubicBezTo>
                  <a:pt x="8902" y="13959"/>
                  <a:pt x="8921" y="13991"/>
                  <a:pt x="8947" y="13997"/>
                </a:cubicBezTo>
                <a:cubicBezTo>
                  <a:pt x="8952" y="13998"/>
                  <a:pt x="8956" y="13999"/>
                  <a:pt x="8961" y="13999"/>
                </a:cubicBezTo>
                <a:cubicBezTo>
                  <a:pt x="8985" y="13999"/>
                  <a:pt x="9005" y="13982"/>
                  <a:pt x="9013" y="13960"/>
                </a:cubicBezTo>
                <a:cubicBezTo>
                  <a:pt x="9018" y="13945"/>
                  <a:pt x="9023" y="13931"/>
                  <a:pt x="9028" y="13916"/>
                </a:cubicBezTo>
                <a:cubicBezTo>
                  <a:pt x="9038" y="13890"/>
                  <a:pt x="9018" y="13859"/>
                  <a:pt x="8992" y="13850"/>
                </a:cubicBezTo>
                <a:cubicBezTo>
                  <a:pt x="8987" y="13849"/>
                  <a:pt x="8983" y="13849"/>
                  <a:pt x="8978" y="13849"/>
                </a:cubicBezTo>
                <a:close/>
                <a:moveTo>
                  <a:pt x="11515" y="13979"/>
                </a:moveTo>
                <a:cubicBezTo>
                  <a:pt x="11469" y="13979"/>
                  <a:pt x="11469" y="14049"/>
                  <a:pt x="11515" y="14049"/>
                </a:cubicBezTo>
                <a:cubicBezTo>
                  <a:pt x="11516" y="14049"/>
                  <a:pt x="11517" y="14049"/>
                  <a:pt x="11517" y="14049"/>
                </a:cubicBezTo>
                <a:cubicBezTo>
                  <a:pt x="11560" y="14049"/>
                  <a:pt x="11560" y="13979"/>
                  <a:pt x="11515" y="13979"/>
                </a:cubicBezTo>
                <a:close/>
                <a:moveTo>
                  <a:pt x="889" y="13908"/>
                </a:moveTo>
                <a:cubicBezTo>
                  <a:pt x="868" y="13908"/>
                  <a:pt x="846" y="13925"/>
                  <a:pt x="852" y="13951"/>
                </a:cubicBezTo>
                <a:cubicBezTo>
                  <a:pt x="857" y="13976"/>
                  <a:pt x="862" y="14001"/>
                  <a:pt x="867" y="14026"/>
                </a:cubicBezTo>
                <a:cubicBezTo>
                  <a:pt x="870" y="14044"/>
                  <a:pt x="883" y="14052"/>
                  <a:pt x="897" y="14052"/>
                </a:cubicBezTo>
                <a:cubicBezTo>
                  <a:pt x="917" y="14052"/>
                  <a:pt x="940" y="14034"/>
                  <a:pt x="935" y="14007"/>
                </a:cubicBezTo>
                <a:cubicBezTo>
                  <a:pt x="931" y="13984"/>
                  <a:pt x="925" y="13958"/>
                  <a:pt x="920" y="13933"/>
                </a:cubicBezTo>
                <a:cubicBezTo>
                  <a:pt x="916" y="13915"/>
                  <a:pt x="903" y="13908"/>
                  <a:pt x="889" y="13908"/>
                </a:cubicBezTo>
                <a:close/>
                <a:moveTo>
                  <a:pt x="21300" y="13984"/>
                </a:moveTo>
                <a:cubicBezTo>
                  <a:pt x="21254" y="13984"/>
                  <a:pt x="21254" y="14055"/>
                  <a:pt x="21300" y="14055"/>
                </a:cubicBezTo>
                <a:cubicBezTo>
                  <a:pt x="21345" y="14055"/>
                  <a:pt x="21345" y="13984"/>
                  <a:pt x="21300" y="13984"/>
                </a:cubicBezTo>
                <a:close/>
                <a:moveTo>
                  <a:pt x="10014" y="13960"/>
                </a:moveTo>
                <a:cubicBezTo>
                  <a:pt x="9987" y="13960"/>
                  <a:pt x="9963" y="13997"/>
                  <a:pt x="9988" y="14021"/>
                </a:cubicBezTo>
                <a:lnTo>
                  <a:pt x="10018" y="14051"/>
                </a:lnTo>
                <a:cubicBezTo>
                  <a:pt x="10026" y="14059"/>
                  <a:pt x="10034" y="14062"/>
                  <a:pt x="10042" y="14062"/>
                </a:cubicBezTo>
                <a:cubicBezTo>
                  <a:pt x="10068" y="14062"/>
                  <a:pt x="10092" y="14026"/>
                  <a:pt x="10068" y="14001"/>
                </a:cubicBezTo>
                <a:lnTo>
                  <a:pt x="10037" y="13971"/>
                </a:lnTo>
                <a:cubicBezTo>
                  <a:pt x="10030" y="13963"/>
                  <a:pt x="10022" y="13960"/>
                  <a:pt x="10014" y="13960"/>
                </a:cubicBezTo>
                <a:close/>
                <a:moveTo>
                  <a:pt x="14028" y="13995"/>
                </a:moveTo>
                <a:cubicBezTo>
                  <a:pt x="13983" y="13995"/>
                  <a:pt x="13983" y="14065"/>
                  <a:pt x="14028" y="14065"/>
                </a:cubicBezTo>
                <a:cubicBezTo>
                  <a:pt x="14074" y="14065"/>
                  <a:pt x="14074" y="13995"/>
                  <a:pt x="14028" y="13995"/>
                </a:cubicBezTo>
                <a:close/>
                <a:moveTo>
                  <a:pt x="8302" y="13939"/>
                </a:moveTo>
                <a:cubicBezTo>
                  <a:pt x="8274" y="13939"/>
                  <a:pt x="8250" y="13976"/>
                  <a:pt x="8275" y="14000"/>
                </a:cubicBezTo>
                <a:cubicBezTo>
                  <a:pt x="8295" y="14020"/>
                  <a:pt x="8315" y="14041"/>
                  <a:pt x="8336" y="14060"/>
                </a:cubicBezTo>
                <a:cubicBezTo>
                  <a:pt x="8344" y="14068"/>
                  <a:pt x="8352" y="14071"/>
                  <a:pt x="8360" y="14071"/>
                </a:cubicBezTo>
                <a:cubicBezTo>
                  <a:pt x="8387" y="14071"/>
                  <a:pt x="8410" y="14035"/>
                  <a:pt x="8385" y="14011"/>
                </a:cubicBezTo>
                <a:cubicBezTo>
                  <a:pt x="8365" y="13991"/>
                  <a:pt x="8346" y="13970"/>
                  <a:pt x="8326" y="13950"/>
                </a:cubicBezTo>
                <a:cubicBezTo>
                  <a:pt x="8318" y="13943"/>
                  <a:pt x="8310" y="13939"/>
                  <a:pt x="8302" y="13939"/>
                </a:cubicBezTo>
                <a:close/>
                <a:moveTo>
                  <a:pt x="10705" y="13974"/>
                </a:moveTo>
                <a:cubicBezTo>
                  <a:pt x="10634" y="13974"/>
                  <a:pt x="10634" y="14081"/>
                  <a:pt x="10705" y="14081"/>
                </a:cubicBezTo>
                <a:cubicBezTo>
                  <a:pt x="10773" y="14081"/>
                  <a:pt x="10773" y="13974"/>
                  <a:pt x="10705" y="13974"/>
                </a:cubicBezTo>
                <a:close/>
                <a:moveTo>
                  <a:pt x="18384" y="13972"/>
                </a:moveTo>
                <a:cubicBezTo>
                  <a:pt x="18375" y="13972"/>
                  <a:pt x="18366" y="13975"/>
                  <a:pt x="18357" y="13979"/>
                </a:cubicBezTo>
                <a:cubicBezTo>
                  <a:pt x="18347" y="13984"/>
                  <a:pt x="18337" y="13990"/>
                  <a:pt x="18327" y="13995"/>
                </a:cubicBezTo>
                <a:cubicBezTo>
                  <a:pt x="18301" y="14007"/>
                  <a:pt x="18294" y="14043"/>
                  <a:pt x="18307" y="14068"/>
                </a:cubicBezTo>
                <a:cubicBezTo>
                  <a:pt x="18318" y="14086"/>
                  <a:pt x="18335" y="14094"/>
                  <a:pt x="18353" y="14094"/>
                </a:cubicBezTo>
                <a:cubicBezTo>
                  <a:pt x="18362" y="14094"/>
                  <a:pt x="18372" y="14092"/>
                  <a:pt x="18380" y="14088"/>
                </a:cubicBezTo>
                <a:cubicBezTo>
                  <a:pt x="18391" y="14083"/>
                  <a:pt x="18400" y="14078"/>
                  <a:pt x="18411" y="14072"/>
                </a:cubicBezTo>
                <a:cubicBezTo>
                  <a:pt x="18437" y="14059"/>
                  <a:pt x="18443" y="14023"/>
                  <a:pt x="18431" y="13999"/>
                </a:cubicBezTo>
                <a:cubicBezTo>
                  <a:pt x="18420" y="13982"/>
                  <a:pt x="18403" y="13972"/>
                  <a:pt x="18384" y="13972"/>
                </a:cubicBezTo>
                <a:close/>
                <a:moveTo>
                  <a:pt x="20638" y="14060"/>
                </a:moveTo>
                <a:cubicBezTo>
                  <a:pt x="20615" y="14060"/>
                  <a:pt x="20615" y="14095"/>
                  <a:pt x="20638" y="14095"/>
                </a:cubicBezTo>
                <a:cubicBezTo>
                  <a:pt x="20661" y="14095"/>
                  <a:pt x="20661" y="14060"/>
                  <a:pt x="20638" y="14060"/>
                </a:cubicBezTo>
                <a:close/>
                <a:moveTo>
                  <a:pt x="19377" y="13996"/>
                </a:moveTo>
                <a:cubicBezTo>
                  <a:pt x="19350" y="13996"/>
                  <a:pt x="19325" y="14031"/>
                  <a:pt x="19350" y="14057"/>
                </a:cubicBezTo>
                <a:cubicBezTo>
                  <a:pt x="19362" y="14067"/>
                  <a:pt x="19370" y="14078"/>
                  <a:pt x="19380" y="14086"/>
                </a:cubicBezTo>
                <a:cubicBezTo>
                  <a:pt x="19387" y="14094"/>
                  <a:pt x="19395" y="14097"/>
                  <a:pt x="19403" y="14097"/>
                </a:cubicBezTo>
                <a:cubicBezTo>
                  <a:pt x="19430" y="14097"/>
                  <a:pt x="19453" y="14062"/>
                  <a:pt x="19429" y="14037"/>
                </a:cubicBezTo>
                <a:cubicBezTo>
                  <a:pt x="19420" y="14026"/>
                  <a:pt x="19410" y="14016"/>
                  <a:pt x="19401" y="14006"/>
                </a:cubicBezTo>
                <a:cubicBezTo>
                  <a:pt x="19393" y="13999"/>
                  <a:pt x="19385" y="13996"/>
                  <a:pt x="19377" y="13996"/>
                </a:cubicBezTo>
                <a:close/>
                <a:moveTo>
                  <a:pt x="6305" y="14013"/>
                </a:moveTo>
                <a:cubicBezTo>
                  <a:pt x="6291" y="14013"/>
                  <a:pt x="6276" y="14021"/>
                  <a:pt x="6270" y="14038"/>
                </a:cubicBezTo>
                <a:cubicBezTo>
                  <a:pt x="6265" y="14054"/>
                  <a:pt x="6260" y="14068"/>
                  <a:pt x="6254" y="14082"/>
                </a:cubicBezTo>
                <a:cubicBezTo>
                  <a:pt x="6246" y="14109"/>
                  <a:pt x="6268" y="14126"/>
                  <a:pt x="6290" y="14126"/>
                </a:cubicBezTo>
                <a:cubicBezTo>
                  <a:pt x="6303" y="14126"/>
                  <a:pt x="6317" y="14119"/>
                  <a:pt x="6323" y="14102"/>
                </a:cubicBezTo>
                <a:cubicBezTo>
                  <a:pt x="6328" y="14086"/>
                  <a:pt x="6333" y="14071"/>
                  <a:pt x="6338" y="14058"/>
                </a:cubicBezTo>
                <a:cubicBezTo>
                  <a:pt x="6348" y="14031"/>
                  <a:pt x="6327" y="14013"/>
                  <a:pt x="6305" y="14013"/>
                </a:cubicBezTo>
                <a:close/>
                <a:moveTo>
                  <a:pt x="4956" y="14053"/>
                </a:moveTo>
                <a:cubicBezTo>
                  <a:pt x="4948" y="14053"/>
                  <a:pt x="4940" y="14057"/>
                  <a:pt x="4932" y="14064"/>
                </a:cubicBezTo>
                <a:lnTo>
                  <a:pt x="4917" y="14080"/>
                </a:lnTo>
                <a:cubicBezTo>
                  <a:pt x="4892" y="14105"/>
                  <a:pt x="4916" y="14141"/>
                  <a:pt x="4943" y="14141"/>
                </a:cubicBezTo>
                <a:cubicBezTo>
                  <a:pt x="4951" y="14141"/>
                  <a:pt x="4959" y="14137"/>
                  <a:pt x="4966" y="14130"/>
                </a:cubicBezTo>
                <a:lnTo>
                  <a:pt x="4982" y="14114"/>
                </a:lnTo>
                <a:cubicBezTo>
                  <a:pt x="5007" y="14088"/>
                  <a:pt x="4984" y="14053"/>
                  <a:pt x="4956" y="14053"/>
                </a:cubicBezTo>
                <a:close/>
                <a:moveTo>
                  <a:pt x="7701" y="14011"/>
                </a:moveTo>
                <a:cubicBezTo>
                  <a:pt x="7660" y="14011"/>
                  <a:pt x="7624" y="14065"/>
                  <a:pt x="7660" y="14102"/>
                </a:cubicBezTo>
                <a:cubicBezTo>
                  <a:pt x="7671" y="14112"/>
                  <a:pt x="7679" y="14123"/>
                  <a:pt x="7689" y="14132"/>
                </a:cubicBezTo>
                <a:cubicBezTo>
                  <a:pt x="7699" y="14144"/>
                  <a:pt x="7712" y="14149"/>
                  <a:pt x="7724" y="14149"/>
                </a:cubicBezTo>
                <a:cubicBezTo>
                  <a:pt x="7764" y="14149"/>
                  <a:pt x="7801" y="14095"/>
                  <a:pt x="7765" y="14058"/>
                </a:cubicBezTo>
                <a:cubicBezTo>
                  <a:pt x="7756" y="14048"/>
                  <a:pt x="7746" y="14038"/>
                  <a:pt x="7736" y="14027"/>
                </a:cubicBezTo>
                <a:cubicBezTo>
                  <a:pt x="7725" y="14016"/>
                  <a:pt x="7713" y="14011"/>
                  <a:pt x="7701" y="14011"/>
                </a:cubicBezTo>
                <a:close/>
                <a:moveTo>
                  <a:pt x="270" y="14224"/>
                </a:moveTo>
                <a:cubicBezTo>
                  <a:pt x="257" y="14224"/>
                  <a:pt x="245" y="14242"/>
                  <a:pt x="257" y="14254"/>
                </a:cubicBezTo>
                <a:lnTo>
                  <a:pt x="302" y="14299"/>
                </a:lnTo>
                <a:cubicBezTo>
                  <a:pt x="306" y="14302"/>
                  <a:pt x="310" y="14304"/>
                  <a:pt x="314" y="14304"/>
                </a:cubicBezTo>
                <a:cubicBezTo>
                  <a:pt x="327" y="14304"/>
                  <a:pt x="340" y="14286"/>
                  <a:pt x="327" y="14274"/>
                </a:cubicBezTo>
                <a:lnTo>
                  <a:pt x="282" y="14230"/>
                </a:lnTo>
                <a:cubicBezTo>
                  <a:pt x="278" y="14226"/>
                  <a:pt x="274" y="14224"/>
                  <a:pt x="270" y="14224"/>
                </a:cubicBezTo>
                <a:close/>
              </a:path>
            </a:pathLst>
          </a:custGeom>
          <a:solidFill>
            <a:srgbClr val="FFFFFF">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8"/>
          <p:cNvGrpSpPr/>
          <p:nvPr/>
        </p:nvGrpSpPr>
        <p:grpSpPr>
          <a:xfrm>
            <a:off x="0" y="2062437"/>
            <a:ext cx="5318665" cy="3163412"/>
            <a:chOff x="0" y="2062437"/>
            <a:chExt cx="5318665" cy="3163412"/>
          </a:xfrm>
        </p:grpSpPr>
        <p:sp>
          <p:nvSpPr>
            <p:cNvPr id="109" name="Google Shape;109;p8"/>
            <p:cNvSpPr/>
            <p:nvPr/>
          </p:nvSpPr>
          <p:spPr>
            <a:xfrm>
              <a:off x="7" y="2144783"/>
              <a:ext cx="5079927" cy="2998717"/>
            </a:xfrm>
            <a:custGeom>
              <a:avLst/>
              <a:gdLst/>
              <a:ahLst/>
              <a:cxnLst/>
              <a:rect l="l" t="t" r="r" b="b"/>
              <a:pathLst>
                <a:path w="36088" h="21303" extrusionOk="0">
                  <a:moveTo>
                    <a:pt x="0" y="1"/>
                  </a:moveTo>
                  <a:lnTo>
                    <a:pt x="0" y="21302"/>
                  </a:lnTo>
                  <a:lnTo>
                    <a:pt x="36088" y="21302"/>
                  </a:lnTo>
                  <a:cubicBezTo>
                    <a:pt x="35193" y="19045"/>
                    <a:pt x="31856" y="18367"/>
                    <a:pt x="27040" y="18367"/>
                  </a:cubicBezTo>
                  <a:cubicBezTo>
                    <a:pt x="23903" y="18367"/>
                    <a:pt x="20140" y="18654"/>
                    <a:pt x="16015" y="18980"/>
                  </a:cubicBezTo>
                  <a:cubicBezTo>
                    <a:pt x="15102" y="19052"/>
                    <a:pt x="14247" y="19087"/>
                    <a:pt x="13445" y="19087"/>
                  </a:cubicBezTo>
                  <a:cubicBezTo>
                    <a:pt x="5060" y="19087"/>
                    <a:pt x="2624" y="15183"/>
                    <a:pt x="3461" y="8070"/>
                  </a:cubicBezTo>
                  <a:cubicBezTo>
                    <a:pt x="4379" y="277"/>
                    <a:pt x="2" y="1"/>
                    <a:pt x="2" y="1"/>
                  </a:cubicBez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0" y="2062437"/>
              <a:ext cx="5318665" cy="3163412"/>
            </a:xfrm>
            <a:custGeom>
              <a:avLst/>
              <a:gdLst/>
              <a:ahLst/>
              <a:cxnLst/>
              <a:rect l="l" t="t" r="r" b="b"/>
              <a:pathLst>
                <a:path w="37784" h="22473" extrusionOk="0">
                  <a:moveTo>
                    <a:pt x="3" y="1"/>
                  </a:moveTo>
                  <a:lnTo>
                    <a:pt x="0" y="70"/>
                  </a:lnTo>
                  <a:cubicBezTo>
                    <a:pt x="13" y="72"/>
                    <a:pt x="1268" y="165"/>
                    <a:pt x="2307" y="1413"/>
                  </a:cubicBezTo>
                  <a:cubicBezTo>
                    <a:pt x="3537" y="2887"/>
                    <a:pt x="3967" y="5280"/>
                    <a:pt x="3588" y="8526"/>
                  </a:cubicBezTo>
                  <a:cubicBezTo>
                    <a:pt x="3097" y="12719"/>
                    <a:pt x="3731" y="15661"/>
                    <a:pt x="5523" y="17522"/>
                  </a:cubicBezTo>
                  <a:cubicBezTo>
                    <a:pt x="7228" y="19291"/>
                    <a:pt x="10041" y="20162"/>
                    <a:pt x="14079" y="20162"/>
                  </a:cubicBezTo>
                  <a:cubicBezTo>
                    <a:pt x="14918" y="20162"/>
                    <a:pt x="15810" y="20125"/>
                    <a:pt x="16756" y="20050"/>
                  </a:cubicBezTo>
                  <a:cubicBezTo>
                    <a:pt x="20755" y="19731"/>
                    <a:pt x="24863" y="19405"/>
                    <a:pt x="28290" y="19405"/>
                  </a:cubicBezTo>
                  <a:cubicBezTo>
                    <a:pt x="29167" y="19405"/>
                    <a:pt x="29999" y="19426"/>
                    <a:pt x="30773" y="19475"/>
                  </a:cubicBezTo>
                  <a:cubicBezTo>
                    <a:pt x="34805" y="19726"/>
                    <a:pt x="37013" y="20678"/>
                    <a:pt x="37720" y="22473"/>
                  </a:cubicBezTo>
                  <a:lnTo>
                    <a:pt x="37784" y="22447"/>
                  </a:lnTo>
                  <a:cubicBezTo>
                    <a:pt x="37065" y="20624"/>
                    <a:pt x="34839" y="19658"/>
                    <a:pt x="30776" y="19406"/>
                  </a:cubicBezTo>
                  <a:cubicBezTo>
                    <a:pt x="30000" y="19357"/>
                    <a:pt x="29165" y="19336"/>
                    <a:pt x="28286" y="19336"/>
                  </a:cubicBezTo>
                  <a:cubicBezTo>
                    <a:pt x="24857" y="19336"/>
                    <a:pt x="20749" y="19662"/>
                    <a:pt x="16749" y="19980"/>
                  </a:cubicBezTo>
                  <a:cubicBezTo>
                    <a:pt x="15803" y="20055"/>
                    <a:pt x="14911" y="20092"/>
                    <a:pt x="14073" y="20092"/>
                  </a:cubicBezTo>
                  <a:cubicBezTo>
                    <a:pt x="10058" y="20092"/>
                    <a:pt x="7264" y="19229"/>
                    <a:pt x="5573" y="17474"/>
                  </a:cubicBezTo>
                  <a:cubicBezTo>
                    <a:pt x="3794" y="15628"/>
                    <a:pt x="3169" y="12704"/>
                    <a:pt x="3656" y="8534"/>
                  </a:cubicBezTo>
                  <a:cubicBezTo>
                    <a:pt x="4036" y="5268"/>
                    <a:pt x="3601" y="2856"/>
                    <a:pt x="2358" y="1367"/>
                  </a:cubicBezTo>
                  <a:cubicBezTo>
                    <a:pt x="1299" y="98"/>
                    <a:pt x="17" y="2"/>
                    <a:pt x="3" y="1"/>
                  </a:cubicBez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8"/>
          <p:cNvGrpSpPr/>
          <p:nvPr/>
        </p:nvGrpSpPr>
        <p:grpSpPr>
          <a:xfrm rot="-5400000">
            <a:off x="930781" y="-930138"/>
            <a:ext cx="1432782" cy="3294344"/>
            <a:chOff x="7227671" y="11"/>
            <a:chExt cx="1915484" cy="4404203"/>
          </a:xfrm>
        </p:grpSpPr>
        <p:sp>
          <p:nvSpPr>
            <p:cNvPr id="112" name="Google Shape;112;p8"/>
            <p:cNvSpPr/>
            <p:nvPr/>
          </p:nvSpPr>
          <p:spPr>
            <a:xfrm>
              <a:off x="7471853" y="422"/>
              <a:ext cx="1671303" cy="4112309"/>
            </a:xfrm>
            <a:custGeom>
              <a:avLst/>
              <a:gdLst/>
              <a:ahLst/>
              <a:cxnLst/>
              <a:rect l="l" t="t" r="r" b="b"/>
              <a:pathLst>
                <a:path w="11873" h="29214" extrusionOk="0">
                  <a:moveTo>
                    <a:pt x="274" y="1"/>
                  </a:moveTo>
                  <a:cubicBezTo>
                    <a:pt x="274" y="1"/>
                    <a:pt x="0" y="2214"/>
                    <a:pt x="4493" y="2489"/>
                  </a:cubicBezTo>
                  <a:cubicBezTo>
                    <a:pt x="8986" y="2764"/>
                    <a:pt x="11277" y="8349"/>
                    <a:pt x="9170" y="14175"/>
                  </a:cubicBezTo>
                  <a:cubicBezTo>
                    <a:pt x="7061" y="20000"/>
                    <a:pt x="7882" y="28800"/>
                    <a:pt x="11872" y="29213"/>
                  </a:cubicBezTo>
                  <a:lnTo>
                    <a:pt x="11872" y="1"/>
                  </a:ln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7227671" y="11"/>
              <a:ext cx="1909654" cy="4404203"/>
            </a:xfrm>
            <a:custGeom>
              <a:avLst/>
              <a:gdLst/>
              <a:ahLst/>
              <a:cxnLst/>
              <a:rect l="l" t="t" r="r" b="b"/>
              <a:pathLst>
                <a:path w="12890" h="29728" extrusionOk="0">
                  <a:moveTo>
                    <a:pt x="66" y="1"/>
                  </a:moveTo>
                  <a:lnTo>
                    <a:pt x="66" y="1"/>
                  </a:lnTo>
                  <a:cubicBezTo>
                    <a:pt x="63" y="22"/>
                    <a:pt x="0" y="535"/>
                    <a:pt x="472" y="1107"/>
                  </a:cubicBezTo>
                  <a:cubicBezTo>
                    <a:pt x="953" y="1690"/>
                    <a:pt x="2086" y="2417"/>
                    <a:pt x="4747" y="2568"/>
                  </a:cubicBezTo>
                  <a:cubicBezTo>
                    <a:pt x="6719" y="2679"/>
                    <a:pt x="8402" y="3670"/>
                    <a:pt x="9486" y="5361"/>
                  </a:cubicBezTo>
                  <a:cubicBezTo>
                    <a:pt x="11012" y="7744"/>
                    <a:pt x="11157" y="11122"/>
                    <a:pt x="9871" y="14397"/>
                  </a:cubicBezTo>
                  <a:cubicBezTo>
                    <a:pt x="9040" y="16514"/>
                    <a:pt x="8598" y="19060"/>
                    <a:pt x="8627" y="21565"/>
                  </a:cubicBezTo>
                  <a:cubicBezTo>
                    <a:pt x="8656" y="24097"/>
                    <a:pt x="9168" y="26301"/>
                    <a:pt x="10069" y="27767"/>
                  </a:cubicBezTo>
                  <a:cubicBezTo>
                    <a:pt x="10801" y="28959"/>
                    <a:pt x="11747" y="29618"/>
                    <a:pt x="12879" y="29727"/>
                  </a:cubicBezTo>
                  <a:lnTo>
                    <a:pt x="12890" y="29659"/>
                  </a:lnTo>
                  <a:cubicBezTo>
                    <a:pt x="11780" y="29553"/>
                    <a:pt x="10852" y="28905"/>
                    <a:pt x="10131" y="27732"/>
                  </a:cubicBezTo>
                  <a:cubicBezTo>
                    <a:pt x="9238" y="26275"/>
                    <a:pt x="8730" y="24086"/>
                    <a:pt x="8699" y="21565"/>
                  </a:cubicBezTo>
                  <a:cubicBezTo>
                    <a:pt x="8669" y="19069"/>
                    <a:pt x="9109" y="16533"/>
                    <a:pt x="9938" y="14423"/>
                  </a:cubicBezTo>
                  <a:cubicBezTo>
                    <a:pt x="11231" y="11127"/>
                    <a:pt x="11087" y="7727"/>
                    <a:pt x="9547" y="5324"/>
                  </a:cubicBezTo>
                  <a:cubicBezTo>
                    <a:pt x="8450" y="3615"/>
                    <a:pt x="6748" y="2611"/>
                    <a:pt x="4752" y="2499"/>
                  </a:cubicBezTo>
                  <a:cubicBezTo>
                    <a:pt x="2119" y="2349"/>
                    <a:pt x="1002" y="1637"/>
                    <a:pt x="528" y="1065"/>
                  </a:cubicBezTo>
                  <a:cubicBezTo>
                    <a:pt x="74" y="517"/>
                    <a:pt x="133" y="14"/>
                    <a:pt x="135" y="9"/>
                  </a:cubicBezTo>
                  <a:lnTo>
                    <a:pt x="66" y="1"/>
                  </a:ln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8"/>
          <p:cNvSpPr/>
          <p:nvPr/>
        </p:nvSpPr>
        <p:spPr>
          <a:xfrm>
            <a:off x="7275250" y="0"/>
            <a:ext cx="1868762" cy="2392131"/>
          </a:xfrm>
          <a:custGeom>
            <a:avLst/>
            <a:gdLst/>
            <a:ahLst/>
            <a:cxnLst/>
            <a:rect l="l" t="t" r="r" b="b"/>
            <a:pathLst>
              <a:path w="13040" h="16692" extrusionOk="0">
                <a:moveTo>
                  <a:pt x="7" y="0"/>
                </a:moveTo>
                <a:lnTo>
                  <a:pt x="0" y="5"/>
                </a:lnTo>
                <a:cubicBezTo>
                  <a:pt x="5" y="11"/>
                  <a:pt x="463" y="666"/>
                  <a:pt x="1444" y="1238"/>
                </a:cubicBezTo>
                <a:cubicBezTo>
                  <a:pt x="2020" y="1573"/>
                  <a:pt x="2661" y="1817"/>
                  <a:pt x="3351" y="1958"/>
                </a:cubicBezTo>
                <a:cubicBezTo>
                  <a:pt x="3835" y="2059"/>
                  <a:pt x="4344" y="2109"/>
                  <a:pt x="4873" y="2109"/>
                </a:cubicBezTo>
                <a:cubicBezTo>
                  <a:pt x="5283" y="2109"/>
                  <a:pt x="5706" y="2079"/>
                  <a:pt x="6138" y="2018"/>
                </a:cubicBezTo>
                <a:cubicBezTo>
                  <a:pt x="6663" y="1945"/>
                  <a:pt x="7150" y="1909"/>
                  <a:pt x="7597" y="1909"/>
                </a:cubicBezTo>
                <a:cubicBezTo>
                  <a:pt x="9040" y="1909"/>
                  <a:pt x="10080" y="2286"/>
                  <a:pt x="10701" y="3036"/>
                </a:cubicBezTo>
                <a:cubicBezTo>
                  <a:pt x="11113" y="3536"/>
                  <a:pt x="11334" y="4202"/>
                  <a:pt x="11356" y="5019"/>
                </a:cubicBezTo>
                <a:cubicBezTo>
                  <a:pt x="11380" y="5861"/>
                  <a:pt x="11193" y="6872"/>
                  <a:pt x="10801" y="8026"/>
                </a:cubicBezTo>
                <a:cubicBezTo>
                  <a:pt x="10380" y="9270"/>
                  <a:pt x="10107" y="10305"/>
                  <a:pt x="9963" y="11194"/>
                </a:cubicBezTo>
                <a:cubicBezTo>
                  <a:pt x="9809" y="12158"/>
                  <a:pt x="9806" y="12963"/>
                  <a:pt x="9955" y="13655"/>
                </a:cubicBezTo>
                <a:cubicBezTo>
                  <a:pt x="10109" y="14378"/>
                  <a:pt x="10427" y="14971"/>
                  <a:pt x="10927" y="15468"/>
                </a:cubicBezTo>
                <a:cubicBezTo>
                  <a:pt x="11436" y="15976"/>
                  <a:pt x="12126" y="16375"/>
                  <a:pt x="13037" y="16692"/>
                </a:cubicBezTo>
                <a:lnTo>
                  <a:pt x="13040" y="16682"/>
                </a:lnTo>
                <a:cubicBezTo>
                  <a:pt x="11249" y="16061"/>
                  <a:pt x="10272" y="15097"/>
                  <a:pt x="9962" y="13652"/>
                </a:cubicBezTo>
                <a:cubicBezTo>
                  <a:pt x="9678" y="12326"/>
                  <a:pt x="9940" y="10593"/>
                  <a:pt x="10809" y="8028"/>
                </a:cubicBezTo>
                <a:cubicBezTo>
                  <a:pt x="11201" y="6873"/>
                  <a:pt x="11388" y="5861"/>
                  <a:pt x="11365" y="5018"/>
                </a:cubicBezTo>
                <a:cubicBezTo>
                  <a:pt x="11343" y="4200"/>
                  <a:pt x="11121" y="3531"/>
                  <a:pt x="10707" y="3031"/>
                </a:cubicBezTo>
                <a:cubicBezTo>
                  <a:pt x="10299" y="2539"/>
                  <a:pt x="9701" y="2201"/>
                  <a:pt x="8928" y="2033"/>
                </a:cubicBezTo>
                <a:cubicBezTo>
                  <a:pt x="8530" y="1946"/>
                  <a:pt x="8083" y="1902"/>
                  <a:pt x="7591" y="1902"/>
                </a:cubicBezTo>
                <a:cubicBezTo>
                  <a:pt x="7143" y="1902"/>
                  <a:pt x="6657" y="1938"/>
                  <a:pt x="6137" y="2011"/>
                </a:cubicBezTo>
                <a:cubicBezTo>
                  <a:pt x="5693" y="2073"/>
                  <a:pt x="5276" y="2100"/>
                  <a:pt x="4886" y="2100"/>
                </a:cubicBezTo>
                <a:cubicBezTo>
                  <a:pt x="3311" y="2100"/>
                  <a:pt x="2173" y="1655"/>
                  <a:pt x="1447" y="1231"/>
                </a:cubicBezTo>
                <a:cubicBezTo>
                  <a:pt x="469" y="660"/>
                  <a:pt x="11" y="7"/>
                  <a:pt x="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txBox="1">
            <a:spLocks noGrp="1"/>
          </p:cNvSpPr>
          <p:nvPr>
            <p:ph type="title"/>
          </p:nvPr>
        </p:nvSpPr>
        <p:spPr>
          <a:xfrm>
            <a:off x="2724150" y="1307100"/>
            <a:ext cx="36957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rPr lang="en-US"/>
              <a:t>Click to edit Master title style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6"/>
        <p:cNvGrpSpPr/>
        <p:nvPr/>
      </p:nvGrpSpPr>
      <p:grpSpPr>
        <a:xfrm>
          <a:off x="0" y="0"/>
          <a:ext cx="0" cy="0"/>
          <a:chOff x="0" y="0"/>
          <a:chExt cx="0" cy="0"/>
        </a:xfrm>
      </p:grpSpPr>
      <p:sp>
        <p:nvSpPr>
          <p:cNvPr id="117" name="Google Shape;117;p9"/>
          <p:cNvSpPr/>
          <p:nvPr/>
        </p:nvSpPr>
        <p:spPr>
          <a:xfrm>
            <a:off x="74632" y="0"/>
            <a:ext cx="8994753" cy="5143506"/>
          </a:xfrm>
          <a:custGeom>
            <a:avLst/>
            <a:gdLst/>
            <a:ahLst/>
            <a:cxnLst/>
            <a:rect l="l" t="t" r="r" b="b"/>
            <a:pathLst>
              <a:path w="25016" h="14305" extrusionOk="0">
                <a:moveTo>
                  <a:pt x="9513" y="0"/>
                </a:moveTo>
                <a:cubicBezTo>
                  <a:pt x="9468" y="0"/>
                  <a:pt x="9468" y="71"/>
                  <a:pt x="9513" y="71"/>
                </a:cubicBezTo>
                <a:lnTo>
                  <a:pt x="9529" y="71"/>
                </a:lnTo>
                <a:cubicBezTo>
                  <a:pt x="9575" y="71"/>
                  <a:pt x="9575" y="0"/>
                  <a:pt x="9529" y="0"/>
                </a:cubicBezTo>
                <a:close/>
                <a:moveTo>
                  <a:pt x="16079" y="1"/>
                </a:moveTo>
                <a:cubicBezTo>
                  <a:pt x="16033" y="1"/>
                  <a:pt x="16033" y="72"/>
                  <a:pt x="16079" y="72"/>
                </a:cubicBezTo>
                <a:cubicBezTo>
                  <a:pt x="16125" y="72"/>
                  <a:pt x="16125" y="1"/>
                  <a:pt x="16079" y="1"/>
                </a:cubicBezTo>
                <a:close/>
                <a:moveTo>
                  <a:pt x="11106" y="7"/>
                </a:moveTo>
                <a:cubicBezTo>
                  <a:pt x="11094" y="7"/>
                  <a:pt x="11082" y="20"/>
                  <a:pt x="11089" y="35"/>
                </a:cubicBezTo>
                <a:cubicBezTo>
                  <a:pt x="11094" y="45"/>
                  <a:pt x="11100" y="56"/>
                  <a:pt x="11105" y="64"/>
                </a:cubicBezTo>
                <a:cubicBezTo>
                  <a:pt x="11108" y="71"/>
                  <a:pt x="11113" y="73"/>
                  <a:pt x="11119" y="73"/>
                </a:cubicBezTo>
                <a:cubicBezTo>
                  <a:pt x="11130" y="73"/>
                  <a:pt x="11142" y="60"/>
                  <a:pt x="11135" y="46"/>
                </a:cubicBezTo>
                <a:cubicBezTo>
                  <a:pt x="11130" y="36"/>
                  <a:pt x="11125" y="26"/>
                  <a:pt x="11119" y="16"/>
                </a:cubicBezTo>
                <a:cubicBezTo>
                  <a:pt x="11116" y="9"/>
                  <a:pt x="11111" y="7"/>
                  <a:pt x="11106" y="7"/>
                </a:cubicBezTo>
                <a:close/>
                <a:moveTo>
                  <a:pt x="15523" y="15"/>
                </a:moveTo>
                <a:cubicBezTo>
                  <a:pt x="15476" y="15"/>
                  <a:pt x="15476" y="85"/>
                  <a:pt x="15523" y="85"/>
                </a:cubicBezTo>
                <a:cubicBezTo>
                  <a:pt x="15523" y="85"/>
                  <a:pt x="15524" y="85"/>
                  <a:pt x="15524" y="85"/>
                </a:cubicBezTo>
                <a:cubicBezTo>
                  <a:pt x="15568" y="85"/>
                  <a:pt x="15567" y="16"/>
                  <a:pt x="15523" y="15"/>
                </a:cubicBezTo>
                <a:close/>
                <a:moveTo>
                  <a:pt x="17236" y="21"/>
                </a:moveTo>
                <a:cubicBezTo>
                  <a:pt x="17228" y="21"/>
                  <a:pt x="17220" y="24"/>
                  <a:pt x="17212" y="31"/>
                </a:cubicBezTo>
                <a:lnTo>
                  <a:pt x="17197" y="47"/>
                </a:lnTo>
                <a:cubicBezTo>
                  <a:pt x="17171" y="72"/>
                  <a:pt x="17196" y="107"/>
                  <a:pt x="17224" y="107"/>
                </a:cubicBezTo>
                <a:cubicBezTo>
                  <a:pt x="17231" y="107"/>
                  <a:pt x="17240" y="104"/>
                  <a:pt x="17247" y="97"/>
                </a:cubicBezTo>
                <a:lnTo>
                  <a:pt x="17263" y="82"/>
                </a:lnTo>
                <a:cubicBezTo>
                  <a:pt x="17288" y="56"/>
                  <a:pt x="17263" y="21"/>
                  <a:pt x="17236" y="21"/>
                </a:cubicBezTo>
                <a:close/>
                <a:moveTo>
                  <a:pt x="2352" y="74"/>
                </a:moveTo>
                <a:cubicBezTo>
                  <a:pt x="2343" y="74"/>
                  <a:pt x="2334" y="79"/>
                  <a:pt x="2334" y="90"/>
                </a:cubicBezTo>
                <a:lnTo>
                  <a:pt x="2334" y="106"/>
                </a:lnTo>
                <a:cubicBezTo>
                  <a:pt x="2334" y="118"/>
                  <a:pt x="2343" y="124"/>
                  <a:pt x="2352" y="124"/>
                </a:cubicBezTo>
                <a:cubicBezTo>
                  <a:pt x="2361" y="124"/>
                  <a:pt x="2370" y="118"/>
                  <a:pt x="2370" y="106"/>
                </a:cubicBezTo>
                <a:lnTo>
                  <a:pt x="2370" y="90"/>
                </a:lnTo>
                <a:cubicBezTo>
                  <a:pt x="2370" y="79"/>
                  <a:pt x="2361" y="74"/>
                  <a:pt x="2352" y="74"/>
                </a:cubicBezTo>
                <a:close/>
                <a:moveTo>
                  <a:pt x="20450" y="44"/>
                </a:moveTo>
                <a:cubicBezTo>
                  <a:pt x="20433" y="44"/>
                  <a:pt x="20415" y="56"/>
                  <a:pt x="20415" y="79"/>
                </a:cubicBezTo>
                <a:lnTo>
                  <a:pt x="20415" y="94"/>
                </a:lnTo>
                <a:cubicBezTo>
                  <a:pt x="20415" y="117"/>
                  <a:pt x="20432" y="129"/>
                  <a:pt x="20450" y="129"/>
                </a:cubicBezTo>
                <a:cubicBezTo>
                  <a:pt x="20467" y="129"/>
                  <a:pt x="20485" y="117"/>
                  <a:pt x="20485" y="94"/>
                </a:cubicBezTo>
                <a:lnTo>
                  <a:pt x="20485" y="79"/>
                </a:lnTo>
                <a:cubicBezTo>
                  <a:pt x="20485" y="56"/>
                  <a:pt x="20468" y="44"/>
                  <a:pt x="20450" y="44"/>
                </a:cubicBezTo>
                <a:close/>
                <a:moveTo>
                  <a:pt x="17100" y="68"/>
                </a:moveTo>
                <a:cubicBezTo>
                  <a:pt x="17087" y="68"/>
                  <a:pt x="17075" y="86"/>
                  <a:pt x="17087" y="98"/>
                </a:cubicBezTo>
                <a:lnTo>
                  <a:pt x="17117" y="129"/>
                </a:lnTo>
                <a:cubicBezTo>
                  <a:pt x="17120" y="132"/>
                  <a:pt x="17124" y="134"/>
                  <a:pt x="17128" y="134"/>
                </a:cubicBezTo>
                <a:cubicBezTo>
                  <a:pt x="17142" y="134"/>
                  <a:pt x="17154" y="116"/>
                  <a:pt x="17142" y="104"/>
                </a:cubicBezTo>
                <a:lnTo>
                  <a:pt x="17112" y="73"/>
                </a:lnTo>
                <a:cubicBezTo>
                  <a:pt x="17108" y="69"/>
                  <a:pt x="17104" y="68"/>
                  <a:pt x="17100" y="68"/>
                </a:cubicBezTo>
                <a:close/>
                <a:moveTo>
                  <a:pt x="9753" y="76"/>
                </a:moveTo>
                <a:cubicBezTo>
                  <a:pt x="9708" y="76"/>
                  <a:pt x="9708" y="147"/>
                  <a:pt x="9753" y="147"/>
                </a:cubicBezTo>
                <a:lnTo>
                  <a:pt x="9769" y="147"/>
                </a:lnTo>
                <a:cubicBezTo>
                  <a:pt x="9815" y="147"/>
                  <a:pt x="9815" y="76"/>
                  <a:pt x="9769" y="76"/>
                </a:cubicBezTo>
                <a:close/>
                <a:moveTo>
                  <a:pt x="8154" y="60"/>
                </a:moveTo>
                <a:cubicBezTo>
                  <a:pt x="8150" y="60"/>
                  <a:pt x="8146" y="60"/>
                  <a:pt x="8142" y="62"/>
                </a:cubicBezTo>
                <a:cubicBezTo>
                  <a:pt x="8126" y="67"/>
                  <a:pt x="8112" y="72"/>
                  <a:pt x="8097" y="78"/>
                </a:cubicBezTo>
                <a:cubicBezTo>
                  <a:pt x="8058" y="91"/>
                  <a:pt x="8069" y="148"/>
                  <a:pt x="8104" y="148"/>
                </a:cubicBezTo>
                <a:cubicBezTo>
                  <a:pt x="8108" y="148"/>
                  <a:pt x="8112" y="147"/>
                  <a:pt x="8116" y="146"/>
                </a:cubicBezTo>
                <a:cubicBezTo>
                  <a:pt x="8132" y="140"/>
                  <a:pt x="8145" y="135"/>
                  <a:pt x="8160" y="130"/>
                </a:cubicBezTo>
                <a:cubicBezTo>
                  <a:pt x="8201" y="117"/>
                  <a:pt x="8189" y="60"/>
                  <a:pt x="8154" y="60"/>
                </a:cubicBezTo>
                <a:close/>
                <a:moveTo>
                  <a:pt x="17384" y="110"/>
                </a:moveTo>
                <a:cubicBezTo>
                  <a:pt x="17376" y="110"/>
                  <a:pt x="17367" y="113"/>
                  <a:pt x="17360" y="120"/>
                </a:cubicBezTo>
                <a:lnTo>
                  <a:pt x="17345" y="136"/>
                </a:lnTo>
                <a:cubicBezTo>
                  <a:pt x="17319" y="161"/>
                  <a:pt x="17344" y="197"/>
                  <a:pt x="17371" y="197"/>
                </a:cubicBezTo>
                <a:cubicBezTo>
                  <a:pt x="17379" y="197"/>
                  <a:pt x="17387" y="194"/>
                  <a:pt x="17395" y="186"/>
                </a:cubicBezTo>
                <a:lnTo>
                  <a:pt x="17410" y="171"/>
                </a:lnTo>
                <a:cubicBezTo>
                  <a:pt x="17435" y="145"/>
                  <a:pt x="17411" y="110"/>
                  <a:pt x="17384" y="110"/>
                </a:cubicBezTo>
                <a:close/>
                <a:moveTo>
                  <a:pt x="5268" y="93"/>
                </a:moveTo>
                <a:cubicBezTo>
                  <a:pt x="5255" y="93"/>
                  <a:pt x="5243" y="100"/>
                  <a:pt x="5236" y="111"/>
                </a:cubicBezTo>
                <a:cubicBezTo>
                  <a:pt x="5226" y="129"/>
                  <a:pt x="5233" y="148"/>
                  <a:pt x="5249" y="160"/>
                </a:cubicBezTo>
                <a:cubicBezTo>
                  <a:pt x="5269" y="176"/>
                  <a:pt x="5289" y="190"/>
                  <a:pt x="5309" y="204"/>
                </a:cubicBezTo>
                <a:cubicBezTo>
                  <a:pt x="5315" y="208"/>
                  <a:pt x="5320" y="210"/>
                  <a:pt x="5326" y="210"/>
                </a:cubicBezTo>
                <a:cubicBezTo>
                  <a:pt x="5339" y="210"/>
                  <a:pt x="5351" y="202"/>
                  <a:pt x="5358" y="192"/>
                </a:cubicBezTo>
                <a:cubicBezTo>
                  <a:pt x="5368" y="173"/>
                  <a:pt x="5361" y="155"/>
                  <a:pt x="5345" y="142"/>
                </a:cubicBezTo>
                <a:cubicBezTo>
                  <a:pt x="5325" y="127"/>
                  <a:pt x="5305" y="113"/>
                  <a:pt x="5284" y="98"/>
                </a:cubicBezTo>
                <a:cubicBezTo>
                  <a:pt x="5279" y="95"/>
                  <a:pt x="5273" y="93"/>
                  <a:pt x="5268" y="93"/>
                </a:cubicBezTo>
                <a:close/>
                <a:moveTo>
                  <a:pt x="6843" y="158"/>
                </a:moveTo>
                <a:cubicBezTo>
                  <a:pt x="6797" y="158"/>
                  <a:pt x="6797" y="229"/>
                  <a:pt x="6843" y="229"/>
                </a:cubicBezTo>
                <a:lnTo>
                  <a:pt x="6873" y="229"/>
                </a:lnTo>
                <a:cubicBezTo>
                  <a:pt x="6919" y="229"/>
                  <a:pt x="6919" y="158"/>
                  <a:pt x="6873" y="158"/>
                </a:cubicBezTo>
                <a:close/>
                <a:moveTo>
                  <a:pt x="18947" y="153"/>
                </a:moveTo>
                <a:cubicBezTo>
                  <a:pt x="18942" y="153"/>
                  <a:pt x="18937" y="154"/>
                  <a:pt x="18932" y="156"/>
                </a:cubicBezTo>
                <a:cubicBezTo>
                  <a:pt x="18918" y="161"/>
                  <a:pt x="18902" y="167"/>
                  <a:pt x="18887" y="172"/>
                </a:cubicBezTo>
                <a:cubicBezTo>
                  <a:pt x="18860" y="181"/>
                  <a:pt x="18843" y="208"/>
                  <a:pt x="18851" y="237"/>
                </a:cubicBezTo>
                <a:cubicBezTo>
                  <a:pt x="18858" y="258"/>
                  <a:pt x="18879" y="276"/>
                  <a:pt x="18901" y="276"/>
                </a:cubicBezTo>
                <a:cubicBezTo>
                  <a:pt x="18906" y="276"/>
                  <a:pt x="18912" y="275"/>
                  <a:pt x="18917" y="273"/>
                </a:cubicBezTo>
                <a:cubicBezTo>
                  <a:pt x="18931" y="268"/>
                  <a:pt x="18946" y="263"/>
                  <a:pt x="18961" y="258"/>
                </a:cubicBezTo>
                <a:cubicBezTo>
                  <a:pt x="18988" y="249"/>
                  <a:pt x="19006" y="221"/>
                  <a:pt x="18997" y="193"/>
                </a:cubicBezTo>
                <a:cubicBezTo>
                  <a:pt x="18991" y="171"/>
                  <a:pt x="18970" y="153"/>
                  <a:pt x="18947" y="153"/>
                </a:cubicBezTo>
                <a:close/>
                <a:moveTo>
                  <a:pt x="22974" y="81"/>
                </a:moveTo>
                <a:cubicBezTo>
                  <a:pt x="22966" y="81"/>
                  <a:pt x="22957" y="84"/>
                  <a:pt x="22950" y="92"/>
                </a:cubicBezTo>
                <a:cubicBezTo>
                  <a:pt x="22909" y="135"/>
                  <a:pt x="22867" y="179"/>
                  <a:pt x="22826" y="224"/>
                </a:cubicBezTo>
                <a:cubicBezTo>
                  <a:pt x="22802" y="249"/>
                  <a:pt x="22826" y="285"/>
                  <a:pt x="22853" y="285"/>
                </a:cubicBezTo>
                <a:cubicBezTo>
                  <a:pt x="22861" y="285"/>
                  <a:pt x="22869" y="282"/>
                  <a:pt x="22877" y="273"/>
                </a:cubicBezTo>
                <a:cubicBezTo>
                  <a:pt x="22916" y="230"/>
                  <a:pt x="22958" y="186"/>
                  <a:pt x="22999" y="141"/>
                </a:cubicBezTo>
                <a:cubicBezTo>
                  <a:pt x="23023" y="117"/>
                  <a:pt x="23000" y="81"/>
                  <a:pt x="22974" y="81"/>
                </a:cubicBezTo>
                <a:close/>
                <a:moveTo>
                  <a:pt x="22206" y="229"/>
                </a:moveTo>
                <a:cubicBezTo>
                  <a:pt x="22161" y="229"/>
                  <a:pt x="22161" y="300"/>
                  <a:pt x="22207" y="300"/>
                </a:cubicBezTo>
                <a:cubicBezTo>
                  <a:pt x="22253" y="300"/>
                  <a:pt x="22253" y="229"/>
                  <a:pt x="22207" y="229"/>
                </a:cubicBezTo>
                <a:cubicBezTo>
                  <a:pt x="22207" y="229"/>
                  <a:pt x="22207" y="229"/>
                  <a:pt x="22206" y="229"/>
                </a:cubicBezTo>
                <a:close/>
                <a:moveTo>
                  <a:pt x="24701" y="189"/>
                </a:moveTo>
                <a:cubicBezTo>
                  <a:pt x="24675" y="189"/>
                  <a:pt x="24648" y="207"/>
                  <a:pt x="24648" y="241"/>
                </a:cubicBezTo>
                <a:lnTo>
                  <a:pt x="24648" y="257"/>
                </a:lnTo>
                <a:cubicBezTo>
                  <a:pt x="24648" y="291"/>
                  <a:pt x="24675" y="309"/>
                  <a:pt x="24702" y="309"/>
                </a:cubicBezTo>
                <a:cubicBezTo>
                  <a:pt x="24728" y="309"/>
                  <a:pt x="24755" y="291"/>
                  <a:pt x="24755" y="257"/>
                </a:cubicBezTo>
                <a:lnTo>
                  <a:pt x="24755" y="241"/>
                </a:lnTo>
                <a:cubicBezTo>
                  <a:pt x="24755" y="207"/>
                  <a:pt x="24728" y="189"/>
                  <a:pt x="24701" y="189"/>
                </a:cubicBezTo>
                <a:close/>
                <a:moveTo>
                  <a:pt x="12428" y="156"/>
                </a:moveTo>
                <a:cubicBezTo>
                  <a:pt x="12409" y="156"/>
                  <a:pt x="12390" y="166"/>
                  <a:pt x="12381" y="183"/>
                </a:cubicBezTo>
                <a:cubicBezTo>
                  <a:pt x="12365" y="210"/>
                  <a:pt x="12376" y="241"/>
                  <a:pt x="12401" y="257"/>
                </a:cubicBezTo>
                <a:cubicBezTo>
                  <a:pt x="12425" y="272"/>
                  <a:pt x="12449" y="288"/>
                  <a:pt x="12473" y="304"/>
                </a:cubicBezTo>
                <a:cubicBezTo>
                  <a:pt x="12481" y="308"/>
                  <a:pt x="12490" y="311"/>
                  <a:pt x="12499" y="311"/>
                </a:cubicBezTo>
                <a:cubicBezTo>
                  <a:pt x="12518" y="311"/>
                  <a:pt x="12538" y="300"/>
                  <a:pt x="12546" y="284"/>
                </a:cubicBezTo>
                <a:cubicBezTo>
                  <a:pt x="12562" y="258"/>
                  <a:pt x="12552" y="226"/>
                  <a:pt x="12527" y="211"/>
                </a:cubicBezTo>
                <a:cubicBezTo>
                  <a:pt x="12502" y="195"/>
                  <a:pt x="12479" y="179"/>
                  <a:pt x="12454" y="163"/>
                </a:cubicBezTo>
                <a:cubicBezTo>
                  <a:pt x="12446" y="158"/>
                  <a:pt x="12437" y="156"/>
                  <a:pt x="12428" y="156"/>
                </a:cubicBezTo>
                <a:close/>
                <a:moveTo>
                  <a:pt x="18467" y="202"/>
                </a:moveTo>
                <a:cubicBezTo>
                  <a:pt x="18440" y="202"/>
                  <a:pt x="18414" y="219"/>
                  <a:pt x="18414" y="255"/>
                </a:cubicBezTo>
                <a:lnTo>
                  <a:pt x="18414" y="270"/>
                </a:lnTo>
                <a:cubicBezTo>
                  <a:pt x="18414" y="305"/>
                  <a:pt x="18441" y="322"/>
                  <a:pt x="18467" y="322"/>
                </a:cubicBezTo>
                <a:cubicBezTo>
                  <a:pt x="18494" y="322"/>
                  <a:pt x="18521" y="305"/>
                  <a:pt x="18521" y="270"/>
                </a:cubicBezTo>
                <a:lnTo>
                  <a:pt x="18521" y="255"/>
                </a:lnTo>
                <a:cubicBezTo>
                  <a:pt x="18520" y="219"/>
                  <a:pt x="18493" y="202"/>
                  <a:pt x="18467" y="202"/>
                </a:cubicBezTo>
                <a:close/>
                <a:moveTo>
                  <a:pt x="622" y="200"/>
                </a:moveTo>
                <a:cubicBezTo>
                  <a:pt x="604" y="200"/>
                  <a:pt x="587" y="209"/>
                  <a:pt x="576" y="226"/>
                </a:cubicBezTo>
                <a:cubicBezTo>
                  <a:pt x="563" y="250"/>
                  <a:pt x="570" y="287"/>
                  <a:pt x="596" y="300"/>
                </a:cubicBezTo>
                <a:cubicBezTo>
                  <a:pt x="607" y="305"/>
                  <a:pt x="616" y="310"/>
                  <a:pt x="627" y="315"/>
                </a:cubicBezTo>
                <a:cubicBezTo>
                  <a:pt x="636" y="320"/>
                  <a:pt x="645" y="322"/>
                  <a:pt x="655" y="322"/>
                </a:cubicBezTo>
                <a:cubicBezTo>
                  <a:pt x="673" y="322"/>
                  <a:pt x="690" y="314"/>
                  <a:pt x="700" y="296"/>
                </a:cubicBezTo>
                <a:cubicBezTo>
                  <a:pt x="714" y="272"/>
                  <a:pt x="706" y="236"/>
                  <a:pt x="680" y="223"/>
                </a:cubicBezTo>
                <a:cubicBezTo>
                  <a:pt x="670" y="218"/>
                  <a:pt x="660" y="213"/>
                  <a:pt x="650" y="207"/>
                </a:cubicBezTo>
                <a:cubicBezTo>
                  <a:pt x="641" y="203"/>
                  <a:pt x="631" y="200"/>
                  <a:pt x="622" y="200"/>
                </a:cubicBezTo>
                <a:close/>
                <a:moveTo>
                  <a:pt x="16246" y="184"/>
                </a:moveTo>
                <a:cubicBezTo>
                  <a:pt x="16225" y="184"/>
                  <a:pt x="16204" y="201"/>
                  <a:pt x="16211" y="227"/>
                </a:cubicBezTo>
                <a:cubicBezTo>
                  <a:pt x="16221" y="270"/>
                  <a:pt x="16248" y="305"/>
                  <a:pt x="16288" y="324"/>
                </a:cubicBezTo>
                <a:cubicBezTo>
                  <a:pt x="16294" y="327"/>
                  <a:pt x="16300" y="328"/>
                  <a:pt x="16305" y="328"/>
                </a:cubicBezTo>
                <a:cubicBezTo>
                  <a:pt x="16336" y="328"/>
                  <a:pt x="16357" y="281"/>
                  <a:pt x="16322" y="263"/>
                </a:cubicBezTo>
                <a:cubicBezTo>
                  <a:pt x="16300" y="251"/>
                  <a:pt x="16284" y="235"/>
                  <a:pt x="16279" y="210"/>
                </a:cubicBezTo>
                <a:cubicBezTo>
                  <a:pt x="16274" y="192"/>
                  <a:pt x="16260" y="184"/>
                  <a:pt x="16246" y="184"/>
                </a:cubicBezTo>
                <a:close/>
                <a:moveTo>
                  <a:pt x="23951" y="247"/>
                </a:moveTo>
                <a:cubicBezTo>
                  <a:pt x="23924" y="247"/>
                  <a:pt x="23900" y="284"/>
                  <a:pt x="23925" y="308"/>
                </a:cubicBezTo>
                <a:lnTo>
                  <a:pt x="23941" y="324"/>
                </a:lnTo>
                <a:cubicBezTo>
                  <a:pt x="23948" y="331"/>
                  <a:pt x="23956" y="334"/>
                  <a:pt x="23964" y="334"/>
                </a:cubicBezTo>
                <a:cubicBezTo>
                  <a:pt x="23991" y="334"/>
                  <a:pt x="24014" y="299"/>
                  <a:pt x="23990" y="273"/>
                </a:cubicBezTo>
                <a:lnTo>
                  <a:pt x="23975" y="258"/>
                </a:lnTo>
                <a:cubicBezTo>
                  <a:pt x="23967" y="250"/>
                  <a:pt x="23959" y="247"/>
                  <a:pt x="23951" y="247"/>
                </a:cubicBezTo>
                <a:close/>
                <a:moveTo>
                  <a:pt x="3403" y="302"/>
                </a:moveTo>
                <a:cubicBezTo>
                  <a:pt x="3379" y="302"/>
                  <a:pt x="3379" y="336"/>
                  <a:pt x="3403" y="336"/>
                </a:cubicBezTo>
                <a:cubicBezTo>
                  <a:pt x="3426" y="336"/>
                  <a:pt x="3426" y="302"/>
                  <a:pt x="3403" y="302"/>
                </a:cubicBezTo>
                <a:close/>
                <a:moveTo>
                  <a:pt x="13286" y="191"/>
                </a:moveTo>
                <a:cubicBezTo>
                  <a:pt x="13283" y="191"/>
                  <a:pt x="13280" y="192"/>
                  <a:pt x="13276" y="193"/>
                </a:cubicBezTo>
                <a:cubicBezTo>
                  <a:pt x="13259" y="198"/>
                  <a:pt x="13245" y="219"/>
                  <a:pt x="13251" y="236"/>
                </a:cubicBezTo>
                <a:cubicBezTo>
                  <a:pt x="13262" y="261"/>
                  <a:pt x="13271" y="286"/>
                  <a:pt x="13282" y="310"/>
                </a:cubicBezTo>
                <a:cubicBezTo>
                  <a:pt x="13288" y="326"/>
                  <a:pt x="13300" y="336"/>
                  <a:pt x="13315" y="336"/>
                </a:cubicBezTo>
                <a:cubicBezTo>
                  <a:pt x="13318" y="336"/>
                  <a:pt x="13321" y="336"/>
                  <a:pt x="13325" y="335"/>
                </a:cubicBezTo>
                <a:cubicBezTo>
                  <a:pt x="13340" y="331"/>
                  <a:pt x="13356" y="310"/>
                  <a:pt x="13350" y="292"/>
                </a:cubicBezTo>
                <a:cubicBezTo>
                  <a:pt x="13339" y="267"/>
                  <a:pt x="13330" y="242"/>
                  <a:pt x="13319" y="218"/>
                </a:cubicBezTo>
                <a:cubicBezTo>
                  <a:pt x="13313" y="202"/>
                  <a:pt x="13301" y="191"/>
                  <a:pt x="13286" y="191"/>
                </a:cubicBezTo>
                <a:close/>
                <a:moveTo>
                  <a:pt x="11903" y="294"/>
                </a:moveTo>
                <a:cubicBezTo>
                  <a:pt x="11890" y="294"/>
                  <a:pt x="11877" y="313"/>
                  <a:pt x="11889" y="325"/>
                </a:cubicBezTo>
                <a:lnTo>
                  <a:pt x="11905" y="340"/>
                </a:lnTo>
                <a:cubicBezTo>
                  <a:pt x="11909" y="344"/>
                  <a:pt x="11913" y="346"/>
                  <a:pt x="11917" y="346"/>
                </a:cubicBezTo>
                <a:cubicBezTo>
                  <a:pt x="11930" y="346"/>
                  <a:pt x="11942" y="327"/>
                  <a:pt x="11930" y="315"/>
                </a:cubicBezTo>
                <a:lnTo>
                  <a:pt x="11915" y="300"/>
                </a:lnTo>
                <a:cubicBezTo>
                  <a:pt x="11911" y="296"/>
                  <a:pt x="11907" y="294"/>
                  <a:pt x="11903" y="294"/>
                </a:cubicBezTo>
                <a:close/>
                <a:moveTo>
                  <a:pt x="10249" y="288"/>
                </a:moveTo>
                <a:cubicBezTo>
                  <a:pt x="10204" y="288"/>
                  <a:pt x="10204" y="359"/>
                  <a:pt x="10250" y="359"/>
                </a:cubicBezTo>
                <a:lnTo>
                  <a:pt x="10280" y="359"/>
                </a:lnTo>
                <a:cubicBezTo>
                  <a:pt x="10326" y="359"/>
                  <a:pt x="10326" y="288"/>
                  <a:pt x="10280" y="288"/>
                </a:cubicBezTo>
                <a:lnTo>
                  <a:pt x="10250" y="288"/>
                </a:lnTo>
                <a:cubicBezTo>
                  <a:pt x="10250" y="288"/>
                  <a:pt x="10249" y="288"/>
                  <a:pt x="10249" y="288"/>
                </a:cubicBezTo>
                <a:close/>
                <a:moveTo>
                  <a:pt x="16106" y="287"/>
                </a:moveTo>
                <a:cubicBezTo>
                  <a:pt x="16098" y="287"/>
                  <a:pt x="16090" y="290"/>
                  <a:pt x="16083" y="298"/>
                </a:cubicBezTo>
                <a:lnTo>
                  <a:pt x="16067" y="313"/>
                </a:lnTo>
                <a:cubicBezTo>
                  <a:pt x="16043" y="337"/>
                  <a:pt x="16067" y="373"/>
                  <a:pt x="16093" y="373"/>
                </a:cubicBezTo>
                <a:cubicBezTo>
                  <a:pt x="16101" y="373"/>
                  <a:pt x="16109" y="370"/>
                  <a:pt x="16116" y="362"/>
                </a:cubicBezTo>
                <a:lnTo>
                  <a:pt x="16132" y="347"/>
                </a:lnTo>
                <a:cubicBezTo>
                  <a:pt x="16157" y="322"/>
                  <a:pt x="16133" y="287"/>
                  <a:pt x="16106" y="287"/>
                </a:cubicBezTo>
                <a:close/>
                <a:moveTo>
                  <a:pt x="21726" y="299"/>
                </a:moveTo>
                <a:cubicBezTo>
                  <a:pt x="21657" y="299"/>
                  <a:pt x="21657" y="406"/>
                  <a:pt x="21726" y="406"/>
                </a:cubicBezTo>
                <a:cubicBezTo>
                  <a:pt x="21796" y="406"/>
                  <a:pt x="21796" y="299"/>
                  <a:pt x="21726" y="299"/>
                </a:cubicBezTo>
                <a:close/>
                <a:moveTo>
                  <a:pt x="19592" y="342"/>
                </a:moveTo>
                <a:cubicBezTo>
                  <a:pt x="19546" y="342"/>
                  <a:pt x="19546" y="413"/>
                  <a:pt x="19592" y="413"/>
                </a:cubicBezTo>
                <a:lnTo>
                  <a:pt x="19622" y="413"/>
                </a:lnTo>
                <a:cubicBezTo>
                  <a:pt x="19668" y="413"/>
                  <a:pt x="19668" y="342"/>
                  <a:pt x="19622" y="342"/>
                </a:cubicBezTo>
                <a:close/>
                <a:moveTo>
                  <a:pt x="16495" y="332"/>
                </a:moveTo>
                <a:cubicBezTo>
                  <a:pt x="16485" y="332"/>
                  <a:pt x="16474" y="338"/>
                  <a:pt x="16467" y="351"/>
                </a:cubicBezTo>
                <a:cubicBezTo>
                  <a:pt x="16462" y="361"/>
                  <a:pt x="16457" y="371"/>
                  <a:pt x="16452" y="381"/>
                </a:cubicBezTo>
                <a:cubicBezTo>
                  <a:pt x="16437" y="409"/>
                  <a:pt x="16462" y="435"/>
                  <a:pt x="16486" y="435"/>
                </a:cubicBezTo>
                <a:cubicBezTo>
                  <a:pt x="16497" y="435"/>
                  <a:pt x="16507" y="430"/>
                  <a:pt x="16514" y="417"/>
                </a:cubicBezTo>
                <a:cubicBezTo>
                  <a:pt x="16519" y="406"/>
                  <a:pt x="16524" y="397"/>
                  <a:pt x="16529" y="387"/>
                </a:cubicBezTo>
                <a:cubicBezTo>
                  <a:pt x="16544" y="358"/>
                  <a:pt x="16519" y="332"/>
                  <a:pt x="16495" y="332"/>
                </a:cubicBezTo>
                <a:close/>
                <a:moveTo>
                  <a:pt x="15463" y="362"/>
                </a:moveTo>
                <a:cubicBezTo>
                  <a:pt x="15445" y="362"/>
                  <a:pt x="15427" y="374"/>
                  <a:pt x="15427" y="397"/>
                </a:cubicBezTo>
                <a:lnTo>
                  <a:pt x="15427" y="413"/>
                </a:lnTo>
                <a:cubicBezTo>
                  <a:pt x="15427" y="436"/>
                  <a:pt x="15444" y="447"/>
                  <a:pt x="15462" y="447"/>
                </a:cubicBezTo>
                <a:cubicBezTo>
                  <a:pt x="15480" y="447"/>
                  <a:pt x="15498" y="436"/>
                  <a:pt x="15498" y="413"/>
                </a:cubicBezTo>
                <a:lnTo>
                  <a:pt x="15498" y="397"/>
                </a:lnTo>
                <a:cubicBezTo>
                  <a:pt x="15498" y="374"/>
                  <a:pt x="15481" y="362"/>
                  <a:pt x="15463" y="362"/>
                </a:cubicBezTo>
                <a:close/>
                <a:moveTo>
                  <a:pt x="10775" y="350"/>
                </a:moveTo>
                <a:cubicBezTo>
                  <a:pt x="10757" y="350"/>
                  <a:pt x="10739" y="361"/>
                  <a:pt x="10739" y="383"/>
                </a:cubicBezTo>
                <a:lnTo>
                  <a:pt x="10739" y="414"/>
                </a:lnTo>
                <a:cubicBezTo>
                  <a:pt x="10740" y="437"/>
                  <a:pt x="10758" y="448"/>
                  <a:pt x="10775" y="448"/>
                </a:cubicBezTo>
                <a:cubicBezTo>
                  <a:pt x="10793" y="448"/>
                  <a:pt x="10810" y="437"/>
                  <a:pt x="10810" y="414"/>
                </a:cubicBezTo>
                <a:lnTo>
                  <a:pt x="10810" y="383"/>
                </a:lnTo>
                <a:cubicBezTo>
                  <a:pt x="10810" y="361"/>
                  <a:pt x="10793" y="350"/>
                  <a:pt x="10775" y="350"/>
                </a:cubicBezTo>
                <a:close/>
                <a:moveTo>
                  <a:pt x="8912" y="340"/>
                </a:moveTo>
                <a:cubicBezTo>
                  <a:pt x="8900" y="340"/>
                  <a:pt x="8887" y="344"/>
                  <a:pt x="8877" y="355"/>
                </a:cubicBezTo>
                <a:lnTo>
                  <a:pt x="8861" y="371"/>
                </a:lnTo>
                <a:cubicBezTo>
                  <a:pt x="8822" y="409"/>
                  <a:pt x="8859" y="462"/>
                  <a:pt x="8899" y="462"/>
                </a:cubicBezTo>
                <a:cubicBezTo>
                  <a:pt x="8912" y="462"/>
                  <a:pt x="8924" y="458"/>
                  <a:pt x="8935" y="446"/>
                </a:cubicBezTo>
                <a:lnTo>
                  <a:pt x="8951" y="431"/>
                </a:lnTo>
                <a:cubicBezTo>
                  <a:pt x="8988" y="393"/>
                  <a:pt x="8952" y="340"/>
                  <a:pt x="8912" y="340"/>
                </a:cubicBezTo>
                <a:close/>
                <a:moveTo>
                  <a:pt x="19232" y="401"/>
                </a:moveTo>
                <a:cubicBezTo>
                  <a:pt x="19186" y="401"/>
                  <a:pt x="19186" y="471"/>
                  <a:pt x="19232" y="471"/>
                </a:cubicBezTo>
                <a:cubicBezTo>
                  <a:pt x="19232" y="471"/>
                  <a:pt x="19233" y="471"/>
                  <a:pt x="19233" y="471"/>
                </a:cubicBezTo>
                <a:cubicBezTo>
                  <a:pt x="19278" y="471"/>
                  <a:pt x="19278" y="401"/>
                  <a:pt x="19232" y="401"/>
                </a:cubicBezTo>
                <a:close/>
                <a:moveTo>
                  <a:pt x="7519" y="327"/>
                </a:moveTo>
                <a:cubicBezTo>
                  <a:pt x="7499" y="327"/>
                  <a:pt x="7477" y="344"/>
                  <a:pt x="7482" y="371"/>
                </a:cubicBezTo>
                <a:lnTo>
                  <a:pt x="7498" y="445"/>
                </a:lnTo>
                <a:cubicBezTo>
                  <a:pt x="7501" y="464"/>
                  <a:pt x="7514" y="472"/>
                  <a:pt x="7528" y="472"/>
                </a:cubicBezTo>
                <a:cubicBezTo>
                  <a:pt x="7549" y="472"/>
                  <a:pt x="7571" y="454"/>
                  <a:pt x="7566" y="427"/>
                </a:cubicBezTo>
                <a:lnTo>
                  <a:pt x="7550" y="352"/>
                </a:lnTo>
                <a:cubicBezTo>
                  <a:pt x="7547" y="334"/>
                  <a:pt x="7533" y="327"/>
                  <a:pt x="7519" y="327"/>
                </a:cubicBezTo>
                <a:close/>
                <a:moveTo>
                  <a:pt x="8431" y="370"/>
                </a:moveTo>
                <a:cubicBezTo>
                  <a:pt x="8363" y="370"/>
                  <a:pt x="8361" y="477"/>
                  <a:pt x="8431" y="477"/>
                </a:cubicBezTo>
                <a:cubicBezTo>
                  <a:pt x="8500" y="477"/>
                  <a:pt x="8500" y="370"/>
                  <a:pt x="8431" y="370"/>
                </a:cubicBezTo>
                <a:close/>
                <a:moveTo>
                  <a:pt x="23349" y="398"/>
                </a:moveTo>
                <a:cubicBezTo>
                  <a:pt x="23344" y="398"/>
                  <a:pt x="23338" y="399"/>
                  <a:pt x="23332" y="402"/>
                </a:cubicBezTo>
                <a:cubicBezTo>
                  <a:pt x="23322" y="409"/>
                  <a:pt x="23311" y="414"/>
                  <a:pt x="23302" y="418"/>
                </a:cubicBezTo>
                <a:cubicBezTo>
                  <a:pt x="23267" y="436"/>
                  <a:pt x="23288" y="484"/>
                  <a:pt x="23321" y="484"/>
                </a:cubicBezTo>
                <a:cubicBezTo>
                  <a:pt x="23326" y="484"/>
                  <a:pt x="23332" y="483"/>
                  <a:pt x="23338" y="480"/>
                </a:cubicBezTo>
                <a:cubicBezTo>
                  <a:pt x="23348" y="475"/>
                  <a:pt x="23356" y="469"/>
                  <a:pt x="23367" y="464"/>
                </a:cubicBezTo>
                <a:cubicBezTo>
                  <a:pt x="23402" y="446"/>
                  <a:pt x="23381" y="398"/>
                  <a:pt x="23349" y="398"/>
                </a:cubicBezTo>
                <a:close/>
                <a:moveTo>
                  <a:pt x="1120" y="394"/>
                </a:moveTo>
                <a:cubicBezTo>
                  <a:pt x="1079" y="394"/>
                  <a:pt x="1042" y="447"/>
                  <a:pt x="1079" y="485"/>
                </a:cubicBezTo>
                <a:cubicBezTo>
                  <a:pt x="1087" y="491"/>
                  <a:pt x="1090" y="497"/>
                  <a:pt x="1095" y="501"/>
                </a:cubicBezTo>
                <a:cubicBezTo>
                  <a:pt x="1106" y="512"/>
                  <a:pt x="1119" y="516"/>
                  <a:pt x="1131" y="516"/>
                </a:cubicBezTo>
                <a:cubicBezTo>
                  <a:pt x="1172" y="516"/>
                  <a:pt x="1209" y="463"/>
                  <a:pt x="1171" y="425"/>
                </a:cubicBezTo>
                <a:lnTo>
                  <a:pt x="1156" y="410"/>
                </a:lnTo>
                <a:cubicBezTo>
                  <a:pt x="1145" y="399"/>
                  <a:pt x="1132" y="394"/>
                  <a:pt x="1120" y="394"/>
                </a:cubicBezTo>
                <a:close/>
                <a:moveTo>
                  <a:pt x="3538" y="451"/>
                </a:moveTo>
                <a:cubicBezTo>
                  <a:pt x="3527" y="451"/>
                  <a:pt x="3515" y="463"/>
                  <a:pt x="3522" y="478"/>
                </a:cubicBezTo>
                <a:cubicBezTo>
                  <a:pt x="3528" y="488"/>
                  <a:pt x="3533" y="499"/>
                  <a:pt x="3538" y="508"/>
                </a:cubicBezTo>
                <a:cubicBezTo>
                  <a:pt x="3541" y="515"/>
                  <a:pt x="3547" y="517"/>
                  <a:pt x="3552" y="517"/>
                </a:cubicBezTo>
                <a:cubicBezTo>
                  <a:pt x="3563" y="517"/>
                  <a:pt x="3574" y="505"/>
                  <a:pt x="3567" y="490"/>
                </a:cubicBezTo>
                <a:cubicBezTo>
                  <a:pt x="3562" y="480"/>
                  <a:pt x="3557" y="470"/>
                  <a:pt x="3552" y="460"/>
                </a:cubicBezTo>
                <a:cubicBezTo>
                  <a:pt x="3548" y="453"/>
                  <a:pt x="3543" y="451"/>
                  <a:pt x="3538" y="451"/>
                </a:cubicBezTo>
                <a:close/>
                <a:moveTo>
                  <a:pt x="3028" y="401"/>
                </a:moveTo>
                <a:cubicBezTo>
                  <a:pt x="3018" y="401"/>
                  <a:pt x="3009" y="403"/>
                  <a:pt x="3001" y="408"/>
                </a:cubicBezTo>
                <a:cubicBezTo>
                  <a:pt x="2990" y="413"/>
                  <a:pt x="2981" y="418"/>
                  <a:pt x="2970" y="423"/>
                </a:cubicBezTo>
                <a:cubicBezTo>
                  <a:pt x="2944" y="436"/>
                  <a:pt x="2938" y="472"/>
                  <a:pt x="2951" y="497"/>
                </a:cubicBezTo>
                <a:cubicBezTo>
                  <a:pt x="2962" y="514"/>
                  <a:pt x="2979" y="523"/>
                  <a:pt x="2998" y="523"/>
                </a:cubicBezTo>
                <a:cubicBezTo>
                  <a:pt x="3007" y="523"/>
                  <a:pt x="3016" y="521"/>
                  <a:pt x="3025" y="516"/>
                </a:cubicBezTo>
                <a:cubicBezTo>
                  <a:pt x="3035" y="511"/>
                  <a:pt x="3044" y="506"/>
                  <a:pt x="3054" y="501"/>
                </a:cubicBezTo>
                <a:cubicBezTo>
                  <a:pt x="3080" y="487"/>
                  <a:pt x="3088" y="452"/>
                  <a:pt x="3074" y="427"/>
                </a:cubicBezTo>
                <a:cubicBezTo>
                  <a:pt x="3063" y="410"/>
                  <a:pt x="3046" y="401"/>
                  <a:pt x="3028" y="401"/>
                </a:cubicBezTo>
                <a:close/>
                <a:moveTo>
                  <a:pt x="11165" y="473"/>
                </a:moveTo>
                <a:cubicBezTo>
                  <a:pt x="11156" y="473"/>
                  <a:pt x="11147" y="479"/>
                  <a:pt x="11147" y="490"/>
                </a:cubicBezTo>
                <a:lnTo>
                  <a:pt x="11147" y="506"/>
                </a:lnTo>
                <a:cubicBezTo>
                  <a:pt x="11147" y="517"/>
                  <a:pt x="11156" y="523"/>
                  <a:pt x="11165" y="523"/>
                </a:cubicBezTo>
                <a:cubicBezTo>
                  <a:pt x="11174" y="523"/>
                  <a:pt x="11182" y="517"/>
                  <a:pt x="11182" y="506"/>
                </a:cubicBezTo>
                <a:lnTo>
                  <a:pt x="11182" y="490"/>
                </a:lnTo>
                <a:cubicBezTo>
                  <a:pt x="11183" y="479"/>
                  <a:pt x="11174" y="473"/>
                  <a:pt x="11165" y="473"/>
                </a:cubicBezTo>
                <a:close/>
                <a:moveTo>
                  <a:pt x="4064" y="418"/>
                </a:moveTo>
                <a:cubicBezTo>
                  <a:pt x="3995" y="418"/>
                  <a:pt x="3995" y="525"/>
                  <a:pt x="4064" y="525"/>
                </a:cubicBezTo>
                <a:lnTo>
                  <a:pt x="4094" y="525"/>
                </a:lnTo>
                <a:cubicBezTo>
                  <a:pt x="4163" y="525"/>
                  <a:pt x="4163" y="418"/>
                  <a:pt x="4094" y="418"/>
                </a:cubicBezTo>
                <a:close/>
                <a:moveTo>
                  <a:pt x="6077" y="428"/>
                </a:moveTo>
                <a:cubicBezTo>
                  <a:pt x="6059" y="428"/>
                  <a:pt x="6042" y="439"/>
                  <a:pt x="6042" y="462"/>
                </a:cubicBezTo>
                <a:lnTo>
                  <a:pt x="6042" y="492"/>
                </a:lnTo>
                <a:cubicBezTo>
                  <a:pt x="6042" y="515"/>
                  <a:pt x="6059" y="527"/>
                  <a:pt x="6077" y="527"/>
                </a:cubicBezTo>
                <a:cubicBezTo>
                  <a:pt x="6094" y="527"/>
                  <a:pt x="6112" y="515"/>
                  <a:pt x="6112" y="492"/>
                </a:cubicBezTo>
                <a:lnTo>
                  <a:pt x="6112" y="462"/>
                </a:lnTo>
                <a:cubicBezTo>
                  <a:pt x="6112" y="439"/>
                  <a:pt x="6094" y="428"/>
                  <a:pt x="6077" y="428"/>
                </a:cubicBezTo>
                <a:close/>
                <a:moveTo>
                  <a:pt x="16968" y="459"/>
                </a:moveTo>
                <a:cubicBezTo>
                  <a:pt x="16964" y="459"/>
                  <a:pt x="16960" y="459"/>
                  <a:pt x="16956" y="461"/>
                </a:cubicBezTo>
                <a:cubicBezTo>
                  <a:pt x="16940" y="466"/>
                  <a:pt x="16926" y="471"/>
                  <a:pt x="16912" y="477"/>
                </a:cubicBezTo>
                <a:cubicBezTo>
                  <a:pt x="16873" y="490"/>
                  <a:pt x="16884" y="547"/>
                  <a:pt x="16918" y="547"/>
                </a:cubicBezTo>
                <a:cubicBezTo>
                  <a:pt x="16921" y="547"/>
                  <a:pt x="16925" y="546"/>
                  <a:pt x="16929" y="545"/>
                </a:cubicBezTo>
                <a:cubicBezTo>
                  <a:pt x="16945" y="540"/>
                  <a:pt x="16960" y="534"/>
                  <a:pt x="16974" y="529"/>
                </a:cubicBezTo>
                <a:cubicBezTo>
                  <a:pt x="17014" y="516"/>
                  <a:pt x="17004" y="459"/>
                  <a:pt x="16968" y="459"/>
                </a:cubicBezTo>
                <a:close/>
                <a:moveTo>
                  <a:pt x="5926" y="487"/>
                </a:moveTo>
                <a:cubicBezTo>
                  <a:pt x="5908" y="487"/>
                  <a:pt x="5891" y="499"/>
                  <a:pt x="5891" y="522"/>
                </a:cubicBezTo>
                <a:lnTo>
                  <a:pt x="5891" y="537"/>
                </a:lnTo>
                <a:cubicBezTo>
                  <a:pt x="5891" y="560"/>
                  <a:pt x="5908" y="571"/>
                  <a:pt x="5926" y="571"/>
                </a:cubicBezTo>
                <a:cubicBezTo>
                  <a:pt x="5944" y="571"/>
                  <a:pt x="5961" y="560"/>
                  <a:pt x="5961" y="537"/>
                </a:cubicBezTo>
                <a:lnTo>
                  <a:pt x="5961" y="522"/>
                </a:lnTo>
                <a:cubicBezTo>
                  <a:pt x="5961" y="499"/>
                  <a:pt x="5944" y="487"/>
                  <a:pt x="5926" y="487"/>
                </a:cubicBezTo>
                <a:close/>
                <a:moveTo>
                  <a:pt x="5090" y="451"/>
                </a:moveTo>
                <a:cubicBezTo>
                  <a:pt x="5054" y="451"/>
                  <a:pt x="5016" y="490"/>
                  <a:pt x="5039" y="531"/>
                </a:cubicBezTo>
                <a:cubicBezTo>
                  <a:pt x="5059" y="567"/>
                  <a:pt x="5092" y="585"/>
                  <a:pt x="5130" y="588"/>
                </a:cubicBezTo>
                <a:cubicBezTo>
                  <a:pt x="5132" y="588"/>
                  <a:pt x="5134" y="588"/>
                  <a:pt x="5136" y="588"/>
                </a:cubicBezTo>
                <a:cubicBezTo>
                  <a:pt x="5162" y="588"/>
                  <a:pt x="5184" y="560"/>
                  <a:pt x="5184" y="534"/>
                </a:cubicBezTo>
                <a:cubicBezTo>
                  <a:pt x="5184" y="504"/>
                  <a:pt x="5162" y="486"/>
                  <a:pt x="5133" y="481"/>
                </a:cubicBezTo>
                <a:cubicBezTo>
                  <a:pt x="5132" y="479"/>
                  <a:pt x="5132" y="478"/>
                  <a:pt x="5131" y="477"/>
                </a:cubicBezTo>
                <a:cubicBezTo>
                  <a:pt x="5121" y="459"/>
                  <a:pt x="5106" y="451"/>
                  <a:pt x="5090" y="451"/>
                </a:cubicBezTo>
                <a:close/>
                <a:moveTo>
                  <a:pt x="4694" y="528"/>
                </a:moveTo>
                <a:cubicBezTo>
                  <a:pt x="4648" y="528"/>
                  <a:pt x="4648" y="598"/>
                  <a:pt x="4694" y="598"/>
                </a:cubicBezTo>
                <a:cubicBezTo>
                  <a:pt x="4740" y="598"/>
                  <a:pt x="4740" y="528"/>
                  <a:pt x="4694" y="528"/>
                </a:cubicBezTo>
                <a:close/>
                <a:moveTo>
                  <a:pt x="17939" y="566"/>
                </a:moveTo>
                <a:cubicBezTo>
                  <a:pt x="17917" y="566"/>
                  <a:pt x="17917" y="601"/>
                  <a:pt x="17939" y="601"/>
                </a:cubicBezTo>
                <a:lnTo>
                  <a:pt x="17955" y="601"/>
                </a:lnTo>
                <a:cubicBezTo>
                  <a:pt x="17979" y="601"/>
                  <a:pt x="17979" y="566"/>
                  <a:pt x="17955" y="566"/>
                </a:cubicBezTo>
                <a:close/>
                <a:moveTo>
                  <a:pt x="14082" y="491"/>
                </a:moveTo>
                <a:cubicBezTo>
                  <a:pt x="14069" y="491"/>
                  <a:pt x="14056" y="498"/>
                  <a:pt x="14051" y="509"/>
                </a:cubicBezTo>
                <a:cubicBezTo>
                  <a:pt x="14040" y="528"/>
                  <a:pt x="14047" y="546"/>
                  <a:pt x="14063" y="558"/>
                </a:cubicBezTo>
                <a:cubicBezTo>
                  <a:pt x="14083" y="574"/>
                  <a:pt x="14103" y="588"/>
                  <a:pt x="14123" y="602"/>
                </a:cubicBezTo>
                <a:cubicBezTo>
                  <a:pt x="14128" y="606"/>
                  <a:pt x="14134" y="608"/>
                  <a:pt x="14140" y="608"/>
                </a:cubicBezTo>
                <a:cubicBezTo>
                  <a:pt x="14153" y="608"/>
                  <a:pt x="14166" y="600"/>
                  <a:pt x="14172" y="590"/>
                </a:cubicBezTo>
                <a:cubicBezTo>
                  <a:pt x="14183" y="571"/>
                  <a:pt x="14174" y="553"/>
                  <a:pt x="14159" y="541"/>
                </a:cubicBezTo>
                <a:cubicBezTo>
                  <a:pt x="14139" y="525"/>
                  <a:pt x="14120" y="511"/>
                  <a:pt x="14099" y="497"/>
                </a:cubicBezTo>
                <a:cubicBezTo>
                  <a:pt x="14094" y="493"/>
                  <a:pt x="14088" y="491"/>
                  <a:pt x="14082" y="491"/>
                </a:cubicBezTo>
                <a:close/>
                <a:moveTo>
                  <a:pt x="17492" y="577"/>
                </a:moveTo>
                <a:cubicBezTo>
                  <a:pt x="17479" y="577"/>
                  <a:pt x="17467" y="595"/>
                  <a:pt x="17478" y="608"/>
                </a:cubicBezTo>
                <a:cubicBezTo>
                  <a:pt x="17487" y="619"/>
                  <a:pt x="17500" y="624"/>
                  <a:pt x="17512" y="624"/>
                </a:cubicBezTo>
                <a:cubicBezTo>
                  <a:pt x="17525" y="624"/>
                  <a:pt x="17538" y="619"/>
                  <a:pt x="17546" y="609"/>
                </a:cubicBezTo>
                <a:cubicBezTo>
                  <a:pt x="17558" y="596"/>
                  <a:pt x="17546" y="578"/>
                  <a:pt x="17533" y="578"/>
                </a:cubicBezTo>
                <a:cubicBezTo>
                  <a:pt x="17529" y="578"/>
                  <a:pt x="17525" y="580"/>
                  <a:pt x="17521" y="585"/>
                </a:cubicBezTo>
                <a:cubicBezTo>
                  <a:pt x="17519" y="587"/>
                  <a:pt x="17516" y="589"/>
                  <a:pt x="17513" y="589"/>
                </a:cubicBezTo>
                <a:cubicBezTo>
                  <a:pt x="17510" y="589"/>
                  <a:pt x="17506" y="587"/>
                  <a:pt x="17504" y="582"/>
                </a:cubicBezTo>
                <a:cubicBezTo>
                  <a:pt x="17500" y="578"/>
                  <a:pt x="17496" y="577"/>
                  <a:pt x="17492" y="577"/>
                </a:cubicBezTo>
                <a:close/>
                <a:moveTo>
                  <a:pt x="15655" y="558"/>
                </a:moveTo>
                <a:cubicBezTo>
                  <a:pt x="15613" y="558"/>
                  <a:pt x="15613" y="629"/>
                  <a:pt x="15657" y="629"/>
                </a:cubicBezTo>
                <a:lnTo>
                  <a:pt x="15687" y="629"/>
                </a:lnTo>
                <a:cubicBezTo>
                  <a:pt x="15733" y="629"/>
                  <a:pt x="15733" y="558"/>
                  <a:pt x="15687" y="558"/>
                </a:cubicBezTo>
                <a:lnTo>
                  <a:pt x="15657" y="558"/>
                </a:lnTo>
                <a:cubicBezTo>
                  <a:pt x="15656" y="558"/>
                  <a:pt x="15655" y="558"/>
                  <a:pt x="15655" y="558"/>
                </a:cubicBezTo>
                <a:close/>
                <a:moveTo>
                  <a:pt x="2229" y="554"/>
                </a:moveTo>
                <a:cubicBezTo>
                  <a:pt x="2224" y="554"/>
                  <a:pt x="2219" y="556"/>
                  <a:pt x="2215" y="562"/>
                </a:cubicBezTo>
                <a:cubicBezTo>
                  <a:pt x="2202" y="579"/>
                  <a:pt x="2187" y="592"/>
                  <a:pt x="2167" y="598"/>
                </a:cubicBezTo>
                <a:cubicBezTo>
                  <a:pt x="2147" y="607"/>
                  <a:pt x="2152" y="635"/>
                  <a:pt x="2168" y="635"/>
                </a:cubicBezTo>
                <a:cubicBezTo>
                  <a:pt x="2170" y="635"/>
                  <a:pt x="2172" y="635"/>
                  <a:pt x="2174" y="634"/>
                </a:cubicBezTo>
                <a:cubicBezTo>
                  <a:pt x="2203" y="622"/>
                  <a:pt x="2225" y="606"/>
                  <a:pt x="2245" y="580"/>
                </a:cubicBezTo>
                <a:cubicBezTo>
                  <a:pt x="2254" y="567"/>
                  <a:pt x="2242" y="554"/>
                  <a:pt x="2229" y="554"/>
                </a:cubicBezTo>
                <a:close/>
                <a:moveTo>
                  <a:pt x="20405" y="568"/>
                </a:moveTo>
                <a:cubicBezTo>
                  <a:pt x="20372" y="568"/>
                  <a:pt x="20351" y="616"/>
                  <a:pt x="20386" y="634"/>
                </a:cubicBezTo>
                <a:cubicBezTo>
                  <a:pt x="20397" y="639"/>
                  <a:pt x="20406" y="644"/>
                  <a:pt x="20417" y="650"/>
                </a:cubicBezTo>
                <a:cubicBezTo>
                  <a:pt x="20422" y="652"/>
                  <a:pt x="20428" y="654"/>
                  <a:pt x="20433" y="654"/>
                </a:cubicBezTo>
                <a:cubicBezTo>
                  <a:pt x="20465" y="654"/>
                  <a:pt x="20488" y="605"/>
                  <a:pt x="20452" y="588"/>
                </a:cubicBezTo>
                <a:cubicBezTo>
                  <a:pt x="20442" y="582"/>
                  <a:pt x="20433" y="577"/>
                  <a:pt x="20422" y="572"/>
                </a:cubicBezTo>
                <a:cubicBezTo>
                  <a:pt x="20416" y="569"/>
                  <a:pt x="20411" y="568"/>
                  <a:pt x="20405" y="568"/>
                </a:cubicBezTo>
                <a:close/>
                <a:moveTo>
                  <a:pt x="15310" y="597"/>
                </a:moveTo>
                <a:cubicBezTo>
                  <a:pt x="15242" y="597"/>
                  <a:pt x="15241" y="703"/>
                  <a:pt x="15310" y="705"/>
                </a:cubicBezTo>
                <a:lnTo>
                  <a:pt x="15326" y="705"/>
                </a:lnTo>
                <a:cubicBezTo>
                  <a:pt x="15395" y="705"/>
                  <a:pt x="15395" y="597"/>
                  <a:pt x="15326" y="597"/>
                </a:cubicBezTo>
                <a:close/>
                <a:moveTo>
                  <a:pt x="21196" y="555"/>
                </a:moveTo>
                <a:cubicBezTo>
                  <a:pt x="21192" y="555"/>
                  <a:pt x="21187" y="555"/>
                  <a:pt x="21183" y="556"/>
                </a:cubicBezTo>
                <a:cubicBezTo>
                  <a:pt x="21156" y="565"/>
                  <a:pt x="21136" y="595"/>
                  <a:pt x="21146" y="622"/>
                </a:cubicBezTo>
                <a:cubicBezTo>
                  <a:pt x="21150" y="637"/>
                  <a:pt x="21156" y="653"/>
                  <a:pt x="21162" y="666"/>
                </a:cubicBezTo>
                <a:cubicBezTo>
                  <a:pt x="21169" y="690"/>
                  <a:pt x="21189" y="705"/>
                  <a:pt x="21213" y="705"/>
                </a:cubicBezTo>
                <a:cubicBezTo>
                  <a:pt x="21218" y="705"/>
                  <a:pt x="21223" y="704"/>
                  <a:pt x="21228" y="703"/>
                </a:cubicBezTo>
                <a:cubicBezTo>
                  <a:pt x="21254" y="696"/>
                  <a:pt x="21275" y="665"/>
                  <a:pt x="21264" y="638"/>
                </a:cubicBezTo>
                <a:cubicBezTo>
                  <a:pt x="21259" y="622"/>
                  <a:pt x="21254" y="608"/>
                  <a:pt x="21249" y="593"/>
                </a:cubicBezTo>
                <a:cubicBezTo>
                  <a:pt x="21241" y="570"/>
                  <a:pt x="21220" y="555"/>
                  <a:pt x="21196" y="555"/>
                </a:cubicBezTo>
                <a:close/>
                <a:moveTo>
                  <a:pt x="8011" y="581"/>
                </a:moveTo>
                <a:cubicBezTo>
                  <a:pt x="8007" y="581"/>
                  <a:pt x="8005" y="582"/>
                  <a:pt x="8002" y="582"/>
                </a:cubicBezTo>
                <a:cubicBezTo>
                  <a:pt x="7992" y="586"/>
                  <a:pt x="7986" y="591"/>
                  <a:pt x="7982" y="597"/>
                </a:cubicBezTo>
                <a:cubicBezTo>
                  <a:pt x="7975" y="588"/>
                  <a:pt x="7965" y="581"/>
                  <a:pt x="7950" y="581"/>
                </a:cubicBezTo>
                <a:cubicBezTo>
                  <a:pt x="7904" y="581"/>
                  <a:pt x="7904" y="653"/>
                  <a:pt x="7950" y="653"/>
                </a:cubicBezTo>
                <a:cubicBezTo>
                  <a:pt x="7962" y="653"/>
                  <a:pt x="7971" y="647"/>
                  <a:pt x="7978" y="639"/>
                </a:cubicBezTo>
                <a:cubicBezTo>
                  <a:pt x="7987" y="672"/>
                  <a:pt x="8014" y="698"/>
                  <a:pt x="8047" y="708"/>
                </a:cubicBezTo>
                <a:cubicBezTo>
                  <a:pt x="8051" y="710"/>
                  <a:pt x="8055" y="710"/>
                  <a:pt x="8059" y="710"/>
                </a:cubicBezTo>
                <a:cubicBezTo>
                  <a:pt x="8094" y="710"/>
                  <a:pt x="8105" y="653"/>
                  <a:pt x="8067" y="640"/>
                </a:cubicBezTo>
                <a:cubicBezTo>
                  <a:pt x="8051" y="635"/>
                  <a:pt x="8046" y="622"/>
                  <a:pt x="8045" y="608"/>
                </a:cubicBezTo>
                <a:cubicBezTo>
                  <a:pt x="8042" y="591"/>
                  <a:pt x="8025" y="581"/>
                  <a:pt x="8011" y="581"/>
                </a:cubicBezTo>
                <a:close/>
                <a:moveTo>
                  <a:pt x="3302" y="535"/>
                </a:moveTo>
                <a:cubicBezTo>
                  <a:pt x="3262" y="535"/>
                  <a:pt x="3225" y="588"/>
                  <a:pt x="3261" y="626"/>
                </a:cubicBezTo>
                <a:cubicBezTo>
                  <a:pt x="3284" y="651"/>
                  <a:pt x="3310" y="677"/>
                  <a:pt x="3335" y="702"/>
                </a:cubicBezTo>
                <a:cubicBezTo>
                  <a:pt x="3346" y="713"/>
                  <a:pt x="3358" y="718"/>
                  <a:pt x="3370" y="718"/>
                </a:cubicBezTo>
                <a:cubicBezTo>
                  <a:pt x="3410" y="718"/>
                  <a:pt x="3447" y="665"/>
                  <a:pt x="3410" y="628"/>
                </a:cubicBezTo>
                <a:cubicBezTo>
                  <a:pt x="3385" y="602"/>
                  <a:pt x="3362" y="576"/>
                  <a:pt x="3337" y="551"/>
                </a:cubicBezTo>
                <a:cubicBezTo>
                  <a:pt x="3326" y="540"/>
                  <a:pt x="3314" y="535"/>
                  <a:pt x="3302" y="535"/>
                </a:cubicBezTo>
                <a:close/>
                <a:moveTo>
                  <a:pt x="9437" y="600"/>
                </a:moveTo>
                <a:cubicBezTo>
                  <a:pt x="9419" y="600"/>
                  <a:pt x="9401" y="609"/>
                  <a:pt x="9391" y="626"/>
                </a:cubicBezTo>
                <a:cubicBezTo>
                  <a:pt x="9376" y="650"/>
                  <a:pt x="9385" y="686"/>
                  <a:pt x="9411" y="700"/>
                </a:cubicBezTo>
                <a:cubicBezTo>
                  <a:pt x="9421" y="705"/>
                  <a:pt x="9431" y="710"/>
                  <a:pt x="9441" y="716"/>
                </a:cubicBezTo>
                <a:cubicBezTo>
                  <a:pt x="9450" y="720"/>
                  <a:pt x="9459" y="722"/>
                  <a:pt x="9468" y="722"/>
                </a:cubicBezTo>
                <a:cubicBezTo>
                  <a:pt x="9486" y="722"/>
                  <a:pt x="9504" y="713"/>
                  <a:pt x="9515" y="696"/>
                </a:cubicBezTo>
                <a:cubicBezTo>
                  <a:pt x="9528" y="672"/>
                  <a:pt x="9521" y="635"/>
                  <a:pt x="9495" y="622"/>
                </a:cubicBezTo>
                <a:cubicBezTo>
                  <a:pt x="9484" y="617"/>
                  <a:pt x="9475" y="612"/>
                  <a:pt x="9464" y="607"/>
                </a:cubicBezTo>
                <a:cubicBezTo>
                  <a:pt x="9456" y="602"/>
                  <a:pt x="9446" y="600"/>
                  <a:pt x="9437" y="600"/>
                </a:cubicBezTo>
                <a:close/>
                <a:moveTo>
                  <a:pt x="23841" y="623"/>
                </a:moveTo>
                <a:cubicBezTo>
                  <a:pt x="23831" y="623"/>
                  <a:pt x="23820" y="629"/>
                  <a:pt x="23814" y="642"/>
                </a:cubicBezTo>
                <a:cubicBezTo>
                  <a:pt x="23809" y="653"/>
                  <a:pt x="23803" y="661"/>
                  <a:pt x="23799" y="672"/>
                </a:cubicBezTo>
                <a:cubicBezTo>
                  <a:pt x="23784" y="700"/>
                  <a:pt x="23808" y="726"/>
                  <a:pt x="23832" y="726"/>
                </a:cubicBezTo>
                <a:cubicBezTo>
                  <a:pt x="23842" y="726"/>
                  <a:pt x="23853" y="720"/>
                  <a:pt x="23859" y="707"/>
                </a:cubicBezTo>
                <a:cubicBezTo>
                  <a:pt x="23865" y="697"/>
                  <a:pt x="23870" y="687"/>
                  <a:pt x="23875" y="677"/>
                </a:cubicBezTo>
                <a:cubicBezTo>
                  <a:pt x="23889" y="649"/>
                  <a:pt x="23864" y="623"/>
                  <a:pt x="23841" y="623"/>
                </a:cubicBezTo>
                <a:close/>
                <a:moveTo>
                  <a:pt x="12217" y="701"/>
                </a:moveTo>
                <a:cubicBezTo>
                  <a:pt x="12194" y="701"/>
                  <a:pt x="12194" y="736"/>
                  <a:pt x="12217" y="736"/>
                </a:cubicBezTo>
                <a:cubicBezTo>
                  <a:pt x="12240" y="736"/>
                  <a:pt x="12240" y="701"/>
                  <a:pt x="12217" y="701"/>
                </a:cubicBezTo>
                <a:close/>
                <a:moveTo>
                  <a:pt x="7054" y="625"/>
                </a:moveTo>
                <a:cubicBezTo>
                  <a:pt x="7033" y="625"/>
                  <a:pt x="7011" y="642"/>
                  <a:pt x="7018" y="669"/>
                </a:cubicBezTo>
                <a:cubicBezTo>
                  <a:pt x="7023" y="689"/>
                  <a:pt x="7029" y="708"/>
                  <a:pt x="7034" y="729"/>
                </a:cubicBezTo>
                <a:cubicBezTo>
                  <a:pt x="7038" y="747"/>
                  <a:pt x="7052" y="755"/>
                  <a:pt x="7066" y="755"/>
                </a:cubicBezTo>
                <a:cubicBezTo>
                  <a:pt x="7087" y="755"/>
                  <a:pt x="7109" y="738"/>
                  <a:pt x="7102" y="711"/>
                </a:cubicBezTo>
                <a:cubicBezTo>
                  <a:pt x="7097" y="691"/>
                  <a:pt x="7091" y="670"/>
                  <a:pt x="7086" y="651"/>
                </a:cubicBezTo>
                <a:cubicBezTo>
                  <a:pt x="7082" y="633"/>
                  <a:pt x="7068" y="625"/>
                  <a:pt x="7054" y="625"/>
                </a:cubicBezTo>
                <a:close/>
                <a:moveTo>
                  <a:pt x="8566" y="673"/>
                </a:moveTo>
                <a:cubicBezTo>
                  <a:pt x="8540" y="673"/>
                  <a:pt x="8516" y="708"/>
                  <a:pt x="8541" y="733"/>
                </a:cubicBezTo>
                <a:lnTo>
                  <a:pt x="8557" y="749"/>
                </a:lnTo>
                <a:cubicBezTo>
                  <a:pt x="8564" y="756"/>
                  <a:pt x="8573" y="760"/>
                  <a:pt x="8581" y="760"/>
                </a:cubicBezTo>
                <a:cubicBezTo>
                  <a:pt x="8608" y="760"/>
                  <a:pt x="8632" y="724"/>
                  <a:pt x="8606" y="700"/>
                </a:cubicBezTo>
                <a:lnTo>
                  <a:pt x="8591" y="684"/>
                </a:lnTo>
                <a:cubicBezTo>
                  <a:pt x="8583" y="676"/>
                  <a:pt x="8575" y="673"/>
                  <a:pt x="8566" y="673"/>
                </a:cubicBezTo>
                <a:close/>
                <a:moveTo>
                  <a:pt x="127" y="713"/>
                </a:moveTo>
                <a:cubicBezTo>
                  <a:pt x="110" y="713"/>
                  <a:pt x="100" y="738"/>
                  <a:pt x="118" y="745"/>
                </a:cubicBezTo>
                <a:cubicBezTo>
                  <a:pt x="128" y="750"/>
                  <a:pt x="136" y="755"/>
                  <a:pt x="147" y="761"/>
                </a:cubicBezTo>
                <a:cubicBezTo>
                  <a:pt x="150" y="763"/>
                  <a:pt x="154" y="763"/>
                  <a:pt x="157" y="763"/>
                </a:cubicBezTo>
                <a:cubicBezTo>
                  <a:pt x="173" y="763"/>
                  <a:pt x="183" y="740"/>
                  <a:pt x="166" y="731"/>
                </a:cubicBezTo>
                <a:cubicBezTo>
                  <a:pt x="155" y="726"/>
                  <a:pt x="146" y="721"/>
                  <a:pt x="135" y="716"/>
                </a:cubicBezTo>
                <a:cubicBezTo>
                  <a:pt x="132" y="714"/>
                  <a:pt x="130" y="713"/>
                  <a:pt x="127" y="713"/>
                </a:cubicBezTo>
                <a:close/>
                <a:moveTo>
                  <a:pt x="19606" y="734"/>
                </a:moveTo>
                <a:cubicBezTo>
                  <a:pt x="19583" y="734"/>
                  <a:pt x="19583" y="770"/>
                  <a:pt x="19606" y="770"/>
                </a:cubicBezTo>
                <a:cubicBezTo>
                  <a:pt x="19630" y="770"/>
                  <a:pt x="19630" y="734"/>
                  <a:pt x="19606" y="734"/>
                </a:cubicBezTo>
                <a:close/>
                <a:moveTo>
                  <a:pt x="5477" y="738"/>
                </a:moveTo>
                <a:cubicBezTo>
                  <a:pt x="5436" y="738"/>
                  <a:pt x="5399" y="790"/>
                  <a:pt x="5436" y="828"/>
                </a:cubicBezTo>
                <a:cubicBezTo>
                  <a:pt x="5441" y="834"/>
                  <a:pt x="5447" y="838"/>
                  <a:pt x="5452" y="843"/>
                </a:cubicBezTo>
                <a:cubicBezTo>
                  <a:pt x="5463" y="854"/>
                  <a:pt x="5475" y="859"/>
                  <a:pt x="5488" y="859"/>
                </a:cubicBezTo>
                <a:cubicBezTo>
                  <a:pt x="5529" y="859"/>
                  <a:pt x="5566" y="806"/>
                  <a:pt x="5528" y="769"/>
                </a:cubicBezTo>
                <a:lnTo>
                  <a:pt x="5513" y="753"/>
                </a:lnTo>
                <a:cubicBezTo>
                  <a:pt x="5501" y="742"/>
                  <a:pt x="5489" y="738"/>
                  <a:pt x="5477" y="738"/>
                </a:cubicBezTo>
                <a:close/>
                <a:moveTo>
                  <a:pt x="16152" y="755"/>
                </a:moveTo>
                <a:cubicBezTo>
                  <a:pt x="16134" y="755"/>
                  <a:pt x="16116" y="767"/>
                  <a:pt x="16116" y="790"/>
                </a:cubicBezTo>
                <a:lnTo>
                  <a:pt x="16116" y="834"/>
                </a:lnTo>
                <a:cubicBezTo>
                  <a:pt x="16116" y="857"/>
                  <a:pt x="16134" y="868"/>
                  <a:pt x="16152" y="868"/>
                </a:cubicBezTo>
                <a:cubicBezTo>
                  <a:pt x="16170" y="868"/>
                  <a:pt x="16188" y="857"/>
                  <a:pt x="16188" y="834"/>
                </a:cubicBezTo>
                <a:lnTo>
                  <a:pt x="16188" y="790"/>
                </a:lnTo>
                <a:cubicBezTo>
                  <a:pt x="16188" y="767"/>
                  <a:pt x="16170" y="755"/>
                  <a:pt x="16152" y="755"/>
                </a:cubicBezTo>
                <a:close/>
                <a:moveTo>
                  <a:pt x="16334" y="726"/>
                </a:moveTo>
                <a:cubicBezTo>
                  <a:pt x="16313" y="726"/>
                  <a:pt x="16291" y="744"/>
                  <a:pt x="16296" y="770"/>
                </a:cubicBezTo>
                <a:lnTo>
                  <a:pt x="16311" y="844"/>
                </a:lnTo>
                <a:cubicBezTo>
                  <a:pt x="16315" y="863"/>
                  <a:pt x="16328" y="871"/>
                  <a:pt x="16342" y="871"/>
                </a:cubicBezTo>
                <a:cubicBezTo>
                  <a:pt x="16363" y="871"/>
                  <a:pt x="16385" y="853"/>
                  <a:pt x="16379" y="827"/>
                </a:cubicBezTo>
                <a:lnTo>
                  <a:pt x="16364" y="752"/>
                </a:lnTo>
                <a:cubicBezTo>
                  <a:pt x="16360" y="734"/>
                  <a:pt x="16347" y="726"/>
                  <a:pt x="16334" y="726"/>
                </a:cubicBezTo>
                <a:close/>
                <a:moveTo>
                  <a:pt x="20761" y="768"/>
                </a:moveTo>
                <a:cubicBezTo>
                  <a:pt x="20751" y="768"/>
                  <a:pt x="20742" y="772"/>
                  <a:pt x="20735" y="779"/>
                </a:cubicBezTo>
                <a:cubicBezTo>
                  <a:pt x="20721" y="794"/>
                  <a:pt x="20722" y="815"/>
                  <a:pt x="20735" y="829"/>
                </a:cubicBezTo>
                <a:cubicBezTo>
                  <a:pt x="20756" y="854"/>
                  <a:pt x="20776" y="879"/>
                  <a:pt x="20797" y="904"/>
                </a:cubicBezTo>
                <a:cubicBezTo>
                  <a:pt x="20803" y="911"/>
                  <a:pt x="20812" y="914"/>
                  <a:pt x="20821" y="914"/>
                </a:cubicBezTo>
                <a:cubicBezTo>
                  <a:pt x="20831" y="914"/>
                  <a:pt x="20841" y="910"/>
                  <a:pt x="20846" y="904"/>
                </a:cubicBezTo>
                <a:cubicBezTo>
                  <a:pt x="20861" y="889"/>
                  <a:pt x="20860" y="868"/>
                  <a:pt x="20846" y="854"/>
                </a:cubicBezTo>
                <a:cubicBezTo>
                  <a:pt x="20825" y="829"/>
                  <a:pt x="20806" y="804"/>
                  <a:pt x="20785" y="779"/>
                </a:cubicBezTo>
                <a:cubicBezTo>
                  <a:pt x="20779" y="772"/>
                  <a:pt x="20770" y="768"/>
                  <a:pt x="20761" y="768"/>
                </a:cubicBezTo>
                <a:close/>
                <a:moveTo>
                  <a:pt x="9934" y="794"/>
                </a:moveTo>
                <a:cubicBezTo>
                  <a:pt x="9893" y="794"/>
                  <a:pt x="9857" y="847"/>
                  <a:pt x="9894" y="884"/>
                </a:cubicBezTo>
                <a:lnTo>
                  <a:pt x="9909" y="900"/>
                </a:lnTo>
                <a:cubicBezTo>
                  <a:pt x="9921" y="911"/>
                  <a:pt x="9933" y="916"/>
                  <a:pt x="9946" y="916"/>
                </a:cubicBezTo>
                <a:cubicBezTo>
                  <a:pt x="9986" y="916"/>
                  <a:pt x="10023" y="863"/>
                  <a:pt x="9985" y="826"/>
                </a:cubicBezTo>
                <a:lnTo>
                  <a:pt x="9970" y="810"/>
                </a:lnTo>
                <a:cubicBezTo>
                  <a:pt x="9959" y="798"/>
                  <a:pt x="9946" y="794"/>
                  <a:pt x="9934" y="794"/>
                </a:cubicBezTo>
                <a:close/>
                <a:moveTo>
                  <a:pt x="12354" y="851"/>
                </a:moveTo>
                <a:cubicBezTo>
                  <a:pt x="12342" y="851"/>
                  <a:pt x="12330" y="864"/>
                  <a:pt x="12337" y="879"/>
                </a:cubicBezTo>
                <a:cubicBezTo>
                  <a:pt x="12342" y="889"/>
                  <a:pt x="12348" y="899"/>
                  <a:pt x="12352" y="909"/>
                </a:cubicBezTo>
                <a:cubicBezTo>
                  <a:pt x="12356" y="916"/>
                  <a:pt x="12361" y="918"/>
                  <a:pt x="12366" y="918"/>
                </a:cubicBezTo>
                <a:cubicBezTo>
                  <a:pt x="12378" y="918"/>
                  <a:pt x="12390" y="905"/>
                  <a:pt x="12383" y="890"/>
                </a:cubicBezTo>
                <a:cubicBezTo>
                  <a:pt x="12377" y="880"/>
                  <a:pt x="12371" y="870"/>
                  <a:pt x="12367" y="860"/>
                </a:cubicBezTo>
                <a:cubicBezTo>
                  <a:pt x="12364" y="854"/>
                  <a:pt x="12359" y="851"/>
                  <a:pt x="12354" y="851"/>
                </a:cubicBezTo>
                <a:close/>
                <a:moveTo>
                  <a:pt x="11842" y="801"/>
                </a:moveTo>
                <a:cubicBezTo>
                  <a:pt x="11833" y="801"/>
                  <a:pt x="11824" y="804"/>
                  <a:pt x="11815" y="808"/>
                </a:cubicBezTo>
                <a:cubicBezTo>
                  <a:pt x="11805" y="813"/>
                  <a:pt x="11795" y="818"/>
                  <a:pt x="11785" y="823"/>
                </a:cubicBezTo>
                <a:cubicBezTo>
                  <a:pt x="11758" y="837"/>
                  <a:pt x="11752" y="872"/>
                  <a:pt x="11765" y="897"/>
                </a:cubicBezTo>
                <a:cubicBezTo>
                  <a:pt x="11775" y="914"/>
                  <a:pt x="11793" y="923"/>
                  <a:pt x="11811" y="923"/>
                </a:cubicBezTo>
                <a:cubicBezTo>
                  <a:pt x="11820" y="923"/>
                  <a:pt x="11829" y="921"/>
                  <a:pt x="11838" y="917"/>
                </a:cubicBezTo>
                <a:cubicBezTo>
                  <a:pt x="11848" y="910"/>
                  <a:pt x="11858" y="905"/>
                  <a:pt x="11868" y="901"/>
                </a:cubicBezTo>
                <a:cubicBezTo>
                  <a:pt x="11895" y="888"/>
                  <a:pt x="11901" y="853"/>
                  <a:pt x="11888" y="828"/>
                </a:cubicBezTo>
                <a:cubicBezTo>
                  <a:pt x="11878" y="810"/>
                  <a:pt x="11860" y="801"/>
                  <a:pt x="11842" y="801"/>
                </a:cubicBezTo>
                <a:close/>
                <a:moveTo>
                  <a:pt x="2859" y="854"/>
                </a:moveTo>
                <a:cubicBezTo>
                  <a:pt x="2813" y="854"/>
                  <a:pt x="2813" y="925"/>
                  <a:pt x="2859" y="925"/>
                </a:cubicBezTo>
                <a:lnTo>
                  <a:pt x="2875" y="925"/>
                </a:lnTo>
                <a:cubicBezTo>
                  <a:pt x="2921" y="925"/>
                  <a:pt x="2921" y="854"/>
                  <a:pt x="2875" y="854"/>
                </a:cubicBezTo>
                <a:close/>
                <a:moveTo>
                  <a:pt x="12877" y="817"/>
                </a:moveTo>
                <a:cubicBezTo>
                  <a:pt x="12809" y="817"/>
                  <a:pt x="12809" y="925"/>
                  <a:pt x="12877" y="925"/>
                </a:cubicBezTo>
                <a:lnTo>
                  <a:pt x="12907" y="925"/>
                </a:lnTo>
                <a:cubicBezTo>
                  <a:pt x="12975" y="925"/>
                  <a:pt x="12977" y="817"/>
                  <a:pt x="12907" y="817"/>
                </a:cubicBezTo>
                <a:close/>
                <a:moveTo>
                  <a:pt x="14891" y="828"/>
                </a:moveTo>
                <a:cubicBezTo>
                  <a:pt x="14873" y="828"/>
                  <a:pt x="14855" y="839"/>
                  <a:pt x="14855" y="862"/>
                </a:cubicBezTo>
                <a:lnTo>
                  <a:pt x="14855" y="892"/>
                </a:lnTo>
                <a:cubicBezTo>
                  <a:pt x="14855" y="915"/>
                  <a:pt x="14872" y="926"/>
                  <a:pt x="14890" y="926"/>
                </a:cubicBezTo>
                <a:cubicBezTo>
                  <a:pt x="14908" y="926"/>
                  <a:pt x="14926" y="915"/>
                  <a:pt x="14926" y="892"/>
                </a:cubicBezTo>
                <a:lnTo>
                  <a:pt x="14926" y="862"/>
                </a:lnTo>
                <a:cubicBezTo>
                  <a:pt x="14926" y="839"/>
                  <a:pt x="14909" y="828"/>
                  <a:pt x="14891" y="828"/>
                </a:cubicBezTo>
                <a:close/>
                <a:moveTo>
                  <a:pt x="18870" y="899"/>
                </a:moveTo>
                <a:cubicBezTo>
                  <a:pt x="18845" y="899"/>
                  <a:pt x="18845" y="933"/>
                  <a:pt x="18870" y="933"/>
                </a:cubicBezTo>
                <a:lnTo>
                  <a:pt x="18885" y="933"/>
                </a:lnTo>
                <a:cubicBezTo>
                  <a:pt x="18908" y="933"/>
                  <a:pt x="18908" y="899"/>
                  <a:pt x="18885" y="899"/>
                </a:cubicBezTo>
                <a:close/>
                <a:moveTo>
                  <a:pt x="22310" y="861"/>
                </a:moveTo>
                <a:cubicBezTo>
                  <a:pt x="22293" y="861"/>
                  <a:pt x="22275" y="873"/>
                  <a:pt x="22275" y="896"/>
                </a:cubicBezTo>
                <a:lnTo>
                  <a:pt x="22275" y="926"/>
                </a:lnTo>
                <a:cubicBezTo>
                  <a:pt x="22275" y="949"/>
                  <a:pt x="22293" y="961"/>
                  <a:pt x="22310" y="961"/>
                </a:cubicBezTo>
                <a:cubicBezTo>
                  <a:pt x="22328" y="961"/>
                  <a:pt x="22346" y="949"/>
                  <a:pt x="22346" y="926"/>
                </a:cubicBezTo>
                <a:lnTo>
                  <a:pt x="22346" y="896"/>
                </a:lnTo>
                <a:cubicBezTo>
                  <a:pt x="22346" y="873"/>
                  <a:pt x="22328" y="861"/>
                  <a:pt x="22310" y="861"/>
                </a:cubicBezTo>
                <a:close/>
                <a:moveTo>
                  <a:pt x="6632" y="880"/>
                </a:moveTo>
                <a:cubicBezTo>
                  <a:pt x="6615" y="880"/>
                  <a:pt x="6597" y="892"/>
                  <a:pt x="6597" y="915"/>
                </a:cubicBezTo>
                <a:lnTo>
                  <a:pt x="6597" y="930"/>
                </a:lnTo>
                <a:cubicBezTo>
                  <a:pt x="6596" y="952"/>
                  <a:pt x="6613" y="963"/>
                  <a:pt x="6631" y="963"/>
                </a:cubicBezTo>
                <a:cubicBezTo>
                  <a:pt x="6649" y="963"/>
                  <a:pt x="6667" y="952"/>
                  <a:pt x="6667" y="930"/>
                </a:cubicBezTo>
                <a:lnTo>
                  <a:pt x="6667" y="915"/>
                </a:lnTo>
                <a:cubicBezTo>
                  <a:pt x="6667" y="892"/>
                  <a:pt x="6650" y="880"/>
                  <a:pt x="6632" y="880"/>
                </a:cubicBezTo>
                <a:close/>
                <a:moveTo>
                  <a:pt x="14740" y="886"/>
                </a:moveTo>
                <a:cubicBezTo>
                  <a:pt x="14723" y="886"/>
                  <a:pt x="14705" y="898"/>
                  <a:pt x="14705" y="921"/>
                </a:cubicBezTo>
                <a:lnTo>
                  <a:pt x="14705" y="937"/>
                </a:lnTo>
                <a:cubicBezTo>
                  <a:pt x="14705" y="960"/>
                  <a:pt x="14723" y="971"/>
                  <a:pt x="14740" y="971"/>
                </a:cubicBezTo>
                <a:cubicBezTo>
                  <a:pt x="14758" y="971"/>
                  <a:pt x="14776" y="960"/>
                  <a:pt x="14776" y="937"/>
                </a:cubicBezTo>
                <a:lnTo>
                  <a:pt x="14776" y="921"/>
                </a:lnTo>
                <a:cubicBezTo>
                  <a:pt x="14776" y="898"/>
                  <a:pt x="14758" y="886"/>
                  <a:pt x="14740" y="886"/>
                </a:cubicBezTo>
                <a:close/>
                <a:moveTo>
                  <a:pt x="7699" y="897"/>
                </a:moveTo>
                <a:cubicBezTo>
                  <a:pt x="7672" y="897"/>
                  <a:pt x="7648" y="932"/>
                  <a:pt x="7673" y="958"/>
                </a:cubicBezTo>
                <a:lnTo>
                  <a:pt x="7689" y="973"/>
                </a:lnTo>
                <a:cubicBezTo>
                  <a:pt x="7696" y="981"/>
                  <a:pt x="7704" y="984"/>
                  <a:pt x="7712" y="984"/>
                </a:cubicBezTo>
                <a:cubicBezTo>
                  <a:pt x="7740" y="984"/>
                  <a:pt x="7764" y="947"/>
                  <a:pt x="7739" y="923"/>
                </a:cubicBezTo>
                <a:lnTo>
                  <a:pt x="7723" y="907"/>
                </a:lnTo>
                <a:cubicBezTo>
                  <a:pt x="7716" y="900"/>
                  <a:pt x="7707" y="897"/>
                  <a:pt x="7699" y="897"/>
                </a:cubicBezTo>
                <a:close/>
                <a:moveTo>
                  <a:pt x="13904" y="850"/>
                </a:moveTo>
                <a:cubicBezTo>
                  <a:pt x="13868" y="850"/>
                  <a:pt x="13830" y="889"/>
                  <a:pt x="13854" y="931"/>
                </a:cubicBezTo>
                <a:cubicBezTo>
                  <a:pt x="13874" y="967"/>
                  <a:pt x="13905" y="984"/>
                  <a:pt x="13944" y="988"/>
                </a:cubicBezTo>
                <a:cubicBezTo>
                  <a:pt x="13945" y="988"/>
                  <a:pt x="13947" y="988"/>
                  <a:pt x="13948" y="988"/>
                </a:cubicBezTo>
                <a:cubicBezTo>
                  <a:pt x="13976" y="988"/>
                  <a:pt x="13998" y="960"/>
                  <a:pt x="13998" y="933"/>
                </a:cubicBezTo>
                <a:cubicBezTo>
                  <a:pt x="13998" y="904"/>
                  <a:pt x="13975" y="885"/>
                  <a:pt x="13948" y="880"/>
                </a:cubicBezTo>
                <a:cubicBezTo>
                  <a:pt x="13947" y="879"/>
                  <a:pt x="13947" y="878"/>
                  <a:pt x="13946" y="876"/>
                </a:cubicBezTo>
                <a:cubicBezTo>
                  <a:pt x="13936" y="857"/>
                  <a:pt x="13920" y="850"/>
                  <a:pt x="13904" y="850"/>
                </a:cubicBezTo>
                <a:close/>
                <a:moveTo>
                  <a:pt x="16602" y="920"/>
                </a:moveTo>
                <a:cubicBezTo>
                  <a:pt x="16555" y="920"/>
                  <a:pt x="16555" y="990"/>
                  <a:pt x="16602" y="990"/>
                </a:cubicBezTo>
                <a:lnTo>
                  <a:pt x="16617" y="990"/>
                </a:lnTo>
                <a:cubicBezTo>
                  <a:pt x="16618" y="990"/>
                  <a:pt x="16618" y="990"/>
                  <a:pt x="16618" y="990"/>
                </a:cubicBezTo>
                <a:cubicBezTo>
                  <a:pt x="16662" y="990"/>
                  <a:pt x="16662" y="920"/>
                  <a:pt x="16617" y="920"/>
                </a:cubicBezTo>
                <a:close/>
                <a:moveTo>
                  <a:pt x="18192" y="927"/>
                </a:moveTo>
                <a:cubicBezTo>
                  <a:pt x="18181" y="927"/>
                  <a:pt x="18169" y="940"/>
                  <a:pt x="18176" y="954"/>
                </a:cubicBezTo>
                <a:cubicBezTo>
                  <a:pt x="18181" y="965"/>
                  <a:pt x="18187" y="974"/>
                  <a:pt x="18192" y="985"/>
                </a:cubicBezTo>
                <a:cubicBezTo>
                  <a:pt x="18195" y="991"/>
                  <a:pt x="18200" y="994"/>
                  <a:pt x="18206" y="994"/>
                </a:cubicBezTo>
                <a:cubicBezTo>
                  <a:pt x="18217" y="994"/>
                  <a:pt x="18229" y="981"/>
                  <a:pt x="18222" y="967"/>
                </a:cubicBezTo>
                <a:cubicBezTo>
                  <a:pt x="18217" y="956"/>
                  <a:pt x="18212" y="947"/>
                  <a:pt x="18206" y="937"/>
                </a:cubicBezTo>
                <a:cubicBezTo>
                  <a:pt x="18203" y="930"/>
                  <a:pt x="18198" y="927"/>
                  <a:pt x="18192" y="927"/>
                </a:cubicBezTo>
                <a:close/>
                <a:moveTo>
                  <a:pt x="13508" y="927"/>
                </a:moveTo>
                <a:cubicBezTo>
                  <a:pt x="13462" y="927"/>
                  <a:pt x="13462" y="998"/>
                  <a:pt x="13508" y="998"/>
                </a:cubicBezTo>
                <a:cubicBezTo>
                  <a:pt x="13554" y="998"/>
                  <a:pt x="13554" y="927"/>
                  <a:pt x="13508" y="927"/>
                </a:cubicBezTo>
                <a:close/>
                <a:moveTo>
                  <a:pt x="15552" y="884"/>
                </a:moveTo>
                <a:cubicBezTo>
                  <a:pt x="15511" y="884"/>
                  <a:pt x="15474" y="937"/>
                  <a:pt x="15511" y="974"/>
                </a:cubicBezTo>
                <a:lnTo>
                  <a:pt x="15527" y="990"/>
                </a:lnTo>
                <a:cubicBezTo>
                  <a:pt x="15538" y="1001"/>
                  <a:pt x="15551" y="1006"/>
                  <a:pt x="15563" y="1006"/>
                </a:cubicBezTo>
                <a:cubicBezTo>
                  <a:pt x="15604" y="1006"/>
                  <a:pt x="15640" y="953"/>
                  <a:pt x="15603" y="916"/>
                </a:cubicBezTo>
                <a:lnTo>
                  <a:pt x="15587" y="900"/>
                </a:lnTo>
                <a:cubicBezTo>
                  <a:pt x="15576" y="889"/>
                  <a:pt x="15564" y="884"/>
                  <a:pt x="15552" y="884"/>
                </a:cubicBezTo>
                <a:close/>
                <a:moveTo>
                  <a:pt x="21737" y="870"/>
                </a:moveTo>
                <a:cubicBezTo>
                  <a:pt x="21719" y="870"/>
                  <a:pt x="21700" y="880"/>
                  <a:pt x="21691" y="897"/>
                </a:cubicBezTo>
                <a:cubicBezTo>
                  <a:pt x="21686" y="907"/>
                  <a:pt x="21680" y="917"/>
                  <a:pt x="21675" y="927"/>
                </a:cubicBezTo>
                <a:cubicBezTo>
                  <a:pt x="21662" y="953"/>
                  <a:pt x="21668" y="985"/>
                  <a:pt x="21695" y="1000"/>
                </a:cubicBezTo>
                <a:cubicBezTo>
                  <a:pt x="21703" y="1005"/>
                  <a:pt x="21712" y="1008"/>
                  <a:pt x="21722" y="1008"/>
                </a:cubicBezTo>
                <a:cubicBezTo>
                  <a:pt x="21741" y="1008"/>
                  <a:pt x="21760" y="998"/>
                  <a:pt x="21768" y="981"/>
                </a:cubicBezTo>
                <a:cubicBezTo>
                  <a:pt x="21774" y="970"/>
                  <a:pt x="21779" y="962"/>
                  <a:pt x="21784" y="951"/>
                </a:cubicBezTo>
                <a:cubicBezTo>
                  <a:pt x="21798" y="925"/>
                  <a:pt x="21792" y="894"/>
                  <a:pt x="21764" y="878"/>
                </a:cubicBezTo>
                <a:cubicBezTo>
                  <a:pt x="21756" y="873"/>
                  <a:pt x="21747" y="870"/>
                  <a:pt x="21737" y="870"/>
                </a:cubicBezTo>
                <a:close/>
                <a:moveTo>
                  <a:pt x="24322" y="940"/>
                </a:moveTo>
                <a:cubicBezTo>
                  <a:pt x="24314" y="940"/>
                  <a:pt x="24306" y="944"/>
                  <a:pt x="24298" y="951"/>
                </a:cubicBezTo>
                <a:lnTo>
                  <a:pt x="24283" y="967"/>
                </a:lnTo>
                <a:cubicBezTo>
                  <a:pt x="24258" y="992"/>
                  <a:pt x="24282" y="1027"/>
                  <a:pt x="24309" y="1027"/>
                </a:cubicBezTo>
                <a:cubicBezTo>
                  <a:pt x="24317" y="1027"/>
                  <a:pt x="24326" y="1024"/>
                  <a:pt x="24333" y="1016"/>
                </a:cubicBezTo>
                <a:lnTo>
                  <a:pt x="24349" y="1000"/>
                </a:lnTo>
                <a:cubicBezTo>
                  <a:pt x="24374" y="976"/>
                  <a:pt x="24349" y="940"/>
                  <a:pt x="24322" y="940"/>
                </a:cubicBezTo>
                <a:close/>
                <a:moveTo>
                  <a:pt x="11044" y="954"/>
                </a:moveTo>
                <a:cubicBezTo>
                  <a:pt x="11038" y="954"/>
                  <a:pt x="11033" y="956"/>
                  <a:pt x="11029" y="962"/>
                </a:cubicBezTo>
                <a:cubicBezTo>
                  <a:pt x="11016" y="978"/>
                  <a:pt x="11000" y="991"/>
                  <a:pt x="10981" y="998"/>
                </a:cubicBezTo>
                <a:cubicBezTo>
                  <a:pt x="10961" y="1006"/>
                  <a:pt x="10966" y="1034"/>
                  <a:pt x="10982" y="1034"/>
                </a:cubicBezTo>
                <a:cubicBezTo>
                  <a:pt x="10984" y="1034"/>
                  <a:pt x="10986" y="1034"/>
                  <a:pt x="10989" y="1033"/>
                </a:cubicBezTo>
                <a:cubicBezTo>
                  <a:pt x="11018" y="1021"/>
                  <a:pt x="11041" y="1005"/>
                  <a:pt x="11060" y="980"/>
                </a:cubicBezTo>
                <a:cubicBezTo>
                  <a:pt x="11069" y="967"/>
                  <a:pt x="11056" y="954"/>
                  <a:pt x="11044" y="954"/>
                </a:cubicBezTo>
                <a:close/>
                <a:moveTo>
                  <a:pt x="16840" y="995"/>
                </a:moveTo>
                <a:cubicBezTo>
                  <a:pt x="16795" y="995"/>
                  <a:pt x="16795" y="1066"/>
                  <a:pt x="16840" y="1066"/>
                </a:cubicBezTo>
                <a:lnTo>
                  <a:pt x="16856" y="1066"/>
                </a:lnTo>
                <a:cubicBezTo>
                  <a:pt x="16902" y="1066"/>
                  <a:pt x="16902" y="995"/>
                  <a:pt x="16856" y="995"/>
                </a:cubicBezTo>
                <a:close/>
                <a:moveTo>
                  <a:pt x="666" y="967"/>
                </a:moveTo>
                <a:cubicBezTo>
                  <a:pt x="661" y="967"/>
                  <a:pt x="655" y="969"/>
                  <a:pt x="649" y="972"/>
                </a:cubicBezTo>
                <a:cubicBezTo>
                  <a:pt x="633" y="981"/>
                  <a:pt x="624" y="1005"/>
                  <a:pt x="636" y="1020"/>
                </a:cubicBezTo>
                <a:cubicBezTo>
                  <a:pt x="652" y="1040"/>
                  <a:pt x="665" y="1061"/>
                  <a:pt x="680" y="1080"/>
                </a:cubicBezTo>
                <a:cubicBezTo>
                  <a:pt x="688" y="1091"/>
                  <a:pt x="700" y="1098"/>
                  <a:pt x="712" y="1098"/>
                </a:cubicBezTo>
                <a:cubicBezTo>
                  <a:pt x="717" y="1098"/>
                  <a:pt x="723" y="1097"/>
                  <a:pt x="728" y="1094"/>
                </a:cubicBezTo>
                <a:cubicBezTo>
                  <a:pt x="744" y="1085"/>
                  <a:pt x="753" y="1061"/>
                  <a:pt x="742" y="1046"/>
                </a:cubicBezTo>
                <a:cubicBezTo>
                  <a:pt x="726" y="1026"/>
                  <a:pt x="712" y="1005"/>
                  <a:pt x="697" y="985"/>
                </a:cubicBezTo>
                <a:cubicBezTo>
                  <a:pt x="689" y="974"/>
                  <a:pt x="678" y="967"/>
                  <a:pt x="666" y="967"/>
                </a:cubicBezTo>
                <a:close/>
                <a:moveTo>
                  <a:pt x="12116" y="935"/>
                </a:moveTo>
                <a:cubicBezTo>
                  <a:pt x="12076" y="935"/>
                  <a:pt x="12040" y="988"/>
                  <a:pt x="12076" y="1026"/>
                </a:cubicBezTo>
                <a:cubicBezTo>
                  <a:pt x="12099" y="1051"/>
                  <a:pt x="12124" y="1075"/>
                  <a:pt x="12149" y="1101"/>
                </a:cubicBezTo>
                <a:cubicBezTo>
                  <a:pt x="12160" y="1112"/>
                  <a:pt x="12172" y="1117"/>
                  <a:pt x="12184" y="1117"/>
                </a:cubicBezTo>
                <a:cubicBezTo>
                  <a:pt x="12225" y="1117"/>
                  <a:pt x="12261" y="1064"/>
                  <a:pt x="12225" y="1027"/>
                </a:cubicBezTo>
                <a:cubicBezTo>
                  <a:pt x="12200" y="1002"/>
                  <a:pt x="12176" y="975"/>
                  <a:pt x="12151" y="951"/>
                </a:cubicBezTo>
                <a:cubicBezTo>
                  <a:pt x="12141" y="940"/>
                  <a:pt x="12128" y="935"/>
                  <a:pt x="12116" y="935"/>
                </a:cubicBezTo>
                <a:close/>
                <a:moveTo>
                  <a:pt x="2013" y="968"/>
                </a:moveTo>
                <a:cubicBezTo>
                  <a:pt x="1997" y="968"/>
                  <a:pt x="1981" y="975"/>
                  <a:pt x="1970" y="993"/>
                </a:cubicBezTo>
                <a:cubicBezTo>
                  <a:pt x="1961" y="1009"/>
                  <a:pt x="1952" y="1025"/>
                  <a:pt x="1943" y="1038"/>
                </a:cubicBezTo>
                <a:cubicBezTo>
                  <a:pt x="1917" y="1080"/>
                  <a:pt x="1954" y="1119"/>
                  <a:pt x="1991" y="1119"/>
                </a:cubicBezTo>
                <a:cubicBezTo>
                  <a:pt x="2007" y="1119"/>
                  <a:pt x="2024" y="1112"/>
                  <a:pt x="2035" y="1094"/>
                </a:cubicBezTo>
                <a:cubicBezTo>
                  <a:pt x="2043" y="1078"/>
                  <a:pt x="2053" y="1062"/>
                  <a:pt x="2062" y="1048"/>
                </a:cubicBezTo>
                <a:cubicBezTo>
                  <a:pt x="2087" y="1007"/>
                  <a:pt x="2050" y="968"/>
                  <a:pt x="2013" y="968"/>
                </a:cubicBezTo>
                <a:close/>
                <a:moveTo>
                  <a:pt x="3596" y="1039"/>
                </a:moveTo>
                <a:cubicBezTo>
                  <a:pt x="3587" y="1039"/>
                  <a:pt x="3578" y="1045"/>
                  <a:pt x="3578" y="1057"/>
                </a:cubicBezTo>
                <a:lnTo>
                  <a:pt x="3578" y="1131"/>
                </a:lnTo>
                <a:cubicBezTo>
                  <a:pt x="3578" y="1142"/>
                  <a:pt x="3587" y="1148"/>
                  <a:pt x="3596" y="1148"/>
                </a:cubicBezTo>
                <a:cubicBezTo>
                  <a:pt x="3605" y="1148"/>
                  <a:pt x="3613" y="1142"/>
                  <a:pt x="3613" y="1131"/>
                </a:cubicBezTo>
                <a:lnTo>
                  <a:pt x="3613" y="1057"/>
                </a:lnTo>
                <a:cubicBezTo>
                  <a:pt x="3613" y="1045"/>
                  <a:pt x="3605" y="1039"/>
                  <a:pt x="3596" y="1039"/>
                </a:cubicBezTo>
                <a:close/>
                <a:moveTo>
                  <a:pt x="15868" y="1025"/>
                </a:moveTo>
                <a:cubicBezTo>
                  <a:pt x="15847" y="1025"/>
                  <a:pt x="15826" y="1042"/>
                  <a:pt x="15833" y="1069"/>
                </a:cubicBezTo>
                <a:cubicBezTo>
                  <a:pt x="15838" y="1088"/>
                  <a:pt x="15843" y="1108"/>
                  <a:pt x="15848" y="1129"/>
                </a:cubicBezTo>
                <a:cubicBezTo>
                  <a:pt x="15853" y="1147"/>
                  <a:pt x="15867" y="1155"/>
                  <a:pt x="15881" y="1155"/>
                </a:cubicBezTo>
                <a:cubicBezTo>
                  <a:pt x="15902" y="1155"/>
                  <a:pt x="15923" y="1137"/>
                  <a:pt x="15916" y="1110"/>
                </a:cubicBezTo>
                <a:cubicBezTo>
                  <a:pt x="15910" y="1091"/>
                  <a:pt x="15906" y="1070"/>
                  <a:pt x="15901" y="1051"/>
                </a:cubicBezTo>
                <a:cubicBezTo>
                  <a:pt x="15896" y="1033"/>
                  <a:pt x="15882" y="1025"/>
                  <a:pt x="15868" y="1025"/>
                </a:cubicBezTo>
                <a:close/>
                <a:moveTo>
                  <a:pt x="8941" y="1113"/>
                </a:moveTo>
                <a:cubicBezTo>
                  <a:pt x="8925" y="1113"/>
                  <a:pt x="8914" y="1137"/>
                  <a:pt x="8931" y="1145"/>
                </a:cubicBezTo>
                <a:cubicBezTo>
                  <a:pt x="8942" y="1150"/>
                  <a:pt x="8951" y="1156"/>
                  <a:pt x="8961" y="1161"/>
                </a:cubicBezTo>
                <a:cubicBezTo>
                  <a:pt x="8964" y="1162"/>
                  <a:pt x="8967" y="1163"/>
                  <a:pt x="8970" y="1163"/>
                </a:cubicBezTo>
                <a:cubicBezTo>
                  <a:pt x="8986" y="1163"/>
                  <a:pt x="8996" y="1139"/>
                  <a:pt x="8980" y="1130"/>
                </a:cubicBezTo>
                <a:cubicBezTo>
                  <a:pt x="8970" y="1125"/>
                  <a:pt x="8960" y="1120"/>
                  <a:pt x="8950" y="1115"/>
                </a:cubicBezTo>
                <a:cubicBezTo>
                  <a:pt x="8947" y="1113"/>
                  <a:pt x="8944" y="1113"/>
                  <a:pt x="8941" y="1113"/>
                </a:cubicBezTo>
                <a:close/>
                <a:moveTo>
                  <a:pt x="8342" y="1091"/>
                </a:moveTo>
                <a:cubicBezTo>
                  <a:pt x="8329" y="1091"/>
                  <a:pt x="8315" y="1099"/>
                  <a:pt x="8309" y="1109"/>
                </a:cubicBezTo>
                <a:cubicBezTo>
                  <a:pt x="8299" y="1127"/>
                  <a:pt x="8307" y="1146"/>
                  <a:pt x="8322" y="1158"/>
                </a:cubicBezTo>
                <a:cubicBezTo>
                  <a:pt x="8342" y="1173"/>
                  <a:pt x="8361" y="1188"/>
                  <a:pt x="8382" y="1203"/>
                </a:cubicBezTo>
                <a:cubicBezTo>
                  <a:pt x="8387" y="1206"/>
                  <a:pt x="8393" y="1208"/>
                  <a:pt x="8398" y="1208"/>
                </a:cubicBezTo>
                <a:cubicBezTo>
                  <a:pt x="8411" y="1208"/>
                  <a:pt x="8425" y="1200"/>
                  <a:pt x="8431" y="1189"/>
                </a:cubicBezTo>
                <a:cubicBezTo>
                  <a:pt x="8442" y="1171"/>
                  <a:pt x="8433" y="1152"/>
                  <a:pt x="8418" y="1141"/>
                </a:cubicBezTo>
                <a:cubicBezTo>
                  <a:pt x="8398" y="1125"/>
                  <a:pt x="8379" y="1110"/>
                  <a:pt x="8358" y="1096"/>
                </a:cubicBezTo>
                <a:cubicBezTo>
                  <a:pt x="8353" y="1093"/>
                  <a:pt x="8348" y="1091"/>
                  <a:pt x="8342" y="1091"/>
                </a:cubicBezTo>
                <a:close/>
                <a:moveTo>
                  <a:pt x="3160" y="1141"/>
                </a:moveTo>
                <a:cubicBezTo>
                  <a:pt x="3143" y="1141"/>
                  <a:pt x="3125" y="1152"/>
                  <a:pt x="3125" y="1174"/>
                </a:cubicBezTo>
                <a:lnTo>
                  <a:pt x="3125" y="1190"/>
                </a:lnTo>
                <a:cubicBezTo>
                  <a:pt x="3125" y="1213"/>
                  <a:pt x="3143" y="1225"/>
                  <a:pt x="3160" y="1225"/>
                </a:cubicBezTo>
                <a:cubicBezTo>
                  <a:pt x="3178" y="1225"/>
                  <a:pt x="3195" y="1213"/>
                  <a:pt x="3195" y="1190"/>
                </a:cubicBezTo>
                <a:lnTo>
                  <a:pt x="3195" y="1174"/>
                </a:lnTo>
                <a:cubicBezTo>
                  <a:pt x="3195" y="1152"/>
                  <a:pt x="3178" y="1141"/>
                  <a:pt x="3160" y="1141"/>
                </a:cubicBezTo>
                <a:close/>
                <a:moveTo>
                  <a:pt x="19516" y="1076"/>
                </a:moveTo>
                <a:cubicBezTo>
                  <a:pt x="19497" y="1076"/>
                  <a:pt x="19479" y="1086"/>
                  <a:pt x="19469" y="1103"/>
                </a:cubicBezTo>
                <a:cubicBezTo>
                  <a:pt x="19453" y="1129"/>
                  <a:pt x="19464" y="1161"/>
                  <a:pt x="19489" y="1176"/>
                </a:cubicBezTo>
                <a:cubicBezTo>
                  <a:pt x="19514" y="1192"/>
                  <a:pt x="19537" y="1208"/>
                  <a:pt x="19562" y="1224"/>
                </a:cubicBezTo>
                <a:cubicBezTo>
                  <a:pt x="19569" y="1228"/>
                  <a:pt x="19577" y="1230"/>
                  <a:pt x="19586" y="1230"/>
                </a:cubicBezTo>
                <a:cubicBezTo>
                  <a:pt x="19605" y="1230"/>
                  <a:pt x="19625" y="1220"/>
                  <a:pt x="19635" y="1204"/>
                </a:cubicBezTo>
                <a:cubicBezTo>
                  <a:pt x="19651" y="1178"/>
                  <a:pt x="19641" y="1146"/>
                  <a:pt x="19615" y="1130"/>
                </a:cubicBezTo>
                <a:cubicBezTo>
                  <a:pt x="19590" y="1115"/>
                  <a:pt x="19567" y="1099"/>
                  <a:pt x="19542" y="1083"/>
                </a:cubicBezTo>
                <a:cubicBezTo>
                  <a:pt x="19534" y="1078"/>
                  <a:pt x="19525" y="1076"/>
                  <a:pt x="19516" y="1076"/>
                </a:cubicBezTo>
                <a:close/>
                <a:moveTo>
                  <a:pt x="23334" y="1104"/>
                </a:moveTo>
                <a:cubicBezTo>
                  <a:pt x="23313" y="1104"/>
                  <a:pt x="23290" y="1122"/>
                  <a:pt x="23297" y="1148"/>
                </a:cubicBezTo>
                <a:cubicBezTo>
                  <a:pt x="23307" y="1190"/>
                  <a:pt x="23334" y="1226"/>
                  <a:pt x="23374" y="1245"/>
                </a:cubicBezTo>
                <a:cubicBezTo>
                  <a:pt x="23380" y="1248"/>
                  <a:pt x="23385" y="1249"/>
                  <a:pt x="23391" y="1249"/>
                </a:cubicBezTo>
                <a:cubicBezTo>
                  <a:pt x="23423" y="1249"/>
                  <a:pt x="23445" y="1201"/>
                  <a:pt x="23409" y="1183"/>
                </a:cubicBezTo>
                <a:cubicBezTo>
                  <a:pt x="23387" y="1171"/>
                  <a:pt x="23371" y="1153"/>
                  <a:pt x="23366" y="1129"/>
                </a:cubicBezTo>
                <a:cubicBezTo>
                  <a:pt x="23361" y="1112"/>
                  <a:pt x="23348" y="1104"/>
                  <a:pt x="23334" y="1104"/>
                </a:cubicBezTo>
                <a:close/>
                <a:moveTo>
                  <a:pt x="7978" y="1168"/>
                </a:moveTo>
                <a:cubicBezTo>
                  <a:pt x="7970" y="1168"/>
                  <a:pt x="7962" y="1171"/>
                  <a:pt x="7955" y="1179"/>
                </a:cubicBezTo>
                <a:lnTo>
                  <a:pt x="7939" y="1194"/>
                </a:lnTo>
                <a:cubicBezTo>
                  <a:pt x="7914" y="1219"/>
                  <a:pt x="7938" y="1255"/>
                  <a:pt x="7965" y="1255"/>
                </a:cubicBezTo>
                <a:cubicBezTo>
                  <a:pt x="7973" y="1255"/>
                  <a:pt x="7981" y="1252"/>
                  <a:pt x="7988" y="1245"/>
                </a:cubicBezTo>
                <a:cubicBezTo>
                  <a:pt x="7993" y="1239"/>
                  <a:pt x="7999" y="1232"/>
                  <a:pt x="8004" y="1229"/>
                </a:cubicBezTo>
                <a:cubicBezTo>
                  <a:pt x="8030" y="1203"/>
                  <a:pt x="8005" y="1168"/>
                  <a:pt x="7978" y="1168"/>
                </a:cubicBezTo>
                <a:close/>
                <a:moveTo>
                  <a:pt x="20371" y="1110"/>
                </a:moveTo>
                <a:cubicBezTo>
                  <a:pt x="20368" y="1110"/>
                  <a:pt x="20365" y="1111"/>
                  <a:pt x="20362" y="1112"/>
                </a:cubicBezTo>
                <a:cubicBezTo>
                  <a:pt x="20347" y="1116"/>
                  <a:pt x="20331" y="1137"/>
                  <a:pt x="20337" y="1156"/>
                </a:cubicBezTo>
                <a:cubicBezTo>
                  <a:pt x="20348" y="1180"/>
                  <a:pt x="20357" y="1205"/>
                  <a:pt x="20368" y="1230"/>
                </a:cubicBezTo>
                <a:cubicBezTo>
                  <a:pt x="20374" y="1245"/>
                  <a:pt x="20386" y="1256"/>
                  <a:pt x="20402" y="1256"/>
                </a:cubicBezTo>
                <a:cubicBezTo>
                  <a:pt x="20404" y="1256"/>
                  <a:pt x="20407" y="1256"/>
                  <a:pt x="20411" y="1255"/>
                </a:cubicBezTo>
                <a:cubicBezTo>
                  <a:pt x="20427" y="1250"/>
                  <a:pt x="20442" y="1229"/>
                  <a:pt x="20436" y="1211"/>
                </a:cubicBezTo>
                <a:cubicBezTo>
                  <a:pt x="20425" y="1187"/>
                  <a:pt x="20416" y="1162"/>
                  <a:pt x="20405" y="1137"/>
                </a:cubicBezTo>
                <a:cubicBezTo>
                  <a:pt x="20398" y="1122"/>
                  <a:pt x="20386" y="1110"/>
                  <a:pt x="20371" y="1110"/>
                </a:cubicBezTo>
                <a:close/>
                <a:moveTo>
                  <a:pt x="14291" y="1137"/>
                </a:moveTo>
                <a:cubicBezTo>
                  <a:pt x="14250" y="1137"/>
                  <a:pt x="14214" y="1190"/>
                  <a:pt x="14251" y="1227"/>
                </a:cubicBezTo>
                <a:lnTo>
                  <a:pt x="14266" y="1242"/>
                </a:lnTo>
                <a:cubicBezTo>
                  <a:pt x="14278" y="1254"/>
                  <a:pt x="14290" y="1258"/>
                  <a:pt x="14302" y="1258"/>
                </a:cubicBezTo>
                <a:cubicBezTo>
                  <a:pt x="14343" y="1258"/>
                  <a:pt x="14380" y="1205"/>
                  <a:pt x="14342" y="1168"/>
                </a:cubicBezTo>
                <a:lnTo>
                  <a:pt x="14326" y="1152"/>
                </a:lnTo>
                <a:cubicBezTo>
                  <a:pt x="14315" y="1141"/>
                  <a:pt x="14303" y="1137"/>
                  <a:pt x="14291" y="1137"/>
                </a:cubicBezTo>
                <a:close/>
                <a:moveTo>
                  <a:pt x="18990" y="1214"/>
                </a:moveTo>
                <a:cubicBezTo>
                  <a:pt x="18977" y="1214"/>
                  <a:pt x="18964" y="1232"/>
                  <a:pt x="18976" y="1245"/>
                </a:cubicBezTo>
                <a:lnTo>
                  <a:pt x="18992" y="1260"/>
                </a:lnTo>
                <a:cubicBezTo>
                  <a:pt x="18996" y="1263"/>
                  <a:pt x="18999" y="1265"/>
                  <a:pt x="19003" y="1265"/>
                </a:cubicBezTo>
                <a:cubicBezTo>
                  <a:pt x="19017" y="1265"/>
                  <a:pt x="19030" y="1247"/>
                  <a:pt x="19017" y="1235"/>
                </a:cubicBezTo>
                <a:lnTo>
                  <a:pt x="19002" y="1219"/>
                </a:lnTo>
                <a:cubicBezTo>
                  <a:pt x="18998" y="1216"/>
                  <a:pt x="18994" y="1214"/>
                  <a:pt x="18990" y="1214"/>
                </a:cubicBezTo>
                <a:close/>
                <a:moveTo>
                  <a:pt x="17335" y="1208"/>
                </a:moveTo>
                <a:cubicBezTo>
                  <a:pt x="17291" y="1208"/>
                  <a:pt x="17292" y="1278"/>
                  <a:pt x="17337" y="1278"/>
                </a:cubicBezTo>
                <a:lnTo>
                  <a:pt x="17367" y="1278"/>
                </a:lnTo>
                <a:cubicBezTo>
                  <a:pt x="17413" y="1278"/>
                  <a:pt x="17413" y="1208"/>
                  <a:pt x="17367" y="1208"/>
                </a:cubicBezTo>
                <a:lnTo>
                  <a:pt x="17337" y="1208"/>
                </a:lnTo>
                <a:cubicBezTo>
                  <a:pt x="17336" y="1208"/>
                  <a:pt x="17336" y="1208"/>
                  <a:pt x="17335" y="1208"/>
                </a:cubicBezTo>
                <a:close/>
                <a:moveTo>
                  <a:pt x="4945" y="1146"/>
                </a:moveTo>
                <a:cubicBezTo>
                  <a:pt x="4939" y="1146"/>
                  <a:pt x="4932" y="1147"/>
                  <a:pt x="4927" y="1150"/>
                </a:cubicBezTo>
                <a:cubicBezTo>
                  <a:pt x="4908" y="1161"/>
                  <a:pt x="4906" y="1182"/>
                  <a:pt x="4913" y="1198"/>
                </a:cubicBezTo>
                <a:cubicBezTo>
                  <a:pt x="4924" y="1224"/>
                  <a:pt x="4934" y="1248"/>
                  <a:pt x="4947" y="1273"/>
                </a:cubicBezTo>
                <a:cubicBezTo>
                  <a:pt x="4952" y="1285"/>
                  <a:pt x="4964" y="1291"/>
                  <a:pt x="4977" y="1291"/>
                </a:cubicBezTo>
                <a:cubicBezTo>
                  <a:pt x="4983" y="1291"/>
                  <a:pt x="4990" y="1289"/>
                  <a:pt x="4995" y="1286"/>
                </a:cubicBezTo>
                <a:cubicBezTo>
                  <a:pt x="5013" y="1276"/>
                  <a:pt x="5016" y="1255"/>
                  <a:pt x="5008" y="1237"/>
                </a:cubicBezTo>
                <a:cubicBezTo>
                  <a:pt x="4997" y="1213"/>
                  <a:pt x="4987" y="1188"/>
                  <a:pt x="4975" y="1163"/>
                </a:cubicBezTo>
                <a:cubicBezTo>
                  <a:pt x="4970" y="1152"/>
                  <a:pt x="4958" y="1146"/>
                  <a:pt x="4945" y="1146"/>
                </a:cubicBezTo>
                <a:close/>
                <a:moveTo>
                  <a:pt x="1492" y="1163"/>
                </a:moveTo>
                <a:cubicBezTo>
                  <a:pt x="1483" y="1163"/>
                  <a:pt x="1474" y="1165"/>
                  <a:pt x="1466" y="1169"/>
                </a:cubicBezTo>
                <a:cubicBezTo>
                  <a:pt x="1440" y="1185"/>
                  <a:pt x="1433" y="1216"/>
                  <a:pt x="1446" y="1242"/>
                </a:cubicBezTo>
                <a:cubicBezTo>
                  <a:pt x="1451" y="1253"/>
                  <a:pt x="1456" y="1262"/>
                  <a:pt x="1462" y="1273"/>
                </a:cubicBezTo>
                <a:cubicBezTo>
                  <a:pt x="1471" y="1290"/>
                  <a:pt x="1490" y="1299"/>
                  <a:pt x="1509" y="1299"/>
                </a:cubicBezTo>
                <a:cubicBezTo>
                  <a:pt x="1518" y="1299"/>
                  <a:pt x="1527" y="1297"/>
                  <a:pt x="1535" y="1293"/>
                </a:cubicBezTo>
                <a:cubicBezTo>
                  <a:pt x="1561" y="1277"/>
                  <a:pt x="1569" y="1246"/>
                  <a:pt x="1555" y="1219"/>
                </a:cubicBezTo>
                <a:cubicBezTo>
                  <a:pt x="1550" y="1209"/>
                  <a:pt x="1544" y="1200"/>
                  <a:pt x="1539" y="1189"/>
                </a:cubicBezTo>
                <a:cubicBezTo>
                  <a:pt x="1530" y="1171"/>
                  <a:pt x="1511" y="1163"/>
                  <a:pt x="1492" y="1163"/>
                </a:cubicBezTo>
                <a:close/>
                <a:moveTo>
                  <a:pt x="11674" y="1253"/>
                </a:moveTo>
                <a:cubicBezTo>
                  <a:pt x="11628" y="1253"/>
                  <a:pt x="11628" y="1324"/>
                  <a:pt x="11674" y="1324"/>
                </a:cubicBezTo>
                <a:lnTo>
                  <a:pt x="11689" y="1324"/>
                </a:lnTo>
                <a:cubicBezTo>
                  <a:pt x="11734" y="1324"/>
                  <a:pt x="11734" y="1253"/>
                  <a:pt x="11689" y="1253"/>
                </a:cubicBezTo>
                <a:close/>
                <a:moveTo>
                  <a:pt x="22550" y="1282"/>
                </a:moveTo>
                <a:cubicBezTo>
                  <a:pt x="22533" y="1282"/>
                  <a:pt x="22515" y="1293"/>
                  <a:pt x="22515" y="1316"/>
                </a:cubicBezTo>
                <a:lnTo>
                  <a:pt x="22515" y="1331"/>
                </a:lnTo>
                <a:cubicBezTo>
                  <a:pt x="22515" y="1355"/>
                  <a:pt x="22533" y="1366"/>
                  <a:pt x="22550" y="1366"/>
                </a:cubicBezTo>
                <a:cubicBezTo>
                  <a:pt x="22568" y="1366"/>
                  <a:pt x="22585" y="1355"/>
                  <a:pt x="22585" y="1331"/>
                </a:cubicBezTo>
                <a:lnTo>
                  <a:pt x="22585" y="1316"/>
                </a:lnTo>
                <a:cubicBezTo>
                  <a:pt x="22585" y="1293"/>
                  <a:pt x="22568" y="1282"/>
                  <a:pt x="22550" y="1282"/>
                </a:cubicBezTo>
                <a:close/>
                <a:moveTo>
                  <a:pt x="17863" y="1270"/>
                </a:moveTo>
                <a:cubicBezTo>
                  <a:pt x="17845" y="1270"/>
                  <a:pt x="17827" y="1281"/>
                  <a:pt x="17827" y="1304"/>
                </a:cubicBezTo>
                <a:lnTo>
                  <a:pt x="17827" y="1335"/>
                </a:lnTo>
                <a:cubicBezTo>
                  <a:pt x="17827" y="1358"/>
                  <a:pt x="17845" y="1369"/>
                  <a:pt x="17862" y="1369"/>
                </a:cubicBezTo>
                <a:cubicBezTo>
                  <a:pt x="17880" y="1369"/>
                  <a:pt x="17897" y="1358"/>
                  <a:pt x="17897" y="1335"/>
                </a:cubicBezTo>
                <a:lnTo>
                  <a:pt x="17897" y="1304"/>
                </a:lnTo>
                <a:cubicBezTo>
                  <a:pt x="17898" y="1281"/>
                  <a:pt x="17880" y="1270"/>
                  <a:pt x="17863" y="1270"/>
                </a:cubicBezTo>
                <a:close/>
                <a:moveTo>
                  <a:pt x="16512" y="1295"/>
                </a:moveTo>
                <a:cubicBezTo>
                  <a:pt x="16485" y="1295"/>
                  <a:pt x="16460" y="1331"/>
                  <a:pt x="16486" y="1356"/>
                </a:cubicBezTo>
                <a:cubicBezTo>
                  <a:pt x="16493" y="1362"/>
                  <a:pt x="16497" y="1367"/>
                  <a:pt x="16502" y="1371"/>
                </a:cubicBezTo>
                <a:cubicBezTo>
                  <a:pt x="16509" y="1379"/>
                  <a:pt x="16517" y="1382"/>
                  <a:pt x="16525" y="1382"/>
                </a:cubicBezTo>
                <a:cubicBezTo>
                  <a:pt x="16553" y="1382"/>
                  <a:pt x="16576" y="1345"/>
                  <a:pt x="16551" y="1321"/>
                </a:cubicBezTo>
                <a:lnTo>
                  <a:pt x="16536" y="1305"/>
                </a:lnTo>
                <a:cubicBezTo>
                  <a:pt x="16528" y="1298"/>
                  <a:pt x="16520" y="1295"/>
                  <a:pt x="16512" y="1295"/>
                </a:cubicBezTo>
                <a:close/>
                <a:moveTo>
                  <a:pt x="15998" y="1260"/>
                </a:moveTo>
                <a:cubicBezTo>
                  <a:pt x="15986" y="1260"/>
                  <a:pt x="15973" y="1265"/>
                  <a:pt x="15962" y="1276"/>
                </a:cubicBezTo>
                <a:lnTo>
                  <a:pt x="15947" y="1292"/>
                </a:lnTo>
                <a:cubicBezTo>
                  <a:pt x="15909" y="1329"/>
                  <a:pt x="15945" y="1383"/>
                  <a:pt x="15986" y="1383"/>
                </a:cubicBezTo>
                <a:cubicBezTo>
                  <a:pt x="15998" y="1383"/>
                  <a:pt x="16010" y="1378"/>
                  <a:pt x="16021" y="1367"/>
                </a:cubicBezTo>
                <a:lnTo>
                  <a:pt x="16037" y="1351"/>
                </a:lnTo>
                <a:cubicBezTo>
                  <a:pt x="16075" y="1314"/>
                  <a:pt x="16039" y="1260"/>
                  <a:pt x="15998" y="1260"/>
                </a:cubicBezTo>
                <a:close/>
                <a:moveTo>
                  <a:pt x="15445" y="1279"/>
                </a:moveTo>
                <a:cubicBezTo>
                  <a:pt x="15427" y="1279"/>
                  <a:pt x="15409" y="1291"/>
                  <a:pt x="15409" y="1314"/>
                </a:cubicBezTo>
                <a:lnTo>
                  <a:pt x="15409" y="1329"/>
                </a:lnTo>
                <a:cubicBezTo>
                  <a:pt x="15409" y="1352"/>
                  <a:pt x="15427" y="1363"/>
                  <a:pt x="15445" y="1363"/>
                </a:cubicBezTo>
                <a:cubicBezTo>
                  <a:pt x="15453" y="1363"/>
                  <a:pt x="15461" y="1361"/>
                  <a:pt x="15468" y="1356"/>
                </a:cubicBezTo>
                <a:cubicBezTo>
                  <a:pt x="15473" y="1378"/>
                  <a:pt x="15489" y="1396"/>
                  <a:pt x="15518" y="1396"/>
                </a:cubicBezTo>
                <a:cubicBezTo>
                  <a:pt x="15587" y="1396"/>
                  <a:pt x="15587" y="1289"/>
                  <a:pt x="15518" y="1289"/>
                </a:cubicBezTo>
                <a:cubicBezTo>
                  <a:pt x="15502" y="1289"/>
                  <a:pt x="15488" y="1295"/>
                  <a:pt x="15481" y="1305"/>
                </a:cubicBezTo>
                <a:cubicBezTo>
                  <a:pt x="15477" y="1288"/>
                  <a:pt x="15461" y="1279"/>
                  <a:pt x="15445" y="1279"/>
                </a:cubicBezTo>
                <a:close/>
                <a:moveTo>
                  <a:pt x="8699" y="1308"/>
                </a:moveTo>
                <a:cubicBezTo>
                  <a:pt x="8672" y="1308"/>
                  <a:pt x="8647" y="1343"/>
                  <a:pt x="8673" y="1367"/>
                </a:cubicBezTo>
                <a:cubicBezTo>
                  <a:pt x="8684" y="1375"/>
                  <a:pt x="8694" y="1386"/>
                  <a:pt x="8705" y="1396"/>
                </a:cubicBezTo>
                <a:cubicBezTo>
                  <a:pt x="8712" y="1403"/>
                  <a:pt x="8720" y="1406"/>
                  <a:pt x="8728" y="1406"/>
                </a:cubicBezTo>
                <a:cubicBezTo>
                  <a:pt x="8756" y="1406"/>
                  <a:pt x="8781" y="1371"/>
                  <a:pt x="8755" y="1346"/>
                </a:cubicBezTo>
                <a:cubicBezTo>
                  <a:pt x="8745" y="1336"/>
                  <a:pt x="8734" y="1326"/>
                  <a:pt x="8724" y="1318"/>
                </a:cubicBezTo>
                <a:cubicBezTo>
                  <a:pt x="8716" y="1311"/>
                  <a:pt x="8708" y="1308"/>
                  <a:pt x="8699" y="1308"/>
                </a:cubicBezTo>
                <a:close/>
                <a:moveTo>
                  <a:pt x="4227" y="1274"/>
                </a:moveTo>
                <a:cubicBezTo>
                  <a:pt x="4208" y="1274"/>
                  <a:pt x="4189" y="1284"/>
                  <a:pt x="4179" y="1300"/>
                </a:cubicBezTo>
                <a:cubicBezTo>
                  <a:pt x="4164" y="1326"/>
                  <a:pt x="4175" y="1358"/>
                  <a:pt x="4199" y="1373"/>
                </a:cubicBezTo>
                <a:cubicBezTo>
                  <a:pt x="4215" y="1384"/>
                  <a:pt x="4229" y="1393"/>
                  <a:pt x="4243" y="1404"/>
                </a:cubicBezTo>
                <a:cubicBezTo>
                  <a:pt x="4251" y="1409"/>
                  <a:pt x="4260" y="1411"/>
                  <a:pt x="4269" y="1411"/>
                </a:cubicBezTo>
                <a:cubicBezTo>
                  <a:pt x="4288" y="1411"/>
                  <a:pt x="4307" y="1401"/>
                  <a:pt x="4316" y="1384"/>
                </a:cubicBezTo>
                <a:cubicBezTo>
                  <a:pt x="4332" y="1358"/>
                  <a:pt x="4322" y="1326"/>
                  <a:pt x="4298" y="1311"/>
                </a:cubicBezTo>
                <a:cubicBezTo>
                  <a:pt x="4282" y="1300"/>
                  <a:pt x="4267" y="1292"/>
                  <a:pt x="4252" y="1281"/>
                </a:cubicBezTo>
                <a:cubicBezTo>
                  <a:pt x="4245" y="1276"/>
                  <a:pt x="4236" y="1274"/>
                  <a:pt x="4227" y="1274"/>
                </a:cubicBezTo>
                <a:close/>
                <a:moveTo>
                  <a:pt x="18253" y="1393"/>
                </a:moveTo>
                <a:cubicBezTo>
                  <a:pt x="18244" y="1393"/>
                  <a:pt x="18236" y="1399"/>
                  <a:pt x="18236" y="1410"/>
                </a:cubicBezTo>
                <a:lnTo>
                  <a:pt x="18236" y="1426"/>
                </a:lnTo>
                <a:cubicBezTo>
                  <a:pt x="18236" y="1438"/>
                  <a:pt x="18244" y="1444"/>
                  <a:pt x="18253" y="1444"/>
                </a:cubicBezTo>
                <a:cubicBezTo>
                  <a:pt x="18262" y="1444"/>
                  <a:pt x="18270" y="1438"/>
                  <a:pt x="18270" y="1426"/>
                </a:cubicBezTo>
                <a:lnTo>
                  <a:pt x="18270" y="1410"/>
                </a:lnTo>
                <a:cubicBezTo>
                  <a:pt x="18270" y="1399"/>
                  <a:pt x="18262" y="1393"/>
                  <a:pt x="18253" y="1393"/>
                </a:cubicBezTo>
                <a:close/>
                <a:moveTo>
                  <a:pt x="5879" y="1311"/>
                </a:moveTo>
                <a:cubicBezTo>
                  <a:pt x="5856" y="1311"/>
                  <a:pt x="5836" y="1327"/>
                  <a:pt x="5828" y="1349"/>
                </a:cubicBezTo>
                <a:cubicBezTo>
                  <a:pt x="5823" y="1365"/>
                  <a:pt x="5818" y="1379"/>
                  <a:pt x="5812" y="1393"/>
                </a:cubicBezTo>
                <a:cubicBezTo>
                  <a:pt x="5803" y="1421"/>
                  <a:pt x="5823" y="1452"/>
                  <a:pt x="5849" y="1459"/>
                </a:cubicBezTo>
                <a:cubicBezTo>
                  <a:pt x="5854" y="1461"/>
                  <a:pt x="5859" y="1461"/>
                  <a:pt x="5864" y="1461"/>
                </a:cubicBezTo>
                <a:cubicBezTo>
                  <a:pt x="5888" y="1461"/>
                  <a:pt x="5907" y="1445"/>
                  <a:pt x="5914" y="1423"/>
                </a:cubicBezTo>
                <a:cubicBezTo>
                  <a:pt x="5919" y="1407"/>
                  <a:pt x="5924" y="1392"/>
                  <a:pt x="5930" y="1378"/>
                </a:cubicBezTo>
                <a:cubicBezTo>
                  <a:pt x="5939" y="1350"/>
                  <a:pt x="5919" y="1319"/>
                  <a:pt x="5893" y="1313"/>
                </a:cubicBezTo>
                <a:cubicBezTo>
                  <a:pt x="5888" y="1311"/>
                  <a:pt x="5884" y="1311"/>
                  <a:pt x="5879" y="1311"/>
                </a:cubicBezTo>
                <a:close/>
                <a:moveTo>
                  <a:pt x="2364" y="1379"/>
                </a:moveTo>
                <a:cubicBezTo>
                  <a:pt x="2346" y="1379"/>
                  <a:pt x="2328" y="1390"/>
                  <a:pt x="2328" y="1413"/>
                </a:cubicBezTo>
                <a:lnTo>
                  <a:pt x="2328" y="1429"/>
                </a:lnTo>
                <a:cubicBezTo>
                  <a:pt x="2328" y="1452"/>
                  <a:pt x="2346" y="1463"/>
                  <a:pt x="2363" y="1463"/>
                </a:cubicBezTo>
                <a:cubicBezTo>
                  <a:pt x="2381" y="1463"/>
                  <a:pt x="2398" y="1452"/>
                  <a:pt x="2398" y="1429"/>
                </a:cubicBezTo>
                <a:lnTo>
                  <a:pt x="2398" y="1413"/>
                </a:lnTo>
                <a:cubicBezTo>
                  <a:pt x="2399" y="1390"/>
                  <a:pt x="2381" y="1379"/>
                  <a:pt x="2364" y="1379"/>
                </a:cubicBezTo>
                <a:close/>
                <a:moveTo>
                  <a:pt x="7843" y="1377"/>
                </a:moveTo>
                <a:cubicBezTo>
                  <a:pt x="7816" y="1377"/>
                  <a:pt x="7792" y="1413"/>
                  <a:pt x="7817" y="1438"/>
                </a:cubicBezTo>
                <a:lnTo>
                  <a:pt x="7833" y="1454"/>
                </a:lnTo>
                <a:cubicBezTo>
                  <a:pt x="7840" y="1461"/>
                  <a:pt x="7849" y="1464"/>
                  <a:pt x="7857" y="1464"/>
                </a:cubicBezTo>
                <a:cubicBezTo>
                  <a:pt x="7884" y="1464"/>
                  <a:pt x="7908" y="1428"/>
                  <a:pt x="7882" y="1404"/>
                </a:cubicBezTo>
                <a:lnTo>
                  <a:pt x="7867" y="1388"/>
                </a:lnTo>
                <a:cubicBezTo>
                  <a:pt x="7859" y="1381"/>
                  <a:pt x="7851" y="1377"/>
                  <a:pt x="7843" y="1377"/>
                </a:cubicBezTo>
                <a:close/>
                <a:moveTo>
                  <a:pt x="7681" y="1393"/>
                </a:moveTo>
                <a:cubicBezTo>
                  <a:pt x="7636" y="1393"/>
                  <a:pt x="7637" y="1465"/>
                  <a:pt x="7682" y="1465"/>
                </a:cubicBezTo>
                <a:lnTo>
                  <a:pt x="7713" y="1465"/>
                </a:lnTo>
                <a:cubicBezTo>
                  <a:pt x="7758" y="1465"/>
                  <a:pt x="7758" y="1393"/>
                  <a:pt x="7713" y="1393"/>
                </a:cubicBezTo>
                <a:lnTo>
                  <a:pt x="7682" y="1393"/>
                </a:lnTo>
                <a:cubicBezTo>
                  <a:pt x="7682" y="1393"/>
                  <a:pt x="7682" y="1393"/>
                  <a:pt x="7681" y="1393"/>
                </a:cubicBezTo>
                <a:close/>
                <a:moveTo>
                  <a:pt x="24056" y="1379"/>
                </a:moveTo>
                <a:cubicBezTo>
                  <a:pt x="24053" y="1379"/>
                  <a:pt x="24049" y="1379"/>
                  <a:pt x="24045" y="1381"/>
                </a:cubicBezTo>
                <a:cubicBezTo>
                  <a:pt x="24029" y="1386"/>
                  <a:pt x="24014" y="1391"/>
                  <a:pt x="24000" y="1396"/>
                </a:cubicBezTo>
                <a:cubicBezTo>
                  <a:pt x="23960" y="1408"/>
                  <a:pt x="23971" y="1466"/>
                  <a:pt x="24007" y="1466"/>
                </a:cubicBezTo>
                <a:cubicBezTo>
                  <a:pt x="24011" y="1466"/>
                  <a:pt x="24015" y="1466"/>
                  <a:pt x="24019" y="1465"/>
                </a:cubicBezTo>
                <a:cubicBezTo>
                  <a:pt x="24034" y="1459"/>
                  <a:pt x="24048" y="1454"/>
                  <a:pt x="24063" y="1449"/>
                </a:cubicBezTo>
                <a:cubicBezTo>
                  <a:pt x="24101" y="1436"/>
                  <a:pt x="24091" y="1379"/>
                  <a:pt x="24056" y="1379"/>
                </a:cubicBezTo>
                <a:close/>
                <a:moveTo>
                  <a:pt x="3103" y="1386"/>
                </a:moveTo>
                <a:cubicBezTo>
                  <a:pt x="3081" y="1386"/>
                  <a:pt x="3058" y="1392"/>
                  <a:pt x="3037" y="1403"/>
                </a:cubicBezTo>
                <a:cubicBezTo>
                  <a:pt x="3002" y="1420"/>
                  <a:pt x="3024" y="1468"/>
                  <a:pt x="3057" y="1468"/>
                </a:cubicBezTo>
                <a:cubicBezTo>
                  <a:pt x="3062" y="1468"/>
                  <a:pt x="3067" y="1467"/>
                  <a:pt x="3073" y="1465"/>
                </a:cubicBezTo>
                <a:cubicBezTo>
                  <a:pt x="3083" y="1460"/>
                  <a:pt x="3092" y="1458"/>
                  <a:pt x="3101" y="1458"/>
                </a:cubicBezTo>
                <a:cubicBezTo>
                  <a:pt x="3112" y="1458"/>
                  <a:pt x="3123" y="1461"/>
                  <a:pt x="3135" y="1466"/>
                </a:cubicBezTo>
                <a:cubicBezTo>
                  <a:pt x="3138" y="1467"/>
                  <a:pt x="3141" y="1467"/>
                  <a:pt x="3144" y="1467"/>
                </a:cubicBezTo>
                <a:cubicBezTo>
                  <a:pt x="3159" y="1467"/>
                  <a:pt x="3175" y="1454"/>
                  <a:pt x="3179" y="1439"/>
                </a:cubicBezTo>
                <a:cubicBezTo>
                  <a:pt x="3185" y="1418"/>
                  <a:pt x="3172" y="1403"/>
                  <a:pt x="3154" y="1396"/>
                </a:cubicBezTo>
                <a:cubicBezTo>
                  <a:pt x="3137" y="1390"/>
                  <a:pt x="3120" y="1386"/>
                  <a:pt x="3103" y="1386"/>
                </a:cubicBezTo>
                <a:close/>
                <a:moveTo>
                  <a:pt x="9480" y="1366"/>
                </a:moveTo>
                <a:cubicBezTo>
                  <a:pt x="9475" y="1366"/>
                  <a:pt x="9469" y="1368"/>
                  <a:pt x="9463" y="1371"/>
                </a:cubicBezTo>
                <a:cubicBezTo>
                  <a:pt x="9447" y="1380"/>
                  <a:pt x="9438" y="1404"/>
                  <a:pt x="9450" y="1419"/>
                </a:cubicBezTo>
                <a:cubicBezTo>
                  <a:pt x="9465" y="1439"/>
                  <a:pt x="9480" y="1460"/>
                  <a:pt x="9495" y="1480"/>
                </a:cubicBezTo>
                <a:cubicBezTo>
                  <a:pt x="9502" y="1491"/>
                  <a:pt x="9514" y="1498"/>
                  <a:pt x="9526" y="1498"/>
                </a:cubicBezTo>
                <a:cubicBezTo>
                  <a:pt x="9531" y="1498"/>
                  <a:pt x="9537" y="1496"/>
                  <a:pt x="9543" y="1493"/>
                </a:cubicBezTo>
                <a:cubicBezTo>
                  <a:pt x="9559" y="1483"/>
                  <a:pt x="9568" y="1460"/>
                  <a:pt x="9556" y="1445"/>
                </a:cubicBezTo>
                <a:cubicBezTo>
                  <a:pt x="9541" y="1425"/>
                  <a:pt x="9526" y="1405"/>
                  <a:pt x="9511" y="1384"/>
                </a:cubicBezTo>
                <a:cubicBezTo>
                  <a:pt x="9504" y="1373"/>
                  <a:pt x="9492" y="1366"/>
                  <a:pt x="9480" y="1366"/>
                </a:cubicBezTo>
                <a:close/>
                <a:moveTo>
                  <a:pt x="10826" y="1366"/>
                </a:moveTo>
                <a:cubicBezTo>
                  <a:pt x="10810" y="1366"/>
                  <a:pt x="10794" y="1374"/>
                  <a:pt x="10783" y="1391"/>
                </a:cubicBezTo>
                <a:cubicBezTo>
                  <a:pt x="10774" y="1407"/>
                  <a:pt x="10764" y="1423"/>
                  <a:pt x="10756" y="1436"/>
                </a:cubicBezTo>
                <a:cubicBezTo>
                  <a:pt x="10731" y="1479"/>
                  <a:pt x="10767" y="1518"/>
                  <a:pt x="10804" y="1518"/>
                </a:cubicBezTo>
                <a:cubicBezTo>
                  <a:pt x="10820" y="1518"/>
                  <a:pt x="10836" y="1510"/>
                  <a:pt x="10847" y="1492"/>
                </a:cubicBezTo>
                <a:cubicBezTo>
                  <a:pt x="10857" y="1476"/>
                  <a:pt x="10866" y="1460"/>
                  <a:pt x="10874" y="1446"/>
                </a:cubicBezTo>
                <a:cubicBezTo>
                  <a:pt x="10899" y="1405"/>
                  <a:pt x="10862" y="1366"/>
                  <a:pt x="10826" y="1366"/>
                </a:cubicBezTo>
                <a:close/>
                <a:moveTo>
                  <a:pt x="21167" y="1412"/>
                </a:moveTo>
                <a:cubicBezTo>
                  <a:pt x="21155" y="1412"/>
                  <a:pt x="21142" y="1419"/>
                  <a:pt x="21136" y="1430"/>
                </a:cubicBezTo>
                <a:cubicBezTo>
                  <a:pt x="21127" y="1449"/>
                  <a:pt x="21134" y="1467"/>
                  <a:pt x="21149" y="1478"/>
                </a:cubicBezTo>
                <a:cubicBezTo>
                  <a:pt x="21169" y="1494"/>
                  <a:pt x="21188" y="1509"/>
                  <a:pt x="21209" y="1523"/>
                </a:cubicBezTo>
                <a:cubicBezTo>
                  <a:pt x="21214" y="1527"/>
                  <a:pt x="21219" y="1528"/>
                  <a:pt x="21225" y="1528"/>
                </a:cubicBezTo>
                <a:cubicBezTo>
                  <a:pt x="21238" y="1528"/>
                  <a:pt x="21251" y="1520"/>
                  <a:pt x="21257" y="1510"/>
                </a:cubicBezTo>
                <a:cubicBezTo>
                  <a:pt x="21269" y="1492"/>
                  <a:pt x="21260" y="1473"/>
                  <a:pt x="21244" y="1461"/>
                </a:cubicBezTo>
                <a:cubicBezTo>
                  <a:pt x="21225" y="1446"/>
                  <a:pt x="21205" y="1431"/>
                  <a:pt x="21184" y="1417"/>
                </a:cubicBezTo>
                <a:cubicBezTo>
                  <a:pt x="21179" y="1413"/>
                  <a:pt x="21173" y="1412"/>
                  <a:pt x="21167" y="1412"/>
                </a:cubicBezTo>
                <a:close/>
                <a:moveTo>
                  <a:pt x="877" y="1421"/>
                </a:moveTo>
                <a:cubicBezTo>
                  <a:pt x="859" y="1421"/>
                  <a:pt x="840" y="1432"/>
                  <a:pt x="839" y="1455"/>
                </a:cubicBezTo>
                <a:cubicBezTo>
                  <a:pt x="837" y="1491"/>
                  <a:pt x="862" y="1522"/>
                  <a:pt x="896" y="1533"/>
                </a:cubicBezTo>
                <a:cubicBezTo>
                  <a:pt x="900" y="1534"/>
                  <a:pt x="904" y="1534"/>
                  <a:pt x="907" y="1534"/>
                </a:cubicBezTo>
                <a:cubicBezTo>
                  <a:pt x="943" y="1534"/>
                  <a:pt x="955" y="1476"/>
                  <a:pt x="916" y="1465"/>
                </a:cubicBezTo>
                <a:cubicBezTo>
                  <a:pt x="910" y="1461"/>
                  <a:pt x="911" y="1459"/>
                  <a:pt x="911" y="1455"/>
                </a:cubicBezTo>
                <a:cubicBezTo>
                  <a:pt x="912" y="1432"/>
                  <a:pt x="895" y="1421"/>
                  <a:pt x="877" y="1421"/>
                </a:cubicBezTo>
                <a:close/>
                <a:moveTo>
                  <a:pt x="12410" y="1439"/>
                </a:moveTo>
                <a:cubicBezTo>
                  <a:pt x="12401" y="1439"/>
                  <a:pt x="12392" y="1444"/>
                  <a:pt x="12392" y="1455"/>
                </a:cubicBezTo>
                <a:lnTo>
                  <a:pt x="12392" y="1529"/>
                </a:lnTo>
                <a:cubicBezTo>
                  <a:pt x="12392" y="1541"/>
                  <a:pt x="12402" y="1547"/>
                  <a:pt x="12411" y="1547"/>
                </a:cubicBezTo>
                <a:cubicBezTo>
                  <a:pt x="12419" y="1547"/>
                  <a:pt x="12428" y="1541"/>
                  <a:pt x="12428" y="1529"/>
                </a:cubicBezTo>
                <a:lnTo>
                  <a:pt x="12428" y="1455"/>
                </a:lnTo>
                <a:cubicBezTo>
                  <a:pt x="12428" y="1444"/>
                  <a:pt x="12419" y="1439"/>
                  <a:pt x="12410" y="1439"/>
                </a:cubicBezTo>
                <a:close/>
                <a:moveTo>
                  <a:pt x="22746" y="1477"/>
                </a:moveTo>
                <a:cubicBezTo>
                  <a:pt x="22700" y="1477"/>
                  <a:pt x="22700" y="1548"/>
                  <a:pt x="22746" y="1548"/>
                </a:cubicBezTo>
                <a:lnTo>
                  <a:pt x="22775" y="1548"/>
                </a:lnTo>
                <a:cubicBezTo>
                  <a:pt x="22775" y="1548"/>
                  <a:pt x="22776" y="1548"/>
                  <a:pt x="22776" y="1548"/>
                </a:cubicBezTo>
                <a:cubicBezTo>
                  <a:pt x="22821" y="1548"/>
                  <a:pt x="22821" y="1477"/>
                  <a:pt x="22775" y="1477"/>
                </a:cubicBezTo>
                <a:close/>
                <a:moveTo>
                  <a:pt x="7080" y="1497"/>
                </a:moveTo>
                <a:cubicBezTo>
                  <a:pt x="7062" y="1497"/>
                  <a:pt x="7044" y="1508"/>
                  <a:pt x="7044" y="1531"/>
                </a:cubicBezTo>
                <a:lnTo>
                  <a:pt x="7044" y="1546"/>
                </a:lnTo>
                <a:cubicBezTo>
                  <a:pt x="7044" y="1569"/>
                  <a:pt x="7062" y="1581"/>
                  <a:pt x="7080" y="1581"/>
                </a:cubicBezTo>
                <a:cubicBezTo>
                  <a:pt x="7098" y="1581"/>
                  <a:pt x="7116" y="1569"/>
                  <a:pt x="7116" y="1546"/>
                </a:cubicBezTo>
                <a:lnTo>
                  <a:pt x="7116" y="1531"/>
                </a:lnTo>
                <a:cubicBezTo>
                  <a:pt x="7116" y="1508"/>
                  <a:pt x="7098" y="1497"/>
                  <a:pt x="7080" y="1497"/>
                </a:cubicBezTo>
                <a:close/>
                <a:moveTo>
                  <a:pt x="11975" y="1540"/>
                </a:moveTo>
                <a:cubicBezTo>
                  <a:pt x="11957" y="1540"/>
                  <a:pt x="11940" y="1551"/>
                  <a:pt x="11940" y="1575"/>
                </a:cubicBezTo>
                <a:lnTo>
                  <a:pt x="11940" y="1590"/>
                </a:lnTo>
                <a:cubicBezTo>
                  <a:pt x="11939" y="1613"/>
                  <a:pt x="11956" y="1624"/>
                  <a:pt x="11974" y="1624"/>
                </a:cubicBezTo>
                <a:cubicBezTo>
                  <a:pt x="11992" y="1624"/>
                  <a:pt x="12010" y="1613"/>
                  <a:pt x="12010" y="1590"/>
                </a:cubicBezTo>
                <a:lnTo>
                  <a:pt x="12010" y="1575"/>
                </a:lnTo>
                <a:cubicBezTo>
                  <a:pt x="12010" y="1551"/>
                  <a:pt x="11992" y="1540"/>
                  <a:pt x="11975" y="1540"/>
                </a:cubicBezTo>
                <a:close/>
                <a:moveTo>
                  <a:pt x="15098" y="1502"/>
                </a:moveTo>
                <a:cubicBezTo>
                  <a:pt x="15095" y="1502"/>
                  <a:pt x="15092" y="1502"/>
                  <a:pt x="15089" y="1503"/>
                </a:cubicBezTo>
                <a:cubicBezTo>
                  <a:pt x="15079" y="1506"/>
                  <a:pt x="15073" y="1512"/>
                  <a:pt x="15069" y="1518"/>
                </a:cubicBezTo>
                <a:cubicBezTo>
                  <a:pt x="15064" y="1509"/>
                  <a:pt x="15053" y="1502"/>
                  <a:pt x="15041" y="1502"/>
                </a:cubicBezTo>
                <a:cubicBezTo>
                  <a:pt x="15040" y="1502"/>
                  <a:pt x="15040" y="1502"/>
                  <a:pt x="15040" y="1502"/>
                </a:cubicBezTo>
                <a:cubicBezTo>
                  <a:pt x="14991" y="1502"/>
                  <a:pt x="14992" y="1571"/>
                  <a:pt x="15037" y="1572"/>
                </a:cubicBezTo>
                <a:cubicBezTo>
                  <a:pt x="15049" y="1572"/>
                  <a:pt x="15058" y="1567"/>
                  <a:pt x="15065" y="1560"/>
                </a:cubicBezTo>
                <a:cubicBezTo>
                  <a:pt x="15074" y="1592"/>
                  <a:pt x="15101" y="1619"/>
                  <a:pt x="15135" y="1629"/>
                </a:cubicBezTo>
                <a:cubicBezTo>
                  <a:pt x="15139" y="1631"/>
                  <a:pt x="15143" y="1631"/>
                  <a:pt x="15147" y="1631"/>
                </a:cubicBezTo>
                <a:cubicBezTo>
                  <a:pt x="15181" y="1631"/>
                  <a:pt x="15193" y="1574"/>
                  <a:pt x="15154" y="1561"/>
                </a:cubicBezTo>
                <a:cubicBezTo>
                  <a:pt x="15138" y="1556"/>
                  <a:pt x="15133" y="1543"/>
                  <a:pt x="15132" y="1528"/>
                </a:cubicBezTo>
                <a:cubicBezTo>
                  <a:pt x="15130" y="1512"/>
                  <a:pt x="15113" y="1502"/>
                  <a:pt x="15098" y="1502"/>
                </a:cubicBezTo>
                <a:close/>
                <a:moveTo>
                  <a:pt x="16524" y="1519"/>
                </a:moveTo>
                <a:cubicBezTo>
                  <a:pt x="16506" y="1519"/>
                  <a:pt x="16488" y="1528"/>
                  <a:pt x="16478" y="1545"/>
                </a:cubicBezTo>
                <a:cubicBezTo>
                  <a:pt x="16463" y="1569"/>
                  <a:pt x="16472" y="1606"/>
                  <a:pt x="16498" y="1619"/>
                </a:cubicBezTo>
                <a:cubicBezTo>
                  <a:pt x="16508" y="1624"/>
                  <a:pt x="16518" y="1629"/>
                  <a:pt x="16528" y="1634"/>
                </a:cubicBezTo>
                <a:cubicBezTo>
                  <a:pt x="16537" y="1639"/>
                  <a:pt x="16546" y="1641"/>
                  <a:pt x="16555" y="1641"/>
                </a:cubicBezTo>
                <a:cubicBezTo>
                  <a:pt x="16573" y="1641"/>
                  <a:pt x="16591" y="1632"/>
                  <a:pt x="16602" y="1614"/>
                </a:cubicBezTo>
                <a:cubicBezTo>
                  <a:pt x="16615" y="1591"/>
                  <a:pt x="16608" y="1555"/>
                  <a:pt x="16582" y="1541"/>
                </a:cubicBezTo>
                <a:cubicBezTo>
                  <a:pt x="16571" y="1536"/>
                  <a:pt x="16562" y="1531"/>
                  <a:pt x="16551" y="1525"/>
                </a:cubicBezTo>
                <a:cubicBezTo>
                  <a:pt x="16543" y="1521"/>
                  <a:pt x="16533" y="1519"/>
                  <a:pt x="16524" y="1519"/>
                </a:cubicBezTo>
                <a:close/>
                <a:moveTo>
                  <a:pt x="19304" y="1622"/>
                </a:moveTo>
                <a:cubicBezTo>
                  <a:pt x="19280" y="1622"/>
                  <a:pt x="19280" y="1656"/>
                  <a:pt x="19304" y="1656"/>
                </a:cubicBezTo>
                <a:cubicBezTo>
                  <a:pt x="19327" y="1656"/>
                  <a:pt x="19327" y="1622"/>
                  <a:pt x="19304" y="1622"/>
                </a:cubicBezTo>
                <a:close/>
                <a:moveTo>
                  <a:pt x="3535" y="1596"/>
                </a:moveTo>
                <a:cubicBezTo>
                  <a:pt x="3521" y="1596"/>
                  <a:pt x="3508" y="1614"/>
                  <a:pt x="3522" y="1625"/>
                </a:cubicBezTo>
                <a:cubicBezTo>
                  <a:pt x="3529" y="1632"/>
                  <a:pt x="3529" y="1637"/>
                  <a:pt x="3520" y="1644"/>
                </a:cubicBezTo>
                <a:cubicBezTo>
                  <a:pt x="3506" y="1655"/>
                  <a:pt x="3519" y="1672"/>
                  <a:pt x="3534" y="1672"/>
                </a:cubicBezTo>
                <a:cubicBezTo>
                  <a:pt x="3538" y="1672"/>
                  <a:pt x="3542" y="1671"/>
                  <a:pt x="3545" y="1669"/>
                </a:cubicBezTo>
                <a:cubicBezTo>
                  <a:pt x="3566" y="1651"/>
                  <a:pt x="3566" y="1619"/>
                  <a:pt x="3546" y="1601"/>
                </a:cubicBezTo>
                <a:cubicBezTo>
                  <a:pt x="3543" y="1597"/>
                  <a:pt x="3539" y="1596"/>
                  <a:pt x="3535" y="1596"/>
                </a:cubicBezTo>
                <a:close/>
                <a:moveTo>
                  <a:pt x="15654" y="1592"/>
                </a:moveTo>
                <a:cubicBezTo>
                  <a:pt x="15627" y="1592"/>
                  <a:pt x="15603" y="1629"/>
                  <a:pt x="15628" y="1653"/>
                </a:cubicBezTo>
                <a:lnTo>
                  <a:pt x="15644" y="1669"/>
                </a:lnTo>
                <a:cubicBezTo>
                  <a:pt x="15651" y="1676"/>
                  <a:pt x="15659" y="1679"/>
                  <a:pt x="15667" y="1679"/>
                </a:cubicBezTo>
                <a:cubicBezTo>
                  <a:pt x="15694" y="1679"/>
                  <a:pt x="15719" y="1644"/>
                  <a:pt x="15693" y="1619"/>
                </a:cubicBezTo>
                <a:lnTo>
                  <a:pt x="15678" y="1603"/>
                </a:lnTo>
                <a:cubicBezTo>
                  <a:pt x="15670" y="1596"/>
                  <a:pt x="15662" y="1592"/>
                  <a:pt x="15654" y="1592"/>
                </a:cubicBezTo>
                <a:close/>
                <a:moveTo>
                  <a:pt x="6059" y="1613"/>
                </a:moveTo>
                <a:cubicBezTo>
                  <a:pt x="6012" y="1613"/>
                  <a:pt x="6012" y="1685"/>
                  <a:pt x="6059" y="1685"/>
                </a:cubicBezTo>
                <a:cubicBezTo>
                  <a:pt x="6105" y="1685"/>
                  <a:pt x="6105" y="1613"/>
                  <a:pt x="6059" y="1613"/>
                </a:cubicBezTo>
                <a:close/>
                <a:moveTo>
                  <a:pt x="13759" y="1545"/>
                </a:moveTo>
                <a:cubicBezTo>
                  <a:pt x="13753" y="1545"/>
                  <a:pt x="13747" y="1546"/>
                  <a:pt x="13742" y="1549"/>
                </a:cubicBezTo>
                <a:cubicBezTo>
                  <a:pt x="13723" y="1560"/>
                  <a:pt x="13721" y="1581"/>
                  <a:pt x="13728" y="1598"/>
                </a:cubicBezTo>
                <a:cubicBezTo>
                  <a:pt x="13738" y="1623"/>
                  <a:pt x="13749" y="1648"/>
                  <a:pt x="13760" y="1672"/>
                </a:cubicBezTo>
                <a:cubicBezTo>
                  <a:pt x="13766" y="1684"/>
                  <a:pt x="13779" y="1689"/>
                  <a:pt x="13792" y="1689"/>
                </a:cubicBezTo>
                <a:cubicBezTo>
                  <a:pt x="13798" y="1689"/>
                  <a:pt x="13804" y="1688"/>
                  <a:pt x="13809" y="1686"/>
                </a:cubicBezTo>
                <a:cubicBezTo>
                  <a:pt x="13827" y="1675"/>
                  <a:pt x="13831" y="1654"/>
                  <a:pt x="13822" y="1637"/>
                </a:cubicBezTo>
                <a:cubicBezTo>
                  <a:pt x="13812" y="1612"/>
                  <a:pt x="13801" y="1587"/>
                  <a:pt x="13790" y="1562"/>
                </a:cubicBezTo>
                <a:cubicBezTo>
                  <a:pt x="13784" y="1550"/>
                  <a:pt x="13772" y="1545"/>
                  <a:pt x="13759" y="1545"/>
                </a:cubicBezTo>
                <a:close/>
                <a:moveTo>
                  <a:pt x="10307" y="1562"/>
                </a:moveTo>
                <a:cubicBezTo>
                  <a:pt x="10298" y="1562"/>
                  <a:pt x="10288" y="1565"/>
                  <a:pt x="10280" y="1569"/>
                </a:cubicBezTo>
                <a:cubicBezTo>
                  <a:pt x="10254" y="1585"/>
                  <a:pt x="10247" y="1616"/>
                  <a:pt x="10260" y="1643"/>
                </a:cubicBezTo>
                <a:cubicBezTo>
                  <a:pt x="10266" y="1653"/>
                  <a:pt x="10271" y="1661"/>
                  <a:pt x="10276" y="1672"/>
                </a:cubicBezTo>
                <a:cubicBezTo>
                  <a:pt x="10285" y="1690"/>
                  <a:pt x="10303" y="1699"/>
                  <a:pt x="10322" y="1699"/>
                </a:cubicBezTo>
                <a:cubicBezTo>
                  <a:pt x="10332" y="1699"/>
                  <a:pt x="10341" y="1696"/>
                  <a:pt x="10349" y="1692"/>
                </a:cubicBezTo>
                <a:cubicBezTo>
                  <a:pt x="10376" y="1676"/>
                  <a:pt x="10382" y="1645"/>
                  <a:pt x="10369" y="1619"/>
                </a:cubicBezTo>
                <a:cubicBezTo>
                  <a:pt x="10364" y="1608"/>
                  <a:pt x="10359" y="1599"/>
                  <a:pt x="10354" y="1588"/>
                </a:cubicBezTo>
                <a:cubicBezTo>
                  <a:pt x="10344" y="1571"/>
                  <a:pt x="10325" y="1562"/>
                  <a:pt x="10307" y="1562"/>
                </a:cubicBezTo>
                <a:close/>
                <a:moveTo>
                  <a:pt x="1804" y="1675"/>
                </a:moveTo>
                <a:cubicBezTo>
                  <a:pt x="1770" y="1675"/>
                  <a:pt x="1758" y="1733"/>
                  <a:pt x="1797" y="1745"/>
                </a:cubicBezTo>
                <a:cubicBezTo>
                  <a:pt x="1813" y="1751"/>
                  <a:pt x="1827" y="1756"/>
                  <a:pt x="1842" y="1761"/>
                </a:cubicBezTo>
                <a:cubicBezTo>
                  <a:pt x="1846" y="1762"/>
                  <a:pt x="1850" y="1763"/>
                  <a:pt x="1854" y="1763"/>
                </a:cubicBezTo>
                <a:cubicBezTo>
                  <a:pt x="1888" y="1763"/>
                  <a:pt x="1901" y="1706"/>
                  <a:pt x="1862" y="1693"/>
                </a:cubicBezTo>
                <a:cubicBezTo>
                  <a:pt x="1846" y="1688"/>
                  <a:pt x="1831" y="1682"/>
                  <a:pt x="1817" y="1677"/>
                </a:cubicBezTo>
                <a:cubicBezTo>
                  <a:pt x="1812" y="1676"/>
                  <a:pt x="1808" y="1675"/>
                  <a:pt x="1804" y="1675"/>
                </a:cubicBezTo>
                <a:close/>
                <a:moveTo>
                  <a:pt x="4497" y="1714"/>
                </a:moveTo>
                <a:cubicBezTo>
                  <a:pt x="4450" y="1714"/>
                  <a:pt x="4450" y="1785"/>
                  <a:pt x="4497" y="1785"/>
                </a:cubicBezTo>
                <a:cubicBezTo>
                  <a:pt x="4541" y="1785"/>
                  <a:pt x="4542" y="1714"/>
                  <a:pt x="4497" y="1714"/>
                </a:cubicBezTo>
                <a:close/>
                <a:moveTo>
                  <a:pt x="23422" y="1646"/>
                </a:moveTo>
                <a:cubicBezTo>
                  <a:pt x="23401" y="1646"/>
                  <a:pt x="23379" y="1663"/>
                  <a:pt x="23385" y="1690"/>
                </a:cubicBezTo>
                <a:lnTo>
                  <a:pt x="23400" y="1764"/>
                </a:lnTo>
                <a:cubicBezTo>
                  <a:pt x="23404" y="1782"/>
                  <a:pt x="23417" y="1789"/>
                  <a:pt x="23431" y="1789"/>
                </a:cubicBezTo>
                <a:cubicBezTo>
                  <a:pt x="23451" y="1789"/>
                  <a:pt x="23474" y="1772"/>
                  <a:pt x="23469" y="1745"/>
                </a:cubicBezTo>
                <a:cubicBezTo>
                  <a:pt x="23461" y="1721"/>
                  <a:pt x="23457" y="1696"/>
                  <a:pt x="23453" y="1671"/>
                </a:cubicBezTo>
                <a:cubicBezTo>
                  <a:pt x="23449" y="1653"/>
                  <a:pt x="23436" y="1646"/>
                  <a:pt x="23422" y="1646"/>
                </a:cubicBezTo>
                <a:close/>
                <a:moveTo>
                  <a:pt x="2436" y="1723"/>
                </a:moveTo>
                <a:cubicBezTo>
                  <a:pt x="2392" y="1723"/>
                  <a:pt x="2391" y="1795"/>
                  <a:pt x="2436" y="1795"/>
                </a:cubicBezTo>
                <a:cubicBezTo>
                  <a:pt x="2482" y="1795"/>
                  <a:pt x="2482" y="1723"/>
                  <a:pt x="2436" y="1723"/>
                </a:cubicBezTo>
                <a:close/>
                <a:moveTo>
                  <a:pt x="2722" y="1712"/>
                </a:moveTo>
                <a:cubicBezTo>
                  <a:pt x="2691" y="1712"/>
                  <a:pt x="2669" y="1759"/>
                  <a:pt x="2703" y="1777"/>
                </a:cubicBezTo>
                <a:cubicBezTo>
                  <a:pt x="2714" y="1782"/>
                  <a:pt x="2723" y="1787"/>
                  <a:pt x="2733" y="1792"/>
                </a:cubicBezTo>
                <a:cubicBezTo>
                  <a:pt x="2739" y="1795"/>
                  <a:pt x="2745" y="1797"/>
                  <a:pt x="2751" y="1797"/>
                </a:cubicBezTo>
                <a:cubicBezTo>
                  <a:pt x="2783" y="1797"/>
                  <a:pt x="2805" y="1750"/>
                  <a:pt x="2769" y="1732"/>
                </a:cubicBezTo>
                <a:cubicBezTo>
                  <a:pt x="2759" y="1726"/>
                  <a:pt x="2749" y="1721"/>
                  <a:pt x="2739" y="1716"/>
                </a:cubicBezTo>
                <a:cubicBezTo>
                  <a:pt x="2733" y="1713"/>
                  <a:pt x="2728" y="1712"/>
                  <a:pt x="2722" y="1712"/>
                </a:cubicBezTo>
                <a:close/>
                <a:moveTo>
                  <a:pt x="3870" y="1712"/>
                </a:moveTo>
                <a:cubicBezTo>
                  <a:pt x="3865" y="1712"/>
                  <a:pt x="3860" y="1713"/>
                  <a:pt x="3855" y="1714"/>
                </a:cubicBezTo>
                <a:cubicBezTo>
                  <a:pt x="3816" y="1723"/>
                  <a:pt x="3827" y="1782"/>
                  <a:pt x="3865" y="1784"/>
                </a:cubicBezTo>
                <a:cubicBezTo>
                  <a:pt x="3871" y="1794"/>
                  <a:pt x="3883" y="1799"/>
                  <a:pt x="3894" y="1799"/>
                </a:cubicBezTo>
                <a:cubicBezTo>
                  <a:pt x="3900" y="1799"/>
                  <a:pt x="3907" y="1798"/>
                  <a:pt x="3912" y="1795"/>
                </a:cubicBezTo>
                <a:cubicBezTo>
                  <a:pt x="3931" y="1784"/>
                  <a:pt x="3933" y="1763"/>
                  <a:pt x="3926" y="1745"/>
                </a:cubicBezTo>
                <a:cubicBezTo>
                  <a:pt x="3915" y="1723"/>
                  <a:pt x="3892" y="1712"/>
                  <a:pt x="3870" y="1712"/>
                </a:cubicBezTo>
                <a:close/>
                <a:moveTo>
                  <a:pt x="13042" y="1674"/>
                </a:moveTo>
                <a:cubicBezTo>
                  <a:pt x="13024" y="1674"/>
                  <a:pt x="13005" y="1684"/>
                  <a:pt x="12995" y="1701"/>
                </a:cubicBezTo>
                <a:cubicBezTo>
                  <a:pt x="12979" y="1727"/>
                  <a:pt x="12989" y="1759"/>
                  <a:pt x="13015" y="1775"/>
                </a:cubicBezTo>
                <a:cubicBezTo>
                  <a:pt x="13030" y="1785"/>
                  <a:pt x="13045" y="1795"/>
                  <a:pt x="13059" y="1805"/>
                </a:cubicBezTo>
                <a:cubicBezTo>
                  <a:pt x="13066" y="1810"/>
                  <a:pt x="13075" y="1812"/>
                  <a:pt x="13084" y="1812"/>
                </a:cubicBezTo>
                <a:cubicBezTo>
                  <a:pt x="13103" y="1812"/>
                  <a:pt x="13123" y="1802"/>
                  <a:pt x="13132" y="1785"/>
                </a:cubicBezTo>
                <a:cubicBezTo>
                  <a:pt x="13147" y="1759"/>
                  <a:pt x="13136" y="1727"/>
                  <a:pt x="13113" y="1712"/>
                </a:cubicBezTo>
                <a:cubicBezTo>
                  <a:pt x="13097" y="1701"/>
                  <a:pt x="13083" y="1692"/>
                  <a:pt x="13068" y="1681"/>
                </a:cubicBezTo>
                <a:cubicBezTo>
                  <a:pt x="13060" y="1676"/>
                  <a:pt x="13051" y="1674"/>
                  <a:pt x="13042" y="1674"/>
                </a:cubicBezTo>
                <a:close/>
                <a:moveTo>
                  <a:pt x="6525" y="1720"/>
                </a:moveTo>
                <a:cubicBezTo>
                  <a:pt x="6507" y="1720"/>
                  <a:pt x="6489" y="1732"/>
                  <a:pt x="6489" y="1755"/>
                </a:cubicBezTo>
                <a:lnTo>
                  <a:pt x="6489" y="1785"/>
                </a:lnTo>
                <a:cubicBezTo>
                  <a:pt x="6489" y="1808"/>
                  <a:pt x="6506" y="1820"/>
                  <a:pt x="6524" y="1820"/>
                </a:cubicBezTo>
                <a:cubicBezTo>
                  <a:pt x="6541" y="1820"/>
                  <a:pt x="6559" y="1808"/>
                  <a:pt x="6560" y="1785"/>
                </a:cubicBezTo>
                <a:lnTo>
                  <a:pt x="6560" y="1755"/>
                </a:lnTo>
                <a:cubicBezTo>
                  <a:pt x="6560" y="1732"/>
                  <a:pt x="6543" y="1720"/>
                  <a:pt x="6525" y="1720"/>
                </a:cubicBezTo>
                <a:close/>
                <a:moveTo>
                  <a:pt x="17021" y="1714"/>
                </a:moveTo>
                <a:cubicBezTo>
                  <a:pt x="16980" y="1714"/>
                  <a:pt x="16944" y="1767"/>
                  <a:pt x="16981" y="1805"/>
                </a:cubicBezTo>
                <a:cubicBezTo>
                  <a:pt x="16987" y="1810"/>
                  <a:pt x="16991" y="1815"/>
                  <a:pt x="16996" y="1821"/>
                </a:cubicBezTo>
                <a:cubicBezTo>
                  <a:pt x="17007" y="1832"/>
                  <a:pt x="17020" y="1836"/>
                  <a:pt x="17032" y="1836"/>
                </a:cubicBezTo>
                <a:cubicBezTo>
                  <a:pt x="17073" y="1836"/>
                  <a:pt x="17110" y="1783"/>
                  <a:pt x="17073" y="1745"/>
                </a:cubicBezTo>
                <a:lnTo>
                  <a:pt x="17057" y="1730"/>
                </a:lnTo>
                <a:cubicBezTo>
                  <a:pt x="17046" y="1719"/>
                  <a:pt x="17033" y="1714"/>
                  <a:pt x="17021" y="1714"/>
                </a:cubicBezTo>
                <a:close/>
                <a:moveTo>
                  <a:pt x="19438" y="1770"/>
                </a:moveTo>
                <a:cubicBezTo>
                  <a:pt x="19426" y="1770"/>
                  <a:pt x="19414" y="1783"/>
                  <a:pt x="19422" y="1798"/>
                </a:cubicBezTo>
                <a:cubicBezTo>
                  <a:pt x="19428" y="1808"/>
                  <a:pt x="19433" y="1818"/>
                  <a:pt x="19437" y="1828"/>
                </a:cubicBezTo>
                <a:cubicBezTo>
                  <a:pt x="19441" y="1835"/>
                  <a:pt x="19446" y="1837"/>
                  <a:pt x="19451" y="1837"/>
                </a:cubicBezTo>
                <a:cubicBezTo>
                  <a:pt x="19463" y="1837"/>
                  <a:pt x="19475" y="1825"/>
                  <a:pt x="19468" y="1810"/>
                </a:cubicBezTo>
                <a:cubicBezTo>
                  <a:pt x="19463" y="1800"/>
                  <a:pt x="19457" y="1790"/>
                  <a:pt x="19452" y="1780"/>
                </a:cubicBezTo>
                <a:cubicBezTo>
                  <a:pt x="19449" y="1773"/>
                  <a:pt x="19443" y="1770"/>
                  <a:pt x="19438" y="1770"/>
                </a:cubicBezTo>
                <a:close/>
                <a:moveTo>
                  <a:pt x="18929" y="1721"/>
                </a:moveTo>
                <a:cubicBezTo>
                  <a:pt x="18920" y="1721"/>
                  <a:pt x="18911" y="1723"/>
                  <a:pt x="18902" y="1727"/>
                </a:cubicBezTo>
                <a:cubicBezTo>
                  <a:pt x="18892" y="1733"/>
                  <a:pt x="18882" y="1738"/>
                  <a:pt x="18872" y="1743"/>
                </a:cubicBezTo>
                <a:cubicBezTo>
                  <a:pt x="18845" y="1756"/>
                  <a:pt x="18839" y="1791"/>
                  <a:pt x="18852" y="1817"/>
                </a:cubicBezTo>
                <a:cubicBezTo>
                  <a:pt x="18862" y="1834"/>
                  <a:pt x="18880" y="1843"/>
                  <a:pt x="18898" y="1843"/>
                </a:cubicBezTo>
                <a:cubicBezTo>
                  <a:pt x="18907" y="1843"/>
                  <a:pt x="18916" y="1841"/>
                  <a:pt x="18925" y="1836"/>
                </a:cubicBezTo>
                <a:cubicBezTo>
                  <a:pt x="18936" y="1831"/>
                  <a:pt x="18945" y="1826"/>
                  <a:pt x="18955" y="1821"/>
                </a:cubicBezTo>
                <a:cubicBezTo>
                  <a:pt x="18982" y="1807"/>
                  <a:pt x="18988" y="1771"/>
                  <a:pt x="18975" y="1747"/>
                </a:cubicBezTo>
                <a:cubicBezTo>
                  <a:pt x="18965" y="1730"/>
                  <a:pt x="18947" y="1721"/>
                  <a:pt x="18929" y="1721"/>
                </a:cubicBezTo>
                <a:close/>
                <a:moveTo>
                  <a:pt x="19965" y="1737"/>
                </a:moveTo>
                <a:cubicBezTo>
                  <a:pt x="19896" y="1737"/>
                  <a:pt x="19896" y="1844"/>
                  <a:pt x="19965" y="1844"/>
                </a:cubicBezTo>
                <a:lnTo>
                  <a:pt x="19996" y="1844"/>
                </a:lnTo>
                <a:cubicBezTo>
                  <a:pt x="20065" y="1844"/>
                  <a:pt x="20065" y="1737"/>
                  <a:pt x="19996" y="1737"/>
                </a:cubicBezTo>
                <a:close/>
                <a:moveTo>
                  <a:pt x="21978" y="1746"/>
                </a:moveTo>
                <a:cubicBezTo>
                  <a:pt x="21960" y="1746"/>
                  <a:pt x="21942" y="1758"/>
                  <a:pt x="21942" y="1781"/>
                </a:cubicBezTo>
                <a:lnTo>
                  <a:pt x="21942" y="1811"/>
                </a:lnTo>
                <a:cubicBezTo>
                  <a:pt x="21942" y="1834"/>
                  <a:pt x="21960" y="1846"/>
                  <a:pt x="21978" y="1846"/>
                </a:cubicBezTo>
                <a:cubicBezTo>
                  <a:pt x="21996" y="1846"/>
                  <a:pt x="22013" y="1834"/>
                  <a:pt x="22013" y="1811"/>
                </a:cubicBezTo>
                <a:lnTo>
                  <a:pt x="22013" y="1781"/>
                </a:lnTo>
                <a:cubicBezTo>
                  <a:pt x="22013" y="1758"/>
                  <a:pt x="21996" y="1746"/>
                  <a:pt x="21978" y="1746"/>
                </a:cubicBezTo>
                <a:close/>
                <a:moveTo>
                  <a:pt x="333" y="1779"/>
                </a:moveTo>
                <a:cubicBezTo>
                  <a:pt x="288" y="1779"/>
                  <a:pt x="287" y="1849"/>
                  <a:pt x="333" y="1849"/>
                </a:cubicBezTo>
                <a:cubicBezTo>
                  <a:pt x="380" y="1849"/>
                  <a:pt x="380" y="1779"/>
                  <a:pt x="333" y="1779"/>
                </a:cubicBezTo>
                <a:close/>
                <a:moveTo>
                  <a:pt x="14694" y="1710"/>
                </a:moveTo>
                <a:cubicBezTo>
                  <a:pt x="14670" y="1710"/>
                  <a:pt x="14649" y="1727"/>
                  <a:pt x="14641" y="1748"/>
                </a:cubicBezTo>
                <a:cubicBezTo>
                  <a:pt x="14636" y="1764"/>
                  <a:pt x="14631" y="1779"/>
                  <a:pt x="14627" y="1792"/>
                </a:cubicBezTo>
                <a:cubicBezTo>
                  <a:pt x="14617" y="1821"/>
                  <a:pt x="14637" y="1852"/>
                  <a:pt x="14663" y="1858"/>
                </a:cubicBezTo>
                <a:cubicBezTo>
                  <a:pt x="14668" y="1860"/>
                  <a:pt x="14672" y="1860"/>
                  <a:pt x="14676" y="1860"/>
                </a:cubicBezTo>
                <a:cubicBezTo>
                  <a:pt x="14700" y="1860"/>
                  <a:pt x="14720" y="1844"/>
                  <a:pt x="14728" y="1822"/>
                </a:cubicBezTo>
                <a:cubicBezTo>
                  <a:pt x="14734" y="1806"/>
                  <a:pt x="14739" y="1791"/>
                  <a:pt x="14744" y="1777"/>
                </a:cubicBezTo>
                <a:cubicBezTo>
                  <a:pt x="14754" y="1749"/>
                  <a:pt x="14734" y="1718"/>
                  <a:pt x="14707" y="1712"/>
                </a:cubicBezTo>
                <a:cubicBezTo>
                  <a:pt x="14703" y="1710"/>
                  <a:pt x="14698" y="1710"/>
                  <a:pt x="14694" y="1710"/>
                </a:cubicBezTo>
                <a:close/>
                <a:moveTo>
                  <a:pt x="11177" y="1778"/>
                </a:moveTo>
                <a:cubicBezTo>
                  <a:pt x="11159" y="1778"/>
                  <a:pt x="11141" y="1789"/>
                  <a:pt x="11141" y="1812"/>
                </a:cubicBezTo>
                <a:lnTo>
                  <a:pt x="11141" y="1828"/>
                </a:lnTo>
                <a:cubicBezTo>
                  <a:pt x="11141" y="1851"/>
                  <a:pt x="11159" y="1863"/>
                  <a:pt x="11177" y="1863"/>
                </a:cubicBezTo>
                <a:cubicBezTo>
                  <a:pt x="11195" y="1863"/>
                  <a:pt x="11213" y="1851"/>
                  <a:pt x="11213" y="1828"/>
                </a:cubicBezTo>
                <a:lnTo>
                  <a:pt x="11213" y="1812"/>
                </a:lnTo>
                <a:cubicBezTo>
                  <a:pt x="11213" y="1789"/>
                  <a:pt x="11195" y="1778"/>
                  <a:pt x="11177" y="1778"/>
                </a:cubicBezTo>
                <a:close/>
                <a:moveTo>
                  <a:pt x="16494" y="1792"/>
                </a:moveTo>
                <a:cubicBezTo>
                  <a:pt x="16451" y="1792"/>
                  <a:pt x="16450" y="1864"/>
                  <a:pt x="16495" y="1864"/>
                </a:cubicBezTo>
                <a:lnTo>
                  <a:pt x="16525" y="1864"/>
                </a:lnTo>
                <a:cubicBezTo>
                  <a:pt x="16571" y="1864"/>
                  <a:pt x="16571" y="1792"/>
                  <a:pt x="16525" y="1792"/>
                </a:cubicBezTo>
                <a:lnTo>
                  <a:pt x="16495" y="1792"/>
                </a:lnTo>
                <a:cubicBezTo>
                  <a:pt x="16494" y="1792"/>
                  <a:pt x="16494" y="1792"/>
                  <a:pt x="16494" y="1792"/>
                </a:cubicBezTo>
                <a:close/>
                <a:moveTo>
                  <a:pt x="11919" y="1786"/>
                </a:moveTo>
                <a:cubicBezTo>
                  <a:pt x="11896" y="1786"/>
                  <a:pt x="11873" y="1792"/>
                  <a:pt x="11852" y="1802"/>
                </a:cubicBezTo>
                <a:cubicBezTo>
                  <a:pt x="11816" y="1819"/>
                  <a:pt x="11838" y="1868"/>
                  <a:pt x="11871" y="1868"/>
                </a:cubicBezTo>
                <a:cubicBezTo>
                  <a:pt x="11876" y="1868"/>
                  <a:pt x="11881" y="1866"/>
                  <a:pt x="11886" y="1864"/>
                </a:cubicBezTo>
                <a:cubicBezTo>
                  <a:pt x="11896" y="1859"/>
                  <a:pt x="11905" y="1857"/>
                  <a:pt x="11915" y="1857"/>
                </a:cubicBezTo>
                <a:cubicBezTo>
                  <a:pt x="11926" y="1857"/>
                  <a:pt x="11937" y="1860"/>
                  <a:pt x="11948" y="1865"/>
                </a:cubicBezTo>
                <a:cubicBezTo>
                  <a:pt x="11951" y="1866"/>
                  <a:pt x="11954" y="1866"/>
                  <a:pt x="11957" y="1866"/>
                </a:cubicBezTo>
                <a:cubicBezTo>
                  <a:pt x="11973" y="1866"/>
                  <a:pt x="11989" y="1853"/>
                  <a:pt x="11993" y="1840"/>
                </a:cubicBezTo>
                <a:cubicBezTo>
                  <a:pt x="11999" y="1819"/>
                  <a:pt x="11987" y="1803"/>
                  <a:pt x="11968" y="1796"/>
                </a:cubicBezTo>
                <a:cubicBezTo>
                  <a:pt x="11952" y="1789"/>
                  <a:pt x="11935" y="1786"/>
                  <a:pt x="11919" y="1786"/>
                </a:cubicBezTo>
                <a:close/>
                <a:moveTo>
                  <a:pt x="21827" y="1806"/>
                </a:moveTo>
                <a:cubicBezTo>
                  <a:pt x="21810" y="1806"/>
                  <a:pt x="21792" y="1817"/>
                  <a:pt x="21792" y="1840"/>
                </a:cubicBezTo>
                <a:lnTo>
                  <a:pt x="21792" y="1855"/>
                </a:lnTo>
                <a:cubicBezTo>
                  <a:pt x="21792" y="1878"/>
                  <a:pt x="21810" y="1890"/>
                  <a:pt x="21827" y="1890"/>
                </a:cubicBezTo>
                <a:cubicBezTo>
                  <a:pt x="21845" y="1890"/>
                  <a:pt x="21863" y="1878"/>
                  <a:pt x="21863" y="1855"/>
                </a:cubicBezTo>
                <a:lnTo>
                  <a:pt x="21863" y="1840"/>
                </a:lnTo>
                <a:cubicBezTo>
                  <a:pt x="21863" y="1817"/>
                  <a:pt x="21845" y="1806"/>
                  <a:pt x="21827" y="1806"/>
                </a:cubicBezTo>
                <a:close/>
                <a:moveTo>
                  <a:pt x="24624" y="1829"/>
                </a:moveTo>
                <a:cubicBezTo>
                  <a:pt x="24579" y="1829"/>
                  <a:pt x="24579" y="1900"/>
                  <a:pt x="24624" y="1900"/>
                </a:cubicBezTo>
                <a:lnTo>
                  <a:pt x="24640" y="1900"/>
                </a:lnTo>
                <a:cubicBezTo>
                  <a:pt x="24686" y="1900"/>
                  <a:pt x="24686" y="1829"/>
                  <a:pt x="24640" y="1829"/>
                </a:cubicBezTo>
                <a:close/>
                <a:moveTo>
                  <a:pt x="20990" y="1770"/>
                </a:moveTo>
                <a:cubicBezTo>
                  <a:pt x="20954" y="1770"/>
                  <a:pt x="20917" y="1809"/>
                  <a:pt x="20940" y="1850"/>
                </a:cubicBezTo>
                <a:cubicBezTo>
                  <a:pt x="20960" y="1886"/>
                  <a:pt x="20991" y="1902"/>
                  <a:pt x="21030" y="1907"/>
                </a:cubicBezTo>
                <a:cubicBezTo>
                  <a:pt x="21032" y="1907"/>
                  <a:pt x="21033" y="1907"/>
                  <a:pt x="21035" y="1907"/>
                </a:cubicBezTo>
                <a:cubicBezTo>
                  <a:pt x="21062" y="1907"/>
                  <a:pt x="21083" y="1879"/>
                  <a:pt x="21083" y="1853"/>
                </a:cubicBezTo>
                <a:cubicBezTo>
                  <a:pt x="21083" y="1823"/>
                  <a:pt x="21061" y="1805"/>
                  <a:pt x="21034" y="1799"/>
                </a:cubicBezTo>
                <a:cubicBezTo>
                  <a:pt x="21033" y="1798"/>
                  <a:pt x="21033" y="1797"/>
                  <a:pt x="21031" y="1796"/>
                </a:cubicBezTo>
                <a:cubicBezTo>
                  <a:pt x="21021" y="1777"/>
                  <a:pt x="21005" y="1770"/>
                  <a:pt x="20990" y="1770"/>
                </a:cubicBezTo>
                <a:close/>
                <a:moveTo>
                  <a:pt x="20595" y="1847"/>
                </a:moveTo>
                <a:cubicBezTo>
                  <a:pt x="20549" y="1847"/>
                  <a:pt x="20549" y="1917"/>
                  <a:pt x="20595" y="1917"/>
                </a:cubicBezTo>
                <a:cubicBezTo>
                  <a:pt x="20595" y="1917"/>
                  <a:pt x="20596" y="1917"/>
                  <a:pt x="20596" y="1917"/>
                </a:cubicBezTo>
                <a:cubicBezTo>
                  <a:pt x="20641" y="1917"/>
                  <a:pt x="20641" y="1847"/>
                  <a:pt x="20595" y="1847"/>
                </a:cubicBezTo>
                <a:close/>
                <a:moveTo>
                  <a:pt x="9691" y="1820"/>
                </a:moveTo>
                <a:cubicBezTo>
                  <a:pt x="9673" y="1820"/>
                  <a:pt x="9654" y="1831"/>
                  <a:pt x="9654" y="1854"/>
                </a:cubicBezTo>
                <a:cubicBezTo>
                  <a:pt x="9652" y="1890"/>
                  <a:pt x="9675" y="1921"/>
                  <a:pt x="9710" y="1932"/>
                </a:cubicBezTo>
                <a:cubicBezTo>
                  <a:pt x="9714" y="1933"/>
                  <a:pt x="9718" y="1934"/>
                  <a:pt x="9722" y="1934"/>
                </a:cubicBezTo>
                <a:cubicBezTo>
                  <a:pt x="9757" y="1934"/>
                  <a:pt x="9769" y="1875"/>
                  <a:pt x="9730" y="1864"/>
                </a:cubicBezTo>
                <a:cubicBezTo>
                  <a:pt x="9723" y="1861"/>
                  <a:pt x="9725" y="1858"/>
                  <a:pt x="9725" y="1854"/>
                </a:cubicBezTo>
                <a:cubicBezTo>
                  <a:pt x="9726" y="1831"/>
                  <a:pt x="9709" y="1820"/>
                  <a:pt x="9691" y="1820"/>
                </a:cubicBezTo>
                <a:close/>
                <a:moveTo>
                  <a:pt x="18130" y="1873"/>
                </a:moveTo>
                <a:cubicBezTo>
                  <a:pt x="18125" y="1873"/>
                  <a:pt x="18120" y="1875"/>
                  <a:pt x="18116" y="1880"/>
                </a:cubicBezTo>
                <a:cubicBezTo>
                  <a:pt x="18103" y="1899"/>
                  <a:pt x="18086" y="1912"/>
                  <a:pt x="18066" y="1918"/>
                </a:cubicBezTo>
                <a:cubicBezTo>
                  <a:pt x="18047" y="1926"/>
                  <a:pt x="18053" y="1954"/>
                  <a:pt x="18070" y="1954"/>
                </a:cubicBezTo>
                <a:cubicBezTo>
                  <a:pt x="18072" y="1954"/>
                  <a:pt x="18073" y="1953"/>
                  <a:pt x="18075" y="1953"/>
                </a:cubicBezTo>
                <a:cubicBezTo>
                  <a:pt x="18105" y="1941"/>
                  <a:pt x="18127" y="1923"/>
                  <a:pt x="18147" y="1899"/>
                </a:cubicBezTo>
                <a:cubicBezTo>
                  <a:pt x="18156" y="1886"/>
                  <a:pt x="18143" y="1873"/>
                  <a:pt x="18130" y="1873"/>
                </a:cubicBezTo>
                <a:close/>
                <a:moveTo>
                  <a:pt x="8337" y="1890"/>
                </a:moveTo>
                <a:cubicBezTo>
                  <a:pt x="8291" y="1890"/>
                  <a:pt x="8291" y="1960"/>
                  <a:pt x="8337" y="1960"/>
                </a:cubicBezTo>
                <a:lnTo>
                  <a:pt x="8367" y="1960"/>
                </a:lnTo>
                <a:cubicBezTo>
                  <a:pt x="8368" y="1960"/>
                  <a:pt x="8369" y="1960"/>
                  <a:pt x="8369" y="1960"/>
                </a:cubicBezTo>
                <a:cubicBezTo>
                  <a:pt x="8413" y="1960"/>
                  <a:pt x="8414" y="1890"/>
                  <a:pt x="8367" y="1890"/>
                </a:cubicBezTo>
                <a:close/>
                <a:moveTo>
                  <a:pt x="2676" y="1906"/>
                </a:moveTo>
                <a:cubicBezTo>
                  <a:pt x="2632" y="1906"/>
                  <a:pt x="2632" y="1976"/>
                  <a:pt x="2677" y="1976"/>
                </a:cubicBezTo>
                <a:cubicBezTo>
                  <a:pt x="2723" y="1976"/>
                  <a:pt x="2723" y="1906"/>
                  <a:pt x="2677" y="1906"/>
                </a:cubicBezTo>
                <a:cubicBezTo>
                  <a:pt x="2677" y="1906"/>
                  <a:pt x="2676" y="1906"/>
                  <a:pt x="2676" y="1906"/>
                </a:cubicBezTo>
                <a:close/>
                <a:moveTo>
                  <a:pt x="15895" y="1896"/>
                </a:moveTo>
                <a:cubicBezTo>
                  <a:pt x="15877" y="1896"/>
                  <a:pt x="15859" y="1908"/>
                  <a:pt x="15859" y="1931"/>
                </a:cubicBezTo>
                <a:lnTo>
                  <a:pt x="15859" y="1946"/>
                </a:lnTo>
                <a:cubicBezTo>
                  <a:pt x="15859" y="1969"/>
                  <a:pt x="15876" y="1980"/>
                  <a:pt x="15894" y="1980"/>
                </a:cubicBezTo>
                <a:cubicBezTo>
                  <a:pt x="15911" y="1980"/>
                  <a:pt x="15929" y="1969"/>
                  <a:pt x="15929" y="1946"/>
                </a:cubicBezTo>
                <a:lnTo>
                  <a:pt x="15929" y="1931"/>
                </a:lnTo>
                <a:cubicBezTo>
                  <a:pt x="15930" y="1908"/>
                  <a:pt x="15912" y="1896"/>
                  <a:pt x="15895" y="1896"/>
                </a:cubicBezTo>
                <a:close/>
                <a:moveTo>
                  <a:pt x="5231" y="1912"/>
                </a:moveTo>
                <a:cubicBezTo>
                  <a:pt x="5185" y="1912"/>
                  <a:pt x="5185" y="1983"/>
                  <a:pt x="5231" y="1983"/>
                </a:cubicBezTo>
                <a:lnTo>
                  <a:pt x="5247" y="1983"/>
                </a:lnTo>
                <a:cubicBezTo>
                  <a:pt x="5293" y="1983"/>
                  <a:pt x="5293" y="1912"/>
                  <a:pt x="5247" y="1912"/>
                </a:cubicBezTo>
                <a:close/>
                <a:moveTo>
                  <a:pt x="8668" y="1921"/>
                </a:moveTo>
                <a:cubicBezTo>
                  <a:pt x="8622" y="1921"/>
                  <a:pt x="8622" y="1991"/>
                  <a:pt x="8668" y="1991"/>
                </a:cubicBezTo>
                <a:lnTo>
                  <a:pt x="8698" y="1991"/>
                </a:lnTo>
                <a:cubicBezTo>
                  <a:pt x="8745" y="1991"/>
                  <a:pt x="8745" y="1921"/>
                  <a:pt x="8698" y="1921"/>
                </a:cubicBezTo>
                <a:close/>
                <a:moveTo>
                  <a:pt x="5441" y="1928"/>
                </a:moveTo>
                <a:cubicBezTo>
                  <a:pt x="5395" y="1928"/>
                  <a:pt x="5395" y="1999"/>
                  <a:pt x="5441" y="1999"/>
                </a:cubicBezTo>
                <a:cubicBezTo>
                  <a:pt x="5488" y="1999"/>
                  <a:pt x="5488" y="1928"/>
                  <a:pt x="5441" y="1928"/>
                </a:cubicBezTo>
                <a:close/>
                <a:moveTo>
                  <a:pt x="7766" y="1933"/>
                </a:moveTo>
                <a:cubicBezTo>
                  <a:pt x="7720" y="1933"/>
                  <a:pt x="7720" y="2004"/>
                  <a:pt x="7766" y="2004"/>
                </a:cubicBezTo>
                <a:cubicBezTo>
                  <a:pt x="7812" y="2004"/>
                  <a:pt x="7812" y="1933"/>
                  <a:pt x="7766" y="1933"/>
                </a:cubicBezTo>
                <a:close/>
                <a:moveTo>
                  <a:pt x="2256" y="1855"/>
                </a:moveTo>
                <a:cubicBezTo>
                  <a:pt x="2210" y="1855"/>
                  <a:pt x="2180" y="1926"/>
                  <a:pt x="2230" y="1955"/>
                </a:cubicBezTo>
                <a:cubicBezTo>
                  <a:pt x="2255" y="1971"/>
                  <a:pt x="2279" y="1985"/>
                  <a:pt x="2304" y="2000"/>
                </a:cubicBezTo>
                <a:cubicBezTo>
                  <a:pt x="2313" y="2005"/>
                  <a:pt x="2322" y="2008"/>
                  <a:pt x="2330" y="2008"/>
                </a:cubicBezTo>
                <a:cubicBezTo>
                  <a:pt x="2377" y="2008"/>
                  <a:pt x="2408" y="1938"/>
                  <a:pt x="2359" y="1908"/>
                </a:cubicBezTo>
                <a:cubicBezTo>
                  <a:pt x="2334" y="1892"/>
                  <a:pt x="2309" y="1877"/>
                  <a:pt x="2284" y="1864"/>
                </a:cubicBezTo>
                <a:cubicBezTo>
                  <a:pt x="2274" y="1858"/>
                  <a:pt x="2265" y="1855"/>
                  <a:pt x="2256" y="1855"/>
                </a:cubicBezTo>
                <a:close/>
                <a:moveTo>
                  <a:pt x="7902" y="1964"/>
                </a:moveTo>
                <a:cubicBezTo>
                  <a:pt x="7856" y="1964"/>
                  <a:pt x="7856" y="2035"/>
                  <a:pt x="7902" y="2035"/>
                </a:cubicBezTo>
                <a:cubicBezTo>
                  <a:pt x="7946" y="2035"/>
                  <a:pt x="7948" y="1964"/>
                  <a:pt x="7902" y="1964"/>
                </a:cubicBezTo>
                <a:close/>
                <a:moveTo>
                  <a:pt x="19202" y="1855"/>
                </a:moveTo>
                <a:cubicBezTo>
                  <a:pt x="19162" y="1855"/>
                  <a:pt x="19124" y="1908"/>
                  <a:pt x="19161" y="1946"/>
                </a:cubicBezTo>
                <a:cubicBezTo>
                  <a:pt x="19186" y="1971"/>
                  <a:pt x="19211" y="1996"/>
                  <a:pt x="19234" y="2022"/>
                </a:cubicBezTo>
                <a:cubicBezTo>
                  <a:pt x="19245" y="2033"/>
                  <a:pt x="19257" y="2037"/>
                  <a:pt x="19269" y="2037"/>
                </a:cubicBezTo>
                <a:cubicBezTo>
                  <a:pt x="19310" y="2037"/>
                  <a:pt x="19347" y="1985"/>
                  <a:pt x="19311" y="1947"/>
                </a:cubicBezTo>
                <a:cubicBezTo>
                  <a:pt x="19285" y="1922"/>
                  <a:pt x="19262" y="1896"/>
                  <a:pt x="19237" y="1871"/>
                </a:cubicBezTo>
                <a:cubicBezTo>
                  <a:pt x="19227" y="1860"/>
                  <a:pt x="19214" y="1855"/>
                  <a:pt x="19202" y="1855"/>
                </a:cubicBezTo>
                <a:close/>
                <a:moveTo>
                  <a:pt x="4844" y="1955"/>
                </a:moveTo>
                <a:cubicBezTo>
                  <a:pt x="4821" y="1955"/>
                  <a:pt x="4797" y="1980"/>
                  <a:pt x="4811" y="2007"/>
                </a:cubicBezTo>
                <a:cubicBezTo>
                  <a:pt x="4816" y="2018"/>
                  <a:pt x="4821" y="2027"/>
                  <a:pt x="4827" y="2038"/>
                </a:cubicBezTo>
                <a:cubicBezTo>
                  <a:pt x="4833" y="2051"/>
                  <a:pt x="4844" y="2056"/>
                  <a:pt x="4854" y="2056"/>
                </a:cubicBezTo>
                <a:cubicBezTo>
                  <a:pt x="4878" y="2056"/>
                  <a:pt x="4902" y="2030"/>
                  <a:pt x="4887" y="2002"/>
                </a:cubicBezTo>
                <a:cubicBezTo>
                  <a:pt x="4882" y="1991"/>
                  <a:pt x="4877" y="1983"/>
                  <a:pt x="4872" y="1973"/>
                </a:cubicBezTo>
                <a:cubicBezTo>
                  <a:pt x="4865" y="1960"/>
                  <a:pt x="4855" y="1955"/>
                  <a:pt x="4844" y="1955"/>
                </a:cubicBezTo>
                <a:close/>
                <a:moveTo>
                  <a:pt x="12349" y="1995"/>
                </a:moveTo>
                <a:cubicBezTo>
                  <a:pt x="12335" y="1995"/>
                  <a:pt x="12323" y="2014"/>
                  <a:pt x="12336" y="2025"/>
                </a:cubicBezTo>
                <a:cubicBezTo>
                  <a:pt x="12342" y="2031"/>
                  <a:pt x="12341" y="2037"/>
                  <a:pt x="12335" y="2043"/>
                </a:cubicBezTo>
                <a:cubicBezTo>
                  <a:pt x="12320" y="2054"/>
                  <a:pt x="12333" y="2071"/>
                  <a:pt x="12348" y="2071"/>
                </a:cubicBezTo>
                <a:cubicBezTo>
                  <a:pt x="12352" y="2071"/>
                  <a:pt x="12356" y="2070"/>
                  <a:pt x="12360" y="2068"/>
                </a:cubicBezTo>
                <a:cubicBezTo>
                  <a:pt x="12381" y="2051"/>
                  <a:pt x="12381" y="2018"/>
                  <a:pt x="12361" y="2000"/>
                </a:cubicBezTo>
                <a:cubicBezTo>
                  <a:pt x="12357" y="1996"/>
                  <a:pt x="12353" y="1995"/>
                  <a:pt x="12349" y="1995"/>
                </a:cubicBezTo>
                <a:close/>
                <a:moveTo>
                  <a:pt x="22953" y="1944"/>
                </a:moveTo>
                <a:cubicBezTo>
                  <a:pt x="22932" y="1944"/>
                  <a:pt x="22911" y="1961"/>
                  <a:pt x="22919" y="1987"/>
                </a:cubicBezTo>
                <a:cubicBezTo>
                  <a:pt x="22924" y="2007"/>
                  <a:pt x="22929" y="2027"/>
                  <a:pt x="22934" y="2048"/>
                </a:cubicBezTo>
                <a:cubicBezTo>
                  <a:pt x="22938" y="2066"/>
                  <a:pt x="22952" y="2074"/>
                  <a:pt x="22966" y="2074"/>
                </a:cubicBezTo>
                <a:cubicBezTo>
                  <a:pt x="22987" y="2074"/>
                  <a:pt x="23009" y="2057"/>
                  <a:pt x="23002" y="2030"/>
                </a:cubicBezTo>
                <a:cubicBezTo>
                  <a:pt x="22997" y="2010"/>
                  <a:pt x="22991" y="1990"/>
                  <a:pt x="22987" y="1969"/>
                </a:cubicBezTo>
                <a:cubicBezTo>
                  <a:pt x="22982" y="1952"/>
                  <a:pt x="22968" y="1944"/>
                  <a:pt x="22953" y="1944"/>
                </a:cubicBezTo>
                <a:close/>
                <a:moveTo>
                  <a:pt x="16028" y="2033"/>
                </a:moveTo>
                <a:cubicBezTo>
                  <a:pt x="16011" y="2033"/>
                  <a:pt x="16000" y="2056"/>
                  <a:pt x="16018" y="2065"/>
                </a:cubicBezTo>
                <a:cubicBezTo>
                  <a:pt x="16028" y="2070"/>
                  <a:pt x="16038" y="2075"/>
                  <a:pt x="16048" y="2081"/>
                </a:cubicBezTo>
                <a:cubicBezTo>
                  <a:pt x="16051" y="2082"/>
                  <a:pt x="16054" y="2083"/>
                  <a:pt x="16057" y="2083"/>
                </a:cubicBezTo>
                <a:cubicBezTo>
                  <a:pt x="16073" y="2083"/>
                  <a:pt x="16083" y="2058"/>
                  <a:pt x="16067" y="2051"/>
                </a:cubicBezTo>
                <a:cubicBezTo>
                  <a:pt x="16057" y="2046"/>
                  <a:pt x="16047" y="2041"/>
                  <a:pt x="16037" y="2035"/>
                </a:cubicBezTo>
                <a:cubicBezTo>
                  <a:pt x="16034" y="2034"/>
                  <a:pt x="16031" y="2033"/>
                  <a:pt x="16028" y="2033"/>
                </a:cubicBezTo>
                <a:close/>
                <a:moveTo>
                  <a:pt x="14873" y="2012"/>
                </a:moveTo>
                <a:cubicBezTo>
                  <a:pt x="14827" y="2012"/>
                  <a:pt x="14827" y="2084"/>
                  <a:pt x="14873" y="2084"/>
                </a:cubicBezTo>
                <a:cubicBezTo>
                  <a:pt x="14918" y="2084"/>
                  <a:pt x="14918" y="2012"/>
                  <a:pt x="14873" y="2012"/>
                </a:cubicBezTo>
                <a:close/>
                <a:moveTo>
                  <a:pt x="4196" y="1936"/>
                </a:moveTo>
                <a:cubicBezTo>
                  <a:pt x="4155" y="1936"/>
                  <a:pt x="4120" y="1990"/>
                  <a:pt x="4156" y="2027"/>
                </a:cubicBezTo>
                <a:cubicBezTo>
                  <a:pt x="4180" y="2052"/>
                  <a:pt x="4205" y="2077"/>
                  <a:pt x="4230" y="2104"/>
                </a:cubicBezTo>
                <a:cubicBezTo>
                  <a:pt x="4241" y="2115"/>
                  <a:pt x="4254" y="2119"/>
                  <a:pt x="4266" y="2119"/>
                </a:cubicBezTo>
                <a:cubicBezTo>
                  <a:pt x="4307" y="2119"/>
                  <a:pt x="4344" y="2066"/>
                  <a:pt x="4306" y="2028"/>
                </a:cubicBezTo>
                <a:cubicBezTo>
                  <a:pt x="4282" y="2004"/>
                  <a:pt x="4257" y="1979"/>
                  <a:pt x="4232" y="1953"/>
                </a:cubicBezTo>
                <a:cubicBezTo>
                  <a:pt x="4220" y="1941"/>
                  <a:pt x="4208" y="1936"/>
                  <a:pt x="4196" y="1936"/>
                </a:cubicBezTo>
                <a:close/>
                <a:moveTo>
                  <a:pt x="15429" y="2012"/>
                </a:moveTo>
                <a:cubicBezTo>
                  <a:pt x="15416" y="2012"/>
                  <a:pt x="15403" y="2019"/>
                  <a:pt x="15397" y="2030"/>
                </a:cubicBezTo>
                <a:cubicBezTo>
                  <a:pt x="15386" y="2048"/>
                  <a:pt x="15394" y="2067"/>
                  <a:pt x="15409" y="2078"/>
                </a:cubicBezTo>
                <a:cubicBezTo>
                  <a:pt x="15429" y="2094"/>
                  <a:pt x="15449" y="2109"/>
                  <a:pt x="15470" y="2122"/>
                </a:cubicBezTo>
                <a:cubicBezTo>
                  <a:pt x="15475" y="2126"/>
                  <a:pt x="15481" y="2128"/>
                  <a:pt x="15486" y="2128"/>
                </a:cubicBezTo>
                <a:cubicBezTo>
                  <a:pt x="15499" y="2128"/>
                  <a:pt x="15512" y="2121"/>
                  <a:pt x="15518" y="2110"/>
                </a:cubicBezTo>
                <a:cubicBezTo>
                  <a:pt x="15529" y="2091"/>
                  <a:pt x="15520" y="2073"/>
                  <a:pt x="15505" y="2062"/>
                </a:cubicBezTo>
                <a:cubicBezTo>
                  <a:pt x="15485" y="2046"/>
                  <a:pt x="15466" y="2031"/>
                  <a:pt x="15445" y="2017"/>
                </a:cubicBezTo>
                <a:cubicBezTo>
                  <a:pt x="15440" y="2013"/>
                  <a:pt x="15435" y="2012"/>
                  <a:pt x="15429" y="2012"/>
                </a:cubicBezTo>
                <a:close/>
                <a:moveTo>
                  <a:pt x="1282" y="1989"/>
                </a:moveTo>
                <a:cubicBezTo>
                  <a:pt x="1241" y="1989"/>
                  <a:pt x="1205" y="2042"/>
                  <a:pt x="1242" y="2079"/>
                </a:cubicBezTo>
                <a:lnTo>
                  <a:pt x="1287" y="2125"/>
                </a:lnTo>
                <a:cubicBezTo>
                  <a:pt x="1298" y="2136"/>
                  <a:pt x="1310" y="2140"/>
                  <a:pt x="1322" y="2140"/>
                </a:cubicBezTo>
                <a:cubicBezTo>
                  <a:pt x="1363" y="2140"/>
                  <a:pt x="1400" y="2087"/>
                  <a:pt x="1362" y="2049"/>
                </a:cubicBezTo>
                <a:lnTo>
                  <a:pt x="1318" y="2005"/>
                </a:lnTo>
                <a:cubicBezTo>
                  <a:pt x="1307" y="1993"/>
                  <a:pt x="1294" y="1989"/>
                  <a:pt x="1282" y="1989"/>
                </a:cubicBezTo>
                <a:close/>
                <a:moveTo>
                  <a:pt x="10619" y="2075"/>
                </a:moveTo>
                <a:cubicBezTo>
                  <a:pt x="10583" y="2075"/>
                  <a:pt x="10573" y="2132"/>
                  <a:pt x="10611" y="2145"/>
                </a:cubicBezTo>
                <a:cubicBezTo>
                  <a:pt x="10627" y="2151"/>
                  <a:pt x="10642" y="2156"/>
                  <a:pt x="10656" y="2161"/>
                </a:cubicBezTo>
                <a:cubicBezTo>
                  <a:pt x="10660" y="2162"/>
                  <a:pt x="10664" y="2163"/>
                  <a:pt x="10667" y="2163"/>
                </a:cubicBezTo>
                <a:cubicBezTo>
                  <a:pt x="10702" y="2163"/>
                  <a:pt x="10715" y="2105"/>
                  <a:pt x="10675" y="2093"/>
                </a:cubicBezTo>
                <a:cubicBezTo>
                  <a:pt x="10660" y="2088"/>
                  <a:pt x="10646" y="2083"/>
                  <a:pt x="10631" y="2077"/>
                </a:cubicBezTo>
                <a:cubicBezTo>
                  <a:pt x="10627" y="2076"/>
                  <a:pt x="10622" y="2075"/>
                  <a:pt x="10619" y="2075"/>
                </a:cubicBezTo>
                <a:close/>
                <a:moveTo>
                  <a:pt x="15065" y="2086"/>
                </a:moveTo>
                <a:cubicBezTo>
                  <a:pt x="15057" y="2086"/>
                  <a:pt x="15049" y="2089"/>
                  <a:pt x="15042" y="2096"/>
                </a:cubicBezTo>
                <a:lnTo>
                  <a:pt x="15026" y="2112"/>
                </a:lnTo>
                <a:cubicBezTo>
                  <a:pt x="15001" y="2138"/>
                  <a:pt x="15025" y="2173"/>
                  <a:pt x="15052" y="2173"/>
                </a:cubicBezTo>
                <a:cubicBezTo>
                  <a:pt x="15060" y="2173"/>
                  <a:pt x="15068" y="2170"/>
                  <a:pt x="15075" y="2162"/>
                </a:cubicBezTo>
                <a:lnTo>
                  <a:pt x="15091" y="2147"/>
                </a:lnTo>
                <a:cubicBezTo>
                  <a:pt x="15117" y="2121"/>
                  <a:pt x="15092" y="2086"/>
                  <a:pt x="15065" y="2086"/>
                </a:cubicBezTo>
                <a:close/>
                <a:moveTo>
                  <a:pt x="21377" y="2056"/>
                </a:moveTo>
                <a:cubicBezTo>
                  <a:pt x="21337" y="2056"/>
                  <a:pt x="21301" y="2109"/>
                  <a:pt x="21338" y="2147"/>
                </a:cubicBezTo>
                <a:cubicBezTo>
                  <a:pt x="21343" y="2153"/>
                  <a:pt x="21348" y="2157"/>
                  <a:pt x="21353" y="2162"/>
                </a:cubicBezTo>
                <a:cubicBezTo>
                  <a:pt x="21364" y="2173"/>
                  <a:pt x="21377" y="2178"/>
                  <a:pt x="21389" y="2178"/>
                </a:cubicBezTo>
                <a:cubicBezTo>
                  <a:pt x="21430" y="2178"/>
                  <a:pt x="21467" y="2125"/>
                  <a:pt x="21429" y="2088"/>
                </a:cubicBezTo>
                <a:lnTo>
                  <a:pt x="21413" y="2072"/>
                </a:lnTo>
                <a:cubicBezTo>
                  <a:pt x="21402" y="2061"/>
                  <a:pt x="21390" y="2056"/>
                  <a:pt x="21377" y="2056"/>
                </a:cubicBezTo>
                <a:close/>
                <a:moveTo>
                  <a:pt x="13309" y="2114"/>
                </a:moveTo>
                <a:cubicBezTo>
                  <a:pt x="13263" y="2114"/>
                  <a:pt x="13263" y="2184"/>
                  <a:pt x="13309" y="2184"/>
                </a:cubicBezTo>
                <a:cubicBezTo>
                  <a:pt x="13355" y="2184"/>
                  <a:pt x="13355" y="2114"/>
                  <a:pt x="13309" y="2114"/>
                </a:cubicBezTo>
                <a:close/>
                <a:moveTo>
                  <a:pt x="23949" y="2084"/>
                </a:moveTo>
                <a:cubicBezTo>
                  <a:pt x="23943" y="2084"/>
                  <a:pt x="23937" y="2086"/>
                  <a:pt x="23931" y="2090"/>
                </a:cubicBezTo>
                <a:cubicBezTo>
                  <a:pt x="23916" y="2100"/>
                  <a:pt x="23900" y="2111"/>
                  <a:pt x="23885" y="2120"/>
                </a:cubicBezTo>
                <a:cubicBezTo>
                  <a:pt x="23855" y="2142"/>
                  <a:pt x="23874" y="2188"/>
                  <a:pt x="23903" y="2188"/>
                </a:cubicBezTo>
                <a:cubicBezTo>
                  <a:pt x="23909" y="2188"/>
                  <a:pt x="23915" y="2187"/>
                  <a:pt x="23921" y="2182"/>
                </a:cubicBezTo>
                <a:cubicBezTo>
                  <a:pt x="23936" y="2172"/>
                  <a:pt x="23951" y="2161"/>
                  <a:pt x="23966" y="2152"/>
                </a:cubicBezTo>
                <a:cubicBezTo>
                  <a:pt x="23997" y="2130"/>
                  <a:pt x="23978" y="2084"/>
                  <a:pt x="23949" y="2084"/>
                </a:cubicBezTo>
                <a:close/>
                <a:moveTo>
                  <a:pt x="11250" y="2122"/>
                </a:moveTo>
                <a:cubicBezTo>
                  <a:pt x="11206" y="2122"/>
                  <a:pt x="11206" y="2194"/>
                  <a:pt x="11250" y="2194"/>
                </a:cubicBezTo>
                <a:cubicBezTo>
                  <a:pt x="11297" y="2194"/>
                  <a:pt x="11297" y="2122"/>
                  <a:pt x="11250" y="2122"/>
                </a:cubicBezTo>
                <a:close/>
                <a:moveTo>
                  <a:pt x="11537" y="2111"/>
                </a:moveTo>
                <a:cubicBezTo>
                  <a:pt x="11505" y="2111"/>
                  <a:pt x="11483" y="2159"/>
                  <a:pt x="11519" y="2177"/>
                </a:cubicBezTo>
                <a:cubicBezTo>
                  <a:pt x="11529" y="2182"/>
                  <a:pt x="11538" y="2187"/>
                  <a:pt x="11549" y="2193"/>
                </a:cubicBezTo>
                <a:cubicBezTo>
                  <a:pt x="11554" y="2195"/>
                  <a:pt x="11559" y="2196"/>
                  <a:pt x="11564" y="2196"/>
                </a:cubicBezTo>
                <a:cubicBezTo>
                  <a:pt x="11597" y="2196"/>
                  <a:pt x="11620" y="2148"/>
                  <a:pt x="11585" y="2131"/>
                </a:cubicBezTo>
                <a:cubicBezTo>
                  <a:pt x="11574" y="2126"/>
                  <a:pt x="11565" y="2120"/>
                  <a:pt x="11554" y="2115"/>
                </a:cubicBezTo>
                <a:cubicBezTo>
                  <a:pt x="11548" y="2112"/>
                  <a:pt x="11543" y="2111"/>
                  <a:pt x="11537" y="2111"/>
                </a:cubicBezTo>
                <a:close/>
                <a:moveTo>
                  <a:pt x="12684" y="2113"/>
                </a:moveTo>
                <a:cubicBezTo>
                  <a:pt x="12679" y="2113"/>
                  <a:pt x="12674" y="2113"/>
                  <a:pt x="12669" y="2114"/>
                </a:cubicBezTo>
                <a:cubicBezTo>
                  <a:pt x="12628" y="2122"/>
                  <a:pt x="12640" y="2182"/>
                  <a:pt x="12678" y="2183"/>
                </a:cubicBezTo>
                <a:cubicBezTo>
                  <a:pt x="12684" y="2193"/>
                  <a:pt x="12696" y="2198"/>
                  <a:pt x="12708" y="2198"/>
                </a:cubicBezTo>
                <a:cubicBezTo>
                  <a:pt x="12714" y="2198"/>
                  <a:pt x="12721" y="2196"/>
                  <a:pt x="12725" y="2194"/>
                </a:cubicBezTo>
                <a:cubicBezTo>
                  <a:pt x="12743" y="2183"/>
                  <a:pt x="12746" y="2162"/>
                  <a:pt x="12738" y="2145"/>
                </a:cubicBezTo>
                <a:cubicBezTo>
                  <a:pt x="12729" y="2122"/>
                  <a:pt x="12707" y="2113"/>
                  <a:pt x="12684" y="2113"/>
                </a:cubicBezTo>
                <a:close/>
                <a:moveTo>
                  <a:pt x="1791" y="2113"/>
                </a:moveTo>
                <a:cubicBezTo>
                  <a:pt x="1773" y="2113"/>
                  <a:pt x="1755" y="2125"/>
                  <a:pt x="1755" y="2148"/>
                </a:cubicBezTo>
                <a:lnTo>
                  <a:pt x="1755" y="2178"/>
                </a:lnTo>
                <a:cubicBezTo>
                  <a:pt x="1754" y="2201"/>
                  <a:pt x="1772" y="2213"/>
                  <a:pt x="1790" y="2213"/>
                </a:cubicBezTo>
                <a:cubicBezTo>
                  <a:pt x="1808" y="2213"/>
                  <a:pt x="1826" y="2201"/>
                  <a:pt x="1826" y="2178"/>
                </a:cubicBezTo>
                <a:lnTo>
                  <a:pt x="1826" y="2148"/>
                </a:lnTo>
                <a:cubicBezTo>
                  <a:pt x="1826" y="2125"/>
                  <a:pt x="1808" y="2113"/>
                  <a:pt x="1791" y="2113"/>
                </a:cubicBezTo>
                <a:close/>
                <a:moveTo>
                  <a:pt x="15337" y="2120"/>
                </a:moveTo>
                <a:cubicBezTo>
                  <a:pt x="15320" y="2120"/>
                  <a:pt x="15301" y="2131"/>
                  <a:pt x="15301" y="2154"/>
                </a:cubicBezTo>
                <a:lnTo>
                  <a:pt x="15301" y="2184"/>
                </a:lnTo>
                <a:cubicBezTo>
                  <a:pt x="15301" y="2207"/>
                  <a:pt x="15319" y="2219"/>
                  <a:pt x="15337" y="2219"/>
                </a:cubicBezTo>
                <a:cubicBezTo>
                  <a:pt x="15355" y="2219"/>
                  <a:pt x="15373" y="2207"/>
                  <a:pt x="15373" y="2184"/>
                </a:cubicBezTo>
                <a:lnTo>
                  <a:pt x="15373" y="2154"/>
                </a:lnTo>
                <a:cubicBezTo>
                  <a:pt x="15373" y="2131"/>
                  <a:pt x="15355" y="2120"/>
                  <a:pt x="15337" y="2120"/>
                </a:cubicBezTo>
                <a:close/>
                <a:moveTo>
                  <a:pt x="18761" y="2173"/>
                </a:moveTo>
                <a:cubicBezTo>
                  <a:pt x="18715" y="2173"/>
                  <a:pt x="18715" y="2243"/>
                  <a:pt x="18761" y="2243"/>
                </a:cubicBezTo>
                <a:lnTo>
                  <a:pt x="18776" y="2243"/>
                </a:lnTo>
                <a:cubicBezTo>
                  <a:pt x="18822" y="2243"/>
                  <a:pt x="18822" y="2173"/>
                  <a:pt x="18776" y="2173"/>
                </a:cubicBezTo>
                <a:close/>
                <a:moveTo>
                  <a:pt x="8156" y="2175"/>
                </a:moveTo>
                <a:cubicBezTo>
                  <a:pt x="8111" y="2175"/>
                  <a:pt x="8111" y="2246"/>
                  <a:pt x="8156" y="2246"/>
                </a:cubicBezTo>
                <a:cubicBezTo>
                  <a:pt x="8202" y="2246"/>
                  <a:pt x="8202" y="2175"/>
                  <a:pt x="8156" y="2175"/>
                </a:cubicBezTo>
                <a:close/>
                <a:moveTo>
                  <a:pt x="9147" y="2178"/>
                </a:moveTo>
                <a:cubicBezTo>
                  <a:pt x="9102" y="2178"/>
                  <a:pt x="9102" y="2248"/>
                  <a:pt x="9147" y="2248"/>
                </a:cubicBezTo>
                <a:cubicBezTo>
                  <a:pt x="9193" y="2248"/>
                  <a:pt x="9193" y="2178"/>
                  <a:pt x="9147" y="2178"/>
                </a:cubicBezTo>
                <a:close/>
                <a:moveTo>
                  <a:pt x="6403" y="2185"/>
                </a:moveTo>
                <a:cubicBezTo>
                  <a:pt x="6357" y="2185"/>
                  <a:pt x="6357" y="2257"/>
                  <a:pt x="6403" y="2257"/>
                </a:cubicBezTo>
                <a:cubicBezTo>
                  <a:pt x="6448" y="2257"/>
                  <a:pt x="6448" y="2185"/>
                  <a:pt x="6403" y="2185"/>
                </a:cubicBezTo>
                <a:close/>
                <a:moveTo>
                  <a:pt x="22533" y="2199"/>
                </a:moveTo>
                <a:cubicBezTo>
                  <a:pt x="22515" y="2199"/>
                  <a:pt x="22497" y="2210"/>
                  <a:pt x="22497" y="2232"/>
                </a:cubicBezTo>
                <a:lnTo>
                  <a:pt x="22497" y="2248"/>
                </a:lnTo>
                <a:cubicBezTo>
                  <a:pt x="22497" y="2271"/>
                  <a:pt x="22515" y="2283"/>
                  <a:pt x="22533" y="2283"/>
                </a:cubicBezTo>
                <a:cubicBezTo>
                  <a:pt x="22551" y="2283"/>
                  <a:pt x="22569" y="2271"/>
                  <a:pt x="22569" y="2248"/>
                </a:cubicBezTo>
                <a:lnTo>
                  <a:pt x="22569" y="2232"/>
                </a:lnTo>
                <a:cubicBezTo>
                  <a:pt x="22569" y="2210"/>
                  <a:pt x="22551" y="2199"/>
                  <a:pt x="22533" y="2199"/>
                </a:cubicBezTo>
                <a:close/>
                <a:moveTo>
                  <a:pt x="360" y="2193"/>
                </a:moveTo>
                <a:cubicBezTo>
                  <a:pt x="326" y="2193"/>
                  <a:pt x="316" y="2252"/>
                  <a:pt x="353" y="2264"/>
                </a:cubicBezTo>
                <a:cubicBezTo>
                  <a:pt x="369" y="2271"/>
                  <a:pt x="383" y="2276"/>
                  <a:pt x="397" y="2282"/>
                </a:cubicBezTo>
                <a:cubicBezTo>
                  <a:pt x="402" y="2283"/>
                  <a:pt x="407" y="2284"/>
                  <a:pt x="411" y="2284"/>
                </a:cubicBezTo>
                <a:cubicBezTo>
                  <a:pt x="445" y="2284"/>
                  <a:pt x="456" y="2228"/>
                  <a:pt x="417" y="2214"/>
                </a:cubicBezTo>
                <a:cubicBezTo>
                  <a:pt x="403" y="2208"/>
                  <a:pt x="387" y="2203"/>
                  <a:pt x="372" y="2196"/>
                </a:cubicBezTo>
                <a:cubicBezTo>
                  <a:pt x="368" y="2194"/>
                  <a:pt x="364" y="2193"/>
                  <a:pt x="360" y="2193"/>
                </a:cubicBezTo>
                <a:close/>
                <a:moveTo>
                  <a:pt x="23600" y="2216"/>
                </a:moveTo>
                <a:cubicBezTo>
                  <a:pt x="23573" y="2216"/>
                  <a:pt x="23549" y="2251"/>
                  <a:pt x="23574" y="2276"/>
                </a:cubicBezTo>
                <a:lnTo>
                  <a:pt x="23590" y="2292"/>
                </a:lnTo>
                <a:cubicBezTo>
                  <a:pt x="23597" y="2299"/>
                  <a:pt x="23606" y="2303"/>
                  <a:pt x="23614" y="2303"/>
                </a:cubicBezTo>
                <a:cubicBezTo>
                  <a:pt x="23641" y="2303"/>
                  <a:pt x="23665" y="2266"/>
                  <a:pt x="23639" y="2242"/>
                </a:cubicBezTo>
                <a:lnTo>
                  <a:pt x="23624" y="2226"/>
                </a:lnTo>
                <a:cubicBezTo>
                  <a:pt x="23616" y="2219"/>
                  <a:pt x="23608" y="2216"/>
                  <a:pt x="23600" y="2216"/>
                </a:cubicBezTo>
                <a:close/>
                <a:moveTo>
                  <a:pt x="8367" y="2236"/>
                </a:moveTo>
                <a:cubicBezTo>
                  <a:pt x="8321" y="2236"/>
                  <a:pt x="8321" y="2306"/>
                  <a:pt x="8367" y="2306"/>
                </a:cubicBezTo>
                <a:cubicBezTo>
                  <a:pt x="8412" y="2306"/>
                  <a:pt x="8412" y="2236"/>
                  <a:pt x="8367" y="2236"/>
                </a:cubicBezTo>
                <a:close/>
                <a:moveTo>
                  <a:pt x="46" y="2243"/>
                </a:moveTo>
                <a:cubicBezTo>
                  <a:pt x="0" y="2243"/>
                  <a:pt x="0" y="2314"/>
                  <a:pt x="46" y="2314"/>
                </a:cubicBezTo>
                <a:lnTo>
                  <a:pt x="62" y="2314"/>
                </a:lnTo>
                <a:cubicBezTo>
                  <a:pt x="108" y="2314"/>
                  <a:pt x="108" y="2243"/>
                  <a:pt x="62" y="2243"/>
                </a:cubicBezTo>
                <a:close/>
                <a:moveTo>
                  <a:pt x="15786" y="2226"/>
                </a:moveTo>
                <a:cubicBezTo>
                  <a:pt x="15759" y="2226"/>
                  <a:pt x="15735" y="2261"/>
                  <a:pt x="15760" y="2287"/>
                </a:cubicBezTo>
                <a:cubicBezTo>
                  <a:pt x="15771" y="2297"/>
                  <a:pt x="15781" y="2306"/>
                  <a:pt x="15792" y="2315"/>
                </a:cubicBezTo>
                <a:cubicBezTo>
                  <a:pt x="15799" y="2322"/>
                  <a:pt x="15807" y="2325"/>
                  <a:pt x="15815" y="2325"/>
                </a:cubicBezTo>
                <a:cubicBezTo>
                  <a:pt x="15843" y="2325"/>
                  <a:pt x="15868" y="2290"/>
                  <a:pt x="15842" y="2266"/>
                </a:cubicBezTo>
                <a:cubicBezTo>
                  <a:pt x="15832" y="2255"/>
                  <a:pt x="15821" y="2246"/>
                  <a:pt x="15811" y="2237"/>
                </a:cubicBezTo>
                <a:cubicBezTo>
                  <a:pt x="15803" y="2229"/>
                  <a:pt x="15794" y="2226"/>
                  <a:pt x="15786" y="2226"/>
                </a:cubicBezTo>
                <a:close/>
                <a:moveTo>
                  <a:pt x="3757" y="2284"/>
                </a:moveTo>
                <a:cubicBezTo>
                  <a:pt x="3712" y="2284"/>
                  <a:pt x="3712" y="2355"/>
                  <a:pt x="3758" y="2355"/>
                </a:cubicBezTo>
                <a:cubicBezTo>
                  <a:pt x="3803" y="2355"/>
                  <a:pt x="3803" y="2284"/>
                  <a:pt x="3758" y="2284"/>
                </a:cubicBezTo>
                <a:cubicBezTo>
                  <a:pt x="3758" y="2284"/>
                  <a:pt x="3757" y="2284"/>
                  <a:pt x="3757" y="2284"/>
                </a:cubicBezTo>
                <a:close/>
                <a:moveTo>
                  <a:pt x="5833" y="2275"/>
                </a:moveTo>
                <a:cubicBezTo>
                  <a:pt x="5823" y="2275"/>
                  <a:pt x="5814" y="2278"/>
                  <a:pt x="5807" y="2285"/>
                </a:cubicBezTo>
                <a:cubicBezTo>
                  <a:pt x="5802" y="2290"/>
                  <a:pt x="5796" y="2291"/>
                  <a:pt x="5790" y="2291"/>
                </a:cubicBezTo>
                <a:cubicBezTo>
                  <a:pt x="5787" y="2291"/>
                  <a:pt x="5784" y="2291"/>
                  <a:pt x="5781" y="2290"/>
                </a:cubicBezTo>
                <a:cubicBezTo>
                  <a:pt x="5778" y="2289"/>
                  <a:pt x="5775" y="2289"/>
                  <a:pt x="5772" y="2289"/>
                </a:cubicBezTo>
                <a:cubicBezTo>
                  <a:pt x="5734" y="2289"/>
                  <a:pt x="5720" y="2350"/>
                  <a:pt x="5761" y="2358"/>
                </a:cubicBezTo>
                <a:cubicBezTo>
                  <a:pt x="5770" y="2360"/>
                  <a:pt x="5778" y="2361"/>
                  <a:pt x="5786" y="2361"/>
                </a:cubicBezTo>
                <a:cubicBezTo>
                  <a:pt x="5812" y="2361"/>
                  <a:pt x="5836" y="2352"/>
                  <a:pt x="5856" y="2335"/>
                </a:cubicBezTo>
                <a:cubicBezTo>
                  <a:pt x="5871" y="2324"/>
                  <a:pt x="5870" y="2297"/>
                  <a:pt x="5856" y="2285"/>
                </a:cubicBezTo>
                <a:cubicBezTo>
                  <a:pt x="5850" y="2278"/>
                  <a:pt x="5841" y="2275"/>
                  <a:pt x="5833" y="2275"/>
                </a:cubicBezTo>
                <a:close/>
                <a:moveTo>
                  <a:pt x="7092" y="2248"/>
                </a:moveTo>
                <a:cubicBezTo>
                  <a:pt x="7084" y="2248"/>
                  <a:pt x="7076" y="2251"/>
                  <a:pt x="7068" y="2259"/>
                </a:cubicBezTo>
                <a:lnTo>
                  <a:pt x="7023" y="2304"/>
                </a:lnTo>
                <a:cubicBezTo>
                  <a:pt x="6998" y="2328"/>
                  <a:pt x="7022" y="2364"/>
                  <a:pt x="7049" y="2364"/>
                </a:cubicBezTo>
                <a:cubicBezTo>
                  <a:pt x="7057" y="2364"/>
                  <a:pt x="7066" y="2361"/>
                  <a:pt x="7074" y="2353"/>
                </a:cubicBezTo>
                <a:lnTo>
                  <a:pt x="7118" y="2309"/>
                </a:lnTo>
                <a:cubicBezTo>
                  <a:pt x="7143" y="2284"/>
                  <a:pt x="7118" y="2248"/>
                  <a:pt x="7092" y="2248"/>
                </a:cubicBezTo>
                <a:close/>
                <a:moveTo>
                  <a:pt x="11490" y="2305"/>
                </a:moveTo>
                <a:cubicBezTo>
                  <a:pt x="11445" y="2305"/>
                  <a:pt x="11446" y="2375"/>
                  <a:pt x="11491" y="2375"/>
                </a:cubicBezTo>
                <a:cubicBezTo>
                  <a:pt x="11537" y="2375"/>
                  <a:pt x="11537" y="2305"/>
                  <a:pt x="11491" y="2305"/>
                </a:cubicBezTo>
                <a:cubicBezTo>
                  <a:pt x="11491" y="2305"/>
                  <a:pt x="11491" y="2305"/>
                  <a:pt x="11490" y="2305"/>
                </a:cubicBezTo>
                <a:close/>
                <a:moveTo>
                  <a:pt x="14043" y="2311"/>
                </a:moveTo>
                <a:cubicBezTo>
                  <a:pt x="13999" y="2311"/>
                  <a:pt x="14000" y="2382"/>
                  <a:pt x="14044" y="2382"/>
                </a:cubicBezTo>
                <a:lnTo>
                  <a:pt x="14060" y="2382"/>
                </a:lnTo>
                <a:cubicBezTo>
                  <a:pt x="14106" y="2382"/>
                  <a:pt x="14106" y="2311"/>
                  <a:pt x="14060" y="2311"/>
                </a:cubicBezTo>
                <a:lnTo>
                  <a:pt x="14044" y="2311"/>
                </a:lnTo>
                <a:cubicBezTo>
                  <a:pt x="14044" y="2311"/>
                  <a:pt x="14044" y="2311"/>
                  <a:pt x="14043" y="2311"/>
                </a:cubicBezTo>
                <a:close/>
                <a:moveTo>
                  <a:pt x="14931" y="2297"/>
                </a:moveTo>
                <a:cubicBezTo>
                  <a:pt x="14904" y="2297"/>
                  <a:pt x="14880" y="2333"/>
                  <a:pt x="14905" y="2357"/>
                </a:cubicBezTo>
                <a:lnTo>
                  <a:pt x="14921" y="2373"/>
                </a:lnTo>
                <a:cubicBezTo>
                  <a:pt x="14929" y="2380"/>
                  <a:pt x="14937" y="2383"/>
                  <a:pt x="14945" y="2383"/>
                </a:cubicBezTo>
                <a:cubicBezTo>
                  <a:pt x="14972" y="2383"/>
                  <a:pt x="14996" y="2348"/>
                  <a:pt x="14970" y="2323"/>
                </a:cubicBezTo>
                <a:lnTo>
                  <a:pt x="14955" y="2308"/>
                </a:lnTo>
                <a:cubicBezTo>
                  <a:pt x="14947" y="2300"/>
                  <a:pt x="14939" y="2297"/>
                  <a:pt x="14931" y="2297"/>
                </a:cubicBezTo>
                <a:close/>
                <a:moveTo>
                  <a:pt x="14254" y="2327"/>
                </a:moveTo>
                <a:cubicBezTo>
                  <a:pt x="14210" y="2327"/>
                  <a:pt x="14209" y="2398"/>
                  <a:pt x="14254" y="2398"/>
                </a:cubicBezTo>
                <a:cubicBezTo>
                  <a:pt x="14300" y="2398"/>
                  <a:pt x="14300" y="2327"/>
                  <a:pt x="14254" y="2327"/>
                </a:cubicBezTo>
                <a:close/>
                <a:moveTo>
                  <a:pt x="11071" y="2254"/>
                </a:moveTo>
                <a:cubicBezTo>
                  <a:pt x="11024" y="2254"/>
                  <a:pt x="10994" y="2324"/>
                  <a:pt x="11044" y="2355"/>
                </a:cubicBezTo>
                <a:cubicBezTo>
                  <a:pt x="11068" y="2371"/>
                  <a:pt x="11093" y="2384"/>
                  <a:pt x="11118" y="2399"/>
                </a:cubicBezTo>
                <a:cubicBezTo>
                  <a:pt x="11128" y="2405"/>
                  <a:pt x="11137" y="2407"/>
                  <a:pt x="11145" y="2407"/>
                </a:cubicBezTo>
                <a:cubicBezTo>
                  <a:pt x="11191" y="2407"/>
                  <a:pt x="11221" y="2337"/>
                  <a:pt x="11173" y="2308"/>
                </a:cubicBezTo>
                <a:cubicBezTo>
                  <a:pt x="11148" y="2292"/>
                  <a:pt x="11124" y="2277"/>
                  <a:pt x="11099" y="2263"/>
                </a:cubicBezTo>
                <a:cubicBezTo>
                  <a:pt x="11089" y="2257"/>
                  <a:pt x="11079" y="2254"/>
                  <a:pt x="11071" y="2254"/>
                </a:cubicBezTo>
                <a:close/>
                <a:moveTo>
                  <a:pt x="16567" y="2285"/>
                </a:moveTo>
                <a:cubicBezTo>
                  <a:pt x="16561" y="2285"/>
                  <a:pt x="16556" y="2287"/>
                  <a:pt x="16550" y="2290"/>
                </a:cubicBezTo>
                <a:cubicBezTo>
                  <a:pt x="16534" y="2299"/>
                  <a:pt x="16525" y="2324"/>
                  <a:pt x="16537" y="2339"/>
                </a:cubicBezTo>
                <a:cubicBezTo>
                  <a:pt x="16552" y="2358"/>
                  <a:pt x="16567" y="2379"/>
                  <a:pt x="16582" y="2399"/>
                </a:cubicBezTo>
                <a:cubicBezTo>
                  <a:pt x="16590" y="2410"/>
                  <a:pt x="16601" y="2417"/>
                  <a:pt x="16613" y="2417"/>
                </a:cubicBezTo>
                <a:cubicBezTo>
                  <a:pt x="16619" y="2417"/>
                  <a:pt x="16624" y="2416"/>
                  <a:pt x="16630" y="2413"/>
                </a:cubicBezTo>
                <a:cubicBezTo>
                  <a:pt x="16646" y="2404"/>
                  <a:pt x="16655" y="2381"/>
                  <a:pt x="16643" y="2363"/>
                </a:cubicBezTo>
                <a:cubicBezTo>
                  <a:pt x="16628" y="2345"/>
                  <a:pt x="16613" y="2324"/>
                  <a:pt x="16598" y="2304"/>
                </a:cubicBezTo>
                <a:cubicBezTo>
                  <a:pt x="16590" y="2293"/>
                  <a:pt x="16579" y="2285"/>
                  <a:pt x="16567" y="2285"/>
                </a:cubicBezTo>
                <a:close/>
                <a:moveTo>
                  <a:pt x="17913" y="2286"/>
                </a:moveTo>
                <a:cubicBezTo>
                  <a:pt x="17897" y="2286"/>
                  <a:pt x="17881" y="2293"/>
                  <a:pt x="17870" y="2311"/>
                </a:cubicBezTo>
                <a:cubicBezTo>
                  <a:pt x="17861" y="2327"/>
                  <a:pt x="17851" y="2342"/>
                  <a:pt x="17843" y="2357"/>
                </a:cubicBezTo>
                <a:cubicBezTo>
                  <a:pt x="17818" y="2398"/>
                  <a:pt x="17855" y="2437"/>
                  <a:pt x="17892" y="2437"/>
                </a:cubicBezTo>
                <a:cubicBezTo>
                  <a:pt x="17908" y="2437"/>
                  <a:pt x="17923" y="2430"/>
                  <a:pt x="17934" y="2413"/>
                </a:cubicBezTo>
                <a:cubicBezTo>
                  <a:pt x="17944" y="2397"/>
                  <a:pt x="17953" y="2381"/>
                  <a:pt x="17961" y="2367"/>
                </a:cubicBezTo>
                <a:cubicBezTo>
                  <a:pt x="17987" y="2324"/>
                  <a:pt x="17950" y="2286"/>
                  <a:pt x="17913" y="2286"/>
                </a:cubicBezTo>
                <a:close/>
                <a:moveTo>
                  <a:pt x="2948" y="2308"/>
                </a:moveTo>
                <a:cubicBezTo>
                  <a:pt x="2930" y="2308"/>
                  <a:pt x="2910" y="2318"/>
                  <a:pt x="2901" y="2335"/>
                </a:cubicBezTo>
                <a:cubicBezTo>
                  <a:pt x="2896" y="2346"/>
                  <a:pt x="2891" y="2355"/>
                  <a:pt x="2885" y="2365"/>
                </a:cubicBezTo>
                <a:cubicBezTo>
                  <a:pt x="2874" y="2392"/>
                  <a:pt x="2880" y="2423"/>
                  <a:pt x="2905" y="2439"/>
                </a:cubicBezTo>
                <a:cubicBezTo>
                  <a:pt x="2913" y="2443"/>
                  <a:pt x="2922" y="2446"/>
                  <a:pt x="2931" y="2446"/>
                </a:cubicBezTo>
                <a:cubicBezTo>
                  <a:pt x="2950" y="2446"/>
                  <a:pt x="2969" y="2436"/>
                  <a:pt x="2979" y="2419"/>
                </a:cubicBezTo>
                <a:cubicBezTo>
                  <a:pt x="2984" y="2408"/>
                  <a:pt x="2989" y="2399"/>
                  <a:pt x="2994" y="2389"/>
                </a:cubicBezTo>
                <a:cubicBezTo>
                  <a:pt x="3007" y="2362"/>
                  <a:pt x="3001" y="2331"/>
                  <a:pt x="2974" y="2315"/>
                </a:cubicBezTo>
                <a:cubicBezTo>
                  <a:pt x="2967" y="2310"/>
                  <a:pt x="2958" y="2308"/>
                  <a:pt x="2948" y="2308"/>
                </a:cubicBezTo>
                <a:close/>
                <a:moveTo>
                  <a:pt x="13658" y="2354"/>
                </a:moveTo>
                <a:cubicBezTo>
                  <a:pt x="13635" y="2354"/>
                  <a:pt x="13610" y="2379"/>
                  <a:pt x="13624" y="2407"/>
                </a:cubicBezTo>
                <a:cubicBezTo>
                  <a:pt x="13629" y="2418"/>
                  <a:pt x="13635" y="2426"/>
                  <a:pt x="13640" y="2437"/>
                </a:cubicBezTo>
                <a:cubicBezTo>
                  <a:pt x="13646" y="2450"/>
                  <a:pt x="13657" y="2455"/>
                  <a:pt x="13667" y="2455"/>
                </a:cubicBezTo>
                <a:cubicBezTo>
                  <a:pt x="13691" y="2455"/>
                  <a:pt x="13715" y="2429"/>
                  <a:pt x="13702" y="2402"/>
                </a:cubicBezTo>
                <a:cubicBezTo>
                  <a:pt x="13697" y="2392"/>
                  <a:pt x="13691" y="2382"/>
                  <a:pt x="13686" y="2372"/>
                </a:cubicBezTo>
                <a:cubicBezTo>
                  <a:pt x="13680" y="2359"/>
                  <a:pt x="13669" y="2354"/>
                  <a:pt x="13658" y="2354"/>
                </a:cubicBezTo>
                <a:close/>
                <a:moveTo>
                  <a:pt x="19497" y="2358"/>
                </a:moveTo>
                <a:cubicBezTo>
                  <a:pt x="19488" y="2358"/>
                  <a:pt x="19479" y="2364"/>
                  <a:pt x="19479" y="2376"/>
                </a:cubicBezTo>
                <a:lnTo>
                  <a:pt x="19479" y="2450"/>
                </a:lnTo>
                <a:cubicBezTo>
                  <a:pt x="19479" y="2461"/>
                  <a:pt x="19488" y="2467"/>
                  <a:pt x="19497" y="2467"/>
                </a:cubicBezTo>
                <a:cubicBezTo>
                  <a:pt x="19506" y="2467"/>
                  <a:pt x="19515" y="2461"/>
                  <a:pt x="19515" y="2450"/>
                </a:cubicBezTo>
                <a:lnTo>
                  <a:pt x="19515" y="2376"/>
                </a:lnTo>
                <a:cubicBezTo>
                  <a:pt x="19515" y="2364"/>
                  <a:pt x="19506" y="2358"/>
                  <a:pt x="19497" y="2358"/>
                </a:cubicBezTo>
                <a:close/>
                <a:moveTo>
                  <a:pt x="4463" y="2436"/>
                </a:moveTo>
                <a:cubicBezTo>
                  <a:pt x="4418" y="2436"/>
                  <a:pt x="4418" y="2507"/>
                  <a:pt x="4463" y="2507"/>
                </a:cubicBezTo>
                <a:lnTo>
                  <a:pt x="4479" y="2507"/>
                </a:lnTo>
                <a:cubicBezTo>
                  <a:pt x="4525" y="2507"/>
                  <a:pt x="4525" y="2436"/>
                  <a:pt x="4479" y="2436"/>
                </a:cubicBezTo>
                <a:close/>
                <a:moveTo>
                  <a:pt x="13010" y="2335"/>
                </a:moveTo>
                <a:cubicBezTo>
                  <a:pt x="12969" y="2335"/>
                  <a:pt x="12932" y="2388"/>
                  <a:pt x="12970" y="2425"/>
                </a:cubicBezTo>
                <a:cubicBezTo>
                  <a:pt x="12995" y="2450"/>
                  <a:pt x="13020" y="2475"/>
                  <a:pt x="13044" y="2502"/>
                </a:cubicBezTo>
                <a:cubicBezTo>
                  <a:pt x="13055" y="2513"/>
                  <a:pt x="13068" y="2517"/>
                  <a:pt x="13080" y="2517"/>
                </a:cubicBezTo>
                <a:cubicBezTo>
                  <a:pt x="13121" y="2517"/>
                  <a:pt x="13158" y="2464"/>
                  <a:pt x="13120" y="2426"/>
                </a:cubicBezTo>
                <a:cubicBezTo>
                  <a:pt x="13095" y="2402"/>
                  <a:pt x="13072" y="2377"/>
                  <a:pt x="13046" y="2351"/>
                </a:cubicBezTo>
                <a:cubicBezTo>
                  <a:pt x="13035" y="2340"/>
                  <a:pt x="13022" y="2335"/>
                  <a:pt x="13010" y="2335"/>
                </a:cubicBezTo>
                <a:close/>
                <a:moveTo>
                  <a:pt x="10096" y="2388"/>
                </a:moveTo>
                <a:cubicBezTo>
                  <a:pt x="10055" y="2388"/>
                  <a:pt x="10018" y="2440"/>
                  <a:pt x="10056" y="2478"/>
                </a:cubicBezTo>
                <a:lnTo>
                  <a:pt x="10101" y="2523"/>
                </a:lnTo>
                <a:cubicBezTo>
                  <a:pt x="10112" y="2534"/>
                  <a:pt x="10125" y="2538"/>
                  <a:pt x="10137" y="2538"/>
                </a:cubicBezTo>
                <a:cubicBezTo>
                  <a:pt x="10177" y="2538"/>
                  <a:pt x="10214" y="2485"/>
                  <a:pt x="10177" y="2447"/>
                </a:cubicBezTo>
                <a:lnTo>
                  <a:pt x="10133" y="2403"/>
                </a:lnTo>
                <a:cubicBezTo>
                  <a:pt x="10121" y="2392"/>
                  <a:pt x="10109" y="2388"/>
                  <a:pt x="10096" y="2388"/>
                </a:cubicBezTo>
                <a:close/>
                <a:moveTo>
                  <a:pt x="19062" y="2459"/>
                </a:moveTo>
                <a:cubicBezTo>
                  <a:pt x="19044" y="2459"/>
                  <a:pt x="19027" y="2470"/>
                  <a:pt x="19027" y="2493"/>
                </a:cubicBezTo>
                <a:lnTo>
                  <a:pt x="19027" y="2509"/>
                </a:lnTo>
                <a:cubicBezTo>
                  <a:pt x="19026" y="2532"/>
                  <a:pt x="19043" y="2544"/>
                  <a:pt x="19061" y="2544"/>
                </a:cubicBezTo>
                <a:cubicBezTo>
                  <a:pt x="19079" y="2544"/>
                  <a:pt x="19097" y="2532"/>
                  <a:pt x="19097" y="2509"/>
                </a:cubicBezTo>
                <a:lnTo>
                  <a:pt x="19097" y="2493"/>
                </a:lnTo>
                <a:cubicBezTo>
                  <a:pt x="19097" y="2470"/>
                  <a:pt x="19079" y="2459"/>
                  <a:pt x="19062" y="2459"/>
                </a:cubicBezTo>
                <a:close/>
                <a:moveTo>
                  <a:pt x="831" y="2470"/>
                </a:moveTo>
                <a:cubicBezTo>
                  <a:pt x="806" y="2470"/>
                  <a:pt x="781" y="2496"/>
                  <a:pt x="796" y="2524"/>
                </a:cubicBezTo>
                <a:cubicBezTo>
                  <a:pt x="805" y="2539"/>
                  <a:pt x="816" y="2550"/>
                  <a:pt x="830" y="2557"/>
                </a:cubicBezTo>
                <a:cubicBezTo>
                  <a:pt x="835" y="2566"/>
                  <a:pt x="844" y="2572"/>
                  <a:pt x="857" y="2572"/>
                </a:cubicBezTo>
                <a:lnTo>
                  <a:pt x="878" y="2572"/>
                </a:lnTo>
                <a:cubicBezTo>
                  <a:pt x="880" y="2572"/>
                  <a:pt x="883" y="2571"/>
                  <a:pt x="885" y="2571"/>
                </a:cubicBezTo>
                <a:lnTo>
                  <a:pt x="887" y="2571"/>
                </a:lnTo>
                <a:cubicBezTo>
                  <a:pt x="889" y="2571"/>
                  <a:pt x="889" y="2570"/>
                  <a:pt x="889" y="2570"/>
                </a:cubicBezTo>
                <a:cubicBezTo>
                  <a:pt x="896" y="2567"/>
                  <a:pt x="901" y="2561"/>
                  <a:pt x="904" y="2555"/>
                </a:cubicBezTo>
                <a:cubicBezTo>
                  <a:pt x="907" y="2548"/>
                  <a:pt x="911" y="2541"/>
                  <a:pt x="911" y="2535"/>
                </a:cubicBezTo>
                <a:cubicBezTo>
                  <a:pt x="911" y="2525"/>
                  <a:pt x="906" y="2517"/>
                  <a:pt x="901" y="2511"/>
                </a:cubicBezTo>
                <a:cubicBezTo>
                  <a:pt x="896" y="2505"/>
                  <a:pt x="889" y="2501"/>
                  <a:pt x="879" y="2500"/>
                </a:cubicBezTo>
                <a:cubicBezTo>
                  <a:pt x="878" y="2500"/>
                  <a:pt x="876" y="2499"/>
                  <a:pt x="875" y="2499"/>
                </a:cubicBezTo>
                <a:cubicBezTo>
                  <a:pt x="868" y="2497"/>
                  <a:pt x="863" y="2492"/>
                  <a:pt x="860" y="2487"/>
                </a:cubicBezTo>
                <a:cubicBezTo>
                  <a:pt x="853" y="2475"/>
                  <a:pt x="842" y="2470"/>
                  <a:pt x="831" y="2470"/>
                </a:cubicBezTo>
                <a:close/>
                <a:moveTo>
                  <a:pt x="2317" y="2426"/>
                </a:moveTo>
                <a:cubicBezTo>
                  <a:pt x="2298" y="2426"/>
                  <a:pt x="2278" y="2437"/>
                  <a:pt x="2268" y="2452"/>
                </a:cubicBezTo>
                <a:cubicBezTo>
                  <a:pt x="2253" y="2481"/>
                  <a:pt x="2265" y="2509"/>
                  <a:pt x="2288" y="2526"/>
                </a:cubicBezTo>
                <a:cubicBezTo>
                  <a:pt x="2308" y="2541"/>
                  <a:pt x="2328" y="2556"/>
                  <a:pt x="2349" y="2571"/>
                </a:cubicBezTo>
                <a:cubicBezTo>
                  <a:pt x="2356" y="2576"/>
                  <a:pt x="2365" y="2578"/>
                  <a:pt x="2374" y="2578"/>
                </a:cubicBezTo>
                <a:cubicBezTo>
                  <a:pt x="2393" y="2578"/>
                  <a:pt x="2413" y="2567"/>
                  <a:pt x="2422" y="2551"/>
                </a:cubicBezTo>
                <a:cubicBezTo>
                  <a:pt x="2438" y="2524"/>
                  <a:pt x="2425" y="2494"/>
                  <a:pt x="2402" y="2478"/>
                </a:cubicBezTo>
                <a:cubicBezTo>
                  <a:pt x="2383" y="2462"/>
                  <a:pt x="2363" y="2447"/>
                  <a:pt x="2342" y="2434"/>
                </a:cubicBezTo>
                <a:cubicBezTo>
                  <a:pt x="2334" y="2428"/>
                  <a:pt x="2326" y="2426"/>
                  <a:pt x="2317" y="2426"/>
                </a:cubicBezTo>
                <a:close/>
                <a:moveTo>
                  <a:pt x="1503" y="2518"/>
                </a:moveTo>
                <a:cubicBezTo>
                  <a:pt x="1456" y="2518"/>
                  <a:pt x="1456" y="2589"/>
                  <a:pt x="1503" y="2589"/>
                </a:cubicBezTo>
                <a:lnTo>
                  <a:pt x="1518" y="2589"/>
                </a:lnTo>
                <a:cubicBezTo>
                  <a:pt x="1564" y="2589"/>
                  <a:pt x="1564" y="2518"/>
                  <a:pt x="1518" y="2518"/>
                </a:cubicBezTo>
                <a:close/>
                <a:moveTo>
                  <a:pt x="20847" y="2464"/>
                </a:moveTo>
                <a:cubicBezTo>
                  <a:pt x="20840" y="2464"/>
                  <a:pt x="20834" y="2465"/>
                  <a:pt x="20829" y="2468"/>
                </a:cubicBezTo>
                <a:cubicBezTo>
                  <a:pt x="20810" y="2479"/>
                  <a:pt x="20808" y="2500"/>
                  <a:pt x="20815" y="2517"/>
                </a:cubicBezTo>
                <a:cubicBezTo>
                  <a:pt x="20825" y="2541"/>
                  <a:pt x="20836" y="2567"/>
                  <a:pt x="20847" y="2592"/>
                </a:cubicBezTo>
                <a:cubicBezTo>
                  <a:pt x="20853" y="2603"/>
                  <a:pt x="20866" y="2609"/>
                  <a:pt x="20878" y="2609"/>
                </a:cubicBezTo>
                <a:cubicBezTo>
                  <a:pt x="20885" y="2609"/>
                  <a:pt x="20891" y="2608"/>
                  <a:pt x="20897" y="2604"/>
                </a:cubicBezTo>
                <a:cubicBezTo>
                  <a:pt x="20914" y="2594"/>
                  <a:pt x="20918" y="2573"/>
                  <a:pt x="20909" y="2556"/>
                </a:cubicBezTo>
                <a:cubicBezTo>
                  <a:pt x="20899" y="2531"/>
                  <a:pt x="20888" y="2507"/>
                  <a:pt x="20877" y="2482"/>
                </a:cubicBezTo>
                <a:cubicBezTo>
                  <a:pt x="20871" y="2469"/>
                  <a:pt x="20859" y="2464"/>
                  <a:pt x="20847" y="2464"/>
                </a:cubicBezTo>
                <a:close/>
                <a:moveTo>
                  <a:pt x="10605" y="2513"/>
                </a:moveTo>
                <a:cubicBezTo>
                  <a:pt x="10587" y="2513"/>
                  <a:pt x="10569" y="2524"/>
                  <a:pt x="10569" y="2547"/>
                </a:cubicBezTo>
                <a:lnTo>
                  <a:pt x="10569" y="2577"/>
                </a:lnTo>
                <a:cubicBezTo>
                  <a:pt x="10569" y="2600"/>
                  <a:pt x="10586" y="2612"/>
                  <a:pt x="10604" y="2612"/>
                </a:cubicBezTo>
                <a:cubicBezTo>
                  <a:pt x="10622" y="2612"/>
                  <a:pt x="10640" y="2600"/>
                  <a:pt x="10640" y="2577"/>
                </a:cubicBezTo>
                <a:lnTo>
                  <a:pt x="10640" y="2547"/>
                </a:lnTo>
                <a:cubicBezTo>
                  <a:pt x="10640" y="2524"/>
                  <a:pt x="10622" y="2513"/>
                  <a:pt x="10605" y="2513"/>
                </a:cubicBezTo>
                <a:close/>
                <a:moveTo>
                  <a:pt x="17392" y="2482"/>
                </a:moveTo>
                <a:cubicBezTo>
                  <a:pt x="17383" y="2482"/>
                  <a:pt x="17374" y="2484"/>
                  <a:pt x="17366" y="2488"/>
                </a:cubicBezTo>
                <a:cubicBezTo>
                  <a:pt x="17340" y="2504"/>
                  <a:pt x="17333" y="2535"/>
                  <a:pt x="17346" y="2561"/>
                </a:cubicBezTo>
                <a:cubicBezTo>
                  <a:pt x="17352" y="2572"/>
                  <a:pt x="17357" y="2581"/>
                  <a:pt x="17362" y="2592"/>
                </a:cubicBezTo>
                <a:cubicBezTo>
                  <a:pt x="17371" y="2609"/>
                  <a:pt x="17389" y="2618"/>
                  <a:pt x="17408" y="2618"/>
                </a:cubicBezTo>
                <a:cubicBezTo>
                  <a:pt x="17418" y="2618"/>
                  <a:pt x="17427" y="2616"/>
                  <a:pt x="17435" y="2612"/>
                </a:cubicBezTo>
                <a:cubicBezTo>
                  <a:pt x="17462" y="2596"/>
                  <a:pt x="17468" y="2565"/>
                  <a:pt x="17455" y="2538"/>
                </a:cubicBezTo>
                <a:cubicBezTo>
                  <a:pt x="17450" y="2528"/>
                  <a:pt x="17445" y="2518"/>
                  <a:pt x="17440" y="2508"/>
                </a:cubicBezTo>
                <a:cubicBezTo>
                  <a:pt x="17431" y="2491"/>
                  <a:pt x="17411" y="2482"/>
                  <a:pt x="17392" y="2482"/>
                </a:cubicBezTo>
                <a:close/>
                <a:moveTo>
                  <a:pt x="15217" y="2585"/>
                </a:moveTo>
                <a:cubicBezTo>
                  <a:pt x="15171" y="2585"/>
                  <a:pt x="15171" y="2656"/>
                  <a:pt x="15217" y="2656"/>
                </a:cubicBezTo>
                <a:cubicBezTo>
                  <a:pt x="15262" y="2656"/>
                  <a:pt x="15263" y="2585"/>
                  <a:pt x="15217" y="2585"/>
                </a:cubicBezTo>
                <a:close/>
                <a:moveTo>
                  <a:pt x="4748" y="2536"/>
                </a:moveTo>
                <a:cubicBezTo>
                  <a:pt x="4730" y="2536"/>
                  <a:pt x="4713" y="2545"/>
                  <a:pt x="4703" y="2562"/>
                </a:cubicBezTo>
                <a:cubicBezTo>
                  <a:pt x="4688" y="2587"/>
                  <a:pt x="4697" y="2623"/>
                  <a:pt x="4723" y="2636"/>
                </a:cubicBezTo>
                <a:cubicBezTo>
                  <a:pt x="4733" y="2641"/>
                  <a:pt x="4743" y="2646"/>
                  <a:pt x="4753" y="2651"/>
                </a:cubicBezTo>
                <a:cubicBezTo>
                  <a:pt x="4762" y="2656"/>
                  <a:pt x="4772" y="2659"/>
                  <a:pt x="4782" y="2659"/>
                </a:cubicBezTo>
                <a:cubicBezTo>
                  <a:pt x="4799" y="2659"/>
                  <a:pt x="4816" y="2650"/>
                  <a:pt x="4825" y="2633"/>
                </a:cubicBezTo>
                <a:cubicBezTo>
                  <a:pt x="4840" y="2609"/>
                  <a:pt x="4833" y="2572"/>
                  <a:pt x="4807" y="2559"/>
                </a:cubicBezTo>
                <a:cubicBezTo>
                  <a:pt x="4796" y="2554"/>
                  <a:pt x="4787" y="2549"/>
                  <a:pt x="4776" y="2544"/>
                </a:cubicBezTo>
                <a:cubicBezTo>
                  <a:pt x="4767" y="2539"/>
                  <a:pt x="4757" y="2536"/>
                  <a:pt x="4748" y="2536"/>
                </a:cubicBezTo>
                <a:close/>
                <a:moveTo>
                  <a:pt x="9175" y="2595"/>
                </a:moveTo>
                <a:cubicBezTo>
                  <a:pt x="9141" y="2595"/>
                  <a:pt x="9129" y="2651"/>
                  <a:pt x="9169" y="2665"/>
                </a:cubicBezTo>
                <a:cubicBezTo>
                  <a:pt x="9182" y="2670"/>
                  <a:pt x="9198" y="2676"/>
                  <a:pt x="9213" y="2682"/>
                </a:cubicBezTo>
                <a:cubicBezTo>
                  <a:pt x="9217" y="2683"/>
                  <a:pt x="9221" y="2684"/>
                  <a:pt x="9225" y="2684"/>
                </a:cubicBezTo>
                <a:cubicBezTo>
                  <a:pt x="9259" y="2684"/>
                  <a:pt x="9270" y="2627"/>
                  <a:pt x="9233" y="2614"/>
                </a:cubicBezTo>
                <a:cubicBezTo>
                  <a:pt x="9218" y="2609"/>
                  <a:pt x="9202" y="2603"/>
                  <a:pt x="9188" y="2597"/>
                </a:cubicBezTo>
                <a:cubicBezTo>
                  <a:pt x="9183" y="2595"/>
                  <a:pt x="9179" y="2595"/>
                  <a:pt x="9175" y="2595"/>
                </a:cubicBezTo>
                <a:close/>
                <a:moveTo>
                  <a:pt x="24410" y="2547"/>
                </a:moveTo>
                <a:cubicBezTo>
                  <a:pt x="24399" y="2547"/>
                  <a:pt x="24387" y="2552"/>
                  <a:pt x="24376" y="2562"/>
                </a:cubicBezTo>
                <a:lnTo>
                  <a:pt x="24345" y="2593"/>
                </a:lnTo>
                <a:cubicBezTo>
                  <a:pt x="24307" y="2630"/>
                  <a:pt x="24344" y="2685"/>
                  <a:pt x="24385" y="2685"/>
                </a:cubicBezTo>
                <a:cubicBezTo>
                  <a:pt x="24397" y="2685"/>
                  <a:pt x="24409" y="2680"/>
                  <a:pt x="24420" y="2669"/>
                </a:cubicBezTo>
                <a:lnTo>
                  <a:pt x="24450" y="2639"/>
                </a:lnTo>
                <a:cubicBezTo>
                  <a:pt x="24488" y="2602"/>
                  <a:pt x="24451" y="2547"/>
                  <a:pt x="24410" y="2547"/>
                </a:cubicBezTo>
                <a:close/>
                <a:moveTo>
                  <a:pt x="8861" y="2643"/>
                </a:moveTo>
                <a:cubicBezTo>
                  <a:pt x="8815" y="2643"/>
                  <a:pt x="8815" y="2713"/>
                  <a:pt x="8861" y="2713"/>
                </a:cubicBezTo>
                <a:lnTo>
                  <a:pt x="8877" y="2713"/>
                </a:lnTo>
                <a:cubicBezTo>
                  <a:pt x="8923" y="2713"/>
                  <a:pt x="8923" y="2643"/>
                  <a:pt x="8877" y="2643"/>
                </a:cubicBezTo>
                <a:close/>
                <a:moveTo>
                  <a:pt x="8063" y="2580"/>
                </a:moveTo>
                <a:cubicBezTo>
                  <a:pt x="8054" y="2580"/>
                  <a:pt x="8045" y="2583"/>
                  <a:pt x="8040" y="2591"/>
                </a:cubicBezTo>
                <a:cubicBezTo>
                  <a:pt x="8020" y="2615"/>
                  <a:pt x="7999" y="2640"/>
                  <a:pt x="7980" y="2665"/>
                </a:cubicBezTo>
                <a:cubicBezTo>
                  <a:pt x="7967" y="2681"/>
                  <a:pt x="7965" y="2701"/>
                  <a:pt x="7980" y="2714"/>
                </a:cubicBezTo>
                <a:cubicBezTo>
                  <a:pt x="7986" y="2721"/>
                  <a:pt x="7996" y="2725"/>
                  <a:pt x="8006" y="2725"/>
                </a:cubicBezTo>
                <a:cubicBezTo>
                  <a:pt x="8015" y="2725"/>
                  <a:pt x="8023" y="2722"/>
                  <a:pt x="8029" y="2714"/>
                </a:cubicBezTo>
                <a:cubicBezTo>
                  <a:pt x="8049" y="2690"/>
                  <a:pt x="8070" y="2665"/>
                  <a:pt x="8090" y="2640"/>
                </a:cubicBezTo>
                <a:cubicBezTo>
                  <a:pt x="8101" y="2625"/>
                  <a:pt x="8106" y="2604"/>
                  <a:pt x="8090" y="2591"/>
                </a:cubicBezTo>
                <a:cubicBezTo>
                  <a:pt x="8083" y="2584"/>
                  <a:pt x="8073" y="2580"/>
                  <a:pt x="8063" y="2580"/>
                </a:cubicBezTo>
                <a:close/>
                <a:moveTo>
                  <a:pt x="20128" y="2594"/>
                </a:moveTo>
                <a:cubicBezTo>
                  <a:pt x="20109" y="2594"/>
                  <a:pt x="20090" y="2604"/>
                  <a:pt x="20081" y="2620"/>
                </a:cubicBezTo>
                <a:cubicBezTo>
                  <a:pt x="20066" y="2646"/>
                  <a:pt x="20076" y="2677"/>
                  <a:pt x="20101" y="2693"/>
                </a:cubicBezTo>
                <a:cubicBezTo>
                  <a:pt x="20116" y="2704"/>
                  <a:pt x="20130" y="2713"/>
                  <a:pt x="20145" y="2724"/>
                </a:cubicBezTo>
                <a:cubicBezTo>
                  <a:pt x="20152" y="2729"/>
                  <a:pt x="20161" y="2731"/>
                  <a:pt x="20170" y="2731"/>
                </a:cubicBezTo>
                <a:cubicBezTo>
                  <a:pt x="20189" y="2731"/>
                  <a:pt x="20208" y="2721"/>
                  <a:pt x="20218" y="2704"/>
                </a:cubicBezTo>
                <a:cubicBezTo>
                  <a:pt x="20234" y="2678"/>
                  <a:pt x="20223" y="2646"/>
                  <a:pt x="20198" y="2631"/>
                </a:cubicBezTo>
                <a:cubicBezTo>
                  <a:pt x="20182" y="2620"/>
                  <a:pt x="20169" y="2612"/>
                  <a:pt x="20154" y="2601"/>
                </a:cubicBezTo>
                <a:cubicBezTo>
                  <a:pt x="20146" y="2596"/>
                  <a:pt x="20137" y="2594"/>
                  <a:pt x="20128" y="2594"/>
                </a:cubicBezTo>
                <a:close/>
                <a:moveTo>
                  <a:pt x="12570" y="2683"/>
                </a:moveTo>
                <a:cubicBezTo>
                  <a:pt x="12525" y="2683"/>
                  <a:pt x="12526" y="2754"/>
                  <a:pt x="12571" y="2754"/>
                </a:cubicBezTo>
                <a:cubicBezTo>
                  <a:pt x="12618" y="2754"/>
                  <a:pt x="12618" y="2683"/>
                  <a:pt x="12571" y="2683"/>
                </a:cubicBezTo>
                <a:cubicBezTo>
                  <a:pt x="12571" y="2683"/>
                  <a:pt x="12571" y="2683"/>
                  <a:pt x="12570" y="2683"/>
                </a:cubicBezTo>
                <a:close/>
                <a:moveTo>
                  <a:pt x="14646" y="2673"/>
                </a:moveTo>
                <a:cubicBezTo>
                  <a:pt x="14636" y="2673"/>
                  <a:pt x="14627" y="2676"/>
                  <a:pt x="14619" y="2683"/>
                </a:cubicBezTo>
                <a:cubicBezTo>
                  <a:pt x="14615" y="2687"/>
                  <a:pt x="14609" y="2690"/>
                  <a:pt x="14603" y="2690"/>
                </a:cubicBezTo>
                <a:cubicBezTo>
                  <a:pt x="14600" y="2690"/>
                  <a:pt x="14597" y="2689"/>
                  <a:pt x="14594" y="2688"/>
                </a:cubicBezTo>
                <a:cubicBezTo>
                  <a:pt x="14591" y="2687"/>
                  <a:pt x="14588" y="2687"/>
                  <a:pt x="14586" y="2687"/>
                </a:cubicBezTo>
                <a:cubicBezTo>
                  <a:pt x="14548" y="2687"/>
                  <a:pt x="14534" y="2748"/>
                  <a:pt x="14575" y="2756"/>
                </a:cubicBezTo>
                <a:cubicBezTo>
                  <a:pt x="14584" y="2759"/>
                  <a:pt x="14593" y="2760"/>
                  <a:pt x="14602" y="2760"/>
                </a:cubicBezTo>
                <a:cubicBezTo>
                  <a:pt x="14626" y="2760"/>
                  <a:pt x="14649" y="2750"/>
                  <a:pt x="14670" y="2733"/>
                </a:cubicBezTo>
                <a:cubicBezTo>
                  <a:pt x="14683" y="2722"/>
                  <a:pt x="14682" y="2695"/>
                  <a:pt x="14670" y="2683"/>
                </a:cubicBezTo>
                <a:cubicBezTo>
                  <a:pt x="14663" y="2676"/>
                  <a:pt x="14654" y="2673"/>
                  <a:pt x="14646" y="2673"/>
                </a:cubicBezTo>
                <a:close/>
                <a:moveTo>
                  <a:pt x="15906" y="2646"/>
                </a:moveTo>
                <a:cubicBezTo>
                  <a:pt x="15898" y="2646"/>
                  <a:pt x="15889" y="2649"/>
                  <a:pt x="15882" y="2657"/>
                </a:cubicBezTo>
                <a:lnTo>
                  <a:pt x="15838" y="2702"/>
                </a:lnTo>
                <a:cubicBezTo>
                  <a:pt x="15813" y="2727"/>
                  <a:pt x="15837" y="2762"/>
                  <a:pt x="15863" y="2762"/>
                </a:cubicBezTo>
                <a:cubicBezTo>
                  <a:pt x="15871" y="2762"/>
                  <a:pt x="15880" y="2759"/>
                  <a:pt x="15887" y="2751"/>
                </a:cubicBezTo>
                <a:lnTo>
                  <a:pt x="15932" y="2707"/>
                </a:lnTo>
                <a:cubicBezTo>
                  <a:pt x="15957" y="2682"/>
                  <a:pt x="15934" y="2646"/>
                  <a:pt x="15906" y="2646"/>
                </a:cubicBezTo>
                <a:close/>
                <a:moveTo>
                  <a:pt x="21781" y="2628"/>
                </a:moveTo>
                <a:cubicBezTo>
                  <a:pt x="21758" y="2628"/>
                  <a:pt x="21737" y="2644"/>
                  <a:pt x="21730" y="2666"/>
                </a:cubicBezTo>
                <a:cubicBezTo>
                  <a:pt x="21724" y="2682"/>
                  <a:pt x="21719" y="2697"/>
                  <a:pt x="21714" y="2711"/>
                </a:cubicBezTo>
                <a:cubicBezTo>
                  <a:pt x="21704" y="2738"/>
                  <a:pt x="21724" y="2770"/>
                  <a:pt x="21750" y="2776"/>
                </a:cubicBezTo>
                <a:cubicBezTo>
                  <a:pt x="21755" y="2778"/>
                  <a:pt x="21760" y="2778"/>
                  <a:pt x="21764" y="2778"/>
                </a:cubicBezTo>
                <a:cubicBezTo>
                  <a:pt x="21787" y="2778"/>
                  <a:pt x="21808" y="2761"/>
                  <a:pt x="21815" y="2739"/>
                </a:cubicBezTo>
                <a:cubicBezTo>
                  <a:pt x="21821" y="2724"/>
                  <a:pt x="21826" y="2709"/>
                  <a:pt x="21831" y="2695"/>
                </a:cubicBezTo>
                <a:cubicBezTo>
                  <a:pt x="21841" y="2669"/>
                  <a:pt x="21821" y="2639"/>
                  <a:pt x="21794" y="2629"/>
                </a:cubicBezTo>
                <a:cubicBezTo>
                  <a:pt x="21790" y="2628"/>
                  <a:pt x="21786" y="2628"/>
                  <a:pt x="21781" y="2628"/>
                </a:cubicBezTo>
                <a:close/>
                <a:moveTo>
                  <a:pt x="18264" y="2698"/>
                </a:moveTo>
                <a:cubicBezTo>
                  <a:pt x="18246" y="2698"/>
                  <a:pt x="18228" y="2710"/>
                  <a:pt x="18228" y="2732"/>
                </a:cubicBezTo>
                <a:lnTo>
                  <a:pt x="18228" y="2748"/>
                </a:lnTo>
                <a:cubicBezTo>
                  <a:pt x="18228" y="2770"/>
                  <a:pt x="18246" y="2782"/>
                  <a:pt x="18264" y="2782"/>
                </a:cubicBezTo>
                <a:cubicBezTo>
                  <a:pt x="18282" y="2782"/>
                  <a:pt x="18300" y="2770"/>
                  <a:pt x="18300" y="2748"/>
                </a:cubicBezTo>
                <a:lnTo>
                  <a:pt x="18300" y="2732"/>
                </a:lnTo>
                <a:cubicBezTo>
                  <a:pt x="18300" y="2710"/>
                  <a:pt x="18282" y="2698"/>
                  <a:pt x="18264" y="2698"/>
                </a:cubicBezTo>
                <a:close/>
                <a:moveTo>
                  <a:pt x="23582" y="2712"/>
                </a:moveTo>
                <a:cubicBezTo>
                  <a:pt x="23537" y="2712"/>
                  <a:pt x="23537" y="2782"/>
                  <a:pt x="23582" y="2782"/>
                </a:cubicBezTo>
                <a:lnTo>
                  <a:pt x="23612" y="2782"/>
                </a:lnTo>
                <a:cubicBezTo>
                  <a:pt x="23658" y="2782"/>
                  <a:pt x="23659" y="2712"/>
                  <a:pt x="23612" y="2712"/>
                </a:cubicBezTo>
                <a:close/>
                <a:moveTo>
                  <a:pt x="19005" y="2706"/>
                </a:moveTo>
                <a:cubicBezTo>
                  <a:pt x="18982" y="2706"/>
                  <a:pt x="18960" y="2712"/>
                  <a:pt x="18939" y="2723"/>
                </a:cubicBezTo>
                <a:cubicBezTo>
                  <a:pt x="18903" y="2740"/>
                  <a:pt x="18925" y="2788"/>
                  <a:pt x="18958" y="2788"/>
                </a:cubicBezTo>
                <a:cubicBezTo>
                  <a:pt x="18963" y="2788"/>
                  <a:pt x="18968" y="2787"/>
                  <a:pt x="18973" y="2785"/>
                </a:cubicBezTo>
                <a:cubicBezTo>
                  <a:pt x="18983" y="2780"/>
                  <a:pt x="18992" y="2778"/>
                  <a:pt x="19002" y="2778"/>
                </a:cubicBezTo>
                <a:cubicBezTo>
                  <a:pt x="19013" y="2778"/>
                  <a:pt x="19024" y="2780"/>
                  <a:pt x="19035" y="2786"/>
                </a:cubicBezTo>
                <a:cubicBezTo>
                  <a:pt x="19038" y="2786"/>
                  <a:pt x="19040" y="2787"/>
                  <a:pt x="19043" y="2787"/>
                </a:cubicBezTo>
                <a:cubicBezTo>
                  <a:pt x="19060" y="2787"/>
                  <a:pt x="19076" y="2774"/>
                  <a:pt x="19080" y="2759"/>
                </a:cubicBezTo>
                <a:cubicBezTo>
                  <a:pt x="19086" y="2738"/>
                  <a:pt x="19074" y="2723"/>
                  <a:pt x="19055" y="2716"/>
                </a:cubicBezTo>
                <a:cubicBezTo>
                  <a:pt x="19039" y="2710"/>
                  <a:pt x="19022" y="2706"/>
                  <a:pt x="19005" y="2706"/>
                </a:cubicBezTo>
                <a:close/>
                <a:moveTo>
                  <a:pt x="11762" y="2708"/>
                </a:moveTo>
                <a:cubicBezTo>
                  <a:pt x="11743" y="2708"/>
                  <a:pt x="11724" y="2717"/>
                  <a:pt x="11716" y="2734"/>
                </a:cubicBezTo>
                <a:cubicBezTo>
                  <a:pt x="11710" y="2745"/>
                  <a:pt x="11705" y="2754"/>
                  <a:pt x="11700" y="2765"/>
                </a:cubicBezTo>
                <a:cubicBezTo>
                  <a:pt x="11686" y="2791"/>
                  <a:pt x="11694" y="2822"/>
                  <a:pt x="11720" y="2838"/>
                </a:cubicBezTo>
                <a:cubicBezTo>
                  <a:pt x="11727" y="2843"/>
                  <a:pt x="11736" y="2845"/>
                  <a:pt x="11746" y="2845"/>
                </a:cubicBezTo>
                <a:cubicBezTo>
                  <a:pt x="11765" y="2845"/>
                  <a:pt x="11784" y="2836"/>
                  <a:pt x="11793" y="2818"/>
                </a:cubicBezTo>
                <a:cubicBezTo>
                  <a:pt x="11798" y="2809"/>
                  <a:pt x="11804" y="2798"/>
                  <a:pt x="11809" y="2788"/>
                </a:cubicBezTo>
                <a:cubicBezTo>
                  <a:pt x="11821" y="2761"/>
                  <a:pt x="11815" y="2730"/>
                  <a:pt x="11789" y="2714"/>
                </a:cubicBezTo>
                <a:cubicBezTo>
                  <a:pt x="11781" y="2710"/>
                  <a:pt x="11772" y="2708"/>
                  <a:pt x="11762" y="2708"/>
                </a:cubicBezTo>
                <a:close/>
                <a:moveTo>
                  <a:pt x="16778" y="2739"/>
                </a:moveTo>
                <a:cubicBezTo>
                  <a:pt x="16760" y="2739"/>
                  <a:pt x="16742" y="2751"/>
                  <a:pt x="16741" y="2774"/>
                </a:cubicBezTo>
                <a:cubicBezTo>
                  <a:pt x="16739" y="2811"/>
                  <a:pt x="16764" y="2842"/>
                  <a:pt x="16798" y="2853"/>
                </a:cubicBezTo>
                <a:cubicBezTo>
                  <a:pt x="16802" y="2854"/>
                  <a:pt x="16805" y="2854"/>
                  <a:pt x="16809" y="2854"/>
                </a:cubicBezTo>
                <a:cubicBezTo>
                  <a:pt x="16843" y="2854"/>
                  <a:pt x="16857" y="2796"/>
                  <a:pt x="16817" y="2782"/>
                </a:cubicBezTo>
                <a:cubicBezTo>
                  <a:pt x="16811" y="2780"/>
                  <a:pt x="16812" y="2777"/>
                  <a:pt x="16812" y="2774"/>
                </a:cubicBezTo>
                <a:cubicBezTo>
                  <a:pt x="16813" y="2751"/>
                  <a:pt x="16796" y="2739"/>
                  <a:pt x="16778" y="2739"/>
                </a:cubicBezTo>
                <a:close/>
                <a:moveTo>
                  <a:pt x="24652" y="2791"/>
                </a:moveTo>
                <a:cubicBezTo>
                  <a:pt x="24606" y="2791"/>
                  <a:pt x="24605" y="2861"/>
                  <a:pt x="24652" y="2861"/>
                </a:cubicBezTo>
                <a:cubicBezTo>
                  <a:pt x="24697" y="2861"/>
                  <a:pt x="24697" y="2791"/>
                  <a:pt x="24652" y="2791"/>
                </a:cubicBezTo>
                <a:close/>
                <a:moveTo>
                  <a:pt x="3817" y="2676"/>
                </a:moveTo>
                <a:cubicBezTo>
                  <a:pt x="3803" y="2676"/>
                  <a:pt x="3790" y="2683"/>
                  <a:pt x="3785" y="2701"/>
                </a:cubicBezTo>
                <a:cubicBezTo>
                  <a:pt x="3772" y="2748"/>
                  <a:pt x="3765" y="2796"/>
                  <a:pt x="3765" y="2844"/>
                </a:cubicBezTo>
                <a:cubicBezTo>
                  <a:pt x="3765" y="2867"/>
                  <a:pt x="3783" y="2879"/>
                  <a:pt x="3801" y="2879"/>
                </a:cubicBezTo>
                <a:cubicBezTo>
                  <a:pt x="3818" y="2879"/>
                  <a:pt x="3837" y="2867"/>
                  <a:pt x="3837" y="2844"/>
                </a:cubicBezTo>
                <a:cubicBezTo>
                  <a:pt x="3838" y="2802"/>
                  <a:pt x="3843" y="2760"/>
                  <a:pt x="3853" y="2720"/>
                </a:cubicBezTo>
                <a:cubicBezTo>
                  <a:pt x="3860" y="2693"/>
                  <a:pt x="3838" y="2676"/>
                  <a:pt x="3817" y="2676"/>
                </a:cubicBezTo>
                <a:close/>
                <a:moveTo>
                  <a:pt x="15424" y="2809"/>
                </a:moveTo>
                <a:cubicBezTo>
                  <a:pt x="15379" y="2809"/>
                  <a:pt x="15378" y="2880"/>
                  <a:pt x="15424" y="2880"/>
                </a:cubicBezTo>
                <a:lnTo>
                  <a:pt x="15454" y="2880"/>
                </a:lnTo>
                <a:cubicBezTo>
                  <a:pt x="15499" y="2880"/>
                  <a:pt x="15499" y="2809"/>
                  <a:pt x="15454" y="2809"/>
                </a:cubicBezTo>
                <a:close/>
                <a:moveTo>
                  <a:pt x="22981" y="2815"/>
                </a:moveTo>
                <a:cubicBezTo>
                  <a:pt x="22963" y="2815"/>
                  <a:pt x="22946" y="2826"/>
                  <a:pt x="22946" y="2849"/>
                </a:cubicBezTo>
                <a:lnTo>
                  <a:pt x="22946" y="2865"/>
                </a:lnTo>
                <a:cubicBezTo>
                  <a:pt x="22946" y="2888"/>
                  <a:pt x="22963" y="2900"/>
                  <a:pt x="22981" y="2900"/>
                </a:cubicBezTo>
                <a:cubicBezTo>
                  <a:pt x="22998" y="2900"/>
                  <a:pt x="23016" y="2888"/>
                  <a:pt x="23016" y="2865"/>
                </a:cubicBezTo>
                <a:lnTo>
                  <a:pt x="23016" y="2849"/>
                </a:lnTo>
                <a:cubicBezTo>
                  <a:pt x="23016" y="2826"/>
                  <a:pt x="22998" y="2815"/>
                  <a:pt x="22981" y="2815"/>
                </a:cubicBezTo>
                <a:close/>
                <a:moveTo>
                  <a:pt x="13278" y="2835"/>
                </a:moveTo>
                <a:cubicBezTo>
                  <a:pt x="13231" y="2835"/>
                  <a:pt x="13231" y="2906"/>
                  <a:pt x="13278" y="2906"/>
                </a:cubicBezTo>
                <a:lnTo>
                  <a:pt x="13293" y="2906"/>
                </a:lnTo>
                <a:cubicBezTo>
                  <a:pt x="13339" y="2906"/>
                  <a:pt x="13339" y="2835"/>
                  <a:pt x="13293" y="2835"/>
                </a:cubicBezTo>
                <a:close/>
                <a:moveTo>
                  <a:pt x="15755" y="2840"/>
                </a:moveTo>
                <a:cubicBezTo>
                  <a:pt x="15709" y="2840"/>
                  <a:pt x="15709" y="2911"/>
                  <a:pt x="15755" y="2911"/>
                </a:cubicBezTo>
                <a:lnTo>
                  <a:pt x="15785" y="2911"/>
                </a:lnTo>
                <a:cubicBezTo>
                  <a:pt x="15832" y="2911"/>
                  <a:pt x="15832" y="2840"/>
                  <a:pt x="15785" y="2840"/>
                </a:cubicBezTo>
                <a:close/>
                <a:moveTo>
                  <a:pt x="14852" y="2854"/>
                </a:moveTo>
                <a:cubicBezTo>
                  <a:pt x="14807" y="2854"/>
                  <a:pt x="14807" y="2924"/>
                  <a:pt x="14853" y="2924"/>
                </a:cubicBezTo>
                <a:cubicBezTo>
                  <a:pt x="14899" y="2924"/>
                  <a:pt x="14899" y="2854"/>
                  <a:pt x="14853" y="2854"/>
                </a:cubicBezTo>
                <a:cubicBezTo>
                  <a:pt x="14853" y="2854"/>
                  <a:pt x="14852" y="2854"/>
                  <a:pt x="14852" y="2854"/>
                </a:cubicBezTo>
                <a:close/>
                <a:moveTo>
                  <a:pt x="1683" y="2864"/>
                </a:moveTo>
                <a:cubicBezTo>
                  <a:pt x="1638" y="2864"/>
                  <a:pt x="1638" y="2934"/>
                  <a:pt x="1684" y="2934"/>
                </a:cubicBezTo>
                <a:lnTo>
                  <a:pt x="1699" y="2934"/>
                </a:lnTo>
                <a:cubicBezTo>
                  <a:pt x="1745" y="2934"/>
                  <a:pt x="1745" y="2864"/>
                  <a:pt x="1699" y="2864"/>
                </a:cubicBezTo>
                <a:lnTo>
                  <a:pt x="1684" y="2864"/>
                </a:lnTo>
                <a:cubicBezTo>
                  <a:pt x="1683" y="2864"/>
                  <a:pt x="1683" y="2864"/>
                  <a:pt x="1683" y="2864"/>
                </a:cubicBezTo>
                <a:close/>
                <a:moveTo>
                  <a:pt x="3081" y="2805"/>
                </a:moveTo>
                <a:cubicBezTo>
                  <a:pt x="3054" y="2805"/>
                  <a:pt x="3027" y="2823"/>
                  <a:pt x="3027" y="2858"/>
                </a:cubicBezTo>
                <a:lnTo>
                  <a:pt x="3027" y="2902"/>
                </a:lnTo>
                <a:cubicBezTo>
                  <a:pt x="3027" y="2936"/>
                  <a:pt x="3054" y="2954"/>
                  <a:pt x="3081" y="2954"/>
                </a:cubicBezTo>
                <a:cubicBezTo>
                  <a:pt x="3108" y="2954"/>
                  <a:pt x="3135" y="2936"/>
                  <a:pt x="3135" y="2902"/>
                </a:cubicBezTo>
                <a:lnTo>
                  <a:pt x="3135" y="2858"/>
                </a:lnTo>
                <a:cubicBezTo>
                  <a:pt x="3135" y="2823"/>
                  <a:pt x="3108" y="2805"/>
                  <a:pt x="3081" y="2805"/>
                </a:cubicBezTo>
                <a:close/>
                <a:moveTo>
                  <a:pt x="14987" y="2884"/>
                </a:moveTo>
                <a:cubicBezTo>
                  <a:pt x="14943" y="2884"/>
                  <a:pt x="14944" y="2954"/>
                  <a:pt x="14989" y="2954"/>
                </a:cubicBezTo>
                <a:cubicBezTo>
                  <a:pt x="15035" y="2954"/>
                  <a:pt x="15035" y="2884"/>
                  <a:pt x="14989" y="2884"/>
                </a:cubicBezTo>
                <a:cubicBezTo>
                  <a:pt x="14989" y="2884"/>
                  <a:pt x="14988" y="2884"/>
                  <a:pt x="14987" y="2884"/>
                </a:cubicBezTo>
                <a:close/>
                <a:moveTo>
                  <a:pt x="5425" y="2840"/>
                </a:moveTo>
                <a:cubicBezTo>
                  <a:pt x="5384" y="2840"/>
                  <a:pt x="5348" y="2893"/>
                  <a:pt x="5385" y="2931"/>
                </a:cubicBezTo>
                <a:lnTo>
                  <a:pt x="5401" y="2947"/>
                </a:lnTo>
                <a:cubicBezTo>
                  <a:pt x="5412" y="2958"/>
                  <a:pt x="5424" y="2962"/>
                  <a:pt x="5437" y="2962"/>
                </a:cubicBezTo>
                <a:cubicBezTo>
                  <a:pt x="5478" y="2962"/>
                  <a:pt x="5514" y="2909"/>
                  <a:pt x="5477" y="2871"/>
                </a:cubicBezTo>
                <a:lnTo>
                  <a:pt x="5461" y="2856"/>
                </a:lnTo>
                <a:cubicBezTo>
                  <a:pt x="5450" y="2845"/>
                  <a:pt x="5438" y="2840"/>
                  <a:pt x="5425" y="2840"/>
                </a:cubicBezTo>
                <a:close/>
                <a:moveTo>
                  <a:pt x="3442" y="2868"/>
                </a:moveTo>
                <a:cubicBezTo>
                  <a:pt x="3415" y="2868"/>
                  <a:pt x="3392" y="2903"/>
                  <a:pt x="3418" y="2928"/>
                </a:cubicBezTo>
                <a:cubicBezTo>
                  <a:pt x="3428" y="2939"/>
                  <a:pt x="3437" y="2948"/>
                  <a:pt x="3447" y="2958"/>
                </a:cubicBezTo>
                <a:cubicBezTo>
                  <a:pt x="3454" y="2965"/>
                  <a:pt x="3463" y="2968"/>
                  <a:pt x="3471" y="2968"/>
                </a:cubicBezTo>
                <a:cubicBezTo>
                  <a:pt x="3499" y="2968"/>
                  <a:pt x="3523" y="2933"/>
                  <a:pt x="3497" y="2908"/>
                </a:cubicBezTo>
                <a:cubicBezTo>
                  <a:pt x="3487" y="2898"/>
                  <a:pt x="3476" y="2889"/>
                  <a:pt x="3467" y="2879"/>
                </a:cubicBezTo>
                <a:cubicBezTo>
                  <a:pt x="3459" y="2871"/>
                  <a:pt x="3451" y="2868"/>
                  <a:pt x="3442" y="2868"/>
                </a:cubicBezTo>
                <a:close/>
                <a:moveTo>
                  <a:pt x="9645" y="2869"/>
                </a:moveTo>
                <a:cubicBezTo>
                  <a:pt x="9620" y="2869"/>
                  <a:pt x="9596" y="2895"/>
                  <a:pt x="9611" y="2923"/>
                </a:cubicBezTo>
                <a:cubicBezTo>
                  <a:pt x="9618" y="2939"/>
                  <a:pt x="9631" y="2949"/>
                  <a:pt x="9643" y="2957"/>
                </a:cubicBezTo>
                <a:cubicBezTo>
                  <a:pt x="9649" y="2965"/>
                  <a:pt x="9658" y="2971"/>
                  <a:pt x="9671" y="2971"/>
                </a:cubicBezTo>
                <a:lnTo>
                  <a:pt x="9692" y="2971"/>
                </a:lnTo>
                <a:cubicBezTo>
                  <a:pt x="9695" y="2971"/>
                  <a:pt x="9697" y="2970"/>
                  <a:pt x="9700" y="2970"/>
                </a:cubicBezTo>
                <a:lnTo>
                  <a:pt x="9701" y="2970"/>
                </a:lnTo>
                <a:cubicBezTo>
                  <a:pt x="9702" y="2970"/>
                  <a:pt x="9702" y="2969"/>
                  <a:pt x="9704" y="2969"/>
                </a:cubicBezTo>
                <a:cubicBezTo>
                  <a:pt x="9711" y="2966"/>
                  <a:pt x="9717" y="2961"/>
                  <a:pt x="9720" y="2954"/>
                </a:cubicBezTo>
                <a:cubicBezTo>
                  <a:pt x="9723" y="2948"/>
                  <a:pt x="9726" y="2941"/>
                  <a:pt x="9726" y="2934"/>
                </a:cubicBezTo>
                <a:cubicBezTo>
                  <a:pt x="9726" y="2924"/>
                  <a:pt x="9722" y="2917"/>
                  <a:pt x="9717" y="2911"/>
                </a:cubicBezTo>
                <a:cubicBezTo>
                  <a:pt x="9711" y="2904"/>
                  <a:pt x="9704" y="2901"/>
                  <a:pt x="9695" y="2899"/>
                </a:cubicBezTo>
                <a:cubicBezTo>
                  <a:pt x="9694" y="2899"/>
                  <a:pt x="9692" y="2898"/>
                  <a:pt x="9691" y="2898"/>
                </a:cubicBezTo>
                <a:cubicBezTo>
                  <a:pt x="9683" y="2897"/>
                  <a:pt x="9679" y="2891"/>
                  <a:pt x="9676" y="2886"/>
                </a:cubicBezTo>
                <a:cubicBezTo>
                  <a:pt x="9668" y="2874"/>
                  <a:pt x="9656" y="2869"/>
                  <a:pt x="9645" y="2869"/>
                </a:cubicBezTo>
                <a:close/>
                <a:moveTo>
                  <a:pt x="11131" y="2825"/>
                </a:moveTo>
                <a:cubicBezTo>
                  <a:pt x="11112" y="2825"/>
                  <a:pt x="11092" y="2836"/>
                  <a:pt x="11083" y="2853"/>
                </a:cubicBezTo>
                <a:cubicBezTo>
                  <a:pt x="11067" y="2880"/>
                  <a:pt x="11079" y="2908"/>
                  <a:pt x="11103" y="2926"/>
                </a:cubicBezTo>
                <a:cubicBezTo>
                  <a:pt x="11123" y="2942"/>
                  <a:pt x="11141" y="2955"/>
                  <a:pt x="11162" y="2970"/>
                </a:cubicBezTo>
                <a:cubicBezTo>
                  <a:pt x="11170" y="2975"/>
                  <a:pt x="11179" y="2978"/>
                  <a:pt x="11188" y="2978"/>
                </a:cubicBezTo>
                <a:cubicBezTo>
                  <a:pt x="11207" y="2978"/>
                  <a:pt x="11227" y="2967"/>
                  <a:pt x="11236" y="2950"/>
                </a:cubicBezTo>
                <a:cubicBezTo>
                  <a:pt x="11251" y="2923"/>
                  <a:pt x="11240" y="2895"/>
                  <a:pt x="11216" y="2877"/>
                </a:cubicBezTo>
                <a:cubicBezTo>
                  <a:pt x="11197" y="2861"/>
                  <a:pt x="11177" y="2846"/>
                  <a:pt x="11156" y="2833"/>
                </a:cubicBezTo>
                <a:cubicBezTo>
                  <a:pt x="11149" y="2827"/>
                  <a:pt x="11140" y="2825"/>
                  <a:pt x="11131" y="2825"/>
                </a:cubicBezTo>
                <a:close/>
                <a:moveTo>
                  <a:pt x="10317" y="2917"/>
                </a:moveTo>
                <a:cubicBezTo>
                  <a:pt x="10271" y="2917"/>
                  <a:pt x="10271" y="2987"/>
                  <a:pt x="10317" y="2987"/>
                </a:cubicBezTo>
                <a:lnTo>
                  <a:pt x="10333" y="2987"/>
                </a:lnTo>
                <a:cubicBezTo>
                  <a:pt x="10378" y="2987"/>
                  <a:pt x="10378" y="2917"/>
                  <a:pt x="10333" y="2917"/>
                </a:cubicBezTo>
                <a:close/>
                <a:moveTo>
                  <a:pt x="19436" y="2914"/>
                </a:moveTo>
                <a:cubicBezTo>
                  <a:pt x="19422" y="2914"/>
                  <a:pt x="19410" y="2932"/>
                  <a:pt x="19423" y="2944"/>
                </a:cubicBezTo>
                <a:cubicBezTo>
                  <a:pt x="19429" y="2950"/>
                  <a:pt x="19428" y="2955"/>
                  <a:pt x="19422" y="2963"/>
                </a:cubicBezTo>
                <a:cubicBezTo>
                  <a:pt x="19408" y="2973"/>
                  <a:pt x="19421" y="2991"/>
                  <a:pt x="19435" y="2991"/>
                </a:cubicBezTo>
                <a:cubicBezTo>
                  <a:pt x="19439" y="2991"/>
                  <a:pt x="19443" y="2990"/>
                  <a:pt x="19447" y="2987"/>
                </a:cubicBezTo>
                <a:cubicBezTo>
                  <a:pt x="19468" y="2970"/>
                  <a:pt x="19468" y="2937"/>
                  <a:pt x="19448" y="2919"/>
                </a:cubicBezTo>
                <a:cubicBezTo>
                  <a:pt x="19444" y="2915"/>
                  <a:pt x="19440" y="2914"/>
                  <a:pt x="19436" y="2914"/>
                </a:cubicBezTo>
                <a:close/>
                <a:moveTo>
                  <a:pt x="21959" y="2933"/>
                </a:moveTo>
                <a:cubicBezTo>
                  <a:pt x="21914" y="2933"/>
                  <a:pt x="21914" y="3005"/>
                  <a:pt x="21960" y="3005"/>
                </a:cubicBezTo>
                <a:cubicBezTo>
                  <a:pt x="22005" y="3005"/>
                  <a:pt x="22005" y="2933"/>
                  <a:pt x="21960" y="2933"/>
                </a:cubicBezTo>
                <a:cubicBezTo>
                  <a:pt x="21960" y="2933"/>
                  <a:pt x="21959" y="2933"/>
                  <a:pt x="21959" y="2933"/>
                </a:cubicBezTo>
                <a:close/>
                <a:moveTo>
                  <a:pt x="496" y="2950"/>
                </a:moveTo>
                <a:cubicBezTo>
                  <a:pt x="450" y="2950"/>
                  <a:pt x="450" y="3021"/>
                  <a:pt x="496" y="3021"/>
                </a:cubicBezTo>
                <a:cubicBezTo>
                  <a:pt x="542" y="3021"/>
                  <a:pt x="542" y="2950"/>
                  <a:pt x="496" y="2950"/>
                </a:cubicBezTo>
                <a:close/>
                <a:moveTo>
                  <a:pt x="13561" y="2936"/>
                </a:moveTo>
                <a:cubicBezTo>
                  <a:pt x="13544" y="2936"/>
                  <a:pt x="13527" y="2944"/>
                  <a:pt x="13516" y="2963"/>
                </a:cubicBezTo>
                <a:cubicBezTo>
                  <a:pt x="13504" y="2986"/>
                  <a:pt x="13511" y="3022"/>
                  <a:pt x="13535" y="3036"/>
                </a:cubicBezTo>
                <a:cubicBezTo>
                  <a:pt x="13546" y="3041"/>
                  <a:pt x="13555" y="3046"/>
                  <a:pt x="13566" y="3052"/>
                </a:cubicBezTo>
                <a:cubicBezTo>
                  <a:pt x="13574" y="3056"/>
                  <a:pt x="13584" y="3058"/>
                  <a:pt x="13593" y="3058"/>
                </a:cubicBezTo>
                <a:cubicBezTo>
                  <a:pt x="13611" y="3058"/>
                  <a:pt x="13629" y="3050"/>
                  <a:pt x="13639" y="3032"/>
                </a:cubicBezTo>
                <a:cubicBezTo>
                  <a:pt x="13654" y="3008"/>
                  <a:pt x="13645" y="2971"/>
                  <a:pt x="13619" y="2958"/>
                </a:cubicBezTo>
                <a:cubicBezTo>
                  <a:pt x="13609" y="2953"/>
                  <a:pt x="13600" y="2948"/>
                  <a:pt x="13590" y="2943"/>
                </a:cubicBezTo>
                <a:cubicBezTo>
                  <a:pt x="13581" y="2938"/>
                  <a:pt x="13571" y="2936"/>
                  <a:pt x="13561" y="2936"/>
                </a:cubicBezTo>
                <a:close/>
                <a:moveTo>
                  <a:pt x="6430" y="2964"/>
                </a:moveTo>
                <a:cubicBezTo>
                  <a:pt x="6362" y="2964"/>
                  <a:pt x="6361" y="3071"/>
                  <a:pt x="6430" y="3071"/>
                </a:cubicBezTo>
                <a:cubicBezTo>
                  <a:pt x="6500" y="3071"/>
                  <a:pt x="6500" y="2964"/>
                  <a:pt x="6430" y="2964"/>
                </a:cubicBezTo>
                <a:close/>
                <a:moveTo>
                  <a:pt x="8586" y="2988"/>
                </a:moveTo>
                <a:cubicBezTo>
                  <a:pt x="8552" y="2988"/>
                  <a:pt x="8541" y="3045"/>
                  <a:pt x="8579" y="3058"/>
                </a:cubicBezTo>
                <a:cubicBezTo>
                  <a:pt x="8594" y="3063"/>
                  <a:pt x="8609" y="3068"/>
                  <a:pt x="8623" y="3074"/>
                </a:cubicBezTo>
                <a:cubicBezTo>
                  <a:pt x="8628" y="3075"/>
                  <a:pt x="8632" y="3076"/>
                  <a:pt x="8636" y="3076"/>
                </a:cubicBezTo>
                <a:cubicBezTo>
                  <a:pt x="8671" y="3076"/>
                  <a:pt x="8682" y="3020"/>
                  <a:pt x="8643" y="3006"/>
                </a:cubicBezTo>
                <a:cubicBezTo>
                  <a:pt x="8629" y="3000"/>
                  <a:pt x="8613" y="2995"/>
                  <a:pt x="8599" y="2990"/>
                </a:cubicBezTo>
                <a:cubicBezTo>
                  <a:pt x="8594" y="2988"/>
                  <a:pt x="8590" y="2988"/>
                  <a:pt x="8586" y="2988"/>
                </a:cubicBezTo>
                <a:close/>
                <a:moveTo>
                  <a:pt x="17705" y="2994"/>
                </a:moveTo>
                <a:cubicBezTo>
                  <a:pt x="17670" y="2994"/>
                  <a:pt x="17660" y="3051"/>
                  <a:pt x="17698" y="3064"/>
                </a:cubicBezTo>
                <a:cubicBezTo>
                  <a:pt x="17714" y="3069"/>
                  <a:pt x="17729" y="3075"/>
                  <a:pt x="17743" y="3080"/>
                </a:cubicBezTo>
                <a:cubicBezTo>
                  <a:pt x="17748" y="3081"/>
                  <a:pt x="17751" y="3082"/>
                  <a:pt x="17755" y="3082"/>
                </a:cubicBezTo>
                <a:cubicBezTo>
                  <a:pt x="17790" y="3082"/>
                  <a:pt x="17802" y="3025"/>
                  <a:pt x="17762" y="3012"/>
                </a:cubicBezTo>
                <a:cubicBezTo>
                  <a:pt x="17747" y="3007"/>
                  <a:pt x="17733" y="3001"/>
                  <a:pt x="17718" y="2996"/>
                </a:cubicBezTo>
                <a:cubicBezTo>
                  <a:pt x="17714" y="2995"/>
                  <a:pt x="17709" y="2994"/>
                  <a:pt x="17705" y="2994"/>
                </a:cubicBezTo>
                <a:close/>
                <a:moveTo>
                  <a:pt x="24276" y="3000"/>
                </a:moveTo>
                <a:cubicBezTo>
                  <a:pt x="24270" y="3000"/>
                  <a:pt x="24264" y="3001"/>
                  <a:pt x="24257" y="3006"/>
                </a:cubicBezTo>
                <a:cubicBezTo>
                  <a:pt x="24242" y="3016"/>
                  <a:pt x="24228" y="3025"/>
                  <a:pt x="24213" y="3036"/>
                </a:cubicBezTo>
                <a:cubicBezTo>
                  <a:pt x="24180" y="3056"/>
                  <a:pt x="24200" y="3103"/>
                  <a:pt x="24230" y="3103"/>
                </a:cubicBezTo>
                <a:cubicBezTo>
                  <a:pt x="24236" y="3103"/>
                  <a:pt x="24243" y="3101"/>
                  <a:pt x="24249" y="3097"/>
                </a:cubicBezTo>
                <a:cubicBezTo>
                  <a:pt x="24265" y="3086"/>
                  <a:pt x="24278" y="3078"/>
                  <a:pt x="24293" y="3067"/>
                </a:cubicBezTo>
                <a:cubicBezTo>
                  <a:pt x="24325" y="3046"/>
                  <a:pt x="24306" y="3000"/>
                  <a:pt x="24276" y="3000"/>
                </a:cubicBezTo>
                <a:close/>
                <a:moveTo>
                  <a:pt x="20397" y="3033"/>
                </a:moveTo>
                <a:cubicBezTo>
                  <a:pt x="20352" y="3033"/>
                  <a:pt x="20352" y="3104"/>
                  <a:pt x="20397" y="3104"/>
                </a:cubicBezTo>
                <a:cubicBezTo>
                  <a:pt x="20397" y="3104"/>
                  <a:pt x="20398" y="3104"/>
                  <a:pt x="20398" y="3104"/>
                </a:cubicBezTo>
                <a:cubicBezTo>
                  <a:pt x="20442" y="3104"/>
                  <a:pt x="20443" y="3033"/>
                  <a:pt x="20397" y="3033"/>
                </a:cubicBezTo>
                <a:close/>
                <a:moveTo>
                  <a:pt x="18337" y="3043"/>
                </a:moveTo>
                <a:cubicBezTo>
                  <a:pt x="18293" y="3043"/>
                  <a:pt x="18292" y="3115"/>
                  <a:pt x="18338" y="3115"/>
                </a:cubicBezTo>
                <a:cubicBezTo>
                  <a:pt x="18385" y="3115"/>
                  <a:pt x="18385" y="3043"/>
                  <a:pt x="18338" y="3043"/>
                </a:cubicBezTo>
                <a:cubicBezTo>
                  <a:pt x="18338" y="3043"/>
                  <a:pt x="18338" y="3043"/>
                  <a:pt x="18337" y="3043"/>
                </a:cubicBezTo>
                <a:close/>
                <a:moveTo>
                  <a:pt x="18624" y="3030"/>
                </a:moveTo>
                <a:cubicBezTo>
                  <a:pt x="18592" y="3030"/>
                  <a:pt x="18570" y="3078"/>
                  <a:pt x="18606" y="3096"/>
                </a:cubicBezTo>
                <a:cubicBezTo>
                  <a:pt x="18616" y="3101"/>
                  <a:pt x="18625" y="3106"/>
                  <a:pt x="18636" y="3111"/>
                </a:cubicBezTo>
                <a:cubicBezTo>
                  <a:pt x="18642" y="3114"/>
                  <a:pt x="18647" y="3115"/>
                  <a:pt x="18652" y="3115"/>
                </a:cubicBezTo>
                <a:cubicBezTo>
                  <a:pt x="18685" y="3115"/>
                  <a:pt x="18707" y="3068"/>
                  <a:pt x="18672" y="3050"/>
                </a:cubicBezTo>
                <a:cubicBezTo>
                  <a:pt x="18661" y="3044"/>
                  <a:pt x="18652" y="3039"/>
                  <a:pt x="18641" y="3034"/>
                </a:cubicBezTo>
                <a:cubicBezTo>
                  <a:pt x="18635" y="3031"/>
                  <a:pt x="18630" y="3030"/>
                  <a:pt x="18624" y="3030"/>
                </a:cubicBezTo>
                <a:close/>
                <a:moveTo>
                  <a:pt x="19771" y="3031"/>
                </a:moveTo>
                <a:cubicBezTo>
                  <a:pt x="19767" y="3031"/>
                  <a:pt x="19762" y="3032"/>
                  <a:pt x="19757" y="3033"/>
                </a:cubicBezTo>
                <a:cubicBezTo>
                  <a:pt x="19716" y="3042"/>
                  <a:pt x="19729" y="3101"/>
                  <a:pt x="19766" y="3102"/>
                </a:cubicBezTo>
                <a:cubicBezTo>
                  <a:pt x="19771" y="3112"/>
                  <a:pt x="19783" y="3117"/>
                  <a:pt x="19795" y="3117"/>
                </a:cubicBezTo>
                <a:cubicBezTo>
                  <a:pt x="19801" y="3117"/>
                  <a:pt x="19808" y="3116"/>
                  <a:pt x="19813" y="3112"/>
                </a:cubicBezTo>
                <a:cubicBezTo>
                  <a:pt x="19831" y="3102"/>
                  <a:pt x="19834" y="3081"/>
                  <a:pt x="19826" y="3064"/>
                </a:cubicBezTo>
                <a:cubicBezTo>
                  <a:pt x="19817" y="3042"/>
                  <a:pt x="19794" y="3031"/>
                  <a:pt x="19771" y="3031"/>
                </a:cubicBezTo>
                <a:close/>
                <a:moveTo>
                  <a:pt x="22426" y="3040"/>
                </a:moveTo>
                <a:cubicBezTo>
                  <a:pt x="22408" y="3040"/>
                  <a:pt x="22391" y="3052"/>
                  <a:pt x="22391" y="3075"/>
                </a:cubicBezTo>
                <a:lnTo>
                  <a:pt x="22391" y="3105"/>
                </a:lnTo>
                <a:cubicBezTo>
                  <a:pt x="22390" y="3127"/>
                  <a:pt x="22407" y="3138"/>
                  <a:pt x="22425" y="3138"/>
                </a:cubicBezTo>
                <a:cubicBezTo>
                  <a:pt x="22442" y="3138"/>
                  <a:pt x="22460" y="3127"/>
                  <a:pt x="22461" y="3105"/>
                </a:cubicBezTo>
                <a:lnTo>
                  <a:pt x="22461" y="3075"/>
                </a:lnTo>
                <a:cubicBezTo>
                  <a:pt x="22461" y="3052"/>
                  <a:pt x="22443" y="3040"/>
                  <a:pt x="22426" y="3040"/>
                </a:cubicBezTo>
                <a:close/>
                <a:moveTo>
                  <a:pt x="15243" y="3095"/>
                </a:moveTo>
                <a:cubicBezTo>
                  <a:pt x="15197" y="3095"/>
                  <a:pt x="15197" y="3165"/>
                  <a:pt x="15243" y="3165"/>
                </a:cubicBezTo>
                <a:cubicBezTo>
                  <a:pt x="15289" y="3165"/>
                  <a:pt x="15289" y="3095"/>
                  <a:pt x="15243" y="3095"/>
                </a:cubicBezTo>
                <a:close/>
                <a:moveTo>
                  <a:pt x="16235" y="3097"/>
                </a:moveTo>
                <a:cubicBezTo>
                  <a:pt x="16190" y="3097"/>
                  <a:pt x="16189" y="3168"/>
                  <a:pt x="16235" y="3168"/>
                </a:cubicBezTo>
                <a:cubicBezTo>
                  <a:pt x="16280" y="3168"/>
                  <a:pt x="16280" y="3097"/>
                  <a:pt x="16235" y="3097"/>
                </a:cubicBezTo>
                <a:close/>
                <a:moveTo>
                  <a:pt x="15452" y="3154"/>
                </a:moveTo>
                <a:cubicBezTo>
                  <a:pt x="15406" y="3154"/>
                  <a:pt x="15406" y="3226"/>
                  <a:pt x="15452" y="3226"/>
                </a:cubicBezTo>
                <a:cubicBezTo>
                  <a:pt x="15453" y="3226"/>
                  <a:pt x="15453" y="3226"/>
                  <a:pt x="15453" y="3226"/>
                </a:cubicBezTo>
                <a:cubicBezTo>
                  <a:pt x="15498" y="3226"/>
                  <a:pt x="15499" y="3154"/>
                  <a:pt x="15452" y="3154"/>
                </a:cubicBezTo>
                <a:close/>
                <a:moveTo>
                  <a:pt x="12632" y="3075"/>
                </a:moveTo>
                <a:cubicBezTo>
                  <a:pt x="12618" y="3075"/>
                  <a:pt x="12604" y="3083"/>
                  <a:pt x="12600" y="3100"/>
                </a:cubicBezTo>
                <a:cubicBezTo>
                  <a:pt x="12586" y="3147"/>
                  <a:pt x="12580" y="3195"/>
                  <a:pt x="12580" y="3243"/>
                </a:cubicBezTo>
                <a:cubicBezTo>
                  <a:pt x="12579" y="3266"/>
                  <a:pt x="12597" y="3278"/>
                  <a:pt x="12615" y="3278"/>
                </a:cubicBezTo>
                <a:cubicBezTo>
                  <a:pt x="12632" y="3278"/>
                  <a:pt x="12650" y="3266"/>
                  <a:pt x="12650" y="3243"/>
                </a:cubicBezTo>
                <a:cubicBezTo>
                  <a:pt x="12652" y="3201"/>
                  <a:pt x="12657" y="3160"/>
                  <a:pt x="12668" y="3120"/>
                </a:cubicBezTo>
                <a:cubicBezTo>
                  <a:pt x="12675" y="3093"/>
                  <a:pt x="12653" y="3075"/>
                  <a:pt x="12632" y="3075"/>
                </a:cubicBezTo>
                <a:close/>
                <a:moveTo>
                  <a:pt x="18578" y="3225"/>
                </a:moveTo>
                <a:cubicBezTo>
                  <a:pt x="18532" y="3225"/>
                  <a:pt x="18532" y="3295"/>
                  <a:pt x="18578" y="3295"/>
                </a:cubicBezTo>
                <a:cubicBezTo>
                  <a:pt x="18624" y="3295"/>
                  <a:pt x="18624" y="3225"/>
                  <a:pt x="18578" y="3225"/>
                </a:cubicBezTo>
                <a:close/>
                <a:moveTo>
                  <a:pt x="21132" y="3231"/>
                </a:moveTo>
                <a:cubicBezTo>
                  <a:pt x="21086" y="3231"/>
                  <a:pt x="21086" y="3301"/>
                  <a:pt x="21132" y="3301"/>
                </a:cubicBezTo>
                <a:lnTo>
                  <a:pt x="21148" y="3301"/>
                </a:lnTo>
                <a:cubicBezTo>
                  <a:pt x="21193" y="3301"/>
                  <a:pt x="21193" y="3231"/>
                  <a:pt x="21148" y="3231"/>
                </a:cubicBezTo>
                <a:close/>
                <a:moveTo>
                  <a:pt x="21343" y="3247"/>
                </a:moveTo>
                <a:cubicBezTo>
                  <a:pt x="21297" y="3247"/>
                  <a:pt x="21297" y="3317"/>
                  <a:pt x="21343" y="3317"/>
                </a:cubicBezTo>
                <a:cubicBezTo>
                  <a:pt x="21389" y="3317"/>
                  <a:pt x="21389" y="3247"/>
                  <a:pt x="21343" y="3247"/>
                </a:cubicBezTo>
                <a:close/>
                <a:moveTo>
                  <a:pt x="18158" y="3174"/>
                </a:moveTo>
                <a:cubicBezTo>
                  <a:pt x="18111" y="3174"/>
                  <a:pt x="18081" y="3244"/>
                  <a:pt x="18131" y="3274"/>
                </a:cubicBezTo>
                <a:cubicBezTo>
                  <a:pt x="18155" y="3289"/>
                  <a:pt x="18180" y="3304"/>
                  <a:pt x="18205" y="3319"/>
                </a:cubicBezTo>
                <a:cubicBezTo>
                  <a:pt x="18214" y="3324"/>
                  <a:pt x="18223" y="3326"/>
                  <a:pt x="18232" y="3326"/>
                </a:cubicBezTo>
                <a:cubicBezTo>
                  <a:pt x="18278" y="3326"/>
                  <a:pt x="18309" y="3257"/>
                  <a:pt x="18260" y="3227"/>
                </a:cubicBezTo>
                <a:cubicBezTo>
                  <a:pt x="18236" y="3211"/>
                  <a:pt x="18211" y="3196"/>
                  <a:pt x="18185" y="3183"/>
                </a:cubicBezTo>
                <a:cubicBezTo>
                  <a:pt x="18176" y="3177"/>
                  <a:pt x="18166" y="3174"/>
                  <a:pt x="18158" y="3174"/>
                </a:cubicBezTo>
                <a:close/>
                <a:moveTo>
                  <a:pt x="3080" y="3181"/>
                </a:moveTo>
                <a:cubicBezTo>
                  <a:pt x="3056" y="3181"/>
                  <a:pt x="3036" y="3197"/>
                  <a:pt x="3028" y="3219"/>
                </a:cubicBezTo>
                <a:cubicBezTo>
                  <a:pt x="3023" y="3235"/>
                  <a:pt x="3017" y="3249"/>
                  <a:pt x="3012" y="3263"/>
                </a:cubicBezTo>
                <a:cubicBezTo>
                  <a:pt x="3004" y="3291"/>
                  <a:pt x="3023" y="3322"/>
                  <a:pt x="3049" y="3329"/>
                </a:cubicBezTo>
                <a:cubicBezTo>
                  <a:pt x="3053" y="3330"/>
                  <a:pt x="3057" y="3331"/>
                  <a:pt x="3062" y="3331"/>
                </a:cubicBezTo>
                <a:cubicBezTo>
                  <a:pt x="3086" y="3331"/>
                  <a:pt x="3107" y="3314"/>
                  <a:pt x="3115" y="3292"/>
                </a:cubicBezTo>
                <a:cubicBezTo>
                  <a:pt x="3120" y="3277"/>
                  <a:pt x="3125" y="3262"/>
                  <a:pt x="3130" y="3248"/>
                </a:cubicBezTo>
                <a:cubicBezTo>
                  <a:pt x="3140" y="3220"/>
                  <a:pt x="3120" y="3189"/>
                  <a:pt x="3094" y="3183"/>
                </a:cubicBezTo>
                <a:cubicBezTo>
                  <a:pt x="3089" y="3181"/>
                  <a:pt x="3084" y="3181"/>
                  <a:pt x="3080" y="3181"/>
                </a:cubicBezTo>
                <a:close/>
                <a:moveTo>
                  <a:pt x="10497" y="3263"/>
                </a:moveTo>
                <a:cubicBezTo>
                  <a:pt x="10452" y="3263"/>
                  <a:pt x="10450" y="3335"/>
                  <a:pt x="10497" y="3335"/>
                </a:cubicBezTo>
                <a:lnTo>
                  <a:pt x="10513" y="3335"/>
                </a:lnTo>
                <a:cubicBezTo>
                  <a:pt x="10559" y="3335"/>
                  <a:pt x="10559" y="3263"/>
                  <a:pt x="10513" y="3263"/>
                </a:cubicBezTo>
                <a:close/>
                <a:moveTo>
                  <a:pt x="11894" y="3205"/>
                </a:moveTo>
                <a:cubicBezTo>
                  <a:pt x="11868" y="3205"/>
                  <a:pt x="11841" y="3222"/>
                  <a:pt x="11841" y="3257"/>
                </a:cubicBezTo>
                <a:lnTo>
                  <a:pt x="11841" y="3301"/>
                </a:lnTo>
                <a:cubicBezTo>
                  <a:pt x="11841" y="3335"/>
                  <a:pt x="11868" y="3353"/>
                  <a:pt x="11895" y="3353"/>
                </a:cubicBezTo>
                <a:cubicBezTo>
                  <a:pt x="11922" y="3353"/>
                  <a:pt x="11948" y="3336"/>
                  <a:pt x="11948" y="3301"/>
                </a:cubicBezTo>
                <a:lnTo>
                  <a:pt x="11948" y="3257"/>
                </a:lnTo>
                <a:cubicBezTo>
                  <a:pt x="11948" y="3222"/>
                  <a:pt x="11921" y="3205"/>
                  <a:pt x="11894" y="3205"/>
                </a:cubicBezTo>
                <a:close/>
                <a:moveTo>
                  <a:pt x="14240" y="3240"/>
                </a:moveTo>
                <a:cubicBezTo>
                  <a:pt x="14199" y="3240"/>
                  <a:pt x="14162" y="3293"/>
                  <a:pt x="14199" y="3330"/>
                </a:cubicBezTo>
                <a:lnTo>
                  <a:pt x="14215" y="3346"/>
                </a:lnTo>
                <a:cubicBezTo>
                  <a:pt x="14226" y="3357"/>
                  <a:pt x="14239" y="3362"/>
                  <a:pt x="14251" y="3362"/>
                </a:cubicBezTo>
                <a:cubicBezTo>
                  <a:pt x="14292" y="3362"/>
                  <a:pt x="14329" y="3309"/>
                  <a:pt x="14292" y="3272"/>
                </a:cubicBezTo>
                <a:lnTo>
                  <a:pt x="14276" y="3256"/>
                </a:lnTo>
                <a:cubicBezTo>
                  <a:pt x="14265" y="3245"/>
                  <a:pt x="14252" y="3240"/>
                  <a:pt x="14240" y="3240"/>
                </a:cubicBezTo>
                <a:close/>
                <a:moveTo>
                  <a:pt x="12257" y="3267"/>
                </a:moveTo>
                <a:cubicBezTo>
                  <a:pt x="12230" y="3267"/>
                  <a:pt x="12206" y="3302"/>
                  <a:pt x="12230" y="3327"/>
                </a:cubicBezTo>
                <a:cubicBezTo>
                  <a:pt x="12240" y="3338"/>
                  <a:pt x="12251" y="3347"/>
                  <a:pt x="12260" y="3358"/>
                </a:cubicBezTo>
                <a:cubicBezTo>
                  <a:pt x="12268" y="3365"/>
                  <a:pt x="12276" y="3368"/>
                  <a:pt x="12284" y="3368"/>
                </a:cubicBezTo>
                <a:cubicBezTo>
                  <a:pt x="12312" y="3368"/>
                  <a:pt x="12336" y="3333"/>
                  <a:pt x="12310" y="3308"/>
                </a:cubicBezTo>
                <a:cubicBezTo>
                  <a:pt x="12299" y="3298"/>
                  <a:pt x="12289" y="3288"/>
                  <a:pt x="12280" y="3278"/>
                </a:cubicBezTo>
                <a:cubicBezTo>
                  <a:pt x="12273" y="3270"/>
                  <a:pt x="12265" y="3267"/>
                  <a:pt x="12257" y="3267"/>
                </a:cubicBezTo>
                <a:close/>
                <a:moveTo>
                  <a:pt x="7628" y="3226"/>
                </a:moveTo>
                <a:cubicBezTo>
                  <a:pt x="7607" y="3226"/>
                  <a:pt x="7585" y="3243"/>
                  <a:pt x="7590" y="3270"/>
                </a:cubicBezTo>
                <a:lnTo>
                  <a:pt x="7606" y="3345"/>
                </a:lnTo>
                <a:cubicBezTo>
                  <a:pt x="7610" y="3363"/>
                  <a:pt x="7623" y="3370"/>
                  <a:pt x="7637" y="3370"/>
                </a:cubicBezTo>
                <a:cubicBezTo>
                  <a:pt x="7657" y="3370"/>
                  <a:pt x="7680" y="3353"/>
                  <a:pt x="7674" y="3326"/>
                </a:cubicBezTo>
                <a:lnTo>
                  <a:pt x="7658" y="3252"/>
                </a:lnTo>
                <a:cubicBezTo>
                  <a:pt x="7655" y="3234"/>
                  <a:pt x="7642" y="3226"/>
                  <a:pt x="7628" y="3226"/>
                </a:cubicBezTo>
                <a:close/>
                <a:moveTo>
                  <a:pt x="8168" y="3301"/>
                </a:moveTo>
                <a:cubicBezTo>
                  <a:pt x="8122" y="3301"/>
                  <a:pt x="8122" y="3372"/>
                  <a:pt x="8168" y="3372"/>
                </a:cubicBezTo>
                <a:cubicBezTo>
                  <a:pt x="8213" y="3372"/>
                  <a:pt x="8213" y="3301"/>
                  <a:pt x="8168" y="3301"/>
                </a:cubicBezTo>
                <a:close/>
                <a:moveTo>
                  <a:pt x="20746" y="3274"/>
                </a:moveTo>
                <a:cubicBezTo>
                  <a:pt x="20722" y="3274"/>
                  <a:pt x="20698" y="3300"/>
                  <a:pt x="20711" y="3327"/>
                </a:cubicBezTo>
                <a:cubicBezTo>
                  <a:pt x="20716" y="3338"/>
                  <a:pt x="20722" y="3347"/>
                  <a:pt x="20727" y="3358"/>
                </a:cubicBezTo>
                <a:cubicBezTo>
                  <a:pt x="20734" y="3370"/>
                  <a:pt x="20744" y="3376"/>
                  <a:pt x="20755" y="3376"/>
                </a:cubicBezTo>
                <a:cubicBezTo>
                  <a:pt x="20778" y="3376"/>
                  <a:pt x="20803" y="3350"/>
                  <a:pt x="20789" y="3322"/>
                </a:cubicBezTo>
                <a:cubicBezTo>
                  <a:pt x="20784" y="3311"/>
                  <a:pt x="20778" y="3303"/>
                  <a:pt x="20773" y="3293"/>
                </a:cubicBezTo>
                <a:cubicBezTo>
                  <a:pt x="20766" y="3280"/>
                  <a:pt x="20756" y="3274"/>
                  <a:pt x="20746" y="3274"/>
                </a:cubicBezTo>
                <a:close/>
                <a:moveTo>
                  <a:pt x="5619" y="3310"/>
                </a:moveTo>
                <a:cubicBezTo>
                  <a:pt x="5572" y="3310"/>
                  <a:pt x="5572" y="3382"/>
                  <a:pt x="5619" y="3382"/>
                </a:cubicBezTo>
                <a:cubicBezTo>
                  <a:pt x="5665" y="3382"/>
                  <a:pt x="5665" y="3310"/>
                  <a:pt x="5619" y="3310"/>
                </a:cubicBezTo>
                <a:close/>
                <a:moveTo>
                  <a:pt x="4116" y="3291"/>
                </a:moveTo>
                <a:cubicBezTo>
                  <a:pt x="4089" y="3291"/>
                  <a:pt x="4065" y="3327"/>
                  <a:pt x="4090" y="3351"/>
                </a:cubicBezTo>
                <a:lnTo>
                  <a:pt x="4120" y="3382"/>
                </a:lnTo>
                <a:cubicBezTo>
                  <a:pt x="4128" y="3389"/>
                  <a:pt x="4136" y="3393"/>
                  <a:pt x="4144" y="3393"/>
                </a:cubicBezTo>
                <a:cubicBezTo>
                  <a:pt x="4171" y="3393"/>
                  <a:pt x="4196" y="3356"/>
                  <a:pt x="4170" y="3331"/>
                </a:cubicBezTo>
                <a:lnTo>
                  <a:pt x="4140" y="3301"/>
                </a:lnTo>
                <a:cubicBezTo>
                  <a:pt x="4133" y="3294"/>
                  <a:pt x="4124" y="3291"/>
                  <a:pt x="4116" y="3291"/>
                </a:cubicBezTo>
                <a:close/>
                <a:moveTo>
                  <a:pt x="2405" y="3271"/>
                </a:moveTo>
                <a:cubicBezTo>
                  <a:pt x="2377" y="3271"/>
                  <a:pt x="2353" y="3307"/>
                  <a:pt x="2378" y="3331"/>
                </a:cubicBezTo>
                <a:cubicBezTo>
                  <a:pt x="2398" y="3351"/>
                  <a:pt x="2418" y="3372"/>
                  <a:pt x="2439" y="3392"/>
                </a:cubicBezTo>
                <a:cubicBezTo>
                  <a:pt x="2446" y="3399"/>
                  <a:pt x="2455" y="3402"/>
                  <a:pt x="2462" y="3402"/>
                </a:cubicBezTo>
                <a:cubicBezTo>
                  <a:pt x="2490" y="3402"/>
                  <a:pt x="2513" y="3366"/>
                  <a:pt x="2488" y="3342"/>
                </a:cubicBezTo>
                <a:cubicBezTo>
                  <a:pt x="2467" y="3322"/>
                  <a:pt x="2449" y="3301"/>
                  <a:pt x="2429" y="3282"/>
                </a:cubicBezTo>
                <a:cubicBezTo>
                  <a:pt x="2421" y="3274"/>
                  <a:pt x="2413" y="3271"/>
                  <a:pt x="2405" y="3271"/>
                </a:cubicBezTo>
                <a:close/>
                <a:moveTo>
                  <a:pt x="4807" y="3304"/>
                </a:moveTo>
                <a:cubicBezTo>
                  <a:pt x="4738" y="3304"/>
                  <a:pt x="4738" y="3411"/>
                  <a:pt x="4807" y="3411"/>
                </a:cubicBezTo>
                <a:cubicBezTo>
                  <a:pt x="4807" y="3411"/>
                  <a:pt x="4808" y="3411"/>
                  <a:pt x="4809" y="3411"/>
                </a:cubicBezTo>
                <a:cubicBezTo>
                  <a:pt x="4875" y="3411"/>
                  <a:pt x="4875" y="3305"/>
                  <a:pt x="4807" y="3304"/>
                </a:cubicBezTo>
                <a:close/>
                <a:moveTo>
                  <a:pt x="9310" y="3350"/>
                </a:moveTo>
                <a:cubicBezTo>
                  <a:pt x="9264" y="3350"/>
                  <a:pt x="9264" y="3420"/>
                  <a:pt x="9310" y="3420"/>
                </a:cubicBezTo>
                <a:cubicBezTo>
                  <a:pt x="9355" y="3420"/>
                  <a:pt x="9355" y="3350"/>
                  <a:pt x="9310" y="3350"/>
                </a:cubicBezTo>
                <a:close/>
                <a:moveTo>
                  <a:pt x="20097" y="3255"/>
                </a:moveTo>
                <a:cubicBezTo>
                  <a:pt x="20056" y="3255"/>
                  <a:pt x="20019" y="3309"/>
                  <a:pt x="20057" y="3346"/>
                </a:cubicBezTo>
                <a:cubicBezTo>
                  <a:pt x="20082" y="3370"/>
                  <a:pt x="20107" y="3395"/>
                  <a:pt x="20132" y="3421"/>
                </a:cubicBezTo>
                <a:cubicBezTo>
                  <a:pt x="20143" y="3433"/>
                  <a:pt x="20155" y="3437"/>
                  <a:pt x="20168" y="3437"/>
                </a:cubicBezTo>
                <a:cubicBezTo>
                  <a:pt x="20208" y="3437"/>
                  <a:pt x="20244" y="3384"/>
                  <a:pt x="20207" y="3347"/>
                </a:cubicBezTo>
                <a:cubicBezTo>
                  <a:pt x="20182" y="3322"/>
                  <a:pt x="20158" y="3298"/>
                  <a:pt x="20133" y="3272"/>
                </a:cubicBezTo>
                <a:cubicBezTo>
                  <a:pt x="20122" y="3260"/>
                  <a:pt x="20109" y="3255"/>
                  <a:pt x="20097" y="3255"/>
                </a:cubicBezTo>
                <a:close/>
                <a:moveTo>
                  <a:pt x="408" y="3344"/>
                </a:moveTo>
                <a:cubicBezTo>
                  <a:pt x="394" y="3344"/>
                  <a:pt x="380" y="3351"/>
                  <a:pt x="374" y="3368"/>
                </a:cubicBezTo>
                <a:cubicBezTo>
                  <a:pt x="369" y="3384"/>
                  <a:pt x="364" y="3398"/>
                  <a:pt x="359" y="3413"/>
                </a:cubicBezTo>
                <a:cubicBezTo>
                  <a:pt x="350" y="3439"/>
                  <a:pt x="371" y="3457"/>
                  <a:pt x="393" y="3457"/>
                </a:cubicBezTo>
                <a:cubicBezTo>
                  <a:pt x="407" y="3457"/>
                  <a:pt x="421" y="3449"/>
                  <a:pt x="427" y="3432"/>
                </a:cubicBezTo>
                <a:cubicBezTo>
                  <a:pt x="432" y="3416"/>
                  <a:pt x="437" y="3403"/>
                  <a:pt x="442" y="3388"/>
                </a:cubicBezTo>
                <a:cubicBezTo>
                  <a:pt x="451" y="3361"/>
                  <a:pt x="429" y="3344"/>
                  <a:pt x="408" y="3344"/>
                </a:cubicBezTo>
                <a:close/>
                <a:moveTo>
                  <a:pt x="17183" y="3307"/>
                </a:moveTo>
                <a:cubicBezTo>
                  <a:pt x="17142" y="3307"/>
                  <a:pt x="17106" y="3360"/>
                  <a:pt x="17143" y="3398"/>
                </a:cubicBezTo>
                <a:lnTo>
                  <a:pt x="17188" y="3442"/>
                </a:lnTo>
                <a:cubicBezTo>
                  <a:pt x="17199" y="3453"/>
                  <a:pt x="17212" y="3458"/>
                  <a:pt x="17224" y="3458"/>
                </a:cubicBezTo>
                <a:cubicBezTo>
                  <a:pt x="17264" y="3458"/>
                  <a:pt x="17301" y="3405"/>
                  <a:pt x="17264" y="3368"/>
                </a:cubicBezTo>
                <a:lnTo>
                  <a:pt x="17220" y="3324"/>
                </a:lnTo>
                <a:cubicBezTo>
                  <a:pt x="17208" y="3312"/>
                  <a:pt x="17195" y="3307"/>
                  <a:pt x="17183" y="3307"/>
                </a:cubicBezTo>
                <a:close/>
                <a:moveTo>
                  <a:pt x="15245" y="3363"/>
                </a:moveTo>
                <a:cubicBezTo>
                  <a:pt x="15175" y="3363"/>
                  <a:pt x="15175" y="3471"/>
                  <a:pt x="15245" y="3471"/>
                </a:cubicBezTo>
                <a:cubicBezTo>
                  <a:pt x="15313" y="3471"/>
                  <a:pt x="15313" y="3363"/>
                  <a:pt x="15245" y="3363"/>
                </a:cubicBezTo>
                <a:close/>
                <a:moveTo>
                  <a:pt x="1803" y="3344"/>
                </a:moveTo>
                <a:cubicBezTo>
                  <a:pt x="1763" y="3344"/>
                  <a:pt x="1727" y="3398"/>
                  <a:pt x="1763" y="3435"/>
                </a:cubicBezTo>
                <a:cubicBezTo>
                  <a:pt x="1773" y="3445"/>
                  <a:pt x="1783" y="3455"/>
                  <a:pt x="1792" y="3465"/>
                </a:cubicBezTo>
                <a:cubicBezTo>
                  <a:pt x="1802" y="3477"/>
                  <a:pt x="1815" y="3481"/>
                  <a:pt x="1827" y="3481"/>
                </a:cubicBezTo>
                <a:cubicBezTo>
                  <a:pt x="1867" y="3481"/>
                  <a:pt x="1904" y="3428"/>
                  <a:pt x="1868" y="3390"/>
                </a:cubicBezTo>
                <a:cubicBezTo>
                  <a:pt x="1858" y="3380"/>
                  <a:pt x="1848" y="3369"/>
                  <a:pt x="1839" y="3361"/>
                </a:cubicBezTo>
                <a:cubicBezTo>
                  <a:pt x="1828" y="3349"/>
                  <a:pt x="1816" y="3344"/>
                  <a:pt x="1803" y="3344"/>
                </a:cubicBezTo>
                <a:close/>
                <a:moveTo>
                  <a:pt x="5170" y="3352"/>
                </a:moveTo>
                <a:cubicBezTo>
                  <a:pt x="5146" y="3352"/>
                  <a:pt x="5126" y="3368"/>
                  <a:pt x="5118" y="3390"/>
                </a:cubicBezTo>
                <a:cubicBezTo>
                  <a:pt x="5113" y="3405"/>
                  <a:pt x="5107" y="3420"/>
                  <a:pt x="5102" y="3435"/>
                </a:cubicBezTo>
                <a:cubicBezTo>
                  <a:pt x="5092" y="3462"/>
                  <a:pt x="5113" y="3494"/>
                  <a:pt x="5139" y="3500"/>
                </a:cubicBezTo>
                <a:cubicBezTo>
                  <a:pt x="5144" y="3501"/>
                  <a:pt x="5148" y="3502"/>
                  <a:pt x="5153" y="3502"/>
                </a:cubicBezTo>
                <a:cubicBezTo>
                  <a:pt x="5177" y="3502"/>
                  <a:pt x="5197" y="3485"/>
                  <a:pt x="5205" y="3463"/>
                </a:cubicBezTo>
                <a:cubicBezTo>
                  <a:pt x="5210" y="3449"/>
                  <a:pt x="5215" y="3434"/>
                  <a:pt x="5220" y="3419"/>
                </a:cubicBezTo>
                <a:cubicBezTo>
                  <a:pt x="5231" y="3392"/>
                  <a:pt x="5210" y="3361"/>
                  <a:pt x="5184" y="3353"/>
                </a:cubicBezTo>
                <a:cubicBezTo>
                  <a:pt x="5179" y="3352"/>
                  <a:pt x="5175" y="3352"/>
                  <a:pt x="5170" y="3352"/>
                </a:cubicBezTo>
                <a:close/>
                <a:moveTo>
                  <a:pt x="8571" y="3378"/>
                </a:moveTo>
                <a:cubicBezTo>
                  <a:pt x="8558" y="3378"/>
                  <a:pt x="8545" y="3386"/>
                  <a:pt x="8541" y="3404"/>
                </a:cubicBezTo>
                <a:lnTo>
                  <a:pt x="8526" y="3478"/>
                </a:lnTo>
                <a:cubicBezTo>
                  <a:pt x="8520" y="3506"/>
                  <a:pt x="8542" y="3523"/>
                  <a:pt x="8563" y="3523"/>
                </a:cubicBezTo>
                <a:cubicBezTo>
                  <a:pt x="8577" y="3523"/>
                  <a:pt x="8590" y="3515"/>
                  <a:pt x="8594" y="3498"/>
                </a:cubicBezTo>
                <a:lnTo>
                  <a:pt x="8609" y="3424"/>
                </a:lnTo>
                <a:cubicBezTo>
                  <a:pt x="8614" y="3396"/>
                  <a:pt x="8592" y="3378"/>
                  <a:pt x="8571" y="3378"/>
                </a:cubicBezTo>
                <a:close/>
                <a:moveTo>
                  <a:pt x="17691" y="3432"/>
                </a:moveTo>
                <a:cubicBezTo>
                  <a:pt x="17673" y="3432"/>
                  <a:pt x="17655" y="3443"/>
                  <a:pt x="17655" y="3467"/>
                </a:cubicBezTo>
                <a:lnTo>
                  <a:pt x="17655" y="3497"/>
                </a:lnTo>
                <a:cubicBezTo>
                  <a:pt x="17655" y="3519"/>
                  <a:pt x="17673" y="3531"/>
                  <a:pt x="17691" y="3531"/>
                </a:cubicBezTo>
                <a:cubicBezTo>
                  <a:pt x="17708" y="3531"/>
                  <a:pt x="17726" y="3519"/>
                  <a:pt x="17726" y="3497"/>
                </a:cubicBezTo>
                <a:lnTo>
                  <a:pt x="17726" y="3467"/>
                </a:lnTo>
                <a:cubicBezTo>
                  <a:pt x="17726" y="3443"/>
                  <a:pt x="17708" y="3432"/>
                  <a:pt x="17691" y="3432"/>
                </a:cubicBezTo>
                <a:close/>
                <a:moveTo>
                  <a:pt x="1233" y="3415"/>
                </a:moveTo>
                <a:cubicBezTo>
                  <a:pt x="1213" y="3415"/>
                  <a:pt x="1195" y="3425"/>
                  <a:pt x="1184" y="3441"/>
                </a:cubicBezTo>
                <a:cubicBezTo>
                  <a:pt x="1174" y="3457"/>
                  <a:pt x="1165" y="3472"/>
                  <a:pt x="1155" y="3486"/>
                </a:cubicBezTo>
                <a:cubicBezTo>
                  <a:pt x="1139" y="3509"/>
                  <a:pt x="1149" y="3545"/>
                  <a:pt x="1174" y="3560"/>
                </a:cubicBezTo>
                <a:cubicBezTo>
                  <a:pt x="1182" y="3565"/>
                  <a:pt x="1191" y="3567"/>
                  <a:pt x="1200" y="3567"/>
                </a:cubicBezTo>
                <a:cubicBezTo>
                  <a:pt x="1218" y="3567"/>
                  <a:pt x="1236" y="3557"/>
                  <a:pt x="1247" y="3540"/>
                </a:cubicBezTo>
                <a:cubicBezTo>
                  <a:pt x="1257" y="3524"/>
                  <a:pt x="1267" y="3509"/>
                  <a:pt x="1277" y="3495"/>
                </a:cubicBezTo>
                <a:cubicBezTo>
                  <a:pt x="1293" y="3472"/>
                  <a:pt x="1283" y="3436"/>
                  <a:pt x="1257" y="3421"/>
                </a:cubicBezTo>
                <a:cubicBezTo>
                  <a:pt x="1249" y="3417"/>
                  <a:pt x="1241" y="3415"/>
                  <a:pt x="1233" y="3415"/>
                </a:cubicBezTo>
                <a:close/>
                <a:moveTo>
                  <a:pt x="24726" y="3463"/>
                </a:moveTo>
                <a:cubicBezTo>
                  <a:pt x="24655" y="3463"/>
                  <a:pt x="24655" y="3571"/>
                  <a:pt x="24726" y="3571"/>
                </a:cubicBezTo>
                <a:cubicBezTo>
                  <a:pt x="24795" y="3571"/>
                  <a:pt x="24795" y="3463"/>
                  <a:pt x="24726" y="3463"/>
                </a:cubicBezTo>
                <a:close/>
                <a:moveTo>
                  <a:pt x="22304" y="3504"/>
                </a:moveTo>
                <a:cubicBezTo>
                  <a:pt x="22259" y="3504"/>
                  <a:pt x="22259" y="3575"/>
                  <a:pt x="22304" y="3575"/>
                </a:cubicBezTo>
                <a:cubicBezTo>
                  <a:pt x="22350" y="3575"/>
                  <a:pt x="22350" y="3504"/>
                  <a:pt x="22304" y="3504"/>
                </a:cubicBezTo>
                <a:close/>
                <a:moveTo>
                  <a:pt x="16262" y="3513"/>
                </a:moveTo>
                <a:cubicBezTo>
                  <a:pt x="16228" y="3513"/>
                  <a:pt x="16216" y="3572"/>
                  <a:pt x="16254" y="3584"/>
                </a:cubicBezTo>
                <a:cubicBezTo>
                  <a:pt x="16268" y="3589"/>
                  <a:pt x="16284" y="3594"/>
                  <a:pt x="16299" y="3602"/>
                </a:cubicBezTo>
                <a:cubicBezTo>
                  <a:pt x="16303" y="3603"/>
                  <a:pt x="16307" y="3604"/>
                  <a:pt x="16311" y="3604"/>
                </a:cubicBezTo>
                <a:cubicBezTo>
                  <a:pt x="16346" y="3604"/>
                  <a:pt x="16357" y="3546"/>
                  <a:pt x="16319" y="3534"/>
                </a:cubicBezTo>
                <a:cubicBezTo>
                  <a:pt x="16304" y="3528"/>
                  <a:pt x="16288" y="3523"/>
                  <a:pt x="16274" y="3516"/>
                </a:cubicBezTo>
                <a:cubicBezTo>
                  <a:pt x="16269" y="3514"/>
                  <a:pt x="16265" y="3513"/>
                  <a:pt x="16262" y="3513"/>
                </a:cubicBezTo>
                <a:close/>
                <a:moveTo>
                  <a:pt x="6128" y="3522"/>
                </a:moveTo>
                <a:cubicBezTo>
                  <a:pt x="6110" y="3522"/>
                  <a:pt x="6092" y="3534"/>
                  <a:pt x="6092" y="3557"/>
                </a:cubicBezTo>
                <a:lnTo>
                  <a:pt x="6092" y="3572"/>
                </a:lnTo>
                <a:cubicBezTo>
                  <a:pt x="6092" y="3595"/>
                  <a:pt x="6110" y="3607"/>
                  <a:pt x="6128" y="3607"/>
                </a:cubicBezTo>
                <a:cubicBezTo>
                  <a:pt x="6145" y="3607"/>
                  <a:pt x="6163" y="3595"/>
                  <a:pt x="6163" y="3572"/>
                </a:cubicBezTo>
                <a:lnTo>
                  <a:pt x="6163" y="3557"/>
                </a:lnTo>
                <a:cubicBezTo>
                  <a:pt x="6163" y="3534"/>
                  <a:pt x="6145" y="3522"/>
                  <a:pt x="6128" y="3522"/>
                </a:cubicBezTo>
                <a:close/>
                <a:moveTo>
                  <a:pt x="15948" y="3562"/>
                </a:moveTo>
                <a:cubicBezTo>
                  <a:pt x="15902" y="3562"/>
                  <a:pt x="15902" y="3632"/>
                  <a:pt x="15948" y="3632"/>
                </a:cubicBezTo>
                <a:lnTo>
                  <a:pt x="15964" y="3632"/>
                </a:lnTo>
                <a:cubicBezTo>
                  <a:pt x="15964" y="3632"/>
                  <a:pt x="15964" y="3632"/>
                  <a:pt x="15965" y="3632"/>
                </a:cubicBezTo>
                <a:cubicBezTo>
                  <a:pt x="16010" y="3632"/>
                  <a:pt x="16009" y="3562"/>
                  <a:pt x="15964" y="3562"/>
                </a:cubicBezTo>
                <a:close/>
                <a:moveTo>
                  <a:pt x="15149" y="3500"/>
                </a:moveTo>
                <a:cubicBezTo>
                  <a:pt x="15140" y="3500"/>
                  <a:pt x="15132" y="3503"/>
                  <a:pt x="15127" y="3511"/>
                </a:cubicBezTo>
                <a:cubicBezTo>
                  <a:pt x="15107" y="3536"/>
                  <a:pt x="15086" y="3561"/>
                  <a:pt x="15066" y="3586"/>
                </a:cubicBezTo>
                <a:cubicBezTo>
                  <a:pt x="15054" y="3602"/>
                  <a:pt x="15052" y="3620"/>
                  <a:pt x="15066" y="3635"/>
                </a:cubicBezTo>
                <a:cubicBezTo>
                  <a:pt x="15072" y="3641"/>
                  <a:pt x="15083" y="3645"/>
                  <a:pt x="15093" y="3645"/>
                </a:cubicBezTo>
                <a:cubicBezTo>
                  <a:pt x="15102" y="3645"/>
                  <a:pt x="15111" y="3642"/>
                  <a:pt x="15116" y="3635"/>
                </a:cubicBezTo>
                <a:cubicBezTo>
                  <a:pt x="15136" y="3610"/>
                  <a:pt x="15157" y="3586"/>
                  <a:pt x="15177" y="3561"/>
                </a:cubicBezTo>
                <a:cubicBezTo>
                  <a:pt x="15188" y="3545"/>
                  <a:pt x="15190" y="3525"/>
                  <a:pt x="15177" y="3511"/>
                </a:cubicBezTo>
                <a:cubicBezTo>
                  <a:pt x="15170" y="3504"/>
                  <a:pt x="15159" y="3500"/>
                  <a:pt x="15149" y="3500"/>
                </a:cubicBezTo>
                <a:close/>
                <a:moveTo>
                  <a:pt x="19657" y="3603"/>
                </a:moveTo>
                <a:cubicBezTo>
                  <a:pt x="19613" y="3603"/>
                  <a:pt x="19614" y="3673"/>
                  <a:pt x="19658" y="3673"/>
                </a:cubicBezTo>
                <a:cubicBezTo>
                  <a:pt x="19705" y="3673"/>
                  <a:pt x="19705" y="3603"/>
                  <a:pt x="19658" y="3603"/>
                </a:cubicBezTo>
                <a:cubicBezTo>
                  <a:pt x="19658" y="3603"/>
                  <a:pt x="19658" y="3603"/>
                  <a:pt x="19657" y="3603"/>
                </a:cubicBezTo>
                <a:close/>
                <a:moveTo>
                  <a:pt x="4055" y="3592"/>
                </a:moveTo>
                <a:cubicBezTo>
                  <a:pt x="4037" y="3592"/>
                  <a:pt x="4020" y="3603"/>
                  <a:pt x="4020" y="3626"/>
                </a:cubicBezTo>
                <a:lnTo>
                  <a:pt x="4020" y="3641"/>
                </a:lnTo>
                <a:cubicBezTo>
                  <a:pt x="4020" y="3664"/>
                  <a:pt x="4037" y="3676"/>
                  <a:pt x="4055" y="3676"/>
                </a:cubicBezTo>
                <a:cubicBezTo>
                  <a:pt x="4073" y="3676"/>
                  <a:pt x="4090" y="3664"/>
                  <a:pt x="4090" y="3641"/>
                </a:cubicBezTo>
                <a:lnTo>
                  <a:pt x="4090" y="3626"/>
                </a:lnTo>
                <a:cubicBezTo>
                  <a:pt x="4090" y="3603"/>
                  <a:pt x="4073" y="3592"/>
                  <a:pt x="4055" y="3592"/>
                </a:cubicBezTo>
                <a:close/>
                <a:moveTo>
                  <a:pt x="21734" y="3594"/>
                </a:moveTo>
                <a:cubicBezTo>
                  <a:pt x="21724" y="3594"/>
                  <a:pt x="21715" y="3597"/>
                  <a:pt x="21708" y="3604"/>
                </a:cubicBezTo>
                <a:cubicBezTo>
                  <a:pt x="21702" y="3608"/>
                  <a:pt x="21696" y="3609"/>
                  <a:pt x="21689" y="3609"/>
                </a:cubicBezTo>
                <a:cubicBezTo>
                  <a:pt x="21687" y="3609"/>
                  <a:pt x="21684" y="3609"/>
                  <a:pt x="21681" y="3609"/>
                </a:cubicBezTo>
                <a:cubicBezTo>
                  <a:pt x="21678" y="3608"/>
                  <a:pt x="21675" y="3608"/>
                  <a:pt x="21672" y="3608"/>
                </a:cubicBezTo>
                <a:cubicBezTo>
                  <a:pt x="21635" y="3608"/>
                  <a:pt x="21621" y="3668"/>
                  <a:pt x="21662" y="3677"/>
                </a:cubicBezTo>
                <a:cubicBezTo>
                  <a:pt x="21672" y="3680"/>
                  <a:pt x="21681" y="3681"/>
                  <a:pt x="21689" y="3681"/>
                </a:cubicBezTo>
                <a:cubicBezTo>
                  <a:pt x="21714" y="3681"/>
                  <a:pt x="21737" y="3671"/>
                  <a:pt x="21757" y="3654"/>
                </a:cubicBezTo>
                <a:cubicBezTo>
                  <a:pt x="21772" y="3641"/>
                  <a:pt x="21769" y="3615"/>
                  <a:pt x="21758" y="3604"/>
                </a:cubicBezTo>
                <a:cubicBezTo>
                  <a:pt x="21751" y="3597"/>
                  <a:pt x="21742" y="3594"/>
                  <a:pt x="21734" y="3594"/>
                </a:cubicBezTo>
                <a:close/>
                <a:moveTo>
                  <a:pt x="22992" y="3567"/>
                </a:moveTo>
                <a:cubicBezTo>
                  <a:pt x="22984" y="3567"/>
                  <a:pt x="22976" y="3570"/>
                  <a:pt x="22969" y="3578"/>
                </a:cubicBezTo>
                <a:lnTo>
                  <a:pt x="22925" y="3623"/>
                </a:lnTo>
                <a:cubicBezTo>
                  <a:pt x="22900" y="3647"/>
                  <a:pt x="22923" y="3682"/>
                  <a:pt x="22950" y="3682"/>
                </a:cubicBezTo>
                <a:cubicBezTo>
                  <a:pt x="22958" y="3682"/>
                  <a:pt x="22967" y="3679"/>
                  <a:pt x="22974" y="3672"/>
                </a:cubicBezTo>
                <a:lnTo>
                  <a:pt x="23019" y="3628"/>
                </a:lnTo>
                <a:cubicBezTo>
                  <a:pt x="23044" y="3602"/>
                  <a:pt x="23019" y="3567"/>
                  <a:pt x="22992" y="3567"/>
                </a:cubicBezTo>
                <a:close/>
                <a:moveTo>
                  <a:pt x="23623" y="3597"/>
                </a:moveTo>
                <a:cubicBezTo>
                  <a:pt x="23553" y="3597"/>
                  <a:pt x="23553" y="3704"/>
                  <a:pt x="23623" y="3704"/>
                </a:cubicBezTo>
                <a:cubicBezTo>
                  <a:pt x="23692" y="3703"/>
                  <a:pt x="23692" y="3597"/>
                  <a:pt x="23623" y="3597"/>
                </a:cubicBezTo>
                <a:close/>
                <a:moveTo>
                  <a:pt x="6457" y="3586"/>
                </a:moveTo>
                <a:cubicBezTo>
                  <a:pt x="6447" y="3586"/>
                  <a:pt x="6437" y="3592"/>
                  <a:pt x="6430" y="3605"/>
                </a:cubicBezTo>
                <a:cubicBezTo>
                  <a:pt x="6420" y="3625"/>
                  <a:pt x="6411" y="3646"/>
                  <a:pt x="6400" y="3666"/>
                </a:cubicBezTo>
                <a:cubicBezTo>
                  <a:pt x="6386" y="3694"/>
                  <a:pt x="6410" y="3720"/>
                  <a:pt x="6434" y="3720"/>
                </a:cubicBezTo>
                <a:cubicBezTo>
                  <a:pt x="6445" y="3720"/>
                  <a:pt x="6455" y="3714"/>
                  <a:pt x="6462" y="3701"/>
                </a:cubicBezTo>
                <a:cubicBezTo>
                  <a:pt x="6472" y="3681"/>
                  <a:pt x="6482" y="3660"/>
                  <a:pt x="6492" y="3640"/>
                </a:cubicBezTo>
                <a:cubicBezTo>
                  <a:pt x="6505" y="3612"/>
                  <a:pt x="6481" y="3586"/>
                  <a:pt x="6457" y="3586"/>
                </a:cubicBezTo>
                <a:close/>
                <a:moveTo>
                  <a:pt x="11894" y="3581"/>
                </a:moveTo>
                <a:cubicBezTo>
                  <a:pt x="11871" y="3581"/>
                  <a:pt x="11850" y="3597"/>
                  <a:pt x="11842" y="3619"/>
                </a:cubicBezTo>
                <a:cubicBezTo>
                  <a:pt x="11837" y="3635"/>
                  <a:pt x="11832" y="3650"/>
                  <a:pt x="11827" y="3664"/>
                </a:cubicBezTo>
                <a:cubicBezTo>
                  <a:pt x="11817" y="3691"/>
                  <a:pt x="11837" y="3722"/>
                  <a:pt x="11863" y="3729"/>
                </a:cubicBezTo>
                <a:cubicBezTo>
                  <a:pt x="11868" y="3731"/>
                  <a:pt x="11873" y="3731"/>
                  <a:pt x="11877" y="3731"/>
                </a:cubicBezTo>
                <a:cubicBezTo>
                  <a:pt x="11900" y="3731"/>
                  <a:pt x="11921" y="3715"/>
                  <a:pt x="11929" y="3693"/>
                </a:cubicBezTo>
                <a:cubicBezTo>
                  <a:pt x="11934" y="3677"/>
                  <a:pt x="11940" y="3662"/>
                  <a:pt x="11944" y="3649"/>
                </a:cubicBezTo>
                <a:cubicBezTo>
                  <a:pt x="11953" y="3620"/>
                  <a:pt x="11933" y="3589"/>
                  <a:pt x="11907" y="3583"/>
                </a:cubicBezTo>
                <a:cubicBezTo>
                  <a:pt x="11903" y="3582"/>
                  <a:pt x="11899" y="3581"/>
                  <a:pt x="11894" y="3581"/>
                </a:cubicBezTo>
                <a:close/>
                <a:moveTo>
                  <a:pt x="23940" y="3629"/>
                </a:moveTo>
                <a:cubicBezTo>
                  <a:pt x="23870" y="3629"/>
                  <a:pt x="23870" y="3736"/>
                  <a:pt x="23940" y="3736"/>
                </a:cubicBezTo>
                <a:lnTo>
                  <a:pt x="23984" y="3736"/>
                </a:lnTo>
                <a:cubicBezTo>
                  <a:pt x="24052" y="3735"/>
                  <a:pt x="24053" y="3629"/>
                  <a:pt x="23984" y="3629"/>
                </a:cubicBezTo>
                <a:close/>
                <a:moveTo>
                  <a:pt x="18850" y="3628"/>
                </a:moveTo>
                <a:cubicBezTo>
                  <a:pt x="18832" y="3628"/>
                  <a:pt x="18813" y="3638"/>
                  <a:pt x="18804" y="3655"/>
                </a:cubicBezTo>
                <a:cubicBezTo>
                  <a:pt x="18798" y="3666"/>
                  <a:pt x="18793" y="3675"/>
                  <a:pt x="18788" y="3685"/>
                </a:cubicBezTo>
                <a:cubicBezTo>
                  <a:pt x="18775" y="3712"/>
                  <a:pt x="18782" y="3743"/>
                  <a:pt x="18808" y="3759"/>
                </a:cubicBezTo>
                <a:cubicBezTo>
                  <a:pt x="18815" y="3763"/>
                  <a:pt x="18824" y="3765"/>
                  <a:pt x="18834" y="3765"/>
                </a:cubicBezTo>
                <a:cubicBezTo>
                  <a:pt x="18853" y="3765"/>
                  <a:pt x="18872" y="3756"/>
                  <a:pt x="18881" y="3739"/>
                </a:cubicBezTo>
                <a:cubicBezTo>
                  <a:pt x="18886" y="3728"/>
                  <a:pt x="18892" y="3719"/>
                  <a:pt x="18897" y="3708"/>
                </a:cubicBezTo>
                <a:cubicBezTo>
                  <a:pt x="18908" y="3682"/>
                  <a:pt x="18902" y="3651"/>
                  <a:pt x="18877" y="3635"/>
                </a:cubicBezTo>
                <a:cubicBezTo>
                  <a:pt x="18869" y="3630"/>
                  <a:pt x="18860" y="3628"/>
                  <a:pt x="18850" y="3628"/>
                </a:cubicBezTo>
                <a:close/>
                <a:moveTo>
                  <a:pt x="14433" y="3710"/>
                </a:moveTo>
                <a:cubicBezTo>
                  <a:pt x="14387" y="3710"/>
                  <a:pt x="14387" y="3781"/>
                  <a:pt x="14433" y="3781"/>
                </a:cubicBezTo>
                <a:cubicBezTo>
                  <a:pt x="14478" y="3781"/>
                  <a:pt x="14478" y="3710"/>
                  <a:pt x="14433" y="3710"/>
                </a:cubicBezTo>
                <a:close/>
                <a:moveTo>
                  <a:pt x="12930" y="3690"/>
                </a:moveTo>
                <a:cubicBezTo>
                  <a:pt x="12903" y="3690"/>
                  <a:pt x="12880" y="3726"/>
                  <a:pt x="12905" y="3750"/>
                </a:cubicBezTo>
                <a:lnTo>
                  <a:pt x="12935" y="3781"/>
                </a:lnTo>
                <a:cubicBezTo>
                  <a:pt x="12942" y="3788"/>
                  <a:pt x="12950" y="3791"/>
                  <a:pt x="12958" y="3791"/>
                </a:cubicBezTo>
                <a:cubicBezTo>
                  <a:pt x="12985" y="3791"/>
                  <a:pt x="13009" y="3755"/>
                  <a:pt x="12984" y="3730"/>
                </a:cubicBezTo>
                <a:cubicBezTo>
                  <a:pt x="12974" y="3720"/>
                  <a:pt x="12963" y="3712"/>
                  <a:pt x="12954" y="3701"/>
                </a:cubicBezTo>
                <a:cubicBezTo>
                  <a:pt x="12946" y="3693"/>
                  <a:pt x="12938" y="3690"/>
                  <a:pt x="12930" y="3690"/>
                </a:cubicBezTo>
                <a:close/>
                <a:moveTo>
                  <a:pt x="234" y="3699"/>
                </a:moveTo>
                <a:cubicBezTo>
                  <a:pt x="224" y="3699"/>
                  <a:pt x="213" y="3705"/>
                  <a:pt x="207" y="3718"/>
                </a:cubicBezTo>
                <a:cubicBezTo>
                  <a:pt x="201" y="3728"/>
                  <a:pt x="196" y="3738"/>
                  <a:pt x="191" y="3748"/>
                </a:cubicBezTo>
                <a:cubicBezTo>
                  <a:pt x="177" y="3776"/>
                  <a:pt x="202" y="3801"/>
                  <a:pt x="225" y="3801"/>
                </a:cubicBezTo>
                <a:cubicBezTo>
                  <a:pt x="236" y="3801"/>
                  <a:pt x="246" y="3796"/>
                  <a:pt x="252" y="3783"/>
                </a:cubicBezTo>
                <a:cubicBezTo>
                  <a:pt x="257" y="3772"/>
                  <a:pt x="262" y="3764"/>
                  <a:pt x="267" y="3754"/>
                </a:cubicBezTo>
                <a:cubicBezTo>
                  <a:pt x="282" y="3725"/>
                  <a:pt x="258" y="3699"/>
                  <a:pt x="234" y="3699"/>
                </a:cubicBezTo>
                <a:close/>
                <a:moveTo>
                  <a:pt x="11219" y="3671"/>
                </a:moveTo>
                <a:cubicBezTo>
                  <a:pt x="11191" y="3671"/>
                  <a:pt x="11168" y="3706"/>
                  <a:pt x="11193" y="3730"/>
                </a:cubicBezTo>
                <a:cubicBezTo>
                  <a:pt x="11213" y="3750"/>
                  <a:pt x="11233" y="3771"/>
                  <a:pt x="11254" y="3791"/>
                </a:cubicBezTo>
                <a:cubicBezTo>
                  <a:pt x="11261" y="3799"/>
                  <a:pt x="11269" y="3802"/>
                  <a:pt x="11277" y="3802"/>
                </a:cubicBezTo>
                <a:cubicBezTo>
                  <a:pt x="11304" y="3802"/>
                  <a:pt x="11328" y="3765"/>
                  <a:pt x="11303" y="3741"/>
                </a:cubicBezTo>
                <a:lnTo>
                  <a:pt x="11243" y="3681"/>
                </a:lnTo>
                <a:cubicBezTo>
                  <a:pt x="11235" y="3674"/>
                  <a:pt x="11227" y="3671"/>
                  <a:pt x="11219" y="3671"/>
                </a:cubicBezTo>
                <a:close/>
                <a:moveTo>
                  <a:pt x="13621" y="3703"/>
                </a:moveTo>
                <a:cubicBezTo>
                  <a:pt x="13553" y="3703"/>
                  <a:pt x="13551" y="3811"/>
                  <a:pt x="13621" y="3811"/>
                </a:cubicBezTo>
                <a:cubicBezTo>
                  <a:pt x="13690" y="3811"/>
                  <a:pt x="13690" y="3703"/>
                  <a:pt x="13621" y="3703"/>
                </a:cubicBezTo>
                <a:close/>
                <a:moveTo>
                  <a:pt x="24419" y="3725"/>
                </a:moveTo>
                <a:cubicBezTo>
                  <a:pt x="24412" y="3725"/>
                  <a:pt x="24405" y="3726"/>
                  <a:pt x="24397" y="3728"/>
                </a:cubicBezTo>
                <a:cubicBezTo>
                  <a:pt x="24375" y="3738"/>
                  <a:pt x="24359" y="3757"/>
                  <a:pt x="24366" y="3782"/>
                </a:cubicBezTo>
                <a:cubicBezTo>
                  <a:pt x="24371" y="3799"/>
                  <a:pt x="24389" y="3814"/>
                  <a:pt x="24408" y="3814"/>
                </a:cubicBezTo>
                <a:cubicBezTo>
                  <a:pt x="24411" y="3814"/>
                  <a:pt x="24414" y="3814"/>
                  <a:pt x="24417" y="3813"/>
                </a:cubicBezTo>
                <a:cubicBezTo>
                  <a:pt x="24425" y="3820"/>
                  <a:pt x="24436" y="3825"/>
                  <a:pt x="24446" y="3825"/>
                </a:cubicBezTo>
                <a:cubicBezTo>
                  <a:pt x="24453" y="3825"/>
                  <a:pt x="24459" y="3823"/>
                  <a:pt x="24466" y="3820"/>
                </a:cubicBezTo>
                <a:cubicBezTo>
                  <a:pt x="24486" y="3809"/>
                  <a:pt x="24496" y="3781"/>
                  <a:pt x="24482" y="3760"/>
                </a:cubicBezTo>
                <a:cubicBezTo>
                  <a:pt x="24468" y="3739"/>
                  <a:pt x="24445" y="3725"/>
                  <a:pt x="24419" y="3725"/>
                </a:cubicBezTo>
                <a:close/>
                <a:moveTo>
                  <a:pt x="20364" y="3755"/>
                </a:moveTo>
                <a:cubicBezTo>
                  <a:pt x="20318" y="3755"/>
                  <a:pt x="20318" y="3825"/>
                  <a:pt x="20364" y="3825"/>
                </a:cubicBezTo>
                <a:lnTo>
                  <a:pt x="20380" y="3825"/>
                </a:lnTo>
                <a:cubicBezTo>
                  <a:pt x="20426" y="3825"/>
                  <a:pt x="20426" y="3755"/>
                  <a:pt x="20380" y="3755"/>
                </a:cubicBezTo>
                <a:close/>
                <a:moveTo>
                  <a:pt x="7632" y="3707"/>
                </a:moveTo>
                <a:cubicBezTo>
                  <a:pt x="7623" y="3707"/>
                  <a:pt x="7614" y="3710"/>
                  <a:pt x="7606" y="3714"/>
                </a:cubicBezTo>
                <a:cubicBezTo>
                  <a:pt x="7595" y="3719"/>
                  <a:pt x="7587" y="3724"/>
                  <a:pt x="7576" y="3729"/>
                </a:cubicBezTo>
                <a:cubicBezTo>
                  <a:pt x="7550" y="3743"/>
                  <a:pt x="7543" y="3778"/>
                  <a:pt x="7557" y="3803"/>
                </a:cubicBezTo>
                <a:cubicBezTo>
                  <a:pt x="7567" y="3820"/>
                  <a:pt x="7585" y="3829"/>
                  <a:pt x="7603" y="3829"/>
                </a:cubicBezTo>
                <a:cubicBezTo>
                  <a:pt x="7612" y="3829"/>
                  <a:pt x="7621" y="3827"/>
                  <a:pt x="7630" y="3823"/>
                </a:cubicBezTo>
                <a:cubicBezTo>
                  <a:pt x="7640" y="3817"/>
                  <a:pt x="7650" y="3812"/>
                  <a:pt x="7660" y="3807"/>
                </a:cubicBezTo>
                <a:cubicBezTo>
                  <a:pt x="7686" y="3793"/>
                  <a:pt x="7693" y="3759"/>
                  <a:pt x="7679" y="3734"/>
                </a:cubicBezTo>
                <a:cubicBezTo>
                  <a:pt x="7669" y="3716"/>
                  <a:pt x="7651" y="3707"/>
                  <a:pt x="7632" y="3707"/>
                </a:cubicBezTo>
                <a:close/>
                <a:moveTo>
                  <a:pt x="2307" y="3720"/>
                </a:moveTo>
                <a:cubicBezTo>
                  <a:pt x="2296" y="3720"/>
                  <a:pt x="2285" y="3726"/>
                  <a:pt x="2279" y="3739"/>
                </a:cubicBezTo>
                <a:cubicBezTo>
                  <a:pt x="2268" y="3759"/>
                  <a:pt x="2259" y="3780"/>
                  <a:pt x="2249" y="3799"/>
                </a:cubicBezTo>
                <a:cubicBezTo>
                  <a:pt x="2236" y="3827"/>
                  <a:pt x="2261" y="3852"/>
                  <a:pt x="2284" y="3852"/>
                </a:cubicBezTo>
                <a:cubicBezTo>
                  <a:pt x="2294" y="3852"/>
                  <a:pt x="2304" y="3847"/>
                  <a:pt x="2310" y="3834"/>
                </a:cubicBezTo>
                <a:cubicBezTo>
                  <a:pt x="2321" y="3814"/>
                  <a:pt x="2330" y="3793"/>
                  <a:pt x="2341" y="3774"/>
                </a:cubicBezTo>
                <a:cubicBezTo>
                  <a:pt x="2355" y="3746"/>
                  <a:pt x="2330" y="3720"/>
                  <a:pt x="2307" y="3720"/>
                </a:cubicBezTo>
                <a:close/>
                <a:moveTo>
                  <a:pt x="9222" y="3743"/>
                </a:moveTo>
                <a:cubicBezTo>
                  <a:pt x="9209" y="3743"/>
                  <a:pt x="9195" y="3750"/>
                  <a:pt x="9190" y="3767"/>
                </a:cubicBezTo>
                <a:cubicBezTo>
                  <a:pt x="9185" y="3783"/>
                  <a:pt x="9179" y="3798"/>
                  <a:pt x="9174" y="3812"/>
                </a:cubicBezTo>
                <a:cubicBezTo>
                  <a:pt x="9165" y="3838"/>
                  <a:pt x="9186" y="3856"/>
                  <a:pt x="9208" y="3856"/>
                </a:cubicBezTo>
                <a:cubicBezTo>
                  <a:pt x="9222" y="3856"/>
                  <a:pt x="9236" y="3848"/>
                  <a:pt x="9242" y="3832"/>
                </a:cubicBezTo>
                <a:cubicBezTo>
                  <a:pt x="9247" y="3816"/>
                  <a:pt x="9253" y="3802"/>
                  <a:pt x="9258" y="3787"/>
                </a:cubicBezTo>
                <a:cubicBezTo>
                  <a:pt x="9266" y="3761"/>
                  <a:pt x="9244" y="3743"/>
                  <a:pt x="9222" y="3743"/>
                </a:cubicBezTo>
                <a:close/>
                <a:moveTo>
                  <a:pt x="10618" y="3742"/>
                </a:moveTo>
                <a:cubicBezTo>
                  <a:pt x="10578" y="3742"/>
                  <a:pt x="10542" y="3796"/>
                  <a:pt x="10578" y="3833"/>
                </a:cubicBezTo>
                <a:cubicBezTo>
                  <a:pt x="10586" y="3844"/>
                  <a:pt x="10597" y="3854"/>
                  <a:pt x="10606" y="3864"/>
                </a:cubicBezTo>
                <a:cubicBezTo>
                  <a:pt x="10617" y="3875"/>
                  <a:pt x="10629" y="3880"/>
                  <a:pt x="10641" y="3880"/>
                </a:cubicBezTo>
                <a:cubicBezTo>
                  <a:pt x="10682" y="3880"/>
                  <a:pt x="10719" y="3826"/>
                  <a:pt x="10683" y="3788"/>
                </a:cubicBezTo>
                <a:cubicBezTo>
                  <a:pt x="10672" y="3778"/>
                  <a:pt x="10663" y="3767"/>
                  <a:pt x="10653" y="3759"/>
                </a:cubicBezTo>
                <a:cubicBezTo>
                  <a:pt x="10642" y="3747"/>
                  <a:pt x="10630" y="3742"/>
                  <a:pt x="10618" y="3742"/>
                </a:cubicBezTo>
                <a:close/>
                <a:moveTo>
                  <a:pt x="16729" y="3789"/>
                </a:moveTo>
                <a:cubicBezTo>
                  <a:pt x="16705" y="3789"/>
                  <a:pt x="16681" y="3814"/>
                  <a:pt x="16697" y="3842"/>
                </a:cubicBezTo>
                <a:cubicBezTo>
                  <a:pt x="16704" y="3858"/>
                  <a:pt x="16717" y="3869"/>
                  <a:pt x="16729" y="3876"/>
                </a:cubicBezTo>
                <a:cubicBezTo>
                  <a:pt x="16735" y="3884"/>
                  <a:pt x="16744" y="3891"/>
                  <a:pt x="16757" y="3891"/>
                </a:cubicBezTo>
                <a:lnTo>
                  <a:pt x="16778" y="3891"/>
                </a:lnTo>
                <a:cubicBezTo>
                  <a:pt x="16781" y="3891"/>
                  <a:pt x="16783" y="3890"/>
                  <a:pt x="16786" y="3890"/>
                </a:cubicBezTo>
                <a:lnTo>
                  <a:pt x="16787" y="3890"/>
                </a:lnTo>
                <a:cubicBezTo>
                  <a:pt x="16788" y="3890"/>
                  <a:pt x="16788" y="3888"/>
                  <a:pt x="16789" y="3888"/>
                </a:cubicBezTo>
                <a:cubicBezTo>
                  <a:pt x="16797" y="3886"/>
                  <a:pt x="16803" y="3880"/>
                  <a:pt x="16805" y="3873"/>
                </a:cubicBezTo>
                <a:cubicBezTo>
                  <a:pt x="16809" y="3867"/>
                  <a:pt x="16812" y="3860"/>
                  <a:pt x="16812" y="3854"/>
                </a:cubicBezTo>
                <a:cubicBezTo>
                  <a:pt x="16812" y="3844"/>
                  <a:pt x="16808" y="3835"/>
                  <a:pt x="16803" y="3830"/>
                </a:cubicBezTo>
                <a:cubicBezTo>
                  <a:pt x="16794" y="3825"/>
                  <a:pt x="16787" y="3820"/>
                  <a:pt x="16776" y="3820"/>
                </a:cubicBezTo>
                <a:cubicBezTo>
                  <a:pt x="16775" y="3820"/>
                  <a:pt x="16773" y="3818"/>
                  <a:pt x="16772" y="3818"/>
                </a:cubicBezTo>
                <a:cubicBezTo>
                  <a:pt x="16765" y="3817"/>
                  <a:pt x="16761" y="3812"/>
                  <a:pt x="16758" y="3807"/>
                </a:cubicBezTo>
                <a:cubicBezTo>
                  <a:pt x="16751" y="3795"/>
                  <a:pt x="16740" y="3789"/>
                  <a:pt x="16729" y="3789"/>
                </a:cubicBezTo>
                <a:close/>
                <a:moveTo>
                  <a:pt x="18220" y="3745"/>
                </a:moveTo>
                <a:cubicBezTo>
                  <a:pt x="18201" y="3745"/>
                  <a:pt x="18179" y="3756"/>
                  <a:pt x="18170" y="3771"/>
                </a:cubicBezTo>
                <a:cubicBezTo>
                  <a:pt x="18154" y="3799"/>
                  <a:pt x="18166" y="3828"/>
                  <a:pt x="18190" y="3845"/>
                </a:cubicBezTo>
                <a:cubicBezTo>
                  <a:pt x="18210" y="3860"/>
                  <a:pt x="18228" y="3875"/>
                  <a:pt x="18249" y="3890"/>
                </a:cubicBezTo>
                <a:cubicBezTo>
                  <a:pt x="18257" y="3895"/>
                  <a:pt x="18265" y="3897"/>
                  <a:pt x="18274" y="3897"/>
                </a:cubicBezTo>
                <a:cubicBezTo>
                  <a:pt x="18294" y="3897"/>
                  <a:pt x="18314" y="3886"/>
                  <a:pt x="18323" y="3870"/>
                </a:cubicBezTo>
                <a:cubicBezTo>
                  <a:pt x="18338" y="3842"/>
                  <a:pt x="18327" y="3813"/>
                  <a:pt x="18303" y="3796"/>
                </a:cubicBezTo>
                <a:cubicBezTo>
                  <a:pt x="18284" y="3781"/>
                  <a:pt x="18264" y="3766"/>
                  <a:pt x="18243" y="3751"/>
                </a:cubicBezTo>
                <a:cubicBezTo>
                  <a:pt x="18237" y="3747"/>
                  <a:pt x="18229" y="3745"/>
                  <a:pt x="18220" y="3745"/>
                </a:cubicBezTo>
                <a:close/>
                <a:moveTo>
                  <a:pt x="13983" y="3752"/>
                </a:moveTo>
                <a:cubicBezTo>
                  <a:pt x="13960" y="3752"/>
                  <a:pt x="13940" y="3768"/>
                  <a:pt x="13932" y="3790"/>
                </a:cubicBezTo>
                <a:cubicBezTo>
                  <a:pt x="13927" y="3804"/>
                  <a:pt x="13922" y="3820"/>
                  <a:pt x="13917" y="3834"/>
                </a:cubicBezTo>
                <a:cubicBezTo>
                  <a:pt x="13906" y="3861"/>
                  <a:pt x="13927" y="3893"/>
                  <a:pt x="13953" y="3900"/>
                </a:cubicBezTo>
                <a:cubicBezTo>
                  <a:pt x="13958" y="3901"/>
                  <a:pt x="13962" y="3902"/>
                  <a:pt x="13966" y="3902"/>
                </a:cubicBezTo>
                <a:cubicBezTo>
                  <a:pt x="13990" y="3902"/>
                  <a:pt x="14011" y="3886"/>
                  <a:pt x="14018" y="3864"/>
                </a:cubicBezTo>
                <a:cubicBezTo>
                  <a:pt x="14024" y="3849"/>
                  <a:pt x="14030" y="3833"/>
                  <a:pt x="14034" y="3818"/>
                </a:cubicBezTo>
                <a:cubicBezTo>
                  <a:pt x="14044" y="3791"/>
                  <a:pt x="14023" y="3760"/>
                  <a:pt x="13997" y="3754"/>
                </a:cubicBezTo>
                <a:cubicBezTo>
                  <a:pt x="13993" y="3752"/>
                  <a:pt x="13988" y="3752"/>
                  <a:pt x="13983" y="3752"/>
                </a:cubicBezTo>
                <a:close/>
                <a:moveTo>
                  <a:pt x="17404" y="3837"/>
                </a:moveTo>
                <a:cubicBezTo>
                  <a:pt x="17358" y="3837"/>
                  <a:pt x="17358" y="3908"/>
                  <a:pt x="17404" y="3908"/>
                </a:cubicBezTo>
                <a:lnTo>
                  <a:pt x="17420" y="3908"/>
                </a:lnTo>
                <a:cubicBezTo>
                  <a:pt x="17465" y="3908"/>
                  <a:pt x="17465" y="3837"/>
                  <a:pt x="17420" y="3837"/>
                </a:cubicBezTo>
                <a:close/>
                <a:moveTo>
                  <a:pt x="6398" y="3853"/>
                </a:moveTo>
                <a:cubicBezTo>
                  <a:pt x="6352" y="3853"/>
                  <a:pt x="6352" y="3923"/>
                  <a:pt x="6398" y="3923"/>
                </a:cubicBezTo>
                <a:cubicBezTo>
                  <a:pt x="6443" y="3923"/>
                  <a:pt x="6443" y="3853"/>
                  <a:pt x="6398" y="3853"/>
                </a:cubicBezTo>
                <a:close/>
                <a:moveTo>
                  <a:pt x="6957" y="3813"/>
                </a:moveTo>
                <a:cubicBezTo>
                  <a:pt x="6930" y="3813"/>
                  <a:pt x="6904" y="3830"/>
                  <a:pt x="6904" y="3865"/>
                </a:cubicBezTo>
                <a:lnTo>
                  <a:pt x="6904" y="3895"/>
                </a:lnTo>
                <a:cubicBezTo>
                  <a:pt x="6904" y="3930"/>
                  <a:pt x="6931" y="3947"/>
                  <a:pt x="6958" y="3947"/>
                </a:cubicBezTo>
                <a:cubicBezTo>
                  <a:pt x="6985" y="3947"/>
                  <a:pt x="7012" y="3930"/>
                  <a:pt x="7012" y="3895"/>
                </a:cubicBezTo>
                <a:lnTo>
                  <a:pt x="7012" y="3865"/>
                </a:lnTo>
                <a:cubicBezTo>
                  <a:pt x="7011" y="3830"/>
                  <a:pt x="6984" y="3813"/>
                  <a:pt x="6957" y="3813"/>
                </a:cubicBezTo>
                <a:close/>
                <a:moveTo>
                  <a:pt x="7903" y="3862"/>
                </a:moveTo>
                <a:cubicBezTo>
                  <a:pt x="7886" y="3862"/>
                  <a:pt x="7868" y="3874"/>
                  <a:pt x="7868" y="3897"/>
                </a:cubicBezTo>
                <a:lnTo>
                  <a:pt x="7868" y="3913"/>
                </a:lnTo>
                <a:cubicBezTo>
                  <a:pt x="7868" y="3936"/>
                  <a:pt x="7886" y="3947"/>
                  <a:pt x="7903" y="3947"/>
                </a:cubicBezTo>
                <a:cubicBezTo>
                  <a:pt x="7921" y="3947"/>
                  <a:pt x="7939" y="3936"/>
                  <a:pt x="7939" y="3913"/>
                </a:cubicBezTo>
                <a:lnTo>
                  <a:pt x="7939" y="3897"/>
                </a:lnTo>
                <a:cubicBezTo>
                  <a:pt x="7939" y="3874"/>
                  <a:pt x="7921" y="3862"/>
                  <a:pt x="7903" y="3862"/>
                </a:cubicBezTo>
                <a:close/>
                <a:moveTo>
                  <a:pt x="3482" y="3839"/>
                </a:moveTo>
                <a:cubicBezTo>
                  <a:pt x="3473" y="3839"/>
                  <a:pt x="3464" y="3842"/>
                  <a:pt x="3455" y="3846"/>
                </a:cubicBezTo>
                <a:cubicBezTo>
                  <a:pt x="3445" y="3851"/>
                  <a:pt x="3435" y="3856"/>
                  <a:pt x="3425" y="3861"/>
                </a:cubicBezTo>
                <a:cubicBezTo>
                  <a:pt x="3399" y="3875"/>
                  <a:pt x="3392" y="3910"/>
                  <a:pt x="3405" y="3935"/>
                </a:cubicBezTo>
                <a:cubicBezTo>
                  <a:pt x="3415" y="3952"/>
                  <a:pt x="3434" y="3961"/>
                  <a:pt x="3452" y="3961"/>
                </a:cubicBezTo>
                <a:cubicBezTo>
                  <a:pt x="3461" y="3961"/>
                  <a:pt x="3470" y="3959"/>
                  <a:pt x="3478" y="3955"/>
                </a:cubicBezTo>
                <a:cubicBezTo>
                  <a:pt x="3489" y="3949"/>
                  <a:pt x="3498" y="3944"/>
                  <a:pt x="3509" y="3939"/>
                </a:cubicBezTo>
                <a:cubicBezTo>
                  <a:pt x="3535" y="3926"/>
                  <a:pt x="3541" y="3891"/>
                  <a:pt x="3529" y="3866"/>
                </a:cubicBezTo>
                <a:cubicBezTo>
                  <a:pt x="3518" y="3848"/>
                  <a:pt x="3500" y="3839"/>
                  <a:pt x="3482" y="3839"/>
                </a:cubicBezTo>
                <a:close/>
                <a:moveTo>
                  <a:pt x="5736" y="3928"/>
                </a:moveTo>
                <a:cubicBezTo>
                  <a:pt x="5713" y="3928"/>
                  <a:pt x="5714" y="3964"/>
                  <a:pt x="5736" y="3964"/>
                </a:cubicBezTo>
                <a:cubicBezTo>
                  <a:pt x="5760" y="3964"/>
                  <a:pt x="5760" y="3928"/>
                  <a:pt x="5736" y="3928"/>
                </a:cubicBezTo>
                <a:close/>
                <a:moveTo>
                  <a:pt x="4475" y="3864"/>
                </a:moveTo>
                <a:cubicBezTo>
                  <a:pt x="4448" y="3864"/>
                  <a:pt x="4424" y="3899"/>
                  <a:pt x="4449" y="3924"/>
                </a:cubicBezTo>
                <a:cubicBezTo>
                  <a:pt x="4458" y="3935"/>
                  <a:pt x="4467" y="3945"/>
                  <a:pt x="4478" y="3955"/>
                </a:cubicBezTo>
                <a:cubicBezTo>
                  <a:pt x="4485" y="3962"/>
                  <a:pt x="4493" y="3965"/>
                  <a:pt x="4501" y="3965"/>
                </a:cubicBezTo>
                <a:cubicBezTo>
                  <a:pt x="4528" y="3965"/>
                  <a:pt x="4553" y="3930"/>
                  <a:pt x="4528" y="3905"/>
                </a:cubicBezTo>
                <a:cubicBezTo>
                  <a:pt x="4518" y="3895"/>
                  <a:pt x="4508" y="3884"/>
                  <a:pt x="4499" y="3875"/>
                </a:cubicBezTo>
                <a:cubicBezTo>
                  <a:pt x="4491" y="3868"/>
                  <a:pt x="4483" y="3864"/>
                  <a:pt x="4475" y="3864"/>
                </a:cubicBezTo>
                <a:close/>
                <a:moveTo>
                  <a:pt x="10044" y="3814"/>
                </a:moveTo>
                <a:cubicBezTo>
                  <a:pt x="10026" y="3814"/>
                  <a:pt x="10008" y="3824"/>
                  <a:pt x="9997" y="3840"/>
                </a:cubicBezTo>
                <a:cubicBezTo>
                  <a:pt x="9987" y="3856"/>
                  <a:pt x="9978" y="3871"/>
                  <a:pt x="9967" y="3886"/>
                </a:cubicBezTo>
                <a:cubicBezTo>
                  <a:pt x="9952" y="3911"/>
                  <a:pt x="9965" y="3944"/>
                  <a:pt x="9987" y="3959"/>
                </a:cubicBezTo>
                <a:cubicBezTo>
                  <a:pt x="9995" y="3964"/>
                  <a:pt x="10004" y="3966"/>
                  <a:pt x="10013" y="3966"/>
                </a:cubicBezTo>
                <a:cubicBezTo>
                  <a:pt x="10032" y="3966"/>
                  <a:pt x="10050" y="3956"/>
                  <a:pt x="10060" y="3939"/>
                </a:cubicBezTo>
                <a:cubicBezTo>
                  <a:pt x="10071" y="3923"/>
                  <a:pt x="10080" y="3909"/>
                  <a:pt x="10091" y="3895"/>
                </a:cubicBezTo>
                <a:cubicBezTo>
                  <a:pt x="10106" y="3871"/>
                  <a:pt x="10096" y="3835"/>
                  <a:pt x="10071" y="3822"/>
                </a:cubicBezTo>
                <a:cubicBezTo>
                  <a:pt x="10062" y="3817"/>
                  <a:pt x="10053" y="3814"/>
                  <a:pt x="10044" y="3814"/>
                </a:cubicBezTo>
                <a:close/>
                <a:moveTo>
                  <a:pt x="20649" y="3856"/>
                </a:moveTo>
                <a:cubicBezTo>
                  <a:pt x="20631" y="3856"/>
                  <a:pt x="20615" y="3865"/>
                  <a:pt x="20604" y="3882"/>
                </a:cubicBezTo>
                <a:cubicBezTo>
                  <a:pt x="20590" y="3906"/>
                  <a:pt x="20598" y="3943"/>
                  <a:pt x="20624" y="3956"/>
                </a:cubicBezTo>
                <a:cubicBezTo>
                  <a:pt x="20635" y="3961"/>
                  <a:pt x="20643" y="3966"/>
                  <a:pt x="20654" y="3971"/>
                </a:cubicBezTo>
                <a:cubicBezTo>
                  <a:pt x="20663" y="3976"/>
                  <a:pt x="20673" y="3979"/>
                  <a:pt x="20682" y="3979"/>
                </a:cubicBezTo>
                <a:cubicBezTo>
                  <a:pt x="20700" y="3979"/>
                  <a:pt x="20717" y="3970"/>
                  <a:pt x="20727" y="3953"/>
                </a:cubicBezTo>
                <a:cubicBezTo>
                  <a:pt x="20742" y="3928"/>
                  <a:pt x="20734" y="3892"/>
                  <a:pt x="20708" y="3879"/>
                </a:cubicBezTo>
                <a:cubicBezTo>
                  <a:pt x="20698" y="3874"/>
                  <a:pt x="20687" y="3868"/>
                  <a:pt x="20678" y="3864"/>
                </a:cubicBezTo>
                <a:cubicBezTo>
                  <a:pt x="20669" y="3859"/>
                  <a:pt x="20659" y="3856"/>
                  <a:pt x="20649" y="3856"/>
                </a:cubicBezTo>
                <a:close/>
                <a:moveTo>
                  <a:pt x="8425" y="3887"/>
                </a:moveTo>
                <a:cubicBezTo>
                  <a:pt x="8401" y="3887"/>
                  <a:pt x="8377" y="3913"/>
                  <a:pt x="8390" y="3940"/>
                </a:cubicBezTo>
                <a:cubicBezTo>
                  <a:pt x="8396" y="3950"/>
                  <a:pt x="8401" y="3960"/>
                  <a:pt x="8406" y="3970"/>
                </a:cubicBezTo>
                <a:cubicBezTo>
                  <a:pt x="8413" y="3984"/>
                  <a:pt x="8423" y="3989"/>
                  <a:pt x="8434" y="3989"/>
                </a:cubicBezTo>
                <a:cubicBezTo>
                  <a:pt x="8457" y="3989"/>
                  <a:pt x="8482" y="3963"/>
                  <a:pt x="8468" y="3935"/>
                </a:cubicBezTo>
                <a:cubicBezTo>
                  <a:pt x="8463" y="3924"/>
                  <a:pt x="8458" y="3916"/>
                  <a:pt x="8452" y="3905"/>
                </a:cubicBezTo>
                <a:cubicBezTo>
                  <a:pt x="8446" y="3893"/>
                  <a:pt x="8435" y="3887"/>
                  <a:pt x="8425" y="3887"/>
                </a:cubicBezTo>
                <a:close/>
                <a:moveTo>
                  <a:pt x="15674" y="3906"/>
                </a:moveTo>
                <a:cubicBezTo>
                  <a:pt x="15639" y="3906"/>
                  <a:pt x="15628" y="3964"/>
                  <a:pt x="15666" y="3977"/>
                </a:cubicBezTo>
                <a:cubicBezTo>
                  <a:pt x="15681" y="3982"/>
                  <a:pt x="15696" y="3987"/>
                  <a:pt x="15711" y="3992"/>
                </a:cubicBezTo>
                <a:cubicBezTo>
                  <a:pt x="15715" y="3994"/>
                  <a:pt x="15720" y="3995"/>
                  <a:pt x="15723" y="3995"/>
                </a:cubicBezTo>
                <a:cubicBezTo>
                  <a:pt x="15757" y="3995"/>
                  <a:pt x="15768" y="3938"/>
                  <a:pt x="15730" y="3924"/>
                </a:cubicBezTo>
                <a:cubicBezTo>
                  <a:pt x="15716" y="3919"/>
                  <a:pt x="15701" y="3914"/>
                  <a:pt x="15686" y="3909"/>
                </a:cubicBezTo>
                <a:cubicBezTo>
                  <a:pt x="15682" y="3907"/>
                  <a:pt x="15677" y="3906"/>
                  <a:pt x="15674" y="3906"/>
                </a:cubicBezTo>
                <a:close/>
                <a:moveTo>
                  <a:pt x="14942" y="3922"/>
                </a:moveTo>
                <a:cubicBezTo>
                  <a:pt x="14924" y="3922"/>
                  <a:pt x="14907" y="3933"/>
                  <a:pt x="14907" y="3956"/>
                </a:cubicBezTo>
                <a:lnTo>
                  <a:pt x="14907" y="3971"/>
                </a:lnTo>
                <a:cubicBezTo>
                  <a:pt x="14907" y="3994"/>
                  <a:pt x="14925" y="4006"/>
                  <a:pt x="14942" y="4006"/>
                </a:cubicBezTo>
                <a:cubicBezTo>
                  <a:pt x="14960" y="4006"/>
                  <a:pt x="14978" y="3994"/>
                  <a:pt x="14978" y="3971"/>
                </a:cubicBezTo>
                <a:lnTo>
                  <a:pt x="14978" y="3956"/>
                </a:lnTo>
                <a:cubicBezTo>
                  <a:pt x="14978" y="3933"/>
                  <a:pt x="14960" y="3922"/>
                  <a:pt x="14942" y="3922"/>
                </a:cubicBezTo>
                <a:close/>
                <a:moveTo>
                  <a:pt x="12869" y="3991"/>
                </a:moveTo>
                <a:cubicBezTo>
                  <a:pt x="12851" y="3991"/>
                  <a:pt x="12833" y="4003"/>
                  <a:pt x="12833" y="4026"/>
                </a:cubicBezTo>
                <a:lnTo>
                  <a:pt x="12833" y="4042"/>
                </a:lnTo>
                <a:cubicBezTo>
                  <a:pt x="12833" y="4064"/>
                  <a:pt x="12851" y="4075"/>
                  <a:pt x="12869" y="4075"/>
                </a:cubicBezTo>
                <a:cubicBezTo>
                  <a:pt x="12887" y="4075"/>
                  <a:pt x="12905" y="4064"/>
                  <a:pt x="12905" y="4042"/>
                </a:cubicBezTo>
                <a:lnTo>
                  <a:pt x="12905" y="4026"/>
                </a:lnTo>
                <a:cubicBezTo>
                  <a:pt x="12905" y="4003"/>
                  <a:pt x="12887" y="3991"/>
                  <a:pt x="12869" y="3991"/>
                </a:cubicBezTo>
                <a:close/>
                <a:moveTo>
                  <a:pt x="2806" y="3946"/>
                </a:moveTo>
                <a:cubicBezTo>
                  <a:pt x="2779" y="3946"/>
                  <a:pt x="2752" y="3963"/>
                  <a:pt x="2752" y="3998"/>
                </a:cubicBezTo>
                <a:lnTo>
                  <a:pt x="2752" y="4028"/>
                </a:lnTo>
                <a:cubicBezTo>
                  <a:pt x="2753" y="4063"/>
                  <a:pt x="2780" y="4080"/>
                  <a:pt x="2806" y="4080"/>
                </a:cubicBezTo>
                <a:cubicBezTo>
                  <a:pt x="2833" y="4080"/>
                  <a:pt x="2859" y="4063"/>
                  <a:pt x="2859" y="4028"/>
                </a:cubicBezTo>
                <a:lnTo>
                  <a:pt x="2859" y="3998"/>
                </a:lnTo>
                <a:cubicBezTo>
                  <a:pt x="2859" y="3963"/>
                  <a:pt x="2832" y="3946"/>
                  <a:pt x="2806" y="3946"/>
                </a:cubicBezTo>
                <a:close/>
                <a:moveTo>
                  <a:pt x="3754" y="3997"/>
                </a:moveTo>
                <a:cubicBezTo>
                  <a:pt x="3736" y="3997"/>
                  <a:pt x="3718" y="4009"/>
                  <a:pt x="3718" y="4031"/>
                </a:cubicBezTo>
                <a:lnTo>
                  <a:pt x="3718" y="4047"/>
                </a:lnTo>
                <a:cubicBezTo>
                  <a:pt x="3718" y="4069"/>
                  <a:pt x="3735" y="4081"/>
                  <a:pt x="3753" y="4081"/>
                </a:cubicBezTo>
                <a:cubicBezTo>
                  <a:pt x="3771" y="4081"/>
                  <a:pt x="3789" y="4069"/>
                  <a:pt x="3789" y="4047"/>
                </a:cubicBezTo>
                <a:lnTo>
                  <a:pt x="3789" y="4031"/>
                </a:lnTo>
                <a:cubicBezTo>
                  <a:pt x="3789" y="4009"/>
                  <a:pt x="3772" y="3997"/>
                  <a:pt x="3754" y="3997"/>
                </a:cubicBezTo>
                <a:close/>
                <a:moveTo>
                  <a:pt x="5450" y="4091"/>
                </a:moveTo>
                <a:cubicBezTo>
                  <a:pt x="5442" y="4091"/>
                  <a:pt x="5433" y="4094"/>
                  <a:pt x="5426" y="4101"/>
                </a:cubicBezTo>
                <a:lnTo>
                  <a:pt x="5410" y="4117"/>
                </a:lnTo>
                <a:cubicBezTo>
                  <a:pt x="5385" y="4142"/>
                  <a:pt x="5410" y="4178"/>
                  <a:pt x="5437" y="4178"/>
                </a:cubicBezTo>
                <a:cubicBezTo>
                  <a:pt x="5445" y="4178"/>
                  <a:pt x="5453" y="4175"/>
                  <a:pt x="5460" y="4167"/>
                </a:cubicBezTo>
                <a:lnTo>
                  <a:pt x="5476" y="4152"/>
                </a:lnTo>
                <a:cubicBezTo>
                  <a:pt x="5501" y="4126"/>
                  <a:pt x="5477" y="4091"/>
                  <a:pt x="5450" y="4091"/>
                </a:cubicBezTo>
                <a:close/>
                <a:moveTo>
                  <a:pt x="8728" y="4099"/>
                </a:moveTo>
                <a:cubicBezTo>
                  <a:pt x="8723" y="4099"/>
                  <a:pt x="8718" y="4099"/>
                  <a:pt x="8713" y="4100"/>
                </a:cubicBezTo>
                <a:cubicBezTo>
                  <a:pt x="8672" y="4110"/>
                  <a:pt x="8684" y="4168"/>
                  <a:pt x="8722" y="4169"/>
                </a:cubicBezTo>
                <a:cubicBezTo>
                  <a:pt x="8727" y="4180"/>
                  <a:pt x="8739" y="4185"/>
                  <a:pt x="8751" y="4185"/>
                </a:cubicBezTo>
                <a:cubicBezTo>
                  <a:pt x="8757" y="4185"/>
                  <a:pt x="8763" y="4183"/>
                  <a:pt x="8769" y="4180"/>
                </a:cubicBezTo>
                <a:cubicBezTo>
                  <a:pt x="8788" y="4169"/>
                  <a:pt x="8790" y="4148"/>
                  <a:pt x="8782" y="4132"/>
                </a:cubicBezTo>
                <a:cubicBezTo>
                  <a:pt x="8773" y="4109"/>
                  <a:pt x="8750" y="4099"/>
                  <a:pt x="8728" y="4099"/>
                </a:cubicBezTo>
                <a:close/>
                <a:moveTo>
                  <a:pt x="508" y="4079"/>
                </a:moveTo>
                <a:cubicBezTo>
                  <a:pt x="483" y="4079"/>
                  <a:pt x="459" y="4104"/>
                  <a:pt x="477" y="4131"/>
                </a:cubicBezTo>
                <a:cubicBezTo>
                  <a:pt x="487" y="4146"/>
                  <a:pt x="497" y="4160"/>
                  <a:pt x="507" y="4175"/>
                </a:cubicBezTo>
                <a:cubicBezTo>
                  <a:pt x="515" y="4186"/>
                  <a:pt x="526" y="4191"/>
                  <a:pt x="537" y="4191"/>
                </a:cubicBezTo>
                <a:cubicBezTo>
                  <a:pt x="562" y="4191"/>
                  <a:pt x="586" y="4166"/>
                  <a:pt x="569" y="4139"/>
                </a:cubicBezTo>
                <a:cubicBezTo>
                  <a:pt x="559" y="4123"/>
                  <a:pt x="549" y="4110"/>
                  <a:pt x="539" y="4095"/>
                </a:cubicBezTo>
                <a:cubicBezTo>
                  <a:pt x="531" y="4084"/>
                  <a:pt x="519" y="4079"/>
                  <a:pt x="508" y="4079"/>
                </a:cubicBezTo>
                <a:close/>
                <a:moveTo>
                  <a:pt x="19718" y="3994"/>
                </a:moveTo>
                <a:cubicBezTo>
                  <a:pt x="19705" y="3994"/>
                  <a:pt x="19691" y="4002"/>
                  <a:pt x="19687" y="4019"/>
                </a:cubicBezTo>
                <a:cubicBezTo>
                  <a:pt x="19673" y="4066"/>
                  <a:pt x="19667" y="4115"/>
                  <a:pt x="19667" y="4163"/>
                </a:cubicBezTo>
                <a:cubicBezTo>
                  <a:pt x="19666" y="4186"/>
                  <a:pt x="19684" y="4198"/>
                  <a:pt x="19701" y="4198"/>
                </a:cubicBezTo>
                <a:cubicBezTo>
                  <a:pt x="19719" y="4198"/>
                  <a:pt x="19737" y="4186"/>
                  <a:pt x="19737" y="4163"/>
                </a:cubicBezTo>
                <a:cubicBezTo>
                  <a:pt x="19739" y="4121"/>
                  <a:pt x="19744" y="4079"/>
                  <a:pt x="19755" y="4038"/>
                </a:cubicBezTo>
                <a:cubicBezTo>
                  <a:pt x="19762" y="4012"/>
                  <a:pt x="19739" y="3994"/>
                  <a:pt x="19718" y="3994"/>
                </a:cubicBezTo>
                <a:close/>
                <a:moveTo>
                  <a:pt x="9048" y="4099"/>
                </a:moveTo>
                <a:cubicBezTo>
                  <a:pt x="9037" y="4099"/>
                  <a:pt x="9027" y="4104"/>
                  <a:pt x="9020" y="4117"/>
                </a:cubicBezTo>
                <a:cubicBezTo>
                  <a:pt x="9015" y="4128"/>
                  <a:pt x="9010" y="4137"/>
                  <a:pt x="9004" y="4147"/>
                </a:cubicBezTo>
                <a:cubicBezTo>
                  <a:pt x="8991" y="4174"/>
                  <a:pt x="9016" y="4200"/>
                  <a:pt x="9039" y="4200"/>
                </a:cubicBezTo>
                <a:cubicBezTo>
                  <a:pt x="9050" y="4200"/>
                  <a:pt x="9060" y="4195"/>
                  <a:pt x="9066" y="4183"/>
                </a:cubicBezTo>
                <a:cubicBezTo>
                  <a:pt x="9071" y="4173"/>
                  <a:pt x="9077" y="4163"/>
                  <a:pt x="9082" y="4153"/>
                </a:cubicBezTo>
                <a:cubicBezTo>
                  <a:pt x="9096" y="4125"/>
                  <a:pt x="9072" y="4099"/>
                  <a:pt x="9048" y="4099"/>
                </a:cubicBezTo>
                <a:close/>
                <a:moveTo>
                  <a:pt x="4789" y="4163"/>
                </a:moveTo>
                <a:cubicBezTo>
                  <a:pt x="4762" y="4163"/>
                  <a:pt x="4738" y="4199"/>
                  <a:pt x="4764" y="4223"/>
                </a:cubicBezTo>
                <a:lnTo>
                  <a:pt x="4779" y="4239"/>
                </a:lnTo>
                <a:cubicBezTo>
                  <a:pt x="4787" y="4246"/>
                  <a:pt x="4795" y="4250"/>
                  <a:pt x="4804" y="4250"/>
                </a:cubicBezTo>
                <a:cubicBezTo>
                  <a:pt x="4830" y="4250"/>
                  <a:pt x="4854" y="4214"/>
                  <a:pt x="4829" y="4189"/>
                </a:cubicBezTo>
                <a:lnTo>
                  <a:pt x="4813" y="4174"/>
                </a:lnTo>
                <a:cubicBezTo>
                  <a:pt x="4806" y="4166"/>
                  <a:pt x="4797" y="4163"/>
                  <a:pt x="4789" y="4163"/>
                </a:cubicBezTo>
                <a:close/>
                <a:moveTo>
                  <a:pt x="11121" y="4119"/>
                </a:moveTo>
                <a:cubicBezTo>
                  <a:pt x="11110" y="4119"/>
                  <a:pt x="11100" y="4125"/>
                  <a:pt x="11093" y="4138"/>
                </a:cubicBezTo>
                <a:cubicBezTo>
                  <a:pt x="11083" y="4158"/>
                  <a:pt x="11073" y="4179"/>
                  <a:pt x="11063" y="4199"/>
                </a:cubicBezTo>
                <a:cubicBezTo>
                  <a:pt x="11050" y="4226"/>
                  <a:pt x="11075" y="4251"/>
                  <a:pt x="11098" y="4251"/>
                </a:cubicBezTo>
                <a:cubicBezTo>
                  <a:pt x="11108" y="4251"/>
                  <a:pt x="11118" y="4246"/>
                  <a:pt x="11125" y="4233"/>
                </a:cubicBezTo>
                <a:cubicBezTo>
                  <a:pt x="11135" y="4214"/>
                  <a:pt x="11145" y="4194"/>
                  <a:pt x="11155" y="4174"/>
                </a:cubicBezTo>
                <a:cubicBezTo>
                  <a:pt x="11169" y="4146"/>
                  <a:pt x="11145" y="4119"/>
                  <a:pt x="11121" y="4119"/>
                </a:cubicBezTo>
                <a:close/>
                <a:moveTo>
                  <a:pt x="17583" y="4183"/>
                </a:moveTo>
                <a:cubicBezTo>
                  <a:pt x="17537" y="4183"/>
                  <a:pt x="17537" y="4253"/>
                  <a:pt x="17583" y="4253"/>
                </a:cubicBezTo>
                <a:lnTo>
                  <a:pt x="17599" y="4253"/>
                </a:lnTo>
                <a:cubicBezTo>
                  <a:pt x="17645" y="4253"/>
                  <a:pt x="17645" y="4183"/>
                  <a:pt x="17599" y="4183"/>
                </a:cubicBezTo>
                <a:close/>
                <a:moveTo>
                  <a:pt x="18982" y="4124"/>
                </a:moveTo>
                <a:cubicBezTo>
                  <a:pt x="18955" y="4124"/>
                  <a:pt x="18928" y="4141"/>
                  <a:pt x="18928" y="4176"/>
                </a:cubicBezTo>
                <a:lnTo>
                  <a:pt x="18928" y="4221"/>
                </a:lnTo>
                <a:cubicBezTo>
                  <a:pt x="18928" y="4255"/>
                  <a:pt x="18955" y="4273"/>
                  <a:pt x="18982" y="4273"/>
                </a:cubicBezTo>
                <a:cubicBezTo>
                  <a:pt x="19008" y="4273"/>
                  <a:pt x="19035" y="4255"/>
                  <a:pt x="19035" y="4221"/>
                </a:cubicBezTo>
                <a:lnTo>
                  <a:pt x="19035" y="4176"/>
                </a:lnTo>
                <a:cubicBezTo>
                  <a:pt x="19035" y="4141"/>
                  <a:pt x="19008" y="4124"/>
                  <a:pt x="18982" y="4124"/>
                </a:cubicBezTo>
                <a:close/>
                <a:moveTo>
                  <a:pt x="21327" y="4159"/>
                </a:moveTo>
                <a:cubicBezTo>
                  <a:pt x="21286" y="4159"/>
                  <a:pt x="21249" y="4212"/>
                  <a:pt x="21286" y="4249"/>
                </a:cubicBezTo>
                <a:lnTo>
                  <a:pt x="21302" y="4265"/>
                </a:lnTo>
                <a:cubicBezTo>
                  <a:pt x="21313" y="4276"/>
                  <a:pt x="21326" y="4281"/>
                  <a:pt x="21338" y="4281"/>
                </a:cubicBezTo>
                <a:cubicBezTo>
                  <a:pt x="21379" y="4281"/>
                  <a:pt x="21416" y="4227"/>
                  <a:pt x="21379" y="4190"/>
                </a:cubicBezTo>
                <a:lnTo>
                  <a:pt x="21363" y="4175"/>
                </a:lnTo>
                <a:cubicBezTo>
                  <a:pt x="21352" y="4164"/>
                  <a:pt x="21339" y="4159"/>
                  <a:pt x="21327" y="4159"/>
                </a:cubicBezTo>
                <a:close/>
                <a:moveTo>
                  <a:pt x="19344" y="4186"/>
                </a:moveTo>
                <a:cubicBezTo>
                  <a:pt x="19317" y="4186"/>
                  <a:pt x="19292" y="4222"/>
                  <a:pt x="19318" y="4247"/>
                </a:cubicBezTo>
                <a:cubicBezTo>
                  <a:pt x="19328" y="4257"/>
                  <a:pt x="19339" y="4267"/>
                  <a:pt x="19348" y="4277"/>
                </a:cubicBezTo>
                <a:cubicBezTo>
                  <a:pt x="19356" y="4284"/>
                  <a:pt x="19364" y="4287"/>
                  <a:pt x="19372" y="4287"/>
                </a:cubicBezTo>
                <a:cubicBezTo>
                  <a:pt x="19399" y="4287"/>
                  <a:pt x="19425" y="4251"/>
                  <a:pt x="19399" y="4227"/>
                </a:cubicBezTo>
                <a:cubicBezTo>
                  <a:pt x="19388" y="4217"/>
                  <a:pt x="19378" y="4207"/>
                  <a:pt x="19368" y="4197"/>
                </a:cubicBezTo>
                <a:cubicBezTo>
                  <a:pt x="19361" y="4189"/>
                  <a:pt x="19352" y="4186"/>
                  <a:pt x="19344" y="4186"/>
                </a:cubicBezTo>
                <a:close/>
                <a:moveTo>
                  <a:pt x="14715" y="4147"/>
                </a:moveTo>
                <a:cubicBezTo>
                  <a:pt x="14694" y="4147"/>
                  <a:pt x="14672" y="4164"/>
                  <a:pt x="14677" y="4190"/>
                </a:cubicBezTo>
                <a:lnTo>
                  <a:pt x="14693" y="4265"/>
                </a:lnTo>
                <a:cubicBezTo>
                  <a:pt x="14697" y="4283"/>
                  <a:pt x="14710" y="4290"/>
                  <a:pt x="14723" y="4290"/>
                </a:cubicBezTo>
                <a:cubicBezTo>
                  <a:pt x="14744" y="4290"/>
                  <a:pt x="14767" y="4273"/>
                  <a:pt x="14761" y="4247"/>
                </a:cubicBezTo>
                <a:lnTo>
                  <a:pt x="14745" y="4173"/>
                </a:lnTo>
                <a:cubicBezTo>
                  <a:pt x="14742" y="4155"/>
                  <a:pt x="14729" y="4147"/>
                  <a:pt x="14715" y="4147"/>
                </a:cubicBezTo>
                <a:close/>
                <a:moveTo>
                  <a:pt x="15255" y="4221"/>
                </a:moveTo>
                <a:cubicBezTo>
                  <a:pt x="15234" y="4221"/>
                  <a:pt x="15222" y="4236"/>
                  <a:pt x="15221" y="4253"/>
                </a:cubicBezTo>
                <a:cubicBezTo>
                  <a:pt x="15219" y="4252"/>
                  <a:pt x="15215" y="4252"/>
                  <a:pt x="15211" y="4252"/>
                </a:cubicBezTo>
                <a:cubicBezTo>
                  <a:pt x="15166" y="4252"/>
                  <a:pt x="15166" y="4322"/>
                  <a:pt x="15211" y="4322"/>
                </a:cubicBezTo>
                <a:cubicBezTo>
                  <a:pt x="15232" y="4322"/>
                  <a:pt x="15245" y="4307"/>
                  <a:pt x="15246" y="4290"/>
                </a:cubicBezTo>
                <a:cubicBezTo>
                  <a:pt x="15248" y="4291"/>
                  <a:pt x="15252" y="4291"/>
                  <a:pt x="15255" y="4291"/>
                </a:cubicBezTo>
                <a:cubicBezTo>
                  <a:pt x="15300" y="4291"/>
                  <a:pt x="15301" y="4221"/>
                  <a:pt x="15255" y="4221"/>
                </a:cubicBezTo>
                <a:close/>
                <a:moveTo>
                  <a:pt x="7940" y="4263"/>
                </a:moveTo>
                <a:cubicBezTo>
                  <a:pt x="7894" y="4263"/>
                  <a:pt x="7894" y="4333"/>
                  <a:pt x="7940" y="4333"/>
                </a:cubicBezTo>
                <a:cubicBezTo>
                  <a:pt x="7986" y="4333"/>
                  <a:pt x="7986" y="4263"/>
                  <a:pt x="7940" y="4263"/>
                </a:cubicBezTo>
                <a:close/>
                <a:moveTo>
                  <a:pt x="16397" y="4269"/>
                </a:moveTo>
                <a:cubicBezTo>
                  <a:pt x="16351" y="4269"/>
                  <a:pt x="16351" y="4340"/>
                  <a:pt x="16397" y="4340"/>
                </a:cubicBezTo>
                <a:cubicBezTo>
                  <a:pt x="16442" y="4340"/>
                  <a:pt x="16442" y="4269"/>
                  <a:pt x="16397" y="4269"/>
                </a:cubicBezTo>
                <a:close/>
                <a:moveTo>
                  <a:pt x="12297" y="4240"/>
                </a:moveTo>
                <a:cubicBezTo>
                  <a:pt x="12288" y="4240"/>
                  <a:pt x="12278" y="4242"/>
                  <a:pt x="12270" y="4247"/>
                </a:cubicBezTo>
                <a:cubicBezTo>
                  <a:pt x="12258" y="4252"/>
                  <a:pt x="12250" y="4257"/>
                  <a:pt x="12239" y="4263"/>
                </a:cubicBezTo>
                <a:cubicBezTo>
                  <a:pt x="12213" y="4275"/>
                  <a:pt x="12206" y="4311"/>
                  <a:pt x="12219" y="4336"/>
                </a:cubicBezTo>
                <a:cubicBezTo>
                  <a:pt x="12230" y="4354"/>
                  <a:pt x="12248" y="4362"/>
                  <a:pt x="12266" y="4362"/>
                </a:cubicBezTo>
                <a:cubicBezTo>
                  <a:pt x="12275" y="4362"/>
                  <a:pt x="12284" y="4360"/>
                  <a:pt x="12293" y="4356"/>
                </a:cubicBezTo>
                <a:cubicBezTo>
                  <a:pt x="12303" y="4351"/>
                  <a:pt x="12313" y="4345"/>
                  <a:pt x="12323" y="4340"/>
                </a:cubicBezTo>
                <a:cubicBezTo>
                  <a:pt x="12349" y="4327"/>
                  <a:pt x="12357" y="4290"/>
                  <a:pt x="12342" y="4267"/>
                </a:cubicBezTo>
                <a:cubicBezTo>
                  <a:pt x="12332" y="4249"/>
                  <a:pt x="12315" y="4240"/>
                  <a:pt x="12297" y="4240"/>
                </a:cubicBezTo>
                <a:close/>
                <a:moveTo>
                  <a:pt x="14550" y="4328"/>
                </a:moveTo>
                <a:cubicBezTo>
                  <a:pt x="14528" y="4328"/>
                  <a:pt x="14528" y="4363"/>
                  <a:pt x="14550" y="4363"/>
                </a:cubicBezTo>
                <a:cubicBezTo>
                  <a:pt x="14574" y="4363"/>
                  <a:pt x="14574" y="4328"/>
                  <a:pt x="14550" y="4328"/>
                </a:cubicBezTo>
                <a:close/>
                <a:moveTo>
                  <a:pt x="13290" y="4264"/>
                </a:moveTo>
                <a:cubicBezTo>
                  <a:pt x="13262" y="4264"/>
                  <a:pt x="13238" y="4299"/>
                  <a:pt x="13263" y="4324"/>
                </a:cubicBezTo>
                <a:cubicBezTo>
                  <a:pt x="13271" y="4333"/>
                  <a:pt x="13282" y="4345"/>
                  <a:pt x="13292" y="4354"/>
                </a:cubicBezTo>
                <a:cubicBezTo>
                  <a:pt x="13299" y="4362"/>
                  <a:pt x="13308" y="4365"/>
                  <a:pt x="13316" y="4365"/>
                </a:cubicBezTo>
                <a:cubicBezTo>
                  <a:pt x="13343" y="4365"/>
                  <a:pt x="13367" y="4329"/>
                  <a:pt x="13341" y="4305"/>
                </a:cubicBezTo>
                <a:cubicBezTo>
                  <a:pt x="13331" y="4294"/>
                  <a:pt x="13323" y="4284"/>
                  <a:pt x="13313" y="4274"/>
                </a:cubicBezTo>
                <a:cubicBezTo>
                  <a:pt x="13306" y="4267"/>
                  <a:pt x="13298" y="4264"/>
                  <a:pt x="13290" y="4264"/>
                </a:cubicBezTo>
                <a:close/>
                <a:moveTo>
                  <a:pt x="7212" y="4249"/>
                </a:moveTo>
                <a:cubicBezTo>
                  <a:pt x="7185" y="4249"/>
                  <a:pt x="7158" y="4266"/>
                  <a:pt x="7158" y="4300"/>
                </a:cubicBezTo>
                <a:lnTo>
                  <a:pt x="7158" y="4316"/>
                </a:lnTo>
                <a:cubicBezTo>
                  <a:pt x="7158" y="4351"/>
                  <a:pt x="7185" y="4368"/>
                  <a:pt x="7212" y="4368"/>
                </a:cubicBezTo>
                <a:cubicBezTo>
                  <a:pt x="7239" y="4368"/>
                  <a:pt x="7265" y="4351"/>
                  <a:pt x="7265" y="4316"/>
                </a:cubicBezTo>
                <a:lnTo>
                  <a:pt x="7265" y="4300"/>
                </a:lnTo>
                <a:cubicBezTo>
                  <a:pt x="7265" y="4266"/>
                  <a:pt x="7238" y="4249"/>
                  <a:pt x="7212" y="4249"/>
                </a:cubicBezTo>
                <a:close/>
                <a:moveTo>
                  <a:pt x="22332" y="4283"/>
                </a:moveTo>
                <a:cubicBezTo>
                  <a:pt x="22264" y="4283"/>
                  <a:pt x="22262" y="4389"/>
                  <a:pt x="22332" y="4389"/>
                </a:cubicBezTo>
                <a:cubicBezTo>
                  <a:pt x="22400" y="4389"/>
                  <a:pt x="22401" y="4283"/>
                  <a:pt x="22332" y="4283"/>
                </a:cubicBezTo>
                <a:close/>
                <a:moveTo>
                  <a:pt x="1230" y="4272"/>
                </a:moveTo>
                <a:cubicBezTo>
                  <a:pt x="1189" y="4272"/>
                  <a:pt x="1152" y="4325"/>
                  <a:pt x="1189" y="4362"/>
                </a:cubicBezTo>
                <a:lnTo>
                  <a:pt x="1205" y="4378"/>
                </a:lnTo>
                <a:cubicBezTo>
                  <a:pt x="1216" y="4389"/>
                  <a:pt x="1229" y="4394"/>
                  <a:pt x="1241" y="4394"/>
                </a:cubicBezTo>
                <a:cubicBezTo>
                  <a:pt x="1282" y="4394"/>
                  <a:pt x="1319" y="4341"/>
                  <a:pt x="1281" y="4304"/>
                </a:cubicBezTo>
                <a:lnTo>
                  <a:pt x="1266" y="4288"/>
                </a:lnTo>
                <a:cubicBezTo>
                  <a:pt x="1255" y="4277"/>
                  <a:pt x="1242" y="4272"/>
                  <a:pt x="1230" y="4272"/>
                </a:cubicBezTo>
                <a:close/>
                <a:moveTo>
                  <a:pt x="6231" y="4333"/>
                </a:moveTo>
                <a:cubicBezTo>
                  <a:pt x="6223" y="4333"/>
                  <a:pt x="6214" y="4336"/>
                  <a:pt x="6207" y="4343"/>
                </a:cubicBezTo>
                <a:lnTo>
                  <a:pt x="6192" y="4359"/>
                </a:lnTo>
                <a:cubicBezTo>
                  <a:pt x="6166" y="4383"/>
                  <a:pt x="6191" y="4419"/>
                  <a:pt x="6218" y="4419"/>
                </a:cubicBezTo>
                <a:cubicBezTo>
                  <a:pt x="6226" y="4419"/>
                  <a:pt x="6235" y="4416"/>
                  <a:pt x="6242" y="4409"/>
                </a:cubicBezTo>
                <a:lnTo>
                  <a:pt x="6258" y="4394"/>
                </a:lnTo>
                <a:cubicBezTo>
                  <a:pt x="6283" y="4369"/>
                  <a:pt x="6258" y="4333"/>
                  <a:pt x="6231" y="4333"/>
                </a:cubicBezTo>
                <a:close/>
                <a:moveTo>
                  <a:pt x="7843" y="4253"/>
                </a:moveTo>
                <a:cubicBezTo>
                  <a:pt x="7826" y="4253"/>
                  <a:pt x="7808" y="4265"/>
                  <a:pt x="7808" y="4288"/>
                </a:cubicBezTo>
                <a:lnTo>
                  <a:pt x="7808" y="4394"/>
                </a:lnTo>
                <a:cubicBezTo>
                  <a:pt x="7808" y="4417"/>
                  <a:pt x="7826" y="4428"/>
                  <a:pt x="7843" y="4428"/>
                </a:cubicBezTo>
                <a:cubicBezTo>
                  <a:pt x="7861" y="4428"/>
                  <a:pt x="7878" y="4417"/>
                  <a:pt x="7878" y="4394"/>
                </a:cubicBezTo>
                <a:lnTo>
                  <a:pt x="7878" y="4288"/>
                </a:lnTo>
                <a:cubicBezTo>
                  <a:pt x="7878" y="4265"/>
                  <a:pt x="7861" y="4253"/>
                  <a:pt x="7843" y="4253"/>
                </a:cubicBezTo>
                <a:close/>
                <a:moveTo>
                  <a:pt x="15658" y="4298"/>
                </a:moveTo>
                <a:cubicBezTo>
                  <a:pt x="15644" y="4298"/>
                  <a:pt x="15632" y="4305"/>
                  <a:pt x="15628" y="4322"/>
                </a:cubicBezTo>
                <a:lnTo>
                  <a:pt x="15613" y="4398"/>
                </a:lnTo>
                <a:cubicBezTo>
                  <a:pt x="15606" y="4425"/>
                  <a:pt x="15629" y="4443"/>
                  <a:pt x="15650" y="4443"/>
                </a:cubicBezTo>
                <a:cubicBezTo>
                  <a:pt x="15664" y="4443"/>
                  <a:pt x="15677" y="4435"/>
                  <a:pt x="15681" y="4417"/>
                </a:cubicBezTo>
                <a:lnTo>
                  <a:pt x="15696" y="4342"/>
                </a:lnTo>
                <a:cubicBezTo>
                  <a:pt x="15702" y="4316"/>
                  <a:pt x="15678" y="4298"/>
                  <a:pt x="15658" y="4298"/>
                </a:cubicBezTo>
                <a:close/>
                <a:moveTo>
                  <a:pt x="11621" y="4345"/>
                </a:moveTo>
                <a:cubicBezTo>
                  <a:pt x="11595" y="4345"/>
                  <a:pt x="11568" y="4363"/>
                  <a:pt x="11568" y="4398"/>
                </a:cubicBezTo>
                <a:lnTo>
                  <a:pt x="11568" y="4427"/>
                </a:lnTo>
                <a:cubicBezTo>
                  <a:pt x="11568" y="4461"/>
                  <a:pt x="11595" y="4479"/>
                  <a:pt x="11621" y="4479"/>
                </a:cubicBezTo>
                <a:cubicBezTo>
                  <a:pt x="11648" y="4479"/>
                  <a:pt x="11674" y="4462"/>
                  <a:pt x="11675" y="4427"/>
                </a:cubicBezTo>
                <a:lnTo>
                  <a:pt x="11675" y="4398"/>
                </a:lnTo>
                <a:cubicBezTo>
                  <a:pt x="11675" y="4363"/>
                  <a:pt x="11648" y="4345"/>
                  <a:pt x="11621" y="4345"/>
                </a:cubicBezTo>
                <a:close/>
                <a:moveTo>
                  <a:pt x="12567" y="4396"/>
                </a:moveTo>
                <a:cubicBezTo>
                  <a:pt x="12549" y="4396"/>
                  <a:pt x="12532" y="4407"/>
                  <a:pt x="12532" y="4430"/>
                </a:cubicBezTo>
                <a:lnTo>
                  <a:pt x="12532" y="4446"/>
                </a:lnTo>
                <a:cubicBezTo>
                  <a:pt x="12532" y="4469"/>
                  <a:pt x="12549" y="4481"/>
                  <a:pt x="12567" y="4481"/>
                </a:cubicBezTo>
                <a:cubicBezTo>
                  <a:pt x="12584" y="4481"/>
                  <a:pt x="12602" y="4469"/>
                  <a:pt x="12602" y="4446"/>
                </a:cubicBezTo>
                <a:lnTo>
                  <a:pt x="12602" y="4430"/>
                </a:lnTo>
                <a:cubicBezTo>
                  <a:pt x="12602" y="4407"/>
                  <a:pt x="12584" y="4396"/>
                  <a:pt x="12567" y="4396"/>
                </a:cubicBezTo>
                <a:close/>
                <a:moveTo>
                  <a:pt x="4263" y="4389"/>
                </a:moveTo>
                <a:cubicBezTo>
                  <a:pt x="4245" y="4389"/>
                  <a:pt x="4227" y="4401"/>
                  <a:pt x="4227" y="4424"/>
                </a:cubicBezTo>
                <a:lnTo>
                  <a:pt x="4227" y="4453"/>
                </a:lnTo>
                <a:cubicBezTo>
                  <a:pt x="4227" y="4476"/>
                  <a:pt x="4245" y="4488"/>
                  <a:pt x="4263" y="4488"/>
                </a:cubicBezTo>
                <a:cubicBezTo>
                  <a:pt x="4281" y="4488"/>
                  <a:pt x="4299" y="4476"/>
                  <a:pt x="4299" y="4453"/>
                </a:cubicBezTo>
                <a:lnTo>
                  <a:pt x="4299" y="4424"/>
                </a:lnTo>
                <a:cubicBezTo>
                  <a:pt x="4299" y="4401"/>
                  <a:pt x="4281" y="4389"/>
                  <a:pt x="4263" y="4389"/>
                </a:cubicBezTo>
                <a:close/>
                <a:moveTo>
                  <a:pt x="3060" y="4384"/>
                </a:moveTo>
                <a:cubicBezTo>
                  <a:pt x="3033" y="4384"/>
                  <a:pt x="3006" y="4401"/>
                  <a:pt x="3006" y="4436"/>
                </a:cubicBezTo>
                <a:lnTo>
                  <a:pt x="3006" y="4451"/>
                </a:lnTo>
                <a:cubicBezTo>
                  <a:pt x="3006" y="4485"/>
                  <a:pt x="3033" y="4502"/>
                  <a:pt x="3060" y="4502"/>
                </a:cubicBezTo>
                <a:cubicBezTo>
                  <a:pt x="3087" y="4502"/>
                  <a:pt x="3114" y="4485"/>
                  <a:pt x="3114" y="4451"/>
                </a:cubicBezTo>
                <a:lnTo>
                  <a:pt x="3114" y="4436"/>
                </a:lnTo>
                <a:cubicBezTo>
                  <a:pt x="3114" y="4401"/>
                  <a:pt x="3087" y="4384"/>
                  <a:pt x="3060" y="4384"/>
                </a:cubicBezTo>
                <a:close/>
                <a:moveTo>
                  <a:pt x="6670" y="4441"/>
                </a:moveTo>
                <a:cubicBezTo>
                  <a:pt x="6602" y="4442"/>
                  <a:pt x="6600" y="4548"/>
                  <a:pt x="6670" y="4548"/>
                </a:cubicBezTo>
                <a:cubicBezTo>
                  <a:pt x="6739" y="4548"/>
                  <a:pt x="6739" y="4441"/>
                  <a:pt x="6670" y="4441"/>
                </a:cubicBezTo>
                <a:close/>
                <a:moveTo>
                  <a:pt x="5043" y="4480"/>
                </a:moveTo>
                <a:cubicBezTo>
                  <a:pt x="4997" y="4480"/>
                  <a:pt x="4997" y="4551"/>
                  <a:pt x="5043" y="4551"/>
                </a:cubicBezTo>
                <a:cubicBezTo>
                  <a:pt x="5089" y="4551"/>
                  <a:pt x="5089" y="4480"/>
                  <a:pt x="5043" y="4480"/>
                </a:cubicBezTo>
                <a:close/>
                <a:moveTo>
                  <a:pt x="3692" y="4388"/>
                </a:moveTo>
                <a:cubicBezTo>
                  <a:pt x="3674" y="4388"/>
                  <a:pt x="3656" y="4399"/>
                  <a:pt x="3656" y="4422"/>
                </a:cubicBezTo>
                <a:lnTo>
                  <a:pt x="3656" y="4529"/>
                </a:lnTo>
                <a:cubicBezTo>
                  <a:pt x="3656" y="4551"/>
                  <a:pt x="3674" y="4563"/>
                  <a:pt x="3692" y="4563"/>
                </a:cubicBezTo>
                <a:cubicBezTo>
                  <a:pt x="3710" y="4563"/>
                  <a:pt x="3728" y="4551"/>
                  <a:pt x="3728" y="4529"/>
                </a:cubicBezTo>
                <a:lnTo>
                  <a:pt x="3728" y="4422"/>
                </a:lnTo>
                <a:cubicBezTo>
                  <a:pt x="3728" y="4399"/>
                  <a:pt x="3710" y="4388"/>
                  <a:pt x="3692" y="4388"/>
                </a:cubicBezTo>
                <a:close/>
                <a:moveTo>
                  <a:pt x="14264" y="4490"/>
                </a:moveTo>
                <a:cubicBezTo>
                  <a:pt x="14256" y="4490"/>
                  <a:pt x="14247" y="4493"/>
                  <a:pt x="14240" y="4500"/>
                </a:cubicBezTo>
                <a:lnTo>
                  <a:pt x="14225" y="4516"/>
                </a:lnTo>
                <a:cubicBezTo>
                  <a:pt x="14199" y="4540"/>
                  <a:pt x="14224" y="4576"/>
                  <a:pt x="14251" y="4576"/>
                </a:cubicBezTo>
                <a:cubicBezTo>
                  <a:pt x="14259" y="4576"/>
                  <a:pt x="14267" y="4573"/>
                  <a:pt x="14274" y="4566"/>
                </a:cubicBezTo>
                <a:lnTo>
                  <a:pt x="14289" y="4551"/>
                </a:lnTo>
                <a:cubicBezTo>
                  <a:pt x="14315" y="4526"/>
                  <a:pt x="14291" y="4490"/>
                  <a:pt x="14264" y="4490"/>
                </a:cubicBezTo>
                <a:close/>
                <a:moveTo>
                  <a:pt x="9324" y="4478"/>
                </a:moveTo>
                <a:cubicBezTo>
                  <a:pt x="9299" y="4478"/>
                  <a:pt x="9274" y="4503"/>
                  <a:pt x="9291" y="4530"/>
                </a:cubicBezTo>
                <a:cubicBezTo>
                  <a:pt x="9302" y="4546"/>
                  <a:pt x="9311" y="4560"/>
                  <a:pt x="9322" y="4574"/>
                </a:cubicBezTo>
                <a:cubicBezTo>
                  <a:pt x="9329" y="4586"/>
                  <a:pt x="9341" y="4591"/>
                  <a:pt x="9351" y="4591"/>
                </a:cubicBezTo>
                <a:cubicBezTo>
                  <a:pt x="9376" y="4591"/>
                  <a:pt x="9400" y="4565"/>
                  <a:pt x="9383" y="4539"/>
                </a:cubicBezTo>
                <a:cubicBezTo>
                  <a:pt x="9372" y="4525"/>
                  <a:pt x="9363" y="4509"/>
                  <a:pt x="9353" y="4494"/>
                </a:cubicBezTo>
                <a:cubicBezTo>
                  <a:pt x="9346" y="4483"/>
                  <a:pt x="9335" y="4478"/>
                  <a:pt x="9324" y="4478"/>
                </a:cubicBezTo>
                <a:close/>
                <a:moveTo>
                  <a:pt x="8361" y="4491"/>
                </a:moveTo>
                <a:cubicBezTo>
                  <a:pt x="8348" y="4491"/>
                  <a:pt x="8337" y="4509"/>
                  <a:pt x="8349" y="4521"/>
                </a:cubicBezTo>
                <a:cubicBezTo>
                  <a:pt x="8380" y="4556"/>
                  <a:pt x="8410" y="4592"/>
                  <a:pt x="8440" y="4625"/>
                </a:cubicBezTo>
                <a:cubicBezTo>
                  <a:pt x="8443" y="4629"/>
                  <a:pt x="8447" y="4631"/>
                  <a:pt x="8451" y="4631"/>
                </a:cubicBezTo>
                <a:cubicBezTo>
                  <a:pt x="8464" y="4631"/>
                  <a:pt x="8476" y="4613"/>
                  <a:pt x="8465" y="4600"/>
                </a:cubicBezTo>
                <a:cubicBezTo>
                  <a:pt x="8434" y="4566"/>
                  <a:pt x="8404" y="4531"/>
                  <a:pt x="8374" y="4497"/>
                </a:cubicBezTo>
                <a:cubicBezTo>
                  <a:pt x="8370" y="4493"/>
                  <a:pt x="8366" y="4491"/>
                  <a:pt x="8361" y="4491"/>
                </a:cubicBezTo>
                <a:close/>
                <a:moveTo>
                  <a:pt x="8777" y="4504"/>
                </a:moveTo>
                <a:cubicBezTo>
                  <a:pt x="8763" y="4504"/>
                  <a:pt x="8750" y="4512"/>
                  <a:pt x="8747" y="4530"/>
                </a:cubicBezTo>
                <a:cubicBezTo>
                  <a:pt x="8739" y="4565"/>
                  <a:pt x="8747" y="4597"/>
                  <a:pt x="8769" y="4624"/>
                </a:cubicBezTo>
                <a:cubicBezTo>
                  <a:pt x="8774" y="4632"/>
                  <a:pt x="8783" y="4635"/>
                  <a:pt x="8792" y="4635"/>
                </a:cubicBezTo>
                <a:cubicBezTo>
                  <a:pt x="8802" y="4635"/>
                  <a:pt x="8812" y="4631"/>
                  <a:pt x="8819" y="4624"/>
                </a:cubicBezTo>
                <a:cubicBezTo>
                  <a:pt x="8836" y="4613"/>
                  <a:pt x="8833" y="4592"/>
                  <a:pt x="8820" y="4576"/>
                </a:cubicBezTo>
                <a:cubicBezTo>
                  <a:pt x="8814" y="4568"/>
                  <a:pt x="8814" y="4558"/>
                  <a:pt x="8815" y="4550"/>
                </a:cubicBezTo>
                <a:cubicBezTo>
                  <a:pt x="8821" y="4522"/>
                  <a:pt x="8798" y="4504"/>
                  <a:pt x="8777" y="4504"/>
                </a:cubicBezTo>
                <a:close/>
                <a:moveTo>
                  <a:pt x="5553" y="4558"/>
                </a:moveTo>
                <a:cubicBezTo>
                  <a:pt x="5543" y="4558"/>
                  <a:pt x="5534" y="4563"/>
                  <a:pt x="5528" y="4571"/>
                </a:cubicBezTo>
                <a:cubicBezTo>
                  <a:pt x="5527" y="4570"/>
                  <a:pt x="5525" y="4570"/>
                  <a:pt x="5524" y="4570"/>
                </a:cubicBezTo>
                <a:cubicBezTo>
                  <a:pt x="5488" y="4570"/>
                  <a:pt x="5476" y="4628"/>
                  <a:pt x="5516" y="4641"/>
                </a:cubicBezTo>
                <a:cubicBezTo>
                  <a:pt x="5522" y="4643"/>
                  <a:pt x="5528" y="4644"/>
                  <a:pt x="5534" y="4644"/>
                </a:cubicBezTo>
                <a:cubicBezTo>
                  <a:pt x="5559" y="4644"/>
                  <a:pt x="5580" y="4626"/>
                  <a:pt x="5589" y="4603"/>
                </a:cubicBezTo>
                <a:cubicBezTo>
                  <a:pt x="5598" y="4584"/>
                  <a:pt x="5582" y="4563"/>
                  <a:pt x="5564" y="4560"/>
                </a:cubicBezTo>
                <a:cubicBezTo>
                  <a:pt x="5560" y="4559"/>
                  <a:pt x="5556" y="4558"/>
                  <a:pt x="5553" y="4558"/>
                </a:cubicBezTo>
                <a:close/>
                <a:moveTo>
                  <a:pt x="191" y="4542"/>
                </a:moveTo>
                <a:cubicBezTo>
                  <a:pt x="168" y="4542"/>
                  <a:pt x="143" y="4567"/>
                  <a:pt x="157" y="4595"/>
                </a:cubicBezTo>
                <a:cubicBezTo>
                  <a:pt x="163" y="4605"/>
                  <a:pt x="168" y="4615"/>
                  <a:pt x="173" y="4625"/>
                </a:cubicBezTo>
                <a:cubicBezTo>
                  <a:pt x="180" y="4638"/>
                  <a:pt x="190" y="4644"/>
                  <a:pt x="201" y="4644"/>
                </a:cubicBezTo>
                <a:cubicBezTo>
                  <a:pt x="225" y="4644"/>
                  <a:pt x="249" y="4618"/>
                  <a:pt x="235" y="4590"/>
                </a:cubicBezTo>
                <a:cubicBezTo>
                  <a:pt x="230" y="4579"/>
                  <a:pt x="224" y="4571"/>
                  <a:pt x="219" y="4560"/>
                </a:cubicBezTo>
                <a:cubicBezTo>
                  <a:pt x="213" y="4547"/>
                  <a:pt x="202" y="4542"/>
                  <a:pt x="191" y="4542"/>
                </a:cubicBezTo>
                <a:close/>
                <a:moveTo>
                  <a:pt x="18982" y="4499"/>
                </a:moveTo>
                <a:cubicBezTo>
                  <a:pt x="18958" y="4499"/>
                  <a:pt x="18937" y="4515"/>
                  <a:pt x="18929" y="4537"/>
                </a:cubicBezTo>
                <a:cubicBezTo>
                  <a:pt x="18924" y="4553"/>
                  <a:pt x="18919" y="4568"/>
                  <a:pt x="18914" y="4582"/>
                </a:cubicBezTo>
                <a:cubicBezTo>
                  <a:pt x="18904" y="4609"/>
                  <a:pt x="18924" y="4641"/>
                  <a:pt x="18950" y="4647"/>
                </a:cubicBezTo>
                <a:cubicBezTo>
                  <a:pt x="18955" y="4649"/>
                  <a:pt x="18960" y="4649"/>
                  <a:pt x="18964" y="4649"/>
                </a:cubicBezTo>
                <a:cubicBezTo>
                  <a:pt x="18988" y="4649"/>
                  <a:pt x="19008" y="4632"/>
                  <a:pt x="19016" y="4610"/>
                </a:cubicBezTo>
                <a:cubicBezTo>
                  <a:pt x="19021" y="4597"/>
                  <a:pt x="19027" y="4582"/>
                  <a:pt x="19032" y="4566"/>
                </a:cubicBezTo>
                <a:cubicBezTo>
                  <a:pt x="19040" y="4539"/>
                  <a:pt x="19021" y="4508"/>
                  <a:pt x="18995" y="4500"/>
                </a:cubicBezTo>
                <a:cubicBezTo>
                  <a:pt x="18991" y="4499"/>
                  <a:pt x="18986" y="4499"/>
                  <a:pt x="18982" y="4499"/>
                </a:cubicBezTo>
                <a:close/>
                <a:moveTo>
                  <a:pt x="13604" y="4563"/>
                </a:moveTo>
                <a:cubicBezTo>
                  <a:pt x="13577" y="4563"/>
                  <a:pt x="13553" y="4599"/>
                  <a:pt x="13577" y="4624"/>
                </a:cubicBezTo>
                <a:lnTo>
                  <a:pt x="13593" y="4640"/>
                </a:lnTo>
                <a:cubicBezTo>
                  <a:pt x="13600" y="4647"/>
                  <a:pt x="13608" y="4650"/>
                  <a:pt x="13616" y="4650"/>
                </a:cubicBezTo>
                <a:cubicBezTo>
                  <a:pt x="13644" y="4650"/>
                  <a:pt x="13668" y="4614"/>
                  <a:pt x="13643" y="4590"/>
                </a:cubicBezTo>
                <a:lnTo>
                  <a:pt x="13627" y="4574"/>
                </a:lnTo>
                <a:cubicBezTo>
                  <a:pt x="13620" y="4566"/>
                  <a:pt x="13612" y="4563"/>
                  <a:pt x="13604" y="4563"/>
                </a:cubicBezTo>
                <a:close/>
                <a:moveTo>
                  <a:pt x="2519" y="4576"/>
                </a:moveTo>
                <a:cubicBezTo>
                  <a:pt x="2451" y="4576"/>
                  <a:pt x="2451" y="4682"/>
                  <a:pt x="2519" y="4683"/>
                </a:cubicBezTo>
                <a:cubicBezTo>
                  <a:pt x="2588" y="4683"/>
                  <a:pt x="2588" y="4576"/>
                  <a:pt x="2519" y="4576"/>
                </a:cubicBezTo>
                <a:close/>
                <a:moveTo>
                  <a:pt x="21520" y="4629"/>
                </a:moveTo>
                <a:cubicBezTo>
                  <a:pt x="21474" y="4629"/>
                  <a:pt x="21474" y="4700"/>
                  <a:pt x="21520" y="4700"/>
                </a:cubicBezTo>
                <a:cubicBezTo>
                  <a:pt x="21565" y="4700"/>
                  <a:pt x="21564" y="4629"/>
                  <a:pt x="21520" y="4629"/>
                </a:cubicBezTo>
                <a:close/>
                <a:moveTo>
                  <a:pt x="20017" y="4611"/>
                </a:moveTo>
                <a:cubicBezTo>
                  <a:pt x="19990" y="4611"/>
                  <a:pt x="19966" y="4647"/>
                  <a:pt x="19992" y="4671"/>
                </a:cubicBezTo>
                <a:cubicBezTo>
                  <a:pt x="20001" y="4682"/>
                  <a:pt x="20011" y="4691"/>
                  <a:pt x="20022" y="4702"/>
                </a:cubicBezTo>
                <a:cubicBezTo>
                  <a:pt x="20029" y="4709"/>
                  <a:pt x="20037" y="4712"/>
                  <a:pt x="20045" y="4712"/>
                </a:cubicBezTo>
                <a:cubicBezTo>
                  <a:pt x="20072" y="4712"/>
                  <a:pt x="20096" y="4676"/>
                  <a:pt x="20071" y="4651"/>
                </a:cubicBezTo>
                <a:lnTo>
                  <a:pt x="20041" y="4621"/>
                </a:lnTo>
                <a:cubicBezTo>
                  <a:pt x="20033" y="4614"/>
                  <a:pt x="20025" y="4611"/>
                  <a:pt x="20017" y="4611"/>
                </a:cubicBezTo>
                <a:close/>
                <a:moveTo>
                  <a:pt x="4593" y="4630"/>
                </a:moveTo>
                <a:cubicBezTo>
                  <a:pt x="4575" y="4630"/>
                  <a:pt x="4557" y="4642"/>
                  <a:pt x="4556" y="4665"/>
                </a:cubicBezTo>
                <a:lnTo>
                  <a:pt x="4556" y="4681"/>
                </a:lnTo>
                <a:cubicBezTo>
                  <a:pt x="4556" y="4703"/>
                  <a:pt x="4574" y="4714"/>
                  <a:pt x="4592" y="4714"/>
                </a:cubicBezTo>
                <a:cubicBezTo>
                  <a:pt x="4610" y="4714"/>
                  <a:pt x="4628" y="4703"/>
                  <a:pt x="4628" y="4681"/>
                </a:cubicBezTo>
                <a:lnTo>
                  <a:pt x="4628" y="4665"/>
                </a:lnTo>
                <a:cubicBezTo>
                  <a:pt x="4628" y="4642"/>
                  <a:pt x="4610" y="4630"/>
                  <a:pt x="4593" y="4630"/>
                </a:cubicBezTo>
                <a:close/>
                <a:moveTo>
                  <a:pt x="18304" y="4591"/>
                </a:moveTo>
                <a:cubicBezTo>
                  <a:pt x="18277" y="4591"/>
                  <a:pt x="18254" y="4627"/>
                  <a:pt x="18279" y="4651"/>
                </a:cubicBezTo>
                <a:cubicBezTo>
                  <a:pt x="18299" y="4671"/>
                  <a:pt x="18320" y="4691"/>
                  <a:pt x="18338" y="4712"/>
                </a:cubicBezTo>
                <a:cubicBezTo>
                  <a:pt x="18346" y="4719"/>
                  <a:pt x="18354" y="4722"/>
                  <a:pt x="18362" y="4722"/>
                </a:cubicBezTo>
                <a:cubicBezTo>
                  <a:pt x="18390" y="4722"/>
                  <a:pt x="18414" y="4686"/>
                  <a:pt x="18389" y="4662"/>
                </a:cubicBezTo>
                <a:cubicBezTo>
                  <a:pt x="18369" y="4642"/>
                  <a:pt x="18349" y="4621"/>
                  <a:pt x="18328" y="4602"/>
                </a:cubicBezTo>
                <a:cubicBezTo>
                  <a:pt x="18320" y="4594"/>
                  <a:pt x="18312" y="4591"/>
                  <a:pt x="18304" y="4591"/>
                </a:cubicBezTo>
                <a:close/>
                <a:moveTo>
                  <a:pt x="20708" y="4624"/>
                </a:moveTo>
                <a:cubicBezTo>
                  <a:pt x="20638" y="4624"/>
                  <a:pt x="20638" y="4731"/>
                  <a:pt x="20708" y="4731"/>
                </a:cubicBezTo>
                <a:cubicBezTo>
                  <a:pt x="20776" y="4731"/>
                  <a:pt x="20777" y="4624"/>
                  <a:pt x="20708" y="4624"/>
                </a:cubicBezTo>
                <a:close/>
                <a:moveTo>
                  <a:pt x="5279" y="4626"/>
                </a:moveTo>
                <a:cubicBezTo>
                  <a:pt x="5211" y="4628"/>
                  <a:pt x="5210" y="4734"/>
                  <a:pt x="5279" y="4734"/>
                </a:cubicBezTo>
                <a:lnTo>
                  <a:pt x="5295" y="4734"/>
                </a:lnTo>
                <a:cubicBezTo>
                  <a:pt x="5364" y="4734"/>
                  <a:pt x="5364" y="4626"/>
                  <a:pt x="5295" y="4626"/>
                </a:cubicBezTo>
                <a:close/>
                <a:moveTo>
                  <a:pt x="16308" y="4663"/>
                </a:moveTo>
                <a:cubicBezTo>
                  <a:pt x="16294" y="4663"/>
                  <a:pt x="16280" y="4670"/>
                  <a:pt x="16275" y="4687"/>
                </a:cubicBezTo>
                <a:cubicBezTo>
                  <a:pt x="16269" y="4703"/>
                  <a:pt x="16264" y="4717"/>
                  <a:pt x="16259" y="4731"/>
                </a:cubicBezTo>
                <a:cubicBezTo>
                  <a:pt x="16251" y="4758"/>
                  <a:pt x="16272" y="4775"/>
                  <a:pt x="16294" y="4775"/>
                </a:cubicBezTo>
                <a:cubicBezTo>
                  <a:pt x="16308" y="4775"/>
                  <a:pt x="16322" y="4768"/>
                  <a:pt x="16327" y="4751"/>
                </a:cubicBezTo>
                <a:cubicBezTo>
                  <a:pt x="16332" y="4735"/>
                  <a:pt x="16338" y="4720"/>
                  <a:pt x="16343" y="4707"/>
                </a:cubicBezTo>
                <a:cubicBezTo>
                  <a:pt x="16352" y="4680"/>
                  <a:pt x="16330" y="4663"/>
                  <a:pt x="16308" y="4663"/>
                </a:cubicBezTo>
                <a:close/>
                <a:moveTo>
                  <a:pt x="10044" y="4670"/>
                </a:moveTo>
                <a:cubicBezTo>
                  <a:pt x="10003" y="4670"/>
                  <a:pt x="9967" y="4723"/>
                  <a:pt x="10004" y="4760"/>
                </a:cubicBezTo>
                <a:lnTo>
                  <a:pt x="10019" y="4776"/>
                </a:lnTo>
                <a:cubicBezTo>
                  <a:pt x="10031" y="4787"/>
                  <a:pt x="10043" y="4792"/>
                  <a:pt x="10055" y="4792"/>
                </a:cubicBezTo>
                <a:cubicBezTo>
                  <a:pt x="10096" y="4792"/>
                  <a:pt x="10133" y="4739"/>
                  <a:pt x="10096" y="4702"/>
                </a:cubicBezTo>
                <a:lnTo>
                  <a:pt x="10080" y="4686"/>
                </a:lnTo>
                <a:cubicBezTo>
                  <a:pt x="10069" y="4675"/>
                  <a:pt x="10056" y="4670"/>
                  <a:pt x="10044" y="4670"/>
                </a:cubicBezTo>
                <a:close/>
                <a:moveTo>
                  <a:pt x="17704" y="4661"/>
                </a:moveTo>
                <a:cubicBezTo>
                  <a:pt x="17663" y="4661"/>
                  <a:pt x="17627" y="4714"/>
                  <a:pt x="17665" y="4752"/>
                </a:cubicBezTo>
                <a:cubicBezTo>
                  <a:pt x="17675" y="4762"/>
                  <a:pt x="17684" y="4773"/>
                  <a:pt x="17693" y="4782"/>
                </a:cubicBezTo>
                <a:cubicBezTo>
                  <a:pt x="17704" y="4794"/>
                  <a:pt x="17716" y="4799"/>
                  <a:pt x="17729" y="4799"/>
                </a:cubicBezTo>
                <a:cubicBezTo>
                  <a:pt x="17769" y="4799"/>
                  <a:pt x="17806" y="4745"/>
                  <a:pt x="17770" y="4708"/>
                </a:cubicBezTo>
                <a:cubicBezTo>
                  <a:pt x="17759" y="4697"/>
                  <a:pt x="17750" y="4687"/>
                  <a:pt x="17740" y="4678"/>
                </a:cubicBezTo>
                <a:cubicBezTo>
                  <a:pt x="17729" y="4666"/>
                  <a:pt x="17716" y="4661"/>
                  <a:pt x="17704" y="4661"/>
                </a:cubicBezTo>
                <a:close/>
                <a:moveTo>
                  <a:pt x="4247" y="4719"/>
                </a:moveTo>
                <a:cubicBezTo>
                  <a:pt x="4229" y="4719"/>
                  <a:pt x="4212" y="4731"/>
                  <a:pt x="4212" y="4754"/>
                </a:cubicBezTo>
                <a:lnTo>
                  <a:pt x="4212" y="4770"/>
                </a:lnTo>
                <a:cubicBezTo>
                  <a:pt x="4212" y="4792"/>
                  <a:pt x="4229" y="4803"/>
                  <a:pt x="4247" y="4803"/>
                </a:cubicBezTo>
                <a:cubicBezTo>
                  <a:pt x="4265" y="4803"/>
                  <a:pt x="4283" y="4792"/>
                  <a:pt x="4283" y="4770"/>
                </a:cubicBezTo>
                <a:lnTo>
                  <a:pt x="4283" y="4754"/>
                </a:lnTo>
                <a:cubicBezTo>
                  <a:pt x="4283" y="4731"/>
                  <a:pt x="4265" y="4719"/>
                  <a:pt x="4247" y="4719"/>
                </a:cubicBezTo>
                <a:close/>
                <a:moveTo>
                  <a:pt x="15045" y="4733"/>
                </a:moveTo>
                <a:cubicBezTo>
                  <a:pt x="15037" y="4733"/>
                  <a:pt x="15028" y="4736"/>
                  <a:pt x="15021" y="4744"/>
                </a:cubicBezTo>
                <a:lnTo>
                  <a:pt x="15005" y="4759"/>
                </a:lnTo>
                <a:cubicBezTo>
                  <a:pt x="14980" y="4784"/>
                  <a:pt x="15004" y="4819"/>
                  <a:pt x="15031" y="4819"/>
                </a:cubicBezTo>
                <a:cubicBezTo>
                  <a:pt x="15039" y="4819"/>
                  <a:pt x="15047" y="4816"/>
                  <a:pt x="15054" y="4808"/>
                </a:cubicBezTo>
                <a:lnTo>
                  <a:pt x="15070" y="4793"/>
                </a:lnTo>
                <a:cubicBezTo>
                  <a:pt x="15096" y="4769"/>
                  <a:pt x="15072" y="4733"/>
                  <a:pt x="15045" y="4733"/>
                </a:cubicBezTo>
                <a:close/>
                <a:moveTo>
                  <a:pt x="21071" y="4671"/>
                </a:moveTo>
                <a:cubicBezTo>
                  <a:pt x="21047" y="4671"/>
                  <a:pt x="21027" y="4687"/>
                  <a:pt x="21019" y="4710"/>
                </a:cubicBezTo>
                <a:cubicBezTo>
                  <a:pt x="21014" y="4725"/>
                  <a:pt x="21009" y="4740"/>
                  <a:pt x="21004" y="4755"/>
                </a:cubicBezTo>
                <a:cubicBezTo>
                  <a:pt x="20993" y="4782"/>
                  <a:pt x="21014" y="4814"/>
                  <a:pt x="21040" y="4820"/>
                </a:cubicBezTo>
                <a:cubicBezTo>
                  <a:pt x="21045" y="4821"/>
                  <a:pt x="21050" y="4822"/>
                  <a:pt x="21054" y="4822"/>
                </a:cubicBezTo>
                <a:cubicBezTo>
                  <a:pt x="21078" y="4822"/>
                  <a:pt x="21098" y="4805"/>
                  <a:pt x="21106" y="4783"/>
                </a:cubicBezTo>
                <a:cubicBezTo>
                  <a:pt x="21111" y="4770"/>
                  <a:pt x="21117" y="4754"/>
                  <a:pt x="21122" y="4739"/>
                </a:cubicBezTo>
                <a:cubicBezTo>
                  <a:pt x="21132" y="4712"/>
                  <a:pt x="21111" y="4681"/>
                  <a:pt x="21085" y="4673"/>
                </a:cubicBezTo>
                <a:cubicBezTo>
                  <a:pt x="21080" y="4672"/>
                  <a:pt x="21075" y="4671"/>
                  <a:pt x="21071" y="4671"/>
                </a:cubicBezTo>
                <a:close/>
                <a:moveTo>
                  <a:pt x="1992" y="4707"/>
                </a:moveTo>
                <a:cubicBezTo>
                  <a:pt x="1988" y="4707"/>
                  <a:pt x="1983" y="4707"/>
                  <a:pt x="1978" y="4709"/>
                </a:cubicBezTo>
                <a:cubicBezTo>
                  <a:pt x="1962" y="4714"/>
                  <a:pt x="1948" y="4719"/>
                  <a:pt x="1933" y="4725"/>
                </a:cubicBezTo>
                <a:cubicBezTo>
                  <a:pt x="1906" y="4734"/>
                  <a:pt x="1889" y="4761"/>
                  <a:pt x="1896" y="4791"/>
                </a:cubicBezTo>
                <a:cubicBezTo>
                  <a:pt x="1903" y="4813"/>
                  <a:pt x="1926" y="4829"/>
                  <a:pt x="1949" y="4829"/>
                </a:cubicBezTo>
                <a:cubicBezTo>
                  <a:pt x="1953" y="4829"/>
                  <a:pt x="1958" y="4829"/>
                  <a:pt x="1962" y="4827"/>
                </a:cubicBezTo>
                <a:cubicBezTo>
                  <a:pt x="1978" y="4822"/>
                  <a:pt x="1993" y="4817"/>
                  <a:pt x="2006" y="4812"/>
                </a:cubicBezTo>
                <a:cubicBezTo>
                  <a:pt x="2035" y="4802"/>
                  <a:pt x="2051" y="4775"/>
                  <a:pt x="2043" y="4746"/>
                </a:cubicBezTo>
                <a:cubicBezTo>
                  <a:pt x="2037" y="4724"/>
                  <a:pt x="2015" y="4707"/>
                  <a:pt x="1992" y="4707"/>
                </a:cubicBezTo>
                <a:close/>
                <a:moveTo>
                  <a:pt x="17133" y="4733"/>
                </a:moveTo>
                <a:cubicBezTo>
                  <a:pt x="17114" y="4733"/>
                  <a:pt x="17096" y="4743"/>
                  <a:pt x="17086" y="4760"/>
                </a:cubicBezTo>
                <a:cubicBezTo>
                  <a:pt x="17075" y="4776"/>
                  <a:pt x="17066" y="4791"/>
                  <a:pt x="17055" y="4804"/>
                </a:cubicBezTo>
                <a:cubicBezTo>
                  <a:pt x="17039" y="4829"/>
                  <a:pt x="17050" y="4865"/>
                  <a:pt x="17075" y="4878"/>
                </a:cubicBezTo>
                <a:cubicBezTo>
                  <a:pt x="17084" y="4883"/>
                  <a:pt x="17093" y="4885"/>
                  <a:pt x="17102" y="4885"/>
                </a:cubicBezTo>
                <a:cubicBezTo>
                  <a:pt x="17120" y="4885"/>
                  <a:pt x="17138" y="4875"/>
                  <a:pt x="17148" y="4859"/>
                </a:cubicBezTo>
                <a:cubicBezTo>
                  <a:pt x="17159" y="4843"/>
                  <a:pt x="17168" y="4828"/>
                  <a:pt x="17179" y="4814"/>
                </a:cubicBezTo>
                <a:cubicBezTo>
                  <a:pt x="17194" y="4791"/>
                  <a:pt x="17184" y="4755"/>
                  <a:pt x="17159" y="4740"/>
                </a:cubicBezTo>
                <a:cubicBezTo>
                  <a:pt x="17150" y="4735"/>
                  <a:pt x="17141" y="4733"/>
                  <a:pt x="17133" y="4733"/>
                </a:cubicBezTo>
                <a:close/>
                <a:moveTo>
                  <a:pt x="13077" y="4789"/>
                </a:moveTo>
                <a:cubicBezTo>
                  <a:pt x="13060" y="4789"/>
                  <a:pt x="13042" y="4800"/>
                  <a:pt x="13042" y="4823"/>
                </a:cubicBezTo>
                <a:lnTo>
                  <a:pt x="13042" y="4854"/>
                </a:lnTo>
                <a:cubicBezTo>
                  <a:pt x="13042" y="4876"/>
                  <a:pt x="13060" y="4887"/>
                  <a:pt x="13077" y="4887"/>
                </a:cubicBezTo>
                <a:cubicBezTo>
                  <a:pt x="13095" y="4887"/>
                  <a:pt x="13113" y="4876"/>
                  <a:pt x="13113" y="4854"/>
                </a:cubicBezTo>
                <a:lnTo>
                  <a:pt x="13113" y="4823"/>
                </a:lnTo>
                <a:cubicBezTo>
                  <a:pt x="13113" y="4800"/>
                  <a:pt x="13095" y="4789"/>
                  <a:pt x="13077" y="4789"/>
                </a:cubicBezTo>
                <a:close/>
                <a:moveTo>
                  <a:pt x="7626" y="4791"/>
                </a:moveTo>
                <a:cubicBezTo>
                  <a:pt x="7616" y="4791"/>
                  <a:pt x="7605" y="4796"/>
                  <a:pt x="7598" y="4810"/>
                </a:cubicBezTo>
                <a:cubicBezTo>
                  <a:pt x="7593" y="4820"/>
                  <a:pt x="7588" y="4829"/>
                  <a:pt x="7583" y="4840"/>
                </a:cubicBezTo>
                <a:cubicBezTo>
                  <a:pt x="7568" y="4868"/>
                  <a:pt x="7593" y="4894"/>
                  <a:pt x="7617" y="4894"/>
                </a:cubicBezTo>
                <a:cubicBezTo>
                  <a:pt x="7627" y="4894"/>
                  <a:pt x="7638" y="4889"/>
                  <a:pt x="7645" y="4876"/>
                </a:cubicBezTo>
                <a:cubicBezTo>
                  <a:pt x="7650" y="4865"/>
                  <a:pt x="7655" y="4856"/>
                  <a:pt x="7660" y="4845"/>
                </a:cubicBezTo>
                <a:cubicBezTo>
                  <a:pt x="7675" y="4817"/>
                  <a:pt x="7650" y="4791"/>
                  <a:pt x="7626" y="4791"/>
                </a:cubicBezTo>
                <a:close/>
                <a:moveTo>
                  <a:pt x="689" y="4754"/>
                </a:moveTo>
                <a:cubicBezTo>
                  <a:pt x="668" y="4754"/>
                  <a:pt x="646" y="4772"/>
                  <a:pt x="652" y="4798"/>
                </a:cubicBezTo>
                <a:cubicBezTo>
                  <a:pt x="657" y="4823"/>
                  <a:pt x="661" y="4848"/>
                  <a:pt x="665" y="4872"/>
                </a:cubicBezTo>
                <a:cubicBezTo>
                  <a:pt x="669" y="4891"/>
                  <a:pt x="683" y="4899"/>
                  <a:pt x="697" y="4899"/>
                </a:cubicBezTo>
                <a:cubicBezTo>
                  <a:pt x="718" y="4899"/>
                  <a:pt x="740" y="4882"/>
                  <a:pt x="734" y="4855"/>
                </a:cubicBezTo>
                <a:cubicBezTo>
                  <a:pt x="728" y="4829"/>
                  <a:pt x="723" y="4804"/>
                  <a:pt x="720" y="4780"/>
                </a:cubicBezTo>
                <a:cubicBezTo>
                  <a:pt x="716" y="4762"/>
                  <a:pt x="703" y="4754"/>
                  <a:pt x="689" y="4754"/>
                </a:cubicBezTo>
                <a:close/>
                <a:moveTo>
                  <a:pt x="11874" y="4783"/>
                </a:moveTo>
                <a:cubicBezTo>
                  <a:pt x="11847" y="4783"/>
                  <a:pt x="11820" y="4800"/>
                  <a:pt x="11820" y="4835"/>
                </a:cubicBezTo>
                <a:lnTo>
                  <a:pt x="11820" y="4850"/>
                </a:lnTo>
                <a:cubicBezTo>
                  <a:pt x="11820" y="4885"/>
                  <a:pt x="11847" y="4902"/>
                  <a:pt x="11874" y="4902"/>
                </a:cubicBezTo>
                <a:cubicBezTo>
                  <a:pt x="11900" y="4902"/>
                  <a:pt x="11927" y="4885"/>
                  <a:pt x="11927" y="4850"/>
                </a:cubicBezTo>
                <a:lnTo>
                  <a:pt x="11927" y="4835"/>
                </a:lnTo>
                <a:cubicBezTo>
                  <a:pt x="11927" y="4800"/>
                  <a:pt x="11900" y="4783"/>
                  <a:pt x="11874" y="4783"/>
                </a:cubicBezTo>
                <a:close/>
                <a:moveTo>
                  <a:pt x="15512" y="4807"/>
                </a:moveTo>
                <a:cubicBezTo>
                  <a:pt x="15489" y="4807"/>
                  <a:pt x="15464" y="4833"/>
                  <a:pt x="15479" y="4861"/>
                </a:cubicBezTo>
                <a:cubicBezTo>
                  <a:pt x="15484" y="4871"/>
                  <a:pt x="15489" y="4881"/>
                  <a:pt x="15494" y="4891"/>
                </a:cubicBezTo>
                <a:cubicBezTo>
                  <a:pt x="15501" y="4904"/>
                  <a:pt x="15511" y="4909"/>
                  <a:pt x="15522" y="4909"/>
                </a:cubicBezTo>
                <a:cubicBezTo>
                  <a:pt x="15545" y="4909"/>
                  <a:pt x="15570" y="4884"/>
                  <a:pt x="15556" y="4856"/>
                </a:cubicBezTo>
                <a:cubicBezTo>
                  <a:pt x="15551" y="4845"/>
                  <a:pt x="15546" y="4836"/>
                  <a:pt x="15540" y="4825"/>
                </a:cubicBezTo>
                <a:cubicBezTo>
                  <a:pt x="15534" y="4812"/>
                  <a:pt x="15523" y="4807"/>
                  <a:pt x="15512" y="4807"/>
                </a:cubicBezTo>
                <a:close/>
                <a:moveTo>
                  <a:pt x="22029" y="4842"/>
                </a:moveTo>
                <a:cubicBezTo>
                  <a:pt x="22011" y="4842"/>
                  <a:pt x="21994" y="4854"/>
                  <a:pt x="21994" y="4877"/>
                </a:cubicBezTo>
                <a:lnTo>
                  <a:pt x="21994" y="4892"/>
                </a:lnTo>
                <a:cubicBezTo>
                  <a:pt x="21994" y="4915"/>
                  <a:pt x="22011" y="4927"/>
                  <a:pt x="22029" y="4927"/>
                </a:cubicBezTo>
                <a:cubicBezTo>
                  <a:pt x="22047" y="4927"/>
                  <a:pt x="22065" y="4915"/>
                  <a:pt x="22065" y="4892"/>
                </a:cubicBezTo>
                <a:lnTo>
                  <a:pt x="22065" y="4877"/>
                </a:lnTo>
                <a:cubicBezTo>
                  <a:pt x="22065" y="4854"/>
                  <a:pt x="22047" y="4842"/>
                  <a:pt x="22029" y="4842"/>
                </a:cubicBezTo>
                <a:close/>
                <a:moveTo>
                  <a:pt x="13858" y="4880"/>
                </a:moveTo>
                <a:cubicBezTo>
                  <a:pt x="13812" y="4880"/>
                  <a:pt x="13812" y="4950"/>
                  <a:pt x="13858" y="4950"/>
                </a:cubicBezTo>
                <a:cubicBezTo>
                  <a:pt x="13904" y="4950"/>
                  <a:pt x="13904" y="4880"/>
                  <a:pt x="13858" y="4880"/>
                </a:cubicBezTo>
                <a:close/>
                <a:moveTo>
                  <a:pt x="12506" y="4786"/>
                </a:moveTo>
                <a:cubicBezTo>
                  <a:pt x="12489" y="4786"/>
                  <a:pt x="12471" y="4797"/>
                  <a:pt x="12471" y="4820"/>
                </a:cubicBezTo>
                <a:lnTo>
                  <a:pt x="12471" y="4927"/>
                </a:lnTo>
                <a:cubicBezTo>
                  <a:pt x="12470" y="4949"/>
                  <a:pt x="12488" y="4961"/>
                  <a:pt x="12505" y="4961"/>
                </a:cubicBezTo>
                <a:cubicBezTo>
                  <a:pt x="12523" y="4961"/>
                  <a:pt x="12541" y="4949"/>
                  <a:pt x="12542" y="4927"/>
                </a:cubicBezTo>
                <a:lnTo>
                  <a:pt x="12542" y="4820"/>
                </a:lnTo>
                <a:cubicBezTo>
                  <a:pt x="12542" y="4797"/>
                  <a:pt x="12524" y="4786"/>
                  <a:pt x="12506" y="4786"/>
                </a:cubicBezTo>
                <a:close/>
                <a:moveTo>
                  <a:pt x="24391" y="4833"/>
                </a:moveTo>
                <a:cubicBezTo>
                  <a:pt x="24368" y="4833"/>
                  <a:pt x="24346" y="4849"/>
                  <a:pt x="24339" y="4871"/>
                </a:cubicBezTo>
                <a:cubicBezTo>
                  <a:pt x="24334" y="4886"/>
                  <a:pt x="24329" y="4902"/>
                  <a:pt x="24323" y="4916"/>
                </a:cubicBezTo>
                <a:cubicBezTo>
                  <a:pt x="24313" y="4944"/>
                  <a:pt x="24334" y="4975"/>
                  <a:pt x="24360" y="4981"/>
                </a:cubicBezTo>
                <a:cubicBezTo>
                  <a:pt x="24365" y="4983"/>
                  <a:pt x="24369" y="4983"/>
                  <a:pt x="24374" y="4983"/>
                </a:cubicBezTo>
                <a:cubicBezTo>
                  <a:pt x="24397" y="4983"/>
                  <a:pt x="24418" y="4967"/>
                  <a:pt x="24425" y="4945"/>
                </a:cubicBezTo>
                <a:cubicBezTo>
                  <a:pt x="24430" y="4930"/>
                  <a:pt x="24435" y="4914"/>
                  <a:pt x="24441" y="4901"/>
                </a:cubicBezTo>
                <a:cubicBezTo>
                  <a:pt x="24451" y="4872"/>
                  <a:pt x="24430" y="4841"/>
                  <a:pt x="24404" y="4835"/>
                </a:cubicBezTo>
                <a:cubicBezTo>
                  <a:pt x="24400" y="4834"/>
                  <a:pt x="24395" y="4833"/>
                  <a:pt x="24391" y="4833"/>
                </a:cubicBezTo>
                <a:close/>
                <a:moveTo>
                  <a:pt x="4756" y="4900"/>
                </a:moveTo>
                <a:cubicBezTo>
                  <a:pt x="4748" y="4900"/>
                  <a:pt x="4740" y="4903"/>
                  <a:pt x="4732" y="4911"/>
                </a:cubicBezTo>
                <a:lnTo>
                  <a:pt x="4717" y="4927"/>
                </a:lnTo>
                <a:cubicBezTo>
                  <a:pt x="4691" y="4952"/>
                  <a:pt x="4715" y="4987"/>
                  <a:pt x="4742" y="4987"/>
                </a:cubicBezTo>
                <a:cubicBezTo>
                  <a:pt x="4750" y="4987"/>
                  <a:pt x="4759" y="4984"/>
                  <a:pt x="4766" y="4976"/>
                </a:cubicBezTo>
                <a:lnTo>
                  <a:pt x="4782" y="4960"/>
                </a:lnTo>
                <a:cubicBezTo>
                  <a:pt x="4806" y="4936"/>
                  <a:pt x="4783" y="4900"/>
                  <a:pt x="4756" y="4900"/>
                </a:cubicBezTo>
                <a:close/>
                <a:moveTo>
                  <a:pt x="6210" y="4918"/>
                </a:moveTo>
                <a:cubicBezTo>
                  <a:pt x="6164" y="4918"/>
                  <a:pt x="6164" y="4990"/>
                  <a:pt x="6210" y="4990"/>
                </a:cubicBezTo>
                <a:lnTo>
                  <a:pt x="6226" y="4990"/>
                </a:lnTo>
                <a:cubicBezTo>
                  <a:pt x="6272" y="4990"/>
                  <a:pt x="6272" y="4918"/>
                  <a:pt x="6226" y="4918"/>
                </a:cubicBezTo>
                <a:close/>
                <a:moveTo>
                  <a:pt x="19955" y="4911"/>
                </a:moveTo>
                <a:cubicBezTo>
                  <a:pt x="19938" y="4911"/>
                  <a:pt x="19920" y="4922"/>
                  <a:pt x="19920" y="4945"/>
                </a:cubicBezTo>
                <a:lnTo>
                  <a:pt x="19920" y="4960"/>
                </a:lnTo>
                <a:cubicBezTo>
                  <a:pt x="19920" y="4983"/>
                  <a:pt x="19938" y="4995"/>
                  <a:pt x="19956" y="4995"/>
                </a:cubicBezTo>
                <a:cubicBezTo>
                  <a:pt x="19974" y="4995"/>
                  <a:pt x="19992" y="4983"/>
                  <a:pt x="19992" y="4960"/>
                </a:cubicBezTo>
                <a:lnTo>
                  <a:pt x="19992" y="4945"/>
                </a:lnTo>
                <a:cubicBezTo>
                  <a:pt x="19992" y="4922"/>
                  <a:pt x="19973" y="4911"/>
                  <a:pt x="19955" y="4911"/>
                </a:cubicBezTo>
                <a:close/>
                <a:moveTo>
                  <a:pt x="6826" y="4876"/>
                </a:moveTo>
                <a:cubicBezTo>
                  <a:pt x="6803" y="4876"/>
                  <a:pt x="6780" y="4892"/>
                  <a:pt x="6775" y="4914"/>
                </a:cubicBezTo>
                <a:cubicBezTo>
                  <a:pt x="6766" y="4944"/>
                  <a:pt x="6783" y="4971"/>
                  <a:pt x="6812" y="4980"/>
                </a:cubicBezTo>
                <a:cubicBezTo>
                  <a:pt x="6827" y="4986"/>
                  <a:pt x="6841" y="4991"/>
                  <a:pt x="6856" y="4995"/>
                </a:cubicBezTo>
                <a:cubicBezTo>
                  <a:pt x="6860" y="4996"/>
                  <a:pt x="6865" y="4997"/>
                  <a:pt x="6869" y="4997"/>
                </a:cubicBezTo>
                <a:cubicBezTo>
                  <a:pt x="6893" y="4997"/>
                  <a:pt x="6916" y="4980"/>
                  <a:pt x="6922" y="4958"/>
                </a:cubicBezTo>
                <a:cubicBezTo>
                  <a:pt x="6929" y="4929"/>
                  <a:pt x="6912" y="4901"/>
                  <a:pt x="6885" y="4892"/>
                </a:cubicBezTo>
                <a:cubicBezTo>
                  <a:pt x="6869" y="4887"/>
                  <a:pt x="6855" y="4882"/>
                  <a:pt x="6840" y="4878"/>
                </a:cubicBezTo>
                <a:cubicBezTo>
                  <a:pt x="6836" y="4876"/>
                  <a:pt x="6831" y="4876"/>
                  <a:pt x="6826" y="4876"/>
                </a:cubicBezTo>
                <a:close/>
                <a:moveTo>
                  <a:pt x="3477" y="4925"/>
                </a:moveTo>
                <a:cubicBezTo>
                  <a:pt x="3466" y="4925"/>
                  <a:pt x="3456" y="4930"/>
                  <a:pt x="3449" y="4944"/>
                </a:cubicBezTo>
                <a:cubicBezTo>
                  <a:pt x="3444" y="4954"/>
                  <a:pt x="3438" y="4964"/>
                  <a:pt x="3433" y="4974"/>
                </a:cubicBezTo>
                <a:cubicBezTo>
                  <a:pt x="3419" y="5001"/>
                  <a:pt x="3443" y="5027"/>
                  <a:pt x="3466" y="5027"/>
                </a:cubicBezTo>
                <a:cubicBezTo>
                  <a:pt x="3477" y="5027"/>
                  <a:pt x="3487" y="5021"/>
                  <a:pt x="3494" y="5009"/>
                </a:cubicBezTo>
                <a:cubicBezTo>
                  <a:pt x="3499" y="4998"/>
                  <a:pt x="3504" y="4990"/>
                  <a:pt x="3510" y="4979"/>
                </a:cubicBezTo>
                <a:cubicBezTo>
                  <a:pt x="3524" y="4951"/>
                  <a:pt x="3500" y="4925"/>
                  <a:pt x="3477" y="4925"/>
                </a:cubicBezTo>
                <a:close/>
                <a:moveTo>
                  <a:pt x="14366" y="4957"/>
                </a:moveTo>
                <a:cubicBezTo>
                  <a:pt x="14356" y="4957"/>
                  <a:pt x="14348" y="4962"/>
                  <a:pt x="14342" y="4970"/>
                </a:cubicBezTo>
                <a:cubicBezTo>
                  <a:pt x="14340" y="4970"/>
                  <a:pt x="14339" y="4969"/>
                  <a:pt x="14337" y="4969"/>
                </a:cubicBezTo>
                <a:cubicBezTo>
                  <a:pt x="14303" y="4969"/>
                  <a:pt x="14290" y="5028"/>
                  <a:pt x="14330" y="5040"/>
                </a:cubicBezTo>
                <a:cubicBezTo>
                  <a:pt x="14337" y="5042"/>
                  <a:pt x="14343" y="5043"/>
                  <a:pt x="14348" y="5043"/>
                </a:cubicBezTo>
                <a:cubicBezTo>
                  <a:pt x="14373" y="5043"/>
                  <a:pt x="14394" y="5026"/>
                  <a:pt x="14404" y="5002"/>
                </a:cubicBezTo>
                <a:cubicBezTo>
                  <a:pt x="14411" y="4984"/>
                  <a:pt x="14396" y="4964"/>
                  <a:pt x="14379" y="4959"/>
                </a:cubicBezTo>
                <a:cubicBezTo>
                  <a:pt x="14374" y="4958"/>
                  <a:pt x="14370" y="4957"/>
                  <a:pt x="14366" y="4957"/>
                </a:cubicBezTo>
                <a:close/>
                <a:moveTo>
                  <a:pt x="9006" y="4942"/>
                </a:moveTo>
                <a:cubicBezTo>
                  <a:pt x="8983" y="4942"/>
                  <a:pt x="8958" y="4967"/>
                  <a:pt x="8972" y="4996"/>
                </a:cubicBezTo>
                <a:cubicBezTo>
                  <a:pt x="8977" y="5006"/>
                  <a:pt x="8982" y="5016"/>
                  <a:pt x="8988" y="5026"/>
                </a:cubicBezTo>
                <a:cubicBezTo>
                  <a:pt x="8994" y="5039"/>
                  <a:pt x="9005" y="5044"/>
                  <a:pt x="9015" y="5044"/>
                </a:cubicBezTo>
                <a:cubicBezTo>
                  <a:pt x="9039" y="5044"/>
                  <a:pt x="9064" y="5019"/>
                  <a:pt x="9049" y="4991"/>
                </a:cubicBezTo>
                <a:cubicBezTo>
                  <a:pt x="9044" y="4980"/>
                  <a:pt x="9039" y="4971"/>
                  <a:pt x="9034" y="4960"/>
                </a:cubicBezTo>
                <a:cubicBezTo>
                  <a:pt x="9027" y="4947"/>
                  <a:pt x="9017" y="4942"/>
                  <a:pt x="9006" y="4942"/>
                </a:cubicBezTo>
                <a:close/>
                <a:moveTo>
                  <a:pt x="11334" y="4975"/>
                </a:moveTo>
                <a:cubicBezTo>
                  <a:pt x="11265" y="4975"/>
                  <a:pt x="11265" y="5082"/>
                  <a:pt x="11334" y="5082"/>
                </a:cubicBezTo>
                <a:cubicBezTo>
                  <a:pt x="11402" y="5082"/>
                  <a:pt x="11402" y="4975"/>
                  <a:pt x="11334" y="4975"/>
                </a:cubicBezTo>
                <a:close/>
                <a:moveTo>
                  <a:pt x="15817" y="5019"/>
                </a:moveTo>
                <a:cubicBezTo>
                  <a:pt x="15811" y="5019"/>
                  <a:pt x="15806" y="5020"/>
                  <a:pt x="15800" y="5021"/>
                </a:cubicBezTo>
                <a:cubicBezTo>
                  <a:pt x="15759" y="5030"/>
                  <a:pt x="15771" y="5089"/>
                  <a:pt x="15809" y="5090"/>
                </a:cubicBezTo>
                <a:cubicBezTo>
                  <a:pt x="15815" y="5100"/>
                  <a:pt x="15827" y="5106"/>
                  <a:pt x="15838" y="5106"/>
                </a:cubicBezTo>
                <a:cubicBezTo>
                  <a:pt x="15845" y="5106"/>
                  <a:pt x="15851" y="5104"/>
                  <a:pt x="15856" y="5101"/>
                </a:cubicBezTo>
                <a:cubicBezTo>
                  <a:pt x="15874" y="5090"/>
                  <a:pt x="15877" y="5069"/>
                  <a:pt x="15869" y="5053"/>
                </a:cubicBezTo>
                <a:cubicBezTo>
                  <a:pt x="15858" y="5030"/>
                  <a:pt x="15838" y="5019"/>
                  <a:pt x="15817" y="5019"/>
                </a:cubicBezTo>
                <a:close/>
                <a:moveTo>
                  <a:pt x="13406" y="5030"/>
                </a:moveTo>
                <a:cubicBezTo>
                  <a:pt x="13389" y="5030"/>
                  <a:pt x="13371" y="5041"/>
                  <a:pt x="13371" y="5064"/>
                </a:cubicBezTo>
                <a:lnTo>
                  <a:pt x="13371" y="5080"/>
                </a:lnTo>
                <a:cubicBezTo>
                  <a:pt x="13371" y="5103"/>
                  <a:pt x="13388" y="5114"/>
                  <a:pt x="13406" y="5114"/>
                </a:cubicBezTo>
                <a:cubicBezTo>
                  <a:pt x="13423" y="5114"/>
                  <a:pt x="13441" y="5103"/>
                  <a:pt x="13441" y="5080"/>
                </a:cubicBezTo>
                <a:lnTo>
                  <a:pt x="13441" y="5064"/>
                </a:lnTo>
                <a:cubicBezTo>
                  <a:pt x="13441" y="5041"/>
                  <a:pt x="13424" y="5030"/>
                  <a:pt x="13406" y="5030"/>
                </a:cubicBezTo>
                <a:close/>
                <a:moveTo>
                  <a:pt x="16135" y="5019"/>
                </a:moveTo>
                <a:cubicBezTo>
                  <a:pt x="16124" y="5019"/>
                  <a:pt x="16114" y="5025"/>
                  <a:pt x="16107" y="5038"/>
                </a:cubicBezTo>
                <a:cubicBezTo>
                  <a:pt x="16102" y="5048"/>
                  <a:pt x="16097" y="5058"/>
                  <a:pt x="16091" y="5068"/>
                </a:cubicBezTo>
                <a:cubicBezTo>
                  <a:pt x="16077" y="5096"/>
                  <a:pt x="16102" y="5121"/>
                  <a:pt x="16125" y="5121"/>
                </a:cubicBezTo>
                <a:cubicBezTo>
                  <a:pt x="16136" y="5121"/>
                  <a:pt x="16147" y="5116"/>
                  <a:pt x="16153" y="5103"/>
                </a:cubicBezTo>
                <a:cubicBezTo>
                  <a:pt x="16158" y="5092"/>
                  <a:pt x="16164" y="5082"/>
                  <a:pt x="16169" y="5074"/>
                </a:cubicBezTo>
                <a:cubicBezTo>
                  <a:pt x="16183" y="5045"/>
                  <a:pt x="16159" y="5019"/>
                  <a:pt x="16135" y="5019"/>
                </a:cubicBezTo>
                <a:close/>
                <a:moveTo>
                  <a:pt x="491" y="5024"/>
                </a:moveTo>
                <a:cubicBezTo>
                  <a:pt x="468" y="5024"/>
                  <a:pt x="444" y="5049"/>
                  <a:pt x="458" y="5077"/>
                </a:cubicBezTo>
                <a:cubicBezTo>
                  <a:pt x="463" y="5087"/>
                  <a:pt x="469" y="5097"/>
                  <a:pt x="474" y="5107"/>
                </a:cubicBezTo>
                <a:cubicBezTo>
                  <a:pt x="480" y="5120"/>
                  <a:pt x="491" y="5125"/>
                  <a:pt x="501" y="5125"/>
                </a:cubicBezTo>
                <a:cubicBezTo>
                  <a:pt x="525" y="5125"/>
                  <a:pt x="549" y="5100"/>
                  <a:pt x="535" y="5071"/>
                </a:cubicBezTo>
                <a:cubicBezTo>
                  <a:pt x="528" y="5061"/>
                  <a:pt x="524" y="5053"/>
                  <a:pt x="519" y="5042"/>
                </a:cubicBezTo>
                <a:cubicBezTo>
                  <a:pt x="512" y="5029"/>
                  <a:pt x="502" y="5024"/>
                  <a:pt x="491" y="5024"/>
                </a:cubicBezTo>
                <a:close/>
                <a:moveTo>
                  <a:pt x="70" y="5070"/>
                </a:moveTo>
                <a:cubicBezTo>
                  <a:pt x="57" y="5070"/>
                  <a:pt x="44" y="5089"/>
                  <a:pt x="57" y="5101"/>
                </a:cubicBezTo>
                <a:lnTo>
                  <a:pt x="102" y="5145"/>
                </a:lnTo>
                <a:cubicBezTo>
                  <a:pt x="105" y="5148"/>
                  <a:pt x="110" y="5150"/>
                  <a:pt x="113" y="5150"/>
                </a:cubicBezTo>
                <a:cubicBezTo>
                  <a:pt x="127" y="5150"/>
                  <a:pt x="138" y="5133"/>
                  <a:pt x="126" y="5121"/>
                </a:cubicBezTo>
                <a:lnTo>
                  <a:pt x="82" y="5076"/>
                </a:lnTo>
                <a:cubicBezTo>
                  <a:pt x="78" y="5072"/>
                  <a:pt x="74" y="5070"/>
                  <a:pt x="70" y="5070"/>
                </a:cubicBezTo>
                <a:close/>
                <a:moveTo>
                  <a:pt x="23276" y="5072"/>
                </a:moveTo>
                <a:cubicBezTo>
                  <a:pt x="23258" y="5072"/>
                  <a:pt x="23240" y="5084"/>
                  <a:pt x="23240" y="5107"/>
                </a:cubicBezTo>
                <a:lnTo>
                  <a:pt x="23240" y="5123"/>
                </a:lnTo>
                <a:cubicBezTo>
                  <a:pt x="23240" y="5146"/>
                  <a:pt x="23258" y="5157"/>
                  <a:pt x="23276" y="5157"/>
                </a:cubicBezTo>
                <a:cubicBezTo>
                  <a:pt x="23294" y="5157"/>
                  <a:pt x="23311" y="5146"/>
                  <a:pt x="23311" y="5123"/>
                </a:cubicBezTo>
                <a:lnTo>
                  <a:pt x="23311" y="5107"/>
                </a:lnTo>
                <a:cubicBezTo>
                  <a:pt x="23311" y="5084"/>
                  <a:pt x="23294" y="5072"/>
                  <a:pt x="23276" y="5072"/>
                </a:cubicBezTo>
                <a:close/>
                <a:moveTo>
                  <a:pt x="6729" y="5059"/>
                </a:moveTo>
                <a:cubicBezTo>
                  <a:pt x="6723" y="5059"/>
                  <a:pt x="6717" y="5061"/>
                  <a:pt x="6710" y="5065"/>
                </a:cubicBezTo>
                <a:cubicBezTo>
                  <a:pt x="6694" y="5076"/>
                  <a:pt x="6681" y="5085"/>
                  <a:pt x="6666" y="5096"/>
                </a:cubicBezTo>
                <a:cubicBezTo>
                  <a:pt x="6634" y="5117"/>
                  <a:pt x="6654" y="5163"/>
                  <a:pt x="6684" y="5163"/>
                </a:cubicBezTo>
                <a:cubicBezTo>
                  <a:pt x="6689" y="5163"/>
                  <a:pt x="6696" y="5161"/>
                  <a:pt x="6702" y="5157"/>
                </a:cubicBezTo>
                <a:cubicBezTo>
                  <a:pt x="6717" y="5147"/>
                  <a:pt x="6731" y="5137"/>
                  <a:pt x="6746" y="5127"/>
                </a:cubicBezTo>
                <a:cubicBezTo>
                  <a:pt x="6779" y="5106"/>
                  <a:pt x="6759" y="5059"/>
                  <a:pt x="6729" y="5059"/>
                </a:cubicBezTo>
                <a:close/>
                <a:moveTo>
                  <a:pt x="18209" y="5039"/>
                </a:moveTo>
                <a:cubicBezTo>
                  <a:pt x="18198" y="5039"/>
                  <a:pt x="18187" y="5045"/>
                  <a:pt x="18180" y="5058"/>
                </a:cubicBezTo>
                <a:cubicBezTo>
                  <a:pt x="18170" y="5077"/>
                  <a:pt x="18160" y="5098"/>
                  <a:pt x="18150" y="5118"/>
                </a:cubicBezTo>
                <a:cubicBezTo>
                  <a:pt x="18137" y="5146"/>
                  <a:pt x="18162" y="5172"/>
                  <a:pt x="18185" y="5172"/>
                </a:cubicBezTo>
                <a:cubicBezTo>
                  <a:pt x="18195" y="5172"/>
                  <a:pt x="18205" y="5166"/>
                  <a:pt x="18212" y="5153"/>
                </a:cubicBezTo>
                <a:cubicBezTo>
                  <a:pt x="18222" y="5133"/>
                  <a:pt x="18232" y="5112"/>
                  <a:pt x="18242" y="5092"/>
                </a:cubicBezTo>
                <a:cubicBezTo>
                  <a:pt x="18256" y="5064"/>
                  <a:pt x="18232" y="5039"/>
                  <a:pt x="18209" y="5039"/>
                </a:cubicBezTo>
                <a:close/>
                <a:moveTo>
                  <a:pt x="13062" y="5118"/>
                </a:moveTo>
                <a:cubicBezTo>
                  <a:pt x="13044" y="5118"/>
                  <a:pt x="13026" y="5129"/>
                  <a:pt x="13026" y="5152"/>
                </a:cubicBezTo>
                <a:lnTo>
                  <a:pt x="13026" y="5168"/>
                </a:lnTo>
                <a:cubicBezTo>
                  <a:pt x="13026" y="5191"/>
                  <a:pt x="13044" y="5202"/>
                  <a:pt x="13062" y="5202"/>
                </a:cubicBezTo>
                <a:cubicBezTo>
                  <a:pt x="13080" y="5202"/>
                  <a:pt x="13097" y="5191"/>
                  <a:pt x="13097" y="5168"/>
                </a:cubicBezTo>
                <a:lnTo>
                  <a:pt x="13097" y="5152"/>
                </a:lnTo>
                <a:cubicBezTo>
                  <a:pt x="13097" y="5129"/>
                  <a:pt x="13080" y="5118"/>
                  <a:pt x="13062" y="5118"/>
                </a:cubicBezTo>
                <a:close/>
                <a:moveTo>
                  <a:pt x="10805" y="5104"/>
                </a:moveTo>
                <a:cubicBezTo>
                  <a:pt x="10800" y="5104"/>
                  <a:pt x="10795" y="5104"/>
                  <a:pt x="10791" y="5106"/>
                </a:cubicBezTo>
                <a:cubicBezTo>
                  <a:pt x="10775" y="5111"/>
                  <a:pt x="10761" y="5116"/>
                  <a:pt x="10747" y="5122"/>
                </a:cubicBezTo>
                <a:cubicBezTo>
                  <a:pt x="10720" y="5131"/>
                  <a:pt x="10701" y="5158"/>
                  <a:pt x="10710" y="5187"/>
                </a:cubicBezTo>
                <a:cubicBezTo>
                  <a:pt x="10716" y="5208"/>
                  <a:pt x="10738" y="5226"/>
                  <a:pt x="10761" y="5226"/>
                </a:cubicBezTo>
                <a:cubicBezTo>
                  <a:pt x="10765" y="5226"/>
                  <a:pt x="10770" y="5225"/>
                  <a:pt x="10775" y="5223"/>
                </a:cubicBezTo>
                <a:cubicBezTo>
                  <a:pt x="10791" y="5218"/>
                  <a:pt x="10805" y="5213"/>
                  <a:pt x="10820" y="5208"/>
                </a:cubicBezTo>
                <a:cubicBezTo>
                  <a:pt x="10847" y="5199"/>
                  <a:pt x="10864" y="5171"/>
                  <a:pt x="10857" y="5143"/>
                </a:cubicBezTo>
                <a:cubicBezTo>
                  <a:pt x="10850" y="5121"/>
                  <a:pt x="10828" y="5104"/>
                  <a:pt x="10805" y="5104"/>
                </a:cubicBezTo>
                <a:close/>
                <a:moveTo>
                  <a:pt x="22296" y="5173"/>
                </a:moveTo>
                <a:cubicBezTo>
                  <a:pt x="22253" y="5173"/>
                  <a:pt x="22254" y="5243"/>
                  <a:pt x="22298" y="5243"/>
                </a:cubicBezTo>
                <a:cubicBezTo>
                  <a:pt x="22344" y="5243"/>
                  <a:pt x="22344" y="5173"/>
                  <a:pt x="22298" y="5173"/>
                </a:cubicBezTo>
                <a:cubicBezTo>
                  <a:pt x="22298" y="5173"/>
                  <a:pt x="22297" y="5173"/>
                  <a:pt x="22296" y="5173"/>
                </a:cubicBezTo>
                <a:close/>
                <a:moveTo>
                  <a:pt x="15027" y="5181"/>
                </a:moveTo>
                <a:cubicBezTo>
                  <a:pt x="14981" y="5181"/>
                  <a:pt x="14981" y="5253"/>
                  <a:pt x="15027" y="5253"/>
                </a:cubicBezTo>
                <a:cubicBezTo>
                  <a:pt x="15073" y="5253"/>
                  <a:pt x="15073" y="5181"/>
                  <a:pt x="15027" y="5181"/>
                </a:cubicBezTo>
                <a:close/>
                <a:moveTo>
                  <a:pt x="7360" y="5197"/>
                </a:moveTo>
                <a:cubicBezTo>
                  <a:pt x="7315" y="5197"/>
                  <a:pt x="7315" y="5268"/>
                  <a:pt x="7360" y="5268"/>
                </a:cubicBezTo>
                <a:lnTo>
                  <a:pt x="7390" y="5268"/>
                </a:lnTo>
                <a:cubicBezTo>
                  <a:pt x="7390" y="5268"/>
                  <a:pt x="7391" y="5268"/>
                  <a:pt x="7391" y="5268"/>
                </a:cubicBezTo>
                <a:cubicBezTo>
                  <a:pt x="7435" y="5268"/>
                  <a:pt x="7435" y="5197"/>
                  <a:pt x="7390" y="5197"/>
                </a:cubicBezTo>
                <a:close/>
                <a:moveTo>
                  <a:pt x="4246" y="5186"/>
                </a:moveTo>
                <a:cubicBezTo>
                  <a:pt x="4228" y="5186"/>
                  <a:pt x="4211" y="5197"/>
                  <a:pt x="4211" y="5220"/>
                </a:cubicBezTo>
                <a:lnTo>
                  <a:pt x="4211" y="5236"/>
                </a:lnTo>
                <a:cubicBezTo>
                  <a:pt x="4211" y="5258"/>
                  <a:pt x="4228" y="5270"/>
                  <a:pt x="4246" y="5270"/>
                </a:cubicBezTo>
                <a:cubicBezTo>
                  <a:pt x="4264" y="5270"/>
                  <a:pt x="4282" y="5258"/>
                  <a:pt x="4282" y="5236"/>
                </a:cubicBezTo>
                <a:lnTo>
                  <a:pt x="4282" y="5220"/>
                </a:lnTo>
                <a:cubicBezTo>
                  <a:pt x="4282" y="5197"/>
                  <a:pt x="4264" y="5186"/>
                  <a:pt x="4246" y="5186"/>
                </a:cubicBezTo>
                <a:close/>
                <a:moveTo>
                  <a:pt x="4907" y="5172"/>
                </a:moveTo>
                <a:cubicBezTo>
                  <a:pt x="4889" y="5172"/>
                  <a:pt x="4872" y="5184"/>
                  <a:pt x="4872" y="5207"/>
                </a:cubicBezTo>
                <a:lnTo>
                  <a:pt x="4872" y="5237"/>
                </a:lnTo>
                <a:cubicBezTo>
                  <a:pt x="4871" y="5260"/>
                  <a:pt x="4889" y="5272"/>
                  <a:pt x="4907" y="5272"/>
                </a:cubicBezTo>
                <a:cubicBezTo>
                  <a:pt x="4925" y="5272"/>
                  <a:pt x="4943" y="5260"/>
                  <a:pt x="4943" y="5237"/>
                </a:cubicBezTo>
                <a:lnTo>
                  <a:pt x="4943" y="5207"/>
                </a:lnTo>
                <a:cubicBezTo>
                  <a:pt x="4943" y="5184"/>
                  <a:pt x="4925" y="5172"/>
                  <a:pt x="4907" y="5172"/>
                </a:cubicBezTo>
                <a:close/>
                <a:moveTo>
                  <a:pt x="3930" y="5186"/>
                </a:moveTo>
                <a:cubicBezTo>
                  <a:pt x="3925" y="5186"/>
                  <a:pt x="3919" y="5187"/>
                  <a:pt x="3913" y="5190"/>
                </a:cubicBezTo>
                <a:cubicBezTo>
                  <a:pt x="3903" y="5195"/>
                  <a:pt x="3894" y="5200"/>
                  <a:pt x="3884" y="5206"/>
                </a:cubicBezTo>
                <a:cubicBezTo>
                  <a:pt x="3849" y="5224"/>
                  <a:pt x="3870" y="5272"/>
                  <a:pt x="3902" y="5272"/>
                </a:cubicBezTo>
                <a:cubicBezTo>
                  <a:pt x="3907" y="5272"/>
                  <a:pt x="3913" y="5270"/>
                  <a:pt x="3918" y="5267"/>
                </a:cubicBezTo>
                <a:cubicBezTo>
                  <a:pt x="3929" y="5262"/>
                  <a:pt x="3938" y="5256"/>
                  <a:pt x="3949" y="5252"/>
                </a:cubicBezTo>
                <a:cubicBezTo>
                  <a:pt x="3984" y="5234"/>
                  <a:pt x="3962" y="5186"/>
                  <a:pt x="3930" y="5186"/>
                </a:cubicBezTo>
                <a:close/>
                <a:moveTo>
                  <a:pt x="5537" y="5173"/>
                </a:moveTo>
                <a:cubicBezTo>
                  <a:pt x="5531" y="5173"/>
                  <a:pt x="5524" y="5175"/>
                  <a:pt x="5518" y="5179"/>
                </a:cubicBezTo>
                <a:cubicBezTo>
                  <a:pt x="5503" y="5190"/>
                  <a:pt x="5488" y="5200"/>
                  <a:pt x="5473" y="5210"/>
                </a:cubicBezTo>
                <a:cubicBezTo>
                  <a:pt x="5442" y="5231"/>
                  <a:pt x="5461" y="5277"/>
                  <a:pt x="5490" y="5277"/>
                </a:cubicBezTo>
                <a:cubicBezTo>
                  <a:pt x="5496" y="5277"/>
                  <a:pt x="5502" y="5275"/>
                  <a:pt x="5509" y="5270"/>
                </a:cubicBezTo>
                <a:cubicBezTo>
                  <a:pt x="5523" y="5260"/>
                  <a:pt x="5539" y="5250"/>
                  <a:pt x="5553" y="5241"/>
                </a:cubicBezTo>
                <a:cubicBezTo>
                  <a:pt x="5585" y="5219"/>
                  <a:pt x="5566" y="5173"/>
                  <a:pt x="5537" y="5173"/>
                </a:cubicBezTo>
                <a:close/>
                <a:moveTo>
                  <a:pt x="19384" y="5159"/>
                </a:moveTo>
                <a:cubicBezTo>
                  <a:pt x="19375" y="5159"/>
                  <a:pt x="19365" y="5162"/>
                  <a:pt x="19357" y="5166"/>
                </a:cubicBezTo>
                <a:cubicBezTo>
                  <a:pt x="19346" y="5171"/>
                  <a:pt x="19337" y="5176"/>
                  <a:pt x="19326" y="5181"/>
                </a:cubicBezTo>
                <a:cubicBezTo>
                  <a:pt x="19300" y="5195"/>
                  <a:pt x="19294" y="5230"/>
                  <a:pt x="19306" y="5255"/>
                </a:cubicBezTo>
                <a:cubicBezTo>
                  <a:pt x="19317" y="5272"/>
                  <a:pt x="19335" y="5281"/>
                  <a:pt x="19353" y="5281"/>
                </a:cubicBezTo>
                <a:cubicBezTo>
                  <a:pt x="19362" y="5281"/>
                  <a:pt x="19371" y="5279"/>
                  <a:pt x="19380" y="5275"/>
                </a:cubicBezTo>
                <a:cubicBezTo>
                  <a:pt x="19390" y="5269"/>
                  <a:pt x="19400" y="5264"/>
                  <a:pt x="19410" y="5259"/>
                </a:cubicBezTo>
                <a:cubicBezTo>
                  <a:pt x="19436" y="5246"/>
                  <a:pt x="19443" y="5210"/>
                  <a:pt x="19430" y="5186"/>
                </a:cubicBezTo>
                <a:cubicBezTo>
                  <a:pt x="19420" y="5168"/>
                  <a:pt x="19402" y="5159"/>
                  <a:pt x="19384" y="5159"/>
                </a:cubicBezTo>
                <a:close/>
                <a:moveTo>
                  <a:pt x="21637" y="5247"/>
                </a:moveTo>
                <a:cubicBezTo>
                  <a:pt x="21614" y="5247"/>
                  <a:pt x="21614" y="5283"/>
                  <a:pt x="21637" y="5283"/>
                </a:cubicBezTo>
                <a:cubicBezTo>
                  <a:pt x="21638" y="5283"/>
                  <a:pt x="21638" y="5283"/>
                  <a:pt x="21638" y="5283"/>
                </a:cubicBezTo>
                <a:cubicBezTo>
                  <a:pt x="21659" y="5283"/>
                  <a:pt x="21661" y="5248"/>
                  <a:pt x="21637" y="5247"/>
                </a:cubicBezTo>
                <a:close/>
                <a:moveTo>
                  <a:pt x="20375" y="5182"/>
                </a:moveTo>
                <a:cubicBezTo>
                  <a:pt x="20349" y="5182"/>
                  <a:pt x="20325" y="5218"/>
                  <a:pt x="20349" y="5243"/>
                </a:cubicBezTo>
                <a:cubicBezTo>
                  <a:pt x="20359" y="5254"/>
                  <a:pt x="20369" y="5264"/>
                  <a:pt x="20378" y="5274"/>
                </a:cubicBezTo>
                <a:cubicBezTo>
                  <a:pt x="20385" y="5281"/>
                  <a:pt x="20394" y="5284"/>
                  <a:pt x="20402" y="5284"/>
                </a:cubicBezTo>
                <a:cubicBezTo>
                  <a:pt x="20428" y="5284"/>
                  <a:pt x="20452" y="5249"/>
                  <a:pt x="20427" y="5223"/>
                </a:cubicBezTo>
                <a:cubicBezTo>
                  <a:pt x="20417" y="5213"/>
                  <a:pt x="20407" y="5202"/>
                  <a:pt x="20399" y="5194"/>
                </a:cubicBezTo>
                <a:cubicBezTo>
                  <a:pt x="20392" y="5186"/>
                  <a:pt x="20383" y="5182"/>
                  <a:pt x="20375" y="5182"/>
                </a:cubicBezTo>
                <a:close/>
                <a:moveTo>
                  <a:pt x="2579" y="5193"/>
                </a:moveTo>
                <a:cubicBezTo>
                  <a:pt x="2573" y="5193"/>
                  <a:pt x="2567" y="5195"/>
                  <a:pt x="2561" y="5199"/>
                </a:cubicBezTo>
                <a:cubicBezTo>
                  <a:pt x="2545" y="5210"/>
                  <a:pt x="2530" y="5218"/>
                  <a:pt x="2517" y="5229"/>
                </a:cubicBezTo>
                <a:cubicBezTo>
                  <a:pt x="2484" y="5250"/>
                  <a:pt x="2504" y="5296"/>
                  <a:pt x="2533" y="5296"/>
                </a:cubicBezTo>
                <a:cubicBezTo>
                  <a:pt x="2539" y="5296"/>
                  <a:pt x="2545" y="5294"/>
                  <a:pt x="2551" y="5290"/>
                </a:cubicBezTo>
                <a:cubicBezTo>
                  <a:pt x="2567" y="5280"/>
                  <a:pt x="2582" y="5270"/>
                  <a:pt x="2596" y="5260"/>
                </a:cubicBezTo>
                <a:cubicBezTo>
                  <a:pt x="2628" y="5240"/>
                  <a:pt x="2608" y="5193"/>
                  <a:pt x="2579" y="5193"/>
                </a:cubicBezTo>
                <a:close/>
                <a:moveTo>
                  <a:pt x="9505" y="5153"/>
                </a:moveTo>
                <a:cubicBezTo>
                  <a:pt x="9484" y="5153"/>
                  <a:pt x="9462" y="5171"/>
                  <a:pt x="9467" y="5197"/>
                </a:cubicBezTo>
                <a:cubicBezTo>
                  <a:pt x="9473" y="5222"/>
                  <a:pt x="9478" y="5247"/>
                  <a:pt x="9481" y="5273"/>
                </a:cubicBezTo>
                <a:cubicBezTo>
                  <a:pt x="9484" y="5291"/>
                  <a:pt x="9498" y="5299"/>
                  <a:pt x="9512" y="5299"/>
                </a:cubicBezTo>
                <a:cubicBezTo>
                  <a:pt x="9532" y="5299"/>
                  <a:pt x="9555" y="5281"/>
                  <a:pt x="9549" y="5254"/>
                </a:cubicBezTo>
                <a:cubicBezTo>
                  <a:pt x="9544" y="5229"/>
                  <a:pt x="9539" y="5204"/>
                  <a:pt x="9535" y="5179"/>
                </a:cubicBezTo>
                <a:cubicBezTo>
                  <a:pt x="9532" y="5161"/>
                  <a:pt x="9518" y="5153"/>
                  <a:pt x="9505" y="5153"/>
                </a:cubicBezTo>
                <a:close/>
                <a:moveTo>
                  <a:pt x="13571" y="5298"/>
                </a:moveTo>
                <a:cubicBezTo>
                  <a:pt x="13563" y="5298"/>
                  <a:pt x="13554" y="5301"/>
                  <a:pt x="13547" y="5309"/>
                </a:cubicBezTo>
                <a:lnTo>
                  <a:pt x="13532" y="5325"/>
                </a:lnTo>
                <a:cubicBezTo>
                  <a:pt x="13506" y="5350"/>
                  <a:pt x="13530" y="5385"/>
                  <a:pt x="13557" y="5385"/>
                </a:cubicBezTo>
                <a:cubicBezTo>
                  <a:pt x="13565" y="5385"/>
                  <a:pt x="13574" y="5382"/>
                  <a:pt x="13581" y="5374"/>
                </a:cubicBezTo>
                <a:lnTo>
                  <a:pt x="13597" y="5358"/>
                </a:lnTo>
                <a:cubicBezTo>
                  <a:pt x="13622" y="5334"/>
                  <a:pt x="13598" y="5298"/>
                  <a:pt x="13571" y="5298"/>
                </a:cubicBezTo>
                <a:close/>
                <a:moveTo>
                  <a:pt x="18707" y="5266"/>
                </a:moveTo>
                <a:cubicBezTo>
                  <a:pt x="18680" y="5266"/>
                  <a:pt x="18653" y="5283"/>
                  <a:pt x="18653" y="5318"/>
                </a:cubicBezTo>
                <a:lnTo>
                  <a:pt x="18653" y="5348"/>
                </a:lnTo>
                <a:cubicBezTo>
                  <a:pt x="18654" y="5382"/>
                  <a:pt x="18681" y="5399"/>
                  <a:pt x="18707" y="5399"/>
                </a:cubicBezTo>
                <a:cubicBezTo>
                  <a:pt x="18734" y="5399"/>
                  <a:pt x="18761" y="5382"/>
                  <a:pt x="18761" y="5348"/>
                </a:cubicBezTo>
                <a:lnTo>
                  <a:pt x="18761" y="5318"/>
                </a:lnTo>
                <a:cubicBezTo>
                  <a:pt x="18761" y="5283"/>
                  <a:pt x="18734" y="5266"/>
                  <a:pt x="18707" y="5266"/>
                </a:cubicBezTo>
                <a:close/>
                <a:moveTo>
                  <a:pt x="19655" y="5317"/>
                </a:moveTo>
                <a:cubicBezTo>
                  <a:pt x="19637" y="5317"/>
                  <a:pt x="19620" y="5328"/>
                  <a:pt x="19620" y="5351"/>
                </a:cubicBezTo>
                <a:lnTo>
                  <a:pt x="19620" y="5367"/>
                </a:lnTo>
                <a:cubicBezTo>
                  <a:pt x="19619" y="5389"/>
                  <a:pt x="19637" y="5400"/>
                  <a:pt x="19655" y="5400"/>
                </a:cubicBezTo>
                <a:cubicBezTo>
                  <a:pt x="19672" y="5400"/>
                  <a:pt x="19690" y="5389"/>
                  <a:pt x="19690" y="5367"/>
                </a:cubicBezTo>
                <a:lnTo>
                  <a:pt x="19690" y="5351"/>
                </a:lnTo>
                <a:cubicBezTo>
                  <a:pt x="19690" y="5328"/>
                  <a:pt x="19672" y="5317"/>
                  <a:pt x="19655" y="5317"/>
                </a:cubicBezTo>
                <a:close/>
                <a:moveTo>
                  <a:pt x="3208" y="5332"/>
                </a:moveTo>
                <a:cubicBezTo>
                  <a:pt x="3163" y="5332"/>
                  <a:pt x="3163" y="5404"/>
                  <a:pt x="3209" y="5404"/>
                </a:cubicBezTo>
                <a:lnTo>
                  <a:pt x="3239" y="5404"/>
                </a:lnTo>
                <a:cubicBezTo>
                  <a:pt x="3284" y="5404"/>
                  <a:pt x="3284" y="5332"/>
                  <a:pt x="3239" y="5332"/>
                </a:cubicBezTo>
                <a:lnTo>
                  <a:pt x="3209" y="5332"/>
                </a:lnTo>
                <a:cubicBezTo>
                  <a:pt x="3209" y="5332"/>
                  <a:pt x="3208" y="5332"/>
                  <a:pt x="3208" y="5332"/>
                </a:cubicBezTo>
                <a:close/>
                <a:moveTo>
                  <a:pt x="12290" y="5324"/>
                </a:moveTo>
                <a:cubicBezTo>
                  <a:pt x="12280" y="5324"/>
                  <a:pt x="12269" y="5330"/>
                  <a:pt x="12262" y="5343"/>
                </a:cubicBezTo>
                <a:cubicBezTo>
                  <a:pt x="12257" y="5353"/>
                  <a:pt x="12252" y="5363"/>
                  <a:pt x="12247" y="5373"/>
                </a:cubicBezTo>
                <a:cubicBezTo>
                  <a:pt x="12232" y="5401"/>
                  <a:pt x="12257" y="5426"/>
                  <a:pt x="12280" y="5426"/>
                </a:cubicBezTo>
                <a:cubicBezTo>
                  <a:pt x="12291" y="5426"/>
                  <a:pt x="12302" y="5421"/>
                  <a:pt x="12308" y="5409"/>
                </a:cubicBezTo>
                <a:cubicBezTo>
                  <a:pt x="12314" y="5398"/>
                  <a:pt x="12319" y="5389"/>
                  <a:pt x="12324" y="5378"/>
                </a:cubicBezTo>
                <a:cubicBezTo>
                  <a:pt x="12339" y="5350"/>
                  <a:pt x="12314" y="5324"/>
                  <a:pt x="12290" y="5324"/>
                </a:cubicBezTo>
                <a:close/>
                <a:moveTo>
                  <a:pt x="24957" y="5410"/>
                </a:moveTo>
                <a:cubicBezTo>
                  <a:pt x="24935" y="5410"/>
                  <a:pt x="24935" y="5445"/>
                  <a:pt x="24957" y="5445"/>
                </a:cubicBezTo>
                <a:cubicBezTo>
                  <a:pt x="24979" y="5445"/>
                  <a:pt x="24979" y="5410"/>
                  <a:pt x="24957" y="5410"/>
                </a:cubicBezTo>
                <a:close/>
                <a:moveTo>
                  <a:pt x="23696" y="5345"/>
                </a:moveTo>
                <a:cubicBezTo>
                  <a:pt x="23669" y="5345"/>
                  <a:pt x="23645" y="5381"/>
                  <a:pt x="23670" y="5406"/>
                </a:cubicBezTo>
                <a:cubicBezTo>
                  <a:pt x="23680" y="5416"/>
                  <a:pt x="23690" y="5427"/>
                  <a:pt x="23698" y="5436"/>
                </a:cubicBezTo>
                <a:cubicBezTo>
                  <a:pt x="23705" y="5444"/>
                  <a:pt x="23713" y="5447"/>
                  <a:pt x="23721" y="5447"/>
                </a:cubicBezTo>
                <a:cubicBezTo>
                  <a:pt x="23748" y="5447"/>
                  <a:pt x="23772" y="5411"/>
                  <a:pt x="23748" y="5386"/>
                </a:cubicBezTo>
                <a:cubicBezTo>
                  <a:pt x="23738" y="5375"/>
                  <a:pt x="23728" y="5365"/>
                  <a:pt x="23720" y="5356"/>
                </a:cubicBezTo>
                <a:cubicBezTo>
                  <a:pt x="23713" y="5349"/>
                  <a:pt x="23704" y="5345"/>
                  <a:pt x="23696" y="5345"/>
                </a:cubicBezTo>
                <a:close/>
                <a:moveTo>
                  <a:pt x="21351" y="5410"/>
                </a:moveTo>
                <a:cubicBezTo>
                  <a:pt x="21343" y="5410"/>
                  <a:pt x="21334" y="5413"/>
                  <a:pt x="21327" y="5420"/>
                </a:cubicBezTo>
                <a:lnTo>
                  <a:pt x="21312" y="5436"/>
                </a:lnTo>
                <a:cubicBezTo>
                  <a:pt x="21287" y="5461"/>
                  <a:pt x="21310" y="5496"/>
                  <a:pt x="21337" y="5496"/>
                </a:cubicBezTo>
                <a:cubicBezTo>
                  <a:pt x="21345" y="5496"/>
                  <a:pt x="21353" y="5493"/>
                  <a:pt x="21361" y="5485"/>
                </a:cubicBezTo>
                <a:lnTo>
                  <a:pt x="21376" y="5470"/>
                </a:lnTo>
                <a:cubicBezTo>
                  <a:pt x="21402" y="5445"/>
                  <a:pt x="21378" y="5410"/>
                  <a:pt x="21351" y="5410"/>
                </a:cubicBezTo>
                <a:close/>
                <a:moveTo>
                  <a:pt x="4199" y="5440"/>
                </a:moveTo>
                <a:cubicBezTo>
                  <a:pt x="4153" y="5440"/>
                  <a:pt x="4153" y="5510"/>
                  <a:pt x="4199" y="5510"/>
                </a:cubicBezTo>
                <a:lnTo>
                  <a:pt x="4215" y="5510"/>
                </a:lnTo>
                <a:cubicBezTo>
                  <a:pt x="4261" y="5510"/>
                  <a:pt x="4262" y="5440"/>
                  <a:pt x="4215" y="5440"/>
                </a:cubicBezTo>
                <a:close/>
                <a:moveTo>
                  <a:pt x="7869" y="5424"/>
                </a:moveTo>
                <a:cubicBezTo>
                  <a:pt x="7861" y="5424"/>
                  <a:pt x="7852" y="5427"/>
                  <a:pt x="7845" y="5435"/>
                </a:cubicBezTo>
                <a:lnTo>
                  <a:pt x="7829" y="5451"/>
                </a:lnTo>
                <a:cubicBezTo>
                  <a:pt x="7804" y="5476"/>
                  <a:pt x="7828" y="5511"/>
                  <a:pt x="7855" y="5511"/>
                </a:cubicBezTo>
                <a:cubicBezTo>
                  <a:pt x="7863" y="5511"/>
                  <a:pt x="7871" y="5507"/>
                  <a:pt x="7878" y="5500"/>
                </a:cubicBezTo>
                <a:lnTo>
                  <a:pt x="7894" y="5484"/>
                </a:lnTo>
                <a:cubicBezTo>
                  <a:pt x="7920" y="5460"/>
                  <a:pt x="7896" y="5424"/>
                  <a:pt x="7869" y="5424"/>
                </a:cubicBezTo>
                <a:close/>
                <a:moveTo>
                  <a:pt x="16409" y="5399"/>
                </a:moveTo>
                <a:cubicBezTo>
                  <a:pt x="16384" y="5399"/>
                  <a:pt x="16360" y="5424"/>
                  <a:pt x="16377" y="5451"/>
                </a:cubicBezTo>
                <a:cubicBezTo>
                  <a:pt x="16388" y="5466"/>
                  <a:pt x="16397" y="5480"/>
                  <a:pt x="16408" y="5495"/>
                </a:cubicBezTo>
                <a:cubicBezTo>
                  <a:pt x="16416" y="5506"/>
                  <a:pt x="16427" y="5511"/>
                  <a:pt x="16438" y="5511"/>
                </a:cubicBezTo>
                <a:cubicBezTo>
                  <a:pt x="16463" y="5511"/>
                  <a:pt x="16487" y="5486"/>
                  <a:pt x="16468" y="5459"/>
                </a:cubicBezTo>
                <a:cubicBezTo>
                  <a:pt x="16458" y="5443"/>
                  <a:pt x="16450" y="5430"/>
                  <a:pt x="16439" y="5415"/>
                </a:cubicBezTo>
                <a:cubicBezTo>
                  <a:pt x="16431" y="5404"/>
                  <a:pt x="16420" y="5399"/>
                  <a:pt x="16409" y="5399"/>
                </a:cubicBezTo>
                <a:close/>
                <a:moveTo>
                  <a:pt x="9306" y="5423"/>
                </a:moveTo>
                <a:cubicBezTo>
                  <a:pt x="9282" y="5423"/>
                  <a:pt x="9257" y="5449"/>
                  <a:pt x="9271" y="5477"/>
                </a:cubicBezTo>
                <a:cubicBezTo>
                  <a:pt x="9277" y="5487"/>
                  <a:pt x="9282" y="5496"/>
                  <a:pt x="9287" y="5506"/>
                </a:cubicBezTo>
                <a:cubicBezTo>
                  <a:pt x="9294" y="5519"/>
                  <a:pt x="9304" y="5524"/>
                  <a:pt x="9315" y="5524"/>
                </a:cubicBezTo>
                <a:cubicBezTo>
                  <a:pt x="9339" y="5524"/>
                  <a:pt x="9363" y="5499"/>
                  <a:pt x="9349" y="5472"/>
                </a:cubicBezTo>
                <a:cubicBezTo>
                  <a:pt x="9344" y="5461"/>
                  <a:pt x="9339" y="5452"/>
                  <a:pt x="9333" y="5441"/>
                </a:cubicBezTo>
                <a:cubicBezTo>
                  <a:pt x="9327" y="5429"/>
                  <a:pt x="9316" y="5423"/>
                  <a:pt x="9306" y="5423"/>
                </a:cubicBezTo>
                <a:close/>
                <a:moveTo>
                  <a:pt x="8884" y="5469"/>
                </a:moveTo>
                <a:cubicBezTo>
                  <a:pt x="8871" y="5469"/>
                  <a:pt x="8858" y="5487"/>
                  <a:pt x="8870" y="5500"/>
                </a:cubicBezTo>
                <a:lnTo>
                  <a:pt x="8914" y="5544"/>
                </a:lnTo>
                <a:cubicBezTo>
                  <a:pt x="8918" y="5547"/>
                  <a:pt x="8922" y="5549"/>
                  <a:pt x="8926" y="5549"/>
                </a:cubicBezTo>
                <a:cubicBezTo>
                  <a:pt x="8939" y="5549"/>
                  <a:pt x="8952" y="5532"/>
                  <a:pt x="8939" y="5520"/>
                </a:cubicBezTo>
                <a:lnTo>
                  <a:pt x="8894" y="5475"/>
                </a:lnTo>
                <a:cubicBezTo>
                  <a:pt x="8891" y="5471"/>
                  <a:pt x="8887" y="5469"/>
                  <a:pt x="8884" y="5469"/>
                </a:cubicBezTo>
                <a:close/>
                <a:moveTo>
                  <a:pt x="15449" y="5412"/>
                </a:moveTo>
                <a:cubicBezTo>
                  <a:pt x="15436" y="5412"/>
                  <a:pt x="15423" y="5429"/>
                  <a:pt x="15436" y="5442"/>
                </a:cubicBezTo>
                <a:cubicBezTo>
                  <a:pt x="15466" y="5475"/>
                  <a:pt x="15496" y="5510"/>
                  <a:pt x="15528" y="5546"/>
                </a:cubicBezTo>
                <a:cubicBezTo>
                  <a:pt x="15531" y="5550"/>
                  <a:pt x="15536" y="5552"/>
                  <a:pt x="15539" y="5552"/>
                </a:cubicBezTo>
                <a:cubicBezTo>
                  <a:pt x="15553" y="5552"/>
                  <a:pt x="15564" y="5534"/>
                  <a:pt x="15552" y="5521"/>
                </a:cubicBezTo>
                <a:cubicBezTo>
                  <a:pt x="15523" y="5487"/>
                  <a:pt x="15491" y="5452"/>
                  <a:pt x="15461" y="5417"/>
                </a:cubicBezTo>
                <a:cubicBezTo>
                  <a:pt x="15457" y="5413"/>
                  <a:pt x="15453" y="5412"/>
                  <a:pt x="15449" y="5412"/>
                </a:cubicBezTo>
                <a:close/>
                <a:moveTo>
                  <a:pt x="15864" y="5425"/>
                </a:moveTo>
                <a:cubicBezTo>
                  <a:pt x="15850" y="5425"/>
                  <a:pt x="15837" y="5433"/>
                  <a:pt x="15834" y="5451"/>
                </a:cubicBezTo>
                <a:cubicBezTo>
                  <a:pt x="15824" y="5485"/>
                  <a:pt x="15834" y="5517"/>
                  <a:pt x="15856" y="5545"/>
                </a:cubicBezTo>
                <a:cubicBezTo>
                  <a:pt x="15862" y="5553"/>
                  <a:pt x="15872" y="5556"/>
                  <a:pt x="15882" y="5556"/>
                </a:cubicBezTo>
                <a:cubicBezTo>
                  <a:pt x="15891" y="5556"/>
                  <a:pt x="15901" y="5552"/>
                  <a:pt x="15907" y="5546"/>
                </a:cubicBezTo>
                <a:cubicBezTo>
                  <a:pt x="15922" y="5531"/>
                  <a:pt x="15918" y="5510"/>
                  <a:pt x="15907" y="5496"/>
                </a:cubicBezTo>
                <a:cubicBezTo>
                  <a:pt x="15901" y="5488"/>
                  <a:pt x="15901" y="5479"/>
                  <a:pt x="15902" y="5470"/>
                </a:cubicBezTo>
                <a:cubicBezTo>
                  <a:pt x="15908" y="5443"/>
                  <a:pt x="15885" y="5425"/>
                  <a:pt x="15864" y="5425"/>
                </a:cubicBezTo>
                <a:close/>
                <a:moveTo>
                  <a:pt x="20691" y="5483"/>
                </a:moveTo>
                <a:cubicBezTo>
                  <a:pt x="20664" y="5483"/>
                  <a:pt x="20640" y="5518"/>
                  <a:pt x="20666" y="5543"/>
                </a:cubicBezTo>
                <a:lnTo>
                  <a:pt x="20682" y="5559"/>
                </a:lnTo>
                <a:cubicBezTo>
                  <a:pt x="20689" y="5566"/>
                  <a:pt x="20698" y="5569"/>
                  <a:pt x="20706" y="5569"/>
                </a:cubicBezTo>
                <a:cubicBezTo>
                  <a:pt x="20733" y="5569"/>
                  <a:pt x="20756" y="5534"/>
                  <a:pt x="20731" y="5509"/>
                </a:cubicBezTo>
                <a:lnTo>
                  <a:pt x="20715" y="5494"/>
                </a:lnTo>
                <a:cubicBezTo>
                  <a:pt x="20708" y="5486"/>
                  <a:pt x="20700" y="5483"/>
                  <a:pt x="20691" y="5483"/>
                </a:cubicBezTo>
                <a:close/>
                <a:moveTo>
                  <a:pt x="4515" y="5515"/>
                </a:moveTo>
                <a:cubicBezTo>
                  <a:pt x="4507" y="5515"/>
                  <a:pt x="4499" y="5519"/>
                  <a:pt x="4491" y="5526"/>
                </a:cubicBezTo>
                <a:lnTo>
                  <a:pt x="4476" y="5542"/>
                </a:lnTo>
                <a:cubicBezTo>
                  <a:pt x="4449" y="5566"/>
                  <a:pt x="4474" y="5602"/>
                  <a:pt x="4502" y="5602"/>
                </a:cubicBezTo>
                <a:cubicBezTo>
                  <a:pt x="4510" y="5602"/>
                  <a:pt x="4518" y="5599"/>
                  <a:pt x="4525" y="5592"/>
                </a:cubicBezTo>
                <a:lnTo>
                  <a:pt x="4541" y="5576"/>
                </a:lnTo>
                <a:cubicBezTo>
                  <a:pt x="4566" y="5551"/>
                  <a:pt x="4542" y="5515"/>
                  <a:pt x="4515" y="5515"/>
                </a:cubicBezTo>
                <a:close/>
                <a:moveTo>
                  <a:pt x="2066" y="5540"/>
                </a:moveTo>
                <a:cubicBezTo>
                  <a:pt x="2020" y="5540"/>
                  <a:pt x="2020" y="5610"/>
                  <a:pt x="2066" y="5610"/>
                </a:cubicBezTo>
                <a:cubicBezTo>
                  <a:pt x="2111" y="5610"/>
                  <a:pt x="2111" y="5540"/>
                  <a:pt x="2066" y="5540"/>
                </a:cubicBezTo>
                <a:close/>
                <a:moveTo>
                  <a:pt x="7793" y="5545"/>
                </a:moveTo>
                <a:cubicBezTo>
                  <a:pt x="7747" y="5545"/>
                  <a:pt x="7747" y="5615"/>
                  <a:pt x="7793" y="5615"/>
                </a:cubicBezTo>
                <a:cubicBezTo>
                  <a:pt x="7839" y="5615"/>
                  <a:pt x="7839" y="5545"/>
                  <a:pt x="7793" y="5545"/>
                </a:cubicBezTo>
                <a:close/>
                <a:moveTo>
                  <a:pt x="3718" y="5559"/>
                </a:moveTo>
                <a:cubicBezTo>
                  <a:pt x="3710" y="5559"/>
                  <a:pt x="3702" y="5562"/>
                  <a:pt x="3695" y="5569"/>
                </a:cubicBezTo>
                <a:lnTo>
                  <a:pt x="3679" y="5585"/>
                </a:lnTo>
                <a:cubicBezTo>
                  <a:pt x="3654" y="5611"/>
                  <a:pt x="3678" y="5646"/>
                  <a:pt x="3705" y="5646"/>
                </a:cubicBezTo>
                <a:cubicBezTo>
                  <a:pt x="3713" y="5646"/>
                  <a:pt x="3721" y="5643"/>
                  <a:pt x="3729" y="5635"/>
                </a:cubicBezTo>
                <a:cubicBezTo>
                  <a:pt x="3734" y="5629"/>
                  <a:pt x="3738" y="5625"/>
                  <a:pt x="3744" y="5619"/>
                </a:cubicBezTo>
                <a:cubicBezTo>
                  <a:pt x="3769" y="5594"/>
                  <a:pt x="3745" y="5559"/>
                  <a:pt x="3718" y="5559"/>
                </a:cubicBezTo>
                <a:close/>
                <a:moveTo>
                  <a:pt x="24669" y="5572"/>
                </a:moveTo>
                <a:cubicBezTo>
                  <a:pt x="24661" y="5572"/>
                  <a:pt x="24653" y="5575"/>
                  <a:pt x="24645" y="5582"/>
                </a:cubicBezTo>
                <a:lnTo>
                  <a:pt x="24629" y="5597"/>
                </a:lnTo>
                <a:cubicBezTo>
                  <a:pt x="24604" y="5622"/>
                  <a:pt x="24629" y="5657"/>
                  <a:pt x="24656" y="5657"/>
                </a:cubicBezTo>
                <a:cubicBezTo>
                  <a:pt x="24664" y="5657"/>
                  <a:pt x="24672" y="5654"/>
                  <a:pt x="24680" y="5647"/>
                </a:cubicBezTo>
                <a:lnTo>
                  <a:pt x="24695" y="5631"/>
                </a:lnTo>
                <a:cubicBezTo>
                  <a:pt x="24720" y="5607"/>
                  <a:pt x="24697" y="5572"/>
                  <a:pt x="24669" y="5572"/>
                </a:cubicBezTo>
                <a:close/>
                <a:moveTo>
                  <a:pt x="13060" y="5584"/>
                </a:moveTo>
                <a:cubicBezTo>
                  <a:pt x="13043" y="5584"/>
                  <a:pt x="13025" y="5595"/>
                  <a:pt x="13025" y="5618"/>
                </a:cubicBezTo>
                <a:lnTo>
                  <a:pt x="13025" y="5634"/>
                </a:lnTo>
                <a:cubicBezTo>
                  <a:pt x="13025" y="5657"/>
                  <a:pt x="13043" y="5668"/>
                  <a:pt x="13060" y="5668"/>
                </a:cubicBezTo>
                <a:cubicBezTo>
                  <a:pt x="13078" y="5668"/>
                  <a:pt x="13095" y="5657"/>
                  <a:pt x="13095" y="5634"/>
                </a:cubicBezTo>
                <a:lnTo>
                  <a:pt x="13095" y="5618"/>
                </a:lnTo>
                <a:cubicBezTo>
                  <a:pt x="13095" y="5595"/>
                  <a:pt x="13078" y="5584"/>
                  <a:pt x="13060" y="5584"/>
                </a:cubicBezTo>
                <a:close/>
                <a:moveTo>
                  <a:pt x="12744" y="5584"/>
                </a:moveTo>
                <a:cubicBezTo>
                  <a:pt x="12739" y="5584"/>
                  <a:pt x="12733" y="5585"/>
                  <a:pt x="12728" y="5588"/>
                </a:cubicBezTo>
                <a:cubicBezTo>
                  <a:pt x="12717" y="5593"/>
                  <a:pt x="12708" y="5598"/>
                  <a:pt x="12697" y="5604"/>
                </a:cubicBezTo>
                <a:cubicBezTo>
                  <a:pt x="12663" y="5622"/>
                  <a:pt x="12684" y="5670"/>
                  <a:pt x="12716" y="5670"/>
                </a:cubicBezTo>
                <a:cubicBezTo>
                  <a:pt x="12721" y="5670"/>
                  <a:pt x="12727" y="5668"/>
                  <a:pt x="12733" y="5665"/>
                </a:cubicBezTo>
                <a:cubicBezTo>
                  <a:pt x="12743" y="5660"/>
                  <a:pt x="12753" y="5655"/>
                  <a:pt x="12763" y="5650"/>
                </a:cubicBezTo>
                <a:cubicBezTo>
                  <a:pt x="12798" y="5632"/>
                  <a:pt x="12777" y="5584"/>
                  <a:pt x="12744" y="5584"/>
                </a:cubicBezTo>
                <a:close/>
                <a:moveTo>
                  <a:pt x="13721" y="5570"/>
                </a:moveTo>
                <a:cubicBezTo>
                  <a:pt x="13704" y="5570"/>
                  <a:pt x="13686" y="5582"/>
                  <a:pt x="13686" y="5605"/>
                </a:cubicBezTo>
                <a:lnTo>
                  <a:pt x="13686" y="5635"/>
                </a:lnTo>
                <a:cubicBezTo>
                  <a:pt x="13686" y="5658"/>
                  <a:pt x="13703" y="5670"/>
                  <a:pt x="13721" y="5670"/>
                </a:cubicBezTo>
                <a:cubicBezTo>
                  <a:pt x="13739" y="5670"/>
                  <a:pt x="13756" y="5658"/>
                  <a:pt x="13756" y="5635"/>
                </a:cubicBezTo>
                <a:lnTo>
                  <a:pt x="13756" y="5605"/>
                </a:lnTo>
                <a:cubicBezTo>
                  <a:pt x="13756" y="5582"/>
                  <a:pt x="13739" y="5570"/>
                  <a:pt x="13721" y="5570"/>
                </a:cubicBezTo>
                <a:close/>
                <a:moveTo>
                  <a:pt x="6780" y="5563"/>
                </a:moveTo>
                <a:cubicBezTo>
                  <a:pt x="6710" y="5563"/>
                  <a:pt x="6710" y="5671"/>
                  <a:pt x="6780" y="5671"/>
                </a:cubicBezTo>
                <a:cubicBezTo>
                  <a:pt x="6849" y="5671"/>
                  <a:pt x="6849" y="5563"/>
                  <a:pt x="6780" y="5563"/>
                </a:cubicBezTo>
                <a:close/>
                <a:moveTo>
                  <a:pt x="595" y="5627"/>
                </a:moveTo>
                <a:cubicBezTo>
                  <a:pt x="582" y="5627"/>
                  <a:pt x="569" y="5645"/>
                  <a:pt x="582" y="5657"/>
                </a:cubicBezTo>
                <a:lnTo>
                  <a:pt x="597" y="5673"/>
                </a:lnTo>
                <a:cubicBezTo>
                  <a:pt x="601" y="5677"/>
                  <a:pt x="605" y="5678"/>
                  <a:pt x="609" y="5678"/>
                </a:cubicBezTo>
                <a:cubicBezTo>
                  <a:pt x="622" y="5678"/>
                  <a:pt x="635" y="5660"/>
                  <a:pt x="623" y="5648"/>
                </a:cubicBezTo>
                <a:cubicBezTo>
                  <a:pt x="616" y="5642"/>
                  <a:pt x="611" y="5637"/>
                  <a:pt x="607" y="5632"/>
                </a:cubicBezTo>
                <a:cubicBezTo>
                  <a:pt x="603" y="5628"/>
                  <a:pt x="599" y="5627"/>
                  <a:pt x="595" y="5627"/>
                </a:cubicBezTo>
                <a:close/>
                <a:moveTo>
                  <a:pt x="11392" y="5592"/>
                </a:moveTo>
                <a:cubicBezTo>
                  <a:pt x="11386" y="5592"/>
                  <a:pt x="11380" y="5594"/>
                  <a:pt x="11374" y="5598"/>
                </a:cubicBezTo>
                <a:cubicBezTo>
                  <a:pt x="11358" y="5609"/>
                  <a:pt x="11344" y="5618"/>
                  <a:pt x="11329" y="5629"/>
                </a:cubicBezTo>
                <a:cubicBezTo>
                  <a:pt x="11297" y="5649"/>
                  <a:pt x="11317" y="5695"/>
                  <a:pt x="11347" y="5695"/>
                </a:cubicBezTo>
                <a:cubicBezTo>
                  <a:pt x="11352" y="5695"/>
                  <a:pt x="11358" y="5694"/>
                  <a:pt x="11365" y="5690"/>
                </a:cubicBezTo>
                <a:cubicBezTo>
                  <a:pt x="11380" y="5679"/>
                  <a:pt x="11395" y="5671"/>
                  <a:pt x="11409" y="5660"/>
                </a:cubicBezTo>
                <a:cubicBezTo>
                  <a:pt x="11441" y="5639"/>
                  <a:pt x="11421" y="5592"/>
                  <a:pt x="11392" y="5592"/>
                </a:cubicBezTo>
                <a:close/>
                <a:moveTo>
                  <a:pt x="17131" y="5590"/>
                </a:moveTo>
                <a:cubicBezTo>
                  <a:pt x="17090" y="5590"/>
                  <a:pt x="17054" y="5643"/>
                  <a:pt x="17091" y="5681"/>
                </a:cubicBezTo>
                <a:cubicBezTo>
                  <a:pt x="17096" y="5686"/>
                  <a:pt x="17101" y="5693"/>
                  <a:pt x="17106" y="5697"/>
                </a:cubicBezTo>
                <a:cubicBezTo>
                  <a:pt x="17117" y="5708"/>
                  <a:pt x="17130" y="5712"/>
                  <a:pt x="17142" y="5712"/>
                </a:cubicBezTo>
                <a:cubicBezTo>
                  <a:pt x="17183" y="5712"/>
                  <a:pt x="17220" y="5659"/>
                  <a:pt x="17183" y="5621"/>
                </a:cubicBezTo>
                <a:lnTo>
                  <a:pt x="17167" y="5606"/>
                </a:lnTo>
                <a:cubicBezTo>
                  <a:pt x="17156" y="5595"/>
                  <a:pt x="17143" y="5590"/>
                  <a:pt x="17131" y="5590"/>
                </a:cubicBezTo>
                <a:close/>
                <a:moveTo>
                  <a:pt x="142" y="5655"/>
                </a:moveTo>
                <a:cubicBezTo>
                  <a:pt x="98" y="5655"/>
                  <a:pt x="97" y="5724"/>
                  <a:pt x="144" y="5725"/>
                </a:cubicBezTo>
                <a:cubicBezTo>
                  <a:pt x="189" y="5725"/>
                  <a:pt x="189" y="5655"/>
                  <a:pt x="144" y="5655"/>
                </a:cubicBezTo>
                <a:cubicBezTo>
                  <a:pt x="143" y="5655"/>
                  <a:pt x="142" y="5655"/>
                  <a:pt x="142" y="5655"/>
                </a:cubicBezTo>
                <a:close/>
                <a:moveTo>
                  <a:pt x="1405" y="5597"/>
                </a:moveTo>
                <a:cubicBezTo>
                  <a:pt x="1378" y="5597"/>
                  <a:pt x="1354" y="5633"/>
                  <a:pt x="1380" y="5657"/>
                </a:cubicBezTo>
                <a:cubicBezTo>
                  <a:pt x="1399" y="5677"/>
                  <a:pt x="1419" y="5698"/>
                  <a:pt x="1440" y="5718"/>
                </a:cubicBezTo>
                <a:cubicBezTo>
                  <a:pt x="1447" y="5725"/>
                  <a:pt x="1455" y="5728"/>
                  <a:pt x="1463" y="5728"/>
                </a:cubicBezTo>
                <a:cubicBezTo>
                  <a:pt x="1491" y="5728"/>
                  <a:pt x="1515" y="5693"/>
                  <a:pt x="1490" y="5668"/>
                </a:cubicBezTo>
                <a:cubicBezTo>
                  <a:pt x="1470" y="5648"/>
                  <a:pt x="1450" y="5627"/>
                  <a:pt x="1429" y="5608"/>
                </a:cubicBezTo>
                <a:cubicBezTo>
                  <a:pt x="1422" y="5600"/>
                  <a:pt x="1413" y="5597"/>
                  <a:pt x="1405" y="5597"/>
                </a:cubicBezTo>
                <a:close/>
                <a:moveTo>
                  <a:pt x="24011" y="5644"/>
                </a:moveTo>
                <a:cubicBezTo>
                  <a:pt x="23984" y="5644"/>
                  <a:pt x="23960" y="5680"/>
                  <a:pt x="23985" y="5704"/>
                </a:cubicBezTo>
                <a:lnTo>
                  <a:pt x="24001" y="5720"/>
                </a:lnTo>
                <a:cubicBezTo>
                  <a:pt x="24008" y="5727"/>
                  <a:pt x="24017" y="5730"/>
                  <a:pt x="24025" y="5730"/>
                </a:cubicBezTo>
                <a:cubicBezTo>
                  <a:pt x="24052" y="5730"/>
                  <a:pt x="24076" y="5695"/>
                  <a:pt x="24051" y="5671"/>
                </a:cubicBezTo>
                <a:cubicBezTo>
                  <a:pt x="24045" y="5665"/>
                  <a:pt x="24041" y="5660"/>
                  <a:pt x="24035" y="5655"/>
                </a:cubicBezTo>
                <a:cubicBezTo>
                  <a:pt x="24028" y="5647"/>
                  <a:pt x="24019" y="5644"/>
                  <a:pt x="24011" y="5644"/>
                </a:cubicBezTo>
                <a:close/>
                <a:moveTo>
                  <a:pt x="22131" y="5652"/>
                </a:moveTo>
                <a:cubicBezTo>
                  <a:pt x="22123" y="5652"/>
                  <a:pt x="22115" y="5655"/>
                  <a:pt x="22108" y="5662"/>
                </a:cubicBezTo>
                <a:lnTo>
                  <a:pt x="22092" y="5678"/>
                </a:lnTo>
                <a:cubicBezTo>
                  <a:pt x="22067" y="5703"/>
                  <a:pt x="22091" y="5739"/>
                  <a:pt x="22118" y="5739"/>
                </a:cubicBezTo>
                <a:cubicBezTo>
                  <a:pt x="22126" y="5739"/>
                  <a:pt x="22134" y="5736"/>
                  <a:pt x="22141" y="5728"/>
                </a:cubicBezTo>
                <a:lnTo>
                  <a:pt x="22157" y="5713"/>
                </a:lnTo>
                <a:cubicBezTo>
                  <a:pt x="22183" y="5688"/>
                  <a:pt x="22158" y="5652"/>
                  <a:pt x="22131" y="5652"/>
                </a:cubicBezTo>
                <a:close/>
                <a:moveTo>
                  <a:pt x="3644" y="5678"/>
                </a:moveTo>
                <a:cubicBezTo>
                  <a:pt x="3598" y="5678"/>
                  <a:pt x="3598" y="5749"/>
                  <a:pt x="3644" y="5749"/>
                </a:cubicBezTo>
                <a:cubicBezTo>
                  <a:pt x="3644" y="5749"/>
                  <a:pt x="3644" y="5749"/>
                  <a:pt x="3645" y="5749"/>
                </a:cubicBezTo>
                <a:cubicBezTo>
                  <a:pt x="3688" y="5749"/>
                  <a:pt x="3690" y="5678"/>
                  <a:pt x="3644" y="5678"/>
                </a:cubicBezTo>
                <a:close/>
                <a:moveTo>
                  <a:pt x="5997" y="5636"/>
                </a:moveTo>
                <a:cubicBezTo>
                  <a:pt x="5985" y="5636"/>
                  <a:pt x="5972" y="5641"/>
                  <a:pt x="5961" y="5652"/>
                </a:cubicBezTo>
                <a:lnTo>
                  <a:pt x="5932" y="5682"/>
                </a:lnTo>
                <a:cubicBezTo>
                  <a:pt x="5893" y="5719"/>
                  <a:pt x="5930" y="5773"/>
                  <a:pt x="5971" y="5773"/>
                </a:cubicBezTo>
                <a:cubicBezTo>
                  <a:pt x="5983" y="5773"/>
                  <a:pt x="5995" y="5769"/>
                  <a:pt x="6006" y="5758"/>
                </a:cubicBezTo>
                <a:lnTo>
                  <a:pt x="6037" y="5728"/>
                </a:lnTo>
                <a:cubicBezTo>
                  <a:pt x="6074" y="5690"/>
                  <a:pt x="6038" y="5636"/>
                  <a:pt x="5997" y="5636"/>
                </a:cubicBezTo>
                <a:close/>
                <a:moveTo>
                  <a:pt x="7448" y="5708"/>
                </a:moveTo>
                <a:cubicBezTo>
                  <a:pt x="7402" y="5708"/>
                  <a:pt x="7402" y="5779"/>
                  <a:pt x="7448" y="5779"/>
                </a:cubicBezTo>
                <a:cubicBezTo>
                  <a:pt x="7494" y="5779"/>
                  <a:pt x="7494" y="5708"/>
                  <a:pt x="7448" y="5708"/>
                </a:cubicBezTo>
                <a:close/>
                <a:moveTo>
                  <a:pt x="984" y="5748"/>
                </a:moveTo>
                <a:cubicBezTo>
                  <a:pt x="971" y="5748"/>
                  <a:pt x="959" y="5767"/>
                  <a:pt x="971" y="5779"/>
                </a:cubicBezTo>
                <a:lnTo>
                  <a:pt x="987" y="5794"/>
                </a:lnTo>
                <a:cubicBezTo>
                  <a:pt x="991" y="5798"/>
                  <a:pt x="995" y="5799"/>
                  <a:pt x="999" y="5799"/>
                </a:cubicBezTo>
                <a:cubicBezTo>
                  <a:pt x="1012" y="5799"/>
                  <a:pt x="1023" y="5782"/>
                  <a:pt x="1011" y="5770"/>
                </a:cubicBezTo>
                <a:lnTo>
                  <a:pt x="995" y="5754"/>
                </a:lnTo>
                <a:cubicBezTo>
                  <a:pt x="992" y="5750"/>
                  <a:pt x="988" y="5748"/>
                  <a:pt x="984" y="5748"/>
                </a:cubicBezTo>
                <a:close/>
                <a:moveTo>
                  <a:pt x="12022" y="5731"/>
                </a:moveTo>
                <a:cubicBezTo>
                  <a:pt x="11977" y="5731"/>
                  <a:pt x="11978" y="5803"/>
                  <a:pt x="12022" y="5803"/>
                </a:cubicBezTo>
                <a:lnTo>
                  <a:pt x="12053" y="5803"/>
                </a:lnTo>
                <a:cubicBezTo>
                  <a:pt x="12099" y="5803"/>
                  <a:pt x="12099" y="5731"/>
                  <a:pt x="12053" y="5731"/>
                </a:cubicBezTo>
                <a:lnTo>
                  <a:pt x="12022" y="5731"/>
                </a:lnTo>
                <a:cubicBezTo>
                  <a:pt x="12022" y="5731"/>
                  <a:pt x="12022" y="5731"/>
                  <a:pt x="12022" y="5731"/>
                </a:cubicBezTo>
                <a:close/>
                <a:moveTo>
                  <a:pt x="8491" y="5736"/>
                </a:moveTo>
                <a:cubicBezTo>
                  <a:pt x="8446" y="5736"/>
                  <a:pt x="8446" y="5807"/>
                  <a:pt x="8491" y="5807"/>
                </a:cubicBezTo>
                <a:cubicBezTo>
                  <a:pt x="8537" y="5807"/>
                  <a:pt x="8538" y="5736"/>
                  <a:pt x="8491" y="5736"/>
                </a:cubicBezTo>
                <a:close/>
                <a:moveTo>
                  <a:pt x="20164" y="5708"/>
                </a:moveTo>
                <a:cubicBezTo>
                  <a:pt x="20147" y="5708"/>
                  <a:pt x="20129" y="5719"/>
                  <a:pt x="20129" y="5742"/>
                </a:cubicBezTo>
                <a:lnTo>
                  <a:pt x="20129" y="5772"/>
                </a:lnTo>
                <a:cubicBezTo>
                  <a:pt x="20129" y="5795"/>
                  <a:pt x="20147" y="5807"/>
                  <a:pt x="20164" y="5807"/>
                </a:cubicBezTo>
                <a:cubicBezTo>
                  <a:pt x="20182" y="5807"/>
                  <a:pt x="20200" y="5795"/>
                  <a:pt x="20200" y="5772"/>
                </a:cubicBezTo>
                <a:lnTo>
                  <a:pt x="20200" y="5742"/>
                </a:lnTo>
                <a:cubicBezTo>
                  <a:pt x="20200" y="5719"/>
                  <a:pt x="20182" y="5708"/>
                  <a:pt x="20164" y="5708"/>
                </a:cubicBezTo>
                <a:close/>
                <a:moveTo>
                  <a:pt x="18962" y="5702"/>
                </a:moveTo>
                <a:cubicBezTo>
                  <a:pt x="18935" y="5702"/>
                  <a:pt x="18908" y="5719"/>
                  <a:pt x="18908" y="5754"/>
                </a:cubicBezTo>
                <a:lnTo>
                  <a:pt x="18908" y="5770"/>
                </a:lnTo>
                <a:cubicBezTo>
                  <a:pt x="18908" y="5804"/>
                  <a:pt x="18935" y="5821"/>
                  <a:pt x="18962" y="5821"/>
                </a:cubicBezTo>
                <a:cubicBezTo>
                  <a:pt x="18988" y="5821"/>
                  <a:pt x="19015" y="5804"/>
                  <a:pt x="19016" y="5770"/>
                </a:cubicBezTo>
                <a:lnTo>
                  <a:pt x="19016" y="5754"/>
                </a:lnTo>
                <a:cubicBezTo>
                  <a:pt x="19016" y="5719"/>
                  <a:pt x="18989" y="5702"/>
                  <a:pt x="18962" y="5702"/>
                </a:cubicBezTo>
                <a:close/>
                <a:moveTo>
                  <a:pt x="22597" y="5767"/>
                </a:moveTo>
                <a:cubicBezTo>
                  <a:pt x="22588" y="5767"/>
                  <a:pt x="22580" y="5772"/>
                  <a:pt x="22579" y="5783"/>
                </a:cubicBezTo>
                <a:lnTo>
                  <a:pt x="22579" y="5805"/>
                </a:lnTo>
                <a:cubicBezTo>
                  <a:pt x="22579" y="5816"/>
                  <a:pt x="22588" y="5822"/>
                  <a:pt x="22597" y="5822"/>
                </a:cubicBezTo>
                <a:cubicBezTo>
                  <a:pt x="22606" y="5822"/>
                  <a:pt x="22615" y="5816"/>
                  <a:pt x="22615" y="5805"/>
                </a:cubicBezTo>
                <a:lnTo>
                  <a:pt x="22615" y="5783"/>
                </a:lnTo>
                <a:cubicBezTo>
                  <a:pt x="22615" y="5772"/>
                  <a:pt x="22606" y="5767"/>
                  <a:pt x="22597" y="5767"/>
                </a:cubicBezTo>
                <a:close/>
                <a:moveTo>
                  <a:pt x="7192" y="5783"/>
                </a:moveTo>
                <a:cubicBezTo>
                  <a:pt x="7147" y="5783"/>
                  <a:pt x="7147" y="5854"/>
                  <a:pt x="7192" y="5854"/>
                </a:cubicBezTo>
                <a:lnTo>
                  <a:pt x="7208" y="5854"/>
                </a:lnTo>
                <a:cubicBezTo>
                  <a:pt x="7253" y="5854"/>
                  <a:pt x="7254" y="5783"/>
                  <a:pt x="7208" y="5783"/>
                </a:cubicBezTo>
                <a:close/>
                <a:moveTo>
                  <a:pt x="20945" y="5800"/>
                </a:moveTo>
                <a:cubicBezTo>
                  <a:pt x="20899" y="5800"/>
                  <a:pt x="20899" y="5871"/>
                  <a:pt x="20945" y="5871"/>
                </a:cubicBezTo>
                <a:cubicBezTo>
                  <a:pt x="20991" y="5871"/>
                  <a:pt x="20991" y="5800"/>
                  <a:pt x="20945" y="5800"/>
                </a:cubicBezTo>
                <a:close/>
                <a:moveTo>
                  <a:pt x="19593" y="5705"/>
                </a:moveTo>
                <a:cubicBezTo>
                  <a:pt x="19576" y="5705"/>
                  <a:pt x="19558" y="5717"/>
                  <a:pt x="19558" y="5740"/>
                </a:cubicBezTo>
                <a:lnTo>
                  <a:pt x="19558" y="5846"/>
                </a:lnTo>
                <a:cubicBezTo>
                  <a:pt x="19558" y="5869"/>
                  <a:pt x="19576" y="5880"/>
                  <a:pt x="19593" y="5880"/>
                </a:cubicBezTo>
                <a:cubicBezTo>
                  <a:pt x="19611" y="5880"/>
                  <a:pt x="19629" y="5869"/>
                  <a:pt x="19629" y="5846"/>
                </a:cubicBezTo>
                <a:lnTo>
                  <a:pt x="19629" y="5740"/>
                </a:lnTo>
                <a:cubicBezTo>
                  <a:pt x="19629" y="5717"/>
                  <a:pt x="19611" y="5705"/>
                  <a:pt x="19593" y="5705"/>
                </a:cubicBezTo>
                <a:close/>
                <a:moveTo>
                  <a:pt x="6604" y="5810"/>
                </a:moveTo>
                <a:cubicBezTo>
                  <a:pt x="6599" y="5810"/>
                  <a:pt x="6593" y="5811"/>
                  <a:pt x="6588" y="5814"/>
                </a:cubicBezTo>
                <a:cubicBezTo>
                  <a:pt x="6577" y="5819"/>
                  <a:pt x="6568" y="5825"/>
                  <a:pt x="6557" y="5830"/>
                </a:cubicBezTo>
                <a:cubicBezTo>
                  <a:pt x="6522" y="5848"/>
                  <a:pt x="6543" y="5896"/>
                  <a:pt x="6576" y="5896"/>
                </a:cubicBezTo>
                <a:cubicBezTo>
                  <a:pt x="6581" y="5896"/>
                  <a:pt x="6587" y="5895"/>
                  <a:pt x="6593" y="5892"/>
                </a:cubicBezTo>
                <a:cubicBezTo>
                  <a:pt x="6603" y="5886"/>
                  <a:pt x="6613" y="5881"/>
                  <a:pt x="6623" y="5876"/>
                </a:cubicBezTo>
                <a:cubicBezTo>
                  <a:pt x="6659" y="5858"/>
                  <a:pt x="6637" y="5810"/>
                  <a:pt x="6604" y="5810"/>
                </a:cubicBezTo>
                <a:close/>
                <a:moveTo>
                  <a:pt x="13013" y="5839"/>
                </a:moveTo>
                <a:cubicBezTo>
                  <a:pt x="12968" y="5839"/>
                  <a:pt x="12969" y="5910"/>
                  <a:pt x="13014" y="5910"/>
                </a:cubicBezTo>
                <a:lnTo>
                  <a:pt x="13029" y="5910"/>
                </a:lnTo>
                <a:cubicBezTo>
                  <a:pt x="13074" y="5910"/>
                  <a:pt x="13074" y="5839"/>
                  <a:pt x="13029" y="5839"/>
                </a:cubicBezTo>
                <a:lnTo>
                  <a:pt x="13014" y="5839"/>
                </a:lnTo>
                <a:cubicBezTo>
                  <a:pt x="13013" y="5839"/>
                  <a:pt x="13013" y="5839"/>
                  <a:pt x="13013" y="5839"/>
                </a:cubicBezTo>
                <a:close/>
                <a:moveTo>
                  <a:pt x="3298" y="5841"/>
                </a:moveTo>
                <a:cubicBezTo>
                  <a:pt x="3252" y="5841"/>
                  <a:pt x="3252" y="5913"/>
                  <a:pt x="3298" y="5913"/>
                </a:cubicBezTo>
                <a:cubicBezTo>
                  <a:pt x="3298" y="5913"/>
                  <a:pt x="3299" y="5913"/>
                  <a:pt x="3299" y="5913"/>
                </a:cubicBezTo>
                <a:cubicBezTo>
                  <a:pt x="3342" y="5913"/>
                  <a:pt x="3344" y="5841"/>
                  <a:pt x="3298" y="5841"/>
                </a:cubicBezTo>
                <a:close/>
                <a:moveTo>
                  <a:pt x="6238" y="5880"/>
                </a:moveTo>
                <a:cubicBezTo>
                  <a:pt x="6192" y="5880"/>
                  <a:pt x="6192" y="5950"/>
                  <a:pt x="6238" y="5950"/>
                </a:cubicBezTo>
                <a:cubicBezTo>
                  <a:pt x="6284" y="5950"/>
                  <a:pt x="6284" y="5880"/>
                  <a:pt x="6238" y="5880"/>
                </a:cubicBezTo>
                <a:close/>
                <a:moveTo>
                  <a:pt x="21454" y="5876"/>
                </a:moveTo>
                <a:cubicBezTo>
                  <a:pt x="21443" y="5876"/>
                  <a:pt x="21435" y="5881"/>
                  <a:pt x="21428" y="5889"/>
                </a:cubicBezTo>
                <a:cubicBezTo>
                  <a:pt x="21426" y="5888"/>
                  <a:pt x="21425" y="5888"/>
                  <a:pt x="21423" y="5888"/>
                </a:cubicBezTo>
                <a:cubicBezTo>
                  <a:pt x="21389" y="5888"/>
                  <a:pt x="21376" y="5947"/>
                  <a:pt x="21416" y="5960"/>
                </a:cubicBezTo>
                <a:cubicBezTo>
                  <a:pt x="21422" y="5962"/>
                  <a:pt x="21428" y="5963"/>
                  <a:pt x="21434" y="5963"/>
                </a:cubicBezTo>
                <a:cubicBezTo>
                  <a:pt x="21459" y="5963"/>
                  <a:pt x="21480" y="5945"/>
                  <a:pt x="21490" y="5922"/>
                </a:cubicBezTo>
                <a:cubicBezTo>
                  <a:pt x="21497" y="5903"/>
                  <a:pt x="21483" y="5881"/>
                  <a:pt x="21464" y="5877"/>
                </a:cubicBezTo>
                <a:cubicBezTo>
                  <a:pt x="21461" y="5876"/>
                  <a:pt x="21457" y="5876"/>
                  <a:pt x="21454" y="5876"/>
                </a:cubicBezTo>
                <a:close/>
                <a:moveTo>
                  <a:pt x="16093" y="5862"/>
                </a:moveTo>
                <a:cubicBezTo>
                  <a:pt x="16069" y="5862"/>
                  <a:pt x="16044" y="5887"/>
                  <a:pt x="16059" y="5915"/>
                </a:cubicBezTo>
                <a:cubicBezTo>
                  <a:pt x="16064" y="5925"/>
                  <a:pt x="16069" y="5935"/>
                  <a:pt x="16075" y="5945"/>
                </a:cubicBezTo>
                <a:cubicBezTo>
                  <a:pt x="16081" y="5958"/>
                  <a:pt x="16092" y="5963"/>
                  <a:pt x="16102" y="5963"/>
                </a:cubicBezTo>
                <a:cubicBezTo>
                  <a:pt x="16126" y="5963"/>
                  <a:pt x="16151" y="5938"/>
                  <a:pt x="16136" y="5910"/>
                </a:cubicBezTo>
                <a:cubicBezTo>
                  <a:pt x="16131" y="5899"/>
                  <a:pt x="16126" y="5891"/>
                  <a:pt x="16121" y="5880"/>
                </a:cubicBezTo>
                <a:cubicBezTo>
                  <a:pt x="16114" y="5867"/>
                  <a:pt x="16104" y="5862"/>
                  <a:pt x="16093" y="5862"/>
                </a:cubicBezTo>
                <a:close/>
                <a:moveTo>
                  <a:pt x="23483" y="5869"/>
                </a:moveTo>
                <a:cubicBezTo>
                  <a:pt x="23466" y="5869"/>
                  <a:pt x="23449" y="5880"/>
                  <a:pt x="23449" y="5903"/>
                </a:cubicBezTo>
                <a:lnTo>
                  <a:pt x="23449" y="5934"/>
                </a:lnTo>
                <a:cubicBezTo>
                  <a:pt x="23449" y="5957"/>
                  <a:pt x="23466" y="5968"/>
                  <a:pt x="23484" y="5968"/>
                </a:cubicBezTo>
                <a:cubicBezTo>
                  <a:pt x="23501" y="5968"/>
                  <a:pt x="23519" y="5957"/>
                  <a:pt x="23519" y="5934"/>
                </a:cubicBezTo>
                <a:lnTo>
                  <a:pt x="23519" y="5903"/>
                </a:lnTo>
                <a:cubicBezTo>
                  <a:pt x="23519" y="5881"/>
                  <a:pt x="23501" y="5869"/>
                  <a:pt x="23483" y="5869"/>
                </a:cubicBezTo>
                <a:close/>
                <a:moveTo>
                  <a:pt x="23231" y="5948"/>
                </a:moveTo>
                <a:cubicBezTo>
                  <a:pt x="23209" y="5948"/>
                  <a:pt x="23208" y="5983"/>
                  <a:pt x="23231" y="5983"/>
                </a:cubicBezTo>
                <a:lnTo>
                  <a:pt x="23254" y="5983"/>
                </a:lnTo>
                <a:cubicBezTo>
                  <a:pt x="23276" y="5983"/>
                  <a:pt x="23276" y="5948"/>
                  <a:pt x="23254" y="5948"/>
                </a:cubicBezTo>
                <a:close/>
                <a:moveTo>
                  <a:pt x="3041" y="5917"/>
                </a:moveTo>
                <a:cubicBezTo>
                  <a:pt x="2995" y="5917"/>
                  <a:pt x="2995" y="5987"/>
                  <a:pt x="3041" y="5987"/>
                </a:cubicBezTo>
                <a:lnTo>
                  <a:pt x="3057" y="5987"/>
                </a:lnTo>
                <a:cubicBezTo>
                  <a:pt x="3103" y="5987"/>
                  <a:pt x="3103" y="5917"/>
                  <a:pt x="3057" y="5917"/>
                </a:cubicBezTo>
                <a:close/>
                <a:moveTo>
                  <a:pt x="13327" y="5914"/>
                </a:moveTo>
                <a:cubicBezTo>
                  <a:pt x="13319" y="5914"/>
                  <a:pt x="13311" y="5917"/>
                  <a:pt x="13304" y="5924"/>
                </a:cubicBezTo>
                <a:lnTo>
                  <a:pt x="13288" y="5940"/>
                </a:lnTo>
                <a:cubicBezTo>
                  <a:pt x="13263" y="5965"/>
                  <a:pt x="13288" y="6001"/>
                  <a:pt x="13315" y="6001"/>
                </a:cubicBezTo>
                <a:cubicBezTo>
                  <a:pt x="13323" y="6001"/>
                  <a:pt x="13331" y="5998"/>
                  <a:pt x="13338" y="5990"/>
                </a:cubicBezTo>
                <a:lnTo>
                  <a:pt x="13354" y="5974"/>
                </a:lnTo>
                <a:cubicBezTo>
                  <a:pt x="13380" y="5950"/>
                  <a:pt x="13355" y="5914"/>
                  <a:pt x="13327" y="5914"/>
                </a:cubicBezTo>
                <a:close/>
                <a:moveTo>
                  <a:pt x="18421" y="5894"/>
                </a:moveTo>
                <a:cubicBezTo>
                  <a:pt x="18352" y="5894"/>
                  <a:pt x="18352" y="6001"/>
                  <a:pt x="18421" y="6002"/>
                </a:cubicBezTo>
                <a:cubicBezTo>
                  <a:pt x="18490" y="6002"/>
                  <a:pt x="18490" y="5894"/>
                  <a:pt x="18421" y="5894"/>
                </a:cubicBezTo>
                <a:close/>
                <a:moveTo>
                  <a:pt x="10880" y="5939"/>
                </a:moveTo>
                <a:cubicBezTo>
                  <a:pt x="10835" y="5939"/>
                  <a:pt x="10835" y="6009"/>
                  <a:pt x="10880" y="6009"/>
                </a:cubicBezTo>
                <a:cubicBezTo>
                  <a:pt x="10926" y="6009"/>
                  <a:pt x="10926" y="5939"/>
                  <a:pt x="10880" y="5939"/>
                </a:cubicBezTo>
                <a:close/>
                <a:moveTo>
                  <a:pt x="2455" y="5944"/>
                </a:moveTo>
                <a:cubicBezTo>
                  <a:pt x="2449" y="5944"/>
                  <a:pt x="2444" y="5945"/>
                  <a:pt x="2438" y="5948"/>
                </a:cubicBezTo>
                <a:cubicBezTo>
                  <a:pt x="2428" y="5954"/>
                  <a:pt x="2418" y="5959"/>
                  <a:pt x="2408" y="5964"/>
                </a:cubicBezTo>
                <a:cubicBezTo>
                  <a:pt x="2372" y="5982"/>
                  <a:pt x="2394" y="6029"/>
                  <a:pt x="2426" y="6029"/>
                </a:cubicBezTo>
                <a:cubicBezTo>
                  <a:pt x="2432" y="6029"/>
                  <a:pt x="2437" y="6028"/>
                  <a:pt x="2443" y="6025"/>
                </a:cubicBezTo>
                <a:cubicBezTo>
                  <a:pt x="2454" y="6019"/>
                  <a:pt x="2462" y="6014"/>
                  <a:pt x="2473" y="6009"/>
                </a:cubicBezTo>
                <a:cubicBezTo>
                  <a:pt x="2508" y="5991"/>
                  <a:pt x="2486" y="5944"/>
                  <a:pt x="2455" y="5944"/>
                </a:cubicBezTo>
                <a:close/>
                <a:moveTo>
                  <a:pt x="24265" y="5961"/>
                </a:moveTo>
                <a:cubicBezTo>
                  <a:pt x="24219" y="5961"/>
                  <a:pt x="24219" y="6032"/>
                  <a:pt x="24265" y="6032"/>
                </a:cubicBezTo>
                <a:cubicBezTo>
                  <a:pt x="24310" y="6032"/>
                  <a:pt x="24310" y="5961"/>
                  <a:pt x="24265" y="5961"/>
                </a:cubicBezTo>
                <a:close/>
                <a:moveTo>
                  <a:pt x="20494" y="5949"/>
                </a:moveTo>
                <a:cubicBezTo>
                  <a:pt x="20477" y="5949"/>
                  <a:pt x="20459" y="5960"/>
                  <a:pt x="20459" y="5983"/>
                </a:cubicBezTo>
                <a:lnTo>
                  <a:pt x="20459" y="5999"/>
                </a:lnTo>
                <a:cubicBezTo>
                  <a:pt x="20459" y="6022"/>
                  <a:pt x="20477" y="6033"/>
                  <a:pt x="20494" y="6033"/>
                </a:cubicBezTo>
                <a:cubicBezTo>
                  <a:pt x="20512" y="6033"/>
                  <a:pt x="20530" y="6022"/>
                  <a:pt x="20530" y="5999"/>
                </a:cubicBezTo>
                <a:lnTo>
                  <a:pt x="20530" y="5983"/>
                </a:lnTo>
                <a:cubicBezTo>
                  <a:pt x="20530" y="5960"/>
                  <a:pt x="20512" y="5949"/>
                  <a:pt x="20494" y="5949"/>
                </a:cubicBezTo>
                <a:close/>
                <a:moveTo>
                  <a:pt x="12532" y="5957"/>
                </a:moveTo>
                <a:cubicBezTo>
                  <a:pt x="12524" y="5957"/>
                  <a:pt x="12516" y="5960"/>
                  <a:pt x="12509" y="5967"/>
                </a:cubicBezTo>
                <a:lnTo>
                  <a:pt x="12493" y="5983"/>
                </a:lnTo>
                <a:cubicBezTo>
                  <a:pt x="12468" y="6007"/>
                  <a:pt x="12492" y="6043"/>
                  <a:pt x="12520" y="6043"/>
                </a:cubicBezTo>
                <a:cubicBezTo>
                  <a:pt x="12528" y="6043"/>
                  <a:pt x="12536" y="6040"/>
                  <a:pt x="12543" y="6033"/>
                </a:cubicBezTo>
                <a:lnTo>
                  <a:pt x="12559" y="6017"/>
                </a:lnTo>
                <a:cubicBezTo>
                  <a:pt x="12584" y="5992"/>
                  <a:pt x="12559" y="5957"/>
                  <a:pt x="12532" y="5957"/>
                </a:cubicBezTo>
                <a:close/>
                <a:moveTo>
                  <a:pt x="9408" y="6026"/>
                </a:moveTo>
                <a:cubicBezTo>
                  <a:pt x="9395" y="6026"/>
                  <a:pt x="9383" y="6044"/>
                  <a:pt x="9395" y="6056"/>
                </a:cubicBezTo>
                <a:lnTo>
                  <a:pt x="9411" y="6072"/>
                </a:lnTo>
                <a:cubicBezTo>
                  <a:pt x="9414" y="6075"/>
                  <a:pt x="9419" y="6077"/>
                  <a:pt x="9422" y="6077"/>
                </a:cubicBezTo>
                <a:cubicBezTo>
                  <a:pt x="9436" y="6077"/>
                  <a:pt x="9448" y="6060"/>
                  <a:pt x="9435" y="6048"/>
                </a:cubicBezTo>
                <a:lnTo>
                  <a:pt x="9420" y="6032"/>
                </a:lnTo>
                <a:cubicBezTo>
                  <a:pt x="9417" y="6028"/>
                  <a:pt x="9412" y="6026"/>
                  <a:pt x="9408" y="6026"/>
                </a:cubicBezTo>
                <a:close/>
                <a:moveTo>
                  <a:pt x="8956" y="6053"/>
                </a:moveTo>
                <a:cubicBezTo>
                  <a:pt x="8910" y="6053"/>
                  <a:pt x="8910" y="6123"/>
                  <a:pt x="8956" y="6123"/>
                </a:cubicBezTo>
                <a:cubicBezTo>
                  <a:pt x="8957" y="6123"/>
                  <a:pt x="8957" y="6123"/>
                  <a:pt x="8957" y="6123"/>
                </a:cubicBezTo>
                <a:cubicBezTo>
                  <a:pt x="9002" y="6123"/>
                  <a:pt x="9003" y="6053"/>
                  <a:pt x="8956" y="6053"/>
                </a:cubicBezTo>
                <a:close/>
                <a:moveTo>
                  <a:pt x="20149" y="6039"/>
                </a:moveTo>
                <a:cubicBezTo>
                  <a:pt x="20131" y="6039"/>
                  <a:pt x="20113" y="6051"/>
                  <a:pt x="20113" y="6074"/>
                </a:cubicBezTo>
                <a:lnTo>
                  <a:pt x="20113" y="6090"/>
                </a:lnTo>
                <a:cubicBezTo>
                  <a:pt x="20113" y="6112"/>
                  <a:pt x="20131" y="6123"/>
                  <a:pt x="20149" y="6123"/>
                </a:cubicBezTo>
                <a:cubicBezTo>
                  <a:pt x="20167" y="6123"/>
                  <a:pt x="20184" y="6112"/>
                  <a:pt x="20184" y="6090"/>
                </a:cubicBezTo>
                <a:lnTo>
                  <a:pt x="20184" y="6074"/>
                </a:lnTo>
                <a:cubicBezTo>
                  <a:pt x="20184" y="6051"/>
                  <a:pt x="20167" y="6039"/>
                  <a:pt x="20149" y="6039"/>
                </a:cubicBezTo>
                <a:close/>
                <a:moveTo>
                  <a:pt x="24774" y="6038"/>
                </a:moveTo>
                <a:cubicBezTo>
                  <a:pt x="24763" y="6038"/>
                  <a:pt x="24755" y="6043"/>
                  <a:pt x="24748" y="6051"/>
                </a:cubicBezTo>
                <a:cubicBezTo>
                  <a:pt x="24746" y="6051"/>
                  <a:pt x="24745" y="6051"/>
                  <a:pt x="24743" y="6051"/>
                </a:cubicBezTo>
                <a:cubicBezTo>
                  <a:pt x="24708" y="6051"/>
                  <a:pt x="24695" y="6109"/>
                  <a:pt x="24735" y="6122"/>
                </a:cubicBezTo>
                <a:cubicBezTo>
                  <a:pt x="24741" y="6124"/>
                  <a:pt x="24747" y="6125"/>
                  <a:pt x="24753" y="6125"/>
                </a:cubicBezTo>
                <a:cubicBezTo>
                  <a:pt x="24779" y="6125"/>
                  <a:pt x="24801" y="6108"/>
                  <a:pt x="24809" y="6084"/>
                </a:cubicBezTo>
                <a:cubicBezTo>
                  <a:pt x="24817" y="6065"/>
                  <a:pt x="24801" y="6044"/>
                  <a:pt x="24784" y="6039"/>
                </a:cubicBezTo>
                <a:cubicBezTo>
                  <a:pt x="24781" y="6038"/>
                  <a:pt x="24777" y="6038"/>
                  <a:pt x="24774" y="6038"/>
                </a:cubicBezTo>
                <a:close/>
                <a:moveTo>
                  <a:pt x="10220" y="5996"/>
                </a:moveTo>
                <a:cubicBezTo>
                  <a:pt x="10193" y="5996"/>
                  <a:pt x="10168" y="6031"/>
                  <a:pt x="10193" y="6056"/>
                </a:cubicBezTo>
                <a:cubicBezTo>
                  <a:pt x="10213" y="6076"/>
                  <a:pt x="10233" y="6097"/>
                  <a:pt x="10254" y="6117"/>
                </a:cubicBezTo>
                <a:cubicBezTo>
                  <a:pt x="10261" y="6124"/>
                  <a:pt x="10270" y="6127"/>
                  <a:pt x="10278" y="6127"/>
                </a:cubicBezTo>
                <a:cubicBezTo>
                  <a:pt x="10305" y="6127"/>
                  <a:pt x="10329" y="6091"/>
                  <a:pt x="10303" y="6067"/>
                </a:cubicBezTo>
                <a:cubicBezTo>
                  <a:pt x="10285" y="6048"/>
                  <a:pt x="10265" y="6027"/>
                  <a:pt x="10244" y="6007"/>
                </a:cubicBezTo>
                <a:cubicBezTo>
                  <a:pt x="10236" y="5999"/>
                  <a:pt x="10228" y="5996"/>
                  <a:pt x="10220" y="5996"/>
                </a:cubicBezTo>
                <a:close/>
                <a:moveTo>
                  <a:pt x="17892" y="6024"/>
                </a:moveTo>
                <a:cubicBezTo>
                  <a:pt x="17887" y="6024"/>
                  <a:pt x="17882" y="6025"/>
                  <a:pt x="17878" y="6027"/>
                </a:cubicBezTo>
                <a:cubicBezTo>
                  <a:pt x="17862" y="6032"/>
                  <a:pt x="17848" y="6037"/>
                  <a:pt x="17834" y="6043"/>
                </a:cubicBezTo>
                <a:cubicBezTo>
                  <a:pt x="17806" y="6051"/>
                  <a:pt x="17788" y="6079"/>
                  <a:pt x="17797" y="6107"/>
                </a:cubicBezTo>
                <a:cubicBezTo>
                  <a:pt x="17803" y="6129"/>
                  <a:pt x="17825" y="6147"/>
                  <a:pt x="17848" y="6147"/>
                </a:cubicBezTo>
                <a:cubicBezTo>
                  <a:pt x="17852" y="6147"/>
                  <a:pt x="17857" y="6146"/>
                  <a:pt x="17862" y="6144"/>
                </a:cubicBezTo>
                <a:cubicBezTo>
                  <a:pt x="17878" y="6139"/>
                  <a:pt x="17892" y="6134"/>
                  <a:pt x="17907" y="6128"/>
                </a:cubicBezTo>
                <a:cubicBezTo>
                  <a:pt x="17934" y="6119"/>
                  <a:pt x="17951" y="6092"/>
                  <a:pt x="17944" y="6063"/>
                </a:cubicBezTo>
                <a:cubicBezTo>
                  <a:pt x="17937" y="6042"/>
                  <a:pt x="17915" y="6024"/>
                  <a:pt x="17892" y="6024"/>
                </a:cubicBezTo>
                <a:close/>
                <a:moveTo>
                  <a:pt x="12458" y="6077"/>
                </a:moveTo>
                <a:cubicBezTo>
                  <a:pt x="12412" y="6077"/>
                  <a:pt x="12412" y="6148"/>
                  <a:pt x="12458" y="6148"/>
                </a:cubicBezTo>
                <a:cubicBezTo>
                  <a:pt x="12503" y="6148"/>
                  <a:pt x="12503" y="6077"/>
                  <a:pt x="12458" y="6077"/>
                </a:cubicBezTo>
                <a:close/>
                <a:moveTo>
                  <a:pt x="22634" y="6085"/>
                </a:moveTo>
                <a:cubicBezTo>
                  <a:pt x="22624" y="6085"/>
                  <a:pt x="22614" y="6093"/>
                  <a:pt x="22618" y="6106"/>
                </a:cubicBezTo>
                <a:cubicBezTo>
                  <a:pt x="22622" y="6118"/>
                  <a:pt x="22625" y="6128"/>
                  <a:pt x="22627" y="6139"/>
                </a:cubicBezTo>
                <a:cubicBezTo>
                  <a:pt x="22630" y="6148"/>
                  <a:pt x="22637" y="6152"/>
                  <a:pt x="22645" y="6152"/>
                </a:cubicBezTo>
                <a:cubicBezTo>
                  <a:pt x="22655" y="6152"/>
                  <a:pt x="22666" y="6144"/>
                  <a:pt x="22662" y="6132"/>
                </a:cubicBezTo>
                <a:cubicBezTo>
                  <a:pt x="22658" y="6119"/>
                  <a:pt x="22655" y="6110"/>
                  <a:pt x="22652" y="6098"/>
                </a:cubicBezTo>
                <a:cubicBezTo>
                  <a:pt x="22650" y="6089"/>
                  <a:pt x="22642" y="6085"/>
                  <a:pt x="22634" y="6085"/>
                </a:cubicBezTo>
                <a:close/>
                <a:moveTo>
                  <a:pt x="22251" y="6143"/>
                </a:moveTo>
                <a:cubicBezTo>
                  <a:pt x="22229" y="6143"/>
                  <a:pt x="22229" y="6179"/>
                  <a:pt x="22251" y="6179"/>
                </a:cubicBezTo>
                <a:lnTo>
                  <a:pt x="22274" y="6179"/>
                </a:lnTo>
                <a:cubicBezTo>
                  <a:pt x="22295" y="6179"/>
                  <a:pt x="22295" y="6143"/>
                  <a:pt x="22274" y="6143"/>
                </a:cubicBezTo>
                <a:cubicBezTo>
                  <a:pt x="22270" y="6144"/>
                  <a:pt x="22266" y="6144"/>
                  <a:pt x="22262" y="6144"/>
                </a:cubicBezTo>
                <a:cubicBezTo>
                  <a:pt x="22259" y="6144"/>
                  <a:pt x="22255" y="6144"/>
                  <a:pt x="22251" y="6143"/>
                </a:cubicBezTo>
                <a:close/>
                <a:moveTo>
                  <a:pt x="7169" y="6075"/>
                </a:moveTo>
                <a:cubicBezTo>
                  <a:pt x="7101" y="6075"/>
                  <a:pt x="7100" y="6182"/>
                  <a:pt x="7169" y="6182"/>
                </a:cubicBezTo>
                <a:cubicBezTo>
                  <a:pt x="7237" y="6182"/>
                  <a:pt x="7238" y="6075"/>
                  <a:pt x="7169" y="6075"/>
                </a:cubicBezTo>
                <a:close/>
                <a:moveTo>
                  <a:pt x="5862" y="6089"/>
                </a:moveTo>
                <a:cubicBezTo>
                  <a:pt x="5856" y="6089"/>
                  <a:pt x="5850" y="6091"/>
                  <a:pt x="5844" y="6095"/>
                </a:cubicBezTo>
                <a:cubicBezTo>
                  <a:pt x="5828" y="6105"/>
                  <a:pt x="5813" y="6114"/>
                  <a:pt x="5799" y="6124"/>
                </a:cubicBezTo>
                <a:cubicBezTo>
                  <a:pt x="5766" y="6145"/>
                  <a:pt x="5787" y="6192"/>
                  <a:pt x="5816" y="6192"/>
                </a:cubicBezTo>
                <a:cubicBezTo>
                  <a:pt x="5822" y="6192"/>
                  <a:pt x="5828" y="6190"/>
                  <a:pt x="5834" y="6186"/>
                </a:cubicBezTo>
                <a:cubicBezTo>
                  <a:pt x="5850" y="6176"/>
                  <a:pt x="5865" y="6166"/>
                  <a:pt x="5879" y="6156"/>
                </a:cubicBezTo>
                <a:cubicBezTo>
                  <a:pt x="5911" y="6136"/>
                  <a:pt x="5891" y="6089"/>
                  <a:pt x="5862" y="6089"/>
                </a:cubicBezTo>
                <a:close/>
                <a:moveTo>
                  <a:pt x="23813" y="6111"/>
                </a:moveTo>
                <a:cubicBezTo>
                  <a:pt x="23795" y="6111"/>
                  <a:pt x="23778" y="6123"/>
                  <a:pt x="23778" y="6145"/>
                </a:cubicBezTo>
                <a:lnTo>
                  <a:pt x="23778" y="6161"/>
                </a:lnTo>
                <a:cubicBezTo>
                  <a:pt x="23778" y="6184"/>
                  <a:pt x="23795" y="6195"/>
                  <a:pt x="23813" y="6195"/>
                </a:cubicBezTo>
                <a:cubicBezTo>
                  <a:pt x="23830" y="6195"/>
                  <a:pt x="23848" y="6184"/>
                  <a:pt x="23848" y="6161"/>
                </a:cubicBezTo>
                <a:lnTo>
                  <a:pt x="23848" y="6145"/>
                </a:lnTo>
                <a:cubicBezTo>
                  <a:pt x="23848" y="6123"/>
                  <a:pt x="23830" y="6111"/>
                  <a:pt x="23813" y="6111"/>
                </a:cubicBezTo>
                <a:close/>
                <a:moveTo>
                  <a:pt x="9799" y="6149"/>
                </a:moveTo>
                <a:cubicBezTo>
                  <a:pt x="9785" y="6149"/>
                  <a:pt x="9773" y="6167"/>
                  <a:pt x="9785" y="6179"/>
                </a:cubicBezTo>
                <a:lnTo>
                  <a:pt x="9801" y="6194"/>
                </a:lnTo>
                <a:cubicBezTo>
                  <a:pt x="9804" y="6198"/>
                  <a:pt x="9808" y="6199"/>
                  <a:pt x="9812" y="6199"/>
                </a:cubicBezTo>
                <a:cubicBezTo>
                  <a:pt x="9825" y="6199"/>
                  <a:pt x="9838" y="6182"/>
                  <a:pt x="9826" y="6169"/>
                </a:cubicBezTo>
                <a:lnTo>
                  <a:pt x="9810" y="6154"/>
                </a:lnTo>
                <a:cubicBezTo>
                  <a:pt x="9806" y="6150"/>
                  <a:pt x="9802" y="6149"/>
                  <a:pt x="9799" y="6149"/>
                </a:cubicBezTo>
                <a:close/>
                <a:moveTo>
                  <a:pt x="5290" y="6055"/>
                </a:moveTo>
                <a:cubicBezTo>
                  <a:pt x="5286" y="6055"/>
                  <a:pt x="5281" y="6055"/>
                  <a:pt x="5277" y="6056"/>
                </a:cubicBezTo>
                <a:cubicBezTo>
                  <a:pt x="5251" y="6065"/>
                  <a:pt x="5231" y="6094"/>
                  <a:pt x="5240" y="6122"/>
                </a:cubicBezTo>
                <a:cubicBezTo>
                  <a:pt x="5246" y="6138"/>
                  <a:pt x="5251" y="6153"/>
                  <a:pt x="5254" y="6166"/>
                </a:cubicBezTo>
                <a:cubicBezTo>
                  <a:pt x="5262" y="6189"/>
                  <a:pt x="5282" y="6205"/>
                  <a:pt x="5305" y="6205"/>
                </a:cubicBezTo>
                <a:cubicBezTo>
                  <a:pt x="5310" y="6205"/>
                  <a:pt x="5315" y="6204"/>
                  <a:pt x="5320" y="6203"/>
                </a:cubicBezTo>
                <a:cubicBezTo>
                  <a:pt x="5346" y="6195"/>
                  <a:pt x="5366" y="6165"/>
                  <a:pt x="5357" y="6138"/>
                </a:cubicBezTo>
                <a:cubicBezTo>
                  <a:pt x="5351" y="6122"/>
                  <a:pt x="5346" y="6107"/>
                  <a:pt x="5342" y="6093"/>
                </a:cubicBezTo>
                <a:cubicBezTo>
                  <a:pt x="5334" y="6071"/>
                  <a:pt x="5313" y="6055"/>
                  <a:pt x="5290" y="6055"/>
                </a:cubicBezTo>
                <a:close/>
                <a:moveTo>
                  <a:pt x="16592" y="6074"/>
                </a:moveTo>
                <a:cubicBezTo>
                  <a:pt x="16571" y="6074"/>
                  <a:pt x="16549" y="6092"/>
                  <a:pt x="16554" y="6118"/>
                </a:cubicBezTo>
                <a:cubicBezTo>
                  <a:pt x="16560" y="6143"/>
                  <a:pt x="16565" y="6168"/>
                  <a:pt x="16568" y="6192"/>
                </a:cubicBezTo>
                <a:cubicBezTo>
                  <a:pt x="16571" y="6210"/>
                  <a:pt x="16584" y="6218"/>
                  <a:pt x="16598" y="6218"/>
                </a:cubicBezTo>
                <a:cubicBezTo>
                  <a:pt x="16619" y="6218"/>
                  <a:pt x="16641" y="6201"/>
                  <a:pt x="16636" y="6175"/>
                </a:cubicBezTo>
                <a:cubicBezTo>
                  <a:pt x="16631" y="6149"/>
                  <a:pt x="16626" y="6124"/>
                  <a:pt x="16622" y="6100"/>
                </a:cubicBezTo>
                <a:cubicBezTo>
                  <a:pt x="16619" y="6082"/>
                  <a:pt x="16605" y="6074"/>
                  <a:pt x="16592" y="6074"/>
                </a:cubicBezTo>
                <a:close/>
                <a:moveTo>
                  <a:pt x="1777" y="6152"/>
                </a:moveTo>
                <a:cubicBezTo>
                  <a:pt x="1774" y="6152"/>
                  <a:pt x="1771" y="6152"/>
                  <a:pt x="1769" y="6153"/>
                </a:cubicBezTo>
                <a:cubicBezTo>
                  <a:pt x="1743" y="6158"/>
                  <a:pt x="1718" y="6164"/>
                  <a:pt x="1694" y="6169"/>
                </a:cubicBezTo>
                <a:cubicBezTo>
                  <a:pt x="1652" y="6179"/>
                  <a:pt x="1666" y="6238"/>
                  <a:pt x="1703" y="6238"/>
                </a:cubicBezTo>
                <a:cubicBezTo>
                  <a:pt x="1706" y="6238"/>
                  <a:pt x="1709" y="6238"/>
                  <a:pt x="1712" y="6237"/>
                </a:cubicBezTo>
                <a:cubicBezTo>
                  <a:pt x="1737" y="6232"/>
                  <a:pt x="1762" y="6226"/>
                  <a:pt x="1786" y="6221"/>
                </a:cubicBezTo>
                <a:cubicBezTo>
                  <a:pt x="1830" y="6212"/>
                  <a:pt x="1815" y="6152"/>
                  <a:pt x="1777" y="6152"/>
                </a:cubicBezTo>
                <a:close/>
                <a:moveTo>
                  <a:pt x="4092" y="6196"/>
                </a:moveTo>
                <a:cubicBezTo>
                  <a:pt x="4088" y="6196"/>
                  <a:pt x="4084" y="6197"/>
                  <a:pt x="4081" y="6201"/>
                </a:cubicBezTo>
                <a:lnTo>
                  <a:pt x="4065" y="6216"/>
                </a:lnTo>
                <a:cubicBezTo>
                  <a:pt x="4052" y="6229"/>
                  <a:pt x="4064" y="6247"/>
                  <a:pt x="4078" y="6247"/>
                </a:cubicBezTo>
                <a:cubicBezTo>
                  <a:pt x="4082" y="6247"/>
                  <a:pt x="4086" y="6245"/>
                  <a:pt x="4090" y="6242"/>
                </a:cubicBezTo>
                <a:lnTo>
                  <a:pt x="4106" y="6226"/>
                </a:lnTo>
                <a:cubicBezTo>
                  <a:pt x="4119" y="6214"/>
                  <a:pt x="4106" y="6196"/>
                  <a:pt x="4092" y="6196"/>
                </a:cubicBezTo>
                <a:close/>
                <a:moveTo>
                  <a:pt x="6606" y="6176"/>
                </a:moveTo>
                <a:cubicBezTo>
                  <a:pt x="6589" y="6176"/>
                  <a:pt x="6571" y="6187"/>
                  <a:pt x="6571" y="6210"/>
                </a:cubicBezTo>
                <a:lnTo>
                  <a:pt x="6571" y="6239"/>
                </a:lnTo>
                <a:cubicBezTo>
                  <a:pt x="6571" y="6263"/>
                  <a:pt x="6588" y="6274"/>
                  <a:pt x="6606" y="6274"/>
                </a:cubicBezTo>
                <a:cubicBezTo>
                  <a:pt x="6623" y="6274"/>
                  <a:pt x="6641" y="6263"/>
                  <a:pt x="6641" y="6239"/>
                </a:cubicBezTo>
                <a:lnTo>
                  <a:pt x="6641" y="6210"/>
                </a:lnTo>
                <a:cubicBezTo>
                  <a:pt x="6642" y="6187"/>
                  <a:pt x="6624" y="6176"/>
                  <a:pt x="6606" y="6176"/>
                </a:cubicBezTo>
                <a:close/>
                <a:moveTo>
                  <a:pt x="23467" y="6200"/>
                </a:moveTo>
                <a:cubicBezTo>
                  <a:pt x="23450" y="6200"/>
                  <a:pt x="23432" y="6212"/>
                  <a:pt x="23432" y="6234"/>
                </a:cubicBezTo>
                <a:lnTo>
                  <a:pt x="23432" y="6250"/>
                </a:lnTo>
                <a:cubicBezTo>
                  <a:pt x="23432" y="6273"/>
                  <a:pt x="23449" y="6285"/>
                  <a:pt x="23467" y="6285"/>
                </a:cubicBezTo>
                <a:cubicBezTo>
                  <a:pt x="23485" y="6285"/>
                  <a:pt x="23502" y="6273"/>
                  <a:pt x="23502" y="6250"/>
                </a:cubicBezTo>
                <a:lnTo>
                  <a:pt x="23502" y="6234"/>
                </a:lnTo>
                <a:cubicBezTo>
                  <a:pt x="23503" y="6212"/>
                  <a:pt x="23485" y="6200"/>
                  <a:pt x="23467" y="6200"/>
                </a:cubicBezTo>
                <a:close/>
                <a:moveTo>
                  <a:pt x="20657" y="6219"/>
                </a:moveTo>
                <a:cubicBezTo>
                  <a:pt x="20649" y="6219"/>
                  <a:pt x="20641" y="6222"/>
                  <a:pt x="20634" y="6229"/>
                </a:cubicBezTo>
                <a:lnTo>
                  <a:pt x="20619" y="6245"/>
                </a:lnTo>
                <a:cubicBezTo>
                  <a:pt x="20593" y="6269"/>
                  <a:pt x="20617" y="6305"/>
                  <a:pt x="20645" y="6305"/>
                </a:cubicBezTo>
                <a:cubicBezTo>
                  <a:pt x="20653" y="6305"/>
                  <a:pt x="20661" y="6302"/>
                  <a:pt x="20668" y="6295"/>
                </a:cubicBezTo>
                <a:lnTo>
                  <a:pt x="20684" y="6279"/>
                </a:lnTo>
                <a:cubicBezTo>
                  <a:pt x="20709" y="6254"/>
                  <a:pt x="20685" y="6219"/>
                  <a:pt x="20657" y="6219"/>
                </a:cubicBezTo>
                <a:close/>
                <a:moveTo>
                  <a:pt x="12109" y="6243"/>
                </a:moveTo>
                <a:cubicBezTo>
                  <a:pt x="12065" y="6243"/>
                  <a:pt x="12066" y="6312"/>
                  <a:pt x="12110" y="6313"/>
                </a:cubicBezTo>
                <a:cubicBezTo>
                  <a:pt x="12157" y="6313"/>
                  <a:pt x="12157" y="6243"/>
                  <a:pt x="12110" y="6243"/>
                </a:cubicBezTo>
                <a:cubicBezTo>
                  <a:pt x="12110" y="6243"/>
                  <a:pt x="12110" y="6243"/>
                  <a:pt x="12109" y="6243"/>
                </a:cubicBezTo>
                <a:close/>
                <a:moveTo>
                  <a:pt x="4993" y="6208"/>
                </a:moveTo>
                <a:cubicBezTo>
                  <a:pt x="4924" y="6208"/>
                  <a:pt x="4924" y="6315"/>
                  <a:pt x="4994" y="6316"/>
                </a:cubicBezTo>
                <a:lnTo>
                  <a:pt x="5010" y="6316"/>
                </a:lnTo>
                <a:cubicBezTo>
                  <a:pt x="5079" y="6316"/>
                  <a:pt x="5079" y="6208"/>
                  <a:pt x="5010" y="6208"/>
                </a:cubicBezTo>
                <a:lnTo>
                  <a:pt x="4994" y="6208"/>
                </a:lnTo>
                <a:cubicBezTo>
                  <a:pt x="4994" y="6208"/>
                  <a:pt x="4993" y="6208"/>
                  <a:pt x="4993" y="6208"/>
                </a:cubicBezTo>
                <a:close/>
                <a:moveTo>
                  <a:pt x="22917" y="6194"/>
                </a:moveTo>
                <a:cubicBezTo>
                  <a:pt x="22900" y="6194"/>
                  <a:pt x="22883" y="6202"/>
                  <a:pt x="22873" y="6221"/>
                </a:cubicBezTo>
                <a:cubicBezTo>
                  <a:pt x="22861" y="6243"/>
                  <a:pt x="22866" y="6281"/>
                  <a:pt x="22893" y="6292"/>
                </a:cubicBezTo>
                <a:cubicBezTo>
                  <a:pt x="22919" y="6302"/>
                  <a:pt x="22942" y="6315"/>
                  <a:pt x="22967" y="6325"/>
                </a:cubicBezTo>
                <a:cubicBezTo>
                  <a:pt x="22976" y="6329"/>
                  <a:pt x="22985" y="6331"/>
                  <a:pt x="22994" y="6331"/>
                </a:cubicBezTo>
                <a:cubicBezTo>
                  <a:pt x="23012" y="6331"/>
                  <a:pt x="23029" y="6323"/>
                  <a:pt x="23039" y="6305"/>
                </a:cubicBezTo>
                <a:cubicBezTo>
                  <a:pt x="23051" y="6283"/>
                  <a:pt x="23046" y="6245"/>
                  <a:pt x="23019" y="6233"/>
                </a:cubicBezTo>
                <a:cubicBezTo>
                  <a:pt x="22994" y="6223"/>
                  <a:pt x="22971" y="6211"/>
                  <a:pt x="22946" y="6201"/>
                </a:cubicBezTo>
                <a:cubicBezTo>
                  <a:pt x="22937" y="6197"/>
                  <a:pt x="22927" y="6194"/>
                  <a:pt x="22917" y="6194"/>
                </a:cubicBezTo>
                <a:close/>
                <a:moveTo>
                  <a:pt x="19377" y="6244"/>
                </a:moveTo>
                <a:cubicBezTo>
                  <a:pt x="19366" y="6244"/>
                  <a:pt x="19356" y="6250"/>
                  <a:pt x="19349" y="6263"/>
                </a:cubicBezTo>
                <a:cubicBezTo>
                  <a:pt x="19344" y="6273"/>
                  <a:pt x="19339" y="6281"/>
                  <a:pt x="19334" y="6292"/>
                </a:cubicBezTo>
                <a:cubicBezTo>
                  <a:pt x="19319" y="6320"/>
                  <a:pt x="19344" y="6346"/>
                  <a:pt x="19368" y="6346"/>
                </a:cubicBezTo>
                <a:cubicBezTo>
                  <a:pt x="19378" y="6346"/>
                  <a:pt x="19389" y="6341"/>
                  <a:pt x="19395" y="6327"/>
                </a:cubicBezTo>
                <a:cubicBezTo>
                  <a:pt x="19401" y="6317"/>
                  <a:pt x="19406" y="6308"/>
                  <a:pt x="19411" y="6297"/>
                </a:cubicBezTo>
                <a:cubicBezTo>
                  <a:pt x="19425" y="6270"/>
                  <a:pt x="19401" y="6244"/>
                  <a:pt x="19377" y="6244"/>
                </a:cubicBezTo>
                <a:close/>
                <a:moveTo>
                  <a:pt x="1072" y="6323"/>
                </a:moveTo>
                <a:cubicBezTo>
                  <a:pt x="1050" y="6323"/>
                  <a:pt x="1050" y="6359"/>
                  <a:pt x="1072" y="6359"/>
                </a:cubicBezTo>
                <a:lnTo>
                  <a:pt x="1116" y="6359"/>
                </a:lnTo>
                <a:cubicBezTo>
                  <a:pt x="1140" y="6359"/>
                  <a:pt x="1140" y="6323"/>
                  <a:pt x="1116" y="6323"/>
                </a:cubicBezTo>
                <a:close/>
                <a:moveTo>
                  <a:pt x="11856" y="6317"/>
                </a:moveTo>
                <a:cubicBezTo>
                  <a:pt x="11810" y="6317"/>
                  <a:pt x="11810" y="6388"/>
                  <a:pt x="11856" y="6388"/>
                </a:cubicBezTo>
                <a:lnTo>
                  <a:pt x="11871" y="6388"/>
                </a:lnTo>
                <a:cubicBezTo>
                  <a:pt x="11916" y="6388"/>
                  <a:pt x="11917" y="6317"/>
                  <a:pt x="11871" y="6317"/>
                </a:cubicBezTo>
                <a:close/>
                <a:moveTo>
                  <a:pt x="11267" y="6343"/>
                </a:moveTo>
                <a:cubicBezTo>
                  <a:pt x="11261" y="6343"/>
                  <a:pt x="11256" y="6345"/>
                  <a:pt x="11250" y="6347"/>
                </a:cubicBezTo>
                <a:cubicBezTo>
                  <a:pt x="11240" y="6353"/>
                  <a:pt x="11231" y="6358"/>
                  <a:pt x="11220" y="6363"/>
                </a:cubicBezTo>
                <a:cubicBezTo>
                  <a:pt x="11186" y="6381"/>
                  <a:pt x="11206" y="6429"/>
                  <a:pt x="11239" y="6429"/>
                </a:cubicBezTo>
                <a:cubicBezTo>
                  <a:pt x="11244" y="6429"/>
                  <a:pt x="11250" y="6428"/>
                  <a:pt x="11256" y="6425"/>
                </a:cubicBezTo>
                <a:cubicBezTo>
                  <a:pt x="11266" y="6420"/>
                  <a:pt x="11276" y="6414"/>
                  <a:pt x="11286" y="6409"/>
                </a:cubicBezTo>
                <a:cubicBezTo>
                  <a:pt x="11322" y="6392"/>
                  <a:pt x="11300" y="6343"/>
                  <a:pt x="11267" y="6343"/>
                </a:cubicBezTo>
                <a:close/>
                <a:moveTo>
                  <a:pt x="16391" y="6342"/>
                </a:moveTo>
                <a:cubicBezTo>
                  <a:pt x="16368" y="6342"/>
                  <a:pt x="16343" y="6368"/>
                  <a:pt x="16357" y="6396"/>
                </a:cubicBezTo>
                <a:cubicBezTo>
                  <a:pt x="16363" y="6406"/>
                  <a:pt x="16368" y="6415"/>
                  <a:pt x="16373" y="6426"/>
                </a:cubicBezTo>
                <a:cubicBezTo>
                  <a:pt x="16380" y="6439"/>
                  <a:pt x="16391" y="6445"/>
                  <a:pt x="16402" y="6445"/>
                </a:cubicBezTo>
                <a:cubicBezTo>
                  <a:pt x="16425" y="6445"/>
                  <a:pt x="16449" y="6419"/>
                  <a:pt x="16435" y="6390"/>
                </a:cubicBezTo>
                <a:cubicBezTo>
                  <a:pt x="16430" y="6380"/>
                  <a:pt x="16424" y="6370"/>
                  <a:pt x="16419" y="6360"/>
                </a:cubicBezTo>
                <a:cubicBezTo>
                  <a:pt x="16413" y="6347"/>
                  <a:pt x="16402" y="6342"/>
                  <a:pt x="16391" y="6342"/>
                </a:cubicBezTo>
                <a:close/>
                <a:moveTo>
                  <a:pt x="6524" y="6381"/>
                </a:moveTo>
                <a:cubicBezTo>
                  <a:pt x="6478" y="6381"/>
                  <a:pt x="6478" y="6452"/>
                  <a:pt x="6524" y="6452"/>
                </a:cubicBezTo>
                <a:cubicBezTo>
                  <a:pt x="6524" y="6452"/>
                  <a:pt x="6524" y="6452"/>
                  <a:pt x="6525" y="6452"/>
                </a:cubicBezTo>
                <a:cubicBezTo>
                  <a:pt x="6569" y="6452"/>
                  <a:pt x="6568" y="6383"/>
                  <a:pt x="6524" y="6381"/>
                </a:cubicBezTo>
                <a:close/>
                <a:moveTo>
                  <a:pt x="23976" y="6380"/>
                </a:moveTo>
                <a:cubicBezTo>
                  <a:pt x="23968" y="6380"/>
                  <a:pt x="23960" y="6383"/>
                  <a:pt x="23953" y="6390"/>
                </a:cubicBezTo>
                <a:lnTo>
                  <a:pt x="23937" y="6406"/>
                </a:lnTo>
                <a:cubicBezTo>
                  <a:pt x="23912" y="6431"/>
                  <a:pt x="23937" y="6467"/>
                  <a:pt x="23964" y="6467"/>
                </a:cubicBezTo>
                <a:cubicBezTo>
                  <a:pt x="23972" y="6467"/>
                  <a:pt x="23980" y="6464"/>
                  <a:pt x="23987" y="6456"/>
                </a:cubicBezTo>
                <a:lnTo>
                  <a:pt x="24003" y="6441"/>
                </a:lnTo>
                <a:cubicBezTo>
                  <a:pt x="24028" y="6416"/>
                  <a:pt x="24003" y="6380"/>
                  <a:pt x="23976" y="6380"/>
                </a:cubicBezTo>
                <a:close/>
                <a:moveTo>
                  <a:pt x="15973" y="6391"/>
                </a:moveTo>
                <a:cubicBezTo>
                  <a:pt x="15960" y="6391"/>
                  <a:pt x="15947" y="6409"/>
                  <a:pt x="15959" y="6421"/>
                </a:cubicBezTo>
                <a:lnTo>
                  <a:pt x="16004" y="6465"/>
                </a:lnTo>
                <a:cubicBezTo>
                  <a:pt x="16008" y="6468"/>
                  <a:pt x="16011" y="6470"/>
                  <a:pt x="16015" y="6470"/>
                </a:cubicBezTo>
                <a:cubicBezTo>
                  <a:pt x="16028" y="6470"/>
                  <a:pt x="16041" y="6453"/>
                  <a:pt x="16028" y="6441"/>
                </a:cubicBezTo>
                <a:lnTo>
                  <a:pt x="15984" y="6396"/>
                </a:lnTo>
                <a:cubicBezTo>
                  <a:pt x="15981" y="6392"/>
                  <a:pt x="15977" y="6391"/>
                  <a:pt x="15973" y="6391"/>
                </a:cubicBezTo>
                <a:close/>
                <a:moveTo>
                  <a:pt x="3100" y="6448"/>
                </a:moveTo>
                <a:cubicBezTo>
                  <a:pt x="3096" y="6448"/>
                  <a:pt x="3092" y="6450"/>
                  <a:pt x="3089" y="6453"/>
                </a:cubicBezTo>
                <a:lnTo>
                  <a:pt x="3073" y="6469"/>
                </a:lnTo>
                <a:cubicBezTo>
                  <a:pt x="3060" y="6481"/>
                  <a:pt x="3073" y="6499"/>
                  <a:pt x="3087" y="6499"/>
                </a:cubicBezTo>
                <a:cubicBezTo>
                  <a:pt x="3090" y="6499"/>
                  <a:pt x="3095" y="6498"/>
                  <a:pt x="3098" y="6494"/>
                </a:cubicBezTo>
                <a:lnTo>
                  <a:pt x="3114" y="6478"/>
                </a:lnTo>
                <a:cubicBezTo>
                  <a:pt x="3126" y="6466"/>
                  <a:pt x="3113" y="6448"/>
                  <a:pt x="3100" y="6448"/>
                </a:cubicBezTo>
                <a:close/>
                <a:moveTo>
                  <a:pt x="14757" y="6456"/>
                </a:moveTo>
                <a:cubicBezTo>
                  <a:pt x="14740" y="6456"/>
                  <a:pt x="14722" y="6467"/>
                  <a:pt x="14722" y="6490"/>
                </a:cubicBezTo>
                <a:lnTo>
                  <a:pt x="14722" y="6506"/>
                </a:lnTo>
                <a:cubicBezTo>
                  <a:pt x="14722" y="6529"/>
                  <a:pt x="14740" y="6540"/>
                  <a:pt x="14757" y="6540"/>
                </a:cubicBezTo>
                <a:cubicBezTo>
                  <a:pt x="14775" y="6540"/>
                  <a:pt x="14792" y="6529"/>
                  <a:pt x="14792" y="6506"/>
                </a:cubicBezTo>
                <a:lnTo>
                  <a:pt x="14792" y="6490"/>
                </a:lnTo>
                <a:cubicBezTo>
                  <a:pt x="14793" y="6468"/>
                  <a:pt x="14775" y="6456"/>
                  <a:pt x="14757" y="6456"/>
                </a:cubicBezTo>
                <a:close/>
                <a:moveTo>
                  <a:pt x="6791" y="6484"/>
                </a:moveTo>
                <a:cubicBezTo>
                  <a:pt x="6746" y="6484"/>
                  <a:pt x="6746" y="6554"/>
                  <a:pt x="6792" y="6554"/>
                </a:cubicBezTo>
                <a:cubicBezTo>
                  <a:pt x="6838" y="6554"/>
                  <a:pt x="6838" y="6484"/>
                  <a:pt x="6792" y="6484"/>
                </a:cubicBezTo>
                <a:cubicBezTo>
                  <a:pt x="6792" y="6484"/>
                  <a:pt x="6791" y="6484"/>
                  <a:pt x="6791" y="6484"/>
                </a:cubicBezTo>
                <a:close/>
                <a:moveTo>
                  <a:pt x="5924" y="6499"/>
                </a:moveTo>
                <a:cubicBezTo>
                  <a:pt x="5879" y="6499"/>
                  <a:pt x="5879" y="6569"/>
                  <a:pt x="5924" y="6569"/>
                </a:cubicBezTo>
                <a:lnTo>
                  <a:pt x="5940" y="6569"/>
                </a:lnTo>
                <a:cubicBezTo>
                  <a:pt x="5986" y="6569"/>
                  <a:pt x="5986" y="6499"/>
                  <a:pt x="5940" y="6499"/>
                </a:cubicBezTo>
                <a:close/>
                <a:moveTo>
                  <a:pt x="6539" y="6455"/>
                </a:moveTo>
                <a:cubicBezTo>
                  <a:pt x="6516" y="6455"/>
                  <a:pt x="6493" y="6472"/>
                  <a:pt x="6488" y="6494"/>
                </a:cubicBezTo>
                <a:cubicBezTo>
                  <a:pt x="6480" y="6524"/>
                  <a:pt x="6499" y="6552"/>
                  <a:pt x="6525" y="6559"/>
                </a:cubicBezTo>
                <a:cubicBezTo>
                  <a:pt x="6540" y="6564"/>
                  <a:pt x="6554" y="6569"/>
                  <a:pt x="6569" y="6574"/>
                </a:cubicBezTo>
                <a:cubicBezTo>
                  <a:pt x="6574" y="6575"/>
                  <a:pt x="6579" y="6576"/>
                  <a:pt x="6583" y="6576"/>
                </a:cubicBezTo>
                <a:cubicBezTo>
                  <a:pt x="6607" y="6576"/>
                  <a:pt x="6629" y="6559"/>
                  <a:pt x="6635" y="6537"/>
                </a:cubicBezTo>
                <a:cubicBezTo>
                  <a:pt x="6642" y="6509"/>
                  <a:pt x="6625" y="6479"/>
                  <a:pt x="6598" y="6472"/>
                </a:cubicBezTo>
                <a:cubicBezTo>
                  <a:pt x="6582" y="6467"/>
                  <a:pt x="6568" y="6462"/>
                  <a:pt x="6553" y="6457"/>
                </a:cubicBezTo>
                <a:cubicBezTo>
                  <a:pt x="6548" y="6456"/>
                  <a:pt x="6543" y="6455"/>
                  <a:pt x="6539" y="6455"/>
                </a:cubicBezTo>
                <a:close/>
                <a:moveTo>
                  <a:pt x="20147" y="6504"/>
                </a:moveTo>
                <a:cubicBezTo>
                  <a:pt x="20130" y="6504"/>
                  <a:pt x="20112" y="6516"/>
                  <a:pt x="20112" y="6538"/>
                </a:cubicBezTo>
                <a:lnTo>
                  <a:pt x="20112" y="6554"/>
                </a:lnTo>
                <a:cubicBezTo>
                  <a:pt x="20111" y="6576"/>
                  <a:pt x="20129" y="6588"/>
                  <a:pt x="20147" y="6588"/>
                </a:cubicBezTo>
                <a:cubicBezTo>
                  <a:pt x="20165" y="6588"/>
                  <a:pt x="20182" y="6577"/>
                  <a:pt x="20182" y="6554"/>
                </a:cubicBezTo>
                <a:lnTo>
                  <a:pt x="20182" y="6538"/>
                </a:lnTo>
                <a:cubicBezTo>
                  <a:pt x="20182" y="6516"/>
                  <a:pt x="20165" y="6504"/>
                  <a:pt x="20147" y="6504"/>
                </a:cubicBezTo>
                <a:close/>
                <a:moveTo>
                  <a:pt x="19831" y="6505"/>
                </a:moveTo>
                <a:cubicBezTo>
                  <a:pt x="19826" y="6505"/>
                  <a:pt x="19820" y="6506"/>
                  <a:pt x="19815" y="6509"/>
                </a:cubicBezTo>
                <a:cubicBezTo>
                  <a:pt x="19804" y="6513"/>
                  <a:pt x="19795" y="6519"/>
                  <a:pt x="19784" y="6524"/>
                </a:cubicBezTo>
                <a:cubicBezTo>
                  <a:pt x="19750" y="6542"/>
                  <a:pt x="19770" y="6590"/>
                  <a:pt x="19803" y="6590"/>
                </a:cubicBezTo>
                <a:cubicBezTo>
                  <a:pt x="19808" y="6590"/>
                  <a:pt x="19814" y="6588"/>
                  <a:pt x="19820" y="6585"/>
                </a:cubicBezTo>
                <a:cubicBezTo>
                  <a:pt x="19830" y="6580"/>
                  <a:pt x="19840" y="6575"/>
                  <a:pt x="19850" y="6569"/>
                </a:cubicBezTo>
                <a:cubicBezTo>
                  <a:pt x="19885" y="6551"/>
                  <a:pt x="19864" y="6505"/>
                  <a:pt x="19831" y="6505"/>
                </a:cubicBezTo>
                <a:close/>
                <a:moveTo>
                  <a:pt x="20807" y="6491"/>
                </a:moveTo>
                <a:cubicBezTo>
                  <a:pt x="20790" y="6491"/>
                  <a:pt x="20772" y="6502"/>
                  <a:pt x="20772" y="6525"/>
                </a:cubicBezTo>
                <a:lnTo>
                  <a:pt x="20772" y="6556"/>
                </a:lnTo>
                <a:cubicBezTo>
                  <a:pt x="20772" y="6578"/>
                  <a:pt x="20790" y="6590"/>
                  <a:pt x="20807" y="6590"/>
                </a:cubicBezTo>
                <a:cubicBezTo>
                  <a:pt x="20825" y="6590"/>
                  <a:pt x="20842" y="6578"/>
                  <a:pt x="20842" y="6556"/>
                </a:cubicBezTo>
                <a:lnTo>
                  <a:pt x="20842" y="6525"/>
                </a:lnTo>
                <a:cubicBezTo>
                  <a:pt x="20842" y="6502"/>
                  <a:pt x="20825" y="6491"/>
                  <a:pt x="20807" y="6491"/>
                </a:cubicBezTo>
                <a:close/>
                <a:moveTo>
                  <a:pt x="3505" y="6540"/>
                </a:moveTo>
                <a:cubicBezTo>
                  <a:pt x="3492" y="6540"/>
                  <a:pt x="3480" y="6557"/>
                  <a:pt x="3492" y="6569"/>
                </a:cubicBezTo>
                <a:cubicBezTo>
                  <a:pt x="3498" y="6577"/>
                  <a:pt x="3503" y="6580"/>
                  <a:pt x="3508" y="6585"/>
                </a:cubicBezTo>
                <a:cubicBezTo>
                  <a:pt x="3511" y="6589"/>
                  <a:pt x="3515" y="6590"/>
                  <a:pt x="3519" y="6590"/>
                </a:cubicBezTo>
                <a:cubicBezTo>
                  <a:pt x="3533" y="6590"/>
                  <a:pt x="3545" y="6573"/>
                  <a:pt x="3533" y="6561"/>
                </a:cubicBezTo>
                <a:lnTo>
                  <a:pt x="3517" y="6545"/>
                </a:lnTo>
                <a:cubicBezTo>
                  <a:pt x="3513" y="6542"/>
                  <a:pt x="3509" y="6540"/>
                  <a:pt x="3505" y="6540"/>
                </a:cubicBezTo>
                <a:close/>
                <a:moveTo>
                  <a:pt x="18479" y="6512"/>
                </a:moveTo>
                <a:cubicBezTo>
                  <a:pt x="18473" y="6512"/>
                  <a:pt x="18467" y="6513"/>
                  <a:pt x="18461" y="6517"/>
                </a:cubicBezTo>
                <a:cubicBezTo>
                  <a:pt x="18445" y="6528"/>
                  <a:pt x="18431" y="6537"/>
                  <a:pt x="18416" y="6547"/>
                </a:cubicBezTo>
                <a:cubicBezTo>
                  <a:pt x="18385" y="6569"/>
                  <a:pt x="18404" y="6616"/>
                  <a:pt x="18433" y="6616"/>
                </a:cubicBezTo>
                <a:cubicBezTo>
                  <a:pt x="18439" y="6616"/>
                  <a:pt x="18445" y="6614"/>
                  <a:pt x="18452" y="6609"/>
                </a:cubicBezTo>
                <a:cubicBezTo>
                  <a:pt x="18467" y="6599"/>
                  <a:pt x="18482" y="6589"/>
                  <a:pt x="18496" y="6579"/>
                </a:cubicBezTo>
                <a:cubicBezTo>
                  <a:pt x="18528" y="6558"/>
                  <a:pt x="18508" y="6512"/>
                  <a:pt x="18479" y="6512"/>
                </a:cubicBezTo>
                <a:close/>
                <a:moveTo>
                  <a:pt x="10590" y="6551"/>
                </a:moveTo>
                <a:cubicBezTo>
                  <a:pt x="10588" y="6551"/>
                  <a:pt x="10585" y="6551"/>
                  <a:pt x="10582" y="6552"/>
                </a:cubicBezTo>
                <a:cubicBezTo>
                  <a:pt x="10558" y="6557"/>
                  <a:pt x="10533" y="6563"/>
                  <a:pt x="10508" y="6568"/>
                </a:cubicBezTo>
                <a:cubicBezTo>
                  <a:pt x="10467" y="6578"/>
                  <a:pt x="10479" y="6638"/>
                  <a:pt x="10517" y="6638"/>
                </a:cubicBezTo>
                <a:cubicBezTo>
                  <a:pt x="10520" y="6638"/>
                  <a:pt x="10523" y="6637"/>
                  <a:pt x="10527" y="6637"/>
                </a:cubicBezTo>
                <a:cubicBezTo>
                  <a:pt x="10552" y="6631"/>
                  <a:pt x="10576" y="6625"/>
                  <a:pt x="10601" y="6620"/>
                </a:cubicBezTo>
                <a:cubicBezTo>
                  <a:pt x="10644" y="6611"/>
                  <a:pt x="10629" y="6551"/>
                  <a:pt x="10590" y="6551"/>
                </a:cubicBezTo>
                <a:close/>
                <a:moveTo>
                  <a:pt x="6311" y="6553"/>
                </a:moveTo>
                <a:cubicBezTo>
                  <a:pt x="6242" y="6553"/>
                  <a:pt x="6242" y="6661"/>
                  <a:pt x="6311" y="6661"/>
                </a:cubicBezTo>
                <a:cubicBezTo>
                  <a:pt x="6380" y="6661"/>
                  <a:pt x="6380" y="6553"/>
                  <a:pt x="6311" y="6553"/>
                </a:cubicBezTo>
                <a:close/>
                <a:moveTo>
                  <a:pt x="12161" y="6612"/>
                </a:moveTo>
                <a:cubicBezTo>
                  <a:pt x="12157" y="6612"/>
                  <a:pt x="12153" y="6613"/>
                  <a:pt x="12149" y="6617"/>
                </a:cubicBezTo>
                <a:lnTo>
                  <a:pt x="12134" y="6632"/>
                </a:lnTo>
                <a:cubicBezTo>
                  <a:pt x="12121" y="6644"/>
                  <a:pt x="12132" y="6663"/>
                  <a:pt x="12146" y="6663"/>
                </a:cubicBezTo>
                <a:cubicBezTo>
                  <a:pt x="12150" y="6663"/>
                  <a:pt x="12154" y="6661"/>
                  <a:pt x="12158" y="6657"/>
                </a:cubicBezTo>
                <a:lnTo>
                  <a:pt x="12173" y="6642"/>
                </a:lnTo>
                <a:cubicBezTo>
                  <a:pt x="12187" y="6630"/>
                  <a:pt x="12174" y="6612"/>
                  <a:pt x="12161" y="6612"/>
                </a:cubicBezTo>
                <a:close/>
                <a:moveTo>
                  <a:pt x="7982" y="6547"/>
                </a:moveTo>
                <a:cubicBezTo>
                  <a:pt x="7970" y="6547"/>
                  <a:pt x="7957" y="6551"/>
                  <a:pt x="7946" y="6562"/>
                </a:cubicBezTo>
                <a:lnTo>
                  <a:pt x="7931" y="6578"/>
                </a:lnTo>
                <a:cubicBezTo>
                  <a:pt x="7893" y="6615"/>
                  <a:pt x="7928" y="6669"/>
                  <a:pt x="7970" y="6669"/>
                </a:cubicBezTo>
                <a:cubicBezTo>
                  <a:pt x="7982" y="6669"/>
                  <a:pt x="7995" y="6664"/>
                  <a:pt x="8006" y="6653"/>
                </a:cubicBezTo>
                <a:lnTo>
                  <a:pt x="8022" y="6638"/>
                </a:lnTo>
                <a:cubicBezTo>
                  <a:pt x="8059" y="6600"/>
                  <a:pt x="8023" y="6547"/>
                  <a:pt x="7982" y="6547"/>
                </a:cubicBezTo>
                <a:close/>
                <a:moveTo>
                  <a:pt x="7246" y="6608"/>
                </a:moveTo>
                <a:cubicBezTo>
                  <a:pt x="7238" y="6608"/>
                  <a:pt x="7230" y="6611"/>
                  <a:pt x="7222" y="6619"/>
                </a:cubicBezTo>
                <a:lnTo>
                  <a:pt x="7207" y="6634"/>
                </a:lnTo>
                <a:cubicBezTo>
                  <a:pt x="7182" y="6659"/>
                  <a:pt x="7205" y="6694"/>
                  <a:pt x="7233" y="6694"/>
                </a:cubicBezTo>
                <a:cubicBezTo>
                  <a:pt x="7241" y="6694"/>
                  <a:pt x="7249" y="6691"/>
                  <a:pt x="7257" y="6684"/>
                </a:cubicBezTo>
                <a:lnTo>
                  <a:pt x="7273" y="6668"/>
                </a:lnTo>
                <a:cubicBezTo>
                  <a:pt x="7298" y="6643"/>
                  <a:pt x="7273" y="6608"/>
                  <a:pt x="7246" y="6608"/>
                </a:cubicBezTo>
                <a:close/>
                <a:moveTo>
                  <a:pt x="4137" y="6566"/>
                </a:moveTo>
                <a:cubicBezTo>
                  <a:pt x="4132" y="6566"/>
                  <a:pt x="4127" y="6567"/>
                  <a:pt x="4123" y="6568"/>
                </a:cubicBezTo>
                <a:cubicBezTo>
                  <a:pt x="4098" y="6579"/>
                  <a:pt x="4073" y="6588"/>
                  <a:pt x="4048" y="6599"/>
                </a:cubicBezTo>
                <a:cubicBezTo>
                  <a:pt x="4022" y="6609"/>
                  <a:pt x="4002" y="6634"/>
                  <a:pt x="4012" y="6664"/>
                </a:cubicBezTo>
                <a:cubicBezTo>
                  <a:pt x="4017" y="6684"/>
                  <a:pt x="4038" y="6704"/>
                  <a:pt x="4061" y="6704"/>
                </a:cubicBezTo>
                <a:cubicBezTo>
                  <a:pt x="4067" y="6704"/>
                  <a:pt x="4072" y="6703"/>
                  <a:pt x="4078" y="6700"/>
                </a:cubicBezTo>
                <a:cubicBezTo>
                  <a:pt x="4102" y="6690"/>
                  <a:pt x="4127" y="6682"/>
                  <a:pt x="4152" y="6671"/>
                </a:cubicBezTo>
                <a:cubicBezTo>
                  <a:pt x="4178" y="6661"/>
                  <a:pt x="4198" y="6635"/>
                  <a:pt x="4189" y="6605"/>
                </a:cubicBezTo>
                <a:cubicBezTo>
                  <a:pt x="4182" y="6584"/>
                  <a:pt x="4159" y="6566"/>
                  <a:pt x="4137" y="6566"/>
                </a:cubicBezTo>
                <a:close/>
                <a:moveTo>
                  <a:pt x="19110" y="6651"/>
                </a:moveTo>
                <a:cubicBezTo>
                  <a:pt x="19064" y="6651"/>
                  <a:pt x="19065" y="6721"/>
                  <a:pt x="19111" y="6721"/>
                </a:cubicBezTo>
                <a:lnTo>
                  <a:pt x="19140" y="6721"/>
                </a:lnTo>
                <a:cubicBezTo>
                  <a:pt x="19186" y="6721"/>
                  <a:pt x="19186" y="6651"/>
                  <a:pt x="19140" y="6651"/>
                </a:cubicBezTo>
                <a:lnTo>
                  <a:pt x="19111" y="6651"/>
                </a:lnTo>
                <a:cubicBezTo>
                  <a:pt x="19110" y="6651"/>
                  <a:pt x="19110" y="6651"/>
                  <a:pt x="19110" y="6651"/>
                </a:cubicBezTo>
                <a:close/>
                <a:moveTo>
                  <a:pt x="2333" y="6655"/>
                </a:moveTo>
                <a:cubicBezTo>
                  <a:pt x="2287" y="6655"/>
                  <a:pt x="2287" y="6726"/>
                  <a:pt x="2333" y="6726"/>
                </a:cubicBezTo>
                <a:lnTo>
                  <a:pt x="2349" y="6726"/>
                </a:lnTo>
                <a:cubicBezTo>
                  <a:pt x="2393" y="6726"/>
                  <a:pt x="2394" y="6655"/>
                  <a:pt x="2349" y="6655"/>
                </a:cubicBezTo>
                <a:close/>
                <a:moveTo>
                  <a:pt x="15580" y="6656"/>
                </a:moveTo>
                <a:cubicBezTo>
                  <a:pt x="15534" y="6656"/>
                  <a:pt x="15534" y="6727"/>
                  <a:pt x="15580" y="6727"/>
                </a:cubicBezTo>
                <a:cubicBezTo>
                  <a:pt x="15625" y="6727"/>
                  <a:pt x="15625" y="6656"/>
                  <a:pt x="15580" y="6656"/>
                </a:cubicBezTo>
                <a:close/>
                <a:moveTo>
                  <a:pt x="8629" y="6624"/>
                </a:moveTo>
                <a:cubicBezTo>
                  <a:pt x="8559" y="6624"/>
                  <a:pt x="8559" y="6731"/>
                  <a:pt x="8629" y="6731"/>
                </a:cubicBezTo>
                <a:cubicBezTo>
                  <a:pt x="8696" y="6731"/>
                  <a:pt x="8696" y="6625"/>
                  <a:pt x="8629" y="6624"/>
                </a:cubicBezTo>
                <a:close/>
                <a:moveTo>
                  <a:pt x="23466" y="6665"/>
                </a:moveTo>
                <a:cubicBezTo>
                  <a:pt x="23448" y="6665"/>
                  <a:pt x="23430" y="6676"/>
                  <a:pt x="23430" y="6699"/>
                </a:cubicBezTo>
                <a:lnTo>
                  <a:pt x="23430" y="6715"/>
                </a:lnTo>
                <a:cubicBezTo>
                  <a:pt x="23430" y="6738"/>
                  <a:pt x="23448" y="6750"/>
                  <a:pt x="23465" y="6750"/>
                </a:cubicBezTo>
                <a:cubicBezTo>
                  <a:pt x="23483" y="6750"/>
                  <a:pt x="23501" y="6738"/>
                  <a:pt x="23501" y="6715"/>
                </a:cubicBezTo>
                <a:lnTo>
                  <a:pt x="23501" y="6699"/>
                </a:lnTo>
                <a:cubicBezTo>
                  <a:pt x="23502" y="6676"/>
                  <a:pt x="23484" y="6665"/>
                  <a:pt x="23466" y="6665"/>
                </a:cubicBezTo>
                <a:close/>
                <a:moveTo>
                  <a:pt x="24127" y="6653"/>
                </a:moveTo>
                <a:cubicBezTo>
                  <a:pt x="24109" y="6653"/>
                  <a:pt x="24092" y="6664"/>
                  <a:pt x="24092" y="6687"/>
                </a:cubicBezTo>
                <a:lnTo>
                  <a:pt x="24092" y="6716"/>
                </a:lnTo>
                <a:cubicBezTo>
                  <a:pt x="24092" y="6739"/>
                  <a:pt x="24109" y="6751"/>
                  <a:pt x="24127" y="6751"/>
                </a:cubicBezTo>
                <a:cubicBezTo>
                  <a:pt x="24144" y="6751"/>
                  <a:pt x="24162" y="6739"/>
                  <a:pt x="24162" y="6716"/>
                </a:cubicBezTo>
                <a:lnTo>
                  <a:pt x="24162" y="6687"/>
                </a:lnTo>
                <a:cubicBezTo>
                  <a:pt x="24162" y="6664"/>
                  <a:pt x="24144" y="6653"/>
                  <a:pt x="24127" y="6653"/>
                </a:cubicBezTo>
                <a:close/>
                <a:moveTo>
                  <a:pt x="23152" y="6667"/>
                </a:moveTo>
                <a:cubicBezTo>
                  <a:pt x="23147" y="6667"/>
                  <a:pt x="23141" y="6668"/>
                  <a:pt x="23135" y="6671"/>
                </a:cubicBezTo>
                <a:cubicBezTo>
                  <a:pt x="23125" y="6676"/>
                  <a:pt x="23115" y="6682"/>
                  <a:pt x="23105" y="6687"/>
                </a:cubicBezTo>
                <a:cubicBezTo>
                  <a:pt x="23069" y="6705"/>
                  <a:pt x="23090" y="6752"/>
                  <a:pt x="23123" y="6752"/>
                </a:cubicBezTo>
                <a:cubicBezTo>
                  <a:pt x="23129" y="6752"/>
                  <a:pt x="23135" y="6751"/>
                  <a:pt x="23141" y="6748"/>
                </a:cubicBezTo>
                <a:cubicBezTo>
                  <a:pt x="23151" y="6742"/>
                  <a:pt x="23161" y="6737"/>
                  <a:pt x="23171" y="6732"/>
                </a:cubicBezTo>
                <a:cubicBezTo>
                  <a:pt x="23206" y="6714"/>
                  <a:pt x="23184" y="6667"/>
                  <a:pt x="23152" y="6667"/>
                </a:cubicBezTo>
                <a:close/>
                <a:moveTo>
                  <a:pt x="1822" y="6684"/>
                </a:moveTo>
                <a:cubicBezTo>
                  <a:pt x="1778" y="6684"/>
                  <a:pt x="1776" y="6755"/>
                  <a:pt x="1822" y="6755"/>
                </a:cubicBezTo>
                <a:cubicBezTo>
                  <a:pt x="1868" y="6755"/>
                  <a:pt x="1868" y="6684"/>
                  <a:pt x="1822" y="6684"/>
                </a:cubicBezTo>
                <a:close/>
                <a:moveTo>
                  <a:pt x="14228" y="6648"/>
                </a:moveTo>
                <a:cubicBezTo>
                  <a:pt x="14159" y="6650"/>
                  <a:pt x="14159" y="6756"/>
                  <a:pt x="14228" y="6756"/>
                </a:cubicBezTo>
                <a:cubicBezTo>
                  <a:pt x="14298" y="6756"/>
                  <a:pt x="14298" y="6648"/>
                  <a:pt x="14228" y="6648"/>
                </a:cubicBezTo>
                <a:close/>
                <a:moveTo>
                  <a:pt x="8945" y="6655"/>
                </a:moveTo>
                <a:cubicBezTo>
                  <a:pt x="8874" y="6655"/>
                  <a:pt x="8874" y="6762"/>
                  <a:pt x="8945" y="6762"/>
                </a:cubicBezTo>
                <a:lnTo>
                  <a:pt x="8989" y="6762"/>
                </a:lnTo>
                <a:cubicBezTo>
                  <a:pt x="9057" y="6761"/>
                  <a:pt x="9057" y="6655"/>
                  <a:pt x="8989" y="6655"/>
                </a:cubicBezTo>
                <a:close/>
                <a:moveTo>
                  <a:pt x="22177" y="6656"/>
                </a:moveTo>
                <a:cubicBezTo>
                  <a:pt x="22173" y="6656"/>
                  <a:pt x="22168" y="6656"/>
                  <a:pt x="22164" y="6657"/>
                </a:cubicBezTo>
                <a:cubicBezTo>
                  <a:pt x="22152" y="6662"/>
                  <a:pt x="22143" y="6664"/>
                  <a:pt x="22131" y="6667"/>
                </a:cubicBezTo>
                <a:cubicBezTo>
                  <a:pt x="22104" y="6676"/>
                  <a:pt x="22087" y="6704"/>
                  <a:pt x="22092" y="6732"/>
                </a:cubicBezTo>
                <a:cubicBezTo>
                  <a:pt x="22097" y="6756"/>
                  <a:pt x="22120" y="6773"/>
                  <a:pt x="22144" y="6773"/>
                </a:cubicBezTo>
                <a:cubicBezTo>
                  <a:pt x="22149" y="6773"/>
                  <a:pt x="22153" y="6773"/>
                  <a:pt x="22157" y="6772"/>
                </a:cubicBezTo>
                <a:cubicBezTo>
                  <a:pt x="22170" y="6767"/>
                  <a:pt x="22178" y="6765"/>
                  <a:pt x="22190" y="6762"/>
                </a:cubicBezTo>
                <a:cubicBezTo>
                  <a:pt x="22218" y="6753"/>
                  <a:pt x="22238" y="6729"/>
                  <a:pt x="22229" y="6697"/>
                </a:cubicBezTo>
                <a:cubicBezTo>
                  <a:pt x="22224" y="6673"/>
                  <a:pt x="22201" y="6656"/>
                  <a:pt x="22177" y="6656"/>
                </a:cubicBezTo>
                <a:close/>
                <a:moveTo>
                  <a:pt x="3761" y="6735"/>
                </a:moveTo>
                <a:cubicBezTo>
                  <a:pt x="3745" y="6735"/>
                  <a:pt x="3735" y="6759"/>
                  <a:pt x="3753" y="6767"/>
                </a:cubicBezTo>
                <a:cubicBezTo>
                  <a:pt x="3763" y="6773"/>
                  <a:pt x="3772" y="6778"/>
                  <a:pt x="3782" y="6783"/>
                </a:cubicBezTo>
                <a:cubicBezTo>
                  <a:pt x="3785" y="6785"/>
                  <a:pt x="3788" y="6785"/>
                  <a:pt x="3791" y="6785"/>
                </a:cubicBezTo>
                <a:cubicBezTo>
                  <a:pt x="3807" y="6785"/>
                  <a:pt x="3818" y="6762"/>
                  <a:pt x="3801" y="6753"/>
                </a:cubicBezTo>
                <a:cubicBezTo>
                  <a:pt x="3790" y="6748"/>
                  <a:pt x="3781" y="6742"/>
                  <a:pt x="3771" y="6737"/>
                </a:cubicBezTo>
                <a:cubicBezTo>
                  <a:pt x="3767" y="6735"/>
                  <a:pt x="3764" y="6735"/>
                  <a:pt x="3761" y="6735"/>
                </a:cubicBezTo>
                <a:close/>
                <a:moveTo>
                  <a:pt x="7892" y="6731"/>
                </a:moveTo>
                <a:cubicBezTo>
                  <a:pt x="7874" y="6731"/>
                  <a:pt x="7856" y="6742"/>
                  <a:pt x="7856" y="6765"/>
                </a:cubicBezTo>
                <a:lnTo>
                  <a:pt x="7856" y="6795"/>
                </a:lnTo>
                <a:cubicBezTo>
                  <a:pt x="7856" y="6818"/>
                  <a:pt x="7874" y="6829"/>
                  <a:pt x="7892" y="6829"/>
                </a:cubicBezTo>
                <a:cubicBezTo>
                  <a:pt x="7910" y="6829"/>
                  <a:pt x="7927" y="6818"/>
                  <a:pt x="7927" y="6795"/>
                </a:cubicBezTo>
                <a:lnTo>
                  <a:pt x="7927" y="6765"/>
                </a:lnTo>
                <a:cubicBezTo>
                  <a:pt x="7927" y="6742"/>
                  <a:pt x="7910" y="6731"/>
                  <a:pt x="7892" y="6731"/>
                </a:cubicBezTo>
                <a:close/>
                <a:moveTo>
                  <a:pt x="20101" y="6758"/>
                </a:moveTo>
                <a:cubicBezTo>
                  <a:pt x="20054" y="6758"/>
                  <a:pt x="20054" y="6829"/>
                  <a:pt x="20101" y="6829"/>
                </a:cubicBezTo>
                <a:lnTo>
                  <a:pt x="20116" y="6829"/>
                </a:lnTo>
                <a:cubicBezTo>
                  <a:pt x="20161" y="6829"/>
                  <a:pt x="20161" y="6758"/>
                  <a:pt x="20116" y="6758"/>
                </a:cubicBezTo>
                <a:close/>
                <a:moveTo>
                  <a:pt x="9410" y="6730"/>
                </a:moveTo>
                <a:cubicBezTo>
                  <a:pt x="9401" y="6730"/>
                  <a:pt x="9391" y="6731"/>
                  <a:pt x="9381" y="6735"/>
                </a:cubicBezTo>
                <a:cubicBezTo>
                  <a:pt x="9354" y="6744"/>
                  <a:pt x="9334" y="6771"/>
                  <a:pt x="9344" y="6800"/>
                </a:cubicBezTo>
                <a:cubicBezTo>
                  <a:pt x="9349" y="6822"/>
                  <a:pt x="9372" y="6840"/>
                  <a:pt x="9396" y="6840"/>
                </a:cubicBezTo>
                <a:cubicBezTo>
                  <a:pt x="9399" y="6840"/>
                  <a:pt x="9402" y="6840"/>
                  <a:pt x="9406" y="6839"/>
                </a:cubicBezTo>
                <a:cubicBezTo>
                  <a:pt x="9416" y="6847"/>
                  <a:pt x="9429" y="6852"/>
                  <a:pt x="9442" y="6852"/>
                </a:cubicBezTo>
                <a:cubicBezTo>
                  <a:pt x="9450" y="6852"/>
                  <a:pt x="9458" y="6850"/>
                  <a:pt x="9466" y="6846"/>
                </a:cubicBezTo>
                <a:cubicBezTo>
                  <a:pt x="9490" y="6833"/>
                  <a:pt x="9503" y="6798"/>
                  <a:pt x="9486" y="6773"/>
                </a:cubicBezTo>
                <a:cubicBezTo>
                  <a:pt x="9469" y="6748"/>
                  <a:pt x="9440" y="6730"/>
                  <a:pt x="9410" y="6730"/>
                </a:cubicBezTo>
                <a:close/>
                <a:moveTo>
                  <a:pt x="1553" y="6745"/>
                </a:moveTo>
                <a:cubicBezTo>
                  <a:pt x="1528" y="6745"/>
                  <a:pt x="1504" y="6770"/>
                  <a:pt x="1521" y="6797"/>
                </a:cubicBezTo>
                <a:cubicBezTo>
                  <a:pt x="1532" y="6810"/>
                  <a:pt x="1540" y="6825"/>
                  <a:pt x="1551" y="6841"/>
                </a:cubicBezTo>
                <a:cubicBezTo>
                  <a:pt x="1558" y="6852"/>
                  <a:pt x="1569" y="6857"/>
                  <a:pt x="1580" y="6857"/>
                </a:cubicBezTo>
                <a:cubicBezTo>
                  <a:pt x="1605" y="6857"/>
                  <a:pt x="1630" y="6832"/>
                  <a:pt x="1613" y="6805"/>
                </a:cubicBezTo>
                <a:cubicBezTo>
                  <a:pt x="1602" y="6789"/>
                  <a:pt x="1593" y="6775"/>
                  <a:pt x="1582" y="6761"/>
                </a:cubicBezTo>
                <a:cubicBezTo>
                  <a:pt x="1575" y="6750"/>
                  <a:pt x="1564" y="6745"/>
                  <a:pt x="1553" y="6745"/>
                </a:cubicBezTo>
                <a:close/>
                <a:moveTo>
                  <a:pt x="5250" y="6754"/>
                </a:moveTo>
                <a:cubicBezTo>
                  <a:pt x="5244" y="6754"/>
                  <a:pt x="5237" y="6756"/>
                  <a:pt x="5231" y="6760"/>
                </a:cubicBezTo>
                <a:cubicBezTo>
                  <a:pt x="5216" y="6771"/>
                  <a:pt x="5201" y="6781"/>
                  <a:pt x="5186" y="6789"/>
                </a:cubicBezTo>
                <a:cubicBezTo>
                  <a:pt x="5155" y="6811"/>
                  <a:pt x="5174" y="6858"/>
                  <a:pt x="5203" y="6858"/>
                </a:cubicBezTo>
                <a:cubicBezTo>
                  <a:pt x="5209" y="6858"/>
                  <a:pt x="5215" y="6856"/>
                  <a:pt x="5221" y="6851"/>
                </a:cubicBezTo>
                <a:cubicBezTo>
                  <a:pt x="5236" y="6841"/>
                  <a:pt x="5252" y="6830"/>
                  <a:pt x="5267" y="6821"/>
                </a:cubicBezTo>
                <a:cubicBezTo>
                  <a:pt x="5298" y="6799"/>
                  <a:pt x="5279" y="6754"/>
                  <a:pt x="5250" y="6754"/>
                </a:cubicBezTo>
                <a:close/>
                <a:moveTo>
                  <a:pt x="14544" y="6758"/>
                </a:moveTo>
                <a:cubicBezTo>
                  <a:pt x="14475" y="6758"/>
                  <a:pt x="14475" y="6866"/>
                  <a:pt x="14544" y="6866"/>
                </a:cubicBezTo>
                <a:lnTo>
                  <a:pt x="14588" y="6866"/>
                </a:lnTo>
                <a:cubicBezTo>
                  <a:pt x="14656" y="6866"/>
                  <a:pt x="14656" y="6760"/>
                  <a:pt x="14588" y="6758"/>
                </a:cubicBezTo>
                <a:close/>
                <a:moveTo>
                  <a:pt x="14757" y="6788"/>
                </a:moveTo>
                <a:cubicBezTo>
                  <a:pt x="14743" y="6788"/>
                  <a:pt x="14729" y="6795"/>
                  <a:pt x="14723" y="6813"/>
                </a:cubicBezTo>
                <a:cubicBezTo>
                  <a:pt x="14718" y="6828"/>
                  <a:pt x="14713" y="6842"/>
                  <a:pt x="14707" y="6857"/>
                </a:cubicBezTo>
                <a:cubicBezTo>
                  <a:pt x="14699" y="6883"/>
                  <a:pt x="14720" y="6900"/>
                  <a:pt x="14742" y="6900"/>
                </a:cubicBezTo>
                <a:cubicBezTo>
                  <a:pt x="14756" y="6900"/>
                  <a:pt x="14770" y="6893"/>
                  <a:pt x="14776" y="6876"/>
                </a:cubicBezTo>
                <a:cubicBezTo>
                  <a:pt x="14781" y="6861"/>
                  <a:pt x="14786" y="6846"/>
                  <a:pt x="14791" y="6831"/>
                </a:cubicBezTo>
                <a:cubicBezTo>
                  <a:pt x="14800" y="6805"/>
                  <a:pt x="14779" y="6788"/>
                  <a:pt x="14757" y="6788"/>
                </a:cubicBezTo>
                <a:close/>
                <a:moveTo>
                  <a:pt x="7591" y="6819"/>
                </a:moveTo>
                <a:cubicBezTo>
                  <a:pt x="7564" y="6819"/>
                  <a:pt x="7540" y="6854"/>
                  <a:pt x="7566" y="6879"/>
                </a:cubicBezTo>
                <a:cubicBezTo>
                  <a:pt x="7571" y="6886"/>
                  <a:pt x="7576" y="6889"/>
                  <a:pt x="7582" y="6894"/>
                </a:cubicBezTo>
                <a:cubicBezTo>
                  <a:pt x="7589" y="6902"/>
                  <a:pt x="7598" y="6905"/>
                  <a:pt x="7606" y="6905"/>
                </a:cubicBezTo>
                <a:cubicBezTo>
                  <a:pt x="7633" y="6905"/>
                  <a:pt x="7656" y="6869"/>
                  <a:pt x="7631" y="6845"/>
                </a:cubicBezTo>
                <a:lnTo>
                  <a:pt x="7615" y="6829"/>
                </a:lnTo>
                <a:cubicBezTo>
                  <a:pt x="7608" y="6822"/>
                  <a:pt x="7600" y="6819"/>
                  <a:pt x="7591" y="6819"/>
                </a:cubicBezTo>
                <a:close/>
                <a:moveTo>
                  <a:pt x="20415" y="6834"/>
                </a:moveTo>
                <a:cubicBezTo>
                  <a:pt x="20407" y="6834"/>
                  <a:pt x="20399" y="6838"/>
                  <a:pt x="20392" y="6845"/>
                </a:cubicBezTo>
                <a:lnTo>
                  <a:pt x="20376" y="6861"/>
                </a:lnTo>
                <a:cubicBezTo>
                  <a:pt x="20351" y="6885"/>
                  <a:pt x="20375" y="6921"/>
                  <a:pt x="20402" y="6921"/>
                </a:cubicBezTo>
                <a:cubicBezTo>
                  <a:pt x="20410" y="6921"/>
                  <a:pt x="20419" y="6918"/>
                  <a:pt x="20426" y="6910"/>
                </a:cubicBezTo>
                <a:lnTo>
                  <a:pt x="20442" y="6894"/>
                </a:lnTo>
                <a:cubicBezTo>
                  <a:pt x="20467" y="6869"/>
                  <a:pt x="20442" y="6834"/>
                  <a:pt x="20415" y="6834"/>
                </a:cubicBezTo>
                <a:close/>
                <a:moveTo>
                  <a:pt x="3011" y="6804"/>
                </a:moveTo>
                <a:cubicBezTo>
                  <a:pt x="2970" y="6804"/>
                  <a:pt x="2933" y="6857"/>
                  <a:pt x="2970" y="6894"/>
                </a:cubicBezTo>
                <a:lnTo>
                  <a:pt x="2986" y="6910"/>
                </a:lnTo>
                <a:cubicBezTo>
                  <a:pt x="2997" y="6921"/>
                  <a:pt x="3010" y="6926"/>
                  <a:pt x="3022" y="6926"/>
                </a:cubicBezTo>
                <a:cubicBezTo>
                  <a:pt x="3063" y="6926"/>
                  <a:pt x="3100" y="6873"/>
                  <a:pt x="3062" y="6836"/>
                </a:cubicBezTo>
                <a:lnTo>
                  <a:pt x="3047" y="6820"/>
                </a:lnTo>
                <a:cubicBezTo>
                  <a:pt x="3036" y="6809"/>
                  <a:pt x="3023" y="6804"/>
                  <a:pt x="3011" y="6804"/>
                </a:cubicBezTo>
                <a:close/>
                <a:moveTo>
                  <a:pt x="17967" y="6858"/>
                </a:moveTo>
                <a:cubicBezTo>
                  <a:pt x="17922" y="6858"/>
                  <a:pt x="17922" y="6929"/>
                  <a:pt x="17967" y="6929"/>
                </a:cubicBezTo>
                <a:cubicBezTo>
                  <a:pt x="18013" y="6929"/>
                  <a:pt x="18013" y="6858"/>
                  <a:pt x="17967" y="6858"/>
                </a:cubicBezTo>
                <a:close/>
                <a:moveTo>
                  <a:pt x="2513" y="6865"/>
                </a:moveTo>
                <a:cubicBezTo>
                  <a:pt x="2467" y="6865"/>
                  <a:pt x="2467" y="6935"/>
                  <a:pt x="2513" y="6935"/>
                </a:cubicBezTo>
                <a:cubicBezTo>
                  <a:pt x="2514" y="6935"/>
                  <a:pt x="2514" y="6935"/>
                  <a:pt x="2514" y="6935"/>
                </a:cubicBezTo>
                <a:cubicBezTo>
                  <a:pt x="2560" y="6935"/>
                  <a:pt x="2559" y="6866"/>
                  <a:pt x="2513" y="6865"/>
                </a:cubicBezTo>
                <a:close/>
                <a:moveTo>
                  <a:pt x="21948" y="6812"/>
                </a:moveTo>
                <a:cubicBezTo>
                  <a:pt x="21936" y="6812"/>
                  <a:pt x="21924" y="6817"/>
                  <a:pt x="21913" y="6828"/>
                </a:cubicBezTo>
                <a:cubicBezTo>
                  <a:pt x="21904" y="6836"/>
                  <a:pt x="21898" y="6841"/>
                  <a:pt x="21892" y="6849"/>
                </a:cubicBezTo>
                <a:cubicBezTo>
                  <a:pt x="21855" y="6887"/>
                  <a:pt x="21890" y="6942"/>
                  <a:pt x="21930" y="6942"/>
                </a:cubicBezTo>
                <a:cubicBezTo>
                  <a:pt x="21942" y="6942"/>
                  <a:pt x="21955" y="6937"/>
                  <a:pt x="21966" y="6926"/>
                </a:cubicBezTo>
                <a:cubicBezTo>
                  <a:pt x="21974" y="6918"/>
                  <a:pt x="21981" y="6913"/>
                  <a:pt x="21987" y="6905"/>
                </a:cubicBezTo>
                <a:cubicBezTo>
                  <a:pt x="22025" y="6867"/>
                  <a:pt x="21989" y="6812"/>
                  <a:pt x="21948" y="6812"/>
                </a:cubicBezTo>
                <a:close/>
                <a:moveTo>
                  <a:pt x="4708" y="6858"/>
                </a:moveTo>
                <a:cubicBezTo>
                  <a:pt x="4705" y="6858"/>
                  <a:pt x="4701" y="6859"/>
                  <a:pt x="4698" y="6860"/>
                </a:cubicBezTo>
                <a:cubicBezTo>
                  <a:pt x="4678" y="6865"/>
                  <a:pt x="4659" y="6870"/>
                  <a:pt x="4638" y="6873"/>
                </a:cubicBezTo>
                <a:cubicBezTo>
                  <a:pt x="4596" y="6883"/>
                  <a:pt x="4609" y="6942"/>
                  <a:pt x="4647" y="6942"/>
                </a:cubicBezTo>
                <a:cubicBezTo>
                  <a:pt x="4650" y="6942"/>
                  <a:pt x="4653" y="6942"/>
                  <a:pt x="4656" y="6941"/>
                </a:cubicBezTo>
                <a:cubicBezTo>
                  <a:pt x="4676" y="6936"/>
                  <a:pt x="4696" y="6931"/>
                  <a:pt x="4717" y="6928"/>
                </a:cubicBezTo>
                <a:cubicBezTo>
                  <a:pt x="4757" y="6916"/>
                  <a:pt x="4745" y="6858"/>
                  <a:pt x="4708" y="6858"/>
                </a:cubicBezTo>
                <a:close/>
                <a:moveTo>
                  <a:pt x="2707" y="6847"/>
                </a:moveTo>
                <a:cubicBezTo>
                  <a:pt x="2639" y="6847"/>
                  <a:pt x="2638" y="6955"/>
                  <a:pt x="2707" y="6955"/>
                </a:cubicBezTo>
                <a:lnTo>
                  <a:pt x="2723" y="6955"/>
                </a:lnTo>
                <a:cubicBezTo>
                  <a:pt x="2792" y="6955"/>
                  <a:pt x="2792" y="6847"/>
                  <a:pt x="2723" y="6847"/>
                </a:cubicBezTo>
                <a:close/>
                <a:moveTo>
                  <a:pt x="5781" y="6809"/>
                </a:moveTo>
                <a:cubicBezTo>
                  <a:pt x="5777" y="6809"/>
                  <a:pt x="5772" y="6809"/>
                  <a:pt x="5767" y="6810"/>
                </a:cubicBezTo>
                <a:cubicBezTo>
                  <a:pt x="5741" y="6819"/>
                  <a:pt x="5720" y="6849"/>
                  <a:pt x="5731" y="6876"/>
                </a:cubicBezTo>
                <a:cubicBezTo>
                  <a:pt x="5736" y="6891"/>
                  <a:pt x="5741" y="6907"/>
                  <a:pt x="5746" y="6920"/>
                </a:cubicBezTo>
                <a:cubicBezTo>
                  <a:pt x="5754" y="6944"/>
                  <a:pt x="5774" y="6959"/>
                  <a:pt x="5797" y="6959"/>
                </a:cubicBezTo>
                <a:cubicBezTo>
                  <a:pt x="5802" y="6959"/>
                  <a:pt x="5807" y="6959"/>
                  <a:pt x="5812" y="6957"/>
                </a:cubicBezTo>
                <a:cubicBezTo>
                  <a:pt x="5839" y="6950"/>
                  <a:pt x="5859" y="6919"/>
                  <a:pt x="5849" y="6892"/>
                </a:cubicBezTo>
                <a:cubicBezTo>
                  <a:pt x="5844" y="6876"/>
                  <a:pt x="5839" y="6862"/>
                  <a:pt x="5833" y="6847"/>
                </a:cubicBezTo>
                <a:cubicBezTo>
                  <a:pt x="5825" y="6824"/>
                  <a:pt x="5805" y="6809"/>
                  <a:pt x="5781" y="6809"/>
                </a:cubicBezTo>
                <a:close/>
                <a:moveTo>
                  <a:pt x="19619" y="6877"/>
                </a:moveTo>
                <a:cubicBezTo>
                  <a:pt x="19611" y="6877"/>
                  <a:pt x="19603" y="6880"/>
                  <a:pt x="19596" y="6888"/>
                </a:cubicBezTo>
                <a:lnTo>
                  <a:pt x="19580" y="6904"/>
                </a:lnTo>
                <a:cubicBezTo>
                  <a:pt x="19555" y="6927"/>
                  <a:pt x="19580" y="6964"/>
                  <a:pt x="19607" y="6964"/>
                </a:cubicBezTo>
                <a:cubicBezTo>
                  <a:pt x="19615" y="6964"/>
                  <a:pt x="19623" y="6961"/>
                  <a:pt x="19630" y="6954"/>
                </a:cubicBezTo>
                <a:lnTo>
                  <a:pt x="19646" y="6938"/>
                </a:lnTo>
                <a:cubicBezTo>
                  <a:pt x="19671" y="6912"/>
                  <a:pt x="19646" y="6877"/>
                  <a:pt x="19619" y="6877"/>
                </a:cubicBezTo>
                <a:close/>
                <a:moveTo>
                  <a:pt x="154" y="6890"/>
                </a:moveTo>
                <a:cubicBezTo>
                  <a:pt x="136" y="6890"/>
                  <a:pt x="119" y="6902"/>
                  <a:pt x="119" y="6925"/>
                </a:cubicBezTo>
                <a:lnTo>
                  <a:pt x="119" y="6940"/>
                </a:lnTo>
                <a:cubicBezTo>
                  <a:pt x="119" y="6963"/>
                  <a:pt x="136" y="6975"/>
                  <a:pt x="154" y="6975"/>
                </a:cubicBezTo>
                <a:cubicBezTo>
                  <a:pt x="171" y="6975"/>
                  <a:pt x="189" y="6963"/>
                  <a:pt x="189" y="6940"/>
                </a:cubicBezTo>
                <a:lnTo>
                  <a:pt x="189" y="6925"/>
                </a:lnTo>
                <a:cubicBezTo>
                  <a:pt x="189" y="6902"/>
                  <a:pt x="171" y="6890"/>
                  <a:pt x="154" y="6890"/>
                </a:cubicBezTo>
                <a:close/>
                <a:moveTo>
                  <a:pt x="23419" y="6920"/>
                </a:moveTo>
                <a:cubicBezTo>
                  <a:pt x="23374" y="6920"/>
                  <a:pt x="23374" y="6992"/>
                  <a:pt x="23419" y="6992"/>
                </a:cubicBezTo>
                <a:lnTo>
                  <a:pt x="23435" y="6992"/>
                </a:lnTo>
                <a:cubicBezTo>
                  <a:pt x="23481" y="6992"/>
                  <a:pt x="23481" y="6920"/>
                  <a:pt x="23435" y="6920"/>
                </a:cubicBezTo>
                <a:close/>
                <a:moveTo>
                  <a:pt x="16496" y="6946"/>
                </a:moveTo>
                <a:cubicBezTo>
                  <a:pt x="16482" y="6946"/>
                  <a:pt x="16470" y="6964"/>
                  <a:pt x="16482" y="6976"/>
                </a:cubicBezTo>
                <a:lnTo>
                  <a:pt x="16498" y="6992"/>
                </a:lnTo>
                <a:cubicBezTo>
                  <a:pt x="16501" y="6995"/>
                  <a:pt x="16505" y="6997"/>
                  <a:pt x="16509" y="6997"/>
                </a:cubicBezTo>
                <a:cubicBezTo>
                  <a:pt x="16522" y="6997"/>
                  <a:pt x="16534" y="6979"/>
                  <a:pt x="16522" y="6967"/>
                </a:cubicBezTo>
                <a:lnTo>
                  <a:pt x="16507" y="6951"/>
                </a:lnTo>
                <a:cubicBezTo>
                  <a:pt x="16504" y="6947"/>
                  <a:pt x="16500" y="6946"/>
                  <a:pt x="16496" y="6946"/>
                </a:cubicBezTo>
                <a:close/>
                <a:moveTo>
                  <a:pt x="9289" y="6929"/>
                </a:moveTo>
                <a:cubicBezTo>
                  <a:pt x="9243" y="6929"/>
                  <a:pt x="9243" y="6999"/>
                  <a:pt x="9289" y="6999"/>
                </a:cubicBezTo>
                <a:lnTo>
                  <a:pt x="9409" y="6999"/>
                </a:lnTo>
                <a:cubicBezTo>
                  <a:pt x="9409" y="6999"/>
                  <a:pt x="9410" y="6999"/>
                  <a:pt x="9411" y="6999"/>
                </a:cubicBezTo>
                <a:cubicBezTo>
                  <a:pt x="9455" y="6999"/>
                  <a:pt x="9454" y="6929"/>
                  <a:pt x="9409" y="6929"/>
                </a:cubicBezTo>
                <a:close/>
                <a:moveTo>
                  <a:pt x="11573" y="6956"/>
                </a:moveTo>
                <a:cubicBezTo>
                  <a:pt x="11560" y="6956"/>
                  <a:pt x="11547" y="6974"/>
                  <a:pt x="11559" y="6986"/>
                </a:cubicBezTo>
                <a:cubicBezTo>
                  <a:pt x="11566" y="6992"/>
                  <a:pt x="11571" y="6997"/>
                  <a:pt x="11575" y="7002"/>
                </a:cubicBezTo>
                <a:cubicBezTo>
                  <a:pt x="11579" y="7006"/>
                  <a:pt x="11583" y="7007"/>
                  <a:pt x="11587" y="7007"/>
                </a:cubicBezTo>
                <a:cubicBezTo>
                  <a:pt x="11600" y="7007"/>
                  <a:pt x="11613" y="6989"/>
                  <a:pt x="11600" y="6977"/>
                </a:cubicBezTo>
                <a:lnTo>
                  <a:pt x="11585" y="6961"/>
                </a:lnTo>
                <a:cubicBezTo>
                  <a:pt x="11581" y="6958"/>
                  <a:pt x="11577" y="6956"/>
                  <a:pt x="11573" y="6956"/>
                </a:cubicBezTo>
                <a:close/>
                <a:moveTo>
                  <a:pt x="2225" y="6973"/>
                </a:moveTo>
                <a:cubicBezTo>
                  <a:pt x="2204" y="6973"/>
                  <a:pt x="2205" y="7008"/>
                  <a:pt x="2226" y="7008"/>
                </a:cubicBezTo>
                <a:cubicBezTo>
                  <a:pt x="2251" y="7008"/>
                  <a:pt x="2251" y="6973"/>
                  <a:pt x="2226" y="6973"/>
                </a:cubicBezTo>
                <a:cubicBezTo>
                  <a:pt x="2226" y="6973"/>
                  <a:pt x="2226" y="6973"/>
                  <a:pt x="2225" y="6973"/>
                </a:cubicBezTo>
                <a:close/>
                <a:moveTo>
                  <a:pt x="8476" y="6928"/>
                </a:moveTo>
                <a:cubicBezTo>
                  <a:pt x="8471" y="6928"/>
                  <a:pt x="8465" y="6929"/>
                  <a:pt x="8460" y="6932"/>
                </a:cubicBezTo>
                <a:cubicBezTo>
                  <a:pt x="8427" y="6949"/>
                  <a:pt x="8393" y="6956"/>
                  <a:pt x="8356" y="6956"/>
                </a:cubicBezTo>
                <a:cubicBezTo>
                  <a:pt x="8351" y="6956"/>
                  <a:pt x="8347" y="6956"/>
                  <a:pt x="8342" y="6956"/>
                </a:cubicBezTo>
                <a:cubicBezTo>
                  <a:pt x="8342" y="6956"/>
                  <a:pt x="8341" y="6956"/>
                  <a:pt x="8340" y="6956"/>
                </a:cubicBezTo>
                <a:cubicBezTo>
                  <a:pt x="8296" y="6956"/>
                  <a:pt x="8297" y="7025"/>
                  <a:pt x="8342" y="7026"/>
                </a:cubicBezTo>
                <a:cubicBezTo>
                  <a:pt x="8348" y="7027"/>
                  <a:pt x="8353" y="7027"/>
                  <a:pt x="8358" y="7027"/>
                </a:cubicBezTo>
                <a:cubicBezTo>
                  <a:pt x="8406" y="7027"/>
                  <a:pt x="8453" y="7014"/>
                  <a:pt x="8495" y="6993"/>
                </a:cubicBezTo>
                <a:cubicBezTo>
                  <a:pt x="8531" y="6976"/>
                  <a:pt x="8509" y="6928"/>
                  <a:pt x="8476" y="6928"/>
                </a:cubicBezTo>
                <a:close/>
                <a:moveTo>
                  <a:pt x="21387" y="6961"/>
                </a:moveTo>
                <a:cubicBezTo>
                  <a:pt x="21360" y="6961"/>
                  <a:pt x="21336" y="6996"/>
                  <a:pt x="21360" y="7022"/>
                </a:cubicBezTo>
                <a:cubicBezTo>
                  <a:pt x="21367" y="7029"/>
                  <a:pt x="21375" y="7032"/>
                  <a:pt x="21383" y="7032"/>
                </a:cubicBezTo>
                <a:cubicBezTo>
                  <a:pt x="21411" y="7032"/>
                  <a:pt x="21436" y="6997"/>
                  <a:pt x="21411" y="6972"/>
                </a:cubicBezTo>
                <a:cubicBezTo>
                  <a:pt x="21404" y="6964"/>
                  <a:pt x="21396" y="6961"/>
                  <a:pt x="21387" y="6961"/>
                </a:cubicBezTo>
                <a:close/>
                <a:moveTo>
                  <a:pt x="16043" y="6973"/>
                </a:moveTo>
                <a:cubicBezTo>
                  <a:pt x="15999" y="6973"/>
                  <a:pt x="15997" y="7044"/>
                  <a:pt x="16044" y="7044"/>
                </a:cubicBezTo>
                <a:cubicBezTo>
                  <a:pt x="16090" y="7044"/>
                  <a:pt x="16090" y="6973"/>
                  <a:pt x="16044" y="6973"/>
                </a:cubicBezTo>
                <a:cubicBezTo>
                  <a:pt x="16044" y="6973"/>
                  <a:pt x="16044" y="6973"/>
                  <a:pt x="16043" y="6973"/>
                </a:cubicBezTo>
                <a:close/>
                <a:moveTo>
                  <a:pt x="17307" y="6915"/>
                </a:moveTo>
                <a:cubicBezTo>
                  <a:pt x="17280" y="6915"/>
                  <a:pt x="17255" y="6952"/>
                  <a:pt x="17280" y="6976"/>
                </a:cubicBezTo>
                <a:cubicBezTo>
                  <a:pt x="17300" y="6996"/>
                  <a:pt x="17320" y="7017"/>
                  <a:pt x="17341" y="7036"/>
                </a:cubicBezTo>
                <a:cubicBezTo>
                  <a:pt x="17349" y="7043"/>
                  <a:pt x="17357" y="7047"/>
                  <a:pt x="17365" y="7047"/>
                </a:cubicBezTo>
                <a:cubicBezTo>
                  <a:pt x="17392" y="7047"/>
                  <a:pt x="17416" y="7011"/>
                  <a:pt x="17390" y="6986"/>
                </a:cubicBezTo>
                <a:cubicBezTo>
                  <a:pt x="17372" y="6967"/>
                  <a:pt x="17352" y="6946"/>
                  <a:pt x="17331" y="6926"/>
                </a:cubicBezTo>
                <a:cubicBezTo>
                  <a:pt x="17323" y="6918"/>
                  <a:pt x="17315" y="6915"/>
                  <a:pt x="17307" y="6915"/>
                </a:cubicBezTo>
                <a:close/>
                <a:moveTo>
                  <a:pt x="19545" y="6997"/>
                </a:moveTo>
                <a:cubicBezTo>
                  <a:pt x="19499" y="6997"/>
                  <a:pt x="19499" y="7067"/>
                  <a:pt x="19545" y="7067"/>
                </a:cubicBezTo>
                <a:cubicBezTo>
                  <a:pt x="19546" y="7067"/>
                  <a:pt x="19547" y="7067"/>
                  <a:pt x="19547" y="7067"/>
                </a:cubicBezTo>
                <a:cubicBezTo>
                  <a:pt x="19589" y="7067"/>
                  <a:pt x="19590" y="6998"/>
                  <a:pt x="19545" y="6997"/>
                </a:cubicBezTo>
                <a:close/>
                <a:moveTo>
                  <a:pt x="23734" y="6996"/>
                </a:moveTo>
                <a:cubicBezTo>
                  <a:pt x="23726" y="6996"/>
                  <a:pt x="23718" y="6999"/>
                  <a:pt x="23711" y="7006"/>
                </a:cubicBezTo>
                <a:lnTo>
                  <a:pt x="23695" y="7022"/>
                </a:lnTo>
                <a:cubicBezTo>
                  <a:pt x="23670" y="7047"/>
                  <a:pt x="23694" y="7082"/>
                  <a:pt x="23721" y="7082"/>
                </a:cubicBezTo>
                <a:cubicBezTo>
                  <a:pt x="23729" y="7082"/>
                  <a:pt x="23737" y="7079"/>
                  <a:pt x="23744" y="7071"/>
                </a:cubicBezTo>
                <a:lnTo>
                  <a:pt x="23760" y="7056"/>
                </a:lnTo>
                <a:cubicBezTo>
                  <a:pt x="23786" y="7031"/>
                  <a:pt x="23761" y="6996"/>
                  <a:pt x="23734" y="6996"/>
                </a:cubicBezTo>
                <a:close/>
                <a:moveTo>
                  <a:pt x="3549" y="7036"/>
                </a:moveTo>
                <a:cubicBezTo>
                  <a:pt x="3545" y="7036"/>
                  <a:pt x="3542" y="7037"/>
                  <a:pt x="3538" y="7041"/>
                </a:cubicBezTo>
                <a:lnTo>
                  <a:pt x="3522" y="7057"/>
                </a:lnTo>
                <a:cubicBezTo>
                  <a:pt x="3510" y="7069"/>
                  <a:pt x="3522" y="7087"/>
                  <a:pt x="3535" y="7087"/>
                </a:cubicBezTo>
                <a:cubicBezTo>
                  <a:pt x="3539" y="7087"/>
                  <a:pt x="3543" y="7085"/>
                  <a:pt x="3546" y="7082"/>
                </a:cubicBezTo>
                <a:lnTo>
                  <a:pt x="3562" y="7066"/>
                </a:lnTo>
                <a:cubicBezTo>
                  <a:pt x="3574" y="7054"/>
                  <a:pt x="3562" y="7036"/>
                  <a:pt x="3549" y="7036"/>
                </a:cubicBezTo>
                <a:close/>
                <a:moveTo>
                  <a:pt x="14889" y="7034"/>
                </a:moveTo>
                <a:cubicBezTo>
                  <a:pt x="14843" y="7034"/>
                  <a:pt x="14843" y="7104"/>
                  <a:pt x="14889" y="7104"/>
                </a:cubicBezTo>
                <a:lnTo>
                  <a:pt x="15009" y="7104"/>
                </a:lnTo>
                <a:cubicBezTo>
                  <a:pt x="15010" y="7104"/>
                  <a:pt x="15010" y="7104"/>
                  <a:pt x="15011" y="7104"/>
                </a:cubicBezTo>
                <a:cubicBezTo>
                  <a:pt x="15054" y="7104"/>
                  <a:pt x="15054" y="7034"/>
                  <a:pt x="15009" y="7034"/>
                </a:cubicBezTo>
                <a:close/>
                <a:moveTo>
                  <a:pt x="16886" y="7066"/>
                </a:moveTo>
                <a:cubicBezTo>
                  <a:pt x="16872" y="7066"/>
                  <a:pt x="16860" y="7084"/>
                  <a:pt x="16872" y="7096"/>
                </a:cubicBezTo>
                <a:lnTo>
                  <a:pt x="16888" y="7112"/>
                </a:lnTo>
                <a:cubicBezTo>
                  <a:pt x="16891" y="7116"/>
                  <a:pt x="16895" y="7118"/>
                  <a:pt x="16899" y="7118"/>
                </a:cubicBezTo>
                <a:cubicBezTo>
                  <a:pt x="16913" y="7118"/>
                  <a:pt x="16925" y="7100"/>
                  <a:pt x="16913" y="7087"/>
                </a:cubicBezTo>
                <a:lnTo>
                  <a:pt x="16897" y="7071"/>
                </a:lnTo>
                <a:cubicBezTo>
                  <a:pt x="16893" y="7068"/>
                  <a:pt x="16889" y="7066"/>
                  <a:pt x="16886" y="7066"/>
                </a:cubicBezTo>
                <a:close/>
                <a:moveTo>
                  <a:pt x="12205" y="6982"/>
                </a:moveTo>
                <a:cubicBezTo>
                  <a:pt x="12200" y="6982"/>
                  <a:pt x="12194" y="6983"/>
                  <a:pt x="12189" y="6985"/>
                </a:cubicBezTo>
                <a:cubicBezTo>
                  <a:pt x="12165" y="6996"/>
                  <a:pt x="12140" y="7004"/>
                  <a:pt x="12115" y="7015"/>
                </a:cubicBezTo>
                <a:cubicBezTo>
                  <a:pt x="12088" y="7025"/>
                  <a:pt x="12069" y="7050"/>
                  <a:pt x="12078" y="7081"/>
                </a:cubicBezTo>
                <a:cubicBezTo>
                  <a:pt x="12083" y="7101"/>
                  <a:pt x="12105" y="7120"/>
                  <a:pt x="12129" y="7120"/>
                </a:cubicBezTo>
                <a:cubicBezTo>
                  <a:pt x="12134" y="7120"/>
                  <a:pt x="12139" y="7119"/>
                  <a:pt x="12144" y="7117"/>
                </a:cubicBezTo>
                <a:cubicBezTo>
                  <a:pt x="12168" y="7107"/>
                  <a:pt x="12193" y="7097"/>
                  <a:pt x="12218" y="7087"/>
                </a:cubicBezTo>
                <a:cubicBezTo>
                  <a:pt x="12245" y="7077"/>
                  <a:pt x="12263" y="7051"/>
                  <a:pt x="12255" y="7022"/>
                </a:cubicBezTo>
                <a:cubicBezTo>
                  <a:pt x="12250" y="7002"/>
                  <a:pt x="12228" y="6982"/>
                  <a:pt x="12205" y="6982"/>
                </a:cubicBezTo>
                <a:close/>
                <a:moveTo>
                  <a:pt x="7771" y="7060"/>
                </a:moveTo>
                <a:cubicBezTo>
                  <a:pt x="7725" y="7060"/>
                  <a:pt x="7724" y="7130"/>
                  <a:pt x="7771" y="7130"/>
                </a:cubicBezTo>
                <a:cubicBezTo>
                  <a:pt x="7817" y="7130"/>
                  <a:pt x="7817" y="7060"/>
                  <a:pt x="7771" y="7060"/>
                </a:cubicBezTo>
                <a:close/>
                <a:moveTo>
                  <a:pt x="7322" y="6997"/>
                </a:moveTo>
                <a:cubicBezTo>
                  <a:pt x="7281" y="6997"/>
                  <a:pt x="7244" y="7050"/>
                  <a:pt x="7281" y="7087"/>
                </a:cubicBezTo>
                <a:lnTo>
                  <a:pt x="7311" y="7117"/>
                </a:lnTo>
                <a:cubicBezTo>
                  <a:pt x="7322" y="7128"/>
                  <a:pt x="7335" y="7133"/>
                  <a:pt x="7347" y="7133"/>
                </a:cubicBezTo>
                <a:cubicBezTo>
                  <a:pt x="7388" y="7133"/>
                  <a:pt x="7426" y="7079"/>
                  <a:pt x="7388" y="7043"/>
                </a:cubicBezTo>
                <a:lnTo>
                  <a:pt x="7358" y="7013"/>
                </a:lnTo>
                <a:cubicBezTo>
                  <a:pt x="7347" y="7002"/>
                  <a:pt x="7334" y="6997"/>
                  <a:pt x="7322" y="6997"/>
                </a:cubicBezTo>
                <a:close/>
                <a:moveTo>
                  <a:pt x="9993" y="7079"/>
                </a:moveTo>
                <a:cubicBezTo>
                  <a:pt x="9988" y="7079"/>
                  <a:pt x="9982" y="7080"/>
                  <a:pt x="9977" y="7083"/>
                </a:cubicBezTo>
                <a:cubicBezTo>
                  <a:pt x="9966" y="7088"/>
                  <a:pt x="9957" y="7093"/>
                  <a:pt x="9946" y="7099"/>
                </a:cubicBezTo>
                <a:cubicBezTo>
                  <a:pt x="9910" y="7117"/>
                  <a:pt x="9932" y="7165"/>
                  <a:pt x="9965" y="7165"/>
                </a:cubicBezTo>
                <a:cubicBezTo>
                  <a:pt x="9970" y="7165"/>
                  <a:pt x="9976" y="7163"/>
                  <a:pt x="9982" y="7160"/>
                </a:cubicBezTo>
                <a:cubicBezTo>
                  <a:pt x="9992" y="7155"/>
                  <a:pt x="10001" y="7150"/>
                  <a:pt x="10011" y="7145"/>
                </a:cubicBezTo>
                <a:cubicBezTo>
                  <a:pt x="10046" y="7127"/>
                  <a:pt x="10026" y="7079"/>
                  <a:pt x="9993" y="7079"/>
                </a:cubicBezTo>
                <a:close/>
                <a:moveTo>
                  <a:pt x="10559" y="7109"/>
                </a:moveTo>
                <a:cubicBezTo>
                  <a:pt x="10541" y="7109"/>
                  <a:pt x="10523" y="7121"/>
                  <a:pt x="10523" y="7144"/>
                </a:cubicBezTo>
                <a:lnTo>
                  <a:pt x="10523" y="7159"/>
                </a:lnTo>
                <a:cubicBezTo>
                  <a:pt x="10523" y="7182"/>
                  <a:pt x="10541" y="7194"/>
                  <a:pt x="10559" y="7194"/>
                </a:cubicBezTo>
                <a:cubicBezTo>
                  <a:pt x="10577" y="7194"/>
                  <a:pt x="10595" y="7182"/>
                  <a:pt x="10595" y="7159"/>
                </a:cubicBezTo>
                <a:lnTo>
                  <a:pt x="10595" y="7144"/>
                </a:lnTo>
                <a:cubicBezTo>
                  <a:pt x="10595" y="7121"/>
                  <a:pt x="10577" y="7109"/>
                  <a:pt x="10559" y="7109"/>
                </a:cubicBezTo>
                <a:close/>
                <a:moveTo>
                  <a:pt x="11829" y="7152"/>
                </a:moveTo>
                <a:cubicBezTo>
                  <a:pt x="11813" y="7152"/>
                  <a:pt x="11803" y="7175"/>
                  <a:pt x="11820" y="7184"/>
                </a:cubicBezTo>
                <a:cubicBezTo>
                  <a:pt x="11831" y="7190"/>
                  <a:pt x="11840" y="7195"/>
                  <a:pt x="11851" y="7200"/>
                </a:cubicBezTo>
                <a:cubicBezTo>
                  <a:pt x="11854" y="7202"/>
                  <a:pt x="11857" y="7202"/>
                  <a:pt x="11859" y="7202"/>
                </a:cubicBezTo>
                <a:cubicBezTo>
                  <a:pt x="11876" y="7202"/>
                  <a:pt x="11886" y="7179"/>
                  <a:pt x="11868" y="7170"/>
                </a:cubicBezTo>
                <a:cubicBezTo>
                  <a:pt x="11858" y="7165"/>
                  <a:pt x="11849" y="7159"/>
                  <a:pt x="11838" y="7154"/>
                </a:cubicBezTo>
                <a:cubicBezTo>
                  <a:pt x="11835" y="7153"/>
                  <a:pt x="11832" y="7152"/>
                  <a:pt x="11829" y="7152"/>
                </a:cubicBezTo>
                <a:close/>
                <a:moveTo>
                  <a:pt x="18794" y="7174"/>
                </a:moveTo>
                <a:cubicBezTo>
                  <a:pt x="18790" y="7174"/>
                  <a:pt x="18786" y="7176"/>
                  <a:pt x="18783" y="7179"/>
                </a:cubicBezTo>
                <a:lnTo>
                  <a:pt x="18767" y="7195"/>
                </a:lnTo>
                <a:cubicBezTo>
                  <a:pt x="18754" y="7207"/>
                  <a:pt x="18767" y="7224"/>
                  <a:pt x="18780" y="7224"/>
                </a:cubicBezTo>
                <a:cubicBezTo>
                  <a:pt x="18784" y="7224"/>
                  <a:pt x="18788" y="7223"/>
                  <a:pt x="18792" y="7219"/>
                </a:cubicBezTo>
                <a:lnTo>
                  <a:pt x="18808" y="7203"/>
                </a:lnTo>
                <a:cubicBezTo>
                  <a:pt x="18820" y="7191"/>
                  <a:pt x="18808" y="7174"/>
                  <a:pt x="18794" y="7174"/>
                </a:cubicBezTo>
                <a:close/>
                <a:moveTo>
                  <a:pt x="19200" y="7161"/>
                </a:moveTo>
                <a:cubicBezTo>
                  <a:pt x="19153" y="7161"/>
                  <a:pt x="19152" y="7233"/>
                  <a:pt x="19200" y="7233"/>
                </a:cubicBezTo>
                <a:cubicBezTo>
                  <a:pt x="19245" y="7233"/>
                  <a:pt x="19245" y="7161"/>
                  <a:pt x="19200" y="7161"/>
                </a:cubicBezTo>
                <a:close/>
                <a:moveTo>
                  <a:pt x="14076" y="7035"/>
                </a:moveTo>
                <a:cubicBezTo>
                  <a:pt x="14071" y="7035"/>
                  <a:pt x="14065" y="7036"/>
                  <a:pt x="14059" y="7039"/>
                </a:cubicBezTo>
                <a:cubicBezTo>
                  <a:pt x="14027" y="7054"/>
                  <a:pt x="13994" y="7063"/>
                  <a:pt x="13959" y="7063"/>
                </a:cubicBezTo>
                <a:cubicBezTo>
                  <a:pt x="13953" y="7063"/>
                  <a:pt x="13947" y="7062"/>
                  <a:pt x="13942" y="7062"/>
                </a:cubicBezTo>
                <a:cubicBezTo>
                  <a:pt x="13941" y="7062"/>
                  <a:pt x="13940" y="7062"/>
                  <a:pt x="13940" y="7062"/>
                </a:cubicBezTo>
                <a:cubicBezTo>
                  <a:pt x="13901" y="7062"/>
                  <a:pt x="13896" y="7118"/>
                  <a:pt x="13929" y="7130"/>
                </a:cubicBezTo>
                <a:cubicBezTo>
                  <a:pt x="13911" y="7137"/>
                  <a:pt x="13899" y="7156"/>
                  <a:pt x="13911" y="7179"/>
                </a:cubicBezTo>
                <a:cubicBezTo>
                  <a:pt x="13922" y="7195"/>
                  <a:pt x="13931" y="7209"/>
                  <a:pt x="13942" y="7223"/>
                </a:cubicBezTo>
                <a:cubicBezTo>
                  <a:pt x="13949" y="7235"/>
                  <a:pt x="13960" y="7239"/>
                  <a:pt x="13971" y="7239"/>
                </a:cubicBezTo>
                <a:cubicBezTo>
                  <a:pt x="13996" y="7239"/>
                  <a:pt x="14020" y="7215"/>
                  <a:pt x="14003" y="7188"/>
                </a:cubicBezTo>
                <a:cubicBezTo>
                  <a:pt x="13994" y="7174"/>
                  <a:pt x="13984" y="7158"/>
                  <a:pt x="13973" y="7144"/>
                </a:cubicBezTo>
                <a:cubicBezTo>
                  <a:pt x="13970" y="7139"/>
                  <a:pt x="13966" y="7135"/>
                  <a:pt x="13963" y="7133"/>
                </a:cubicBezTo>
                <a:cubicBezTo>
                  <a:pt x="14008" y="7132"/>
                  <a:pt x="14054" y="7118"/>
                  <a:pt x="14095" y="7099"/>
                </a:cubicBezTo>
                <a:cubicBezTo>
                  <a:pt x="14131" y="7082"/>
                  <a:pt x="14109" y="7035"/>
                  <a:pt x="14076" y="7035"/>
                </a:cubicBezTo>
                <a:close/>
                <a:moveTo>
                  <a:pt x="6494" y="7145"/>
                </a:moveTo>
                <a:cubicBezTo>
                  <a:pt x="6426" y="7145"/>
                  <a:pt x="6425" y="7253"/>
                  <a:pt x="6494" y="7253"/>
                </a:cubicBezTo>
                <a:cubicBezTo>
                  <a:pt x="6562" y="7250"/>
                  <a:pt x="6562" y="7145"/>
                  <a:pt x="6494" y="7145"/>
                </a:cubicBezTo>
                <a:close/>
                <a:moveTo>
                  <a:pt x="21682" y="7180"/>
                </a:moveTo>
                <a:cubicBezTo>
                  <a:pt x="21655" y="7180"/>
                  <a:pt x="21630" y="7215"/>
                  <a:pt x="21654" y="7240"/>
                </a:cubicBezTo>
                <a:cubicBezTo>
                  <a:pt x="21662" y="7248"/>
                  <a:pt x="21668" y="7255"/>
                  <a:pt x="21675" y="7261"/>
                </a:cubicBezTo>
                <a:cubicBezTo>
                  <a:pt x="21683" y="7268"/>
                  <a:pt x="21691" y="7271"/>
                  <a:pt x="21699" y="7271"/>
                </a:cubicBezTo>
                <a:cubicBezTo>
                  <a:pt x="21727" y="7271"/>
                  <a:pt x="21751" y="7237"/>
                  <a:pt x="21726" y="7212"/>
                </a:cubicBezTo>
                <a:lnTo>
                  <a:pt x="21705" y="7191"/>
                </a:lnTo>
                <a:cubicBezTo>
                  <a:pt x="21698" y="7183"/>
                  <a:pt x="21690" y="7180"/>
                  <a:pt x="21682" y="7180"/>
                </a:cubicBezTo>
                <a:close/>
                <a:moveTo>
                  <a:pt x="12983" y="7140"/>
                </a:moveTo>
                <a:cubicBezTo>
                  <a:pt x="12969" y="7140"/>
                  <a:pt x="12957" y="7158"/>
                  <a:pt x="12970" y="7171"/>
                </a:cubicBezTo>
                <a:cubicBezTo>
                  <a:pt x="13000" y="7205"/>
                  <a:pt x="13031" y="7240"/>
                  <a:pt x="13062" y="7275"/>
                </a:cubicBezTo>
                <a:cubicBezTo>
                  <a:pt x="13065" y="7278"/>
                  <a:pt x="13069" y="7280"/>
                  <a:pt x="13072" y="7280"/>
                </a:cubicBezTo>
                <a:cubicBezTo>
                  <a:pt x="13085" y="7280"/>
                  <a:pt x="13097" y="7262"/>
                  <a:pt x="13087" y="7249"/>
                </a:cubicBezTo>
                <a:cubicBezTo>
                  <a:pt x="13056" y="7216"/>
                  <a:pt x="13025" y="7180"/>
                  <a:pt x="12995" y="7146"/>
                </a:cubicBezTo>
                <a:cubicBezTo>
                  <a:pt x="12991" y="7142"/>
                  <a:pt x="12987" y="7140"/>
                  <a:pt x="12983" y="7140"/>
                </a:cubicBezTo>
                <a:close/>
                <a:moveTo>
                  <a:pt x="13400" y="7154"/>
                </a:moveTo>
                <a:cubicBezTo>
                  <a:pt x="13386" y="7154"/>
                  <a:pt x="13373" y="7161"/>
                  <a:pt x="13370" y="7179"/>
                </a:cubicBezTo>
                <a:cubicBezTo>
                  <a:pt x="13361" y="7214"/>
                  <a:pt x="13370" y="7245"/>
                  <a:pt x="13392" y="7273"/>
                </a:cubicBezTo>
                <a:cubicBezTo>
                  <a:pt x="13397" y="7281"/>
                  <a:pt x="13406" y="7284"/>
                  <a:pt x="13415" y="7284"/>
                </a:cubicBezTo>
                <a:cubicBezTo>
                  <a:pt x="13425" y="7284"/>
                  <a:pt x="13435" y="7280"/>
                  <a:pt x="13441" y="7273"/>
                </a:cubicBezTo>
                <a:cubicBezTo>
                  <a:pt x="13456" y="7259"/>
                  <a:pt x="13454" y="7238"/>
                  <a:pt x="13441" y="7223"/>
                </a:cubicBezTo>
                <a:cubicBezTo>
                  <a:pt x="13436" y="7218"/>
                  <a:pt x="13435" y="7207"/>
                  <a:pt x="13437" y="7198"/>
                </a:cubicBezTo>
                <a:cubicBezTo>
                  <a:pt x="13444" y="7171"/>
                  <a:pt x="13421" y="7154"/>
                  <a:pt x="13400" y="7154"/>
                </a:cubicBezTo>
                <a:close/>
                <a:moveTo>
                  <a:pt x="4559" y="7139"/>
                </a:moveTo>
                <a:cubicBezTo>
                  <a:pt x="4518" y="7139"/>
                  <a:pt x="4481" y="7192"/>
                  <a:pt x="4519" y="7229"/>
                </a:cubicBezTo>
                <a:lnTo>
                  <a:pt x="4563" y="7275"/>
                </a:lnTo>
                <a:cubicBezTo>
                  <a:pt x="4574" y="7286"/>
                  <a:pt x="4586" y="7290"/>
                  <a:pt x="4599" y="7290"/>
                </a:cubicBezTo>
                <a:cubicBezTo>
                  <a:pt x="4640" y="7290"/>
                  <a:pt x="4676" y="7237"/>
                  <a:pt x="4639" y="7200"/>
                </a:cubicBezTo>
                <a:lnTo>
                  <a:pt x="4594" y="7155"/>
                </a:lnTo>
                <a:cubicBezTo>
                  <a:pt x="4583" y="7144"/>
                  <a:pt x="4571" y="7139"/>
                  <a:pt x="4559" y="7139"/>
                </a:cubicBezTo>
                <a:close/>
                <a:moveTo>
                  <a:pt x="19695" y="7185"/>
                </a:moveTo>
                <a:cubicBezTo>
                  <a:pt x="19627" y="7185"/>
                  <a:pt x="19626" y="7292"/>
                  <a:pt x="19695" y="7292"/>
                </a:cubicBezTo>
                <a:lnTo>
                  <a:pt x="19711" y="7292"/>
                </a:lnTo>
                <a:cubicBezTo>
                  <a:pt x="19779" y="7292"/>
                  <a:pt x="19781" y="7185"/>
                  <a:pt x="19711" y="7185"/>
                </a:cubicBezTo>
                <a:close/>
                <a:moveTo>
                  <a:pt x="18941" y="7237"/>
                </a:moveTo>
                <a:cubicBezTo>
                  <a:pt x="18897" y="7237"/>
                  <a:pt x="18897" y="7307"/>
                  <a:pt x="18943" y="7307"/>
                </a:cubicBezTo>
                <a:lnTo>
                  <a:pt x="18958" y="7307"/>
                </a:lnTo>
                <a:cubicBezTo>
                  <a:pt x="19004" y="7307"/>
                  <a:pt x="19004" y="7237"/>
                  <a:pt x="18958" y="7237"/>
                </a:cubicBezTo>
                <a:lnTo>
                  <a:pt x="18943" y="7237"/>
                </a:lnTo>
                <a:cubicBezTo>
                  <a:pt x="18942" y="7237"/>
                  <a:pt x="18942" y="7237"/>
                  <a:pt x="18941" y="7237"/>
                </a:cubicBezTo>
                <a:close/>
                <a:moveTo>
                  <a:pt x="1611" y="7224"/>
                </a:moveTo>
                <a:cubicBezTo>
                  <a:pt x="1594" y="7224"/>
                  <a:pt x="1576" y="7236"/>
                  <a:pt x="1576" y="7259"/>
                </a:cubicBezTo>
                <a:lnTo>
                  <a:pt x="1576" y="7275"/>
                </a:lnTo>
                <a:cubicBezTo>
                  <a:pt x="1575" y="7298"/>
                  <a:pt x="1593" y="7309"/>
                  <a:pt x="1610" y="7309"/>
                </a:cubicBezTo>
                <a:cubicBezTo>
                  <a:pt x="1628" y="7309"/>
                  <a:pt x="1646" y="7298"/>
                  <a:pt x="1647" y="7275"/>
                </a:cubicBezTo>
                <a:lnTo>
                  <a:pt x="1647" y="7259"/>
                </a:lnTo>
                <a:cubicBezTo>
                  <a:pt x="1647" y="7236"/>
                  <a:pt x="1629" y="7224"/>
                  <a:pt x="1611" y="7224"/>
                </a:cubicBezTo>
                <a:close/>
                <a:moveTo>
                  <a:pt x="153" y="7221"/>
                </a:moveTo>
                <a:cubicBezTo>
                  <a:pt x="139" y="7221"/>
                  <a:pt x="125" y="7228"/>
                  <a:pt x="120" y="7245"/>
                </a:cubicBezTo>
                <a:cubicBezTo>
                  <a:pt x="114" y="7261"/>
                  <a:pt x="109" y="7276"/>
                  <a:pt x="104" y="7290"/>
                </a:cubicBezTo>
                <a:cubicBezTo>
                  <a:pt x="95" y="7316"/>
                  <a:pt x="117" y="7334"/>
                  <a:pt x="139" y="7334"/>
                </a:cubicBezTo>
                <a:cubicBezTo>
                  <a:pt x="153" y="7334"/>
                  <a:pt x="166" y="7327"/>
                  <a:pt x="172" y="7310"/>
                </a:cubicBezTo>
                <a:cubicBezTo>
                  <a:pt x="177" y="7294"/>
                  <a:pt x="183" y="7280"/>
                  <a:pt x="188" y="7265"/>
                </a:cubicBezTo>
                <a:cubicBezTo>
                  <a:pt x="197" y="7239"/>
                  <a:pt x="175" y="7221"/>
                  <a:pt x="153" y="7221"/>
                </a:cubicBezTo>
                <a:close/>
                <a:moveTo>
                  <a:pt x="15773" y="7302"/>
                </a:moveTo>
                <a:cubicBezTo>
                  <a:pt x="15751" y="7302"/>
                  <a:pt x="15751" y="7336"/>
                  <a:pt x="15773" y="7337"/>
                </a:cubicBezTo>
                <a:lnTo>
                  <a:pt x="15818" y="7337"/>
                </a:lnTo>
                <a:cubicBezTo>
                  <a:pt x="15842" y="7337"/>
                  <a:pt x="15842" y="7302"/>
                  <a:pt x="15818" y="7302"/>
                </a:cubicBezTo>
                <a:close/>
                <a:moveTo>
                  <a:pt x="18355" y="7262"/>
                </a:moveTo>
                <a:cubicBezTo>
                  <a:pt x="18350" y="7262"/>
                  <a:pt x="18344" y="7263"/>
                  <a:pt x="18338" y="7266"/>
                </a:cubicBezTo>
                <a:cubicBezTo>
                  <a:pt x="18328" y="7271"/>
                  <a:pt x="18320" y="7277"/>
                  <a:pt x="18309" y="7282"/>
                </a:cubicBezTo>
                <a:cubicBezTo>
                  <a:pt x="18274" y="7300"/>
                  <a:pt x="18295" y="7348"/>
                  <a:pt x="18327" y="7348"/>
                </a:cubicBezTo>
                <a:cubicBezTo>
                  <a:pt x="18332" y="7348"/>
                  <a:pt x="18338" y="7347"/>
                  <a:pt x="18344" y="7344"/>
                </a:cubicBezTo>
                <a:cubicBezTo>
                  <a:pt x="18354" y="7338"/>
                  <a:pt x="18364" y="7333"/>
                  <a:pt x="18374" y="7328"/>
                </a:cubicBezTo>
                <a:cubicBezTo>
                  <a:pt x="18409" y="7310"/>
                  <a:pt x="18388" y="7262"/>
                  <a:pt x="18355" y="7262"/>
                </a:cubicBezTo>
                <a:close/>
                <a:moveTo>
                  <a:pt x="5711" y="7217"/>
                </a:moveTo>
                <a:cubicBezTo>
                  <a:pt x="5699" y="7217"/>
                  <a:pt x="5687" y="7222"/>
                  <a:pt x="5676" y="7233"/>
                </a:cubicBezTo>
                <a:lnTo>
                  <a:pt x="5646" y="7263"/>
                </a:lnTo>
                <a:cubicBezTo>
                  <a:pt x="5608" y="7300"/>
                  <a:pt x="5644" y="7354"/>
                  <a:pt x="5685" y="7354"/>
                </a:cubicBezTo>
                <a:cubicBezTo>
                  <a:pt x="5697" y="7354"/>
                  <a:pt x="5709" y="7349"/>
                  <a:pt x="5720" y="7338"/>
                </a:cubicBezTo>
                <a:lnTo>
                  <a:pt x="5751" y="7308"/>
                </a:lnTo>
                <a:cubicBezTo>
                  <a:pt x="5788" y="7271"/>
                  <a:pt x="5752" y="7217"/>
                  <a:pt x="5711" y="7217"/>
                </a:cubicBezTo>
                <a:close/>
                <a:moveTo>
                  <a:pt x="12775" y="7274"/>
                </a:moveTo>
                <a:cubicBezTo>
                  <a:pt x="12772" y="7274"/>
                  <a:pt x="12769" y="7275"/>
                  <a:pt x="12765" y="7276"/>
                </a:cubicBezTo>
                <a:cubicBezTo>
                  <a:pt x="12746" y="7281"/>
                  <a:pt x="12726" y="7286"/>
                  <a:pt x="12706" y="7290"/>
                </a:cubicBezTo>
                <a:cubicBezTo>
                  <a:pt x="12664" y="7300"/>
                  <a:pt x="12677" y="7359"/>
                  <a:pt x="12714" y="7359"/>
                </a:cubicBezTo>
                <a:cubicBezTo>
                  <a:pt x="12717" y="7359"/>
                  <a:pt x="12720" y="7359"/>
                  <a:pt x="12723" y="7358"/>
                </a:cubicBezTo>
                <a:cubicBezTo>
                  <a:pt x="12743" y="7353"/>
                  <a:pt x="12763" y="7348"/>
                  <a:pt x="12784" y="7344"/>
                </a:cubicBezTo>
                <a:cubicBezTo>
                  <a:pt x="12825" y="7333"/>
                  <a:pt x="12813" y="7274"/>
                  <a:pt x="12775" y="7274"/>
                </a:cubicBezTo>
                <a:close/>
                <a:moveTo>
                  <a:pt x="975" y="7281"/>
                </a:moveTo>
                <a:cubicBezTo>
                  <a:pt x="964" y="7281"/>
                  <a:pt x="954" y="7287"/>
                  <a:pt x="947" y="7300"/>
                </a:cubicBezTo>
                <a:cubicBezTo>
                  <a:pt x="942" y="7310"/>
                  <a:pt x="937" y="7319"/>
                  <a:pt x="932" y="7329"/>
                </a:cubicBezTo>
                <a:cubicBezTo>
                  <a:pt x="917" y="7357"/>
                  <a:pt x="942" y="7383"/>
                  <a:pt x="965" y="7383"/>
                </a:cubicBezTo>
                <a:cubicBezTo>
                  <a:pt x="976" y="7383"/>
                  <a:pt x="987" y="7378"/>
                  <a:pt x="993" y="7365"/>
                </a:cubicBezTo>
                <a:cubicBezTo>
                  <a:pt x="999" y="7354"/>
                  <a:pt x="1004" y="7344"/>
                  <a:pt x="1009" y="7334"/>
                </a:cubicBezTo>
                <a:cubicBezTo>
                  <a:pt x="1023" y="7307"/>
                  <a:pt x="999" y="7281"/>
                  <a:pt x="975" y="7281"/>
                </a:cubicBezTo>
                <a:close/>
                <a:moveTo>
                  <a:pt x="2842" y="7395"/>
                </a:moveTo>
                <a:cubicBezTo>
                  <a:pt x="2818" y="7395"/>
                  <a:pt x="2818" y="7431"/>
                  <a:pt x="2842" y="7431"/>
                </a:cubicBezTo>
                <a:cubicBezTo>
                  <a:pt x="2865" y="7431"/>
                  <a:pt x="2865" y="7395"/>
                  <a:pt x="2842" y="7395"/>
                </a:cubicBezTo>
                <a:close/>
                <a:moveTo>
                  <a:pt x="14665" y="7320"/>
                </a:moveTo>
                <a:cubicBezTo>
                  <a:pt x="14624" y="7320"/>
                  <a:pt x="14588" y="7374"/>
                  <a:pt x="14625" y="7411"/>
                </a:cubicBezTo>
                <a:lnTo>
                  <a:pt x="14640" y="7426"/>
                </a:lnTo>
                <a:cubicBezTo>
                  <a:pt x="14651" y="7437"/>
                  <a:pt x="14664" y="7442"/>
                  <a:pt x="14676" y="7442"/>
                </a:cubicBezTo>
                <a:cubicBezTo>
                  <a:pt x="14717" y="7442"/>
                  <a:pt x="14754" y="7389"/>
                  <a:pt x="14717" y="7352"/>
                </a:cubicBezTo>
                <a:cubicBezTo>
                  <a:pt x="14712" y="7345"/>
                  <a:pt x="14706" y="7342"/>
                  <a:pt x="14701" y="7336"/>
                </a:cubicBezTo>
                <a:cubicBezTo>
                  <a:pt x="14690" y="7325"/>
                  <a:pt x="14678" y="7320"/>
                  <a:pt x="14665" y="7320"/>
                </a:cubicBezTo>
                <a:close/>
                <a:moveTo>
                  <a:pt x="17802" y="7427"/>
                </a:moveTo>
                <a:cubicBezTo>
                  <a:pt x="17798" y="7427"/>
                  <a:pt x="17794" y="7428"/>
                  <a:pt x="17791" y="7432"/>
                </a:cubicBezTo>
                <a:lnTo>
                  <a:pt x="17775" y="7447"/>
                </a:lnTo>
                <a:cubicBezTo>
                  <a:pt x="17761" y="7460"/>
                  <a:pt x="17773" y="7477"/>
                  <a:pt x="17787" y="7477"/>
                </a:cubicBezTo>
                <a:cubicBezTo>
                  <a:pt x="17791" y="7477"/>
                  <a:pt x="17795" y="7476"/>
                  <a:pt x="17799" y="7473"/>
                </a:cubicBezTo>
                <a:lnTo>
                  <a:pt x="17815" y="7457"/>
                </a:lnTo>
                <a:cubicBezTo>
                  <a:pt x="17828" y="7445"/>
                  <a:pt x="17816" y="7427"/>
                  <a:pt x="17802" y="7427"/>
                </a:cubicBezTo>
                <a:close/>
                <a:moveTo>
                  <a:pt x="11617" y="7452"/>
                </a:moveTo>
                <a:cubicBezTo>
                  <a:pt x="11613" y="7452"/>
                  <a:pt x="11609" y="7453"/>
                  <a:pt x="11606" y="7457"/>
                </a:cubicBezTo>
                <a:cubicBezTo>
                  <a:pt x="11600" y="7463"/>
                  <a:pt x="11595" y="7468"/>
                  <a:pt x="11590" y="7473"/>
                </a:cubicBezTo>
                <a:cubicBezTo>
                  <a:pt x="11577" y="7485"/>
                  <a:pt x="11590" y="7502"/>
                  <a:pt x="11603" y="7502"/>
                </a:cubicBezTo>
                <a:cubicBezTo>
                  <a:pt x="11607" y="7502"/>
                  <a:pt x="11611" y="7500"/>
                  <a:pt x="11615" y="7497"/>
                </a:cubicBezTo>
                <a:lnTo>
                  <a:pt x="11630" y="7481"/>
                </a:lnTo>
                <a:cubicBezTo>
                  <a:pt x="11642" y="7469"/>
                  <a:pt x="11630" y="7452"/>
                  <a:pt x="11617" y="7452"/>
                </a:cubicBezTo>
                <a:close/>
                <a:moveTo>
                  <a:pt x="2048" y="7372"/>
                </a:moveTo>
                <a:cubicBezTo>
                  <a:pt x="2030" y="7372"/>
                  <a:pt x="2010" y="7382"/>
                  <a:pt x="2000" y="7399"/>
                </a:cubicBezTo>
                <a:cubicBezTo>
                  <a:pt x="1984" y="7425"/>
                  <a:pt x="1995" y="7456"/>
                  <a:pt x="2020" y="7473"/>
                </a:cubicBezTo>
                <a:cubicBezTo>
                  <a:pt x="2036" y="7483"/>
                  <a:pt x="2050" y="7491"/>
                  <a:pt x="2064" y="7502"/>
                </a:cubicBezTo>
                <a:cubicBezTo>
                  <a:pt x="2072" y="7507"/>
                  <a:pt x="2080" y="7509"/>
                  <a:pt x="2089" y="7509"/>
                </a:cubicBezTo>
                <a:cubicBezTo>
                  <a:pt x="2108" y="7509"/>
                  <a:pt x="2127" y="7499"/>
                  <a:pt x="2137" y="7483"/>
                </a:cubicBezTo>
                <a:cubicBezTo>
                  <a:pt x="2153" y="7457"/>
                  <a:pt x="2143" y="7425"/>
                  <a:pt x="2119" y="7410"/>
                </a:cubicBezTo>
                <a:cubicBezTo>
                  <a:pt x="2103" y="7399"/>
                  <a:pt x="2088" y="7390"/>
                  <a:pt x="2073" y="7379"/>
                </a:cubicBezTo>
                <a:cubicBezTo>
                  <a:pt x="2066" y="7374"/>
                  <a:pt x="2057" y="7372"/>
                  <a:pt x="2048" y="7372"/>
                </a:cubicBezTo>
                <a:close/>
                <a:moveTo>
                  <a:pt x="10829" y="7439"/>
                </a:moveTo>
                <a:cubicBezTo>
                  <a:pt x="10783" y="7439"/>
                  <a:pt x="10783" y="7510"/>
                  <a:pt x="10829" y="7510"/>
                </a:cubicBezTo>
                <a:cubicBezTo>
                  <a:pt x="10873" y="7510"/>
                  <a:pt x="10874" y="7439"/>
                  <a:pt x="10829" y="7439"/>
                </a:cubicBezTo>
                <a:close/>
                <a:moveTo>
                  <a:pt x="9576" y="7409"/>
                </a:moveTo>
                <a:cubicBezTo>
                  <a:pt x="9553" y="7409"/>
                  <a:pt x="9528" y="7435"/>
                  <a:pt x="9542" y="7463"/>
                </a:cubicBezTo>
                <a:cubicBezTo>
                  <a:pt x="9547" y="7474"/>
                  <a:pt x="9552" y="7483"/>
                  <a:pt x="9557" y="7493"/>
                </a:cubicBezTo>
                <a:cubicBezTo>
                  <a:pt x="9564" y="7506"/>
                  <a:pt x="9574" y="7511"/>
                  <a:pt x="9585" y="7511"/>
                </a:cubicBezTo>
                <a:cubicBezTo>
                  <a:pt x="9608" y="7511"/>
                  <a:pt x="9632" y="7486"/>
                  <a:pt x="9618" y="7458"/>
                </a:cubicBezTo>
                <a:cubicBezTo>
                  <a:pt x="9613" y="7448"/>
                  <a:pt x="9608" y="7438"/>
                  <a:pt x="9604" y="7427"/>
                </a:cubicBezTo>
                <a:cubicBezTo>
                  <a:pt x="9597" y="7415"/>
                  <a:pt x="9587" y="7409"/>
                  <a:pt x="9576" y="7409"/>
                </a:cubicBezTo>
                <a:close/>
                <a:moveTo>
                  <a:pt x="5951" y="7460"/>
                </a:moveTo>
                <a:cubicBezTo>
                  <a:pt x="5907" y="7460"/>
                  <a:pt x="5906" y="7531"/>
                  <a:pt x="5951" y="7531"/>
                </a:cubicBezTo>
                <a:cubicBezTo>
                  <a:pt x="5997" y="7531"/>
                  <a:pt x="5997" y="7460"/>
                  <a:pt x="5951" y="7460"/>
                </a:cubicBezTo>
                <a:close/>
                <a:moveTo>
                  <a:pt x="20625" y="7478"/>
                </a:moveTo>
                <a:cubicBezTo>
                  <a:pt x="20579" y="7478"/>
                  <a:pt x="20579" y="7548"/>
                  <a:pt x="20625" y="7548"/>
                </a:cubicBezTo>
                <a:lnTo>
                  <a:pt x="20641" y="7548"/>
                </a:lnTo>
                <a:cubicBezTo>
                  <a:pt x="20687" y="7548"/>
                  <a:pt x="20687" y="7478"/>
                  <a:pt x="20641" y="7478"/>
                </a:cubicBezTo>
                <a:close/>
                <a:moveTo>
                  <a:pt x="21242" y="7433"/>
                </a:moveTo>
                <a:cubicBezTo>
                  <a:pt x="21219" y="7433"/>
                  <a:pt x="21196" y="7451"/>
                  <a:pt x="21191" y="7473"/>
                </a:cubicBezTo>
                <a:cubicBezTo>
                  <a:pt x="21183" y="7501"/>
                  <a:pt x="21199" y="7530"/>
                  <a:pt x="21228" y="7537"/>
                </a:cubicBezTo>
                <a:cubicBezTo>
                  <a:pt x="21243" y="7543"/>
                  <a:pt x="21258" y="7548"/>
                  <a:pt x="21272" y="7552"/>
                </a:cubicBezTo>
                <a:cubicBezTo>
                  <a:pt x="21277" y="7554"/>
                  <a:pt x="21282" y="7555"/>
                  <a:pt x="21286" y="7555"/>
                </a:cubicBezTo>
                <a:cubicBezTo>
                  <a:pt x="21310" y="7555"/>
                  <a:pt x="21333" y="7537"/>
                  <a:pt x="21338" y="7515"/>
                </a:cubicBezTo>
                <a:cubicBezTo>
                  <a:pt x="21345" y="7486"/>
                  <a:pt x="21328" y="7459"/>
                  <a:pt x="21301" y="7449"/>
                </a:cubicBezTo>
                <a:cubicBezTo>
                  <a:pt x="21285" y="7444"/>
                  <a:pt x="21271" y="7439"/>
                  <a:pt x="21256" y="7436"/>
                </a:cubicBezTo>
                <a:cubicBezTo>
                  <a:pt x="21251" y="7434"/>
                  <a:pt x="21246" y="7433"/>
                  <a:pt x="21242" y="7433"/>
                </a:cubicBezTo>
                <a:close/>
                <a:moveTo>
                  <a:pt x="17680" y="7471"/>
                </a:moveTo>
                <a:cubicBezTo>
                  <a:pt x="17677" y="7471"/>
                  <a:pt x="17674" y="7472"/>
                  <a:pt x="17671" y="7473"/>
                </a:cubicBezTo>
                <a:cubicBezTo>
                  <a:pt x="17646" y="7478"/>
                  <a:pt x="17621" y="7484"/>
                  <a:pt x="17597" y="7489"/>
                </a:cubicBezTo>
                <a:cubicBezTo>
                  <a:pt x="17554" y="7498"/>
                  <a:pt x="17566" y="7558"/>
                  <a:pt x="17605" y="7558"/>
                </a:cubicBezTo>
                <a:cubicBezTo>
                  <a:pt x="17608" y="7558"/>
                  <a:pt x="17611" y="7558"/>
                  <a:pt x="17615" y="7557"/>
                </a:cubicBezTo>
                <a:cubicBezTo>
                  <a:pt x="17640" y="7552"/>
                  <a:pt x="17665" y="7546"/>
                  <a:pt x="17689" y="7541"/>
                </a:cubicBezTo>
                <a:cubicBezTo>
                  <a:pt x="17731" y="7531"/>
                  <a:pt x="17717" y="7471"/>
                  <a:pt x="17680" y="7471"/>
                </a:cubicBezTo>
                <a:close/>
                <a:moveTo>
                  <a:pt x="18207" y="7518"/>
                </a:moveTo>
                <a:cubicBezTo>
                  <a:pt x="18193" y="7518"/>
                  <a:pt x="18182" y="7536"/>
                  <a:pt x="18194" y="7548"/>
                </a:cubicBezTo>
                <a:cubicBezTo>
                  <a:pt x="18199" y="7553"/>
                  <a:pt x="18205" y="7558"/>
                  <a:pt x="18210" y="7564"/>
                </a:cubicBezTo>
                <a:cubicBezTo>
                  <a:pt x="18213" y="7567"/>
                  <a:pt x="18217" y="7569"/>
                  <a:pt x="18221" y="7569"/>
                </a:cubicBezTo>
                <a:cubicBezTo>
                  <a:pt x="18234" y="7569"/>
                  <a:pt x="18246" y="7551"/>
                  <a:pt x="18234" y="7539"/>
                </a:cubicBezTo>
                <a:lnTo>
                  <a:pt x="18218" y="7523"/>
                </a:lnTo>
                <a:cubicBezTo>
                  <a:pt x="18214" y="7519"/>
                  <a:pt x="18211" y="7518"/>
                  <a:pt x="18207" y="7518"/>
                </a:cubicBezTo>
                <a:close/>
                <a:moveTo>
                  <a:pt x="3878" y="7451"/>
                </a:moveTo>
                <a:cubicBezTo>
                  <a:pt x="3859" y="7451"/>
                  <a:pt x="3840" y="7460"/>
                  <a:pt x="3831" y="7478"/>
                </a:cubicBezTo>
                <a:cubicBezTo>
                  <a:pt x="3826" y="7488"/>
                  <a:pt x="3821" y="7497"/>
                  <a:pt x="3816" y="7507"/>
                </a:cubicBezTo>
                <a:cubicBezTo>
                  <a:pt x="3802" y="7533"/>
                  <a:pt x="3807" y="7565"/>
                  <a:pt x="3834" y="7580"/>
                </a:cubicBezTo>
                <a:cubicBezTo>
                  <a:pt x="3843" y="7585"/>
                  <a:pt x="3853" y="7587"/>
                  <a:pt x="3863" y="7587"/>
                </a:cubicBezTo>
                <a:cubicBezTo>
                  <a:pt x="3881" y="7587"/>
                  <a:pt x="3900" y="7579"/>
                  <a:pt x="3908" y="7562"/>
                </a:cubicBezTo>
                <a:cubicBezTo>
                  <a:pt x="3913" y="7551"/>
                  <a:pt x="3918" y="7542"/>
                  <a:pt x="3924" y="7531"/>
                </a:cubicBezTo>
                <a:cubicBezTo>
                  <a:pt x="3937" y="7505"/>
                  <a:pt x="3932" y="7474"/>
                  <a:pt x="3905" y="7458"/>
                </a:cubicBezTo>
                <a:cubicBezTo>
                  <a:pt x="3897" y="7453"/>
                  <a:pt x="3887" y="7451"/>
                  <a:pt x="3878" y="7451"/>
                </a:cubicBezTo>
                <a:close/>
                <a:moveTo>
                  <a:pt x="3174" y="7512"/>
                </a:moveTo>
                <a:cubicBezTo>
                  <a:pt x="3146" y="7512"/>
                  <a:pt x="3122" y="7549"/>
                  <a:pt x="3147" y="7573"/>
                </a:cubicBezTo>
                <a:cubicBezTo>
                  <a:pt x="3157" y="7584"/>
                  <a:pt x="3167" y="7594"/>
                  <a:pt x="3178" y="7603"/>
                </a:cubicBezTo>
                <a:cubicBezTo>
                  <a:pt x="3185" y="7611"/>
                  <a:pt x="3193" y="7614"/>
                  <a:pt x="3201" y="7614"/>
                </a:cubicBezTo>
                <a:cubicBezTo>
                  <a:pt x="3228" y="7614"/>
                  <a:pt x="3253" y="7578"/>
                  <a:pt x="3227" y="7553"/>
                </a:cubicBezTo>
                <a:lnTo>
                  <a:pt x="3198" y="7523"/>
                </a:lnTo>
                <a:cubicBezTo>
                  <a:pt x="3190" y="7515"/>
                  <a:pt x="3182" y="7512"/>
                  <a:pt x="3174" y="7512"/>
                </a:cubicBezTo>
                <a:close/>
                <a:moveTo>
                  <a:pt x="22682" y="7523"/>
                </a:moveTo>
                <a:cubicBezTo>
                  <a:pt x="22670" y="7523"/>
                  <a:pt x="22658" y="7528"/>
                  <a:pt x="22647" y="7539"/>
                </a:cubicBezTo>
                <a:lnTo>
                  <a:pt x="22631" y="7554"/>
                </a:lnTo>
                <a:cubicBezTo>
                  <a:pt x="22594" y="7592"/>
                  <a:pt x="22630" y="7647"/>
                  <a:pt x="22671" y="7647"/>
                </a:cubicBezTo>
                <a:cubicBezTo>
                  <a:pt x="22683" y="7647"/>
                  <a:pt x="22695" y="7642"/>
                  <a:pt x="22706" y="7631"/>
                </a:cubicBezTo>
                <a:lnTo>
                  <a:pt x="22722" y="7615"/>
                </a:lnTo>
                <a:cubicBezTo>
                  <a:pt x="22759" y="7578"/>
                  <a:pt x="22723" y="7523"/>
                  <a:pt x="22682" y="7523"/>
                </a:cubicBezTo>
                <a:close/>
                <a:moveTo>
                  <a:pt x="21948" y="7586"/>
                </a:moveTo>
                <a:cubicBezTo>
                  <a:pt x="21940" y="7586"/>
                  <a:pt x="21932" y="7589"/>
                  <a:pt x="21924" y="7596"/>
                </a:cubicBezTo>
                <a:lnTo>
                  <a:pt x="21909" y="7612"/>
                </a:lnTo>
                <a:cubicBezTo>
                  <a:pt x="21882" y="7636"/>
                  <a:pt x="21907" y="7672"/>
                  <a:pt x="21935" y="7672"/>
                </a:cubicBezTo>
                <a:cubicBezTo>
                  <a:pt x="21942" y="7672"/>
                  <a:pt x="21951" y="7669"/>
                  <a:pt x="21958" y="7662"/>
                </a:cubicBezTo>
                <a:lnTo>
                  <a:pt x="21974" y="7646"/>
                </a:lnTo>
                <a:cubicBezTo>
                  <a:pt x="21999" y="7621"/>
                  <a:pt x="21975" y="7586"/>
                  <a:pt x="21948" y="7586"/>
                </a:cubicBezTo>
                <a:close/>
                <a:moveTo>
                  <a:pt x="18839" y="7544"/>
                </a:moveTo>
                <a:cubicBezTo>
                  <a:pt x="18834" y="7544"/>
                  <a:pt x="18829" y="7545"/>
                  <a:pt x="18825" y="7547"/>
                </a:cubicBezTo>
                <a:cubicBezTo>
                  <a:pt x="18799" y="7557"/>
                  <a:pt x="18774" y="7567"/>
                  <a:pt x="18750" y="7577"/>
                </a:cubicBezTo>
                <a:cubicBezTo>
                  <a:pt x="18724" y="7588"/>
                  <a:pt x="18704" y="7612"/>
                  <a:pt x="18713" y="7642"/>
                </a:cubicBezTo>
                <a:cubicBezTo>
                  <a:pt x="18719" y="7663"/>
                  <a:pt x="18741" y="7682"/>
                  <a:pt x="18763" y="7682"/>
                </a:cubicBezTo>
                <a:cubicBezTo>
                  <a:pt x="18768" y="7682"/>
                  <a:pt x="18773" y="7681"/>
                  <a:pt x="18778" y="7679"/>
                </a:cubicBezTo>
                <a:cubicBezTo>
                  <a:pt x="18804" y="7668"/>
                  <a:pt x="18829" y="7659"/>
                  <a:pt x="18853" y="7649"/>
                </a:cubicBezTo>
                <a:cubicBezTo>
                  <a:pt x="18879" y="7638"/>
                  <a:pt x="18899" y="7614"/>
                  <a:pt x="18891" y="7584"/>
                </a:cubicBezTo>
                <a:cubicBezTo>
                  <a:pt x="18884" y="7563"/>
                  <a:pt x="18861" y="7544"/>
                  <a:pt x="18839" y="7544"/>
                </a:cubicBezTo>
                <a:close/>
                <a:moveTo>
                  <a:pt x="13627" y="7591"/>
                </a:moveTo>
                <a:cubicBezTo>
                  <a:pt x="13603" y="7591"/>
                  <a:pt x="13578" y="7616"/>
                  <a:pt x="13593" y="7643"/>
                </a:cubicBezTo>
                <a:cubicBezTo>
                  <a:pt x="13598" y="7654"/>
                  <a:pt x="13603" y="7663"/>
                  <a:pt x="13609" y="7674"/>
                </a:cubicBezTo>
                <a:cubicBezTo>
                  <a:pt x="13615" y="7686"/>
                  <a:pt x="13626" y="7692"/>
                  <a:pt x="13636" y="7692"/>
                </a:cubicBezTo>
                <a:cubicBezTo>
                  <a:pt x="13660" y="7692"/>
                  <a:pt x="13685" y="7666"/>
                  <a:pt x="13670" y="7638"/>
                </a:cubicBezTo>
                <a:cubicBezTo>
                  <a:pt x="13665" y="7630"/>
                  <a:pt x="13660" y="7619"/>
                  <a:pt x="13655" y="7609"/>
                </a:cubicBezTo>
                <a:cubicBezTo>
                  <a:pt x="13648" y="7596"/>
                  <a:pt x="13637" y="7591"/>
                  <a:pt x="13627" y="7591"/>
                </a:cubicBezTo>
                <a:close/>
                <a:moveTo>
                  <a:pt x="17034" y="7632"/>
                </a:moveTo>
                <a:cubicBezTo>
                  <a:pt x="16989" y="7632"/>
                  <a:pt x="16989" y="7703"/>
                  <a:pt x="17034" y="7703"/>
                </a:cubicBezTo>
                <a:lnTo>
                  <a:pt x="17050" y="7703"/>
                </a:lnTo>
                <a:cubicBezTo>
                  <a:pt x="17050" y="7703"/>
                  <a:pt x="17051" y="7703"/>
                  <a:pt x="17051" y="7703"/>
                </a:cubicBezTo>
                <a:cubicBezTo>
                  <a:pt x="17096" y="7703"/>
                  <a:pt x="17096" y="7633"/>
                  <a:pt x="17050" y="7632"/>
                </a:cubicBezTo>
                <a:close/>
                <a:moveTo>
                  <a:pt x="12626" y="7556"/>
                </a:moveTo>
                <a:cubicBezTo>
                  <a:pt x="12585" y="7556"/>
                  <a:pt x="12549" y="7609"/>
                  <a:pt x="12586" y="7646"/>
                </a:cubicBezTo>
                <a:lnTo>
                  <a:pt x="12630" y="7690"/>
                </a:lnTo>
                <a:cubicBezTo>
                  <a:pt x="12641" y="7702"/>
                  <a:pt x="12654" y="7706"/>
                  <a:pt x="12666" y="7706"/>
                </a:cubicBezTo>
                <a:cubicBezTo>
                  <a:pt x="12707" y="7706"/>
                  <a:pt x="12744" y="7653"/>
                  <a:pt x="12707" y="7616"/>
                </a:cubicBezTo>
                <a:lnTo>
                  <a:pt x="12663" y="7572"/>
                </a:lnTo>
                <a:cubicBezTo>
                  <a:pt x="12651" y="7561"/>
                  <a:pt x="12639" y="7556"/>
                  <a:pt x="12626" y="7556"/>
                </a:cubicBezTo>
                <a:close/>
                <a:moveTo>
                  <a:pt x="7514" y="7645"/>
                </a:moveTo>
                <a:cubicBezTo>
                  <a:pt x="7468" y="7645"/>
                  <a:pt x="7468" y="7716"/>
                  <a:pt x="7514" y="7716"/>
                </a:cubicBezTo>
                <a:cubicBezTo>
                  <a:pt x="7559" y="7716"/>
                  <a:pt x="7559" y="7645"/>
                  <a:pt x="7514" y="7645"/>
                </a:cubicBezTo>
                <a:close/>
                <a:moveTo>
                  <a:pt x="16523" y="7662"/>
                </a:moveTo>
                <a:cubicBezTo>
                  <a:pt x="16478" y="7662"/>
                  <a:pt x="16478" y="7732"/>
                  <a:pt x="16524" y="7732"/>
                </a:cubicBezTo>
                <a:cubicBezTo>
                  <a:pt x="16570" y="7732"/>
                  <a:pt x="16570" y="7662"/>
                  <a:pt x="16524" y="7662"/>
                </a:cubicBezTo>
                <a:cubicBezTo>
                  <a:pt x="16524" y="7662"/>
                  <a:pt x="16523" y="7662"/>
                  <a:pt x="16523" y="7662"/>
                </a:cubicBezTo>
                <a:close/>
                <a:moveTo>
                  <a:pt x="8009" y="7628"/>
                </a:moveTo>
                <a:cubicBezTo>
                  <a:pt x="7940" y="7630"/>
                  <a:pt x="7940" y="7735"/>
                  <a:pt x="8009" y="7735"/>
                </a:cubicBezTo>
                <a:cubicBezTo>
                  <a:pt x="8079" y="7735"/>
                  <a:pt x="8079" y="7628"/>
                  <a:pt x="8009" y="7628"/>
                </a:cubicBezTo>
                <a:close/>
                <a:moveTo>
                  <a:pt x="6883" y="7656"/>
                </a:moveTo>
                <a:cubicBezTo>
                  <a:pt x="6814" y="7656"/>
                  <a:pt x="6814" y="7763"/>
                  <a:pt x="6883" y="7763"/>
                </a:cubicBezTo>
                <a:cubicBezTo>
                  <a:pt x="6951" y="7763"/>
                  <a:pt x="6951" y="7656"/>
                  <a:pt x="6883" y="7656"/>
                </a:cubicBezTo>
                <a:close/>
                <a:moveTo>
                  <a:pt x="9790" y="7712"/>
                </a:moveTo>
                <a:cubicBezTo>
                  <a:pt x="9786" y="7712"/>
                  <a:pt x="9782" y="7713"/>
                  <a:pt x="9779" y="7717"/>
                </a:cubicBezTo>
                <a:lnTo>
                  <a:pt x="9763" y="7732"/>
                </a:lnTo>
                <a:cubicBezTo>
                  <a:pt x="9750" y="7744"/>
                  <a:pt x="9762" y="7763"/>
                  <a:pt x="9776" y="7763"/>
                </a:cubicBezTo>
                <a:cubicBezTo>
                  <a:pt x="9780" y="7763"/>
                  <a:pt x="9784" y="7761"/>
                  <a:pt x="9788" y="7757"/>
                </a:cubicBezTo>
                <a:lnTo>
                  <a:pt x="9804" y="7742"/>
                </a:lnTo>
                <a:cubicBezTo>
                  <a:pt x="9816" y="7730"/>
                  <a:pt x="9803" y="7712"/>
                  <a:pt x="9790" y="7712"/>
                </a:cubicBezTo>
                <a:close/>
                <a:moveTo>
                  <a:pt x="18463" y="7713"/>
                </a:moveTo>
                <a:cubicBezTo>
                  <a:pt x="18447" y="7713"/>
                  <a:pt x="18436" y="7737"/>
                  <a:pt x="18454" y="7746"/>
                </a:cubicBezTo>
                <a:cubicBezTo>
                  <a:pt x="18464" y="7751"/>
                  <a:pt x="18474" y="7756"/>
                  <a:pt x="18484" y="7762"/>
                </a:cubicBezTo>
                <a:cubicBezTo>
                  <a:pt x="18487" y="7763"/>
                  <a:pt x="18490" y="7764"/>
                  <a:pt x="18493" y="7764"/>
                </a:cubicBezTo>
                <a:cubicBezTo>
                  <a:pt x="18509" y="7764"/>
                  <a:pt x="18519" y="7740"/>
                  <a:pt x="18503" y="7731"/>
                </a:cubicBezTo>
                <a:cubicBezTo>
                  <a:pt x="18492" y="7726"/>
                  <a:pt x="18483" y="7721"/>
                  <a:pt x="18473" y="7716"/>
                </a:cubicBezTo>
                <a:cubicBezTo>
                  <a:pt x="18469" y="7714"/>
                  <a:pt x="18466" y="7713"/>
                  <a:pt x="18463" y="7713"/>
                </a:cubicBezTo>
                <a:close/>
                <a:moveTo>
                  <a:pt x="5574" y="7669"/>
                </a:moveTo>
                <a:cubicBezTo>
                  <a:pt x="5569" y="7669"/>
                  <a:pt x="5563" y="7671"/>
                  <a:pt x="5557" y="7675"/>
                </a:cubicBezTo>
                <a:cubicBezTo>
                  <a:pt x="5541" y="7685"/>
                  <a:pt x="5526" y="7695"/>
                  <a:pt x="5513" y="7705"/>
                </a:cubicBezTo>
                <a:cubicBezTo>
                  <a:pt x="5480" y="7726"/>
                  <a:pt x="5500" y="7773"/>
                  <a:pt x="5529" y="7773"/>
                </a:cubicBezTo>
                <a:cubicBezTo>
                  <a:pt x="5535" y="7773"/>
                  <a:pt x="5541" y="7771"/>
                  <a:pt x="5547" y="7767"/>
                </a:cubicBezTo>
                <a:cubicBezTo>
                  <a:pt x="5563" y="7756"/>
                  <a:pt x="5578" y="7747"/>
                  <a:pt x="5592" y="7737"/>
                </a:cubicBezTo>
                <a:cubicBezTo>
                  <a:pt x="5624" y="7715"/>
                  <a:pt x="5604" y="7669"/>
                  <a:pt x="5574" y="7669"/>
                </a:cubicBezTo>
                <a:close/>
                <a:moveTo>
                  <a:pt x="5003" y="7636"/>
                </a:moveTo>
                <a:cubicBezTo>
                  <a:pt x="4999" y="7636"/>
                  <a:pt x="4994" y="7637"/>
                  <a:pt x="4990" y="7638"/>
                </a:cubicBezTo>
                <a:cubicBezTo>
                  <a:pt x="4964" y="7646"/>
                  <a:pt x="4944" y="7677"/>
                  <a:pt x="4953" y="7704"/>
                </a:cubicBezTo>
                <a:cubicBezTo>
                  <a:pt x="4959" y="7719"/>
                  <a:pt x="4964" y="7732"/>
                  <a:pt x="4968" y="7748"/>
                </a:cubicBezTo>
                <a:cubicBezTo>
                  <a:pt x="4975" y="7771"/>
                  <a:pt x="4995" y="7787"/>
                  <a:pt x="5018" y="7787"/>
                </a:cubicBezTo>
                <a:cubicBezTo>
                  <a:pt x="5023" y="7787"/>
                  <a:pt x="5028" y="7786"/>
                  <a:pt x="5033" y="7785"/>
                </a:cubicBezTo>
                <a:cubicBezTo>
                  <a:pt x="5059" y="7777"/>
                  <a:pt x="5079" y="7747"/>
                  <a:pt x="5070" y="7720"/>
                </a:cubicBezTo>
                <a:cubicBezTo>
                  <a:pt x="5064" y="7704"/>
                  <a:pt x="5059" y="7689"/>
                  <a:pt x="5055" y="7675"/>
                </a:cubicBezTo>
                <a:cubicBezTo>
                  <a:pt x="5048" y="7652"/>
                  <a:pt x="5027" y="7636"/>
                  <a:pt x="5003" y="7636"/>
                </a:cubicBezTo>
                <a:close/>
                <a:moveTo>
                  <a:pt x="22593" y="7709"/>
                </a:moveTo>
                <a:cubicBezTo>
                  <a:pt x="22576" y="7709"/>
                  <a:pt x="22558" y="7720"/>
                  <a:pt x="22558" y="7743"/>
                </a:cubicBezTo>
                <a:lnTo>
                  <a:pt x="22558" y="7773"/>
                </a:lnTo>
                <a:cubicBezTo>
                  <a:pt x="22558" y="7796"/>
                  <a:pt x="22576" y="7808"/>
                  <a:pt x="22593" y="7808"/>
                </a:cubicBezTo>
                <a:cubicBezTo>
                  <a:pt x="22611" y="7808"/>
                  <a:pt x="22628" y="7796"/>
                  <a:pt x="22628" y="7773"/>
                </a:cubicBezTo>
                <a:lnTo>
                  <a:pt x="22628" y="7743"/>
                </a:lnTo>
                <a:cubicBezTo>
                  <a:pt x="22628" y="7720"/>
                  <a:pt x="22611" y="7709"/>
                  <a:pt x="22593" y="7709"/>
                </a:cubicBezTo>
                <a:close/>
                <a:moveTo>
                  <a:pt x="8672" y="7690"/>
                </a:moveTo>
                <a:cubicBezTo>
                  <a:pt x="8631" y="7690"/>
                  <a:pt x="8595" y="7744"/>
                  <a:pt x="8632" y="7782"/>
                </a:cubicBezTo>
                <a:lnTo>
                  <a:pt x="8648" y="7797"/>
                </a:lnTo>
                <a:cubicBezTo>
                  <a:pt x="8659" y="7808"/>
                  <a:pt x="8672" y="7813"/>
                  <a:pt x="8684" y="7813"/>
                </a:cubicBezTo>
                <a:cubicBezTo>
                  <a:pt x="8725" y="7813"/>
                  <a:pt x="8762" y="7760"/>
                  <a:pt x="8725" y="7722"/>
                </a:cubicBezTo>
                <a:lnTo>
                  <a:pt x="8709" y="7706"/>
                </a:lnTo>
                <a:cubicBezTo>
                  <a:pt x="8697" y="7695"/>
                  <a:pt x="8685" y="7690"/>
                  <a:pt x="8672" y="7690"/>
                </a:cubicBezTo>
                <a:close/>
                <a:moveTo>
                  <a:pt x="600" y="7657"/>
                </a:moveTo>
                <a:cubicBezTo>
                  <a:pt x="582" y="7657"/>
                  <a:pt x="565" y="7668"/>
                  <a:pt x="566" y="7690"/>
                </a:cubicBezTo>
                <a:cubicBezTo>
                  <a:pt x="569" y="7735"/>
                  <a:pt x="587" y="7777"/>
                  <a:pt x="623" y="7806"/>
                </a:cubicBezTo>
                <a:cubicBezTo>
                  <a:pt x="630" y="7812"/>
                  <a:pt x="639" y="7816"/>
                  <a:pt x="649" y="7816"/>
                </a:cubicBezTo>
                <a:cubicBezTo>
                  <a:pt x="657" y="7816"/>
                  <a:pt x="665" y="7813"/>
                  <a:pt x="672" y="7806"/>
                </a:cubicBezTo>
                <a:cubicBezTo>
                  <a:pt x="685" y="7794"/>
                  <a:pt x="689" y="7769"/>
                  <a:pt x="673" y="7756"/>
                </a:cubicBezTo>
                <a:cubicBezTo>
                  <a:pt x="652" y="7740"/>
                  <a:pt x="638" y="7719"/>
                  <a:pt x="637" y="7690"/>
                </a:cubicBezTo>
                <a:cubicBezTo>
                  <a:pt x="636" y="7668"/>
                  <a:pt x="617" y="7657"/>
                  <a:pt x="600" y="7657"/>
                </a:cubicBezTo>
                <a:close/>
                <a:moveTo>
                  <a:pt x="10691" y="7725"/>
                </a:moveTo>
                <a:cubicBezTo>
                  <a:pt x="10622" y="7725"/>
                  <a:pt x="10622" y="7832"/>
                  <a:pt x="10691" y="7832"/>
                </a:cubicBezTo>
                <a:lnTo>
                  <a:pt x="10707" y="7832"/>
                </a:lnTo>
                <a:cubicBezTo>
                  <a:pt x="10777" y="7832"/>
                  <a:pt x="10777" y="7725"/>
                  <a:pt x="10707" y="7725"/>
                </a:cubicBezTo>
                <a:close/>
                <a:moveTo>
                  <a:pt x="16254" y="7723"/>
                </a:moveTo>
                <a:cubicBezTo>
                  <a:pt x="16230" y="7723"/>
                  <a:pt x="16206" y="7748"/>
                  <a:pt x="16222" y="7774"/>
                </a:cubicBezTo>
                <a:cubicBezTo>
                  <a:pt x="16233" y="7789"/>
                  <a:pt x="16242" y="7804"/>
                  <a:pt x="16253" y="7819"/>
                </a:cubicBezTo>
                <a:cubicBezTo>
                  <a:pt x="16260" y="7831"/>
                  <a:pt x="16271" y="7835"/>
                  <a:pt x="16282" y="7835"/>
                </a:cubicBezTo>
                <a:cubicBezTo>
                  <a:pt x="16307" y="7835"/>
                  <a:pt x="16332" y="7810"/>
                  <a:pt x="16314" y="7784"/>
                </a:cubicBezTo>
                <a:cubicBezTo>
                  <a:pt x="16304" y="7768"/>
                  <a:pt x="16295" y="7753"/>
                  <a:pt x="16284" y="7740"/>
                </a:cubicBezTo>
                <a:cubicBezTo>
                  <a:pt x="16276" y="7728"/>
                  <a:pt x="16265" y="7723"/>
                  <a:pt x="16254" y="7723"/>
                </a:cubicBezTo>
                <a:close/>
                <a:moveTo>
                  <a:pt x="19953" y="7731"/>
                </a:moveTo>
                <a:cubicBezTo>
                  <a:pt x="19947" y="7731"/>
                  <a:pt x="19940" y="7733"/>
                  <a:pt x="19934" y="7738"/>
                </a:cubicBezTo>
                <a:cubicBezTo>
                  <a:pt x="19919" y="7748"/>
                  <a:pt x="19904" y="7759"/>
                  <a:pt x="19889" y="7768"/>
                </a:cubicBezTo>
                <a:cubicBezTo>
                  <a:pt x="19857" y="7790"/>
                  <a:pt x="19877" y="7836"/>
                  <a:pt x="19906" y="7836"/>
                </a:cubicBezTo>
                <a:cubicBezTo>
                  <a:pt x="19912" y="7836"/>
                  <a:pt x="19918" y="7834"/>
                  <a:pt x="19925" y="7830"/>
                </a:cubicBezTo>
                <a:cubicBezTo>
                  <a:pt x="19939" y="7819"/>
                  <a:pt x="19955" y="7809"/>
                  <a:pt x="19970" y="7799"/>
                </a:cubicBezTo>
                <a:cubicBezTo>
                  <a:pt x="20001" y="7778"/>
                  <a:pt x="19982" y="7731"/>
                  <a:pt x="19953" y="7731"/>
                </a:cubicBezTo>
                <a:close/>
                <a:moveTo>
                  <a:pt x="3833" y="7724"/>
                </a:moveTo>
                <a:cubicBezTo>
                  <a:pt x="3806" y="7724"/>
                  <a:pt x="3780" y="7741"/>
                  <a:pt x="3780" y="7776"/>
                </a:cubicBezTo>
                <a:lnTo>
                  <a:pt x="3780" y="7806"/>
                </a:lnTo>
                <a:cubicBezTo>
                  <a:pt x="3780" y="7841"/>
                  <a:pt x="3807" y="7858"/>
                  <a:pt x="3833" y="7858"/>
                </a:cubicBezTo>
                <a:cubicBezTo>
                  <a:pt x="3860" y="7858"/>
                  <a:pt x="3887" y="7841"/>
                  <a:pt x="3887" y="7806"/>
                </a:cubicBezTo>
                <a:lnTo>
                  <a:pt x="3887" y="7776"/>
                </a:lnTo>
                <a:cubicBezTo>
                  <a:pt x="3886" y="7741"/>
                  <a:pt x="3860" y="7724"/>
                  <a:pt x="3833" y="7724"/>
                </a:cubicBezTo>
                <a:close/>
                <a:moveTo>
                  <a:pt x="6769" y="7840"/>
                </a:moveTo>
                <a:cubicBezTo>
                  <a:pt x="6747" y="7840"/>
                  <a:pt x="6747" y="7876"/>
                  <a:pt x="6770" y="7876"/>
                </a:cubicBezTo>
                <a:lnTo>
                  <a:pt x="6814" y="7876"/>
                </a:lnTo>
                <a:cubicBezTo>
                  <a:pt x="6838" y="7876"/>
                  <a:pt x="6838" y="7840"/>
                  <a:pt x="6814" y="7840"/>
                </a:cubicBezTo>
                <a:lnTo>
                  <a:pt x="6770" y="7840"/>
                </a:lnTo>
                <a:cubicBezTo>
                  <a:pt x="6770" y="7840"/>
                  <a:pt x="6769" y="7840"/>
                  <a:pt x="6769" y="7840"/>
                </a:cubicBezTo>
                <a:close/>
                <a:moveTo>
                  <a:pt x="22293" y="7797"/>
                </a:moveTo>
                <a:cubicBezTo>
                  <a:pt x="22266" y="7797"/>
                  <a:pt x="22242" y="7833"/>
                  <a:pt x="22267" y="7857"/>
                </a:cubicBezTo>
                <a:lnTo>
                  <a:pt x="22283" y="7873"/>
                </a:lnTo>
                <a:cubicBezTo>
                  <a:pt x="22290" y="7880"/>
                  <a:pt x="22298" y="7883"/>
                  <a:pt x="22306" y="7883"/>
                </a:cubicBezTo>
                <a:cubicBezTo>
                  <a:pt x="22333" y="7883"/>
                  <a:pt x="22358" y="7848"/>
                  <a:pt x="22333" y="7823"/>
                </a:cubicBezTo>
                <a:lnTo>
                  <a:pt x="22317" y="7808"/>
                </a:lnTo>
                <a:cubicBezTo>
                  <a:pt x="22310" y="7800"/>
                  <a:pt x="22301" y="7797"/>
                  <a:pt x="22293" y="7797"/>
                </a:cubicBezTo>
                <a:close/>
                <a:moveTo>
                  <a:pt x="17712" y="7781"/>
                </a:moveTo>
                <a:cubicBezTo>
                  <a:pt x="17671" y="7781"/>
                  <a:pt x="17635" y="7835"/>
                  <a:pt x="17672" y="7872"/>
                </a:cubicBezTo>
                <a:cubicBezTo>
                  <a:pt x="17677" y="7878"/>
                  <a:pt x="17683" y="7883"/>
                  <a:pt x="17688" y="7887"/>
                </a:cubicBezTo>
                <a:cubicBezTo>
                  <a:pt x="17699" y="7898"/>
                  <a:pt x="17711" y="7903"/>
                  <a:pt x="17723" y="7903"/>
                </a:cubicBezTo>
                <a:cubicBezTo>
                  <a:pt x="17764" y="7903"/>
                  <a:pt x="17802" y="7850"/>
                  <a:pt x="17764" y="7813"/>
                </a:cubicBezTo>
                <a:lnTo>
                  <a:pt x="17749" y="7797"/>
                </a:lnTo>
                <a:cubicBezTo>
                  <a:pt x="17737" y="7786"/>
                  <a:pt x="17725" y="7781"/>
                  <a:pt x="17712" y="7781"/>
                </a:cubicBezTo>
                <a:close/>
                <a:moveTo>
                  <a:pt x="377" y="7836"/>
                </a:moveTo>
                <a:cubicBezTo>
                  <a:pt x="332" y="7836"/>
                  <a:pt x="330" y="7907"/>
                  <a:pt x="377" y="7907"/>
                </a:cubicBezTo>
                <a:cubicBezTo>
                  <a:pt x="423" y="7907"/>
                  <a:pt x="423" y="7836"/>
                  <a:pt x="377" y="7836"/>
                </a:cubicBezTo>
                <a:close/>
                <a:moveTo>
                  <a:pt x="17214" y="7842"/>
                </a:moveTo>
                <a:cubicBezTo>
                  <a:pt x="17168" y="7842"/>
                  <a:pt x="17168" y="7914"/>
                  <a:pt x="17214" y="7914"/>
                </a:cubicBezTo>
                <a:cubicBezTo>
                  <a:pt x="17215" y="7914"/>
                  <a:pt x="17215" y="7914"/>
                  <a:pt x="17215" y="7914"/>
                </a:cubicBezTo>
                <a:cubicBezTo>
                  <a:pt x="17259" y="7914"/>
                  <a:pt x="17259" y="7844"/>
                  <a:pt x="17214" y="7842"/>
                </a:cubicBezTo>
                <a:close/>
                <a:moveTo>
                  <a:pt x="19409" y="7836"/>
                </a:moveTo>
                <a:cubicBezTo>
                  <a:pt x="19406" y="7836"/>
                  <a:pt x="19403" y="7836"/>
                  <a:pt x="19400" y="7837"/>
                </a:cubicBezTo>
                <a:cubicBezTo>
                  <a:pt x="19380" y="7842"/>
                  <a:pt x="19360" y="7848"/>
                  <a:pt x="19339" y="7852"/>
                </a:cubicBezTo>
                <a:cubicBezTo>
                  <a:pt x="19298" y="7861"/>
                  <a:pt x="19310" y="7921"/>
                  <a:pt x="19349" y="7921"/>
                </a:cubicBezTo>
                <a:cubicBezTo>
                  <a:pt x="19351" y="7921"/>
                  <a:pt x="19355" y="7921"/>
                  <a:pt x="19358" y="7920"/>
                </a:cubicBezTo>
                <a:cubicBezTo>
                  <a:pt x="19378" y="7915"/>
                  <a:pt x="19397" y="7909"/>
                  <a:pt x="19417" y="7905"/>
                </a:cubicBezTo>
                <a:cubicBezTo>
                  <a:pt x="19459" y="7895"/>
                  <a:pt x="19446" y="7836"/>
                  <a:pt x="19409" y="7836"/>
                </a:cubicBezTo>
                <a:close/>
                <a:moveTo>
                  <a:pt x="17409" y="7826"/>
                </a:moveTo>
                <a:cubicBezTo>
                  <a:pt x="17341" y="7826"/>
                  <a:pt x="17341" y="7933"/>
                  <a:pt x="17409" y="7933"/>
                </a:cubicBezTo>
                <a:lnTo>
                  <a:pt x="17425" y="7933"/>
                </a:lnTo>
                <a:cubicBezTo>
                  <a:pt x="17493" y="7933"/>
                  <a:pt x="17494" y="7826"/>
                  <a:pt x="17425" y="7826"/>
                </a:cubicBezTo>
                <a:close/>
                <a:moveTo>
                  <a:pt x="14125" y="7803"/>
                </a:moveTo>
                <a:cubicBezTo>
                  <a:pt x="14104" y="7803"/>
                  <a:pt x="14082" y="7820"/>
                  <a:pt x="14087" y="7847"/>
                </a:cubicBezTo>
                <a:cubicBezTo>
                  <a:pt x="14093" y="7872"/>
                  <a:pt x="14098" y="7897"/>
                  <a:pt x="14101" y="7921"/>
                </a:cubicBezTo>
                <a:cubicBezTo>
                  <a:pt x="14105" y="7939"/>
                  <a:pt x="14118" y="7947"/>
                  <a:pt x="14132" y="7947"/>
                </a:cubicBezTo>
                <a:cubicBezTo>
                  <a:pt x="14153" y="7947"/>
                  <a:pt x="14175" y="7929"/>
                  <a:pt x="14169" y="7903"/>
                </a:cubicBezTo>
                <a:cubicBezTo>
                  <a:pt x="14165" y="7878"/>
                  <a:pt x="14161" y="7853"/>
                  <a:pt x="14155" y="7829"/>
                </a:cubicBezTo>
                <a:cubicBezTo>
                  <a:pt x="14152" y="7811"/>
                  <a:pt x="14138" y="7803"/>
                  <a:pt x="14125" y="7803"/>
                </a:cubicBezTo>
                <a:close/>
                <a:moveTo>
                  <a:pt x="4749" y="7879"/>
                </a:moveTo>
                <a:cubicBezTo>
                  <a:pt x="4731" y="7879"/>
                  <a:pt x="4713" y="7891"/>
                  <a:pt x="4713" y="7914"/>
                </a:cubicBezTo>
                <a:lnTo>
                  <a:pt x="4713" y="7929"/>
                </a:lnTo>
                <a:cubicBezTo>
                  <a:pt x="4713" y="7952"/>
                  <a:pt x="4731" y="7964"/>
                  <a:pt x="4749" y="7964"/>
                </a:cubicBezTo>
                <a:cubicBezTo>
                  <a:pt x="4767" y="7964"/>
                  <a:pt x="4785" y="7952"/>
                  <a:pt x="4785" y="7929"/>
                </a:cubicBezTo>
                <a:lnTo>
                  <a:pt x="4785" y="7914"/>
                </a:lnTo>
                <a:cubicBezTo>
                  <a:pt x="4785" y="7891"/>
                  <a:pt x="4767" y="7879"/>
                  <a:pt x="4749" y="7879"/>
                </a:cubicBezTo>
                <a:close/>
                <a:moveTo>
                  <a:pt x="1399" y="7902"/>
                </a:moveTo>
                <a:cubicBezTo>
                  <a:pt x="1386" y="7902"/>
                  <a:pt x="1374" y="7919"/>
                  <a:pt x="1386" y="7931"/>
                </a:cubicBezTo>
                <a:lnTo>
                  <a:pt x="1417" y="7962"/>
                </a:lnTo>
                <a:cubicBezTo>
                  <a:pt x="1420" y="7965"/>
                  <a:pt x="1424" y="7967"/>
                  <a:pt x="1428" y="7967"/>
                </a:cubicBezTo>
                <a:cubicBezTo>
                  <a:pt x="1441" y="7967"/>
                  <a:pt x="1453" y="7949"/>
                  <a:pt x="1441" y="7937"/>
                </a:cubicBezTo>
                <a:lnTo>
                  <a:pt x="1411" y="7907"/>
                </a:lnTo>
                <a:cubicBezTo>
                  <a:pt x="1408" y="7904"/>
                  <a:pt x="1403" y="7902"/>
                  <a:pt x="1399" y="7902"/>
                </a:cubicBezTo>
                <a:close/>
                <a:moveTo>
                  <a:pt x="23990" y="7907"/>
                </a:moveTo>
                <a:cubicBezTo>
                  <a:pt x="23945" y="7907"/>
                  <a:pt x="23945" y="7977"/>
                  <a:pt x="23990" y="7977"/>
                </a:cubicBezTo>
                <a:lnTo>
                  <a:pt x="24111" y="7977"/>
                </a:lnTo>
                <a:cubicBezTo>
                  <a:pt x="24111" y="7977"/>
                  <a:pt x="24111" y="7977"/>
                  <a:pt x="24112" y="7977"/>
                </a:cubicBezTo>
                <a:cubicBezTo>
                  <a:pt x="24156" y="7977"/>
                  <a:pt x="24155" y="7907"/>
                  <a:pt x="24111" y="7907"/>
                </a:cubicBezTo>
                <a:close/>
                <a:moveTo>
                  <a:pt x="16927" y="7951"/>
                </a:moveTo>
                <a:cubicBezTo>
                  <a:pt x="16906" y="7951"/>
                  <a:pt x="16907" y="7986"/>
                  <a:pt x="16928" y="7987"/>
                </a:cubicBezTo>
                <a:cubicBezTo>
                  <a:pt x="16952" y="7987"/>
                  <a:pt x="16952" y="7951"/>
                  <a:pt x="16928" y="7951"/>
                </a:cubicBezTo>
                <a:cubicBezTo>
                  <a:pt x="16928" y="7951"/>
                  <a:pt x="16928" y="7951"/>
                  <a:pt x="16927" y="7951"/>
                </a:cubicBezTo>
                <a:close/>
                <a:moveTo>
                  <a:pt x="11946" y="7867"/>
                </a:moveTo>
                <a:cubicBezTo>
                  <a:pt x="11927" y="7867"/>
                  <a:pt x="11907" y="7876"/>
                  <a:pt x="11899" y="7894"/>
                </a:cubicBezTo>
                <a:cubicBezTo>
                  <a:pt x="11894" y="7904"/>
                  <a:pt x="11888" y="7914"/>
                  <a:pt x="11883" y="7924"/>
                </a:cubicBezTo>
                <a:cubicBezTo>
                  <a:pt x="11871" y="7950"/>
                  <a:pt x="11877" y="7982"/>
                  <a:pt x="11903" y="7997"/>
                </a:cubicBezTo>
                <a:cubicBezTo>
                  <a:pt x="11911" y="8002"/>
                  <a:pt x="11920" y="8005"/>
                  <a:pt x="11929" y="8005"/>
                </a:cubicBezTo>
                <a:cubicBezTo>
                  <a:pt x="11948" y="8005"/>
                  <a:pt x="11967" y="7995"/>
                  <a:pt x="11975" y="7977"/>
                </a:cubicBezTo>
                <a:cubicBezTo>
                  <a:pt x="11982" y="7967"/>
                  <a:pt x="11987" y="7958"/>
                  <a:pt x="11991" y="7947"/>
                </a:cubicBezTo>
                <a:cubicBezTo>
                  <a:pt x="12005" y="7921"/>
                  <a:pt x="11999" y="7889"/>
                  <a:pt x="11972" y="7874"/>
                </a:cubicBezTo>
                <a:cubicBezTo>
                  <a:pt x="11964" y="7869"/>
                  <a:pt x="11955" y="7867"/>
                  <a:pt x="11946" y="7867"/>
                </a:cubicBezTo>
                <a:close/>
                <a:moveTo>
                  <a:pt x="23178" y="7906"/>
                </a:moveTo>
                <a:cubicBezTo>
                  <a:pt x="23173" y="7906"/>
                  <a:pt x="23167" y="7907"/>
                  <a:pt x="23162" y="7910"/>
                </a:cubicBezTo>
                <a:cubicBezTo>
                  <a:pt x="23129" y="7927"/>
                  <a:pt x="23095" y="7935"/>
                  <a:pt x="23058" y="7935"/>
                </a:cubicBezTo>
                <a:cubicBezTo>
                  <a:pt x="23053" y="7935"/>
                  <a:pt x="23049" y="7935"/>
                  <a:pt x="23044" y="7935"/>
                </a:cubicBezTo>
                <a:cubicBezTo>
                  <a:pt x="23043" y="7934"/>
                  <a:pt x="23042" y="7934"/>
                  <a:pt x="23041" y="7934"/>
                </a:cubicBezTo>
                <a:cubicBezTo>
                  <a:pt x="22998" y="7934"/>
                  <a:pt x="22999" y="8004"/>
                  <a:pt x="23044" y="8005"/>
                </a:cubicBezTo>
                <a:cubicBezTo>
                  <a:pt x="23049" y="8005"/>
                  <a:pt x="23054" y="8005"/>
                  <a:pt x="23060" y="8005"/>
                </a:cubicBezTo>
                <a:cubicBezTo>
                  <a:pt x="23108" y="8005"/>
                  <a:pt x="23155" y="7992"/>
                  <a:pt x="23197" y="7971"/>
                </a:cubicBezTo>
                <a:cubicBezTo>
                  <a:pt x="23233" y="7954"/>
                  <a:pt x="23211" y="7906"/>
                  <a:pt x="23178" y="7906"/>
                </a:cubicBezTo>
                <a:close/>
                <a:moveTo>
                  <a:pt x="10661" y="7919"/>
                </a:moveTo>
                <a:cubicBezTo>
                  <a:pt x="10653" y="7919"/>
                  <a:pt x="10645" y="7922"/>
                  <a:pt x="10638" y="7929"/>
                </a:cubicBezTo>
                <a:lnTo>
                  <a:pt x="10622" y="7945"/>
                </a:lnTo>
                <a:cubicBezTo>
                  <a:pt x="10597" y="7970"/>
                  <a:pt x="10621" y="8005"/>
                  <a:pt x="10648" y="8005"/>
                </a:cubicBezTo>
                <a:cubicBezTo>
                  <a:pt x="10656" y="8005"/>
                  <a:pt x="10665" y="8002"/>
                  <a:pt x="10672" y="7994"/>
                </a:cubicBezTo>
                <a:lnTo>
                  <a:pt x="10688" y="7979"/>
                </a:lnTo>
                <a:cubicBezTo>
                  <a:pt x="10712" y="7954"/>
                  <a:pt x="10688" y="7919"/>
                  <a:pt x="10661" y="7919"/>
                </a:cubicBezTo>
                <a:close/>
                <a:moveTo>
                  <a:pt x="8798" y="7965"/>
                </a:moveTo>
                <a:cubicBezTo>
                  <a:pt x="8794" y="7965"/>
                  <a:pt x="8790" y="7967"/>
                  <a:pt x="8786" y="7970"/>
                </a:cubicBezTo>
                <a:lnTo>
                  <a:pt x="8771" y="7986"/>
                </a:lnTo>
                <a:cubicBezTo>
                  <a:pt x="8757" y="7998"/>
                  <a:pt x="8769" y="8016"/>
                  <a:pt x="8783" y="8016"/>
                </a:cubicBezTo>
                <a:cubicBezTo>
                  <a:pt x="8787" y="8016"/>
                  <a:pt x="8791" y="8014"/>
                  <a:pt x="8795" y="8010"/>
                </a:cubicBezTo>
                <a:lnTo>
                  <a:pt x="8811" y="7994"/>
                </a:lnTo>
                <a:cubicBezTo>
                  <a:pt x="8824" y="7982"/>
                  <a:pt x="8812" y="7965"/>
                  <a:pt x="8798" y="7965"/>
                </a:cubicBezTo>
                <a:close/>
                <a:moveTo>
                  <a:pt x="1682" y="7945"/>
                </a:moveTo>
                <a:cubicBezTo>
                  <a:pt x="1674" y="7945"/>
                  <a:pt x="1666" y="7948"/>
                  <a:pt x="1659" y="7955"/>
                </a:cubicBezTo>
                <a:lnTo>
                  <a:pt x="1643" y="7971"/>
                </a:lnTo>
                <a:cubicBezTo>
                  <a:pt x="1618" y="7996"/>
                  <a:pt x="1642" y="8031"/>
                  <a:pt x="1668" y="8031"/>
                </a:cubicBezTo>
                <a:cubicBezTo>
                  <a:pt x="1676" y="8031"/>
                  <a:pt x="1685" y="8028"/>
                  <a:pt x="1692" y="8020"/>
                </a:cubicBezTo>
                <a:lnTo>
                  <a:pt x="1708" y="8005"/>
                </a:lnTo>
                <a:cubicBezTo>
                  <a:pt x="1734" y="7980"/>
                  <a:pt x="1710" y="7945"/>
                  <a:pt x="1682" y="7945"/>
                </a:cubicBezTo>
                <a:close/>
                <a:moveTo>
                  <a:pt x="18250" y="8014"/>
                </a:moveTo>
                <a:cubicBezTo>
                  <a:pt x="18246" y="8014"/>
                  <a:pt x="18242" y="8016"/>
                  <a:pt x="18238" y="8019"/>
                </a:cubicBezTo>
                <a:lnTo>
                  <a:pt x="18222" y="8035"/>
                </a:lnTo>
                <a:cubicBezTo>
                  <a:pt x="18209" y="8047"/>
                  <a:pt x="18222" y="8065"/>
                  <a:pt x="18236" y="8065"/>
                </a:cubicBezTo>
                <a:cubicBezTo>
                  <a:pt x="18240" y="8065"/>
                  <a:pt x="18244" y="8064"/>
                  <a:pt x="18247" y="8060"/>
                </a:cubicBezTo>
                <a:lnTo>
                  <a:pt x="18263" y="8045"/>
                </a:lnTo>
                <a:cubicBezTo>
                  <a:pt x="18276" y="8032"/>
                  <a:pt x="18264" y="8014"/>
                  <a:pt x="18250" y="8014"/>
                </a:cubicBezTo>
                <a:close/>
                <a:moveTo>
                  <a:pt x="11621" y="8015"/>
                </a:moveTo>
                <a:cubicBezTo>
                  <a:pt x="11575" y="8015"/>
                  <a:pt x="11575" y="8086"/>
                  <a:pt x="11621" y="8086"/>
                </a:cubicBezTo>
                <a:lnTo>
                  <a:pt x="11637" y="8086"/>
                </a:lnTo>
                <a:cubicBezTo>
                  <a:pt x="11683" y="8086"/>
                  <a:pt x="11683" y="8015"/>
                  <a:pt x="11637" y="8015"/>
                </a:cubicBezTo>
                <a:close/>
                <a:moveTo>
                  <a:pt x="12237" y="7971"/>
                </a:moveTo>
                <a:cubicBezTo>
                  <a:pt x="12214" y="7971"/>
                  <a:pt x="12192" y="7988"/>
                  <a:pt x="12185" y="8010"/>
                </a:cubicBezTo>
                <a:cubicBezTo>
                  <a:pt x="12178" y="8039"/>
                  <a:pt x="12194" y="8068"/>
                  <a:pt x="12223" y="8076"/>
                </a:cubicBezTo>
                <a:cubicBezTo>
                  <a:pt x="12237" y="8081"/>
                  <a:pt x="12252" y="8086"/>
                  <a:pt x="12267" y="8091"/>
                </a:cubicBezTo>
                <a:cubicBezTo>
                  <a:pt x="12271" y="8092"/>
                  <a:pt x="12276" y="8093"/>
                  <a:pt x="12280" y="8093"/>
                </a:cubicBezTo>
                <a:cubicBezTo>
                  <a:pt x="12303" y="8093"/>
                  <a:pt x="12326" y="8076"/>
                  <a:pt x="12333" y="8054"/>
                </a:cubicBezTo>
                <a:cubicBezTo>
                  <a:pt x="12340" y="8025"/>
                  <a:pt x="12323" y="7996"/>
                  <a:pt x="12296" y="7988"/>
                </a:cubicBezTo>
                <a:cubicBezTo>
                  <a:pt x="12280" y="7983"/>
                  <a:pt x="12266" y="7977"/>
                  <a:pt x="12251" y="7973"/>
                </a:cubicBezTo>
                <a:cubicBezTo>
                  <a:pt x="12246" y="7972"/>
                  <a:pt x="12242" y="7971"/>
                  <a:pt x="12237" y="7971"/>
                </a:cubicBezTo>
                <a:close/>
                <a:moveTo>
                  <a:pt x="9203" y="8056"/>
                </a:moveTo>
                <a:cubicBezTo>
                  <a:pt x="9189" y="8056"/>
                  <a:pt x="9178" y="8074"/>
                  <a:pt x="9190" y="8086"/>
                </a:cubicBezTo>
                <a:cubicBezTo>
                  <a:pt x="9196" y="8092"/>
                  <a:pt x="9201" y="8097"/>
                  <a:pt x="9206" y="8102"/>
                </a:cubicBezTo>
                <a:cubicBezTo>
                  <a:pt x="9209" y="8106"/>
                  <a:pt x="9213" y="8107"/>
                  <a:pt x="9217" y="8107"/>
                </a:cubicBezTo>
                <a:cubicBezTo>
                  <a:pt x="9230" y="8107"/>
                  <a:pt x="9242" y="8089"/>
                  <a:pt x="9230" y="8077"/>
                </a:cubicBezTo>
                <a:lnTo>
                  <a:pt x="9214" y="8061"/>
                </a:lnTo>
                <a:cubicBezTo>
                  <a:pt x="9210" y="8058"/>
                  <a:pt x="9206" y="8056"/>
                  <a:pt x="9203" y="8056"/>
                </a:cubicBezTo>
                <a:close/>
                <a:moveTo>
                  <a:pt x="22473" y="8038"/>
                </a:moveTo>
                <a:cubicBezTo>
                  <a:pt x="22427" y="8038"/>
                  <a:pt x="22427" y="8108"/>
                  <a:pt x="22473" y="8108"/>
                </a:cubicBezTo>
                <a:cubicBezTo>
                  <a:pt x="22518" y="8108"/>
                  <a:pt x="22518" y="8038"/>
                  <a:pt x="22473" y="8038"/>
                </a:cubicBezTo>
                <a:close/>
                <a:moveTo>
                  <a:pt x="22025" y="7973"/>
                </a:moveTo>
                <a:cubicBezTo>
                  <a:pt x="21984" y="7973"/>
                  <a:pt x="21947" y="8026"/>
                  <a:pt x="21984" y="8064"/>
                </a:cubicBezTo>
                <a:lnTo>
                  <a:pt x="22014" y="8094"/>
                </a:lnTo>
                <a:cubicBezTo>
                  <a:pt x="22026" y="8105"/>
                  <a:pt x="22038" y="8110"/>
                  <a:pt x="22050" y="8110"/>
                </a:cubicBezTo>
                <a:cubicBezTo>
                  <a:pt x="22091" y="8110"/>
                  <a:pt x="22128" y="8056"/>
                  <a:pt x="22091" y="8019"/>
                </a:cubicBezTo>
                <a:cubicBezTo>
                  <a:pt x="22080" y="8009"/>
                  <a:pt x="22070" y="7999"/>
                  <a:pt x="22061" y="7989"/>
                </a:cubicBezTo>
                <a:cubicBezTo>
                  <a:pt x="22050" y="7978"/>
                  <a:pt x="22037" y="7973"/>
                  <a:pt x="22025" y="7973"/>
                </a:cubicBezTo>
                <a:close/>
                <a:moveTo>
                  <a:pt x="3245" y="7989"/>
                </a:moveTo>
                <a:cubicBezTo>
                  <a:pt x="3240" y="7989"/>
                  <a:pt x="3235" y="7990"/>
                  <a:pt x="3230" y="7992"/>
                </a:cubicBezTo>
                <a:cubicBezTo>
                  <a:pt x="3214" y="7997"/>
                  <a:pt x="3200" y="8003"/>
                  <a:pt x="3185" y="8008"/>
                </a:cubicBezTo>
                <a:cubicBezTo>
                  <a:pt x="3158" y="8017"/>
                  <a:pt x="3141" y="8045"/>
                  <a:pt x="3148" y="8073"/>
                </a:cubicBezTo>
                <a:cubicBezTo>
                  <a:pt x="3154" y="8094"/>
                  <a:pt x="3177" y="8112"/>
                  <a:pt x="3200" y="8112"/>
                </a:cubicBezTo>
                <a:cubicBezTo>
                  <a:pt x="3205" y="8112"/>
                  <a:pt x="3210" y="8111"/>
                  <a:pt x="3214" y="8109"/>
                </a:cubicBezTo>
                <a:cubicBezTo>
                  <a:pt x="3230" y="8104"/>
                  <a:pt x="3245" y="8099"/>
                  <a:pt x="3258" y="8094"/>
                </a:cubicBezTo>
                <a:cubicBezTo>
                  <a:pt x="3287" y="8085"/>
                  <a:pt x="3303" y="8057"/>
                  <a:pt x="3295" y="8029"/>
                </a:cubicBezTo>
                <a:cubicBezTo>
                  <a:pt x="3289" y="8007"/>
                  <a:pt x="3267" y="7989"/>
                  <a:pt x="3245" y="7989"/>
                </a:cubicBezTo>
                <a:close/>
                <a:moveTo>
                  <a:pt x="7272" y="7915"/>
                </a:moveTo>
                <a:cubicBezTo>
                  <a:pt x="7264" y="7915"/>
                  <a:pt x="7256" y="7918"/>
                  <a:pt x="7249" y="7926"/>
                </a:cubicBezTo>
                <a:cubicBezTo>
                  <a:pt x="7208" y="7970"/>
                  <a:pt x="7166" y="8014"/>
                  <a:pt x="7126" y="8059"/>
                </a:cubicBezTo>
                <a:cubicBezTo>
                  <a:pt x="7102" y="8084"/>
                  <a:pt x="7125" y="8120"/>
                  <a:pt x="7151" y="8120"/>
                </a:cubicBezTo>
                <a:cubicBezTo>
                  <a:pt x="7160" y="8120"/>
                  <a:pt x="7168" y="8117"/>
                  <a:pt x="7175" y="8108"/>
                </a:cubicBezTo>
                <a:cubicBezTo>
                  <a:pt x="7216" y="8065"/>
                  <a:pt x="7258" y="8020"/>
                  <a:pt x="7299" y="7976"/>
                </a:cubicBezTo>
                <a:cubicBezTo>
                  <a:pt x="7323" y="7951"/>
                  <a:pt x="7299" y="7915"/>
                  <a:pt x="7272" y="7915"/>
                </a:cubicBezTo>
                <a:close/>
                <a:moveTo>
                  <a:pt x="6506" y="8062"/>
                </a:moveTo>
                <a:cubicBezTo>
                  <a:pt x="6462" y="8062"/>
                  <a:pt x="6461" y="8134"/>
                  <a:pt x="6506" y="8134"/>
                </a:cubicBezTo>
                <a:cubicBezTo>
                  <a:pt x="6506" y="8134"/>
                  <a:pt x="6507" y="8134"/>
                  <a:pt x="6507" y="8134"/>
                </a:cubicBezTo>
                <a:cubicBezTo>
                  <a:pt x="6552" y="8134"/>
                  <a:pt x="6552" y="8062"/>
                  <a:pt x="6506" y="8062"/>
                </a:cubicBezTo>
                <a:close/>
                <a:moveTo>
                  <a:pt x="9000" y="8022"/>
                </a:moveTo>
                <a:cubicBezTo>
                  <a:pt x="8973" y="8022"/>
                  <a:pt x="8946" y="8040"/>
                  <a:pt x="8946" y="8075"/>
                </a:cubicBezTo>
                <a:lnTo>
                  <a:pt x="8946" y="8091"/>
                </a:lnTo>
                <a:cubicBezTo>
                  <a:pt x="8946" y="8125"/>
                  <a:pt x="8973" y="8142"/>
                  <a:pt x="9000" y="8142"/>
                </a:cubicBezTo>
                <a:cubicBezTo>
                  <a:pt x="9027" y="8142"/>
                  <a:pt x="9054" y="8125"/>
                  <a:pt x="9054" y="8091"/>
                </a:cubicBezTo>
                <a:lnTo>
                  <a:pt x="9054" y="8075"/>
                </a:lnTo>
                <a:cubicBezTo>
                  <a:pt x="9054" y="8040"/>
                  <a:pt x="9027" y="8022"/>
                  <a:pt x="9000" y="8022"/>
                </a:cubicBezTo>
                <a:close/>
                <a:moveTo>
                  <a:pt x="24694" y="8058"/>
                </a:moveTo>
                <a:cubicBezTo>
                  <a:pt x="24688" y="8058"/>
                  <a:pt x="24682" y="8059"/>
                  <a:pt x="24676" y="8062"/>
                </a:cubicBezTo>
                <a:cubicBezTo>
                  <a:pt x="24666" y="8068"/>
                  <a:pt x="24658" y="8073"/>
                  <a:pt x="24647" y="8078"/>
                </a:cubicBezTo>
                <a:cubicBezTo>
                  <a:pt x="24612" y="8096"/>
                  <a:pt x="24633" y="8144"/>
                  <a:pt x="24665" y="8144"/>
                </a:cubicBezTo>
                <a:cubicBezTo>
                  <a:pt x="24670" y="8144"/>
                  <a:pt x="24676" y="8143"/>
                  <a:pt x="24682" y="8140"/>
                </a:cubicBezTo>
                <a:cubicBezTo>
                  <a:pt x="24692" y="8135"/>
                  <a:pt x="24702" y="8129"/>
                  <a:pt x="24712" y="8124"/>
                </a:cubicBezTo>
                <a:cubicBezTo>
                  <a:pt x="24748" y="8106"/>
                  <a:pt x="24727" y="8058"/>
                  <a:pt x="24694" y="8058"/>
                </a:cubicBezTo>
                <a:close/>
                <a:moveTo>
                  <a:pt x="2766" y="8037"/>
                </a:moveTo>
                <a:cubicBezTo>
                  <a:pt x="2739" y="8037"/>
                  <a:pt x="2712" y="8054"/>
                  <a:pt x="2712" y="8089"/>
                </a:cubicBezTo>
                <a:lnTo>
                  <a:pt x="2712" y="8104"/>
                </a:lnTo>
                <a:cubicBezTo>
                  <a:pt x="2712" y="8139"/>
                  <a:pt x="2739" y="8157"/>
                  <a:pt x="2766" y="8157"/>
                </a:cubicBezTo>
                <a:cubicBezTo>
                  <a:pt x="2793" y="8157"/>
                  <a:pt x="2820" y="8139"/>
                  <a:pt x="2820" y="8104"/>
                </a:cubicBezTo>
                <a:lnTo>
                  <a:pt x="2820" y="8089"/>
                </a:lnTo>
                <a:cubicBezTo>
                  <a:pt x="2819" y="8054"/>
                  <a:pt x="2792" y="8037"/>
                  <a:pt x="2766" y="8037"/>
                </a:cubicBezTo>
                <a:close/>
                <a:moveTo>
                  <a:pt x="8249" y="8082"/>
                </a:moveTo>
                <a:cubicBezTo>
                  <a:pt x="8221" y="8082"/>
                  <a:pt x="8198" y="8118"/>
                  <a:pt x="8223" y="8143"/>
                </a:cubicBezTo>
                <a:lnTo>
                  <a:pt x="8239" y="8159"/>
                </a:lnTo>
                <a:cubicBezTo>
                  <a:pt x="8246" y="8166"/>
                  <a:pt x="8254" y="8169"/>
                  <a:pt x="8262" y="8169"/>
                </a:cubicBezTo>
                <a:cubicBezTo>
                  <a:pt x="8290" y="8169"/>
                  <a:pt x="8314" y="8133"/>
                  <a:pt x="8289" y="8108"/>
                </a:cubicBezTo>
                <a:lnTo>
                  <a:pt x="8273" y="8093"/>
                </a:lnTo>
                <a:cubicBezTo>
                  <a:pt x="8266" y="8085"/>
                  <a:pt x="8257" y="8082"/>
                  <a:pt x="8249" y="8082"/>
                </a:cubicBezTo>
                <a:close/>
                <a:moveTo>
                  <a:pt x="13927" y="8072"/>
                </a:moveTo>
                <a:cubicBezTo>
                  <a:pt x="13903" y="8072"/>
                  <a:pt x="13879" y="8098"/>
                  <a:pt x="13893" y="8125"/>
                </a:cubicBezTo>
                <a:cubicBezTo>
                  <a:pt x="13899" y="8136"/>
                  <a:pt x="13904" y="8145"/>
                  <a:pt x="13909" y="8156"/>
                </a:cubicBezTo>
                <a:cubicBezTo>
                  <a:pt x="13916" y="8168"/>
                  <a:pt x="13926" y="8174"/>
                  <a:pt x="13937" y="8174"/>
                </a:cubicBezTo>
                <a:cubicBezTo>
                  <a:pt x="13960" y="8174"/>
                  <a:pt x="13984" y="8148"/>
                  <a:pt x="13970" y="8120"/>
                </a:cubicBezTo>
                <a:cubicBezTo>
                  <a:pt x="13964" y="8109"/>
                  <a:pt x="13959" y="8101"/>
                  <a:pt x="13954" y="8091"/>
                </a:cubicBezTo>
                <a:cubicBezTo>
                  <a:pt x="13948" y="8078"/>
                  <a:pt x="13937" y="8072"/>
                  <a:pt x="13927" y="8072"/>
                </a:cubicBezTo>
                <a:close/>
                <a:moveTo>
                  <a:pt x="13679" y="8062"/>
                </a:moveTo>
                <a:cubicBezTo>
                  <a:pt x="13667" y="8062"/>
                  <a:pt x="13655" y="8066"/>
                  <a:pt x="13644" y="8077"/>
                </a:cubicBezTo>
                <a:lnTo>
                  <a:pt x="13628" y="8093"/>
                </a:lnTo>
                <a:cubicBezTo>
                  <a:pt x="13590" y="8132"/>
                  <a:pt x="13626" y="8185"/>
                  <a:pt x="13667" y="8185"/>
                </a:cubicBezTo>
                <a:cubicBezTo>
                  <a:pt x="13679" y="8185"/>
                  <a:pt x="13692" y="8180"/>
                  <a:pt x="13703" y="8169"/>
                </a:cubicBezTo>
                <a:lnTo>
                  <a:pt x="13719" y="8153"/>
                </a:lnTo>
                <a:cubicBezTo>
                  <a:pt x="13756" y="8115"/>
                  <a:pt x="13720" y="8062"/>
                  <a:pt x="13679" y="8062"/>
                </a:cubicBezTo>
                <a:close/>
                <a:moveTo>
                  <a:pt x="13506" y="8119"/>
                </a:moveTo>
                <a:cubicBezTo>
                  <a:pt x="13493" y="8119"/>
                  <a:pt x="13480" y="8137"/>
                  <a:pt x="13492" y="8149"/>
                </a:cubicBezTo>
                <a:lnTo>
                  <a:pt x="13537" y="8193"/>
                </a:lnTo>
                <a:cubicBezTo>
                  <a:pt x="13541" y="8197"/>
                  <a:pt x="13545" y="8199"/>
                  <a:pt x="13550" y="8199"/>
                </a:cubicBezTo>
                <a:cubicBezTo>
                  <a:pt x="13563" y="8199"/>
                  <a:pt x="13575" y="8181"/>
                  <a:pt x="13561" y="8169"/>
                </a:cubicBezTo>
                <a:lnTo>
                  <a:pt x="13517" y="8124"/>
                </a:lnTo>
                <a:cubicBezTo>
                  <a:pt x="13514" y="8121"/>
                  <a:pt x="13510" y="8119"/>
                  <a:pt x="13506" y="8119"/>
                </a:cubicBezTo>
                <a:close/>
                <a:moveTo>
                  <a:pt x="405" y="8121"/>
                </a:moveTo>
                <a:cubicBezTo>
                  <a:pt x="397" y="8121"/>
                  <a:pt x="389" y="8125"/>
                  <a:pt x="382" y="8133"/>
                </a:cubicBezTo>
                <a:lnTo>
                  <a:pt x="366" y="8148"/>
                </a:lnTo>
                <a:cubicBezTo>
                  <a:pt x="341" y="8173"/>
                  <a:pt x="366" y="8208"/>
                  <a:pt x="393" y="8208"/>
                </a:cubicBezTo>
                <a:cubicBezTo>
                  <a:pt x="401" y="8208"/>
                  <a:pt x="409" y="8205"/>
                  <a:pt x="416" y="8197"/>
                </a:cubicBezTo>
                <a:lnTo>
                  <a:pt x="432" y="8182"/>
                </a:lnTo>
                <a:cubicBezTo>
                  <a:pt x="457" y="8157"/>
                  <a:pt x="432" y="8121"/>
                  <a:pt x="405" y="8121"/>
                </a:cubicBezTo>
                <a:close/>
                <a:moveTo>
                  <a:pt x="12944" y="8124"/>
                </a:moveTo>
                <a:cubicBezTo>
                  <a:pt x="12936" y="8124"/>
                  <a:pt x="12928" y="8127"/>
                  <a:pt x="12920" y="8135"/>
                </a:cubicBezTo>
                <a:lnTo>
                  <a:pt x="12905" y="8150"/>
                </a:lnTo>
                <a:cubicBezTo>
                  <a:pt x="12879" y="8175"/>
                  <a:pt x="12903" y="8211"/>
                  <a:pt x="12931" y="8211"/>
                </a:cubicBezTo>
                <a:cubicBezTo>
                  <a:pt x="12938" y="8211"/>
                  <a:pt x="12947" y="8208"/>
                  <a:pt x="12954" y="8201"/>
                </a:cubicBezTo>
                <a:lnTo>
                  <a:pt x="12970" y="8185"/>
                </a:lnTo>
                <a:cubicBezTo>
                  <a:pt x="12995" y="8159"/>
                  <a:pt x="12971" y="8124"/>
                  <a:pt x="12944" y="8124"/>
                </a:cubicBezTo>
                <a:close/>
                <a:moveTo>
                  <a:pt x="9836" y="8082"/>
                </a:moveTo>
                <a:cubicBezTo>
                  <a:pt x="9831" y="8082"/>
                  <a:pt x="9825" y="8083"/>
                  <a:pt x="9820" y="8085"/>
                </a:cubicBezTo>
                <a:cubicBezTo>
                  <a:pt x="9795" y="8096"/>
                  <a:pt x="9770" y="8104"/>
                  <a:pt x="9746" y="8115"/>
                </a:cubicBezTo>
                <a:cubicBezTo>
                  <a:pt x="9720" y="8125"/>
                  <a:pt x="9700" y="8150"/>
                  <a:pt x="9709" y="8181"/>
                </a:cubicBezTo>
                <a:cubicBezTo>
                  <a:pt x="9715" y="8201"/>
                  <a:pt x="9736" y="8220"/>
                  <a:pt x="9759" y="8220"/>
                </a:cubicBezTo>
                <a:cubicBezTo>
                  <a:pt x="9764" y="8220"/>
                  <a:pt x="9769" y="8219"/>
                  <a:pt x="9774" y="8217"/>
                </a:cubicBezTo>
                <a:cubicBezTo>
                  <a:pt x="9799" y="8207"/>
                  <a:pt x="9825" y="8197"/>
                  <a:pt x="9849" y="8187"/>
                </a:cubicBezTo>
                <a:cubicBezTo>
                  <a:pt x="9875" y="8177"/>
                  <a:pt x="9895" y="8151"/>
                  <a:pt x="9886" y="8122"/>
                </a:cubicBezTo>
                <a:cubicBezTo>
                  <a:pt x="9880" y="8102"/>
                  <a:pt x="9858" y="8082"/>
                  <a:pt x="9836" y="8082"/>
                </a:cubicBezTo>
                <a:close/>
                <a:moveTo>
                  <a:pt x="21195" y="8122"/>
                </a:moveTo>
                <a:cubicBezTo>
                  <a:pt x="21125" y="8122"/>
                  <a:pt x="21125" y="8229"/>
                  <a:pt x="21195" y="8229"/>
                </a:cubicBezTo>
                <a:cubicBezTo>
                  <a:pt x="21264" y="8229"/>
                  <a:pt x="21264" y="8122"/>
                  <a:pt x="21195" y="8122"/>
                </a:cubicBezTo>
                <a:close/>
                <a:moveTo>
                  <a:pt x="6026" y="8134"/>
                </a:moveTo>
                <a:cubicBezTo>
                  <a:pt x="5956" y="8135"/>
                  <a:pt x="5956" y="8240"/>
                  <a:pt x="6026" y="8240"/>
                </a:cubicBezTo>
                <a:cubicBezTo>
                  <a:pt x="6095" y="8240"/>
                  <a:pt x="6095" y="8134"/>
                  <a:pt x="6026" y="8134"/>
                </a:cubicBezTo>
                <a:close/>
                <a:moveTo>
                  <a:pt x="8030" y="8170"/>
                </a:moveTo>
                <a:cubicBezTo>
                  <a:pt x="7985" y="8170"/>
                  <a:pt x="7985" y="8240"/>
                  <a:pt x="8030" y="8240"/>
                </a:cubicBezTo>
                <a:lnTo>
                  <a:pt x="8046" y="8240"/>
                </a:lnTo>
                <a:cubicBezTo>
                  <a:pt x="8046" y="8240"/>
                  <a:pt x="8047" y="8240"/>
                  <a:pt x="8048" y="8240"/>
                </a:cubicBezTo>
                <a:cubicBezTo>
                  <a:pt x="8091" y="8240"/>
                  <a:pt x="8091" y="8170"/>
                  <a:pt x="8046" y="8170"/>
                </a:cubicBezTo>
                <a:close/>
                <a:moveTo>
                  <a:pt x="3891" y="8175"/>
                </a:moveTo>
                <a:cubicBezTo>
                  <a:pt x="3845" y="8175"/>
                  <a:pt x="3845" y="8246"/>
                  <a:pt x="3891" y="8246"/>
                </a:cubicBezTo>
                <a:lnTo>
                  <a:pt x="3921" y="8246"/>
                </a:lnTo>
                <a:cubicBezTo>
                  <a:pt x="3922" y="8246"/>
                  <a:pt x="3923" y="8246"/>
                  <a:pt x="3923" y="8246"/>
                </a:cubicBezTo>
                <a:cubicBezTo>
                  <a:pt x="3968" y="8246"/>
                  <a:pt x="3967" y="8176"/>
                  <a:pt x="3921" y="8175"/>
                </a:cubicBezTo>
                <a:close/>
                <a:moveTo>
                  <a:pt x="19259" y="8116"/>
                </a:moveTo>
                <a:cubicBezTo>
                  <a:pt x="19218" y="8116"/>
                  <a:pt x="19181" y="8170"/>
                  <a:pt x="19218" y="8207"/>
                </a:cubicBezTo>
                <a:lnTo>
                  <a:pt x="19263" y="8251"/>
                </a:lnTo>
                <a:cubicBezTo>
                  <a:pt x="19275" y="8263"/>
                  <a:pt x="19288" y="8268"/>
                  <a:pt x="19300" y="8268"/>
                </a:cubicBezTo>
                <a:cubicBezTo>
                  <a:pt x="19341" y="8268"/>
                  <a:pt x="19377" y="8215"/>
                  <a:pt x="19339" y="8177"/>
                </a:cubicBezTo>
                <a:lnTo>
                  <a:pt x="19295" y="8133"/>
                </a:lnTo>
                <a:cubicBezTo>
                  <a:pt x="19284" y="8121"/>
                  <a:pt x="19271" y="8116"/>
                  <a:pt x="19259" y="8116"/>
                </a:cubicBezTo>
                <a:close/>
                <a:moveTo>
                  <a:pt x="795" y="8167"/>
                </a:moveTo>
                <a:cubicBezTo>
                  <a:pt x="784" y="8167"/>
                  <a:pt x="774" y="8173"/>
                  <a:pt x="767" y="8186"/>
                </a:cubicBezTo>
                <a:cubicBezTo>
                  <a:pt x="762" y="8196"/>
                  <a:pt x="757" y="8206"/>
                  <a:pt x="751" y="8216"/>
                </a:cubicBezTo>
                <a:cubicBezTo>
                  <a:pt x="737" y="8244"/>
                  <a:pt x="761" y="8269"/>
                  <a:pt x="784" y="8269"/>
                </a:cubicBezTo>
                <a:cubicBezTo>
                  <a:pt x="795" y="8269"/>
                  <a:pt x="806" y="8264"/>
                  <a:pt x="812" y="8251"/>
                </a:cubicBezTo>
                <a:cubicBezTo>
                  <a:pt x="817" y="8240"/>
                  <a:pt x="823" y="8232"/>
                  <a:pt x="828" y="8222"/>
                </a:cubicBezTo>
                <a:cubicBezTo>
                  <a:pt x="842" y="8193"/>
                  <a:pt x="818" y="8167"/>
                  <a:pt x="795" y="8167"/>
                </a:cubicBezTo>
                <a:close/>
                <a:moveTo>
                  <a:pt x="7520" y="8199"/>
                </a:moveTo>
                <a:cubicBezTo>
                  <a:pt x="7475" y="8199"/>
                  <a:pt x="7474" y="8270"/>
                  <a:pt x="7520" y="8270"/>
                </a:cubicBezTo>
                <a:cubicBezTo>
                  <a:pt x="7566" y="8270"/>
                  <a:pt x="7566" y="8199"/>
                  <a:pt x="7520" y="8199"/>
                </a:cubicBezTo>
                <a:close/>
                <a:moveTo>
                  <a:pt x="11900" y="8140"/>
                </a:moveTo>
                <a:cubicBezTo>
                  <a:pt x="11873" y="8140"/>
                  <a:pt x="11846" y="8158"/>
                  <a:pt x="11846" y="8192"/>
                </a:cubicBezTo>
                <a:lnTo>
                  <a:pt x="11846" y="8223"/>
                </a:lnTo>
                <a:cubicBezTo>
                  <a:pt x="11846" y="8257"/>
                  <a:pt x="11873" y="8274"/>
                  <a:pt x="11900" y="8274"/>
                </a:cubicBezTo>
                <a:cubicBezTo>
                  <a:pt x="11927" y="8274"/>
                  <a:pt x="11953" y="8257"/>
                  <a:pt x="11953" y="8223"/>
                </a:cubicBezTo>
                <a:lnTo>
                  <a:pt x="11953" y="8192"/>
                </a:lnTo>
                <a:cubicBezTo>
                  <a:pt x="11953" y="8158"/>
                  <a:pt x="11927" y="8140"/>
                  <a:pt x="11900" y="8140"/>
                </a:cubicBezTo>
                <a:close/>
                <a:moveTo>
                  <a:pt x="16313" y="8203"/>
                </a:moveTo>
                <a:cubicBezTo>
                  <a:pt x="16295" y="8203"/>
                  <a:pt x="16278" y="8214"/>
                  <a:pt x="16278" y="8237"/>
                </a:cubicBezTo>
                <a:lnTo>
                  <a:pt x="16278" y="8253"/>
                </a:lnTo>
                <a:cubicBezTo>
                  <a:pt x="16277" y="8276"/>
                  <a:pt x="16295" y="8287"/>
                  <a:pt x="16313" y="8287"/>
                </a:cubicBezTo>
                <a:cubicBezTo>
                  <a:pt x="16330" y="8287"/>
                  <a:pt x="16348" y="8276"/>
                  <a:pt x="16348" y="8253"/>
                </a:cubicBezTo>
                <a:lnTo>
                  <a:pt x="16348" y="8237"/>
                </a:lnTo>
                <a:cubicBezTo>
                  <a:pt x="16348" y="8214"/>
                  <a:pt x="16330" y="8203"/>
                  <a:pt x="16313" y="8203"/>
                </a:cubicBezTo>
                <a:close/>
                <a:moveTo>
                  <a:pt x="9460" y="8252"/>
                </a:moveTo>
                <a:cubicBezTo>
                  <a:pt x="9443" y="8252"/>
                  <a:pt x="9432" y="8275"/>
                  <a:pt x="9450" y="8284"/>
                </a:cubicBezTo>
                <a:cubicBezTo>
                  <a:pt x="9460" y="8290"/>
                  <a:pt x="9469" y="8295"/>
                  <a:pt x="9480" y="8300"/>
                </a:cubicBezTo>
                <a:cubicBezTo>
                  <a:pt x="9483" y="8302"/>
                  <a:pt x="9486" y="8302"/>
                  <a:pt x="9489" y="8302"/>
                </a:cubicBezTo>
                <a:cubicBezTo>
                  <a:pt x="9505" y="8302"/>
                  <a:pt x="9515" y="8279"/>
                  <a:pt x="9499" y="8270"/>
                </a:cubicBezTo>
                <a:cubicBezTo>
                  <a:pt x="9488" y="8265"/>
                  <a:pt x="9479" y="8259"/>
                  <a:pt x="9468" y="8254"/>
                </a:cubicBezTo>
                <a:cubicBezTo>
                  <a:pt x="9465" y="8253"/>
                  <a:pt x="9462" y="8252"/>
                  <a:pt x="9460" y="8252"/>
                </a:cubicBezTo>
                <a:close/>
                <a:moveTo>
                  <a:pt x="3531" y="8235"/>
                </a:moveTo>
                <a:cubicBezTo>
                  <a:pt x="3486" y="8235"/>
                  <a:pt x="3486" y="8306"/>
                  <a:pt x="3531" y="8306"/>
                </a:cubicBezTo>
                <a:cubicBezTo>
                  <a:pt x="3577" y="8306"/>
                  <a:pt x="3577" y="8235"/>
                  <a:pt x="3531" y="8235"/>
                </a:cubicBezTo>
                <a:close/>
                <a:moveTo>
                  <a:pt x="7648" y="8233"/>
                </a:moveTo>
                <a:cubicBezTo>
                  <a:pt x="7643" y="8233"/>
                  <a:pt x="7637" y="8234"/>
                  <a:pt x="7631" y="8237"/>
                </a:cubicBezTo>
                <a:cubicBezTo>
                  <a:pt x="7620" y="8243"/>
                  <a:pt x="7611" y="8248"/>
                  <a:pt x="7601" y="8253"/>
                </a:cubicBezTo>
                <a:cubicBezTo>
                  <a:pt x="7565" y="8271"/>
                  <a:pt x="7587" y="8318"/>
                  <a:pt x="7620" y="8318"/>
                </a:cubicBezTo>
                <a:cubicBezTo>
                  <a:pt x="7625" y="8318"/>
                  <a:pt x="7631" y="8317"/>
                  <a:pt x="7636" y="8314"/>
                </a:cubicBezTo>
                <a:cubicBezTo>
                  <a:pt x="7647" y="8309"/>
                  <a:pt x="7656" y="8303"/>
                  <a:pt x="7667" y="8298"/>
                </a:cubicBezTo>
                <a:cubicBezTo>
                  <a:pt x="7701" y="8280"/>
                  <a:pt x="7680" y="8233"/>
                  <a:pt x="7648" y="8233"/>
                </a:cubicBezTo>
                <a:close/>
                <a:moveTo>
                  <a:pt x="20412" y="8195"/>
                </a:moveTo>
                <a:cubicBezTo>
                  <a:pt x="20400" y="8195"/>
                  <a:pt x="20387" y="8200"/>
                  <a:pt x="20376" y="8211"/>
                </a:cubicBezTo>
                <a:lnTo>
                  <a:pt x="20346" y="8240"/>
                </a:lnTo>
                <a:cubicBezTo>
                  <a:pt x="20308" y="8279"/>
                  <a:pt x="20344" y="8332"/>
                  <a:pt x="20386" y="8332"/>
                </a:cubicBezTo>
                <a:cubicBezTo>
                  <a:pt x="20398" y="8332"/>
                  <a:pt x="20410" y="8328"/>
                  <a:pt x="20421" y="8317"/>
                </a:cubicBezTo>
                <a:lnTo>
                  <a:pt x="20450" y="8287"/>
                </a:lnTo>
                <a:cubicBezTo>
                  <a:pt x="20489" y="8249"/>
                  <a:pt x="20454" y="8195"/>
                  <a:pt x="20412" y="8195"/>
                </a:cubicBezTo>
                <a:close/>
                <a:moveTo>
                  <a:pt x="13589" y="8247"/>
                </a:moveTo>
                <a:cubicBezTo>
                  <a:pt x="13572" y="8247"/>
                  <a:pt x="13554" y="8258"/>
                  <a:pt x="13554" y="8281"/>
                </a:cubicBezTo>
                <a:lnTo>
                  <a:pt x="13554" y="8312"/>
                </a:lnTo>
                <a:cubicBezTo>
                  <a:pt x="13554" y="8335"/>
                  <a:pt x="13572" y="8346"/>
                  <a:pt x="13589" y="8346"/>
                </a:cubicBezTo>
                <a:cubicBezTo>
                  <a:pt x="13607" y="8346"/>
                  <a:pt x="13624" y="8335"/>
                  <a:pt x="13624" y="8312"/>
                </a:cubicBezTo>
                <a:lnTo>
                  <a:pt x="13624" y="8281"/>
                </a:lnTo>
                <a:cubicBezTo>
                  <a:pt x="13624" y="8258"/>
                  <a:pt x="13607" y="8247"/>
                  <a:pt x="13589" y="8247"/>
                </a:cubicBezTo>
                <a:close/>
                <a:moveTo>
                  <a:pt x="15677" y="8259"/>
                </a:moveTo>
                <a:cubicBezTo>
                  <a:pt x="15666" y="8259"/>
                  <a:pt x="15656" y="8264"/>
                  <a:pt x="15649" y="8277"/>
                </a:cubicBezTo>
                <a:cubicBezTo>
                  <a:pt x="15644" y="8288"/>
                  <a:pt x="15639" y="8297"/>
                  <a:pt x="15634" y="8307"/>
                </a:cubicBezTo>
                <a:cubicBezTo>
                  <a:pt x="15620" y="8335"/>
                  <a:pt x="15645" y="8361"/>
                  <a:pt x="15668" y="8361"/>
                </a:cubicBezTo>
                <a:cubicBezTo>
                  <a:pt x="15678" y="8361"/>
                  <a:pt x="15688" y="8356"/>
                  <a:pt x="15694" y="8343"/>
                </a:cubicBezTo>
                <a:cubicBezTo>
                  <a:pt x="15701" y="8333"/>
                  <a:pt x="15706" y="8323"/>
                  <a:pt x="15710" y="8313"/>
                </a:cubicBezTo>
                <a:cubicBezTo>
                  <a:pt x="15724" y="8285"/>
                  <a:pt x="15700" y="8259"/>
                  <a:pt x="15677" y="8259"/>
                </a:cubicBezTo>
                <a:close/>
                <a:moveTo>
                  <a:pt x="15106" y="8245"/>
                </a:moveTo>
                <a:cubicBezTo>
                  <a:pt x="15097" y="8245"/>
                  <a:pt x="15087" y="8246"/>
                  <a:pt x="15078" y="8250"/>
                </a:cubicBezTo>
                <a:cubicBezTo>
                  <a:pt x="15051" y="8260"/>
                  <a:pt x="15032" y="8285"/>
                  <a:pt x="15042" y="8316"/>
                </a:cubicBezTo>
                <a:cubicBezTo>
                  <a:pt x="15047" y="8337"/>
                  <a:pt x="15069" y="8355"/>
                  <a:pt x="15092" y="8355"/>
                </a:cubicBezTo>
                <a:cubicBezTo>
                  <a:pt x="15096" y="8355"/>
                  <a:pt x="15099" y="8354"/>
                  <a:pt x="15102" y="8354"/>
                </a:cubicBezTo>
                <a:cubicBezTo>
                  <a:pt x="15113" y="8362"/>
                  <a:pt x="15126" y="8368"/>
                  <a:pt x="15139" y="8368"/>
                </a:cubicBezTo>
                <a:cubicBezTo>
                  <a:pt x="15147" y="8368"/>
                  <a:pt x="15156" y="8365"/>
                  <a:pt x="15164" y="8361"/>
                </a:cubicBezTo>
                <a:cubicBezTo>
                  <a:pt x="15188" y="8348"/>
                  <a:pt x="15201" y="8313"/>
                  <a:pt x="15184" y="8288"/>
                </a:cubicBezTo>
                <a:cubicBezTo>
                  <a:pt x="15165" y="8263"/>
                  <a:pt x="15136" y="8245"/>
                  <a:pt x="15106" y="8245"/>
                </a:cubicBezTo>
                <a:close/>
                <a:moveTo>
                  <a:pt x="10946" y="8269"/>
                </a:moveTo>
                <a:cubicBezTo>
                  <a:pt x="10940" y="8269"/>
                  <a:pt x="10934" y="8271"/>
                  <a:pt x="10928" y="8275"/>
                </a:cubicBezTo>
                <a:cubicBezTo>
                  <a:pt x="10914" y="8285"/>
                  <a:pt x="10898" y="8296"/>
                  <a:pt x="10884" y="8305"/>
                </a:cubicBezTo>
                <a:cubicBezTo>
                  <a:pt x="10852" y="8327"/>
                  <a:pt x="10872" y="8373"/>
                  <a:pt x="10901" y="8373"/>
                </a:cubicBezTo>
                <a:cubicBezTo>
                  <a:pt x="10907" y="8373"/>
                  <a:pt x="10913" y="8371"/>
                  <a:pt x="10919" y="8366"/>
                </a:cubicBezTo>
                <a:cubicBezTo>
                  <a:pt x="10933" y="8356"/>
                  <a:pt x="10949" y="8345"/>
                  <a:pt x="10963" y="8337"/>
                </a:cubicBezTo>
                <a:cubicBezTo>
                  <a:pt x="10996" y="8316"/>
                  <a:pt x="10976" y="8269"/>
                  <a:pt x="10946" y="8269"/>
                </a:cubicBezTo>
                <a:close/>
                <a:moveTo>
                  <a:pt x="7251" y="8260"/>
                </a:moveTo>
                <a:cubicBezTo>
                  <a:pt x="7226" y="8260"/>
                  <a:pt x="7201" y="8285"/>
                  <a:pt x="7218" y="8312"/>
                </a:cubicBezTo>
                <a:cubicBezTo>
                  <a:pt x="7229" y="8327"/>
                  <a:pt x="7238" y="8342"/>
                  <a:pt x="7249" y="8356"/>
                </a:cubicBezTo>
                <a:cubicBezTo>
                  <a:pt x="7256" y="8368"/>
                  <a:pt x="7268" y="8373"/>
                  <a:pt x="7279" y="8373"/>
                </a:cubicBezTo>
                <a:cubicBezTo>
                  <a:pt x="7304" y="8373"/>
                  <a:pt x="7328" y="8348"/>
                  <a:pt x="7310" y="8321"/>
                </a:cubicBezTo>
                <a:cubicBezTo>
                  <a:pt x="7300" y="8305"/>
                  <a:pt x="7290" y="8291"/>
                  <a:pt x="7280" y="8276"/>
                </a:cubicBezTo>
                <a:cubicBezTo>
                  <a:pt x="7272" y="8265"/>
                  <a:pt x="7262" y="8260"/>
                  <a:pt x="7251" y="8260"/>
                </a:cubicBezTo>
                <a:close/>
                <a:moveTo>
                  <a:pt x="12817" y="8296"/>
                </a:moveTo>
                <a:cubicBezTo>
                  <a:pt x="12799" y="8296"/>
                  <a:pt x="12781" y="8307"/>
                  <a:pt x="12781" y="8329"/>
                </a:cubicBezTo>
                <a:lnTo>
                  <a:pt x="12781" y="8345"/>
                </a:lnTo>
                <a:cubicBezTo>
                  <a:pt x="12781" y="8368"/>
                  <a:pt x="12799" y="8380"/>
                  <a:pt x="12817" y="8380"/>
                </a:cubicBezTo>
                <a:cubicBezTo>
                  <a:pt x="12834" y="8380"/>
                  <a:pt x="12852" y="8368"/>
                  <a:pt x="12852" y="8345"/>
                </a:cubicBezTo>
                <a:lnTo>
                  <a:pt x="12852" y="8329"/>
                </a:lnTo>
                <a:cubicBezTo>
                  <a:pt x="12852" y="8307"/>
                  <a:pt x="12834" y="8296"/>
                  <a:pt x="12817" y="8296"/>
                </a:cubicBezTo>
                <a:close/>
                <a:moveTo>
                  <a:pt x="17544" y="8373"/>
                </a:moveTo>
                <a:cubicBezTo>
                  <a:pt x="17520" y="8373"/>
                  <a:pt x="17520" y="8408"/>
                  <a:pt x="17544" y="8408"/>
                </a:cubicBezTo>
                <a:cubicBezTo>
                  <a:pt x="17566" y="8408"/>
                  <a:pt x="17566" y="8373"/>
                  <a:pt x="17544" y="8373"/>
                </a:cubicBezTo>
                <a:close/>
                <a:moveTo>
                  <a:pt x="13290" y="8335"/>
                </a:moveTo>
                <a:cubicBezTo>
                  <a:pt x="13262" y="8335"/>
                  <a:pt x="13238" y="8371"/>
                  <a:pt x="13263" y="8395"/>
                </a:cubicBezTo>
                <a:lnTo>
                  <a:pt x="13279" y="8411"/>
                </a:lnTo>
                <a:cubicBezTo>
                  <a:pt x="13286" y="8419"/>
                  <a:pt x="13294" y="8422"/>
                  <a:pt x="13302" y="8422"/>
                </a:cubicBezTo>
                <a:cubicBezTo>
                  <a:pt x="13329" y="8422"/>
                  <a:pt x="13354" y="8387"/>
                  <a:pt x="13329" y="8361"/>
                </a:cubicBezTo>
                <a:lnTo>
                  <a:pt x="13313" y="8345"/>
                </a:lnTo>
                <a:cubicBezTo>
                  <a:pt x="13306" y="8338"/>
                  <a:pt x="13298" y="8335"/>
                  <a:pt x="13290" y="8335"/>
                </a:cubicBezTo>
                <a:close/>
                <a:moveTo>
                  <a:pt x="2239" y="8400"/>
                </a:moveTo>
                <a:cubicBezTo>
                  <a:pt x="2215" y="8400"/>
                  <a:pt x="2215" y="8434"/>
                  <a:pt x="2239" y="8434"/>
                </a:cubicBezTo>
                <a:lnTo>
                  <a:pt x="2255" y="8434"/>
                </a:lnTo>
                <a:cubicBezTo>
                  <a:pt x="2277" y="8434"/>
                  <a:pt x="2277" y="8401"/>
                  <a:pt x="2255" y="8400"/>
                </a:cubicBezTo>
                <a:close/>
                <a:moveTo>
                  <a:pt x="8709" y="8319"/>
                </a:moveTo>
                <a:cubicBezTo>
                  <a:pt x="8667" y="8319"/>
                  <a:pt x="8631" y="8372"/>
                  <a:pt x="8668" y="8410"/>
                </a:cubicBezTo>
                <a:cubicBezTo>
                  <a:pt x="8673" y="8416"/>
                  <a:pt x="8679" y="8421"/>
                  <a:pt x="8684" y="8426"/>
                </a:cubicBezTo>
                <a:cubicBezTo>
                  <a:pt x="8695" y="8437"/>
                  <a:pt x="8707" y="8441"/>
                  <a:pt x="8719" y="8441"/>
                </a:cubicBezTo>
                <a:cubicBezTo>
                  <a:pt x="8760" y="8441"/>
                  <a:pt x="8797" y="8388"/>
                  <a:pt x="8760" y="8350"/>
                </a:cubicBezTo>
                <a:lnTo>
                  <a:pt x="8745" y="8335"/>
                </a:lnTo>
                <a:cubicBezTo>
                  <a:pt x="8733" y="8324"/>
                  <a:pt x="8721" y="8319"/>
                  <a:pt x="8709" y="8319"/>
                </a:cubicBezTo>
                <a:close/>
                <a:moveTo>
                  <a:pt x="8211" y="8381"/>
                </a:moveTo>
                <a:cubicBezTo>
                  <a:pt x="8165" y="8381"/>
                  <a:pt x="8165" y="8452"/>
                  <a:pt x="8211" y="8452"/>
                </a:cubicBezTo>
                <a:cubicBezTo>
                  <a:pt x="8212" y="8452"/>
                  <a:pt x="8212" y="8452"/>
                  <a:pt x="8212" y="8452"/>
                </a:cubicBezTo>
                <a:cubicBezTo>
                  <a:pt x="8257" y="8452"/>
                  <a:pt x="8257" y="8381"/>
                  <a:pt x="8211" y="8381"/>
                </a:cubicBezTo>
                <a:close/>
                <a:moveTo>
                  <a:pt x="13114" y="8385"/>
                </a:moveTo>
                <a:cubicBezTo>
                  <a:pt x="13068" y="8385"/>
                  <a:pt x="13068" y="8455"/>
                  <a:pt x="13114" y="8455"/>
                </a:cubicBezTo>
                <a:cubicBezTo>
                  <a:pt x="13115" y="8455"/>
                  <a:pt x="13115" y="8455"/>
                  <a:pt x="13116" y="8455"/>
                </a:cubicBezTo>
                <a:cubicBezTo>
                  <a:pt x="13158" y="8455"/>
                  <a:pt x="13160" y="8385"/>
                  <a:pt x="13114" y="8385"/>
                </a:cubicBezTo>
                <a:close/>
                <a:moveTo>
                  <a:pt x="1790" y="8411"/>
                </a:moveTo>
                <a:cubicBezTo>
                  <a:pt x="1777" y="8411"/>
                  <a:pt x="1765" y="8430"/>
                  <a:pt x="1776" y="8443"/>
                </a:cubicBezTo>
                <a:cubicBezTo>
                  <a:pt x="1784" y="8453"/>
                  <a:pt x="1797" y="8458"/>
                  <a:pt x="1810" y="8458"/>
                </a:cubicBezTo>
                <a:cubicBezTo>
                  <a:pt x="1823" y="8458"/>
                  <a:pt x="1835" y="8453"/>
                  <a:pt x="1844" y="8444"/>
                </a:cubicBezTo>
                <a:cubicBezTo>
                  <a:pt x="1856" y="8431"/>
                  <a:pt x="1845" y="8413"/>
                  <a:pt x="1832" y="8413"/>
                </a:cubicBezTo>
                <a:cubicBezTo>
                  <a:pt x="1828" y="8413"/>
                  <a:pt x="1824" y="8415"/>
                  <a:pt x="1820" y="8418"/>
                </a:cubicBezTo>
                <a:cubicBezTo>
                  <a:pt x="1817" y="8422"/>
                  <a:pt x="1814" y="8423"/>
                  <a:pt x="1811" y="8423"/>
                </a:cubicBezTo>
                <a:cubicBezTo>
                  <a:pt x="1807" y="8423"/>
                  <a:pt x="1804" y="8421"/>
                  <a:pt x="1801" y="8417"/>
                </a:cubicBezTo>
                <a:cubicBezTo>
                  <a:pt x="1798" y="8413"/>
                  <a:pt x="1794" y="8411"/>
                  <a:pt x="1790" y="8411"/>
                </a:cubicBezTo>
                <a:close/>
                <a:moveTo>
                  <a:pt x="10405" y="8373"/>
                </a:moveTo>
                <a:cubicBezTo>
                  <a:pt x="10402" y="8373"/>
                  <a:pt x="10399" y="8374"/>
                  <a:pt x="10396" y="8374"/>
                </a:cubicBezTo>
                <a:cubicBezTo>
                  <a:pt x="10376" y="8380"/>
                  <a:pt x="10356" y="8385"/>
                  <a:pt x="10335" y="8389"/>
                </a:cubicBezTo>
                <a:cubicBezTo>
                  <a:pt x="10294" y="8399"/>
                  <a:pt x="10306" y="8459"/>
                  <a:pt x="10344" y="8459"/>
                </a:cubicBezTo>
                <a:cubicBezTo>
                  <a:pt x="10347" y="8459"/>
                  <a:pt x="10350" y="8458"/>
                  <a:pt x="10354" y="8457"/>
                </a:cubicBezTo>
                <a:cubicBezTo>
                  <a:pt x="10374" y="8452"/>
                  <a:pt x="10392" y="8447"/>
                  <a:pt x="10413" y="8443"/>
                </a:cubicBezTo>
                <a:cubicBezTo>
                  <a:pt x="10455" y="8433"/>
                  <a:pt x="10442" y="8373"/>
                  <a:pt x="10405" y="8373"/>
                </a:cubicBezTo>
                <a:close/>
                <a:moveTo>
                  <a:pt x="8405" y="8364"/>
                </a:moveTo>
                <a:cubicBezTo>
                  <a:pt x="8335" y="8364"/>
                  <a:pt x="8335" y="8471"/>
                  <a:pt x="8405" y="8471"/>
                </a:cubicBezTo>
                <a:lnTo>
                  <a:pt x="8421" y="8471"/>
                </a:lnTo>
                <a:cubicBezTo>
                  <a:pt x="8490" y="8471"/>
                  <a:pt x="8490" y="8364"/>
                  <a:pt x="8421" y="8364"/>
                </a:cubicBezTo>
                <a:close/>
                <a:moveTo>
                  <a:pt x="16748" y="8350"/>
                </a:moveTo>
                <a:cubicBezTo>
                  <a:pt x="16729" y="8350"/>
                  <a:pt x="16710" y="8360"/>
                  <a:pt x="16701" y="8377"/>
                </a:cubicBezTo>
                <a:cubicBezTo>
                  <a:pt x="16685" y="8403"/>
                  <a:pt x="16696" y="8434"/>
                  <a:pt x="16720" y="8450"/>
                </a:cubicBezTo>
                <a:cubicBezTo>
                  <a:pt x="16736" y="8460"/>
                  <a:pt x="16750" y="8470"/>
                  <a:pt x="16765" y="8480"/>
                </a:cubicBezTo>
                <a:cubicBezTo>
                  <a:pt x="16773" y="8485"/>
                  <a:pt x="16782" y="8488"/>
                  <a:pt x="16791" y="8488"/>
                </a:cubicBezTo>
                <a:cubicBezTo>
                  <a:pt x="16810" y="8488"/>
                  <a:pt x="16829" y="8477"/>
                  <a:pt x="16838" y="8460"/>
                </a:cubicBezTo>
                <a:cubicBezTo>
                  <a:pt x="16854" y="8434"/>
                  <a:pt x="16844" y="8403"/>
                  <a:pt x="16818" y="8387"/>
                </a:cubicBezTo>
                <a:cubicBezTo>
                  <a:pt x="16803" y="8377"/>
                  <a:pt x="16788" y="8368"/>
                  <a:pt x="16774" y="8358"/>
                </a:cubicBezTo>
                <a:cubicBezTo>
                  <a:pt x="16767" y="8353"/>
                  <a:pt x="16757" y="8350"/>
                  <a:pt x="16748" y="8350"/>
                </a:cubicBezTo>
                <a:close/>
                <a:moveTo>
                  <a:pt x="4705" y="8402"/>
                </a:moveTo>
                <a:cubicBezTo>
                  <a:pt x="4672" y="8402"/>
                  <a:pt x="4650" y="8450"/>
                  <a:pt x="4686" y="8468"/>
                </a:cubicBezTo>
                <a:cubicBezTo>
                  <a:pt x="4697" y="8473"/>
                  <a:pt x="4706" y="8478"/>
                  <a:pt x="4717" y="8483"/>
                </a:cubicBezTo>
                <a:cubicBezTo>
                  <a:pt x="4722" y="8486"/>
                  <a:pt x="4728" y="8488"/>
                  <a:pt x="4733" y="8488"/>
                </a:cubicBezTo>
                <a:cubicBezTo>
                  <a:pt x="4764" y="8488"/>
                  <a:pt x="4786" y="8440"/>
                  <a:pt x="4751" y="8422"/>
                </a:cubicBezTo>
                <a:cubicBezTo>
                  <a:pt x="4741" y="8416"/>
                  <a:pt x="4732" y="8411"/>
                  <a:pt x="4722" y="8406"/>
                </a:cubicBezTo>
                <a:cubicBezTo>
                  <a:pt x="4716" y="8403"/>
                  <a:pt x="4710" y="8402"/>
                  <a:pt x="4705" y="8402"/>
                </a:cubicBezTo>
                <a:close/>
                <a:moveTo>
                  <a:pt x="24277" y="8388"/>
                </a:moveTo>
                <a:cubicBezTo>
                  <a:pt x="24254" y="8388"/>
                  <a:pt x="24230" y="8413"/>
                  <a:pt x="24244" y="8442"/>
                </a:cubicBezTo>
                <a:cubicBezTo>
                  <a:pt x="24249" y="8452"/>
                  <a:pt x="24254" y="8460"/>
                  <a:pt x="24259" y="8471"/>
                </a:cubicBezTo>
                <a:cubicBezTo>
                  <a:pt x="24266" y="8484"/>
                  <a:pt x="24276" y="8489"/>
                  <a:pt x="24287" y="8489"/>
                </a:cubicBezTo>
                <a:cubicBezTo>
                  <a:pt x="24310" y="8489"/>
                  <a:pt x="24334" y="8464"/>
                  <a:pt x="24320" y="8436"/>
                </a:cubicBezTo>
                <a:cubicBezTo>
                  <a:pt x="24315" y="8426"/>
                  <a:pt x="24310" y="8416"/>
                  <a:pt x="24305" y="8406"/>
                </a:cubicBezTo>
                <a:cubicBezTo>
                  <a:pt x="24298" y="8393"/>
                  <a:pt x="24288" y="8388"/>
                  <a:pt x="24277" y="8388"/>
                </a:cubicBezTo>
                <a:close/>
                <a:moveTo>
                  <a:pt x="5852" y="8407"/>
                </a:moveTo>
                <a:cubicBezTo>
                  <a:pt x="5834" y="8407"/>
                  <a:pt x="5817" y="8418"/>
                  <a:pt x="5817" y="8442"/>
                </a:cubicBezTo>
                <a:lnTo>
                  <a:pt x="5817" y="8457"/>
                </a:lnTo>
                <a:cubicBezTo>
                  <a:pt x="5817" y="8480"/>
                  <a:pt x="5834" y="8491"/>
                  <a:pt x="5852" y="8491"/>
                </a:cubicBezTo>
                <a:cubicBezTo>
                  <a:pt x="5869" y="8491"/>
                  <a:pt x="5887" y="8480"/>
                  <a:pt x="5887" y="8457"/>
                </a:cubicBezTo>
                <a:lnTo>
                  <a:pt x="5887" y="8442"/>
                </a:lnTo>
                <a:cubicBezTo>
                  <a:pt x="5887" y="8418"/>
                  <a:pt x="5869" y="8407"/>
                  <a:pt x="5852" y="8407"/>
                </a:cubicBezTo>
                <a:close/>
                <a:moveTo>
                  <a:pt x="20654" y="8438"/>
                </a:moveTo>
                <a:cubicBezTo>
                  <a:pt x="20609" y="8438"/>
                  <a:pt x="20609" y="8510"/>
                  <a:pt x="20654" y="8510"/>
                </a:cubicBezTo>
                <a:cubicBezTo>
                  <a:pt x="20700" y="8510"/>
                  <a:pt x="20700" y="8438"/>
                  <a:pt x="20654" y="8438"/>
                </a:cubicBezTo>
                <a:close/>
                <a:moveTo>
                  <a:pt x="7924" y="8489"/>
                </a:moveTo>
                <a:cubicBezTo>
                  <a:pt x="7901" y="8489"/>
                  <a:pt x="7901" y="8523"/>
                  <a:pt x="7924" y="8523"/>
                </a:cubicBezTo>
                <a:cubicBezTo>
                  <a:pt x="7948" y="8523"/>
                  <a:pt x="7948" y="8489"/>
                  <a:pt x="7924" y="8489"/>
                </a:cubicBezTo>
                <a:close/>
                <a:moveTo>
                  <a:pt x="5497" y="8389"/>
                </a:moveTo>
                <a:cubicBezTo>
                  <a:pt x="5492" y="8389"/>
                  <a:pt x="5487" y="8390"/>
                  <a:pt x="5482" y="8391"/>
                </a:cubicBezTo>
                <a:cubicBezTo>
                  <a:pt x="5456" y="8400"/>
                  <a:pt x="5435" y="8429"/>
                  <a:pt x="5446" y="8457"/>
                </a:cubicBezTo>
                <a:cubicBezTo>
                  <a:pt x="5451" y="8473"/>
                  <a:pt x="5456" y="8487"/>
                  <a:pt x="5461" y="8501"/>
                </a:cubicBezTo>
                <a:cubicBezTo>
                  <a:pt x="5469" y="8524"/>
                  <a:pt x="5490" y="8540"/>
                  <a:pt x="5513" y="8540"/>
                </a:cubicBezTo>
                <a:cubicBezTo>
                  <a:pt x="5517" y="8540"/>
                  <a:pt x="5522" y="8539"/>
                  <a:pt x="5526" y="8538"/>
                </a:cubicBezTo>
                <a:cubicBezTo>
                  <a:pt x="5553" y="8530"/>
                  <a:pt x="5573" y="8500"/>
                  <a:pt x="5563" y="8473"/>
                </a:cubicBezTo>
                <a:cubicBezTo>
                  <a:pt x="5558" y="8457"/>
                  <a:pt x="5553" y="8443"/>
                  <a:pt x="5547" y="8428"/>
                </a:cubicBezTo>
                <a:cubicBezTo>
                  <a:pt x="5540" y="8406"/>
                  <a:pt x="5520" y="8389"/>
                  <a:pt x="5497" y="8389"/>
                </a:cubicBezTo>
                <a:close/>
                <a:moveTo>
                  <a:pt x="8141" y="8458"/>
                </a:moveTo>
                <a:cubicBezTo>
                  <a:pt x="8130" y="8458"/>
                  <a:pt x="8119" y="8463"/>
                  <a:pt x="8113" y="8476"/>
                </a:cubicBezTo>
                <a:cubicBezTo>
                  <a:pt x="8108" y="8487"/>
                  <a:pt x="8102" y="8496"/>
                  <a:pt x="8097" y="8506"/>
                </a:cubicBezTo>
                <a:cubicBezTo>
                  <a:pt x="8083" y="8535"/>
                  <a:pt x="8107" y="8560"/>
                  <a:pt x="8131" y="8560"/>
                </a:cubicBezTo>
                <a:cubicBezTo>
                  <a:pt x="8142" y="8560"/>
                  <a:pt x="8152" y="8555"/>
                  <a:pt x="8159" y="8542"/>
                </a:cubicBezTo>
                <a:cubicBezTo>
                  <a:pt x="8164" y="8532"/>
                  <a:pt x="8169" y="8522"/>
                  <a:pt x="8175" y="8512"/>
                </a:cubicBezTo>
                <a:cubicBezTo>
                  <a:pt x="8189" y="8484"/>
                  <a:pt x="8164" y="8458"/>
                  <a:pt x="8141" y="8458"/>
                </a:cubicBezTo>
                <a:close/>
                <a:moveTo>
                  <a:pt x="18579" y="8429"/>
                </a:moveTo>
                <a:cubicBezTo>
                  <a:pt x="18560" y="8429"/>
                  <a:pt x="18541" y="8438"/>
                  <a:pt x="18532" y="8455"/>
                </a:cubicBezTo>
                <a:cubicBezTo>
                  <a:pt x="18527" y="8466"/>
                  <a:pt x="18522" y="8475"/>
                  <a:pt x="18517" y="8486"/>
                </a:cubicBezTo>
                <a:cubicBezTo>
                  <a:pt x="18504" y="8512"/>
                  <a:pt x="18509" y="8543"/>
                  <a:pt x="18536" y="8559"/>
                </a:cubicBezTo>
                <a:cubicBezTo>
                  <a:pt x="18544" y="8564"/>
                  <a:pt x="18554" y="8566"/>
                  <a:pt x="18563" y="8566"/>
                </a:cubicBezTo>
                <a:cubicBezTo>
                  <a:pt x="18582" y="8566"/>
                  <a:pt x="18601" y="8557"/>
                  <a:pt x="18610" y="8539"/>
                </a:cubicBezTo>
                <a:cubicBezTo>
                  <a:pt x="18615" y="8528"/>
                  <a:pt x="18620" y="8520"/>
                  <a:pt x="18625" y="8510"/>
                </a:cubicBezTo>
                <a:cubicBezTo>
                  <a:pt x="18638" y="8483"/>
                  <a:pt x="18633" y="8452"/>
                  <a:pt x="18606" y="8436"/>
                </a:cubicBezTo>
                <a:cubicBezTo>
                  <a:pt x="18598" y="8432"/>
                  <a:pt x="18588" y="8429"/>
                  <a:pt x="18579" y="8429"/>
                </a:cubicBezTo>
                <a:close/>
                <a:moveTo>
                  <a:pt x="24444" y="8484"/>
                </a:moveTo>
                <a:cubicBezTo>
                  <a:pt x="24436" y="8484"/>
                  <a:pt x="24428" y="8487"/>
                  <a:pt x="24421" y="8495"/>
                </a:cubicBezTo>
                <a:lnTo>
                  <a:pt x="24405" y="8511"/>
                </a:lnTo>
                <a:cubicBezTo>
                  <a:pt x="24380" y="8535"/>
                  <a:pt x="24404" y="8570"/>
                  <a:pt x="24432" y="8570"/>
                </a:cubicBezTo>
                <a:cubicBezTo>
                  <a:pt x="24440" y="8570"/>
                  <a:pt x="24448" y="8567"/>
                  <a:pt x="24455" y="8560"/>
                </a:cubicBezTo>
                <a:lnTo>
                  <a:pt x="24471" y="8544"/>
                </a:lnTo>
                <a:cubicBezTo>
                  <a:pt x="24496" y="8519"/>
                  <a:pt x="24471" y="8484"/>
                  <a:pt x="24444" y="8484"/>
                </a:cubicBezTo>
                <a:close/>
                <a:moveTo>
                  <a:pt x="17875" y="8491"/>
                </a:moveTo>
                <a:cubicBezTo>
                  <a:pt x="17848" y="8491"/>
                  <a:pt x="17824" y="8527"/>
                  <a:pt x="17849" y="8552"/>
                </a:cubicBezTo>
                <a:cubicBezTo>
                  <a:pt x="17858" y="8562"/>
                  <a:pt x="17869" y="8572"/>
                  <a:pt x="17880" y="8581"/>
                </a:cubicBezTo>
                <a:cubicBezTo>
                  <a:pt x="17887" y="8589"/>
                  <a:pt x="17895" y="8592"/>
                  <a:pt x="17903" y="8592"/>
                </a:cubicBezTo>
                <a:cubicBezTo>
                  <a:pt x="17930" y="8592"/>
                  <a:pt x="17954" y="8556"/>
                  <a:pt x="17929" y="8532"/>
                </a:cubicBezTo>
                <a:lnTo>
                  <a:pt x="17898" y="8501"/>
                </a:lnTo>
                <a:cubicBezTo>
                  <a:pt x="17891" y="8494"/>
                  <a:pt x="17883" y="8491"/>
                  <a:pt x="17875" y="8491"/>
                </a:cubicBezTo>
                <a:close/>
                <a:moveTo>
                  <a:pt x="9246" y="8552"/>
                </a:moveTo>
                <a:cubicBezTo>
                  <a:pt x="9242" y="8552"/>
                  <a:pt x="9238" y="8554"/>
                  <a:pt x="9234" y="8558"/>
                </a:cubicBezTo>
                <a:lnTo>
                  <a:pt x="9218" y="8574"/>
                </a:lnTo>
                <a:cubicBezTo>
                  <a:pt x="9206" y="8586"/>
                  <a:pt x="9218" y="8603"/>
                  <a:pt x="9231" y="8603"/>
                </a:cubicBezTo>
                <a:cubicBezTo>
                  <a:pt x="9235" y="8603"/>
                  <a:pt x="9240" y="8602"/>
                  <a:pt x="9243" y="8598"/>
                </a:cubicBezTo>
                <a:lnTo>
                  <a:pt x="9259" y="8582"/>
                </a:lnTo>
                <a:cubicBezTo>
                  <a:pt x="9272" y="8571"/>
                  <a:pt x="9260" y="8552"/>
                  <a:pt x="9246" y="8552"/>
                </a:cubicBezTo>
                <a:close/>
                <a:moveTo>
                  <a:pt x="3906" y="8569"/>
                </a:moveTo>
                <a:cubicBezTo>
                  <a:pt x="3882" y="8569"/>
                  <a:pt x="3882" y="8605"/>
                  <a:pt x="3906" y="8605"/>
                </a:cubicBezTo>
                <a:cubicBezTo>
                  <a:pt x="3928" y="8605"/>
                  <a:pt x="3929" y="8569"/>
                  <a:pt x="3906" y="8569"/>
                </a:cubicBezTo>
                <a:close/>
                <a:moveTo>
                  <a:pt x="13468" y="8576"/>
                </a:moveTo>
                <a:cubicBezTo>
                  <a:pt x="13423" y="8576"/>
                  <a:pt x="13423" y="8647"/>
                  <a:pt x="13468" y="8647"/>
                </a:cubicBezTo>
                <a:cubicBezTo>
                  <a:pt x="13468" y="8647"/>
                  <a:pt x="13469" y="8647"/>
                  <a:pt x="13469" y="8647"/>
                </a:cubicBezTo>
                <a:cubicBezTo>
                  <a:pt x="13513" y="8647"/>
                  <a:pt x="13514" y="8576"/>
                  <a:pt x="13468" y="8576"/>
                </a:cubicBezTo>
                <a:close/>
                <a:moveTo>
                  <a:pt x="13019" y="8512"/>
                </a:moveTo>
                <a:cubicBezTo>
                  <a:pt x="12978" y="8512"/>
                  <a:pt x="12942" y="8565"/>
                  <a:pt x="12979" y="8602"/>
                </a:cubicBezTo>
                <a:lnTo>
                  <a:pt x="13009" y="8632"/>
                </a:lnTo>
                <a:cubicBezTo>
                  <a:pt x="13020" y="8643"/>
                  <a:pt x="13033" y="8648"/>
                  <a:pt x="13045" y="8648"/>
                </a:cubicBezTo>
                <a:cubicBezTo>
                  <a:pt x="13086" y="8648"/>
                  <a:pt x="13123" y="8595"/>
                  <a:pt x="13085" y="8558"/>
                </a:cubicBezTo>
                <a:cubicBezTo>
                  <a:pt x="13075" y="8548"/>
                  <a:pt x="13066" y="8537"/>
                  <a:pt x="13055" y="8527"/>
                </a:cubicBezTo>
                <a:cubicBezTo>
                  <a:pt x="13044" y="8516"/>
                  <a:pt x="13032" y="8512"/>
                  <a:pt x="13019" y="8512"/>
                </a:cubicBezTo>
                <a:close/>
                <a:moveTo>
                  <a:pt x="15691" y="8597"/>
                </a:moveTo>
                <a:cubicBezTo>
                  <a:pt x="15685" y="8597"/>
                  <a:pt x="15680" y="8598"/>
                  <a:pt x="15674" y="8601"/>
                </a:cubicBezTo>
                <a:cubicBezTo>
                  <a:pt x="15663" y="8606"/>
                  <a:pt x="15655" y="8611"/>
                  <a:pt x="15644" y="8616"/>
                </a:cubicBezTo>
                <a:cubicBezTo>
                  <a:pt x="15609" y="8634"/>
                  <a:pt x="15630" y="8683"/>
                  <a:pt x="15662" y="8683"/>
                </a:cubicBezTo>
                <a:cubicBezTo>
                  <a:pt x="15667" y="8683"/>
                  <a:pt x="15673" y="8681"/>
                  <a:pt x="15679" y="8678"/>
                </a:cubicBezTo>
                <a:cubicBezTo>
                  <a:pt x="15689" y="8673"/>
                  <a:pt x="15699" y="8668"/>
                  <a:pt x="15709" y="8663"/>
                </a:cubicBezTo>
                <a:cubicBezTo>
                  <a:pt x="15744" y="8645"/>
                  <a:pt x="15722" y="8597"/>
                  <a:pt x="15691" y="8597"/>
                </a:cubicBezTo>
                <a:close/>
                <a:moveTo>
                  <a:pt x="22217" y="8623"/>
                </a:moveTo>
                <a:cubicBezTo>
                  <a:pt x="22171" y="8623"/>
                  <a:pt x="22171" y="8694"/>
                  <a:pt x="22217" y="8694"/>
                </a:cubicBezTo>
                <a:cubicBezTo>
                  <a:pt x="22261" y="8694"/>
                  <a:pt x="22262" y="8623"/>
                  <a:pt x="22217" y="8623"/>
                </a:cubicBezTo>
                <a:close/>
                <a:moveTo>
                  <a:pt x="450" y="8589"/>
                </a:moveTo>
                <a:cubicBezTo>
                  <a:pt x="432" y="8589"/>
                  <a:pt x="414" y="8600"/>
                  <a:pt x="414" y="8623"/>
                </a:cubicBezTo>
                <a:lnTo>
                  <a:pt x="414" y="8668"/>
                </a:lnTo>
                <a:cubicBezTo>
                  <a:pt x="414" y="8690"/>
                  <a:pt x="432" y="8702"/>
                  <a:pt x="450" y="8702"/>
                </a:cubicBezTo>
                <a:cubicBezTo>
                  <a:pt x="467" y="8702"/>
                  <a:pt x="485" y="8690"/>
                  <a:pt x="485" y="8668"/>
                </a:cubicBezTo>
                <a:lnTo>
                  <a:pt x="485" y="8623"/>
                </a:lnTo>
                <a:cubicBezTo>
                  <a:pt x="486" y="8600"/>
                  <a:pt x="468" y="8589"/>
                  <a:pt x="450" y="8589"/>
                </a:cubicBezTo>
                <a:close/>
                <a:moveTo>
                  <a:pt x="22711" y="8607"/>
                </a:moveTo>
                <a:cubicBezTo>
                  <a:pt x="22643" y="8607"/>
                  <a:pt x="22642" y="8715"/>
                  <a:pt x="22711" y="8715"/>
                </a:cubicBezTo>
                <a:cubicBezTo>
                  <a:pt x="22779" y="8714"/>
                  <a:pt x="22780" y="8607"/>
                  <a:pt x="22711" y="8607"/>
                </a:cubicBezTo>
                <a:close/>
                <a:moveTo>
                  <a:pt x="14030" y="8675"/>
                </a:moveTo>
                <a:cubicBezTo>
                  <a:pt x="14016" y="8675"/>
                  <a:pt x="14004" y="8693"/>
                  <a:pt x="14016" y="8706"/>
                </a:cubicBezTo>
                <a:lnTo>
                  <a:pt x="14032" y="8721"/>
                </a:lnTo>
                <a:cubicBezTo>
                  <a:pt x="14035" y="8725"/>
                  <a:pt x="14039" y="8726"/>
                  <a:pt x="14043" y="8726"/>
                </a:cubicBezTo>
                <a:cubicBezTo>
                  <a:pt x="14057" y="8726"/>
                  <a:pt x="14069" y="8708"/>
                  <a:pt x="14057" y="8696"/>
                </a:cubicBezTo>
                <a:lnTo>
                  <a:pt x="14041" y="8680"/>
                </a:lnTo>
                <a:cubicBezTo>
                  <a:pt x="14038" y="8677"/>
                  <a:pt x="14034" y="8675"/>
                  <a:pt x="14030" y="8675"/>
                </a:cubicBezTo>
                <a:close/>
                <a:moveTo>
                  <a:pt x="21585" y="8633"/>
                </a:moveTo>
                <a:cubicBezTo>
                  <a:pt x="21516" y="8633"/>
                  <a:pt x="21516" y="8741"/>
                  <a:pt x="21585" y="8741"/>
                </a:cubicBezTo>
                <a:cubicBezTo>
                  <a:pt x="21653" y="8741"/>
                  <a:pt x="21653" y="8633"/>
                  <a:pt x="21585" y="8633"/>
                </a:cubicBezTo>
                <a:close/>
                <a:moveTo>
                  <a:pt x="5059" y="8602"/>
                </a:moveTo>
                <a:cubicBezTo>
                  <a:pt x="5050" y="8602"/>
                  <a:pt x="5040" y="8606"/>
                  <a:pt x="5034" y="8612"/>
                </a:cubicBezTo>
                <a:cubicBezTo>
                  <a:pt x="5020" y="8627"/>
                  <a:pt x="5021" y="8648"/>
                  <a:pt x="5034" y="8663"/>
                </a:cubicBezTo>
                <a:cubicBezTo>
                  <a:pt x="5055" y="8688"/>
                  <a:pt x="5075" y="8712"/>
                  <a:pt x="5096" y="8737"/>
                </a:cubicBezTo>
                <a:cubicBezTo>
                  <a:pt x="5101" y="8745"/>
                  <a:pt x="5110" y="8748"/>
                  <a:pt x="5119" y="8748"/>
                </a:cubicBezTo>
                <a:cubicBezTo>
                  <a:pt x="5129" y="8748"/>
                  <a:pt x="5139" y="8744"/>
                  <a:pt x="5146" y="8737"/>
                </a:cubicBezTo>
                <a:cubicBezTo>
                  <a:pt x="5160" y="8722"/>
                  <a:pt x="5159" y="8701"/>
                  <a:pt x="5146" y="8688"/>
                </a:cubicBezTo>
                <a:cubicBezTo>
                  <a:pt x="5125" y="8663"/>
                  <a:pt x="5105" y="8637"/>
                  <a:pt x="5084" y="8612"/>
                </a:cubicBezTo>
                <a:cubicBezTo>
                  <a:pt x="5078" y="8606"/>
                  <a:pt x="5069" y="8602"/>
                  <a:pt x="5059" y="8602"/>
                </a:cubicBezTo>
                <a:close/>
                <a:moveTo>
                  <a:pt x="20278" y="8646"/>
                </a:moveTo>
                <a:cubicBezTo>
                  <a:pt x="20272" y="8646"/>
                  <a:pt x="20266" y="8648"/>
                  <a:pt x="20260" y="8652"/>
                </a:cubicBezTo>
                <a:cubicBezTo>
                  <a:pt x="20244" y="8663"/>
                  <a:pt x="20229" y="8672"/>
                  <a:pt x="20216" y="8682"/>
                </a:cubicBezTo>
                <a:cubicBezTo>
                  <a:pt x="20183" y="8704"/>
                  <a:pt x="20202" y="8750"/>
                  <a:pt x="20231" y="8750"/>
                </a:cubicBezTo>
                <a:cubicBezTo>
                  <a:pt x="20237" y="8750"/>
                  <a:pt x="20244" y="8748"/>
                  <a:pt x="20250" y="8743"/>
                </a:cubicBezTo>
                <a:cubicBezTo>
                  <a:pt x="20266" y="8733"/>
                  <a:pt x="20281" y="8724"/>
                  <a:pt x="20295" y="8714"/>
                </a:cubicBezTo>
                <a:cubicBezTo>
                  <a:pt x="20327" y="8693"/>
                  <a:pt x="20307" y="8646"/>
                  <a:pt x="20278" y="8646"/>
                </a:cubicBezTo>
                <a:close/>
                <a:moveTo>
                  <a:pt x="19706" y="8615"/>
                </a:moveTo>
                <a:cubicBezTo>
                  <a:pt x="19702" y="8615"/>
                  <a:pt x="19697" y="8615"/>
                  <a:pt x="19693" y="8616"/>
                </a:cubicBezTo>
                <a:cubicBezTo>
                  <a:pt x="19667" y="8625"/>
                  <a:pt x="19647" y="8654"/>
                  <a:pt x="19656" y="8682"/>
                </a:cubicBezTo>
                <a:cubicBezTo>
                  <a:pt x="19661" y="8695"/>
                  <a:pt x="19666" y="8711"/>
                  <a:pt x="19671" y="8726"/>
                </a:cubicBezTo>
                <a:cubicBezTo>
                  <a:pt x="19678" y="8749"/>
                  <a:pt x="19699" y="8765"/>
                  <a:pt x="19722" y="8765"/>
                </a:cubicBezTo>
                <a:cubicBezTo>
                  <a:pt x="19726" y="8765"/>
                  <a:pt x="19731" y="8765"/>
                  <a:pt x="19736" y="8763"/>
                </a:cubicBezTo>
                <a:cubicBezTo>
                  <a:pt x="19762" y="8756"/>
                  <a:pt x="19782" y="8725"/>
                  <a:pt x="19773" y="8698"/>
                </a:cubicBezTo>
                <a:cubicBezTo>
                  <a:pt x="19767" y="8682"/>
                  <a:pt x="19762" y="8668"/>
                  <a:pt x="19758" y="8653"/>
                </a:cubicBezTo>
                <a:cubicBezTo>
                  <a:pt x="19751" y="8630"/>
                  <a:pt x="19730" y="8615"/>
                  <a:pt x="19706" y="8615"/>
                </a:cubicBezTo>
                <a:close/>
                <a:moveTo>
                  <a:pt x="12192" y="8659"/>
                </a:moveTo>
                <a:cubicBezTo>
                  <a:pt x="12122" y="8659"/>
                  <a:pt x="12122" y="8767"/>
                  <a:pt x="12192" y="8767"/>
                </a:cubicBezTo>
                <a:cubicBezTo>
                  <a:pt x="12260" y="8767"/>
                  <a:pt x="12260" y="8659"/>
                  <a:pt x="12192" y="8659"/>
                </a:cubicBezTo>
                <a:close/>
                <a:moveTo>
                  <a:pt x="3168" y="8733"/>
                </a:moveTo>
                <a:cubicBezTo>
                  <a:pt x="3145" y="8733"/>
                  <a:pt x="3145" y="8768"/>
                  <a:pt x="3168" y="8768"/>
                </a:cubicBezTo>
                <a:lnTo>
                  <a:pt x="3184" y="8768"/>
                </a:lnTo>
                <a:cubicBezTo>
                  <a:pt x="3206" y="8767"/>
                  <a:pt x="3206" y="8733"/>
                  <a:pt x="3184" y="8733"/>
                </a:cubicBezTo>
                <a:close/>
                <a:moveTo>
                  <a:pt x="13579" y="8701"/>
                </a:moveTo>
                <a:cubicBezTo>
                  <a:pt x="13533" y="8701"/>
                  <a:pt x="13533" y="8773"/>
                  <a:pt x="13579" y="8773"/>
                </a:cubicBezTo>
                <a:cubicBezTo>
                  <a:pt x="13580" y="8773"/>
                  <a:pt x="13580" y="8773"/>
                  <a:pt x="13580" y="8773"/>
                </a:cubicBezTo>
                <a:cubicBezTo>
                  <a:pt x="13623" y="8773"/>
                  <a:pt x="13623" y="8701"/>
                  <a:pt x="13579" y="8701"/>
                </a:cubicBezTo>
                <a:close/>
                <a:moveTo>
                  <a:pt x="14841" y="8645"/>
                </a:moveTo>
                <a:cubicBezTo>
                  <a:pt x="14813" y="8645"/>
                  <a:pt x="14790" y="8681"/>
                  <a:pt x="14815" y="8706"/>
                </a:cubicBezTo>
                <a:cubicBezTo>
                  <a:pt x="14834" y="8725"/>
                  <a:pt x="14854" y="8746"/>
                  <a:pt x="14875" y="8766"/>
                </a:cubicBezTo>
                <a:cubicBezTo>
                  <a:pt x="14882" y="8774"/>
                  <a:pt x="14891" y="8777"/>
                  <a:pt x="14899" y="8777"/>
                </a:cubicBezTo>
                <a:cubicBezTo>
                  <a:pt x="14926" y="8777"/>
                  <a:pt x="14951" y="8740"/>
                  <a:pt x="14925" y="8716"/>
                </a:cubicBezTo>
                <a:cubicBezTo>
                  <a:pt x="14905" y="8695"/>
                  <a:pt x="14886" y="8675"/>
                  <a:pt x="14865" y="8656"/>
                </a:cubicBezTo>
                <a:cubicBezTo>
                  <a:pt x="14857" y="8649"/>
                  <a:pt x="14849" y="8645"/>
                  <a:pt x="14841" y="8645"/>
                </a:cubicBezTo>
                <a:close/>
                <a:moveTo>
                  <a:pt x="24791" y="8695"/>
                </a:moveTo>
                <a:cubicBezTo>
                  <a:pt x="24763" y="8695"/>
                  <a:pt x="24739" y="8731"/>
                  <a:pt x="24764" y="8756"/>
                </a:cubicBezTo>
                <a:cubicBezTo>
                  <a:pt x="24770" y="8762"/>
                  <a:pt x="24775" y="8766"/>
                  <a:pt x="24780" y="8772"/>
                </a:cubicBezTo>
                <a:cubicBezTo>
                  <a:pt x="24787" y="8779"/>
                  <a:pt x="24796" y="8782"/>
                  <a:pt x="24804" y="8782"/>
                </a:cubicBezTo>
                <a:cubicBezTo>
                  <a:pt x="24831" y="8782"/>
                  <a:pt x="24856" y="8746"/>
                  <a:pt x="24830" y="8721"/>
                </a:cubicBezTo>
                <a:lnTo>
                  <a:pt x="24815" y="8706"/>
                </a:lnTo>
                <a:cubicBezTo>
                  <a:pt x="24807" y="8698"/>
                  <a:pt x="24799" y="8695"/>
                  <a:pt x="24791" y="8695"/>
                </a:cubicBezTo>
                <a:close/>
                <a:moveTo>
                  <a:pt x="23375" y="8669"/>
                </a:moveTo>
                <a:cubicBezTo>
                  <a:pt x="23334" y="8669"/>
                  <a:pt x="23297" y="8722"/>
                  <a:pt x="23334" y="8759"/>
                </a:cubicBezTo>
                <a:lnTo>
                  <a:pt x="23350" y="8775"/>
                </a:lnTo>
                <a:cubicBezTo>
                  <a:pt x="23361" y="8786"/>
                  <a:pt x="23374" y="8791"/>
                  <a:pt x="23386" y="8791"/>
                </a:cubicBezTo>
                <a:cubicBezTo>
                  <a:pt x="23427" y="8791"/>
                  <a:pt x="23464" y="8737"/>
                  <a:pt x="23427" y="8700"/>
                </a:cubicBezTo>
                <a:lnTo>
                  <a:pt x="23411" y="8685"/>
                </a:lnTo>
                <a:cubicBezTo>
                  <a:pt x="23400" y="8674"/>
                  <a:pt x="23387" y="8669"/>
                  <a:pt x="23375" y="8669"/>
                </a:cubicBezTo>
                <a:close/>
                <a:moveTo>
                  <a:pt x="15302" y="8634"/>
                </a:moveTo>
                <a:cubicBezTo>
                  <a:pt x="15284" y="8634"/>
                  <a:pt x="15267" y="8646"/>
                  <a:pt x="15268" y="8669"/>
                </a:cubicBezTo>
                <a:cubicBezTo>
                  <a:pt x="15270" y="8713"/>
                  <a:pt x="15289" y="8756"/>
                  <a:pt x="15325" y="8784"/>
                </a:cubicBezTo>
                <a:cubicBezTo>
                  <a:pt x="15332" y="8790"/>
                  <a:pt x="15342" y="8794"/>
                  <a:pt x="15351" y="8794"/>
                </a:cubicBezTo>
                <a:cubicBezTo>
                  <a:pt x="15359" y="8794"/>
                  <a:pt x="15367" y="8791"/>
                  <a:pt x="15374" y="8784"/>
                </a:cubicBezTo>
                <a:cubicBezTo>
                  <a:pt x="15387" y="8773"/>
                  <a:pt x="15389" y="8746"/>
                  <a:pt x="15374" y="8735"/>
                </a:cubicBezTo>
                <a:cubicBezTo>
                  <a:pt x="15353" y="8717"/>
                  <a:pt x="15340" y="8696"/>
                  <a:pt x="15339" y="8669"/>
                </a:cubicBezTo>
                <a:cubicBezTo>
                  <a:pt x="15338" y="8646"/>
                  <a:pt x="15319" y="8634"/>
                  <a:pt x="15302" y="8634"/>
                </a:cubicBezTo>
                <a:close/>
                <a:moveTo>
                  <a:pt x="6610" y="8696"/>
                </a:moveTo>
                <a:cubicBezTo>
                  <a:pt x="6592" y="8696"/>
                  <a:pt x="6574" y="8708"/>
                  <a:pt x="6574" y="8731"/>
                </a:cubicBezTo>
                <a:lnTo>
                  <a:pt x="6574" y="8761"/>
                </a:lnTo>
                <a:cubicBezTo>
                  <a:pt x="6573" y="8784"/>
                  <a:pt x="6591" y="8795"/>
                  <a:pt x="6609" y="8795"/>
                </a:cubicBezTo>
                <a:cubicBezTo>
                  <a:pt x="6627" y="8795"/>
                  <a:pt x="6645" y="8784"/>
                  <a:pt x="6645" y="8761"/>
                </a:cubicBezTo>
                <a:lnTo>
                  <a:pt x="6645" y="8731"/>
                </a:lnTo>
                <a:cubicBezTo>
                  <a:pt x="6645" y="8708"/>
                  <a:pt x="6627" y="8696"/>
                  <a:pt x="6610" y="8696"/>
                </a:cubicBezTo>
                <a:close/>
                <a:moveTo>
                  <a:pt x="10256" y="8656"/>
                </a:moveTo>
                <a:cubicBezTo>
                  <a:pt x="10215" y="8656"/>
                  <a:pt x="10178" y="8709"/>
                  <a:pt x="10215" y="8746"/>
                </a:cubicBezTo>
                <a:lnTo>
                  <a:pt x="10260" y="8790"/>
                </a:lnTo>
                <a:cubicBezTo>
                  <a:pt x="10271" y="8802"/>
                  <a:pt x="10284" y="8806"/>
                  <a:pt x="10296" y="8806"/>
                </a:cubicBezTo>
                <a:cubicBezTo>
                  <a:pt x="10337" y="8806"/>
                  <a:pt x="10374" y="8753"/>
                  <a:pt x="10337" y="8716"/>
                </a:cubicBezTo>
                <a:lnTo>
                  <a:pt x="10292" y="8672"/>
                </a:lnTo>
                <a:cubicBezTo>
                  <a:pt x="10281" y="8661"/>
                  <a:pt x="10268" y="8656"/>
                  <a:pt x="10256" y="8656"/>
                </a:cubicBezTo>
                <a:close/>
                <a:moveTo>
                  <a:pt x="7309" y="8739"/>
                </a:moveTo>
                <a:cubicBezTo>
                  <a:pt x="7291" y="8739"/>
                  <a:pt x="7274" y="8751"/>
                  <a:pt x="7274" y="8774"/>
                </a:cubicBezTo>
                <a:lnTo>
                  <a:pt x="7274" y="8789"/>
                </a:lnTo>
                <a:cubicBezTo>
                  <a:pt x="7273" y="8812"/>
                  <a:pt x="7290" y="8824"/>
                  <a:pt x="7308" y="8824"/>
                </a:cubicBezTo>
                <a:cubicBezTo>
                  <a:pt x="7326" y="8824"/>
                  <a:pt x="7343" y="8812"/>
                  <a:pt x="7344" y="8789"/>
                </a:cubicBezTo>
                <a:lnTo>
                  <a:pt x="7344" y="8774"/>
                </a:lnTo>
                <a:cubicBezTo>
                  <a:pt x="7344" y="8751"/>
                  <a:pt x="7326" y="8739"/>
                  <a:pt x="7309" y="8739"/>
                </a:cubicBezTo>
                <a:close/>
                <a:moveTo>
                  <a:pt x="900" y="8754"/>
                </a:moveTo>
                <a:cubicBezTo>
                  <a:pt x="854" y="8754"/>
                  <a:pt x="854" y="8825"/>
                  <a:pt x="900" y="8825"/>
                </a:cubicBezTo>
                <a:lnTo>
                  <a:pt x="916" y="8825"/>
                </a:lnTo>
                <a:cubicBezTo>
                  <a:pt x="961" y="8825"/>
                  <a:pt x="962" y="8754"/>
                  <a:pt x="916" y="8754"/>
                </a:cubicBezTo>
                <a:close/>
                <a:moveTo>
                  <a:pt x="2493" y="8760"/>
                </a:moveTo>
                <a:cubicBezTo>
                  <a:pt x="2481" y="8760"/>
                  <a:pt x="2468" y="8774"/>
                  <a:pt x="2476" y="8788"/>
                </a:cubicBezTo>
                <a:cubicBezTo>
                  <a:pt x="2481" y="8799"/>
                  <a:pt x="2486" y="8809"/>
                  <a:pt x="2491" y="8819"/>
                </a:cubicBezTo>
                <a:cubicBezTo>
                  <a:pt x="2495" y="8825"/>
                  <a:pt x="2500" y="8828"/>
                  <a:pt x="2505" y="8828"/>
                </a:cubicBezTo>
                <a:cubicBezTo>
                  <a:pt x="2517" y="8828"/>
                  <a:pt x="2529" y="8814"/>
                  <a:pt x="2522" y="8800"/>
                </a:cubicBezTo>
                <a:cubicBezTo>
                  <a:pt x="2517" y="8789"/>
                  <a:pt x="2511" y="8780"/>
                  <a:pt x="2506" y="8769"/>
                </a:cubicBezTo>
                <a:cubicBezTo>
                  <a:pt x="2503" y="8763"/>
                  <a:pt x="2498" y="8760"/>
                  <a:pt x="2493" y="8760"/>
                </a:cubicBezTo>
                <a:close/>
                <a:moveTo>
                  <a:pt x="18534" y="8702"/>
                </a:moveTo>
                <a:cubicBezTo>
                  <a:pt x="18507" y="8702"/>
                  <a:pt x="18480" y="8719"/>
                  <a:pt x="18480" y="8754"/>
                </a:cubicBezTo>
                <a:lnTo>
                  <a:pt x="18480" y="8784"/>
                </a:lnTo>
                <a:cubicBezTo>
                  <a:pt x="18480" y="8818"/>
                  <a:pt x="18507" y="8836"/>
                  <a:pt x="18534" y="8836"/>
                </a:cubicBezTo>
                <a:cubicBezTo>
                  <a:pt x="18561" y="8836"/>
                  <a:pt x="18588" y="8819"/>
                  <a:pt x="18588" y="8784"/>
                </a:cubicBezTo>
                <a:lnTo>
                  <a:pt x="18588" y="8754"/>
                </a:lnTo>
                <a:cubicBezTo>
                  <a:pt x="18588" y="8719"/>
                  <a:pt x="18561" y="8702"/>
                  <a:pt x="18534" y="8702"/>
                </a:cubicBezTo>
                <a:close/>
                <a:moveTo>
                  <a:pt x="6037" y="8705"/>
                </a:moveTo>
                <a:cubicBezTo>
                  <a:pt x="6018" y="8705"/>
                  <a:pt x="5999" y="8714"/>
                  <a:pt x="5990" y="8732"/>
                </a:cubicBezTo>
                <a:cubicBezTo>
                  <a:pt x="5985" y="8742"/>
                  <a:pt x="5980" y="8752"/>
                  <a:pt x="5975" y="8762"/>
                </a:cubicBezTo>
                <a:cubicBezTo>
                  <a:pt x="5961" y="8788"/>
                  <a:pt x="5966" y="8820"/>
                  <a:pt x="5995" y="8835"/>
                </a:cubicBezTo>
                <a:cubicBezTo>
                  <a:pt x="6002" y="8840"/>
                  <a:pt x="6011" y="8843"/>
                  <a:pt x="6021" y="8843"/>
                </a:cubicBezTo>
                <a:cubicBezTo>
                  <a:pt x="6039" y="8843"/>
                  <a:pt x="6059" y="8833"/>
                  <a:pt x="6068" y="8816"/>
                </a:cubicBezTo>
                <a:cubicBezTo>
                  <a:pt x="6073" y="8805"/>
                  <a:pt x="6078" y="8796"/>
                  <a:pt x="6084" y="8785"/>
                </a:cubicBezTo>
                <a:cubicBezTo>
                  <a:pt x="6096" y="8759"/>
                  <a:pt x="6090" y="8726"/>
                  <a:pt x="6064" y="8712"/>
                </a:cubicBezTo>
                <a:cubicBezTo>
                  <a:pt x="6056" y="8707"/>
                  <a:pt x="6046" y="8705"/>
                  <a:pt x="6037" y="8705"/>
                </a:cubicBezTo>
                <a:close/>
                <a:moveTo>
                  <a:pt x="14419" y="8798"/>
                </a:moveTo>
                <a:cubicBezTo>
                  <a:pt x="14406" y="8798"/>
                  <a:pt x="14395" y="8815"/>
                  <a:pt x="14407" y="8827"/>
                </a:cubicBezTo>
                <a:lnTo>
                  <a:pt x="14423" y="8843"/>
                </a:lnTo>
                <a:cubicBezTo>
                  <a:pt x="14426" y="8847"/>
                  <a:pt x="14430" y="8849"/>
                  <a:pt x="14434" y="8849"/>
                </a:cubicBezTo>
                <a:cubicBezTo>
                  <a:pt x="14447" y="8849"/>
                  <a:pt x="14459" y="8831"/>
                  <a:pt x="14447" y="8819"/>
                </a:cubicBezTo>
                <a:cubicBezTo>
                  <a:pt x="14441" y="8811"/>
                  <a:pt x="14436" y="8806"/>
                  <a:pt x="14431" y="8803"/>
                </a:cubicBezTo>
                <a:cubicBezTo>
                  <a:pt x="14427" y="8799"/>
                  <a:pt x="14423" y="8798"/>
                  <a:pt x="14419" y="8798"/>
                </a:cubicBezTo>
                <a:close/>
                <a:moveTo>
                  <a:pt x="5851" y="8738"/>
                </a:moveTo>
                <a:cubicBezTo>
                  <a:pt x="5837" y="8738"/>
                  <a:pt x="5823" y="8745"/>
                  <a:pt x="5818" y="8762"/>
                </a:cubicBezTo>
                <a:cubicBezTo>
                  <a:pt x="5812" y="8778"/>
                  <a:pt x="5807" y="8792"/>
                  <a:pt x="5802" y="8806"/>
                </a:cubicBezTo>
                <a:cubicBezTo>
                  <a:pt x="5793" y="8833"/>
                  <a:pt x="5815" y="8850"/>
                  <a:pt x="5836" y="8850"/>
                </a:cubicBezTo>
                <a:cubicBezTo>
                  <a:pt x="5850" y="8850"/>
                  <a:pt x="5864" y="8843"/>
                  <a:pt x="5870" y="8826"/>
                </a:cubicBezTo>
                <a:cubicBezTo>
                  <a:pt x="5875" y="8810"/>
                  <a:pt x="5880" y="8796"/>
                  <a:pt x="5886" y="8782"/>
                </a:cubicBezTo>
                <a:cubicBezTo>
                  <a:pt x="5895" y="8755"/>
                  <a:pt x="5873" y="8738"/>
                  <a:pt x="5851" y="8738"/>
                </a:cubicBezTo>
                <a:close/>
                <a:moveTo>
                  <a:pt x="8622" y="8775"/>
                </a:moveTo>
                <a:cubicBezTo>
                  <a:pt x="8614" y="8775"/>
                  <a:pt x="8606" y="8778"/>
                  <a:pt x="8599" y="8785"/>
                </a:cubicBezTo>
                <a:lnTo>
                  <a:pt x="8583" y="8801"/>
                </a:lnTo>
                <a:cubicBezTo>
                  <a:pt x="8556" y="8825"/>
                  <a:pt x="8581" y="8861"/>
                  <a:pt x="8609" y="8861"/>
                </a:cubicBezTo>
                <a:cubicBezTo>
                  <a:pt x="8617" y="8861"/>
                  <a:pt x="8625" y="8858"/>
                  <a:pt x="8632" y="8851"/>
                </a:cubicBezTo>
                <a:lnTo>
                  <a:pt x="8648" y="8835"/>
                </a:lnTo>
                <a:cubicBezTo>
                  <a:pt x="8674" y="8810"/>
                  <a:pt x="8649" y="8775"/>
                  <a:pt x="8622" y="8775"/>
                </a:cubicBezTo>
                <a:close/>
                <a:moveTo>
                  <a:pt x="11409" y="8735"/>
                </a:moveTo>
                <a:cubicBezTo>
                  <a:pt x="11397" y="8735"/>
                  <a:pt x="11384" y="8739"/>
                  <a:pt x="11373" y="8751"/>
                </a:cubicBezTo>
                <a:lnTo>
                  <a:pt x="11344" y="8780"/>
                </a:lnTo>
                <a:cubicBezTo>
                  <a:pt x="11306" y="8818"/>
                  <a:pt x="11342" y="8872"/>
                  <a:pt x="11383" y="8872"/>
                </a:cubicBezTo>
                <a:cubicBezTo>
                  <a:pt x="11395" y="8872"/>
                  <a:pt x="11407" y="8867"/>
                  <a:pt x="11418" y="8856"/>
                </a:cubicBezTo>
                <a:lnTo>
                  <a:pt x="11448" y="8826"/>
                </a:lnTo>
                <a:cubicBezTo>
                  <a:pt x="11486" y="8788"/>
                  <a:pt x="11450" y="8735"/>
                  <a:pt x="11409" y="8735"/>
                </a:cubicBezTo>
                <a:close/>
                <a:moveTo>
                  <a:pt x="15078" y="8814"/>
                </a:moveTo>
                <a:cubicBezTo>
                  <a:pt x="15032" y="8814"/>
                  <a:pt x="15032" y="8885"/>
                  <a:pt x="15078" y="8885"/>
                </a:cubicBezTo>
                <a:cubicBezTo>
                  <a:pt x="15124" y="8885"/>
                  <a:pt x="15124" y="8814"/>
                  <a:pt x="15078" y="8814"/>
                </a:cubicBezTo>
                <a:close/>
                <a:moveTo>
                  <a:pt x="6673" y="8796"/>
                </a:moveTo>
                <a:cubicBezTo>
                  <a:pt x="6662" y="8796"/>
                  <a:pt x="6652" y="8801"/>
                  <a:pt x="6645" y="8814"/>
                </a:cubicBezTo>
                <a:cubicBezTo>
                  <a:pt x="6640" y="8825"/>
                  <a:pt x="6635" y="8834"/>
                  <a:pt x="6629" y="8845"/>
                </a:cubicBezTo>
                <a:cubicBezTo>
                  <a:pt x="6616" y="8872"/>
                  <a:pt x="6640" y="8898"/>
                  <a:pt x="6663" y="8898"/>
                </a:cubicBezTo>
                <a:cubicBezTo>
                  <a:pt x="6674" y="8898"/>
                  <a:pt x="6685" y="8893"/>
                  <a:pt x="6691" y="8879"/>
                </a:cubicBezTo>
                <a:cubicBezTo>
                  <a:pt x="6697" y="8869"/>
                  <a:pt x="6702" y="8861"/>
                  <a:pt x="6707" y="8850"/>
                </a:cubicBezTo>
                <a:cubicBezTo>
                  <a:pt x="6721" y="8822"/>
                  <a:pt x="6697" y="8796"/>
                  <a:pt x="6673" y="8796"/>
                </a:cubicBezTo>
                <a:close/>
                <a:moveTo>
                  <a:pt x="14523" y="8827"/>
                </a:moveTo>
                <a:cubicBezTo>
                  <a:pt x="14477" y="8827"/>
                  <a:pt x="14477" y="8898"/>
                  <a:pt x="14523" y="8898"/>
                </a:cubicBezTo>
                <a:cubicBezTo>
                  <a:pt x="14568" y="8898"/>
                  <a:pt x="14568" y="8827"/>
                  <a:pt x="14523" y="8827"/>
                </a:cubicBezTo>
                <a:close/>
                <a:moveTo>
                  <a:pt x="1140" y="8830"/>
                </a:moveTo>
                <a:cubicBezTo>
                  <a:pt x="1094" y="8830"/>
                  <a:pt x="1094" y="8900"/>
                  <a:pt x="1140" y="8900"/>
                </a:cubicBezTo>
                <a:lnTo>
                  <a:pt x="1156" y="8900"/>
                </a:lnTo>
                <a:cubicBezTo>
                  <a:pt x="1202" y="8900"/>
                  <a:pt x="1202" y="8830"/>
                  <a:pt x="1156" y="8830"/>
                </a:cubicBezTo>
                <a:close/>
                <a:moveTo>
                  <a:pt x="19450" y="8857"/>
                </a:moveTo>
                <a:cubicBezTo>
                  <a:pt x="19433" y="8857"/>
                  <a:pt x="19415" y="8869"/>
                  <a:pt x="19415" y="8892"/>
                </a:cubicBezTo>
                <a:lnTo>
                  <a:pt x="19415" y="8908"/>
                </a:lnTo>
                <a:cubicBezTo>
                  <a:pt x="19415" y="8930"/>
                  <a:pt x="19433" y="8941"/>
                  <a:pt x="19450" y="8941"/>
                </a:cubicBezTo>
                <a:cubicBezTo>
                  <a:pt x="19468" y="8941"/>
                  <a:pt x="19486" y="8930"/>
                  <a:pt x="19486" y="8908"/>
                </a:cubicBezTo>
                <a:lnTo>
                  <a:pt x="19486" y="8892"/>
                </a:lnTo>
                <a:cubicBezTo>
                  <a:pt x="19486" y="8869"/>
                  <a:pt x="19468" y="8857"/>
                  <a:pt x="19450" y="8857"/>
                </a:cubicBezTo>
                <a:close/>
                <a:moveTo>
                  <a:pt x="16101" y="8879"/>
                </a:moveTo>
                <a:cubicBezTo>
                  <a:pt x="16088" y="8879"/>
                  <a:pt x="16076" y="8898"/>
                  <a:pt x="16088" y="8910"/>
                </a:cubicBezTo>
                <a:cubicBezTo>
                  <a:pt x="16097" y="8920"/>
                  <a:pt x="16107" y="8930"/>
                  <a:pt x="16118" y="8940"/>
                </a:cubicBezTo>
                <a:cubicBezTo>
                  <a:pt x="16121" y="8944"/>
                  <a:pt x="16125" y="8945"/>
                  <a:pt x="16129" y="8945"/>
                </a:cubicBezTo>
                <a:cubicBezTo>
                  <a:pt x="16142" y="8945"/>
                  <a:pt x="16155" y="8927"/>
                  <a:pt x="16143" y="8915"/>
                </a:cubicBezTo>
                <a:lnTo>
                  <a:pt x="16112" y="8885"/>
                </a:lnTo>
                <a:cubicBezTo>
                  <a:pt x="16109" y="8881"/>
                  <a:pt x="16105" y="8879"/>
                  <a:pt x="16101" y="8879"/>
                </a:cubicBezTo>
                <a:close/>
                <a:moveTo>
                  <a:pt x="8540" y="8911"/>
                </a:moveTo>
                <a:cubicBezTo>
                  <a:pt x="8516" y="8911"/>
                  <a:pt x="8516" y="8946"/>
                  <a:pt x="8540" y="8946"/>
                </a:cubicBezTo>
                <a:cubicBezTo>
                  <a:pt x="8563" y="8946"/>
                  <a:pt x="8563" y="8911"/>
                  <a:pt x="8540" y="8911"/>
                </a:cubicBezTo>
                <a:close/>
                <a:moveTo>
                  <a:pt x="24970" y="8936"/>
                </a:moveTo>
                <a:cubicBezTo>
                  <a:pt x="24925" y="8936"/>
                  <a:pt x="24925" y="9007"/>
                  <a:pt x="24970" y="9007"/>
                </a:cubicBezTo>
                <a:cubicBezTo>
                  <a:pt x="25016" y="9007"/>
                  <a:pt x="25016" y="8936"/>
                  <a:pt x="24970" y="8936"/>
                </a:cubicBezTo>
                <a:close/>
                <a:moveTo>
                  <a:pt x="24522" y="8873"/>
                </a:moveTo>
                <a:cubicBezTo>
                  <a:pt x="24481" y="8873"/>
                  <a:pt x="24444" y="8926"/>
                  <a:pt x="24482" y="8963"/>
                </a:cubicBezTo>
                <a:lnTo>
                  <a:pt x="24512" y="8994"/>
                </a:lnTo>
                <a:cubicBezTo>
                  <a:pt x="24523" y="9005"/>
                  <a:pt x="24535" y="9009"/>
                  <a:pt x="24548" y="9009"/>
                </a:cubicBezTo>
                <a:cubicBezTo>
                  <a:pt x="24588" y="9009"/>
                  <a:pt x="24625" y="8956"/>
                  <a:pt x="24587" y="8919"/>
                </a:cubicBezTo>
                <a:lnTo>
                  <a:pt x="24558" y="8889"/>
                </a:lnTo>
                <a:cubicBezTo>
                  <a:pt x="24547" y="8878"/>
                  <a:pt x="24534" y="8873"/>
                  <a:pt x="24522" y="8873"/>
                </a:cubicBezTo>
                <a:close/>
                <a:moveTo>
                  <a:pt x="16385" y="8923"/>
                </a:moveTo>
                <a:cubicBezTo>
                  <a:pt x="16377" y="8923"/>
                  <a:pt x="16368" y="8926"/>
                  <a:pt x="16361" y="8934"/>
                </a:cubicBezTo>
                <a:lnTo>
                  <a:pt x="16345" y="8950"/>
                </a:lnTo>
                <a:cubicBezTo>
                  <a:pt x="16319" y="8975"/>
                  <a:pt x="16344" y="9010"/>
                  <a:pt x="16370" y="9010"/>
                </a:cubicBezTo>
                <a:cubicBezTo>
                  <a:pt x="16379" y="9010"/>
                  <a:pt x="16387" y="9006"/>
                  <a:pt x="16394" y="8999"/>
                </a:cubicBezTo>
                <a:lnTo>
                  <a:pt x="16410" y="8983"/>
                </a:lnTo>
                <a:cubicBezTo>
                  <a:pt x="16435" y="8958"/>
                  <a:pt x="16412" y="8923"/>
                  <a:pt x="16385" y="8923"/>
                </a:cubicBezTo>
                <a:close/>
                <a:moveTo>
                  <a:pt x="7744" y="8888"/>
                </a:moveTo>
                <a:cubicBezTo>
                  <a:pt x="7725" y="8888"/>
                  <a:pt x="7706" y="8898"/>
                  <a:pt x="7697" y="8915"/>
                </a:cubicBezTo>
                <a:cubicBezTo>
                  <a:pt x="7681" y="8941"/>
                  <a:pt x="7692" y="8973"/>
                  <a:pt x="7716" y="8988"/>
                </a:cubicBezTo>
                <a:cubicBezTo>
                  <a:pt x="7732" y="8999"/>
                  <a:pt x="7746" y="9008"/>
                  <a:pt x="7761" y="9019"/>
                </a:cubicBezTo>
                <a:cubicBezTo>
                  <a:pt x="7768" y="9023"/>
                  <a:pt x="7777" y="9026"/>
                  <a:pt x="7785" y="9026"/>
                </a:cubicBezTo>
                <a:cubicBezTo>
                  <a:pt x="7804" y="9026"/>
                  <a:pt x="7824" y="9015"/>
                  <a:pt x="7834" y="8999"/>
                </a:cubicBezTo>
                <a:cubicBezTo>
                  <a:pt x="7850" y="8973"/>
                  <a:pt x="7839" y="8941"/>
                  <a:pt x="7814" y="8926"/>
                </a:cubicBezTo>
                <a:cubicBezTo>
                  <a:pt x="7799" y="8915"/>
                  <a:pt x="7784" y="8906"/>
                  <a:pt x="7770" y="8895"/>
                </a:cubicBezTo>
                <a:cubicBezTo>
                  <a:pt x="7763" y="8890"/>
                  <a:pt x="7754" y="8888"/>
                  <a:pt x="7744" y="8888"/>
                </a:cubicBezTo>
                <a:close/>
                <a:moveTo>
                  <a:pt x="15274" y="8926"/>
                </a:moveTo>
                <a:cubicBezTo>
                  <a:pt x="15251" y="8926"/>
                  <a:pt x="15226" y="8952"/>
                  <a:pt x="15240" y="8979"/>
                </a:cubicBezTo>
                <a:cubicBezTo>
                  <a:pt x="15245" y="8989"/>
                  <a:pt x="15250" y="8999"/>
                  <a:pt x="15255" y="9009"/>
                </a:cubicBezTo>
                <a:cubicBezTo>
                  <a:pt x="15262" y="9022"/>
                  <a:pt x="15272" y="9027"/>
                  <a:pt x="15282" y="9027"/>
                </a:cubicBezTo>
                <a:cubicBezTo>
                  <a:pt x="15305" y="9027"/>
                  <a:pt x="15330" y="9002"/>
                  <a:pt x="15316" y="8974"/>
                </a:cubicBezTo>
                <a:cubicBezTo>
                  <a:pt x="15311" y="8963"/>
                  <a:pt x="15306" y="8955"/>
                  <a:pt x="15300" y="8944"/>
                </a:cubicBezTo>
                <a:cubicBezTo>
                  <a:pt x="15295" y="8932"/>
                  <a:pt x="15284" y="8926"/>
                  <a:pt x="15274" y="8926"/>
                </a:cubicBezTo>
                <a:close/>
                <a:moveTo>
                  <a:pt x="11648" y="8977"/>
                </a:moveTo>
                <a:cubicBezTo>
                  <a:pt x="11603" y="8977"/>
                  <a:pt x="11602" y="9047"/>
                  <a:pt x="11648" y="9047"/>
                </a:cubicBezTo>
                <a:cubicBezTo>
                  <a:pt x="11695" y="9047"/>
                  <a:pt x="11695" y="8977"/>
                  <a:pt x="11648" y="8977"/>
                </a:cubicBezTo>
                <a:close/>
                <a:moveTo>
                  <a:pt x="3814" y="8911"/>
                </a:moveTo>
                <a:cubicBezTo>
                  <a:pt x="3795" y="8911"/>
                  <a:pt x="3776" y="8921"/>
                  <a:pt x="3766" y="8937"/>
                </a:cubicBezTo>
                <a:cubicBezTo>
                  <a:pt x="3751" y="8963"/>
                  <a:pt x="3761" y="8995"/>
                  <a:pt x="3786" y="9010"/>
                </a:cubicBezTo>
                <a:cubicBezTo>
                  <a:pt x="3811" y="9026"/>
                  <a:pt x="3834" y="9042"/>
                  <a:pt x="3860" y="9058"/>
                </a:cubicBezTo>
                <a:cubicBezTo>
                  <a:pt x="3868" y="9062"/>
                  <a:pt x="3877" y="9064"/>
                  <a:pt x="3886" y="9064"/>
                </a:cubicBezTo>
                <a:cubicBezTo>
                  <a:pt x="3905" y="9064"/>
                  <a:pt x="3924" y="9054"/>
                  <a:pt x="3933" y="9039"/>
                </a:cubicBezTo>
                <a:cubicBezTo>
                  <a:pt x="3949" y="9012"/>
                  <a:pt x="3938" y="8981"/>
                  <a:pt x="3913" y="8965"/>
                </a:cubicBezTo>
                <a:cubicBezTo>
                  <a:pt x="3889" y="8950"/>
                  <a:pt x="3865" y="8934"/>
                  <a:pt x="3840" y="8918"/>
                </a:cubicBezTo>
                <a:cubicBezTo>
                  <a:pt x="3832" y="8913"/>
                  <a:pt x="3823" y="8911"/>
                  <a:pt x="3814" y="8911"/>
                </a:cubicBezTo>
                <a:close/>
                <a:moveTo>
                  <a:pt x="7632" y="8938"/>
                </a:moveTo>
                <a:cubicBezTo>
                  <a:pt x="7611" y="8938"/>
                  <a:pt x="7590" y="8955"/>
                  <a:pt x="7597" y="8982"/>
                </a:cubicBezTo>
                <a:cubicBezTo>
                  <a:pt x="7608" y="9024"/>
                  <a:pt x="7635" y="9059"/>
                  <a:pt x="7674" y="9077"/>
                </a:cubicBezTo>
                <a:cubicBezTo>
                  <a:pt x="7680" y="9081"/>
                  <a:pt x="7686" y="9082"/>
                  <a:pt x="7691" y="9082"/>
                </a:cubicBezTo>
                <a:cubicBezTo>
                  <a:pt x="7723" y="9082"/>
                  <a:pt x="7743" y="9036"/>
                  <a:pt x="7708" y="9018"/>
                </a:cubicBezTo>
                <a:cubicBezTo>
                  <a:pt x="7686" y="9005"/>
                  <a:pt x="7671" y="8988"/>
                  <a:pt x="7666" y="8963"/>
                </a:cubicBezTo>
                <a:cubicBezTo>
                  <a:pt x="7660" y="8946"/>
                  <a:pt x="7647" y="8938"/>
                  <a:pt x="7632" y="8938"/>
                </a:cubicBezTo>
                <a:close/>
                <a:moveTo>
                  <a:pt x="4670" y="8945"/>
                </a:moveTo>
                <a:cubicBezTo>
                  <a:pt x="4667" y="8945"/>
                  <a:pt x="4664" y="8946"/>
                  <a:pt x="4661" y="8946"/>
                </a:cubicBezTo>
                <a:cubicBezTo>
                  <a:pt x="4644" y="8952"/>
                  <a:pt x="4630" y="8973"/>
                  <a:pt x="4636" y="8989"/>
                </a:cubicBezTo>
                <a:cubicBezTo>
                  <a:pt x="4646" y="9015"/>
                  <a:pt x="4656" y="9040"/>
                  <a:pt x="4666" y="9065"/>
                </a:cubicBezTo>
                <a:cubicBezTo>
                  <a:pt x="4673" y="9080"/>
                  <a:pt x="4685" y="9090"/>
                  <a:pt x="4700" y="9090"/>
                </a:cubicBezTo>
                <a:cubicBezTo>
                  <a:pt x="4703" y="9090"/>
                  <a:pt x="4706" y="9090"/>
                  <a:pt x="4709" y="9089"/>
                </a:cubicBezTo>
                <a:cubicBezTo>
                  <a:pt x="4727" y="9086"/>
                  <a:pt x="4743" y="9065"/>
                  <a:pt x="4734" y="9046"/>
                </a:cubicBezTo>
                <a:cubicBezTo>
                  <a:pt x="4724" y="9021"/>
                  <a:pt x="4714" y="8997"/>
                  <a:pt x="4704" y="8972"/>
                </a:cubicBezTo>
                <a:cubicBezTo>
                  <a:pt x="4698" y="8956"/>
                  <a:pt x="4686" y="8945"/>
                  <a:pt x="4670" y="8945"/>
                </a:cubicBezTo>
                <a:close/>
                <a:moveTo>
                  <a:pt x="17947" y="8968"/>
                </a:moveTo>
                <a:cubicBezTo>
                  <a:pt x="17942" y="8968"/>
                  <a:pt x="17937" y="8969"/>
                  <a:pt x="17932" y="8971"/>
                </a:cubicBezTo>
                <a:cubicBezTo>
                  <a:pt x="17916" y="8975"/>
                  <a:pt x="17902" y="8981"/>
                  <a:pt x="17887" y="8986"/>
                </a:cubicBezTo>
                <a:cubicBezTo>
                  <a:pt x="17860" y="8995"/>
                  <a:pt x="17843" y="9023"/>
                  <a:pt x="17850" y="9051"/>
                </a:cubicBezTo>
                <a:cubicBezTo>
                  <a:pt x="17855" y="9073"/>
                  <a:pt x="17878" y="9090"/>
                  <a:pt x="17902" y="9090"/>
                </a:cubicBezTo>
                <a:cubicBezTo>
                  <a:pt x="17906" y="9090"/>
                  <a:pt x="17911" y="9090"/>
                  <a:pt x="17916" y="9088"/>
                </a:cubicBezTo>
                <a:cubicBezTo>
                  <a:pt x="17932" y="9082"/>
                  <a:pt x="17946" y="9077"/>
                  <a:pt x="17960" y="9072"/>
                </a:cubicBezTo>
                <a:cubicBezTo>
                  <a:pt x="17988" y="9063"/>
                  <a:pt x="18005" y="9036"/>
                  <a:pt x="17997" y="9007"/>
                </a:cubicBezTo>
                <a:cubicBezTo>
                  <a:pt x="17991" y="8986"/>
                  <a:pt x="17969" y="8968"/>
                  <a:pt x="17947" y="8968"/>
                </a:cubicBezTo>
                <a:close/>
                <a:moveTo>
                  <a:pt x="21973" y="8893"/>
                </a:moveTo>
                <a:cubicBezTo>
                  <a:pt x="21965" y="8893"/>
                  <a:pt x="21957" y="8896"/>
                  <a:pt x="21951" y="8904"/>
                </a:cubicBezTo>
                <a:cubicBezTo>
                  <a:pt x="21910" y="8946"/>
                  <a:pt x="21868" y="8992"/>
                  <a:pt x="21827" y="9036"/>
                </a:cubicBezTo>
                <a:cubicBezTo>
                  <a:pt x="21803" y="9061"/>
                  <a:pt x="21827" y="9097"/>
                  <a:pt x="21854" y="9097"/>
                </a:cubicBezTo>
                <a:cubicBezTo>
                  <a:pt x="21862" y="9097"/>
                  <a:pt x="21870" y="9094"/>
                  <a:pt x="21877" y="9086"/>
                </a:cubicBezTo>
                <a:cubicBezTo>
                  <a:pt x="21918" y="9042"/>
                  <a:pt x="21960" y="8998"/>
                  <a:pt x="22000" y="8953"/>
                </a:cubicBezTo>
                <a:cubicBezTo>
                  <a:pt x="22024" y="8929"/>
                  <a:pt x="22000" y="8893"/>
                  <a:pt x="21973" y="8893"/>
                </a:cubicBezTo>
                <a:close/>
                <a:moveTo>
                  <a:pt x="3289" y="9049"/>
                </a:moveTo>
                <a:cubicBezTo>
                  <a:pt x="3276" y="9049"/>
                  <a:pt x="3264" y="9066"/>
                  <a:pt x="3276" y="9078"/>
                </a:cubicBezTo>
                <a:lnTo>
                  <a:pt x="3292" y="9094"/>
                </a:lnTo>
                <a:cubicBezTo>
                  <a:pt x="3295" y="9098"/>
                  <a:pt x="3299" y="9099"/>
                  <a:pt x="3303" y="9099"/>
                </a:cubicBezTo>
                <a:cubicBezTo>
                  <a:pt x="3316" y="9099"/>
                  <a:pt x="3328" y="9082"/>
                  <a:pt x="3316" y="9070"/>
                </a:cubicBezTo>
                <a:lnTo>
                  <a:pt x="3300" y="9054"/>
                </a:lnTo>
                <a:cubicBezTo>
                  <a:pt x="3297" y="9051"/>
                  <a:pt x="3293" y="9049"/>
                  <a:pt x="3289" y="9049"/>
                </a:cubicBezTo>
                <a:close/>
                <a:moveTo>
                  <a:pt x="9576" y="8968"/>
                </a:moveTo>
                <a:cubicBezTo>
                  <a:pt x="9557" y="8968"/>
                  <a:pt x="9537" y="8977"/>
                  <a:pt x="9528" y="8995"/>
                </a:cubicBezTo>
                <a:cubicBezTo>
                  <a:pt x="9523" y="9005"/>
                  <a:pt x="9518" y="9015"/>
                  <a:pt x="9512" y="9025"/>
                </a:cubicBezTo>
                <a:cubicBezTo>
                  <a:pt x="9500" y="9051"/>
                  <a:pt x="9505" y="9083"/>
                  <a:pt x="9532" y="9098"/>
                </a:cubicBezTo>
                <a:cubicBezTo>
                  <a:pt x="9540" y="9103"/>
                  <a:pt x="9550" y="9106"/>
                  <a:pt x="9559" y="9106"/>
                </a:cubicBezTo>
                <a:cubicBezTo>
                  <a:pt x="9578" y="9106"/>
                  <a:pt x="9597" y="9096"/>
                  <a:pt x="9606" y="9078"/>
                </a:cubicBezTo>
                <a:cubicBezTo>
                  <a:pt x="9611" y="9068"/>
                  <a:pt x="9616" y="9060"/>
                  <a:pt x="9621" y="9049"/>
                </a:cubicBezTo>
                <a:cubicBezTo>
                  <a:pt x="9633" y="9023"/>
                  <a:pt x="9628" y="8989"/>
                  <a:pt x="9601" y="8975"/>
                </a:cubicBezTo>
                <a:cubicBezTo>
                  <a:pt x="9594" y="8970"/>
                  <a:pt x="9585" y="8968"/>
                  <a:pt x="9576" y="8968"/>
                </a:cubicBezTo>
                <a:close/>
                <a:moveTo>
                  <a:pt x="21208" y="9041"/>
                </a:moveTo>
                <a:cubicBezTo>
                  <a:pt x="21162" y="9041"/>
                  <a:pt x="21162" y="9112"/>
                  <a:pt x="21208" y="9112"/>
                </a:cubicBezTo>
                <a:cubicBezTo>
                  <a:pt x="21208" y="9112"/>
                  <a:pt x="21208" y="9112"/>
                  <a:pt x="21209" y="9112"/>
                </a:cubicBezTo>
                <a:cubicBezTo>
                  <a:pt x="21254" y="9112"/>
                  <a:pt x="21254" y="9041"/>
                  <a:pt x="21208" y="9041"/>
                </a:cubicBezTo>
                <a:close/>
                <a:moveTo>
                  <a:pt x="1636" y="9042"/>
                </a:moveTo>
                <a:cubicBezTo>
                  <a:pt x="1591" y="9042"/>
                  <a:pt x="1591" y="9113"/>
                  <a:pt x="1637" y="9113"/>
                </a:cubicBezTo>
                <a:lnTo>
                  <a:pt x="1666" y="9113"/>
                </a:lnTo>
                <a:cubicBezTo>
                  <a:pt x="1712" y="9113"/>
                  <a:pt x="1712" y="9042"/>
                  <a:pt x="1666" y="9042"/>
                </a:cubicBezTo>
                <a:lnTo>
                  <a:pt x="1637" y="9042"/>
                </a:lnTo>
                <a:cubicBezTo>
                  <a:pt x="1636" y="9042"/>
                  <a:pt x="1636" y="9042"/>
                  <a:pt x="1636" y="9042"/>
                </a:cubicBezTo>
                <a:close/>
                <a:moveTo>
                  <a:pt x="23702" y="9001"/>
                </a:moveTo>
                <a:cubicBezTo>
                  <a:pt x="23675" y="9001"/>
                  <a:pt x="23649" y="9018"/>
                  <a:pt x="23649" y="9052"/>
                </a:cubicBezTo>
                <a:lnTo>
                  <a:pt x="23649" y="9068"/>
                </a:lnTo>
                <a:cubicBezTo>
                  <a:pt x="23649" y="9103"/>
                  <a:pt x="23676" y="9121"/>
                  <a:pt x="23703" y="9121"/>
                </a:cubicBezTo>
                <a:cubicBezTo>
                  <a:pt x="23730" y="9121"/>
                  <a:pt x="23757" y="9103"/>
                  <a:pt x="23757" y="9068"/>
                </a:cubicBezTo>
                <a:lnTo>
                  <a:pt x="23757" y="9052"/>
                </a:lnTo>
                <a:cubicBezTo>
                  <a:pt x="23756" y="9018"/>
                  <a:pt x="23729" y="9001"/>
                  <a:pt x="23702" y="9001"/>
                </a:cubicBezTo>
                <a:close/>
                <a:moveTo>
                  <a:pt x="8871" y="9029"/>
                </a:moveTo>
                <a:cubicBezTo>
                  <a:pt x="8844" y="9029"/>
                  <a:pt x="8820" y="9065"/>
                  <a:pt x="8845" y="9089"/>
                </a:cubicBezTo>
                <a:cubicBezTo>
                  <a:pt x="8854" y="9099"/>
                  <a:pt x="8865" y="9109"/>
                  <a:pt x="8876" y="9119"/>
                </a:cubicBezTo>
                <a:cubicBezTo>
                  <a:pt x="8883" y="9127"/>
                  <a:pt x="8891" y="9130"/>
                  <a:pt x="8899" y="9130"/>
                </a:cubicBezTo>
                <a:cubicBezTo>
                  <a:pt x="8926" y="9130"/>
                  <a:pt x="8950" y="9094"/>
                  <a:pt x="8925" y="9070"/>
                </a:cubicBezTo>
                <a:lnTo>
                  <a:pt x="8894" y="9040"/>
                </a:lnTo>
                <a:cubicBezTo>
                  <a:pt x="8887" y="9032"/>
                  <a:pt x="8879" y="9029"/>
                  <a:pt x="8871" y="9029"/>
                </a:cubicBezTo>
                <a:close/>
                <a:moveTo>
                  <a:pt x="17467" y="9015"/>
                </a:moveTo>
                <a:cubicBezTo>
                  <a:pt x="17440" y="9015"/>
                  <a:pt x="17413" y="9032"/>
                  <a:pt x="17413" y="9067"/>
                </a:cubicBezTo>
                <a:lnTo>
                  <a:pt x="17413" y="9083"/>
                </a:lnTo>
                <a:cubicBezTo>
                  <a:pt x="17413" y="9117"/>
                  <a:pt x="17440" y="9135"/>
                  <a:pt x="17467" y="9135"/>
                </a:cubicBezTo>
                <a:cubicBezTo>
                  <a:pt x="17494" y="9135"/>
                  <a:pt x="17520" y="9117"/>
                  <a:pt x="17520" y="9083"/>
                </a:cubicBezTo>
                <a:lnTo>
                  <a:pt x="17520" y="9067"/>
                </a:lnTo>
                <a:cubicBezTo>
                  <a:pt x="17520" y="9032"/>
                  <a:pt x="17494" y="9015"/>
                  <a:pt x="17467" y="9015"/>
                </a:cubicBezTo>
                <a:close/>
                <a:moveTo>
                  <a:pt x="22950" y="9061"/>
                </a:moveTo>
                <a:cubicBezTo>
                  <a:pt x="22923" y="9061"/>
                  <a:pt x="22900" y="9096"/>
                  <a:pt x="22925" y="9120"/>
                </a:cubicBezTo>
                <a:lnTo>
                  <a:pt x="22941" y="9136"/>
                </a:lnTo>
                <a:cubicBezTo>
                  <a:pt x="22948" y="9144"/>
                  <a:pt x="22957" y="9147"/>
                  <a:pt x="22965" y="9147"/>
                </a:cubicBezTo>
                <a:cubicBezTo>
                  <a:pt x="22992" y="9147"/>
                  <a:pt x="23015" y="9112"/>
                  <a:pt x="22990" y="9087"/>
                </a:cubicBezTo>
                <a:lnTo>
                  <a:pt x="22974" y="9071"/>
                </a:lnTo>
                <a:cubicBezTo>
                  <a:pt x="22967" y="9064"/>
                  <a:pt x="22958" y="9061"/>
                  <a:pt x="22950" y="9061"/>
                </a:cubicBezTo>
                <a:close/>
                <a:moveTo>
                  <a:pt x="15107" y="9099"/>
                </a:moveTo>
                <a:cubicBezTo>
                  <a:pt x="15099" y="9099"/>
                  <a:pt x="15091" y="9103"/>
                  <a:pt x="15084" y="9110"/>
                </a:cubicBezTo>
                <a:lnTo>
                  <a:pt x="15068" y="9126"/>
                </a:lnTo>
                <a:cubicBezTo>
                  <a:pt x="15043" y="9151"/>
                  <a:pt x="15067" y="9187"/>
                  <a:pt x="15094" y="9187"/>
                </a:cubicBezTo>
                <a:cubicBezTo>
                  <a:pt x="15102" y="9187"/>
                  <a:pt x="15110" y="9183"/>
                  <a:pt x="15117" y="9176"/>
                </a:cubicBezTo>
                <a:lnTo>
                  <a:pt x="15133" y="9160"/>
                </a:lnTo>
                <a:cubicBezTo>
                  <a:pt x="15159" y="9135"/>
                  <a:pt x="15134" y="9099"/>
                  <a:pt x="15107" y="9099"/>
                </a:cubicBezTo>
                <a:close/>
                <a:moveTo>
                  <a:pt x="6849" y="9116"/>
                </a:moveTo>
                <a:cubicBezTo>
                  <a:pt x="6832" y="9116"/>
                  <a:pt x="6814" y="9128"/>
                  <a:pt x="6814" y="9151"/>
                </a:cubicBezTo>
                <a:lnTo>
                  <a:pt x="6814" y="9166"/>
                </a:lnTo>
                <a:cubicBezTo>
                  <a:pt x="6813" y="9189"/>
                  <a:pt x="6831" y="9201"/>
                  <a:pt x="6849" y="9201"/>
                </a:cubicBezTo>
                <a:cubicBezTo>
                  <a:pt x="6867" y="9201"/>
                  <a:pt x="6885" y="9189"/>
                  <a:pt x="6885" y="9166"/>
                </a:cubicBezTo>
                <a:lnTo>
                  <a:pt x="6885" y="9151"/>
                </a:lnTo>
                <a:cubicBezTo>
                  <a:pt x="6885" y="9128"/>
                  <a:pt x="6867" y="9116"/>
                  <a:pt x="6849" y="9116"/>
                </a:cubicBezTo>
                <a:close/>
                <a:moveTo>
                  <a:pt x="2161" y="9105"/>
                </a:moveTo>
                <a:cubicBezTo>
                  <a:pt x="2144" y="9105"/>
                  <a:pt x="2126" y="9116"/>
                  <a:pt x="2126" y="9139"/>
                </a:cubicBezTo>
                <a:lnTo>
                  <a:pt x="2126" y="9170"/>
                </a:lnTo>
                <a:cubicBezTo>
                  <a:pt x="2126" y="9192"/>
                  <a:pt x="2144" y="9203"/>
                  <a:pt x="2161" y="9203"/>
                </a:cubicBezTo>
                <a:cubicBezTo>
                  <a:pt x="2179" y="9203"/>
                  <a:pt x="2197" y="9192"/>
                  <a:pt x="2197" y="9170"/>
                </a:cubicBezTo>
                <a:lnTo>
                  <a:pt x="2197" y="9139"/>
                </a:lnTo>
                <a:cubicBezTo>
                  <a:pt x="2197" y="9116"/>
                  <a:pt x="2179" y="9105"/>
                  <a:pt x="2161" y="9105"/>
                </a:cubicBezTo>
                <a:close/>
                <a:moveTo>
                  <a:pt x="296" y="9093"/>
                </a:moveTo>
                <a:cubicBezTo>
                  <a:pt x="284" y="9093"/>
                  <a:pt x="272" y="9098"/>
                  <a:pt x="261" y="9109"/>
                </a:cubicBezTo>
                <a:lnTo>
                  <a:pt x="245" y="9125"/>
                </a:lnTo>
                <a:cubicBezTo>
                  <a:pt x="208" y="9163"/>
                  <a:pt x="245" y="9217"/>
                  <a:pt x="285" y="9217"/>
                </a:cubicBezTo>
                <a:cubicBezTo>
                  <a:pt x="297" y="9217"/>
                  <a:pt x="309" y="9212"/>
                  <a:pt x="320" y="9201"/>
                </a:cubicBezTo>
                <a:lnTo>
                  <a:pt x="336" y="9185"/>
                </a:lnTo>
                <a:cubicBezTo>
                  <a:pt x="374" y="9147"/>
                  <a:pt x="337" y="9093"/>
                  <a:pt x="296" y="9093"/>
                </a:cubicBezTo>
                <a:close/>
                <a:moveTo>
                  <a:pt x="20726" y="9112"/>
                </a:moveTo>
                <a:cubicBezTo>
                  <a:pt x="20658" y="9113"/>
                  <a:pt x="20658" y="9219"/>
                  <a:pt x="20726" y="9219"/>
                </a:cubicBezTo>
                <a:cubicBezTo>
                  <a:pt x="20795" y="9219"/>
                  <a:pt x="20795" y="9112"/>
                  <a:pt x="20726" y="9112"/>
                </a:cubicBezTo>
                <a:close/>
                <a:moveTo>
                  <a:pt x="18594" y="9154"/>
                </a:moveTo>
                <a:cubicBezTo>
                  <a:pt x="18548" y="9154"/>
                  <a:pt x="18548" y="9224"/>
                  <a:pt x="18594" y="9224"/>
                </a:cubicBezTo>
                <a:lnTo>
                  <a:pt x="18624" y="9224"/>
                </a:lnTo>
                <a:cubicBezTo>
                  <a:pt x="18625" y="9224"/>
                  <a:pt x="18625" y="9224"/>
                  <a:pt x="18625" y="9224"/>
                </a:cubicBezTo>
                <a:cubicBezTo>
                  <a:pt x="18668" y="9224"/>
                  <a:pt x="18670" y="9154"/>
                  <a:pt x="18624" y="9154"/>
                </a:cubicBezTo>
                <a:close/>
                <a:moveTo>
                  <a:pt x="13210" y="9161"/>
                </a:moveTo>
                <a:cubicBezTo>
                  <a:pt x="13165" y="9161"/>
                  <a:pt x="13165" y="9232"/>
                  <a:pt x="13210" y="9232"/>
                </a:cubicBezTo>
                <a:cubicBezTo>
                  <a:pt x="13257" y="9232"/>
                  <a:pt x="13257" y="9161"/>
                  <a:pt x="13210" y="9161"/>
                </a:cubicBezTo>
                <a:close/>
                <a:moveTo>
                  <a:pt x="15496" y="9146"/>
                </a:moveTo>
                <a:cubicBezTo>
                  <a:pt x="15485" y="9146"/>
                  <a:pt x="15475" y="9151"/>
                  <a:pt x="15468" y="9164"/>
                </a:cubicBezTo>
                <a:cubicBezTo>
                  <a:pt x="15463" y="9175"/>
                  <a:pt x="15458" y="9183"/>
                  <a:pt x="15452" y="9194"/>
                </a:cubicBezTo>
                <a:cubicBezTo>
                  <a:pt x="15438" y="9221"/>
                  <a:pt x="15463" y="9247"/>
                  <a:pt x="15487" y="9247"/>
                </a:cubicBezTo>
                <a:cubicBezTo>
                  <a:pt x="15497" y="9247"/>
                  <a:pt x="15508" y="9242"/>
                  <a:pt x="15514" y="9229"/>
                </a:cubicBezTo>
                <a:cubicBezTo>
                  <a:pt x="15519" y="9219"/>
                  <a:pt x="15525" y="9209"/>
                  <a:pt x="15530" y="9199"/>
                </a:cubicBezTo>
                <a:cubicBezTo>
                  <a:pt x="15544" y="9171"/>
                  <a:pt x="15520" y="9146"/>
                  <a:pt x="15496" y="9146"/>
                </a:cubicBezTo>
                <a:close/>
                <a:moveTo>
                  <a:pt x="13707" y="9144"/>
                </a:moveTo>
                <a:cubicBezTo>
                  <a:pt x="13638" y="9144"/>
                  <a:pt x="13638" y="9251"/>
                  <a:pt x="13707" y="9251"/>
                </a:cubicBezTo>
                <a:cubicBezTo>
                  <a:pt x="13775" y="9251"/>
                  <a:pt x="13776" y="9144"/>
                  <a:pt x="13707" y="9144"/>
                </a:cubicBezTo>
                <a:close/>
                <a:moveTo>
                  <a:pt x="2551" y="9226"/>
                </a:moveTo>
                <a:cubicBezTo>
                  <a:pt x="2542" y="9226"/>
                  <a:pt x="2533" y="9232"/>
                  <a:pt x="2533" y="9244"/>
                </a:cubicBezTo>
                <a:lnTo>
                  <a:pt x="2533" y="9260"/>
                </a:lnTo>
                <a:cubicBezTo>
                  <a:pt x="2533" y="9271"/>
                  <a:pt x="2542" y="9277"/>
                  <a:pt x="2551" y="9277"/>
                </a:cubicBezTo>
                <a:cubicBezTo>
                  <a:pt x="2560" y="9277"/>
                  <a:pt x="2569" y="9271"/>
                  <a:pt x="2569" y="9260"/>
                </a:cubicBezTo>
                <a:lnTo>
                  <a:pt x="2569" y="9244"/>
                </a:lnTo>
                <a:cubicBezTo>
                  <a:pt x="2569" y="9232"/>
                  <a:pt x="2560" y="9226"/>
                  <a:pt x="2551" y="9226"/>
                </a:cubicBezTo>
                <a:close/>
                <a:moveTo>
                  <a:pt x="12581" y="9172"/>
                </a:moveTo>
                <a:cubicBezTo>
                  <a:pt x="12512" y="9172"/>
                  <a:pt x="12512" y="9280"/>
                  <a:pt x="12581" y="9280"/>
                </a:cubicBezTo>
                <a:cubicBezTo>
                  <a:pt x="12649" y="9280"/>
                  <a:pt x="12649" y="9172"/>
                  <a:pt x="12581" y="9172"/>
                </a:cubicBezTo>
                <a:close/>
                <a:moveTo>
                  <a:pt x="18232" y="9214"/>
                </a:moveTo>
                <a:cubicBezTo>
                  <a:pt x="18187" y="9214"/>
                  <a:pt x="18187" y="9285"/>
                  <a:pt x="18233" y="9285"/>
                </a:cubicBezTo>
                <a:cubicBezTo>
                  <a:pt x="18279" y="9285"/>
                  <a:pt x="18279" y="9214"/>
                  <a:pt x="18233" y="9214"/>
                </a:cubicBezTo>
                <a:cubicBezTo>
                  <a:pt x="18232" y="9214"/>
                  <a:pt x="18232" y="9214"/>
                  <a:pt x="18232" y="9214"/>
                </a:cubicBezTo>
                <a:close/>
                <a:moveTo>
                  <a:pt x="11273" y="9185"/>
                </a:moveTo>
                <a:cubicBezTo>
                  <a:pt x="11267" y="9185"/>
                  <a:pt x="11261" y="9186"/>
                  <a:pt x="11255" y="9191"/>
                </a:cubicBezTo>
                <a:cubicBezTo>
                  <a:pt x="11239" y="9201"/>
                  <a:pt x="11224" y="9209"/>
                  <a:pt x="11210" y="9220"/>
                </a:cubicBezTo>
                <a:cubicBezTo>
                  <a:pt x="11178" y="9241"/>
                  <a:pt x="11198" y="9288"/>
                  <a:pt x="11227" y="9288"/>
                </a:cubicBezTo>
                <a:cubicBezTo>
                  <a:pt x="11233" y="9288"/>
                  <a:pt x="11239" y="9286"/>
                  <a:pt x="11245" y="9282"/>
                </a:cubicBezTo>
                <a:cubicBezTo>
                  <a:pt x="11261" y="9271"/>
                  <a:pt x="11276" y="9262"/>
                  <a:pt x="11290" y="9251"/>
                </a:cubicBezTo>
                <a:cubicBezTo>
                  <a:pt x="11322" y="9231"/>
                  <a:pt x="11302" y="9185"/>
                  <a:pt x="11273" y="9185"/>
                </a:cubicBezTo>
                <a:close/>
                <a:moveTo>
                  <a:pt x="22350" y="9210"/>
                </a:moveTo>
                <a:cubicBezTo>
                  <a:pt x="22344" y="9210"/>
                  <a:pt x="22339" y="9212"/>
                  <a:pt x="22333" y="9215"/>
                </a:cubicBezTo>
                <a:cubicBezTo>
                  <a:pt x="22322" y="9220"/>
                  <a:pt x="22313" y="9225"/>
                  <a:pt x="22303" y="9230"/>
                </a:cubicBezTo>
                <a:cubicBezTo>
                  <a:pt x="22266" y="9248"/>
                  <a:pt x="22289" y="9296"/>
                  <a:pt x="22322" y="9296"/>
                </a:cubicBezTo>
                <a:cubicBezTo>
                  <a:pt x="22327" y="9296"/>
                  <a:pt x="22333" y="9295"/>
                  <a:pt x="22338" y="9292"/>
                </a:cubicBezTo>
                <a:cubicBezTo>
                  <a:pt x="22349" y="9287"/>
                  <a:pt x="22358" y="9282"/>
                  <a:pt x="22369" y="9276"/>
                </a:cubicBezTo>
                <a:cubicBezTo>
                  <a:pt x="22403" y="9258"/>
                  <a:pt x="22382" y="9210"/>
                  <a:pt x="22350" y="9210"/>
                </a:cubicBezTo>
                <a:close/>
                <a:moveTo>
                  <a:pt x="8354" y="9212"/>
                </a:moveTo>
                <a:cubicBezTo>
                  <a:pt x="8350" y="9212"/>
                  <a:pt x="8346" y="9212"/>
                  <a:pt x="8342" y="9214"/>
                </a:cubicBezTo>
                <a:cubicBezTo>
                  <a:pt x="8327" y="9219"/>
                  <a:pt x="8312" y="9224"/>
                  <a:pt x="8297" y="9229"/>
                </a:cubicBezTo>
                <a:cubicBezTo>
                  <a:pt x="8258" y="9243"/>
                  <a:pt x="8269" y="9299"/>
                  <a:pt x="8304" y="9299"/>
                </a:cubicBezTo>
                <a:cubicBezTo>
                  <a:pt x="8308" y="9299"/>
                  <a:pt x="8312" y="9299"/>
                  <a:pt x="8316" y="9297"/>
                </a:cubicBezTo>
                <a:cubicBezTo>
                  <a:pt x="8332" y="9292"/>
                  <a:pt x="8346" y="9287"/>
                  <a:pt x="8360" y="9282"/>
                </a:cubicBezTo>
                <a:cubicBezTo>
                  <a:pt x="8400" y="9270"/>
                  <a:pt x="8389" y="9212"/>
                  <a:pt x="8354" y="9212"/>
                </a:cubicBezTo>
                <a:close/>
                <a:moveTo>
                  <a:pt x="10703" y="9152"/>
                </a:moveTo>
                <a:cubicBezTo>
                  <a:pt x="10698" y="9152"/>
                  <a:pt x="10693" y="9152"/>
                  <a:pt x="10688" y="9154"/>
                </a:cubicBezTo>
                <a:cubicBezTo>
                  <a:pt x="10662" y="9161"/>
                  <a:pt x="10642" y="9192"/>
                  <a:pt x="10651" y="9219"/>
                </a:cubicBezTo>
                <a:cubicBezTo>
                  <a:pt x="10656" y="9235"/>
                  <a:pt x="10662" y="9249"/>
                  <a:pt x="10665" y="9264"/>
                </a:cubicBezTo>
                <a:cubicBezTo>
                  <a:pt x="10673" y="9287"/>
                  <a:pt x="10693" y="9302"/>
                  <a:pt x="10717" y="9302"/>
                </a:cubicBezTo>
                <a:cubicBezTo>
                  <a:pt x="10722" y="9302"/>
                  <a:pt x="10726" y="9302"/>
                  <a:pt x="10731" y="9301"/>
                </a:cubicBezTo>
                <a:cubicBezTo>
                  <a:pt x="10757" y="9292"/>
                  <a:pt x="10777" y="9262"/>
                  <a:pt x="10767" y="9235"/>
                </a:cubicBezTo>
                <a:cubicBezTo>
                  <a:pt x="10762" y="9219"/>
                  <a:pt x="10757" y="9204"/>
                  <a:pt x="10753" y="9191"/>
                </a:cubicBezTo>
                <a:cubicBezTo>
                  <a:pt x="10745" y="9167"/>
                  <a:pt x="10725" y="9152"/>
                  <a:pt x="10703" y="9152"/>
                </a:cubicBezTo>
                <a:close/>
                <a:moveTo>
                  <a:pt x="14369" y="9206"/>
                </a:moveTo>
                <a:cubicBezTo>
                  <a:pt x="14328" y="9206"/>
                  <a:pt x="14292" y="9259"/>
                  <a:pt x="14329" y="9296"/>
                </a:cubicBezTo>
                <a:lnTo>
                  <a:pt x="14345" y="9312"/>
                </a:lnTo>
                <a:cubicBezTo>
                  <a:pt x="14356" y="9323"/>
                  <a:pt x="14369" y="9328"/>
                  <a:pt x="14381" y="9328"/>
                </a:cubicBezTo>
                <a:cubicBezTo>
                  <a:pt x="14422" y="9328"/>
                  <a:pt x="14458" y="9275"/>
                  <a:pt x="14420" y="9238"/>
                </a:cubicBezTo>
                <a:lnTo>
                  <a:pt x="14405" y="9222"/>
                </a:lnTo>
                <a:cubicBezTo>
                  <a:pt x="14394" y="9211"/>
                  <a:pt x="14381" y="9206"/>
                  <a:pt x="14369" y="9206"/>
                </a:cubicBezTo>
                <a:close/>
                <a:moveTo>
                  <a:pt x="6297" y="9175"/>
                </a:moveTo>
                <a:cubicBezTo>
                  <a:pt x="6279" y="9175"/>
                  <a:pt x="6263" y="9186"/>
                  <a:pt x="6264" y="9208"/>
                </a:cubicBezTo>
                <a:cubicBezTo>
                  <a:pt x="6266" y="9251"/>
                  <a:pt x="6286" y="9293"/>
                  <a:pt x="6320" y="9324"/>
                </a:cubicBezTo>
                <a:cubicBezTo>
                  <a:pt x="6328" y="9330"/>
                  <a:pt x="6338" y="9333"/>
                  <a:pt x="6347" y="9333"/>
                </a:cubicBezTo>
                <a:cubicBezTo>
                  <a:pt x="6355" y="9333"/>
                  <a:pt x="6363" y="9331"/>
                  <a:pt x="6370" y="9324"/>
                </a:cubicBezTo>
                <a:cubicBezTo>
                  <a:pt x="6383" y="9311"/>
                  <a:pt x="6385" y="9286"/>
                  <a:pt x="6370" y="9274"/>
                </a:cubicBezTo>
                <a:cubicBezTo>
                  <a:pt x="6349" y="9257"/>
                  <a:pt x="6336" y="9236"/>
                  <a:pt x="6335" y="9208"/>
                </a:cubicBezTo>
                <a:cubicBezTo>
                  <a:pt x="6333" y="9186"/>
                  <a:pt x="6315" y="9175"/>
                  <a:pt x="6297" y="9175"/>
                </a:cubicBezTo>
                <a:close/>
                <a:moveTo>
                  <a:pt x="5468" y="9246"/>
                </a:moveTo>
                <a:cubicBezTo>
                  <a:pt x="5456" y="9246"/>
                  <a:pt x="5443" y="9254"/>
                  <a:pt x="5436" y="9265"/>
                </a:cubicBezTo>
                <a:cubicBezTo>
                  <a:pt x="5426" y="9283"/>
                  <a:pt x="5434" y="9302"/>
                  <a:pt x="5450" y="9313"/>
                </a:cubicBezTo>
                <a:cubicBezTo>
                  <a:pt x="5469" y="9329"/>
                  <a:pt x="5489" y="9344"/>
                  <a:pt x="5510" y="9358"/>
                </a:cubicBezTo>
                <a:cubicBezTo>
                  <a:pt x="5514" y="9361"/>
                  <a:pt x="5519" y="9363"/>
                  <a:pt x="5525" y="9363"/>
                </a:cubicBezTo>
                <a:cubicBezTo>
                  <a:pt x="5537" y="9363"/>
                  <a:pt x="5551" y="9355"/>
                  <a:pt x="5558" y="9345"/>
                </a:cubicBezTo>
                <a:cubicBezTo>
                  <a:pt x="5568" y="9327"/>
                  <a:pt x="5561" y="9308"/>
                  <a:pt x="5545" y="9296"/>
                </a:cubicBezTo>
                <a:cubicBezTo>
                  <a:pt x="5525" y="9281"/>
                  <a:pt x="5505" y="9266"/>
                  <a:pt x="5484" y="9251"/>
                </a:cubicBezTo>
                <a:cubicBezTo>
                  <a:pt x="5480" y="9248"/>
                  <a:pt x="5474" y="9246"/>
                  <a:pt x="5468" y="9246"/>
                </a:cubicBezTo>
                <a:close/>
                <a:moveTo>
                  <a:pt x="9530" y="9240"/>
                </a:moveTo>
                <a:cubicBezTo>
                  <a:pt x="9503" y="9240"/>
                  <a:pt x="9476" y="9258"/>
                  <a:pt x="9476" y="9292"/>
                </a:cubicBezTo>
                <a:lnTo>
                  <a:pt x="9476" y="9323"/>
                </a:lnTo>
                <a:cubicBezTo>
                  <a:pt x="9476" y="9357"/>
                  <a:pt x="9503" y="9374"/>
                  <a:pt x="9530" y="9374"/>
                </a:cubicBezTo>
                <a:cubicBezTo>
                  <a:pt x="9557" y="9374"/>
                  <a:pt x="9584" y="9357"/>
                  <a:pt x="9584" y="9323"/>
                </a:cubicBezTo>
                <a:lnTo>
                  <a:pt x="9584" y="9292"/>
                </a:lnTo>
                <a:cubicBezTo>
                  <a:pt x="9584" y="9258"/>
                  <a:pt x="9557" y="9240"/>
                  <a:pt x="9530" y="9240"/>
                </a:cubicBezTo>
                <a:close/>
                <a:moveTo>
                  <a:pt x="7042" y="9312"/>
                </a:moveTo>
                <a:cubicBezTo>
                  <a:pt x="6997" y="9312"/>
                  <a:pt x="6998" y="9382"/>
                  <a:pt x="7043" y="9382"/>
                </a:cubicBezTo>
                <a:lnTo>
                  <a:pt x="7074" y="9382"/>
                </a:lnTo>
                <a:cubicBezTo>
                  <a:pt x="7119" y="9382"/>
                  <a:pt x="7119" y="9312"/>
                  <a:pt x="7074" y="9312"/>
                </a:cubicBezTo>
                <a:lnTo>
                  <a:pt x="7043" y="9312"/>
                </a:lnTo>
                <a:cubicBezTo>
                  <a:pt x="7043" y="9312"/>
                  <a:pt x="7043" y="9312"/>
                  <a:pt x="7042" y="9312"/>
                </a:cubicBezTo>
                <a:close/>
                <a:moveTo>
                  <a:pt x="16939" y="9377"/>
                </a:moveTo>
                <a:cubicBezTo>
                  <a:pt x="16916" y="9377"/>
                  <a:pt x="16916" y="9413"/>
                  <a:pt x="16939" y="9413"/>
                </a:cubicBezTo>
                <a:lnTo>
                  <a:pt x="16955" y="9413"/>
                </a:lnTo>
                <a:cubicBezTo>
                  <a:pt x="16979" y="9413"/>
                  <a:pt x="16979" y="9377"/>
                  <a:pt x="16955" y="9377"/>
                </a:cubicBezTo>
                <a:close/>
                <a:moveTo>
                  <a:pt x="6072" y="9353"/>
                </a:moveTo>
                <a:cubicBezTo>
                  <a:pt x="6029" y="9353"/>
                  <a:pt x="6029" y="9423"/>
                  <a:pt x="6074" y="9423"/>
                </a:cubicBezTo>
                <a:cubicBezTo>
                  <a:pt x="6120" y="9423"/>
                  <a:pt x="6120" y="9353"/>
                  <a:pt x="6074" y="9353"/>
                </a:cubicBezTo>
                <a:cubicBezTo>
                  <a:pt x="6074" y="9353"/>
                  <a:pt x="6073" y="9353"/>
                  <a:pt x="6072" y="9353"/>
                </a:cubicBezTo>
                <a:close/>
                <a:moveTo>
                  <a:pt x="5519" y="9366"/>
                </a:moveTo>
                <a:cubicBezTo>
                  <a:pt x="5473" y="9366"/>
                  <a:pt x="5473" y="9437"/>
                  <a:pt x="5519" y="9437"/>
                </a:cubicBezTo>
                <a:cubicBezTo>
                  <a:pt x="5565" y="9437"/>
                  <a:pt x="5565" y="9366"/>
                  <a:pt x="5519" y="9366"/>
                </a:cubicBezTo>
                <a:close/>
                <a:moveTo>
                  <a:pt x="16491" y="9389"/>
                </a:moveTo>
                <a:cubicBezTo>
                  <a:pt x="16478" y="9389"/>
                  <a:pt x="16467" y="9407"/>
                  <a:pt x="16478" y="9420"/>
                </a:cubicBezTo>
                <a:cubicBezTo>
                  <a:pt x="16487" y="9431"/>
                  <a:pt x="16499" y="9437"/>
                  <a:pt x="16513" y="9437"/>
                </a:cubicBezTo>
                <a:cubicBezTo>
                  <a:pt x="16525" y="9437"/>
                  <a:pt x="16537" y="9432"/>
                  <a:pt x="16546" y="9422"/>
                </a:cubicBezTo>
                <a:cubicBezTo>
                  <a:pt x="16558" y="9409"/>
                  <a:pt x="16546" y="9391"/>
                  <a:pt x="16533" y="9391"/>
                </a:cubicBezTo>
                <a:cubicBezTo>
                  <a:pt x="16529" y="9391"/>
                  <a:pt x="16525" y="9393"/>
                  <a:pt x="16521" y="9397"/>
                </a:cubicBezTo>
                <a:cubicBezTo>
                  <a:pt x="16518" y="9400"/>
                  <a:pt x="16515" y="9401"/>
                  <a:pt x="16512" y="9401"/>
                </a:cubicBezTo>
                <a:cubicBezTo>
                  <a:pt x="16509" y="9401"/>
                  <a:pt x="16506" y="9399"/>
                  <a:pt x="16503" y="9396"/>
                </a:cubicBezTo>
                <a:cubicBezTo>
                  <a:pt x="16499" y="9391"/>
                  <a:pt x="16495" y="9389"/>
                  <a:pt x="16491" y="9389"/>
                </a:cubicBezTo>
                <a:close/>
                <a:moveTo>
                  <a:pt x="19406" y="9380"/>
                </a:moveTo>
                <a:cubicBezTo>
                  <a:pt x="19374" y="9380"/>
                  <a:pt x="19351" y="9427"/>
                  <a:pt x="19388" y="9445"/>
                </a:cubicBezTo>
                <a:cubicBezTo>
                  <a:pt x="19399" y="9450"/>
                  <a:pt x="19407" y="9456"/>
                  <a:pt x="19417" y="9461"/>
                </a:cubicBezTo>
                <a:cubicBezTo>
                  <a:pt x="19423" y="9464"/>
                  <a:pt x="19429" y="9465"/>
                  <a:pt x="19434" y="9465"/>
                </a:cubicBezTo>
                <a:cubicBezTo>
                  <a:pt x="19466" y="9465"/>
                  <a:pt x="19488" y="9418"/>
                  <a:pt x="19453" y="9400"/>
                </a:cubicBezTo>
                <a:cubicBezTo>
                  <a:pt x="19443" y="9395"/>
                  <a:pt x="19433" y="9390"/>
                  <a:pt x="19423" y="9384"/>
                </a:cubicBezTo>
                <a:cubicBezTo>
                  <a:pt x="19417" y="9381"/>
                  <a:pt x="19411" y="9380"/>
                  <a:pt x="19406" y="9380"/>
                </a:cubicBezTo>
                <a:close/>
                <a:moveTo>
                  <a:pt x="822" y="9353"/>
                </a:moveTo>
                <a:cubicBezTo>
                  <a:pt x="804" y="9353"/>
                  <a:pt x="786" y="9362"/>
                  <a:pt x="775" y="9379"/>
                </a:cubicBezTo>
                <a:cubicBezTo>
                  <a:pt x="763" y="9403"/>
                  <a:pt x="769" y="9439"/>
                  <a:pt x="795" y="9452"/>
                </a:cubicBezTo>
                <a:cubicBezTo>
                  <a:pt x="806" y="9458"/>
                  <a:pt x="815" y="9463"/>
                  <a:pt x="826" y="9468"/>
                </a:cubicBezTo>
                <a:cubicBezTo>
                  <a:pt x="834" y="9472"/>
                  <a:pt x="844" y="9474"/>
                  <a:pt x="853" y="9474"/>
                </a:cubicBezTo>
                <a:cubicBezTo>
                  <a:pt x="871" y="9474"/>
                  <a:pt x="889" y="9466"/>
                  <a:pt x="899" y="9448"/>
                </a:cubicBezTo>
                <a:cubicBezTo>
                  <a:pt x="914" y="9424"/>
                  <a:pt x="905" y="9388"/>
                  <a:pt x="879" y="9375"/>
                </a:cubicBezTo>
                <a:cubicBezTo>
                  <a:pt x="869" y="9370"/>
                  <a:pt x="859" y="9364"/>
                  <a:pt x="849" y="9359"/>
                </a:cubicBezTo>
                <a:cubicBezTo>
                  <a:pt x="840" y="9355"/>
                  <a:pt x="831" y="9353"/>
                  <a:pt x="822" y="9353"/>
                </a:cubicBezTo>
                <a:close/>
                <a:moveTo>
                  <a:pt x="10446" y="9394"/>
                </a:moveTo>
                <a:cubicBezTo>
                  <a:pt x="10429" y="9394"/>
                  <a:pt x="10411" y="9405"/>
                  <a:pt x="10411" y="9428"/>
                </a:cubicBezTo>
                <a:lnTo>
                  <a:pt x="10411" y="9444"/>
                </a:lnTo>
                <a:cubicBezTo>
                  <a:pt x="10411" y="9467"/>
                  <a:pt x="10429" y="9479"/>
                  <a:pt x="10446" y="9479"/>
                </a:cubicBezTo>
                <a:cubicBezTo>
                  <a:pt x="10464" y="9479"/>
                  <a:pt x="10481" y="9467"/>
                  <a:pt x="10481" y="9444"/>
                </a:cubicBezTo>
                <a:lnTo>
                  <a:pt x="10481" y="9428"/>
                </a:lnTo>
                <a:cubicBezTo>
                  <a:pt x="10481" y="9405"/>
                  <a:pt x="10464" y="9394"/>
                  <a:pt x="10446" y="9394"/>
                </a:cubicBezTo>
                <a:close/>
                <a:moveTo>
                  <a:pt x="7097" y="9418"/>
                </a:moveTo>
                <a:cubicBezTo>
                  <a:pt x="7084" y="9418"/>
                  <a:pt x="7072" y="9436"/>
                  <a:pt x="7084" y="9448"/>
                </a:cubicBezTo>
                <a:lnTo>
                  <a:pt x="7113" y="9479"/>
                </a:lnTo>
                <a:cubicBezTo>
                  <a:pt x="7117" y="9482"/>
                  <a:pt x="7121" y="9484"/>
                  <a:pt x="7125" y="9484"/>
                </a:cubicBezTo>
                <a:cubicBezTo>
                  <a:pt x="7138" y="9484"/>
                  <a:pt x="7151" y="9466"/>
                  <a:pt x="7139" y="9454"/>
                </a:cubicBezTo>
                <a:lnTo>
                  <a:pt x="7108" y="9423"/>
                </a:lnTo>
                <a:cubicBezTo>
                  <a:pt x="7105" y="9420"/>
                  <a:pt x="7101" y="9418"/>
                  <a:pt x="7097" y="9418"/>
                </a:cubicBezTo>
                <a:close/>
                <a:moveTo>
                  <a:pt x="3602" y="9456"/>
                </a:moveTo>
                <a:cubicBezTo>
                  <a:pt x="3580" y="9456"/>
                  <a:pt x="3580" y="9490"/>
                  <a:pt x="3603" y="9491"/>
                </a:cubicBezTo>
                <a:cubicBezTo>
                  <a:pt x="3627" y="9491"/>
                  <a:pt x="3627" y="9456"/>
                  <a:pt x="3603" y="9456"/>
                </a:cubicBezTo>
                <a:cubicBezTo>
                  <a:pt x="3603" y="9456"/>
                  <a:pt x="3602" y="9456"/>
                  <a:pt x="3602" y="9456"/>
                </a:cubicBezTo>
                <a:close/>
                <a:moveTo>
                  <a:pt x="14310" y="9411"/>
                </a:moveTo>
                <a:cubicBezTo>
                  <a:pt x="14241" y="9411"/>
                  <a:pt x="14241" y="9517"/>
                  <a:pt x="14310" y="9517"/>
                </a:cubicBezTo>
                <a:lnTo>
                  <a:pt x="14326" y="9517"/>
                </a:lnTo>
                <a:cubicBezTo>
                  <a:pt x="14394" y="9516"/>
                  <a:pt x="14394" y="9411"/>
                  <a:pt x="14326" y="9411"/>
                </a:cubicBezTo>
                <a:close/>
                <a:moveTo>
                  <a:pt x="20198" y="9368"/>
                </a:moveTo>
                <a:cubicBezTo>
                  <a:pt x="20194" y="9368"/>
                  <a:pt x="20189" y="9368"/>
                  <a:pt x="20184" y="9370"/>
                </a:cubicBezTo>
                <a:cubicBezTo>
                  <a:pt x="20158" y="9377"/>
                  <a:pt x="20137" y="9407"/>
                  <a:pt x="20148" y="9435"/>
                </a:cubicBezTo>
                <a:cubicBezTo>
                  <a:pt x="20153" y="9450"/>
                  <a:pt x="20158" y="9465"/>
                  <a:pt x="20162" y="9480"/>
                </a:cubicBezTo>
                <a:cubicBezTo>
                  <a:pt x="20170" y="9503"/>
                  <a:pt x="20191" y="9518"/>
                  <a:pt x="20215" y="9518"/>
                </a:cubicBezTo>
                <a:cubicBezTo>
                  <a:pt x="20219" y="9518"/>
                  <a:pt x="20224" y="9518"/>
                  <a:pt x="20228" y="9516"/>
                </a:cubicBezTo>
                <a:cubicBezTo>
                  <a:pt x="20254" y="9508"/>
                  <a:pt x="20275" y="9479"/>
                  <a:pt x="20265" y="9450"/>
                </a:cubicBezTo>
                <a:cubicBezTo>
                  <a:pt x="20260" y="9437"/>
                  <a:pt x="20254" y="9421"/>
                  <a:pt x="20249" y="9406"/>
                </a:cubicBezTo>
                <a:cubicBezTo>
                  <a:pt x="20241" y="9384"/>
                  <a:pt x="20221" y="9368"/>
                  <a:pt x="20198" y="9368"/>
                </a:cubicBezTo>
                <a:close/>
                <a:moveTo>
                  <a:pt x="22841" y="9436"/>
                </a:moveTo>
                <a:cubicBezTo>
                  <a:pt x="22831" y="9436"/>
                  <a:pt x="22820" y="9441"/>
                  <a:pt x="22814" y="9454"/>
                </a:cubicBezTo>
                <a:cubicBezTo>
                  <a:pt x="22809" y="9464"/>
                  <a:pt x="22803" y="9473"/>
                  <a:pt x="22798" y="9484"/>
                </a:cubicBezTo>
                <a:cubicBezTo>
                  <a:pt x="22784" y="9511"/>
                  <a:pt x="22808" y="9537"/>
                  <a:pt x="22831" y="9537"/>
                </a:cubicBezTo>
                <a:cubicBezTo>
                  <a:pt x="22842" y="9537"/>
                  <a:pt x="22852" y="9532"/>
                  <a:pt x="22859" y="9518"/>
                </a:cubicBezTo>
                <a:cubicBezTo>
                  <a:pt x="22864" y="9508"/>
                  <a:pt x="22869" y="9500"/>
                  <a:pt x="22875" y="9489"/>
                </a:cubicBezTo>
                <a:cubicBezTo>
                  <a:pt x="22889" y="9462"/>
                  <a:pt x="22865" y="9436"/>
                  <a:pt x="22841" y="9436"/>
                </a:cubicBezTo>
                <a:close/>
                <a:moveTo>
                  <a:pt x="7380" y="9460"/>
                </a:moveTo>
                <a:cubicBezTo>
                  <a:pt x="7372" y="9460"/>
                  <a:pt x="7364" y="9463"/>
                  <a:pt x="7356" y="9470"/>
                </a:cubicBezTo>
                <a:lnTo>
                  <a:pt x="7341" y="9486"/>
                </a:lnTo>
                <a:cubicBezTo>
                  <a:pt x="7315" y="9511"/>
                  <a:pt x="7340" y="9547"/>
                  <a:pt x="7367" y="9547"/>
                </a:cubicBezTo>
                <a:cubicBezTo>
                  <a:pt x="7375" y="9547"/>
                  <a:pt x="7383" y="9544"/>
                  <a:pt x="7390" y="9536"/>
                </a:cubicBezTo>
                <a:lnTo>
                  <a:pt x="7406" y="9521"/>
                </a:lnTo>
                <a:cubicBezTo>
                  <a:pt x="7431" y="9496"/>
                  <a:pt x="7407" y="9460"/>
                  <a:pt x="7380" y="9460"/>
                </a:cubicBezTo>
                <a:close/>
                <a:moveTo>
                  <a:pt x="18608" y="9548"/>
                </a:moveTo>
                <a:cubicBezTo>
                  <a:pt x="18584" y="9548"/>
                  <a:pt x="18584" y="9583"/>
                  <a:pt x="18608" y="9583"/>
                </a:cubicBezTo>
                <a:cubicBezTo>
                  <a:pt x="18631" y="9583"/>
                  <a:pt x="18631" y="9548"/>
                  <a:pt x="18608" y="9548"/>
                </a:cubicBezTo>
                <a:close/>
                <a:moveTo>
                  <a:pt x="24711" y="9523"/>
                </a:moveTo>
                <a:cubicBezTo>
                  <a:pt x="24668" y="9523"/>
                  <a:pt x="24668" y="9592"/>
                  <a:pt x="24712" y="9594"/>
                </a:cubicBezTo>
                <a:cubicBezTo>
                  <a:pt x="24758" y="9594"/>
                  <a:pt x="24758" y="9523"/>
                  <a:pt x="24712" y="9523"/>
                </a:cubicBezTo>
                <a:cubicBezTo>
                  <a:pt x="24712" y="9523"/>
                  <a:pt x="24711" y="9523"/>
                  <a:pt x="24711" y="9523"/>
                </a:cubicBezTo>
                <a:close/>
                <a:moveTo>
                  <a:pt x="7720" y="9480"/>
                </a:moveTo>
                <a:cubicBezTo>
                  <a:pt x="7699" y="9480"/>
                  <a:pt x="7677" y="9497"/>
                  <a:pt x="7682" y="9524"/>
                </a:cubicBezTo>
                <a:lnTo>
                  <a:pt x="7698" y="9599"/>
                </a:lnTo>
                <a:cubicBezTo>
                  <a:pt x="7702" y="9617"/>
                  <a:pt x="7715" y="9624"/>
                  <a:pt x="7729" y="9624"/>
                </a:cubicBezTo>
                <a:cubicBezTo>
                  <a:pt x="7750" y="9624"/>
                  <a:pt x="7772" y="9607"/>
                  <a:pt x="7766" y="9580"/>
                </a:cubicBezTo>
                <a:lnTo>
                  <a:pt x="7750" y="9506"/>
                </a:lnTo>
                <a:cubicBezTo>
                  <a:pt x="7747" y="9487"/>
                  <a:pt x="7734" y="9480"/>
                  <a:pt x="7720" y="9480"/>
                </a:cubicBezTo>
                <a:close/>
                <a:moveTo>
                  <a:pt x="8943" y="9504"/>
                </a:moveTo>
                <a:cubicBezTo>
                  <a:pt x="8938" y="9504"/>
                  <a:pt x="8933" y="9505"/>
                  <a:pt x="8928" y="9507"/>
                </a:cubicBezTo>
                <a:cubicBezTo>
                  <a:pt x="8912" y="9512"/>
                  <a:pt x="8898" y="9517"/>
                  <a:pt x="8883" y="9523"/>
                </a:cubicBezTo>
                <a:cubicBezTo>
                  <a:pt x="8856" y="9532"/>
                  <a:pt x="8839" y="9559"/>
                  <a:pt x="8846" y="9589"/>
                </a:cubicBezTo>
                <a:cubicBezTo>
                  <a:pt x="8851" y="9610"/>
                  <a:pt x="8873" y="9628"/>
                  <a:pt x="8896" y="9628"/>
                </a:cubicBezTo>
                <a:cubicBezTo>
                  <a:pt x="8901" y="9628"/>
                  <a:pt x="8906" y="9627"/>
                  <a:pt x="8911" y="9625"/>
                </a:cubicBezTo>
                <a:cubicBezTo>
                  <a:pt x="8927" y="9620"/>
                  <a:pt x="8942" y="9615"/>
                  <a:pt x="8956" y="9610"/>
                </a:cubicBezTo>
                <a:cubicBezTo>
                  <a:pt x="8983" y="9600"/>
                  <a:pt x="9001" y="9573"/>
                  <a:pt x="8993" y="9544"/>
                </a:cubicBezTo>
                <a:cubicBezTo>
                  <a:pt x="8987" y="9522"/>
                  <a:pt x="8965" y="9504"/>
                  <a:pt x="8943" y="9504"/>
                </a:cubicBezTo>
                <a:close/>
                <a:moveTo>
                  <a:pt x="12970" y="9431"/>
                </a:moveTo>
                <a:cubicBezTo>
                  <a:pt x="12962" y="9431"/>
                  <a:pt x="12954" y="9434"/>
                  <a:pt x="12946" y="9442"/>
                </a:cubicBezTo>
                <a:cubicBezTo>
                  <a:pt x="12906" y="9485"/>
                  <a:pt x="12864" y="9529"/>
                  <a:pt x="12823" y="9574"/>
                </a:cubicBezTo>
                <a:cubicBezTo>
                  <a:pt x="12799" y="9599"/>
                  <a:pt x="12823" y="9635"/>
                  <a:pt x="12849" y="9635"/>
                </a:cubicBezTo>
                <a:cubicBezTo>
                  <a:pt x="12857" y="9635"/>
                  <a:pt x="12866" y="9631"/>
                  <a:pt x="12873" y="9623"/>
                </a:cubicBezTo>
                <a:cubicBezTo>
                  <a:pt x="12914" y="9580"/>
                  <a:pt x="12956" y="9536"/>
                  <a:pt x="12996" y="9491"/>
                </a:cubicBezTo>
                <a:cubicBezTo>
                  <a:pt x="13020" y="9466"/>
                  <a:pt x="12996" y="9431"/>
                  <a:pt x="12970" y="9431"/>
                </a:cubicBezTo>
                <a:close/>
                <a:moveTo>
                  <a:pt x="24081" y="9532"/>
                </a:moveTo>
                <a:cubicBezTo>
                  <a:pt x="24013" y="9532"/>
                  <a:pt x="24013" y="9639"/>
                  <a:pt x="24081" y="9639"/>
                </a:cubicBezTo>
                <a:cubicBezTo>
                  <a:pt x="24151" y="9639"/>
                  <a:pt x="24151" y="9532"/>
                  <a:pt x="24081" y="9532"/>
                </a:cubicBezTo>
                <a:close/>
                <a:moveTo>
                  <a:pt x="12204" y="9579"/>
                </a:moveTo>
                <a:cubicBezTo>
                  <a:pt x="12158" y="9579"/>
                  <a:pt x="12158" y="9649"/>
                  <a:pt x="12204" y="9649"/>
                </a:cubicBezTo>
                <a:cubicBezTo>
                  <a:pt x="12250" y="9649"/>
                  <a:pt x="12250" y="9579"/>
                  <a:pt x="12204" y="9579"/>
                </a:cubicBezTo>
                <a:close/>
                <a:moveTo>
                  <a:pt x="14697" y="9540"/>
                </a:moveTo>
                <a:cubicBezTo>
                  <a:pt x="14670" y="9540"/>
                  <a:pt x="14644" y="9557"/>
                  <a:pt x="14644" y="9592"/>
                </a:cubicBezTo>
                <a:lnTo>
                  <a:pt x="14644" y="9608"/>
                </a:lnTo>
                <a:cubicBezTo>
                  <a:pt x="14644" y="9643"/>
                  <a:pt x="14670" y="9660"/>
                  <a:pt x="14697" y="9660"/>
                </a:cubicBezTo>
                <a:cubicBezTo>
                  <a:pt x="14724" y="9660"/>
                  <a:pt x="14750" y="9643"/>
                  <a:pt x="14750" y="9608"/>
                </a:cubicBezTo>
                <a:lnTo>
                  <a:pt x="14750" y="9592"/>
                </a:lnTo>
                <a:cubicBezTo>
                  <a:pt x="14750" y="9557"/>
                  <a:pt x="14724" y="9540"/>
                  <a:pt x="14697" y="9540"/>
                </a:cubicBezTo>
                <a:close/>
                <a:moveTo>
                  <a:pt x="1320" y="9548"/>
                </a:moveTo>
                <a:cubicBezTo>
                  <a:pt x="1279" y="9548"/>
                  <a:pt x="1242" y="9601"/>
                  <a:pt x="1280" y="9638"/>
                </a:cubicBezTo>
                <a:lnTo>
                  <a:pt x="1296" y="9654"/>
                </a:lnTo>
                <a:cubicBezTo>
                  <a:pt x="1307" y="9665"/>
                  <a:pt x="1320" y="9670"/>
                  <a:pt x="1332" y="9670"/>
                </a:cubicBezTo>
                <a:cubicBezTo>
                  <a:pt x="1373" y="9670"/>
                  <a:pt x="1409" y="9616"/>
                  <a:pt x="1372" y="9579"/>
                </a:cubicBezTo>
                <a:lnTo>
                  <a:pt x="1356" y="9564"/>
                </a:lnTo>
                <a:cubicBezTo>
                  <a:pt x="1345" y="9553"/>
                  <a:pt x="1332" y="9548"/>
                  <a:pt x="1320" y="9548"/>
                </a:cubicBezTo>
                <a:close/>
                <a:moveTo>
                  <a:pt x="8463" y="9553"/>
                </a:moveTo>
                <a:cubicBezTo>
                  <a:pt x="8437" y="9553"/>
                  <a:pt x="8410" y="9570"/>
                  <a:pt x="8410" y="9604"/>
                </a:cubicBezTo>
                <a:lnTo>
                  <a:pt x="8410" y="9620"/>
                </a:lnTo>
                <a:cubicBezTo>
                  <a:pt x="8410" y="9655"/>
                  <a:pt x="8437" y="9672"/>
                  <a:pt x="8464" y="9672"/>
                </a:cubicBezTo>
                <a:cubicBezTo>
                  <a:pt x="8491" y="9672"/>
                  <a:pt x="8517" y="9655"/>
                  <a:pt x="8517" y="9620"/>
                </a:cubicBezTo>
                <a:lnTo>
                  <a:pt x="8517" y="9604"/>
                </a:lnTo>
                <a:cubicBezTo>
                  <a:pt x="8517" y="9570"/>
                  <a:pt x="8490" y="9553"/>
                  <a:pt x="8463" y="9553"/>
                </a:cubicBezTo>
                <a:close/>
                <a:moveTo>
                  <a:pt x="3740" y="9605"/>
                </a:moveTo>
                <a:cubicBezTo>
                  <a:pt x="3728" y="9605"/>
                  <a:pt x="3716" y="9618"/>
                  <a:pt x="3723" y="9633"/>
                </a:cubicBezTo>
                <a:cubicBezTo>
                  <a:pt x="3729" y="9643"/>
                  <a:pt x="3734" y="9653"/>
                  <a:pt x="3739" y="9663"/>
                </a:cubicBezTo>
                <a:cubicBezTo>
                  <a:pt x="3742" y="9670"/>
                  <a:pt x="3747" y="9672"/>
                  <a:pt x="3753" y="9672"/>
                </a:cubicBezTo>
                <a:cubicBezTo>
                  <a:pt x="3764" y="9672"/>
                  <a:pt x="3777" y="9659"/>
                  <a:pt x="3770" y="9644"/>
                </a:cubicBezTo>
                <a:cubicBezTo>
                  <a:pt x="3763" y="9636"/>
                  <a:pt x="3758" y="9625"/>
                  <a:pt x="3754" y="9615"/>
                </a:cubicBezTo>
                <a:cubicBezTo>
                  <a:pt x="3750" y="9608"/>
                  <a:pt x="3745" y="9605"/>
                  <a:pt x="3740" y="9605"/>
                </a:cubicBezTo>
                <a:close/>
                <a:moveTo>
                  <a:pt x="3227" y="9554"/>
                </a:moveTo>
                <a:cubicBezTo>
                  <a:pt x="3218" y="9554"/>
                  <a:pt x="3208" y="9556"/>
                  <a:pt x="3200" y="9560"/>
                </a:cubicBezTo>
                <a:cubicBezTo>
                  <a:pt x="3189" y="9566"/>
                  <a:pt x="3180" y="9571"/>
                  <a:pt x="3169" y="9576"/>
                </a:cubicBezTo>
                <a:cubicBezTo>
                  <a:pt x="3143" y="9590"/>
                  <a:pt x="3137" y="9625"/>
                  <a:pt x="3150" y="9649"/>
                </a:cubicBezTo>
                <a:cubicBezTo>
                  <a:pt x="3161" y="9667"/>
                  <a:pt x="3179" y="9676"/>
                  <a:pt x="3197" y="9676"/>
                </a:cubicBezTo>
                <a:cubicBezTo>
                  <a:pt x="3206" y="9676"/>
                  <a:pt x="3215" y="9674"/>
                  <a:pt x="3224" y="9669"/>
                </a:cubicBezTo>
                <a:cubicBezTo>
                  <a:pt x="3234" y="9664"/>
                  <a:pt x="3243" y="9659"/>
                  <a:pt x="3253" y="9654"/>
                </a:cubicBezTo>
                <a:cubicBezTo>
                  <a:pt x="3279" y="9641"/>
                  <a:pt x="3287" y="9605"/>
                  <a:pt x="3273" y="9580"/>
                </a:cubicBezTo>
                <a:cubicBezTo>
                  <a:pt x="3262" y="9563"/>
                  <a:pt x="3245" y="9554"/>
                  <a:pt x="3227" y="9554"/>
                </a:cubicBezTo>
                <a:close/>
                <a:moveTo>
                  <a:pt x="4263" y="9570"/>
                </a:moveTo>
                <a:cubicBezTo>
                  <a:pt x="4195" y="9571"/>
                  <a:pt x="4194" y="9678"/>
                  <a:pt x="4263" y="9678"/>
                </a:cubicBezTo>
                <a:lnTo>
                  <a:pt x="4293" y="9678"/>
                </a:lnTo>
                <a:cubicBezTo>
                  <a:pt x="4361" y="9678"/>
                  <a:pt x="4362" y="9570"/>
                  <a:pt x="4293" y="9570"/>
                </a:cubicBezTo>
                <a:close/>
                <a:moveTo>
                  <a:pt x="6277" y="9581"/>
                </a:moveTo>
                <a:cubicBezTo>
                  <a:pt x="6259" y="9581"/>
                  <a:pt x="6242" y="9593"/>
                  <a:pt x="6242" y="9616"/>
                </a:cubicBezTo>
                <a:lnTo>
                  <a:pt x="6242" y="9646"/>
                </a:lnTo>
                <a:cubicBezTo>
                  <a:pt x="6242" y="9669"/>
                  <a:pt x="6259" y="9680"/>
                  <a:pt x="6277" y="9680"/>
                </a:cubicBezTo>
                <a:cubicBezTo>
                  <a:pt x="6294" y="9680"/>
                  <a:pt x="6312" y="9669"/>
                  <a:pt x="6312" y="9646"/>
                </a:cubicBezTo>
                <a:lnTo>
                  <a:pt x="6312" y="9616"/>
                </a:lnTo>
                <a:cubicBezTo>
                  <a:pt x="6312" y="9593"/>
                  <a:pt x="6294" y="9581"/>
                  <a:pt x="6277" y="9581"/>
                </a:cubicBezTo>
                <a:close/>
                <a:moveTo>
                  <a:pt x="15152" y="9567"/>
                </a:moveTo>
                <a:cubicBezTo>
                  <a:pt x="15134" y="9567"/>
                  <a:pt x="15116" y="9578"/>
                  <a:pt x="15116" y="9601"/>
                </a:cubicBezTo>
                <a:lnTo>
                  <a:pt x="15116" y="9646"/>
                </a:lnTo>
                <a:cubicBezTo>
                  <a:pt x="15116" y="9669"/>
                  <a:pt x="15134" y="9680"/>
                  <a:pt x="15152" y="9680"/>
                </a:cubicBezTo>
                <a:cubicBezTo>
                  <a:pt x="15169" y="9680"/>
                  <a:pt x="15187" y="9669"/>
                  <a:pt x="15187" y="9646"/>
                </a:cubicBezTo>
                <a:lnTo>
                  <a:pt x="15187" y="9601"/>
                </a:lnTo>
                <a:cubicBezTo>
                  <a:pt x="15187" y="9578"/>
                  <a:pt x="15169" y="9567"/>
                  <a:pt x="15152" y="9567"/>
                </a:cubicBezTo>
                <a:close/>
                <a:moveTo>
                  <a:pt x="13946" y="9597"/>
                </a:moveTo>
                <a:cubicBezTo>
                  <a:pt x="13919" y="9597"/>
                  <a:pt x="13895" y="9633"/>
                  <a:pt x="13921" y="9658"/>
                </a:cubicBezTo>
                <a:lnTo>
                  <a:pt x="13936" y="9674"/>
                </a:lnTo>
                <a:cubicBezTo>
                  <a:pt x="13944" y="9681"/>
                  <a:pt x="13952" y="9684"/>
                  <a:pt x="13960" y="9684"/>
                </a:cubicBezTo>
                <a:cubicBezTo>
                  <a:pt x="13987" y="9684"/>
                  <a:pt x="14011" y="9648"/>
                  <a:pt x="13986" y="9623"/>
                </a:cubicBezTo>
                <a:lnTo>
                  <a:pt x="13970" y="9608"/>
                </a:lnTo>
                <a:cubicBezTo>
                  <a:pt x="13963" y="9600"/>
                  <a:pt x="13954" y="9597"/>
                  <a:pt x="13946" y="9597"/>
                </a:cubicBezTo>
                <a:close/>
                <a:moveTo>
                  <a:pt x="6102" y="9636"/>
                </a:moveTo>
                <a:cubicBezTo>
                  <a:pt x="6094" y="9636"/>
                  <a:pt x="6086" y="9639"/>
                  <a:pt x="6079" y="9647"/>
                </a:cubicBezTo>
                <a:lnTo>
                  <a:pt x="6064" y="9663"/>
                </a:lnTo>
                <a:cubicBezTo>
                  <a:pt x="6038" y="9688"/>
                  <a:pt x="6063" y="9724"/>
                  <a:pt x="6090" y="9724"/>
                </a:cubicBezTo>
                <a:cubicBezTo>
                  <a:pt x="6095" y="9724"/>
                  <a:pt x="6101" y="9723"/>
                  <a:pt x="6106" y="9720"/>
                </a:cubicBezTo>
                <a:cubicBezTo>
                  <a:pt x="6112" y="9723"/>
                  <a:pt x="6119" y="9724"/>
                  <a:pt x="6126" y="9724"/>
                </a:cubicBezTo>
                <a:cubicBezTo>
                  <a:pt x="6144" y="9724"/>
                  <a:pt x="6162" y="9713"/>
                  <a:pt x="6162" y="9690"/>
                </a:cubicBezTo>
                <a:lnTo>
                  <a:pt x="6162" y="9675"/>
                </a:lnTo>
                <a:cubicBezTo>
                  <a:pt x="6162" y="9652"/>
                  <a:pt x="6144" y="9640"/>
                  <a:pt x="6126" y="9640"/>
                </a:cubicBezTo>
                <a:cubicBezTo>
                  <a:pt x="6124" y="9640"/>
                  <a:pt x="6121" y="9640"/>
                  <a:pt x="6118" y="9641"/>
                </a:cubicBezTo>
                <a:cubicBezTo>
                  <a:pt x="6113" y="9638"/>
                  <a:pt x="6108" y="9636"/>
                  <a:pt x="6102" y="9636"/>
                </a:cubicBezTo>
                <a:close/>
                <a:moveTo>
                  <a:pt x="19762" y="9581"/>
                </a:moveTo>
                <a:cubicBezTo>
                  <a:pt x="19752" y="9581"/>
                  <a:pt x="19742" y="9584"/>
                  <a:pt x="19736" y="9591"/>
                </a:cubicBezTo>
                <a:cubicBezTo>
                  <a:pt x="19721" y="9605"/>
                  <a:pt x="19723" y="9626"/>
                  <a:pt x="19736" y="9641"/>
                </a:cubicBezTo>
                <a:cubicBezTo>
                  <a:pt x="19757" y="9665"/>
                  <a:pt x="19777" y="9690"/>
                  <a:pt x="19798" y="9715"/>
                </a:cubicBezTo>
                <a:cubicBezTo>
                  <a:pt x="19803" y="9722"/>
                  <a:pt x="19812" y="9726"/>
                  <a:pt x="19821" y="9726"/>
                </a:cubicBezTo>
                <a:cubicBezTo>
                  <a:pt x="19831" y="9726"/>
                  <a:pt x="19840" y="9722"/>
                  <a:pt x="19847" y="9715"/>
                </a:cubicBezTo>
                <a:cubicBezTo>
                  <a:pt x="19862" y="9701"/>
                  <a:pt x="19861" y="9680"/>
                  <a:pt x="19847" y="9665"/>
                </a:cubicBezTo>
                <a:cubicBezTo>
                  <a:pt x="19826" y="9641"/>
                  <a:pt x="19807" y="9616"/>
                  <a:pt x="19786" y="9591"/>
                </a:cubicBezTo>
                <a:cubicBezTo>
                  <a:pt x="19780" y="9584"/>
                  <a:pt x="19771" y="9581"/>
                  <a:pt x="19762" y="9581"/>
                </a:cubicBezTo>
                <a:close/>
                <a:moveTo>
                  <a:pt x="5288" y="9605"/>
                </a:moveTo>
                <a:cubicBezTo>
                  <a:pt x="5252" y="9605"/>
                  <a:pt x="5215" y="9644"/>
                  <a:pt x="5238" y="9685"/>
                </a:cubicBezTo>
                <a:cubicBezTo>
                  <a:pt x="5258" y="9721"/>
                  <a:pt x="5290" y="9737"/>
                  <a:pt x="5329" y="9742"/>
                </a:cubicBezTo>
                <a:cubicBezTo>
                  <a:pt x="5331" y="9742"/>
                  <a:pt x="5333" y="9742"/>
                  <a:pt x="5335" y="9742"/>
                </a:cubicBezTo>
                <a:cubicBezTo>
                  <a:pt x="5361" y="9742"/>
                  <a:pt x="5383" y="9714"/>
                  <a:pt x="5383" y="9688"/>
                </a:cubicBezTo>
                <a:cubicBezTo>
                  <a:pt x="5383" y="9658"/>
                  <a:pt x="5361" y="9639"/>
                  <a:pt x="5333" y="9636"/>
                </a:cubicBezTo>
                <a:cubicBezTo>
                  <a:pt x="5331" y="9634"/>
                  <a:pt x="5331" y="9633"/>
                  <a:pt x="5330" y="9632"/>
                </a:cubicBezTo>
                <a:cubicBezTo>
                  <a:pt x="5320" y="9613"/>
                  <a:pt x="5305" y="9605"/>
                  <a:pt x="5288" y="9605"/>
                </a:cubicBezTo>
                <a:close/>
                <a:moveTo>
                  <a:pt x="17870" y="9711"/>
                </a:moveTo>
                <a:cubicBezTo>
                  <a:pt x="17848" y="9711"/>
                  <a:pt x="17846" y="9747"/>
                  <a:pt x="17870" y="9747"/>
                </a:cubicBezTo>
                <a:lnTo>
                  <a:pt x="17886" y="9747"/>
                </a:lnTo>
                <a:cubicBezTo>
                  <a:pt x="17908" y="9746"/>
                  <a:pt x="17909" y="9711"/>
                  <a:pt x="17886" y="9711"/>
                </a:cubicBezTo>
                <a:close/>
                <a:moveTo>
                  <a:pt x="4895" y="9681"/>
                </a:moveTo>
                <a:cubicBezTo>
                  <a:pt x="4849" y="9681"/>
                  <a:pt x="4849" y="9752"/>
                  <a:pt x="4895" y="9752"/>
                </a:cubicBezTo>
                <a:cubicBezTo>
                  <a:pt x="4940" y="9752"/>
                  <a:pt x="4940" y="9681"/>
                  <a:pt x="4895" y="9681"/>
                </a:cubicBezTo>
                <a:close/>
                <a:moveTo>
                  <a:pt x="11722" y="9649"/>
                </a:moveTo>
                <a:cubicBezTo>
                  <a:pt x="11654" y="9649"/>
                  <a:pt x="11654" y="9757"/>
                  <a:pt x="11722" y="9757"/>
                </a:cubicBezTo>
                <a:cubicBezTo>
                  <a:pt x="11791" y="9757"/>
                  <a:pt x="11791" y="9649"/>
                  <a:pt x="11722" y="9649"/>
                </a:cubicBezTo>
                <a:close/>
                <a:moveTo>
                  <a:pt x="9589" y="9693"/>
                </a:moveTo>
                <a:cubicBezTo>
                  <a:pt x="9543" y="9693"/>
                  <a:pt x="9543" y="9764"/>
                  <a:pt x="9589" y="9764"/>
                </a:cubicBezTo>
                <a:lnTo>
                  <a:pt x="9618" y="9764"/>
                </a:lnTo>
                <a:cubicBezTo>
                  <a:pt x="9664" y="9764"/>
                  <a:pt x="9664" y="9693"/>
                  <a:pt x="9618" y="9693"/>
                </a:cubicBezTo>
                <a:close/>
                <a:moveTo>
                  <a:pt x="24441" y="9686"/>
                </a:moveTo>
                <a:cubicBezTo>
                  <a:pt x="24424" y="9686"/>
                  <a:pt x="24406" y="9698"/>
                  <a:pt x="24406" y="9721"/>
                </a:cubicBezTo>
                <a:lnTo>
                  <a:pt x="24406" y="9736"/>
                </a:lnTo>
                <a:cubicBezTo>
                  <a:pt x="24406" y="9759"/>
                  <a:pt x="24424" y="9771"/>
                  <a:pt x="24441" y="9771"/>
                </a:cubicBezTo>
                <a:cubicBezTo>
                  <a:pt x="24459" y="9771"/>
                  <a:pt x="24476" y="9759"/>
                  <a:pt x="24476" y="9736"/>
                </a:cubicBezTo>
                <a:lnTo>
                  <a:pt x="24476" y="9721"/>
                </a:lnTo>
                <a:cubicBezTo>
                  <a:pt x="24476" y="9698"/>
                  <a:pt x="24459" y="9686"/>
                  <a:pt x="24441" y="9686"/>
                </a:cubicBezTo>
                <a:close/>
                <a:moveTo>
                  <a:pt x="21312" y="9673"/>
                </a:moveTo>
                <a:cubicBezTo>
                  <a:pt x="21294" y="9673"/>
                  <a:pt x="21276" y="9685"/>
                  <a:pt x="21276" y="9707"/>
                </a:cubicBezTo>
                <a:lnTo>
                  <a:pt x="21276" y="9737"/>
                </a:lnTo>
                <a:cubicBezTo>
                  <a:pt x="21276" y="9760"/>
                  <a:pt x="21294" y="9772"/>
                  <a:pt x="21312" y="9772"/>
                </a:cubicBezTo>
                <a:cubicBezTo>
                  <a:pt x="21329" y="9772"/>
                  <a:pt x="21347" y="9760"/>
                  <a:pt x="21347" y="9737"/>
                </a:cubicBezTo>
                <a:lnTo>
                  <a:pt x="21347" y="9707"/>
                </a:lnTo>
                <a:cubicBezTo>
                  <a:pt x="21347" y="9685"/>
                  <a:pt x="21329" y="9673"/>
                  <a:pt x="21312" y="9673"/>
                </a:cubicBezTo>
                <a:close/>
                <a:moveTo>
                  <a:pt x="6492" y="9683"/>
                </a:moveTo>
                <a:cubicBezTo>
                  <a:pt x="6481" y="9683"/>
                  <a:pt x="6470" y="9689"/>
                  <a:pt x="6464" y="9702"/>
                </a:cubicBezTo>
                <a:cubicBezTo>
                  <a:pt x="6459" y="9712"/>
                  <a:pt x="6453" y="9722"/>
                  <a:pt x="6448" y="9732"/>
                </a:cubicBezTo>
                <a:cubicBezTo>
                  <a:pt x="6434" y="9760"/>
                  <a:pt x="6459" y="9786"/>
                  <a:pt x="6483" y="9786"/>
                </a:cubicBezTo>
                <a:cubicBezTo>
                  <a:pt x="6493" y="9786"/>
                  <a:pt x="6504" y="9780"/>
                  <a:pt x="6510" y="9768"/>
                </a:cubicBezTo>
                <a:cubicBezTo>
                  <a:pt x="6515" y="9757"/>
                  <a:pt x="6521" y="9748"/>
                  <a:pt x="6526" y="9737"/>
                </a:cubicBezTo>
                <a:cubicBezTo>
                  <a:pt x="6540" y="9709"/>
                  <a:pt x="6515" y="9683"/>
                  <a:pt x="6492" y="9683"/>
                </a:cubicBezTo>
                <a:close/>
                <a:moveTo>
                  <a:pt x="2429" y="9708"/>
                </a:moveTo>
                <a:cubicBezTo>
                  <a:pt x="2423" y="9708"/>
                  <a:pt x="2418" y="9710"/>
                  <a:pt x="2414" y="9715"/>
                </a:cubicBezTo>
                <a:cubicBezTo>
                  <a:pt x="2401" y="9732"/>
                  <a:pt x="2386" y="9746"/>
                  <a:pt x="2366" y="9752"/>
                </a:cubicBezTo>
                <a:cubicBezTo>
                  <a:pt x="2347" y="9759"/>
                  <a:pt x="2353" y="9787"/>
                  <a:pt x="2369" y="9787"/>
                </a:cubicBezTo>
                <a:cubicBezTo>
                  <a:pt x="2371" y="9787"/>
                  <a:pt x="2373" y="9787"/>
                  <a:pt x="2375" y="9786"/>
                </a:cubicBezTo>
                <a:cubicBezTo>
                  <a:pt x="2403" y="9777"/>
                  <a:pt x="2428" y="9758"/>
                  <a:pt x="2444" y="9733"/>
                </a:cubicBezTo>
                <a:cubicBezTo>
                  <a:pt x="2453" y="9721"/>
                  <a:pt x="2441" y="9708"/>
                  <a:pt x="2429" y="9708"/>
                </a:cubicBezTo>
                <a:close/>
                <a:moveTo>
                  <a:pt x="15602" y="9731"/>
                </a:moveTo>
                <a:cubicBezTo>
                  <a:pt x="15556" y="9731"/>
                  <a:pt x="15556" y="9801"/>
                  <a:pt x="15602" y="9801"/>
                </a:cubicBezTo>
                <a:lnTo>
                  <a:pt x="15618" y="9801"/>
                </a:lnTo>
                <a:cubicBezTo>
                  <a:pt x="15619" y="9801"/>
                  <a:pt x="15619" y="9801"/>
                  <a:pt x="15620" y="9801"/>
                </a:cubicBezTo>
                <a:cubicBezTo>
                  <a:pt x="15664" y="9801"/>
                  <a:pt x="15663" y="9732"/>
                  <a:pt x="15618" y="9731"/>
                </a:cubicBezTo>
                <a:close/>
                <a:moveTo>
                  <a:pt x="17194" y="9739"/>
                </a:moveTo>
                <a:cubicBezTo>
                  <a:pt x="17182" y="9739"/>
                  <a:pt x="17170" y="9752"/>
                  <a:pt x="17178" y="9767"/>
                </a:cubicBezTo>
                <a:cubicBezTo>
                  <a:pt x="17183" y="9777"/>
                  <a:pt x="17188" y="9788"/>
                  <a:pt x="17193" y="9796"/>
                </a:cubicBezTo>
                <a:cubicBezTo>
                  <a:pt x="17197" y="9803"/>
                  <a:pt x="17202" y="9805"/>
                  <a:pt x="17207" y="9805"/>
                </a:cubicBezTo>
                <a:cubicBezTo>
                  <a:pt x="17218" y="9805"/>
                  <a:pt x="17230" y="9793"/>
                  <a:pt x="17223" y="9778"/>
                </a:cubicBezTo>
                <a:cubicBezTo>
                  <a:pt x="17218" y="9768"/>
                  <a:pt x="17212" y="9758"/>
                  <a:pt x="17207" y="9748"/>
                </a:cubicBezTo>
                <a:cubicBezTo>
                  <a:pt x="17204" y="9741"/>
                  <a:pt x="17199" y="9739"/>
                  <a:pt x="17194" y="9739"/>
                </a:cubicBezTo>
                <a:close/>
                <a:moveTo>
                  <a:pt x="14552" y="9696"/>
                </a:moveTo>
                <a:cubicBezTo>
                  <a:pt x="14512" y="9696"/>
                  <a:pt x="14475" y="9750"/>
                  <a:pt x="14513" y="9788"/>
                </a:cubicBezTo>
                <a:lnTo>
                  <a:pt x="14528" y="9803"/>
                </a:lnTo>
                <a:cubicBezTo>
                  <a:pt x="14539" y="9814"/>
                  <a:pt x="14552" y="9819"/>
                  <a:pt x="14564" y="9819"/>
                </a:cubicBezTo>
                <a:cubicBezTo>
                  <a:pt x="14605" y="9819"/>
                  <a:pt x="14642" y="9766"/>
                  <a:pt x="14604" y="9728"/>
                </a:cubicBezTo>
                <a:lnTo>
                  <a:pt x="14588" y="9712"/>
                </a:lnTo>
                <a:cubicBezTo>
                  <a:pt x="14577" y="9701"/>
                  <a:pt x="14565" y="9696"/>
                  <a:pt x="14552" y="9696"/>
                </a:cubicBezTo>
                <a:close/>
                <a:moveTo>
                  <a:pt x="20739" y="9682"/>
                </a:moveTo>
                <a:cubicBezTo>
                  <a:pt x="20720" y="9682"/>
                  <a:pt x="20702" y="9691"/>
                  <a:pt x="20693" y="9708"/>
                </a:cubicBezTo>
                <a:cubicBezTo>
                  <a:pt x="20688" y="9720"/>
                  <a:pt x="20683" y="9728"/>
                  <a:pt x="20678" y="9738"/>
                </a:cubicBezTo>
                <a:cubicBezTo>
                  <a:pt x="20664" y="9764"/>
                  <a:pt x="20671" y="9796"/>
                  <a:pt x="20698" y="9812"/>
                </a:cubicBezTo>
                <a:cubicBezTo>
                  <a:pt x="20706" y="9817"/>
                  <a:pt x="20715" y="9819"/>
                  <a:pt x="20725" y="9819"/>
                </a:cubicBezTo>
                <a:cubicBezTo>
                  <a:pt x="20743" y="9819"/>
                  <a:pt x="20762" y="9810"/>
                  <a:pt x="20771" y="9793"/>
                </a:cubicBezTo>
                <a:cubicBezTo>
                  <a:pt x="20776" y="9782"/>
                  <a:pt x="20781" y="9773"/>
                  <a:pt x="20786" y="9763"/>
                </a:cubicBezTo>
                <a:cubicBezTo>
                  <a:pt x="20799" y="9736"/>
                  <a:pt x="20794" y="9705"/>
                  <a:pt x="20767" y="9689"/>
                </a:cubicBezTo>
                <a:cubicBezTo>
                  <a:pt x="20759" y="9684"/>
                  <a:pt x="20749" y="9682"/>
                  <a:pt x="20739" y="9682"/>
                </a:cubicBezTo>
                <a:close/>
                <a:moveTo>
                  <a:pt x="9228" y="9752"/>
                </a:moveTo>
                <a:cubicBezTo>
                  <a:pt x="9182" y="9752"/>
                  <a:pt x="9183" y="9822"/>
                  <a:pt x="9229" y="9822"/>
                </a:cubicBezTo>
                <a:cubicBezTo>
                  <a:pt x="9275" y="9822"/>
                  <a:pt x="9275" y="9752"/>
                  <a:pt x="9229" y="9752"/>
                </a:cubicBezTo>
                <a:cubicBezTo>
                  <a:pt x="9228" y="9752"/>
                  <a:pt x="9228" y="9752"/>
                  <a:pt x="9228" y="9752"/>
                </a:cubicBezTo>
                <a:close/>
                <a:moveTo>
                  <a:pt x="13346" y="9749"/>
                </a:moveTo>
                <a:cubicBezTo>
                  <a:pt x="13340" y="9749"/>
                  <a:pt x="13335" y="9750"/>
                  <a:pt x="13329" y="9753"/>
                </a:cubicBezTo>
                <a:cubicBezTo>
                  <a:pt x="13318" y="9758"/>
                  <a:pt x="13309" y="9764"/>
                  <a:pt x="13298" y="9769"/>
                </a:cubicBezTo>
                <a:cubicBezTo>
                  <a:pt x="13262" y="9787"/>
                  <a:pt x="13285" y="9835"/>
                  <a:pt x="13318" y="9835"/>
                </a:cubicBezTo>
                <a:cubicBezTo>
                  <a:pt x="13323" y="9835"/>
                  <a:pt x="13328" y="9833"/>
                  <a:pt x="13334" y="9831"/>
                </a:cubicBezTo>
                <a:cubicBezTo>
                  <a:pt x="13345" y="9825"/>
                  <a:pt x="13354" y="9820"/>
                  <a:pt x="13364" y="9815"/>
                </a:cubicBezTo>
                <a:cubicBezTo>
                  <a:pt x="13399" y="9797"/>
                  <a:pt x="13378" y="9749"/>
                  <a:pt x="13346" y="9749"/>
                </a:cubicBezTo>
                <a:close/>
                <a:moveTo>
                  <a:pt x="23323" y="9753"/>
                </a:moveTo>
                <a:cubicBezTo>
                  <a:pt x="23315" y="9753"/>
                  <a:pt x="23307" y="9756"/>
                  <a:pt x="23299" y="9764"/>
                </a:cubicBezTo>
                <a:lnTo>
                  <a:pt x="23283" y="9779"/>
                </a:lnTo>
                <a:cubicBezTo>
                  <a:pt x="23258" y="9804"/>
                  <a:pt x="23283" y="9840"/>
                  <a:pt x="23310" y="9840"/>
                </a:cubicBezTo>
                <a:cubicBezTo>
                  <a:pt x="23318" y="9840"/>
                  <a:pt x="23326" y="9837"/>
                  <a:pt x="23333" y="9830"/>
                </a:cubicBezTo>
                <a:lnTo>
                  <a:pt x="23349" y="9814"/>
                </a:lnTo>
                <a:cubicBezTo>
                  <a:pt x="23374" y="9788"/>
                  <a:pt x="23351" y="9753"/>
                  <a:pt x="23323" y="9753"/>
                </a:cubicBezTo>
                <a:close/>
                <a:moveTo>
                  <a:pt x="3501" y="9689"/>
                </a:moveTo>
                <a:cubicBezTo>
                  <a:pt x="3461" y="9689"/>
                  <a:pt x="3424" y="9742"/>
                  <a:pt x="3460" y="9779"/>
                </a:cubicBezTo>
                <a:cubicBezTo>
                  <a:pt x="3486" y="9804"/>
                  <a:pt x="3509" y="9831"/>
                  <a:pt x="3534" y="9856"/>
                </a:cubicBezTo>
                <a:cubicBezTo>
                  <a:pt x="3545" y="9867"/>
                  <a:pt x="3557" y="9872"/>
                  <a:pt x="3570" y="9872"/>
                </a:cubicBezTo>
                <a:cubicBezTo>
                  <a:pt x="3610" y="9872"/>
                  <a:pt x="3647" y="9818"/>
                  <a:pt x="3609" y="9780"/>
                </a:cubicBezTo>
                <a:cubicBezTo>
                  <a:pt x="3585" y="9756"/>
                  <a:pt x="3561" y="9730"/>
                  <a:pt x="3536" y="9705"/>
                </a:cubicBezTo>
                <a:cubicBezTo>
                  <a:pt x="3525" y="9694"/>
                  <a:pt x="3513" y="9689"/>
                  <a:pt x="3501" y="9689"/>
                </a:cubicBezTo>
                <a:close/>
                <a:moveTo>
                  <a:pt x="15842" y="9809"/>
                </a:moveTo>
                <a:cubicBezTo>
                  <a:pt x="15796" y="9809"/>
                  <a:pt x="15796" y="9879"/>
                  <a:pt x="15842" y="9879"/>
                </a:cubicBezTo>
                <a:lnTo>
                  <a:pt x="15858" y="9879"/>
                </a:lnTo>
                <a:cubicBezTo>
                  <a:pt x="15903" y="9879"/>
                  <a:pt x="15903" y="9809"/>
                  <a:pt x="15858" y="9809"/>
                </a:cubicBezTo>
                <a:close/>
                <a:moveTo>
                  <a:pt x="7253" y="9779"/>
                </a:moveTo>
                <a:cubicBezTo>
                  <a:pt x="7232" y="9779"/>
                  <a:pt x="7210" y="9796"/>
                  <a:pt x="7217" y="9822"/>
                </a:cubicBezTo>
                <a:cubicBezTo>
                  <a:pt x="7222" y="9842"/>
                  <a:pt x="7228" y="9862"/>
                  <a:pt x="7233" y="9883"/>
                </a:cubicBezTo>
                <a:cubicBezTo>
                  <a:pt x="7237" y="9901"/>
                  <a:pt x="7251" y="9908"/>
                  <a:pt x="7264" y="9908"/>
                </a:cubicBezTo>
                <a:cubicBezTo>
                  <a:pt x="7285" y="9908"/>
                  <a:pt x="7307" y="9891"/>
                  <a:pt x="7301" y="9864"/>
                </a:cubicBezTo>
                <a:cubicBezTo>
                  <a:pt x="7296" y="9845"/>
                  <a:pt x="7290" y="9825"/>
                  <a:pt x="7285" y="9804"/>
                </a:cubicBezTo>
                <a:cubicBezTo>
                  <a:pt x="7281" y="9786"/>
                  <a:pt x="7267" y="9779"/>
                  <a:pt x="7253" y="9779"/>
                </a:cubicBezTo>
                <a:close/>
                <a:moveTo>
                  <a:pt x="327" y="9867"/>
                </a:moveTo>
                <a:cubicBezTo>
                  <a:pt x="310" y="9867"/>
                  <a:pt x="300" y="9891"/>
                  <a:pt x="318" y="9900"/>
                </a:cubicBezTo>
                <a:cubicBezTo>
                  <a:pt x="328" y="9905"/>
                  <a:pt x="338" y="9910"/>
                  <a:pt x="347" y="9916"/>
                </a:cubicBezTo>
                <a:cubicBezTo>
                  <a:pt x="350" y="9917"/>
                  <a:pt x="353" y="9918"/>
                  <a:pt x="356" y="9918"/>
                </a:cubicBezTo>
                <a:cubicBezTo>
                  <a:pt x="373" y="9918"/>
                  <a:pt x="383" y="9893"/>
                  <a:pt x="366" y="9885"/>
                </a:cubicBezTo>
                <a:cubicBezTo>
                  <a:pt x="355" y="9880"/>
                  <a:pt x="346" y="9875"/>
                  <a:pt x="336" y="9869"/>
                </a:cubicBezTo>
                <a:cubicBezTo>
                  <a:pt x="332" y="9868"/>
                  <a:pt x="330" y="9867"/>
                  <a:pt x="327" y="9867"/>
                </a:cubicBezTo>
                <a:close/>
                <a:moveTo>
                  <a:pt x="7935" y="9916"/>
                </a:moveTo>
                <a:cubicBezTo>
                  <a:pt x="7912" y="9916"/>
                  <a:pt x="7912" y="9951"/>
                  <a:pt x="7935" y="9951"/>
                </a:cubicBezTo>
                <a:lnTo>
                  <a:pt x="7950" y="9951"/>
                </a:lnTo>
                <a:cubicBezTo>
                  <a:pt x="7975" y="9951"/>
                  <a:pt x="7975" y="9916"/>
                  <a:pt x="7950" y="9916"/>
                </a:cubicBezTo>
                <a:close/>
                <a:moveTo>
                  <a:pt x="7487" y="9926"/>
                </a:moveTo>
                <a:cubicBezTo>
                  <a:pt x="7475" y="9926"/>
                  <a:pt x="7463" y="9945"/>
                  <a:pt x="7474" y="9957"/>
                </a:cubicBezTo>
                <a:cubicBezTo>
                  <a:pt x="7482" y="9968"/>
                  <a:pt x="7495" y="9973"/>
                  <a:pt x="7508" y="9973"/>
                </a:cubicBezTo>
                <a:cubicBezTo>
                  <a:pt x="7520" y="9973"/>
                  <a:pt x="7533" y="9968"/>
                  <a:pt x="7542" y="9958"/>
                </a:cubicBezTo>
                <a:cubicBezTo>
                  <a:pt x="7554" y="9946"/>
                  <a:pt x="7542" y="9929"/>
                  <a:pt x="7528" y="9929"/>
                </a:cubicBezTo>
                <a:cubicBezTo>
                  <a:pt x="7524" y="9929"/>
                  <a:pt x="7520" y="9931"/>
                  <a:pt x="7517" y="9934"/>
                </a:cubicBezTo>
                <a:cubicBezTo>
                  <a:pt x="7514" y="9937"/>
                  <a:pt x="7511" y="9939"/>
                  <a:pt x="7509" y="9939"/>
                </a:cubicBezTo>
                <a:cubicBezTo>
                  <a:pt x="7505" y="9939"/>
                  <a:pt x="7502" y="9936"/>
                  <a:pt x="7499" y="9932"/>
                </a:cubicBezTo>
                <a:cubicBezTo>
                  <a:pt x="7496" y="9928"/>
                  <a:pt x="7491" y="9926"/>
                  <a:pt x="7487" y="9926"/>
                </a:cubicBezTo>
                <a:close/>
                <a:moveTo>
                  <a:pt x="24472" y="9792"/>
                </a:moveTo>
                <a:cubicBezTo>
                  <a:pt x="24464" y="9792"/>
                  <a:pt x="24455" y="9795"/>
                  <a:pt x="24448" y="9803"/>
                </a:cubicBezTo>
                <a:cubicBezTo>
                  <a:pt x="24407" y="9846"/>
                  <a:pt x="24365" y="9890"/>
                  <a:pt x="24324" y="9935"/>
                </a:cubicBezTo>
                <a:cubicBezTo>
                  <a:pt x="24300" y="9960"/>
                  <a:pt x="24324" y="9996"/>
                  <a:pt x="24351" y="9996"/>
                </a:cubicBezTo>
                <a:cubicBezTo>
                  <a:pt x="24359" y="9996"/>
                  <a:pt x="24367" y="9993"/>
                  <a:pt x="24375" y="9985"/>
                </a:cubicBezTo>
                <a:cubicBezTo>
                  <a:pt x="24415" y="9942"/>
                  <a:pt x="24456" y="9898"/>
                  <a:pt x="24497" y="9853"/>
                </a:cubicBezTo>
                <a:cubicBezTo>
                  <a:pt x="24521" y="9828"/>
                  <a:pt x="24498" y="9792"/>
                  <a:pt x="24472" y="9792"/>
                </a:cubicBezTo>
                <a:close/>
                <a:moveTo>
                  <a:pt x="10402" y="9918"/>
                </a:moveTo>
                <a:cubicBezTo>
                  <a:pt x="10369" y="9918"/>
                  <a:pt x="10347" y="9966"/>
                  <a:pt x="10384" y="9984"/>
                </a:cubicBezTo>
                <a:cubicBezTo>
                  <a:pt x="10395" y="9989"/>
                  <a:pt x="10403" y="9994"/>
                  <a:pt x="10413" y="9999"/>
                </a:cubicBezTo>
                <a:cubicBezTo>
                  <a:pt x="10419" y="10002"/>
                  <a:pt x="10425" y="10004"/>
                  <a:pt x="10430" y="10004"/>
                </a:cubicBezTo>
                <a:cubicBezTo>
                  <a:pt x="10462" y="10004"/>
                  <a:pt x="10484" y="9956"/>
                  <a:pt x="10449" y="9938"/>
                </a:cubicBezTo>
                <a:cubicBezTo>
                  <a:pt x="10439" y="9932"/>
                  <a:pt x="10429" y="9927"/>
                  <a:pt x="10419" y="9922"/>
                </a:cubicBezTo>
                <a:cubicBezTo>
                  <a:pt x="10413" y="9919"/>
                  <a:pt x="10407" y="9918"/>
                  <a:pt x="10402" y="9918"/>
                </a:cubicBezTo>
                <a:close/>
                <a:moveTo>
                  <a:pt x="5676" y="9890"/>
                </a:moveTo>
                <a:cubicBezTo>
                  <a:pt x="5635" y="9890"/>
                  <a:pt x="5598" y="9943"/>
                  <a:pt x="5635" y="9982"/>
                </a:cubicBezTo>
                <a:cubicBezTo>
                  <a:pt x="5642" y="9987"/>
                  <a:pt x="5647" y="9992"/>
                  <a:pt x="5651" y="9997"/>
                </a:cubicBezTo>
                <a:cubicBezTo>
                  <a:pt x="5662" y="10008"/>
                  <a:pt x="5674" y="10013"/>
                  <a:pt x="5687" y="10013"/>
                </a:cubicBezTo>
                <a:cubicBezTo>
                  <a:pt x="5728" y="10013"/>
                  <a:pt x="5765" y="9960"/>
                  <a:pt x="5727" y="9922"/>
                </a:cubicBezTo>
                <a:lnTo>
                  <a:pt x="5712" y="9906"/>
                </a:lnTo>
                <a:cubicBezTo>
                  <a:pt x="5701" y="9895"/>
                  <a:pt x="5688" y="9890"/>
                  <a:pt x="5676" y="9890"/>
                </a:cubicBezTo>
                <a:close/>
                <a:moveTo>
                  <a:pt x="18516" y="9888"/>
                </a:moveTo>
                <a:cubicBezTo>
                  <a:pt x="18497" y="9888"/>
                  <a:pt x="18478" y="9898"/>
                  <a:pt x="18468" y="9916"/>
                </a:cubicBezTo>
                <a:cubicBezTo>
                  <a:pt x="18453" y="9942"/>
                  <a:pt x="18463" y="9973"/>
                  <a:pt x="18488" y="9989"/>
                </a:cubicBezTo>
                <a:cubicBezTo>
                  <a:pt x="18513" y="10005"/>
                  <a:pt x="18536" y="10020"/>
                  <a:pt x="18562" y="10036"/>
                </a:cubicBezTo>
                <a:cubicBezTo>
                  <a:pt x="18569" y="10041"/>
                  <a:pt x="18578" y="10043"/>
                  <a:pt x="18587" y="10043"/>
                </a:cubicBezTo>
                <a:cubicBezTo>
                  <a:pt x="18606" y="10043"/>
                  <a:pt x="18626" y="10033"/>
                  <a:pt x="18635" y="10016"/>
                </a:cubicBezTo>
                <a:cubicBezTo>
                  <a:pt x="18651" y="9990"/>
                  <a:pt x="18640" y="9958"/>
                  <a:pt x="18615" y="9943"/>
                </a:cubicBezTo>
                <a:cubicBezTo>
                  <a:pt x="18590" y="9927"/>
                  <a:pt x="18567" y="9911"/>
                  <a:pt x="18542" y="9896"/>
                </a:cubicBezTo>
                <a:cubicBezTo>
                  <a:pt x="18534" y="9891"/>
                  <a:pt x="18525" y="9888"/>
                  <a:pt x="18516" y="9888"/>
                </a:cubicBezTo>
                <a:close/>
                <a:moveTo>
                  <a:pt x="5306" y="9948"/>
                </a:moveTo>
                <a:cubicBezTo>
                  <a:pt x="5238" y="9948"/>
                  <a:pt x="5237" y="10056"/>
                  <a:pt x="5306" y="10056"/>
                </a:cubicBezTo>
                <a:lnTo>
                  <a:pt x="5322" y="10056"/>
                </a:lnTo>
                <a:cubicBezTo>
                  <a:pt x="5390" y="10056"/>
                  <a:pt x="5390" y="9948"/>
                  <a:pt x="5322" y="9948"/>
                </a:cubicBezTo>
                <a:close/>
                <a:moveTo>
                  <a:pt x="11195" y="9906"/>
                </a:moveTo>
                <a:cubicBezTo>
                  <a:pt x="11190" y="9906"/>
                  <a:pt x="11185" y="9907"/>
                  <a:pt x="11180" y="9908"/>
                </a:cubicBezTo>
                <a:cubicBezTo>
                  <a:pt x="11154" y="9916"/>
                  <a:pt x="11133" y="9946"/>
                  <a:pt x="11144" y="9973"/>
                </a:cubicBezTo>
                <a:cubicBezTo>
                  <a:pt x="11149" y="9989"/>
                  <a:pt x="11154" y="10004"/>
                  <a:pt x="11158" y="10018"/>
                </a:cubicBezTo>
                <a:cubicBezTo>
                  <a:pt x="11166" y="10041"/>
                  <a:pt x="11187" y="10057"/>
                  <a:pt x="11211" y="10057"/>
                </a:cubicBezTo>
                <a:cubicBezTo>
                  <a:pt x="11215" y="10057"/>
                  <a:pt x="11220" y="10056"/>
                  <a:pt x="11224" y="10055"/>
                </a:cubicBezTo>
                <a:cubicBezTo>
                  <a:pt x="11250" y="10046"/>
                  <a:pt x="11271" y="10016"/>
                  <a:pt x="11261" y="9989"/>
                </a:cubicBezTo>
                <a:cubicBezTo>
                  <a:pt x="11256" y="9974"/>
                  <a:pt x="11250" y="9958"/>
                  <a:pt x="11245" y="9945"/>
                </a:cubicBezTo>
                <a:cubicBezTo>
                  <a:pt x="11237" y="9922"/>
                  <a:pt x="11217" y="9906"/>
                  <a:pt x="11195" y="9906"/>
                </a:cubicBezTo>
                <a:close/>
                <a:moveTo>
                  <a:pt x="22334" y="9916"/>
                </a:moveTo>
                <a:cubicBezTo>
                  <a:pt x="22313" y="9916"/>
                  <a:pt x="22291" y="9933"/>
                  <a:pt x="22298" y="9960"/>
                </a:cubicBezTo>
                <a:cubicBezTo>
                  <a:pt x="22309" y="10001"/>
                  <a:pt x="22337" y="10037"/>
                  <a:pt x="22376" y="10056"/>
                </a:cubicBezTo>
                <a:cubicBezTo>
                  <a:pt x="22382" y="10059"/>
                  <a:pt x="22388" y="10061"/>
                  <a:pt x="22393" y="10061"/>
                </a:cubicBezTo>
                <a:cubicBezTo>
                  <a:pt x="22424" y="10061"/>
                  <a:pt x="22444" y="10013"/>
                  <a:pt x="22410" y="9995"/>
                </a:cubicBezTo>
                <a:cubicBezTo>
                  <a:pt x="22387" y="9984"/>
                  <a:pt x="22372" y="9967"/>
                  <a:pt x="22366" y="9942"/>
                </a:cubicBezTo>
                <a:cubicBezTo>
                  <a:pt x="22362" y="9924"/>
                  <a:pt x="22348" y="9916"/>
                  <a:pt x="22334" y="9916"/>
                </a:cubicBezTo>
                <a:close/>
                <a:moveTo>
                  <a:pt x="19372" y="9924"/>
                </a:moveTo>
                <a:cubicBezTo>
                  <a:pt x="19369" y="9924"/>
                  <a:pt x="19366" y="9924"/>
                  <a:pt x="19363" y="9925"/>
                </a:cubicBezTo>
                <a:cubicBezTo>
                  <a:pt x="19345" y="9930"/>
                  <a:pt x="19332" y="9951"/>
                  <a:pt x="19338" y="9968"/>
                </a:cubicBezTo>
                <a:cubicBezTo>
                  <a:pt x="19348" y="9993"/>
                  <a:pt x="19358" y="10018"/>
                  <a:pt x="19368" y="10042"/>
                </a:cubicBezTo>
                <a:cubicBezTo>
                  <a:pt x="19374" y="10058"/>
                  <a:pt x="19386" y="10069"/>
                  <a:pt x="19402" y="10069"/>
                </a:cubicBezTo>
                <a:cubicBezTo>
                  <a:pt x="19405" y="10069"/>
                  <a:pt x="19408" y="10068"/>
                  <a:pt x="19411" y="10067"/>
                </a:cubicBezTo>
                <a:cubicBezTo>
                  <a:pt x="19428" y="10063"/>
                  <a:pt x="19444" y="10041"/>
                  <a:pt x="19436" y="10024"/>
                </a:cubicBezTo>
                <a:cubicBezTo>
                  <a:pt x="19426" y="9999"/>
                  <a:pt x="19416" y="9974"/>
                  <a:pt x="19406" y="9950"/>
                </a:cubicBezTo>
                <a:cubicBezTo>
                  <a:pt x="19400" y="9934"/>
                  <a:pt x="19388" y="9924"/>
                  <a:pt x="19372" y="9924"/>
                </a:cubicBezTo>
                <a:close/>
                <a:moveTo>
                  <a:pt x="13839" y="9975"/>
                </a:moveTo>
                <a:cubicBezTo>
                  <a:pt x="13828" y="9975"/>
                  <a:pt x="13817" y="9980"/>
                  <a:pt x="13811" y="9993"/>
                </a:cubicBezTo>
                <a:cubicBezTo>
                  <a:pt x="13805" y="10004"/>
                  <a:pt x="13800" y="10013"/>
                  <a:pt x="13795" y="10023"/>
                </a:cubicBezTo>
                <a:cubicBezTo>
                  <a:pt x="13781" y="10050"/>
                  <a:pt x="13805" y="10076"/>
                  <a:pt x="13829" y="10076"/>
                </a:cubicBezTo>
                <a:cubicBezTo>
                  <a:pt x="13839" y="10076"/>
                  <a:pt x="13850" y="10071"/>
                  <a:pt x="13857" y="10058"/>
                </a:cubicBezTo>
                <a:cubicBezTo>
                  <a:pt x="13862" y="10048"/>
                  <a:pt x="13867" y="10039"/>
                  <a:pt x="13873" y="10029"/>
                </a:cubicBezTo>
                <a:cubicBezTo>
                  <a:pt x="13887" y="10001"/>
                  <a:pt x="13862" y="9975"/>
                  <a:pt x="13839" y="9975"/>
                </a:cubicBezTo>
                <a:close/>
                <a:moveTo>
                  <a:pt x="17991" y="10026"/>
                </a:moveTo>
                <a:cubicBezTo>
                  <a:pt x="17977" y="10026"/>
                  <a:pt x="17965" y="10044"/>
                  <a:pt x="17977" y="10056"/>
                </a:cubicBezTo>
                <a:lnTo>
                  <a:pt x="17993" y="10072"/>
                </a:lnTo>
                <a:cubicBezTo>
                  <a:pt x="17996" y="10076"/>
                  <a:pt x="18001" y="10077"/>
                  <a:pt x="18005" y="10077"/>
                </a:cubicBezTo>
                <a:cubicBezTo>
                  <a:pt x="18018" y="10077"/>
                  <a:pt x="18030" y="10059"/>
                  <a:pt x="18018" y="10046"/>
                </a:cubicBezTo>
                <a:lnTo>
                  <a:pt x="18002" y="10031"/>
                </a:lnTo>
                <a:cubicBezTo>
                  <a:pt x="17999" y="10027"/>
                  <a:pt x="17995" y="10026"/>
                  <a:pt x="17991" y="10026"/>
                </a:cubicBezTo>
                <a:close/>
                <a:moveTo>
                  <a:pt x="3059" y="10008"/>
                </a:moveTo>
                <a:cubicBezTo>
                  <a:pt x="3014" y="10008"/>
                  <a:pt x="3014" y="10078"/>
                  <a:pt x="3059" y="10078"/>
                </a:cubicBezTo>
                <a:lnTo>
                  <a:pt x="3075" y="10078"/>
                </a:lnTo>
                <a:cubicBezTo>
                  <a:pt x="3121" y="10078"/>
                  <a:pt x="3121" y="10008"/>
                  <a:pt x="3075" y="10008"/>
                </a:cubicBezTo>
                <a:close/>
                <a:moveTo>
                  <a:pt x="16338" y="10019"/>
                </a:moveTo>
                <a:cubicBezTo>
                  <a:pt x="16292" y="10019"/>
                  <a:pt x="16292" y="10089"/>
                  <a:pt x="16338" y="10089"/>
                </a:cubicBezTo>
                <a:lnTo>
                  <a:pt x="16368" y="10089"/>
                </a:lnTo>
                <a:cubicBezTo>
                  <a:pt x="16414" y="10089"/>
                  <a:pt x="16414" y="10019"/>
                  <a:pt x="16368" y="10019"/>
                </a:cubicBezTo>
                <a:close/>
                <a:moveTo>
                  <a:pt x="6832" y="10033"/>
                </a:moveTo>
                <a:cubicBezTo>
                  <a:pt x="6814" y="10033"/>
                  <a:pt x="6796" y="10044"/>
                  <a:pt x="6796" y="10067"/>
                </a:cubicBezTo>
                <a:lnTo>
                  <a:pt x="6796" y="10083"/>
                </a:lnTo>
                <a:cubicBezTo>
                  <a:pt x="6796" y="10106"/>
                  <a:pt x="6814" y="10118"/>
                  <a:pt x="6831" y="10118"/>
                </a:cubicBezTo>
                <a:cubicBezTo>
                  <a:pt x="6849" y="10118"/>
                  <a:pt x="6866" y="10106"/>
                  <a:pt x="6866" y="10083"/>
                </a:cubicBezTo>
                <a:lnTo>
                  <a:pt x="6866" y="10067"/>
                </a:lnTo>
                <a:cubicBezTo>
                  <a:pt x="6867" y="10044"/>
                  <a:pt x="6849" y="10033"/>
                  <a:pt x="6832" y="10033"/>
                </a:cubicBezTo>
                <a:close/>
                <a:moveTo>
                  <a:pt x="9604" y="10086"/>
                </a:moveTo>
                <a:cubicBezTo>
                  <a:pt x="9579" y="10086"/>
                  <a:pt x="9579" y="10121"/>
                  <a:pt x="9604" y="10121"/>
                </a:cubicBezTo>
                <a:cubicBezTo>
                  <a:pt x="9626" y="10121"/>
                  <a:pt x="9626" y="10086"/>
                  <a:pt x="9604" y="10086"/>
                </a:cubicBezTo>
                <a:close/>
                <a:moveTo>
                  <a:pt x="23471" y="10024"/>
                </a:moveTo>
                <a:cubicBezTo>
                  <a:pt x="23448" y="10024"/>
                  <a:pt x="23423" y="10049"/>
                  <a:pt x="23437" y="10078"/>
                </a:cubicBezTo>
                <a:cubicBezTo>
                  <a:pt x="23442" y="10088"/>
                  <a:pt x="23448" y="10098"/>
                  <a:pt x="23453" y="10108"/>
                </a:cubicBezTo>
                <a:cubicBezTo>
                  <a:pt x="23459" y="10121"/>
                  <a:pt x="23470" y="10126"/>
                  <a:pt x="23480" y="10126"/>
                </a:cubicBezTo>
                <a:cubicBezTo>
                  <a:pt x="23503" y="10126"/>
                  <a:pt x="23527" y="10101"/>
                  <a:pt x="23514" y="10073"/>
                </a:cubicBezTo>
                <a:cubicBezTo>
                  <a:pt x="23508" y="10062"/>
                  <a:pt x="23503" y="10053"/>
                  <a:pt x="23498" y="10042"/>
                </a:cubicBezTo>
                <a:cubicBezTo>
                  <a:pt x="23492" y="10029"/>
                  <a:pt x="23482" y="10024"/>
                  <a:pt x="23471" y="10024"/>
                </a:cubicBezTo>
                <a:close/>
                <a:moveTo>
                  <a:pt x="24439" y="10017"/>
                </a:moveTo>
                <a:cubicBezTo>
                  <a:pt x="24425" y="10017"/>
                  <a:pt x="24411" y="10024"/>
                  <a:pt x="24406" y="10041"/>
                </a:cubicBezTo>
                <a:cubicBezTo>
                  <a:pt x="24401" y="10057"/>
                  <a:pt x="24396" y="10072"/>
                  <a:pt x="24390" y="10086"/>
                </a:cubicBezTo>
                <a:cubicBezTo>
                  <a:pt x="24382" y="10112"/>
                  <a:pt x="24403" y="10130"/>
                  <a:pt x="24425" y="10130"/>
                </a:cubicBezTo>
                <a:cubicBezTo>
                  <a:pt x="24439" y="10130"/>
                  <a:pt x="24453" y="10122"/>
                  <a:pt x="24459" y="10105"/>
                </a:cubicBezTo>
                <a:cubicBezTo>
                  <a:pt x="24464" y="10089"/>
                  <a:pt x="24469" y="10075"/>
                  <a:pt x="24474" y="10061"/>
                </a:cubicBezTo>
                <a:cubicBezTo>
                  <a:pt x="24483" y="10035"/>
                  <a:pt x="24460" y="10017"/>
                  <a:pt x="24439" y="10017"/>
                </a:cubicBezTo>
                <a:close/>
                <a:moveTo>
                  <a:pt x="7899" y="10050"/>
                </a:moveTo>
                <a:cubicBezTo>
                  <a:pt x="7873" y="10050"/>
                  <a:pt x="7848" y="10085"/>
                  <a:pt x="7872" y="10110"/>
                </a:cubicBezTo>
                <a:lnTo>
                  <a:pt x="7888" y="10126"/>
                </a:lnTo>
                <a:cubicBezTo>
                  <a:pt x="7895" y="10134"/>
                  <a:pt x="7904" y="10137"/>
                  <a:pt x="7912" y="10137"/>
                </a:cubicBezTo>
                <a:cubicBezTo>
                  <a:pt x="7939" y="10137"/>
                  <a:pt x="7963" y="10101"/>
                  <a:pt x="7938" y="10077"/>
                </a:cubicBezTo>
                <a:lnTo>
                  <a:pt x="7922" y="10061"/>
                </a:lnTo>
                <a:cubicBezTo>
                  <a:pt x="7915" y="10054"/>
                  <a:pt x="7907" y="10050"/>
                  <a:pt x="7899" y="10050"/>
                </a:cubicBezTo>
                <a:close/>
                <a:moveTo>
                  <a:pt x="86" y="10060"/>
                </a:moveTo>
                <a:cubicBezTo>
                  <a:pt x="58" y="10060"/>
                  <a:pt x="33" y="10095"/>
                  <a:pt x="60" y="10120"/>
                </a:cubicBezTo>
                <a:cubicBezTo>
                  <a:pt x="70" y="10130"/>
                  <a:pt x="81" y="10140"/>
                  <a:pt x="91" y="10149"/>
                </a:cubicBezTo>
                <a:cubicBezTo>
                  <a:pt x="98" y="10156"/>
                  <a:pt x="106" y="10159"/>
                  <a:pt x="114" y="10159"/>
                </a:cubicBezTo>
                <a:cubicBezTo>
                  <a:pt x="142" y="10159"/>
                  <a:pt x="168" y="10123"/>
                  <a:pt x="141" y="10099"/>
                </a:cubicBezTo>
                <a:cubicBezTo>
                  <a:pt x="130" y="10088"/>
                  <a:pt x="120" y="10079"/>
                  <a:pt x="109" y="10071"/>
                </a:cubicBezTo>
                <a:cubicBezTo>
                  <a:pt x="102" y="10063"/>
                  <a:pt x="94" y="10060"/>
                  <a:pt x="86" y="10060"/>
                </a:cubicBezTo>
                <a:close/>
                <a:moveTo>
                  <a:pt x="21550" y="10095"/>
                </a:moveTo>
                <a:cubicBezTo>
                  <a:pt x="21533" y="10095"/>
                  <a:pt x="21515" y="10106"/>
                  <a:pt x="21515" y="10129"/>
                </a:cubicBezTo>
                <a:lnTo>
                  <a:pt x="21515" y="10145"/>
                </a:lnTo>
                <a:cubicBezTo>
                  <a:pt x="21515" y="10168"/>
                  <a:pt x="21532" y="10180"/>
                  <a:pt x="21550" y="10180"/>
                </a:cubicBezTo>
                <a:cubicBezTo>
                  <a:pt x="21567" y="10180"/>
                  <a:pt x="21585" y="10168"/>
                  <a:pt x="21585" y="10145"/>
                </a:cubicBezTo>
                <a:lnTo>
                  <a:pt x="21585" y="10129"/>
                </a:lnTo>
                <a:cubicBezTo>
                  <a:pt x="21585" y="10106"/>
                  <a:pt x="21568" y="10095"/>
                  <a:pt x="21550" y="10095"/>
                </a:cubicBezTo>
                <a:close/>
                <a:moveTo>
                  <a:pt x="16863" y="10082"/>
                </a:moveTo>
                <a:cubicBezTo>
                  <a:pt x="16845" y="10082"/>
                  <a:pt x="16828" y="10093"/>
                  <a:pt x="16828" y="10116"/>
                </a:cubicBezTo>
                <a:lnTo>
                  <a:pt x="16828" y="10146"/>
                </a:lnTo>
                <a:cubicBezTo>
                  <a:pt x="16828" y="10169"/>
                  <a:pt x="16845" y="10181"/>
                  <a:pt x="16863" y="10181"/>
                </a:cubicBezTo>
                <a:cubicBezTo>
                  <a:pt x="16880" y="10181"/>
                  <a:pt x="16898" y="10169"/>
                  <a:pt x="16898" y="10146"/>
                </a:cubicBezTo>
                <a:lnTo>
                  <a:pt x="16898" y="10116"/>
                </a:lnTo>
                <a:cubicBezTo>
                  <a:pt x="16898" y="10093"/>
                  <a:pt x="16880" y="10082"/>
                  <a:pt x="16863" y="10082"/>
                </a:cubicBezTo>
                <a:close/>
                <a:moveTo>
                  <a:pt x="24845" y="10109"/>
                </a:moveTo>
                <a:cubicBezTo>
                  <a:pt x="24840" y="10109"/>
                  <a:pt x="24834" y="10111"/>
                  <a:pt x="24828" y="10114"/>
                </a:cubicBezTo>
                <a:cubicBezTo>
                  <a:pt x="24820" y="10119"/>
                  <a:pt x="24809" y="10124"/>
                  <a:pt x="24799" y="10129"/>
                </a:cubicBezTo>
                <a:cubicBezTo>
                  <a:pt x="24764" y="10147"/>
                  <a:pt x="24785" y="10195"/>
                  <a:pt x="24817" y="10195"/>
                </a:cubicBezTo>
                <a:cubicBezTo>
                  <a:pt x="24822" y="10195"/>
                  <a:pt x="24828" y="10194"/>
                  <a:pt x="24834" y="10191"/>
                </a:cubicBezTo>
                <a:cubicBezTo>
                  <a:pt x="24844" y="10186"/>
                  <a:pt x="24853" y="10181"/>
                  <a:pt x="24864" y="10175"/>
                </a:cubicBezTo>
                <a:cubicBezTo>
                  <a:pt x="24899" y="10156"/>
                  <a:pt x="24878" y="10109"/>
                  <a:pt x="24845" y="10109"/>
                </a:cubicBezTo>
                <a:close/>
                <a:moveTo>
                  <a:pt x="14998" y="10073"/>
                </a:moveTo>
                <a:cubicBezTo>
                  <a:pt x="14986" y="10073"/>
                  <a:pt x="14974" y="10077"/>
                  <a:pt x="14963" y="10088"/>
                </a:cubicBezTo>
                <a:lnTo>
                  <a:pt x="14947" y="10104"/>
                </a:lnTo>
                <a:cubicBezTo>
                  <a:pt x="14910" y="10141"/>
                  <a:pt x="14946" y="10196"/>
                  <a:pt x="14987" y="10196"/>
                </a:cubicBezTo>
                <a:cubicBezTo>
                  <a:pt x="14999" y="10196"/>
                  <a:pt x="15011" y="10191"/>
                  <a:pt x="15022" y="10181"/>
                </a:cubicBezTo>
                <a:lnTo>
                  <a:pt x="15037" y="10165"/>
                </a:lnTo>
                <a:cubicBezTo>
                  <a:pt x="15075" y="10127"/>
                  <a:pt x="15039" y="10073"/>
                  <a:pt x="14998" y="10073"/>
                </a:cubicBezTo>
                <a:close/>
                <a:moveTo>
                  <a:pt x="14519" y="10102"/>
                </a:moveTo>
                <a:cubicBezTo>
                  <a:pt x="14451" y="10102"/>
                  <a:pt x="14450" y="10209"/>
                  <a:pt x="14519" y="10209"/>
                </a:cubicBezTo>
                <a:cubicBezTo>
                  <a:pt x="14588" y="10209"/>
                  <a:pt x="14588" y="10102"/>
                  <a:pt x="14519" y="10102"/>
                </a:cubicBezTo>
                <a:close/>
                <a:moveTo>
                  <a:pt x="6148" y="10104"/>
                </a:moveTo>
                <a:cubicBezTo>
                  <a:pt x="6130" y="10104"/>
                  <a:pt x="6112" y="10116"/>
                  <a:pt x="6112" y="10139"/>
                </a:cubicBezTo>
                <a:lnTo>
                  <a:pt x="6112" y="10183"/>
                </a:lnTo>
                <a:cubicBezTo>
                  <a:pt x="6112" y="10206"/>
                  <a:pt x="6130" y="10217"/>
                  <a:pt x="6148" y="10217"/>
                </a:cubicBezTo>
                <a:cubicBezTo>
                  <a:pt x="6165" y="10217"/>
                  <a:pt x="6183" y="10206"/>
                  <a:pt x="6183" y="10183"/>
                </a:cubicBezTo>
                <a:lnTo>
                  <a:pt x="6183" y="10139"/>
                </a:lnTo>
                <a:cubicBezTo>
                  <a:pt x="6184" y="10116"/>
                  <a:pt x="6166" y="10104"/>
                  <a:pt x="6148" y="10104"/>
                </a:cubicBezTo>
                <a:close/>
                <a:moveTo>
                  <a:pt x="866" y="10120"/>
                </a:moveTo>
                <a:cubicBezTo>
                  <a:pt x="860" y="10120"/>
                  <a:pt x="855" y="10122"/>
                  <a:pt x="849" y="10125"/>
                </a:cubicBezTo>
                <a:cubicBezTo>
                  <a:pt x="833" y="10134"/>
                  <a:pt x="825" y="10158"/>
                  <a:pt x="836" y="10173"/>
                </a:cubicBezTo>
                <a:cubicBezTo>
                  <a:pt x="852" y="10193"/>
                  <a:pt x="867" y="10214"/>
                  <a:pt x="880" y="10234"/>
                </a:cubicBezTo>
                <a:cubicBezTo>
                  <a:pt x="889" y="10245"/>
                  <a:pt x="900" y="10251"/>
                  <a:pt x="912" y="10251"/>
                </a:cubicBezTo>
                <a:cubicBezTo>
                  <a:pt x="917" y="10251"/>
                  <a:pt x="923" y="10250"/>
                  <a:pt x="929" y="10247"/>
                </a:cubicBezTo>
                <a:cubicBezTo>
                  <a:pt x="945" y="10238"/>
                  <a:pt x="954" y="10214"/>
                  <a:pt x="942" y="10198"/>
                </a:cubicBezTo>
                <a:cubicBezTo>
                  <a:pt x="926" y="10178"/>
                  <a:pt x="912" y="10160"/>
                  <a:pt x="898" y="10139"/>
                </a:cubicBezTo>
                <a:cubicBezTo>
                  <a:pt x="889" y="10128"/>
                  <a:pt x="878" y="10120"/>
                  <a:pt x="866" y="10120"/>
                </a:cubicBezTo>
                <a:close/>
                <a:moveTo>
                  <a:pt x="17254" y="10205"/>
                </a:moveTo>
                <a:cubicBezTo>
                  <a:pt x="17245" y="10205"/>
                  <a:pt x="17236" y="10211"/>
                  <a:pt x="17236" y="10222"/>
                </a:cubicBezTo>
                <a:lnTo>
                  <a:pt x="17236" y="10238"/>
                </a:lnTo>
                <a:cubicBezTo>
                  <a:pt x="17236" y="10250"/>
                  <a:pt x="17245" y="10255"/>
                  <a:pt x="17254" y="10255"/>
                </a:cubicBezTo>
                <a:cubicBezTo>
                  <a:pt x="17263" y="10255"/>
                  <a:pt x="17272" y="10250"/>
                  <a:pt x="17272" y="10238"/>
                </a:cubicBezTo>
                <a:lnTo>
                  <a:pt x="17272" y="10222"/>
                </a:lnTo>
                <a:cubicBezTo>
                  <a:pt x="17272" y="10211"/>
                  <a:pt x="17263" y="10205"/>
                  <a:pt x="17254" y="10205"/>
                </a:cubicBezTo>
                <a:close/>
                <a:moveTo>
                  <a:pt x="10757" y="10119"/>
                </a:moveTo>
                <a:cubicBezTo>
                  <a:pt x="10747" y="10119"/>
                  <a:pt x="10738" y="10122"/>
                  <a:pt x="10732" y="10129"/>
                </a:cubicBezTo>
                <a:cubicBezTo>
                  <a:pt x="10717" y="10144"/>
                  <a:pt x="10718" y="10165"/>
                  <a:pt x="10732" y="10178"/>
                </a:cubicBezTo>
                <a:cubicBezTo>
                  <a:pt x="10753" y="10204"/>
                  <a:pt x="10773" y="10229"/>
                  <a:pt x="10794" y="10254"/>
                </a:cubicBezTo>
                <a:cubicBezTo>
                  <a:pt x="10799" y="10261"/>
                  <a:pt x="10808" y="10264"/>
                  <a:pt x="10817" y="10264"/>
                </a:cubicBezTo>
                <a:cubicBezTo>
                  <a:pt x="10827" y="10264"/>
                  <a:pt x="10836" y="10260"/>
                  <a:pt x="10843" y="10254"/>
                </a:cubicBezTo>
                <a:cubicBezTo>
                  <a:pt x="10858" y="10239"/>
                  <a:pt x="10857" y="10218"/>
                  <a:pt x="10843" y="10204"/>
                </a:cubicBezTo>
                <a:cubicBezTo>
                  <a:pt x="10822" y="10178"/>
                  <a:pt x="10803" y="10153"/>
                  <a:pt x="10782" y="10129"/>
                </a:cubicBezTo>
                <a:cubicBezTo>
                  <a:pt x="10776" y="10122"/>
                  <a:pt x="10767" y="10119"/>
                  <a:pt x="10757" y="10119"/>
                </a:cubicBezTo>
                <a:close/>
                <a:moveTo>
                  <a:pt x="2212" y="10121"/>
                </a:moveTo>
                <a:cubicBezTo>
                  <a:pt x="2196" y="10121"/>
                  <a:pt x="2180" y="10129"/>
                  <a:pt x="2169" y="10146"/>
                </a:cubicBezTo>
                <a:cubicBezTo>
                  <a:pt x="2160" y="10162"/>
                  <a:pt x="2151" y="10177"/>
                  <a:pt x="2142" y="10192"/>
                </a:cubicBezTo>
                <a:cubicBezTo>
                  <a:pt x="2117" y="10233"/>
                  <a:pt x="2154" y="10272"/>
                  <a:pt x="2191" y="10272"/>
                </a:cubicBezTo>
                <a:cubicBezTo>
                  <a:pt x="2207" y="10272"/>
                  <a:pt x="2223" y="10265"/>
                  <a:pt x="2234" y="10247"/>
                </a:cubicBezTo>
                <a:cubicBezTo>
                  <a:pt x="2242" y="10231"/>
                  <a:pt x="2252" y="10215"/>
                  <a:pt x="2261" y="10202"/>
                </a:cubicBezTo>
                <a:cubicBezTo>
                  <a:pt x="2286" y="10160"/>
                  <a:pt x="2249" y="10121"/>
                  <a:pt x="2212" y="10121"/>
                </a:cubicBezTo>
                <a:close/>
                <a:moveTo>
                  <a:pt x="23056" y="10190"/>
                </a:moveTo>
                <a:cubicBezTo>
                  <a:pt x="23052" y="10190"/>
                  <a:pt x="23048" y="10191"/>
                  <a:pt x="23044" y="10192"/>
                </a:cubicBezTo>
                <a:cubicBezTo>
                  <a:pt x="23029" y="10197"/>
                  <a:pt x="23014" y="10203"/>
                  <a:pt x="22999" y="10208"/>
                </a:cubicBezTo>
                <a:cubicBezTo>
                  <a:pt x="22960" y="10221"/>
                  <a:pt x="22971" y="10278"/>
                  <a:pt x="23006" y="10278"/>
                </a:cubicBezTo>
                <a:cubicBezTo>
                  <a:pt x="23010" y="10278"/>
                  <a:pt x="23014" y="10277"/>
                  <a:pt x="23018" y="10276"/>
                </a:cubicBezTo>
                <a:cubicBezTo>
                  <a:pt x="23034" y="10271"/>
                  <a:pt x="23047" y="10265"/>
                  <a:pt x="23062" y="10260"/>
                </a:cubicBezTo>
                <a:cubicBezTo>
                  <a:pt x="23103" y="10248"/>
                  <a:pt x="23091" y="10190"/>
                  <a:pt x="23056" y="10190"/>
                </a:cubicBezTo>
                <a:close/>
                <a:moveTo>
                  <a:pt x="8866" y="10249"/>
                </a:moveTo>
                <a:cubicBezTo>
                  <a:pt x="8842" y="10249"/>
                  <a:pt x="8842" y="10283"/>
                  <a:pt x="8866" y="10283"/>
                </a:cubicBezTo>
                <a:lnTo>
                  <a:pt x="8882" y="10283"/>
                </a:lnTo>
                <a:cubicBezTo>
                  <a:pt x="8904" y="10283"/>
                  <a:pt x="8904" y="10249"/>
                  <a:pt x="8882" y="10249"/>
                </a:cubicBezTo>
                <a:close/>
                <a:moveTo>
                  <a:pt x="3796" y="10193"/>
                </a:moveTo>
                <a:cubicBezTo>
                  <a:pt x="3787" y="10193"/>
                  <a:pt x="3779" y="10199"/>
                  <a:pt x="3779" y="10210"/>
                </a:cubicBezTo>
                <a:lnTo>
                  <a:pt x="3779" y="10285"/>
                </a:lnTo>
                <a:cubicBezTo>
                  <a:pt x="3779" y="10297"/>
                  <a:pt x="3788" y="10303"/>
                  <a:pt x="3796" y="10303"/>
                </a:cubicBezTo>
                <a:cubicBezTo>
                  <a:pt x="3805" y="10303"/>
                  <a:pt x="3814" y="10297"/>
                  <a:pt x="3814" y="10285"/>
                </a:cubicBezTo>
                <a:lnTo>
                  <a:pt x="3814" y="10210"/>
                </a:lnTo>
                <a:cubicBezTo>
                  <a:pt x="3814" y="10199"/>
                  <a:pt x="3805" y="10193"/>
                  <a:pt x="3796" y="10193"/>
                </a:cubicBezTo>
                <a:close/>
                <a:moveTo>
                  <a:pt x="12307" y="10211"/>
                </a:moveTo>
                <a:cubicBezTo>
                  <a:pt x="12289" y="10211"/>
                  <a:pt x="12272" y="10222"/>
                  <a:pt x="12272" y="10246"/>
                </a:cubicBezTo>
                <a:lnTo>
                  <a:pt x="12272" y="10276"/>
                </a:lnTo>
                <a:cubicBezTo>
                  <a:pt x="12272" y="10299"/>
                  <a:pt x="12289" y="10310"/>
                  <a:pt x="12307" y="10310"/>
                </a:cubicBezTo>
                <a:cubicBezTo>
                  <a:pt x="12324" y="10310"/>
                  <a:pt x="12342" y="10299"/>
                  <a:pt x="12342" y="10276"/>
                </a:cubicBezTo>
                <a:lnTo>
                  <a:pt x="12342" y="10246"/>
                </a:lnTo>
                <a:cubicBezTo>
                  <a:pt x="12342" y="10222"/>
                  <a:pt x="12324" y="10211"/>
                  <a:pt x="12307" y="10211"/>
                </a:cubicBezTo>
                <a:close/>
                <a:moveTo>
                  <a:pt x="23774" y="10237"/>
                </a:moveTo>
                <a:cubicBezTo>
                  <a:pt x="23769" y="10237"/>
                  <a:pt x="23764" y="10237"/>
                  <a:pt x="23759" y="10238"/>
                </a:cubicBezTo>
                <a:cubicBezTo>
                  <a:pt x="23718" y="10247"/>
                  <a:pt x="23730" y="10306"/>
                  <a:pt x="23768" y="10307"/>
                </a:cubicBezTo>
                <a:cubicBezTo>
                  <a:pt x="23773" y="10317"/>
                  <a:pt x="23785" y="10322"/>
                  <a:pt x="23798" y="10322"/>
                </a:cubicBezTo>
                <a:cubicBezTo>
                  <a:pt x="23804" y="10322"/>
                  <a:pt x="23810" y="10320"/>
                  <a:pt x="23815" y="10318"/>
                </a:cubicBezTo>
                <a:cubicBezTo>
                  <a:pt x="23833" y="10307"/>
                  <a:pt x="23836" y="10286"/>
                  <a:pt x="23828" y="10270"/>
                </a:cubicBezTo>
                <a:cubicBezTo>
                  <a:pt x="23818" y="10247"/>
                  <a:pt x="23797" y="10237"/>
                  <a:pt x="23774" y="10237"/>
                </a:cubicBezTo>
                <a:close/>
                <a:moveTo>
                  <a:pt x="24093" y="10235"/>
                </a:moveTo>
                <a:cubicBezTo>
                  <a:pt x="24083" y="10235"/>
                  <a:pt x="24073" y="10240"/>
                  <a:pt x="24067" y="10252"/>
                </a:cubicBezTo>
                <a:cubicBezTo>
                  <a:pt x="24061" y="10262"/>
                  <a:pt x="24056" y="10272"/>
                  <a:pt x="24051" y="10282"/>
                </a:cubicBezTo>
                <a:cubicBezTo>
                  <a:pt x="24037" y="10310"/>
                  <a:pt x="24061" y="10336"/>
                  <a:pt x="24085" y="10336"/>
                </a:cubicBezTo>
                <a:cubicBezTo>
                  <a:pt x="24096" y="10336"/>
                  <a:pt x="24106" y="10331"/>
                  <a:pt x="24113" y="10318"/>
                </a:cubicBezTo>
                <a:cubicBezTo>
                  <a:pt x="24118" y="10307"/>
                  <a:pt x="24123" y="10298"/>
                  <a:pt x="24129" y="10287"/>
                </a:cubicBezTo>
                <a:cubicBezTo>
                  <a:pt x="24142" y="10260"/>
                  <a:pt x="24116" y="10235"/>
                  <a:pt x="24093" y="10235"/>
                </a:cubicBezTo>
                <a:close/>
                <a:moveTo>
                  <a:pt x="6598" y="10271"/>
                </a:moveTo>
                <a:cubicBezTo>
                  <a:pt x="6552" y="10271"/>
                  <a:pt x="6552" y="10341"/>
                  <a:pt x="6598" y="10341"/>
                </a:cubicBezTo>
                <a:lnTo>
                  <a:pt x="6614" y="10341"/>
                </a:lnTo>
                <a:cubicBezTo>
                  <a:pt x="6658" y="10341"/>
                  <a:pt x="6660" y="10271"/>
                  <a:pt x="6614" y="10271"/>
                </a:cubicBezTo>
                <a:close/>
                <a:moveTo>
                  <a:pt x="20170" y="10225"/>
                </a:moveTo>
                <a:cubicBezTo>
                  <a:pt x="20158" y="10225"/>
                  <a:pt x="20145" y="10233"/>
                  <a:pt x="20138" y="10243"/>
                </a:cubicBezTo>
                <a:cubicBezTo>
                  <a:pt x="20128" y="10261"/>
                  <a:pt x="20135" y="10280"/>
                  <a:pt x="20151" y="10292"/>
                </a:cubicBezTo>
                <a:cubicBezTo>
                  <a:pt x="20171" y="10307"/>
                  <a:pt x="20191" y="10322"/>
                  <a:pt x="20212" y="10336"/>
                </a:cubicBezTo>
                <a:cubicBezTo>
                  <a:pt x="20217" y="10340"/>
                  <a:pt x="20222" y="10341"/>
                  <a:pt x="20228" y="10341"/>
                </a:cubicBezTo>
                <a:cubicBezTo>
                  <a:pt x="20241" y="10341"/>
                  <a:pt x="20253" y="10334"/>
                  <a:pt x="20260" y="10323"/>
                </a:cubicBezTo>
                <a:cubicBezTo>
                  <a:pt x="20269" y="10304"/>
                  <a:pt x="20263" y="10286"/>
                  <a:pt x="20247" y="10275"/>
                </a:cubicBezTo>
                <a:cubicBezTo>
                  <a:pt x="20227" y="10259"/>
                  <a:pt x="20207" y="10244"/>
                  <a:pt x="20186" y="10230"/>
                </a:cubicBezTo>
                <a:cubicBezTo>
                  <a:pt x="20182" y="10226"/>
                  <a:pt x="20176" y="10225"/>
                  <a:pt x="20170" y="10225"/>
                </a:cubicBezTo>
                <a:close/>
                <a:moveTo>
                  <a:pt x="8189" y="10277"/>
                </a:moveTo>
                <a:cubicBezTo>
                  <a:pt x="8178" y="10277"/>
                  <a:pt x="8166" y="10290"/>
                  <a:pt x="8174" y="10304"/>
                </a:cubicBezTo>
                <a:cubicBezTo>
                  <a:pt x="8179" y="10315"/>
                  <a:pt x="8184" y="10324"/>
                  <a:pt x="8189" y="10335"/>
                </a:cubicBezTo>
                <a:cubicBezTo>
                  <a:pt x="8193" y="10341"/>
                  <a:pt x="8198" y="10344"/>
                  <a:pt x="8203" y="10344"/>
                </a:cubicBezTo>
                <a:cubicBezTo>
                  <a:pt x="8214" y="10344"/>
                  <a:pt x="8226" y="10331"/>
                  <a:pt x="8219" y="10317"/>
                </a:cubicBezTo>
                <a:cubicBezTo>
                  <a:pt x="8213" y="10306"/>
                  <a:pt x="8208" y="10297"/>
                  <a:pt x="8203" y="10286"/>
                </a:cubicBezTo>
                <a:cubicBezTo>
                  <a:pt x="8200" y="10280"/>
                  <a:pt x="8194" y="10277"/>
                  <a:pt x="8189" y="10277"/>
                </a:cubicBezTo>
                <a:close/>
                <a:moveTo>
                  <a:pt x="5547" y="10234"/>
                </a:moveTo>
                <a:cubicBezTo>
                  <a:pt x="5506" y="10234"/>
                  <a:pt x="5469" y="10287"/>
                  <a:pt x="5507" y="10324"/>
                </a:cubicBezTo>
                <a:lnTo>
                  <a:pt x="5523" y="10340"/>
                </a:lnTo>
                <a:cubicBezTo>
                  <a:pt x="5534" y="10351"/>
                  <a:pt x="5547" y="10355"/>
                  <a:pt x="5559" y="10355"/>
                </a:cubicBezTo>
                <a:cubicBezTo>
                  <a:pt x="5600" y="10355"/>
                  <a:pt x="5636" y="10303"/>
                  <a:pt x="5599" y="10265"/>
                </a:cubicBezTo>
                <a:lnTo>
                  <a:pt x="5583" y="10250"/>
                </a:lnTo>
                <a:cubicBezTo>
                  <a:pt x="5572" y="10239"/>
                  <a:pt x="5559" y="10234"/>
                  <a:pt x="5547" y="10234"/>
                </a:cubicBezTo>
                <a:close/>
                <a:moveTo>
                  <a:pt x="11736" y="10218"/>
                </a:moveTo>
                <a:cubicBezTo>
                  <a:pt x="11717" y="10218"/>
                  <a:pt x="11698" y="10228"/>
                  <a:pt x="11689" y="10246"/>
                </a:cubicBezTo>
                <a:cubicBezTo>
                  <a:pt x="11684" y="10256"/>
                  <a:pt x="11679" y="10265"/>
                  <a:pt x="11674" y="10276"/>
                </a:cubicBezTo>
                <a:cubicBezTo>
                  <a:pt x="11660" y="10302"/>
                  <a:pt x="11665" y="10335"/>
                  <a:pt x="11694" y="10349"/>
                </a:cubicBezTo>
                <a:cubicBezTo>
                  <a:pt x="11701" y="10354"/>
                  <a:pt x="11710" y="10356"/>
                  <a:pt x="11720" y="10356"/>
                </a:cubicBezTo>
                <a:cubicBezTo>
                  <a:pt x="11738" y="10356"/>
                  <a:pt x="11757" y="10347"/>
                  <a:pt x="11766" y="10329"/>
                </a:cubicBezTo>
                <a:cubicBezTo>
                  <a:pt x="11772" y="10319"/>
                  <a:pt x="11777" y="10309"/>
                  <a:pt x="11782" y="10299"/>
                </a:cubicBezTo>
                <a:cubicBezTo>
                  <a:pt x="11795" y="10273"/>
                  <a:pt x="11790" y="10241"/>
                  <a:pt x="11763" y="10226"/>
                </a:cubicBezTo>
                <a:cubicBezTo>
                  <a:pt x="11755" y="10221"/>
                  <a:pt x="11745" y="10218"/>
                  <a:pt x="11736" y="10218"/>
                </a:cubicBezTo>
                <a:close/>
                <a:moveTo>
                  <a:pt x="21745" y="10288"/>
                </a:moveTo>
                <a:cubicBezTo>
                  <a:pt x="21699" y="10288"/>
                  <a:pt x="21699" y="10360"/>
                  <a:pt x="21745" y="10360"/>
                </a:cubicBezTo>
                <a:lnTo>
                  <a:pt x="21775" y="10360"/>
                </a:lnTo>
                <a:cubicBezTo>
                  <a:pt x="21775" y="10360"/>
                  <a:pt x="21775" y="10360"/>
                  <a:pt x="21776" y="10360"/>
                </a:cubicBezTo>
                <a:cubicBezTo>
                  <a:pt x="21821" y="10360"/>
                  <a:pt x="21820" y="10291"/>
                  <a:pt x="21775" y="10288"/>
                </a:cubicBezTo>
                <a:close/>
                <a:moveTo>
                  <a:pt x="14319" y="10291"/>
                </a:moveTo>
                <a:cubicBezTo>
                  <a:pt x="14311" y="10291"/>
                  <a:pt x="14302" y="10294"/>
                  <a:pt x="14295" y="10301"/>
                </a:cubicBezTo>
                <a:lnTo>
                  <a:pt x="14279" y="10317"/>
                </a:lnTo>
                <a:cubicBezTo>
                  <a:pt x="14254" y="10342"/>
                  <a:pt x="14279" y="10377"/>
                  <a:pt x="14306" y="10377"/>
                </a:cubicBezTo>
                <a:cubicBezTo>
                  <a:pt x="14314" y="10377"/>
                  <a:pt x="14322" y="10373"/>
                  <a:pt x="14329" y="10366"/>
                </a:cubicBezTo>
                <a:lnTo>
                  <a:pt x="14345" y="10350"/>
                </a:lnTo>
                <a:cubicBezTo>
                  <a:pt x="14370" y="10326"/>
                  <a:pt x="14346" y="10291"/>
                  <a:pt x="14319" y="10291"/>
                </a:cubicBezTo>
                <a:close/>
                <a:moveTo>
                  <a:pt x="3361" y="10294"/>
                </a:moveTo>
                <a:cubicBezTo>
                  <a:pt x="3343" y="10294"/>
                  <a:pt x="3325" y="10305"/>
                  <a:pt x="3325" y="10328"/>
                </a:cubicBezTo>
                <a:lnTo>
                  <a:pt x="3325" y="10344"/>
                </a:lnTo>
                <a:cubicBezTo>
                  <a:pt x="3325" y="10367"/>
                  <a:pt x="3342" y="10379"/>
                  <a:pt x="3360" y="10379"/>
                </a:cubicBezTo>
                <a:cubicBezTo>
                  <a:pt x="3377" y="10379"/>
                  <a:pt x="3396" y="10367"/>
                  <a:pt x="3397" y="10344"/>
                </a:cubicBezTo>
                <a:lnTo>
                  <a:pt x="3397" y="10328"/>
                </a:lnTo>
                <a:cubicBezTo>
                  <a:pt x="3397" y="10305"/>
                  <a:pt x="3379" y="10294"/>
                  <a:pt x="3361" y="10294"/>
                </a:cubicBezTo>
                <a:close/>
                <a:moveTo>
                  <a:pt x="6838" y="10345"/>
                </a:moveTo>
                <a:cubicBezTo>
                  <a:pt x="6792" y="10345"/>
                  <a:pt x="6792" y="10415"/>
                  <a:pt x="6838" y="10415"/>
                </a:cubicBezTo>
                <a:lnTo>
                  <a:pt x="6854" y="10415"/>
                </a:lnTo>
                <a:cubicBezTo>
                  <a:pt x="6854" y="10415"/>
                  <a:pt x="6855" y="10415"/>
                  <a:pt x="6856" y="10415"/>
                </a:cubicBezTo>
                <a:cubicBezTo>
                  <a:pt x="6899" y="10415"/>
                  <a:pt x="6898" y="10345"/>
                  <a:pt x="6854" y="10345"/>
                </a:cubicBezTo>
                <a:close/>
                <a:moveTo>
                  <a:pt x="5146" y="10298"/>
                </a:moveTo>
                <a:cubicBezTo>
                  <a:pt x="5139" y="10298"/>
                  <a:pt x="5133" y="10300"/>
                  <a:pt x="5127" y="10303"/>
                </a:cubicBezTo>
                <a:cubicBezTo>
                  <a:pt x="5109" y="10314"/>
                  <a:pt x="5106" y="10335"/>
                  <a:pt x="5115" y="10351"/>
                </a:cubicBezTo>
                <a:cubicBezTo>
                  <a:pt x="5125" y="10376"/>
                  <a:pt x="5136" y="10402"/>
                  <a:pt x="5147" y="10427"/>
                </a:cubicBezTo>
                <a:cubicBezTo>
                  <a:pt x="5152" y="10438"/>
                  <a:pt x="5164" y="10444"/>
                  <a:pt x="5177" y="10444"/>
                </a:cubicBezTo>
                <a:cubicBezTo>
                  <a:pt x="5183" y="10444"/>
                  <a:pt x="5190" y="10443"/>
                  <a:pt x="5195" y="10439"/>
                </a:cubicBezTo>
                <a:cubicBezTo>
                  <a:pt x="5214" y="10429"/>
                  <a:pt x="5216" y="10408"/>
                  <a:pt x="5209" y="10391"/>
                </a:cubicBezTo>
                <a:cubicBezTo>
                  <a:pt x="5198" y="10366"/>
                  <a:pt x="5188" y="10341"/>
                  <a:pt x="5175" y="10317"/>
                </a:cubicBezTo>
                <a:cubicBezTo>
                  <a:pt x="5171" y="10304"/>
                  <a:pt x="5158" y="10298"/>
                  <a:pt x="5146" y="10298"/>
                </a:cubicBezTo>
                <a:close/>
                <a:moveTo>
                  <a:pt x="14038" y="10315"/>
                </a:moveTo>
                <a:cubicBezTo>
                  <a:pt x="13993" y="10315"/>
                  <a:pt x="13993" y="10386"/>
                  <a:pt x="14038" y="10386"/>
                </a:cubicBezTo>
                <a:cubicBezTo>
                  <a:pt x="14051" y="10386"/>
                  <a:pt x="14059" y="10381"/>
                  <a:pt x="14066" y="10372"/>
                </a:cubicBezTo>
                <a:cubicBezTo>
                  <a:pt x="14075" y="10406"/>
                  <a:pt x="14103" y="10432"/>
                  <a:pt x="14135" y="10442"/>
                </a:cubicBezTo>
                <a:cubicBezTo>
                  <a:pt x="14139" y="10444"/>
                  <a:pt x="14143" y="10444"/>
                  <a:pt x="14146" y="10444"/>
                </a:cubicBezTo>
                <a:cubicBezTo>
                  <a:pt x="14180" y="10444"/>
                  <a:pt x="14191" y="10387"/>
                  <a:pt x="14152" y="10374"/>
                </a:cubicBezTo>
                <a:cubicBezTo>
                  <a:pt x="14137" y="10369"/>
                  <a:pt x="14131" y="10356"/>
                  <a:pt x="14130" y="10341"/>
                </a:cubicBezTo>
                <a:cubicBezTo>
                  <a:pt x="14128" y="10325"/>
                  <a:pt x="14111" y="10315"/>
                  <a:pt x="14096" y="10315"/>
                </a:cubicBezTo>
                <a:cubicBezTo>
                  <a:pt x="14093" y="10315"/>
                  <a:pt x="14090" y="10316"/>
                  <a:pt x="14087" y="10317"/>
                </a:cubicBezTo>
                <a:cubicBezTo>
                  <a:pt x="14078" y="10319"/>
                  <a:pt x="14072" y="10324"/>
                  <a:pt x="14067" y="10330"/>
                </a:cubicBezTo>
                <a:cubicBezTo>
                  <a:pt x="14062" y="10322"/>
                  <a:pt x="14052" y="10315"/>
                  <a:pt x="14038" y="10315"/>
                </a:cubicBezTo>
                <a:close/>
                <a:moveTo>
                  <a:pt x="1692" y="10316"/>
                </a:moveTo>
                <a:cubicBezTo>
                  <a:pt x="1683" y="10316"/>
                  <a:pt x="1673" y="10319"/>
                  <a:pt x="1665" y="10323"/>
                </a:cubicBezTo>
                <a:cubicBezTo>
                  <a:pt x="1639" y="10339"/>
                  <a:pt x="1632" y="10370"/>
                  <a:pt x="1645" y="10396"/>
                </a:cubicBezTo>
                <a:cubicBezTo>
                  <a:pt x="1650" y="10407"/>
                  <a:pt x="1655" y="10416"/>
                  <a:pt x="1661" y="10427"/>
                </a:cubicBezTo>
                <a:cubicBezTo>
                  <a:pt x="1670" y="10444"/>
                  <a:pt x="1688" y="10453"/>
                  <a:pt x="1707" y="10453"/>
                </a:cubicBezTo>
                <a:cubicBezTo>
                  <a:pt x="1716" y="10453"/>
                  <a:pt x="1726" y="10450"/>
                  <a:pt x="1734" y="10446"/>
                </a:cubicBezTo>
                <a:cubicBezTo>
                  <a:pt x="1760" y="10430"/>
                  <a:pt x="1768" y="10398"/>
                  <a:pt x="1754" y="10372"/>
                </a:cubicBezTo>
                <a:cubicBezTo>
                  <a:pt x="1749" y="10362"/>
                  <a:pt x="1743" y="10351"/>
                  <a:pt x="1738" y="10343"/>
                </a:cubicBezTo>
                <a:cubicBezTo>
                  <a:pt x="1730" y="10325"/>
                  <a:pt x="1711" y="10316"/>
                  <a:pt x="1692" y="10316"/>
                </a:cubicBezTo>
                <a:close/>
                <a:moveTo>
                  <a:pt x="15523" y="10331"/>
                </a:moveTo>
                <a:cubicBezTo>
                  <a:pt x="15505" y="10331"/>
                  <a:pt x="15488" y="10339"/>
                  <a:pt x="15477" y="10357"/>
                </a:cubicBezTo>
                <a:cubicBezTo>
                  <a:pt x="15465" y="10382"/>
                  <a:pt x="15472" y="10417"/>
                  <a:pt x="15497" y="10430"/>
                </a:cubicBezTo>
                <a:cubicBezTo>
                  <a:pt x="15508" y="10435"/>
                  <a:pt x="15517" y="10440"/>
                  <a:pt x="15528" y="10446"/>
                </a:cubicBezTo>
                <a:cubicBezTo>
                  <a:pt x="15537" y="10450"/>
                  <a:pt x="15546" y="10453"/>
                  <a:pt x="15556" y="10453"/>
                </a:cubicBezTo>
                <a:cubicBezTo>
                  <a:pt x="15574" y="10453"/>
                  <a:pt x="15591" y="10444"/>
                  <a:pt x="15601" y="10427"/>
                </a:cubicBezTo>
                <a:cubicBezTo>
                  <a:pt x="15615" y="10403"/>
                  <a:pt x="15607" y="10366"/>
                  <a:pt x="15581" y="10353"/>
                </a:cubicBezTo>
                <a:cubicBezTo>
                  <a:pt x="15571" y="10348"/>
                  <a:pt x="15561" y="10343"/>
                  <a:pt x="15551" y="10338"/>
                </a:cubicBezTo>
                <a:cubicBezTo>
                  <a:pt x="15542" y="10333"/>
                  <a:pt x="15532" y="10331"/>
                  <a:pt x="15523" y="10331"/>
                </a:cubicBezTo>
                <a:close/>
                <a:moveTo>
                  <a:pt x="18304" y="10433"/>
                </a:moveTo>
                <a:cubicBezTo>
                  <a:pt x="18281" y="10433"/>
                  <a:pt x="18281" y="10469"/>
                  <a:pt x="18304" y="10469"/>
                </a:cubicBezTo>
                <a:cubicBezTo>
                  <a:pt x="18326" y="10469"/>
                  <a:pt x="18327" y="10433"/>
                  <a:pt x="18304" y="10433"/>
                </a:cubicBezTo>
                <a:close/>
                <a:moveTo>
                  <a:pt x="14654" y="10405"/>
                </a:moveTo>
                <a:cubicBezTo>
                  <a:pt x="14627" y="10405"/>
                  <a:pt x="14604" y="10441"/>
                  <a:pt x="14629" y="10466"/>
                </a:cubicBezTo>
                <a:lnTo>
                  <a:pt x="14645" y="10481"/>
                </a:lnTo>
                <a:cubicBezTo>
                  <a:pt x="14652" y="10489"/>
                  <a:pt x="14660" y="10492"/>
                  <a:pt x="14668" y="10492"/>
                </a:cubicBezTo>
                <a:cubicBezTo>
                  <a:pt x="14696" y="10492"/>
                  <a:pt x="14720" y="10456"/>
                  <a:pt x="14695" y="10432"/>
                </a:cubicBezTo>
                <a:lnTo>
                  <a:pt x="14679" y="10416"/>
                </a:lnTo>
                <a:cubicBezTo>
                  <a:pt x="14671" y="10408"/>
                  <a:pt x="14663" y="10405"/>
                  <a:pt x="14654" y="10405"/>
                </a:cubicBezTo>
                <a:close/>
                <a:moveTo>
                  <a:pt x="4429" y="10428"/>
                </a:moveTo>
                <a:cubicBezTo>
                  <a:pt x="4410" y="10428"/>
                  <a:pt x="4391" y="10438"/>
                  <a:pt x="4381" y="10455"/>
                </a:cubicBezTo>
                <a:cubicBezTo>
                  <a:pt x="4366" y="10481"/>
                  <a:pt x="4376" y="10513"/>
                  <a:pt x="4400" y="10528"/>
                </a:cubicBezTo>
                <a:cubicBezTo>
                  <a:pt x="4416" y="10539"/>
                  <a:pt x="4431" y="10548"/>
                  <a:pt x="4445" y="10559"/>
                </a:cubicBezTo>
                <a:cubicBezTo>
                  <a:pt x="4453" y="10564"/>
                  <a:pt x="4461" y="10566"/>
                  <a:pt x="4470" y="10566"/>
                </a:cubicBezTo>
                <a:cubicBezTo>
                  <a:pt x="4489" y="10566"/>
                  <a:pt x="4509" y="10556"/>
                  <a:pt x="4519" y="10539"/>
                </a:cubicBezTo>
                <a:cubicBezTo>
                  <a:pt x="4533" y="10513"/>
                  <a:pt x="4523" y="10482"/>
                  <a:pt x="4499" y="10466"/>
                </a:cubicBezTo>
                <a:cubicBezTo>
                  <a:pt x="4483" y="10455"/>
                  <a:pt x="4468" y="10446"/>
                  <a:pt x="4455" y="10435"/>
                </a:cubicBezTo>
                <a:cubicBezTo>
                  <a:pt x="4447" y="10430"/>
                  <a:pt x="4438" y="10428"/>
                  <a:pt x="4429" y="10428"/>
                </a:cubicBezTo>
                <a:close/>
                <a:moveTo>
                  <a:pt x="9512" y="10426"/>
                </a:moveTo>
                <a:cubicBezTo>
                  <a:pt x="9493" y="10426"/>
                  <a:pt x="9474" y="10436"/>
                  <a:pt x="9464" y="10453"/>
                </a:cubicBezTo>
                <a:cubicBezTo>
                  <a:pt x="9449" y="10479"/>
                  <a:pt x="9459" y="10510"/>
                  <a:pt x="9484" y="10526"/>
                </a:cubicBezTo>
                <a:cubicBezTo>
                  <a:pt x="9509" y="10542"/>
                  <a:pt x="9532" y="10558"/>
                  <a:pt x="9557" y="10573"/>
                </a:cubicBezTo>
                <a:cubicBezTo>
                  <a:pt x="9566" y="10578"/>
                  <a:pt x="9575" y="10581"/>
                  <a:pt x="9584" y="10581"/>
                </a:cubicBezTo>
                <a:cubicBezTo>
                  <a:pt x="9603" y="10581"/>
                  <a:pt x="9622" y="10571"/>
                  <a:pt x="9631" y="10554"/>
                </a:cubicBezTo>
                <a:cubicBezTo>
                  <a:pt x="9647" y="10527"/>
                  <a:pt x="9636" y="10496"/>
                  <a:pt x="9611" y="10480"/>
                </a:cubicBezTo>
                <a:cubicBezTo>
                  <a:pt x="9586" y="10464"/>
                  <a:pt x="9563" y="10449"/>
                  <a:pt x="9538" y="10433"/>
                </a:cubicBezTo>
                <a:cubicBezTo>
                  <a:pt x="9529" y="10428"/>
                  <a:pt x="9520" y="10426"/>
                  <a:pt x="9512" y="10426"/>
                </a:cubicBezTo>
                <a:close/>
                <a:moveTo>
                  <a:pt x="13330" y="10454"/>
                </a:moveTo>
                <a:cubicBezTo>
                  <a:pt x="13309" y="10454"/>
                  <a:pt x="13287" y="10472"/>
                  <a:pt x="13294" y="10498"/>
                </a:cubicBezTo>
                <a:cubicBezTo>
                  <a:pt x="13305" y="10540"/>
                  <a:pt x="13333" y="10576"/>
                  <a:pt x="13372" y="10594"/>
                </a:cubicBezTo>
                <a:cubicBezTo>
                  <a:pt x="13378" y="10598"/>
                  <a:pt x="13383" y="10599"/>
                  <a:pt x="13389" y="10599"/>
                </a:cubicBezTo>
                <a:cubicBezTo>
                  <a:pt x="13420" y="10599"/>
                  <a:pt x="13440" y="10551"/>
                  <a:pt x="13406" y="10534"/>
                </a:cubicBezTo>
                <a:cubicBezTo>
                  <a:pt x="13383" y="10522"/>
                  <a:pt x="13368" y="10505"/>
                  <a:pt x="13362" y="10480"/>
                </a:cubicBezTo>
                <a:cubicBezTo>
                  <a:pt x="13358" y="10462"/>
                  <a:pt x="13344" y="10454"/>
                  <a:pt x="13330" y="10454"/>
                </a:cubicBezTo>
                <a:close/>
                <a:moveTo>
                  <a:pt x="22423" y="10458"/>
                </a:moveTo>
                <a:cubicBezTo>
                  <a:pt x="22402" y="10458"/>
                  <a:pt x="22380" y="10476"/>
                  <a:pt x="22385" y="10502"/>
                </a:cubicBezTo>
                <a:lnTo>
                  <a:pt x="22401" y="10577"/>
                </a:lnTo>
                <a:cubicBezTo>
                  <a:pt x="22405" y="10595"/>
                  <a:pt x="22418" y="10602"/>
                  <a:pt x="22432" y="10602"/>
                </a:cubicBezTo>
                <a:cubicBezTo>
                  <a:pt x="22453" y="10602"/>
                  <a:pt x="22475" y="10585"/>
                  <a:pt x="22469" y="10559"/>
                </a:cubicBezTo>
                <a:cubicBezTo>
                  <a:pt x="22463" y="10534"/>
                  <a:pt x="22458" y="10507"/>
                  <a:pt x="22453" y="10484"/>
                </a:cubicBezTo>
                <a:cubicBezTo>
                  <a:pt x="22450" y="10466"/>
                  <a:pt x="22436" y="10458"/>
                  <a:pt x="22423" y="10458"/>
                </a:cubicBezTo>
                <a:close/>
                <a:moveTo>
                  <a:pt x="10368" y="10460"/>
                </a:moveTo>
                <a:cubicBezTo>
                  <a:pt x="10365" y="10460"/>
                  <a:pt x="10362" y="10460"/>
                  <a:pt x="10359" y="10461"/>
                </a:cubicBezTo>
                <a:cubicBezTo>
                  <a:pt x="10341" y="10467"/>
                  <a:pt x="10327" y="10488"/>
                  <a:pt x="10334" y="10505"/>
                </a:cubicBezTo>
                <a:cubicBezTo>
                  <a:pt x="10344" y="10529"/>
                  <a:pt x="10354" y="10555"/>
                  <a:pt x="10364" y="10580"/>
                </a:cubicBezTo>
                <a:cubicBezTo>
                  <a:pt x="10370" y="10595"/>
                  <a:pt x="10383" y="10606"/>
                  <a:pt x="10398" y="10606"/>
                </a:cubicBezTo>
                <a:cubicBezTo>
                  <a:pt x="10401" y="10606"/>
                  <a:pt x="10404" y="10606"/>
                  <a:pt x="10407" y="10605"/>
                </a:cubicBezTo>
                <a:cubicBezTo>
                  <a:pt x="10424" y="10601"/>
                  <a:pt x="10440" y="10580"/>
                  <a:pt x="10432" y="10561"/>
                </a:cubicBezTo>
                <a:cubicBezTo>
                  <a:pt x="10422" y="10537"/>
                  <a:pt x="10412" y="10512"/>
                  <a:pt x="10402" y="10486"/>
                </a:cubicBezTo>
                <a:cubicBezTo>
                  <a:pt x="10396" y="10471"/>
                  <a:pt x="10383" y="10460"/>
                  <a:pt x="10368" y="10460"/>
                </a:cubicBezTo>
                <a:close/>
                <a:moveTo>
                  <a:pt x="6081" y="10464"/>
                </a:moveTo>
                <a:cubicBezTo>
                  <a:pt x="6057" y="10464"/>
                  <a:pt x="6036" y="10480"/>
                  <a:pt x="6028" y="10502"/>
                </a:cubicBezTo>
                <a:cubicBezTo>
                  <a:pt x="6023" y="10518"/>
                  <a:pt x="6018" y="10533"/>
                  <a:pt x="6012" y="10547"/>
                </a:cubicBezTo>
                <a:cubicBezTo>
                  <a:pt x="6003" y="10574"/>
                  <a:pt x="6023" y="10606"/>
                  <a:pt x="6049" y="10612"/>
                </a:cubicBezTo>
                <a:cubicBezTo>
                  <a:pt x="6054" y="10614"/>
                  <a:pt x="6059" y="10615"/>
                  <a:pt x="6064" y="10615"/>
                </a:cubicBezTo>
                <a:cubicBezTo>
                  <a:pt x="6088" y="10615"/>
                  <a:pt x="6107" y="10598"/>
                  <a:pt x="6115" y="10576"/>
                </a:cubicBezTo>
                <a:cubicBezTo>
                  <a:pt x="6120" y="10560"/>
                  <a:pt x="6126" y="10545"/>
                  <a:pt x="6131" y="10532"/>
                </a:cubicBezTo>
                <a:cubicBezTo>
                  <a:pt x="6139" y="10503"/>
                  <a:pt x="6120" y="10472"/>
                  <a:pt x="6094" y="10466"/>
                </a:cubicBezTo>
                <a:cubicBezTo>
                  <a:pt x="6090" y="10464"/>
                  <a:pt x="6085" y="10464"/>
                  <a:pt x="6081" y="10464"/>
                </a:cubicBezTo>
                <a:close/>
                <a:moveTo>
                  <a:pt x="8987" y="10564"/>
                </a:moveTo>
                <a:cubicBezTo>
                  <a:pt x="8973" y="10564"/>
                  <a:pt x="8961" y="10582"/>
                  <a:pt x="8973" y="10594"/>
                </a:cubicBezTo>
                <a:cubicBezTo>
                  <a:pt x="8978" y="10601"/>
                  <a:pt x="8983" y="10605"/>
                  <a:pt x="8989" y="10610"/>
                </a:cubicBezTo>
                <a:cubicBezTo>
                  <a:pt x="8992" y="10614"/>
                  <a:pt x="8996" y="10615"/>
                  <a:pt x="9000" y="10615"/>
                </a:cubicBezTo>
                <a:cubicBezTo>
                  <a:pt x="9014" y="10615"/>
                  <a:pt x="9026" y="10597"/>
                  <a:pt x="9014" y="10585"/>
                </a:cubicBezTo>
                <a:lnTo>
                  <a:pt x="8998" y="10569"/>
                </a:lnTo>
                <a:cubicBezTo>
                  <a:pt x="8995" y="10566"/>
                  <a:pt x="8991" y="10564"/>
                  <a:pt x="8987" y="10564"/>
                </a:cubicBezTo>
                <a:close/>
                <a:moveTo>
                  <a:pt x="2563" y="10532"/>
                </a:moveTo>
                <a:cubicBezTo>
                  <a:pt x="2546" y="10532"/>
                  <a:pt x="2528" y="10544"/>
                  <a:pt x="2528" y="10566"/>
                </a:cubicBezTo>
                <a:lnTo>
                  <a:pt x="2528" y="10582"/>
                </a:lnTo>
                <a:cubicBezTo>
                  <a:pt x="2528" y="10605"/>
                  <a:pt x="2545" y="10616"/>
                  <a:pt x="2563" y="10616"/>
                </a:cubicBezTo>
                <a:cubicBezTo>
                  <a:pt x="2581" y="10616"/>
                  <a:pt x="2598" y="10605"/>
                  <a:pt x="2598" y="10582"/>
                </a:cubicBezTo>
                <a:lnTo>
                  <a:pt x="2598" y="10566"/>
                </a:lnTo>
                <a:cubicBezTo>
                  <a:pt x="2598" y="10544"/>
                  <a:pt x="2581" y="10532"/>
                  <a:pt x="2563" y="10532"/>
                </a:cubicBezTo>
                <a:close/>
                <a:moveTo>
                  <a:pt x="7879" y="10547"/>
                </a:moveTo>
                <a:cubicBezTo>
                  <a:pt x="7835" y="10547"/>
                  <a:pt x="7836" y="10617"/>
                  <a:pt x="7881" y="10617"/>
                </a:cubicBezTo>
                <a:lnTo>
                  <a:pt x="7912" y="10617"/>
                </a:lnTo>
                <a:cubicBezTo>
                  <a:pt x="7957" y="10617"/>
                  <a:pt x="7957" y="10547"/>
                  <a:pt x="7912" y="10547"/>
                </a:cubicBezTo>
                <a:lnTo>
                  <a:pt x="7881" y="10547"/>
                </a:lnTo>
                <a:cubicBezTo>
                  <a:pt x="7881" y="10547"/>
                  <a:pt x="7880" y="10547"/>
                  <a:pt x="7879" y="10547"/>
                </a:cubicBezTo>
                <a:close/>
                <a:moveTo>
                  <a:pt x="3304" y="10540"/>
                </a:moveTo>
                <a:cubicBezTo>
                  <a:pt x="3281" y="10540"/>
                  <a:pt x="3259" y="10545"/>
                  <a:pt x="3237" y="10556"/>
                </a:cubicBezTo>
                <a:cubicBezTo>
                  <a:pt x="3203" y="10573"/>
                  <a:pt x="3224" y="10621"/>
                  <a:pt x="3257" y="10621"/>
                </a:cubicBezTo>
                <a:cubicBezTo>
                  <a:pt x="3262" y="10621"/>
                  <a:pt x="3267" y="10620"/>
                  <a:pt x="3273" y="10617"/>
                </a:cubicBezTo>
                <a:cubicBezTo>
                  <a:pt x="3282" y="10613"/>
                  <a:pt x="3291" y="10611"/>
                  <a:pt x="3301" y="10611"/>
                </a:cubicBezTo>
                <a:cubicBezTo>
                  <a:pt x="3312" y="10611"/>
                  <a:pt x="3323" y="10614"/>
                  <a:pt x="3335" y="10618"/>
                </a:cubicBezTo>
                <a:cubicBezTo>
                  <a:pt x="3338" y="10620"/>
                  <a:pt x="3342" y="10621"/>
                  <a:pt x="3345" y="10621"/>
                </a:cubicBezTo>
                <a:cubicBezTo>
                  <a:pt x="3360" y="10621"/>
                  <a:pt x="3374" y="10608"/>
                  <a:pt x="3378" y="10594"/>
                </a:cubicBezTo>
                <a:cubicBezTo>
                  <a:pt x="3384" y="10573"/>
                  <a:pt x="3371" y="10556"/>
                  <a:pt x="3355" y="10549"/>
                </a:cubicBezTo>
                <a:cubicBezTo>
                  <a:pt x="3338" y="10543"/>
                  <a:pt x="3321" y="10540"/>
                  <a:pt x="3304" y="10540"/>
                </a:cubicBezTo>
                <a:close/>
                <a:moveTo>
                  <a:pt x="7332" y="10559"/>
                </a:moveTo>
                <a:cubicBezTo>
                  <a:pt x="7286" y="10559"/>
                  <a:pt x="7286" y="10629"/>
                  <a:pt x="7332" y="10629"/>
                </a:cubicBezTo>
                <a:cubicBezTo>
                  <a:pt x="7336" y="10629"/>
                  <a:pt x="7339" y="10628"/>
                  <a:pt x="7343" y="10628"/>
                </a:cubicBezTo>
                <a:cubicBezTo>
                  <a:pt x="7350" y="10628"/>
                  <a:pt x="7356" y="10629"/>
                  <a:pt x="7363" y="10629"/>
                </a:cubicBezTo>
                <a:cubicBezTo>
                  <a:pt x="7409" y="10629"/>
                  <a:pt x="7409" y="10559"/>
                  <a:pt x="7363" y="10559"/>
                </a:cubicBezTo>
                <a:close/>
                <a:moveTo>
                  <a:pt x="16022" y="10526"/>
                </a:moveTo>
                <a:cubicBezTo>
                  <a:pt x="15981" y="10526"/>
                  <a:pt x="15944" y="10579"/>
                  <a:pt x="15981" y="10616"/>
                </a:cubicBezTo>
                <a:lnTo>
                  <a:pt x="15997" y="10632"/>
                </a:lnTo>
                <a:cubicBezTo>
                  <a:pt x="16008" y="10643"/>
                  <a:pt x="16021" y="10648"/>
                  <a:pt x="16033" y="10648"/>
                </a:cubicBezTo>
                <a:cubicBezTo>
                  <a:pt x="16074" y="10648"/>
                  <a:pt x="16111" y="10595"/>
                  <a:pt x="16074" y="10558"/>
                </a:cubicBezTo>
                <a:lnTo>
                  <a:pt x="16058" y="10542"/>
                </a:lnTo>
                <a:cubicBezTo>
                  <a:pt x="16047" y="10531"/>
                  <a:pt x="16034" y="10526"/>
                  <a:pt x="16022" y="10526"/>
                </a:cubicBezTo>
                <a:close/>
                <a:moveTo>
                  <a:pt x="18440" y="10583"/>
                </a:moveTo>
                <a:cubicBezTo>
                  <a:pt x="18429" y="10583"/>
                  <a:pt x="18417" y="10597"/>
                  <a:pt x="18424" y="10611"/>
                </a:cubicBezTo>
                <a:cubicBezTo>
                  <a:pt x="18430" y="10622"/>
                  <a:pt x="18435" y="10631"/>
                  <a:pt x="18440" y="10642"/>
                </a:cubicBezTo>
                <a:cubicBezTo>
                  <a:pt x="18443" y="10648"/>
                  <a:pt x="18448" y="10651"/>
                  <a:pt x="18453" y="10651"/>
                </a:cubicBezTo>
                <a:cubicBezTo>
                  <a:pt x="18465" y="10651"/>
                  <a:pt x="18477" y="10637"/>
                  <a:pt x="18469" y="10623"/>
                </a:cubicBezTo>
                <a:cubicBezTo>
                  <a:pt x="18464" y="10612"/>
                  <a:pt x="18459" y="10602"/>
                  <a:pt x="18454" y="10592"/>
                </a:cubicBezTo>
                <a:cubicBezTo>
                  <a:pt x="18450" y="10586"/>
                  <a:pt x="18445" y="10583"/>
                  <a:pt x="18440" y="10583"/>
                </a:cubicBezTo>
                <a:close/>
                <a:moveTo>
                  <a:pt x="17930" y="10533"/>
                </a:moveTo>
                <a:cubicBezTo>
                  <a:pt x="17921" y="10533"/>
                  <a:pt x="17911" y="10535"/>
                  <a:pt x="17903" y="10539"/>
                </a:cubicBezTo>
                <a:cubicBezTo>
                  <a:pt x="17892" y="10544"/>
                  <a:pt x="17883" y="10549"/>
                  <a:pt x="17872" y="10555"/>
                </a:cubicBezTo>
                <a:cubicBezTo>
                  <a:pt x="17846" y="10568"/>
                  <a:pt x="17840" y="10603"/>
                  <a:pt x="17853" y="10628"/>
                </a:cubicBezTo>
                <a:cubicBezTo>
                  <a:pt x="17864" y="10645"/>
                  <a:pt x="17882" y="10654"/>
                  <a:pt x="17900" y="10654"/>
                </a:cubicBezTo>
                <a:cubicBezTo>
                  <a:pt x="17909" y="10654"/>
                  <a:pt x="17918" y="10652"/>
                  <a:pt x="17927" y="10648"/>
                </a:cubicBezTo>
                <a:cubicBezTo>
                  <a:pt x="17937" y="10643"/>
                  <a:pt x="17946" y="10637"/>
                  <a:pt x="17956" y="10632"/>
                </a:cubicBezTo>
                <a:cubicBezTo>
                  <a:pt x="17982" y="10618"/>
                  <a:pt x="17990" y="10584"/>
                  <a:pt x="17976" y="10559"/>
                </a:cubicBezTo>
                <a:cubicBezTo>
                  <a:pt x="17965" y="10541"/>
                  <a:pt x="17948" y="10533"/>
                  <a:pt x="17930" y="10533"/>
                </a:cubicBezTo>
                <a:close/>
                <a:moveTo>
                  <a:pt x="18965" y="10548"/>
                </a:moveTo>
                <a:cubicBezTo>
                  <a:pt x="18897" y="10549"/>
                  <a:pt x="18897" y="10655"/>
                  <a:pt x="18965" y="10655"/>
                </a:cubicBezTo>
                <a:lnTo>
                  <a:pt x="18995" y="10655"/>
                </a:lnTo>
                <a:cubicBezTo>
                  <a:pt x="19064" y="10655"/>
                  <a:pt x="19064" y="10548"/>
                  <a:pt x="18995" y="10548"/>
                </a:cubicBezTo>
                <a:close/>
                <a:moveTo>
                  <a:pt x="20977" y="10559"/>
                </a:moveTo>
                <a:cubicBezTo>
                  <a:pt x="20960" y="10559"/>
                  <a:pt x="20942" y="10570"/>
                  <a:pt x="20942" y="10592"/>
                </a:cubicBezTo>
                <a:lnTo>
                  <a:pt x="20942" y="10623"/>
                </a:lnTo>
                <a:cubicBezTo>
                  <a:pt x="20942" y="10646"/>
                  <a:pt x="20960" y="10657"/>
                  <a:pt x="20977" y="10657"/>
                </a:cubicBezTo>
                <a:cubicBezTo>
                  <a:pt x="20995" y="10657"/>
                  <a:pt x="21013" y="10646"/>
                  <a:pt x="21013" y="10623"/>
                </a:cubicBezTo>
                <a:lnTo>
                  <a:pt x="21013" y="10592"/>
                </a:lnTo>
                <a:cubicBezTo>
                  <a:pt x="21013" y="10570"/>
                  <a:pt x="20995" y="10559"/>
                  <a:pt x="20977" y="10559"/>
                </a:cubicBezTo>
                <a:close/>
                <a:moveTo>
                  <a:pt x="1076" y="10574"/>
                </a:moveTo>
                <a:cubicBezTo>
                  <a:pt x="1058" y="10574"/>
                  <a:pt x="1039" y="10585"/>
                  <a:pt x="1038" y="10608"/>
                </a:cubicBezTo>
                <a:cubicBezTo>
                  <a:pt x="1036" y="10645"/>
                  <a:pt x="1061" y="10676"/>
                  <a:pt x="1097" y="10687"/>
                </a:cubicBezTo>
                <a:cubicBezTo>
                  <a:pt x="1101" y="10688"/>
                  <a:pt x="1105" y="10688"/>
                  <a:pt x="1108" y="10688"/>
                </a:cubicBezTo>
                <a:cubicBezTo>
                  <a:pt x="1143" y="10688"/>
                  <a:pt x="1156" y="10630"/>
                  <a:pt x="1115" y="10617"/>
                </a:cubicBezTo>
                <a:cubicBezTo>
                  <a:pt x="1109" y="10615"/>
                  <a:pt x="1110" y="10612"/>
                  <a:pt x="1110" y="10608"/>
                </a:cubicBezTo>
                <a:cubicBezTo>
                  <a:pt x="1111" y="10585"/>
                  <a:pt x="1094" y="10574"/>
                  <a:pt x="1076" y="10574"/>
                </a:cubicBezTo>
                <a:close/>
                <a:moveTo>
                  <a:pt x="20827" y="10618"/>
                </a:moveTo>
                <a:cubicBezTo>
                  <a:pt x="20810" y="10618"/>
                  <a:pt x="20792" y="10630"/>
                  <a:pt x="20792" y="10653"/>
                </a:cubicBezTo>
                <a:lnTo>
                  <a:pt x="20792" y="10669"/>
                </a:lnTo>
                <a:cubicBezTo>
                  <a:pt x="20792" y="10692"/>
                  <a:pt x="20809" y="10703"/>
                  <a:pt x="20827" y="10703"/>
                </a:cubicBezTo>
                <a:cubicBezTo>
                  <a:pt x="20845" y="10703"/>
                  <a:pt x="20862" y="10692"/>
                  <a:pt x="20862" y="10669"/>
                </a:cubicBezTo>
                <a:lnTo>
                  <a:pt x="20862" y="10653"/>
                </a:lnTo>
                <a:cubicBezTo>
                  <a:pt x="20863" y="10630"/>
                  <a:pt x="20845" y="10618"/>
                  <a:pt x="20827" y="10618"/>
                </a:cubicBezTo>
                <a:close/>
                <a:moveTo>
                  <a:pt x="12547" y="10633"/>
                </a:moveTo>
                <a:cubicBezTo>
                  <a:pt x="12529" y="10633"/>
                  <a:pt x="12511" y="10645"/>
                  <a:pt x="12511" y="10668"/>
                </a:cubicBezTo>
                <a:lnTo>
                  <a:pt x="12511" y="10683"/>
                </a:lnTo>
                <a:cubicBezTo>
                  <a:pt x="12511" y="10706"/>
                  <a:pt x="12528" y="10717"/>
                  <a:pt x="12546" y="10717"/>
                </a:cubicBezTo>
                <a:cubicBezTo>
                  <a:pt x="12563" y="10717"/>
                  <a:pt x="12581" y="10706"/>
                  <a:pt x="12581" y="10683"/>
                </a:cubicBezTo>
                <a:lnTo>
                  <a:pt x="12581" y="10668"/>
                </a:lnTo>
                <a:cubicBezTo>
                  <a:pt x="12581" y="10645"/>
                  <a:pt x="12564" y="10633"/>
                  <a:pt x="12547" y="10633"/>
                </a:cubicBezTo>
                <a:close/>
                <a:moveTo>
                  <a:pt x="7859" y="10620"/>
                </a:moveTo>
                <a:cubicBezTo>
                  <a:pt x="7841" y="10620"/>
                  <a:pt x="7824" y="10631"/>
                  <a:pt x="7824" y="10654"/>
                </a:cubicBezTo>
                <a:lnTo>
                  <a:pt x="7824" y="10684"/>
                </a:lnTo>
                <a:cubicBezTo>
                  <a:pt x="7824" y="10708"/>
                  <a:pt x="7841" y="10719"/>
                  <a:pt x="7859" y="10719"/>
                </a:cubicBezTo>
                <a:cubicBezTo>
                  <a:pt x="7876" y="10719"/>
                  <a:pt x="7894" y="10708"/>
                  <a:pt x="7894" y="10684"/>
                </a:cubicBezTo>
                <a:lnTo>
                  <a:pt x="7894" y="10654"/>
                </a:lnTo>
                <a:cubicBezTo>
                  <a:pt x="7894" y="10631"/>
                  <a:pt x="7876" y="10620"/>
                  <a:pt x="7859" y="10620"/>
                </a:cubicBezTo>
                <a:close/>
                <a:moveTo>
                  <a:pt x="19992" y="10582"/>
                </a:moveTo>
                <a:cubicBezTo>
                  <a:pt x="19956" y="10582"/>
                  <a:pt x="19918" y="10620"/>
                  <a:pt x="19941" y="10662"/>
                </a:cubicBezTo>
                <a:cubicBezTo>
                  <a:pt x="19960" y="10697"/>
                  <a:pt x="19993" y="10715"/>
                  <a:pt x="20032" y="10719"/>
                </a:cubicBezTo>
                <a:cubicBezTo>
                  <a:pt x="20034" y="10719"/>
                  <a:pt x="20036" y="10719"/>
                  <a:pt x="20038" y="10719"/>
                </a:cubicBezTo>
                <a:cubicBezTo>
                  <a:pt x="20064" y="10719"/>
                  <a:pt x="20086" y="10692"/>
                  <a:pt x="20086" y="10666"/>
                </a:cubicBezTo>
                <a:cubicBezTo>
                  <a:pt x="20086" y="10636"/>
                  <a:pt x="20064" y="10617"/>
                  <a:pt x="20036" y="10612"/>
                </a:cubicBezTo>
                <a:cubicBezTo>
                  <a:pt x="20035" y="10611"/>
                  <a:pt x="20035" y="10610"/>
                  <a:pt x="20033" y="10608"/>
                </a:cubicBezTo>
                <a:cubicBezTo>
                  <a:pt x="20023" y="10590"/>
                  <a:pt x="20008" y="10582"/>
                  <a:pt x="19992" y="10582"/>
                </a:cubicBezTo>
                <a:close/>
                <a:moveTo>
                  <a:pt x="24368" y="10614"/>
                </a:moveTo>
                <a:cubicBezTo>
                  <a:pt x="24343" y="10614"/>
                  <a:pt x="24319" y="10639"/>
                  <a:pt x="24336" y="10666"/>
                </a:cubicBezTo>
                <a:cubicBezTo>
                  <a:pt x="24346" y="10681"/>
                  <a:pt x="24356" y="10696"/>
                  <a:pt x="24366" y="10711"/>
                </a:cubicBezTo>
                <a:cubicBezTo>
                  <a:pt x="24374" y="10722"/>
                  <a:pt x="24385" y="10727"/>
                  <a:pt x="24396" y="10727"/>
                </a:cubicBezTo>
                <a:cubicBezTo>
                  <a:pt x="24421" y="10727"/>
                  <a:pt x="24446" y="10701"/>
                  <a:pt x="24428" y="10675"/>
                </a:cubicBezTo>
                <a:cubicBezTo>
                  <a:pt x="24419" y="10659"/>
                  <a:pt x="24408" y="10645"/>
                  <a:pt x="24398" y="10631"/>
                </a:cubicBezTo>
                <a:cubicBezTo>
                  <a:pt x="24390" y="10619"/>
                  <a:pt x="24379" y="10614"/>
                  <a:pt x="24368" y="10614"/>
                </a:cubicBezTo>
                <a:close/>
                <a:moveTo>
                  <a:pt x="19596" y="10659"/>
                </a:moveTo>
                <a:cubicBezTo>
                  <a:pt x="19551" y="10659"/>
                  <a:pt x="19551" y="10730"/>
                  <a:pt x="19596" y="10730"/>
                </a:cubicBezTo>
                <a:cubicBezTo>
                  <a:pt x="19642" y="10730"/>
                  <a:pt x="19642" y="10659"/>
                  <a:pt x="19596" y="10659"/>
                </a:cubicBezTo>
                <a:close/>
                <a:moveTo>
                  <a:pt x="5994" y="10610"/>
                </a:moveTo>
                <a:cubicBezTo>
                  <a:pt x="5982" y="10610"/>
                  <a:pt x="5970" y="10615"/>
                  <a:pt x="5959" y="10626"/>
                </a:cubicBezTo>
                <a:cubicBezTo>
                  <a:pt x="5954" y="10632"/>
                  <a:pt x="5949" y="10637"/>
                  <a:pt x="5943" y="10642"/>
                </a:cubicBezTo>
                <a:cubicBezTo>
                  <a:pt x="5906" y="10679"/>
                  <a:pt x="5942" y="10732"/>
                  <a:pt x="5983" y="10732"/>
                </a:cubicBezTo>
                <a:cubicBezTo>
                  <a:pt x="5995" y="10732"/>
                  <a:pt x="6007" y="10728"/>
                  <a:pt x="6018" y="10717"/>
                </a:cubicBezTo>
                <a:lnTo>
                  <a:pt x="6033" y="10701"/>
                </a:lnTo>
                <a:cubicBezTo>
                  <a:pt x="6071" y="10664"/>
                  <a:pt x="6035" y="10610"/>
                  <a:pt x="5994" y="10610"/>
                </a:cubicBezTo>
                <a:close/>
                <a:moveTo>
                  <a:pt x="7280" y="10650"/>
                </a:moveTo>
                <a:cubicBezTo>
                  <a:pt x="7262" y="10650"/>
                  <a:pt x="7244" y="10662"/>
                  <a:pt x="7244" y="10684"/>
                </a:cubicBezTo>
                <a:lnTo>
                  <a:pt x="7244" y="10700"/>
                </a:lnTo>
                <a:cubicBezTo>
                  <a:pt x="7244" y="10723"/>
                  <a:pt x="7262" y="10735"/>
                  <a:pt x="7280" y="10735"/>
                </a:cubicBezTo>
                <a:cubicBezTo>
                  <a:pt x="7298" y="10735"/>
                  <a:pt x="7316" y="10723"/>
                  <a:pt x="7316" y="10700"/>
                </a:cubicBezTo>
                <a:lnTo>
                  <a:pt x="7316" y="10684"/>
                </a:lnTo>
                <a:cubicBezTo>
                  <a:pt x="7316" y="10662"/>
                  <a:pt x="7298" y="10650"/>
                  <a:pt x="7280" y="10650"/>
                </a:cubicBezTo>
                <a:close/>
                <a:moveTo>
                  <a:pt x="55" y="10675"/>
                </a:moveTo>
                <a:cubicBezTo>
                  <a:pt x="9" y="10675"/>
                  <a:pt x="9" y="10746"/>
                  <a:pt x="55" y="10746"/>
                </a:cubicBezTo>
                <a:lnTo>
                  <a:pt x="84" y="10746"/>
                </a:lnTo>
                <a:cubicBezTo>
                  <a:pt x="129" y="10746"/>
                  <a:pt x="130" y="10675"/>
                  <a:pt x="84" y="10675"/>
                </a:cubicBezTo>
                <a:close/>
                <a:moveTo>
                  <a:pt x="5515" y="10639"/>
                </a:moveTo>
                <a:cubicBezTo>
                  <a:pt x="5447" y="10639"/>
                  <a:pt x="5446" y="10747"/>
                  <a:pt x="5515" y="10747"/>
                </a:cubicBezTo>
                <a:cubicBezTo>
                  <a:pt x="5583" y="10747"/>
                  <a:pt x="5584" y="10639"/>
                  <a:pt x="5515" y="10639"/>
                </a:cubicBezTo>
                <a:close/>
                <a:moveTo>
                  <a:pt x="17132" y="10686"/>
                </a:moveTo>
                <a:cubicBezTo>
                  <a:pt x="17126" y="10686"/>
                  <a:pt x="17121" y="10688"/>
                  <a:pt x="17117" y="10694"/>
                </a:cubicBezTo>
                <a:cubicBezTo>
                  <a:pt x="17104" y="10711"/>
                  <a:pt x="17089" y="10723"/>
                  <a:pt x="17069" y="10731"/>
                </a:cubicBezTo>
                <a:cubicBezTo>
                  <a:pt x="17050" y="10737"/>
                  <a:pt x="17056" y="10765"/>
                  <a:pt x="17072" y="10765"/>
                </a:cubicBezTo>
                <a:cubicBezTo>
                  <a:pt x="17074" y="10765"/>
                  <a:pt x="17076" y="10765"/>
                  <a:pt x="17078" y="10764"/>
                </a:cubicBezTo>
                <a:cubicBezTo>
                  <a:pt x="17105" y="10754"/>
                  <a:pt x="17128" y="10737"/>
                  <a:pt x="17147" y="10712"/>
                </a:cubicBezTo>
                <a:cubicBezTo>
                  <a:pt x="17156" y="10699"/>
                  <a:pt x="17144" y="10686"/>
                  <a:pt x="17132" y="10686"/>
                </a:cubicBezTo>
                <a:close/>
                <a:moveTo>
                  <a:pt x="23406" y="10628"/>
                </a:moveTo>
                <a:cubicBezTo>
                  <a:pt x="23393" y="10628"/>
                  <a:pt x="23381" y="10645"/>
                  <a:pt x="23393" y="10658"/>
                </a:cubicBezTo>
                <a:cubicBezTo>
                  <a:pt x="23423" y="10692"/>
                  <a:pt x="23455" y="10727"/>
                  <a:pt x="23485" y="10762"/>
                </a:cubicBezTo>
                <a:cubicBezTo>
                  <a:pt x="23489" y="10766"/>
                  <a:pt x="23493" y="10768"/>
                  <a:pt x="23497" y="10768"/>
                </a:cubicBezTo>
                <a:cubicBezTo>
                  <a:pt x="23510" y="10768"/>
                  <a:pt x="23522" y="10750"/>
                  <a:pt x="23510" y="10737"/>
                </a:cubicBezTo>
                <a:cubicBezTo>
                  <a:pt x="23480" y="10702"/>
                  <a:pt x="23449" y="10668"/>
                  <a:pt x="23418" y="10633"/>
                </a:cubicBezTo>
                <a:cubicBezTo>
                  <a:pt x="23415" y="10629"/>
                  <a:pt x="23410" y="10628"/>
                  <a:pt x="23406" y="10628"/>
                </a:cubicBezTo>
                <a:close/>
                <a:moveTo>
                  <a:pt x="23825" y="10642"/>
                </a:moveTo>
                <a:cubicBezTo>
                  <a:pt x="23811" y="10642"/>
                  <a:pt x="23798" y="10650"/>
                  <a:pt x="23794" y="10668"/>
                </a:cubicBezTo>
                <a:cubicBezTo>
                  <a:pt x="23786" y="10702"/>
                  <a:pt x="23794" y="10734"/>
                  <a:pt x="23816" y="10762"/>
                </a:cubicBezTo>
                <a:cubicBezTo>
                  <a:pt x="23822" y="10769"/>
                  <a:pt x="23830" y="10773"/>
                  <a:pt x="23840" y="10773"/>
                </a:cubicBezTo>
                <a:cubicBezTo>
                  <a:pt x="23850" y="10773"/>
                  <a:pt x="23860" y="10769"/>
                  <a:pt x="23867" y="10762"/>
                </a:cubicBezTo>
                <a:cubicBezTo>
                  <a:pt x="23880" y="10747"/>
                  <a:pt x="23878" y="10726"/>
                  <a:pt x="23867" y="10712"/>
                </a:cubicBezTo>
                <a:cubicBezTo>
                  <a:pt x="23861" y="10705"/>
                  <a:pt x="23859" y="10695"/>
                  <a:pt x="23862" y="10687"/>
                </a:cubicBezTo>
                <a:cubicBezTo>
                  <a:pt x="23869" y="10660"/>
                  <a:pt x="23846" y="10642"/>
                  <a:pt x="23825" y="10642"/>
                </a:cubicBezTo>
                <a:close/>
                <a:moveTo>
                  <a:pt x="8249" y="10743"/>
                </a:moveTo>
                <a:cubicBezTo>
                  <a:pt x="8240" y="10743"/>
                  <a:pt x="8231" y="10749"/>
                  <a:pt x="8231" y="10760"/>
                </a:cubicBezTo>
                <a:lnTo>
                  <a:pt x="8231" y="10776"/>
                </a:lnTo>
                <a:cubicBezTo>
                  <a:pt x="8231" y="10788"/>
                  <a:pt x="8240" y="10794"/>
                  <a:pt x="8249" y="10794"/>
                </a:cubicBezTo>
                <a:cubicBezTo>
                  <a:pt x="8257" y="10794"/>
                  <a:pt x="8266" y="10788"/>
                  <a:pt x="8266" y="10776"/>
                </a:cubicBezTo>
                <a:lnTo>
                  <a:pt x="8266" y="10760"/>
                </a:lnTo>
                <a:cubicBezTo>
                  <a:pt x="8267" y="10749"/>
                  <a:pt x="8258" y="10743"/>
                  <a:pt x="8249" y="10743"/>
                </a:cubicBezTo>
                <a:close/>
                <a:moveTo>
                  <a:pt x="14052" y="10728"/>
                </a:moveTo>
                <a:cubicBezTo>
                  <a:pt x="14048" y="10728"/>
                  <a:pt x="14044" y="10729"/>
                  <a:pt x="14040" y="10731"/>
                </a:cubicBezTo>
                <a:cubicBezTo>
                  <a:pt x="14024" y="10736"/>
                  <a:pt x="14010" y="10741"/>
                  <a:pt x="13995" y="10746"/>
                </a:cubicBezTo>
                <a:cubicBezTo>
                  <a:pt x="13956" y="10759"/>
                  <a:pt x="13967" y="10816"/>
                  <a:pt x="14003" y="10816"/>
                </a:cubicBezTo>
                <a:cubicBezTo>
                  <a:pt x="14006" y="10816"/>
                  <a:pt x="14010" y="10816"/>
                  <a:pt x="14014" y="10814"/>
                </a:cubicBezTo>
                <a:cubicBezTo>
                  <a:pt x="14030" y="10809"/>
                  <a:pt x="14043" y="10804"/>
                  <a:pt x="14058" y="10799"/>
                </a:cubicBezTo>
                <a:cubicBezTo>
                  <a:pt x="14097" y="10785"/>
                  <a:pt x="14086" y="10728"/>
                  <a:pt x="14052" y="10728"/>
                </a:cubicBezTo>
                <a:close/>
                <a:moveTo>
                  <a:pt x="3735" y="10748"/>
                </a:moveTo>
                <a:cubicBezTo>
                  <a:pt x="3721" y="10748"/>
                  <a:pt x="3709" y="10766"/>
                  <a:pt x="3722" y="10779"/>
                </a:cubicBezTo>
                <a:cubicBezTo>
                  <a:pt x="3729" y="10785"/>
                  <a:pt x="3728" y="10791"/>
                  <a:pt x="3721" y="10797"/>
                </a:cubicBezTo>
                <a:cubicBezTo>
                  <a:pt x="3706" y="10808"/>
                  <a:pt x="3720" y="10826"/>
                  <a:pt x="3734" y="10826"/>
                </a:cubicBezTo>
                <a:cubicBezTo>
                  <a:pt x="3738" y="10826"/>
                  <a:pt x="3742" y="10825"/>
                  <a:pt x="3745" y="10822"/>
                </a:cubicBezTo>
                <a:cubicBezTo>
                  <a:pt x="3766" y="10805"/>
                  <a:pt x="3766" y="10771"/>
                  <a:pt x="3748" y="10754"/>
                </a:cubicBezTo>
                <a:cubicBezTo>
                  <a:pt x="3743" y="10750"/>
                  <a:pt x="3739" y="10748"/>
                  <a:pt x="3735" y="10748"/>
                </a:cubicBezTo>
                <a:close/>
                <a:moveTo>
                  <a:pt x="6259" y="10767"/>
                </a:moveTo>
                <a:cubicBezTo>
                  <a:pt x="6213" y="10767"/>
                  <a:pt x="6211" y="10837"/>
                  <a:pt x="6259" y="10837"/>
                </a:cubicBezTo>
                <a:cubicBezTo>
                  <a:pt x="6305" y="10837"/>
                  <a:pt x="6305" y="10767"/>
                  <a:pt x="6259" y="10767"/>
                </a:cubicBezTo>
                <a:close/>
                <a:moveTo>
                  <a:pt x="18203" y="10666"/>
                </a:moveTo>
                <a:cubicBezTo>
                  <a:pt x="18163" y="10666"/>
                  <a:pt x="18126" y="10718"/>
                  <a:pt x="18162" y="10756"/>
                </a:cubicBezTo>
                <a:cubicBezTo>
                  <a:pt x="18187" y="10781"/>
                  <a:pt x="18211" y="10807"/>
                  <a:pt x="18236" y="10832"/>
                </a:cubicBezTo>
                <a:cubicBezTo>
                  <a:pt x="18247" y="10844"/>
                  <a:pt x="18260" y="10849"/>
                  <a:pt x="18272" y="10849"/>
                </a:cubicBezTo>
                <a:cubicBezTo>
                  <a:pt x="18313" y="10849"/>
                  <a:pt x="18348" y="10795"/>
                  <a:pt x="18311" y="10758"/>
                </a:cubicBezTo>
                <a:cubicBezTo>
                  <a:pt x="18286" y="10733"/>
                  <a:pt x="18263" y="10706"/>
                  <a:pt x="18238" y="10681"/>
                </a:cubicBezTo>
                <a:cubicBezTo>
                  <a:pt x="18227" y="10670"/>
                  <a:pt x="18215" y="10666"/>
                  <a:pt x="18203" y="10666"/>
                </a:cubicBezTo>
                <a:close/>
                <a:moveTo>
                  <a:pt x="11166" y="10763"/>
                </a:moveTo>
                <a:cubicBezTo>
                  <a:pt x="11153" y="10763"/>
                  <a:pt x="11141" y="10770"/>
                  <a:pt x="11134" y="10781"/>
                </a:cubicBezTo>
                <a:cubicBezTo>
                  <a:pt x="11124" y="10800"/>
                  <a:pt x="11131" y="10817"/>
                  <a:pt x="11147" y="10830"/>
                </a:cubicBezTo>
                <a:cubicBezTo>
                  <a:pt x="11167" y="10846"/>
                  <a:pt x="11187" y="10859"/>
                  <a:pt x="11207" y="10874"/>
                </a:cubicBezTo>
                <a:cubicBezTo>
                  <a:pt x="11213" y="10878"/>
                  <a:pt x="11218" y="10879"/>
                  <a:pt x="11224" y="10879"/>
                </a:cubicBezTo>
                <a:cubicBezTo>
                  <a:pt x="11237" y="10879"/>
                  <a:pt x="11249" y="10872"/>
                  <a:pt x="11256" y="10861"/>
                </a:cubicBezTo>
                <a:cubicBezTo>
                  <a:pt x="11266" y="10843"/>
                  <a:pt x="11259" y="10825"/>
                  <a:pt x="11242" y="10812"/>
                </a:cubicBezTo>
                <a:cubicBezTo>
                  <a:pt x="11223" y="10797"/>
                  <a:pt x="11203" y="10783"/>
                  <a:pt x="11182" y="10768"/>
                </a:cubicBezTo>
                <a:cubicBezTo>
                  <a:pt x="11177" y="10765"/>
                  <a:pt x="11171" y="10763"/>
                  <a:pt x="11166" y="10763"/>
                </a:cubicBezTo>
                <a:close/>
                <a:moveTo>
                  <a:pt x="21955" y="10757"/>
                </a:moveTo>
                <a:cubicBezTo>
                  <a:pt x="21934" y="10757"/>
                  <a:pt x="21912" y="10774"/>
                  <a:pt x="21919" y="10801"/>
                </a:cubicBezTo>
                <a:cubicBezTo>
                  <a:pt x="21924" y="10821"/>
                  <a:pt x="21930" y="10839"/>
                  <a:pt x="21935" y="10860"/>
                </a:cubicBezTo>
                <a:cubicBezTo>
                  <a:pt x="21939" y="10879"/>
                  <a:pt x="21953" y="10887"/>
                  <a:pt x="21967" y="10887"/>
                </a:cubicBezTo>
                <a:cubicBezTo>
                  <a:pt x="21988" y="10887"/>
                  <a:pt x="22010" y="10869"/>
                  <a:pt x="22003" y="10843"/>
                </a:cubicBezTo>
                <a:cubicBezTo>
                  <a:pt x="21998" y="10823"/>
                  <a:pt x="21992" y="10804"/>
                  <a:pt x="21987" y="10782"/>
                </a:cubicBezTo>
                <a:cubicBezTo>
                  <a:pt x="21983" y="10764"/>
                  <a:pt x="21969" y="10757"/>
                  <a:pt x="21955" y="10757"/>
                </a:cubicBezTo>
                <a:close/>
                <a:moveTo>
                  <a:pt x="15029" y="10846"/>
                </a:moveTo>
                <a:cubicBezTo>
                  <a:pt x="15012" y="10846"/>
                  <a:pt x="15002" y="10869"/>
                  <a:pt x="15020" y="10878"/>
                </a:cubicBezTo>
                <a:cubicBezTo>
                  <a:pt x="15030" y="10883"/>
                  <a:pt x="15039" y="10889"/>
                  <a:pt x="15049" y="10894"/>
                </a:cubicBezTo>
                <a:cubicBezTo>
                  <a:pt x="15052" y="10895"/>
                  <a:pt x="15055" y="10896"/>
                  <a:pt x="15058" y="10896"/>
                </a:cubicBezTo>
                <a:cubicBezTo>
                  <a:pt x="15074" y="10896"/>
                  <a:pt x="15085" y="10872"/>
                  <a:pt x="15068" y="10864"/>
                </a:cubicBezTo>
                <a:cubicBezTo>
                  <a:pt x="15057" y="10858"/>
                  <a:pt x="15048" y="10853"/>
                  <a:pt x="15037" y="10848"/>
                </a:cubicBezTo>
                <a:cubicBezTo>
                  <a:pt x="15034" y="10846"/>
                  <a:pt x="15032" y="10846"/>
                  <a:pt x="15029" y="10846"/>
                </a:cubicBezTo>
                <a:close/>
                <a:moveTo>
                  <a:pt x="12741" y="10828"/>
                </a:moveTo>
                <a:cubicBezTo>
                  <a:pt x="12695" y="10828"/>
                  <a:pt x="12695" y="10899"/>
                  <a:pt x="12741" y="10899"/>
                </a:cubicBezTo>
                <a:lnTo>
                  <a:pt x="12770" y="10899"/>
                </a:lnTo>
                <a:cubicBezTo>
                  <a:pt x="12817" y="10899"/>
                  <a:pt x="12817" y="10828"/>
                  <a:pt x="12770" y="10828"/>
                </a:cubicBezTo>
                <a:close/>
                <a:moveTo>
                  <a:pt x="2005" y="10828"/>
                </a:moveTo>
                <a:cubicBezTo>
                  <a:pt x="1971" y="10828"/>
                  <a:pt x="1958" y="10885"/>
                  <a:pt x="1997" y="10898"/>
                </a:cubicBezTo>
                <a:cubicBezTo>
                  <a:pt x="2014" y="10903"/>
                  <a:pt x="2027" y="10909"/>
                  <a:pt x="2042" y="10914"/>
                </a:cubicBezTo>
                <a:cubicBezTo>
                  <a:pt x="2046" y="10915"/>
                  <a:pt x="2050" y="10916"/>
                  <a:pt x="2054" y="10916"/>
                </a:cubicBezTo>
                <a:cubicBezTo>
                  <a:pt x="2088" y="10916"/>
                  <a:pt x="2101" y="10858"/>
                  <a:pt x="2062" y="10846"/>
                </a:cubicBezTo>
                <a:cubicBezTo>
                  <a:pt x="2046" y="10841"/>
                  <a:pt x="2032" y="10835"/>
                  <a:pt x="2017" y="10830"/>
                </a:cubicBezTo>
                <a:cubicBezTo>
                  <a:pt x="2013" y="10829"/>
                  <a:pt x="2009" y="10828"/>
                  <a:pt x="2005" y="10828"/>
                </a:cubicBezTo>
                <a:close/>
                <a:moveTo>
                  <a:pt x="4696" y="10868"/>
                </a:moveTo>
                <a:cubicBezTo>
                  <a:pt x="4650" y="10868"/>
                  <a:pt x="4650" y="10938"/>
                  <a:pt x="4696" y="10938"/>
                </a:cubicBezTo>
                <a:cubicBezTo>
                  <a:pt x="4741" y="10938"/>
                  <a:pt x="4741" y="10868"/>
                  <a:pt x="4696" y="10868"/>
                </a:cubicBezTo>
                <a:close/>
                <a:moveTo>
                  <a:pt x="14427" y="10824"/>
                </a:moveTo>
                <a:cubicBezTo>
                  <a:pt x="14415" y="10824"/>
                  <a:pt x="14402" y="10832"/>
                  <a:pt x="14396" y="10843"/>
                </a:cubicBezTo>
                <a:cubicBezTo>
                  <a:pt x="14385" y="10860"/>
                  <a:pt x="14393" y="10879"/>
                  <a:pt x="14409" y="10891"/>
                </a:cubicBezTo>
                <a:cubicBezTo>
                  <a:pt x="14429" y="10907"/>
                  <a:pt x="14449" y="10921"/>
                  <a:pt x="14470" y="10936"/>
                </a:cubicBezTo>
                <a:cubicBezTo>
                  <a:pt x="14474" y="10939"/>
                  <a:pt x="14480" y="10941"/>
                  <a:pt x="14485" y="10941"/>
                </a:cubicBezTo>
                <a:cubicBezTo>
                  <a:pt x="14498" y="10941"/>
                  <a:pt x="14512" y="10933"/>
                  <a:pt x="14518" y="10922"/>
                </a:cubicBezTo>
                <a:cubicBezTo>
                  <a:pt x="14528" y="10904"/>
                  <a:pt x="14520" y="10886"/>
                  <a:pt x="14504" y="10874"/>
                </a:cubicBezTo>
                <a:cubicBezTo>
                  <a:pt x="14484" y="10858"/>
                  <a:pt x="14465" y="10844"/>
                  <a:pt x="14445" y="10830"/>
                </a:cubicBezTo>
                <a:cubicBezTo>
                  <a:pt x="14439" y="10826"/>
                  <a:pt x="14434" y="10824"/>
                  <a:pt x="14427" y="10824"/>
                </a:cubicBezTo>
                <a:close/>
                <a:moveTo>
                  <a:pt x="2637" y="10877"/>
                </a:moveTo>
                <a:cubicBezTo>
                  <a:pt x="2591" y="10877"/>
                  <a:pt x="2591" y="10947"/>
                  <a:pt x="2637" y="10947"/>
                </a:cubicBezTo>
                <a:cubicBezTo>
                  <a:pt x="2682" y="10947"/>
                  <a:pt x="2682" y="10877"/>
                  <a:pt x="2637" y="10877"/>
                </a:cubicBezTo>
                <a:close/>
                <a:moveTo>
                  <a:pt x="2924" y="10865"/>
                </a:moveTo>
                <a:cubicBezTo>
                  <a:pt x="2891" y="10865"/>
                  <a:pt x="2869" y="10913"/>
                  <a:pt x="2905" y="10931"/>
                </a:cubicBezTo>
                <a:cubicBezTo>
                  <a:pt x="2916" y="10936"/>
                  <a:pt x="2925" y="10941"/>
                  <a:pt x="2936" y="10946"/>
                </a:cubicBezTo>
                <a:cubicBezTo>
                  <a:pt x="2941" y="10949"/>
                  <a:pt x="2946" y="10950"/>
                  <a:pt x="2951" y="10950"/>
                </a:cubicBezTo>
                <a:cubicBezTo>
                  <a:pt x="2983" y="10950"/>
                  <a:pt x="3006" y="10902"/>
                  <a:pt x="2970" y="10885"/>
                </a:cubicBezTo>
                <a:cubicBezTo>
                  <a:pt x="2960" y="10879"/>
                  <a:pt x="2951" y="10874"/>
                  <a:pt x="2941" y="10869"/>
                </a:cubicBezTo>
                <a:cubicBezTo>
                  <a:pt x="2935" y="10866"/>
                  <a:pt x="2929" y="10865"/>
                  <a:pt x="2924" y="10865"/>
                </a:cubicBezTo>
                <a:close/>
                <a:moveTo>
                  <a:pt x="4069" y="10866"/>
                </a:moveTo>
                <a:cubicBezTo>
                  <a:pt x="4064" y="10866"/>
                  <a:pt x="4059" y="10867"/>
                  <a:pt x="4054" y="10868"/>
                </a:cubicBezTo>
                <a:cubicBezTo>
                  <a:pt x="4015" y="10877"/>
                  <a:pt x="4026" y="10936"/>
                  <a:pt x="4064" y="10937"/>
                </a:cubicBezTo>
                <a:cubicBezTo>
                  <a:pt x="4070" y="10947"/>
                  <a:pt x="4082" y="10952"/>
                  <a:pt x="4093" y="10952"/>
                </a:cubicBezTo>
                <a:cubicBezTo>
                  <a:pt x="4099" y="10952"/>
                  <a:pt x="4106" y="10950"/>
                  <a:pt x="4111" y="10947"/>
                </a:cubicBezTo>
                <a:cubicBezTo>
                  <a:pt x="4130" y="10937"/>
                  <a:pt x="4132" y="10916"/>
                  <a:pt x="4125" y="10899"/>
                </a:cubicBezTo>
                <a:cubicBezTo>
                  <a:pt x="4114" y="10877"/>
                  <a:pt x="4093" y="10866"/>
                  <a:pt x="4069" y="10866"/>
                </a:cubicBezTo>
                <a:close/>
                <a:moveTo>
                  <a:pt x="6724" y="10874"/>
                </a:moveTo>
                <a:cubicBezTo>
                  <a:pt x="6706" y="10874"/>
                  <a:pt x="6688" y="10886"/>
                  <a:pt x="6688" y="10909"/>
                </a:cubicBezTo>
                <a:lnTo>
                  <a:pt x="6688" y="10938"/>
                </a:lnTo>
                <a:cubicBezTo>
                  <a:pt x="6688" y="10961"/>
                  <a:pt x="6706" y="10973"/>
                  <a:pt x="6724" y="10973"/>
                </a:cubicBezTo>
                <a:cubicBezTo>
                  <a:pt x="6742" y="10973"/>
                  <a:pt x="6759" y="10961"/>
                  <a:pt x="6759" y="10938"/>
                </a:cubicBezTo>
                <a:lnTo>
                  <a:pt x="6759" y="10909"/>
                </a:lnTo>
                <a:cubicBezTo>
                  <a:pt x="6759" y="10886"/>
                  <a:pt x="6742" y="10874"/>
                  <a:pt x="6724" y="10874"/>
                </a:cubicBezTo>
                <a:close/>
                <a:moveTo>
                  <a:pt x="5093" y="10852"/>
                </a:moveTo>
                <a:cubicBezTo>
                  <a:pt x="5090" y="10852"/>
                  <a:pt x="5087" y="10852"/>
                  <a:pt x="5084" y="10853"/>
                </a:cubicBezTo>
                <a:cubicBezTo>
                  <a:pt x="5075" y="10856"/>
                  <a:pt x="5069" y="10861"/>
                  <a:pt x="5064" y="10868"/>
                </a:cubicBezTo>
                <a:cubicBezTo>
                  <a:pt x="5059" y="10858"/>
                  <a:pt x="5049" y="10852"/>
                  <a:pt x="5036" y="10852"/>
                </a:cubicBezTo>
                <a:cubicBezTo>
                  <a:pt x="4990" y="10852"/>
                  <a:pt x="4990" y="10922"/>
                  <a:pt x="5036" y="10922"/>
                </a:cubicBezTo>
                <a:cubicBezTo>
                  <a:pt x="5048" y="10922"/>
                  <a:pt x="5057" y="10917"/>
                  <a:pt x="5063" y="10910"/>
                </a:cubicBezTo>
                <a:cubicBezTo>
                  <a:pt x="5073" y="10942"/>
                  <a:pt x="5100" y="10968"/>
                  <a:pt x="5132" y="10979"/>
                </a:cubicBezTo>
                <a:cubicBezTo>
                  <a:pt x="5137" y="10980"/>
                  <a:pt x="5141" y="10981"/>
                  <a:pt x="5144" y="10981"/>
                </a:cubicBezTo>
                <a:cubicBezTo>
                  <a:pt x="5176" y="10981"/>
                  <a:pt x="5187" y="10925"/>
                  <a:pt x="5149" y="10911"/>
                </a:cubicBezTo>
                <a:cubicBezTo>
                  <a:pt x="5133" y="10905"/>
                  <a:pt x="5128" y="10893"/>
                  <a:pt x="5127" y="10878"/>
                </a:cubicBezTo>
                <a:cubicBezTo>
                  <a:pt x="5125" y="10862"/>
                  <a:pt x="5108" y="10852"/>
                  <a:pt x="5093" y="10852"/>
                </a:cubicBezTo>
                <a:close/>
                <a:moveTo>
                  <a:pt x="14066" y="10899"/>
                </a:moveTo>
                <a:cubicBezTo>
                  <a:pt x="14058" y="10899"/>
                  <a:pt x="14050" y="10902"/>
                  <a:pt x="14042" y="10910"/>
                </a:cubicBezTo>
                <a:lnTo>
                  <a:pt x="14027" y="10925"/>
                </a:lnTo>
                <a:cubicBezTo>
                  <a:pt x="14002" y="10950"/>
                  <a:pt x="14025" y="10986"/>
                  <a:pt x="14052" y="10986"/>
                </a:cubicBezTo>
                <a:cubicBezTo>
                  <a:pt x="14061" y="10986"/>
                  <a:pt x="14069" y="10982"/>
                  <a:pt x="14077" y="10975"/>
                </a:cubicBezTo>
                <a:lnTo>
                  <a:pt x="14091" y="10959"/>
                </a:lnTo>
                <a:cubicBezTo>
                  <a:pt x="14117" y="10934"/>
                  <a:pt x="14093" y="10899"/>
                  <a:pt x="14066" y="10899"/>
                </a:cubicBezTo>
                <a:close/>
                <a:moveTo>
                  <a:pt x="20377" y="10869"/>
                </a:moveTo>
                <a:cubicBezTo>
                  <a:pt x="20337" y="10869"/>
                  <a:pt x="20300" y="10922"/>
                  <a:pt x="20337" y="10959"/>
                </a:cubicBezTo>
                <a:lnTo>
                  <a:pt x="20353" y="10975"/>
                </a:lnTo>
                <a:cubicBezTo>
                  <a:pt x="20364" y="10986"/>
                  <a:pt x="20377" y="10991"/>
                  <a:pt x="20389" y="10991"/>
                </a:cubicBezTo>
                <a:cubicBezTo>
                  <a:pt x="20430" y="10991"/>
                  <a:pt x="20466" y="10937"/>
                  <a:pt x="20428" y="10900"/>
                </a:cubicBezTo>
                <a:lnTo>
                  <a:pt x="20413" y="10885"/>
                </a:lnTo>
                <a:cubicBezTo>
                  <a:pt x="20402" y="10874"/>
                  <a:pt x="20389" y="10869"/>
                  <a:pt x="20377" y="10869"/>
                </a:cubicBezTo>
                <a:close/>
                <a:moveTo>
                  <a:pt x="6520" y="10869"/>
                </a:moveTo>
                <a:cubicBezTo>
                  <a:pt x="6501" y="10869"/>
                  <a:pt x="6484" y="10877"/>
                  <a:pt x="6473" y="10895"/>
                </a:cubicBezTo>
                <a:cubicBezTo>
                  <a:pt x="6461" y="10919"/>
                  <a:pt x="6467" y="10956"/>
                  <a:pt x="6493" y="10968"/>
                </a:cubicBezTo>
                <a:cubicBezTo>
                  <a:pt x="6504" y="10974"/>
                  <a:pt x="6513" y="10979"/>
                  <a:pt x="6524" y="10984"/>
                </a:cubicBezTo>
                <a:cubicBezTo>
                  <a:pt x="6532" y="10989"/>
                  <a:pt x="6542" y="10991"/>
                  <a:pt x="6551" y="10991"/>
                </a:cubicBezTo>
                <a:cubicBezTo>
                  <a:pt x="6569" y="10991"/>
                  <a:pt x="6586" y="10982"/>
                  <a:pt x="6597" y="10964"/>
                </a:cubicBezTo>
                <a:cubicBezTo>
                  <a:pt x="6611" y="10941"/>
                  <a:pt x="6603" y="10904"/>
                  <a:pt x="6577" y="10891"/>
                </a:cubicBezTo>
                <a:cubicBezTo>
                  <a:pt x="6567" y="10886"/>
                  <a:pt x="6557" y="10880"/>
                  <a:pt x="6547" y="10875"/>
                </a:cubicBezTo>
                <a:cubicBezTo>
                  <a:pt x="6538" y="10871"/>
                  <a:pt x="6529" y="10869"/>
                  <a:pt x="6520" y="10869"/>
                </a:cubicBezTo>
                <a:close/>
                <a:moveTo>
                  <a:pt x="533" y="10932"/>
                </a:moveTo>
                <a:cubicBezTo>
                  <a:pt x="487" y="10932"/>
                  <a:pt x="487" y="11003"/>
                  <a:pt x="533" y="11003"/>
                </a:cubicBezTo>
                <a:cubicBezTo>
                  <a:pt x="580" y="11003"/>
                  <a:pt x="580" y="10932"/>
                  <a:pt x="533" y="10932"/>
                </a:cubicBezTo>
                <a:close/>
                <a:moveTo>
                  <a:pt x="9301" y="10971"/>
                </a:moveTo>
                <a:cubicBezTo>
                  <a:pt x="9277" y="10971"/>
                  <a:pt x="9277" y="11006"/>
                  <a:pt x="9301" y="11006"/>
                </a:cubicBezTo>
                <a:cubicBezTo>
                  <a:pt x="9324" y="11006"/>
                  <a:pt x="9324" y="10971"/>
                  <a:pt x="9301" y="10971"/>
                </a:cubicBezTo>
                <a:close/>
                <a:moveTo>
                  <a:pt x="5651" y="10943"/>
                </a:moveTo>
                <a:cubicBezTo>
                  <a:pt x="5623" y="10943"/>
                  <a:pt x="5600" y="10979"/>
                  <a:pt x="5625" y="11004"/>
                </a:cubicBezTo>
                <a:lnTo>
                  <a:pt x="5641" y="11020"/>
                </a:lnTo>
                <a:cubicBezTo>
                  <a:pt x="5648" y="11027"/>
                  <a:pt x="5656" y="11030"/>
                  <a:pt x="5664" y="11030"/>
                </a:cubicBezTo>
                <a:cubicBezTo>
                  <a:pt x="5691" y="11030"/>
                  <a:pt x="5716" y="10994"/>
                  <a:pt x="5691" y="10969"/>
                </a:cubicBezTo>
                <a:lnTo>
                  <a:pt x="5675" y="10954"/>
                </a:lnTo>
                <a:cubicBezTo>
                  <a:pt x="5667" y="10946"/>
                  <a:pt x="5659" y="10943"/>
                  <a:pt x="5651" y="10943"/>
                </a:cubicBezTo>
                <a:close/>
                <a:moveTo>
                  <a:pt x="17761" y="10985"/>
                </a:moveTo>
                <a:cubicBezTo>
                  <a:pt x="17715" y="10985"/>
                  <a:pt x="17715" y="11056"/>
                  <a:pt x="17761" y="11056"/>
                </a:cubicBezTo>
                <a:lnTo>
                  <a:pt x="17777" y="11056"/>
                </a:lnTo>
                <a:cubicBezTo>
                  <a:pt x="17823" y="11056"/>
                  <a:pt x="17823" y="10985"/>
                  <a:pt x="17777" y="10985"/>
                </a:cubicBezTo>
                <a:close/>
                <a:moveTo>
                  <a:pt x="21533" y="11011"/>
                </a:moveTo>
                <a:cubicBezTo>
                  <a:pt x="21515" y="11011"/>
                  <a:pt x="21497" y="11023"/>
                  <a:pt x="21497" y="11046"/>
                </a:cubicBezTo>
                <a:lnTo>
                  <a:pt x="21497" y="11062"/>
                </a:lnTo>
                <a:cubicBezTo>
                  <a:pt x="21497" y="11085"/>
                  <a:pt x="21515" y="11096"/>
                  <a:pt x="21533" y="11096"/>
                </a:cubicBezTo>
                <a:cubicBezTo>
                  <a:pt x="21550" y="11096"/>
                  <a:pt x="21568" y="11085"/>
                  <a:pt x="21568" y="11062"/>
                </a:cubicBezTo>
                <a:lnTo>
                  <a:pt x="21568" y="11046"/>
                </a:lnTo>
                <a:cubicBezTo>
                  <a:pt x="21568" y="11023"/>
                  <a:pt x="21550" y="11011"/>
                  <a:pt x="21533" y="11011"/>
                </a:cubicBezTo>
                <a:close/>
                <a:moveTo>
                  <a:pt x="22601" y="11029"/>
                </a:moveTo>
                <a:cubicBezTo>
                  <a:pt x="22573" y="11029"/>
                  <a:pt x="22550" y="11065"/>
                  <a:pt x="22575" y="11089"/>
                </a:cubicBezTo>
                <a:lnTo>
                  <a:pt x="22591" y="11105"/>
                </a:lnTo>
                <a:cubicBezTo>
                  <a:pt x="22598" y="11112"/>
                  <a:pt x="22606" y="11115"/>
                  <a:pt x="22614" y="11115"/>
                </a:cubicBezTo>
                <a:cubicBezTo>
                  <a:pt x="22642" y="11115"/>
                  <a:pt x="22666" y="11080"/>
                  <a:pt x="22641" y="11055"/>
                </a:cubicBezTo>
                <a:cubicBezTo>
                  <a:pt x="22636" y="11048"/>
                  <a:pt x="22630" y="11043"/>
                  <a:pt x="22625" y="11040"/>
                </a:cubicBezTo>
                <a:cubicBezTo>
                  <a:pt x="22617" y="11032"/>
                  <a:pt x="22609" y="11029"/>
                  <a:pt x="22601" y="11029"/>
                </a:cubicBezTo>
                <a:close/>
                <a:moveTo>
                  <a:pt x="2878" y="11057"/>
                </a:moveTo>
                <a:cubicBezTo>
                  <a:pt x="2832" y="11057"/>
                  <a:pt x="2832" y="11129"/>
                  <a:pt x="2878" y="11129"/>
                </a:cubicBezTo>
                <a:cubicBezTo>
                  <a:pt x="2923" y="11129"/>
                  <a:pt x="2923" y="11057"/>
                  <a:pt x="2878" y="11057"/>
                </a:cubicBezTo>
                <a:close/>
                <a:moveTo>
                  <a:pt x="5430" y="11066"/>
                </a:moveTo>
                <a:cubicBezTo>
                  <a:pt x="5384" y="11066"/>
                  <a:pt x="5384" y="11136"/>
                  <a:pt x="5430" y="11136"/>
                </a:cubicBezTo>
                <a:lnTo>
                  <a:pt x="5446" y="11136"/>
                </a:lnTo>
                <a:cubicBezTo>
                  <a:pt x="5492" y="11136"/>
                  <a:pt x="5492" y="11066"/>
                  <a:pt x="5446" y="11066"/>
                </a:cubicBezTo>
                <a:close/>
                <a:moveTo>
                  <a:pt x="14787" y="11038"/>
                </a:moveTo>
                <a:cubicBezTo>
                  <a:pt x="14759" y="11038"/>
                  <a:pt x="14735" y="11074"/>
                  <a:pt x="14761" y="11098"/>
                </a:cubicBezTo>
                <a:cubicBezTo>
                  <a:pt x="14771" y="11109"/>
                  <a:pt x="14782" y="11118"/>
                  <a:pt x="14792" y="11127"/>
                </a:cubicBezTo>
                <a:cubicBezTo>
                  <a:pt x="14800" y="11134"/>
                  <a:pt x="14808" y="11137"/>
                  <a:pt x="14816" y="11137"/>
                </a:cubicBezTo>
                <a:cubicBezTo>
                  <a:pt x="14844" y="11137"/>
                  <a:pt x="14869" y="11102"/>
                  <a:pt x="14843" y="11077"/>
                </a:cubicBezTo>
                <a:cubicBezTo>
                  <a:pt x="14832" y="11067"/>
                  <a:pt x="14822" y="11057"/>
                  <a:pt x="14811" y="11048"/>
                </a:cubicBezTo>
                <a:cubicBezTo>
                  <a:pt x="14804" y="11041"/>
                  <a:pt x="14795" y="11038"/>
                  <a:pt x="14787" y="11038"/>
                </a:cubicBezTo>
                <a:close/>
                <a:moveTo>
                  <a:pt x="13417" y="10995"/>
                </a:moveTo>
                <a:cubicBezTo>
                  <a:pt x="13397" y="10995"/>
                  <a:pt x="13375" y="11013"/>
                  <a:pt x="13380" y="11040"/>
                </a:cubicBezTo>
                <a:lnTo>
                  <a:pt x="13396" y="11114"/>
                </a:lnTo>
                <a:cubicBezTo>
                  <a:pt x="13399" y="11132"/>
                  <a:pt x="13412" y="11139"/>
                  <a:pt x="13426" y="11139"/>
                </a:cubicBezTo>
                <a:cubicBezTo>
                  <a:pt x="13446" y="11139"/>
                  <a:pt x="13469" y="11122"/>
                  <a:pt x="13463" y="11095"/>
                </a:cubicBezTo>
                <a:cubicBezTo>
                  <a:pt x="13459" y="11071"/>
                  <a:pt x="13454" y="11047"/>
                  <a:pt x="13448" y="11021"/>
                </a:cubicBezTo>
                <a:cubicBezTo>
                  <a:pt x="13444" y="11003"/>
                  <a:pt x="13431" y="10995"/>
                  <a:pt x="13417" y="10995"/>
                </a:cubicBezTo>
                <a:close/>
                <a:moveTo>
                  <a:pt x="5639" y="11081"/>
                </a:moveTo>
                <a:cubicBezTo>
                  <a:pt x="5596" y="11081"/>
                  <a:pt x="5595" y="11152"/>
                  <a:pt x="5641" y="11152"/>
                </a:cubicBezTo>
                <a:cubicBezTo>
                  <a:pt x="5687" y="11152"/>
                  <a:pt x="5687" y="11081"/>
                  <a:pt x="5641" y="11081"/>
                </a:cubicBezTo>
                <a:cubicBezTo>
                  <a:pt x="5640" y="11081"/>
                  <a:pt x="5639" y="11081"/>
                  <a:pt x="5639" y="11081"/>
                </a:cubicBezTo>
                <a:close/>
                <a:moveTo>
                  <a:pt x="2458" y="11009"/>
                </a:moveTo>
                <a:cubicBezTo>
                  <a:pt x="2412" y="11009"/>
                  <a:pt x="2381" y="11079"/>
                  <a:pt x="2430" y="11109"/>
                </a:cubicBezTo>
                <a:cubicBezTo>
                  <a:pt x="2455" y="11124"/>
                  <a:pt x="2479" y="11139"/>
                  <a:pt x="2504" y="11153"/>
                </a:cubicBezTo>
                <a:cubicBezTo>
                  <a:pt x="2514" y="11159"/>
                  <a:pt x="2523" y="11161"/>
                  <a:pt x="2532" y="11161"/>
                </a:cubicBezTo>
                <a:cubicBezTo>
                  <a:pt x="2578" y="11161"/>
                  <a:pt x="2608" y="11091"/>
                  <a:pt x="2560" y="11062"/>
                </a:cubicBezTo>
                <a:cubicBezTo>
                  <a:pt x="2534" y="11046"/>
                  <a:pt x="2509" y="11031"/>
                  <a:pt x="2485" y="11017"/>
                </a:cubicBezTo>
                <a:cubicBezTo>
                  <a:pt x="2476" y="11011"/>
                  <a:pt x="2467" y="11009"/>
                  <a:pt x="2458" y="11009"/>
                </a:cubicBezTo>
                <a:close/>
                <a:moveTo>
                  <a:pt x="24052" y="11078"/>
                </a:moveTo>
                <a:cubicBezTo>
                  <a:pt x="24028" y="11078"/>
                  <a:pt x="24004" y="11103"/>
                  <a:pt x="24019" y="11131"/>
                </a:cubicBezTo>
                <a:cubicBezTo>
                  <a:pt x="24024" y="11141"/>
                  <a:pt x="24029" y="11151"/>
                  <a:pt x="24034" y="11161"/>
                </a:cubicBezTo>
                <a:cubicBezTo>
                  <a:pt x="24041" y="11174"/>
                  <a:pt x="24051" y="11179"/>
                  <a:pt x="24062" y="11179"/>
                </a:cubicBezTo>
                <a:cubicBezTo>
                  <a:pt x="24085" y="11179"/>
                  <a:pt x="24109" y="11154"/>
                  <a:pt x="24095" y="11125"/>
                </a:cubicBezTo>
                <a:cubicBezTo>
                  <a:pt x="24090" y="11115"/>
                  <a:pt x="24085" y="11106"/>
                  <a:pt x="24079" y="11095"/>
                </a:cubicBezTo>
                <a:cubicBezTo>
                  <a:pt x="24073" y="11083"/>
                  <a:pt x="24062" y="11078"/>
                  <a:pt x="24052" y="11078"/>
                </a:cubicBezTo>
                <a:close/>
                <a:moveTo>
                  <a:pt x="7018" y="11064"/>
                </a:moveTo>
                <a:cubicBezTo>
                  <a:pt x="6977" y="11064"/>
                  <a:pt x="6940" y="11117"/>
                  <a:pt x="6977" y="11155"/>
                </a:cubicBezTo>
                <a:lnTo>
                  <a:pt x="6993" y="11171"/>
                </a:lnTo>
                <a:cubicBezTo>
                  <a:pt x="7004" y="11182"/>
                  <a:pt x="7017" y="11186"/>
                  <a:pt x="7029" y="11186"/>
                </a:cubicBezTo>
                <a:cubicBezTo>
                  <a:pt x="7070" y="11186"/>
                  <a:pt x="7107" y="11133"/>
                  <a:pt x="7069" y="11095"/>
                </a:cubicBezTo>
                <a:lnTo>
                  <a:pt x="7054" y="11079"/>
                </a:lnTo>
                <a:cubicBezTo>
                  <a:pt x="7043" y="11068"/>
                  <a:pt x="7030" y="11064"/>
                  <a:pt x="7018" y="11064"/>
                </a:cubicBezTo>
                <a:close/>
                <a:moveTo>
                  <a:pt x="9438" y="11122"/>
                </a:moveTo>
                <a:cubicBezTo>
                  <a:pt x="9426" y="11122"/>
                  <a:pt x="9414" y="11135"/>
                  <a:pt x="9421" y="11149"/>
                </a:cubicBezTo>
                <a:cubicBezTo>
                  <a:pt x="9427" y="11160"/>
                  <a:pt x="9432" y="11168"/>
                  <a:pt x="9437" y="11179"/>
                </a:cubicBezTo>
                <a:cubicBezTo>
                  <a:pt x="9440" y="11186"/>
                  <a:pt x="9446" y="11188"/>
                  <a:pt x="9451" y="11188"/>
                </a:cubicBezTo>
                <a:cubicBezTo>
                  <a:pt x="9462" y="11188"/>
                  <a:pt x="9474" y="11175"/>
                  <a:pt x="9467" y="11161"/>
                </a:cubicBezTo>
                <a:cubicBezTo>
                  <a:pt x="9460" y="11151"/>
                  <a:pt x="9455" y="11141"/>
                  <a:pt x="9452" y="11131"/>
                </a:cubicBezTo>
                <a:cubicBezTo>
                  <a:pt x="9448" y="11124"/>
                  <a:pt x="9443" y="11122"/>
                  <a:pt x="9438" y="11122"/>
                </a:cubicBezTo>
                <a:close/>
                <a:moveTo>
                  <a:pt x="8924" y="11071"/>
                </a:moveTo>
                <a:cubicBezTo>
                  <a:pt x="8915" y="11071"/>
                  <a:pt x="8906" y="11073"/>
                  <a:pt x="8898" y="11077"/>
                </a:cubicBezTo>
                <a:cubicBezTo>
                  <a:pt x="8887" y="11083"/>
                  <a:pt x="8878" y="11088"/>
                  <a:pt x="8867" y="11093"/>
                </a:cubicBezTo>
                <a:cubicBezTo>
                  <a:pt x="8841" y="11106"/>
                  <a:pt x="8835" y="11141"/>
                  <a:pt x="8847" y="11166"/>
                </a:cubicBezTo>
                <a:cubicBezTo>
                  <a:pt x="8858" y="11184"/>
                  <a:pt x="8876" y="11193"/>
                  <a:pt x="8895" y="11193"/>
                </a:cubicBezTo>
                <a:cubicBezTo>
                  <a:pt x="8904" y="11193"/>
                  <a:pt x="8913" y="11190"/>
                  <a:pt x="8921" y="11186"/>
                </a:cubicBezTo>
                <a:cubicBezTo>
                  <a:pt x="8931" y="11181"/>
                  <a:pt x="8940" y="11176"/>
                  <a:pt x="8951" y="11171"/>
                </a:cubicBezTo>
                <a:cubicBezTo>
                  <a:pt x="8977" y="11157"/>
                  <a:pt x="8983" y="11121"/>
                  <a:pt x="8971" y="11097"/>
                </a:cubicBezTo>
                <a:cubicBezTo>
                  <a:pt x="8960" y="11080"/>
                  <a:pt x="8943" y="11071"/>
                  <a:pt x="8924" y="11071"/>
                </a:cubicBezTo>
                <a:close/>
                <a:moveTo>
                  <a:pt x="9961" y="11088"/>
                </a:moveTo>
                <a:cubicBezTo>
                  <a:pt x="9893" y="11088"/>
                  <a:pt x="9891" y="11194"/>
                  <a:pt x="9961" y="11195"/>
                </a:cubicBezTo>
                <a:lnTo>
                  <a:pt x="9991" y="11195"/>
                </a:lnTo>
                <a:cubicBezTo>
                  <a:pt x="10059" y="11195"/>
                  <a:pt x="10060" y="11088"/>
                  <a:pt x="9991" y="11088"/>
                </a:cubicBezTo>
                <a:close/>
                <a:moveTo>
                  <a:pt x="13931" y="11109"/>
                </a:moveTo>
                <a:cubicBezTo>
                  <a:pt x="13904" y="11109"/>
                  <a:pt x="13880" y="11144"/>
                  <a:pt x="13905" y="11168"/>
                </a:cubicBezTo>
                <a:lnTo>
                  <a:pt x="13921" y="11184"/>
                </a:lnTo>
                <a:cubicBezTo>
                  <a:pt x="13928" y="11192"/>
                  <a:pt x="13937" y="11195"/>
                  <a:pt x="13945" y="11195"/>
                </a:cubicBezTo>
                <a:cubicBezTo>
                  <a:pt x="13972" y="11195"/>
                  <a:pt x="13996" y="11160"/>
                  <a:pt x="13970" y="11135"/>
                </a:cubicBezTo>
                <a:lnTo>
                  <a:pt x="13954" y="11119"/>
                </a:lnTo>
                <a:cubicBezTo>
                  <a:pt x="13947" y="11112"/>
                  <a:pt x="13939" y="11109"/>
                  <a:pt x="13931" y="11109"/>
                </a:cubicBezTo>
                <a:close/>
                <a:moveTo>
                  <a:pt x="11975" y="11096"/>
                </a:moveTo>
                <a:cubicBezTo>
                  <a:pt x="11957" y="11096"/>
                  <a:pt x="11940" y="11108"/>
                  <a:pt x="11940" y="11131"/>
                </a:cubicBezTo>
                <a:lnTo>
                  <a:pt x="11940" y="11161"/>
                </a:lnTo>
                <a:cubicBezTo>
                  <a:pt x="11939" y="11184"/>
                  <a:pt x="11956" y="11196"/>
                  <a:pt x="11974" y="11196"/>
                </a:cubicBezTo>
                <a:cubicBezTo>
                  <a:pt x="11992" y="11196"/>
                  <a:pt x="12010" y="11185"/>
                  <a:pt x="12010" y="11161"/>
                </a:cubicBezTo>
                <a:lnTo>
                  <a:pt x="12010" y="11131"/>
                </a:lnTo>
                <a:cubicBezTo>
                  <a:pt x="12010" y="11108"/>
                  <a:pt x="11992" y="11096"/>
                  <a:pt x="11975" y="11096"/>
                </a:cubicBezTo>
                <a:close/>
                <a:moveTo>
                  <a:pt x="5043" y="11107"/>
                </a:moveTo>
                <a:cubicBezTo>
                  <a:pt x="5020" y="11107"/>
                  <a:pt x="4995" y="11133"/>
                  <a:pt x="5009" y="11161"/>
                </a:cubicBezTo>
                <a:cubicBezTo>
                  <a:pt x="5015" y="11172"/>
                  <a:pt x="5019" y="11181"/>
                  <a:pt x="5026" y="11191"/>
                </a:cubicBezTo>
                <a:cubicBezTo>
                  <a:pt x="5032" y="11204"/>
                  <a:pt x="5043" y="11209"/>
                  <a:pt x="5053" y="11209"/>
                </a:cubicBezTo>
                <a:cubicBezTo>
                  <a:pt x="5077" y="11209"/>
                  <a:pt x="5101" y="11184"/>
                  <a:pt x="5086" y="11156"/>
                </a:cubicBezTo>
                <a:cubicBezTo>
                  <a:pt x="5081" y="11145"/>
                  <a:pt x="5076" y="11136"/>
                  <a:pt x="5071" y="11125"/>
                </a:cubicBezTo>
                <a:cubicBezTo>
                  <a:pt x="5064" y="11113"/>
                  <a:pt x="5054" y="11107"/>
                  <a:pt x="5043" y="11107"/>
                </a:cubicBezTo>
                <a:close/>
                <a:moveTo>
                  <a:pt x="15568" y="11099"/>
                </a:moveTo>
                <a:cubicBezTo>
                  <a:pt x="15563" y="11099"/>
                  <a:pt x="15557" y="11100"/>
                  <a:pt x="15551" y="11103"/>
                </a:cubicBezTo>
                <a:cubicBezTo>
                  <a:pt x="15535" y="11113"/>
                  <a:pt x="15526" y="11136"/>
                  <a:pt x="15538" y="11152"/>
                </a:cubicBezTo>
                <a:cubicBezTo>
                  <a:pt x="15554" y="11172"/>
                  <a:pt x="15568" y="11193"/>
                  <a:pt x="15582" y="11212"/>
                </a:cubicBezTo>
                <a:cubicBezTo>
                  <a:pt x="15590" y="11223"/>
                  <a:pt x="15601" y="11230"/>
                  <a:pt x="15613" y="11230"/>
                </a:cubicBezTo>
                <a:cubicBezTo>
                  <a:pt x="15619" y="11230"/>
                  <a:pt x="15625" y="11228"/>
                  <a:pt x="15630" y="11225"/>
                </a:cubicBezTo>
                <a:cubicBezTo>
                  <a:pt x="15646" y="11216"/>
                  <a:pt x="15656" y="11193"/>
                  <a:pt x="15644" y="11177"/>
                </a:cubicBezTo>
                <a:cubicBezTo>
                  <a:pt x="15629" y="11157"/>
                  <a:pt x="15614" y="11137"/>
                  <a:pt x="15599" y="11116"/>
                </a:cubicBezTo>
                <a:cubicBezTo>
                  <a:pt x="15591" y="11105"/>
                  <a:pt x="15580" y="11099"/>
                  <a:pt x="15568" y="11099"/>
                </a:cubicBezTo>
                <a:close/>
                <a:moveTo>
                  <a:pt x="11824" y="11157"/>
                </a:moveTo>
                <a:cubicBezTo>
                  <a:pt x="11806" y="11157"/>
                  <a:pt x="11789" y="11168"/>
                  <a:pt x="11789" y="11191"/>
                </a:cubicBezTo>
                <a:lnTo>
                  <a:pt x="11789" y="11207"/>
                </a:lnTo>
                <a:cubicBezTo>
                  <a:pt x="11789" y="11230"/>
                  <a:pt x="11806" y="11241"/>
                  <a:pt x="11824" y="11241"/>
                </a:cubicBezTo>
                <a:cubicBezTo>
                  <a:pt x="11842" y="11241"/>
                  <a:pt x="11859" y="11230"/>
                  <a:pt x="11859" y="11207"/>
                </a:cubicBezTo>
                <a:lnTo>
                  <a:pt x="11859" y="11191"/>
                </a:lnTo>
                <a:cubicBezTo>
                  <a:pt x="11859" y="11168"/>
                  <a:pt x="11842" y="11157"/>
                  <a:pt x="11824" y="11157"/>
                </a:cubicBezTo>
                <a:close/>
                <a:moveTo>
                  <a:pt x="16913" y="11099"/>
                </a:moveTo>
                <a:cubicBezTo>
                  <a:pt x="16897" y="11099"/>
                  <a:pt x="16882" y="11106"/>
                  <a:pt x="16871" y="11123"/>
                </a:cubicBezTo>
                <a:cubicBezTo>
                  <a:pt x="16861" y="11139"/>
                  <a:pt x="16853" y="11155"/>
                  <a:pt x="16844" y="11168"/>
                </a:cubicBezTo>
                <a:cubicBezTo>
                  <a:pt x="16819" y="11211"/>
                  <a:pt x="16856" y="11249"/>
                  <a:pt x="16892" y="11249"/>
                </a:cubicBezTo>
                <a:cubicBezTo>
                  <a:pt x="16908" y="11249"/>
                  <a:pt x="16924" y="11242"/>
                  <a:pt x="16935" y="11224"/>
                </a:cubicBezTo>
                <a:cubicBezTo>
                  <a:pt x="16944" y="11208"/>
                  <a:pt x="16954" y="11193"/>
                  <a:pt x="16963" y="11178"/>
                </a:cubicBezTo>
                <a:cubicBezTo>
                  <a:pt x="16987" y="11137"/>
                  <a:pt x="16950" y="11099"/>
                  <a:pt x="16913" y="11099"/>
                </a:cubicBezTo>
                <a:close/>
                <a:moveTo>
                  <a:pt x="10986" y="11119"/>
                </a:moveTo>
                <a:cubicBezTo>
                  <a:pt x="10950" y="11119"/>
                  <a:pt x="10913" y="11158"/>
                  <a:pt x="10936" y="11199"/>
                </a:cubicBezTo>
                <a:cubicBezTo>
                  <a:pt x="10956" y="11235"/>
                  <a:pt x="10989" y="11252"/>
                  <a:pt x="11026" y="11256"/>
                </a:cubicBezTo>
                <a:cubicBezTo>
                  <a:pt x="11028" y="11257"/>
                  <a:pt x="11030" y="11257"/>
                  <a:pt x="11032" y="11257"/>
                </a:cubicBezTo>
                <a:cubicBezTo>
                  <a:pt x="11059" y="11257"/>
                  <a:pt x="11081" y="11229"/>
                  <a:pt x="11081" y="11203"/>
                </a:cubicBezTo>
                <a:cubicBezTo>
                  <a:pt x="11081" y="11173"/>
                  <a:pt x="11058" y="11155"/>
                  <a:pt x="11030" y="11150"/>
                </a:cubicBezTo>
                <a:cubicBezTo>
                  <a:pt x="11029" y="11147"/>
                  <a:pt x="11029" y="11146"/>
                  <a:pt x="11028" y="11145"/>
                </a:cubicBezTo>
                <a:cubicBezTo>
                  <a:pt x="11018" y="11127"/>
                  <a:pt x="11002" y="11119"/>
                  <a:pt x="10986" y="11119"/>
                </a:cubicBezTo>
                <a:close/>
                <a:moveTo>
                  <a:pt x="10591" y="11198"/>
                </a:moveTo>
                <a:cubicBezTo>
                  <a:pt x="10546" y="11198"/>
                  <a:pt x="10546" y="11268"/>
                  <a:pt x="10591" y="11268"/>
                </a:cubicBezTo>
                <a:cubicBezTo>
                  <a:pt x="10638" y="11268"/>
                  <a:pt x="10638" y="11198"/>
                  <a:pt x="10591" y="11198"/>
                </a:cubicBezTo>
                <a:close/>
                <a:moveTo>
                  <a:pt x="4396" y="11089"/>
                </a:moveTo>
                <a:cubicBezTo>
                  <a:pt x="4355" y="11089"/>
                  <a:pt x="4319" y="11142"/>
                  <a:pt x="4356" y="11179"/>
                </a:cubicBezTo>
                <a:cubicBezTo>
                  <a:pt x="4381" y="11204"/>
                  <a:pt x="4405" y="11229"/>
                  <a:pt x="4431" y="11255"/>
                </a:cubicBezTo>
                <a:cubicBezTo>
                  <a:pt x="4442" y="11266"/>
                  <a:pt x="4454" y="11271"/>
                  <a:pt x="4466" y="11271"/>
                </a:cubicBezTo>
                <a:cubicBezTo>
                  <a:pt x="4507" y="11271"/>
                  <a:pt x="4544" y="11218"/>
                  <a:pt x="4507" y="11181"/>
                </a:cubicBezTo>
                <a:cubicBezTo>
                  <a:pt x="4482" y="11156"/>
                  <a:pt x="4457" y="11130"/>
                  <a:pt x="4432" y="11105"/>
                </a:cubicBezTo>
                <a:cubicBezTo>
                  <a:pt x="4421" y="11094"/>
                  <a:pt x="4408" y="11089"/>
                  <a:pt x="4396" y="11089"/>
                </a:cubicBezTo>
                <a:close/>
                <a:moveTo>
                  <a:pt x="18498" y="11171"/>
                </a:moveTo>
                <a:cubicBezTo>
                  <a:pt x="18489" y="11171"/>
                  <a:pt x="18480" y="11177"/>
                  <a:pt x="18480" y="11188"/>
                </a:cubicBezTo>
                <a:lnTo>
                  <a:pt x="18480" y="11263"/>
                </a:lnTo>
                <a:cubicBezTo>
                  <a:pt x="18480" y="11274"/>
                  <a:pt x="18489" y="11280"/>
                  <a:pt x="18498" y="11280"/>
                </a:cubicBezTo>
                <a:cubicBezTo>
                  <a:pt x="18507" y="11280"/>
                  <a:pt x="18515" y="11275"/>
                  <a:pt x="18515" y="11263"/>
                </a:cubicBezTo>
                <a:lnTo>
                  <a:pt x="18515" y="11188"/>
                </a:lnTo>
                <a:cubicBezTo>
                  <a:pt x="18515" y="11177"/>
                  <a:pt x="18507" y="11171"/>
                  <a:pt x="18498" y="11171"/>
                </a:cubicBezTo>
                <a:close/>
                <a:moveTo>
                  <a:pt x="1482" y="11142"/>
                </a:moveTo>
                <a:cubicBezTo>
                  <a:pt x="1441" y="11142"/>
                  <a:pt x="1404" y="11195"/>
                  <a:pt x="1441" y="11233"/>
                </a:cubicBezTo>
                <a:lnTo>
                  <a:pt x="1486" y="11277"/>
                </a:lnTo>
                <a:cubicBezTo>
                  <a:pt x="1497" y="11288"/>
                  <a:pt x="1510" y="11293"/>
                  <a:pt x="1522" y="11293"/>
                </a:cubicBezTo>
                <a:cubicBezTo>
                  <a:pt x="1563" y="11293"/>
                  <a:pt x="1599" y="11240"/>
                  <a:pt x="1561" y="11203"/>
                </a:cubicBezTo>
                <a:lnTo>
                  <a:pt x="1517" y="11158"/>
                </a:lnTo>
                <a:cubicBezTo>
                  <a:pt x="1506" y="11147"/>
                  <a:pt x="1494" y="11142"/>
                  <a:pt x="1482" y="11142"/>
                </a:cubicBezTo>
                <a:close/>
                <a:moveTo>
                  <a:pt x="8126" y="11224"/>
                </a:moveTo>
                <a:cubicBezTo>
                  <a:pt x="8121" y="11224"/>
                  <a:pt x="8115" y="11226"/>
                  <a:pt x="8112" y="11231"/>
                </a:cubicBezTo>
                <a:cubicBezTo>
                  <a:pt x="8098" y="11249"/>
                  <a:pt x="8082" y="11262"/>
                  <a:pt x="8064" y="11268"/>
                </a:cubicBezTo>
                <a:cubicBezTo>
                  <a:pt x="8045" y="11276"/>
                  <a:pt x="8050" y="11304"/>
                  <a:pt x="8066" y="11304"/>
                </a:cubicBezTo>
                <a:cubicBezTo>
                  <a:pt x="8068" y="11304"/>
                  <a:pt x="8070" y="11303"/>
                  <a:pt x="8072" y="11303"/>
                </a:cubicBezTo>
                <a:cubicBezTo>
                  <a:pt x="8101" y="11293"/>
                  <a:pt x="8124" y="11275"/>
                  <a:pt x="8142" y="11250"/>
                </a:cubicBezTo>
                <a:cubicBezTo>
                  <a:pt x="8151" y="11237"/>
                  <a:pt x="8138" y="11224"/>
                  <a:pt x="8126" y="11224"/>
                </a:cubicBezTo>
                <a:close/>
                <a:moveTo>
                  <a:pt x="18061" y="11272"/>
                </a:moveTo>
                <a:cubicBezTo>
                  <a:pt x="18044" y="11272"/>
                  <a:pt x="18026" y="11284"/>
                  <a:pt x="18026" y="11307"/>
                </a:cubicBezTo>
                <a:lnTo>
                  <a:pt x="18026" y="11322"/>
                </a:lnTo>
                <a:cubicBezTo>
                  <a:pt x="18026" y="11345"/>
                  <a:pt x="18044" y="11356"/>
                  <a:pt x="18061" y="11356"/>
                </a:cubicBezTo>
                <a:cubicBezTo>
                  <a:pt x="18079" y="11356"/>
                  <a:pt x="18096" y="11345"/>
                  <a:pt x="18096" y="11322"/>
                </a:cubicBezTo>
                <a:lnTo>
                  <a:pt x="18096" y="11307"/>
                </a:lnTo>
                <a:cubicBezTo>
                  <a:pt x="18096" y="11284"/>
                  <a:pt x="18079" y="11272"/>
                  <a:pt x="18061" y="11272"/>
                </a:cubicBezTo>
                <a:close/>
                <a:moveTo>
                  <a:pt x="1990" y="11267"/>
                </a:moveTo>
                <a:cubicBezTo>
                  <a:pt x="1972" y="11267"/>
                  <a:pt x="1954" y="11278"/>
                  <a:pt x="1954" y="11301"/>
                </a:cubicBezTo>
                <a:lnTo>
                  <a:pt x="1954" y="11331"/>
                </a:lnTo>
                <a:cubicBezTo>
                  <a:pt x="1954" y="11354"/>
                  <a:pt x="1972" y="11365"/>
                  <a:pt x="1990" y="11365"/>
                </a:cubicBezTo>
                <a:cubicBezTo>
                  <a:pt x="2007" y="11365"/>
                  <a:pt x="2025" y="11354"/>
                  <a:pt x="2025" y="11331"/>
                </a:cubicBezTo>
                <a:lnTo>
                  <a:pt x="2025" y="11301"/>
                </a:lnTo>
                <a:cubicBezTo>
                  <a:pt x="2025" y="11278"/>
                  <a:pt x="2007" y="11267"/>
                  <a:pt x="1990" y="11267"/>
                </a:cubicBezTo>
                <a:close/>
                <a:moveTo>
                  <a:pt x="9199" y="11205"/>
                </a:moveTo>
                <a:cubicBezTo>
                  <a:pt x="9159" y="11205"/>
                  <a:pt x="9122" y="11258"/>
                  <a:pt x="9158" y="11296"/>
                </a:cubicBezTo>
                <a:cubicBezTo>
                  <a:pt x="9182" y="11320"/>
                  <a:pt x="9207" y="11347"/>
                  <a:pt x="9232" y="11372"/>
                </a:cubicBezTo>
                <a:cubicBezTo>
                  <a:pt x="9243" y="11383"/>
                  <a:pt x="9255" y="11388"/>
                  <a:pt x="9268" y="11388"/>
                </a:cubicBezTo>
                <a:cubicBezTo>
                  <a:pt x="9308" y="11388"/>
                  <a:pt x="9344" y="11334"/>
                  <a:pt x="9307" y="11297"/>
                </a:cubicBezTo>
                <a:cubicBezTo>
                  <a:pt x="9282" y="11272"/>
                  <a:pt x="9259" y="11246"/>
                  <a:pt x="9234" y="11221"/>
                </a:cubicBezTo>
                <a:cubicBezTo>
                  <a:pt x="9223" y="11210"/>
                  <a:pt x="9211" y="11205"/>
                  <a:pt x="9199" y="11205"/>
                </a:cubicBezTo>
                <a:close/>
                <a:moveTo>
                  <a:pt x="6601" y="11339"/>
                </a:moveTo>
                <a:cubicBezTo>
                  <a:pt x="6557" y="11339"/>
                  <a:pt x="6556" y="11409"/>
                  <a:pt x="6602" y="11409"/>
                </a:cubicBezTo>
                <a:cubicBezTo>
                  <a:pt x="6647" y="11409"/>
                  <a:pt x="6647" y="11339"/>
                  <a:pt x="6602" y="11339"/>
                </a:cubicBezTo>
                <a:cubicBezTo>
                  <a:pt x="6602" y="11339"/>
                  <a:pt x="6602" y="11339"/>
                  <a:pt x="6601" y="11339"/>
                </a:cubicBezTo>
                <a:close/>
                <a:moveTo>
                  <a:pt x="19848" y="11277"/>
                </a:moveTo>
                <a:cubicBezTo>
                  <a:pt x="19841" y="11277"/>
                  <a:pt x="19835" y="11278"/>
                  <a:pt x="19829" y="11282"/>
                </a:cubicBezTo>
                <a:cubicBezTo>
                  <a:pt x="19810" y="11292"/>
                  <a:pt x="19808" y="11313"/>
                  <a:pt x="19816" y="11330"/>
                </a:cubicBezTo>
                <a:cubicBezTo>
                  <a:pt x="19826" y="11355"/>
                  <a:pt x="19837" y="11380"/>
                  <a:pt x="19849" y="11404"/>
                </a:cubicBezTo>
                <a:cubicBezTo>
                  <a:pt x="19854" y="11417"/>
                  <a:pt x="19866" y="11422"/>
                  <a:pt x="19879" y="11422"/>
                </a:cubicBezTo>
                <a:cubicBezTo>
                  <a:pt x="19885" y="11422"/>
                  <a:pt x="19892" y="11421"/>
                  <a:pt x="19897" y="11418"/>
                </a:cubicBezTo>
                <a:cubicBezTo>
                  <a:pt x="19915" y="11407"/>
                  <a:pt x="19918" y="11386"/>
                  <a:pt x="19910" y="11370"/>
                </a:cubicBezTo>
                <a:cubicBezTo>
                  <a:pt x="19899" y="11344"/>
                  <a:pt x="19889" y="11319"/>
                  <a:pt x="19877" y="11294"/>
                </a:cubicBezTo>
                <a:cubicBezTo>
                  <a:pt x="19873" y="11283"/>
                  <a:pt x="19860" y="11277"/>
                  <a:pt x="19848" y="11277"/>
                </a:cubicBezTo>
                <a:close/>
                <a:moveTo>
                  <a:pt x="12951" y="11294"/>
                </a:moveTo>
                <a:cubicBezTo>
                  <a:pt x="12930" y="11294"/>
                  <a:pt x="12908" y="11311"/>
                  <a:pt x="12915" y="11337"/>
                </a:cubicBezTo>
                <a:cubicBezTo>
                  <a:pt x="12920" y="11357"/>
                  <a:pt x="12926" y="11377"/>
                  <a:pt x="12931" y="11398"/>
                </a:cubicBezTo>
                <a:cubicBezTo>
                  <a:pt x="12935" y="11416"/>
                  <a:pt x="12948" y="11424"/>
                  <a:pt x="12962" y="11424"/>
                </a:cubicBezTo>
                <a:cubicBezTo>
                  <a:pt x="12983" y="11424"/>
                  <a:pt x="13005" y="11406"/>
                  <a:pt x="12999" y="11380"/>
                </a:cubicBezTo>
                <a:cubicBezTo>
                  <a:pt x="12994" y="11360"/>
                  <a:pt x="12988" y="11340"/>
                  <a:pt x="12983" y="11319"/>
                </a:cubicBezTo>
                <a:cubicBezTo>
                  <a:pt x="12978" y="11302"/>
                  <a:pt x="12965" y="11294"/>
                  <a:pt x="12951" y="11294"/>
                </a:cubicBezTo>
                <a:close/>
                <a:moveTo>
                  <a:pt x="16395" y="11294"/>
                </a:moveTo>
                <a:cubicBezTo>
                  <a:pt x="16385" y="11294"/>
                  <a:pt x="16375" y="11297"/>
                  <a:pt x="16367" y="11301"/>
                </a:cubicBezTo>
                <a:cubicBezTo>
                  <a:pt x="16341" y="11317"/>
                  <a:pt x="16334" y="11349"/>
                  <a:pt x="16347" y="11375"/>
                </a:cubicBezTo>
                <a:cubicBezTo>
                  <a:pt x="16352" y="11385"/>
                  <a:pt x="16357" y="11394"/>
                  <a:pt x="16363" y="11404"/>
                </a:cubicBezTo>
                <a:cubicBezTo>
                  <a:pt x="16372" y="11422"/>
                  <a:pt x="16390" y="11431"/>
                  <a:pt x="16409" y="11431"/>
                </a:cubicBezTo>
                <a:cubicBezTo>
                  <a:pt x="16418" y="11431"/>
                  <a:pt x="16428" y="11429"/>
                  <a:pt x="16436" y="11424"/>
                </a:cubicBezTo>
                <a:cubicBezTo>
                  <a:pt x="16462" y="11408"/>
                  <a:pt x="16468" y="11377"/>
                  <a:pt x="16456" y="11351"/>
                </a:cubicBezTo>
                <a:cubicBezTo>
                  <a:pt x="16451" y="11340"/>
                  <a:pt x="16445" y="11330"/>
                  <a:pt x="16440" y="11320"/>
                </a:cubicBezTo>
                <a:cubicBezTo>
                  <a:pt x="16431" y="11303"/>
                  <a:pt x="16413" y="11294"/>
                  <a:pt x="16395" y="11294"/>
                </a:cubicBezTo>
                <a:close/>
                <a:moveTo>
                  <a:pt x="24549" y="11290"/>
                </a:moveTo>
                <a:cubicBezTo>
                  <a:pt x="24528" y="11290"/>
                  <a:pt x="24506" y="11307"/>
                  <a:pt x="24512" y="11334"/>
                </a:cubicBezTo>
                <a:cubicBezTo>
                  <a:pt x="24517" y="11358"/>
                  <a:pt x="24522" y="11383"/>
                  <a:pt x="24527" y="11408"/>
                </a:cubicBezTo>
                <a:cubicBezTo>
                  <a:pt x="24530" y="11426"/>
                  <a:pt x="24543" y="11434"/>
                  <a:pt x="24557" y="11434"/>
                </a:cubicBezTo>
                <a:cubicBezTo>
                  <a:pt x="24577" y="11434"/>
                  <a:pt x="24600" y="11417"/>
                  <a:pt x="24595" y="11391"/>
                </a:cubicBezTo>
                <a:cubicBezTo>
                  <a:pt x="24591" y="11365"/>
                  <a:pt x="24585" y="11340"/>
                  <a:pt x="24580" y="11315"/>
                </a:cubicBezTo>
                <a:cubicBezTo>
                  <a:pt x="24576" y="11297"/>
                  <a:pt x="24563" y="11290"/>
                  <a:pt x="24549" y="11290"/>
                </a:cubicBezTo>
                <a:close/>
                <a:moveTo>
                  <a:pt x="561" y="11347"/>
                </a:moveTo>
                <a:cubicBezTo>
                  <a:pt x="526" y="11347"/>
                  <a:pt x="516" y="11405"/>
                  <a:pt x="553" y="11418"/>
                </a:cubicBezTo>
                <a:cubicBezTo>
                  <a:pt x="567" y="11423"/>
                  <a:pt x="583" y="11428"/>
                  <a:pt x="597" y="11435"/>
                </a:cubicBezTo>
                <a:cubicBezTo>
                  <a:pt x="602" y="11436"/>
                  <a:pt x="607" y="11437"/>
                  <a:pt x="611" y="11437"/>
                </a:cubicBezTo>
                <a:cubicBezTo>
                  <a:pt x="646" y="11437"/>
                  <a:pt x="656" y="11380"/>
                  <a:pt x="617" y="11366"/>
                </a:cubicBezTo>
                <a:cubicBezTo>
                  <a:pt x="603" y="11361"/>
                  <a:pt x="587" y="11356"/>
                  <a:pt x="573" y="11350"/>
                </a:cubicBezTo>
                <a:cubicBezTo>
                  <a:pt x="569" y="11348"/>
                  <a:pt x="565" y="11347"/>
                  <a:pt x="561" y="11347"/>
                </a:cubicBezTo>
                <a:close/>
                <a:moveTo>
                  <a:pt x="246" y="11397"/>
                </a:moveTo>
                <a:cubicBezTo>
                  <a:pt x="201" y="11397"/>
                  <a:pt x="201" y="11467"/>
                  <a:pt x="246" y="11467"/>
                </a:cubicBezTo>
                <a:lnTo>
                  <a:pt x="262" y="11467"/>
                </a:lnTo>
                <a:cubicBezTo>
                  <a:pt x="307" y="11467"/>
                  <a:pt x="308" y="11397"/>
                  <a:pt x="262" y="11397"/>
                </a:cubicBezTo>
                <a:close/>
                <a:moveTo>
                  <a:pt x="5426" y="11362"/>
                </a:moveTo>
                <a:cubicBezTo>
                  <a:pt x="5413" y="11362"/>
                  <a:pt x="5400" y="11370"/>
                  <a:pt x="5393" y="11380"/>
                </a:cubicBezTo>
                <a:cubicBezTo>
                  <a:pt x="5383" y="11398"/>
                  <a:pt x="5390" y="11417"/>
                  <a:pt x="5406" y="11428"/>
                </a:cubicBezTo>
                <a:cubicBezTo>
                  <a:pt x="5426" y="11444"/>
                  <a:pt x="5446" y="11459"/>
                  <a:pt x="5467" y="11472"/>
                </a:cubicBezTo>
                <a:cubicBezTo>
                  <a:pt x="5472" y="11476"/>
                  <a:pt x="5478" y="11478"/>
                  <a:pt x="5483" y="11478"/>
                </a:cubicBezTo>
                <a:cubicBezTo>
                  <a:pt x="5496" y="11478"/>
                  <a:pt x="5508" y="11470"/>
                  <a:pt x="5515" y="11460"/>
                </a:cubicBezTo>
                <a:cubicBezTo>
                  <a:pt x="5525" y="11441"/>
                  <a:pt x="5518" y="11423"/>
                  <a:pt x="5502" y="11411"/>
                </a:cubicBezTo>
                <a:cubicBezTo>
                  <a:pt x="5482" y="11396"/>
                  <a:pt x="5462" y="11381"/>
                  <a:pt x="5441" y="11366"/>
                </a:cubicBezTo>
                <a:cubicBezTo>
                  <a:pt x="5437" y="11363"/>
                  <a:pt x="5432" y="11362"/>
                  <a:pt x="5426" y="11362"/>
                </a:cubicBezTo>
                <a:close/>
                <a:moveTo>
                  <a:pt x="3956" y="11438"/>
                </a:moveTo>
                <a:cubicBezTo>
                  <a:pt x="3912" y="11438"/>
                  <a:pt x="3913" y="11508"/>
                  <a:pt x="3958" y="11508"/>
                </a:cubicBezTo>
                <a:cubicBezTo>
                  <a:pt x="4004" y="11508"/>
                  <a:pt x="4004" y="11438"/>
                  <a:pt x="3958" y="11438"/>
                </a:cubicBezTo>
                <a:cubicBezTo>
                  <a:pt x="3957" y="11438"/>
                  <a:pt x="3957" y="11438"/>
                  <a:pt x="3956" y="11438"/>
                </a:cubicBezTo>
                <a:close/>
                <a:moveTo>
                  <a:pt x="6024" y="11383"/>
                </a:moveTo>
                <a:cubicBezTo>
                  <a:pt x="6007" y="11383"/>
                  <a:pt x="5997" y="11407"/>
                  <a:pt x="6013" y="11415"/>
                </a:cubicBezTo>
                <a:cubicBezTo>
                  <a:pt x="6023" y="11419"/>
                  <a:pt x="6030" y="11424"/>
                  <a:pt x="6039" y="11428"/>
                </a:cubicBezTo>
                <a:cubicBezTo>
                  <a:pt x="6036" y="11428"/>
                  <a:pt x="6033" y="11427"/>
                  <a:pt x="6031" y="11427"/>
                </a:cubicBezTo>
                <a:cubicBezTo>
                  <a:pt x="6022" y="11427"/>
                  <a:pt x="6013" y="11431"/>
                  <a:pt x="6005" y="11438"/>
                </a:cubicBezTo>
                <a:cubicBezTo>
                  <a:pt x="5999" y="11442"/>
                  <a:pt x="5993" y="11443"/>
                  <a:pt x="5986" y="11443"/>
                </a:cubicBezTo>
                <a:cubicBezTo>
                  <a:pt x="5984" y="11443"/>
                  <a:pt x="5981" y="11443"/>
                  <a:pt x="5979" y="11443"/>
                </a:cubicBezTo>
                <a:cubicBezTo>
                  <a:pt x="5976" y="11442"/>
                  <a:pt x="5973" y="11442"/>
                  <a:pt x="5970" y="11442"/>
                </a:cubicBezTo>
                <a:cubicBezTo>
                  <a:pt x="5931" y="11442"/>
                  <a:pt x="5917" y="11502"/>
                  <a:pt x="5959" y="11511"/>
                </a:cubicBezTo>
                <a:cubicBezTo>
                  <a:pt x="5968" y="11513"/>
                  <a:pt x="5977" y="11514"/>
                  <a:pt x="5985" y="11514"/>
                </a:cubicBezTo>
                <a:cubicBezTo>
                  <a:pt x="6010" y="11514"/>
                  <a:pt x="6033" y="11505"/>
                  <a:pt x="6053" y="11487"/>
                </a:cubicBezTo>
                <a:cubicBezTo>
                  <a:pt x="6068" y="11475"/>
                  <a:pt x="6066" y="11449"/>
                  <a:pt x="6053" y="11437"/>
                </a:cubicBezTo>
                <a:cubicBezTo>
                  <a:pt x="6050" y="11435"/>
                  <a:pt x="6049" y="11433"/>
                  <a:pt x="6047" y="11432"/>
                </a:cubicBezTo>
                <a:lnTo>
                  <a:pt x="6047" y="11432"/>
                </a:lnTo>
                <a:cubicBezTo>
                  <a:pt x="6048" y="11433"/>
                  <a:pt x="6049" y="11433"/>
                  <a:pt x="6050" y="11433"/>
                </a:cubicBezTo>
                <a:cubicBezTo>
                  <a:pt x="6069" y="11433"/>
                  <a:pt x="6081" y="11409"/>
                  <a:pt x="6063" y="11401"/>
                </a:cubicBezTo>
                <a:cubicBezTo>
                  <a:pt x="6052" y="11396"/>
                  <a:pt x="6043" y="11391"/>
                  <a:pt x="6032" y="11385"/>
                </a:cubicBezTo>
                <a:cubicBezTo>
                  <a:pt x="6029" y="11384"/>
                  <a:pt x="6027" y="11383"/>
                  <a:pt x="6024" y="11383"/>
                </a:cubicBezTo>
                <a:close/>
                <a:moveTo>
                  <a:pt x="7292" y="11402"/>
                </a:moveTo>
                <a:cubicBezTo>
                  <a:pt x="7284" y="11402"/>
                  <a:pt x="7276" y="11405"/>
                  <a:pt x="7268" y="11413"/>
                </a:cubicBezTo>
                <a:lnTo>
                  <a:pt x="7223" y="11457"/>
                </a:lnTo>
                <a:cubicBezTo>
                  <a:pt x="7197" y="11481"/>
                  <a:pt x="7223" y="11517"/>
                  <a:pt x="7250" y="11517"/>
                </a:cubicBezTo>
                <a:cubicBezTo>
                  <a:pt x="7258" y="11517"/>
                  <a:pt x="7266" y="11514"/>
                  <a:pt x="7274" y="11507"/>
                </a:cubicBezTo>
                <a:lnTo>
                  <a:pt x="7318" y="11462"/>
                </a:lnTo>
                <a:cubicBezTo>
                  <a:pt x="7344" y="11437"/>
                  <a:pt x="7319" y="11402"/>
                  <a:pt x="7292" y="11402"/>
                </a:cubicBezTo>
                <a:close/>
                <a:moveTo>
                  <a:pt x="5061" y="11439"/>
                </a:moveTo>
                <a:cubicBezTo>
                  <a:pt x="5053" y="11439"/>
                  <a:pt x="5044" y="11442"/>
                  <a:pt x="5037" y="11449"/>
                </a:cubicBezTo>
                <a:lnTo>
                  <a:pt x="5021" y="11465"/>
                </a:lnTo>
                <a:cubicBezTo>
                  <a:pt x="4996" y="11490"/>
                  <a:pt x="5020" y="11525"/>
                  <a:pt x="5047" y="11525"/>
                </a:cubicBezTo>
                <a:cubicBezTo>
                  <a:pt x="5055" y="11525"/>
                  <a:pt x="5063" y="11522"/>
                  <a:pt x="5071" y="11514"/>
                </a:cubicBezTo>
                <a:lnTo>
                  <a:pt x="5086" y="11498"/>
                </a:lnTo>
                <a:cubicBezTo>
                  <a:pt x="5112" y="11473"/>
                  <a:pt x="5088" y="11439"/>
                  <a:pt x="5061" y="11439"/>
                </a:cubicBezTo>
                <a:close/>
                <a:moveTo>
                  <a:pt x="11373" y="11406"/>
                </a:moveTo>
                <a:cubicBezTo>
                  <a:pt x="11332" y="11406"/>
                  <a:pt x="11296" y="11459"/>
                  <a:pt x="11333" y="11496"/>
                </a:cubicBezTo>
                <a:lnTo>
                  <a:pt x="11349" y="11512"/>
                </a:lnTo>
                <a:cubicBezTo>
                  <a:pt x="11360" y="11523"/>
                  <a:pt x="11372" y="11528"/>
                  <a:pt x="11385" y="11528"/>
                </a:cubicBezTo>
                <a:cubicBezTo>
                  <a:pt x="11425" y="11528"/>
                  <a:pt x="11461" y="11475"/>
                  <a:pt x="11424" y="11438"/>
                </a:cubicBezTo>
                <a:lnTo>
                  <a:pt x="11409" y="11422"/>
                </a:lnTo>
                <a:cubicBezTo>
                  <a:pt x="11398" y="11411"/>
                  <a:pt x="11385" y="11406"/>
                  <a:pt x="11373" y="11406"/>
                </a:cubicBezTo>
                <a:close/>
                <a:moveTo>
                  <a:pt x="19130" y="11406"/>
                </a:moveTo>
                <a:cubicBezTo>
                  <a:pt x="19112" y="11406"/>
                  <a:pt x="19092" y="11416"/>
                  <a:pt x="19082" y="11433"/>
                </a:cubicBezTo>
                <a:cubicBezTo>
                  <a:pt x="19067" y="11460"/>
                  <a:pt x="19077" y="11491"/>
                  <a:pt x="19102" y="11507"/>
                </a:cubicBezTo>
                <a:cubicBezTo>
                  <a:pt x="19118" y="11517"/>
                  <a:pt x="19133" y="11527"/>
                  <a:pt x="19147" y="11537"/>
                </a:cubicBezTo>
                <a:cubicBezTo>
                  <a:pt x="19155" y="11542"/>
                  <a:pt x="19163" y="11545"/>
                  <a:pt x="19172" y="11545"/>
                </a:cubicBezTo>
                <a:cubicBezTo>
                  <a:pt x="19191" y="11545"/>
                  <a:pt x="19211" y="11534"/>
                  <a:pt x="19221" y="11517"/>
                </a:cubicBezTo>
                <a:cubicBezTo>
                  <a:pt x="19234" y="11491"/>
                  <a:pt x="19224" y="11460"/>
                  <a:pt x="19201" y="11444"/>
                </a:cubicBezTo>
                <a:cubicBezTo>
                  <a:pt x="19185" y="11433"/>
                  <a:pt x="19170" y="11424"/>
                  <a:pt x="19156" y="11414"/>
                </a:cubicBezTo>
                <a:cubicBezTo>
                  <a:pt x="19148" y="11409"/>
                  <a:pt x="19139" y="11406"/>
                  <a:pt x="19130" y="11406"/>
                </a:cubicBezTo>
                <a:close/>
                <a:moveTo>
                  <a:pt x="20781" y="11441"/>
                </a:moveTo>
                <a:cubicBezTo>
                  <a:pt x="20758" y="11441"/>
                  <a:pt x="20737" y="11458"/>
                  <a:pt x="20730" y="11480"/>
                </a:cubicBezTo>
                <a:cubicBezTo>
                  <a:pt x="20725" y="11495"/>
                  <a:pt x="20720" y="11509"/>
                  <a:pt x="20714" y="11524"/>
                </a:cubicBezTo>
                <a:cubicBezTo>
                  <a:pt x="20705" y="11551"/>
                  <a:pt x="20725" y="11582"/>
                  <a:pt x="20751" y="11590"/>
                </a:cubicBezTo>
                <a:cubicBezTo>
                  <a:pt x="20755" y="11591"/>
                  <a:pt x="20760" y="11591"/>
                  <a:pt x="20764" y="11591"/>
                </a:cubicBezTo>
                <a:cubicBezTo>
                  <a:pt x="20788" y="11591"/>
                  <a:pt x="20809" y="11575"/>
                  <a:pt x="20816" y="11553"/>
                </a:cubicBezTo>
                <a:cubicBezTo>
                  <a:pt x="20821" y="11537"/>
                  <a:pt x="20826" y="11523"/>
                  <a:pt x="20832" y="11508"/>
                </a:cubicBezTo>
                <a:cubicBezTo>
                  <a:pt x="20841" y="11482"/>
                  <a:pt x="20821" y="11450"/>
                  <a:pt x="20795" y="11443"/>
                </a:cubicBezTo>
                <a:cubicBezTo>
                  <a:pt x="20790" y="11442"/>
                  <a:pt x="20786" y="11441"/>
                  <a:pt x="20781" y="11441"/>
                </a:cubicBezTo>
                <a:close/>
                <a:moveTo>
                  <a:pt x="8757" y="11523"/>
                </a:moveTo>
                <a:cubicBezTo>
                  <a:pt x="8711" y="11523"/>
                  <a:pt x="8711" y="11593"/>
                  <a:pt x="8757" y="11593"/>
                </a:cubicBezTo>
                <a:lnTo>
                  <a:pt x="8773" y="11593"/>
                </a:lnTo>
                <a:cubicBezTo>
                  <a:pt x="8774" y="11593"/>
                  <a:pt x="8774" y="11593"/>
                  <a:pt x="8775" y="11593"/>
                </a:cubicBezTo>
                <a:cubicBezTo>
                  <a:pt x="8819" y="11593"/>
                  <a:pt x="8818" y="11523"/>
                  <a:pt x="8773" y="11523"/>
                </a:cubicBezTo>
                <a:close/>
                <a:moveTo>
                  <a:pt x="22583" y="11524"/>
                </a:moveTo>
                <a:cubicBezTo>
                  <a:pt x="22537" y="11524"/>
                  <a:pt x="22537" y="11594"/>
                  <a:pt x="22583" y="11594"/>
                </a:cubicBezTo>
                <a:lnTo>
                  <a:pt x="22613" y="11594"/>
                </a:lnTo>
                <a:cubicBezTo>
                  <a:pt x="22613" y="11594"/>
                  <a:pt x="22613" y="11594"/>
                  <a:pt x="22614" y="11594"/>
                </a:cubicBezTo>
                <a:cubicBezTo>
                  <a:pt x="22659" y="11594"/>
                  <a:pt x="22658" y="11524"/>
                  <a:pt x="22613" y="11524"/>
                </a:cubicBezTo>
                <a:close/>
                <a:moveTo>
                  <a:pt x="17265" y="11510"/>
                </a:moveTo>
                <a:cubicBezTo>
                  <a:pt x="17248" y="11510"/>
                  <a:pt x="17230" y="11521"/>
                  <a:pt x="17230" y="11545"/>
                </a:cubicBezTo>
                <a:lnTo>
                  <a:pt x="17230" y="11560"/>
                </a:lnTo>
                <a:cubicBezTo>
                  <a:pt x="17230" y="11583"/>
                  <a:pt x="17248" y="11595"/>
                  <a:pt x="17265" y="11595"/>
                </a:cubicBezTo>
                <a:cubicBezTo>
                  <a:pt x="17283" y="11595"/>
                  <a:pt x="17300" y="11583"/>
                  <a:pt x="17300" y="11560"/>
                </a:cubicBezTo>
                <a:lnTo>
                  <a:pt x="17300" y="11545"/>
                </a:lnTo>
                <a:cubicBezTo>
                  <a:pt x="17300" y="11521"/>
                  <a:pt x="17283" y="11510"/>
                  <a:pt x="17265" y="11510"/>
                </a:cubicBezTo>
                <a:close/>
                <a:moveTo>
                  <a:pt x="18006" y="11518"/>
                </a:moveTo>
                <a:cubicBezTo>
                  <a:pt x="17983" y="11518"/>
                  <a:pt x="17960" y="11524"/>
                  <a:pt x="17939" y="11534"/>
                </a:cubicBezTo>
                <a:cubicBezTo>
                  <a:pt x="17904" y="11551"/>
                  <a:pt x="17926" y="11600"/>
                  <a:pt x="17959" y="11600"/>
                </a:cubicBezTo>
                <a:cubicBezTo>
                  <a:pt x="17964" y="11600"/>
                  <a:pt x="17969" y="11599"/>
                  <a:pt x="17975" y="11596"/>
                </a:cubicBezTo>
                <a:cubicBezTo>
                  <a:pt x="17985" y="11591"/>
                  <a:pt x="17994" y="11589"/>
                  <a:pt x="18003" y="11589"/>
                </a:cubicBezTo>
                <a:cubicBezTo>
                  <a:pt x="18014" y="11589"/>
                  <a:pt x="18024" y="11592"/>
                  <a:pt x="18036" y="11597"/>
                </a:cubicBezTo>
                <a:cubicBezTo>
                  <a:pt x="18039" y="11599"/>
                  <a:pt x="18043" y="11599"/>
                  <a:pt x="18047" y="11599"/>
                </a:cubicBezTo>
                <a:cubicBezTo>
                  <a:pt x="18062" y="11599"/>
                  <a:pt x="18076" y="11586"/>
                  <a:pt x="18080" y="11572"/>
                </a:cubicBezTo>
                <a:cubicBezTo>
                  <a:pt x="18086" y="11551"/>
                  <a:pt x="18073" y="11534"/>
                  <a:pt x="18056" y="11528"/>
                </a:cubicBezTo>
                <a:cubicBezTo>
                  <a:pt x="18040" y="11521"/>
                  <a:pt x="18023" y="11518"/>
                  <a:pt x="18006" y="11518"/>
                </a:cubicBezTo>
                <a:close/>
                <a:moveTo>
                  <a:pt x="3148" y="11463"/>
                </a:moveTo>
                <a:cubicBezTo>
                  <a:pt x="3130" y="11463"/>
                  <a:pt x="3110" y="11473"/>
                  <a:pt x="3101" y="11490"/>
                </a:cubicBezTo>
                <a:cubicBezTo>
                  <a:pt x="3096" y="11501"/>
                  <a:pt x="3091" y="11509"/>
                  <a:pt x="3085" y="11519"/>
                </a:cubicBezTo>
                <a:cubicBezTo>
                  <a:pt x="3073" y="11546"/>
                  <a:pt x="3079" y="11577"/>
                  <a:pt x="3105" y="11593"/>
                </a:cubicBezTo>
                <a:cubicBezTo>
                  <a:pt x="3114" y="11598"/>
                  <a:pt x="3123" y="11600"/>
                  <a:pt x="3133" y="11600"/>
                </a:cubicBezTo>
                <a:cubicBezTo>
                  <a:pt x="3152" y="11600"/>
                  <a:pt x="3170" y="11591"/>
                  <a:pt x="3179" y="11574"/>
                </a:cubicBezTo>
                <a:cubicBezTo>
                  <a:pt x="3184" y="11563"/>
                  <a:pt x="3189" y="11554"/>
                  <a:pt x="3194" y="11543"/>
                </a:cubicBezTo>
                <a:cubicBezTo>
                  <a:pt x="3208" y="11517"/>
                  <a:pt x="3201" y="11485"/>
                  <a:pt x="3174" y="11470"/>
                </a:cubicBezTo>
                <a:cubicBezTo>
                  <a:pt x="3167" y="11465"/>
                  <a:pt x="3158" y="11463"/>
                  <a:pt x="3148" y="11463"/>
                </a:cubicBezTo>
                <a:close/>
                <a:moveTo>
                  <a:pt x="12528" y="11550"/>
                </a:moveTo>
                <a:cubicBezTo>
                  <a:pt x="12511" y="11550"/>
                  <a:pt x="12493" y="11561"/>
                  <a:pt x="12493" y="11584"/>
                </a:cubicBezTo>
                <a:lnTo>
                  <a:pt x="12493" y="11600"/>
                </a:lnTo>
                <a:cubicBezTo>
                  <a:pt x="12493" y="11623"/>
                  <a:pt x="12511" y="11634"/>
                  <a:pt x="12528" y="11634"/>
                </a:cubicBezTo>
                <a:cubicBezTo>
                  <a:pt x="12546" y="11634"/>
                  <a:pt x="12564" y="11623"/>
                  <a:pt x="12564" y="11600"/>
                </a:cubicBezTo>
                <a:lnTo>
                  <a:pt x="12564" y="11584"/>
                </a:lnTo>
                <a:cubicBezTo>
                  <a:pt x="12564" y="11561"/>
                  <a:pt x="12546" y="11550"/>
                  <a:pt x="12528" y="11550"/>
                </a:cubicBezTo>
                <a:close/>
                <a:moveTo>
                  <a:pt x="13597" y="11565"/>
                </a:moveTo>
                <a:cubicBezTo>
                  <a:pt x="13569" y="11565"/>
                  <a:pt x="13546" y="11601"/>
                  <a:pt x="13571" y="11626"/>
                </a:cubicBezTo>
                <a:lnTo>
                  <a:pt x="13587" y="11642"/>
                </a:lnTo>
                <a:cubicBezTo>
                  <a:pt x="13594" y="11649"/>
                  <a:pt x="13602" y="11652"/>
                  <a:pt x="13610" y="11652"/>
                </a:cubicBezTo>
                <a:cubicBezTo>
                  <a:pt x="13637" y="11652"/>
                  <a:pt x="13662" y="11616"/>
                  <a:pt x="13637" y="11592"/>
                </a:cubicBezTo>
                <a:cubicBezTo>
                  <a:pt x="13629" y="11586"/>
                  <a:pt x="13625" y="11581"/>
                  <a:pt x="13621" y="11576"/>
                </a:cubicBezTo>
                <a:cubicBezTo>
                  <a:pt x="13613" y="11569"/>
                  <a:pt x="13605" y="11565"/>
                  <a:pt x="13597" y="11565"/>
                </a:cubicBezTo>
                <a:close/>
                <a:moveTo>
                  <a:pt x="4662" y="11590"/>
                </a:moveTo>
                <a:cubicBezTo>
                  <a:pt x="4618" y="11590"/>
                  <a:pt x="4619" y="11660"/>
                  <a:pt x="4664" y="11660"/>
                </a:cubicBezTo>
                <a:lnTo>
                  <a:pt x="4680" y="11660"/>
                </a:lnTo>
                <a:cubicBezTo>
                  <a:pt x="4725" y="11660"/>
                  <a:pt x="4725" y="11590"/>
                  <a:pt x="4680" y="11590"/>
                </a:cubicBezTo>
                <a:lnTo>
                  <a:pt x="4664" y="11590"/>
                </a:lnTo>
                <a:cubicBezTo>
                  <a:pt x="4664" y="11590"/>
                  <a:pt x="4663" y="11590"/>
                  <a:pt x="4662" y="11590"/>
                </a:cubicBezTo>
                <a:close/>
                <a:moveTo>
                  <a:pt x="24352" y="11559"/>
                </a:moveTo>
                <a:cubicBezTo>
                  <a:pt x="24328" y="11559"/>
                  <a:pt x="24304" y="11585"/>
                  <a:pt x="24318" y="11613"/>
                </a:cubicBezTo>
                <a:cubicBezTo>
                  <a:pt x="24323" y="11623"/>
                  <a:pt x="24329" y="11633"/>
                  <a:pt x="24334" y="11643"/>
                </a:cubicBezTo>
                <a:cubicBezTo>
                  <a:pt x="24340" y="11656"/>
                  <a:pt x="24351" y="11661"/>
                  <a:pt x="24362" y="11661"/>
                </a:cubicBezTo>
                <a:cubicBezTo>
                  <a:pt x="24385" y="11661"/>
                  <a:pt x="24410" y="11635"/>
                  <a:pt x="24396" y="11607"/>
                </a:cubicBezTo>
                <a:cubicBezTo>
                  <a:pt x="24388" y="11597"/>
                  <a:pt x="24383" y="11587"/>
                  <a:pt x="24380" y="11577"/>
                </a:cubicBezTo>
                <a:cubicBezTo>
                  <a:pt x="24373" y="11565"/>
                  <a:pt x="24363" y="11559"/>
                  <a:pt x="24352" y="11559"/>
                </a:cubicBezTo>
                <a:close/>
                <a:moveTo>
                  <a:pt x="15777" y="11552"/>
                </a:moveTo>
                <a:cubicBezTo>
                  <a:pt x="15759" y="11552"/>
                  <a:pt x="15741" y="11563"/>
                  <a:pt x="15740" y="11586"/>
                </a:cubicBezTo>
                <a:cubicBezTo>
                  <a:pt x="15738" y="11623"/>
                  <a:pt x="15762" y="11655"/>
                  <a:pt x="15798" y="11665"/>
                </a:cubicBezTo>
                <a:cubicBezTo>
                  <a:pt x="15802" y="11666"/>
                  <a:pt x="15806" y="11667"/>
                  <a:pt x="15809" y="11667"/>
                </a:cubicBezTo>
                <a:cubicBezTo>
                  <a:pt x="15845" y="11667"/>
                  <a:pt x="15856" y="11607"/>
                  <a:pt x="15817" y="11596"/>
                </a:cubicBezTo>
                <a:cubicBezTo>
                  <a:pt x="15811" y="11593"/>
                  <a:pt x="15812" y="11591"/>
                  <a:pt x="15812" y="11586"/>
                </a:cubicBezTo>
                <a:cubicBezTo>
                  <a:pt x="15813" y="11563"/>
                  <a:pt x="15795" y="11552"/>
                  <a:pt x="15777" y="11552"/>
                </a:cubicBezTo>
                <a:close/>
                <a:moveTo>
                  <a:pt x="5784" y="11576"/>
                </a:moveTo>
                <a:cubicBezTo>
                  <a:pt x="5756" y="11576"/>
                  <a:pt x="5731" y="11612"/>
                  <a:pt x="5757" y="11637"/>
                </a:cubicBezTo>
                <a:cubicBezTo>
                  <a:pt x="5767" y="11647"/>
                  <a:pt x="5778" y="11656"/>
                  <a:pt x="5788" y="11665"/>
                </a:cubicBezTo>
                <a:cubicBezTo>
                  <a:pt x="5796" y="11672"/>
                  <a:pt x="5804" y="11675"/>
                  <a:pt x="5812" y="11675"/>
                </a:cubicBezTo>
                <a:cubicBezTo>
                  <a:pt x="5840" y="11675"/>
                  <a:pt x="5864" y="11640"/>
                  <a:pt x="5839" y="11616"/>
                </a:cubicBezTo>
                <a:cubicBezTo>
                  <a:pt x="5828" y="11605"/>
                  <a:pt x="5818" y="11596"/>
                  <a:pt x="5807" y="11586"/>
                </a:cubicBezTo>
                <a:cubicBezTo>
                  <a:pt x="5800" y="11579"/>
                  <a:pt x="5792" y="11576"/>
                  <a:pt x="5784" y="11576"/>
                </a:cubicBezTo>
                <a:close/>
                <a:moveTo>
                  <a:pt x="23931" y="11607"/>
                </a:moveTo>
                <a:cubicBezTo>
                  <a:pt x="23917" y="11607"/>
                  <a:pt x="23905" y="11625"/>
                  <a:pt x="23917" y="11637"/>
                </a:cubicBezTo>
                <a:lnTo>
                  <a:pt x="23962" y="11681"/>
                </a:lnTo>
                <a:cubicBezTo>
                  <a:pt x="23966" y="11684"/>
                  <a:pt x="23970" y="11686"/>
                  <a:pt x="23974" y="11686"/>
                </a:cubicBezTo>
                <a:cubicBezTo>
                  <a:pt x="23987" y="11686"/>
                  <a:pt x="24000" y="11669"/>
                  <a:pt x="23987" y="11656"/>
                </a:cubicBezTo>
                <a:lnTo>
                  <a:pt x="23942" y="11612"/>
                </a:lnTo>
                <a:cubicBezTo>
                  <a:pt x="23939" y="11608"/>
                  <a:pt x="23935" y="11607"/>
                  <a:pt x="23931" y="11607"/>
                </a:cubicBezTo>
                <a:close/>
                <a:moveTo>
                  <a:pt x="14425" y="11622"/>
                </a:moveTo>
                <a:cubicBezTo>
                  <a:pt x="14379" y="11622"/>
                  <a:pt x="14379" y="11692"/>
                  <a:pt x="14425" y="11692"/>
                </a:cubicBezTo>
                <a:lnTo>
                  <a:pt x="14455" y="11692"/>
                </a:lnTo>
                <a:cubicBezTo>
                  <a:pt x="14501" y="11692"/>
                  <a:pt x="14501" y="11622"/>
                  <a:pt x="14455" y="11622"/>
                </a:cubicBezTo>
                <a:close/>
                <a:moveTo>
                  <a:pt x="21982" y="11628"/>
                </a:moveTo>
                <a:cubicBezTo>
                  <a:pt x="21964" y="11628"/>
                  <a:pt x="21946" y="11640"/>
                  <a:pt x="21946" y="11663"/>
                </a:cubicBezTo>
                <a:lnTo>
                  <a:pt x="21946" y="11679"/>
                </a:lnTo>
                <a:cubicBezTo>
                  <a:pt x="21946" y="11701"/>
                  <a:pt x="21964" y="11712"/>
                  <a:pt x="21982" y="11712"/>
                </a:cubicBezTo>
                <a:cubicBezTo>
                  <a:pt x="22000" y="11712"/>
                  <a:pt x="22018" y="11701"/>
                  <a:pt x="22018" y="11679"/>
                </a:cubicBezTo>
                <a:lnTo>
                  <a:pt x="22018" y="11663"/>
                </a:lnTo>
                <a:cubicBezTo>
                  <a:pt x="22018" y="11640"/>
                  <a:pt x="22000" y="11628"/>
                  <a:pt x="21982" y="11628"/>
                </a:cubicBezTo>
                <a:close/>
                <a:moveTo>
                  <a:pt x="1029" y="11624"/>
                </a:moveTo>
                <a:cubicBezTo>
                  <a:pt x="1005" y="11624"/>
                  <a:pt x="980" y="11649"/>
                  <a:pt x="995" y="11677"/>
                </a:cubicBezTo>
                <a:cubicBezTo>
                  <a:pt x="1004" y="11692"/>
                  <a:pt x="1015" y="11703"/>
                  <a:pt x="1029" y="11711"/>
                </a:cubicBezTo>
                <a:cubicBezTo>
                  <a:pt x="1034" y="11718"/>
                  <a:pt x="1043" y="11726"/>
                  <a:pt x="1056" y="11726"/>
                </a:cubicBezTo>
                <a:lnTo>
                  <a:pt x="1077" y="11726"/>
                </a:lnTo>
                <a:cubicBezTo>
                  <a:pt x="1079" y="11726"/>
                  <a:pt x="1082" y="11724"/>
                  <a:pt x="1085" y="11724"/>
                </a:cubicBezTo>
                <a:lnTo>
                  <a:pt x="1086" y="11724"/>
                </a:lnTo>
                <a:cubicBezTo>
                  <a:pt x="1088" y="11724"/>
                  <a:pt x="1088" y="11723"/>
                  <a:pt x="1089" y="11723"/>
                </a:cubicBezTo>
                <a:cubicBezTo>
                  <a:pt x="1096" y="11721"/>
                  <a:pt x="1101" y="11714"/>
                  <a:pt x="1104" y="11708"/>
                </a:cubicBezTo>
                <a:cubicBezTo>
                  <a:pt x="1109" y="11702"/>
                  <a:pt x="1111" y="11695"/>
                  <a:pt x="1111" y="11688"/>
                </a:cubicBezTo>
                <a:cubicBezTo>
                  <a:pt x="1111" y="11678"/>
                  <a:pt x="1107" y="11670"/>
                  <a:pt x="1101" y="11665"/>
                </a:cubicBezTo>
                <a:cubicBezTo>
                  <a:pt x="1093" y="11660"/>
                  <a:pt x="1087" y="11655"/>
                  <a:pt x="1076" y="11655"/>
                </a:cubicBezTo>
                <a:cubicBezTo>
                  <a:pt x="1074" y="11655"/>
                  <a:pt x="1073" y="11653"/>
                  <a:pt x="1072" y="11653"/>
                </a:cubicBezTo>
                <a:cubicBezTo>
                  <a:pt x="1064" y="11651"/>
                  <a:pt x="1060" y="11646"/>
                  <a:pt x="1057" y="11642"/>
                </a:cubicBezTo>
                <a:cubicBezTo>
                  <a:pt x="1050" y="11629"/>
                  <a:pt x="1040" y="11624"/>
                  <a:pt x="1029" y="11624"/>
                </a:cubicBezTo>
                <a:close/>
                <a:moveTo>
                  <a:pt x="2517" y="11580"/>
                </a:moveTo>
                <a:cubicBezTo>
                  <a:pt x="2497" y="11580"/>
                  <a:pt x="2477" y="11591"/>
                  <a:pt x="2467" y="11607"/>
                </a:cubicBezTo>
                <a:cubicBezTo>
                  <a:pt x="2452" y="11635"/>
                  <a:pt x="2464" y="11664"/>
                  <a:pt x="2487" y="11681"/>
                </a:cubicBezTo>
                <a:cubicBezTo>
                  <a:pt x="2507" y="11696"/>
                  <a:pt x="2527" y="11711"/>
                  <a:pt x="2548" y="11726"/>
                </a:cubicBezTo>
                <a:cubicBezTo>
                  <a:pt x="2555" y="11730"/>
                  <a:pt x="2563" y="11733"/>
                  <a:pt x="2571" y="11733"/>
                </a:cubicBezTo>
                <a:cubicBezTo>
                  <a:pt x="2591" y="11733"/>
                  <a:pt x="2612" y="11721"/>
                  <a:pt x="2621" y="11706"/>
                </a:cubicBezTo>
                <a:cubicBezTo>
                  <a:pt x="2637" y="11679"/>
                  <a:pt x="2624" y="11649"/>
                  <a:pt x="2601" y="11633"/>
                </a:cubicBezTo>
                <a:cubicBezTo>
                  <a:pt x="2582" y="11617"/>
                  <a:pt x="2562" y="11602"/>
                  <a:pt x="2541" y="11587"/>
                </a:cubicBezTo>
                <a:cubicBezTo>
                  <a:pt x="2534" y="11582"/>
                  <a:pt x="2525" y="11580"/>
                  <a:pt x="2517" y="11580"/>
                </a:cubicBezTo>
                <a:close/>
                <a:moveTo>
                  <a:pt x="13854" y="11665"/>
                </a:moveTo>
                <a:cubicBezTo>
                  <a:pt x="13808" y="11665"/>
                  <a:pt x="13808" y="11736"/>
                  <a:pt x="13854" y="11736"/>
                </a:cubicBezTo>
                <a:cubicBezTo>
                  <a:pt x="13900" y="11736"/>
                  <a:pt x="13900" y="11665"/>
                  <a:pt x="13854" y="11665"/>
                </a:cubicBezTo>
                <a:close/>
                <a:moveTo>
                  <a:pt x="1703" y="11670"/>
                </a:moveTo>
                <a:cubicBezTo>
                  <a:pt x="1658" y="11670"/>
                  <a:pt x="1658" y="11741"/>
                  <a:pt x="1703" y="11741"/>
                </a:cubicBezTo>
                <a:lnTo>
                  <a:pt x="1718" y="11741"/>
                </a:lnTo>
                <a:cubicBezTo>
                  <a:pt x="1719" y="11741"/>
                  <a:pt x="1719" y="11741"/>
                  <a:pt x="1719" y="11741"/>
                </a:cubicBezTo>
                <a:cubicBezTo>
                  <a:pt x="1764" y="11741"/>
                  <a:pt x="1764" y="11670"/>
                  <a:pt x="1718" y="11670"/>
                </a:cubicBezTo>
                <a:close/>
                <a:moveTo>
                  <a:pt x="13989" y="11695"/>
                </a:moveTo>
                <a:cubicBezTo>
                  <a:pt x="13943" y="11695"/>
                  <a:pt x="13943" y="11766"/>
                  <a:pt x="13989" y="11766"/>
                </a:cubicBezTo>
                <a:cubicBezTo>
                  <a:pt x="13989" y="11766"/>
                  <a:pt x="13990" y="11766"/>
                  <a:pt x="13991" y="11766"/>
                </a:cubicBezTo>
                <a:cubicBezTo>
                  <a:pt x="14035" y="11766"/>
                  <a:pt x="14034" y="11695"/>
                  <a:pt x="13989" y="11695"/>
                </a:cubicBezTo>
                <a:close/>
                <a:moveTo>
                  <a:pt x="6564" y="11637"/>
                </a:moveTo>
                <a:cubicBezTo>
                  <a:pt x="6559" y="11637"/>
                  <a:pt x="6553" y="11639"/>
                  <a:pt x="6547" y="11642"/>
                </a:cubicBezTo>
                <a:cubicBezTo>
                  <a:pt x="6531" y="11650"/>
                  <a:pt x="6522" y="11674"/>
                  <a:pt x="6534" y="11690"/>
                </a:cubicBezTo>
                <a:cubicBezTo>
                  <a:pt x="6550" y="11710"/>
                  <a:pt x="6563" y="11731"/>
                  <a:pt x="6578" y="11750"/>
                </a:cubicBezTo>
                <a:cubicBezTo>
                  <a:pt x="6585" y="11761"/>
                  <a:pt x="6597" y="11768"/>
                  <a:pt x="6610" y="11768"/>
                </a:cubicBezTo>
                <a:cubicBezTo>
                  <a:pt x="6615" y="11768"/>
                  <a:pt x="6621" y="11767"/>
                  <a:pt x="6626" y="11763"/>
                </a:cubicBezTo>
                <a:cubicBezTo>
                  <a:pt x="6642" y="11754"/>
                  <a:pt x="6651" y="11731"/>
                  <a:pt x="6640" y="11715"/>
                </a:cubicBezTo>
                <a:cubicBezTo>
                  <a:pt x="6624" y="11695"/>
                  <a:pt x="6610" y="11674"/>
                  <a:pt x="6595" y="11655"/>
                </a:cubicBezTo>
                <a:cubicBezTo>
                  <a:pt x="6587" y="11644"/>
                  <a:pt x="6576" y="11637"/>
                  <a:pt x="6564" y="11637"/>
                </a:cubicBezTo>
                <a:close/>
                <a:moveTo>
                  <a:pt x="7909" y="11638"/>
                </a:moveTo>
                <a:cubicBezTo>
                  <a:pt x="7893" y="11638"/>
                  <a:pt x="7877" y="11645"/>
                  <a:pt x="7867" y="11663"/>
                </a:cubicBezTo>
                <a:cubicBezTo>
                  <a:pt x="7857" y="11679"/>
                  <a:pt x="7849" y="11694"/>
                  <a:pt x="7839" y="11708"/>
                </a:cubicBezTo>
                <a:cubicBezTo>
                  <a:pt x="7815" y="11750"/>
                  <a:pt x="7852" y="11789"/>
                  <a:pt x="7888" y="11789"/>
                </a:cubicBezTo>
                <a:cubicBezTo>
                  <a:pt x="7904" y="11789"/>
                  <a:pt x="7920" y="11781"/>
                  <a:pt x="7931" y="11763"/>
                </a:cubicBezTo>
                <a:cubicBezTo>
                  <a:pt x="7940" y="11748"/>
                  <a:pt x="7949" y="11732"/>
                  <a:pt x="7959" y="11717"/>
                </a:cubicBezTo>
                <a:cubicBezTo>
                  <a:pt x="7983" y="11677"/>
                  <a:pt x="7946" y="11638"/>
                  <a:pt x="7909" y="11638"/>
                </a:cubicBezTo>
                <a:close/>
                <a:moveTo>
                  <a:pt x="18436" y="11726"/>
                </a:moveTo>
                <a:cubicBezTo>
                  <a:pt x="18422" y="11726"/>
                  <a:pt x="18410" y="11743"/>
                  <a:pt x="18424" y="11755"/>
                </a:cubicBezTo>
                <a:cubicBezTo>
                  <a:pt x="18431" y="11762"/>
                  <a:pt x="18430" y="11769"/>
                  <a:pt x="18422" y="11774"/>
                </a:cubicBezTo>
                <a:cubicBezTo>
                  <a:pt x="18408" y="11786"/>
                  <a:pt x="18422" y="11803"/>
                  <a:pt x="18436" y="11803"/>
                </a:cubicBezTo>
                <a:cubicBezTo>
                  <a:pt x="18440" y="11803"/>
                  <a:pt x="18444" y="11802"/>
                  <a:pt x="18447" y="11799"/>
                </a:cubicBezTo>
                <a:cubicBezTo>
                  <a:pt x="18468" y="11781"/>
                  <a:pt x="18468" y="11749"/>
                  <a:pt x="18448" y="11731"/>
                </a:cubicBezTo>
                <a:cubicBezTo>
                  <a:pt x="18445" y="11728"/>
                  <a:pt x="18440" y="11726"/>
                  <a:pt x="18436" y="11726"/>
                </a:cubicBezTo>
                <a:close/>
                <a:moveTo>
                  <a:pt x="4926" y="11647"/>
                </a:moveTo>
                <a:cubicBezTo>
                  <a:pt x="4899" y="11647"/>
                  <a:pt x="4876" y="11683"/>
                  <a:pt x="4901" y="11707"/>
                </a:cubicBezTo>
                <a:lnTo>
                  <a:pt x="4906" y="11712"/>
                </a:lnTo>
                <a:cubicBezTo>
                  <a:pt x="4905" y="11713"/>
                  <a:pt x="4903" y="11714"/>
                  <a:pt x="4903" y="11716"/>
                </a:cubicBezTo>
                <a:cubicBezTo>
                  <a:pt x="4890" y="11739"/>
                  <a:pt x="4897" y="11776"/>
                  <a:pt x="4922" y="11790"/>
                </a:cubicBezTo>
                <a:cubicBezTo>
                  <a:pt x="4932" y="11795"/>
                  <a:pt x="4942" y="11800"/>
                  <a:pt x="4952" y="11805"/>
                </a:cubicBezTo>
                <a:cubicBezTo>
                  <a:pt x="4961" y="11810"/>
                  <a:pt x="4971" y="11812"/>
                  <a:pt x="4980" y="11812"/>
                </a:cubicBezTo>
                <a:cubicBezTo>
                  <a:pt x="4998" y="11812"/>
                  <a:pt x="5015" y="11803"/>
                  <a:pt x="5026" y="11785"/>
                </a:cubicBezTo>
                <a:cubicBezTo>
                  <a:pt x="5039" y="11762"/>
                  <a:pt x="5032" y="11725"/>
                  <a:pt x="5006" y="11712"/>
                </a:cubicBezTo>
                <a:cubicBezTo>
                  <a:pt x="4995" y="11707"/>
                  <a:pt x="4986" y="11702"/>
                  <a:pt x="4976" y="11697"/>
                </a:cubicBezTo>
                <a:cubicBezTo>
                  <a:pt x="4977" y="11688"/>
                  <a:pt x="4974" y="11681"/>
                  <a:pt x="4966" y="11672"/>
                </a:cubicBezTo>
                <a:lnTo>
                  <a:pt x="4950" y="11658"/>
                </a:lnTo>
                <a:cubicBezTo>
                  <a:pt x="4943" y="11650"/>
                  <a:pt x="4934" y="11647"/>
                  <a:pt x="4926" y="11647"/>
                </a:cubicBezTo>
                <a:close/>
                <a:moveTo>
                  <a:pt x="20961" y="11745"/>
                </a:moveTo>
                <a:cubicBezTo>
                  <a:pt x="20914" y="11745"/>
                  <a:pt x="20914" y="11816"/>
                  <a:pt x="20961" y="11816"/>
                </a:cubicBezTo>
                <a:cubicBezTo>
                  <a:pt x="21007" y="11816"/>
                  <a:pt x="21007" y="11745"/>
                  <a:pt x="20961" y="11745"/>
                </a:cubicBezTo>
                <a:close/>
                <a:moveTo>
                  <a:pt x="9494" y="11708"/>
                </a:moveTo>
                <a:cubicBezTo>
                  <a:pt x="9485" y="11708"/>
                  <a:pt x="9476" y="11714"/>
                  <a:pt x="9476" y="11726"/>
                </a:cubicBezTo>
                <a:lnTo>
                  <a:pt x="9476" y="11800"/>
                </a:lnTo>
                <a:cubicBezTo>
                  <a:pt x="9476" y="11812"/>
                  <a:pt x="9485" y="11817"/>
                  <a:pt x="9494" y="11817"/>
                </a:cubicBezTo>
                <a:cubicBezTo>
                  <a:pt x="9502" y="11817"/>
                  <a:pt x="9511" y="11812"/>
                  <a:pt x="9511" y="11800"/>
                </a:cubicBezTo>
                <a:lnTo>
                  <a:pt x="9511" y="11726"/>
                </a:lnTo>
                <a:cubicBezTo>
                  <a:pt x="9511" y="11714"/>
                  <a:pt x="9502" y="11708"/>
                  <a:pt x="9494" y="11708"/>
                </a:cubicBezTo>
                <a:close/>
                <a:moveTo>
                  <a:pt x="16708" y="11806"/>
                </a:moveTo>
                <a:cubicBezTo>
                  <a:pt x="16673" y="11806"/>
                  <a:pt x="16660" y="11863"/>
                  <a:pt x="16699" y="11876"/>
                </a:cubicBezTo>
                <a:cubicBezTo>
                  <a:pt x="16715" y="11881"/>
                  <a:pt x="16729" y="11886"/>
                  <a:pt x="16744" y="11891"/>
                </a:cubicBezTo>
                <a:cubicBezTo>
                  <a:pt x="16748" y="11893"/>
                  <a:pt x="16752" y="11894"/>
                  <a:pt x="16756" y="11894"/>
                </a:cubicBezTo>
                <a:cubicBezTo>
                  <a:pt x="16790" y="11894"/>
                  <a:pt x="16803" y="11836"/>
                  <a:pt x="16764" y="11823"/>
                </a:cubicBezTo>
                <a:cubicBezTo>
                  <a:pt x="16748" y="11818"/>
                  <a:pt x="16734" y="11813"/>
                  <a:pt x="16719" y="11807"/>
                </a:cubicBezTo>
                <a:cubicBezTo>
                  <a:pt x="16715" y="11806"/>
                  <a:pt x="16711" y="11806"/>
                  <a:pt x="16708" y="11806"/>
                </a:cubicBezTo>
                <a:close/>
                <a:moveTo>
                  <a:pt x="9058" y="11810"/>
                </a:moveTo>
                <a:cubicBezTo>
                  <a:pt x="9041" y="11810"/>
                  <a:pt x="9023" y="11822"/>
                  <a:pt x="9023" y="11844"/>
                </a:cubicBezTo>
                <a:lnTo>
                  <a:pt x="9023" y="11860"/>
                </a:lnTo>
                <a:cubicBezTo>
                  <a:pt x="9023" y="11882"/>
                  <a:pt x="9040" y="11894"/>
                  <a:pt x="9058" y="11894"/>
                </a:cubicBezTo>
                <a:cubicBezTo>
                  <a:pt x="9075" y="11894"/>
                  <a:pt x="9093" y="11882"/>
                  <a:pt x="9093" y="11860"/>
                </a:cubicBezTo>
                <a:lnTo>
                  <a:pt x="9093" y="11844"/>
                </a:lnTo>
                <a:cubicBezTo>
                  <a:pt x="9093" y="11822"/>
                  <a:pt x="9076" y="11810"/>
                  <a:pt x="9058" y="11810"/>
                </a:cubicBezTo>
                <a:close/>
                <a:moveTo>
                  <a:pt x="19399" y="11846"/>
                </a:moveTo>
                <a:cubicBezTo>
                  <a:pt x="19353" y="11846"/>
                  <a:pt x="19353" y="11916"/>
                  <a:pt x="19399" y="11916"/>
                </a:cubicBezTo>
                <a:cubicBezTo>
                  <a:pt x="19443" y="11916"/>
                  <a:pt x="19443" y="11846"/>
                  <a:pt x="19399" y="11846"/>
                </a:cubicBezTo>
                <a:close/>
                <a:moveTo>
                  <a:pt x="17338" y="11855"/>
                </a:moveTo>
                <a:cubicBezTo>
                  <a:pt x="17294" y="11855"/>
                  <a:pt x="17293" y="11926"/>
                  <a:pt x="17338" y="11926"/>
                </a:cubicBezTo>
                <a:cubicBezTo>
                  <a:pt x="17384" y="11926"/>
                  <a:pt x="17384" y="11855"/>
                  <a:pt x="17338" y="11855"/>
                </a:cubicBezTo>
                <a:close/>
                <a:moveTo>
                  <a:pt x="17624" y="11843"/>
                </a:moveTo>
                <a:cubicBezTo>
                  <a:pt x="17591" y="11843"/>
                  <a:pt x="17569" y="11891"/>
                  <a:pt x="17605" y="11909"/>
                </a:cubicBezTo>
                <a:cubicBezTo>
                  <a:pt x="17616" y="11914"/>
                  <a:pt x="17625" y="11920"/>
                  <a:pt x="17636" y="11925"/>
                </a:cubicBezTo>
                <a:cubicBezTo>
                  <a:pt x="17641" y="11927"/>
                  <a:pt x="17646" y="11928"/>
                  <a:pt x="17651" y="11928"/>
                </a:cubicBezTo>
                <a:cubicBezTo>
                  <a:pt x="17685" y="11928"/>
                  <a:pt x="17708" y="11880"/>
                  <a:pt x="17671" y="11863"/>
                </a:cubicBezTo>
                <a:cubicBezTo>
                  <a:pt x="17661" y="11858"/>
                  <a:pt x="17651" y="11853"/>
                  <a:pt x="17641" y="11847"/>
                </a:cubicBezTo>
                <a:cubicBezTo>
                  <a:pt x="17635" y="11844"/>
                  <a:pt x="17629" y="11843"/>
                  <a:pt x="17624" y="11843"/>
                </a:cubicBezTo>
                <a:close/>
                <a:moveTo>
                  <a:pt x="18772" y="11845"/>
                </a:moveTo>
                <a:cubicBezTo>
                  <a:pt x="18767" y="11845"/>
                  <a:pt x="18761" y="11845"/>
                  <a:pt x="18756" y="11846"/>
                </a:cubicBezTo>
                <a:cubicBezTo>
                  <a:pt x="18716" y="11855"/>
                  <a:pt x="18728" y="11914"/>
                  <a:pt x="18766" y="11915"/>
                </a:cubicBezTo>
                <a:cubicBezTo>
                  <a:pt x="18771" y="11925"/>
                  <a:pt x="18783" y="11930"/>
                  <a:pt x="18795" y="11930"/>
                </a:cubicBezTo>
                <a:cubicBezTo>
                  <a:pt x="18801" y="11930"/>
                  <a:pt x="18808" y="11928"/>
                  <a:pt x="18813" y="11926"/>
                </a:cubicBezTo>
                <a:cubicBezTo>
                  <a:pt x="18831" y="11915"/>
                  <a:pt x="18834" y="11894"/>
                  <a:pt x="18826" y="11878"/>
                </a:cubicBezTo>
                <a:cubicBezTo>
                  <a:pt x="18816" y="11855"/>
                  <a:pt x="18794" y="11845"/>
                  <a:pt x="18772" y="11845"/>
                </a:cubicBezTo>
                <a:close/>
                <a:moveTo>
                  <a:pt x="23538" y="11872"/>
                </a:moveTo>
                <a:cubicBezTo>
                  <a:pt x="23492" y="11872"/>
                  <a:pt x="23492" y="11943"/>
                  <a:pt x="23538" y="11943"/>
                </a:cubicBezTo>
                <a:cubicBezTo>
                  <a:pt x="23584" y="11943"/>
                  <a:pt x="23584" y="11872"/>
                  <a:pt x="23538" y="11872"/>
                </a:cubicBezTo>
                <a:close/>
                <a:moveTo>
                  <a:pt x="21425" y="11852"/>
                </a:moveTo>
                <a:cubicBezTo>
                  <a:pt x="21408" y="11852"/>
                  <a:pt x="21390" y="11864"/>
                  <a:pt x="21390" y="11886"/>
                </a:cubicBezTo>
                <a:lnTo>
                  <a:pt x="21390" y="11916"/>
                </a:lnTo>
                <a:cubicBezTo>
                  <a:pt x="21390" y="11939"/>
                  <a:pt x="21408" y="11951"/>
                  <a:pt x="21425" y="11951"/>
                </a:cubicBezTo>
                <a:cubicBezTo>
                  <a:pt x="21443" y="11951"/>
                  <a:pt x="21460" y="11939"/>
                  <a:pt x="21460" y="11916"/>
                </a:cubicBezTo>
                <a:lnTo>
                  <a:pt x="21460" y="11886"/>
                </a:lnTo>
                <a:cubicBezTo>
                  <a:pt x="21460" y="11864"/>
                  <a:pt x="21443" y="11852"/>
                  <a:pt x="21425" y="11852"/>
                </a:cubicBezTo>
                <a:close/>
                <a:moveTo>
                  <a:pt x="10843" y="11814"/>
                </a:moveTo>
                <a:cubicBezTo>
                  <a:pt x="10837" y="11814"/>
                  <a:pt x="10830" y="11815"/>
                  <a:pt x="10825" y="11818"/>
                </a:cubicBezTo>
                <a:cubicBezTo>
                  <a:pt x="10806" y="11828"/>
                  <a:pt x="10804" y="11849"/>
                  <a:pt x="10811" y="11867"/>
                </a:cubicBezTo>
                <a:cubicBezTo>
                  <a:pt x="10822" y="11891"/>
                  <a:pt x="10832" y="11916"/>
                  <a:pt x="10845" y="11942"/>
                </a:cubicBezTo>
                <a:cubicBezTo>
                  <a:pt x="10850" y="11953"/>
                  <a:pt x="10862" y="11959"/>
                  <a:pt x="10875" y="11959"/>
                </a:cubicBezTo>
                <a:cubicBezTo>
                  <a:pt x="10881" y="11959"/>
                  <a:pt x="10888" y="11957"/>
                  <a:pt x="10893" y="11954"/>
                </a:cubicBezTo>
                <a:cubicBezTo>
                  <a:pt x="10911" y="11944"/>
                  <a:pt x="10914" y="11924"/>
                  <a:pt x="10906" y="11906"/>
                </a:cubicBezTo>
                <a:cubicBezTo>
                  <a:pt x="10895" y="11881"/>
                  <a:pt x="10885" y="11857"/>
                  <a:pt x="10873" y="11832"/>
                </a:cubicBezTo>
                <a:cubicBezTo>
                  <a:pt x="10868" y="11819"/>
                  <a:pt x="10856" y="11814"/>
                  <a:pt x="10843" y="11814"/>
                </a:cubicBezTo>
                <a:close/>
                <a:moveTo>
                  <a:pt x="7390" y="11832"/>
                </a:moveTo>
                <a:cubicBezTo>
                  <a:pt x="7380" y="11832"/>
                  <a:pt x="7371" y="11834"/>
                  <a:pt x="7363" y="11838"/>
                </a:cubicBezTo>
                <a:cubicBezTo>
                  <a:pt x="7337" y="11854"/>
                  <a:pt x="7330" y="11885"/>
                  <a:pt x="7343" y="11911"/>
                </a:cubicBezTo>
                <a:cubicBezTo>
                  <a:pt x="7348" y="11922"/>
                  <a:pt x="7353" y="11931"/>
                  <a:pt x="7359" y="11942"/>
                </a:cubicBezTo>
                <a:cubicBezTo>
                  <a:pt x="7368" y="11959"/>
                  <a:pt x="7386" y="11968"/>
                  <a:pt x="7405" y="11968"/>
                </a:cubicBezTo>
                <a:cubicBezTo>
                  <a:pt x="7414" y="11968"/>
                  <a:pt x="7424" y="11966"/>
                  <a:pt x="7432" y="11961"/>
                </a:cubicBezTo>
                <a:cubicBezTo>
                  <a:pt x="7458" y="11946"/>
                  <a:pt x="7464" y="11914"/>
                  <a:pt x="7452" y="11888"/>
                </a:cubicBezTo>
                <a:cubicBezTo>
                  <a:pt x="7447" y="11879"/>
                  <a:pt x="7441" y="11868"/>
                  <a:pt x="7436" y="11858"/>
                </a:cubicBezTo>
                <a:cubicBezTo>
                  <a:pt x="7427" y="11840"/>
                  <a:pt x="7408" y="11832"/>
                  <a:pt x="7390" y="11832"/>
                </a:cubicBezTo>
                <a:close/>
                <a:moveTo>
                  <a:pt x="14244" y="11906"/>
                </a:moveTo>
                <a:cubicBezTo>
                  <a:pt x="14198" y="11906"/>
                  <a:pt x="14198" y="11977"/>
                  <a:pt x="14244" y="11977"/>
                </a:cubicBezTo>
                <a:cubicBezTo>
                  <a:pt x="14245" y="11977"/>
                  <a:pt x="14245" y="11977"/>
                  <a:pt x="14245" y="11977"/>
                </a:cubicBezTo>
                <a:cubicBezTo>
                  <a:pt x="14289" y="11977"/>
                  <a:pt x="14289" y="11906"/>
                  <a:pt x="14244" y="11906"/>
                </a:cubicBezTo>
                <a:close/>
                <a:moveTo>
                  <a:pt x="15235" y="11909"/>
                </a:moveTo>
                <a:cubicBezTo>
                  <a:pt x="15189" y="11909"/>
                  <a:pt x="15189" y="11979"/>
                  <a:pt x="15235" y="11979"/>
                </a:cubicBezTo>
                <a:cubicBezTo>
                  <a:pt x="15236" y="11979"/>
                  <a:pt x="15236" y="11979"/>
                  <a:pt x="15236" y="11979"/>
                </a:cubicBezTo>
                <a:cubicBezTo>
                  <a:pt x="15282" y="11979"/>
                  <a:pt x="15281" y="11909"/>
                  <a:pt x="15235" y="11909"/>
                </a:cubicBezTo>
                <a:close/>
                <a:moveTo>
                  <a:pt x="4018" y="11829"/>
                </a:moveTo>
                <a:cubicBezTo>
                  <a:pt x="4004" y="11829"/>
                  <a:pt x="3990" y="11837"/>
                  <a:pt x="3985" y="11854"/>
                </a:cubicBezTo>
                <a:cubicBezTo>
                  <a:pt x="3973" y="11901"/>
                  <a:pt x="3965" y="11949"/>
                  <a:pt x="3965" y="11998"/>
                </a:cubicBezTo>
                <a:cubicBezTo>
                  <a:pt x="3965" y="12021"/>
                  <a:pt x="3983" y="12032"/>
                  <a:pt x="4001" y="12032"/>
                </a:cubicBezTo>
                <a:cubicBezTo>
                  <a:pt x="4019" y="12032"/>
                  <a:pt x="4037" y="12021"/>
                  <a:pt x="4037" y="11998"/>
                </a:cubicBezTo>
                <a:cubicBezTo>
                  <a:pt x="4038" y="11956"/>
                  <a:pt x="4043" y="11914"/>
                  <a:pt x="4053" y="11873"/>
                </a:cubicBezTo>
                <a:cubicBezTo>
                  <a:pt x="4062" y="11846"/>
                  <a:pt x="4039" y="11829"/>
                  <a:pt x="4018" y="11829"/>
                </a:cubicBezTo>
                <a:close/>
                <a:moveTo>
                  <a:pt x="14454" y="11968"/>
                </a:moveTo>
                <a:cubicBezTo>
                  <a:pt x="14408" y="11968"/>
                  <a:pt x="14408" y="12038"/>
                  <a:pt x="14454" y="12038"/>
                </a:cubicBezTo>
                <a:cubicBezTo>
                  <a:pt x="14499" y="12038"/>
                  <a:pt x="14499" y="11968"/>
                  <a:pt x="14454" y="11968"/>
                </a:cubicBezTo>
                <a:close/>
                <a:moveTo>
                  <a:pt x="10126" y="11945"/>
                </a:moveTo>
                <a:cubicBezTo>
                  <a:pt x="10108" y="11945"/>
                  <a:pt x="10088" y="11955"/>
                  <a:pt x="10078" y="11972"/>
                </a:cubicBezTo>
                <a:cubicBezTo>
                  <a:pt x="10062" y="11998"/>
                  <a:pt x="10073" y="12029"/>
                  <a:pt x="10098" y="12045"/>
                </a:cubicBezTo>
                <a:cubicBezTo>
                  <a:pt x="10114" y="12056"/>
                  <a:pt x="10128" y="12064"/>
                  <a:pt x="10143" y="12075"/>
                </a:cubicBezTo>
                <a:cubicBezTo>
                  <a:pt x="10151" y="12080"/>
                  <a:pt x="10159" y="12082"/>
                  <a:pt x="10168" y="12082"/>
                </a:cubicBezTo>
                <a:cubicBezTo>
                  <a:pt x="10187" y="12082"/>
                  <a:pt x="10207" y="12072"/>
                  <a:pt x="10216" y="12056"/>
                </a:cubicBezTo>
                <a:cubicBezTo>
                  <a:pt x="10230" y="12030"/>
                  <a:pt x="10220" y="11998"/>
                  <a:pt x="10197" y="11982"/>
                </a:cubicBezTo>
                <a:cubicBezTo>
                  <a:pt x="10181" y="11972"/>
                  <a:pt x="10166" y="11963"/>
                  <a:pt x="10151" y="11952"/>
                </a:cubicBezTo>
                <a:cubicBezTo>
                  <a:pt x="10144" y="11947"/>
                  <a:pt x="10135" y="11945"/>
                  <a:pt x="10126" y="11945"/>
                </a:cubicBezTo>
                <a:close/>
                <a:moveTo>
                  <a:pt x="1883" y="12017"/>
                </a:moveTo>
                <a:cubicBezTo>
                  <a:pt x="1837" y="12017"/>
                  <a:pt x="1837" y="12088"/>
                  <a:pt x="1883" y="12088"/>
                </a:cubicBezTo>
                <a:lnTo>
                  <a:pt x="1899" y="12088"/>
                </a:lnTo>
                <a:cubicBezTo>
                  <a:pt x="1944" y="12088"/>
                  <a:pt x="1944" y="12017"/>
                  <a:pt x="1899" y="12017"/>
                </a:cubicBezTo>
                <a:close/>
                <a:moveTo>
                  <a:pt x="17578" y="12036"/>
                </a:moveTo>
                <a:cubicBezTo>
                  <a:pt x="17532" y="12036"/>
                  <a:pt x="17532" y="12106"/>
                  <a:pt x="17578" y="12106"/>
                </a:cubicBezTo>
                <a:cubicBezTo>
                  <a:pt x="17624" y="12106"/>
                  <a:pt x="17625" y="12036"/>
                  <a:pt x="17578" y="12036"/>
                </a:cubicBezTo>
                <a:close/>
                <a:moveTo>
                  <a:pt x="3281" y="11959"/>
                </a:moveTo>
                <a:cubicBezTo>
                  <a:pt x="3254" y="11959"/>
                  <a:pt x="3227" y="11976"/>
                  <a:pt x="3227" y="12011"/>
                </a:cubicBezTo>
                <a:lnTo>
                  <a:pt x="3227" y="12056"/>
                </a:lnTo>
                <a:cubicBezTo>
                  <a:pt x="3227" y="12090"/>
                  <a:pt x="3254" y="12108"/>
                  <a:pt x="3281" y="12108"/>
                </a:cubicBezTo>
                <a:cubicBezTo>
                  <a:pt x="3308" y="12108"/>
                  <a:pt x="3335" y="12090"/>
                  <a:pt x="3335" y="12056"/>
                </a:cubicBezTo>
                <a:lnTo>
                  <a:pt x="3335" y="12011"/>
                </a:lnTo>
                <a:cubicBezTo>
                  <a:pt x="3335" y="11977"/>
                  <a:pt x="3308" y="11959"/>
                  <a:pt x="3281" y="11959"/>
                </a:cubicBezTo>
                <a:close/>
                <a:moveTo>
                  <a:pt x="20133" y="12043"/>
                </a:moveTo>
                <a:cubicBezTo>
                  <a:pt x="20087" y="12043"/>
                  <a:pt x="20087" y="12114"/>
                  <a:pt x="20133" y="12114"/>
                </a:cubicBezTo>
                <a:lnTo>
                  <a:pt x="20149" y="12114"/>
                </a:lnTo>
                <a:cubicBezTo>
                  <a:pt x="20193" y="12114"/>
                  <a:pt x="20195" y="12043"/>
                  <a:pt x="20149" y="12043"/>
                </a:cubicBezTo>
                <a:close/>
                <a:moveTo>
                  <a:pt x="5626" y="11994"/>
                </a:moveTo>
                <a:cubicBezTo>
                  <a:pt x="5585" y="11994"/>
                  <a:pt x="5548" y="12047"/>
                  <a:pt x="5586" y="12084"/>
                </a:cubicBezTo>
                <a:cubicBezTo>
                  <a:pt x="5591" y="12090"/>
                  <a:pt x="5597" y="12095"/>
                  <a:pt x="5602" y="12100"/>
                </a:cubicBezTo>
                <a:cubicBezTo>
                  <a:pt x="5613" y="12111"/>
                  <a:pt x="5625" y="12115"/>
                  <a:pt x="5637" y="12115"/>
                </a:cubicBezTo>
                <a:cubicBezTo>
                  <a:pt x="5678" y="12115"/>
                  <a:pt x="5714" y="12063"/>
                  <a:pt x="5677" y="12025"/>
                </a:cubicBezTo>
                <a:lnTo>
                  <a:pt x="5661" y="12010"/>
                </a:lnTo>
                <a:cubicBezTo>
                  <a:pt x="5650" y="11999"/>
                  <a:pt x="5638" y="11994"/>
                  <a:pt x="5626" y="11994"/>
                </a:cubicBezTo>
                <a:close/>
                <a:moveTo>
                  <a:pt x="3642" y="12021"/>
                </a:moveTo>
                <a:cubicBezTo>
                  <a:pt x="3615" y="12021"/>
                  <a:pt x="3591" y="12056"/>
                  <a:pt x="3617" y="12082"/>
                </a:cubicBezTo>
                <a:cubicBezTo>
                  <a:pt x="3627" y="12092"/>
                  <a:pt x="3638" y="12101"/>
                  <a:pt x="3646" y="12111"/>
                </a:cubicBezTo>
                <a:cubicBezTo>
                  <a:pt x="3653" y="12118"/>
                  <a:pt x="3662" y="12121"/>
                  <a:pt x="3670" y="12121"/>
                </a:cubicBezTo>
                <a:cubicBezTo>
                  <a:pt x="3698" y="12121"/>
                  <a:pt x="3722" y="12086"/>
                  <a:pt x="3696" y="12062"/>
                </a:cubicBezTo>
                <a:cubicBezTo>
                  <a:pt x="3686" y="12052"/>
                  <a:pt x="3675" y="12042"/>
                  <a:pt x="3666" y="12032"/>
                </a:cubicBezTo>
                <a:cubicBezTo>
                  <a:pt x="3659" y="12024"/>
                  <a:pt x="3650" y="12021"/>
                  <a:pt x="3642" y="12021"/>
                </a:cubicBezTo>
                <a:close/>
                <a:moveTo>
                  <a:pt x="11778" y="11979"/>
                </a:moveTo>
                <a:cubicBezTo>
                  <a:pt x="11754" y="11979"/>
                  <a:pt x="11733" y="11995"/>
                  <a:pt x="11726" y="12017"/>
                </a:cubicBezTo>
                <a:cubicBezTo>
                  <a:pt x="11721" y="12033"/>
                  <a:pt x="11716" y="12047"/>
                  <a:pt x="11710" y="12062"/>
                </a:cubicBezTo>
                <a:cubicBezTo>
                  <a:pt x="11701" y="12089"/>
                  <a:pt x="11721" y="12121"/>
                  <a:pt x="11747" y="12127"/>
                </a:cubicBezTo>
                <a:cubicBezTo>
                  <a:pt x="11752" y="12128"/>
                  <a:pt x="11756" y="12129"/>
                  <a:pt x="11761" y="12129"/>
                </a:cubicBezTo>
                <a:cubicBezTo>
                  <a:pt x="11784" y="12129"/>
                  <a:pt x="11805" y="12112"/>
                  <a:pt x="11812" y="12090"/>
                </a:cubicBezTo>
                <a:cubicBezTo>
                  <a:pt x="11817" y="12075"/>
                  <a:pt x="11822" y="12061"/>
                  <a:pt x="11828" y="12046"/>
                </a:cubicBezTo>
                <a:cubicBezTo>
                  <a:pt x="11837" y="12020"/>
                  <a:pt x="11817" y="11989"/>
                  <a:pt x="11791" y="11980"/>
                </a:cubicBezTo>
                <a:cubicBezTo>
                  <a:pt x="11787" y="11979"/>
                  <a:pt x="11782" y="11979"/>
                  <a:pt x="11778" y="11979"/>
                </a:cubicBezTo>
                <a:close/>
                <a:moveTo>
                  <a:pt x="20343" y="12059"/>
                </a:moveTo>
                <a:cubicBezTo>
                  <a:pt x="20297" y="12059"/>
                  <a:pt x="20298" y="12130"/>
                  <a:pt x="20344" y="12130"/>
                </a:cubicBezTo>
                <a:cubicBezTo>
                  <a:pt x="20390" y="12130"/>
                  <a:pt x="20390" y="12059"/>
                  <a:pt x="20344" y="12059"/>
                </a:cubicBezTo>
                <a:cubicBezTo>
                  <a:pt x="20343" y="12059"/>
                  <a:pt x="20343" y="12059"/>
                  <a:pt x="20343" y="12059"/>
                </a:cubicBezTo>
                <a:close/>
                <a:moveTo>
                  <a:pt x="8261" y="12047"/>
                </a:moveTo>
                <a:cubicBezTo>
                  <a:pt x="8243" y="12047"/>
                  <a:pt x="8225" y="12059"/>
                  <a:pt x="8225" y="12082"/>
                </a:cubicBezTo>
                <a:lnTo>
                  <a:pt x="8226" y="12098"/>
                </a:lnTo>
                <a:cubicBezTo>
                  <a:pt x="8225" y="12120"/>
                  <a:pt x="8242" y="12131"/>
                  <a:pt x="8260" y="12131"/>
                </a:cubicBezTo>
                <a:cubicBezTo>
                  <a:pt x="8278" y="12131"/>
                  <a:pt x="8296" y="12120"/>
                  <a:pt x="8296" y="12098"/>
                </a:cubicBezTo>
                <a:lnTo>
                  <a:pt x="8296" y="12082"/>
                </a:lnTo>
                <a:cubicBezTo>
                  <a:pt x="8296" y="12059"/>
                  <a:pt x="8278" y="12047"/>
                  <a:pt x="8261" y="12047"/>
                </a:cubicBezTo>
                <a:close/>
                <a:moveTo>
                  <a:pt x="13579" y="12062"/>
                </a:moveTo>
                <a:cubicBezTo>
                  <a:pt x="13533" y="12062"/>
                  <a:pt x="13533" y="12132"/>
                  <a:pt x="13579" y="12132"/>
                </a:cubicBezTo>
                <a:lnTo>
                  <a:pt x="13609" y="12132"/>
                </a:lnTo>
                <a:cubicBezTo>
                  <a:pt x="13655" y="12132"/>
                  <a:pt x="13655" y="12062"/>
                  <a:pt x="13609" y="12062"/>
                </a:cubicBezTo>
                <a:close/>
                <a:moveTo>
                  <a:pt x="9001" y="12056"/>
                </a:moveTo>
                <a:cubicBezTo>
                  <a:pt x="8979" y="12056"/>
                  <a:pt x="8956" y="12062"/>
                  <a:pt x="8935" y="12073"/>
                </a:cubicBezTo>
                <a:cubicBezTo>
                  <a:pt x="8900" y="12090"/>
                  <a:pt x="8922" y="12138"/>
                  <a:pt x="8955" y="12138"/>
                </a:cubicBezTo>
                <a:cubicBezTo>
                  <a:pt x="8960" y="12138"/>
                  <a:pt x="8965" y="12137"/>
                  <a:pt x="8971" y="12134"/>
                </a:cubicBezTo>
                <a:cubicBezTo>
                  <a:pt x="8980" y="12130"/>
                  <a:pt x="8990" y="12127"/>
                  <a:pt x="8999" y="12127"/>
                </a:cubicBezTo>
                <a:cubicBezTo>
                  <a:pt x="9010" y="12127"/>
                  <a:pt x="9020" y="12130"/>
                  <a:pt x="9032" y="12135"/>
                </a:cubicBezTo>
                <a:cubicBezTo>
                  <a:pt x="9035" y="12137"/>
                  <a:pt x="9038" y="12137"/>
                  <a:pt x="9042" y="12137"/>
                </a:cubicBezTo>
                <a:cubicBezTo>
                  <a:pt x="9057" y="12137"/>
                  <a:pt x="9072" y="12124"/>
                  <a:pt x="9076" y="12110"/>
                </a:cubicBezTo>
                <a:cubicBezTo>
                  <a:pt x="9082" y="12089"/>
                  <a:pt x="9068" y="12074"/>
                  <a:pt x="9052" y="12066"/>
                </a:cubicBezTo>
                <a:cubicBezTo>
                  <a:pt x="9035" y="12059"/>
                  <a:pt x="9018" y="12056"/>
                  <a:pt x="9001" y="12056"/>
                </a:cubicBezTo>
                <a:close/>
                <a:moveTo>
                  <a:pt x="17158" y="11987"/>
                </a:moveTo>
                <a:cubicBezTo>
                  <a:pt x="17112" y="11987"/>
                  <a:pt x="17082" y="12057"/>
                  <a:pt x="17131" y="12087"/>
                </a:cubicBezTo>
                <a:cubicBezTo>
                  <a:pt x="17155" y="12103"/>
                  <a:pt x="17180" y="12117"/>
                  <a:pt x="17205" y="12131"/>
                </a:cubicBezTo>
                <a:cubicBezTo>
                  <a:pt x="17214" y="12137"/>
                  <a:pt x="17224" y="12139"/>
                  <a:pt x="17232" y="12139"/>
                </a:cubicBezTo>
                <a:cubicBezTo>
                  <a:pt x="17279" y="12139"/>
                  <a:pt x="17310" y="12069"/>
                  <a:pt x="17259" y="12040"/>
                </a:cubicBezTo>
                <a:cubicBezTo>
                  <a:pt x="17235" y="12024"/>
                  <a:pt x="17210" y="12010"/>
                  <a:pt x="17185" y="11995"/>
                </a:cubicBezTo>
                <a:cubicBezTo>
                  <a:pt x="17176" y="11989"/>
                  <a:pt x="17167" y="11987"/>
                  <a:pt x="17158" y="11987"/>
                </a:cubicBezTo>
                <a:close/>
                <a:moveTo>
                  <a:pt x="696" y="12104"/>
                </a:moveTo>
                <a:cubicBezTo>
                  <a:pt x="650" y="12104"/>
                  <a:pt x="650" y="12174"/>
                  <a:pt x="696" y="12174"/>
                </a:cubicBezTo>
                <a:cubicBezTo>
                  <a:pt x="742" y="12174"/>
                  <a:pt x="742" y="12104"/>
                  <a:pt x="696" y="12104"/>
                </a:cubicBezTo>
                <a:close/>
                <a:moveTo>
                  <a:pt x="19746" y="12087"/>
                </a:moveTo>
                <a:cubicBezTo>
                  <a:pt x="19722" y="12087"/>
                  <a:pt x="19698" y="12113"/>
                  <a:pt x="19713" y="12141"/>
                </a:cubicBezTo>
                <a:cubicBezTo>
                  <a:pt x="19718" y="12150"/>
                  <a:pt x="19723" y="12158"/>
                  <a:pt x="19729" y="12171"/>
                </a:cubicBezTo>
                <a:cubicBezTo>
                  <a:pt x="19735" y="12183"/>
                  <a:pt x="19746" y="12189"/>
                  <a:pt x="19756" y="12189"/>
                </a:cubicBezTo>
                <a:cubicBezTo>
                  <a:pt x="19780" y="12189"/>
                  <a:pt x="19804" y="12163"/>
                  <a:pt x="19789" y="12135"/>
                </a:cubicBezTo>
                <a:cubicBezTo>
                  <a:pt x="19784" y="12125"/>
                  <a:pt x="19779" y="12115"/>
                  <a:pt x="19774" y="12105"/>
                </a:cubicBezTo>
                <a:cubicBezTo>
                  <a:pt x="19767" y="12092"/>
                  <a:pt x="19757" y="12087"/>
                  <a:pt x="19746" y="12087"/>
                </a:cubicBezTo>
                <a:close/>
                <a:moveTo>
                  <a:pt x="6774" y="12090"/>
                </a:moveTo>
                <a:cubicBezTo>
                  <a:pt x="6756" y="12090"/>
                  <a:pt x="6737" y="12102"/>
                  <a:pt x="6736" y="12125"/>
                </a:cubicBezTo>
                <a:cubicBezTo>
                  <a:pt x="6734" y="12162"/>
                  <a:pt x="6759" y="12193"/>
                  <a:pt x="6794" y="12203"/>
                </a:cubicBezTo>
                <a:cubicBezTo>
                  <a:pt x="6797" y="12204"/>
                  <a:pt x="6801" y="12205"/>
                  <a:pt x="6804" y="12205"/>
                </a:cubicBezTo>
                <a:cubicBezTo>
                  <a:pt x="6840" y="12205"/>
                  <a:pt x="6853" y="12146"/>
                  <a:pt x="6813" y="12134"/>
                </a:cubicBezTo>
                <a:cubicBezTo>
                  <a:pt x="6807" y="12131"/>
                  <a:pt x="6808" y="12129"/>
                  <a:pt x="6808" y="12125"/>
                </a:cubicBezTo>
                <a:cubicBezTo>
                  <a:pt x="6809" y="12102"/>
                  <a:pt x="6791" y="12090"/>
                  <a:pt x="6774" y="12090"/>
                </a:cubicBezTo>
                <a:close/>
                <a:moveTo>
                  <a:pt x="24454" y="12163"/>
                </a:moveTo>
                <a:cubicBezTo>
                  <a:pt x="24441" y="12163"/>
                  <a:pt x="24428" y="12181"/>
                  <a:pt x="24441" y="12193"/>
                </a:cubicBezTo>
                <a:lnTo>
                  <a:pt x="24456" y="12209"/>
                </a:lnTo>
                <a:cubicBezTo>
                  <a:pt x="24460" y="12212"/>
                  <a:pt x="24464" y="12214"/>
                  <a:pt x="24468" y="12214"/>
                </a:cubicBezTo>
                <a:cubicBezTo>
                  <a:pt x="24481" y="12214"/>
                  <a:pt x="24494" y="12196"/>
                  <a:pt x="24482" y="12184"/>
                </a:cubicBezTo>
                <a:lnTo>
                  <a:pt x="24466" y="12168"/>
                </a:lnTo>
                <a:cubicBezTo>
                  <a:pt x="24462" y="12164"/>
                  <a:pt x="24458" y="12163"/>
                  <a:pt x="24454" y="12163"/>
                </a:cubicBezTo>
                <a:close/>
                <a:moveTo>
                  <a:pt x="6631" y="12117"/>
                </a:moveTo>
                <a:cubicBezTo>
                  <a:pt x="6561" y="12117"/>
                  <a:pt x="6561" y="12224"/>
                  <a:pt x="6631" y="12224"/>
                </a:cubicBezTo>
                <a:cubicBezTo>
                  <a:pt x="6699" y="12224"/>
                  <a:pt x="6699" y="12119"/>
                  <a:pt x="6631" y="12117"/>
                </a:cubicBezTo>
                <a:close/>
                <a:moveTo>
                  <a:pt x="5419" y="12160"/>
                </a:moveTo>
                <a:cubicBezTo>
                  <a:pt x="5374" y="12160"/>
                  <a:pt x="5375" y="12231"/>
                  <a:pt x="5421" y="12231"/>
                </a:cubicBezTo>
                <a:lnTo>
                  <a:pt x="5451" y="12231"/>
                </a:lnTo>
                <a:cubicBezTo>
                  <a:pt x="5497" y="12231"/>
                  <a:pt x="5497" y="12161"/>
                  <a:pt x="5451" y="12161"/>
                </a:cubicBezTo>
                <a:lnTo>
                  <a:pt x="5421" y="12161"/>
                </a:lnTo>
                <a:cubicBezTo>
                  <a:pt x="5420" y="12160"/>
                  <a:pt x="5419" y="12160"/>
                  <a:pt x="5419" y="12160"/>
                </a:cubicBezTo>
                <a:close/>
                <a:moveTo>
                  <a:pt x="19098" y="12067"/>
                </a:moveTo>
                <a:cubicBezTo>
                  <a:pt x="19057" y="12067"/>
                  <a:pt x="19020" y="12120"/>
                  <a:pt x="19058" y="12157"/>
                </a:cubicBezTo>
                <a:cubicBezTo>
                  <a:pt x="19082" y="12183"/>
                  <a:pt x="19107" y="12208"/>
                  <a:pt x="19133" y="12234"/>
                </a:cubicBezTo>
                <a:cubicBezTo>
                  <a:pt x="19144" y="12245"/>
                  <a:pt x="19156" y="12249"/>
                  <a:pt x="19168" y="12249"/>
                </a:cubicBezTo>
                <a:cubicBezTo>
                  <a:pt x="19209" y="12249"/>
                  <a:pt x="19246" y="12196"/>
                  <a:pt x="19208" y="12158"/>
                </a:cubicBezTo>
                <a:cubicBezTo>
                  <a:pt x="19184" y="12134"/>
                  <a:pt x="19159" y="12108"/>
                  <a:pt x="19134" y="12083"/>
                </a:cubicBezTo>
                <a:cubicBezTo>
                  <a:pt x="19123" y="12072"/>
                  <a:pt x="19110" y="12067"/>
                  <a:pt x="19098" y="12067"/>
                </a:cubicBezTo>
                <a:close/>
                <a:moveTo>
                  <a:pt x="12978" y="12165"/>
                </a:moveTo>
                <a:cubicBezTo>
                  <a:pt x="12960" y="12165"/>
                  <a:pt x="12942" y="12176"/>
                  <a:pt x="12942" y="12199"/>
                </a:cubicBezTo>
                <a:lnTo>
                  <a:pt x="12942" y="12215"/>
                </a:lnTo>
                <a:cubicBezTo>
                  <a:pt x="12942" y="12238"/>
                  <a:pt x="12960" y="12250"/>
                  <a:pt x="12978" y="12250"/>
                </a:cubicBezTo>
                <a:cubicBezTo>
                  <a:pt x="12996" y="12250"/>
                  <a:pt x="13014" y="12238"/>
                  <a:pt x="13014" y="12215"/>
                </a:cubicBezTo>
                <a:lnTo>
                  <a:pt x="13014" y="12199"/>
                </a:lnTo>
                <a:cubicBezTo>
                  <a:pt x="13014" y="12176"/>
                  <a:pt x="12996" y="12165"/>
                  <a:pt x="12978" y="12165"/>
                </a:cubicBezTo>
                <a:close/>
                <a:moveTo>
                  <a:pt x="24003" y="12189"/>
                </a:moveTo>
                <a:cubicBezTo>
                  <a:pt x="23957" y="12189"/>
                  <a:pt x="23957" y="12260"/>
                  <a:pt x="24003" y="12260"/>
                </a:cubicBezTo>
                <a:cubicBezTo>
                  <a:pt x="24048" y="12260"/>
                  <a:pt x="24048" y="12189"/>
                  <a:pt x="24003" y="12189"/>
                </a:cubicBezTo>
                <a:close/>
                <a:moveTo>
                  <a:pt x="5752" y="12190"/>
                </a:moveTo>
                <a:cubicBezTo>
                  <a:pt x="5707" y="12190"/>
                  <a:pt x="5707" y="12261"/>
                  <a:pt x="5752" y="12261"/>
                </a:cubicBezTo>
                <a:lnTo>
                  <a:pt x="5782" y="12261"/>
                </a:lnTo>
                <a:cubicBezTo>
                  <a:pt x="5782" y="12261"/>
                  <a:pt x="5783" y="12261"/>
                  <a:pt x="5783" y="12261"/>
                </a:cubicBezTo>
                <a:cubicBezTo>
                  <a:pt x="5827" y="12261"/>
                  <a:pt x="5828" y="12190"/>
                  <a:pt x="5782" y="12190"/>
                </a:cubicBezTo>
                <a:close/>
                <a:moveTo>
                  <a:pt x="16185" y="12121"/>
                </a:moveTo>
                <a:cubicBezTo>
                  <a:pt x="16144" y="12121"/>
                  <a:pt x="16107" y="12174"/>
                  <a:pt x="16144" y="12211"/>
                </a:cubicBezTo>
                <a:lnTo>
                  <a:pt x="16189" y="12256"/>
                </a:lnTo>
                <a:cubicBezTo>
                  <a:pt x="16200" y="12267"/>
                  <a:pt x="16212" y="12271"/>
                  <a:pt x="16224" y="12271"/>
                </a:cubicBezTo>
                <a:cubicBezTo>
                  <a:pt x="16265" y="12271"/>
                  <a:pt x="16302" y="12219"/>
                  <a:pt x="16264" y="12181"/>
                </a:cubicBezTo>
                <a:lnTo>
                  <a:pt x="16220" y="12136"/>
                </a:lnTo>
                <a:cubicBezTo>
                  <a:pt x="16209" y="12125"/>
                  <a:pt x="16197" y="12121"/>
                  <a:pt x="16185" y="12121"/>
                </a:cubicBezTo>
                <a:close/>
                <a:moveTo>
                  <a:pt x="4850" y="12203"/>
                </a:moveTo>
                <a:cubicBezTo>
                  <a:pt x="4804" y="12203"/>
                  <a:pt x="4804" y="12274"/>
                  <a:pt x="4850" y="12274"/>
                </a:cubicBezTo>
                <a:cubicBezTo>
                  <a:pt x="4850" y="12274"/>
                  <a:pt x="4851" y="12274"/>
                  <a:pt x="4852" y="12274"/>
                </a:cubicBezTo>
                <a:cubicBezTo>
                  <a:pt x="4896" y="12274"/>
                  <a:pt x="4895" y="12203"/>
                  <a:pt x="4850" y="12203"/>
                </a:cubicBezTo>
                <a:close/>
                <a:moveTo>
                  <a:pt x="4985" y="12234"/>
                </a:moveTo>
                <a:cubicBezTo>
                  <a:pt x="4940" y="12234"/>
                  <a:pt x="4939" y="12304"/>
                  <a:pt x="4985" y="12304"/>
                </a:cubicBezTo>
                <a:cubicBezTo>
                  <a:pt x="5031" y="12304"/>
                  <a:pt x="5031" y="12234"/>
                  <a:pt x="4985" y="12234"/>
                </a:cubicBezTo>
                <a:close/>
                <a:moveTo>
                  <a:pt x="24845" y="12284"/>
                </a:moveTo>
                <a:cubicBezTo>
                  <a:pt x="24832" y="12284"/>
                  <a:pt x="24819" y="12302"/>
                  <a:pt x="24831" y="12315"/>
                </a:cubicBezTo>
                <a:lnTo>
                  <a:pt x="24847" y="12330"/>
                </a:lnTo>
                <a:cubicBezTo>
                  <a:pt x="24851" y="12334"/>
                  <a:pt x="24855" y="12335"/>
                  <a:pt x="24859" y="12335"/>
                </a:cubicBezTo>
                <a:cubicBezTo>
                  <a:pt x="24872" y="12335"/>
                  <a:pt x="24885" y="12317"/>
                  <a:pt x="24872" y="12305"/>
                </a:cubicBezTo>
                <a:cubicBezTo>
                  <a:pt x="24867" y="12299"/>
                  <a:pt x="24862" y="12295"/>
                  <a:pt x="24857" y="12289"/>
                </a:cubicBezTo>
                <a:cubicBezTo>
                  <a:pt x="24853" y="12286"/>
                  <a:pt x="24849" y="12284"/>
                  <a:pt x="24845" y="12284"/>
                </a:cubicBezTo>
                <a:close/>
                <a:moveTo>
                  <a:pt x="9433" y="12264"/>
                </a:moveTo>
                <a:cubicBezTo>
                  <a:pt x="9419" y="12264"/>
                  <a:pt x="9406" y="12282"/>
                  <a:pt x="9420" y="12294"/>
                </a:cubicBezTo>
                <a:cubicBezTo>
                  <a:pt x="9427" y="12300"/>
                  <a:pt x="9425" y="12307"/>
                  <a:pt x="9418" y="12312"/>
                </a:cubicBezTo>
                <a:cubicBezTo>
                  <a:pt x="9404" y="12323"/>
                  <a:pt x="9417" y="12341"/>
                  <a:pt x="9432" y="12341"/>
                </a:cubicBezTo>
                <a:cubicBezTo>
                  <a:pt x="9436" y="12341"/>
                  <a:pt x="9440" y="12340"/>
                  <a:pt x="9443" y="12337"/>
                </a:cubicBezTo>
                <a:cubicBezTo>
                  <a:pt x="9464" y="12320"/>
                  <a:pt x="9464" y="12287"/>
                  <a:pt x="9444" y="12268"/>
                </a:cubicBezTo>
                <a:cubicBezTo>
                  <a:pt x="9441" y="12265"/>
                  <a:pt x="9437" y="12264"/>
                  <a:pt x="9433" y="12264"/>
                </a:cubicBezTo>
                <a:close/>
                <a:moveTo>
                  <a:pt x="16692" y="12245"/>
                </a:moveTo>
                <a:cubicBezTo>
                  <a:pt x="16674" y="12245"/>
                  <a:pt x="16656" y="12256"/>
                  <a:pt x="16656" y="12279"/>
                </a:cubicBezTo>
                <a:lnTo>
                  <a:pt x="16656" y="12309"/>
                </a:lnTo>
                <a:cubicBezTo>
                  <a:pt x="16656" y="12332"/>
                  <a:pt x="16674" y="12344"/>
                  <a:pt x="16692" y="12344"/>
                </a:cubicBezTo>
                <a:cubicBezTo>
                  <a:pt x="16709" y="12344"/>
                  <a:pt x="16727" y="12332"/>
                  <a:pt x="16727" y="12309"/>
                </a:cubicBezTo>
                <a:lnTo>
                  <a:pt x="16727" y="12279"/>
                </a:lnTo>
                <a:cubicBezTo>
                  <a:pt x="16727" y="12256"/>
                  <a:pt x="16709" y="12245"/>
                  <a:pt x="16692" y="12245"/>
                </a:cubicBezTo>
                <a:close/>
                <a:moveTo>
                  <a:pt x="11956" y="12283"/>
                </a:moveTo>
                <a:cubicBezTo>
                  <a:pt x="11910" y="12283"/>
                  <a:pt x="11910" y="12353"/>
                  <a:pt x="11956" y="12353"/>
                </a:cubicBezTo>
                <a:cubicBezTo>
                  <a:pt x="12002" y="12353"/>
                  <a:pt x="12002" y="12283"/>
                  <a:pt x="11956" y="12283"/>
                </a:cubicBezTo>
                <a:close/>
                <a:moveTo>
                  <a:pt x="21303" y="12316"/>
                </a:moveTo>
                <a:cubicBezTo>
                  <a:pt x="21258" y="12316"/>
                  <a:pt x="21258" y="12387"/>
                  <a:pt x="21303" y="12387"/>
                </a:cubicBezTo>
                <a:cubicBezTo>
                  <a:pt x="21303" y="12387"/>
                  <a:pt x="21304" y="12387"/>
                  <a:pt x="21304" y="12387"/>
                </a:cubicBezTo>
                <a:cubicBezTo>
                  <a:pt x="21349" y="12387"/>
                  <a:pt x="21349" y="12316"/>
                  <a:pt x="21303" y="12316"/>
                </a:cubicBezTo>
                <a:close/>
                <a:moveTo>
                  <a:pt x="15262" y="12326"/>
                </a:moveTo>
                <a:cubicBezTo>
                  <a:pt x="15228" y="12326"/>
                  <a:pt x="15218" y="12383"/>
                  <a:pt x="15255" y="12396"/>
                </a:cubicBezTo>
                <a:cubicBezTo>
                  <a:pt x="15269" y="12401"/>
                  <a:pt x="15285" y="12407"/>
                  <a:pt x="15299" y="12413"/>
                </a:cubicBezTo>
                <a:cubicBezTo>
                  <a:pt x="15304" y="12415"/>
                  <a:pt x="15308" y="12416"/>
                  <a:pt x="15312" y="12416"/>
                </a:cubicBezTo>
                <a:cubicBezTo>
                  <a:pt x="15346" y="12416"/>
                  <a:pt x="15358" y="12359"/>
                  <a:pt x="15319" y="12345"/>
                </a:cubicBezTo>
                <a:cubicBezTo>
                  <a:pt x="15305" y="12340"/>
                  <a:pt x="15289" y="12334"/>
                  <a:pt x="15274" y="12328"/>
                </a:cubicBezTo>
                <a:cubicBezTo>
                  <a:pt x="15270" y="12327"/>
                  <a:pt x="15266" y="12326"/>
                  <a:pt x="15262" y="12326"/>
                </a:cubicBezTo>
                <a:close/>
                <a:moveTo>
                  <a:pt x="7703" y="12344"/>
                </a:moveTo>
                <a:cubicBezTo>
                  <a:pt x="7669" y="12344"/>
                  <a:pt x="7656" y="12401"/>
                  <a:pt x="7695" y="12414"/>
                </a:cubicBezTo>
                <a:cubicBezTo>
                  <a:pt x="7711" y="12419"/>
                  <a:pt x="7725" y="12425"/>
                  <a:pt x="7740" y="12430"/>
                </a:cubicBezTo>
                <a:cubicBezTo>
                  <a:pt x="7744" y="12431"/>
                  <a:pt x="7748" y="12432"/>
                  <a:pt x="7752" y="12432"/>
                </a:cubicBezTo>
                <a:cubicBezTo>
                  <a:pt x="7786" y="12432"/>
                  <a:pt x="7798" y="12375"/>
                  <a:pt x="7760" y="12362"/>
                </a:cubicBezTo>
                <a:cubicBezTo>
                  <a:pt x="7744" y="12356"/>
                  <a:pt x="7729" y="12351"/>
                  <a:pt x="7715" y="12346"/>
                </a:cubicBezTo>
                <a:cubicBezTo>
                  <a:pt x="7711" y="12345"/>
                  <a:pt x="7707" y="12344"/>
                  <a:pt x="7703" y="12344"/>
                </a:cubicBezTo>
                <a:close/>
                <a:moveTo>
                  <a:pt x="14948" y="12373"/>
                </a:moveTo>
                <a:cubicBezTo>
                  <a:pt x="14902" y="12373"/>
                  <a:pt x="14902" y="12444"/>
                  <a:pt x="14948" y="12444"/>
                </a:cubicBezTo>
                <a:lnTo>
                  <a:pt x="14964" y="12444"/>
                </a:lnTo>
                <a:cubicBezTo>
                  <a:pt x="14964" y="12444"/>
                  <a:pt x="14965" y="12444"/>
                  <a:pt x="14965" y="12444"/>
                </a:cubicBezTo>
                <a:cubicBezTo>
                  <a:pt x="15010" y="12444"/>
                  <a:pt x="15010" y="12373"/>
                  <a:pt x="14964" y="12373"/>
                </a:cubicBezTo>
                <a:close/>
                <a:moveTo>
                  <a:pt x="10392" y="12384"/>
                </a:moveTo>
                <a:cubicBezTo>
                  <a:pt x="10347" y="12384"/>
                  <a:pt x="10347" y="12455"/>
                  <a:pt x="10392" y="12455"/>
                </a:cubicBezTo>
                <a:cubicBezTo>
                  <a:pt x="10439" y="12455"/>
                  <a:pt x="10439" y="12384"/>
                  <a:pt x="10392" y="12384"/>
                </a:cubicBezTo>
                <a:close/>
                <a:moveTo>
                  <a:pt x="14151" y="12311"/>
                </a:moveTo>
                <a:cubicBezTo>
                  <a:pt x="14142" y="12311"/>
                  <a:pt x="14133" y="12314"/>
                  <a:pt x="14127" y="12321"/>
                </a:cubicBezTo>
                <a:cubicBezTo>
                  <a:pt x="14108" y="12346"/>
                  <a:pt x="14087" y="12371"/>
                  <a:pt x="14067" y="12396"/>
                </a:cubicBezTo>
                <a:cubicBezTo>
                  <a:pt x="14056" y="12412"/>
                  <a:pt x="14053" y="12431"/>
                  <a:pt x="14067" y="12445"/>
                </a:cubicBezTo>
                <a:cubicBezTo>
                  <a:pt x="14074" y="12453"/>
                  <a:pt x="14084" y="12456"/>
                  <a:pt x="14093" y="12456"/>
                </a:cubicBezTo>
                <a:cubicBezTo>
                  <a:pt x="14102" y="12456"/>
                  <a:pt x="14111" y="12453"/>
                  <a:pt x="14117" y="12445"/>
                </a:cubicBezTo>
                <a:cubicBezTo>
                  <a:pt x="14137" y="12420"/>
                  <a:pt x="14157" y="12396"/>
                  <a:pt x="14177" y="12371"/>
                </a:cubicBezTo>
                <a:cubicBezTo>
                  <a:pt x="14189" y="12355"/>
                  <a:pt x="14192" y="12335"/>
                  <a:pt x="14177" y="12321"/>
                </a:cubicBezTo>
                <a:cubicBezTo>
                  <a:pt x="14171" y="12315"/>
                  <a:pt x="14161" y="12311"/>
                  <a:pt x="14151" y="12311"/>
                </a:cubicBezTo>
                <a:close/>
                <a:moveTo>
                  <a:pt x="8334" y="12393"/>
                </a:moveTo>
                <a:cubicBezTo>
                  <a:pt x="8289" y="12393"/>
                  <a:pt x="8289" y="12464"/>
                  <a:pt x="8334" y="12464"/>
                </a:cubicBezTo>
                <a:cubicBezTo>
                  <a:pt x="8380" y="12464"/>
                  <a:pt x="8380" y="12393"/>
                  <a:pt x="8334" y="12393"/>
                </a:cubicBezTo>
                <a:close/>
                <a:moveTo>
                  <a:pt x="8621" y="12379"/>
                </a:moveTo>
                <a:cubicBezTo>
                  <a:pt x="8588" y="12379"/>
                  <a:pt x="8566" y="12427"/>
                  <a:pt x="8603" y="12445"/>
                </a:cubicBezTo>
                <a:cubicBezTo>
                  <a:pt x="8614" y="12451"/>
                  <a:pt x="8622" y="12456"/>
                  <a:pt x="8632" y="12461"/>
                </a:cubicBezTo>
                <a:cubicBezTo>
                  <a:pt x="8638" y="12464"/>
                  <a:pt x="8644" y="12465"/>
                  <a:pt x="8649" y="12465"/>
                </a:cubicBezTo>
                <a:cubicBezTo>
                  <a:pt x="8681" y="12465"/>
                  <a:pt x="8703" y="12417"/>
                  <a:pt x="8668" y="12399"/>
                </a:cubicBezTo>
                <a:cubicBezTo>
                  <a:pt x="8658" y="12394"/>
                  <a:pt x="8648" y="12389"/>
                  <a:pt x="8638" y="12384"/>
                </a:cubicBezTo>
                <a:cubicBezTo>
                  <a:pt x="8632" y="12381"/>
                  <a:pt x="8626" y="12379"/>
                  <a:pt x="8621" y="12379"/>
                </a:cubicBezTo>
                <a:close/>
                <a:moveTo>
                  <a:pt x="9767" y="12382"/>
                </a:moveTo>
                <a:cubicBezTo>
                  <a:pt x="9762" y="12382"/>
                  <a:pt x="9757" y="12383"/>
                  <a:pt x="9752" y="12384"/>
                </a:cubicBezTo>
                <a:cubicBezTo>
                  <a:pt x="9711" y="12393"/>
                  <a:pt x="9724" y="12452"/>
                  <a:pt x="9762" y="12454"/>
                </a:cubicBezTo>
                <a:cubicBezTo>
                  <a:pt x="9767" y="12463"/>
                  <a:pt x="9780" y="12468"/>
                  <a:pt x="9792" y="12468"/>
                </a:cubicBezTo>
                <a:cubicBezTo>
                  <a:pt x="9798" y="12468"/>
                  <a:pt x="9804" y="12467"/>
                  <a:pt x="9809" y="12464"/>
                </a:cubicBezTo>
                <a:cubicBezTo>
                  <a:pt x="9827" y="12454"/>
                  <a:pt x="9830" y="12433"/>
                  <a:pt x="9821" y="12415"/>
                </a:cubicBezTo>
                <a:cubicBezTo>
                  <a:pt x="9812" y="12393"/>
                  <a:pt x="9790" y="12382"/>
                  <a:pt x="9767" y="12382"/>
                </a:cubicBezTo>
                <a:close/>
                <a:moveTo>
                  <a:pt x="3280" y="12333"/>
                </a:moveTo>
                <a:cubicBezTo>
                  <a:pt x="3257" y="12333"/>
                  <a:pt x="3236" y="12350"/>
                  <a:pt x="3229" y="12372"/>
                </a:cubicBezTo>
                <a:cubicBezTo>
                  <a:pt x="3224" y="12388"/>
                  <a:pt x="3218" y="12403"/>
                  <a:pt x="3213" y="12417"/>
                </a:cubicBezTo>
                <a:cubicBezTo>
                  <a:pt x="3204" y="12444"/>
                  <a:pt x="3224" y="12476"/>
                  <a:pt x="3250" y="12482"/>
                </a:cubicBezTo>
                <a:cubicBezTo>
                  <a:pt x="3255" y="12484"/>
                  <a:pt x="3259" y="12484"/>
                  <a:pt x="3264" y="12484"/>
                </a:cubicBezTo>
                <a:cubicBezTo>
                  <a:pt x="3287" y="12484"/>
                  <a:pt x="3307" y="12467"/>
                  <a:pt x="3315" y="12445"/>
                </a:cubicBezTo>
                <a:cubicBezTo>
                  <a:pt x="3320" y="12430"/>
                  <a:pt x="3325" y="12415"/>
                  <a:pt x="3331" y="12401"/>
                </a:cubicBezTo>
                <a:cubicBezTo>
                  <a:pt x="3340" y="12373"/>
                  <a:pt x="3320" y="12342"/>
                  <a:pt x="3294" y="12335"/>
                </a:cubicBezTo>
                <a:cubicBezTo>
                  <a:pt x="3289" y="12334"/>
                  <a:pt x="3285" y="12333"/>
                  <a:pt x="3280" y="12333"/>
                </a:cubicBezTo>
                <a:close/>
                <a:moveTo>
                  <a:pt x="18659" y="12415"/>
                </a:moveTo>
                <a:cubicBezTo>
                  <a:pt x="18614" y="12415"/>
                  <a:pt x="18614" y="12486"/>
                  <a:pt x="18660" y="12486"/>
                </a:cubicBezTo>
                <a:cubicBezTo>
                  <a:pt x="18705" y="12486"/>
                  <a:pt x="18705" y="12415"/>
                  <a:pt x="18660" y="12415"/>
                </a:cubicBezTo>
                <a:cubicBezTo>
                  <a:pt x="18660" y="12415"/>
                  <a:pt x="18659" y="12415"/>
                  <a:pt x="18659" y="12415"/>
                </a:cubicBezTo>
                <a:close/>
                <a:moveTo>
                  <a:pt x="12421" y="12390"/>
                </a:moveTo>
                <a:cubicBezTo>
                  <a:pt x="12404" y="12390"/>
                  <a:pt x="12386" y="12401"/>
                  <a:pt x="12386" y="12425"/>
                </a:cubicBezTo>
                <a:lnTo>
                  <a:pt x="12386" y="12455"/>
                </a:lnTo>
                <a:cubicBezTo>
                  <a:pt x="12386" y="12478"/>
                  <a:pt x="12404" y="12489"/>
                  <a:pt x="12421" y="12489"/>
                </a:cubicBezTo>
                <a:cubicBezTo>
                  <a:pt x="12439" y="12489"/>
                  <a:pt x="12456" y="12478"/>
                  <a:pt x="12456" y="12455"/>
                </a:cubicBezTo>
                <a:lnTo>
                  <a:pt x="12456" y="12425"/>
                </a:lnTo>
                <a:cubicBezTo>
                  <a:pt x="12456" y="12401"/>
                  <a:pt x="12439" y="12390"/>
                  <a:pt x="12421" y="12390"/>
                </a:cubicBezTo>
                <a:close/>
                <a:moveTo>
                  <a:pt x="20735" y="12406"/>
                </a:moveTo>
                <a:cubicBezTo>
                  <a:pt x="20726" y="12406"/>
                  <a:pt x="20716" y="12409"/>
                  <a:pt x="20708" y="12415"/>
                </a:cubicBezTo>
                <a:cubicBezTo>
                  <a:pt x="20703" y="12420"/>
                  <a:pt x="20697" y="12422"/>
                  <a:pt x="20691" y="12422"/>
                </a:cubicBezTo>
                <a:cubicBezTo>
                  <a:pt x="20688" y="12422"/>
                  <a:pt x="20685" y="12421"/>
                  <a:pt x="20682" y="12420"/>
                </a:cubicBezTo>
                <a:cubicBezTo>
                  <a:pt x="20679" y="12420"/>
                  <a:pt x="20676" y="12419"/>
                  <a:pt x="20673" y="12419"/>
                </a:cubicBezTo>
                <a:cubicBezTo>
                  <a:pt x="20634" y="12419"/>
                  <a:pt x="20620" y="12481"/>
                  <a:pt x="20662" y="12488"/>
                </a:cubicBezTo>
                <a:cubicBezTo>
                  <a:pt x="20671" y="12491"/>
                  <a:pt x="20680" y="12492"/>
                  <a:pt x="20689" y="12492"/>
                </a:cubicBezTo>
                <a:cubicBezTo>
                  <a:pt x="20714" y="12492"/>
                  <a:pt x="20736" y="12482"/>
                  <a:pt x="20756" y="12465"/>
                </a:cubicBezTo>
                <a:cubicBezTo>
                  <a:pt x="20771" y="12454"/>
                  <a:pt x="20769" y="12428"/>
                  <a:pt x="20756" y="12415"/>
                </a:cubicBezTo>
                <a:cubicBezTo>
                  <a:pt x="20751" y="12409"/>
                  <a:pt x="20743" y="12406"/>
                  <a:pt x="20735" y="12406"/>
                </a:cubicBezTo>
                <a:close/>
                <a:moveTo>
                  <a:pt x="21994" y="12378"/>
                </a:moveTo>
                <a:cubicBezTo>
                  <a:pt x="21986" y="12378"/>
                  <a:pt x="21978" y="12382"/>
                  <a:pt x="21970" y="12389"/>
                </a:cubicBezTo>
                <a:lnTo>
                  <a:pt x="21925" y="12434"/>
                </a:lnTo>
                <a:cubicBezTo>
                  <a:pt x="21901" y="12459"/>
                  <a:pt x="21925" y="12494"/>
                  <a:pt x="21952" y="12494"/>
                </a:cubicBezTo>
                <a:cubicBezTo>
                  <a:pt x="21960" y="12494"/>
                  <a:pt x="21968" y="12491"/>
                  <a:pt x="21976" y="12483"/>
                </a:cubicBezTo>
                <a:lnTo>
                  <a:pt x="22020" y="12439"/>
                </a:lnTo>
                <a:cubicBezTo>
                  <a:pt x="22045" y="12414"/>
                  <a:pt x="22021" y="12378"/>
                  <a:pt x="21994" y="12378"/>
                </a:cubicBezTo>
                <a:close/>
                <a:moveTo>
                  <a:pt x="5240" y="12444"/>
                </a:moveTo>
                <a:cubicBezTo>
                  <a:pt x="5194" y="12444"/>
                  <a:pt x="5194" y="12515"/>
                  <a:pt x="5240" y="12515"/>
                </a:cubicBezTo>
                <a:cubicBezTo>
                  <a:pt x="5285" y="12515"/>
                  <a:pt x="5285" y="12444"/>
                  <a:pt x="5240" y="12444"/>
                </a:cubicBezTo>
                <a:close/>
                <a:moveTo>
                  <a:pt x="6231" y="12447"/>
                </a:moveTo>
                <a:cubicBezTo>
                  <a:pt x="6185" y="12447"/>
                  <a:pt x="6185" y="12518"/>
                  <a:pt x="6231" y="12518"/>
                </a:cubicBezTo>
                <a:cubicBezTo>
                  <a:pt x="6232" y="12518"/>
                  <a:pt x="6232" y="12518"/>
                  <a:pt x="6232" y="12518"/>
                </a:cubicBezTo>
                <a:cubicBezTo>
                  <a:pt x="6277" y="12518"/>
                  <a:pt x="6277" y="12447"/>
                  <a:pt x="6231" y="12447"/>
                </a:cubicBezTo>
                <a:close/>
                <a:moveTo>
                  <a:pt x="5817" y="12464"/>
                </a:moveTo>
                <a:cubicBezTo>
                  <a:pt x="5773" y="12464"/>
                  <a:pt x="5772" y="12535"/>
                  <a:pt x="5819" y="12535"/>
                </a:cubicBezTo>
                <a:cubicBezTo>
                  <a:pt x="5865" y="12535"/>
                  <a:pt x="5865" y="12464"/>
                  <a:pt x="5819" y="12464"/>
                </a:cubicBezTo>
                <a:cubicBezTo>
                  <a:pt x="5818" y="12464"/>
                  <a:pt x="5817" y="12464"/>
                  <a:pt x="5817" y="12464"/>
                </a:cubicBezTo>
                <a:close/>
                <a:moveTo>
                  <a:pt x="4317" y="12446"/>
                </a:moveTo>
                <a:cubicBezTo>
                  <a:pt x="4290" y="12446"/>
                  <a:pt x="4265" y="12482"/>
                  <a:pt x="4290" y="12506"/>
                </a:cubicBezTo>
                <a:lnTo>
                  <a:pt x="4321" y="12536"/>
                </a:lnTo>
                <a:cubicBezTo>
                  <a:pt x="4328" y="12543"/>
                  <a:pt x="4336" y="12546"/>
                  <a:pt x="4344" y="12546"/>
                </a:cubicBezTo>
                <a:cubicBezTo>
                  <a:pt x="4371" y="12546"/>
                  <a:pt x="4395" y="12511"/>
                  <a:pt x="4371" y="12486"/>
                </a:cubicBezTo>
                <a:lnTo>
                  <a:pt x="4340" y="12456"/>
                </a:lnTo>
                <a:cubicBezTo>
                  <a:pt x="4333" y="12449"/>
                  <a:pt x="4325" y="12446"/>
                  <a:pt x="4317" y="12446"/>
                </a:cubicBezTo>
                <a:close/>
                <a:moveTo>
                  <a:pt x="2604" y="12425"/>
                </a:moveTo>
                <a:cubicBezTo>
                  <a:pt x="2577" y="12425"/>
                  <a:pt x="2552" y="12461"/>
                  <a:pt x="2577" y="12485"/>
                </a:cubicBezTo>
                <a:cubicBezTo>
                  <a:pt x="2597" y="12504"/>
                  <a:pt x="2617" y="12525"/>
                  <a:pt x="2638" y="12545"/>
                </a:cubicBezTo>
                <a:cubicBezTo>
                  <a:pt x="2646" y="12552"/>
                  <a:pt x="2654" y="12555"/>
                  <a:pt x="2662" y="12555"/>
                </a:cubicBezTo>
                <a:cubicBezTo>
                  <a:pt x="2689" y="12555"/>
                  <a:pt x="2713" y="12520"/>
                  <a:pt x="2687" y="12496"/>
                </a:cubicBezTo>
                <a:cubicBezTo>
                  <a:pt x="2668" y="12476"/>
                  <a:pt x="2649" y="12455"/>
                  <a:pt x="2628" y="12435"/>
                </a:cubicBezTo>
                <a:cubicBezTo>
                  <a:pt x="2620" y="12428"/>
                  <a:pt x="2612" y="12425"/>
                  <a:pt x="2604" y="12425"/>
                </a:cubicBezTo>
                <a:close/>
                <a:moveTo>
                  <a:pt x="5007" y="12459"/>
                </a:moveTo>
                <a:cubicBezTo>
                  <a:pt x="4938" y="12459"/>
                  <a:pt x="4938" y="12566"/>
                  <a:pt x="5007" y="12566"/>
                </a:cubicBezTo>
                <a:cubicBezTo>
                  <a:pt x="5075" y="12565"/>
                  <a:pt x="5075" y="12459"/>
                  <a:pt x="5007" y="12459"/>
                </a:cubicBezTo>
                <a:close/>
                <a:moveTo>
                  <a:pt x="17850" y="12441"/>
                </a:moveTo>
                <a:cubicBezTo>
                  <a:pt x="17831" y="12441"/>
                  <a:pt x="17812" y="12450"/>
                  <a:pt x="17803" y="12467"/>
                </a:cubicBezTo>
                <a:cubicBezTo>
                  <a:pt x="17798" y="12478"/>
                  <a:pt x="17793" y="12487"/>
                  <a:pt x="17787" y="12498"/>
                </a:cubicBezTo>
                <a:cubicBezTo>
                  <a:pt x="17775" y="12524"/>
                  <a:pt x="17781" y="12555"/>
                  <a:pt x="17807" y="12571"/>
                </a:cubicBezTo>
                <a:cubicBezTo>
                  <a:pt x="17815" y="12576"/>
                  <a:pt x="17824" y="12578"/>
                  <a:pt x="17833" y="12578"/>
                </a:cubicBezTo>
                <a:cubicBezTo>
                  <a:pt x="17852" y="12578"/>
                  <a:pt x="17872" y="12569"/>
                  <a:pt x="17881" y="12551"/>
                </a:cubicBezTo>
                <a:cubicBezTo>
                  <a:pt x="17886" y="12541"/>
                  <a:pt x="17891" y="12532"/>
                  <a:pt x="17896" y="12522"/>
                </a:cubicBezTo>
                <a:cubicBezTo>
                  <a:pt x="17909" y="12496"/>
                  <a:pt x="17903" y="12462"/>
                  <a:pt x="17876" y="12449"/>
                </a:cubicBezTo>
                <a:cubicBezTo>
                  <a:pt x="17869" y="12444"/>
                  <a:pt x="17859" y="12441"/>
                  <a:pt x="17850" y="12441"/>
                </a:cubicBezTo>
                <a:close/>
                <a:moveTo>
                  <a:pt x="608" y="12496"/>
                </a:moveTo>
                <a:cubicBezTo>
                  <a:pt x="594" y="12496"/>
                  <a:pt x="580" y="12504"/>
                  <a:pt x="573" y="12522"/>
                </a:cubicBezTo>
                <a:cubicBezTo>
                  <a:pt x="568" y="12538"/>
                  <a:pt x="563" y="12551"/>
                  <a:pt x="558" y="12566"/>
                </a:cubicBezTo>
                <a:cubicBezTo>
                  <a:pt x="549" y="12592"/>
                  <a:pt x="571" y="12610"/>
                  <a:pt x="592" y="12610"/>
                </a:cubicBezTo>
                <a:cubicBezTo>
                  <a:pt x="606" y="12610"/>
                  <a:pt x="620" y="12603"/>
                  <a:pt x="626" y="12586"/>
                </a:cubicBezTo>
                <a:cubicBezTo>
                  <a:pt x="631" y="12570"/>
                  <a:pt x="636" y="12555"/>
                  <a:pt x="641" y="12541"/>
                </a:cubicBezTo>
                <a:cubicBezTo>
                  <a:pt x="651" y="12514"/>
                  <a:pt x="630" y="12496"/>
                  <a:pt x="608" y="12496"/>
                </a:cubicBezTo>
                <a:close/>
                <a:moveTo>
                  <a:pt x="2003" y="12496"/>
                </a:moveTo>
                <a:cubicBezTo>
                  <a:pt x="1962" y="12496"/>
                  <a:pt x="1926" y="12550"/>
                  <a:pt x="1962" y="12587"/>
                </a:cubicBezTo>
                <a:cubicBezTo>
                  <a:pt x="1973" y="12597"/>
                  <a:pt x="1982" y="12608"/>
                  <a:pt x="1991" y="12617"/>
                </a:cubicBezTo>
                <a:cubicBezTo>
                  <a:pt x="2002" y="12629"/>
                  <a:pt x="2014" y="12633"/>
                  <a:pt x="2026" y="12633"/>
                </a:cubicBezTo>
                <a:cubicBezTo>
                  <a:pt x="2066" y="12633"/>
                  <a:pt x="2103" y="12580"/>
                  <a:pt x="2067" y="12543"/>
                </a:cubicBezTo>
                <a:cubicBezTo>
                  <a:pt x="2058" y="12532"/>
                  <a:pt x="2048" y="12522"/>
                  <a:pt x="2038" y="12513"/>
                </a:cubicBezTo>
                <a:cubicBezTo>
                  <a:pt x="2027" y="12501"/>
                  <a:pt x="2015" y="12496"/>
                  <a:pt x="2003" y="12496"/>
                </a:cubicBezTo>
                <a:close/>
                <a:moveTo>
                  <a:pt x="19364" y="12567"/>
                </a:moveTo>
                <a:cubicBezTo>
                  <a:pt x="19318" y="12567"/>
                  <a:pt x="19318" y="12638"/>
                  <a:pt x="19364" y="12638"/>
                </a:cubicBezTo>
                <a:lnTo>
                  <a:pt x="19380" y="12638"/>
                </a:lnTo>
                <a:cubicBezTo>
                  <a:pt x="19426" y="12638"/>
                  <a:pt x="19426" y="12567"/>
                  <a:pt x="19380" y="12567"/>
                </a:cubicBezTo>
                <a:close/>
                <a:moveTo>
                  <a:pt x="8575" y="12574"/>
                </a:moveTo>
                <a:cubicBezTo>
                  <a:pt x="8530" y="12574"/>
                  <a:pt x="8530" y="12645"/>
                  <a:pt x="8575" y="12645"/>
                </a:cubicBezTo>
                <a:cubicBezTo>
                  <a:pt x="8575" y="12645"/>
                  <a:pt x="8576" y="12645"/>
                  <a:pt x="8576" y="12645"/>
                </a:cubicBezTo>
                <a:cubicBezTo>
                  <a:pt x="8621" y="12645"/>
                  <a:pt x="8621" y="12574"/>
                  <a:pt x="8575" y="12574"/>
                </a:cubicBezTo>
                <a:close/>
                <a:moveTo>
                  <a:pt x="11128" y="12581"/>
                </a:moveTo>
                <a:cubicBezTo>
                  <a:pt x="11082" y="12581"/>
                  <a:pt x="11082" y="12651"/>
                  <a:pt x="11128" y="12651"/>
                </a:cubicBezTo>
                <a:lnTo>
                  <a:pt x="11144" y="12651"/>
                </a:lnTo>
                <a:cubicBezTo>
                  <a:pt x="11144" y="12651"/>
                  <a:pt x="11145" y="12651"/>
                  <a:pt x="11145" y="12651"/>
                </a:cubicBezTo>
                <a:cubicBezTo>
                  <a:pt x="11189" y="12651"/>
                  <a:pt x="11188" y="12581"/>
                  <a:pt x="11144" y="12581"/>
                </a:cubicBezTo>
                <a:close/>
                <a:moveTo>
                  <a:pt x="5451" y="12504"/>
                </a:moveTo>
                <a:cubicBezTo>
                  <a:pt x="5431" y="12504"/>
                  <a:pt x="5421" y="12518"/>
                  <a:pt x="5416" y="12532"/>
                </a:cubicBezTo>
                <a:cubicBezTo>
                  <a:pt x="5409" y="12519"/>
                  <a:pt x="5397" y="12509"/>
                  <a:pt x="5384" y="12506"/>
                </a:cubicBezTo>
                <a:cubicBezTo>
                  <a:pt x="5379" y="12505"/>
                  <a:pt x="5375" y="12504"/>
                  <a:pt x="5370" y="12504"/>
                </a:cubicBezTo>
                <a:cubicBezTo>
                  <a:pt x="5347" y="12504"/>
                  <a:pt x="5326" y="12521"/>
                  <a:pt x="5319" y="12543"/>
                </a:cubicBezTo>
                <a:cubicBezTo>
                  <a:pt x="5314" y="12557"/>
                  <a:pt x="5308" y="12572"/>
                  <a:pt x="5303" y="12587"/>
                </a:cubicBezTo>
                <a:cubicBezTo>
                  <a:pt x="5293" y="12614"/>
                  <a:pt x="5314" y="12646"/>
                  <a:pt x="5340" y="12653"/>
                </a:cubicBezTo>
                <a:cubicBezTo>
                  <a:pt x="5344" y="12654"/>
                  <a:pt x="5349" y="12655"/>
                  <a:pt x="5353" y="12655"/>
                </a:cubicBezTo>
                <a:cubicBezTo>
                  <a:pt x="5376" y="12655"/>
                  <a:pt x="5397" y="12638"/>
                  <a:pt x="5405" y="12616"/>
                </a:cubicBezTo>
                <a:cubicBezTo>
                  <a:pt x="5410" y="12602"/>
                  <a:pt x="5415" y="12586"/>
                  <a:pt x="5421" y="12571"/>
                </a:cubicBezTo>
                <a:cubicBezTo>
                  <a:pt x="5422" y="12569"/>
                  <a:pt x="5424" y="12565"/>
                  <a:pt x="5424" y="12562"/>
                </a:cubicBezTo>
                <a:cubicBezTo>
                  <a:pt x="5429" y="12571"/>
                  <a:pt x="5437" y="12576"/>
                  <a:pt x="5450" y="12576"/>
                </a:cubicBezTo>
                <a:cubicBezTo>
                  <a:pt x="5495" y="12575"/>
                  <a:pt x="5495" y="12504"/>
                  <a:pt x="5451" y="12504"/>
                </a:cubicBezTo>
                <a:close/>
                <a:moveTo>
                  <a:pt x="11337" y="12597"/>
                </a:moveTo>
                <a:cubicBezTo>
                  <a:pt x="11293" y="12597"/>
                  <a:pt x="11293" y="12667"/>
                  <a:pt x="11338" y="12669"/>
                </a:cubicBezTo>
                <a:cubicBezTo>
                  <a:pt x="11385" y="12669"/>
                  <a:pt x="11385" y="12597"/>
                  <a:pt x="11338" y="12597"/>
                </a:cubicBezTo>
                <a:cubicBezTo>
                  <a:pt x="11338" y="12597"/>
                  <a:pt x="11338" y="12597"/>
                  <a:pt x="11337" y="12597"/>
                </a:cubicBezTo>
                <a:close/>
                <a:moveTo>
                  <a:pt x="8155" y="12525"/>
                </a:moveTo>
                <a:cubicBezTo>
                  <a:pt x="8109" y="12525"/>
                  <a:pt x="8079" y="12595"/>
                  <a:pt x="8128" y="12625"/>
                </a:cubicBezTo>
                <a:cubicBezTo>
                  <a:pt x="8153" y="12640"/>
                  <a:pt x="8177" y="12655"/>
                  <a:pt x="8202" y="12670"/>
                </a:cubicBezTo>
                <a:cubicBezTo>
                  <a:pt x="8211" y="12675"/>
                  <a:pt x="8220" y="12678"/>
                  <a:pt x="8229" y="12678"/>
                </a:cubicBezTo>
                <a:cubicBezTo>
                  <a:pt x="8275" y="12678"/>
                  <a:pt x="8306" y="12607"/>
                  <a:pt x="8257" y="12577"/>
                </a:cubicBezTo>
                <a:cubicBezTo>
                  <a:pt x="8232" y="12562"/>
                  <a:pt x="8207" y="12548"/>
                  <a:pt x="8182" y="12533"/>
                </a:cubicBezTo>
                <a:cubicBezTo>
                  <a:pt x="8173" y="12528"/>
                  <a:pt x="8164" y="12525"/>
                  <a:pt x="8155" y="12525"/>
                </a:cubicBezTo>
                <a:close/>
                <a:moveTo>
                  <a:pt x="24884" y="12599"/>
                </a:moveTo>
                <a:cubicBezTo>
                  <a:pt x="24874" y="12599"/>
                  <a:pt x="24864" y="12605"/>
                  <a:pt x="24858" y="12617"/>
                </a:cubicBezTo>
                <a:cubicBezTo>
                  <a:pt x="24852" y="12628"/>
                  <a:pt x="24847" y="12637"/>
                  <a:pt x="24842" y="12648"/>
                </a:cubicBezTo>
                <a:cubicBezTo>
                  <a:pt x="24828" y="12675"/>
                  <a:pt x="24852" y="12701"/>
                  <a:pt x="24876" y="12701"/>
                </a:cubicBezTo>
                <a:cubicBezTo>
                  <a:pt x="24887" y="12701"/>
                  <a:pt x="24897" y="12695"/>
                  <a:pt x="24904" y="12682"/>
                </a:cubicBezTo>
                <a:cubicBezTo>
                  <a:pt x="24909" y="12672"/>
                  <a:pt x="24914" y="12663"/>
                  <a:pt x="24919" y="12653"/>
                </a:cubicBezTo>
                <a:cubicBezTo>
                  <a:pt x="24932" y="12625"/>
                  <a:pt x="24908" y="12599"/>
                  <a:pt x="24884" y="12599"/>
                </a:cubicBezTo>
                <a:close/>
                <a:moveTo>
                  <a:pt x="15731" y="12601"/>
                </a:moveTo>
                <a:cubicBezTo>
                  <a:pt x="15707" y="12601"/>
                  <a:pt x="15682" y="12626"/>
                  <a:pt x="15697" y="12654"/>
                </a:cubicBezTo>
                <a:cubicBezTo>
                  <a:pt x="15706" y="12670"/>
                  <a:pt x="15717" y="12680"/>
                  <a:pt x="15730" y="12687"/>
                </a:cubicBezTo>
                <a:cubicBezTo>
                  <a:pt x="15735" y="12696"/>
                  <a:pt x="15745" y="12702"/>
                  <a:pt x="15758" y="12702"/>
                </a:cubicBezTo>
                <a:lnTo>
                  <a:pt x="15779" y="12702"/>
                </a:lnTo>
                <a:cubicBezTo>
                  <a:pt x="15781" y="12702"/>
                  <a:pt x="15784" y="12701"/>
                  <a:pt x="15787" y="12701"/>
                </a:cubicBezTo>
                <a:lnTo>
                  <a:pt x="15788" y="12701"/>
                </a:lnTo>
                <a:cubicBezTo>
                  <a:pt x="15789" y="12701"/>
                  <a:pt x="15789" y="12700"/>
                  <a:pt x="15791" y="12700"/>
                </a:cubicBezTo>
                <a:cubicBezTo>
                  <a:pt x="15798" y="12697"/>
                  <a:pt x="15803" y="12692"/>
                  <a:pt x="15806" y="12685"/>
                </a:cubicBezTo>
                <a:cubicBezTo>
                  <a:pt x="15810" y="12679"/>
                  <a:pt x="15813" y="12672"/>
                  <a:pt x="15813" y="12665"/>
                </a:cubicBezTo>
                <a:cubicBezTo>
                  <a:pt x="15813" y="12655"/>
                  <a:pt x="15809" y="12648"/>
                  <a:pt x="15803" y="12641"/>
                </a:cubicBezTo>
                <a:cubicBezTo>
                  <a:pt x="15796" y="12638"/>
                  <a:pt x="15788" y="12633"/>
                  <a:pt x="15777" y="12632"/>
                </a:cubicBezTo>
                <a:cubicBezTo>
                  <a:pt x="15776" y="12632"/>
                  <a:pt x="15775" y="12630"/>
                  <a:pt x="15773" y="12630"/>
                </a:cubicBezTo>
                <a:cubicBezTo>
                  <a:pt x="15766" y="12629"/>
                  <a:pt x="15761" y="12624"/>
                  <a:pt x="15759" y="12618"/>
                </a:cubicBezTo>
                <a:cubicBezTo>
                  <a:pt x="15752" y="12606"/>
                  <a:pt x="15742" y="12601"/>
                  <a:pt x="15731" y="12601"/>
                </a:cubicBezTo>
                <a:close/>
                <a:moveTo>
                  <a:pt x="17218" y="12558"/>
                </a:moveTo>
                <a:cubicBezTo>
                  <a:pt x="17199" y="12558"/>
                  <a:pt x="17179" y="12569"/>
                  <a:pt x="17169" y="12586"/>
                </a:cubicBezTo>
                <a:cubicBezTo>
                  <a:pt x="17154" y="12613"/>
                  <a:pt x="17165" y="12642"/>
                  <a:pt x="17189" y="12659"/>
                </a:cubicBezTo>
                <a:cubicBezTo>
                  <a:pt x="17209" y="12675"/>
                  <a:pt x="17228" y="12690"/>
                  <a:pt x="17249" y="12703"/>
                </a:cubicBezTo>
                <a:cubicBezTo>
                  <a:pt x="17256" y="12708"/>
                  <a:pt x="17265" y="12710"/>
                  <a:pt x="17274" y="12710"/>
                </a:cubicBezTo>
                <a:cubicBezTo>
                  <a:pt x="17293" y="12710"/>
                  <a:pt x="17314" y="12700"/>
                  <a:pt x="17322" y="12684"/>
                </a:cubicBezTo>
                <a:cubicBezTo>
                  <a:pt x="17338" y="12656"/>
                  <a:pt x="17326" y="12628"/>
                  <a:pt x="17303" y="12611"/>
                </a:cubicBezTo>
                <a:cubicBezTo>
                  <a:pt x="17284" y="12595"/>
                  <a:pt x="17264" y="12581"/>
                  <a:pt x="17243" y="12566"/>
                </a:cubicBezTo>
                <a:cubicBezTo>
                  <a:pt x="17235" y="12561"/>
                  <a:pt x="17227" y="12558"/>
                  <a:pt x="17218" y="12558"/>
                </a:cubicBezTo>
                <a:close/>
                <a:moveTo>
                  <a:pt x="16405" y="12649"/>
                </a:moveTo>
                <a:cubicBezTo>
                  <a:pt x="16358" y="12649"/>
                  <a:pt x="16358" y="12719"/>
                  <a:pt x="16405" y="12719"/>
                </a:cubicBezTo>
                <a:lnTo>
                  <a:pt x="16420" y="12719"/>
                </a:lnTo>
                <a:cubicBezTo>
                  <a:pt x="16466" y="12719"/>
                  <a:pt x="16466" y="12649"/>
                  <a:pt x="16420" y="12649"/>
                </a:cubicBezTo>
                <a:close/>
                <a:moveTo>
                  <a:pt x="1430" y="12569"/>
                </a:moveTo>
                <a:cubicBezTo>
                  <a:pt x="1412" y="12569"/>
                  <a:pt x="1394" y="12579"/>
                  <a:pt x="1383" y="12596"/>
                </a:cubicBezTo>
                <a:cubicBezTo>
                  <a:pt x="1373" y="12612"/>
                  <a:pt x="1364" y="12627"/>
                  <a:pt x="1354" y="12640"/>
                </a:cubicBezTo>
                <a:cubicBezTo>
                  <a:pt x="1338" y="12664"/>
                  <a:pt x="1349" y="12700"/>
                  <a:pt x="1373" y="12714"/>
                </a:cubicBezTo>
                <a:cubicBezTo>
                  <a:pt x="1381" y="12718"/>
                  <a:pt x="1390" y="12720"/>
                  <a:pt x="1398" y="12720"/>
                </a:cubicBezTo>
                <a:cubicBezTo>
                  <a:pt x="1417" y="12720"/>
                  <a:pt x="1435" y="12711"/>
                  <a:pt x="1446" y="12695"/>
                </a:cubicBezTo>
                <a:cubicBezTo>
                  <a:pt x="1456" y="12679"/>
                  <a:pt x="1466" y="12664"/>
                  <a:pt x="1476" y="12650"/>
                </a:cubicBezTo>
                <a:cubicBezTo>
                  <a:pt x="1492" y="12627"/>
                  <a:pt x="1482" y="12591"/>
                  <a:pt x="1456" y="12576"/>
                </a:cubicBezTo>
                <a:cubicBezTo>
                  <a:pt x="1448" y="12571"/>
                  <a:pt x="1439" y="12569"/>
                  <a:pt x="1430" y="12569"/>
                </a:cubicBezTo>
                <a:close/>
                <a:moveTo>
                  <a:pt x="10742" y="12624"/>
                </a:moveTo>
                <a:cubicBezTo>
                  <a:pt x="10718" y="12624"/>
                  <a:pt x="10694" y="12650"/>
                  <a:pt x="10709" y="12677"/>
                </a:cubicBezTo>
                <a:cubicBezTo>
                  <a:pt x="10714" y="12687"/>
                  <a:pt x="10719" y="12698"/>
                  <a:pt x="10725" y="12707"/>
                </a:cubicBezTo>
                <a:cubicBezTo>
                  <a:pt x="10731" y="12720"/>
                  <a:pt x="10741" y="12725"/>
                  <a:pt x="10752" y="12725"/>
                </a:cubicBezTo>
                <a:cubicBezTo>
                  <a:pt x="10775" y="12725"/>
                  <a:pt x="10800" y="12700"/>
                  <a:pt x="10785" y="12672"/>
                </a:cubicBezTo>
                <a:cubicBezTo>
                  <a:pt x="10780" y="12661"/>
                  <a:pt x="10775" y="12653"/>
                  <a:pt x="10770" y="12642"/>
                </a:cubicBezTo>
                <a:cubicBezTo>
                  <a:pt x="10763" y="12630"/>
                  <a:pt x="10752" y="12624"/>
                  <a:pt x="10742" y="12624"/>
                </a:cubicBezTo>
                <a:close/>
                <a:moveTo>
                  <a:pt x="6328" y="12676"/>
                </a:moveTo>
                <a:cubicBezTo>
                  <a:pt x="6310" y="12676"/>
                  <a:pt x="6292" y="12687"/>
                  <a:pt x="6292" y="12711"/>
                </a:cubicBezTo>
                <a:lnTo>
                  <a:pt x="6292" y="12726"/>
                </a:lnTo>
                <a:cubicBezTo>
                  <a:pt x="6292" y="12749"/>
                  <a:pt x="6310" y="12760"/>
                  <a:pt x="6328" y="12760"/>
                </a:cubicBezTo>
                <a:cubicBezTo>
                  <a:pt x="6346" y="12760"/>
                  <a:pt x="6363" y="12749"/>
                  <a:pt x="6363" y="12726"/>
                </a:cubicBezTo>
                <a:lnTo>
                  <a:pt x="6363" y="12711"/>
                </a:lnTo>
                <a:cubicBezTo>
                  <a:pt x="6363" y="12687"/>
                  <a:pt x="6346" y="12676"/>
                  <a:pt x="6328" y="12676"/>
                </a:cubicBezTo>
                <a:close/>
                <a:moveTo>
                  <a:pt x="10094" y="12605"/>
                </a:moveTo>
                <a:cubicBezTo>
                  <a:pt x="10053" y="12605"/>
                  <a:pt x="10016" y="12659"/>
                  <a:pt x="10053" y="12696"/>
                </a:cubicBezTo>
                <a:cubicBezTo>
                  <a:pt x="10078" y="12720"/>
                  <a:pt x="10103" y="12745"/>
                  <a:pt x="10128" y="12771"/>
                </a:cubicBezTo>
                <a:cubicBezTo>
                  <a:pt x="10139" y="12783"/>
                  <a:pt x="10152" y="12787"/>
                  <a:pt x="10164" y="12787"/>
                </a:cubicBezTo>
                <a:cubicBezTo>
                  <a:pt x="10205" y="12787"/>
                  <a:pt x="10241" y="12734"/>
                  <a:pt x="10204" y="12697"/>
                </a:cubicBezTo>
                <a:cubicBezTo>
                  <a:pt x="10180" y="12671"/>
                  <a:pt x="10155" y="12646"/>
                  <a:pt x="10129" y="12621"/>
                </a:cubicBezTo>
                <a:cubicBezTo>
                  <a:pt x="10118" y="12610"/>
                  <a:pt x="10106" y="12605"/>
                  <a:pt x="10094" y="12605"/>
                </a:cubicBezTo>
                <a:close/>
                <a:moveTo>
                  <a:pt x="19649" y="12668"/>
                </a:moveTo>
                <a:cubicBezTo>
                  <a:pt x="19631" y="12668"/>
                  <a:pt x="19614" y="12676"/>
                  <a:pt x="19604" y="12695"/>
                </a:cubicBezTo>
                <a:cubicBezTo>
                  <a:pt x="19590" y="12718"/>
                  <a:pt x="19599" y="12755"/>
                  <a:pt x="19624" y="12768"/>
                </a:cubicBezTo>
                <a:cubicBezTo>
                  <a:pt x="19634" y="12773"/>
                  <a:pt x="19643" y="12779"/>
                  <a:pt x="19653" y="12784"/>
                </a:cubicBezTo>
                <a:cubicBezTo>
                  <a:pt x="19662" y="12788"/>
                  <a:pt x="19672" y="12790"/>
                  <a:pt x="19681" y="12790"/>
                </a:cubicBezTo>
                <a:cubicBezTo>
                  <a:pt x="19699" y="12790"/>
                  <a:pt x="19716" y="12782"/>
                  <a:pt x="19727" y="12764"/>
                </a:cubicBezTo>
                <a:cubicBezTo>
                  <a:pt x="19741" y="12740"/>
                  <a:pt x="19734" y="12703"/>
                  <a:pt x="19708" y="12691"/>
                </a:cubicBezTo>
                <a:cubicBezTo>
                  <a:pt x="19697" y="12685"/>
                  <a:pt x="19688" y="12680"/>
                  <a:pt x="19677" y="12675"/>
                </a:cubicBezTo>
                <a:cubicBezTo>
                  <a:pt x="19668" y="12670"/>
                  <a:pt x="19658" y="12668"/>
                  <a:pt x="19649" y="12668"/>
                </a:cubicBezTo>
                <a:close/>
                <a:moveTo>
                  <a:pt x="21901" y="12698"/>
                </a:moveTo>
                <a:cubicBezTo>
                  <a:pt x="21877" y="12698"/>
                  <a:pt x="21852" y="12723"/>
                  <a:pt x="21867" y="12750"/>
                </a:cubicBezTo>
                <a:cubicBezTo>
                  <a:pt x="21872" y="12761"/>
                  <a:pt x="21877" y="12770"/>
                  <a:pt x="21882" y="12781"/>
                </a:cubicBezTo>
                <a:cubicBezTo>
                  <a:pt x="21889" y="12793"/>
                  <a:pt x="21900" y="12799"/>
                  <a:pt x="21910" y="12799"/>
                </a:cubicBezTo>
                <a:cubicBezTo>
                  <a:pt x="21934" y="12799"/>
                  <a:pt x="21958" y="12773"/>
                  <a:pt x="21943" y="12745"/>
                </a:cubicBezTo>
                <a:cubicBezTo>
                  <a:pt x="21937" y="12735"/>
                  <a:pt x="21932" y="12726"/>
                  <a:pt x="21929" y="12716"/>
                </a:cubicBezTo>
                <a:cubicBezTo>
                  <a:pt x="21922" y="12703"/>
                  <a:pt x="21911" y="12698"/>
                  <a:pt x="21901" y="12698"/>
                </a:cubicBezTo>
                <a:close/>
                <a:moveTo>
                  <a:pt x="14674" y="12720"/>
                </a:moveTo>
                <a:cubicBezTo>
                  <a:pt x="14640" y="12720"/>
                  <a:pt x="14629" y="12777"/>
                  <a:pt x="14667" y="12790"/>
                </a:cubicBezTo>
                <a:cubicBezTo>
                  <a:pt x="14681" y="12795"/>
                  <a:pt x="14697" y="12801"/>
                  <a:pt x="14712" y="12806"/>
                </a:cubicBezTo>
                <a:cubicBezTo>
                  <a:pt x="14716" y="12807"/>
                  <a:pt x="14720" y="12808"/>
                  <a:pt x="14724" y="12808"/>
                </a:cubicBezTo>
                <a:cubicBezTo>
                  <a:pt x="14758" y="12808"/>
                  <a:pt x="14770" y="12752"/>
                  <a:pt x="14732" y="12738"/>
                </a:cubicBezTo>
                <a:cubicBezTo>
                  <a:pt x="14717" y="12733"/>
                  <a:pt x="14701" y="12727"/>
                  <a:pt x="14687" y="12722"/>
                </a:cubicBezTo>
                <a:cubicBezTo>
                  <a:pt x="14682" y="12720"/>
                  <a:pt x="14678" y="12720"/>
                  <a:pt x="14674" y="12720"/>
                </a:cubicBezTo>
                <a:close/>
                <a:moveTo>
                  <a:pt x="7179" y="12658"/>
                </a:moveTo>
                <a:cubicBezTo>
                  <a:pt x="7138" y="12658"/>
                  <a:pt x="7101" y="12711"/>
                  <a:pt x="7139" y="12748"/>
                </a:cubicBezTo>
                <a:lnTo>
                  <a:pt x="7184" y="12792"/>
                </a:lnTo>
                <a:cubicBezTo>
                  <a:pt x="7195" y="12804"/>
                  <a:pt x="7208" y="12809"/>
                  <a:pt x="7221" y="12809"/>
                </a:cubicBezTo>
                <a:cubicBezTo>
                  <a:pt x="7261" y="12809"/>
                  <a:pt x="7296" y="12756"/>
                  <a:pt x="7259" y="12718"/>
                </a:cubicBezTo>
                <a:lnTo>
                  <a:pt x="7215" y="12674"/>
                </a:lnTo>
                <a:cubicBezTo>
                  <a:pt x="7204" y="12663"/>
                  <a:pt x="7191" y="12658"/>
                  <a:pt x="7179" y="12658"/>
                </a:cubicBezTo>
                <a:close/>
                <a:moveTo>
                  <a:pt x="4255" y="12745"/>
                </a:moveTo>
                <a:cubicBezTo>
                  <a:pt x="4238" y="12745"/>
                  <a:pt x="4220" y="12757"/>
                  <a:pt x="4220" y="12780"/>
                </a:cubicBezTo>
                <a:lnTo>
                  <a:pt x="4220" y="12795"/>
                </a:lnTo>
                <a:cubicBezTo>
                  <a:pt x="4220" y="12818"/>
                  <a:pt x="4238" y="12830"/>
                  <a:pt x="4255" y="12830"/>
                </a:cubicBezTo>
                <a:cubicBezTo>
                  <a:pt x="4273" y="12830"/>
                  <a:pt x="4290" y="12818"/>
                  <a:pt x="4290" y="12795"/>
                </a:cubicBezTo>
                <a:lnTo>
                  <a:pt x="4290" y="12780"/>
                </a:lnTo>
                <a:cubicBezTo>
                  <a:pt x="4290" y="12757"/>
                  <a:pt x="4273" y="12745"/>
                  <a:pt x="4255" y="12745"/>
                </a:cubicBezTo>
                <a:close/>
                <a:moveTo>
                  <a:pt x="7688" y="12783"/>
                </a:moveTo>
                <a:cubicBezTo>
                  <a:pt x="7670" y="12783"/>
                  <a:pt x="7652" y="12794"/>
                  <a:pt x="7652" y="12817"/>
                </a:cubicBezTo>
                <a:lnTo>
                  <a:pt x="7652" y="12848"/>
                </a:lnTo>
                <a:cubicBezTo>
                  <a:pt x="7652" y="12871"/>
                  <a:pt x="7670" y="12882"/>
                  <a:pt x="7688" y="12882"/>
                </a:cubicBezTo>
                <a:cubicBezTo>
                  <a:pt x="7705" y="12882"/>
                  <a:pt x="7723" y="12871"/>
                  <a:pt x="7723" y="12848"/>
                </a:cubicBezTo>
                <a:lnTo>
                  <a:pt x="7723" y="12817"/>
                </a:lnTo>
                <a:cubicBezTo>
                  <a:pt x="7723" y="12794"/>
                  <a:pt x="7705" y="12783"/>
                  <a:pt x="7688" y="12783"/>
                </a:cubicBezTo>
                <a:close/>
                <a:moveTo>
                  <a:pt x="12298" y="12855"/>
                </a:moveTo>
                <a:cubicBezTo>
                  <a:pt x="12255" y="12855"/>
                  <a:pt x="12254" y="12925"/>
                  <a:pt x="12299" y="12926"/>
                </a:cubicBezTo>
                <a:cubicBezTo>
                  <a:pt x="12345" y="12926"/>
                  <a:pt x="12345" y="12855"/>
                  <a:pt x="12299" y="12855"/>
                </a:cubicBezTo>
                <a:cubicBezTo>
                  <a:pt x="12299" y="12855"/>
                  <a:pt x="12298" y="12855"/>
                  <a:pt x="12298" y="12855"/>
                </a:cubicBezTo>
                <a:close/>
                <a:moveTo>
                  <a:pt x="113" y="12853"/>
                </a:moveTo>
                <a:cubicBezTo>
                  <a:pt x="108" y="12853"/>
                  <a:pt x="104" y="12853"/>
                  <a:pt x="99" y="12854"/>
                </a:cubicBezTo>
                <a:cubicBezTo>
                  <a:pt x="58" y="12863"/>
                  <a:pt x="70" y="12922"/>
                  <a:pt x="108" y="12923"/>
                </a:cubicBezTo>
                <a:cubicBezTo>
                  <a:pt x="113" y="12933"/>
                  <a:pt x="125" y="12939"/>
                  <a:pt x="137" y="12939"/>
                </a:cubicBezTo>
                <a:cubicBezTo>
                  <a:pt x="144" y="12939"/>
                  <a:pt x="150" y="12937"/>
                  <a:pt x="155" y="12934"/>
                </a:cubicBezTo>
                <a:cubicBezTo>
                  <a:pt x="173" y="12923"/>
                  <a:pt x="176" y="12902"/>
                  <a:pt x="168" y="12885"/>
                </a:cubicBezTo>
                <a:cubicBezTo>
                  <a:pt x="158" y="12863"/>
                  <a:pt x="136" y="12853"/>
                  <a:pt x="113" y="12853"/>
                </a:cubicBezTo>
                <a:close/>
                <a:moveTo>
                  <a:pt x="6258" y="12863"/>
                </a:moveTo>
                <a:cubicBezTo>
                  <a:pt x="6224" y="12863"/>
                  <a:pt x="6214" y="12921"/>
                  <a:pt x="6251" y="12934"/>
                </a:cubicBezTo>
                <a:cubicBezTo>
                  <a:pt x="6265" y="12939"/>
                  <a:pt x="6281" y="12944"/>
                  <a:pt x="6295" y="12951"/>
                </a:cubicBezTo>
                <a:cubicBezTo>
                  <a:pt x="6300" y="12953"/>
                  <a:pt x="6304" y="12954"/>
                  <a:pt x="6308" y="12954"/>
                </a:cubicBezTo>
                <a:cubicBezTo>
                  <a:pt x="6343" y="12954"/>
                  <a:pt x="6354" y="12897"/>
                  <a:pt x="6315" y="12883"/>
                </a:cubicBezTo>
                <a:cubicBezTo>
                  <a:pt x="6301" y="12878"/>
                  <a:pt x="6285" y="12873"/>
                  <a:pt x="6270" y="12866"/>
                </a:cubicBezTo>
                <a:cubicBezTo>
                  <a:pt x="6266" y="12864"/>
                  <a:pt x="6262" y="12863"/>
                  <a:pt x="6258" y="12863"/>
                </a:cubicBezTo>
                <a:close/>
                <a:moveTo>
                  <a:pt x="434" y="12852"/>
                </a:moveTo>
                <a:cubicBezTo>
                  <a:pt x="424" y="12852"/>
                  <a:pt x="413" y="12858"/>
                  <a:pt x="407" y="12871"/>
                </a:cubicBezTo>
                <a:cubicBezTo>
                  <a:pt x="401" y="12881"/>
                  <a:pt x="396" y="12891"/>
                  <a:pt x="391" y="12901"/>
                </a:cubicBezTo>
                <a:cubicBezTo>
                  <a:pt x="377" y="12929"/>
                  <a:pt x="401" y="12955"/>
                  <a:pt x="425" y="12955"/>
                </a:cubicBezTo>
                <a:cubicBezTo>
                  <a:pt x="436" y="12955"/>
                  <a:pt x="446" y="12950"/>
                  <a:pt x="453" y="12937"/>
                </a:cubicBezTo>
                <a:cubicBezTo>
                  <a:pt x="458" y="12926"/>
                  <a:pt x="463" y="12917"/>
                  <a:pt x="469" y="12906"/>
                </a:cubicBezTo>
                <a:cubicBezTo>
                  <a:pt x="481" y="12878"/>
                  <a:pt x="457" y="12852"/>
                  <a:pt x="434" y="12852"/>
                </a:cubicBezTo>
                <a:close/>
                <a:moveTo>
                  <a:pt x="23987" y="12868"/>
                </a:moveTo>
                <a:cubicBezTo>
                  <a:pt x="23981" y="12868"/>
                  <a:pt x="23975" y="12870"/>
                  <a:pt x="23968" y="12874"/>
                </a:cubicBezTo>
                <a:cubicBezTo>
                  <a:pt x="23953" y="12884"/>
                  <a:pt x="23938" y="12894"/>
                  <a:pt x="23924" y="12904"/>
                </a:cubicBezTo>
                <a:cubicBezTo>
                  <a:pt x="23892" y="12924"/>
                  <a:pt x="23911" y="12971"/>
                  <a:pt x="23941" y="12971"/>
                </a:cubicBezTo>
                <a:cubicBezTo>
                  <a:pt x="23947" y="12971"/>
                  <a:pt x="23953" y="12969"/>
                  <a:pt x="23959" y="12965"/>
                </a:cubicBezTo>
                <a:cubicBezTo>
                  <a:pt x="23975" y="12955"/>
                  <a:pt x="23989" y="12946"/>
                  <a:pt x="24004" y="12936"/>
                </a:cubicBezTo>
                <a:cubicBezTo>
                  <a:pt x="24036" y="12914"/>
                  <a:pt x="24016" y="12868"/>
                  <a:pt x="23987" y="12868"/>
                </a:cubicBezTo>
                <a:close/>
                <a:moveTo>
                  <a:pt x="5944" y="12913"/>
                </a:moveTo>
                <a:cubicBezTo>
                  <a:pt x="5898" y="12913"/>
                  <a:pt x="5898" y="12984"/>
                  <a:pt x="5944" y="12984"/>
                </a:cubicBezTo>
                <a:lnTo>
                  <a:pt x="5960" y="12984"/>
                </a:lnTo>
                <a:cubicBezTo>
                  <a:pt x="6005" y="12984"/>
                  <a:pt x="6006" y="12913"/>
                  <a:pt x="5960" y="12913"/>
                </a:cubicBezTo>
                <a:close/>
                <a:moveTo>
                  <a:pt x="5147" y="12850"/>
                </a:moveTo>
                <a:cubicBezTo>
                  <a:pt x="5138" y="12850"/>
                  <a:pt x="5129" y="12853"/>
                  <a:pt x="5123" y="12860"/>
                </a:cubicBezTo>
                <a:cubicBezTo>
                  <a:pt x="5104" y="12885"/>
                  <a:pt x="5083" y="12911"/>
                  <a:pt x="5063" y="12936"/>
                </a:cubicBezTo>
                <a:cubicBezTo>
                  <a:pt x="5052" y="12951"/>
                  <a:pt x="5049" y="12970"/>
                  <a:pt x="5063" y="12985"/>
                </a:cubicBezTo>
                <a:cubicBezTo>
                  <a:pt x="5070" y="12992"/>
                  <a:pt x="5080" y="12996"/>
                  <a:pt x="5089" y="12996"/>
                </a:cubicBezTo>
                <a:cubicBezTo>
                  <a:pt x="5098" y="12996"/>
                  <a:pt x="5107" y="12993"/>
                  <a:pt x="5113" y="12985"/>
                </a:cubicBezTo>
                <a:cubicBezTo>
                  <a:pt x="5132" y="12960"/>
                  <a:pt x="5153" y="12936"/>
                  <a:pt x="5173" y="12911"/>
                </a:cubicBezTo>
                <a:cubicBezTo>
                  <a:pt x="5185" y="12895"/>
                  <a:pt x="5188" y="12875"/>
                  <a:pt x="5173" y="12860"/>
                </a:cubicBezTo>
                <a:cubicBezTo>
                  <a:pt x="5167" y="12854"/>
                  <a:pt x="5157" y="12850"/>
                  <a:pt x="5147" y="12850"/>
                </a:cubicBezTo>
                <a:close/>
                <a:moveTo>
                  <a:pt x="2507" y="12873"/>
                </a:moveTo>
                <a:cubicBezTo>
                  <a:pt x="2497" y="12873"/>
                  <a:pt x="2486" y="12878"/>
                  <a:pt x="2480" y="12891"/>
                </a:cubicBezTo>
                <a:cubicBezTo>
                  <a:pt x="2469" y="12911"/>
                  <a:pt x="2460" y="12932"/>
                  <a:pt x="2450" y="12951"/>
                </a:cubicBezTo>
                <a:cubicBezTo>
                  <a:pt x="2435" y="12979"/>
                  <a:pt x="2460" y="13005"/>
                  <a:pt x="2483" y="13005"/>
                </a:cubicBezTo>
                <a:cubicBezTo>
                  <a:pt x="2494" y="13005"/>
                  <a:pt x="2505" y="12999"/>
                  <a:pt x="2511" y="12986"/>
                </a:cubicBezTo>
                <a:cubicBezTo>
                  <a:pt x="2522" y="12967"/>
                  <a:pt x="2530" y="12946"/>
                  <a:pt x="2541" y="12926"/>
                </a:cubicBezTo>
                <a:cubicBezTo>
                  <a:pt x="2554" y="12899"/>
                  <a:pt x="2530" y="12873"/>
                  <a:pt x="2507" y="12873"/>
                </a:cubicBezTo>
                <a:close/>
                <a:moveTo>
                  <a:pt x="18719" y="12807"/>
                </a:moveTo>
                <a:cubicBezTo>
                  <a:pt x="18705" y="12807"/>
                  <a:pt x="18692" y="12814"/>
                  <a:pt x="18687" y="12832"/>
                </a:cubicBezTo>
                <a:cubicBezTo>
                  <a:pt x="18674" y="12879"/>
                  <a:pt x="18667" y="12927"/>
                  <a:pt x="18667" y="12976"/>
                </a:cubicBezTo>
                <a:cubicBezTo>
                  <a:pt x="18667" y="12999"/>
                  <a:pt x="18685" y="13010"/>
                  <a:pt x="18703" y="13010"/>
                </a:cubicBezTo>
                <a:cubicBezTo>
                  <a:pt x="18721" y="13010"/>
                  <a:pt x="18739" y="12999"/>
                  <a:pt x="18739" y="12976"/>
                </a:cubicBezTo>
                <a:cubicBezTo>
                  <a:pt x="18740" y="12934"/>
                  <a:pt x="18745" y="12892"/>
                  <a:pt x="18755" y="12852"/>
                </a:cubicBezTo>
                <a:cubicBezTo>
                  <a:pt x="18762" y="12825"/>
                  <a:pt x="18740" y="12807"/>
                  <a:pt x="18719" y="12807"/>
                </a:cubicBezTo>
                <a:close/>
                <a:moveTo>
                  <a:pt x="9656" y="12953"/>
                </a:moveTo>
                <a:cubicBezTo>
                  <a:pt x="9610" y="12953"/>
                  <a:pt x="9610" y="13023"/>
                  <a:pt x="9656" y="13023"/>
                </a:cubicBezTo>
                <a:cubicBezTo>
                  <a:pt x="9701" y="13023"/>
                  <a:pt x="9701" y="12953"/>
                  <a:pt x="9656" y="12953"/>
                </a:cubicBezTo>
                <a:close/>
                <a:moveTo>
                  <a:pt x="11730" y="12944"/>
                </a:moveTo>
                <a:cubicBezTo>
                  <a:pt x="11721" y="12944"/>
                  <a:pt x="11711" y="12947"/>
                  <a:pt x="11704" y="12954"/>
                </a:cubicBezTo>
                <a:cubicBezTo>
                  <a:pt x="11698" y="12958"/>
                  <a:pt x="11692" y="12959"/>
                  <a:pt x="11685" y="12959"/>
                </a:cubicBezTo>
                <a:cubicBezTo>
                  <a:pt x="11683" y="12959"/>
                  <a:pt x="11680" y="12959"/>
                  <a:pt x="11678" y="12959"/>
                </a:cubicBezTo>
                <a:cubicBezTo>
                  <a:pt x="11675" y="12958"/>
                  <a:pt x="11672" y="12958"/>
                  <a:pt x="11669" y="12958"/>
                </a:cubicBezTo>
                <a:cubicBezTo>
                  <a:pt x="11630" y="12958"/>
                  <a:pt x="11616" y="13018"/>
                  <a:pt x="11658" y="13027"/>
                </a:cubicBezTo>
                <a:cubicBezTo>
                  <a:pt x="11667" y="13029"/>
                  <a:pt x="11676" y="13031"/>
                  <a:pt x="11685" y="13031"/>
                </a:cubicBezTo>
                <a:cubicBezTo>
                  <a:pt x="11710" y="13031"/>
                  <a:pt x="11732" y="13021"/>
                  <a:pt x="11752" y="13004"/>
                </a:cubicBezTo>
                <a:cubicBezTo>
                  <a:pt x="11766" y="12991"/>
                  <a:pt x="11765" y="12965"/>
                  <a:pt x="11752" y="12954"/>
                </a:cubicBezTo>
                <a:cubicBezTo>
                  <a:pt x="11746" y="12947"/>
                  <a:pt x="11738" y="12944"/>
                  <a:pt x="11730" y="12944"/>
                </a:cubicBezTo>
                <a:close/>
                <a:moveTo>
                  <a:pt x="12990" y="12916"/>
                </a:moveTo>
                <a:cubicBezTo>
                  <a:pt x="12982" y="12916"/>
                  <a:pt x="12974" y="12919"/>
                  <a:pt x="12966" y="12926"/>
                </a:cubicBezTo>
                <a:lnTo>
                  <a:pt x="12921" y="12970"/>
                </a:lnTo>
                <a:cubicBezTo>
                  <a:pt x="12896" y="12996"/>
                  <a:pt x="12921" y="13031"/>
                  <a:pt x="12948" y="13031"/>
                </a:cubicBezTo>
                <a:cubicBezTo>
                  <a:pt x="12956" y="13031"/>
                  <a:pt x="12964" y="13028"/>
                  <a:pt x="12972" y="13021"/>
                </a:cubicBezTo>
                <a:lnTo>
                  <a:pt x="13016" y="12976"/>
                </a:lnTo>
                <a:cubicBezTo>
                  <a:pt x="13041" y="12951"/>
                  <a:pt x="13017" y="12916"/>
                  <a:pt x="12990" y="12916"/>
                </a:cubicBezTo>
                <a:close/>
                <a:moveTo>
                  <a:pt x="16584" y="12995"/>
                </a:moveTo>
                <a:cubicBezTo>
                  <a:pt x="16539" y="12995"/>
                  <a:pt x="16539" y="13067"/>
                  <a:pt x="16584" y="13067"/>
                </a:cubicBezTo>
                <a:lnTo>
                  <a:pt x="16599" y="13067"/>
                </a:lnTo>
                <a:cubicBezTo>
                  <a:pt x="16646" y="13067"/>
                  <a:pt x="16646" y="12995"/>
                  <a:pt x="16599" y="12995"/>
                </a:cubicBezTo>
                <a:close/>
                <a:moveTo>
                  <a:pt x="24618" y="13005"/>
                </a:moveTo>
                <a:cubicBezTo>
                  <a:pt x="24572" y="13005"/>
                  <a:pt x="24572" y="13075"/>
                  <a:pt x="24618" y="13075"/>
                </a:cubicBezTo>
                <a:lnTo>
                  <a:pt x="24648" y="13075"/>
                </a:lnTo>
                <a:cubicBezTo>
                  <a:pt x="24649" y="13075"/>
                  <a:pt x="24649" y="13075"/>
                  <a:pt x="24650" y="13075"/>
                </a:cubicBezTo>
                <a:cubicBezTo>
                  <a:pt x="24694" y="13075"/>
                  <a:pt x="24694" y="13005"/>
                  <a:pt x="24648" y="13005"/>
                </a:cubicBezTo>
                <a:close/>
                <a:moveTo>
                  <a:pt x="6598" y="13006"/>
                </a:moveTo>
                <a:cubicBezTo>
                  <a:pt x="6552" y="13006"/>
                  <a:pt x="6552" y="13077"/>
                  <a:pt x="6598" y="13077"/>
                </a:cubicBezTo>
                <a:cubicBezTo>
                  <a:pt x="6644" y="13077"/>
                  <a:pt x="6644" y="13006"/>
                  <a:pt x="6598" y="13006"/>
                </a:cubicBezTo>
                <a:close/>
                <a:moveTo>
                  <a:pt x="17982" y="12938"/>
                </a:moveTo>
                <a:cubicBezTo>
                  <a:pt x="17955" y="12938"/>
                  <a:pt x="17929" y="12955"/>
                  <a:pt x="17929" y="12989"/>
                </a:cubicBezTo>
                <a:lnTo>
                  <a:pt x="17929" y="13033"/>
                </a:lnTo>
                <a:cubicBezTo>
                  <a:pt x="17929" y="13068"/>
                  <a:pt x="17956" y="13086"/>
                  <a:pt x="17983" y="13086"/>
                </a:cubicBezTo>
                <a:cubicBezTo>
                  <a:pt x="18010" y="13086"/>
                  <a:pt x="18037" y="13068"/>
                  <a:pt x="18037" y="13033"/>
                </a:cubicBezTo>
                <a:lnTo>
                  <a:pt x="18037" y="12989"/>
                </a:lnTo>
                <a:cubicBezTo>
                  <a:pt x="18036" y="12955"/>
                  <a:pt x="18009" y="12938"/>
                  <a:pt x="17982" y="12938"/>
                </a:cubicBezTo>
                <a:close/>
                <a:moveTo>
                  <a:pt x="20328" y="12972"/>
                </a:moveTo>
                <a:cubicBezTo>
                  <a:pt x="20287" y="12972"/>
                  <a:pt x="20250" y="13025"/>
                  <a:pt x="20287" y="13063"/>
                </a:cubicBezTo>
                <a:lnTo>
                  <a:pt x="20303" y="13078"/>
                </a:lnTo>
                <a:cubicBezTo>
                  <a:pt x="20314" y="13089"/>
                  <a:pt x="20326" y="13094"/>
                  <a:pt x="20338" y="13094"/>
                </a:cubicBezTo>
                <a:cubicBezTo>
                  <a:pt x="20379" y="13094"/>
                  <a:pt x="20416" y="13041"/>
                  <a:pt x="20379" y="13004"/>
                </a:cubicBezTo>
                <a:lnTo>
                  <a:pt x="20363" y="12988"/>
                </a:lnTo>
                <a:cubicBezTo>
                  <a:pt x="20352" y="12977"/>
                  <a:pt x="20340" y="12972"/>
                  <a:pt x="20328" y="12972"/>
                </a:cubicBezTo>
                <a:close/>
                <a:moveTo>
                  <a:pt x="18344" y="12999"/>
                </a:moveTo>
                <a:cubicBezTo>
                  <a:pt x="18317" y="12999"/>
                  <a:pt x="18293" y="13034"/>
                  <a:pt x="18317" y="13059"/>
                </a:cubicBezTo>
                <a:cubicBezTo>
                  <a:pt x="18328" y="13070"/>
                  <a:pt x="18338" y="13079"/>
                  <a:pt x="18348" y="13090"/>
                </a:cubicBezTo>
                <a:cubicBezTo>
                  <a:pt x="18355" y="13097"/>
                  <a:pt x="18364" y="13100"/>
                  <a:pt x="18372" y="13100"/>
                </a:cubicBezTo>
                <a:cubicBezTo>
                  <a:pt x="18399" y="13100"/>
                  <a:pt x="18424" y="13065"/>
                  <a:pt x="18398" y="13041"/>
                </a:cubicBezTo>
                <a:cubicBezTo>
                  <a:pt x="18388" y="13030"/>
                  <a:pt x="18377" y="13021"/>
                  <a:pt x="18368" y="13010"/>
                </a:cubicBezTo>
                <a:cubicBezTo>
                  <a:pt x="18361" y="13003"/>
                  <a:pt x="18352" y="12999"/>
                  <a:pt x="18344" y="12999"/>
                </a:cubicBezTo>
                <a:close/>
                <a:moveTo>
                  <a:pt x="13717" y="12958"/>
                </a:moveTo>
                <a:cubicBezTo>
                  <a:pt x="13696" y="12958"/>
                  <a:pt x="13674" y="12975"/>
                  <a:pt x="13680" y="13002"/>
                </a:cubicBezTo>
                <a:lnTo>
                  <a:pt x="13695" y="13076"/>
                </a:lnTo>
                <a:cubicBezTo>
                  <a:pt x="13699" y="13094"/>
                  <a:pt x="13712" y="13102"/>
                  <a:pt x="13726" y="13102"/>
                </a:cubicBezTo>
                <a:cubicBezTo>
                  <a:pt x="13747" y="13102"/>
                  <a:pt x="13769" y="13085"/>
                  <a:pt x="13764" y="13058"/>
                </a:cubicBezTo>
                <a:cubicBezTo>
                  <a:pt x="13756" y="13033"/>
                  <a:pt x="13752" y="13009"/>
                  <a:pt x="13748" y="12984"/>
                </a:cubicBezTo>
                <a:cubicBezTo>
                  <a:pt x="13744" y="12966"/>
                  <a:pt x="13731" y="12958"/>
                  <a:pt x="13717" y="12958"/>
                </a:cubicBezTo>
                <a:close/>
                <a:moveTo>
                  <a:pt x="14256" y="13033"/>
                </a:moveTo>
                <a:cubicBezTo>
                  <a:pt x="14210" y="13033"/>
                  <a:pt x="14210" y="13104"/>
                  <a:pt x="14256" y="13104"/>
                </a:cubicBezTo>
                <a:cubicBezTo>
                  <a:pt x="14256" y="13104"/>
                  <a:pt x="14257" y="13104"/>
                  <a:pt x="14257" y="13104"/>
                </a:cubicBezTo>
                <a:cubicBezTo>
                  <a:pt x="14302" y="13104"/>
                  <a:pt x="14302" y="13033"/>
                  <a:pt x="14256" y="13033"/>
                </a:cubicBezTo>
                <a:close/>
                <a:moveTo>
                  <a:pt x="8846" y="12978"/>
                </a:moveTo>
                <a:cubicBezTo>
                  <a:pt x="8827" y="12978"/>
                  <a:pt x="8808" y="12987"/>
                  <a:pt x="8799" y="13005"/>
                </a:cubicBezTo>
                <a:cubicBezTo>
                  <a:pt x="8794" y="13015"/>
                  <a:pt x="8789" y="13025"/>
                  <a:pt x="8783" y="13035"/>
                </a:cubicBezTo>
                <a:cubicBezTo>
                  <a:pt x="8771" y="13061"/>
                  <a:pt x="8777" y="13093"/>
                  <a:pt x="8803" y="13109"/>
                </a:cubicBezTo>
                <a:cubicBezTo>
                  <a:pt x="8811" y="13113"/>
                  <a:pt x="8820" y="13115"/>
                  <a:pt x="8829" y="13115"/>
                </a:cubicBezTo>
                <a:cubicBezTo>
                  <a:pt x="8848" y="13115"/>
                  <a:pt x="8867" y="13106"/>
                  <a:pt x="8877" y="13089"/>
                </a:cubicBezTo>
                <a:cubicBezTo>
                  <a:pt x="8882" y="13078"/>
                  <a:pt x="8887" y="13069"/>
                  <a:pt x="8892" y="13058"/>
                </a:cubicBezTo>
                <a:cubicBezTo>
                  <a:pt x="8905" y="13033"/>
                  <a:pt x="8899" y="13001"/>
                  <a:pt x="8872" y="12985"/>
                </a:cubicBezTo>
                <a:cubicBezTo>
                  <a:pt x="8864" y="12980"/>
                  <a:pt x="8855" y="12978"/>
                  <a:pt x="8846" y="12978"/>
                </a:cubicBezTo>
                <a:close/>
                <a:moveTo>
                  <a:pt x="3682" y="12994"/>
                </a:moveTo>
                <a:cubicBezTo>
                  <a:pt x="3673" y="12994"/>
                  <a:pt x="3664" y="12997"/>
                  <a:pt x="3655" y="13001"/>
                </a:cubicBezTo>
                <a:cubicBezTo>
                  <a:pt x="3645" y="13006"/>
                  <a:pt x="3635" y="13011"/>
                  <a:pt x="3625" y="13016"/>
                </a:cubicBezTo>
                <a:cubicBezTo>
                  <a:pt x="3599" y="13030"/>
                  <a:pt x="3592" y="13065"/>
                  <a:pt x="3606" y="13090"/>
                </a:cubicBezTo>
                <a:cubicBezTo>
                  <a:pt x="3617" y="13107"/>
                  <a:pt x="3634" y="13116"/>
                  <a:pt x="3653" y="13116"/>
                </a:cubicBezTo>
                <a:cubicBezTo>
                  <a:pt x="3662" y="13116"/>
                  <a:pt x="3671" y="13114"/>
                  <a:pt x="3679" y="13110"/>
                </a:cubicBezTo>
                <a:cubicBezTo>
                  <a:pt x="3690" y="13104"/>
                  <a:pt x="3698" y="13099"/>
                  <a:pt x="3709" y="13094"/>
                </a:cubicBezTo>
                <a:cubicBezTo>
                  <a:pt x="3735" y="13080"/>
                  <a:pt x="3742" y="13046"/>
                  <a:pt x="3729" y="13021"/>
                </a:cubicBezTo>
                <a:cubicBezTo>
                  <a:pt x="3718" y="13003"/>
                  <a:pt x="3701" y="12994"/>
                  <a:pt x="3682" y="12994"/>
                </a:cubicBezTo>
                <a:close/>
                <a:moveTo>
                  <a:pt x="5937" y="13082"/>
                </a:moveTo>
                <a:cubicBezTo>
                  <a:pt x="5913" y="13082"/>
                  <a:pt x="5913" y="13117"/>
                  <a:pt x="5937" y="13117"/>
                </a:cubicBezTo>
                <a:cubicBezTo>
                  <a:pt x="5959" y="13117"/>
                  <a:pt x="5959" y="13082"/>
                  <a:pt x="5937" y="13082"/>
                </a:cubicBezTo>
                <a:close/>
                <a:moveTo>
                  <a:pt x="4676" y="13017"/>
                </a:moveTo>
                <a:cubicBezTo>
                  <a:pt x="4649" y="13017"/>
                  <a:pt x="4624" y="13053"/>
                  <a:pt x="4650" y="13078"/>
                </a:cubicBezTo>
                <a:cubicBezTo>
                  <a:pt x="4660" y="13089"/>
                  <a:pt x="4669" y="13099"/>
                  <a:pt x="4678" y="13109"/>
                </a:cubicBezTo>
                <a:cubicBezTo>
                  <a:pt x="4685" y="13116"/>
                  <a:pt x="4693" y="13120"/>
                  <a:pt x="4701" y="13120"/>
                </a:cubicBezTo>
                <a:cubicBezTo>
                  <a:pt x="4727" y="13120"/>
                  <a:pt x="4752" y="13083"/>
                  <a:pt x="4728" y="13058"/>
                </a:cubicBezTo>
                <a:cubicBezTo>
                  <a:pt x="4718" y="13048"/>
                  <a:pt x="4708" y="13037"/>
                  <a:pt x="4699" y="13028"/>
                </a:cubicBezTo>
                <a:cubicBezTo>
                  <a:pt x="4692" y="13021"/>
                  <a:pt x="4683" y="13017"/>
                  <a:pt x="4676" y="13017"/>
                </a:cubicBezTo>
                <a:close/>
                <a:moveTo>
                  <a:pt x="15398" y="13082"/>
                </a:moveTo>
                <a:cubicBezTo>
                  <a:pt x="15352" y="13082"/>
                  <a:pt x="15352" y="13153"/>
                  <a:pt x="15398" y="13153"/>
                </a:cubicBezTo>
                <a:cubicBezTo>
                  <a:pt x="15444" y="13153"/>
                  <a:pt x="15444" y="13082"/>
                  <a:pt x="15398" y="13082"/>
                </a:cubicBezTo>
                <a:close/>
                <a:moveTo>
                  <a:pt x="10359" y="13105"/>
                </a:moveTo>
                <a:cubicBezTo>
                  <a:pt x="10314" y="13105"/>
                  <a:pt x="10314" y="13177"/>
                  <a:pt x="10360" y="13177"/>
                </a:cubicBezTo>
                <a:lnTo>
                  <a:pt x="10376" y="13177"/>
                </a:lnTo>
                <a:cubicBezTo>
                  <a:pt x="10422" y="13177"/>
                  <a:pt x="10422" y="13105"/>
                  <a:pt x="10376" y="13105"/>
                </a:cubicBezTo>
                <a:lnTo>
                  <a:pt x="10360" y="13105"/>
                </a:lnTo>
                <a:cubicBezTo>
                  <a:pt x="10360" y="13105"/>
                  <a:pt x="10359" y="13105"/>
                  <a:pt x="10359" y="13105"/>
                </a:cubicBezTo>
                <a:close/>
                <a:moveTo>
                  <a:pt x="21332" y="13095"/>
                </a:moveTo>
                <a:cubicBezTo>
                  <a:pt x="21264" y="13095"/>
                  <a:pt x="21262" y="13203"/>
                  <a:pt x="21332" y="13203"/>
                </a:cubicBezTo>
                <a:cubicBezTo>
                  <a:pt x="21401" y="13201"/>
                  <a:pt x="21401" y="13095"/>
                  <a:pt x="21332" y="13095"/>
                </a:cubicBezTo>
                <a:close/>
                <a:moveTo>
                  <a:pt x="3007" y="13100"/>
                </a:moveTo>
                <a:cubicBezTo>
                  <a:pt x="2980" y="13100"/>
                  <a:pt x="2953" y="13117"/>
                  <a:pt x="2953" y="13152"/>
                </a:cubicBezTo>
                <a:lnTo>
                  <a:pt x="2953" y="13182"/>
                </a:lnTo>
                <a:cubicBezTo>
                  <a:pt x="2953" y="13216"/>
                  <a:pt x="2980" y="13234"/>
                  <a:pt x="3007" y="13234"/>
                </a:cubicBezTo>
                <a:cubicBezTo>
                  <a:pt x="3034" y="13234"/>
                  <a:pt x="3061" y="13216"/>
                  <a:pt x="3061" y="13182"/>
                </a:cubicBezTo>
                <a:lnTo>
                  <a:pt x="3061" y="13152"/>
                </a:lnTo>
                <a:cubicBezTo>
                  <a:pt x="3060" y="13117"/>
                  <a:pt x="3033" y="13100"/>
                  <a:pt x="3007" y="13100"/>
                </a:cubicBezTo>
                <a:close/>
                <a:moveTo>
                  <a:pt x="3953" y="13149"/>
                </a:moveTo>
                <a:cubicBezTo>
                  <a:pt x="3935" y="13149"/>
                  <a:pt x="3917" y="13161"/>
                  <a:pt x="3917" y="13184"/>
                </a:cubicBezTo>
                <a:lnTo>
                  <a:pt x="3917" y="13200"/>
                </a:lnTo>
                <a:cubicBezTo>
                  <a:pt x="3917" y="13223"/>
                  <a:pt x="3935" y="13234"/>
                  <a:pt x="3953" y="13234"/>
                </a:cubicBezTo>
                <a:cubicBezTo>
                  <a:pt x="3971" y="13234"/>
                  <a:pt x="3988" y="13223"/>
                  <a:pt x="3988" y="13200"/>
                </a:cubicBezTo>
                <a:lnTo>
                  <a:pt x="3988" y="13184"/>
                </a:lnTo>
                <a:cubicBezTo>
                  <a:pt x="3988" y="13161"/>
                  <a:pt x="3971" y="13149"/>
                  <a:pt x="3953" y="13149"/>
                </a:cubicBezTo>
                <a:close/>
                <a:moveTo>
                  <a:pt x="6727" y="13139"/>
                </a:moveTo>
                <a:cubicBezTo>
                  <a:pt x="6703" y="13139"/>
                  <a:pt x="6678" y="13164"/>
                  <a:pt x="6693" y="13192"/>
                </a:cubicBezTo>
                <a:cubicBezTo>
                  <a:pt x="6702" y="13208"/>
                  <a:pt x="6713" y="13219"/>
                  <a:pt x="6726" y="13226"/>
                </a:cubicBezTo>
                <a:cubicBezTo>
                  <a:pt x="6731" y="13234"/>
                  <a:pt x="6741" y="13241"/>
                  <a:pt x="6754" y="13241"/>
                </a:cubicBezTo>
                <a:lnTo>
                  <a:pt x="6775" y="13241"/>
                </a:lnTo>
                <a:cubicBezTo>
                  <a:pt x="6777" y="13241"/>
                  <a:pt x="6780" y="13240"/>
                  <a:pt x="6782" y="13240"/>
                </a:cubicBezTo>
                <a:lnTo>
                  <a:pt x="6783" y="13240"/>
                </a:lnTo>
                <a:cubicBezTo>
                  <a:pt x="6785" y="13240"/>
                  <a:pt x="6785" y="13237"/>
                  <a:pt x="6787" y="13237"/>
                </a:cubicBezTo>
                <a:cubicBezTo>
                  <a:pt x="6794" y="13235"/>
                  <a:pt x="6799" y="13230"/>
                  <a:pt x="6802" y="13224"/>
                </a:cubicBezTo>
                <a:cubicBezTo>
                  <a:pt x="6807" y="13216"/>
                  <a:pt x="6809" y="13210"/>
                  <a:pt x="6809" y="13204"/>
                </a:cubicBezTo>
                <a:cubicBezTo>
                  <a:pt x="6809" y="13193"/>
                  <a:pt x="6804" y="13185"/>
                  <a:pt x="6799" y="13180"/>
                </a:cubicBezTo>
                <a:cubicBezTo>
                  <a:pt x="6791" y="13175"/>
                  <a:pt x="6783" y="13171"/>
                  <a:pt x="6773" y="13169"/>
                </a:cubicBezTo>
                <a:cubicBezTo>
                  <a:pt x="6772" y="13169"/>
                  <a:pt x="6771" y="13168"/>
                  <a:pt x="6770" y="13168"/>
                </a:cubicBezTo>
                <a:cubicBezTo>
                  <a:pt x="6761" y="13167"/>
                  <a:pt x="6757" y="13162"/>
                  <a:pt x="6755" y="13157"/>
                </a:cubicBezTo>
                <a:cubicBezTo>
                  <a:pt x="6748" y="13144"/>
                  <a:pt x="6738" y="13139"/>
                  <a:pt x="6727" y="13139"/>
                </a:cubicBezTo>
                <a:close/>
                <a:moveTo>
                  <a:pt x="8214" y="13097"/>
                </a:moveTo>
                <a:cubicBezTo>
                  <a:pt x="8195" y="13097"/>
                  <a:pt x="8175" y="13108"/>
                  <a:pt x="8165" y="13124"/>
                </a:cubicBezTo>
                <a:cubicBezTo>
                  <a:pt x="8150" y="13152"/>
                  <a:pt x="8161" y="13180"/>
                  <a:pt x="8185" y="13198"/>
                </a:cubicBezTo>
                <a:cubicBezTo>
                  <a:pt x="8205" y="13213"/>
                  <a:pt x="8224" y="13227"/>
                  <a:pt x="8245" y="13242"/>
                </a:cubicBezTo>
                <a:cubicBezTo>
                  <a:pt x="8252" y="13247"/>
                  <a:pt x="8261" y="13249"/>
                  <a:pt x="8270" y="13249"/>
                </a:cubicBezTo>
                <a:cubicBezTo>
                  <a:pt x="8289" y="13249"/>
                  <a:pt x="8309" y="13238"/>
                  <a:pt x="8318" y="13222"/>
                </a:cubicBezTo>
                <a:cubicBezTo>
                  <a:pt x="8334" y="13194"/>
                  <a:pt x="8322" y="13166"/>
                  <a:pt x="8299" y="13148"/>
                </a:cubicBezTo>
                <a:cubicBezTo>
                  <a:pt x="8279" y="13133"/>
                  <a:pt x="8260" y="13119"/>
                  <a:pt x="8239" y="13104"/>
                </a:cubicBezTo>
                <a:cubicBezTo>
                  <a:pt x="8231" y="13099"/>
                  <a:pt x="8223" y="13097"/>
                  <a:pt x="8214" y="13097"/>
                </a:cubicBezTo>
                <a:close/>
                <a:moveTo>
                  <a:pt x="14659" y="13110"/>
                </a:moveTo>
                <a:cubicBezTo>
                  <a:pt x="14645" y="13110"/>
                  <a:pt x="14633" y="13118"/>
                  <a:pt x="14629" y="13136"/>
                </a:cubicBezTo>
                <a:lnTo>
                  <a:pt x="14613" y="13210"/>
                </a:lnTo>
                <a:cubicBezTo>
                  <a:pt x="14607" y="13237"/>
                  <a:pt x="14630" y="13255"/>
                  <a:pt x="14651" y="13255"/>
                </a:cubicBezTo>
                <a:cubicBezTo>
                  <a:pt x="14665" y="13255"/>
                  <a:pt x="14678" y="13248"/>
                  <a:pt x="14681" y="13230"/>
                </a:cubicBezTo>
                <a:lnTo>
                  <a:pt x="14697" y="13156"/>
                </a:lnTo>
                <a:cubicBezTo>
                  <a:pt x="14703" y="13128"/>
                  <a:pt x="14680" y="13110"/>
                  <a:pt x="14659" y="13110"/>
                </a:cubicBezTo>
                <a:close/>
                <a:moveTo>
                  <a:pt x="7400" y="13187"/>
                </a:moveTo>
                <a:cubicBezTo>
                  <a:pt x="7354" y="13187"/>
                  <a:pt x="7354" y="13257"/>
                  <a:pt x="7400" y="13257"/>
                </a:cubicBezTo>
                <a:lnTo>
                  <a:pt x="7416" y="13257"/>
                </a:lnTo>
                <a:cubicBezTo>
                  <a:pt x="7417" y="13257"/>
                  <a:pt x="7417" y="13257"/>
                  <a:pt x="7417" y="13257"/>
                </a:cubicBezTo>
                <a:cubicBezTo>
                  <a:pt x="7462" y="13257"/>
                  <a:pt x="7462" y="13187"/>
                  <a:pt x="7416" y="13187"/>
                </a:cubicBezTo>
                <a:close/>
                <a:moveTo>
                  <a:pt x="23475" y="13211"/>
                </a:moveTo>
                <a:cubicBezTo>
                  <a:pt x="23429" y="13211"/>
                  <a:pt x="23429" y="13282"/>
                  <a:pt x="23475" y="13282"/>
                </a:cubicBezTo>
                <a:cubicBezTo>
                  <a:pt x="23475" y="13283"/>
                  <a:pt x="23475" y="13283"/>
                  <a:pt x="23476" y="13283"/>
                </a:cubicBezTo>
                <a:cubicBezTo>
                  <a:pt x="23521" y="13283"/>
                  <a:pt x="23521" y="13211"/>
                  <a:pt x="23475" y="13211"/>
                </a:cubicBezTo>
                <a:close/>
                <a:moveTo>
                  <a:pt x="10645" y="13206"/>
                </a:moveTo>
                <a:cubicBezTo>
                  <a:pt x="10627" y="13206"/>
                  <a:pt x="10610" y="13215"/>
                  <a:pt x="10600" y="13232"/>
                </a:cubicBezTo>
                <a:cubicBezTo>
                  <a:pt x="10587" y="13256"/>
                  <a:pt x="10595" y="13293"/>
                  <a:pt x="10620" y="13306"/>
                </a:cubicBezTo>
                <a:cubicBezTo>
                  <a:pt x="10630" y="13311"/>
                  <a:pt x="10639" y="13316"/>
                  <a:pt x="10649" y="13321"/>
                </a:cubicBezTo>
                <a:cubicBezTo>
                  <a:pt x="10658" y="13326"/>
                  <a:pt x="10668" y="13328"/>
                  <a:pt x="10678" y="13328"/>
                </a:cubicBezTo>
                <a:cubicBezTo>
                  <a:pt x="10695" y="13328"/>
                  <a:pt x="10712" y="13320"/>
                  <a:pt x="10722" y="13302"/>
                </a:cubicBezTo>
                <a:cubicBezTo>
                  <a:pt x="10737" y="13278"/>
                  <a:pt x="10730" y="13242"/>
                  <a:pt x="10704" y="13229"/>
                </a:cubicBezTo>
                <a:cubicBezTo>
                  <a:pt x="10692" y="13224"/>
                  <a:pt x="10684" y="13218"/>
                  <a:pt x="10673" y="13213"/>
                </a:cubicBezTo>
                <a:cubicBezTo>
                  <a:pt x="10664" y="13209"/>
                  <a:pt x="10654" y="13206"/>
                  <a:pt x="10645" y="13206"/>
                </a:cubicBezTo>
                <a:close/>
                <a:moveTo>
                  <a:pt x="710" y="13232"/>
                </a:moveTo>
                <a:cubicBezTo>
                  <a:pt x="685" y="13232"/>
                  <a:pt x="660" y="13257"/>
                  <a:pt x="678" y="13284"/>
                </a:cubicBezTo>
                <a:cubicBezTo>
                  <a:pt x="687" y="13299"/>
                  <a:pt x="697" y="13314"/>
                  <a:pt x="707" y="13329"/>
                </a:cubicBezTo>
                <a:cubicBezTo>
                  <a:pt x="715" y="13340"/>
                  <a:pt x="726" y="13345"/>
                  <a:pt x="737" y="13345"/>
                </a:cubicBezTo>
                <a:cubicBezTo>
                  <a:pt x="762" y="13345"/>
                  <a:pt x="787" y="13319"/>
                  <a:pt x="769" y="13293"/>
                </a:cubicBezTo>
                <a:cubicBezTo>
                  <a:pt x="759" y="13278"/>
                  <a:pt x="748" y="13264"/>
                  <a:pt x="739" y="13248"/>
                </a:cubicBezTo>
                <a:cubicBezTo>
                  <a:pt x="731" y="13237"/>
                  <a:pt x="720" y="13232"/>
                  <a:pt x="710" y="13232"/>
                </a:cubicBezTo>
                <a:close/>
                <a:moveTo>
                  <a:pt x="5650" y="13244"/>
                </a:moveTo>
                <a:cubicBezTo>
                  <a:pt x="5642" y="13244"/>
                  <a:pt x="5633" y="13247"/>
                  <a:pt x="5625" y="13255"/>
                </a:cubicBezTo>
                <a:lnTo>
                  <a:pt x="5609" y="13270"/>
                </a:lnTo>
                <a:cubicBezTo>
                  <a:pt x="5584" y="13294"/>
                  <a:pt x="5609" y="13330"/>
                  <a:pt x="5637" y="13330"/>
                </a:cubicBezTo>
                <a:cubicBezTo>
                  <a:pt x="5643" y="13330"/>
                  <a:pt x="5649" y="13328"/>
                  <a:pt x="5655" y="13324"/>
                </a:cubicBezTo>
                <a:lnTo>
                  <a:pt x="5663" y="13329"/>
                </a:lnTo>
                <a:cubicBezTo>
                  <a:pt x="5677" y="13334"/>
                  <a:pt x="5693" y="13339"/>
                  <a:pt x="5708" y="13344"/>
                </a:cubicBezTo>
                <a:cubicBezTo>
                  <a:pt x="5712" y="13346"/>
                  <a:pt x="5716" y="13347"/>
                  <a:pt x="5720" y="13347"/>
                </a:cubicBezTo>
                <a:cubicBezTo>
                  <a:pt x="5754" y="13347"/>
                  <a:pt x="5765" y="13288"/>
                  <a:pt x="5727" y="13276"/>
                </a:cubicBezTo>
                <a:cubicBezTo>
                  <a:pt x="5713" y="13271"/>
                  <a:pt x="5697" y="13266"/>
                  <a:pt x="5682" y="13260"/>
                </a:cubicBezTo>
                <a:cubicBezTo>
                  <a:pt x="5681" y="13258"/>
                  <a:pt x="5678" y="13258"/>
                  <a:pt x="5677" y="13258"/>
                </a:cubicBezTo>
                <a:cubicBezTo>
                  <a:pt x="5671" y="13250"/>
                  <a:pt x="5661" y="13244"/>
                  <a:pt x="5650" y="13244"/>
                </a:cubicBezTo>
                <a:close/>
                <a:moveTo>
                  <a:pt x="22003" y="13301"/>
                </a:moveTo>
                <a:cubicBezTo>
                  <a:pt x="21990" y="13301"/>
                  <a:pt x="21977" y="13318"/>
                  <a:pt x="21989" y="13331"/>
                </a:cubicBezTo>
                <a:lnTo>
                  <a:pt x="22005" y="13346"/>
                </a:lnTo>
                <a:cubicBezTo>
                  <a:pt x="22009" y="13350"/>
                  <a:pt x="22013" y="13352"/>
                  <a:pt x="22017" y="13352"/>
                </a:cubicBezTo>
                <a:cubicBezTo>
                  <a:pt x="22030" y="13352"/>
                  <a:pt x="22042" y="13333"/>
                  <a:pt x="22030" y="13321"/>
                </a:cubicBezTo>
                <a:lnTo>
                  <a:pt x="22014" y="13306"/>
                </a:lnTo>
                <a:cubicBezTo>
                  <a:pt x="22011" y="13302"/>
                  <a:pt x="22007" y="13301"/>
                  <a:pt x="22003" y="13301"/>
                </a:cubicBezTo>
                <a:close/>
                <a:moveTo>
                  <a:pt x="165" y="13260"/>
                </a:moveTo>
                <a:cubicBezTo>
                  <a:pt x="151" y="13260"/>
                  <a:pt x="138" y="13267"/>
                  <a:pt x="134" y="13285"/>
                </a:cubicBezTo>
                <a:cubicBezTo>
                  <a:pt x="126" y="13320"/>
                  <a:pt x="134" y="13352"/>
                  <a:pt x="156" y="13379"/>
                </a:cubicBezTo>
                <a:cubicBezTo>
                  <a:pt x="162" y="13386"/>
                  <a:pt x="171" y="13390"/>
                  <a:pt x="180" y="13390"/>
                </a:cubicBezTo>
                <a:cubicBezTo>
                  <a:pt x="190" y="13390"/>
                  <a:pt x="200" y="13386"/>
                  <a:pt x="207" y="13379"/>
                </a:cubicBezTo>
                <a:cubicBezTo>
                  <a:pt x="220" y="13364"/>
                  <a:pt x="218" y="13344"/>
                  <a:pt x="207" y="13330"/>
                </a:cubicBezTo>
                <a:cubicBezTo>
                  <a:pt x="201" y="13323"/>
                  <a:pt x="199" y="13314"/>
                  <a:pt x="202" y="13304"/>
                </a:cubicBezTo>
                <a:cubicBezTo>
                  <a:pt x="209" y="13278"/>
                  <a:pt x="186" y="13260"/>
                  <a:pt x="165" y="13260"/>
                </a:cubicBezTo>
                <a:close/>
                <a:moveTo>
                  <a:pt x="22816" y="13271"/>
                </a:moveTo>
                <a:cubicBezTo>
                  <a:pt x="22788" y="13271"/>
                  <a:pt x="22765" y="13306"/>
                  <a:pt x="22790" y="13331"/>
                </a:cubicBezTo>
                <a:cubicBezTo>
                  <a:pt x="22810" y="13351"/>
                  <a:pt x="22829" y="13372"/>
                  <a:pt x="22850" y="13391"/>
                </a:cubicBezTo>
                <a:cubicBezTo>
                  <a:pt x="22858" y="13399"/>
                  <a:pt x="22866" y="13402"/>
                  <a:pt x="22874" y="13402"/>
                </a:cubicBezTo>
                <a:cubicBezTo>
                  <a:pt x="22901" y="13402"/>
                  <a:pt x="22925" y="13366"/>
                  <a:pt x="22900" y="13341"/>
                </a:cubicBezTo>
                <a:cubicBezTo>
                  <a:pt x="22879" y="13321"/>
                  <a:pt x="22859" y="13300"/>
                  <a:pt x="22840" y="13281"/>
                </a:cubicBezTo>
                <a:cubicBezTo>
                  <a:pt x="22832" y="13274"/>
                  <a:pt x="22824" y="13271"/>
                  <a:pt x="22816" y="13271"/>
                </a:cubicBezTo>
                <a:close/>
                <a:moveTo>
                  <a:pt x="4989" y="13318"/>
                </a:moveTo>
                <a:cubicBezTo>
                  <a:pt x="4963" y="13318"/>
                  <a:pt x="4939" y="13353"/>
                  <a:pt x="4964" y="13378"/>
                </a:cubicBezTo>
                <a:lnTo>
                  <a:pt x="4979" y="13394"/>
                </a:lnTo>
                <a:cubicBezTo>
                  <a:pt x="4987" y="13401"/>
                  <a:pt x="4995" y="13404"/>
                  <a:pt x="5003" y="13404"/>
                </a:cubicBezTo>
                <a:cubicBezTo>
                  <a:pt x="5031" y="13404"/>
                  <a:pt x="5055" y="13369"/>
                  <a:pt x="5029" y="13344"/>
                </a:cubicBezTo>
                <a:lnTo>
                  <a:pt x="5013" y="13329"/>
                </a:lnTo>
                <a:cubicBezTo>
                  <a:pt x="5006" y="13321"/>
                  <a:pt x="4997" y="13318"/>
                  <a:pt x="4989" y="13318"/>
                </a:cubicBezTo>
                <a:close/>
                <a:moveTo>
                  <a:pt x="17982" y="13312"/>
                </a:moveTo>
                <a:cubicBezTo>
                  <a:pt x="17958" y="13312"/>
                  <a:pt x="17938" y="13329"/>
                  <a:pt x="17930" y="13351"/>
                </a:cubicBezTo>
                <a:cubicBezTo>
                  <a:pt x="17925" y="13366"/>
                  <a:pt x="17919" y="13381"/>
                  <a:pt x="17914" y="13395"/>
                </a:cubicBezTo>
                <a:cubicBezTo>
                  <a:pt x="17906" y="13423"/>
                  <a:pt x="17925" y="13454"/>
                  <a:pt x="17951" y="13461"/>
                </a:cubicBezTo>
                <a:cubicBezTo>
                  <a:pt x="17955" y="13462"/>
                  <a:pt x="17960" y="13462"/>
                  <a:pt x="17964" y="13462"/>
                </a:cubicBezTo>
                <a:cubicBezTo>
                  <a:pt x="17988" y="13462"/>
                  <a:pt x="18009" y="13446"/>
                  <a:pt x="18017" y="13424"/>
                </a:cubicBezTo>
                <a:cubicBezTo>
                  <a:pt x="18022" y="13408"/>
                  <a:pt x="18027" y="13394"/>
                  <a:pt x="18033" y="13379"/>
                </a:cubicBezTo>
                <a:cubicBezTo>
                  <a:pt x="18042" y="13352"/>
                  <a:pt x="18022" y="13320"/>
                  <a:pt x="17996" y="13314"/>
                </a:cubicBezTo>
                <a:cubicBezTo>
                  <a:pt x="17991" y="13313"/>
                  <a:pt x="17986" y="13312"/>
                  <a:pt x="17982" y="13312"/>
                </a:cubicBezTo>
                <a:close/>
                <a:moveTo>
                  <a:pt x="22393" y="13422"/>
                </a:moveTo>
                <a:cubicBezTo>
                  <a:pt x="22380" y="13422"/>
                  <a:pt x="22368" y="13440"/>
                  <a:pt x="22380" y="13452"/>
                </a:cubicBezTo>
                <a:lnTo>
                  <a:pt x="22396" y="13468"/>
                </a:lnTo>
                <a:cubicBezTo>
                  <a:pt x="22399" y="13472"/>
                  <a:pt x="22403" y="13473"/>
                  <a:pt x="22407" y="13473"/>
                </a:cubicBezTo>
                <a:cubicBezTo>
                  <a:pt x="22421" y="13473"/>
                  <a:pt x="22432" y="13456"/>
                  <a:pt x="22421" y="13444"/>
                </a:cubicBezTo>
                <a:lnTo>
                  <a:pt x="22405" y="13428"/>
                </a:lnTo>
                <a:cubicBezTo>
                  <a:pt x="22401" y="13424"/>
                  <a:pt x="22397" y="13422"/>
                  <a:pt x="22393" y="13422"/>
                </a:cubicBezTo>
                <a:close/>
                <a:moveTo>
                  <a:pt x="20520" y="13441"/>
                </a:moveTo>
                <a:cubicBezTo>
                  <a:pt x="20473" y="13441"/>
                  <a:pt x="20473" y="13512"/>
                  <a:pt x="20520" y="13512"/>
                </a:cubicBezTo>
                <a:cubicBezTo>
                  <a:pt x="20565" y="13512"/>
                  <a:pt x="20565" y="13441"/>
                  <a:pt x="20520" y="13441"/>
                </a:cubicBezTo>
                <a:close/>
                <a:moveTo>
                  <a:pt x="19018" y="13422"/>
                </a:moveTo>
                <a:cubicBezTo>
                  <a:pt x="18991" y="13422"/>
                  <a:pt x="18967" y="13458"/>
                  <a:pt x="18992" y="13483"/>
                </a:cubicBezTo>
                <a:lnTo>
                  <a:pt x="19023" y="13513"/>
                </a:lnTo>
                <a:cubicBezTo>
                  <a:pt x="19030" y="13520"/>
                  <a:pt x="19038" y="13524"/>
                  <a:pt x="19046" y="13524"/>
                </a:cubicBezTo>
                <a:cubicBezTo>
                  <a:pt x="19072" y="13524"/>
                  <a:pt x="19096" y="13488"/>
                  <a:pt x="19072" y="13463"/>
                </a:cubicBezTo>
                <a:lnTo>
                  <a:pt x="19042" y="13433"/>
                </a:lnTo>
                <a:cubicBezTo>
                  <a:pt x="19035" y="13426"/>
                  <a:pt x="19026" y="13422"/>
                  <a:pt x="19018" y="13422"/>
                </a:cubicBezTo>
                <a:close/>
                <a:moveTo>
                  <a:pt x="17305" y="13403"/>
                </a:moveTo>
                <a:cubicBezTo>
                  <a:pt x="17278" y="13403"/>
                  <a:pt x="17254" y="13438"/>
                  <a:pt x="17279" y="13463"/>
                </a:cubicBezTo>
                <a:cubicBezTo>
                  <a:pt x="17299" y="13483"/>
                  <a:pt x="17319" y="13504"/>
                  <a:pt x="17340" y="13523"/>
                </a:cubicBezTo>
                <a:cubicBezTo>
                  <a:pt x="17347" y="13531"/>
                  <a:pt x="17355" y="13534"/>
                  <a:pt x="17363" y="13534"/>
                </a:cubicBezTo>
                <a:cubicBezTo>
                  <a:pt x="17390" y="13534"/>
                  <a:pt x="17414" y="13498"/>
                  <a:pt x="17389" y="13473"/>
                </a:cubicBezTo>
                <a:cubicBezTo>
                  <a:pt x="17369" y="13454"/>
                  <a:pt x="17351" y="13433"/>
                  <a:pt x="17330" y="13413"/>
                </a:cubicBezTo>
                <a:cubicBezTo>
                  <a:pt x="17322" y="13406"/>
                  <a:pt x="17313" y="13403"/>
                  <a:pt x="17305" y="13403"/>
                </a:cubicBezTo>
                <a:close/>
                <a:moveTo>
                  <a:pt x="19709" y="13436"/>
                </a:moveTo>
                <a:cubicBezTo>
                  <a:pt x="19639" y="13436"/>
                  <a:pt x="19639" y="13544"/>
                  <a:pt x="19709" y="13544"/>
                </a:cubicBezTo>
                <a:cubicBezTo>
                  <a:pt x="19777" y="13543"/>
                  <a:pt x="19777" y="13436"/>
                  <a:pt x="19709" y="13436"/>
                </a:cubicBezTo>
                <a:close/>
                <a:moveTo>
                  <a:pt x="1430" y="13425"/>
                </a:moveTo>
                <a:cubicBezTo>
                  <a:pt x="1389" y="13425"/>
                  <a:pt x="1352" y="13478"/>
                  <a:pt x="1390" y="13515"/>
                </a:cubicBezTo>
                <a:lnTo>
                  <a:pt x="1406" y="13531"/>
                </a:lnTo>
                <a:cubicBezTo>
                  <a:pt x="1417" y="13542"/>
                  <a:pt x="1430" y="13547"/>
                  <a:pt x="1442" y="13547"/>
                </a:cubicBezTo>
                <a:cubicBezTo>
                  <a:pt x="1482" y="13547"/>
                  <a:pt x="1519" y="13494"/>
                  <a:pt x="1482" y="13456"/>
                </a:cubicBezTo>
                <a:cubicBezTo>
                  <a:pt x="1476" y="13450"/>
                  <a:pt x="1471" y="13446"/>
                  <a:pt x="1466" y="13441"/>
                </a:cubicBezTo>
                <a:cubicBezTo>
                  <a:pt x="1455" y="13430"/>
                  <a:pt x="1442" y="13425"/>
                  <a:pt x="1430" y="13425"/>
                </a:cubicBezTo>
                <a:close/>
                <a:moveTo>
                  <a:pt x="9715" y="13345"/>
                </a:moveTo>
                <a:cubicBezTo>
                  <a:pt x="9701" y="13345"/>
                  <a:pt x="9688" y="13353"/>
                  <a:pt x="9683" y="13370"/>
                </a:cubicBezTo>
                <a:cubicBezTo>
                  <a:pt x="9670" y="13418"/>
                  <a:pt x="9663" y="13466"/>
                  <a:pt x="9663" y="13514"/>
                </a:cubicBezTo>
                <a:cubicBezTo>
                  <a:pt x="9663" y="13537"/>
                  <a:pt x="9681" y="13549"/>
                  <a:pt x="9699" y="13549"/>
                </a:cubicBezTo>
                <a:cubicBezTo>
                  <a:pt x="9716" y="13549"/>
                  <a:pt x="9735" y="13537"/>
                  <a:pt x="9735" y="13514"/>
                </a:cubicBezTo>
                <a:cubicBezTo>
                  <a:pt x="9736" y="13472"/>
                  <a:pt x="9741" y="13430"/>
                  <a:pt x="9751" y="13389"/>
                </a:cubicBezTo>
                <a:cubicBezTo>
                  <a:pt x="9759" y="13363"/>
                  <a:pt x="9737" y="13345"/>
                  <a:pt x="9715" y="13345"/>
                </a:cubicBezTo>
                <a:close/>
                <a:moveTo>
                  <a:pt x="6430" y="13487"/>
                </a:moveTo>
                <a:cubicBezTo>
                  <a:pt x="6422" y="13487"/>
                  <a:pt x="6414" y="13490"/>
                  <a:pt x="6406" y="13497"/>
                </a:cubicBezTo>
                <a:lnTo>
                  <a:pt x="6391" y="13513"/>
                </a:lnTo>
                <a:cubicBezTo>
                  <a:pt x="6366" y="13538"/>
                  <a:pt x="6390" y="13573"/>
                  <a:pt x="6417" y="13573"/>
                </a:cubicBezTo>
                <a:cubicBezTo>
                  <a:pt x="6425" y="13573"/>
                  <a:pt x="6434" y="13570"/>
                  <a:pt x="6441" y="13562"/>
                </a:cubicBezTo>
                <a:lnTo>
                  <a:pt x="6457" y="13546"/>
                </a:lnTo>
                <a:cubicBezTo>
                  <a:pt x="6482" y="13522"/>
                  <a:pt x="6457" y="13487"/>
                  <a:pt x="6430" y="13487"/>
                </a:cubicBezTo>
                <a:close/>
                <a:moveTo>
                  <a:pt x="24706" y="13515"/>
                </a:moveTo>
                <a:cubicBezTo>
                  <a:pt x="24660" y="13515"/>
                  <a:pt x="24660" y="13586"/>
                  <a:pt x="24706" y="13586"/>
                </a:cubicBezTo>
                <a:cubicBezTo>
                  <a:pt x="24706" y="13586"/>
                  <a:pt x="24706" y="13586"/>
                  <a:pt x="24707" y="13586"/>
                </a:cubicBezTo>
                <a:cubicBezTo>
                  <a:pt x="24752" y="13586"/>
                  <a:pt x="24751" y="13517"/>
                  <a:pt x="24706" y="13515"/>
                </a:cubicBezTo>
                <a:close/>
                <a:moveTo>
                  <a:pt x="15309" y="13474"/>
                </a:moveTo>
                <a:cubicBezTo>
                  <a:pt x="15295" y="13474"/>
                  <a:pt x="15281" y="13482"/>
                  <a:pt x="15275" y="13498"/>
                </a:cubicBezTo>
                <a:cubicBezTo>
                  <a:pt x="15270" y="13514"/>
                  <a:pt x="15265" y="13529"/>
                  <a:pt x="15261" y="13543"/>
                </a:cubicBezTo>
                <a:cubicBezTo>
                  <a:pt x="15252" y="13569"/>
                  <a:pt x="15273" y="13587"/>
                  <a:pt x="15295" y="13587"/>
                </a:cubicBezTo>
                <a:cubicBezTo>
                  <a:pt x="15308" y="13587"/>
                  <a:pt x="15322" y="13580"/>
                  <a:pt x="15328" y="13562"/>
                </a:cubicBezTo>
                <a:cubicBezTo>
                  <a:pt x="15334" y="13546"/>
                  <a:pt x="15339" y="13532"/>
                  <a:pt x="15343" y="13518"/>
                </a:cubicBezTo>
                <a:cubicBezTo>
                  <a:pt x="15352" y="13492"/>
                  <a:pt x="15330" y="13474"/>
                  <a:pt x="15309" y="13474"/>
                </a:cubicBezTo>
                <a:close/>
                <a:moveTo>
                  <a:pt x="7580" y="13533"/>
                </a:moveTo>
                <a:cubicBezTo>
                  <a:pt x="7535" y="13533"/>
                  <a:pt x="7535" y="13603"/>
                  <a:pt x="7580" y="13603"/>
                </a:cubicBezTo>
                <a:lnTo>
                  <a:pt x="7595" y="13603"/>
                </a:lnTo>
                <a:cubicBezTo>
                  <a:pt x="7641" y="13603"/>
                  <a:pt x="7641" y="13533"/>
                  <a:pt x="7595" y="13533"/>
                </a:cubicBezTo>
                <a:close/>
                <a:moveTo>
                  <a:pt x="16704" y="13475"/>
                </a:moveTo>
                <a:cubicBezTo>
                  <a:pt x="16664" y="13475"/>
                  <a:pt x="16628" y="13528"/>
                  <a:pt x="16664" y="13565"/>
                </a:cubicBezTo>
                <a:cubicBezTo>
                  <a:pt x="16675" y="13576"/>
                  <a:pt x="16683" y="13586"/>
                  <a:pt x="16693" y="13596"/>
                </a:cubicBezTo>
                <a:cubicBezTo>
                  <a:pt x="16703" y="13607"/>
                  <a:pt x="16716" y="13612"/>
                  <a:pt x="16728" y="13612"/>
                </a:cubicBezTo>
                <a:cubicBezTo>
                  <a:pt x="16768" y="13612"/>
                  <a:pt x="16805" y="13558"/>
                  <a:pt x="16769" y="13520"/>
                </a:cubicBezTo>
                <a:cubicBezTo>
                  <a:pt x="16760" y="13510"/>
                  <a:pt x="16749" y="13499"/>
                  <a:pt x="16740" y="13491"/>
                </a:cubicBezTo>
                <a:cubicBezTo>
                  <a:pt x="16729" y="13479"/>
                  <a:pt x="16717" y="13475"/>
                  <a:pt x="16704" y="13475"/>
                </a:cubicBezTo>
                <a:close/>
                <a:moveTo>
                  <a:pt x="8978" y="13475"/>
                </a:moveTo>
                <a:cubicBezTo>
                  <a:pt x="8951" y="13475"/>
                  <a:pt x="8924" y="13493"/>
                  <a:pt x="8924" y="13528"/>
                </a:cubicBezTo>
                <a:lnTo>
                  <a:pt x="8924" y="13572"/>
                </a:lnTo>
                <a:cubicBezTo>
                  <a:pt x="8924" y="13606"/>
                  <a:pt x="8950" y="13623"/>
                  <a:pt x="8977" y="13623"/>
                </a:cubicBezTo>
                <a:cubicBezTo>
                  <a:pt x="9004" y="13623"/>
                  <a:pt x="9031" y="13606"/>
                  <a:pt x="9031" y="13572"/>
                </a:cubicBezTo>
                <a:lnTo>
                  <a:pt x="9031" y="13528"/>
                </a:lnTo>
                <a:cubicBezTo>
                  <a:pt x="9032" y="13493"/>
                  <a:pt x="9005" y="13475"/>
                  <a:pt x="8978" y="13475"/>
                </a:cubicBezTo>
                <a:close/>
                <a:moveTo>
                  <a:pt x="11324" y="13510"/>
                </a:moveTo>
                <a:cubicBezTo>
                  <a:pt x="11283" y="13510"/>
                  <a:pt x="11246" y="13563"/>
                  <a:pt x="11283" y="13601"/>
                </a:cubicBezTo>
                <a:lnTo>
                  <a:pt x="11299" y="13617"/>
                </a:lnTo>
                <a:cubicBezTo>
                  <a:pt x="11310" y="13628"/>
                  <a:pt x="11322" y="13632"/>
                  <a:pt x="11334" y="13632"/>
                </a:cubicBezTo>
                <a:cubicBezTo>
                  <a:pt x="11375" y="13632"/>
                  <a:pt x="11412" y="13579"/>
                  <a:pt x="11375" y="13541"/>
                </a:cubicBezTo>
                <a:lnTo>
                  <a:pt x="11359" y="13526"/>
                </a:lnTo>
                <a:cubicBezTo>
                  <a:pt x="11348" y="13515"/>
                  <a:pt x="11336" y="13510"/>
                  <a:pt x="11324" y="13510"/>
                </a:cubicBezTo>
                <a:close/>
                <a:moveTo>
                  <a:pt x="20072" y="13484"/>
                </a:moveTo>
                <a:cubicBezTo>
                  <a:pt x="20048" y="13484"/>
                  <a:pt x="20028" y="13500"/>
                  <a:pt x="20020" y="13522"/>
                </a:cubicBezTo>
                <a:cubicBezTo>
                  <a:pt x="20015" y="13536"/>
                  <a:pt x="20009" y="13552"/>
                  <a:pt x="20004" y="13566"/>
                </a:cubicBezTo>
                <a:cubicBezTo>
                  <a:pt x="19994" y="13594"/>
                  <a:pt x="20015" y="13625"/>
                  <a:pt x="20041" y="13632"/>
                </a:cubicBezTo>
                <a:cubicBezTo>
                  <a:pt x="20045" y="13634"/>
                  <a:pt x="20050" y="13634"/>
                  <a:pt x="20054" y="13634"/>
                </a:cubicBezTo>
                <a:cubicBezTo>
                  <a:pt x="20078" y="13634"/>
                  <a:pt x="20099" y="13618"/>
                  <a:pt x="20107" y="13596"/>
                </a:cubicBezTo>
                <a:cubicBezTo>
                  <a:pt x="20112" y="13581"/>
                  <a:pt x="20117" y="13565"/>
                  <a:pt x="20123" y="13551"/>
                </a:cubicBezTo>
                <a:cubicBezTo>
                  <a:pt x="20133" y="13524"/>
                  <a:pt x="20112" y="13492"/>
                  <a:pt x="20086" y="13486"/>
                </a:cubicBezTo>
                <a:cubicBezTo>
                  <a:pt x="20081" y="13484"/>
                  <a:pt x="20076" y="13484"/>
                  <a:pt x="20072" y="13484"/>
                </a:cubicBezTo>
                <a:close/>
                <a:moveTo>
                  <a:pt x="9341" y="13536"/>
                </a:moveTo>
                <a:cubicBezTo>
                  <a:pt x="9313" y="13536"/>
                  <a:pt x="9288" y="13572"/>
                  <a:pt x="9313" y="13597"/>
                </a:cubicBezTo>
                <a:cubicBezTo>
                  <a:pt x="9324" y="13607"/>
                  <a:pt x="9334" y="13617"/>
                  <a:pt x="9344" y="13627"/>
                </a:cubicBezTo>
                <a:cubicBezTo>
                  <a:pt x="9351" y="13634"/>
                  <a:pt x="9359" y="13637"/>
                  <a:pt x="9367" y="13637"/>
                </a:cubicBezTo>
                <a:cubicBezTo>
                  <a:pt x="9395" y="13637"/>
                  <a:pt x="9420" y="13601"/>
                  <a:pt x="9394" y="13577"/>
                </a:cubicBezTo>
                <a:cubicBezTo>
                  <a:pt x="9383" y="13566"/>
                  <a:pt x="9373" y="13557"/>
                  <a:pt x="9364" y="13546"/>
                </a:cubicBezTo>
                <a:cubicBezTo>
                  <a:pt x="9357" y="13539"/>
                  <a:pt x="9349" y="13536"/>
                  <a:pt x="9341" y="13536"/>
                </a:cubicBezTo>
                <a:close/>
                <a:moveTo>
                  <a:pt x="4712" y="13497"/>
                </a:moveTo>
                <a:cubicBezTo>
                  <a:pt x="4691" y="13497"/>
                  <a:pt x="4669" y="13514"/>
                  <a:pt x="4675" y="13540"/>
                </a:cubicBezTo>
                <a:lnTo>
                  <a:pt x="4690" y="13615"/>
                </a:lnTo>
                <a:cubicBezTo>
                  <a:pt x="4694" y="13633"/>
                  <a:pt x="4707" y="13640"/>
                  <a:pt x="4720" y="13640"/>
                </a:cubicBezTo>
                <a:cubicBezTo>
                  <a:pt x="4741" y="13640"/>
                  <a:pt x="4763" y="13623"/>
                  <a:pt x="4758" y="13597"/>
                </a:cubicBezTo>
                <a:lnTo>
                  <a:pt x="4743" y="13522"/>
                </a:lnTo>
                <a:cubicBezTo>
                  <a:pt x="4739" y="13504"/>
                  <a:pt x="4726" y="13497"/>
                  <a:pt x="4712" y="13497"/>
                </a:cubicBezTo>
                <a:close/>
                <a:moveTo>
                  <a:pt x="4464" y="13542"/>
                </a:moveTo>
                <a:cubicBezTo>
                  <a:pt x="4446" y="13542"/>
                  <a:pt x="4428" y="13554"/>
                  <a:pt x="4428" y="13577"/>
                </a:cubicBezTo>
                <a:lnTo>
                  <a:pt x="4428" y="13607"/>
                </a:lnTo>
                <a:cubicBezTo>
                  <a:pt x="4428" y="13630"/>
                  <a:pt x="4446" y="13642"/>
                  <a:pt x="4464" y="13642"/>
                </a:cubicBezTo>
                <a:cubicBezTo>
                  <a:pt x="4481" y="13642"/>
                  <a:pt x="4499" y="13630"/>
                  <a:pt x="4499" y="13607"/>
                </a:cubicBezTo>
                <a:lnTo>
                  <a:pt x="4499" y="13577"/>
                </a:lnTo>
                <a:cubicBezTo>
                  <a:pt x="4499" y="13554"/>
                  <a:pt x="4481" y="13542"/>
                  <a:pt x="4464" y="13542"/>
                </a:cubicBezTo>
                <a:close/>
                <a:moveTo>
                  <a:pt x="3261" y="13537"/>
                </a:moveTo>
                <a:cubicBezTo>
                  <a:pt x="3234" y="13537"/>
                  <a:pt x="3208" y="13554"/>
                  <a:pt x="3208" y="13588"/>
                </a:cubicBezTo>
                <a:lnTo>
                  <a:pt x="3208" y="13604"/>
                </a:lnTo>
                <a:cubicBezTo>
                  <a:pt x="3208" y="13639"/>
                  <a:pt x="3235" y="13657"/>
                  <a:pt x="3261" y="13657"/>
                </a:cubicBezTo>
                <a:cubicBezTo>
                  <a:pt x="3288" y="13657"/>
                  <a:pt x="3315" y="13639"/>
                  <a:pt x="3315" y="13604"/>
                </a:cubicBezTo>
                <a:lnTo>
                  <a:pt x="3315" y="13588"/>
                </a:lnTo>
                <a:cubicBezTo>
                  <a:pt x="3314" y="13554"/>
                  <a:pt x="3287" y="13537"/>
                  <a:pt x="3261" y="13537"/>
                </a:cubicBezTo>
                <a:close/>
                <a:moveTo>
                  <a:pt x="24450" y="13590"/>
                </a:moveTo>
                <a:cubicBezTo>
                  <a:pt x="24404" y="13590"/>
                  <a:pt x="24404" y="13661"/>
                  <a:pt x="24450" y="13661"/>
                </a:cubicBezTo>
                <a:lnTo>
                  <a:pt x="24466" y="13661"/>
                </a:lnTo>
                <a:cubicBezTo>
                  <a:pt x="24466" y="13661"/>
                  <a:pt x="24466" y="13661"/>
                  <a:pt x="24467" y="13661"/>
                </a:cubicBezTo>
                <a:cubicBezTo>
                  <a:pt x="24511" y="13661"/>
                  <a:pt x="24512" y="13590"/>
                  <a:pt x="24466" y="13590"/>
                </a:cubicBezTo>
                <a:close/>
                <a:moveTo>
                  <a:pt x="6393" y="13620"/>
                </a:moveTo>
                <a:cubicBezTo>
                  <a:pt x="6348" y="13620"/>
                  <a:pt x="6348" y="13691"/>
                  <a:pt x="6394" y="13691"/>
                </a:cubicBezTo>
                <a:cubicBezTo>
                  <a:pt x="6440" y="13691"/>
                  <a:pt x="6440" y="13620"/>
                  <a:pt x="6394" y="13620"/>
                </a:cubicBezTo>
                <a:cubicBezTo>
                  <a:pt x="6393" y="13620"/>
                  <a:pt x="6393" y="13620"/>
                  <a:pt x="6393" y="13620"/>
                </a:cubicBezTo>
                <a:close/>
                <a:moveTo>
                  <a:pt x="16132" y="13546"/>
                </a:moveTo>
                <a:cubicBezTo>
                  <a:pt x="16113" y="13546"/>
                  <a:pt x="16096" y="13556"/>
                  <a:pt x="16085" y="13573"/>
                </a:cubicBezTo>
                <a:cubicBezTo>
                  <a:pt x="16075" y="13588"/>
                  <a:pt x="16065" y="13603"/>
                  <a:pt x="16055" y="13618"/>
                </a:cubicBezTo>
                <a:cubicBezTo>
                  <a:pt x="16039" y="13641"/>
                  <a:pt x="16049" y="13676"/>
                  <a:pt x="16075" y="13691"/>
                </a:cubicBezTo>
                <a:cubicBezTo>
                  <a:pt x="16083" y="13696"/>
                  <a:pt x="16092" y="13698"/>
                  <a:pt x="16101" y="13698"/>
                </a:cubicBezTo>
                <a:cubicBezTo>
                  <a:pt x="16119" y="13698"/>
                  <a:pt x="16137" y="13688"/>
                  <a:pt x="16148" y="13671"/>
                </a:cubicBezTo>
                <a:cubicBezTo>
                  <a:pt x="16158" y="13655"/>
                  <a:pt x="16168" y="13641"/>
                  <a:pt x="16178" y="13627"/>
                </a:cubicBezTo>
                <a:cubicBezTo>
                  <a:pt x="16194" y="13603"/>
                  <a:pt x="16184" y="13567"/>
                  <a:pt x="16158" y="13554"/>
                </a:cubicBezTo>
                <a:cubicBezTo>
                  <a:pt x="16150" y="13549"/>
                  <a:pt x="16141" y="13546"/>
                  <a:pt x="16132" y="13546"/>
                </a:cubicBezTo>
                <a:close/>
                <a:moveTo>
                  <a:pt x="23862" y="13618"/>
                </a:moveTo>
                <a:cubicBezTo>
                  <a:pt x="23856" y="13618"/>
                  <a:pt x="23851" y="13619"/>
                  <a:pt x="23846" y="13622"/>
                </a:cubicBezTo>
                <a:cubicBezTo>
                  <a:pt x="23835" y="13627"/>
                  <a:pt x="23826" y="13632"/>
                  <a:pt x="23815" y="13638"/>
                </a:cubicBezTo>
                <a:cubicBezTo>
                  <a:pt x="23780" y="13656"/>
                  <a:pt x="23801" y="13703"/>
                  <a:pt x="23833" y="13703"/>
                </a:cubicBezTo>
                <a:cubicBezTo>
                  <a:pt x="23839" y="13703"/>
                  <a:pt x="23844" y="13701"/>
                  <a:pt x="23850" y="13698"/>
                </a:cubicBezTo>
                <a:cubicBezTo>
                  <a:pt x="23861" y="13693"/>
                  <a:pt x="23870" y="13688"/>
                  <a:pt x="23880" y="13683"/>
                </a:cubicBezTo>
                <a:cubicBezTo>
                  <a:pt x="23916" y="13666"/>
                  <a:pt x="23894" y="13618"/>
                  <a:pt x="23862" y="13618"/>
                </a:cubicBezTo>
                <a:close/>
                <a:moveTo>
                  <a:pt x="5252" y="13572"/>
                </a:moveTo>
                <a:cubicBezTo>
                  <a:pt x="5215" y="13572"/>
                  <a:pt x="5207" y="13618"/>
                  <a:pt x="5231" y="13636"/>
                </a:cubicBezTo>
                <a:cubicBezTo>
                  <a:pt x="5199" y="13649"/>
                  <a:pt x="5204" y="13704"/>
                  <a:pt x="5243" y="13706"/>
                </a:cubicBezTo>
                <a:cubicBezTo>
                  <a:pt x="5280" y="13706"/>
                  <a:pt x="5289" y="13660"/>
                  <a:pt x="5264" y="13641"/>
                </a:cubicBezTo>
                <a:cubicBezTo>
                  <a:pt x="5296" y="13628"/>
                  <a:pt x="5293" y="13572"/>
                  <a:pt x="5252" y="13572"/>
                </a:cubicBezTo>
                <a:close/>
                <a:moveTo>
                  <a:pt x="3893" y="13541"/>
                </a:moveTo>
                <a:cubicBezTo>
                  <a:pt x="3875" y="13541"/>
                  <a:pt x="3858" y="13553"/>
                  <a:pt x="3858" y="13576"/>
                </a:cubicBezTo>
                <a:lnTo>
                  <a:pt x="3858" y="13682"/>
                </a:lnTo>
                <a:cubicBezTo>
                  <a:pt x="3858" y="13705"/>
                  <a:pt x="3875" y="13716"/>
                  <a:pt x="3893" y="13716"/>
                </a:cubicBezTo>
                <a:cubicBezTo>
                  <a:pt x="3910" y="13716"/>
                  <a:pt x="3928" y="13705"/>
                  <a:pt x="3928" y="13682"/>
                </a:cubicBezTo>
                <a:lnTo>
                  <a:pt x="3928" y="13576"/>
                </a:lnTo>
                <a:cubicBezTo>
                  <a:pt x="3928" y="13553"/>
                  <a:pt x="3910" y="13541"/>
                  <a:pt x="3893" y="13541"/>
                </a:cubicBezTo>
                <a:close/>
                <a:moveTo>
                  <a:pt x="14513" y="13620"/>
                </a:moveTo>
                <a:cubicBezTo>
                  <a:pt x="14489" y="13620"/>
                  <a:pt x="14465" y="13646"/>
                  <a:pt x="14480" y="13674"/>
                </a:cubicBezTo>
                <a:cubicBezTo>
                  <a:pt x="14485" y="13685"/>
                  <a:pt x="14491" y="13693"/>
                  <a:pt x="14496" y="13704"/>
                </a:cubicBezTo>
                <a:cubicBezTo>
                  <a:pt x="14502" y="13716"/>
                  <a:pt x="14512" y="13722"/>
                  <a:pt x="14523" y="13722"/>
                </a:cubicBezTo>
                <a:cubicBezTo>
                  <a:pt x="14546" y="13722"/>
                  <a:pt x="14570" y="13696"/>
                  <a:pt x="14557" y="13669"/>
                </a:cubicBezTo>
                <a:cubicBezTo>
                  <a:pt x="14551" y="13659"/>
                  <a:pt x="14546" y="13649"/>
                  <a:pt x="14541" y="13639"/>
                </a:cubicBezTo>
                <a:cubicBezTo>
                  <a:pt x="14534" y="13626"/>
                  <a:pt x="14524" y="13620"/>
                  <a:pt x="14513" y="13620"/>
                </a:cubicBezTo>
                <a:close/>
                <a:moveTo>
                  <a:pt x="21030" y="13654"/>
                </a:moveTo>
                <a:cubicBezTo>
                  <a:pt x="21012" y="13654"/>
                  <a:pt x="20994" y="13665"/>
                  <a:pt x="20994" y="13688"/>
                </a:cubicBezTo>
                <a:lnTo>
                  <a:pt x="20994" y="13704"/>
                </a:lnTo>
                <a:cubicBezTo>
                  <a:pt x="20994" y="13727"/>
                  <a:pt x="21012" y="13738"/>
                  <a:pt x="21030" y="13738"/>
                </a:cubicBezTo>
                <a:cubicBezTo>
                  <a:pt x="21048" y="13738"/>
                  <a:pt x="21065" y="13727"/>
                  <a:pt x="21065" y="13704"/>
                </a:cubicBezTo>
                <a:lnTo>
                  <a:pt x="21065" y="13688"/>
                </a:lnTo>
                <a:cubicBezTo>
                  <a:pt x="21065" y="13665"/>
                  <a:pt x="21048" y="13654"/>
                  <a:pt x="21030" y="13654"/>
                </a:cubicBezTo>
                <a:close/>
                <a:moveTo>
                  <a:pt x="12328" y="13633"/>
                </a:moveTo>
                <a:cubicBezTo>
                  <a:pt x="12258" y="13633"/>
                  <a:pt x="12258" y="13740"/>
                  <a:pt x="12328" y="13740"/>
                </a:cubicBezTo>
                <a:cubicBezTo>
                  <a:pt x="12396" y="13740"/>
                  <a:pt x="12396" y="13633"/>
                  <a:pt x="12328" y="13633"/>
                </a:cubicBezTo>
                <a:close/>
                <a:moveTo>
                  <a:pt x="5655" y="13649"/>
                </a:moveTo>
                <a:cubicBezTo>
                  <a:pt x="5641" y="13649"/>
                  <a:pt x="5629" y="13656"/>
                  <a:pt x="5625" y="13674"/>
                </a:cubicBezTo>
                <a:lnTo>
                  <a:pt x="5609" y="13749"/>
                </a:lnTo>
                <a:cubicBezTo>
                  <a:pt x="5603" y="13775"/>
                  <a:pt x="5626" y="13793"/>
                  <a:pt x="5647" y="13793"/>
                </a:cubicBezTo>
                <a:cubicBezTo>
                  <a:pt x="5661" y="13793"/>
                  <a:pt x="5673" y="13786"/>
                  <a:pt x="5677" y="13769"/>
                </a:cubicBezTo>
                <a:lnTo>
                  <a:pt x="5693" y="13693"/>
                </a:lnTo>
                <a:cubicBezTo>
                  <a:pt x="5699" y="13667"/>
                  <a:pt x="5676" y="13649"/>
                  <a:pt x="5655" y="13649"/>
                </a:cubicBezTo>
                <a:close/>
                <a:moveTo>
                  <a:pt x="5755" y="13710"/>
                </a:moveTo>
                <a:cubicBezTo>
                  <a:pt x="5744" y="13710"/>
                  <a:pt x="5736" y="13714"/>
                  <a:pt x="5729" y="13722"/>
                </a:cubicBezTo>
                <a:cubicBezTo>
                  <a:pt x="5727" y="13722"/>
                  <a:pt x="5726" y="13722"/>
                  <a:pt x="5724" y="13722"/>
                </a:cubicBezTo>
                <a:cubicBezTo>
                  <a:pt x="5690" y="13722"/>
                  <a:pt x="5677" y="13781"/>
                  <a:pt x="5717" y="13793"/>
                </a:cubicBezTo>
                <a:cubicBezTo>
                  <a:pt x="5723" y="13795"/>
                  <a:pt x="5729" y="13796"/>
                  <a:pt x="5735" y="13796"/>
                </a:cubicBezTo>
                <a:cubicBezTo>
                  <a:pt x="5759" y="13796"/>
                  <a:pt x="5779" y="13778"/>
                  <a:pt x="5790" y="13755"/>
                </a:cubicBezTo>
                <a:cubicBezTo>
                  <a:pt x="5797" y="13737"/>
                  <a:pt x="5781" y="13716"/>
                  <a:pt x="5765" y="13711"/>
                </a:cubicBezTo>
                <a:cubicBezTo>
                  <a:pt x="5762" y="13710"/>
                  <a:pt x="5758" y="13710"/>
                  <a:pt x="5755" y="13710"/>
                </a:cubicBezTo>
                <a:close/>
                <a:moveTo>
                  <a:pt x="392" y="13695"/>
                </a:moveTo>
                <a:cubicBezTo>
                  <a:pt x="368" y="13695"/>
                  <a:pt x="344" y="13721"/>
                  <a:pt x="359" y="13749"/>
                </a:cubicBezTo>
                <a:cubicBezTo>
                  <a:pt x="364" y="13759"/>
                  <a:pt x="369" y="13769"/>
                  <a:pt x="374" y="13779"/>
                </a:cubicBezTo>
                <a:cubicBezTo>
                  <a:pt x="381" y="13791"/>
                  <a:pt x="391" y="13797"/>
                  <a:pt x="402" y="13797"/>
                </a:cubicBezTo>
                <a:cubicBezTo>
                  <a:pt x="425" y="13797"/>
                  <a:pt x="449" y="13772"/>
                  <a:pt x="435" y="13743"/>
                </a:cubicBezTo>
                <a:cubicBezTo>
                  <a:pt x="430" y="13734"/>
                  <a:pt x="425" y="13724"/>
                  <a:pt x="419" y="13713"/>
                </a:cubicBezTo>
                <a:cubicBezTo>
                  <a:pt x="413" y="13700"/>
                  <a:pt x="402" y="13695"/>
                  <a:pt x="392" y="13695"/>
                </a:cubicBezTo>
                <a:close/>
                <a:moveTo>
                  <a:pt x="18956" y="13724"/>
                </a:moveTo>
                <a:cubicBezTo>
                  <a:pt x="18938" y="13724"/>
                  <a:pt x="18920" y="13735"/>
                  <a:pt x="18920" y="13758"/>
                </a:cubicBezTo>
                <a:lnTo>
                  <a:pt x="18920" y="13774"/>
                </a:lnTo>
                <a:cubicBezTo>
                  <a:pt x="18920" y="13796"/>
                  <a:pt x="18938" y="13808"/>
                  <a:pt x="18955" y="13808"/>
                </a:cubicBezTo>
                <a:cubicBezTo>
                  <a:pt x="18973" y="13808"/>
                  <a:pt x="18991" y="13796"/>
                  <a:pt x="18991" y="13774"/>
                </a:cubicBezTo>
                <a:lnTo>
                  <a:pt x="18991" y="13758"/>
                </a:lnTo>
                <a:cubicBezTo>
                  <a:pt x="18992" y="13735"/>
                  <a:pt x="18974" y="13724"/>
                  <a:pt x="18956" y="13724"/>
                </a:cubicBezTo>
                <a:close/>
                <a:moveTo>
                  <a:pt x="2719" y="13729"/>
                </a:moveTo>
                <a:cubicBezTo>
                  <a:pt x="2651" y="13729"/>
                  <a:pt x="2650" y="13837"/>
                  <a:pt x="2719" y="13837"/>
                </a:cubicBezTo>
                <a:cubicBezTo>
                  <a:pt x="2789" y="13837"/>
                  <a:pt x="2789" y="13729"/>
                  <a:pt x="2719" y="13729"/>
                </a:cubicBezTo>
                <a:close/>
                <a:moveTo>
                  <a:pt x="4792" y="13783"/>
                </a:moveTo>
                <a:cubicBezTo>
                  <a:pt x="4774" y="13783"/>
                  <a:pt x="4756" y="13795"/>
                  <a:pt x="4756" y="13818"/>
                </a:cubicBezTo>
                <a:lnTo>
                  <a:pt x="4756" y="13834"/>
                </a:lnTo>
                <a:cubicBezTo>
                  <a:pt x="4756" y="13857"/>
                  <a:pt x="4774" y="13868"/>
                  <a:pt x="4792" y="13868"/>
                </a:cubicBezTo>
                <a:cubicBezTo>
                  <a:pt x="4810" y="13868"/>
                  <a:pt x="4828" y="13857"/>
                  <a:pt x="4828" y="13834"/>
                </a:cubicBezTo>
                <a:lnTo>
                  <a:pt x="4828" y="13818"/>
                </a:lnTo>
                <a:cubicBezTo>
                  <a:pt x="4828" y="13795"/>
                  <a:pt x="4810" y="13783"/>
                  <a:pt x="4792" y="13783"/>
                </a:cubicBezTo>
                <a:close/>
                <a:moveTo>
                  <a:pt x="23186" y="13825"/>
                </a:moveTo>
                <a:cubicBezTo>
                  <a:pt x="23183" y="13825"/>
                  <a:pt x="23180" y="13826"/>
                  <a:pt x="23177" y="13826"/>
                </a:cubicBezTo>
                <a:cubicBezTo>
                  <a:pt x="23152" y="13831"/>
                  <a:pt x="23128" y="13838"/>
                  <a:pt x="23103" y="13843"/>
                </a:cubicBezTo>
                <a:cubicBezTo>
                  <a:pt x="23061" y="13853"/>
                  <a:pt x="23074" y="13912"/>
                  <a:pt x="23112" y="13912"/>
                </a:cubicBezTo>
                <a:cubicBezTo>
                  <a:pt x="23115" y="13912"/>
                  <a:pt x="23118" y="13912"/>
                  <a:pt x="23121" y="13911"/>
                </a:cubicBezTo>
                <a:cubicBezTo>
                  <a:pt x="23146" y="13906"/>
                  <a:pt x="23171" y="13900"/>
                  <a:pt x="23196" y="13894"/>
                </a:cubicBezTo>
                <a:cubicBezTo>
                  <a:pt x="23237" y="13885"/>
                  <a:pt x="23224" y="13825"/>
                  <a:pt x="23186" y="13825"/>
                </a:cubicBezTo>
                <a:close/>
                <a:moveTo>
                  <a:pt x="14815" y="13831"/>
                </a:moveTo>
                <a:cubicBezTo>
                  <a:pt x="14810" y="13831"/>
                  <a:pt x="14805" y="13832"/>
                  <a:pt x="14801" y="13832"/>
                </a:cubicBezTo>
                <a:cubicBezTo>
                  <a:pt x="14760" y="13842"/>
                  <a:pt x="14771" y="13901"/>
                  <a:pt x="14810" y="13902"/>
                </a:cubicBezTo>
                <a:cubicBezTo>
                  <a:pt x="14815" y="13912"/>
                  <a:pt x="14827" y="13917"/>
                  <a:pt x="14839" y="13917"/>
                </a:cubicBezTo>
                <a:cubicBezTo>
                  <a:pt x="14845" y="13917"/>
                  <a:pt x="14851" y="13915"/>
                  <a:pt x="14856" y="13912"/>
                </a:cubicBezTo>
                <a:cubicBezTo>
                  <a:pt x="14875" y="13902"/>
                  <a:pt x="14877" y="13881"/>
                  <a:pt x="14870" y="13864"/>
                </a:cubicBezTo>
                <a:cubicBezTo>
                  <a:pt x="14860" y="13841"/>
                  <a:pt x="14838" y="13831"/>
                  <a:pt x="14815" y="13831"/>
                </a:cubicBezTo>
                <a:close/>
                <a:moveTo>
                  <a:pt x="15135" y="13831"/>
                </a:moveTo>
                <a:cubicBezTo>
                  <a:pt x="15125" y="13831"/>
                  <a:pt x="15115" y="13836"/>
                  <a:pt x="15109" y="13849"/>
                </a:cubicBezTo>
                <a:cubicBezTo>
                  <a:pt x="15103" y="13860"/>
                  <a:pt x="15098" y="13869"/>
                  <a:pt x="15093" y="13880"/>
                </a:cubicBezTo>
                <a:cubicBezTo>
                  <a:pt x="15079" y="13908"/>
                  <a:pt x="15103" y="13934"/>
                  <a:pt x="15126" y="13934"/>
                </a:cubicBezTo>
                <a:cubicBezTo>
                  <a:pt x="15137" y="13934"/>
                  <a:pt x="15147" y="13928"/>
                  <a:pt x="15154" y="13915"/>
                </a:cubicBezTo>
                <a:cubicBezTo>
                  <a:pt x="15159" y="13905"/>
                  <a:pt x="15164" y="13895"/>
                  <a:pt x="15169" y="13885"/>
                </a:cubicBezTo>
                <a:cubicBezTo>
                  <a:pt x="15183" y="13857"/>
                  <a:pt x="15158" y="13831"/>
                  <a:pt x="15135" y="13831"/>
                </a:cubicBezTo>
                <a:close/>
                <a:moveTo>
                  <a:pt x="4447" y="13872"/>
                </a:moveTo>
                <a:cubicBezTo>
                  <a:pt x="4429" y="13872"/>
                  <a:pt x="4411" y="13884"/>
                  <a:pt x="4411" y="13907"/>
                </a:cubicBezTo>
                <a:lnTo>
                  <a:pt x="4411" y="13923"/>
                </a:lnTo>
                <a:cubicBezTo>
                  <a:pt x="4411" y="13946"/>
                  <a:pt x="4428" y="13957"/>
                  <a:pt x="4446" y="13957"/>
                </a:cubicBezTo>
                <a:cubicBezTo>
                  <a:pt x="4464" y="13957"/>
                  <a:pt x="4482" y="13946"/>
                  <a:pt x="4482" y="13923"/>
                </a:cubicBezTo>
                <a:lnTo>
                  <a:pt x="4482" y="13907"/>
                </a:lnTo>
                <a:cubicBezTo>
                  <a:pt x="4482" y="13884"/>
                  <a:pt x="4465" y="13872"/>
                  <a:pt x="4447" y="13872"/>
                </a:cubicBezTo>
                <a:close/>
                <a:moveTo>
                  <a:pt x="2192" y="13860"/>
                </a:moveTo>
                <a:cubicBezTo>
                  <a:pt x="2188" y="13860"/>
                  <a:pt x="2183" y="13861"/>
                  <a:pt x="2178" y="13863"/>
                </a:cubicBezTo>
                <a:cubicBezTo>
                  <a:pt x="2163" y="13868"/>
                  <a:pt x="2148" y="13873"/>
                  <a:pt x="2134" y="13879"/>
                </a:cubicBezTo>
                <a:cubicBezTo>
                  <a:pt x="2106" y="13887"/>
                  <a:pt x="2089" y="13915"/>
                  <a:pt x="2098" y="13944"/>
                </a:cubicBezTo>
                <a:cubicBezTo>
                  <a:pt x="2104" y="13965"/>
                  <a:pt x="2125" y="13983"/>
                  <a:pt x="2148" y="13983"/>
                </a:cubicBezTo>
                <a:cubicBezTo>
                  <a:pt x="2153" y="13983"/>
                  <a:pt x="2158" y="13982"/>
                  <a:pt x="2163" y="13980"/>
                </a:cubicBezTo>
                <a:cubicBezTo>
                  <a:pt x="2178" y="13975"/>
                  <a:pt x="2193" y="13970"/>
                  <a:pt x="2208" y="13964"/>
                </a:cubicBezTo>
                <a:cubicBezTo>
                  <a:pt x="2234" y="13955"/>
                  <a:pt x="2252" y="13927"/>
                  <a:pt x="2244" y="13900"/>
                </a:cubicBezTo>
                <a:cubicBezTo>
                  <a:pt x="2237" y="13878"/>
                  <a:pt x="2215" y="13860"/>
                  <a:pt x="2192" y="13860"/>
                </a:cubicBezTo>
                <a:close/>
                <a:moveTo>
                  <a:pt x="17208" y="13851"/>
                </a:moveTo>
                <a:cubicBezTo>
                  <a:pt x="17197" y="13851"/>
                  <a:pt x="17187" y="13857"/>
                  <a:pt x="17181" y="13869"/>
                </a:cubicBezTo>
                <a:cubicBezTo>
                  <a:pt x="17170" y="13889"/>
                  <a:pt x="17162" y="13910"/>
                  <a:pt x="17150" y="13929"/>
                </a:cubicBezTo>
                <a:cubicBezTo>
                  <a:pt x="17137" y="13957"/>
                  <a:pt x="17161" y="13983"/>
                  <a:pt x="17185" y="13983"/>
                </a:cubicBezTo>
                <a:cubicBezTo>
                  <a:pt x="17195" y="13983"/>
                  <a:pt x="17206" y="13978"/>
                  <a:pt x="17212" y="13964"/>
                </a:cubicBezTo>
                <a:cubicBezTo>
                  <a:pt x="17223" y="13945"/>
                  <a:pt x="17232" y="13924"/>
                  <a:pt x="17243" y="13905"/>
                </a:cubicBezTo>
                <a:cubicBezTo>
                  <a:pt x="17256" y="13877"/>
                  <a:pt x="17231" y="13851"/>
                  <a:pt x="17208" y="13851"/>
                </a:cubicBezTo>
                <a:close/>
                <a:moveTo>
                  <a:pt x="8978" y="13849"/>
                </a:moveTo>
                <a:cubicBezTo>
                  <a:pt x="8955" y="13849"/>
                  <a:pt x="8934" y="13865"/>
                  <a:pt x="8926" y="13887"/>
                </a:cubicBezTo>
                <a:cubicBezTo>
                  <a:pt x="8921" y="13903"/>
                  <a:pt x="8915" y="13917"/>
                  <a:pt x="8910" y="13932"/>
                </a:cubicBezTo>
                <a:cubicBezTo>
                  <a:pt x="8902" y="13959"/>
                  <a:pt x="8921" y="13991"/>
                  <a:pt x="8947" y="13997"/>
                </a:cubicBezTo>
                <a:cubicBezTo>
                  <a:pt x="8952" y="13998"/>
                  <a:pt x="8956" y="13999"/>
                  <a:pt x="8961" y="13999"/>
                </a:cubicBezTo>
                <a:cubicBezTo>
                  <a:pt x="8985" y="13999"/>
                  <a:pt x="9005" y="13982"/>
                  <a:pt x="9013" y="13960"/>
                </a:cubicBezTo>
                <a:cubicBezTo>
                  <a:pt x="9018" y="13945"/>
                  <a:pt x="9023" y="13931"/>
                  <a:pt x="9028" y="13916"/>
                </a:cubicBezTo>
                <a:cubicBezTo>
                  <a:pt x="9038" y="13890"/>
                  <a:pt x="9018" y="13859"/>
                  <a:pt x="8992" y="13850"/>
                </a:cubicBezTo>
                <a:cubicBezTo>
                  <a:pt x="8987" y="13849"/>
                  <a:pt x="8983" y="13849"/>
                  <a:pt x="8978" y="13849"/>
                </a:cubicBezTo>
                <a:close/>
                <a:moveTo>
                  <a:pt x="11515" y="13979"/>
                </a:moveTo>
                <a:cubicBezTo>
                  <a:pt x="11469" y="13979"/>
                  <a:pt x="11469" y="14049"/>
                  <a:pt x="11515" y="14049"/>
                </a:cubicBezTo>
                <a:cubicBezTo>
                  <a:pt x="11516" y="14049"/>
                  <a:pt x="11517" y="14049"/>
                  <a:pt x="11517" y="14049"/>
                </a:cubicBezTo>
                <a:cubicBezTo>
                  <a:pt x="11560" y="14049"/>
                  <a:pt x="11560" y="13979"/>
                  <a:pt x="11515" y="13979"/>
                </a:cubicBezTo>
                <a:close/>
                <a:moveTo>
                  <a:pt x="889" y="13908"/>
                </a:moveTo>
                <a:cubicBezTo>
                  <a:pt x="868" y="13908"/>
                  <a:pt x="846" y="13925"/>
                  <a:pt x="852" y="13951"/>
                </a:cubicBezTo>
                <a:cubicBezTo>
                  <a:pt x="857" y="13976"/>
                  <a:pt x="862" y="14001"/>
                  <a:pt x="867" y="14026"/>
                </a:cubicBezTo>
                <a:cubicBezTo>
                  <a:pt x="870" y="14044"/>
                  <a:pt x="883" y="14052"/>
                  <a:pt x="897" y="14052"/>
                </a:cubicBezTo>
                <a:cubicBezTo>
                  <a:pt x="917" y="14052"/>
                  <a:pt x="940" y="14034"/>
                  <a:pt x="935" y="14007"/>
                </a:cubicBezTo>
                <a:cubicBezTo>
                  <a:pt x="931" y="13984"/>
                  <a:pt x="925" y="13958"/>
                  <a:pt x="920" y="13933"/>
                </a:cubicBezTo>
                <a:cubicBezTo>
                  <a:pt x="916" y="13915"/>
                  <a:pt x="903" y="13908"/>
                  <a:pt x="889" y="13908"/>
                </a:cubicBezTo>
                <a:close/>
                <a:moveTo>
                  <a:pt x="21300" y="13984"/>
                </a:moveTo>
                <a:cubicBezTo>
                  <a:pt x="21254" y="13984"/>
                  <a:pt x="21254" y="14055"/>
                  <a:pt x="21300" y="14055"/>
                </a:cubicBezTo>
                <a:cubicBezTo>
                  <a:pt x="21345" y="14055"/>
                  <a:pt x="21345" y="13984"/>
                  <a:pt x="21300" y="13984"/>
                </a:cubicBezTo>
                <a:close/>
                <a:moveTo>
                  <a:pt x="10014" y="13960"/>
                </a:moveTo>
                <a:cubicBezTo>
                  <a:pt x="9987" y="13960"/>
                  <a:pt x="9963" y="13997"/>
                  <a:pt x="9988" y="14021"/>
                </a:cubicBezTo>
                <a:lnTo>
                  <a:pt x="10018" y="14051"/>
                </a:lnTo>
                <a:cubicBezTo>
                  <a:pt x="10026" y="14059"/>
                  <a:pt x="10034" y="14062"/>
                  <a:pt x="10042" y="14062"/>
                </a:cubicBezTo>
                <a:cubicBezTo>
                  <a:pt x="10068" y="14062"/>
                  <a:pt x="10092" y="14026"/>
                  <a:pt x="10068" y="14001"/>
                </a:cubicBezTo>
                <a:lnTo>
                  <a:pt x="10037" y="13971"/>
                </a:lnTo>
                <a:cubicBezTo>
                  <a:pt x="10030" y="13963"/>
                  <a:pt x="10022" y="13960"/>
                  <a:pt x="10014" y="13960"/>
                </a:cubicBezTo>
                <a:close/>
                <a:moveTo>
                  <a:pt x="14028" y="13995"/>
                </a:moveTo>
                <a:cubicBezTo>
                  <a:pt x="13983" y="13995"/>
                  <a:pt x="13983" y="14065"/>
                  <a:pt x="14028" y="14065"/>
                </a:cubicBezTo>
                <a:cubicBezTo>
                  <a:pt x="14074" y="14065"/>
                  <a:pt x="14074" y="13995"/>
                  <a:pt x="14028" y="13995"/>
                </a:cubicBezTo>
                <a:close/>
                <a:moveTo>
                  <a:pt x="8302" y="13939"/>
                </a:moveTo>
                <a:cubicBezTo>
                  <a:pt x="8274" y="13939"/>
                  <a:pt x="8250" y="13976"/>
                  <a:pt x="8275" y="14000"/>
                </a:cubicBezTo>
                <a:cubicBezTo>
                  <a:pt x="8295" y="14020"/>
                  <a:pt x="8315" y="14041"/>
                  <a:pt x="8336" y="14060"/>
                </a:cubicBezTo>
                <a:cubicBezTo>
                  <a:pt x="8344" y="14068"/>
                  <a:pt x="8352" y="14071"/>
                  <a:pt x="8360" y="14071"/>
                </a:cubicBezTo>
                <a:cubicBezTo>
                  <a:pt x="8387" y="14071"/>
                  <a:pt x="8410" y="14035"/>
                  <a:pt x="8385" y="14011"/>
                </a:cubicBezTo>
                <a:cubicBezTo>
                  <a:pt x="8365" y="13991"/>
                  <a:pt x="8346" y="13970"/>
                  <a:pt x="8326" y="13950"/>
                </a:cubicBezTo>
                <a:cubicBezTo>
                  <a:pt x="8318" y="13943"/>
                  <a:pt x="8310" y="13939"/>
                  <a:pt x="8302" y="13939"/>
                </a:cubicBezTo>
                <a:close/>
                <a:moveTo>
                  <a:pt x="10705" y="13974"/>
                </a:moveTo>
                <a:cubicBezTo>
                  <a:pt x="10634" y="13974"/>
                  <a:pt x="10634" y="14081"/>
                  <a:pt x="10705" y="14081"/>
                </a:cubicBezTo>
                <a:cubicBezTo>
                  <a:pt x="10773" y="14081"/>
                  <a:pt x="10773" y="13974"/>
                  <a:pt x="10705" y="13974"/>
                </a:cubicBezTo>
                <a:close/>
                <a:moveTo>
                  <a:pt x="18384" y="13972"/>
                </a:moveTo>
                <a:cubicBezTo>
                  <a:pt x="18375" y="13972"/>
                  <a:pt x="18366" y="13975"/>
                  <a:pt x="18357" y="13979"/>
                </a:cubicBezTo>
                <a:cubicBezTo>
                  <a:pt x="18347" y="13984"/>
                  <a:pt x="18337" y="13990"/>
                  <a:pt x="18327" y="13995"/>
                </a:cubicBezTo>
                <a:cubicBezTo>
                  <a:pt x="18301" y="14007"/>
                  <a:pt x="18294" y="14043"/>
                  <a:pt x="18307" y="14068"/>
                </a:cubicBezTo>
                <a:cubicBezTo>
                  <a:pt x="18318" y="14086"/>
                  <a:pt x="18335" y="14094"/>
                  <a:pt x="18353" y="14094"/>
                </a:cubicBezTo>
                <a:cubicBezTo>
                  <a:pt x="18362" y="14094"/>
                  <a:pt x="18372" y="14092"/>
                  <a:pt x="18380" y="14088"/>
                </a:cubicBezTo>
                <a:cubicBezTo>
                  <a:pt x="18391" y="14083"/>
                  <a:pt x="18400" y="14078"/>
                  <a:pt x="18411" y="14072"/>
                </a:cubicBezTo>
                <a:cubicBezTo>
                  <a:pt x="18437" y="14059"/>
                  <a:pt x="18443" y="14023"/>
                  <a:pt x="18431" y="13999"/>
                </a:cubicBezTo>
                <a:cubicBezTo>
                  <a:pt x="18420" y="13982"/>
                  <a:pt x="18403" y="13972"/>
                  <a:pt x="18384" y="13972"/>
                </a:cubicBezTo>
                <a:close/>
                <a:moveTo>
                  <a:pt x="20638" y="14060"/>
                </a:moveTo>
                <a:cubicBezTo>
                  <a:pt x="20615" y="14060"/>
                  <a:pt x="20615" y="14095"/>
                  <a:pt x="20638" y="14095"/>
                </a:cubicBezTo>
                <a:cubicBezTo>
                  <a:pt x="20661" y="14095"/>
                  <a:pt x="20661" y="14060"/>
                  <a:pt x="20638" y="14060"/>
                </a:cubicBezTo>
                <a:close/>
                <a:moveTo>
                  <a:pt x="19377" y="13996"/>
                </a:moveTo>
                <a:cubicBezTo>
                  <a:pt x="19350" y="13996"/>
                  <a:pt x="19325" y="14031"/>
                  <a:pt x="19350" y="14057"/>
                </a:cubicBezTo>
                <a:cubicBezTo>
                  <a:pt x="19362" y="14067"/>
                  <a:pt x="19370" y="14078"/>
                  <a:pt x="19380" y="14086"/>
                </a:cubicBezTo>
                <a:cubicBezTo>
                  <a:pt x="19387" y="14094"/>
                  <a:pt x="19395" y="14097"/>
                  <a:pt x="19403" y="14097"/>
                </a:cubicBezTo>
                <a:cubicBezTo>
                  <a:pt x="19430" y="14097"/>
                  <a:pt x="19453" y="14062"/>
                  <a:pt x="19429" y="14037"/>
                </a:cubicBezTo>
                <a:cubicBezTo>
                  <a:pt x="19420" y="14026"/>
                  <a:pt x="19410" y="14016"/>
                  <a:pt x="19401" y="14006"/>
                </a:cubicBezTo>
                <a:cubicBezTo>
                  <a:pt x="19393" y="13999"/>
                  <a:pt x="19385" y="13996"/>
                  <a:pt x="19377" y="13996"/>
                </a:cubicBezTo>
                <a:close/>
                <a:moveTo>
                  <a:pt x="6305" y="14013"/>
                </a:moveTo>
                <a:cubicBezTo>
                  <a:pt x="6291" y="14013"/>
                  <a:pt x="6276" y="14021"/>
                  <a:pt x="6270" y="14038"/>
                </a:cubicBezTo>
                <a:cubicBezTo>
                  <a:pt x="6265" y="14054"/>
                  <a:pt x="6260" y="14068"/>
                  <a:pt x="6254" y="14082"/>
                </a:cubicBezTo>
                <a:cubicBezTo>
                  <a:pt x="6246" y="14109"/>
                  <a:pt x="6268" y="14126"/>
                  <a:pt x="6290" y="14126"/>
                </a:cubicBezTo>
                <a:cubicBezTo>
                  <a:pt x="6303" y="14126"/>
                  <a:pt x="6317" y="14119"/>
                  <a:pt x="6323" y="14102"/>
                </a:cubicBezTo>
                <a:cubicBezTo>
                  <a:pt x="6328" y="14086"/>
                  <a:pt x="6333" y="14071"/>
                  <a:pt x="6338" y="14058"/>
                </a:cubicBezTo>
                <a:cubicBezTo>
                  <a:pt x="6348" y="14031"/>
                  <a:pt x="6327" y="14013"/>
                  <a:pt x="6305" y="14013"/>
                </a:cubicBezTo>
                <a:close/>
                <a:moveTo>
                  <a:pt x="4956" y="14053"/>
                </a:moveTo>
                <a:cubicBezTo>
                  <a:pt x="4948" y="14053"/>
                  <a:pt x="4940" y="14057"/>
                  <a:pt x="4932" y="14064"/>
                </a:cubicBezTo>
                <a:lnTo>
                  <a:pt x="4917" y="14080"/>
                </a:lnTo>
                <a:cubicBezTo>
                  <a:pt x="4892" y="14105"/>
                  <a:pt x="4916" y="14141"/>
                  <a:pt x="4943" y="14141"/>
                </a:cubicBezTo>
                <a:cubicBezTo>
                  <a:pt x="4951" y="14141"/>
                  <a:pt x="4959" y="14137"/>
                  <a:pt x="4966" y="14130"/>
                </a:cubicBezTo>
                <a:lnTo>
                  <a:pt x="4982" y="14114"/>
                </a:lnTo>
                <a:cubicBezTo>
                  <a:pt x="5007" y="14088"/>
                  <a:pt x="4984" y="14053"/>
                  <a:pt x="4956" y="14053"/>
                </a:cubicBezTo>
                <a:close/>
                <a:moveTo>
                  <a:pt x="7701" y="14011"/>
                </a:moveTo>
                <a:cubicBezTo>
                  <a:pt x="7660" y="14011"/>
                  <a:pt x="7624" y="14065"/>
                  <a:pt x="7660" y="14102"/>
                </a:cubicBezTo>
                <a:cubicBezTo>
                  <a:pt x="7671" y="14112"/>
                  <a:pt x="7679" y="14123"/>
                  <a:pt x="7689" y="14132"/>
                </a:cubicBezTo>
                <a:cubicBezTo>
                  <a:pt x="7699" y="14144"/>
                  <a:pt x="7712" y="14149"/>
                  <a:pt x="7724" y="14149"/>
                </a:cubicBezTo>
                <a:cubicBezTo>
                  <a:pt x="7764" y="14149"/>
                  <a:pt x="7801" y="14095"/>
                  <a:pt x="7765" y="14058"/>
                </a:cubicBezTo>
                <a:cubicBezTo>
                  <a:pt x="7756" y="14048"/>
                  <a:pt x="7746" y="14038"/>
                  <a:pt x="7736" y="14027"/>
                </a:cubicBezTo>
                <a:cubicBezTo>
                  <a:pt x="7725" y="14016"/>
                  <a:pt x="7713" y="14011"/>
                  <a:pt x="7701" y="14011"/>
                </a:cubicBezTo>
                <a:close/>
                <a:moveTo>
                  <a:pt x="270" y="14224"/>
                </a:moveTo>
                <a:cubicBezTo>
                  <a:pt x="257" y="14224"/>
                  <a:pt x="245" y="14242"/>
                  <a:pt x="257" y="14254"/>
                </a:cubicBezTo>
                <a:lnTo>
                  <a:pt x="302" y="14299"/>
                </a:lnTo>
                <a:cubicBezTo>
                  <a:pt x="306" y="14302"/>
                  <a:pt x="310" y="14304"/>
                  <a:pt x="314" y="14304"/>
                </a:cubicBezTo>
                <a:cubicBezTo>
                  <a:pt x="327" y="14304"/>
                  <a:pt x="340" y="14286"/>
                  <a:pt x="327" y="14274"/>
                </a:cubicBezTo>
                <a:lnTo>
                  <a:pt x="282" y="14230"/>
                </a:lnTo>
                <a:cubicBezTo>
                  <a:pt x="278" y="14226"/>
                  <a:pt x="274" y="14224"/>
                  <a:pt x="270" y="14224"/>
                </a:cubicBezTo>
                <a:close/>
              </a:path>
            </a:pathLst>
          </a:custGeom>
          <a:solidFill>
            <a:srgbClr val="FFFFFF">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 name="Google Shape;118;p9"/>
          <p:cNvGrpSpPr/>
          <p:nvPr/>
        </p:nvGrpSpPr>
        <p:grpSpPr>
          <a:xfrm>
            <a:off x="0" y="2062437"/>
            <a:ext cx="5318665" cy="3163412"/>
            <a:chOff x="0" y="2062437"/>
            <a:chExt cx="5318665" cy="3163412"/>
          </a:xfrm>
        </p:grpSpPr>
        <p:sp>
          <p:nvSpPr>
            <p:cNvPr id="119" name="Google Shape;119;p9"/>
            <p:cNvSpPr/>
            <p:nvPr/>
          </p:nvSpPr>
          <p:spPr>
            <a:xfrm>
              <a:off x="7" y="2144783"/>
              <a:ext cx="5079927" cy="2998717"/>
            </a:xfrm>
            <a:custGeom>
              <a:avLst/>
              <a:gdLst/>
              <a:ahLst/>
              <a:cxnLst/>
              <a:rect l="l" t="t" r="r" b="b"/>
              <a:pathLst>
                <a:path w="36088" h="21303" extrusionOk="0">
                  <a:moveTo>
                    <a:pt x="0" y="1"/>
                  </a:moveTo>
                  <a:lnTo>
                    <a:pt x="0" y="21302"/>
                  </a:lnTo>
                  <a:lnTo>
                    <a:pt x="36088" y="21302"/>
                  </a:lnTo>
                  <a:cubicBezTo>
                    <a:pt x="35193" y="19045"/>
                    <a:pt x="31856" y="18367"/>
                    <a:pt x="27040" y="18367"/>
                  </a:cubicBezTo>
                  <a:cubicBezTo>
                    <a:pt x="23903" y="18367"/>
                    <a:pt x="20140" y="18654"/>
                    <a:pt x="16015" y="18980"/>
                  </a:cubicBezTo>
                  <a:cubicBezTo>
                    <a:pt x="15102" y="19052"/>
                    <a:pt x="14247" y="19087"/>
                    <a:pt x="13445" y="19087"/>
                  </a:cubicBezTo>
                  <a:cubicBezTo>
                    <a:pt x="5060" y="19087"/>
                    <a:pt x="2624" y="15183"/>
                    <a:pt x="3461" y="8070"/>
                  </a:cubicBezTo>
                  <a:cubicBezTo>
                    <a:pt x="4379" y="277"/>
                    <a:pt x="2" y="1"/>
                    <a:pt x="2" y="1"/>
                  </a:cubicBez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a:off x="0" y="2062437"/>
              <a:ext cx="5318665" cy="3163412"/>
            </a:xfrm>
            <a:custGeom>
              <a:avLst/>
              <a:gdLst/>
              <a:ahLst/>
              <a:cxnLst/>
              <a:rect l="l" t="t" r="r" b="b"/>
              <a:pathLst>
                <a:path w="37784" h="22473" extrusionOk="0">
                  <a:moveTo>
                    <a:pt x="3" y="1"/>
                  </a:moveTo>
                  <a:lnTo>
                    <a:pt x="0" y="70"/>
                  </a:lnTo>
                  <a:cubicBezTo>
                    <a:pt x="13" y="72"/>
                    <a:pt x="1268" y="165"/>
                    <a:pt x="2307" y="1413"/>
                  </a:cubicBezTo>
                  <a:cubicBezTo>
                    <a:pt x="3537" y="2887"/>
                    <a:pt x="3967" y="5280"/>
                    <a:pt x="3588" y="8526"/>
                  </a:cubicBezTo>
                  <a:cubicBezTo>
                    <a:pt x="3097" y="12719"/>
                    <a:pt x="3731" y="15661"/>
                    <a:pt x="5523" y="17522"/>
                  </a:cubicBezTo>
                  <a:cubicBezTo>
                    <a:pt x="7228" y="19291"/>
                    <a:pt x="10041" y="20162"/>
                    <a:pt x="14079" y="20162"/>
                  </a:cubicBezTo>
                  <a:cubicBezTo>
                    <a:pt x="14918" y="20162"/>
                    <a:pt x="15810" y="20125"/>
                    <a:pt x="16756" y="20050"/>
                  </a:cubicBezTo>
                  <a:cubicBezTo>
                    <a:pt x="20755" y="19731"/>
                    <a:pt x="24863" y="19405"/>
                    <a:pt x="28290" y="19405"/>
                  </a:cubicBezTo>
                  <a:cubicBezTo>
                    <a:pt x="29167" y="19405"/>
                    <a:pt x="29999" y="19426"/>
                    <a:pt x="30773" y="19475"/>
                  </a:cubicBezTo>
                  <a:cubicBezTo>
                    <a:pt x="34805" y="19726"/>
                    <a:pt x="37013" y="20678"/>
                    <a:pt x="37720" y="22473"/>
                  </a:cubicBezTo>
                  <a:lnTo>
                    <a:pt x="37784" y="22447"/>
                  </a:lnTo>
                  <a:cubicBezTo>
                    <a:pt x="37065" y="20624"/>
                    <a:pt x="34839" y="19658"/>
                    <a:pt x="30776" y="19406"/>
                  </a:cubicBezTo>
                  <a:cubicBezTo>
                    <a:pt x="30000" y="19357"/>
                    <a:pt x="29165" y="19336"/>
                    <a:pt x="28286" y="19336"/>
                  </a:cubicBezTo>
                  <a:cubicBezTo>
                    <a:pt x="24857" y="19336"/>
                    <a:pt x="20749" y="19662"/>
                    <a:pt x="16749" y="19980"/>
                  </a:cubicBezTo>
                  <a:cubicBezTo>
                    <a:pt x="15803" y="20055"/>
                    <a:pt x="14911" y="20092"/>
                    <a:pt x="14073" y="20092"/>
                  </a:cubicBezTo>
                  <a:cubicBezTo>
                    <a:pt x="10058" y="20092"/>
                    <a:pt x="7264" y="19229"/>
                    <a:pt x="5573" y="17474"/>
                  </a:cubicBezTo>
                  <a:cubicBezTo>
                    <a:pt x="3794" y="15628"/>
                    <a:pt x="3169" y="12704"/>
                    <a:pt x="3656" y="8534"/>
                  </a:cubicBezTo>
                  <a:cubicBezTo>
                    <a:pt x="4036" y="5268"/>
                    <a:pt x="3601" y="2856"/>
                    <a:pt x="2358" y="1367"/>
                  </a:cubicBezTo>
                  <a:cubicBezTo>
                    <a:pt x="1299" y="98"/>
                    <a:pt x="17" y="2"/>
                    <a:pt x="3" y="1"/>
                  </a:cubicBez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9"/>
          <p:cNvGrpSpPr/>
          <p:nvPr/>
        </p:nvGrpSpPr>
        <p:grpSpPr>
          <a:xfrm rot="-5400000">
            <a:off x="930781" y="-930138"/>
            <a:ext cx="1432782" cy="3294344"/>
            <a:chOff x="7227671" y="11"/>
            <a:chExt cx="1915484" cy="4404203"/>
          </a:xfrm>
        </p:grpSpPr>
        <p:sp>
          <p:nvSpPr>
            <p:cNvPr id="122" name="Google Shape;122;p9"/>
            <p:cNvSpPr/>
            <p:nvPr/>
          </p:nvSpPr>
          <p:spPr>
            <a:xfrm>
              <a:off x="7471853" y="422"/>
              <a:ext cx="1671303" cy="4112309"/>
            </a:xfrm>
            <a:custGeom>
              <a:avLst/>
              <a:gdLst/>
              <a:ahLst/>
              <a:cxnLst/>
              <a:rect l="l" t="t" r="r" b="b"/>
              <a:pathLst>
                <a:path w="11873" h="29214" extrusionOk="0">
                  <a:moveTo>
                    <a:pt x="274" y="1"/>
                  </a:moveTo>
                  <a:cubicBezTo>
                    <a:pt x="274" y="1"/>
                    <a:pt x="0" y="2214"/>
                    <a:pt x="4493" y="2489"/>
                  </a:cubicBezTo>
                  <a:cubicBezTo>
                    <a:pt x="8986" y="2764"/>
                    <a:pt x="11277" y="8349"/>
                    <a:pt x="9170" y="14175"/>
                  </a:cubicBezTo>
                  <a:cubicBezTo>
                    <a:pt x="7061" y="20000"/>
                    <a:pt x="7882" y="28800"/>
                    <a:pt x="11872" y="29213"/>
                  </a:cubicBezTo>
                  <a:lnTo>
                    <a:pt x="11872" y="1"/>
                  </a:ln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a:off x="7227671" y="11"/>
              <a:ext cx="1909654" cy="4404203"/>
            </a:xfrm>
            <a:custGeom>
              <a:avLst/>
              <a:gdLst/>
              <a:ahLst/>
              <a:cxnLst/>
              <a:rect l="l" t="t" r="r" b="b"/>
              <a:pathLst>
                <a:path w="12890" h="29728" extrusionOk="0">
                  <a:moveTo>
                    <a:pt x="66" y="1"/>
                  </a:moveTo>
                  <a:lnTo>
                    <a:pt x="66" y="1"/>
                  </a:lnTo>
                  <a:cubicBezTo>
                    <a:pt x="63" y="22"/>
                    <a:pt x="0" y="535"/>
                    <a:pt x="472" y="1107"/>
                  </a:cubicBezTo>
                  <a:cubicBezTo>
                    <a:pt x="953" y="1690"/>
                    <a:pt x="2086" y="2417"/>
                    <a:pt x="4747" y="2568"/>
                  </a:cubicBezTo>
                  <a:cubicBezTo>
                    <a:pt x="6719" y="2679"/>
                    <a:pt x="8402" y="3670"/>
                    <a:pt x="9486" y="5361"/>
                  </a:cubicBezTo>
                  <a:cubicBezTo>
                    <a:pt x="11012" y="7744"/>
                    <a:pt x="11157" y="11122"/>
                    <a:pt x="9871" y="14397"/>
                  </a:cubicBezTo>
                  <a:cubicBezTo>
                    <a:pt x="9040" y="16514"/>
                    <a:pt x="8598" y="19060"/>
                    <a:pt x="8627" y="21565"/>
                  </a:cubicBezTo>
                  <a:cubicBezTo>
                    <a:pt x="8656" y="24097"/>
                    <a:pt x="9168" y="26301"/>
                    <a:pt x="10069" y="27767"/>
                  </a:cubicBezTo>
                  <a:cubicBezTo>
                    <a:pt x="10801" y="28959"/>
                    <a:pt x="11747" y="29618"/>
                    <a:pt x="12879" y="29727"/>
                  </a:cubicBezTo>
                  <a:lnTo>
                    <a:pt x="12890" y="29659"/>
                  </a:lnTo>
                  <a:cubicBezTo>
                    <a:pt x="11780" y="29553"/>
                    <a:pt x="10852" y="28905"/>
                    <a:pt x="10131" y="27732"/>
                  </a:cubicBezTo>
                  <a:cubicBezTo>
                    <a:pt x="9238" y="26275"/>
                    <a:pt x="8730" y="24086"/>
                    <a:pt x="8699" y="21565"/>
                  </a:cubicBezTo>
                  <a:cubicBezTo>
                    <a:pt x="8669" y="19069"/>
                    <a:pt x="9109" y="16533"/>
                    <a:pt x="9938" y="14423"/>
                  </a:cubicBezTo>
                  <a:cubicBezTo>
                    <a:pt x="11231" y="11127"/>
                    <a:pt x="11087" y="7727"/>
                    <a:pt x="9547" y="5324"/>
                  </a:cubicBezTo>
                  <a:cubicBezTo>
                    <a:pt x="8450" y="3615"/>
                    <a:pt x="6748" y="2611"/>
                    <a:pt x="4752" y="2499"/>
                  </a:cubicBezTo>
                  <a:cubicBezTo>
                    <a:pt x="2119" y="2349"/>
                    <a:pt x="1002" y="1637"/>
                    <a:pt x="528" y="1065"/>
                  </a:cubicBezTo>
                  <a:cubicBezTo>
                    <a:pt x="74" y="517"/>
                    <a:pt x="133" y="14"/>
                    <a:pt x="135" y="9"/>
                  </a:cubicBezTo>
                  <a:lnTo>
                    <a:pt x="66" y="1"/>
                  </a:ln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9"/>
          <p:cNvSpPr/>
          <p:nvPr/>
        </p:nvSpPr>
        <p:spPr>
          <a:xfrm>
            <a:off x="7275250" y="0"/>
            <a:ext cx="1868762" cy="2392131"/>
          </a:xfrm>
          <a:custGeom>
            <a:avLst/>
            <a:gdLst/>
            <a:ahLst/>
            <a:cxnLst/>
            <a:rect l="l" t="t" r="r" b="b"/>
            <a:pathLst>
              <a:path w="13040" h="16692" extrusionOk="0">
                <a:moveTo>
                  <a:pt x="7" y="0"/>
                </a:moveTo>
                <a:lnTo>
                  <a:pt x="0" y="5"/>
                </a:lnTo>
                <a:cubicBezTo>
                  <a:pt x="5" y="11"/>
                  <a:pt x="463" y="666"/>
                  <a:pt x="1444" y="1238"/>
                </a:cubicBezTo>
                <a:cubicBezTo>
                  <a:pt x="2020" y="1573"/>
                  <a:pt x="2661" y="1817"/>
                  <a:pt x="3351" y="1958"/>
                </a:cubicBezTo>
                <a:cubicBezTo>
                  <a:pt x="3835" y="2059"/>
                  <a:pt x="4344" y="2109"/>
                  <a:pt x="4873" y="2109"/>
                </a:cubicBezTo>
                <a:cubicBezTo>
                  <a:pt x="5283" y="2109"/>
                  <a:pt x="5706" y="2079"/>
                  <a:pt x="6138" y="2018"/>
                </a:cubicBezTo>
                <a:cubicBezTo>
                  <a:pt x="6663" y="1945"/>
                  <a:pt x="7150" y="1909"/>
                  <a:pt x="7597" y="1909"/>
                </a:cubicBezTo>
                <a:cubicBezTo>
                  <a:pt x="9040" y="1909"/>
                  <a:pt x="10080" y="2286"/>
                  <a:pt x="10701" y="3036"/>
                </a:cubicBezTo>
                <a:cubicBezTo>
                  <a:pt x="11113" y="3536"/>
                  <a:pt x="11334" y="4202"/>
                  <a:pt x="11356" y="5019"/>
                </a:cubicBezTo>
                <a:cubicBezTo>
                  <a:pt x="11380" y="5861"/>
                  <a:pt x="11193" y="6872"/>
                  <a:pt x="10801" y="8026"/>
                </a:cubicBezTo>
                <a:cubicBezTo>
                  <a:pt x="10380" y="9270"/>
                  <a:pt x="10107" y="10305"/>
                  <a:pt x="9963" y="11194"/>
                </a:cubicBezTo>
                <a:cubicBezTo>
                  <a:pt x="9809" y="12158"/>
                  <a:pt x="9806" y="12963"/>
                  <a:pt x="9955" y="13655"/>
                </a:cubicBezTo>
                <a:cubicBezTo>
                  <a:pt x="10109" y="14378"/>
                  <a:pt x="10427" y="14971"/>
                  <a:pt x="10927" y="15468"/>
                </a:cubicBezTo>
                <a:cubicBezTo>
                  <a:pt x="11436" y="15976"/>
                  <a:pt x="12126" y="16375"/>
                  <a:pt x="13037" y="16692"/>
                </a:cubicBezTo>
                <a:lnTo>
                  <a:pt x="13040" y="16682"/>
                </a:lnTo>
                <a:cubicBezTo>
                  <a:pt x="11249" y="16061"/>
                  <a:pt x="10272" y="15097"/>
                  <a:pt x="9962" y="13652"/>
                </a:cubicBezTo>
                <a:cubicBezTo>
                  <a:pt x="9678" y="12326"/>
                  <a:pt x="9940" y="10593"/>
                  <a:pt x="10809" y="8028"/>
                </a:cubicBezTo>
                <a:cubicBezTo>
                  <a:pt x="11201" y="6873"/>
                  <a:pt x="11388" y="5861"/>
                  <a:pt x="11365" y="5018"/>
                </a:cubicBezTo>
                <a:cubicBezTo>
                  <a:pt x="11343" y="4200"/>
                  <a:pt x="11121" y="3531"/>
                  <a:pt x="10707" y="3031"/>
                </a:cubicBezTo>
                <a:cubicBezTo>
                  <a:pt x="10299" y="2539"/>
                  <a:pt x="9701" y="2201"/>
                  <a:pt x="8928" y="2033"/>
                </a:cubicBezTo>
                <a:cubicBezTo>
                  <a:pt x="8530" y="1946"/>
                  <a:pt x="8083" y="1902"/>
                  <a:pt x="7591" y="1902"/>
                </a:cubicBezTo>
                <a:cubicBezTo>
                  <a:pt x="7143" y="1902"/>
                  <a:pt x="6657" y="1938"/>
                  <a:pt x="6137" y="2011"/>
                </a:cubicBezTo>
                <a:cubicBezTo>
                  <a:pt x="5693" y="2073"/>
                  <a:pt x="5276" y="2100"/>
                  <a:pt x="4886" y="2100"/>
                </a:cubicBezTo>
                <a:cubicBezTo>
                  <a:pt x="3311" y="2100"/>
                  <a:pt x="2173" y="1655"/>
                  <a:pt x="1447" y="1231"/>
                </a:cubicBezTo>
                <a:cubicBezTo>
                  <a:pt x="469" y="660"/>
                  <a:pt x="11" y="7"/>
                  <a:pt x="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txBox="1">
            <a:spLocks noGrp="1"/>
          </p:cNvSpPr>
          <p:nvPr>
            <p:ph type="title"/>
          </p:nvPr>
        </p:nvSpPr>
        <p:spPr>
          <a:xfrm>
            <a:off x="2201850" y="1584874"/>
            <a:ext cx="47403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26" name="Google Shape;126;p9"/>
          <p:cNvSpPr txBox="1">
            <a:spLocks noGrp="1"/>
          </p:cNvSpPr>
          <p:nvPr>
            <p:ph type="subTitle" idx="1"/>
          </p:nvPr>
        </p:nvSpPr>
        <p:spPr>
          <a:xfrm>
            <a:off x="2201925" y="2427926"/>
            <a:ext cx="4740300" cy="1130700"/>
          </a:xfrm>
          <a:prstGeom prst="rect">
            <a:avLst/>
          </a:prstGeom>
          <a:solidFill>
            <a:schemeClr val="accent4"/>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7"/>
        <p:cNvGrpSpPr/>
        <p:nvPr/>
      </p:nvGrpSpPr>
      <p:grpSpPr>
        <a:xfrm>
          <a:off x="0" y="0"/>
          <a:ext cx="0" cy="0"/>
          <a:chOff x="0" y="0"/>
          <a:chExt cx="0" cy="0"/>
        </a:xfrm>
      </p:grpSpPr>
      <p:sp>
        <p:nvSpPr>
          <p:cNvPr id="128" name="Google Shape;128;p10"/>
          <p:cNvSpPr>
            <a:spLocks noGrp="1"/>
          </p:cNvSpPr>
          <p:nvPr>
            <p:ph type="pic" idx="2"/>
          </p:nvPr>
        </p:nvSpPr>
        <p:spPr>
          <a:xfrm>
            <a:off x="-6875" y="0"/>
            <a:ext cx="9144000" cy="5157300"/>
          </a:xfrm>
          <a:prstGeom prst="rect">
            <a:avLst/>
          </a:prstGeom>
          <a:noFill/>
          <a:ln>
            <a:noFill/>
          </a:ln>
        </p:spPr>
      </p:sp>
      <p:sp>
        <p:nvSpPr>
          <p:cNvPr id="129" name="Google Shape;129;p10"/>
          <p:cNvSpPr txBox="1">
            <a:spLocks noGrp="1"/>
          </p:cNvSpPr>
          <p:nvPr>
            <p:ph type="title"/>
          </p:nvPr>
        </p:nvSpPr>
        <p:spPr>
          <a:xfrm>
            <a:off x="720000" y="4038000"/>
            <a:ext cx="5583600" cy="5727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rPr lang="en-US"/>
              <a:t>Click to edit Master title style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8">
    <p:spTree>
      <p:nvGrpSpPr>
        <p:cNvPr id="1" name="Shape 167"/>
        <p:cNvGrpSpPr/>
        <p:nvPr/>
      </p:nvGrpSpPr>
      <p:grpSpPr>
        <a:xfrm>
          <a:off x="0" y="0"/>
          <a:ext cx="0" cy="0"/>
          <a:chOff x="0" y="0"/>
          <a:chExt cx="0" cy="0"/>
        </a:xfrm>
      </p:grpSpPr>
      <p:sp>
        <p:nvSpPr>
          <p:cNvPr id="168" name="Google Shape;168;p14"/>
          <p:cNvSpPr/>
          <p:nvPr/>
        </p:nvSpPr>
        <p:spPr>
          <a:xfrm>
            <a:off x="74632" y="0"/>
            <a:ext cx="8994753" cy="5143506"/>
          </a:xfrm>
          <a:custGeom>
            <a:avLst/>
            <a:gdLst/>
            <a:ahLst/>
            <a:cxnLst/>
            <a:rect l="l" t="t" r="r" b="b"/>
            <a:pathLst>
              <a:path w="25016" h="14305" extrusionOk="0">
                <a:moveTo>
                  <a:pt x="9513" y="0"/>
                </a:moveTo>
                <a:cubicBezTo>
                  <a:pt x="9468" y="0"/>
                  <a:pt x="9468" y="71"/>
                  <a:pt x="9513" y="71"/>
                </a:cubicBezTo>
                <a:lnTo>
                  <a:pt x="9529" y="71"/>
                </a:lnTo>
                <a:cubicBezTo>
                  <a:pt x="9575" y="71"/>
                  <a:pt x="9575" y="0"/>
                  <a:pt x="9529" y="0"/>
                </a:cubicBezTo>
                <a:close/>
                <a:moveTo>
                  <a:pt x="16079" y="1"/>
                </a:moveTo>
                <a:cubicBezTo>
                  <a:pt x="16033" y="1"/>
                  <a:pt x="16033" y="72"/>
                  <a:pt x="16079" y="72"/>
                </a:cubicBezTo>
                <a:cubicBezTo>
                  <a:pt x="16125" y="72"/>
                  <a:pt x="16125" y="1"/>
                  <a:pt x="16079" y="1"/>
                </a:cubicBezTo>
                <a:close/>
                <a:moveTo>
                  <a:pt x="11106" y="7"/>
                </a:moveTo>
                <a:cubicBezTo>
                  <a:pt x="11094" y="7"/>
                  <a:pt x="11082" y="20"/>
                  <a:pt x="11089" y="35"/>
                </a:cubicBezTo>
                <a:cubicBezTo>
                  <a:pt x="11094" y="45"/>
                  <a:pt x="11100" y="56"/>
                  <a:pt x="11105" y="64"/>
                </a:cubicBezTo>
                <a:cubicBezTo>
                  <a:pt x="11108" y="71"/>
                  <a:pt x="11113" y="73"/>
                  <a:pt x="11119" y="73"/>
                </a:cubicBezTo>
                <a:cubicBezTo>
                  <a:pt x="11130" y="73"/>
                  <a:pt x="11142" y="60"/>
                  <a:pt x="11135" y="46"/>
                </a:cubicBezTo>
                <a:cubicBezTo>
                  <a:pt x="11130" y="36"/>
                  <a:pt x="11125" y="26"/>
                  <a:pt x="11119" y="16"/>
                </a:cubicBezTo>
                <a:cubicBezTo>
                  <a:pt x="11116" y="9"/>
                  <a:pt x="11111" y="7"/>
                  <a:pt x="11106" y="7"/>
                </a:cubicBezTo>
                <a:close/>
                <a:moveTo>
                  <a:pt x="15523" y="15"/>
                </a:moveTo>
                <a:cubicBezTo>
                  <a:pt x="15476" y="15"/>
                  <a:pt x="15476" y="85"/>
                  <a:pt x="15523" y="85"/>
                </a:cubicBezTo>
                <a:cubicBezTo>
                  <a:pt x="15523" y="85"/>
                  <a:pt x="15524" y="85"/>
                  <a:pt x="15524" y="85"/>
                </a:cubicBezTo>
                <a:cubicBezTo>
                  <a:pt x="15568" y="85"/>
                  <a:pt x="15567" y="16"/>
                  <a:pt x="15523" y="15"/>
                </a:cubicBezTo>
                <a:close/>
                <a:moveTo>
                  <a:pt x="17236" y="21"/>
                </a:moveTo>
                <a:cubicBezTo>
                  <a:pt x="17228" y="21"/>
                  <a:pt x="17220" y="24"/>
                  <a:pt x="17212" y="31"/>
                </a:cubicBezTo>
                <a:lnTo>
                  <a:pt x="17197" y="47"/>
                </a:lnTo>
                <a:cubicBezTo>
                  <a:pt x="17171" y="72"/>
                  <a:pt x="17196" y="107"/>
                  <a:pt x="17224" y="107"/>
                </a:cubicBezTo>
                <a:cubicBezTo>
                  <a:pt x="17231" y="107"/>
                  <a:pt x="17240" y="104"/>
                  <a:pt x="17247" y="97"/>
                </a:cubicBezTo>
                <a:lnTo>
                  <a:pt x="17263" y="82"/>
                </a:lnTo>
                <a:cubicBezTo>
                  <a:pt x="17288" y="56"/>
                  <a:pt x="17263" y="21"/>
                  <a:pt x="17236" y="21"/>
                </a:cubicBezTo>
                <a:close/>
                <a:moveTo>
                  <a:pt x="2352" y="74"/>
                </a:moveTo>
                <a:cubicBezTo>
                  <a:pt x="2343" y="74"/>
                  <a:pt x="2334" y="79"/>
                  <a:pt x="2334" y="90"/>
                </a:cubicBezTo>
                <a:lnTo>
                  <a:pt x="2334" y="106"/>
                </a:lnTo>
                <a:cubicBezTo>
                  <a:pt x="2334" y="118"/>
                  <a:pt x="2343" y="124"/>
                  <a:pt x="2352" y="124"/>
                </a:cubicBezTo>
                <a:cubicBezTo>
                  <a:pt x="2361" y="124"/>
                  <a:pt x="2370" y="118"/>
                  <a:pt x="2370" y="106"/>
                </a:cubicBezTo>
                <a:lnTo>
                  <a:pt x="2370" y="90"/>
                </a:lnTo>
                <a:cubicBezTo>
                  <a:pt x="2370" y="79"/>
                  <a:pt x="2361" y="74"/>
                  <a:pt x="2352" y="74"/>
                </a:cubicBezTo>
                <a:close/>
                <a:moveTo>
                  <a:pt x="20450" y="44"/>
                </a:moveTo>
                <a:cubicBezTo>
                  <a:pt x="20433" y="44"/>
                  <a:pt x="20415" y="56"/>
                  <a:pt x="20415" y="79"/>
                </a:cubicBezTo>
                <a:lnTo>
                  <a:pt x="20415" y="94"/>
                </a:lnTo>
                <a:cubicBezTo>
                  <a:pt x="20415" y="117"/>
                  <a:pt x="20432" y="129"/>
                  <a:pt x="20450" y="129"/>
                </a:cubicBezTo>
                <a:cubicBezTo>
                  <a:pt x="20467" y="129"/>
                  <a:pt x="20485" y="117"/>
                  <a:pt x="20485" y="94"/>
                </a:cubicBezTo>
                <a:lnTo>
                  <a:pt x="20485" y="79"/>
                </a:lnTo>
                <a:cubicBezTo>
                  <a:pt x="20485" y="56"/>
                  <a:pt x="20468" y="44"/>
                  <a:pt x="20450" y="44"/>
                </a:cubicBezTo>
                <a:close/>
                <a:moveTo>
                  <a:pt x="17100" y="68"/>
                </a:moveTo>
                <a:cubicBezTo>
                  <a:pt x="17087" y="68"/>
                  <a:pt x="17075" y="86"/>
                  <a:pt x="17087" y="98"/>
                </a:cubicBezTo>
                <a:lnTo>
                  <a:pt x="17117" y="129"/>
                </a:lnTo>
                <a:cubicBezTo>
                  <a:pt x="17120" y="132"/>
                  <a:pt x="17124" y="134"/>
                  <a:pt x="17128" y="134"/>
                </a:cubicBezTo>
                <a:cubicBezTo>
                  <a:pt x="17142" y="134"/>
                  <a:pt x="17154" y="116"/>
                  <a:pt x="17142" y="104"/>
                </a:cubicBezTo>
                <a:lnTo>
                  <a:pt x="17112" y="73"/>
                </a:lnTo>
                <a:cubicBezTo>
                  <a:pt x="17108" y="69"/>
                  <a:pt x="17104" y="68"/>
                  <a:pt x="17100" y="68"/>
                </a:cubicBezTo>
                <a:close/>
                <a:moveTo>
                  <a:pt x="9753" y="76"/>
                </a:moveTo>
                <a:cubicBezTo>
                  <a:pt x="9708" y="76"/>
                  <a:pt x="9708" y="147"/>
                  <a:pt x="9753" y="147"/>
                </a:cubicBezTo>
                <a:lnTo>
                  <a:pt x="9769" y="147"/>
                </a:lnTo>
                <a:cubicBezTo>
                  <a:pt x="9815" y="147"/>
                  <a:pt x="9815" y="76"/>
                  <a:pt x="9769" y="76"/>
                </a:cubicBezTo>
                <a:close/>
                <a:moveTo>
                  <a:pt x="8154" y="60"/>
                </a:moveTo>
                <a:cubicBezTo>
                  <a:pt x="8150" y="60"/>
                  <a:pt x="8146" y="60"/>
                  <a:pt x="8142" y="62"/>
                </a:cubicBezTo>
                <a:cubicBezTo>
                  <a:pt x="8126" y="67"/>
                  <a:pt x="8112" y="72"/>
                  <a:pt x="8097" y="78"/>
                </a:cubicBezTo>
                <a:cubicBezTo>
                  <a:pt x="8058" y="91"/>
                  <a:pt x="8069" y="148"/>
                  <a:pt x="8104" y="148"/>
                </a:cubicBezTo>
                <a:cubicBezTo>
                  <a:pt x="8108" y="148"/>
                  <a:pt x="8112" y="147"/>
                  <a:pt x="8116" y="146"/>
                </a:cubicBezTo>
                <a:cubicBezTo>
                  <a:pt x="8132" y="140"/>
                  <a:pt x="8145" y="135"/>
                  <a:pt x="8160" y="130"/>
                </a:cubicBezTo>
                <a:cubicBezTo>
                  <a:pt x="8201" y="117"/>
                  <a:pt x="8189" y="60"/>
                  <a:pt x="8154" y="60"/>
                </a:cubicBezTo>
                <a:close/>
                <a:moveTo>
                  <a:pt x="17384" y="110"/>
                </a:moveTo>
                <a:cubicBezTo>
                  <a:pt x="17376" y="110"/>
                  <a:pt x="17367" y="113"/>
                  <a:pt x="17360" y="120"/>
                </a:cubicBezTo>
                <a:lnTo>
                  <a:pt x="17345" y="136"/>
                </a:lnTo>
                <a:cubicBezTo>
                  <a:pt x="17319" y="161"/>
                  <a:pt x="17344" y="197"/>
                  <a:pt x="17371" y="197"/>
                </a:cubicBezTo>
                <a:cubicBezTo>
                  <a:pt x="17379" y="197"/>
                  <a:pt x="17387" y="194"/>
                  <a:pt x="17395" y="186"/>
                </a:cubicBezTo>
                <a:lnTo>
                  <a:pt x="17410" y="171"/>
                </a:lnTo>
                <a:cubicBezTo>
                  <a:pt x="17435" y="145"/>
                  <a:pt x="17411" y="110"/>
                  <a:pt x="17384" y="110"/>
                </a:cubicBezTo>
                <a:close/>
                <a:moveTo>
                  <a:pt x="5268" y="93"/>
                </a:moveTo>
                <a:cubicBezTo>
                  <a:pt x="5255" y="93"/>
                  <a:pt x="5243" y="100"/>
                  <a:pt x="5236" y="111"/>
                </a:cubicBezTo>
                <a:cubicBezTo>
                  <a:pt x="5226" y="129"/>
                  <a:pt x="5233" y="148"/>
                  <a:pt x="5249" y="160"/>
                </a:cubicBezTo>
                <a:cubicBezTo>
                  <a:pt x="5269" y="176"/>
                  <a:pt x="5289" y="190"/>
                  <a:pt x="5309" y="204"/>
                </a:cubicBezTo>
                <a:cubicBezTo>
                  <a:pt x="5315" y="208"/>
                  <a:pt x="5320" y="210"/>
                  <a:pt x="5326" y="210"/>
                </a:cubicBezTo>
                <a:cubicBezTo>
                  <a:pt x="5339" y="210"/>
                  <a:pt x="5351" y="202"/>
                  <a:pt x="5358" y="192"/>
                </a:cubicBezTo>
                <a:cubicBezTo>
                  <a:pt x="5368" y="173"/>
                  <a:pt x="5361" y="155"/>
                  <a:pt x="5345" y="142"/>
                </a:cubicBezTo>
                <a:cubicBezTo>
                  <a:pt x="5325" y="127"/>
                  <a:pt x="5305" y="113"/>
                  <a:pt x="5284" y="98"/>
                </a:cubicBezTo>
                <a:cubicBezTo>
                  <a:pt x="5279" y="95"/>
                  <a:pt x="5273" y="93"/>
                  <a:pt x="5268" y="93"/>
                </a:cubicBezTo>
                <a:close/>
                <a:moveTo>
                  <a:pt x="6843" y="158"/>
                </a:moveTo>
                <a:cubicBezTo>
                  <a:pt x="6797" y="158"/>
                  <a:pt x="6797" y="229"/>
                  <a:pt x="6843" y="229"/>
                </a:cubicBezTo>
                <a:lnTo>
                  <a:pt x="6873" y="229"/>
                </a:lnTo>
                <a:cubicBezTo>
                  <a:pt x="6919" y="229"/>
                  <a:pt x="6919" y="158"/>
                  <a:pt x="6873" y="158"/>
                </a:cubicBezTo>
                <a:close/>
                <a:moveTo>
                  <a:pt x="18947" y="153"/>
                </a:moveTo>
                <a:cubicBezTo>
                  <a:pt x="18942" y="153"/>
                  <a:pt x="18937" y="154"/>
                  <a:pt x="18932" y="156"/>
                </a:cubicBezTo>
                <a:cubicBezTo>
                  <a:pt x="18918" y="161"/>
                  <a:pt x="18902" y="167"/>
                  <a:pt x="18887" y="172"/>
                </a:cubicBezTo>
                <a:cubicBezTo>
                  <a:pt x="18860" y="181"/>
                  <a:pt x="18843" y="208"/>
                  <a:pt x="18851" y="237"/>
                </a:cubicBezTo>
                <a:cubicBezTo>
                  <a:pt x="18858" y="258"/>
                  <a:pt x="18879" y="276"/>
                  <a:pt x="18901" y="276"/>
                </a:cubicBezTo>
                <a:cubicBezTo>
                  <a:pt x="18906" y="276"/>
                  <a:pt x="18912" y="275"/>
                  <a:pt x="18917" y="273"/>
                </a:cubicBezTo>
                <a:cubicBezTo>
                  <a:pt x="18931" y="268"/>
                  <a:pt x="18946" y="263"/>
                  <a:pt x="18961" y="258"/>
                </a:cubicBezTo>
                <a:cubicBezTo>
                  <a:pt x="18988" y="249"/>
                  <a:pt x="19006" y="221"/>
                  <a:pt x="18997" y="193"/>
                </a:cubicBezTo>
                <a:cubicBezTo>
                  <a:pt x="18991" y="171"/>
                  <a:pt x="18970" y="153"/>
                  <a:pt x="18947" y="153"/>
                </a:cubicBezTo>
                <a:close/>
                <a:moveTo>
                  <a:pt x="22974" y="81"/>
                </a:moveTo>
                <a:cubicBezTo>
                  <a:pt x="22966" y="81"/>
                  <a:pt x="22957" y="84"/>
                  <a:pt x="22950" y="92"/>
                </a:cubicBezTo>
                <a:cubicBezTo>
                  <a:pt x="22909" y="135"/>
                  <a:pt x="22867" y="179"/>
                  <a:pt x="22826" y="224"/>
                </a:cubicBezTo>
                <a:cubicBezTo>
                  <a:pt x="22802" y="249"/>
                  <a:pt x="22826" y="285"/>
                  <a:pt x="22853" y="285"/>
                </a:cubicBezTo>
                <a:cubicBezTo>
                  <a:pt x="22861" y="285"/>
                  <a:pt x="22869" y="282"/>
                  <a:pt x="22877" y="273"/>
                </a:cubicBezTo>
                <a:cubicBezTo>
                  <a:pt x="22916" y="230"/>
                  <a:pt x="22958" y="186"/>
                  <a:pt x="22999" y="141"/>
                </a:cubicBezTo>
                <a:cubicBezTo>
                  <a:pt x="23023" y="117"/>
                  <a:pt x="23000" y="81"/>
                  <a:pt x="22974" y="81"/>
                </a:cubicBezTo>
                <a:close/>
                <a:moveTo>
                  <a:pt x="22206" y="229"/>
                </a:moveTo>
                <a:cubicBezTo>
                  <a:pt x="22161" y="229"/>
                  <a:pt x="22161" y="300"/>
                  <a:pt x="22207" y="300"/>
                </a:cubicBezTo>
                <a:cubicBezTo>
                  <a:pt x="22253" y="300"/>
                  <a:pt x="22253" y="229"/>
                  <a:pt x="22207" y="229"/>
                </a:cubicBezTo>
                <a:cubicBezTo>
                  <a:pt x="22207" y="229"/>
                  <a:pt x="22207" y="229"/>
                  <a:pt x="22206" y="229"/>
                </a:cubicBezTo>
                <a:close/>
                <a:moveTo>
                  <a:pt x="24701" y="189"/>
                </a:moveTo>
                <a:cubicBezTo>
                  <a:pt x="24675" y="189"/>
                  <a:pt x="24648" y="207"/>
                  <a:pt x="24648" y="241"/>
                </a:cubicBezTo>
                <a:lnTo>
                  <a:pt x="24648" y="257"/>
                </a:lnTo>
                <a:cubicBezTo>
                  <a:pt x="24648" y="291"/>
                  <a:pt x="24675" y="309"/>
                  <a:pt x="24702" y="309"/>
                </a:cubicBezTo>
                <a:cubicBezTo>
                  <a:pt x="24728" y="309"/>
                  <a:pt x="24755" y="291"/>
                  <a:pt x="24755" y="257"/>
                </a:cubicBezTo>
                <a:lnTo>
                  <a:pt x="24755" y="241"/>
                </a:lnTo>
                <a:cubicBezTo>
                  <a:pt x="24755" y="207"/>
                  <a:pt x="24728" y="189"/>
                  <a:pt x="24701" y="189"/>
                </a:cubicBezTo>
                <a:close/>
                <a:moveTo>
                  <a:pt x="12428" y="156"/>
                </a:moveTo>
                <a:cubicBezTo>
                  <a:pt x="12409" y="156"/>
                  <a:pt x="12390" y="166"/>
                  <a:pt x="12381" y="183"/>
                </a:cubicBezTo>
                <a:cubicBezTo>
                  <a:pt x="12365" y="210"/>
                  <a:pt x="12376" y="241"/>
                  <a:pt x="12401" y="257"/>
                </a:cubicBezTo>
                <a:cubicBezTo>
                  <a:pt x="12425" y="272"/>
                  <a:pt x="12449" y="288"/>
                  <a:pt x="12473" y="304"/>
                </a:cubicBezTo>
                <a:cubicBezTo>
                  <a:pt x="12481" y="308"/>
                  <a:pt x="12490" y="311"/>
                  <a:pt x="12499" y="311"/>
                </a:cubicBezTo>
                <a:cubicBezTo>
                  <a:pt x="12518" y="311"/>
                  <a:pt x="12538" y="300"/>
                  <a:pt x="12546" y="284"/>
                </a:cubicBezTo>
                <a:cubicBezTo>
                  <a:pt x="12562" y="258"/>
                  <a:pt x="12552" y="226"/>
                  <a:pt x="12527" y="211"/>
                </a:cubicBezTo>
                <a:cubicBezTo>
                  <a:pt x="12502" y="195"/>
                  <a:pt x="12479" y="179"/>
                  <a:pt x="12454" y="163"/>
                </a:cubicBezTo>
                <a:cubicBezTo>
                  <a:pt x="12446" y="158"/>
                  <a:pt x="12437" y="156"/>
                  <a:pt x="12428" y="156"/>
                </a:cubicBezTo>
                <a:close/>
                <a:moveTo>
                  <a:pt x="18467" y="202"/>
                </a:moveTo>
                <a:cubicBezTo>
                  <a:pt x="18440" y="202"/>
                  <a:pt x="18414" y="219"/>
                  <a:pt x="18414" y="255"/>
                </a:cubicBezTo>
                <a:lnTo>
                  <a:pt x="18414" y="270"/>
                </a:lnTo>
                <a:cubicBezTo>
                  <a:pt x="18414" y="305"/>
                  <a:pt x="18441" y="322"/>
                  <a:pt x="18467" y="322"/>
                </a:cubicBezTo>
                <a:cubicBezTo>
                  <a:pt x="18494" y="322"/>
                  <a:pt x="18521" y="305"/>
                  <a:pt x="18521" y="270"/>
                </a:cubicBezTo>
                <a:lnTo>
                  <a:pt x="18521" y="255"/>
                </a:lnTo>
                <a:cubicBezTo>
                  <a:pt x="18520" y="219"/>
                  <a:pt x="18493" y="202"/>
                  <a:pt x="18467" y="202"/>
                </a:cubicBezTo>
                <a:close/>
                <a:moveTo>
                  <a:pt x="622" y="200"/>
                </a:moveTo>
                <a:cubicBezTo>
                  <a:pt x="604" y="200"/>
                  <a:pt x="587" y="209"/>
                  <a:pt x="576" y="226"/>
                </a:cubicBezTo>
                <a:cubicBezTo>
                  <a:pt x="563" y="250"/>
                  <a:pt x="570" y="287"/>
                  <a:pt x="596" y="300"/>
                </a:cubicBezTo>
                <a:cubicBezTo>
                  <a:pt x="607" y="305"/>
                  <a:pt x="616" y="310"/>
                  <a:pt x="627" y="315"/>
                </a:cubicBezTo>
                <a:cubicBezTo>
                  <a:pt x="636" y="320"/>
                  <a:pt x="645" y="322"/>
                  <a:pt x="655" y="322"/>
                </a:cubicBezTo>
                <a:cubicBezTo>
                  <a:pt x="673" y="322"/>
                  <a:pt x="690" y="314"/>
                  <a:pt x="700" y="296"/>
                </a:cubicBezTo>
                <a:cubicBezTo>
                  <a:pt x="714" y="272"/>
                  <a:pt x="706" y="236"/>
                  <a:pt x="680" y="223"/>
                </a:cubicBezTo>
                <a:cubicBezTo>
                  <a:pt x="670" y="218"/>
                  <a:pt x="660" y="213"/>
                  <a:pt x="650" y="207"/>
                </a:cubicBezTo>
                <a:cubicBezTo>
                  <a:pt x="641" y="203"/>
                  <a:pt x="631" y="200"/>
                  <a:pt x="622" y="200"/>
                </a:cubicBezTo>
                <a:close/>
                <a:moveTo>
                  <a:pt x="16246" y="184"/>
                </a:moveTo>
                <a:cubicBezTo>
                  <a:pt x="16225" y="184"/>
                  <a:pt x="16204" y="201"/>
                  <a:pt x="16211" y="227"/>
                </a:cubicBezTo>
                <a:cubicBezTo>
                  <a:pt x="16221" y="270"/>
                  <a:pt x="16248" y="305"/>
                  <a:pt x="16288" y="324"/>
                </a:cubicBezTo>
                <a:cubicBezTo>
                  <a:pt x="16294" y="327"/>
                  <a:pt x="16300" y="328"/>
                  <a:pt x="16305" y="328"/>
                </a:cubicBezTo>
                <a:cubicBezTo>
                  <a:pt x="16336" y="328"/>
                  <a:pt x="16357" y="281"/>
                  <a:pt x="16322" y="263"/>
                </a:cubicBezTo>
                <a:cubicBezTo>
                  <a:pt x="16300" y="251"/>
                  <a:pt x="16284" y="235"/>
                  <a:pt x="16279" y="210"/>
                </a:cubicBezTo>
                <a:cubicBezTo>
                  <a:pt x="16274" y="192"/>
                  <a:pt x="16260" y="184"/>
                  <a:pt x="16246" y="184"/>
                </a:cubicBezTo>
                <a:close/>
                <a:moveTo>
                  <a:pt x="23951" y="247"/>
                </a:moveTo>
                <a:cubicBezTo>
                  <a:pt x="23924" y="247"/>
                  <a:pt x="23900" y="284"/>
                  <a:pt x="23925" y="308"/>
                </a:cubicBezTo>
                <a:lnTo>
                  <a:pt x="23941" y="324"/>
                </a:lnTo>
                <a:cubicBezTo>
                  <a:pt x="23948" y="331"/>
                  <a:pt x="23956" y="334"/>
                  <a:pt x="23964" y="334"/>
                </a:cubicBezTo>
                <a:cubicBezTo>
                  <a:pt x="23991" y="334"/>
                  <a:pt x="24014" y="299"/>
                  <a:pt x="23990" y="273"/>
                </a:cubicBezTo>
                <a:lnTo>
                  <a:pt x="23975" y="258"/>
                </a:lnTo>
                <a:cubicBezTo>
                  <a:pt x="23967" y="250"/>
                  <a:pt x="23959" y="247"/>
                  <a:pt x="23951" y="247"/>
                </a:cubicBezTo>
                <a:close/>
                <a:moveTo>
                  <a:pt x="3403" y="302"/>
                </a:moveTo>
                <a:cubicBezTo>
                  <a:pt x="3379" y="302"/>
                  <a:pt x="3379" y="336"/>
                  <a:pt x="3403" y="336"/>
                </a:cubicBezTo>
                <a:cubicBezTo>
                  <a:pt x="3426" y="336"/>
                  <a:pt x="3426" y="302"/>
                  <a:pt x="3403" y="302"/>
                </a:cubicBezTo>
                <a:close/>
                <a:moveTo>
                  <a:pt x="13286" y="191"/>
                </a:moveTo>
                <a:cubicBezTo>
                  <a:pt x="13283" y="191"/>
                  <a:pt x="13280" y="192"/>
                  <a:pt x="13276" y="193"/>
                </a:cubicBezTo>
                <a:cubicBezTo>
                  <a:pt x="13259" y="198"/>
                  <a:pt x="13245" y="219"/>
                  <a:pt x="13251" y="236"/>
                </a:cubicBezTo>
                <a:cubicBezTo>
                  <a:pt x="13262" y="261"/>
                  <a:pt x="13271" y="286"/>
                  <a:pt x="13282" y="310"/>
                </a:cubicBezTo>
                <a:cubicBezTo>
                  <a:pt x="13288" y="326"/>
                  <a:pt x="13300" y="336"/>
                  <a:pt x="13315" y="336"/>
                </a:cubicBezTo>
                <a:cubicBezTo>
                  <a:pt x="13318" y="336"/>
                  <a:pt x="13321" y="336"/>
                  <a:pt x="13325" y="335"/>
                </a:cubicBezTo>
                <a:cubicBezTo>
                  <a:pt x="13340" y="331"/>
                  <a:pt x="13356" y="310"/>
                  <a:pt x="13350" y="292"/>
                </a:cubicBezTo>
                <a:cubicBezTo>
                  <a:pt x="13339" y="267"/>
                  <a:pt x="13330" y="242"/>
                  <a:pt x="13319" y="218"/>
                </a:cubicBezTo>
                <a:cubicBezTo>
                  <a:pt x="13313" y="202"/>
                  <a:pt x="13301" y="191"/>
                  <a:pt x="13286" y="191"/>
                </a:cubicBezTo>
                <a:close/>
                <a:moveTo>
                  <a:pt x="11903" y="294"/>
                </a:moveTo>
                <a:cubicBezTo>
                  <a:pt x="11890" y="294"/>
                  <a:pt x="11877" y="313"/>
                  <a:pt x="11889" y="325"/>
                </a:cubicBezTo>
                <a:lnTo>
                  <a:pt x="11905" y="340"/>
                </a:lnTo>
                <a:cubicBezTo>
                  <a:pt x="11909" y="344"/>
                  <a:pt x="11913" y="346"/>
                  <a:pt x="11917" y="346"/>
                </a:cubicBezTo>
                <a:cubicBezTo>
                  <a:pt x="11930" y="346"/>
                  <a:pt x="11942" y="327"/>
                  <a:pt x="11930" y="315"/>
                </a:cubicBezTo>
                <a:lnTo>
                  <a:pt x="11915" y="300"/>
                </a:lnTo>
                <a:cubicBezTo>
                  <a:pt x="11911" y="296"/>
                  <a:pt x="11907" y="294"/>
                  <a:pt x="11903" y="294"/>
                </a:cubicBezTo>
                <a:close/>
                <a:moveTo>
                  <a:pt x="10249" y="288"/>
                </a:moveTo>
                <a:cubicBezTo>
                  <a:pt x="10204" y="288"/>
                  <a:pt x="10204" y="359"/>
                  <a:pt x="10250" y="359"/>
                </a:cubicBezTo>
                <a:lnTo>
                  <a:pt x="10280" y="359"/>
                </a:lnTo>
                <a:cubicBezTo>
                  <a:pt x="10326" y="359"/>
                  <a:pt x="10326" y="288"/>
                  <a:pt x="10280" y="288"/>
                </a:cubicBezTo>
                <a:lnTo>
                  <a:pt x="10250" y="288"/>
                </a:lnTo>
                <a:cubicBezTo>
                  <a:pt x="10250" y="288"/>
                  <a:pt x="10249" y="288"/>
                  <a:pt x="10249" y="288"/>
                </a:cubicBezTo>
                <a:close/>
                <a:moveTo>
                  <a:pt x="16106" y="287"/>
                </a:moveTo>
                <a:cubicBezTo>
                  <a:pt x="16098" y="287"/>
                  <a:pt x="16090" y="290"/>
                  <a:pt x="16083" y="298"/>
                </a:cubicBezTo>
                <a:lnTo>
                  <a:pt x="16067" y="313"/>
                </a:lnTo>
                <a:cubicBezTo>
                  <a:pt x="16043" y="337"/>
                  <a:pt x="16067" y="373"/>
                  <a:pt x="16093" y="373"/>
                </a:cubicBezTo>
                <a:cubicBezTo>
                  <a:pt x="16101" y="373"/>
                  <a:pt x="16109" y="370"/>
                  <a:pt x="16116" y="362"/>
                </a:cubicBezTo>
                <a:lnTo>
                  <a:pt x="16132" y="347"/>
                </a:lnTo>
                <a:cubicBezTo>
                  <a:pt x="16157" y="322"/>
                  <a:pt x="16133" y="287"/>
                  <a:pt x="16106" y="287"/>
                </a:cubicBezTo>
                <a:close/>
                <a:moveTo>
                  <a:pt x="21726" y="299"/>
                </a:moveTo>
                <a:cubicBezTo>
                  <a:pt x="21657" y="299"/>
                  <a:pt x="21657" y="406"/>
                  <a:pt x="21726" y="406"/>
                </a:cubicBezTo>
                <a:cubicBezTo>
                  <a:pt x="21796" y="406"/>
                  <a:pt x="21796" y="299"/>
                  <a:pt x="21726" y="299"/>
                </a:cubicBezTo>
                <a:close/>
                <a:moveTo>
                  <a:pt x="19592" y="342"/>
                </a:moveTo>
                <a:cubicBezTo>
                  <a:pt x="19546" y="342"/>
                  <a:pt x="19546" y="413"/>
                  <a:pt x="19592" y="413"/>
                </a:cubicBezTo>
                <a:lnTo>
                  <a:pt x="19622" y="413"/>
                </a:lnTo>
                <a:cubicBezTo>
                  <a:pt x="19668" y="413"/>
                  <a:pt x="19668" y="342"/>
                  <a:pt x="19622" y="342"/>
                </a:cubicBezTo>
                <a:close/>
                <a:moveTo>
                  <a:pt x="16495" y="332"/>
                </a:moveTo>
                <a:cubicBezTo>
                  <a:pt x="16485" y="332"/>
                  <a:pt x="16474" y="338"/>
                  <a:pt x="16467" y="351"/>
                </a:cubicBezTo>
                <a:cubicBezTo>
                  <a:pt x="16462" y="361"/>
                  <a:pt x="16457" y="371"/>
                  <a:pt x="16452" y="381"/>
                </a:cubicBezTo>
                <a:cubicBezTo>
                  <a:pt x="16437" y="409"/>
                  <a:pt x="16462" y="435"/>
                  <a:pt x="16486" y="435"/>
                </a:cubicBezTo>
                <a:cubicBezTo>
                  <a:pt x="16497" y="435"/>
                  <a:pt x="16507" y="430"/>
                  <a:pt x="16514" y="417"/>
                </a:cubicBezTo>
                <a:cubicBezTo>
                  <a:pt x="16519" y="406"/>
                  <a:pt x="16524" y="397"/>
                  <a:pt x="16529" y="387"/>
                </a:cubicBezTo>
                <a:cubicBezTo>
                  <a:pt x="16544" y="358"/>
                  <a:pt x="16519" y="332"/>
                  <a:pt x="16495" y="332"/>
                </a:cubicBezTo>
                <a:close/>
                <a:moveTo>
                  <a:pt x="15463" y="362"/>
                </a:moveTo>
                <a:cubicBezTo>
                  <a:pt x="15445" y="362"/>
                  <a:pt x="15427" y="374"/>
                  <a:pt x="15427" y="397"/>
                </a:cubicBezTo>
                <a:lnTo>
                  <a:pt x="15427" y="413"/>
                </a:lnTo>
                <a:cubicBezTo>
                  <a:pt x="15427" y="436"/>
                  <a:pt x="15444" y="447"/>
                  <a:pt x="15462" y="447"/>
                </a:cubicBezTo>
                <a:cubicBezTo>
                  <a:pt x="15480" y="447"/>
                  <a:pt x="15498" y="436"/>
                  <a:pt x="15498" y="413"/>
                </a:cubicBezTo>
                <a:lnTo>
                  <a:pt x="15498" y="397"/>
                </a:lnTo>
                <a:cubicBezTo>
                  <a:pt x="15498" y="374"/>
                  <a:pt x="15481" y="362"/>
                  <a:pt x="15463" y="362"/>
                </a:cubicBezTo>
                <a:close/>
                <a:moveTo>
                  <a:pt x="10775" y="350"/>
                </a:moveTo>
                <a:cubicBezTo>
                  <a:pt x="10757" y="350"/>
                  <a:pt x="10739" y="361"/>
                  <a:pt x="10739" y="383"/>
                </a:cubicBezTo>
                <a:lnTo>
                  <a:pt x="10739" y="414"/>
                </a:lnTo>
                <a:cubicBezTo>
                  <a:pt x="10740" y="437"/>
                  <a:pt x="10758" y="448"/>
                  <a:pt x="10775" y="448"/>
                </a:cubicBezTo>
                <a:cubicBezTo>
                  <a:pt x="10793" y="448"/>
                  <a:pt x="10810" y="437"/>
                  <a:pt x="10810" y="414"/>
                </a:cubicBezTo>
                <a:lnTo>
                  <a:pt x="10810" y="383"/>
                </a:lnTo>
                <a:cubicBezTo>
                  <a:pt x="10810" y="361"/>
                  <a:pt x="10793" y="350"/>
                  <a:pt x="10775" y="350"/>
                </a:cubicBezTo>
                <a:close/>
                <a:moveTo>
                  <a:pt x="8912" y="340"/>
                </a:moveTo>
                <a:cubicBezTo>
                  <a:pt x="8900" y="340"/>
                  <a:pt x="8887" y="344"/>
                  <a:pt x="8877" y="355"/>
                </a:cubicBezTo>
                <a:lnTo>
                  <a:pt x="8861" y="371"/>
                </a:lnTo>
                <a:cubicBezTo>
                  <a:pt x="8822" y="409"/>
                  <a:pt x="8859" y="462"/>
                  <a:pt x="8899" y="462"/>
                </a:cubicBezTo>
                <a:cubicBezTo>
                  <a:pt x="8912" y="462"/>
                  <a:pt x="8924" y="458"/>
                  <a:pt x="8935" y="446"/>
                </a:cubicBezTo>
                <a:lnTo>
                  <a:pt x="8951" y="431"/>
                </a:lnTo>
                <a:cubicBezTo>
                  <a:pt x="8988" y="393"/>
                  <a:pt x="8952" y="340"/>
                  <a:pt x="8912" y="340"/>
                </a:cubicBezTo>
                <a:close/>
                <a:moveTo>
                  <a:pt x="19232" y="401"/>
                </a:moveTo>
                <a:cubicBezTo>
                  <a:pt x="19186" y="401"/>
                  <a:pt x="19186" y="471"/>
                  <a:pt x="19232" y="471"/>
                </a:cubicBezTo>
                <a:cubicBezTo>
                  <a:pt x="19232" y="471"/>
                  <a:pt x="19233" y="471"/>
                  <a:pt x="19233" y="471"/>
                </a:cubicBezTo>
                <a:cubicBezTo>
                  <a:pt x="19278" y="471"/>
                  <a:pt x="19278" y="401"/>
                  <a:pt x="19232" y="401"/>
                </a:cubicBezTo>
                <a:close/>
                <a:moveTo>
                  <a:pt x="7519" y="327"/>
                </a:moveTo>
                <a:cubicBezTo>
                  <a:pt x="7499" y="327"/>
                  <a:pt x="7477" y="344"/>
                  <a:pt x="7482" y="371"/>
                </a:cubicBezTo>
                <a:lnTo>
                  <a:pt x="7498" y="445"/>
                </a:lnTo>
                <a:cubicBezTo>
                  <a:pt x="7501" y="464"/>
                  <a:pt x="7514" y="472"/>
                  <a:pt x="7528" y="472"/>
                </a:cubicBezTo>
                <a:cubicBezTo>
                  <a:pt x="7549" y="472"/>
                  <a:pt x="7571" y="454"/>
                  <a:pt x="7566" y="427"/>
                </a:cubicBezTo>
                <a:lnTo>
                  <a:pt x="7550" y="352"/>
                </a:lnTo>
                <a:cubicBezTo>
                  <a:pt x="7547" y="334"/>
                  <a:pt x="7533" y="327"/>
                  <a:pt x="7519" y="327"/>
                </a:cubicBezTo>
                <a:close/>
                <a:moveTo>
                  <a:pt x="8431" y="370"/>
                </a:moveTo>
                <a:cubicBezTo>
                  <a:pt x="8363" y="370"/>
                  <a:pt x="8361" y="477"/>
                  <a:pt x="8431" y="477"/>
                </a:cubicBezTo>
                <a:cubicBezTo>
                  <a:pt x="8500" y="477"/>
                  <a:pt x="8500" y="370"/>
                  <a:pt x="8431" y="370"/>
                </a:cubicBezTo>
                <a:close/>
                <a:moveTo>
                  <a:pt x="23349" y="398"/>
                </a:moveTo>
                <a:cubicBezTo>
                  <a:pt x="23344" y="398"/>
                  <a:pt x="23338" y="399"/>
                  <a:pt x="23332" y="402"/>
                </a:cubicBezTo>
                <a:cubicBezTo>
                  <a:pt x="23322" y="409"/>
                  <a:pt x="23311" y="414"/>
                  <a:pt x="23302" y="418"/>
                </a:cubicBezTo>
                <a:cubicBezTo>
                  <a:pt x="23267" y="436"/>
                  <a:pt x="23288" y="484"/>
                  <a:pt x="23321" y="484"/>
                </a:cubicBezTo>
                <a:cubicBezTo>
                  <a:pt x="23326" y="484"/>
                  <a:pt x="23332" y="483"/>
                  <a:pt x="23338" y="480"/>
                </a:cubicBezTo>
                <a:cubicBezTo>
                  <a:pt x="23348" y="475"/>
                  <a:pt x="23356" y="469"/>
                  <a:pt x="23367" y="464"/>
                </a:cubicBezTo>
                <a:cubicBezTo>
                  <a:pt x="23402" y="446"/>
                  <a:pt x="23381" y="398"/>
                  <a:pt x="23349" y="398"/>
                </a:cubicBezTo>
                <a:close/>
                <a:moveTo>
                  <a:pt x="1120" y="394"/>
                </a:moveTo>
                <a:cubicBezTo>
                  <a:pt x="1079" y="394"/>
                  <a:pt x="1042" y="447"/>
                  <a:pt x="1079" y="485"/>
                </a:cubicBezTo>
                <a:cubicBezTo>
                  <a:pt x="1087" y="491"/>
                  <a:pt x="1090" y="497"/>
                  <a:pt x="1095" y="501"/>
                </a:cubicBezTo>
                <a:cubicBezTo>
                  <a:pt x="1106" y="512"/>
                  <a:pt x="1119" y="516"/>
                  <a:pt x="1131" y="516"/>
                </a:cubicBezTo>
                <a:cubicBezTo>
                  <a:pt x="1172" y="516"/>
                  <a:pt x="1209" y="463"/>
                  <a:pt x="1171" y="425"/>
                </a:cubicBezTo>
                <a:lnTo>
                  <a:pt x="1156" y="410"/>
                </a:lnTo>
                <a:cubicBezTo>
                  <a:pt x="1145" y="399"/>
                  <a:pt x="1132" y="394"/>
                  <a:pt x="1120" y="394"/>
                </a:cubicBezTo>
                <a:close/>
                <a:moveTo>
                  <a:pt x="3538" y="451"/>
                </a:moveTo>
                <a:cubicBezTo>
                  <a:pt x="3527" y="451"/>
                  <a:pt x="3515" y="463"/>
                  <a:pt x="3522" y="478"/>
                </a:cubicBezTo>
                <a:cubicBezTo>
                  <a:pt x="3528" y="488"/>
                  <a:pt x="3533" y="499"/>
                  <a:pt x="3538" y="508"/>
                </a:cubicBezTo>
                <a:cubicBezTo>
                  <a:pt x="3541" y="515"/>
                  <a:pt x="3547" y="517"/>
                  <a:pt x="3552" y="517"/>
                </a:cubicBezTo>
                <a:cubicBezTo>
                  <a:pt x="3563" y="517"/>
                  <a:pt x="3574" y="505"/>
                  <a:pt x="3567" y="490"/>
                </a:cubicBezTo>
                <a:cubicBezTo>
                  <a:pt x="3562" y="480"/>
                  <a:pt x="3557" y="470"/>
                  <a:pt x="3552" y="460"/>
                </a:cubicBezTo>
                <a:cubicBezTo>
                  <a:pt x="3548" y="453"/>
                  <a:pt x="3543" y="451"/>
                  <a:pt x="3538" y="451"/>
                </a:cubicBezTo>
                <a:close/>
                <a:moveTo>
                  <a:pt x="3028" y="401"/>
                </a:moveTo>
                <a:cubicBezTo>
                  <a:pt x="3018" y="401"/>
                  <a:pt x="3009" y="403"/>
                  <a:pt x="3001" y="408"/>
                </a:cubicBezTo>
                <a:cubicBezTo>
                  <a:pt x="2990" y="413"/>
                  <a:pt x="2981" y="418"/>
                  <a:pt x="2970" y="423"/>
                </a:cubicBezTo>
                <a:cubicBezTo>
                  <a:pt x="2944" y="436"/>
                  <a:pt x="2938" y="472"/>
                  <a:pt x="2951" y="497"/>
                </a:cubicBezTo>
                <a:cubicBezTo>
                  <a:pt x="2962" y="514"/>
                  <a:pt x="2979" y="523"/>
                  <a:pt x="2998" y="523"/>
                </a:cubicBezTo>
                <a:cubicBezTo>
                  <a:pt x="3007" y="523"/>
                  <a:pt x="3016" y="521"/>
                  <a:pt x="3025" y="516"/>
                </a:cubicBezTo>
                <a:cubicBezTo>
                  <a:pt x="3035" y="511"/>
                  <a:pt x="3044" y="506"/>
                  <a:pt x="3054" y="501"/>
                </a:cubicBezTo>
                <a:cubicBezTo>
                  <a:pt x="3080" y="487"/>
                  <a:pt x="3088" y="452"/>
                  <a:pt x="3074" y="427"/>
                </a:cubicBezTo>
                <a:cubicBezTo>
                  <a:pt x="3063" y="410"/>
                  <a:pt x="3046" y="401"/>
                  <a:pt x="3028" y="401"/>
                </a:cubicBezTo>
                <a:close/>
                <a:moveTo>
                  <a:pt x="11165" y="473"/>
                </a:moveTo>
                <a:cubicBezTo>
                  <a:pt x="11156" y="473"/>
                  <a:pt x="11147" y="479"/>
                  <a:pt x="11147" y="490"/>
                </a:cubicBezTo>
                <a:lnTo>
                  <a:pt x="11147" y="506"/>
                </a:lnTo>
                <a:cubicBezTo>
                  <a:pt x="11147" y="517"/>
                  <a:pt x="11156" y="523"/>
                  <a:pt x="11165" y="523"/>
                </a:cubicBezTo>
                <a:cubicBezTo>
                  <a:pt x="11174" y="523"/>
                  <a:pt x="11182" y="517"/>
                  <a:pt x="11182" y="506"/>
                </a:cubicBezTo>
                <a:lnTo>
                  <a:pt x="11182" y="490"/>
                </a:lnTo>
                <a:cubicBezTo>
                  <a:pt x="11183" y="479"/>
                  <a:pt x="11174" y="473"/>
                  <a:pt x="11165" y="473"/>
                </a:cubicBezTo>
                <a:close/>
                <a:moveTo>
                  <a:pt x="4064" y="418"/>
                </a:moveTo>
                <a:cubicBezTo>
                  <a:pt x="3995" y="418"/>
                  <a:pt x="3995" y="525"/>
                  <a:pt x="4064" y="525"/>
                </a:cubicBezTo>
                <a:lnTo>
                  <a:pt x="4094" y="525"/>
                </a:lnTo>
                <a:cubicBezTo>
                  <a:pt x="4163" y="525"/>
                  <a:pt x="4163" y="418"/>
                  <a:pt x="4094" y="418"/>
                </a:cubicBezTo>
                <a:close/>
                <a:moveTo>
                  <a:pt x="6077" y="428"/>
                </a:moveTo>
                <a:cubicBezTo>
                  <a:pt x="6059" y="428"/>
                  <a:pt x="6042" y="439"/>
                  <a:pt x="6042" y="462"/>
                </a:cubicBezTo>
                <a:lnTo>
                  <a:pt x="6042" y="492"/>
                </a:lnTo>
                <a:cubicBezTo>
                  <a:pt x="6042" y="515"/>
                  <a:pt x="6059" y="527"/>
                  <a:pt x="6077" y="527"/>
                </a:cubicBezTo>
                <a:cubicBezTo>
                  <a:pt x="6094" y="527"/>
                  <a:pt x="6112" y="515"/>
                  <a:pt x="6112" y="492"/>
                </a:cubicBezTo>
                <a:lnTo>
                  <a:pt x="6112" y="462"/>
                </a:lnTo>
                <a:cubicBezTo>
                  <a:pt x="6112" y="439"/>
                  <a:pt x="6094" y="428"/>
                  <a:pt x="6077" y="428"/>
                </a:cubicBezTo>
                <a:close/>
                <a:moveTo>
                  <a:pt x="16968" y="459"/>
                </a:moveTo>
                <a:cubicBezTo>
                  <a:pt x="16964" y="459"/>
                  <a:pt x="16960" y="459"/>
                  <a:pt x="16956" y="461"/>
                </a:cubicBezTo>
                <a:cubicBezTo>
                  <a:pt x="16940" y="466"/>
                  <a:pt x="16926" y="471"/>
                  <a:pt x="16912" y="477"/>
                </a:cubicBezTo>
                <a:cubicBezTo>
                  <a:pt x="16873" y="490"/>
                  <a:pt x="16884" y="547"/>
                  <a:pt x="16918" y="547"/>
                </a:cubicBezTo>
                <a:cubicBezTo>
                  <a:pt x="16921" y="547"/>
                  <a:pt x="16925" y="546"/>
                  <a:pt x="16929" y="545"/>
                </a:cubicBezTo>
                <a:cubicBezTo>
                  <a:pt x="16945" y="540"/>
                  <a:pt x="16960" y="534"/>
                  <a:pt x="16974" y="529"/>
                </a:cubicBezTo>
                <a:cubicBezTo>
                  <a:pt x="17014" y="516"/>
                  <a:pt x="17004" y="459"/>
                  <a:pt x="16968" y="459"/>
                </a:cubicBezTo>
                <a:close/>
                <a:moveTo>
                  <a:pt x="5926" y="487"/>
                </a:moveTo>
                <a:cubicBezTo>
                  <a:pt x="5908" y="487"/>
                  <a:pt x="5891" y="499"/>
                  <a:pt x="5891" y="522"/>
                </a:cubicBezTo>
                <a:lnTo>
                  <a:pt x="5891" y="537"/>
                </a:lnTo>
                <a:cubicBezTo>
                  <a:pt x="5891" y="560"/>
                  <a:pt x="5908" y="571"/>
                  <a:pt x="5926" y="571"/>
                </a:cubicBezTo>
                <a:cubicBezTo>
                  <a:pt x="5944" y="571"/>
                  <a:pt x="5961" y="560"/>
                  <a:pt x="5961" y="537"/>
                </a:cubicBezTo>
                <a:lnTo>
                  <a:pt x="5961" y="522"/>
                </a:lnTo>
                <a:cubicBezTo>
                  <a:pt x="5961" y="499"/>
                  <a:pt x="5944" y="487"/>
                  <a:pt x="5926" y="487"/>
                </a:cubicBezTo>
                <a:close/>
                <a:moveTo>
                  <a:pt x="5090" y="451"/>
                </a:moveTo>
                <a:cubicBezTo>
                  <a:pt x="5054" y="451"/>
                  <a:pt x="5016" y="490"/>
                  <a:pt x="5039" y="531"/>
                </a:cubicBezTo>
                <a:cubicBezTo>
                  <a:pt x="5059" y="567"/>
                  <a:pt x="5092" y="585"/>
                  <a:pt x="5130" y="588"/>
                </a:cubicBezTo>
                <a:cubicBezTo>
                  <a:pt x="5132" y="588"/>
                  <a:pt x="5134" y="588"/>
                  <a:pt x="5136" y="588"/>
                </a:cubicBezTo>
                <a:cubicBezTo>
                  <a:pt x="5162" y="588"/>
                  <a:pt x="5184" y="560"/>
                  <a:pt x="5184" y="534"/>
                </a:cubicBezTo>
                <a:cubicBezTo>
                  <a:pt x="5184" y="504"/>
                  <a:pt x="5162" y="486"/>
                  <a:pt x="5133" y="481"/>
                </a:cubicBezTo>
                <a:cubicBezTo>
                  <a:pt x="5132" y="479"/>
                  <a:pt x="5132" y="478"/>
                  <a:pt x="5131" y="477"/>
                </a:cubicBezTo>
                <a:cubicBezTo>
                  <a:pt x="5121" y="459"/>
                  <a:pt x="5106" y="451"/>
                  <a:pt x="5090" y="451"/>
                </a:cubicBezTo>
                <a:close/>
                <a:moveTo>
                  <a:pt x="4694" y="528"/>
                </a:moveTo>
                <a:cubicBezTo>
                  <a:pt x="4648" y="528"/>
                  <a:pt x="4648" y="598"/>
                  <a:pt x="4694" y="598"/>
                </a:cubicBezTo>
                <a:cubicBezTo>
                  <a:pt x="4740" y="598"/>
                  <a:pt x="4740" y="528"/>
                  <a:pt x="4694" y="528"/>
                </a:cubicBezTo>
                <a:close/>
                <a:moveTo>
                  <a:pt x="17939" y="566"/>
                </a:moveTo>
                <a:cubicBezTo>
                  <a:pt x="17917" y="566"/>
                  <a:pt x="17917" y="601"/>
                  <a:pt x="17939" y="601"/>
                </a:cubicBezTo>
                <a:lnTo>
                  <a:pt x="17955" y="601"/>
                </a:lnTo>
                <a:cubicBezTo>
                  <a:pt x="17979" y="601"/>
                  <a:pt x="17979" y="566"/>
                  <a:pt x="17955" y="566"/>
                </a:cubicBezTo>
                <a:close/>
                <a:moveTo>
                  <a:pt x="14082" y="491"/>
                </a:moveTo>
                <a:cubicBezTo>
                  <a:pt x="14069" y="491"/>
                  <a:pt x="14056" y="498"/>
                  <a:pt x="14051" y="509"/>
                </a:cubicBezTo>
                <a:cubicBezTo>
                  <a:pt x="14040" y="528"/>
                  <a:pt x="14047" y="546"/>
                  <a:pt x="14063" y="558"/>
                </a:cubicBezTo>
                <a:cubicBezTo>
                  <a:pt x="14083" y="574"/>
                  <a:pt x="14103" y="588"/>
                  <a:pt x="14123" y="602"/>
                </a:cubicBezTo>
                <a:cubicBezTo>
                  <a:pt x="14128" y="606"/>
                  <a:pt x="14134" y="608"/>
                  <a:pt x="14140" y="608"/>
                </a:cubicBezTo>
                <a:cubicBezTo>
                  <a:pt x="14153" y="608"/>
                  <a:pt x="14166" y="600"/>
                  <a:pt x="14172" y="590"/>
                </a:cubicBezTo>
                <a:cubicBezTo>
                  <a:pt x="14183" y="571"/>
                  <a:pt x="14174" y="553"/>
                  <a:pt x="14159" y="541"/>
                </a:cubicBezTo>
                <a:cubicBezTo>
                  <a:pt x="14139" y="525"/>
                  <a:pt x="14120" y="511"/>
                  <a:pt x="14099" y="497"/>
                </a:cubicBezTo>
                <a:cubicBezTo>
                  <a:pt x="14094" y="493"/>
                  <a:pt x="14088" y="491"/>
                  <a:pt x="14082" y="491"/>
                </a:cubicBezTo>
                <a:close/>
                <a:moveTo>
                  <a:pt x="17492" y="577"/>
                </a:moveTo>
                <a:cubicBezTo>
                  <a:pt x="17479" y="577"/>
                  <a:pt x="17467" y="595"/>
                  <a:pt x="17478" y="608"/>
                </a:cubicBezTo>
                <a:cubicBezTo>
                  <a:pt x="17487" y="619"/>
                  <a:pt x="17500" y="624"/>
                  <a:pt x="17512" y="624"/>
                </a:cubicBezTo>
                <a:cubicBezTo>
                  <a:pt x="17525" y="624"/>
                  <a:pt x="17538" y="619"/>
                  <a:pt x="17546" y="609"/>
                </a:cubicBezTo>
                <a:cubicBezTo>
                  <a:pt x="17558" y="596"/>
                  <a:pt x="17546" y="578"/>
                  <a:pt x="17533" y="578"/>
                </a:cubicBezTo>
                <a:cubicBezTo>
                  <a:pt x="17529" y="578"/>
                  <a:pt x="17525" y="580"/>
                  <a:pt x="17521" y="585"/>
                </a:cubicBezTo>
                <a:cubicBezTo>
                  <a:pt x="17519" y="587"/>
                  <a:pt x="17516" y="589"/>
                  <a:pt x="17513" y="589"/>
                </a:cubicBezTo>
                <a:cubicBezTo>
                  <a:pt x="17510" y="589"/>
                  <a:pt x="17506" y="587"/>
                  <a:pt x="17504" y="582"/>
                </a:cubicBezTo>
                <a:cubicBezTo>
                  <a:pt x="17500" y="578"/>
                  <a:pt x="17496" y="577"/>
                  <a:pt x="17492" y="577"/>
                </a:cubicBezTo>
                <a:close/>
                <a:moveTo>
                  <a:pt x="15655" y="558"/>
                </a:moveTo>
                <a:cubicBezTo>
                  <a:pt x="15613" y="558"/>
                  <a:pt x="15613" y="629"/>
                  <a:pt x="15657" y="629"/>
                </a:cubicBezTo>
                <a:lnTo>
                  <a:pt x="15687" y="629"/>
                </a:lnTo>
                <a:cubicBezTo>
                  <a:pt x="15733" y="629"/>
                  <a:pt x="15733" y="558"/>
                  <a:pt x="15687" y="558"/>
                </a:cubicBezTo>
                <a:lnTo>
                  <a:pt x="15657" y="558"/>
                </a:lnTo>
                <a:cubicBezTo>
                  <a:pt x="15656" y="558"/>
                  <a:pt x="15655" y="558"/>
                  <a:pt x="15655" y="558"/>
                </a:cubicBezTo>
                <a:close/>
                <a:moveTo>
                  <a:pt x="2229" y="554"/>
                </a:moveTo>
                <a:cubicBezTo>
                  <a:pt x="2224" y="554"/>
                  <a:pt x="2219" y="556"/>
                  <a:pt x="2215" y="562"/>
                </a:cubicBezTo>
                <a:cubicBezTo>
                  <a:pt x="2202" y="579"/>
                  <a:pt x="2187" y="592"/>
                  <a:pt x="2167" y="598"/>
                </a:cubicBezTo>
                <a:cubicBezTo>
                  <a:pt x="2147" y="607"/>
                  <a:pt x="2152" y="635"/>
                  <a:pt x="2168" y="635"/>
                </a:cubicBezTo>
                <a:cubicBezTo>
                  <a:pt x="2170" y="635"/>
                  <a:pt x="2172" y="635"/>
                  <a:pt x="2174" y="634"/>
                </a:cubicBezTo>
                <a:cubicBezTo>
                  <a:pt x="2203" y="622"/>
                  <a:pt x="2225" y="606"/>
                  <a:pt x="2245" y="580"/>
                </a:cubicBezTo>
                <a:cubicBezTo>
                  <a:pt x="2254" y="567"/>
                  <a:pt x="2242" y="554"/>
                  <a:pt x="2229" y="554"/>
                </a:cubicBezTo>
                <a:close/>
                <a:moveTo>
                  <a:pt x="20405" y="568"/>
                </a:moveTo>
                <a:cubicBezTo>
                  <a:pt x="20372" y="568"/>
                  <a:pt x="20351" y="616"/>
                  <a:pt x="20386" y="634"/>
                </a:cubicBezTo>
                <a:cubicBezTo>
                  <a:pt x="20397" y="639"/>
                  <a:pt x="20406" y="644"/>
                  <a:pt x="20417" y="650"/>
                </a:cubicBezTo>
                <a:cubicBezTo>
                  <a:pt x="20422" y="652"/>
                  <a:pt x="20428" y="654"/>
                  <a:pt x="20433" y="654"/>
                </a:cubicBezTo>
                <a:cubicBezTo>
                  <a:pt x="20465" y="654"/>
                  <a:pt x="20488" y="605"/>
                  <a:pt x="20452" y="588"/>
                </a:cubicBezTo>
                <a:cubicBezTo>
                  <a:pt x="20442" y="582"/>
                  <a:pt x="20433" y="577"/>
                  <a:pt x="20422" y="572"/>
                </a:cubicBezTo>
                <a:cubicBezTo>
                  <a:pt x="20416" y="569"/>
                  <a:pt x="20411" y="568"/>
                  <a:pt x="20405" y="568"/>
                </a:cubicBezTo>
                <a:close/>
                <a:moveTo>
                  <a:pt x="15310" y="597"/>
                </a:moveTo>
                <a:cubicBezTo>
                  <a:pt x="15242" y="597"/>
                  <a:pt x="15241" y="703"/>
                  <a:pt x="15310" y="705"/>
                </a:cubicBezTo>
                <a:lnTo>
                  <a:pt x="15326" y="705"/>
                </a:lnTo>
                <a:cubicBezTo>
                  <a:pt x="15395" y="705"/>
                  <a:pt x="15395" y="597"/>
                  <a:pt x="15326" y="597"/>
                </a:cubicBezTo>
                <a:close/>
                <a:moveTo>
                  <a:pt x="21196" y="555"/>
                </a:moveTo>
                <a:cubicBezTo>
                  <a:pt x="21192" y="555"/>
                  <a:pt x="21187" y="555"/>
                  <a:pt x="21183" y="556"/>
                </a:cubicBezTo>
                <a:cubicBezTo>
                  <a:pt x="21156" y="565"/>
                  <a:pt x="21136" y="595"/>
                  <a:pt x="21146" y="622"/>
                </a:cubicBezTo>
                <a:cubicBezTo>
                  <a:pt x="21150" y="637"/>
                  <a:pt x="21156" y="653"/>
                  <a:pt x="21162" y="666"/>
                </a:cubicBezTo>
                <a:cubicBezTo>
                  <a:pt x="21169" y="690"/>
                  <a:pt x="21189" y="705"/>
                  <a:pt x="21213" y="705"/>
                </a:cubicBezTo>
                <a:cubicBezTo>
                  <a:pt x="21218" y="705"/>
                  <a:pt x="21223" y="704"/>
                  <a:pt x="21228" y="703"/>
                </a:cubicBezTo>
                <a:cubicBezTo>
                  <a:pt x="21254" y="696"/>
                  <a:pt x="21275" y="665"/>
                  <a:pt x="21264" y="638"/>
                </a:cubicBezTo>
                <a:cubicBezTo>
                  <a:pt x="21259" y="622"/>
                  <a:pt x="21254" y="608"/>
                  <a:pt x="21249" y="593"/>
                </a:cubicBezTo>
                <a:cubicBezTo>
                  <a:pt x="21241" y="570"/>
                  <a:pt x="21220" y="555"/>
                  <a:pt x="21196" y="555"/>
                </a:cubicBezTo>
                <a:close/>
                <a:moveTo>
                  <a:pt x="8011" y="581"/>
                </a:moveTo>
                <a:cubicBezTo>
                  <a:pt x="8007" y="581"/>
                  <a:pt x="8005" y="582"/>
                  <a:pt x="8002" y="582"/>
                </a:cubicBezTo>
                <a:cubicBezTo>
                  <a:pt x="7992" y="586"/>
                  <a:pt x="7986" y="591"/>
                  <a:pt x="7982" y="597"/>
                </a:cubicBezTo>
                <a:cubicBezTo>
                  <a:pt x="7975" y="588"/>
                  <a:pt x="7965" y="581"/>
                  <a:pt x="7950" y="581"/>
                </a:cubicBezTo>
                <a:cubicBezTo>
                  <a:pt x="7904" y="581"/>
                  <a:pt x="7904" y="653"/>
                  <a:pt x="7950" y="653"/>
                </a:cubicBezTo>
                <a:cubicBezTo>
                  <a:pt x="7962" y="653"/>
                  <a:pt x="7971" y="647"/>
                  <a:pt x="7978" y="639"/>
                </a:cubicBezTo>
                <a:cubicBezTo>
                  <a:pt x="7987" y="672"/>
                  <a:pt x="8014" y="698"/>
                  <a:pt x="8047" y="708"/>
                </a:cubicBezTo>
                <a:cubicBezTo>
                  <a:pt x="8051" y="710"/>
                  <a:pt x="8055" y="710"/>
                  <a:pt x="8059" y="710"/>
                </a:cubicBezTo>
                <a:cubicBezTo>
                  <a:pt x="8094" y="710"/>
                  <a:pt x="8105" y="653"/>
                  <a:pt x="8067" y="640"/>
                </a:cubicBezTo>
                <a:cubicBezTo>
                  <a:pt x="8051" y="635"/>
                  <a:pt x="8046" y="622"/>
                  <a:pt x="8045" y="608"/>
                </a:cubicBezTo>
                <a:cubicBezTo>
                  <a:pt x="8042" y="591"/>
                  <a:pt x="8025" y="581"/>
                  <a:pt x="8011" y="581"/>
                </a:cubicBezTo>
                <a:close/>
                <a:moveTo>
                  <a:pt x="3302" y="535"/>
                </a:moveTo>
                <a:cubicBezTo>
                  <a:pt x="3262" y="535"/>
                  <a:pt x="3225" y="588"/>
                  <a:pt x="3261" y="626"/>
                </a:cubicBezTo>
                <a:cubicBezTo>
                  <a:pt x="3284" y="651"/>
                  <a:pt x="3310" y="677"/>
                  <a:pt x="3335" y="702"/>
                </a:cubicBezTo>
                <a:cubicBezTo>
                  <a:pt x="3346" y="713"/>
                  <a:pt x="3358" y="718"/>
                  <a:pt x="3370" y="718"/>
                </a:cubicBezTo>
                <a:cubicBezTo>
                  <a:pt x="3410" y="718"/>
                  <a:pt x="3447" y="665"/>
                  <a:pt x="3410" y="628"/>
                </a:cubicBezTo>
                <a:cubicBezTo>
                  <a:pt x="3385" y="602"/>
                  <a:pt x="3362" y="576"/>
                  <a:pt x="3337" y="551"/>
                </a:cubicBezTo>
                <a:cubicBezTo>
                  <a:pt x="3326" y="540"/>
                  <a:pt x="3314" y="535"/>
                  <a:pt x="3302" y="535"/>
                </a:cubicBezTo>
                <a:close/>
                <a:moveTo>
                  <a:pt x="9437" y="600"/>
                </a:moveTo>
                <a:cubicBezTo>
                  <a:pt x="9419" y="600"/>
                  <a:pt x="9401" y="609"/>
                  <a:pt x="9391" y="626"/>
                </a:cubicBezTo>
                <a:cubicBezTo>
                  <a:pt x="9376" y="650"/>
                  <a:pt x="9385" y="686"/>
                  <a:pt x="9411" y="700"/>
                </a:cubicBezTo>
                <a:cubicBezTo>
                  <a:pt x="9421" y="705"/>
                  <a:pt x="9431" y="710"/>
                  <a:pt x="9441" y="716"/>
                </a:cubicBezTo>
                <a:cubicBezTo>
                  <a:pt x="9450" y="720"/>
                  <a:pt x="9459" y="722"/>
                  <a:pt x="9468" y="722"/>
                </a:cubicBezTo>
                <a:cubicBezTo>
                  <a:pt x="9486" y="722"/>
                  <a:pt x="9504" y="713"/>
                  <a:pt x="9515" y="696"/>
                </a:cubicBezTo>
                <a:cubicBezTo>
                  <a:pt x="9528" y="672"/>
                  <a:pt x="9521" y="635"/>
                  <a:pt x="9495" y="622"/>
                </a:cubicBezTo>
                <a:cubicBezTo>
                  <a:pt x="9484" y="617"/>
                  <a:pt x="9475" y="612"/>
                  <a:pt x="9464" y="607"/>
                </a:cubicBezTo>
                <a:cubicBezTo>
                  <a:pt x="9456" y="602"/>
                  <a:pt x="9446" y="600"/>
                  <a:pt x="9437" y="600"/>
                </a:cubicBezTo>
                <a:close/>
                <a:moveTo>
                  <a:pt x="23841" y="623"/>
                </a:moveTo>
                <a:cubicBezTo>
                  <a:pt x="23831" y="623"/>
                  <a:pt x="23820" y="629"/>
                  <a:pt x="23814" y="642"/>
                </a:cubicBezTo>
                <a:cubicBezTo>
                  <a:pt x="23809" y="653"/>
                  <a:pt x="23803" y="661"/>
                  <a:pt x="23799" y="672"/>
                </a:cubicBezTo>
                <a:cubicBezTo>
                  <a:pt x="23784" y="700"/>
                  <a:pt x="23808" y="726"/>
                  <a:pt x="23832" y="726"/>
                </a:cubicBezTo>
                <a:cubicBezTo>
                  <a:pt x="23842" y="726"/>
                  <a:pt x="23853" y="720"/>
                  <a:pt x="23859" y="707"/>
                </a:cubicBezTo>
                <a:cubicBezTo>
                  <a:pt x="23865" y="697"/>
                  <a:pt x="23870" y="687"/>
                  <a:pt x="23875" y="677"/>
                </a:cubicBezTo>
                <a:cubicBezTo>
                  <a:pt x="23889" y="649"/>
                  <a:pt x="23864" y="623"/>
                  <a:pt x="23841" y="623"/>
                </a:cubicBezTo>
                <a:close/>
                <a:moveTo>
                  <a:pt x="12217" y="701"/>
                </a:moveTo>
                <a:cubicBezTo>
                  <a:pt x="12194" y="701"/>
                  <a:pt x="12194" y="736"/>
                  <a:pt x="12217" y="736"/>
                </a:cubicBezTo>
                <a:cubicBezTo>
                  <a:pt x="12240" y="736"/>
                  <a:pt x="12240" y="701"/>
                  <a:pt x="12217" y="701"/>
                </a:cubicBezTo>
                <a:close/>
                <a:moveTo>
                  <a:pt x="7054" y="625"/>
                </a:moveTo>
                <a:cubicBezTo>
                  <a:pt x="7033" y="625"/>
                  <a:pt x="7011" y="642"/>
                  <a:pt x="7018" y="669"/>
                </a:cubicBezTo>
                <a:cubicBezTo>
                  <a:pt x="7023" y="689"/>
                  <a:pt x="7029" y="708"/>
                  <a:pt x="7034" y="729"/>
                </a:cubicBezTo>
                <a:cubicBezTo>
                  <a:pt x="7038" y="747"/>
                  <a:pt x="7052" y="755"/>
                  <a:pt x="7066" y="755"/>
                </a:cubicBezTo>
                <a:cubicBezTo>
                  <a:pt x="7087" y="755"/>
                  <a:pt x="7109" y="738"/>
                  <a:pt x="7102" y="711"/>
                </a:cubicBezTo>
                <a:cubicBezTo>
                  <a:pt x="7097" y="691"/>
                  <a:pt x="7091" y="670"/>
                  <a:pt x="7086" y="651"/>
                </a:cubicBezTo>
                <a:cubicBezTo>
                  <a:pt x="7082" y="633"/>
                  <a:pt x="7068" y="625"/>
                  <a:pt x="7054" y="625"/>
                </a:cubicBezTo>
                <a:close/>
                <a:moveTo>
                  <a:pt x="8566" y="673"/>
                </a:moveTo>
                <a:cubicBezTo>
                  <a:pt x="8540" y="673"/>
                  <a:pt x="8516" y="708"/>
                  <a:pt x="8541" y="733"/>
                </a:cubicBezTo>
                <a:lnTo>
                  <a:pt x="8557" y="749"/>
                </a:lnTo>
                <a:cubicBezTo>
                  <a:pt x="8564" y="756"/>
                  <a:pt x="8573" y="760"/>
                  <a:pt x="8581" y="760"/>
                </a:cubicBezTo>
                <a:cubicBezTo>
                  <a:pt x="8608" y="760"/>
                  <a:pt x="8632" y="724"/>
                  <a:pt x="8606" y="700"/>
                </a:cubicBezTo>
                <a:lnTo>
                  <a:pt x="8591" y="684"/>
                </a:lnTo>
                <a:cubicBezTo>
                  <a:pt x="8583" y="676"/>
                  <a:pt x="8575" y="673"/>
                  <a:pt x="8566" y="673"/>
                </a:cubicBezTo>
                <a:close/>
                <a:moveTo>
                  <a:pt x="127" y="713"/>
                </a:moveTo>
                <a:cubicBezTo>
                  <a:pt x="110" y="713"/>
                  <a:pt x="100" y="738"/>
                  <a:pt x="118" y="745"/>
                </a:cubicBezTo>
                <a:cubicBezTo>
                  <a:pt x="128" y="750"/>
                  <a:pt x="136" y="755"/>
                  <a:pt x="147" y="761"/>
                </a:cubicBezTo>
                <a:cubicBezTo>
                  <a:pt x="150" y="763"/>
                  <a:pt x="154" y="763"/>
                  <a:pt x="157" y="763"/>
                </a:cubicBezTo>
                <a:cubicBezTo>
                  <a:pt x="173" y="763"/>
                  <a:pt x="183" y="740"/>
                  <a:pt x="166" y="731"/>
                </a:cubicBezTo>
                <a:cubicBezTo>
                  <a:pt x="155" y="726"/>
                  <a:pt x="146" y="721"/>
                  <a:pt x="135" y="716"/>
                </a:cubicBezTo>
                <a:cubicBezTo>
                  <a:pt x="132" y="714"/>
                  <a:pt x="130" y="713"/>
                  <a:pt x="127" y="713"/>
                </a:cubicBezTo>
                <a:close/>
                <a:moveTo>
                  <a:pt x="19606" y="734"/>
                </a:moveTo>
                <a:cubicBezTo>
                  <a:pt x="19583" y="734"/>
                  <a:pt x="19583" y="770"/>
                  <a:pt x="19606" y="770"/>
                </a:cubicBezTo>
                <a:cubicBezTo>
                  <a:pt x="19630" y="770"/>
                  <a:pt x="19630" y="734"/>
                  <a:pt x="19606" y="734"/>
                </a:cubicBezTo>
                <a:close/>
                <a:moveTo>
                  <a:pt x="5477" y="738"/>
                </a:moveTo>
                <a:cubicBezTo>
                  <a:pt x="5436" y="738"/>
                  <a:pt x="5399" y="790"/>
                  <a:pt x="5436" y="828"/>
                </a:cubicBezTo>
                <a:cubicBezTo>
                  <a:pt x="5441" y="834"/>
                  <a:pt x="5447" y="838"/>
                  <a:pt x="5452" y="843"/>
                </a:cubicBezTo>
                <a:cubicBezTo>
                  <a:pt x="5463" y="854"/>
                  <a:pt x="5475" y="859"/>
                  <a:pt x="5488" y="859"/>
                </a:cubicBezTo>
                <a:cubicBezTo>
                  <a:pt x="5529" y="859"/>
                  <a:pt x="5566" y="806"/>
                  <a:pt x="5528" y="769"/>
                </a:cubicBezTo>
                <a:lnTo>
                  <a:pt x="5513" y="753"/>
                </a:lnTo>
                <a:cubicBezTo>
                  <a:pt x="5501" y="742"/>
                  <a:pt x="5489" y="738"/>
                  <a:pt x="5477" y="738"/>
                </a:cubicBezTo>
                <a:close/>
                <a:moveTo>
                  <a:pt x="16152" y="755"/>
                </a:moveTo>
                <a:cubicBezTo>
                  <a:pt x="16134" y="755"/>
                  <a:pt x="16116" y="767"/>
                  <a:pt x="16116" y="790"/>
                </a:cubicBezTo>
                <a:lnTo>
                  <a:pt x="16116" y="834"/>
                </a:lnTo>
                <a:cubicBezTo>
                  <a:pt x="16116" y="857"/>
                  <a:pt x="16134" y="868"/>
                  <a:pt x="16152" y="868"/>
                </a:cubicBezTo>
                <a:cubicBezTo>
                  <a:pt x="16170" y="868"/>
                  <a:pt x="16188" y="857"/>
                  <a:pt x="16188" y="834"/>
                </a:cubicBezTo>
                <a:lnTo>
                  <a:pt x="16188" y="790"/>
                </a:lnTo>
                <a:cubicBezTo>
                  <a:pt x="16188" y="767"/>
                  <a:pt x="16170" y="755"/>
                  <a:pt x="16152" y="755"/>
                </a:cubicBezTo>
                <a:close/>
                <a:moveTo>
                  <a:pt x="16334" y="726"/>
                </a:moveTo>
                <a:cubicBezTo>
                  <a:pt x="16313" y="726"/>
                  <a:pt x="16291" y="744"/>
                  <a:pt x="16296" y="770"/>
                </a:cubicBezTo>
                <a:lnTo>
                  <a:pt x="16311" y="844"/>
                </a:lnTo>
                <a:cubicBezTo>
                  <a:pt x="16315" y="863"/>
                  <a:pt x="16328" y="871"/>
                  <a:pt x="16342" y="871"/>
                </a:cubicBezTo>
                <a:cubicBezTo>
                  <a:pt x="16363" y="871"/>
                  <a:pt x="16385" y="853"/>
                  <a:pt x="16379" y="827"/>
                </a:cubicBezTo>
                <a:lnTo>
                  <a:pt x="16364" y="752"/>
                </a:lnTo>
                <a:cubicBezTo>
                  <a:pt x="16360" y="734"/>
                  <a:pt x="16347" y="726"/>
                  <a:pt x="16334" y="726"/>
                </a:cubicBezTo>
                <a:close/>
                <a:moveTo>
                  <a:pt x="20761" y="768"/>
                </a:moveTo>
                <a:cubicBezTo>
                  <a:pt x="20751" y="768"/>
                  <a:pt x="20742" y="772"/>
                  <a:pt x="20735" y="779"/>
                </a:cubicBezTo>
                <a:cubicBezTo>
                  <a:pt x="20721" y="794"/>
                  <a:pt x="20722" y="815"/>
                  <a:pt x="20735" y="829"/>
                </a:cubicBezTo>
                <a:cubicBezTo>
                  <a:pt x="20756" y="854"/>
                  <a:pt x="20776" y="879"/>
                  <a:pt x="20797" y="904"/>
                </a:cubicBezTo>
                <a:cubicBezTo>
                  <a:pt x="20803" y="911"/>
                  <a:pt x="20812" y="914"/>
                  <a:pt x="20821" y="914"/>
                </a:cubicBezTo>
                <a:cubicBezTo>
                  <a:pt x="20831" y="914"/>
                  <a:pt x="20841" y="910"/>
                  <a:pt x="20846" y="904"/>
                </a:cubicBezTo>
                <a:cubicBezTo>
                  <a:pt x="20861" y="889"/>
                  <a:pt x="20860" y="868"/>
                  <a:pt x="20846" y="854"/>
                </a:cubicBezTo>
                <a:cubicBezTo>
                  <a:pt x="20825" y="829"/>
                  <a:pt x="20806" y="804"/>
                  <a:pt x="20785" y="779"/>
                </a:cubicBezTo>
                <a:cubicBezTo>
                  <a:pt x="20779" y="772"/>
                  <a:pt x="20770" y="768"/>
                  <a:pt x="20761" y="768"/>
                </a:cubicBezTo>
                <a:close/>
                <a:moveTo>
                  <a:pt x="9934" y="794"/>
                </a:moveTo>
                <a:cubicBezTo>
                  <a:pt x="9893" y="794"/>
                  <a:pt x="9857" y="847"/>
                  <a:pt x="9894" y="884"/>
                </a:cubicBezTo>
                <a:lnTo>
                  <a:pt x="9909" y="900"/>
                </a:lnTo>
                <a:cubicBezTo>
                  <a:pt x="9921" y="911"/>
                  <a:pt x="9933" y="916"/>
                  <a:pt x="9946" y="916"/>
                </a:cubicBezTo>
                <a:cubicBezTo>
                  <a:pt x="9986" y="916"/>
                  <a:pt x="10023" y="863"/>
                  <a:pt x="9985" y="826"/>
                </a:cubicBezTo>
                <a:lnTo>
                  <a:pt x="9970" y="810"/>
                </a:lnTo>
                <a:cubicBezTo>
                  <a:pt x="9959" y="798"/>
                  <a:pt x="9946" y="794"/>
                  <a:pt x="9934" y="794"/>
                </a:cubicBezTo>
                <a:close/>
                <a:moveTo>
                  <a:pt x="12354" y="851"/>
                </a:moveTo>
                <a:cubicBezTo>
                  <a:pt x="12342" y="851"/>
                  <a:pt x="12330" y="864"/>
                  <a:pt x="12337" y="879"/>
                </a:cubicBezTo>
                <a:cubicBezTo>
                  <a:pt x="12342" y="889"/>
                  <a:pt x="12348" y="899"/>
                  <a:pt x="12352" y="909"/>
                </a:cubicBezTo>
                <a:cubicBezTo>
                  <a:pt x="12356" y="916"/>
                  <a:pt x="12361" y="918"/>
                  <a:pt x="12366" y="918"/>
                </a:cubicBezTo>
                <a:cubicBezTo>
                  <a:pt x="12378" y="918"/>
                  <a:pt x="12390" y="905"/>
                  <a:pt x="12383" y="890"/>
                </a:cubicBezTo>
                <a:cubicBezTo>
                  <a:pt x="12377" y="880"/>
                  <a:pt x="12371" y="870"/>
                  <a:pt x="12367" y="860"/>
                </a:cubicBezTo>
                <a:cubicBezTo>
                  <a:pt x="12364" y="854"/>
                  <a:pt x="12359" y="851"/>
                  <a:pt x="12354" y="851"/>
                </a:cubicBezTo>
                <a:close/>
                <a:moveTo>
                  <a:pt x="11842" y="801"/>
                </a:moveTo>
                <a:cubicBezTo>
                  <a:pt x="11833" y="801"/>
                  <a:pt x="11824" y="804"/>
                  <a:pt x="11815" y="808"/>
                </a:cubicBezTo>
                <a:cubicBezTo>
                  <a:pt x="11805" y="813"/>
                  <a:pt x="11795" y="818"/>
                  <a:pt x="11785" y="823"/>
                </a:cubicBezTo>
                <a:cubicBezTo>
                  <a:pt x="11758" y="837"/>
                  <a:pt x="11752" y="872"/>
                  <a:pt x="11765" y="897"/>
                </a:cubicBezTo>
                <a:cubicBezTo>
                  <a:pt x="11775" y="914"/>
                  <a:pt x="11793" y="923"/>
                  <a:pt x="11811" y="923"/>
                </a:cubicBezTo>
                <a:cubicBezTo>
                  <a:pt x="11820" y="923"/>
                  <a:pt x="11829" y="921"/>
                  <a:pt x="11838" y="917"/>
                </a:cubicBezTo>
                <a:cubicBezTo>
                  <a:pt x="11848" y="910"/>
                  <a:pt x="11858" y="905"/>
                  <a:pt x="11868" y="901"/>
                </a:cubicBezTo>
                <a:cubicBezTo>
                  <a:pt x="11895" y="888"/>
                  <a:pt x="11901" y="853"/>
                  <a:pt x="11888" y="828"/>
                </a:cubicBezTo>
                <a:cubicBezTo>
                  <a:pt x="11878" y="810"/>
                  <a:pt x="11860" y="801"/>
                  <a:pt x="11842" y="801"/>
                </a:cubicBezTo>
                <a:close/>
                <a:moveTo>
                  <a:pt x="2859" y="854"/>
                </a:moveTo>
                <a:cubicBezTo>
                  <a:pt x="2813" y="854"/>
                  <a:pt x="2813" y="925"/>
                  <a:pt x="2859" y="925"/>
                </a:cubicBezTo>
                <a:lnTo>
                  <a:pt x="2875" y="925"/>
                </a:lnTo>
                <a:cubicBezTo>
                  <a:pt x="2921" y="925"/>
                  <a:pt x="2921" y="854"/>
                  <a:pt x="2875" y="854"/>
                </a:cubicBezTo>
                <a:close/>
                <a:moveTo>
                  <a:pt x="12877" y="817"/>
                </a:moveTo>
                <a:cubicBezTo>
                  <a:pt x="12809" y="817"/>
                  <a:pt x="12809" y="925"/>
                  <a:pt x="12877" y="925"/>
                </a:cubicBezTo>
                <a:lnTo>
                  <a:pt x="12907" y="925"/>
                </a:lnTo>
                <a:cubicBezTo>
                  <a:pt x="12975" y="925"/>
                  <a:pt x="12977" y="817"/>
                  <a:pt x="12907" y="817"/>
                </a:cubicBezTo>
                <a:close/>
                <a:moveTo>
                  <a:pt x="14891" y="828"/>
                </a:moveTo>
                <a:cubicBezTo>
                  <a:pt x="14873" y="828"/>
                  <a:pt x="14855" y="839"/>
                  <a:pt x="14855" y="862"/>
                </a:cubicBezTo>
                <a:lnTo>
                  <a:pt x="14855" y="892"/>
                </a:lnTo>
                <a:cubicBezTo>
                  <a:pt x="14855" y="915"/>
                  <a:pt x="14872" y="926"/>
                  <a:pt x="14890" y="926"/>
                </a:cubicBezTo>
                <a:cubicBezTo>
                  <a:pt x="14908" y="926"/>
                  <a:pt x="14926" y="915"/>
                  <a:pt x="14926" y="892"/>
                </a:cubicBezTo>
                <a:lnTo>
                  <a:pt x="14926" y="862"/>
                </a:lnTo>
                <a:cubicBezTo>
                  <a:pt x="14926" y="839"/>
                  <a:pt x="14909" y="828"/>
                  <a:pt x="14891" y="828"/>
                </a:cubicBezTo>
                <a:close/>
                <a:moveTo>
                  <a:pt x="18870" y="899"/>
                </a:moveTo>
                <a:cubicBezTo>
                  <a:pt x="18845" y="899"/>
                  <a:pt x="18845" y="933"/>
                  <a:pt x="18870" y="933"/>
                </a:cubicBezTo>
                <a:lnTo>
                  <a:pt x="18885" y="933"/>
                </a:lnTo>
                <a:cubicBezTo>
                  <a:pt x="18908" y="933"/>
                  <a:pt x="18908" y="899"/>
                  <a:pt x="18885" y="899"/>
                </a:cubicBezTo>
                <a:close/>
                <a:moveTo>
                  <a:pt x="22310" y="861"/>
                </a:moveTo>
                <a:cubicBezTo>
                  <a:pt x="22293" y="861"/>
                  <a:pt x="22275" y="873"/>
                  <a:pt x="22275" y="896"/>
                </a:cubicBezTo>
                <a:lnTo>
                  <a:pt x="22275" y="926"/>
                </a:lnTo>
                <a:cubicBezTo>
                  <a:pt x="22275" y="949"/>
                  <a:pt x="22293" y="961"/>
                  <a:pt x="22310" y="961"/>
                </a:cubicBezTo>
                <a:cubicBezTo>
                  <a:pt x="22328" y="961"/>
                  <a:pt x="22346" y="949"/>
                  <a:pt x="22346" y="926"/>
                </a:cubicBezTo>
                <a:lnTo>
                  <a:pt x="22346" y="896"/>
                </a:lnTo>
                <a:cubicBezTo>
                  <a:pt x="22346" y="873"/>
                  <a:pt x="22328" y="861"/>
                  <a:pt x="22310" y="861"/>
                </a:cubicBezTo>
                <a:close/>
                <a:moveTo>
                  <a:pt x="6632" y="880"/>
                </a:moveTo>
                <a:cubicBezTo>
                  <a:pt x="6615" y="880"/>
                  <a:pt x="6597" y="892"/>
                  <a:pt x="6597" y="915"/>
                </a:cubicBezTo>
                <a:lnTo>
                  <a:pt x="6597" y="930"/>
                </a:lnTo>
                <a:cubicBezTo>
                  <a:pt x="6596" y="952"/>
                  <a:pt x="6613" y="963"/>
                  <a:pt x="6631" y="963"/>
                </a:cubicBezTo>
                <a:cubicBezTo>
                  <a:pt x="6649" y="963"/>
                  <a:pt x="6667" y="952"/>
                  <a:pt x="6667" y="930"/>
                </a:cubicBezTo>
                <a:lnTo>
                  <a:pt x="6667" y="915"/>
                </a:lnTo>
                <a:cubicBezTo>
                  <a:pt x="6667" y="892"/>
                  <a:pt x="6650" y="880"/>
                  <a:pt x="6632" y="880"/>
                </a:cubicBezTo>
                <a:close/>
                <a:moveTo>
                  <a:pt x="14740" y="886"/>
                </a:moveTo>
                <a:cubicBezTo>
                  <a:pt x="14723" y="886"/>
                  <a:pt x="14705" y="898"/>
                  <a:pt x="14705" y="921"/>
                </a:cubicBezTo>
                <a:lnTo>
                  <a:pt x="14705" y="937"/>
                </a:lnTo>
                <a:cubicBezTo>
                  <a:pt x="14705" y="960"/>
                  <a:pt x="14723" y="971"/>
                  <a:pt x="14740" y="971"/>
                </a:cubicBezTo>
                <a:cubicBezTo>
                  <a:pt x="14758" y="971"/>
                  <a:pt x="14776" y="960"/>
                  <a:pt x="14776" y="937"/>
                </a:cubicBezTo>
                <a:lnTo>
                  <a:pt x="14776" y="921"/>
                </a:lnTo>
                <a:cubicBezTo>
                  <a:pt x="14776" y="898"/>
                  <a:pt x="14758" y="886"/>
                  <a:pt x="14740" y="886"/>
                </a:cubicBezTo>
                <a:close/>
                <a:moveTo>
                  <a:pt x="7699" y="897"/>
                </a:moveTo>
                <a:cubicBezTo>
                  <a:pt x="7672" y="897"/>
                  <a:pt x="7648" y="932"/>
                  <a:pt x="7673" y="958"/>
                </a:cubicBezTo>
                <a:lnTo>
                  <a:pt x="7689" y="973"/>
                </a:lnTo>
                <a:cubicBezTo>
                  <a:pt x="7696" y="981"/>
                  <a:pt x="7704" y="984"/>
                  <a:pt x="7712" y="984"/>
                </a:cubicBezTo>
                <a:cubicBezTo>
                  <a:pt x="7740" y="984"/>
                  <a:pt x="7764" y="947"/>
                  <a:pt x="7739" y="923"/>
                </a:cubicBezTo>
                <a:lnTo>
                  <a:pt x="7723" y="907"/>
                </a:lnTo>
                <a:cubicBezTo>
                  <a:pt x="7716" y="900"/>
                  <a:pt x="7707" y="897"/>
                  <a:pt x="7699" y="897"/>
                </a:cubicBezTo>
                <a:close/>
                <a:moveTo>
                  <a:pt x="13904" y="850"/>
                </a:moveTo>
                <a:cubicBezTo>
                  <a:pt x="13868" y="850"/>
                  <a:pt x="13830" y="889"/>
                  <a:pt x="13854" y="931"/>
                </a:cubicBezTo>
                <a:cubicBezTo>
                  <a:pt x="13874" y="967"/>
                  <a:pt x="13905" y="984"/>
                  <a:pt x="13944" y="988"/>
                </a:cubicBezTo>
                <a:cubicBezTo>
                  <a:pt x="13945" y="988"/>
                  <a:pt x="13947" y="988"/>
                  <a:pt x="13948" y="988"/>
                </a:cubicBezTo>
                <a:cubicBezTo>
                  <a:pt x="13976" y="988"/>
                  <a:pt x="13998" y="960"/>
                  <a:pt x="13998" y="933"/>
                </a:cubicBezTo>
                <a:cubicBezTo>
                  <a:pt x="13998" y="904"/>
                  <a:pt x="13975" y="885"/>
                  <a:pt x="13948" y="880"/>
                </a:cubicBezTo>
                <a:cubicBezTo>
                  <a:pt x="13947" y="879"/>
                  <a:pt x="13947" y="878"/>
                  <a:pt x="13946" y="876"/>
                </a:cubicBezTo>
                <a:cubicBezTo>
                  <a:pt x="13936" y="857"/>
                  <a:pt x="13920" y="850"/>
                  <a:pt x="13904" y="850"/>
                </a:cubicBezTo>
                <a:close/>
                <a:moveTo>
                  <a:pt x="16602" y="920"/>
                </a:moveTo>
                <a:cubicBezTo>
                  <a:pt x="16555" y="920"/>
                  <a:pt x="16555" y="990"/>
                  <a:pt x="16602" y="990"/>
                </a:cubicBezTo>
                <a:lnTo>
                  <a:pt x="16617" y="990"/>
                </a:lnTo>
                <a:cubicBezTo>
                  <a:pt x="16618" y="990"/>
                  <a:pt x="16618" y="990"/>
                  <a:pt x="16618" y="990"/>
                </a:cubicBezTo>
                <a:cubicBezTo>
                  <a:pt x="16662" y="990"/>
                  <a:pt x="16662" y="920"/>
                  <a:pt x="16617" y="920"/>
                </a:cubicBezTo>
                <a:close/>
                <a:moveTo>
                  <a:pt x="18192" y="927"/>
                </a:moveTo>
                <a:cubicBezTo>
                  <a:pt x="18181" y="927"/>
                  <a:pt x="18169" y="940"/>
                  <a:pt x="18176" y="954"/>
                </a:cubicBezTo>
                <a:cubicBezTo>
                  <a:pt x="18181" y="965"/>
                  <a:pt x="18187" y="974"/>
                  <a:pt x="18192" y="985"/>
                </a:cubicBezTo>
                <a:cubicBezTo>
                  <a:pt x="18195" y="991"/>
                  <a:pt x="18200" y="994"/>
                  <a:pt x="18206" y="994"/>
                </a:cubicBezTo>
                <a:cubicBezTo>
                  <a:pt x="18217" y="994"/>
                  <a:pt x="18229" y="981"/>
                  <a:pt x="18222" y="967"/>
                </a:cubicBezTo>
                <a:cubicBezTo>
                  <a:pt x="18217" y="956"/>
                  <a:pt x="18212" y="947"/>
                  <a:pt x="18206" y="937"/>
                </a:cubicBezTo>
                <a:cubicBezTo>
                  <a:pt x="18203" y="930"/>
                  <a:pt x="18198" y="927"/>
                  <a:pt x="18192" y="927"/>
                </a:cubicBezTo>
                <a:close/>
                <a:moveTo>
                  <a:pt x="13508" y="927"/>
                </a:moveTo>
                <a:cubicBezTo>
                  <a:pt x="13462" y="927"/>
                  <a:pt x="13462" y="998"/>
                  <a:pt x="13508" y="998"/>
                </a:cubicBezTo>
                <a:cubicBezTo>
                  <a:pt x="13554" y="998"/>
                  <a:pt x="13554" y="927"/>
                  <a:pt x="13508" y="927"/>
                </a:cubicBezTo>
                <a:close/>
                <a:moveTo>
                  <a:pt x="15552" y="884"/>
                </a:moveTo>
                <a:cubicBezTo>
                  <a:pt x="15511" y="884"/>
                  <a:pt x="15474" y="937"/>
                  <a:pt x="15511" y="974"/>
                </a:cubicBezTo>
                <a:lnTo>
                  <a:pt x="15527" y="990"/>
                </a:lnTo>
                <a:cubicBezTo>
                  <a:pt x="15538" y="1001"/>
                  <a:pt x="15551" y="1006"/>
                  <a:pt x="15563" y="1006"/>
                </a:cubicBezTo>
                <a:cubicBezTo>
                  <a:pt x="15604" y="1006"/>
                  <a:pt x="15640" y="953"/>
                  <a:pt x="15603" y="916"/>
                </a:cubicBezTo>
                <a:lnTo>
                  <a:pt x="15587" y="900"/>
                </a:lnTo>
                <a:cubicBezTo>
                  <a:pt x="15576" y="889"/>
                  <a:pt x="15564" y="884"/>
                  <a:pt x="15552" y="884"/>
                </a:cubicBezTo>
                <a:close/>
                <a:moveTo>
                  <a:pt x="21737" y="870"/>
                </a:moveTo>
                <a:cubicBezTo>
                  <a:pt x="21719" y="870"/>
                  <a:pt x="21700" y="880"/>
                  <a:pt x="21691" y="897"/>
                </a:cubicBezTo>
                <a:cubicBezTo>
                  <a:pt x="21686" y="907"/>
                  <a:pt x="21680" y="917"/>
                  <a:pt x="21675" y="927"/>
                </a:cubicBezTo>
                <a:cubicBezTo>
                  <a:pt x="21662" y="953"/>
                  <a:pt x="21668" y="985"/>
                  <a:pt x="21695" y="1000"/>
                </a:cubicBezTo>
                <a:cubicBezTo>
                  <a:pt x="21703" y="1005"/>
                  <a:pt x="21712" y="1008"/>
                  <a:pt x="21722" y="1008"/>
                </a:cubicBezTo>
                <a:cubicBezTo>
                  <a:pt x="21741" y="1008"/>
                  <a:pt x="21760" y="998"/>
                  <a:pt x="21768" y="981"/>
                </a:cubicBezTo>
                <a:cubicBezTo>
                  <a:pt x="21774" y="970"/>
                  <a:pt x="21779" y="962"/>
                  <a:pt x="21784" y="951"/>
                </a:cubicBezTo>
                <a:cubicBezTo>
                  <a:pt x="21798" y="925"/>
                  <a:pt x="21792" y="894"/>
                  <a:pt x="21764" y="878"/>
                </a:cubicBezTo>
                <a:cubicBezTo>
                  <a:pt x="21756" y="873"/>
                  <a:pt x="21747" y="870"/>
                  <a:pt x="21737" y="870"/>
                </a:cubicBezTo>
                <a:close/>
                <a:moveTo>
                  <a:pt x="24322" y="940"/>
                </a:moveTo>
                <a:cubicBezTo>
                  <a:pt x="24314" y="940"/>
                  <a:pt x="24306" y="944"/>
                  <a:pt x="24298" y="951"/>
                </a:cubicBezTo>
                <a:lnTo>
                  <a:pt x="24283" y="967"/>
                </a:lnTo>
                <a:cubicBezTo>
                  <a:pt x="24258" y="992"/>
                  <a:pt x="24282" y="1027"/>
                  <a:pt x="24309" y="1027"/>
                </a:cubicBezTo>
                <a:cubicBezTo>
                  <a:pt x="24317" y="1027"/>
                  <a:pt x="24326" y="1024"/>
                  <a:pt x="24333" y="1016"/>
                </a:cubicBezTo>
                <a:lnTo>
                  <a:pt x="24349" y="1000"/>
                </a:lnTo>
                <a:cubicBezTo>
                  <a:pt x="24374" y="976"/>
                  <a:pt x="24349" y="940"/>
                  <a:pt x="24322" y="940"/>
                </a:cubicBezTo>
                <a:close/>
                <a:moveTo>
                  <a:pt x="11044" y="954"/>
                </a:moveTo>
                <a:cubicBezTo>
                  <a:pt x="11038" y="954"/>
                  <a:pt x="11033" y="956"/>
                  <a:pt x="11029" y="962"/>
                </a:cubicBezTo>
                <a:cubicBezTo>
                  <a:pt x="11016" y="978"/>
                  <a:pt x="11000" y="991"/>
                  <a:pt x="10981" y="998"/>
                </a:cubicBezTo>
                <a:cubicBezTo>
                  <a:pt x="10961" y="1006"/>
                  <a:pt x="10966" y="1034"/>
                  <a:pt x="10982" y="1034"/>
                </a:cubicBezTo>
                <a:cubicBezTo>
                  <a:pt x="10984" y="1034"/>
                  <a:pt x="10986" y="1034"/>
                  <a:pt x="10989" y="1033"/>
                </a:cubicBezTo>
                <a:cubicBezTo>
                  <a:pt x="11018" y="1021"/>
                  <a:pt x="11041" y="1005"/>
                  <a:pt x="11060" y="980"/>
                </a:cubicBezTo>
                <a:cubicBezTo>
                  <a:pt x="11069" y="967"/>
                  <a:pt x="11056" y="954"/>
                  <a:pt x="11044" y="954"/>
                </a:cubicBezTo>
                <a:close/>
                <a:moveTo>
                  <a:pt x="16840" y="995"/>
                </a:moveTo>
                <a:cubicBezTo>
                  <a:pt x="16795" y="995"/>
                  <a:pt x="16795" y="1066"/>
                  <a:pt x="16840" y="1066"/>
                </a:cubicBezTo>
                <a:lnTo>
                  <a:pt x="16856" y="1066"/>
                </a:lnTo>
                <a:cubicBezTo>
                  <a:pt x="16902" y="1066"/>
                  <a:pt x="16902" y="995"/>
                  <a:pt x="16856" y="995"/>
                </a:cubicBezTo>
                <a:close/>
                <a:moveTo>
                  <a:pt x="666" y="967"/>
                </a:moveTo>
                <a:cubicBezTo>
                  <a:pt x="661" y="967"/>
                  <a:pt x="655" y="969"/>
                  <a:pt x="649" y="972"/>
                </a:cubicBezTo>
                <a:cubicBezTo>
                  <a:pt x="633" y="981"/>
                  <a:pt x="624" y="1005"/>
                  <a:pt x="636" y="1020"/>
                </a:cubicBezTo>
                <a:cubicBezTo>
                  <a:pt x="652" y="1040"/>
                  <a:pt x="665" y="1061"/>
                  <a:pt x="680" y="1080"/>
                </a:cubicBezTo>
                <a:cubicBezTo>
                  <a:pt x="688" y="1091"/>
                  <a:pt x="700" y="1098"/>
                  <a:pt x="712" y="1098"/>
                </a:cubicBezTo>
                <a:cubicBezTo>
                  <a:pt x="717" y="1098"/>
                  <a:pt x="723" y="1097"/>
                  <a:pt x="728" y="1094"/>
                </a:cubicBezTo>
                <a:cubicBezTo>
                  <a:pt x="744" y="1085"/>
                  <a:pt x="753" y="1061"/>
                  <a:pt x="742" y="1046"/>
                </a:cubicBezTo>
                <a:cubicBezTo>
                  <a:pt x="726" y="1026"/>
                  <a:pt x="712" y="1005"/>
                  <a:pt x="697" y="985"/>
                </a:cubicBezTo>
                <a:cubicBezTo>
                  <a:pt x="689" y="974"/>
                  <a:pt x="678" y="967"/>
                  <a:pt x="666" y="967"/>
                </a:cubicBezTo>
                <a:close/>
                <a:moveTo>
                  <a:pt x="12116" y="935"/>
                </a:moveTo>
                <a:cubicBezTo>
                  <a:pt x="12076" y="935"/>
                  <a:pt x="12040" y="988"/>
                  <a:pt x="12076" y="1026"/>
                </a:cubicBezTo>
                <a:cubicBezTo>
                  <a:pt x="12099" y="1051"/>
                  <a:pt x="12124" y="1075"/>
                  <a:pt x="12149" y="1101"/>
                </a:cubicBezTo>
                <a:cubicBezTo>
                  <a:pt x="12160" y="1112"/>
                  <a:pt x="12172" y="1117"/>
                  <a:pt x="12184" y="1117"/>
                </a:cubicBezTo>
                <a:cubicBezTo>
                  <a:pt x="12225" y="1117"/>
                  <a:pt x="12261" y="1064"/>
                  <a:pt x="12225" y="1027"/>
                </a:cubicBezTo>
                <a:cubicBezTo>
                  <a:pt x="12200" y="1002"/>
                  <a:pt x="12176" y="975"/>
                  <a:pt x="12151" y="951"/>
                </a:cubicBezTo>
                <a:cubicBezTo>
                  <a:pt x="12141" y="940"/>
                  <a:pt x="12128" y="935"/>
                  <a:pt x="12116" y="935"/>
                </a:cubicBezTo>
                <a:close/>
                <a:moveTo>
                  <a:pt x="2013" y="968"/>
                </a:moveTo>
                <a:cubicBezTo>
                  <a:pt x="1997" y="968"/>
                  <a:pt x="1981" y="975"/>
                  <a:pt x="1970" y="993"/>
                </a:cubicBezTo>
                <a:cubicBezTo>
                  <a:pt x="1961" y="1009"/>
                  <a:pt x="1952" y="1025"/>
                  <a:pt x="1943" y="1038"/>
                </a:cubicBezTo>
                <a:cubicBezTo>
                  <a:pt x="1917" y="1080"/>
                  <a:pt x="1954" y="1119"/>
                  <a:pt x="1991" y="1119"/>
                </a:cubicBezTo>
                <a:cubicBezTo>
                  <a:pt x="2007" y="1119"/>
                  <a:pt x="2024" y="1112"/>
                  <a:pt x="2035" y="1094"/>
                </a:cubicBezTo>
                <a:cubicBezTo>
                  <a:pt x="2043" y="1078"/>
                  <a:pt x="2053" y="1062"/>
                  <a:pt x="2062" y="1048"/>
                </a:cubicBezTo>
                <a:cubicBezTo>
                  <a:pt x="2087" y="1007"/>
                  <a:pt x="2050" y="968"/>
                  <a:pt x="2013" y="968"/>
                </a:cubicBezTo>
                <a:close/>
                <a:moveTo>
                  <a:pt x="3596" y="1039"/>
                </a:moveTo>
                <a:cubicBezTo>
                  <a:pt x="3587" y="1039"/>
                  <a:pt x="3578" y="1045"/>
                  <a:pt x="3578" y="1057"/>
                </a:cubicBezTo>
                <a:lnTo>
                  <a:pt x="3578" y="1131"/>
                </a:lnTo>
                <a:cubicBezTo>
                  <a:pt x="3578" y="1142"/>
                  <a:pt x="3587" y="1148"/>
                  <a:pt x="3596" y="1148"/>
                </a:cubicBezTo>
                <a:cubicBezTo>
                  <a:pt x="3605" y="1148"/>
                  <a:pt x="3613" y="1142"/>
                  <a:pt x="3613" y="1131"/>
                </a:cubicBezTo>
                <a:lnTo>
                  <a:pt x="3613" y="1057"/>
                </a:lnTo>
                <a:cubicBezTo>
                  <a:pt x="3613" y="1045"/>
                  <a:pt x="3605" y="1039"/>
                  <a:pt x="3596" y="1039"/>
                </a:cubicBezTo>
                <a:close/>
                <a:moveTo>
                  <a:pt x="15868" y="1025"/>
                </a:moveTo>
                <a:cubicBezTo>
                  <a:pt x="15847" y="1025"/>
                  <a:pt x="15826" y="1042"/>
                  <a:pt x="15833" y="1069"/>
                </a:cubicBezTo>
                <a:cubicBezTo>
                  <a:pt x="15838" y="1088"/>
                  <a:pt x="15843" y="1108"/>
                  <a:pt x="15848" y="1129"/>
                </a:cubicBezTo>
                <a:cubicBezTo>
                  <a:pt x="15853" y="1147"/>
                  <a:pt x="15867" y="1155"/>
                  <a:pt x="15881" y="1155"/>
                </a:cubicBezTo>
                <a:cubicBezTo>
                  <a:pt x="15902" y="1155"/>
                  <a:pt x="15923" y="1137"/>
                  <a:pt x="15916" y="1110"/>
                </a:cubicBezTo>
                <a:cubicBezTo>
                  <a:pt x="15910" y="1091"/>
                  <a:pt x="15906" y="1070"/>
                  <a:pt x="15901" y="1051"/>
                </a:cubicBezTo>
                <a:cubicBezTo>
                  <a:pt x="15896" y="1033"/>
                  <a:pt x="15882" y="1025"/>
                  <a:pt x="15868" y="1025"/>
                </a:cubicBezTo>
                <a:close/>
                <a:moveTo>
                  <a:pt x="8941" y="1113"/>
                </a:moveTo>
                <a:cubicBezTo>
                  <a:pt x="8925" y="1113"/>
                  <a:pt x="8914" y="1137"/>
                  <a:pt x="8931" y="1145"/>
                </a:cubicBezTo>
                <a:cubicBezTo>
                  <a:pt x="8942" y="1150"/>
                  <a:pt x="8951" y="1156"/>
                  <a:pt x="8961" y="1161"/>
                </a:cubicBezTo>
                <a:cubicBezTo>
                  <a:pt x="8964" y="1162"/>
                  <a:pt x="8967" y="1163"/>
                  <a:pt x="8970" y="1163"/>
                </a:cubicBezTo>
                <a:cubicBezTo>
                  <a:pt x="8986" y="1163"/>
                  <a:pt x="8996" y="1139"/>
                  <a:pt x="8980" y="1130"/>
                </a:cubicBezTo>
                <a:cubicBezTo>
                  <a:pt x="8970" y="1125"/>
                  <a:pt x="8960" y="1120"/>
                  <a:pt x="8950" y="1115"/>
                </a:cubicBezTo>
                <a:cubicBezTo>
                  <a:pt x="8947" y="1113"/>
                  <a:pt x="8944" y="1113"/>
                  <a:pt x="8941" y="1113"/>
                </a:cubicBezTo>
                <a:close/>
                <a:moveTo>
                  <a:pt x="8342" y="1091"/>
                </a:moveTo>
                <a:cubicBezTo>
                  <a:pt x="8329" y="1091"/>
                  <a:pt x="8315" y="1099"/>
                  <a:pt x="8309" y="1109"/>
                </a:cubicBezTo>
                <a:cubicBezTo>
                  <a:pt x="8299" y="1127"/>
                  <a:pt x="8307" y="1146"/>
                  <a:pt x="8322" y="1158"/>
                </a:cubicBezTo>
                <a:cubicBezTo>
                  <a:pt x="8342" y="1173"/>
                  <a:pt x="8361" y="1188"/>
                  <a:pt x="8382" y="1203"/>
                </a:cubicBezTo>
                <a:cubicBezTo>
                  <a:pt x="8387" y="1206"/>
                  <a:pt x="8393" y="1208"/>
                  <a:pt x="8398" y="1208"/>
                </a:cubicBezTo>
                <a:cubicBezTo>
                  <a:pt x="8411" y="1208"/>
                  <a:pt x="8425" y="1200"/>
                  <a:pt x="8431" y="1189"/>
                </a:cubicBezTo>
                <a:cubicBezTo>
                  <a:pt x="8442" y="1171"/>
                  <a:pt x="8433" y="1152"/>
                  <a:pt x="8418" y="1141"/>
                </a:cubicBezTo>
                <a:cubicBezTo>
                  <a:pt x="8398" y="1125"/>
                  <a:pt x="8379" y="1110"/>
                  <a:pt x="8358" y="1096"/>
                </a:cubicBezTo>
                <a:cubicBezTo>
                  <a:pt x="8353" y="1093"/>
                  <a:pt x="8348" y="1091"/>
                  <a:pt x="8342" y="1091"/>
                </a:cubicBezTo>
                <a:close/>
                <a:moveTo>
                  <a:pt x="3160" y="1141"/>
                </a:moveTo>
                <a:cubicBezTo>
                  <a:pt x="3143" y="1141"/>
                  <a:pt x="3125" y="1152"/>
                  <a:pt x="3125" y="1174"/>
                </a:cubicBezTo>
                <a:lnTo>
                  <a:pt x="3125" y="1190"/>
                </a:lnTo>
                <a:cubicBezTo>
                  <a:pt x="3125" y="1213"/>
                  <a:pt x="3143" y="1225"/>
                  <a:pt x="3160" y="1225"/>
                </a:cubicBezTo>
                <a:cubicBezTo>
                  <a:pt x="3178" y="1225"/>
                  <a:pt x="3195" y="1213"/>
                  <a:pt x="3195" y="1190"/>
                </a:cubicBezTo>
                <a:lnTo>
                  <a:pt x="3195" y="1174"/>
                </a:lnTo>
                <a:cubicBezTo>
                  <a:pt x="3195" y="1152"/>
                  <a:pt x="3178" y="1141"/>
                  <a:pt x="3160" y="1141"/>
                </a:cubicBezTo>
                <a:close/>
                <a:moveTo>
                  <a:pt x="19516" y="1076"/>
                </a:moveTo>
                <a:cubicBezTo>
                  <a:pt x="19497" y="1076"/>
                  <a:pt x="19479" y="1086"/>
                  <a:pt x="19469" y="1103"/>
                </a:cubicBezTo>
                <a:cubicBezTo>
                  <a:pt x="19453" y="1129"/>
                  <a:pt x="19464" y="1161"/>
                  <a:pt x="19489" y="1176"/>
                </a:cubicBezTo>
                <a:cubicBezTo>
                  <a:pt x="19514" y="1192"/>
                  <a:pt x="19537" y="1208"/>
                  <a:pt x="19562" y="1224"/>
                </a:cubicBezTo>
                <a:cubicBezTo>
                  <a:pt x="19569" y="1228"/>
                  <a:pt x="19577" y="1230"/>
                  <a:pt x="19586" y="1230"/>
                </a:cubicBezTo>
                <a:cubicBezTo>
                  <a:pt x="19605" y="1230"/>
                  <a:pt x="19625" y="1220"/>
                  <a:pt x="19635" y="1204"/>
                </a:cubicBezTo>
                <a:cubicBezTo>
                  <a:pt x="19651" y="1178"/>
                  <a:pt x="19641" y="1146"/>
                  <a:pt x="19615" y="1130"/>
                </a:cubicBezTo>
                <a:cubicBezTo>
                  <a:pt x="19590" y="1115"/>
                  <a:pt x="19567" y="1099"/>
                  <a:pt x="19542" y="1083"/>
                </a:cubicBezTo>
                <a:cubicBezTo>
                  <a:pt x="19534" y="1078"/>
                  <a:pt x="19525" y="1076"/>
                  <a:pt x="19516" y="1076"/>
                </a:cubicBezTo>
                <a:close/>
                <a:moveTo>
                  <a:pt x="23334" y="1104"/>
                </a:moveTo>
                <a:cubicBezTo>
                  <a:pt x="23313" y="1104"/>
                  <a:pt x="23290" y="1122"/>
                  <a:pt x="23297" y="1148"/>
                </a:cubicBezTo>
                <a:cubicBezTo>
                  <a:pt x="23307" y="1190"/>
                  <a:pt x="23334" y="1226"/>
                  <a:pt x="23374" y="1245"/>
                </a:cubicBezTo>
                <a:cubicBezTo>
                  <a:pt x="23380" y="1248"/>
                  <a:pt x="23385" y="1249"/>
                  <a:pt x="23391" y="1249"/>
                </a:cubicBezTo>
                <a:cubicBezTo>
                  <a:pt x="23423" y="1249"/>
                  <a:pt x="23445" y="1201"/>
                  <a:pt x="23409" y="1183"/>
                </a:cubicBezTo>
                <a:cubicBezTo>
                  <a:pt x="23387" y="1171"/>
                  <a:pt x="23371" y="1153"/>
                  <a:pt x="23366" y="1129"/>
                </a:cubicBezTo>
                <a:cubicBezTo>
                  <a:pt x="23361" y="1112"/>
                  <a:pt x="23348" y="1104"/>
                  <a:pt x="23334" y="1104"/>
                </a:cubicBezTo>
                <a:close/>
                <a:moveTo>
                  <a:pt x="7978" y="1168"/>
                </a:moveTo>
                <a:cubicBezTo>
                  <a:pt x="7970" y="1168"/>
                  <a:pt x="7962" y="1171"/>
                  <a:pt x="7955" y="1179"/>
                </a:cubicBezTo>
                <a:lnTo>
                  <a:pt x="7939" y="1194"/>
                </a:lnTo>
                <a:cubicBezTo>
                  <a:pt x="7914" y="1219"/>
                  <a:pt x="7938" y="1255"/>
                  <a:pt x="7965" y="1255"/>
                </a:cubicBezTo>
                <a:cubicBezTo>
                  <a:pt x="7973" y="1255"/>
                  <a:pt x="7981" y="1252"/>
                  <a:pt x="7988" y="1245"/>
                </a:cubicBezTo>
                <a:cubicBezTo>
                  <a:pt x="7993" y="1239"/>
                  <a:pt x="7999" y="1232"/>
                  <a:pt x="8004" y="1229"/>
                </a:cubicBezTo>
                <a:cubicBezTo>
                  <a:pt x="8030" y="1203"/>
                  <a:pt x="8005" y="1168"/>
                  <a:pt x="7978" y="1168"/>
                </a:cubicBezTo>
                <a:close/>
                <a:moveTo>
                  <a:pt x="20371" y="1110"/>
                </a:moveTo>
                <a:cubicBezTo>
                  <a:pt x="20368" y="1110"/>
                  <a:pt x="20365" y="1111"/>
                  <a:pt x="20362" y="1112"/>
                </a:cubicBezTo>
                <a:cubicBezTo>
                  <a:pt x="20347" y="1116"/>
                  <a:pt x="20331" y="1137"/>
                  <a:pt x="20337" y="1156"/>
                </a:cubicBezTo>
                <a:cubicBezTo>
                  <a:pt x="20348" y="1180"/>
                  <a:pt x="20357" y="1205"/>
                  <a:pt x="20368" y="1230"/>
                </a:cubicBezTo>
                <a:cubicBezTo>
                  <a:pt x="20374" y="1245"/>
                  <a:pt x="20386" y="1256"/>
                  <a:pt x="20402" y="1256"/>
                </a:cubicBezTo>
                <a:cubicBezTo>
                  <a:pt x="20404" y="1256"/>
                  <a:pt x="20407" y="1256"/>
                  <a:pt x="20411" y="1255"/>
                </a:cubicBezTo>
                <a:cubicBezTo>
                  <a:pt x="20427" y="1250"/>
                  <a:pt x="20442" y="1229"/>
                  <a:pt x="20436" y="1211"/>
                </a:cubicBezTo>
                <a:cubicBezTo>
                  <a:pt x="20425" y="1187"/>
                  <a:pt x="20416" y="1162"/>
                  <a:pt x="20405" y="1137"/>
                </a:cubicBezTo>
                <a:cubicBezTo>
                  <a:pt x="20398" y="1122"/>
                  <a:pt x="20386" y="1110"/>
                  <a:pt x="20371" y="1110"/>
                </a:cubicBezTo>
                <a:close/>
                <a:moveTo>
                  <a:pt x="14291" y="1137"/>
                </a:moveTo>
                <a:cubicBezTo>
                  <a:pt x="14250" y="1137"/>
                  <a:pt x="14214" y="1190"/>
                  <a:pt x="14251" y="1227"/>
                </a:cubicBezTo>
                <a:lnTo>
                  <a:pt x="14266" y="1242"/>
                </a:lnTo>
                <a:cubicBezTo>
                  <a:pt x="14278" y="1254"/>
                  <a:pt x="14290" y="1258"/>
                  <a:pt x="14302" y="1258"/>
                </a:cubicBezTo>
                <a:cubicBezTo>
                  <a:pt x="14343" y="1258"/>
                  <a:pt x="14380" y="1205"/>
                  <a:pt x="14342" y="1168"/>
                </a:cubicBezTo>
                <a:lnTo>
                  <a:pt x="14326" y="1152"/>
                </a:lnTo>
                <a:cubicBezTo>
                  <a:pt x="14315" y="1141"/>
                  <a:pt x="14303" y="1137"/>
                  <a:pt x="14291" y="1137"/>
                </a:cubicBezTo>
                <a:close/>
                <a:moveTo>
                  <a:pt x="18990" y="1214"/>
                </a:moveTo>
                <a:cubicBezTo>
                  <a:pt x="18977" y="1214"/>
                  <a:pt x="18964" y="1232"/>
                  <a:pt x="18976" y="1245"/>
                </a:cubicBezTo>
                <a:lnTo>
                  <a:pt x="18992" y="1260"/>
                </a:lnTo>
                <a:cubicBezTo>
                  <a:pt x="18996" y="1263"/>
                  <a:pt x="18999" y="1265"/>
                  <a:pt x="19003" y="1265"/>
                </a:cubicBezTo>
                <a:cubicBezTo>
                  <a:pt x="19017" y="1265"/>
                  <a:pt x="19030" y="1247"/>
                  <a:pt x="19017" y="1235"/>
                </a:cubicBezTo>
                <a:lnTo>
                  <a:pt x="19002" y="1219"/>
                </a:lnTo>
                <a:cubicBezTo>
                  <a:pt x="18998" y="1216"/>
                  <a:pt x="18994" y="1214"/>
                  <a:pt x="18990" y="1214"/>
                </a:cubicBezTo>
                <a:close/>
                <a:moveTo>
                  <a:pt x="17335" y="1208"/>
                </a:moveTo>
                <a:cubicBezTo>
                  <a:pt x="17291" y="1208"/>
                  <a:pt x="17292" y="1278"/>
                  <a:pt x="17337" y="1278"/>
                </a:cubicBezTo>
                <a:lnTo>
                  <a:pt x="17367" y="1278"/>
                </a:lnTo>
                <a:cubicBezTo>
                  <a:pt x="17413" y="1278"/>
                  <a:pt x="17413" y="1208"/>
                  <a:pt x="17367" y="1208"/>
                </a:cubicBezTo>
                <a:lnTo>
                  <a:pt x="17337" y="1208"/>
                </a:lnTo>
                <a:cubicBezTo>
                  <a:pt x="17336" y="1208"/>
                  <a:pt x="17336" y="1208"/>
                  <a:pt x="17335" y="1208"/>
                </a:cubicBezTo>
                <a:close/>
                <a:moveTo>
                  <a:pt x="4945" y="1146"/>
                </a:moveTo>
                <a:cubicBezTo>
                  <a:pt x="4939" y="1146"/>
                  <a:pt x="4932" y="1147"/>
                  <a:pt x="4927" y="1150"/>
                </a:cubicBezTo>
                <a:cubicBezTo>
                  <a:pt x="4908" y="1161"/>
                  <a:pt x="4906" y="1182"/>
                  <a:pt x="4913" y="1198"/>
                </a:cubicBezTo>
                <a:cubicBezTo>
                  <a:pt x="4924" y="1224"/>
                  <a:pt x="4934" y="1248"/>
                  <a:pt x="4947" y="1273"/>
                </a:cubicBezTo>
                <a:cubicBezTo>
                  <a:pt x="4952" y="1285"/>
                  <a:pt x="4964" y="1291"/>
                  <a:pt x="4977" y="1291"/>
                </a:cubicBezTo>
                <a:cubicBezTo>
                  <a:pt x="4983" y="1291"/>
                  <a:pt x="4990" y="1289"/>
                  <a:pt x="4995" y="1286"/>
                </a:cubicBezTo>
                <a:cubicBezTo>
                  <a:pt x="5013" y="1276"/>
                  <a:pt x="5016" y="1255"/>
                  <a:pt x="5008" y="1237"/>
                </a:cubicBezTo>
                <a:cubicBezTo>
                  <a:pt x="4997" y="1213"/>
                  <a:pt x="4987" y="1188"/>
                  <a:pt x="4975" y="1163"/>
                </a:cubicBezTo>
                <a:cubicBezTo>
                  <a:pt x="4970" y="1152"/>
                  <a:pt x="4958" y="1146"/>
                  <a:pt x="4945" y="1146"/>
                </a:cubicBezTo>
                <a:close/>
                <a:moveTo>
                  <a:pt x="1492" y="1163"/>
                </a:moveTo>
                <a:cubicBezTo>
                  <a:pt x="1483" y="1163"/>
                  <a:pt x="1474" y="1165"/>
                  <a:pt x="1466" y="1169"/>
                </a:cubicBezTo>
                <a:cubicBezTo>
                  <a:pt x="1440" y="1185"/>
                  <a:pt x="1433" y="1216"/>
                  <a:pt x="1446" y="1242"/>
                </a:cubicBezTo>
                <a:cubicBezTo>
                  <a:pt x="1451" y="1253"/>
                  <a:pt x="1456" y="1262"/>
                  <a:pt x="1462" y="1273"/>
                </a:cubicBezTo>
                <a:cubicBezTo>
                  <a:pt x="1471" y="1290"/>
                  <a:pt x="1490" y="1299"/>
                  <a:pt x="1509" y="1299"/>
                </a:cubicBezTo>
                <a:cubicBezTo>
                  <a:pt x="1518" y="1299"/>
                  <a:pt x="1527" y="1297"/>
                  <a:pt x="1535" y="1293"/>
                </a:cubicBezTo>
                <a:cubicBezTo>
                  <a:pt x="1561" y="1277"/>
                  <a:pt x="1569" y="1246"/>
                  <a:pt x="1555" y="1219"/>
                </a:cubicBezTo>
                <a:cubicBezTo>
                  <a:pt x="1550" y="1209"/>
                  <a:pt x="1544" y="1200"/>
                  <a:pt x="1539" y="1189"/>
                </a:cubicBezTo>
                <a:cubicBezTo>
                  <a:pt x="1530" y="1171"/>
                  <a:pt x="1511" y="1163"/>
                  <a:pt x="1492" y="1163"/>
                </a:cubicBezTo>
                <a:close/>
                <a:moveTo>
                  <a:pt x="11674" y="1253"/>
                </a:moveTo>
                <a:cubicBezTo>
                  <a:pt x="11628" y="1253"/>
                  <a:pt x="11628" y="1324"/>
                  <a:pt x="11674" y="1324"/>
                </a:cubicBezTo>
                <a:lnTo>
                  <a:pt x="11689" y="1324"/>
                </a:lnTo>
                <a:cubicBezTo>
                  <a:pt x="11734" y="1324"/>
                  <a:pt x="11734" y="1253"/>
                  <a:pt x="11689" y="1253"/>
                </a:cubicBezTo>
                <a:close/>
                <a:moveTo>
                  <a:pt x="22550" y="1282"/>
                </a:moveTo>
                <a:cubicBezTo>
                  <a:pt x="22533" y="1282"/>
                  <a:pt x="22515" y="1293"/>
                  <a:pt x="22515" y="1316"/>
                </a:cubicBezTo>
                <a:lnTo>
                  <a:pt x="22515" y="1331"/>
                </a:lnTo>
                <a:cubicBezTo>
                  <a:pt x="22515" y="1355"/>
                  <a:pt x="22533" y="1366"/>
                  <a:pt x="22550" y="1366"/>
                </a:cubicBezTo>
                <a:cubicBezTo>
                  <a:pt x="22568" y="1366"/>
                  <a:pt x="22585" y="1355"/>
                  <a:pt x="22585" y="1331"/>
                </a:cubicBezTo>
                <a:lnTo>
                  <a:pt x="22585" y="1316"/>
                </a:lnTo>
                <a:cubicBezTo>
                  <a:pt x="22585" y="1293"/>
                  <a:pt x="22568" y="1282"/>
                  <a:pt x="22550" y="1282"/>
                </a:cubicBezTo>
                <a:close/>
                <a:moveTo>
                  <a:pt x="17863" y="1270"/>
                </a:moveTo>
                <a:cubicBezTo>
                  <a:pt x="17845" y="1270"/>
                  <a:pt x="17827" y="1281"/>
                  <a:pt x="17827" y="1304"/>
                </a:cubicBezTo>
                <a:lnTo>
                  <a:pt x="17827" y="1335"/>
                </a:lnTo>
                <a:cubicBezTo>
                  <a:pt x="17827" y="1358"/>
                  <a:pt x="17845" y="1369"/>
                  <a:pt x="17862" y="1369"/>
                </a:cubicBezTo>
                <a:cubicBezTo>
                  <a:pt x="17880" y="1369"/>
                  <a:pt x="17897" y="1358"/>
                  <a:pt x="17897" y="1335"/>
                </a:cubicBezTo>
                <a:lnTo>
                  <a:pt x="17897" y="1304"/>
                </a:lnTo>
                <a:cubicBezTo>
                  <a:pt x="17898" y="1281"/>
                  <a:pt x="17880" y="1270"/>
                  <a:pt x="17863" y="1270"/>
                </a:cubicBezTo>
                <a:close/>
                <a:moveTo>
                  <a:pt x="16512" y="1295"/>
                </a:moveTo>
                <a:cubicBezTo>
                  <a:pt x="16485" y="1295"/>
                  <a:pt x="16460" y="1331"/>
                  <a:pt x="16486" y="1356"/>
                </a:cubicBezTo>
                <a:cubicBezTo>
                  <a:pt x="16493" y="1362"/>
                  <a:pt x="16497" y="1367"/>
                  <a:pt x="16502" y="1371"/>
                </a:cubicBezTo>
                <a:cubicBezTo>
                  <a:pt x="16509" y="1379"/>
                  <a:pt x="16517" y="1382"/>
                  <a:pt x="16525" y="1382"/>
                </a:cubicBezTo>
                <a:cubicBezTo>
                  <a:pt x="16553" y="1382"/>
                  <a:pt x="16576" y="1345"/>
                  <a:pt x="16551" y="1321"/>
                </a:cubicBezTo>
                <a:lnTo>
                  <a:pt x="16536" y="1305"/>
                </a:lnTo>
                <a:cubicBezTo>
                  <a:pt x="16528" y="1298"/>
                  <a:pt x="16520" y="1295"/>
                  <a:pt x="16512" y="1295"/>
                </a:cubicBezTo>
                <a:close/>
                <a:moveTo>
                  <a:pt x="15998" y="1260"/>
                </a:moveTo>
                <a:cubicBezTo>
                  <a:pt x="15986" y="1260"/>
                  <a:pt x="15973" y="1265"/>
                  <a:pt x="15962" y="1276"/>
                </a:cubicBezTo>
                <a:lnTo>
                  <a:pt x="15947" y="1292"/>
                </a:lnTo>
                <a:cubicBezTo>
                  <a:pt x="15909" y="1329"/>
                  <a:pt x="15945" y="1383"/>
                  <a:pt x="15986" y="1383"/>
                </a:cubicBezTo>
                <a:cubicBezTo>
                  <a:pt x="15998" y="1383"/>
                  <a:pt x="16010" y="1378"/>
                  <a:pt x="16021" y="1367"/>
                </a:cubicBezTo>
                <a:lnTo>
                  <a:pt x="16037" y="1351"/>
                </a:lnTo>
                <a:cubicBezTo>
                  <a:pt x="16075" y="1314"/>
                  <a:pt x="16039" y="1260"/>
                  <a:pt x="15998" y="1260"/>
                </a:cubicBezTo>
                <a:close/>
                <a:moveTo>
                  <a:pt x="15445" y="1279"/>
                </a:moveTo>
                <a:cubicBezTo>
                  <a:pt x="15427" y="1279"/>
                  <a:pt x="15409" y="1291"/>
                  <a:pt x="15409" y="1314"/>
                </a:cubicBezTo>
                <a:lnTo>
                  <a:pt x="15409" y="1329"/>
                </a:lnTo>
                <a:cubicBezTo>
                  <a:pt x="15409" y="1352"/>
                  <a:pt x="15427" y="1363"/>
                  <a:pt x="15445" y="1363"/>
                </a:cubicBezTo>
                <a:cubicBezTo>
                  <a:pt x="15453" y="1363"/>
                  <a:pt x="15461" y="1361"/>
                  <a:pt x="15468" y="1356"/>
                </a:cubicBezTo>
                <a:cubicBezTo>
                  <a:pt x="15473" y="1378"/>
                  <a:pt x="15489" y="1396"/>
                  <a:pt x="15518" y="1396"/>
                </a:cubicBezTo>
                <a:cubicBezTo>
                  <a:pt x="15587" y="1396"/>
                  <a:pt x="15587" y="1289"/>
                  <a:pt x="15518" y="1289"/>
                </a:cubicBezTo>
                <a:cubicBezTo>
                  <a:pt x="15502" y="1289"/>
                  <a:pt x="15488" y="1295"/>
                  <a:pt x="15481" y="1305"/>
                </a:cubicBezTo>
                <a:cubicBezTo>
                  <a:pt x="15477" y="1288"/>
                  <a:pt x="15461" y="1279"/>
                  <a:pt x="15445" y="1279"/>
                </a:cubicBezTo>
                <a:close/>
                <a:moveTo>
                  <a:pt x="8699" y="1308"/>
                </a:moveTo>
                <a:cubicBezTo>
                  <a:pt x="8672" y="1308"/>
                  <a:pt x="8647" y="1343"/>
                  <a:pt x="8673" y="1367"/>
                </a:cubicBezTo>
                <a:cubicBezTo>
                  <a:pt x="8684" y="1375"/>
                  <a:pt x="8694" y="1386"/>
                  <a:pt x="8705" y="1396"/>
                </a:cubicBezTo>
                <a:cubicBezTo>
                  <a:pt x="8712" y="1403"/>
                  <a:pt x="8720" y="1406"/>
                  <a:pt x="8728" y="1406"/>
                </a:cubicBezTo>
                <a:cubicBezTo>
                  <a:pt x="8756" y="1406"/>
                  <a:pt x="8781" y="1371"/>
                  <a:pt x="8755" y="1346"/>
                </a:cubicBezTo>
                <a:cubicBezTo>
                  <a:pt x="8745" y="1336"/>
                  <a:pt x="8734" y="1326"/>
                  <a:pt x="8724" y="1318"/>
                </a:cubicBezTo>
                <a:cubicBezTo>
                  <a:pt x="8716" y="1311"/>
                  <a:pt x="8708" y="1308"/>
                  <a:pt x="8699" y="1308"/>
                </a:cubicBezTo>
                <a:close/>
                <a:moveTo>
                  <a:pt x="4227" y="1274"/>
                </a:moveTo>
                <a:cubicBezTo>
                  <a:pt x="4208" y="1274"/>
                  <a:pt x="4189" y="1284"/>
                  <a:pt x="4179" y="1300"/>
                </a:cubicBezTo>
                <a:cubicBezTo>
                  <a:pt x="4164" y="1326"/>
                  <a:pt x="4175" y="1358"/>
                  <a:pt x="4199" y="1373"/>
                </a:cubicBezTo>
                <a:cubicBezTo>
                  <a:pt x="4215" y="1384"/>
                  <a:pt x="4229" y="1393"/>
                  <a:pt x="4243" y="1404"/>
                </a:cubicBezTo>
                <a:cubicBezTo>
                  <a:pt x="4251" y="1409"/>
                  <a:pt x="4260" y="1411"/>
                  <a:pt x="4269" y="1411"/>
                </a:cubicBezTo>
                <a:cubicBezTo>
                  <a:pt x="4288" y="1411"/>
                  <a:pt x="4307" y="1401"/>
                  <a:pt x="4316" y="1384"/>
                </a:cubicBezTo>
                <a:cubicBezTo>
                  <a:pt x="4332" y="1358"/>
                  <a:pt x="4322" y="1326"/>
                  <a:pt x="4298" y="1311"/>
                </a:cubicBezTo>
                <a:cubicBezTo>
                  <a:pt x="4282" y="1300"/>
                  <a:pt x="4267" y="1292"/>
                  <a:pt x="4252" y="1281"/>
                </a:cubicBezTo>
                <a:cubicBezTo>
                  <a:pt x="4245" y="1276"/>
                  <a:pt x="4236" y="1274"/>
                  <a:pt x="4227" y="1274"/>
                </a:cubicBezTo>
                <a:close/>
                <a:moveTo>
                  <a:pt x="18253" y="1393"/>
                </a:moveTo>
                <a:cubicBezTo>
                  <a:pt x="18244" y="1393"/>
                  <a:pt x="18236" y="1399"/>
                  <a:pt x="18236" y="1410"/>
                </a:cubicBezTo>
                <a:lnTo>
                  <a:pt x="18236" y="1426"/>
                </a:lnTo>
                <a:cubicBezTo>
                  <a:pt x="18236" y="1438"/>
                  <a:pt x="18244" y="1444"/>
                  <a:pt x="18253" y="1444"/>
                </a:cubicBezTo>
                <a:cubicBezTo>
                  <a:pt x="18262" y="1444"/>
                  <a:pt x="18270" y="1438"/>
                  <a:pt x="18270" y="1426"/>
                </a:cubicBezTo>
                <a:lnTo>
                  <a:pt x="18270" y="1410"/>
                </a:lnTo>
                <a:cubicBezTo>
                  <a:pt x="18270" y="1399"/>
                  <a:pt x="18262" y="1393"/>
                  <a:pt x="18253" y="1393"/>
                </a:cubicBezTo>
                <a:close/>
                <a:moveTo>
                  <a:pt x="5879" y="1311"/>
                </a:moveTo>
                <a:cubicBezTo>
                  <a:pt x="5856" y="1311"/>
                  <a:pt x="5836" y="1327"/>
                  <a:pt x="5828" y="1349"/>
                </a:cubicBezTo>
                <a:cubicBezTo>
                  <a:pt x="5823" y="1365"/>
                  <a:pt x="5818" y="1379"/>
                  <a:pt x="5812" y="1393"/>
                </a:cubicBezTo>
                <a:cubicBezTo>
                  <a:pt x="5803" y="1421"/>
                  <a:pt x="5823" y="1452"/>
                  <a:pt x="5849" y="1459"/>
                </a:cubicBezTo>
                <a:cubicBezTo>
                  <a:pt x="5854" y="1461"/>
                  <a:pt x="5859" y="1461"/>
                  <a:pt x="5864" y="1461"/>
                </a:cubicBezTo>
                <a:cubicBezTo>
                  <a:pt x="5888" y="1461"/>
                  <a:pt x="5907" y="1445"/>
                  <a:pt x="5914" y="1423"/>
                </a:cubicBezTo>
                <a:cubicBezTo>
                  <a:pt x="5919" y="1407"/>
                  <a:pt x="5924" y="1392"/>
                  <a:pt x="5930" y="1378"/>
                </a:cubicBezTo>
                <a:cubicBezTo>
                  <a:pt x="5939" y="1350"/>
                  <a:pt x="5919" y="1319"/>
                  <a:pt x="5893" y="1313"/>
                </a:cubicBezTo>
                <a:cubicBezTo>
                  <a:pt x="5888" y="1311"/>
                  <a:pt x="5884" y="1311"/>
                  <a:pt x="5879" y="1311"/>
                </a:cubicBezTo>
                <a:close/>
                <a:moveTo>
                  <a:pt x="2364" y="1379"/>
                </a:moveTo>
                <a:cubicBezTo>
                  <a:pt x="2346" y="1379"/>
                  <a:pt x="2328" y="1390"/>
                  <a:pt x="2328" y="1413"/>
                </a:cubicBezTo>
                <a:lnTo>
                  <a:pt x="2328" y="1429"/>
                </a:lnTo>
                <a:cubicBezTo>
                  <a:pt x="2328" y="1452"/>
                  <a:pt x="2346" y="1463"/>
                  <a:pt x="2363" y="1463"/>
                </a:cubicBezTo>
                <a:cubicBezTo>
                  <a:pt x="2381" y="1463"/>
                  <a:pt x="2398" y="1452"/>
                  <a:pt x="2398" y="1429"/>
                </a:cubicBezTo>
                <a:lnTo>
                  <a:pt x="2398" y="1413"/>
                </a:lnTo>
                <a:cubicBezTo>
                  <a:pt x="2399" y="1390"/>
                  <a:pt x="2381" y="1379"/>
                  <a:pt x="2364" y="1379"/>
                </a:cubicBezTo>
                <a:close/>
                <a:moveTo>
                  <a:pt x="7843" y="1377"/>
                </a:moveTo>
                <a:cubicBezTo>
                  <a:pt x="7816" y="1377"/>
                  <a:pt x="7792" y="1413"/>
                  <a:pt x="7817" y="1438"/>
                </a:cubicBezTo>
                <a:lnTo>
                  <a:pt x="7833" y="1454"/>
                </a:lnTo>
                <a:cubicBezTo>
                  <a:pt x="7840" y="1461"/>
                  <a:pt x="7849" y="1464"/>
                  <a:pt x="7857" y="1464"/>
                </a:cubicBezTo>
                <a:cubicBezTo>
                  <a:pt x="7884" y="1464"/>
                  <a:pt x="7908" y="1428"/>
                  <a:pt x="7882" y="1404"/>
                </a:cubicBezTo>
                <a:lnTo>
                  <a:pt x="7867" y="1388"/>
                </a:lnTo>
                <a:cubicBezTo>
                  <a:pt x="7859" y="1381"/>
                  <a:pt x="7851" y="1377"/>
                  <a:pt x="7843" y="1377"/>
                </a:cubicBezTo>
                <a:close/>
                <a:moveTo>
                  <a:pt x="7681" y="1393"/>
                </a:moveTo>
                <a:cubicBezTo>
                  <a:pt x="7636" y="1393"/>
                  <a:pt x="7637" y="1465"/>
                  <a:pt x="7682" y="1465"/>
                </a:cubicBezTo>
                <a:lnTo>
                  <a:pt x="7713" y="1465"/>
                </a:lnTo>
                <a:cubicBezTo>
                  <a:pt x="7758" y="1465"/>
                  <a:pt x="7758" y="1393"/>
                  <a:pt x="7713" y="1393"/>
                </a:cubicBezTo>
                <a:lnTo>
                  <a:pt x="7682" y="1393"/>
                </a:lnTo>
                <a:cubicBezTo>
                  <a:pt x="7682" y="1393"/>
                  <a:pt x="7682" y="1393"/>
                  <a:pt x="7681" y="1393"/>
                </a:cubicBezTo>
                <a:close/>
                <a:moveTo>
                  <a:pt x="24056" y="1379"/>
                </a:moveTo>
                <a:cubicBezTo>
                  <a:pt x="24053" y="1379"/>
                  <a:pt x="24049" y="1379"/>
                  <a:pt x="24045" y="1381"/>
                </a:cubicBezTo>
                <a:cubicBezTo>
                  <a:pt x="24029" y="1386"/>
                  <a:pt x="24014" y="1391"/>
                  <a:pt x="24000" y="1396"/>
                </a:cubicBezTo>
                <a:cubicBezTo>
                  <a:pt x="23960" y="1408"/>
                  <a:pt x="23971" y="1466"/>
                  <a:pt x="24007" y="1466"/>
                </a:cubicBezTo>
                <a:cubicBezTo>
                  <a:pt x="24011" y="1466"/>
                  <a:pt x="24015" y="1466"/>
                  <a:pt x="24019" y="1465"/>
                </a:cubicBezTo>
                <a:cubicBezTo>
                  <a:pt x="24034" y="1459"/>
                  <a:pt x="24048" y="1454"/>
                  <a:pt x="24063" y="1449"/>
                </a:cubicBezTo>
                <a:cubicBezTo>
                  <a:pt x="24101" y="1436"/>
                  <a:pt x="24091" y="1379"/>
                  <a:pt x="24056" y="1379"/>
                </a:cubicBezTo>
                <a:close/>
                <a:moveTo>
                  <a:pt x="3103" y="1386"/>
                </a:moveTo>
                <a:cubicBezTo>
                  <a:pt x="3081" y="1386"/>
                  <a:pt x="3058" y="1392"/>
                  <a:pt x="3037" y="1403"/>
                </a:cubicBezTo>
                <a:cubicBezTo>
                  <a:pt x="3002" y="1420"/>
                  <a:pt x="3024" y="1468"/>
                  <a:pt x="3057" y="1468"/>
                </a:cubicBezTo>
                <a:cubicBezTo>
                  <a:pt x="3062" y="1468"/>
                  <a:pt x="3067" y="1467"/>
                  <a:pt x="3073" y="1465"/>
                </a:cubicBezTo>
                <a:cubicBezTo>
                  <a:pt x="3083" y="1460"/>
                  <a:pt x="3092" y="1458"/>
                  <a:pt x="3101" y="1458"/>
                </a:cubicBezTo>
                <a:cubicBezTo>
                  <a:pt x="3112" y="1458"/>
                  <a:pt x="3123" y="1461"/>
                  <a:pt x="3135" y="1466"/>
                </a:cubicBezTo>
                <a:cubicBezTo>
                  <a:pt x="3138" y="1467"/>
                  <a:pt x="3141" y="1467"/>
                  <a:pt x="3144" y="1467"/>
                </a:cubicBezTo>
                <a:cubicBezTo>
                  <a:pt x="3159" y="1467"/>
                  <a:pt x="3175" y="1454"/>
                  <a:pt x="3179" y="1439"/>
                </a:cubicBezTo>
                <a:cubicBezTo>
                  <a:pt x="3185" y="1418"/>
                  <a:pt x="3172" y="1403"/>
                  <a:pt x="3154" y="1396"/>
                </a:cubicBezTo>
                <a:cubicBezTo>
                  <a:pt x="3137" y="1390"/>
                  <a:pt x="3120" y="1386"/>
                  <a:pt x="3103" y="1386"/>
                </a:cubicBezTo>
                <a:close/>
                <a:moveTo>
                  <a:pt x="9480" y="1366"/>
                </a:moveTo>
                <a:cubicBezTo>
                  <a:pt x="9475" y="1366"/>
                  <a:pt x="9469" y="1368"/>
                  <a:pt x="9463" y="1371"/>
                </a:cubicBezTo>
                <a:cubicBezTo>
                  <a:pt x="9447" y="1380"/>
                  <a:pt x="9438" y="1404"/>
                  <a:pt x="9450" y="1419"/>
                </a:cubicBezTo>
                <a:cubicBezTo>
                  <a:pt x="9465" y="1439"/>
                  <a:pt x="9480" y="1460"/>
                  <a:pt x="9495" y="1480"/>
                </a:cubicBezTo>
                <a:cubicBezTo>
                  <a:pt x="9502" y="1491"/>
                  <a:pt x="9514" y="1498"/>
                  <a:pt x="9526" y="1498"/>
                </a:cubicBezTo>
                <a:cubicBezTo>
                  <a:pt x="9531" y="1498"/>
                  <a:pt x="9537" y="1496"/>
                  <a:pt x="9543" y="1493"/>
                </a:cubicBezTo>
                <a:cubicBezTo>
                  <a:pt x="9559" y="1483"/>
                  <a:pt x="9568" y="1460"/>
                  <a:pt x="9556" y="1445"/>
                </a:cubicBezTo>
                <a:cubicBezTo>
                  <a:pt x="9541" y="1425"/>
                  <a:pt x="9526" y="1405"/>
                  <a:pt x="9511" y="1384"/>
                </a:cubicBezTo>
                <a:cubicBezTo>
                  <a:pt x="9504" y="1373"/>
                  <a:pt x="9492" y="1366"/>
                  <a:pt x="9480" y="1366"/>
                </a:cubicBezTo>
                <a:close/>
                <a:moveTo>
                  <a:pt x="10826" y="1366"/>
                </a:moveTo>
                <a:cubicBezTo>
                  <a:pt x="10810" y="1366"/>
                  <a:pt x="10794" y="1374"/>
                  <a:pt x="10783" y="1391"/>
                </a:cubicBezTo>
                <a:cubicBezTo>
                  <a:pt x="10774" y="1407"/>
                  <a:pt x="10764" y="1423"/>
                  <a:pt x="10756" y="1436"/>
                </a:cubicBezTo>
                <a:cubicBezTo>
                  <a:pt x="10731" y="1479"/>
                  <a:pt x="10767" y="1518"/>
                  <a:pt x="10804" y="1518"/>
                </a:cubicBezTo>
                <a:cubicBezTo>
                  <a:pt x="10820" y="1518"/>
                  <a:pt x="10836" y="1510"/>
                  <a:pt x="10847" y="1492"/>
                </a:cubicBezTo>
                <a:cubicBezTo>
                  <a:pt x="10857" y="1476"/>
                  <a:pt x="10866" y="1460"/>
                  <a:pt x="10874" y="1446"/>
                </a:cubicBezTo>
                <a:cubicBezTo>
                  <a:pt x="10899" y="1405"/>
                  <a:pt x="10862" y="1366"/>
                  <a:pt x="10826" y="1366"/>
                </a:cubicBezTo>
                <a:close/>
                <a:moveTo>
                  <a:pt x="21167" y="1412"/>
                </a:moveTo>
                <a:cubicBezTo>
                  <a:pt x="21155" y="1412"/>
                  <a:pt x="21142" y="1419"/>
                  <a:pt x="21136" y="1430"/>
                </a:cubicBezTo>
                <a:cubicBezTo>
                  <a:pt x="21127" y="1449"/>
                  <a:pt x="21134" y="1467"/>
                  <a:pt x="21149" y="1478"/>
                </a:cubicBezTo>
                <a:cubicBezTo>
                  <a:pt x="21169" y="1494"/>
                  <a:pt x="21188" y="1509"/>
                  <a:pt x="21209" y="1523"/>
                </a:cubicBezTo>
                <a:cubicBezTo>
                  <a:pt x="21214" y="1527"/>
                  <a:pt x="21219" y="1528"/>
                  <a:pt x="21225" y="1528"/>
                </a:cubicBezTo>
                <a:cubicBezTo>
                  <a:pt x="21238" y="1528"/>
                  <a:pt x="21251" y="1520"/>
                  <a:pt x="21257" y="1510"/>
                </a:cubicBezTo>
                <a:cubicBezTo>
                  <a:pt x="21269" y="1492"/>
                  <a:pt x="21260" y="1473"/>
                  <a:pt x="21244" y="1461"/>
                </a:cubicBezTo>
                <a:cubicBezTo>
                  <a:pt x="21225" y="1446"/>
                  <a:pt x="21205" y="1431"/>
                  <a:pt x="21184" y="1417"/>
                </a:cubicBezTo>
                <a:cubicBezTo>
                  <a:pt x="21179" y="1413"/>
                  <a:pt x="21173" y="1412"/>
                  <a:pt x="21167" y="1412"/>
                </a:cubicBezTo>
                <a:close/>
                <a:moveTo>
                  <a:pt x="877" y="1421"/>
                </a:moveTo>
                <a:cubicBezTo>
                  <a:pt x="859" y="1421"/>
                  <a:pt x="840" y="1432"/>
                  <a:pt x="839" y="1455"/>
                </a:cubicBezTo>
                <a:cubicBezTo>
                  <a:pt x="837" y="1491"/>
                  <a:pt x="862" y="1522"/>
                  <a:pt x="896" y="1533"/>
                </a:cubicBezTo>
                <a:cubicBezTo>
                  <a:pt x="900" y="1534"/>
                  <a:pt x="904" y="1534"/>
                  <a:pt x="907" y="1534"/>
                </a:cubicBezTo>
                <a:cubicBezTo>
                  <a:pt x="943" y="1534"/>
                  <a:pt x="955" y="1476"/>
                  <a:pt x="916" y="1465"/>
                </a:cubicBezTo>
                <a:cubicBezTo>
                  <a:pt x="910" y="1461"/>
                  <a:pt x="911" y="1459"/>
                  <a:pt x="911" y="1455"/>
                </a:cubicBezTo>
                <a:cubicBezTo>
                  <a:pt x="912" y="1432"/>
                  <a:pt x="895" y="1421"/>
                  <a:pt x="877" y="1421"/>
                </a:cubicBezTo>
                <a:close/>
                <a:moveTo>
                  <a:pt x="12410" y="1439"/>
                </a:moveTo>
                <a:cubicBezTo>
                  <a:pt x="12401" y="1439"/>
                  <a:pt x="12392" y="1444"/>
                  <a:pt x="12392" y="1455"/>
                </a:cubicBezTo>
                <a:lnTo>
                  <a:pt x="12392" y="1529"/>
                </a:lnTo>
                <a:cubicBezTo>
                  <a:pt x="12392" y="1541"/>
                  <a:pt x="12402" y="1547"/>
                  <a:pt x="12411" y="1547"/>
                </a:cubicBezTo>
                <a:cubicBezTo>
                  <a:pt x="12419" y="1547"/>
                  <a:pt x="12428" y="1541"/>
                  <a:pt x="12428" y="1529"/>
                </a:cubicBezTo>
                <a:lnTo>
                  <a:pt x="12428" y="1455"/>
                </a:lnTo>
                <a:cubicBezTo>
                  <a:pt x="12428" y="1444"/>
                  <a:pt x="12419" y="1439"/>
                  <a:pt x="12410" y="1439"/>
                </a:cubicBezTo>
                <a:close/>
                <a:moveTo>
                  <a:pt x="22746" y="1477"/>
                </a:moveTo>
                <a:cubicBezTo>
                  <a:pt x="22700" y="1477"/>
                  <a:pt x="22700" y="1548"/>
                  <a:pt x="22746" y="1548"/>
                </a:cubicBezTo>
                <a:lnTo>
                  <a:pt x="22775" y="1548"/>
                </a:lnTo>
                <a:cubicBezTo>
                  <a:pt x="22775" y="1548"/>
                  <a:pt x="22776" y="1548"/>
                  <a:pt x="22776" y="1548"/>
                </a:cubicBezTo>
                <a:cubicBezTo>
                  <a:pt x="22821" y="1548"/>
                  <a:pt x="22821" y="1477"/>
                  <a:pt x="22775" y="1477"/>
                </a:cubicBezTo>
                <a:close/>
                <a:moveTo>
                  <a:pt x="7080" y="1497"/>
                </a:moveTo>
                <a:cubicBezTo>
                  <a:pt x="7062" y="1497"/>
                  <a:pt x="7044" y="1508"/>
                  <a:pt x="7044" y="1531"/>
                </a:cubicBezTo>
                <a:lnTo>
                  <a:pt x="7044" y="1546"/>
                </a:lnTo>
                <a:cubicBezTo>
                  <a:pt x="7044" y="1569"/>
                  <a:pt x="7062" y="1581"/>
                  <a:pt x="7080" y="1581"/>
                </a:cubicBezTo>
                <a:cubicBezTo>
                  <a:pt x="7098" y="1581"/>
                  <a:pt x="7116" y="1569"/>
                  <a:pt x="7116" y="1546"/>
                </a:cubicBezTo>
                <a:lnTo>
                  <a:pt x="7116" y="1531"/>
                </a:lnTo>
                <a:cubicBezTo>
                  <a:pt x="7116" y="1508"/>
                  <a:pt x="7098" y="1497"/>
                  <a:pt x="7080" y="1497"/>
                </a:cubicBezTo>
                <a:close/>
                <a:moveTo>
                  <a:pt x="11975" y="1540"/>
                </a:moveTo>
                <a:cubicBezTo>
                  <a:pt x="11957" y="1540"/>
                  <a:pt x="11940" y="1551"/>
                  <a:pt x="11940" y="1575"/>
                </a:cubicBezTo>
                <a:lnTo>
                  <a:pt x="11940" y="1590"/>
                </a:lnTo>
                <a:cubicBezTo>
                  <a:pt x="11939" y="1613"/>
                  <a:pt x="11956" y="1624"/>
                  <a:pt x="11974" y="1624"/>
                </a:cubicBezTo>
                <a:cubicBezTo>
                  <a:pt x="11992" y="1624"/>
                  <a:pt x="12010" y="1613"/>
                  <a:pt x="12010" y="1590"/>
                </a:cubicBezTo>
                <a:lnTo>
                  <a:pt x="12010" y="1575"/>
                </a:lnTo>
                <a:cubicBezTo>
                  <a:pt x="12010" y="1551"/>
                  <a:pt x="11992" y="1540"/>
                  <a:pt x="11975" y="1540"/>
                </a:cubicBezTo>
                <a:close/>
                <a:moveTo>
                  <a:pt x="15098" y="1502"/>
                </a:moveTo>
                <a:cubicBezTo>
                  <a:pt x="15095" y="1502"/>
                  <a:pt x="15092" y="1502"/>
                  <a:pt x="15089" y="1503"/>
                </a:cubicBezTo>
                <a:cubicBezTo>
                  <a:pt x="15079" y="1506"/>
                  <a:pt x="15073" y="1512"/>
                  <a:pt x="15069" y="1518"/>
                </a:cubicBezTo>
                <a:cubicBezTo>
                  <a:pt x="15064" y="1509"/>
                  <a:pt x="15053" y="1502"/>
                  <a:pt x="15041" y="1502"/>
                </a:cubicBezTo>
                <a:cubicBezTo>
                  <a:pt x="15040" y="1502"/>
                  <a:pt x="15040" y="1502"/>
                  <a:pt x="15040" y="1502"/>
                </a:cubicBezTo>
                <a:cubicBezTo>
                  <a:pt x="14991" y="1502"/>
                  <a:pt x="14992" y="1571"/>
                  <a:pt x="15037" y="1572"/>
                </a:cubicBezTo>
                <a:cubicBezTo>
                  <a:pt x="15049" y="1572"/>
                  <a:pt x="15058" y="1567"/>
                  <a:pt x="15065" y="1560"/>
                </a:cubicBezTo>
                <a:cubicBezTo>
                  <a:pt x="15074" y="1592"/>
                  <a:pt x="15101" y="1619"/>
                  <a:pt x="15135" y="1629"/>
                </a:cubicBezTo>
                <a:cubicBezTo>
                  <a:pt x="15139" y="1631"/>
                  <a:pt x="15143" y="1631"/>
                  <a:pt x="15147" y="1631"/>
                </a:cubicBezTo>
                <a:cubicBezTo>
                  <a:pt x="15181" y="1631"/>
                  <a:pt x="15193" y="1574"/>
                  <a:pt x="15154" y="1561"/>
                </a:cubicBezTo>
                <a:cubicBezTo>
                  <a:pt x="15138" y="1556"/>
                  <a:pt x="15133" y="1543"/>
                  <a:pt x="15132" y="1528"/>
                </a:cubicBezTo>
                <a:cubicBezTo>
                  <a:pt x="15130" y="1512"/>
                  <a:pt x="15113" y="1502"/>
                  <a:pt x="15098" y="1502"/>
                </a:cubicBezTo>
                <a:close/>
                <a:moveTo>
                  <a:pt x="16524" y="1519"/>
                </a:moveTo>
                <a:cubicBezTo>
                  <a:pt x="16506" y="1519"/>
                  <a:pt x="16488" y="1528"/>
                  <a:pt x="16478" y="1545"/>
                </a:cubicBezTo>
                <a:cubicBezTo>
                  <a:pt x="16463" y="1569"/>
                  <a:pt x="16472" y="1606"/>
                  <a:pt x="16498" y="1619"/>
                </a:cubicBezTo>
                <a:cubicBezTo>
                  <a:pt x="16508" y="1624"/>
                  <a:pt x="16518" y="1629"/>
                  <a:pt x="16528" y="1634"/>
                </a:cubicBezTo>
                <a:cubicBezTo>
                  <a:pt x="16537" y="1639"/>
                  <a:pt x="16546" y="1641"/>
                  <a:pt x="16555" y="1641"/>
                </a:cubicBezTo>
                <a:cubicBezTo>
                  <a:pt x="16573" y="1641"/>
                  <a:pt x="16591" y="1632"/>
                  <a:pt x="16602" y="1614"/>
                </a:cubicBezTo>
                <a:cubicBezTo>
                  <a:pt x="16615" y="1591"/>
                  <a:pt x="16608" y="1555"/>
                  <a:pt x="16582" y="1541"/>
                </a:cubicBezTo>
                <a:cubicBezTo>
                  <a:pt x="16571" y="1536"/>
                  <a:pt x="16562" y="1531"/>
                  <a:pt x="16551" y="1525"/>
                </a:cubicBezTo>
                <a:cubicBezTo>
                  <a:pt x="16543" y="1521"/>
                  <a:pt x="16533" y="1519"/>
                  <a:pt x="16524" y="1519"/>
                </a:cubicBezTo>
                <a:close/>
                <a:moveTo>
                  <a:pt x="19304" y="1622"/>
                </a:moveTo>
                <a:cubicBezTo>
                  <a:pt x="19280" y="1622"/>
                  <a:pt x="19280" y="1656"/>
                  <a:pt x="19304" y="1656"/>
                </a:cubicBezTo>
                <a:cubicBezTo>
                  <a:pt x="19327" y="1656"/>
                  <a:pt x="19327" y="1622"/>
                  <a:pt x="19304" y="1622"/>
                </a:cubicBezTo>
                <a:close/>
                <a:moveTo>
                  <a:pt x="3535" y="1596"/>
                </a:moveTo>
                <a:cubicBezTo>
                  <a:pt x="3521" y="1596"/>
                  <a:pt x="3508" y="1614"/>
                  <a:pt x="3522" y="1625"/>
                </a:cubicBezTo>
                <a:cubicBezTo>
                  <a:pt x="3529" y="1632"/>
                  <a:pt x="3529" y="1637"/>
                  <a:pt x="3520" y="1644"/>
                </a:cubicBezTo>
                <a:cubicBezTo>
                  <a:pt x="3506" y="1655"/>
                  <a:pt x="3519" y="1672"/>
                  <a:pt x="3534" y="1672"/>
                </a:cubicBezTo>
                <a:cubicBezTo>
                  <a:pt x="3538" y="1672"/>
                  <a:pt x="3542" y="1671"/>
                  <a:pt x="3545" y="1669"/>
                </a:cubicBezTo>
                <a:cubicBezTo>
                  <a:pt x="3566" y="1651"/>
                  <a:pt x="3566" y="1619"/>
                  <a:pt x="3546" y="1601"/>
                </a:cubicBezTo>
                <a:cubicBezTo>
                  <a:pt x="3543" y="1597"/>
                  <a:pt x="3539" y="1596"/>
                  <a:pt x="3535" y="1596"/>
                </a:cubicBezTo>
                <a:close/>
                <a:moveTo>
                  <a:pt x="15654" y="1592"/>
                </a:moveTo>
                <a:cubicBezTo>
                  <a:pt x="15627" y="1592"/>
                  <a:pt x="15603" y="1629"/>
                  <a:pt x="15628" y="1653"/>
                </a:cubicBezTo>
                <a:lnTo>
                  <a:pt x="15644" y="1669"/>
                </a:lnTo>
                <a:cubicBezTo>
                  <a:pt x="15651" y="1676"/>
                  <a:pt x="15659" y="1679"/>
                  <a:pt x="15667" y="1679"/>
                </a:cubicBezTo>
                <a:cubicBezTo>
                  <a:pt x="15694" y="1679"/>
                  <a:pt x="15719" y="1644"/>
                  <a:pt x="15693" y="1619"/>
                </a:cubicBezTo>
                <a:lnTo>
                  <a:pt x="15678" y="1603"/>
                </a:lnTo>
                <a:cubicBezTo>
                  <a:pt x="15670" y="1596"/>
                  <a:pt x="15662" y="1592"/>
                  <a:pt x="15654" y="1592"/>
                </a:cubicBezTo>
                <a:close/>
                <a:moveTo>
                  <a:pt x="6059" y="1613"/>
                </a:moveTo>
                <a:cubicBezTo>
                  <a:pt x="6012" y="1613"/>
                  <a:pt x="6012" y="1685"/>
                  <a:pt x="6059" y="1685"/>
                </a:cubicBezTo>
                <a:cubicBezTo>
                  <a:pt x="6105" y="1685"/>
                  <a:pt x="6105" y="1613"/>
                  <a:pt x="6059" y="1613"/>
                </a:cubicBezTo>
                <a:close/>
                <a:moveTo>
                  <a:pt x="13759" y="1545"/>
                </a:moveTo>
                <a:cubicBezTo>
                  <a:pt x="13753" y="1545"/>
                  <a:pt x="13747" y="1546"/>
                  <a:pt x="13742" y="1549"/>
                </a:cubicBezTo>
                <a:cubicBezTo>
                  <a:pt x="13723" y="1560"/>
                  <a:pt x="13721" y="1581"/>
                  <a:pt x="13728" y="1598"/>
                </a:cubicBezTo>
                <a:cubicBezTo>
                  <a:pt x="13738" y="1623"/>
                  <a:pt x="13749" y="1648"/>
                  <a:pt x="13760" y="1672"/>
                </a:cubicBezTo>
                <a:cubicBezTo>
                  <a:pt x="13766" y="1684"/>
                  <a:pt x="13779" y="1689"/>
                  <a:pt x="13792" y="1689"/>
                </a:cubicBezTo>
                <a:cubicBezTo>
                  <a:pt x="13798" y="1689"/>
                  <a:pt x="13804" y="1688"/>
                  <a:pt x="13809" y="1686"/>
                </a:cubicBezTo>
                <a:cubicBezTo>
                  <a:pt x="13827" y="1675"/>
                  <a:pt x="13831" y="1654"/>
                  <a:pt x="13822" y="1637"/>
                </a:cubicBezTo>
                <a:cubicBezTo>
                  <a:pt x="13812" y="1612"/>
                  <a:pt x="13801" y="1587"/>
                  <a:pt x="13790" y="1562"/>
                </a:cubicBezTo>
                <a:cubicBezTo>
                  <a:pt x="13784" y="1550"/>
                  <a:pt x="13772" y="1545"/>
                  <a:pt x="13759" y="1545"/>
                </a:cubicBezTo>
                <a:close/>
                <a:moveTo>
                  <a:pt x="10307" y="1562"/>
                </a:moveTo>
                <a:cubicBezTo>
                  <a:pt x="10298" y="1562"/>
                  <a:pt x="10288" y="1565"/>
                  <a:pt x="10280" y="1569"/>
                </a:cubicBezTo>
                <a:cubicBezTo>
                  <a:pt x="10254" y="1585"/>
                  <a:pt x="10247" y="1616"/>
                  <a:pt x="10260" y="1643"/>
                </a:cubicBezTo>
                <a:cubicBezTo>
                  <a:pt x="10266" y="1653"/>
                  <a:pt x="10271" y="1661"/>
                  <a:pt x="10276" y="1672"/>
                </a:cubicBezTo>
                <a:cubicBezTo>
                  <a:pt x="10285" y="1690"/>
                  <a:pt x="10303" y="1699"/>
                  <a:pt x="10322" y="1699"/>
                </a:cubicBezTo>
                <a:cubicBezTo>
                  <a:pt x="10332" y="1699"/>
                  <a:pt x="10341" y="1696"/>
                  <a:pt x="10349" y="1692"/>
                </a:cubicBezTo>
                <a:cubicBezTo>
                  <a:pt x="10376" y="1676"/>
                  <a:pt x="10382" y="1645"/>
                  <a:pt x="10369" y="1619"/>
                </a:cubicBezTo>
                <a:cubicBezTo>
                  <a:pt x="10364" y="1608"/>
                  <a:pt x="10359" y="1599"/>
                  <a:pt x="10354" y="1588"/>
                </a:cubicBezTo>
                <a:cubicBezTo>
                  <a:pt x="10344" y="1571"/>
                  <a:pt x="10325" y="1562"/>
                  <a:pt x="10307" y="1562"/>
                </a:cubicBezTo>
                <a:close/>
                <a:moveTo>
                  <a:pt x="1804" y="1675"/>
                </a:moveTo>
                <a:cubicBezTo>
                  <a:pt x="1770" y="1675"/>
                  <a:pt x="1758" y="1733"/>
                  <a:pt x="1797" y="1745"/>
                </a:cubicBezTo>
                <a:cubicBezTo>
                  <a:pt x="1813" y="1751"/>
                  <a:pt x="1827" y="1756"/>
                  <a:pt x="1842" y="1761"/>
                </a:cubicBezTo>
                <a:cubicBezTo>
                  <a:pt x="1846" y="1762"/>
                  <a:pt x="1850" y="1763"/>
                  <a:pt x="1854" y="1763"/>
                </a:cubicBezTo>
                <a:cubicBezTo>
                  <a:pt x="1888" y="1763"/>
                  <a:pt x="1901" y="1706"/>
                  <a:pt x="1862" y="1693"/>
                </a:cubicBezTo>
                <a:cubicBezTo>
                  <a:pt x="1846" y="1688"/>
                  <a:pt x="1831" y="1682"/>
                  <a:pt x="1817" y="1677"/>
                </a:cubicBezTo>
                <a:cubicBezTo>
                  <a:pt x="1812" y="1676"/>
                  <a:pt x="1808" y="1675"/>
                  <a:pt x="1804" y="1675"/>
                </a:cubicBezTo>
                <a:close/>
                <a:moveTo>
                  <a:pt x="4497" y="1714"/>
                </a:moveTo>
                <a:cubicBezTo>
                  <a:pt x="4450" y="1714"/>
                  <a:pt x="4450" y="1785"/>
                  <a:pt x="4497" y="1785"/>
                </a:cubicBezTo>
                <a:cubicBezTo>
                  <a:pt x="4541" y="1785"/>
                  <a:pt x="4542" y="1714"/>
                  <a:pt x="4497" y="1714"/>
                </a:cubicBezTo>
                <a:close/>
                <a:moveTo>
                  <a:pt x="23422" y="1646"/>
                </a:moveTo>
                <a:cubicBezTo>
                  <a:pt x="23401" y="1646"/>
                  <a:pt x="23379" y="1663"/>
                  <a:pt x="23385" y="1690"/>
                </a:cubicBezTo>
                <a:lnTo>
                  <a:pt x="23400" y="1764"/>
                </a:lnTo>
                <a:cubicBezTo>
                  <a:pt x="23404" y="1782"/>
                  <a:pt x="23417" y="1789"/>
                  <a:pt x="23431" y="1789"/>
                </a:cubicBezTo>
                <a:cubicBezTo>
                  <a:pt x="23451" y="1789"/>
                  <a:pt x="23474" y="1772"/>
                  <a:pt x="23469" y="1745"/>
                </a:cubicBezTo>
                <a:cubicBezTo>
                  <a:pt x="23461" y="1721"/>
                  <a:pt x="23457" y="1696"/>
                  <a:pt x="23453" y="1671"/>
                </a:cubicBezTo>
                <a:cubicBezTo>
                  <a:pt x="23449" y="1653"/>
                  <a:pt x="23436" y="1646"/>
                  <a:pt x="23422" y="1646"/>
                </a:cubicBezTo>
                <a:close/>
                <a:moveTo>
                  <a:pt x="2436" y="1723"/>
                </a:moveTo>
                <a:cubicBezTo>
                  <a:pt x="2392" y="1723"/>
                  <a:pt x="2391" y="1795"/>
                  <a:pt x="2436" y="1795"/>
                </a:cubicBezTo>
                <a:cubicBezTo>
                  <a:pt x="2482" y="1795"/>
                  <a:pt x="2482" y="1723"/>
                  <a:pt x="2436" y="1723"/>
                </a:cubicBezTo>
                <a:close/>
                <a:moveTo>
                  <a:pt x="2722" y="1712"/>
                </a:moveTo>
                <a:cubicBezTo>
                  <a:pt x="2691" y="1712"/>
                  <a:pt x="2669" y="1759"/>
                  <a:pt x="2703" y="1777"/>
                </a:cubicBezTo>
                <a:cubicBezTo>
                  <a:pt x="2714" y="1782"/>
                  <a:pt x="2723" y="1787"/>
                  <a:pt x="2733" y="1792"/>
                </a:cubicBezTo>
                <a:cubicBezTo>
                  <a:pt x="2739" y="1795"/>
                  <a:pt x="2745" y="1797"/>
                  <a:pt x="2751" y="1797"/>
                </a:cubicBezTo>
                <a:cubicBezTo>
                  <a:pt x="2783" y="1797"/>
                  <a:pt x="2805" y="1750"/>
                  <a:pt x="2769" y="1732"/>
                </a:cubicBezTo>
                <a:cubicBezTo>
                  <a:pt x="2759" y="1726"/>
                  <a:pt x="2749" y="1721"/>
                  <a:pt x="2739" y="1716"/>
                </a:cubicBezTo>
                <a:cubicBezTo>
                  <a:pt x="2733" y="1713"/>
                  <a:pt x="2728" y="1712"/>
                  <a:pt x="2722" y="1712"/>
                </a:cubicBezTo>
                <a:close/>
                <a:moveTo>
                  <a:pt x="3870" y="1712"/>
                </a:moveTo>
                <a:cubicBezTo>
                  <a:pt x="3865" y="1712"/>
                  <a:pt x="3860" y="1713"/>
                  <a:pt x="3855" y="1714"/>
                </a:cubicBezTo>
                <a:cubicBezTo>
                  <a:pt x="3816" y="1723"/>
                  <a:pt x="3827" y="1782"/>
                  <a:pt x="3865" y="1784"/>
                </a:cubicBezTo>
                <a:cubicBezTo>
                  <a:pt x="3871" y="1794"/>
                  <a:pt x="3883" y="1799"/>
                  <a:pt x="3894" y="1799"/>
                </a:cubicBezTo>
                <a:cubicBezTo>
                  <a:pt x="3900" y="1799"/>
                  <a:pt x="3907" y="1798"/>
                  <a:pt x="3912" y="1795"/>
                </a:cubicBezTo>
                <a:cubicBezTo>
                  <a:pt x="3931" y="1784"/>
                  <a:pt x="3933" y="1763"/>
                  <a:pt x="3926" y="1745"/>
                </a:cubicBezTo>
                <a:cubicBezTo>
                  <a:pt x="3915" y="1723"/>
                  <a:pt x="3892" y="1712"/>
                  <a:pt x="3870" y="1712"/>
                </a:cubicBezTo>
                <a:close/>
                <a:moveTo>
                  <a:pt x="13042" y="1674"/>
                </a:moveTo>
                <a:cubicBezTo>
                  <a:pt x="13024" y="1674"/>
                  <a:pt x="13005" y="1684"/>
                  <a:pt x="12995" y="1701"/>
                </a:cubicBezTo>
                <a:cubicBezTo>
                  <a:pt x="12979" y="1727"/>
                  <a:pt x="12989" y="1759"/>
                  <a:pt x="13015" y="1775"/>
                </a:cubicBezTo>
                <a:cubicBezTo>
                  <a:pt x="13030" y="1785"/>
                  <a:pt x="13045" y="1795"/>
                  <a:pt x="13059" y="1805"/>
                </a:cubicBezTo>
                <a:cubicBezTo>
                  <a:pt x="13066" y="1810"/>
                  <a:pt x="13075" y="1812"/>
                  <a:pt x="13084" y="1812"/>
                </a:cubicBezTo>
                <a:cubicBezTo>
                  <a:pt x="13103" y="1812"/>
                  <a:pt x="13123" y="1802"/>
                  <a:pt x="13132" y="1785"/>
                </a:cubicBezTo>
                <a:cubicBezTo>
                  <a:pt x="13147" y="1759"/>
                  <a:pt x="13136" y="1727"/>
                  <a:pt x="13113" y="1712"/>
                </a:cubicBezTo>
                <a:cubicBezTo>
                  <a:pt x="13097" y="1701"/>
                  <a:pt x="13083" y="1692"/>
                  <a:pt x="13068" y="1681"/>
                </a:cubicBezTo>
                <a:cubicBezTo>
                  <a:pt x="13060" y="1676"/>
                  <a:pt x="13051" y="1674"/>
                  <a:pt x="13042" y="1674"/>
                </a:cubicBezTo>
                <a:close/>
                <a:moveTo>
                  <a:pt x="6525" y="1720"/>
                </a:moveTo>
                <a:cubicBezTo>
                  <a:pt x="6507" y="1720"/>
                  <a:pt x="6489" y="1732"/>
                  <a:pt x="6489" y="1755"/>
                </a:cubicBezTo>
                <a:lnTo>
                  <a:pt x="6489" y="1785"/>
                </a:lnTo>
                <a:cubicBezTo>
                  <a:pt x="6489" y="1808"/>
                  <a:pt x="6506" y="1820"/>
                  <a:pt x="6524" y="1820"/>
                </a:cubicBezTo>
                <a:cubicBezTo>
                  <a:pt x="6541" y="1820"/>
                  <a:pt x="6559" y="1808"/>
                  <a:pt x="6560" y="1785"/>
                </a:cubicBezTo>
                <a:lnTo>
                  <a:pt x="6560" y="1755"/>
                </a:lnTo>
                <a:cubicBezTo>
                  <a:pt x="6560" y="1732"/>
                  <a:pt x="6543" y="1720"/>
                  <a:pt x="6525" y="1720"/>
                </a:cubicBezTo>
                <a:close/>
                <a:moveTo>
                  <a:pt x="17021" y="1714"/>
                </a:moveTo>
                <a:cubicBezTo>
                  <a:pt x="16980" y="1714"/>
                  <a:pt x="16944" y="1767"/>
                  <a:pt x="16981" y="1805"/>
                </a:cubicBezTo>
                <a:cubicBezTo>
                  <a:pt x="16987" y="1810"/>
                  <a:pt x="16991" y="1815"/>
                  <a:pt x="16996" y="1821"/>
                </a:cubicBezTo>
                <a:cubicBezTo>
                  <a:pt x="17007" y="1832"/>
                  <a:pt x="17020" y="1836"/>
                  <a:pt x="17032" y="1836"/>
                </a:cubicBezTo>
                <a:cubicBezTo>
                  <a:pt x="17073" y="1836"/>
                  <a:pt x="17110" y="1783"/>
                  <a:pt x="17073" y="1745"/>
                </a:cubicBezTo>
                <a:lnTo>
                  <a:pt x="17057" y="1730"/>
                </a:lnTo>
                <a:cubicBezTo>
                  <a:pt x="17046" y="1719"/>
                  <a:pt x="17033" y="1714"/>
                  <a:pt x="17021" y="1714"/>
                </a:cubicBezTo>
                <a:close/>
                <a:moveTo>
                  <a:pt x="19438" y="1770"/>
                </a:moveTo>
                <a:cubicBezTo>
                  <a:pt x="19426" y="1770"/>
                  <a:pt x="19414" y="1783"/>
                  <a:pt x="19422" y="1798"/>
                </a:cubicBezTo>
                <a:cubicBezTo>
                  <a:pt x="19428" y="1808"/>
                  <a:pt x="19433" y="1818"/>
                  <a:pt x="19437" y="1828"/>
                </a:cubicBezTo>
                <a:cubicBezTo>
                  <a:pt x="19441" y="1835"/>
                  <a:pt x="19446" y="1837"/>
                  <a:pt x="19451" y="1837"/>
                </a:cubicBezTo>
                <a:cubicBezTo>
                  <a:pt x="19463" y="1837"/>
                  <a:pt x="19475" y="1825"/>
                  <a:pt x="19468" y="1810"/>
                </a:cubicBezTo>
                <a:cubicBezTo>
                  <a:pt x="19463" y="1800"/>
                  <a:pt x="19457" y="1790"/>
                  <a:pt x="19452" y="1780"/>
                </a:cubicBezTo>
                <a:cubicBezTo>
                  <a:pt x="19449" y="1773"/>
                  <a:pt x="19443" y="1770"/>
                  <a:pt x="19438" y="1770"/>
                </a:cubicBezTo>
                <a:close/>
                <a:moveTo>
                  <a:pt x="18929" y="1721"/>
                </a:moveTo>
                <a:cubicBezTo>
                  <a:pt x="18920" y="1721"/>
                  <a:pt x="18911" y="1723"/>
                  <a:pt x="18902" y="1727"/>
                </a:cubicBezTo>
                <a:cubicBezTo>
                  <a:pt x="18892" y="1733"/>
                  <a:pt x="18882" y="1738"/>
                  <a:pt x="18872" y="1743"/>
                </a:cubicBezTo>
                <a:cubicBezTo>
                  <a:pt x="18845" y="1756"/>
                  <a:pt x="18839" y="1791"/>
                  <a:pt x="18852" y="1817"/>
                </a:cubicBezTo>
                <a:cubicBezTo>
                  <a:pt x="18862" y="1834"/>
                  <a:pt x="18880" y="1843"/>
                  <a:pt x="18898" y="1843"/>
                </a:cubicBezTo>
                <a:cubicBezTo>
                  <a:pt x="18907" y="1843"/>
                  <a:pt x="18916" y="1841"/>
                  <a:pt x="18925" y="1836"/>
                </a:cubicBezTo>
                <a:cubicBezTo>
                  <a:pt x="18936" y="1831"/>
                  <a:pt x="18945" y="1826"/>
                  <a:pt x="18955" y="1821"/>
                </a:cubicBezTo>
                <a:cubicBezTo>
                  <a:pt x="18982" y="1807"/>
                  <a:pt x="18988" y="1771"/>
                  <a:pt x="18975" y="1747"/>
                </a:cubicBezTo>
                <a:cubicBezTo>
                  <a:pt x="18965" y="1730"/>
                  <a:pt x="18947" y="1721"/>
                  <a:pt x="18929" y="1721"/>
                </a:cubicBezTo>
                <a:close/>
                <a:moveTo>
                  <a:pt x="19965" y="1737"/>
                </a:moveTo>
                <a:cubicBezTo>
                  <a:pt x="19896" y="1737"/>
                  <a:pt x="19896" y="1844"/>
                  <a:pt x="19965" y="1844"/>
                </a:cubicBezTo>
                <a:lnTo>
                  <a:pt x="19996" y="1844"/>
                </a:lnTo>
                <a:cubicBezTo>
                  <a:pt x="20065" y="1844"/>
                  <a:pt x="20065" y="1737"/>
                  <a:pt x="19996" y="1737"/>
                </a:cubicBezTo>
                <a:close/>
                <a:moveTo>
                  <a:pt x="21978" y="1746"/>
                </a:moveTo>
                <a:cubicBezTo>
                  <a:pt x="21960" y="1746"/>
                  <a:pt x="21942" y="1758"/>
                  <a:pt x="21942" y="1781"/>
                </a:cubicBezTo>
                <a:lnTo>
                  <a:pt x="21942" y="1811"/>
                </a:lnTo>
                <a:cubicBezTo>
                  <a:pt x="21942" y="1834"/>
                  <a:pt x="21960" y="1846"/>
                  <a:pt x="21978" y="1846"/>
                </a:cubicBezTo>
                <a:cubicBezTo>
                  <a:pt x="21996" y="1846"/>
                  <a:pt x="22013" y="1834"/>
                  <a:pt x="22013" y="1811"/>
                </a:cubicBezTo>
                <a:lnTo>
                  <a:pt x="22013" y="1781"/>
                </a:lnTo>
                <a:cubicBezTo>
                  <a:pt x="22013" y="1758"/>
                  <a:pt x="21996" y="1746"/>
                  <a:pt x="21978" y="1746"/>
                </a:cubicBezTo>
                <a:close/>
                <a:moveTo>
                  <a:pt x="333" y="1779"/>
                </a:moveTo>
                <a:cubicBezTo>
                  <a:pt x="288" y="1779"/>
                  <a:pt x="287" y="1849"/>
                  <a:pt x="333" y="1849"/>
                </a:cubicBezTo>
                <a:cubicBezTo>
                  <a:pt x="380" y="1849"/>
                  <a:pt x="380" y="1779"/>
                  <a:pt x="333" y="1779"/>
                </a:cubicBezTo>
                <a:close/>
                <a:moveTo>
                  <a:pt x="14694" y="1710"/>
                </a:moveTo>
                <a:cubicBezTo>
                  <a:pt x="14670" y="1710"/>
                  <a:pt x="14649" y="1727"/>
                  <a:pt x="14641" y="1748"/>
                </a:cubicBezTo>
                <a:cubicBezTo>
                  <a:pt x="14636" y="1764"/>
                  <a:pt x="14631" y="1779"/>
                  <a:pt x="14627" y="1792"/>
                </a:cubicBezTo>
                <a:cubicBezTo>
                  <a:pt x="14617" y="1821"/>
                  <a:pt x="14637" y="1852"/>
                  <a:pt x="14663" y="1858"/>
                </a:cubicBezTo>
                <a:cubicBezTo>
                  <a:pt x="14668" y="1860"/>
                  <a:pt x="14672" y="1860"/>
                  <a:pt x="14676" y="1860"/>
                </a:cubicBezTo>
                <a:cubicBezTo>
                  <a:pt x="14700" y="1860"/>
                  <a:pt x="14720" y="1844"/>
                  <a:pt x="14728" y="1822"/>
                </a:cubicBezTo>
                <a:cubicBezTo>
                  <a:pt x="14734" y="1806"/>
                  <a:pt x="14739" y="1791"/>
                  <a:pt x="14744" y="1777"/>
                </a:cubicBezTo>
                <a:cubicBezTo>
                  <a:pt x="14754" y="1749"/>
                  <a:pt x="14734" y="1718"/>
                  <a:pt x="14707" y="1712"/>
                </a:cubicBezTo>
                <a:cubicBezTo>
                  <a:pt x="14703" y="1710"/>
                  <a:pt x="14698" y="1710"/>
                  <a:pt x="14694" y="1710"/>
                </a:cubicBezTo>
                <a:close/>
                <a:moveTo>
                  <a:pt x="11177" y="1778"/>
                </a:moveTo>
                <a:cubicBezTo>
                  <a:pt x="11159" y="1778"/>
                  <a:pt x="11141" y="1789"/>
                  <a:pt x="11141" y="1812"/>
                </a:cubicBezTo>
                <a:lnTo>
                  <a:pt x="11141" y="1828"/>
                </a:lnTo>
                <a:cubicBezTo>
                  <a:pt x="11141" y="1851"/>
                  <a:pt x="11159" y="1863"/>
                  <a:pt x="11177" y="1863"/>
                </a:cubicBezTo>
                <a:cubicBezTo>
                  <a:pt x="11195" y="1863"/>
                  <a:pt x="11213" y="1851"/>
                  <a:pt x="11213" y="1828"/>
                </a:cubicBezTo>
                <a:lnTo>
                  <a:pt x="11213" y="1812"/>
                </a:lnTo>
                <a:cubicBezTo>
                  <a:pt x="11213" y="1789"/>
                  <a:pt x="11195" y="1778"/>
                  <a:pt x="11177" y="1778"/>
                </a:cubicBezTo>
                <a:close/>
                <a:moveTo>
                  <a:pt x="16494" y="1792"/>
                </a:moveTo>
                <a:cubicBezTo>
                  <a:pt x="16451" y="1792"/>
                  <a:pt x="16450" y="1864"/>
                  <a:pt x="16495" y="1864"/>
                </a:cubicBezTo>
                <a:lnTo>
                  <a:pt x="16525" y="1864"/>
                </a:lnTo>
                <a:cubicBezTo>
                  <a:pt x="16571" y="1864"/>
                  <a:pt x="16571" y="1792"/>
                  <a:pt x="16525" y="1792"/>
                </a:cubicBezTo>
                <a:lnTo>
                  <a:pt x="16495" y="1792"/>
                </a:lnTo>
                <a:cubicBezTo>
                  <a:pt x="16494" y="1792"/>
                  <a:pt x="16494" y="1792"/>
                  <a:pt x="16494" y="1792"/>
                </a:cubicBezTo>
                <a:close/>
                <a:moveTo>
                  <a:pt x="11919" y="1786"/>
                </a:moveTo>
                <a:cubicBezTo>
                  <a:pt x="11896" y="1786"/>
                  <a:pt x="11873" y="1792"/>
                  <a:pt x="11852" y="1802"/>
                </a:cubicBezTo>
                <a:cubicBezTo>
                  <a:pt x="11816" y="1819"/>
                  <a:pt x="11838" y="1868"/>
                  <a:pt x="11871" y="1868"/>
                </a:cubicBezTo>
                <a:cubicBezTo>
                  <a:pt x="11876" y="1868"/>
                  <a:pt x="11881" y="1866"/>
                  <a:pt x="11886" y="1864"/>
                </a:cubicBezTo>
                <a:cubicBezTo>
                  <a:pt x="11896" y="1859"/>
                  <a:pt x="11905" y="1857"/>
                  <a:pt x="11915" y="1857"/>
                </a:cubicBezTo>
                <a:cubicBezTo>
                  <a:pt x="11926" y="1857"/>
                  <a:pt x="11937" y="1860"/>
                  <a:pt x="11948" y="1865"/>
                </a:cubicBezTo>
                <a:cubicBezTo>
                  <a:pt x="11951" y="1866"/>
                  <a:pt x="11954" y="1866"/>
                  <a:pt x="11957" y="1866"/>
                </a:cubicBezTo>
                <a:cubicBezTo>
                  <a:pt x="11973" y="1866"/>
                  <a:pt x="11989" y="1853"/>
                  <a:pt x="11993" y="1840"/>
                </a:cubicBezTo>
                <a:cubicBezTo>
                  <a:pt x="11999" y="1819"/>
                  <a:pt x="11987" y="1803"/>
                  <a:pt x="11968" y="1796"/>
                </a:cubicBezTo>
                <a:cubicBezTo>
                  <a:pt x="11952" y="1789"/>
                  <a:pt x="11935" y="1786"/>
                  <a:pt x="11919" y="1786"/>
                </a:cubicBezTo>
                <a:close/>
                <a:moveTo>
                  <a:pt x="21827" y="1806"/>
                </a:moveTo>
                <a:cubicBezTo>
                  <a:pt x="21810" y="1806"/>
                  <a:pt x="21792" y="1817"/>
                  <a:pt x="21792" y="1840"/>
                </a:cubicBezTo>
                <a:lnTo>
                  <a:pt x="21792" y="1855"/>
                </a:lnTo>
                <a:cubicBezTo>
                  <a:pt x="21792" y="1878"/>
                  <a:pt x="21810" y="1890"/>
                  <a:pt x="21827" y="1890"/>
                </a:cubicBezTo>
                <a:cubicBezTo>
                  <a:pt x="21845" y="1890"/>
                  <a:pt x="21863" y="1878"/>
                  <a:pt x="21863" y="1855"/>
                </a:cubicBezTo>
                <a:lnTo>
                  <a:pt x="21863" y="1840"/>
                </a:lnTo>
                <a:cubicBezTo>
                  <a:pt x="21863" y="1817"/>
                  <a:pt x="21845" y="1806"/>
                  <a:pt x="21827" y="1806"/>
                </a:cubicBezTo>
                <a:close/>
                <a:moveTo>
                  <a:pt x="24624" y="1829"/>
                </a:moveTo>
                <a:cubicBezTo>
                  <a:pt x="24579" y="1829"/>
                  <a:pt x="24579" y="1900"/>
                  <a:pt x="24624" y="1900"/>
                </a:cubicBezTo>
                <a:lnTo>
                  <a:pt x="24640" y="1900"/>
                </a:lnTo>
                <a:cubicBezTo>
                  <a:pt x="24686" y="1900"/>
                  <a:pt x="24686" y="1829"/>
                  <a:pt x="24640" y="1829"/>
                </a:cubicBezTo>
                <a:close/>
                <a:moveTo>
                  <a:pt x="20990" y="1770"/>
                </a:moveTo>
                <a:cubicBezTo>
                  <a:pt x="20954" y="1770"/>
                  <a:pt x="20917" y="1809"/>
                  <a:pt x="20940" y="1850"/>
                </a:cubicBezTo>
                <a:cubicBezTo>
                  <a:pt x="20960" y="1886"/>
                  <a:pt x="20991" y="1902"/>
                  <a:pt x="21030" y="1907"/>
                </a:cubicBezTo>
                <a:cubicBezTo>
                  <a:pt x="21032" y="1907"/>
                  <a:pt x="21033" y="1907"/>
                  <a:pt x="21035" y="1907"/>
                </a:cubicBezTo>
                <a:cubicBezTo>
                  <a:pt x="21062" y="1907"/>
                  <a:pt x="21083" y="1879"/>
                  <a:pt x="21083" y="1853"/>
                </a:cubicBezTo>
                <a:cubicBezTo>
                  <a:pt x="21083" y="1823"/>
                  <a:pt x="21061" y="1805"/>
                  <a:pt x="21034" y="1799"/>
                </a:cubicBezTo>
                <a:cubicBezTo>
                  <a:pt x="21033" y="1798"/>
                  <a:pt x="21033" y="1797"/>
                  <a:pt x="21031" y="1796"/>
                </a:cubicBezTo>
                <a:cubicBezTo>
                  <a:pt x="21021" y="1777"/>
                  <a:pt x="21005" y="1770"/>
                  <a:pt x="20990" y="1770"/>
                </a:cubicBezTo>
                <a:close/>
                <a:moveTo>
                  <a:pt x="20595" y="1847"/>
                </a:moveTo>
                <a:cubicBezTo>
                  <a:pt x="20549" y="1847"/>
                  <a:pt x="20549" y="1917"/>
                  <a:pt x="20595" y="1917"/>
                </a:cubicBezTo>
                <a:cubicBezTo>
                  <a:pt x="20595" y="1917"/>
                  <a:pt x="20596" y="1917"/>
                  <a:pt x="20596" y="1917"/>
                </a:cubicBezTo>
                <a:cubicBezTo>
                  <a:pt x="20641" y="1917"/>
                  <a:pt x="20641" y="1847"/>
                  <a:pt x="20595" y="1847"/>
                </a:cubicBezTo>
                <a:close/>
                <a:moveTo>
                  <a:pt x="9691" y="1820"/>
                </a:moveTo>
                <a:cubicBezTo>
                  <a:pt x="9673" y="1820"/>
                  <a:pt x="9654" y="1831"/>
                  <a:pt x="9654" y="1854"/>
                </a:cubicBezTo>
                <a:cubicBezTo>
                  <a:pt x="9652" y="1890"/>
                  <a:pt x="9675" y="1921"/>
                  <a:pt x="9710" y="1932"/>
                </a:cubicBezTo>
                <a:cubicBezTo>
                  <a:pt x="9714" y="1933"/>
                  <a:pt x="9718" y="1934"/>
                  <a:pt x="9722" y="1934"/>
                </a:cubicBezTo>
                <a:cubicBezTo>
                  <a:pt x="9757" y="1934"/>
                  <a:pt x="9769" y="1875"/>
                  <a:pt x="9730" y="1864"/>
                </a:cubicBezTo>
                <a:cubicBezTo>
                  <a:pt x="9723" y="1861"/>
                  <a:pt x="9725" y="1858"/>
                  <a:pt x="9725" y="1854"/>
                </a:cubicBezTo>
                <a:cubicBezTo>
                  <a:pt x="9726" y="1831"/>
                  <a:pt x="9709" y="1820"/>
                  <a:pt x="9691" y="1820"/>
                </a:cubicBezTo>
                <a:close/>
                <a:moveTo>
                  <a:pt x="18130" y="1873"/>
                </a:moveTo>
                <a:cubicBezTo>
                  <a:pt x="18125" y="1873"/>
                  <a:pt x="18120" y="1875"/>
                  <a:pt x="18116" y="1880"/>
                </a:cubicBezTo>
                <a:cubicBezTo>
                  <a:pt x="18103" y="1899"/>
                  <a:pt x="18086" y="1912"/>
                  <a:pt x="18066" y="1918"/>
                </a:cubicBezTo>
                <a:cubicBezTo>
                  <a:pt x="18047" y="1926"/>
                  <a:pt x="18053" y="1954"/>
                  <a:pt x="18070" y="1954"/>
                </a:cubicBezTo>
                <a:cubicBezTo>
                  <a:pt x="18072" y="1954"/>
                  <a:pt x="18073" y="1953"/>
                  <a:pt x="18075" y="1953"/>
                </a:cubicBezTo>
                <a:cubicBezTo>
                  <a:pt x="18105" y="1941"/>
                  <a:pt x="18127" y="1923"/>
                  <a:pt x="18147" y="1899"/>
                </a:cubicBezTo>
                <a:cubicBezTo>
                  <a:pt x="18156" y="1886"/>
                  <a:pt x="18143" y="1873"/>
                  <a:pt x="18130" y="1873"/>
                </a:cubicBezTo>
                <a:close/>
                <a:moveTo>
                  <a:pt x="8337" y="1890"/>
                </a:moveTo>
                <a:cubicBezTo>
                  <a:pt x="8291" y="1890"/>
                  <a:pt x="8291" y="1960"/>
                  <a:pt x="8337" y="1960"/>
                </a:cubicBezTo>
                <a:lnTo>
                  <a:pt x="8367" y="1960"/>
                </a:lnTo>
                <a:cubicBezTo>
                  <a:pt x="8368" y="1960"/>
                  <a:pt x="8369" y="1960"/>
                  <a:pt x="8369" y="1960"/>
                </a:cubicBezTo>
                <a:cubicBezTo>
                  <a:pt x="8413" y="1960"/>
                  <a:pt x="8414" y="1890"/>
                  <a:pt x="8367" y="1890"/>
                </a:cubicBezTo>
                <a:close/>
                <a:moveTo>
                  <a:pt x="2676" y="1906"/>
                </a:moveTo>
                <a:cubicBezTo>
                  <a:pt x="2632" y="1906"/>
                  <a:pt x="2632" y="1976"/>
                  <a:pt x="2677" y="1976"/>
                </a:cubicBezTo>
                <a:cubicBezTo>
                  <a:pt x="2723" y="1976"/>
                  <a:pt x="2723" y="1906"/>
                  <a:pt x="2677" y="1906"/>
                </a:cubicBezTo>
                <a:cubicBezTo>
                  <a:pt x="2677" y="1906"/>
                  <a:pt x="2676" y="1906"/>
                  <a:pt x="2676" y="1906"/>
                </a:cubicBezTo>
                <a:close/>
                <a:moveTo>
                  <a:pt x="15895" y="1896"/>
                </a:moveTo>
                <a:cubicBezTo>
                  <a:pt x="15877" y="1896"/>
                  <a:pt x="15859" y="1908"/>
                  <a:pt x="15859" y="1931"/>
                </a:cubicBezTo>
                <a:lnTo>
                  <a:pt x="15859" y="1946"/>
                </a:lnTo>
                <a:cubicBezTo>
                  <a:pt x="15859" y="1969"/>
                  <a:pt x="15876" y="1980"/>
                  <a:pt x="15894" y="1980"/>
                </a:cubicBezTo>
                <a:cubicBezTo>
                  <a:pt x="15911" y="1980"/>
                  <a:pt x="15929" y="1969"/>
                  <a:pt x="15929" y="1946"/>
                </a:cubicBezTo>
                <a:lnTo>
                  <a:pt x="15929" y="1931"/>
                </a:lnTo>
                <a:cubicBezTo>
                  <a:pt x="15930" y="1908"/>
                  <a:pt x="15912" y="1896"/>
                  <a:pt x="15895" y="1896"/>
                </a:cubicBezTo>
                <a:close/>
                <a:moveTo>
                  <a:pt x="5231" y="1912"/>
                </a:moveTo>
                <a:cubicBezTo>
                  <a:pt x="5185" y="1912"/>
                  <a:pt x="5185" y="1983"/>
                  <a:pt x="5231" y="1983"/>
                </a:cubicBezTo>
                <a:lnTo>
                  <a:pt x="5247" y="1983"/>
                </a:lnTo>
                <a:cubicBezTo>
                  <a:pt x="5293" y="1983"/>
                  <a:pt x="5293" y="1912"/>
                  <a:pt x="5247" y="1912"/>
                </a:cubicBezTo>
                <a:close/>
                <a:moveTo>
                  <a:pt x="8668" y="1921"/>
                </a:moveTo>
                <a:cubicBezTo>
                  <a:pt x="8622" y="1921"/>
                  <a:pt x="8622" y="1991"/>
                  <a:pt x="8668" y="1991"/>
                </a:cubicBezTo>
                <a:lnTo>
                  <a:pt x="8698" y="1991"/>
                </a:lnTo>
                <a:cubicBezTo>
                  <a:pt x="8745" y="1991"/>
                  <a:pt x="8745" y="1921"/>
                  <a:pt x="8698" y="1921"/>
                </a:cubicBezTo>
                <a:close/>
                <a:moveTo>
                  <a:pt x="5441" y="1928"/>
                </a:moveTo>
                <a:cubicBezTo>
                  <a:pt x="5395" y="1928"/>
                  <a:pt x="5395" y="1999"/>
                  <a:pt x="5441" y="1999"/>
                </a:cubicBezTo>
                <a:cubicBezTo>
                  <a:pt x="5488" y="1999"/>
                  <a:pt x="5488" y="1928"/>
                  <a:pt x="5441" y="1928"/>
                </a:cubicBezTo>
                <a:close/>
                <a:moveTo>
                  <a:pt x="7766" y="1933"/>
                </a:moveTo>
                <a:cubicBezTo>
                  <a:pt x="7720" y="1933"/>
                  <a:pt x="7720" y="2004"/>
                  <a:pt x="7766" y="2004"/>
                </a:cubicBezTo>
                <a:cubicBezTo>
                  <a:pt x="7812" y="2004"/>
                  <a:pt x="7812" y="1933"/>
                  <a:pt x="7766" y="1933"/>
                </a:cubicBezTo>
                <a:close/>
                <a:moveTo>
                  <a:pt x="2256" y="1855"/>
                </a:moveTo>
                <a:cubicBezTo>
                  <a:pt x="2210" y="1855"/>
                  <a:pt x="2180" y="1926"/>
                  <a:pt x="2230" y="1955"/>
                </a:cubicBezTo>
                <a:cubicBezTo>
                  <a:pt x="2255" y="1971"/>
                  <a:pt x="2279" y="1985"/>
                  <a:pt x="2304" y="2000"/>
                </a:cubicBezTo>
                <a:cubicBezTo>
                  <a:pt x="2313" y="2005"/>
                  <a:pt x="2322" y="2008"/>
                  <a:pt x="2330" y="2008"/>
                </a:cubicBezTo>
                <a:cubicBezTo>
                  <a:pt x="2377" y="2008"/>
                  <a:pt x="2408" y="1938"/>
                  <a:pt x="2359" y="1908"/>
                </a:cubicBezTo>
                <a:cubicBezTo>
                  <a:pt x="2334" y="1892"/>
                  <a:pt x="2309" y="1877"/>
                  <a:pt x="2284" y="1864"/>
                </a:cubicBezTo>
                <a:cubicBezTo>
                  <a:pt x="2274" y="1858"/>
                  <a:pt x="2265" y="1855"/>
                  <a:pt x="2256" y="1855"/>
                </a:cubicBezTo>
                <a:close/>
                <a:moveTo>
                  <a:pt x="7902" y="1964"/>
                </a:moveTo>
                <a:cubicBezTo>
                  <a:pt x="7856" y="1964"/>
                  <a:pt x="7856" y="2035"/>
                  <a:pt x="7902" y="2035"/>
                </a:cubicBezTo>
                <a:cubicBezTo>
                  <a:pt x="7946" y="2035"/>
                  <a:pt x="7948" y="1964"/>
                  <a:pt x="7902" y="1964"/>
                </a:cubicBezTo>
                <a:close/>
                <a:moveTo>
                  <a:pt x="19202" y="1855"/>
                </a:moveTo>
                <a:cubicBezTo>
                  <a:pt x="19162" y="1855"/>
                  <a:pt x="19124" y="1908"/>
                  <a:pt x="19161" y="1946"/>
                </a:cubicBezTo>
                <a:cubicBezTo>
                  <a:pt x="19186" y="1971"/>
                  <a:pt x="19211" y="1996"/>
                  <a:pt x="19234" y="2022"/>
                </a:cubicBezTo>
                <a:cubicBezTo>
                  <a:pt x="19245" y="2033"/>
                  <a:pt x="19257" y="2037"/>
                  <a:pt x="19269" y="2037"/>
                </a:cubicBezTo>
                <a:cubicBezTo>
                  <a:pt x="19310" y="2037"/>
                  <a:pt x="19347" y="1985"/>
                  <a:pt x="19311" y="1947"/>
                </a:cubicBezTo>
                <a:cubicBezTo>
                  <a:pt x="19285" y="1922"/>
                  <a:pt x="19262" y="1896"/>
                  <a:pt x="19237" y="1871"/>
                </a:cubicBezTo>
                <a:cubicBezTo>
                  <a:pt x="19227" y="1860"/>
                  <a:pt x="19214" y="1855"/>
                  <a:pt x="19202" y="1855"/>
                </a:cubicBezTo>
                <a:close/>
                <a:moveTo>
                  <a:pt x="4844" y="1955"/>
                </a:moveTo>
                <a:cubicBezTo>
                  <a:pt x="4821" y="1955"/>
                  <a:pt x="4797" y="1980"/>
                  <a:pt x="4811" y="2007"/>
                </a:cubicBezTo>
                <a:cubicBezTo>
                  <a:pt x="4816" y="2018"/>
                  <a:pt x="4821" y="2027"/>
                  <a:pt x="4827" y="2038"/>
                </a:cubicBezTo>
                <a:cubicBezTo>
                  <a:pt x="4833" y="2051"/>
                  <a:pt x="4844" y="2056"/>
                  <a:pt x="4854" y="2056"/>
                </a:cubicBezTo>
                <a:cubicBezTo>
                  <a:pt x="4878" y="2056"/>
                  <a:pt x="4902" y="2030"/>
                  <a:pt x="4887" y="2002"/>
                </a:cubicBezTo>
                <a:cubicBezTo>
                  <a:pt x="4882" y="1991"/>
                  <a:pt x="4877" y="1983"/>
                  <a:pt x="4872" y="1973"/>
                </a:cubicBezTo>
                <a:cubicBezTo>
                  <a:pt x="4865" y="1960"/>
                  <a:pt x="4855" y="1955"/>
                  <a:pt x="4844" y="1955"/>
                </a:cubicBezTo>
                <a:close/>
                <a:moveTo>
                  <a:pt x="12349" y="1995"/>
                </a:moveTo>
                <a:cubicBezTo>
                  <a:pt x="12335" y="1995"/>
                  <a:pt x="12323" y="2014"/>
                  <a:pt x="12336" y="2025"/>
                </a:cubicBezTo>
                <a:cubicBezTo>
                  <a:pt x="12342" y="2031"/>
                  <a:pt x="12341" y="2037"/>
                  <a:pt x="12335" y="2043"/>
                </a:cubicBezTo>
                <a:cubicBezTo>
                  <a:pt x="12320" y="2054"/>
                  <a:pt x="12333" y="2071"/>
                  <a:pt x="12348" y="2071"/>
                </a:cubicBezTo>
                <a:cubicBezTo>
                  <a:pt x="12352" y="2071"/>
                  <a:pt x="12356" y="2070"/>
                  <a:pt x="12360" y="2068"/>
                </a:cubicBezTo>
                <a:cubicBezTo>
                  <a:pt x="12381" y="2051"/>
                  <a:pt x="12381" y="2018"/>
                  <a:pt x="12361" y="2000"/>
                </a:cubicBezTo>
                <a:cubicBezTo>
                  <a:pt x="12357" y="1996"/>
                  <a:pt x="12353" y="1995"/>
                  <a:pt x="12349" y="1995"/>
                </a:cubicBezTo>
                <a:close/>
                <a:moveTo>
                  <a:pt x="22953" y="1944"/>
                </a:moveTo>
                <a:cubicBezTo>
                  <a:pt x="22932" y="1944"/>
                  <a:pt x="22911" y="1961"/>
                  <a:pt x="22919" y="1987"/>
                </a:cubicBezTo>
                <a:cubicBezTo>
                  <a:pt x="22924" y="2007"/>
                  <a:pt x="22929" y="2027"/>
                  <a:pt x="22934" y="2048"/>
                </a:cubicBezTo>
                <a:cubicBezTo>
                  <a:pt x="22938" y="2066"/>
                  <a:pt x="22952" y="2074"/>
                  <a:pt x="22966" y="2074"/>
                </a:cubicBezTo>
                <a:cubicBezTo>
                  <a:pt x="22987" y="2074"/>
                  <a:pt x="23009" y="2057"/>
                  <a:pt x="23002" y="2030"/>
                </a:cubicBezTo>
                <a:cubicBezTo>
                  <a:pt x="22997" y="2010"/>
                  <a:pt x="22991" y="1990"/>
                  <a:pt x="22987" y="1969"/>
                </a:cubicBezTo>
                <a:cubicBezTo>
                  <a:pt x="22982" y="1952"/>
                  <a:pt x="22968" y="1944"/>
                  <a:pt x="22953" y="1944"/>
                </a:cubicBezTo>
                <a:close/>
                <a:moveTo>
                  <a:pt x="16028" y="2033"/>
                </a:moveTo>
                <a:cubicBezTo>
                  <a:pt x="16011" y="2033"/>
                  <a:pt x="16000" y="2056"/>
                  <a:pt x="16018" y="2065"/>
                </a:cubicBezTo>
                <a:cubicBezTo>
                  <a:pt x="16028" y="2070"/>
                  <a:pt x="16038" y="2075"/>
                  <a:pt x="16048" y="2081"/>
                </a:cubicBezTo>
                <a:cubicBezTo>
                  <a:pt x="16051" y="2082"/>
                  <a:pt x="16054" y="2083"/>
                  <a:pt x="16057" y="2083"/>
                </a:cubicBezTo>
                <a:cubicBezTo>
                  <a:pt x="16073" y="2083"/>
                  <a:pt x="16083" y="2058"/>
                  <a:pt x="16067" y="2051"/>
                </a:cubicBezTo>
                <a:cubicBezTo>
                  <a:pt x="16057" y="2046"/>
                  <a:pt x="16047" y="2041"/>
                  <a:pt x="16037" y="2035"/>
                </a:cubicBezTo>
                <a:cubicBezTo>
                  <a:pt x="16034" y="2034"/>
                  <a:pt x="16031" y="2033"/>
                  <a:pt x="16028" y="2033"/>
                </a:cubicBezTo>
                <a:close/>
                <a:moveTo>
                  <a:pt x="14873" y="2012"/>
                </a:moveTo>
                <a:cubicBezTo>
                  <a:pt x="14827" y="2012"/>
                  <a:pt x="14827" y="2084"/>
                  <a:pt x="14873" y="2084"/>
                </a:cubicBezTo>
                <a:cubicBezTo>
                  <a:pt x="14918" y="2084"/>
                  <a:pt x="14918" y="2012"/>
                  <a:pt x="14873" y="2012"/>
                </a:cubicBezTo>
                <a:close/>
                <a:moveTo>
                  <a:pt x="4196" y="1936"/>
                </a:moveTo>
                <a:cubicBezTo>
                  <a:pt x="4155" y="1936"/>
                  <a:pt x="4120" y="1990"/>
                  <a:pt x="4156" y="2027"/>
                </a:cubicBezTo>
                <a:cubicBezTo>
                  <a:pt x="4180" y="2052"/>
                  <a:pt x="4205" y="2077"/>
                  <a:pt x="4230" y="2104"/>
                </a:cubicBezTo>
                <a:cubicBezTo>
                  <a:pt x="4241" y="2115"/>
                  <a:pt x="4254" y="2119"/>
                  <a:pt x="4266" y="2119"/>
                </a:cubicBezTo>
                <a:cubicBezTo>
                  <a:pt x="4307" y="2119"/>
                  <a:pt x="4344" y="2066"/>
                  <a:pt x="4306" y="2028"/>
                </a:cubicBezTo>
                <a:cubicBezTo>
                  <a:pt x="4282" y="2004"/>
                  <a:pt x="4257" y="1979"/>
                  <a:pt x="4232" y="1953"/>
                </a:cubicBezTo>
                <a:cubicBezTo>
                  <a:pt x="4220" y="1941"/>
                  <a:pt x="4208" y="1936"/>
                  <a:pt x="4196" y="1936"/>
                </a:cubicBezTo>
                <a:close/>
                <a:moveTo>
                  <a:pt x="15429" y="2012"/>
                </a:moveTo>
                <a:cubicBezTo>
                  <a:pt x="15416" y="2012"/>
                  <a:pt x="15403" y="2019"/>
                  <a:pt x="15397" y="2030"/>
                </a:cubicBezTo>
                <a:cubicBezTo>
                  <a:pt x="15386" y="2048"/>
                  <a:pt x="15394" y="2067"/>
                  <a:pt x="15409" y="2078"/>
                </a:cubicBezTo>
                <a:cubicBezTo>
                  <a:pt x="15429" y="2094"/>
                  <a:pt x="15449" y="2109"/>
                  <a:pt x="15470" y="2122"/>
                </a:cubicBezTo>
                <a:cubicBezTo>
                  <a:pt x="15475" y="2126"/>
                  <a:pt x="15481" y="2128"/>
                  <a:pt x="15486" y="2128"/>
                </a:cubicBezTo>
                <a:cubicBezTo>
                  <a:pt x="15499" y="2128"/>
                  <a:pt x="15512" y="2121"/>
                  <a:pt x="15518" y="2110"/>
                </a:cubicBezTo>
                <a:cubicBezTo>
                  <a:pt x="15529" y="2091"/>
                  <a:pt x="15520" y="2073"/>
                  <a:pt x="15505" y="2062"/>
                </a:cubicBezTo>
                <a:cubicBezTo>
                  <a:pt x="15485" y="2046"/>
                  <a:pt x="15466" y="2031"/>
                  <a:pt x="15445" y="2017"/>
                </a:cubicBezTo>
                <a:cubicBezTo>
                  <a:pt x="15440" y="2013"/>
                  <a:pt x="15435" y="2012"/>
                  <a:pt x="15429" y="2012"/>
                </a:cubicBezTo>
                <a:close/>
                <a:moveTo>
                  <a:pt x="1282" y="1989"/>
                </a:moveTo>
                <a:cubicBezTo>
                  <a:pt x="1241" y="1989"/>
                  <a:pt x="1205" y="2042"/>
                  <a:pt x="1242" y="2079"/>
                </a:cubicBezTo>
                <a:lnTo>
                  <a:pt x="1287" y="2125"/>
                </a:lnTo>
                <a:cubicBezTo>
                  <a:pt x="1298" y="2136"/>
                  <a:pt x="1310" y="2140"/>
                  <a:pt x="1322" y="2140"/>
                </a:cubicBezTo>
                <a:cubicBezTo>
                  <a:pt x="1363" y="2140"/>
                  <a:pt x="1400" y="2087"/>
                  <a:pt x="1362" y="2049"/>
                </a:cubicBezTo>
                <a:lnTo>
                  <a:pt x="1318" y="2005"/>
                </a:lnTo>
                <a:cubicBezTo>
                  <a:pt x="1307" y="1993"/>
                  <a:pt x="1294" y="1989"/>
                  <a:pt x="1282" y="1989"/>
                </a:cubicBezTo>
                <a:close/>
                <a:moveTo>
                  <a:pt x="10619" y="2075"/>
                </a:moveTo>
                <a:cubicBezTo>
                  <a:pt x="10583" y="2075"/>
                  <a:pt x="10573" y="2132"/>
                  <a:pt x="10611" y="2145"/>
                </a:cubicBezTo>
                <a:cubicBezTo>
                  <a:pt x="10627" y="2151"/>
                  <a:pt x="10642" y="2156"/>
                  <a:pt x="10656" y="2161"/>
                </a:cubicBezTo>
                <a:cubicBezTo>
                  <a:pt x="10660" y="2162"/>
                  <a:pt x="10664" y="2163"/>
                  <a:pt x="10667" y="2163"/>
                </a:cubicBezTo>
                <a:cubicBezTo>
                  <a:pt x="10702" y="2163"/>
                  <a:pt x="10715" y="2105"/>
                  <a:pt x="10675" y="2093"/>
                </a:cubicBezTo>
                <a:cubicBezTo>
                  <a:pt x="10660" y="2088"/>
                  <a:pt x="10646" y="2083"/>
                  <a:pt x="10631" y="2077"/>
                </a:cubicBezTo>
                <a:cubicBezTo>
                  <a:pt x="10627" y="2076"/>
                  <a:pt x="10622" y="2075"/>
                  <a:pt x="10619" y="2075"/>
                </a:cubicBezTo>
                <a:close/>
                <a:moveTo>
                  <a:pt x="15065" y="2086"/>
                </a:moveTo>
                <a:cubicBezTo>
                  <a:pt x="15057" y="2086"/>
                  <a:pt x="15049" y="2089"/>
                  <a:pt x="15042" y="2096"/>
                </a:cubicBezTo>
                <a:lnTo>
                  <a:pt x="15026" y="2112"/>
                </a:lnTo>
                <a:cubicBezTo>
                  <a:pt x="15001" y="2138"/>
                  <a:pt x="15025" y="2173"/>
                  <a:pt x="15052" y="2173"/>
                </a:cubicBezTo>
                <a:cubicBezTo>
                  <a:pt x="15060" y="2173"/>
                  <a:pt x="15068" y="2170"/>
                  <a:pt x="15075" y="2162"/>
                </a:cubicBezTo>
                <a:lnTo>
                  <a:pt x="15091" y="2147"/>
                </a:lnTo>
                <a:cubicBezTo>
                  <a:pt x="15117" y="2121"/>
                  <a:pt x="15092" y="2086"/>
                  <a:pt x="15065" y="2086"/>
                </a:cubicBezTo>
                <a:close/>
                <a:moveTo>
                  <a:pt x="21377" y="2056"/>
                </a:moveTo>
                <a:cubicBezTo>
                  <a:pt x="21337" y="2056"/>
                  <a:pt x="21301" y="2109"/>
                  <a:pt x="21338" y="2147"/>
                </a:cubicBezTo>
                <a:cubicBezTo>
                  <a:pt x="21343" y="2153"/>
                  <a:pt x="21348" y="2157"/>
                  <a:pt x="21353" y="2162"/>
                </a:cubicBezTo>
                <a:cubicBezTo>
                  <a:pt x="21364" y="2173"/>
                  <a:pt x="21377" y="2178"/>
                  <a:pt x="21389" y="2178"/>
                </a:cubicBezTo>
                <a:cubicBezTo>
                  <a:pt x="21430" y="2178"/>
                  <a:pt x="21467" y="2125"/>
                  <a:pt x="21429" y="2088"/>
                </a:cubicBezTo>
                <a:lnTo>
                  <a:pt x="21413" y="2072"/>
                </a:lnTo>
                <a:cubicBezTo>
                  <a:pt x="21402" y="2061"/>
                  <a:pt x="21390" y="2056"/>
                  <a:pt x="21377" y="2056"/>
                </a:cubicBezTo>
                <a:close/>
                <a:moveTo>
                  <a:pt x="13309" y="2114"/>
                </a:moveTo>
                <a:cubicBezTo>
                  <a:pt x="13263" y="2114"/>
                  <a:pt x="13263" y="2184"/>
                  <a:pt x="13309" y="2184"/>
                </a:cubicBezTo>
                <a:cubicBezTo>
                  <a:pt x="13355" y="2184"/>
                  <a:pt x="13355" y="2114"/>
                  <a:pt x="13309" y="2114"/>
                </a:cubicBezTo>
                <a:close/>
                <a:moveTo>
                  <a:pt x="23949" y="2084"/>
                </a:moveTo>
                <a:cubicBezTo>
                  <a:pt x="23943" y="2084"/>
                  <a:pt x="23937" y="2086"/>
                  <a:pt x="23931" y="2090"/>
                </a:cubicBezTo>
                <a:cubicBezTo>
                  <a:pt x="23916" y="2100"/>
                  <a:pt x="23900" y="2111"/>
                  <a:pt x="23885" y="2120"/>
                </a:cubicBezTo>
                <a:cubicBezTo>
                  <a:pt x="23855" y="2142"/>
                  <a:pt x="23874" y="2188"/>
                  <a:pt x="23903" y="2188"/>
                </a:cubicBezTo>
                <a:cubicBezTo>
                  <a:pt x="23909" y="2188"/>
                  <a:pt x="23915" y="2187"/>
                  <a:pt x="23921" y="2182"/>
                </a:cubicBezTo>
                <a:cubicBezTo>
                  <a:pt x="23936" y="2172"/>
                  <a:pt x="23951" y="2161"/>
                  <a:pt x="23966" y="2152"/>
                </a:cubicBezTo>
                <a:cubicBezTo>
                  <a:pt x="23997" y="2130"/>
                  <a:pt x="23978" y="2084"/>
                  <a:pt x="23949" y="2084"/>
                </a:cubicBezTo>
                <a:close/>
                <a:moveTo>
                  <a:pt x="11250" y="2122"/>
                </a:moveTo>
                <a:cubicBezTo>
                  <a:pt x="11206" y="2122"/>
                  <a:pt x="11206" y="2194"/>
                  <a:pt x="11250" y="2194"/>
                </a:cubicBezTo>
                <a:cubicBezTo>
                  <a:pt x="11297" y="2194"/>
                  <a:pt x="11297" y="2122"/>
                  <a:pt x="11250" y="2122"/>
                </a:cubicBezTo>
                <a:close/>
                <a:moveTo>
                  <a:pt x="11537" y="2111"/>
                </a:moveTo>
                <a:cubicBezTo>
                  <a:pt x="11505" y="2111"/>
                  <a:pt x="11483" y="2159"/>
                  <a:pt x="11519" y="2177"/>
                </a:cubicBezTo>
                <a:cubicBezTo>
                  <a:pt x="11529" y="2182"/>
                  <a:pt x="11538" y="2187"/>
                  <a:pt x="11549" y="2193"/>
                </a:cubicBezTo>
                <a:cubicBezTo>
                  <a:pt x="11554" y="2195"/>
                  <a:pt x="11559" y="2196"/>
                  <a:pt x="11564" y="2196"/>
                </a:cubicBezTo>
                <a:cubicBezTo>
                  <a:pt x="11597" y="2196"/>
                  <a:pt x="11620" y="2148"/>
                  <a:pt x="11585" y="2131"/>
                </a:cubicBezTo>
                <a:cubicBezTo>
                  <a:pt x="11574" y="2126"/>
                  <a:pt x="11565" y="2120"/>
                  <a:pt x="11554" y="2115"/>
                </a:cubicBezTo>
                <a:cubicBezTo>
                  <a:pt x="11548" y="2112"/>
                  <a:pt x="11543" y="2111"/>
                  <a:pt x="11537" y="2111"/>
                </a:cubicBezTo>
                <a:close/>
                <a:moveTo>
                  <a:pt x="12684" y="2113"/>
                </a:moveTo>
                <a:cubicBezTo>
                  <a:pt x="12679" y="2113"/>
                  <a:pt x="12674" y="2113"/>
                  <a:pt x="12669" y="2114"/>
                </a:cubicBezTo>
                <a:cubicBezTo>
                  <a:pt x="12628" y="2122"/>
                  <a:pt x="12640" y="2182"/>
                  <a:pt x="12678" y="2183"/>
                </a:cubicBezTo>
                <a:cubicBezTo>
                  <a:pt x="12684" y="2193"/>
                  <a:pt x="12696" y="2198"/>
                  <a:pt x="12708" y="2198"/>
                </a:cubicBezTo>
                <a:cubicBezTo>
                  <a:pt x="12714" y="2198"/>
                  <a:pt x="12721" y="2196"/>
                  <a:pt x="12725" y="2194"/>
                </a:cubicBezTo>
                <a:cubicBezTo>
                  <a:pt x="12743" y="2183"/>
                  <a:pt x="12746" y="2162"/>
                  <a:pt x="12738" y="2145"/>
                </a:cubicBezTo>
                <a:cubicBezTo>
                  <a:pt x="12729" y="2122"/>
                  <a:pt x="12707" y="2113"/>
                  <a:pt x="12684" y="2113"/>
                </a:cubicBezTo>
                <a:close/>
                <a:moveTo>
                  <a:pt x="1791" y="2113"/>
                </a:moveTo>
                <a:cubicBezTo>
                  <a:pt x="1773" y="2113"/>
                  <a:pt x="1755" y="2125"/>
                  <a:pt x="1755" y="2148"/>
                </a:cubicBezTo>
                <a:lnTo>
                  <a:pt x="1755" y="2178"/>
                </a:lnTo>
                <a:cubicBezTo>
                  <a:pt x="1754" y="2201"/>
                  <a:pt x="1772" y="2213"/>
                  <a:pt x="1790" y="2213"/>
                </a:cubicBezTo>
                <a:cubicBezTo>
                  <a:pt x="1808" y="2213"/>
                  <a:pt x="1826" y="2201"/>
                  <a:pt x="1826" y="2178"/>
                </a:cubicBezTo>
                <a:lnTo>
                  <a:pt x="1826" y="2148"/>
                </a:lnTo>
                <a:cubicBezTo>
                  <a:pt x="1826" y="2125"/>
                  <a:pt x="1808" y="2113"/>
                  <a:pt x="1791" y="2113"/>
                </a:cubicBezTo>
                <a:close/>
                <a:moveTo>
                  <a:pt x="15337" y="2120"/>
                </a:moveTo>
                <a:cubicBezTo>
                  <a:pt x="15320" y="2120"/>
                  <a:pt x="15301" y="2131"/>
                  <a:pt x="15301" y="2154"/>
                </a:cubicBezTo>
                <a:lnTo>
                  <a:pt x="15301" y="2184"/>
                </a:lnTo>
                <a:cubicBezTo>
                  <a:pt x="15301" y="2207"/>
                  <a:pt x="15319" y="2219"/>
                  <a:pt x="15337" y="2219"/>
                </a:cubicBezTo>
                <a:cubicBezTo>
                  <a:pt x="15355" y="2219"/>
                  <a:pt x="15373" y="2207"/>
                  <a:pt x="15373" y="2184"/>
                </a:cubicBezTo>
                <a:lnTo>
                  <a:pt x="15373" y="2154"/>
                </a:lnTo>
                <a:cubicBezTo>
                  <a:pt x="15373" y="2131"/>
                  <a:pt x="15355" y="2120"/>
                  <a:pt x="15337" y="2120"/>
                </a:cubicBezTo>
                <a:close/>
                <a:moveTo>
                  <a:pt x="18761" y="2173"/>
                </a:moveTo>
                <a:cubicBezTo>
                  <a:pt x="18715" y="2173"/>
                  <a:pt x="18715" y="2243"/>
                  <a:pt x="18761" y="2243"/>
                </a:cubicBezTo>
                <a:lnTo>
                  <a:pt x="18776" y="2243"/>
                </a:lnTo>
                <a:cubicBezTo>
                  <a:pt x="18822" y="2243"/>
                  <a:pt x="18822" y="2173"/>
                  <a:pt x="18776" y="2173"/>
                </a:cubicBezTo>
                <a:close/>
                <a:moveTo>
                  <a:pt x="8156" y="2175"/>
                </a:moveTo>
                <a:cubicBezTo>
                  <a:pt x="8111" y="2175"/>
                  <a:pt x="8111" y="2246"/>
                  <a:pt x="8156" y="2246"/>
                </a:cubicBezTo>
                <a:cubicBezTo>
                  <a:pt x="8202" y="2246"/>
                  <a:pt x="8202" y="2175"/>
                  <a:pt x="8156" y="2175"/>
                </a:cubicBezTo>
                <a:close/>
                <a:moveTo>
                  <a:pt x="9147" y="2178"/>
                </a:moveTo>
                <a:cubicBezTo>
                  <a:pt x="9102" y="2178"/>
                  <a:pt x="9102" y="2248"/>
                  <a:pt x="9147" y="2248"/>
                </a:cubicBezTo>
                <a:cubicBezTo>
                  <a:pt x="9193" y="2248"/>
                  <a:pt x="9193" y="2178"/>
                  <a:pt x="9147" y="2178"/>
                </a:cubicBezTo>
                <a:close/>
                <a:moveTo>
                  <a:pt x="6403" y="2185"/>
                </a:moveTo>
                <a:cubicBezTo>
                  <a:pt x="6357" y="2185"/>
                  <a:pt x="6357" y="2257"/>
                  <a:pt x="6403" y="2257"/>
                </a:cubicBezTo>
                <a:cubicBezTo>
                  <a:pt x="6448" y="2257"/>
                  <a:pt x="6448" y="2185"/>
                  <a:pt x="6403" y="2185"/>
                </a:cubicBezTo>
                <a:close/>
                <a:moveTo>
                  <a:pt x="22533" y="2199"/>
                </a:moveTo>
                <a:cubicBezTo>
                  <a:pt x="22515" y="2199"/>
                  <a:pt x="22497" y="2210"/>
                  <a:pt x="22497" y="2232"/>
                </a:cubicBezTo>
                <a:lnTo>
                  <a:pt x="22497" y="2248"/>
                </a:lnTo>
                <a:cubicBezTo>
                  <a:pt x="22497" y="2271"/>
                  <a:pt x="22515" y="2283"/>
                  <a:pt x="22533" y="2283"/>
                </a:cubicBezTo>
                <a:cubicBezTo>
                  <a:pt x="22551" y="2283"/>
                  <a:pt x="22569" y="2271"/>
                  <a:pt x="22569" y="2248"/>
                </a:cubicBezTo>
                <a:lnTo>
                  <a:pt x="22569" y="2232"/>
                </a:lnTo>
                <a:cubicBezTo>
                  <a:pt x="22569" y="2210"/>
                  <a:pt x="22551" y="2199"/>
                  <a:pt x="22533" y="2199"/>
                </a:cubicBezTo>
                <a:close/>
                <a:moveTo>
                  <a:pt x="360" y="2193"/>
                </a:moveTo>
                <a:cubicBezTo>
                  <a:pt x="326" y="2193"/>
                  <a:pt x="316" y="2252"/>
                  <a:pt x="353" y="2264"/>
                </a:cubicBezTo>
                <a:cubicBezTo>
                  <a:pt x="369" y="2271"/>
                  <a:pt x="383" y="2276"/>
                  <a:pt x="397" y="2282"/>
                </a:cubicBezTo>
                <a:cubicBezTo>
                  <a:pt x="402" y="2283"/>
                  <a:pt x="407" y="2284"/>
                  <a:pt x="411" y="2284"/>
                </a:cubicBezTo>
                <a:cubicBezTo>
                  <a:pt x="445" y="2284"/>
                  <a:pt x="456" y="2228"/>
                  <a:pt x="417" y="2214"/>
                </a:cubicBezTo>
                <a:cubicBezTo>
                  <a:pt x="403" y="2208"/>
                  <a:pt x="387" y="2203"/>
                  <a:pt x="372" y="2196"/>
                </a:cubicBezTo>
                <a:cubicBezTo>
                  <a:pt x="368" y="2194"/>
                  <a:pt x="364" y="2193"/>
                  <a:pt x="360" y="2193"/>
                </a:cubicBezTo>
                <a:close/>
                <a:moveTo>
                  <a:pt x="23600" y="2216"/>
                </a:moveTo>
                <a:cubicBezTo>
                  <a:pt x="23573" y="2216"/>
                  <a:pt x="23549" y="2251"/>
                  <a:pt x="23574" y="2276"/>
                </a:cubicBezTo>
                <a:lnTo>
                  <a:pt x="23590" y="2292"/>
                </a:lnTo>
                <a:cubicBezTo>
                  <a:pt x="23597" y="2299"/>
                  <a:pt x="23606" y="2303"/>
                  <a:pt x="23614" y="2303"/>
                </a:cubicBezTo>
                <a:cubicBezTo>
                  <a:pt x="23641" y="2303"/>
                  <a:pt x="23665" y="2266"/>
                  <a:pt x="23639" y="2242"/>
                </a:cubicBezTo>
                <a:lnTo>
                  <a:pt x="23624" y="2226"/>
                </a:lnTo>
                <a:cubicBezTo>
                  <a:pt x="23616" y="2219"/>
                  <a:pt x="23608" y="2216"/>
                  <a:pt x="23600" y="2216"/>
                </a:cubicBezTo>
                <a:close/>
                <a:moveTo>
                  <a:pt x="8367" y="2236"/>
                </a:moveTo>
                <a:cubicBezTo>
                  <a:pt x="8321" y="2236"/>
                  <a:pt x="8321" y="2306"/>
                  <a:pt x="8367" y="2306"/>
                </a:cubicBezTo>
                <a:cubicBezTo>
                  <a:pt x="8412" y="2306"/>
                  <a:pt x="8412" y="2236"/>
                  <a:pt x="8367" y="2236"/>
                </a:cubicBezTo>
                <a:close/>
                <a:moveTo>
                  <a:pt x="46" y="2243"/>
                </a:moveTo>
                <a:cubicBezTo>
                  <a:pt x="0" y="2243"/>
                  <a:pt x="0" y="2314"/>
                  <a:pt x="46" y="2314"/>
                </a:cubicBezTo>
                <a:lnTo>
                  <a:pt x="62" y="2314"/>
                </a:lnTo>
                <a:cubicBezTo>
                  <a:pt x="108" y="2314"/>
                  <a:pt x="108" y="2243"/>
                  <a:pt x="62" y="2243"/>
                </a:cubicBezTo>
                <a:close/>
                <a:moveTo>
                  <a:pt x="15786" y="2226"/>
                </a:moveTo>
                <a:cubicBezTo>
                  <a:pt x="15759" y="2226"/>
                  <a:pt x="15735" y="2261"/>
                  <a:pt x="15760" y="2287"/>
                </a:cubicBezTo>
                <a:cubicBezTo>
                  <a:pt x="15771" y="2297"/>
                  <a:pt x="15781" y="2306"/>
                  <a:pt x="15792" y="2315"/>
                </a:cubicBezTo>
                <a:cubicBezTo>
                  <a:pt x="15799" y="2322"/>
                  <a:pt x="15807" y="2325"/>
                  <a:pt x="15815" y="2325"/>
                </a:cubicBezTo>
                <a:cubicBezTo>
                  <a:pt x="15843" y="2325"/>
                  <a:pt x="15868" y="2290"/>
                  <a:pt x="15842" y="2266"/>
                </a:cubicBezTo>
                <a:cubicBezTo>
                  <a:pt x="15832" y="2255"/>
                  <a:pt x="15821" y="2246"/>
                  <a:pt x="15811" y="2237"/>
                </a:cubicBezTo>
                <a:cubicBezTo>
                  <a:pt x="15803" y="2229"/>
                  <a:pt x="15794" y="2226"/>
                  <a:pt x="15786" y="2226"/>
                </a:cubicBezTo>
                <a:close/>
                <a:moveTo>
                  <a:pt x="3757" y="2284"/>
                </a:moveTo>
                <a:cubicBezTo>
                  <a:pt x="3712" y="2284"/>
                  <a:pt x="3712" y="2355"/>
                  <a:pt x="3758" y="2355"/>
                </a:cubicBezTo>
                <a:cubicBezTo>
                  <a:pt x="3803" y="2355"/>
                  <a:pt x="3803" y="2284"/>
                  <a:pt x="3758" y="2284"/>
                </a:cubicBezTo>
                <a:cubicBezTo>
                  <a:pt x="3758" y="2284"/>
                  <a:pt x="3757" y="2284"/>
                  <a:pt x="3757" y="2284"/>
                </a:cubicBezTo>
                <a:close/>
                <a:moveTo>
                  <a:pt x="5833" y="2275"/>
                </a:moveTo>
                <a:cubicBezTo>
                  <a:pt x="5823" y="2275"/>
                  <a:pt x="5814" y="2278"/>
                  <a:pt x="5807" y="2285"/>
                </a:cubicBezTo>
                <a:cubicBezTo>
                  <a:pt x="5802" y="2290"/>
                  <a:pt x="5796" y="2291"/>
                  <a:pt x="5790" y="2291"/>
                </a:cubicBezTo>
                <a:cubicBezTo>
                  <a:pt x="5787" y="2291"/>
                  <a:pt x="5784" y="2291"/>
                  <a:pt x="5781" y="2290"/>
                </a:cubicBezTo>
                <a:cubicBezTo>
                  <a:pt x="5778" y="2289"/>
                  <a:pt x="5775" y="2289"/>
                  <a:pt x="5772" y="2289"/>
                </a:cubicBezTo>
                <a:cubicBezTo>
                  <a:pt x="5734" y="2289"/>
                  <a:pt x="5720" y="2350"/>
                  <a:pt x="5761" y="2358"/>
                </a:cubicBezTo>
                <a:cubicBezTo>
                  <a:pt x="5770" y="2360"/>
                  <a:pt x="5778" y="2361"/>
                  <a:pt x="5786" y="2361"/>
                </a:cubicBezTo>
                <a:cubicBezTo>
                  <a:pt x="5812" y="2361"/>
                  <a:pt x="5836" y="2352"/>
                  <a:pt x="5856" y="2335"/>
                </a:cubicBezTo>
                <a:cubicBezTo>
                  <a:pt x="5871" y="2324"/>
                  <a:pt x="5870" y="2297"/>
                  <a:pt x="5856" y="2285"/>
                </a:cubicBezTo>
                <a:cubicBezTo>
                  <a:pt x="5850" y="2278"/>
                  <a:pt x="5841" y="2275"/>
                  <a:pt x="5833" y="2275"/>
                </a:cubicBezTo>
                <a:close/>
                <a:moveTo>
                  <a:pt x="7092" y="2248"/>
                </a:moveTo>
                <a:cubicBezTo>
                  <a:pt x="7084" y="2248"/>
                  <a:pt x="7076" y="2251"/>
                  <a:pt x="7068" y="2259"/>
                </a:cubicBezTo>
                <a:lnTo>
                  <a:pt x="7023" y="2304"/>
                </a:lnTo>
                <a:cubicBezTo>
                  <a:pt x="6998" y="2328"/>
                  <a:pt x="7022" y="2364"/>
                  <a:pt x="7049" y="2364"/>
                </a:cubicBezTo>
                <a:cubicBezTo>
                  <a:pt x="7057" y="2364"/>
                  <a:pt x="7066" y="2361"/>
                  <a:pt x="7074" y="2353"/>
                </a:cubicBezTo>
                <a:lnTo>
                  <a:pt x="7118" y="2309"/>
                </a:lnTo>
                <a:cubicBezTo>
                  <a:pt x="7143" y="2284"/>
                  <a:pt x="7118" y="2248"/>
                  <a:pt x="7092" y="2248"/>
                </a:cubicBezTo>
                <a:close/>
                <a:moveTo>
                  <a:pt x="11490" y="2305"/>
                </a:moveTo>
                <a:cubicBezTo>
                  <a:pt x="11445" y="2305"/>
                  <a:pt x="11446" y="2375"/>
                  <a:pt x="11491" y="2375"/>
                </a:cubicBezTo>
                <a:cubicBezTo>
                  <a:pt x="11537" y="2375"/>
                  <a:pt x="11537" y="2305"/>
                  <a:pt x="11491" y="2305"/>
                </a:cubicBezTo>
                <a:cubicBezTo>
                  <a:pt x="11491" y="2305"/>
                  <a:pt x="11491" y="2305"/>
                  <a:pt x="11490" y="2305"/>
                </a:cubicBezTo>
                <a:close/>
                <a:moveTo>
                  <a:pt x="14043" y="2311"/>
                </a:moveTo>
                <a:cubicBezTo>
                  <a:pt x="13999" y="2311"/>
                  <a:pt x="14000" y="2382"/>
                  <a:pt x="14044" y="2382"/>
                </a:cubicBezTo>
                <a:lnTo>
                  <a:pt x="14060" y="2382"/>
                </a:lnTo>
                <a:cubicBezTo>
                  <a:pt x="14106" y="2382"/>
                  <a:pt x="14106" y="2311"/>
                  <a:pt x="14060" y="2311"/>
                </a:cubicBezTo>
                <a:lnTo>
                  <a:pt x="14044" y="2311"/>
                </a:lnTo>
                <a:cubicBezTo>
                  <a:pt x="14044" y="2311"/>
                  <a:pt x="14044" y="2311"/>
                  <a:pt x="14043" y="2311"/>
                </a:cubicBezTo>
                <a:close/>
                <a:moveTo>
                  <a:pt x="14931" y="2297"/>
                </a:moveTo>
                <a:cubicBezTo>
                  <a:pt x="14904" y="2297"/>
                  <a:pt x="14880" y="2333"/>
                  <a:pt x="14905" y="2357"/>
                </a:cubicBezTo>
                <a:lnTo>
                  <a:pt x="14921" y="2373"/>
                </a:lnTo>
                <a:cubicBezTo>
                  <a:pt x="14929" y="2380"/>
                  <a:pt x="14937" y="2383"/>
                  <a:pt x="14945" y="2383"/>
                </a:cubicBezTo>
                <a:cubicBezTo>
                  <a:pt x="14972" y="2383"/>
                  <a:pt x="14996" y="2348"/>
                  <a:pt x="14970" y="2323"/>
                </a:cubicBezTo>
                <a:lnTo>
                  <a:pt x="14955" y="2308"/>
                </a:lnTo>
                <a:cubicBezTo>
                  <a:pt x="14947" y="2300"/>
                  <a:pt x="14939" y="2297"/>
                  <a:pt x="14931" y="2297"/>
                </a:cubicBezTo>
                <a:close/>
                <a:moveTo>
                  <a:pt x="14254" y="2327"/>
                </a:moveTo>
                <a:cubicBezTo>
                  <a:pt x="14210" y="2327"/>
                  <a:pt x="14209" y="2398"/>
                  <a:pt x="14254" y="2398"/>
                </a:cubicBezTo>
                <a:cubicBezTo>
                  <a:pt x="14300" y="2398"/>
                  <a:pt x="14300" y="2327"/>
                  <a:pt x="14254" y="2327"/>
                </a:cubicBezTo>
                <a:close/>
                <a:moveTo>
                  <a:pt x="11071" y="2254"/>
                </a:moveTo>
                <a:cubicBezTo>
                  <a:pt x="11024" y="2254"/>
                  <a:pt x="10994" y="2324"/>
                  <a:pt x="11044" y="2355"/>
                </a:cubicBezTo>
                <a:cubicBezTo>
                  <a:pt x="11068" y="2371"/>
                  <a:pt x="11093" y="2384"/>
                  <a:pt x="11118" y="2399"/>
                </a:cubicBezTo>
                <a:cubicBezTo>
                  <a:pt x="11128" y="2405"/>
                  <a:pt x="11137" y="2407"/>
                  <a:pt x="11145" y="2407"/>
                </a:cubicBezTo>
                <a:cubicBezTo>
                  <a:pt x="11191" y="2407"/>
                  <a:pt x="11221" y="2337"/>
                  <a:pt x="11173" y="2308"/>
                </a:cubicBezTo>
                <a:cubicBezTo>
                  <a:pt x="11148" y="2292"/>
                  <a:pt x="11124" y="2277"/>
                  <a:pt x="11099" y="2263"/>
                </a:cubicBezTo>
                <a:cubicBezTo>
                  <a:pt x="11089" y="2257"/>
                  <a:pt x="11079" y="2254"/>
                  <a:pt x="11071" y="2254"/>
                </a:cubicBezTo>
                <a:close/>
                <a:moveTo>
                  <a:pt x="16567" y="2285"/>
                </a:moveTo>
                <a:cubicBezTo>
                  <a:pt x="16561" y="2285"/>
                  <a:pt x="16556" y="2287"/>
                  <a:pt x="16550" y="2290"/>
                </a:cubicBezTo>
                <a:cubicBezTo>
                  <a:pt x="16534" y="2299"/>
                  <a:pt x="16525" y="2324"/>
                  <a:pt x="16537" y="2339"/>
                </a:cubicBezTo>
                <a:cubicBezTo>
                  <a:pt x="16552" y="2358"/>
                  <a:pt x="16567" y="2379"/>
                  <a:pt x="16582" y="2399"/>
                </a:cubicBezTo>
                <a:cubicBezTo>
                  <a:pt x="16590" y="2410"/>
                  <a:pt x="16601" y="2417"/>
                  <a:pt x="16613" y="2417"/>
                </a:cubicBezTo>
                <a:cubicBezTo>
                  <a:pt x="16619" y="2417"/>
                  <a:pt x="16624" y="2416"/>
                  <a:pt x="16630" y="2413"/>
                </a:cubicBezTo>
                <a:cubicBezTo>
                  <a:pt x="16646" y="2404"/>
                  <a:pt x="16655" y="2381"/>
                  <a:pt x="16643" y="2363"/>
                </a:cubicBezTo>
                <a:cubicBezTo>
                  <a:pt x="16628" y="2345"/>
                  <a:pt x="16613" y="2324"/>
                  <a:pt x="16598" y="2304"/>
                </a:cubicBezTo>
                <a:cubicBezTo>
                  <a:pt x="16590" y="2293"/>
                  <a:pt x="16579" y="2285"/>
                  <a:pt x="16567" y="2285"/>
                </a:cubicBezTo>
                <a:close/>
                <a:moveTo>
                  <a:pt x="17913" y="2286"/>
                </a:moveTo>
                <a:cubicBezTo>
                  <a:pt x="17897" y="2286"/>
                  <a:pt x="17881" y="2293"/>
                  <a:pt x="17870" y="2311"/>
                </a:cubicBezTo>
                <a:cubicBezTo>
                  <a:pt x="17861" y="2327"/>
                  <a:pt x="17851" y="2342"/>
                  <a:pt x="17843" y="2357"/>
                </a:cubicBezTo>
                <a:cubicBezTo>
                  <a:pt x="17818" y="2398"/>
                  <a:pt x="17855" y="2437"/>
                  <a:pt x="17892" y="2437"/>
                </a:cubicBezTo>
                <a:cubicBezTo>
                  <a:pt x="17908" y="2437"/>
                  <a:pt x="17923" y="2430"/>
                  <a:pt x="17934" y="2413"/>
                </a:cubicBezTo>
                <a:cubicBezTo>
                  <a:pt x="17944" y="2397"/>
                  <a:pt x="17953" y="2381"/>
                  <a:pt x="17961" y="2367"/>
                </a:cubicBezTo>
                <a:cubicBezTo>
                  <a:pt x="17987" y="2324"/>
                  <a:pt x="17950" y="2286"/>
                  <a:pt x="17913" y="2286"/>
                </a:cubicBezTo>
                <a:close/>
                <a:moveTo>
                  <a:pt x="2948" y="2308"/>
                </a:moveTo>
                <a:cubicBezTo>
                  <a:pt x="2930" y="2308"/>
                  <a:pt x="2910" y="2318"/>
                  <a:pt x="2901" y="2335"/>
                </a:cubicBezTo>
                <a:cubicBezTo>
                  <a:pt x="2896" y="2346"/>
                  <a:pt x="2891" y="2355"/>
                  <a:pt x="2885" y="2365"/>
                </a:cubicBezTo>
                <a:cubicBezTo>
                  <a:pt x="2874" y="2392"/>
                  <a:pt x="2880" y="2423"/>
                  <a:pt x="2905" y="2439"/>
                </a:cubicBezTo>
                <a:cubicBezTo>
                  <a:pt x="2913" y="2443"/>
                  <a:pt x="2922" y="2446"/>
                  <a:pt x="2931" y="2446"/>
                </a:cubicBezTo>
                <a:cubicBezTo>
                  <a:pt x="2950" y="2446"/>
                  <a:pt x="2969" y="2436"/>
                  <a:pt x="2979" y="2419"/>
                </a:cubicBezTo>
                <a:cubicBezTo>
                  <a:pt x="2984" y="2408"/>
                  <a:pt x="2989" y="2399"/>
                  <a:pt x="2994" y="2389"/>
                </a:cubicBezTo>
                <a:cubicBezTo>
                  <a:pt x="3007" y="2362"/>
                  <a:pt x="3001" y="2331"/>
                  <a:pt x="2974" y="2315"/>
                </a:cubicBezTo>
                <a:cubicBezTo>
                  <a:pt x="2967" y="2310"/>
                  <a:pt x="2958" y="2308"/>
                  <a:pt x="2948" y="2308"/>
                </a:cubicBezTo>
                <a:close/>
                <a:moveTo>
                  <a:pt x="13658" y="2354"/>
                </a:moveTo>
                <a:cubicBezTo>
                  <a:pt x="13635" y="2354"/>
                  <a:pt x="13610" y="2379"/>
                  <a:pt x="13624" y="2407"/>
                </a:cubicBezTo>
                <a:cubicBezTo>
                  <a:pt x="13629" y="2418"/>
                  <a:pt x="13635" y="2426"/>
                  <a:pt x="13640" y="2437"/>
                </a:cubicBezTo>
                <a:cubicBezTo>
                  <a:pt x="13646" y="2450"/>
                  <a:pt x="13657" y="2455"/>
                  <a:pt x="13667" y="2455"/>
                </a:cubicBezTo>
                <a:cubicBezTo>
                  <a:pt x="13691" y="2455"/>
                  <a:pt x="13715" y="2429"/>
                  <a:pt x="13702" y="2402"/>
                </a:cubicBezTo>
                <a:cubicBezTo>
                  <a:pt x="13697" y="2392"/>
                  <a:pt x="13691" y="2382"/>
                  <a:pt x="13686" y="2372"/>
                </a:cubicBezTo>
                <a:cubicBezTo>
                  <a:pt x="13680" y="2359"/>
                  <a:pt x="13669" y="2354"/>
                  <a:pt x="13658" y="2354"/>
                </a:cubicBezTo>
                <a:close/>
                <a:moveTo>
                  <a:pt x="19497" y="2358"/>
                </a:moveTo>
                <a:cubicBezTo>
                  <a:pt x="19488" y="2358"/>
                  <a:pt x="19479" y="2364"/>
                  <a:pt x="19479" y="2376"/>
                </a:cubicBezTo>
                <a:lnTo>
                  <a:pt x="19479" y="2450"/>
                </a:lnTo>
                <a:cubicBezTo>
                  <a:pt x="19479" y="2461"/>
                  <a:pt x="19488" y="2467"/>
                  <a:pt x="19497" y="2467"/>
                </a:cubicBezTo>
                <a:cubicBezTo>
                  <a:pt x="19506" y="2467"/>
                  <a:pt x="19515" y="2461"/>
                  <a:pt x="19515" y="2450"/>
                </a:cubicBezTo>
                <a:lnTo>
                  <a:pt x="19515" y="2376"/>
                </a:lnTo>
                <a:cubicBezTo>
                  <a:pt x="19515" y="2364"/>
                  <a:pt x="19506" y="2358"/>
                  <a:pt x="19497" y="2358"/>
                </a:cubicBezTo>
                <a:close/>
                <a:moveTo>
                  <a:pt x="4463" y="2436"/>
                </a:moveTo>
                <a:cubicBezTo>
                  <a:pt x="4418" y="2436"/>
                  <a:pt x="4418" y="2507"/>
                  <a:pt x="4463" y="2507"/>
                </a:cubicBezTo>
                <a:lnTo>
                  <a:pt x="4479" y="2507"/>
                </a:lnTo>
                <a:cubicBezTo>
                  <a:pt x="4525" y="2507"/>
                  <a:pt x="4525" y="2436"/>
                  <a:pt x="4479" y="2436"/>
                </a:cubicBezTo>
                <a:close/>
                <a:moveTo>
                  <a:pt x="13010" y="2335"/>
                </a:moveTo>
                <a:cubicBezTo>
                  <a:pt x="12969" y="2335"/>
                  <a:pt x="12932" y="2388"/>
                  <a:pt x="12970" y="2425"/>
                </a:cubicBezTo>
                <a:cubicBezTo>
                  <a:pt x="12995" y="2450"/>
                  <a:pt x="13020" y="2475"/>
                  <a:pt x="13044" y="2502"/>
                </a:cubicBezTo>
                <a:cubicBezTo>
                  <a:pt x="13055" y="2513"/>
                  <a:pt x="13068" y="2517"/>
                  <a:pt x="13080" y="2517"/>
                </a:cubicBezTo>
                <a:cubicBezTo>
                  <a:pt x="13121" y="2517"/>
                  <a:pt x="13158" y="2464"/>
                  <a:pt x="13120" y="2426"/>
                </a:cubicBezTo>
                <a:cubicBezTo>
                  <a:pt x="13095" y="2402"/>
                  <a:pt x="13072" y="2377"/>
                  <a:pt x="13046" y="2351"/>
                </a:cubicBezTo>
                <a:cubicBezTo>
                  <a:pt x="13035" y="2340"/>
                  <a:pt x="13022" y="2335"/>
                  <a:pt x="13010" y="2335"/>
                </a:cubicBezTo>
                <a:close/>
                <a:moveTo>
                  <a:pt x="10096" y="2388"/>
                </a:moveTo>
                <a:cubicBezTo>
                  <a:pt x="10055" y="2388"/>
                  <a:pt x="10018" y="2440"/>
                  <a:pt x="10056" y="2478"/>
                </a:cubicBezTo>
                <a:lnTo>
                  <a:pt x="10101" y="2523"/>
                </a:lnTo>
                <a:cubicBezTo>
                  <a:pt x="10112" y="2534"/>
                  <a:pt x="10125" y="2538"/>
                  <a:pt x="10137" y="2538"/>
                </a:cubicBezTo>
                <a:cubicBezTo>
                  <a:pt x="10177" y="2538"/>
                  <a:pt x="10214" y="2485"/>
                  <a:pt x="10177" y="2447"/>
                </a:cubicBezTo>
                <a:lnTo>
                  <a:pt x="10133" y="2403"/>
                </a:lnTo>
                <a:cubicBezTo>
                  <a:pt x="10121" y="2392"/>
                  <a:pt x="10109" y="2388"/>
                  <a:pt x="10096" y="2388"/>
                </a:cubicBezTo>
                <a:close/>
                <a:moveTo>
                  <a:pt x="19062" y="2459"/>
                </a:moveTo>
                <a:cubicBezTo>
                  <a:pt x="19044" y="2459"/>
                  <a:pt x="19027" y="2470"/>
                  <a:pt x="19027" y="2493"/>
                </a:cubicBezTo>
                <a:lnTo>
                  <a:pt x="19027" y="2509"/>
                </a:lnTo>
                <a:cubicBezTo>
                  <a:pt x="19026" y="2532"/>
                  <a:pt x="19043" y="2544"/>
                  <a:pt x="19061" y="2544"/>
                </a:cubicBezTo>
                <a:cubicBezTo>
                  <a:pt x="19079" y="2544"/>
                  <a:pt x="19097" y="2532"/>
                  <a:pt x="19097" y="2509"/>
                </a:cubicBezTo>
                <a:lnTo>
                  <a:pt x="19097" y="2493"/>
                </a:lnTo>
                <a:cubicBezTo>
                  <a:pt x="19097" y="2470"/>
                  <a:pt x="19079" y="2459"/>
                  <a:pt x="19062" y="2459"/>
                </a:cubicBezTo>
                <a:close/>
                <a:moveTo>
                  <a:pt x="831" y="2470"/>
                </a:moveTo>
                <a:cubicBezTo>
                  <a:pt x="806" y="2470"/>
                  <a:pt x="781" y="2496"/>
                  <a:pt x="796" y="2524"/>
                </a:cubicBezTo>
                <a:cubicBezTo>
                  <a:pt x="805" y="2539"/>
                  <a:pt x="816" y="2550"/>
                  <a:pt x="830" y="2557"/>
                </a:cubicBezTo>
                <a:cubicBezTo>
                  <a:pt x="835" y="2566"/>
                  <a:pt x="844" y="2572"/>
                  <a:pt x="857" y="2572"/>
                </a:cubicBezTo>
                <a:lnTo>
                  <a:pt x="878" y="2572"/>
                </a:lnTo>
                <a:cubicBezTo>
                  <a:pt x="880" y="2572"/>
                  <a:pt x="883" y="2571"/>
                  <a:pt x="885" y="2571"/>
                </a:cubicBezTo>
                <a:lnTo>
                  <a:pt x="887" y="2571"/>
                </a:lnTo>
                <a:cubicBezTo>
                  <a:pt x="889" y="2571"/>
                  <a:pt x="889" y="2570"/>
                  <a:pt x="889" y="2570"/>
                </a:cubicBezTo>
                <a:cubicBezTo>
                  <a:pt x="896" y="2567"/>
                  <a:pt x="901" y="2561"/>
                  <a:pt x="904" y="2555"/>
                </a:cubicBezTo>
                <a:cubicBezTo>
                  <a:pt x="907" y="2548"/>
                  <a:pt x="911" y="2541"/>
                  <a:pt x="911" y="2535"/>
                </a:cubicBezTo>
                <a:cubicBezTo>
                  <a:pt x="911" y="2525"/>
                  <a:pt x="906" y="2517"/>
                  <a:pt x="901" y="2511"/>
                </a:cubicBezTo>
                <a:cubicBezTo>
                  <a:pt x="896" y="2505"/>
                  <a:pt x="889" y="2501"/>
                  <a:pt x="879" y="2500"/>
                </a:cubicBezTo>
                <a:cubicBezTo>
                  <a:pt x="878" y="2500"/>
                  <a:pt x="876" y="2499"/>
                  <a:pt x="875" y="2499"/>
                </a:cubicBezTo>
                <a:cubicBezTo>
                  <a:pt x="868" y="2497"/>
                  <a:pt x="863" y="2492"/>
                  <a:pt x="860" y="2487"/>
                </a:cubicBezTo>
                <a:cubicBezTo>
                  <a:pt x="853" y="2475"/>
                  <a:pt x="842" y="2470"/>
                  <a:pt x="831" y="2470"/>
                </a:cubicBezTo>
                <a:close/>
                <a:moveTo>
                  <a:pt x="2317" y="2426"/>
                </a:moveTo>
                <a:cubicBezTo>
                  <a:pt x="2298" y="2426"/>
                  <a:pt x="2278" y="2437"/>
                  <a:pt x="2268" y="2452"/>
                </a:cubicBezTo>
                <a:cubicBezTo>
                  <a:pt x="2253" y="2481"/>
                  <a:pt x="2265" y="2509"/>
                  <a:pt x="2288" y="2526"/>
                </a:cubicBezTo>
                <a:cubicBezTo>
                  <a:pt x="2308" y="2541"/>
                  <a:pt x="2328" y="2556"/>
                  <a:pt x="2349" y="2571"/>
                </a:cubicBezTo>
                <a:cubicBezTo>
                  <a:pt x="2356" y="2576"/>
                  <a:pt x="2365" y="2578"/>
                  <a:pt x="2374" y="2578"/>
                </a:cubicBezTo>
                <a:cubicBezTo>
                  <a:pt x="2393" y="2578"/>
                  <a:pt x="2413" y="2567"/>
                  <a:pt x="2422" y="2551"/>
                </a:cubicBezTo>
                <a:cubicBezTo>
                  <a:pt x="2438" y="2524"/>
                  <a:pt x="2425" y="2494"/>
                  <a:pt x="2402" y="2478"/>
                </a:cubicBezTo>
                <a:cubicBezTo>
                  <a:pt x="2383" y="2462"/>
                  <a:pt x="2363" y="2447"/>
                  <a:pt x="2342" y="2434"/>
                </a:cubicBezTo>
                <a:cubicBezTo>
                  <a:pt x="2334" y="2428"/>
                  <a:pt x="2326" y="2426"/>
                  <a:pt x="2317" y="2426"/>
                </a:cubicBezTo>
                <a:close/>
                <a:moveTo>
                  <a:pt x="1503" y="2518"/>
                </a:moveTo>
                <a:cubicBezTo>
                  <a:pt x="1456" y="2518"/>
                  <a:pt x="1456" y="2589"/>
                  <a:pt x="1503" y="2589"/>
                </a:cubicBezTo>
                <a:lnTo>
                  <a:pt x="1518" y="2589"/>
                </a:lnTo>
                <a:cubicBezTo>
                  <a:pt x="1564" y="2589"/>
                  <a:pt x="1564" y="2518"/>
                  <a:pt x="1518" y="2518"/>
                </a:cubicBezTo>
                <a:close/>
                <a:moveTo>
                  <a:pt x="20847" y="2464"/>
                </a:moveTo>
                <a:cubicBezTo>
                  <a:pt x="20840" y="2464"/>
                  <a:pt x="20834" y="2465"/>
                  <a:pt x="20829" y="2468"/>
                </a:cubicBezTo>
                <a:cubicBezTo>
                  <a:pt x="20810" y="2479"/>
                  <a:pt x="20808" y="2500"/>
                  <a:pt x="20815" y="2517"/>
                </a:cubicBezTo>
                <a:cubicBezTo>
                  <a:pt x="20825" y="2541"/>
                  <a:pt x="20836" y="2567"/>
                  <a:pt x="20847" y="2592"/>
                </a:cubicBezTo>
                <a:cubicBezTo>
                  <a:pt x="20853" y="2603"/>
                  <a:pt x="20866" y="2609"/>
                  <a:pt x="20878" y="2609"/>
                </a:cubicBezTo>
                <a:cubicBezTo>
                  <a:pt x="20885" y="2609"/>
                  <a:pt x="20891" y="2608"/>
                  <a:pt x="20897" y="2604"/>
                </a:cubicBezTo>
                <a:cubicBezTo>
                  <a:pt x="20914" y="2594"/>
                  <a:pt x="20918" y="2573"/>
                  <a:pt x="20909" y="2556"/>
                </a:cubicBezTo>
                <a:cubicBezTo>
                  <a:pt x="20899" y="2531"/>
                  <a:pt x="20888" y="2507"/>
                  <a:pt x="20877" y="2482"/>
                </a:cubicBezTo>
                <a:cubicBezTo>
                  <a:pt x="20871" y="2469"/>
                  <a:pt x="20859" y="2464"/>
                  <a:pt x="20847" y="2464"/>
                </a:cubicBezTo>
                <a:close/>
                <a:moveTo>
                  <a:pt x="10605" y="2513"/>
                </a:moveTo>
                <a:cubicBezTo>
                  <a:pt x="10587" y="2513"/>
                  <a:pt x="10569" y="2524"/>
                  <a:pt x="10569" y="2547"/>
                </a:cubicBezTo>
                <a:lnTo>
                  <a:pt x="10569" y="2577"/>
                </a:lnTo>
                <a:cubicBezTo>
                  <a:pt x="10569" y="2600"/>
                  <a:pt x="10586" y="2612"/>
                  <a:pt x="10604" y="2612"/>
                </a:cubicBezTo>
                <a:cubicBezTo>
                  <a:pt x="10622" y="2612"/>
                  <a:pt x="10640" y="2600"/>
                  <a:pt x="10640" y="2577"/>
                </a:cubicBezTo>
                <a:lnTo>
                  <a:pt x="10640" y="2547"/>
                </a:lnTo>
                <a:cubicBezTo>
                  <a:pt x="10640" y="2524"/>
                  <a:pt x="10622" y="2513"/>
                  <a:pt x="10605" y="2513"/>
                </a:cubicBezTo>
                <a:close/>
                <a:moveTo>
                  <a:pt x="17392" y="2482"/>
                </a:moveTo>
                <a:cubicBezTo>
                  <a:pt x="17383" y="2482"/>
                  <a:pt x="17374" y="2484"/>
                  <a:pt x="17366" y="2488"/>
                </a:cubicBezTo>
                <a:cubicBezTo>
                  <a:pt x="17340" y="2504"/>
                  <a:pt x="17333" y="2535"/>
                  <a:pt x="17346" y="2561"/>
                </a:cubicBezTo>
                <a:cubicBezTo>
                  <a:pt x="17352" y="2572"/>
                  <a:pt x="17357" y="2581"/>
                  <a:pt x="17362" y="2592"/>
                </a:cubicBezTo>
                <a:cubicBezTo>
                  <a:pt x="17371" y="2609"/>
                  <a:pt x="17389" y="2618"/>
                  <a:pt x="17408" y="2618"/>
                </a:cubicBezTo>
                <a:cubicBezTo>
                  <a:pt x="17418" y="2618"/>
                  <a:pt x="17427" y="2616"/>
                  <a:pt x="17435" y="2612"/>
                </a:cubicBezTo>
                <a:cubicBezTo>
                  <a:pt x="17462" y="2596"/>
                  <a:pt x="17468" y="2565"/>
                  <a:pt x="17455" y="2538"/>
                </a:cubicBezTo>
                <a:cubicBezTo>
                  <a:pt x="17450" y="2528"/>
                  <a:pt x="17445" y="2518"/>
                  <a:pt x="17440" y="2508"/>
                </a:cubicBezTo>
                <a:cubicBezTo>
                  <a:pt x="17431" y="2491"/>
                  <a:pt x="17411" y="2482"/>
                  <a:pt x="17392" y="2482"/>
                </a:cubicBezTo>
                <a:close/>
                <a:moveTo>
                  <a:pt x="15217" y="2585"/>
                </a:moveTo>
                <a:cubicBezTo>
                  <a:pt x="15171" y="2585"/>
                  <a:pt x="15171" y="2656"/>
                  <a:pt x="15217" y="2656"/>
                </a:cubicBezTo>
                <a:cubicBezTo>
                  <a:pt x="15262" y="2656"/>
                  <a:pt x="15263" y="2585"/>
                  <a:pt x="15217" y="2585"/>
                </a:cubicBezTo>
                <a:close/>
                <a:moveTo>
                  <a:pt x="4748" y="2536"/>
                </a:moveTo>
                <a:cubicBezTo>
                  <a:pt x="4730" y="2536"/>
                  <a:pt x="4713" y="2545"/>
                  <a:pt x="4703" y="2562"/>
                </a:cubicBezTo>
                <a:cubicBezTo>
                  <a:pt x="4688" y="2587"/>
                  <a:pt x="4697" y="2623"/>
                  <a:pt x="4723" y="2636"/>
                </a:cubicBezTo>
                <a:cubicBezTo>
                  <a:pt x="4733" y="2641"/>
                  <a:pt x="4743" y="2646"/>
                  <a:pt x="4753" y="2651"/>
                </a:cubicBezTo>
                <a:cubicBezTo>
                  <a:pt x="4762" y="2656"/>
                  <a:pt x="4772" y="2659"/>
                  <a:pt x="4782" y="2659"/>
                </a:cubicBezTo>
                <a:cubicBezTo>
                  <a:pt x="4799" y="2659"/>
                  <a:pt x="4816" y="2650"/>
                  <a:pt x="4825" y="2633"/>
                </a:cubicBezTo>
                <a:cubicBezTo>
                  <a:pt x="4840" y="2609"/>
                  <a:pt x="4833" y="2572"/>
                  <a:pt x="4807" y="2559"/>
                </a:cubicBezTo>
                <a:cubicBezTo>
                  <a:pt x="4796" y="2554"/>
                  <a:pt x="4787" y="2549"/>
                  <a:pt x="4776" y="2544"/>
                </a:cubicBezTo>
                <a:cubicBezTo>
                  <a:pt x="4767" y="2539"/>
                  <a:pt x="4757" y="2536"/>
                  <a:pt x="4748" y="2536"/>
                </a:cubicBezTo>
                <a:close/>
                <a:moveTo>
                  <a:pt x="9175" y="2595"/>
                </a:moveTo>
                <a:cubicBezTo>
                  <a:pt x="9141" y="2595"/>
                  <a:pt x="9129" y="2651"/>
                  <a:pt x="9169" y="2665"/>
                </a:cubicBezTo>
                <a:cubicBezTo>
                  <a:pt x="9182" y="2670"/>
                  <a:pt x="9198" y="2676"/>
                  <a:pt x="9213" y="2682"/>
                </a:cubicBezTo>
                <a:cubicBezTo>
                  <a:pt x="9217" y="2683"/>
                  <a:pt x="9221" y="2684"/>
                  <a:pt x="9225" y="2684"/>
                </a:cubicBezTo>
                <a:cubicBezTo>
                  <a:pt x="9259" y="2684"/>
                  <a:pt x="9270" y="2627"/>
                  <a:pt x="9233" y="2614"/>
                </a:cubicBezTo>
                <a:cubicBezTo>
                  <a:pt x="9218" y="2609"/>
                  <a:pt x="9202" y="2603"/>
                  <a:pt x="9188" y="2597"/>
                </a:cubicBezTo>
                <a:cubicBezTo>
                  <a:pt x="9183" y="2595"/>
                  <a:pt x="9179" y="2595"/>
                  <a:pt x="9175" y="2595"/>
                </a:cubicBezTo>
                <a:close/>
                <a:moveTo>
                  <a:pt x="24410" y="2547"/>
                </a:moveTo>
                <a:cubicBezTo>
                  <a:pt x="24399" y="2547"/>
                  <a:pt x="24387" y="2552"/>
                  <a:pt x="24376" y="2562"/>
                </a:cubicBezTo>
                <a:lnTo>
                  <a:pt x="24345" y="2593"/>
                </a:lnTo>
                <a:cubicBezTo>
                  <a:pt x="24307" y="2630"/>
                  <a:pt x="24344" y="2685"/>
                  <a:pt x="24385" y="2685"/>
                </a:cubicBezTo>
                <a:cubicBezTo>
                  <a:pt x="24397" y="2685"/>
                  <a:pt x="24409" y="2680"/>
                  <a:pt x="24420" y="2669"/>
                </a:cubicBezTo>
                <a:lnTo>
                  <a:pt x="24450" y="2639"/>
                </a:lnTo>
                <a:cubicBezTo>
                  <a:pt x="24488" y="2602"/>
                  <a:pt x="24451" y="2547"/>
                  <a:pt x="24410" y="2547"/>
                </a:cubicBezTo>
                <a:close/>
                <a:moveTo>
                  <a:pt x="8861" y="2643"/>
                </a:moveTo>
                <a:cubicBezTo>
                  <a:pt x="8815" y="2643"/>
                  <a:pt x="8815" y="2713"/>
                  <a:pt x="8861" y="2713"/>
                </a:cubicBezTo>
                <a:lnTo>
                  <a:pt x="8877" y="2713"/>
                </a:lnTo>
                <a:cubicBezTo>
                  <a:pt x="8923" y="2713"/>
                  <a:pt x="8923" y="2643"/>
                  <a:pt x="8877" y="2643"/>
                </a:cubicBezTo>
                <a:close/>
                <a:moveTo>
                  <a:pt x="8063" y="2580"/>
                </a:moveTo>
                <a:cubicBezTo>
                  <a:pt x="8054" y="2580"/>
                  <a:pt x="8045" y="2583"/>
                  <a:pt x="8040" y="2591"/>
                </a:cubicBezTo>
                <a:cubicBezTo>
                  <a:pt x="8020" y="2615"/>
                  <a:pt x="7999" y="2640"/>
                  <a:pt x="7980" y="2665"/>
                </a:cubicBezTo>
                <a:cubicBezTo>
                  <a:pt x="7967" y="2681"/>
                  <a:pt x="7965" y="2701"/>
                  <a:pt x="7980" y="2714"/>
                </a:cubicBezTo>
                <a:cubicBezTo>
                  <a:pt x="7986" y="2721"/>
                  <a:pt x="7996" y="2725"/>
                  <a:pt x="8006" y="2725"/>
                </a:cubicBezTo>
                <a:cubicBezTo>
                  <a:pt x="8015" y="2725"/>
                  <a:pt x="8023" y="2722"/>
                  <a:pt x="8029" y="2714"/>
                </a:cubicBezTo>
                <a:cubicBezTo>
                  <a:pt x="8049" y="2690"/>
                  <a:pt x="8070" y="2665"/>
                  <a:pt x="8090" y="2640"/>
                </a:cubicBezTo>
                <a:cubicBezTo>
                  <a:pt x="8101" y="2625"/>
                  <a:pt x="8106" y="2604"/>
                  <a:pt x="8090" y="2591"/>
                </a:cubicBezTo>
                <a:cubicBezTo>
                  <a:pt x="8083" y="2584"/>
                  <a:pt x="8073" y="2580"/>
                  <a:pt x="8063" y="2580"/>
                </a:cubicBezTo>
                <a:close/>
                <a:moveTo>
                  <a:pt x="20128" y="2594"/>
                </a:moveTo>
                <a:cubicBezTo>
                  <a:pt x="20109" y="2594"/>
                  <a:pt x="20090" y="2604"/>
                  <a:pt x="20081" y="2620"/>
                </a:cubicBezTo>
                <a:cubicBezTo>
                  <a:pt x="20066" y="2646"/>
                  <a:pt x="20076" y="2677"/>
                  <a:pt x="20101" y="2693"/>
                </a:cubicBezTo>
                <a:cubicBezTo>
                  <a:pt x="20116" y="2704"/>
                  <a:pt x="20130" y="2713"/>
                  <a:pt x="20145" y="2724"/>
                </a:cubicBezTo>
                <a:cubicBezTo>
                  <a:pt x="20152" y="2729"/>
                  <a:pt x="20161" y="2731"/>
                  <a:pt x="20170" y="2731"/>
                </a:cubicBezTo>
                <a:cubicBezTo>
                  <a:pt x="20189" y="2731"/>
                  <a:pt x="20208" y="2721"/>
                  <a:pt x="20218" y="2704"/>
                </a:cubicBezTo>
                <a:cubicBezTo>
                  <a:pt x="20234" y="2678"/>
                  <a:pt x="20223" y="2646"/>
                  <a:pt x="20198" y="2631"/>
                </a:cubicBezTo>
                <a:cubicBezTo>
                  <a:pt x="20182" y="2620"/>
                  <a:pt x="20169" y="2612"/>
                  <a:pt x="20154" y="2601"/>
                </a:cubicBezTo>
                <a:cubicBezTo>
                  <a:pt x="20146" y="2596"/>
                  <a:pt x="20137" y="2594"/>
                  <a:pt x="20128" y="2594"/>
                </a:cubicBezTo>
                <a:close/>
                <a:moveTo>
                  <a:pt x="12570" y="2683"/>
                </a:moveTo>
                <a:cubicBezTo>
                  <a:pt x="12525" y="2683"/>
                  <a:pt x="12526" y="2754"/>
                  <a:pt x="12571" y="2754"/>
                </a:cubicBezTo>
                <a:cubicBezTo>
                  <a:pt x="12618" y="2754"/>
                  <a:pt x="12618" y="2683"/>
                  <a:pt x="12571" y="2683"/>
                </a:cubicBezTo>
                <a:cubicBezTo>
                  <a:pt x="12571" y="2683"/>
                  <a:pt x="12571" y="2683"/>
                  <a:pt x="12570" y="2683"/>
                </a:cubicBezTo>
                <a:close/>
                <a:moveTo>
                  <a:pt x="14646" y="2673"/>
                </a:moveTo>
                <a:cubicBezTo>
                  <a:pt x="14636" y="2673"/>
                  <a:pt x="14627" y="2676"/>
                  <a:pt x="14619" y="2683"/>
                </a:cubicBezTo>
                <a:cubicBezTo>
                  <a:pt x="14615" y="2687"/>
                  <a:pt x="14609" y="2690"/>
                  <a:pt x="14603" y="2690"/>
                </a:cubicBezTo>
                <a:cubicBezTo>
                  <a:pt x="14600" y="2690"/>
                  <a:pt x="14597" y="2689"/>
                  <a:pt x="14594" y="2688"/>
                </a:cubicBezTo>
                <a:cubicBezTo>
                  <a:pt x="14591" y="2687"/>
                  <a:pt x="14588" y="2687"/>
                  <a:pt x="14586" y="2687"/>
                </a:cubicBezTo>
                <a:cubicBezTo>
                  <a:pt x="14548" y="2687"/>
                  <a:pt x="14534" y="2748"/>
                  <a:pt x="14575" y="2756"/>
                </a:cubicBezTo>
                <a:cubicBezTo>
                  <a:pt x="14584" y="2759"/>
                  <a:pt x="14593" y="2760"/>
                  <a:pt x="14602" y="2760"/>
                </a:cubicBezTo>
                <a:cubicBezTo>
                  <a:pt x="14626" y="2760"/>
                  <a:pt x="14649" y="2750"/>
                  <a:pt x="14670" y="2733"/>
                </a:cubicBezTo>
                <a:cubicBezTo>
                  <a:pt x="14683" y="2722"/>
                  <a:pt x="14682" y="2695"/>
                  <a:pt x="14670" y="2683"/>
                </a:cubicBezTo>
                <a:cubicBezTo>
                  <a:pt x="14663" y="2676"/>
                  <a:pt x="14654" y="2673"/>
                  <a:pt x="14646" y="2673"/>
                </a:cubicBezTo>
                <a:close/>
                <a:moveTo>
                  <a:pt x="15906" y="2646"/>
                </a:moveTo>
                <a:cubicBezTo>
                  <a:pt x="15898" y="2646"/>
                  <a:pt x="15889" y="2649"/>
                  <a:pt x="15882" y="2657"/>
                </a:cubicBezTo>
                <a:lnTo>
                  <a:pt x="15838" y="2702"/>
                </a:lnTo>
                <a:cubicBezTo>
                  <a:pt x="15813" y="2727"/>
                  <a:pt x="15837" y="2762"/>
                  <a:pt x="15863" y="2762"/>
                </a:cubicBezTo>
                <a:cubicBezTo>
                  <a:pt x="15871" y="2762"/>
                  <a:pt x="15880" y="2759"/>
                  <a:pt x="15887" y="2751"/>
                </a:cubicBezTo>
                <a:lnTo>
                  <a:pt x="15932" y="2707"/>
                </a:lnTo>
                <a:cubicBezTo>
                  <a:pt x="15957" y="2682"/>
                  <a:pt x="15934" y="2646"/>
                  <a:pt x="15906" y="2646"/>
                </a:cubicBezTo>
                <a:close/>
                <a:moveTo>
                  <a:pt x="21781" y="2628"/>
                </a:moveTo>
                <a:cubicBezTo>
                  <a:pt x="21758" y="2628"/>
                  <a:pt x="21737" y="2644"/>
                  <a:pt x="21730" y="2666"/>
                </a:cubicBezTo>
                <a:cubicBezTo>
                  <a:pt x="21724" y="2682"/>
                  <a:pt x="21719" y="2697"/>
                  <a:pt x="21714" y="2711"/>
                </a:cubicBezTo>
                <a:cubicBezTo>
                  <a:pt x="21704" y="2738"/>
                  <a:pt x="21724" y="2770"/>
                  <a:pt x="21750" y="2776"/>
                </a:cubicBezTo>
                <a:cubicBezTo>
                  <a:pt x="21755" y="2778"/>
                  <a:pt x="21760" y="2778"/>
                  <a:pt x="21764" y="2778"/>
                </a:cubicBezTo>
                <a:cubicBezTo>
                  <a:pt x="21787" y="2778"/>
                  <a:pt x="21808" y="2761"/>
                  <a:pt x="21815" y="2739"/>
                </a:cubicBezTo>
                <a:cubicBezTo>
                  <a:pt x="21821" y="2724"/>
                  <a:pt x="21826" y="2709"/>
                  <a:pt x="21831" y="2695"/>
                </a:cubicBezTo>
                <a:cubicBezTo>
                  <a:pt x="21841" y="2669"/>
                  <a:pt x="21821" y="2639"/>
                  <a:pt x="21794" y="2629"/>
                </a:cubicBezTo>
                <a:cubicBezTo>
                  <a:pt x="21790" y="2628"/>
                  <a:pt x="21786" y="2628"/>
                  <a:pt x="21781" y="2628"/>
                </a:cubicBezTo>
                <a:close/>
                <a:moveTo>
                  <a:pt x="18264" y="2698"/>
                </a:moveTo>
                <a:cubicBezTo>
                  <a:pt x="18246" y="2698"/>
                  <a:pt x="18228" y="2710"/>
                  <a:pt x="18228" y="2732"/>
                </a:cubicBezTo>
                <a:lnTo>
                  <a:pt x="18228" y="2748"/>
                </a:lnTo>
                <a:cubicBezTo>
                  <a:pt x="18228" y="2770"/>
                  <a:pt x="18246" y="2782"/>
                  <a:pt x="18264" y="2782"/>
                </a:cubicBezTo>
                <a:cubicBezTo>
                  <a:pt x="18282" y="2782"/>
                  <a:pt x="18300" y="2770"/>
                  <a:pt x="18300" y="2748"/>
                </a:cubicBezTo>
                <a:lnTo>
                  <a:pt x="18300" y="2732"/>
                </a:lnTo>
                <a:cubicBezTo>
                  <a:pt x="18300" y="2710"/>
                  <a:pt x="18282" y="2698"/>
                  <a:pt x="18264" y="2698"/>
                </a:cubicBezTo>
                <a:close/>
                <a:moveTo>
                  <a:pt x="23582" y="2712"/>
                </a:moveTo>
                <a:cubicBezTo>
                  <a:pt x="23537" y="2712"/>
                  <a:pt x="23537" y="2782"/>
                  <a:pt x="23582" y="2782"/>
                </a:cubicBezTo>
                <a:lnTo>
                  <a:pt x="23612" y="2782"/>
                </a:lnTo>
                <a:cubicBezTo>
                  <a:pt x="23658" y="2782"/>
                  <a:pt x="23659" y="2712"/>
                  <a:pt x="23612" y="2712"/>
                </a:cubicBezTo>
                <a:close/>
                <a:moveTo>
                  <a:pt x="19005" y="2706"/>
                </a:moveTo>
                <a:cubicBezTo>
                  <a:pt x="18982" y="2706"/>
                  <a:pt x="18960" y="2712"/>
                  <a:pt x="18939" y="2723"/>
                </a:cubicBezTo>
                <a:cubicBezTo>
                  <a:pt x="18903" y="2740"/>
                  <a:pt x="18925" y="2788"/>
                  <a:pt x="18958" y="2788"/>
                </a:cubicBezTo>
                <a:cubicBezTo>
                  <a:pt x="18963" y="2788"/>
                  <a:pt x="18968" y="2787"/>
                  <a:pt x="18973" y="2785"/>
                </a:cubicBezTo>
                <a:cubicBezTo>
                  <a:pt x="18983" y="2780"/>
                  <a:pt x="18992" y="2778"/>
                  <a:pt x="19002" y="2778"/>
                </a:cubicBezTo>
                <a:cubicBezTo>
                  <a:pt x="19013" y="2778"/>
                  <a:pt x="19024" y="2780"/>
                  <a:pt x="19035" y="2786"/>
                </a:cubicBezTo>
                <a:cubicBezTo>
                  <a:pt x="19038" y="2786"/>
                  <a:pt x="19040" y="2787"/>
                  <a:pt x="19043" y="2787"/>
                </a:cubicBezTo>
                <a:cubicBezTo>
                  <a:pt x="19060" y="2787"/>
                  <a:pt x="19076" y="2774"/>
                  <a:pt x="19080" y="2759"/>
                </a:cubicBezTo>
                <a:cubicBezTo>
                  <a:pt x="19086" y="2738"/>
                  <a:pt x="19074" y="2723"/>
                  <a:pt x="19055" y="2716"/>
                </a:cubicBezTo>
                <a:cubicBezTo>
                  <a:pt x="19039" y="2710"/>
                  <a:pt x="19022" y="2706"/>
                  <a:pt x="19005" y="2706"/>
                </a:cubicBezTo>
                <a:close/>
                <a:moveTo>
                  <a:pt x="11762" y="2708"/>
                </a:moveTo>
                <a:cubicBezTo>
                  <a:pt x="11743" y="2708"/>
                  <a:pt x="11724" y="2717"/>
                  <a:pt x="11716" y="2734"/>
                </a:cubicBezTo>
                <a:cubicBezTo>
                  <a:pt x="11710" y="2745"/>
                  <a:pt x="11705" y="2754"/>
                  <a:pt x="11700" y="2765"/>
                </a:cubicBezTo>
                <a:cubicBezTo>
                  <a:pt x="11686" y="2791"/>
                  <a:pt x="11694" y="2822"/>
                  <a:pt x="11720" y="2838"/>
                </a:cubicBezTo>
                <a:cubicBezTo>
                  <a:pt x="11727" y="2843"/>
                  <a:pt x="11736" y="2845"/>
                  <a:pt x="11746" y="2845"/>
                </a:cubicBezTo>
                <a:cubicBezTo>
                  <a:pt x="11765" y="2845"/>
                  <a:pt x="11784" y="2836"/>
                  <a:pt x="11793" y="2818"/>
                </a:cubicBezTo>
                <a:cubicBezTo>
                  <a:pt x="11798" y="2809"/>
                  <a:pt x="11804" y="2798"/>
                  <a:pt x="11809" y="2788"/>
                </a:cubicBezTo>
                <a:cubicBezTo>
                  <a:pt x="11821" y="2761"/>
                  <a:pt x="11815" y="2730"/>
                  <a:pt x="11789" y="2714"/>
                </a:cubicBezTo>
                <a:cubicBezTo>
                  <a:pt x="11781" y="2710"/>
                  <a:pt x="11772" y="2708"/>
                  <a:pt x="11762" y="2708"/>
                </a:cubicBezTo>
                <a:close/>
                <a:moveTo>
                  <a:pt x="16778" y="2739"/>
                </a:moveTo>
                <a:cubicBezTo>
                  <a:pt x="16760" y="2739"/>
                  <a:pt x="16742" y="2751"/>
                  <a:pt x="16741" y="2774"/>
                </a:cubicBezTo>
                <a:cubicBezTo>
                  <a:pt x="16739" y="2811"/>
                  <a:pt x="16764" y="2842"/>
                  <a:pt x="16798" y="2853"/>
                </a:cubicBezTo>
                <a:cubicBezTo>
                  <a:pt x="16802" y="2854"/>
                  <a:pt x="16805" y="2854"/>
                  <a:pt x="16809" y="2854"/>
                </a:cubicBezTo>
                <a:cubicBezTo>
                  <a:pt x="16843" y="2854"/>
                  <a:pt x="16857" y="2796"/>
                  <a:pt x="16817" y="2782"/>
                </a:cubicBezTo>
                <a:cubicBezTo>
                  <a:pt x="16811" y="2780"/>
                  <a:pt x="16812" y="2777"/>
                  <a:pt x="16812" y="2774"/>
                </a:cubicBezTo>
                <a:cubicBezTo>
                  <a:pt x="16813" y="2751"/>
                  <a:pt x="16796" y="2739"/>
                  <a:pt x="16778" y="2739"/>
                </a:cubicBezTo>
                <a:close/>
                <a:moveTo>
                  <a:pt x="24652" y="2791"/>
                </a:moveTo>
                <a:cubicBezTo>
                  <a:pt x="24606" y="2791"/>
                  <a:pt x="24605" y="2861"/>
                  <a:pt x="24652" y="2861"/>
                </a:cubicBezTo>
                <a:cubicBezTo>
                  <a:pt x="24697" y="2861"/>
                  <a:pt x="24697" y="2791"/>
                  <a:pt x="24652" y="2791"/>
                </a:cubicBezTo>
                <a:close/>
                <a:moveTo>
                  <a:pt x="3817" y="2676"/>
                </a:moveTo>
                <a:cubicBezTo>
                  <a:pt x="3803" y="2676"/>
                  <a:pt x="3790" y="2683"/>
                  <a:pt x="3785" y="2701"/>
                </a:cubicBezTo>
                <a:cubicBezTo>
                  <a:pt x="3772" y="2748"/>
                  <a:pt x="3765" y="2796"/>
                  <a:pt x="3765" y="2844"/>
                </a:cubicBezTo>
                <a:cubicBezTo>
                  <a:pt x="3765" y="2867"/>
                  <a:pt x="3783" y="2879"/>
                  <a:pt x="3801" y="2879"/>
                </a:cubicBezTo>
                <a:cubicBezTo>
                  <a:pt x="3818" y="2879"/>
                  <a:pt x="3837" y="2867"/>
                  <a:pt x="3837" y="2844"/>
                </a:cubicBezTo>
                <a:cubicBezTo>
                  <a:pt x="3838" y="2802"/>
                  <a:pt x="3843" y="2760"/>
                  <a:pt x="3853" y="2720"/>
                </a:cubicBezTo>
                <a:cubicBezTo>
                  <a:pt x="3860" y="2693"/>
                  <a:pt x="3838" y="2676"/>
                  <a:pt x="3817" y="2676"/>
                </a:cubicBezTo>
                <a:close/>
                <a:moveTo>
                  <a:pt x="15424" y="2809"/>
                </a:moveTo>
                <a:cubicBezTo>
                  <a:pt x="15379" y="2809"/>
                  <a:pt x="15378" y="2880"/>
                  <a:pt x="15424" y="2880"/>
                </a:cubicBezTo>
                <a:lnTo>
                  <a:pt x="15454" y="2880"/>
                </a:lnTo>
                <a:cubicBezTo>
                  <a:pt x="15499" y="2880"/>
                  <a:pt x="15499" y="2809"/>
                  <a:pt x="15454" y="2809"/>
                </a:cubicBezTo>
                <a:close/>
                <a:moveTo>
                  <a:pt x="22981" y="2815"/>
                </a:moveTo>
                <a:cubicBezTo>
                  <a:pt x="22963" y="2815"/>
                  <a:pt x="22946" y="2826"/>
                  <a:pt x="22946" y="2849"/>
                </a:cubicBezTo>
                <a:lnTo>
                  <a:pt x="22946" y="2865"/>
                </a:lnTo>
                <a:cubicBezTo>
                  <a:pt x="22946" y="2888"/>
                  <a:pt x="22963" y="2900"/>
                  <a:pt x="22981" y="2900"/>
                </a:cubicBezTo>
                <a:cubicBezTo>
                  <a:pt x="22998" y="2900"/>
                  <a:pt x="23016" y="2888"/>
                  <a:pt x="23016" y="2865"/>
                </a:cubicBezTo>
                <a:lnTo>
                  <a:pt x="23016" y="2849"/>
                </a:lnTo>
                <a:cubicBezTo>
                  <a:pt x="23016" y="2826"/>
                  <a:pt x="22998" y="2815"/>
                  <a:pt x="22981" y="2815"/>
                </a:cubicBezTo>
                <a:close/>
                <a:moveTo>
                  <a:pt x="13278" y="2835"/>
                </a:moveTo>
                <a:cubicBezTo>
                  <a:pt x="13231" y="2835"/>
                  <a:pt x="13231" y="2906"/>
                  <a:pt x="13278" y="2906"/>
                </a:cubicBezTo>
                <a:lnTo>
                  <a:pt x="13293" y="2906"/>
                </a:lnTo>
                <a:cubicBezTo>
                  <a:pt x="13339" y="2906"/>
                  <a:pt x="13339" y="2835"/>
                  <a:pt x="13293" y="2835"/>
                </a:cubicBezTo>
                <a:close/>
                <a:moveTo>
                  <a:pt x="15755" y="2840"/>
                </a:moveTo>
                <a:cubicBezTo>
                  <a:pt x="15709" y="2840"/>
                  <a:pt x="15709" y="2911"/>
                  <a:pt x="15755" y="2911"/>
                </a:cubicBezTo>
                <a:lnTo>
                  <a:pt x="15785" y="2911"/>
                </a:lnTo>
                <a:cubicBezTo>
                  <a:pt x="15832" y="2911"/>
                  <a:pt x="15832" y="2840"/>
                  <a:pt x="15785" y="2840"/>
                </a:cubicBezTo>
                <a:close/>
                <a:moveTo>
                  <a:pt x="14852" y="2854"/>
                </a:moveTo>
                <a:cubicBezTo>
                  <a:pt x="14807" y="2854"/>
                  <a:pt x="14807" y="2924"/>
                  <a:pt x="14853" y="2924"/>
                </a:cubicBezTo>
                <a:cubicBezTo>
                  <a:pt x="14899" y="2924"/>
                  <a:pt x="14899" y="2854"/>
                  <a:pt x="14853" y="2854"/>
                </a:cubicBezTo>
                <a:cubicBezTo>
                  <a:pt x="14853" y="2854"/>
                  <a:pt x="14852" y="2854"/>
                  <a:pt x="14852" y="2854"/>
                </a:cubicBezTo>
                <a:close/>
                <a:moveTo>
                  <a:pt x="1683" y="2864"/>
                </a:moveTo>
                <a:cubicBezTo>
                  <a:pt x="1638" y="2864"/>
                  <a:pt x="1638" y="2934"/>
                  <a:pt x="1684" y="2934"/>
                </a:cubicBezTo>
                <a:lnTo>
                  <a:pt x="1699" y="2934"/>
                </a:lnTo>
                <a:cubicBezTo>
                  <a:pt x="1745" y="2934"/>
                  <a:pt x="1745" y="2864"/>
                  <a:pt x="1699" y="2864"/>
                </a:cubicBezTo>
                <a:lnTo>
                  <a:pt x="1684" y="2864"/>
                </a:lnTo>
                <a:cubicBezTo>
                  <a:pt x="1683" y="2864"/>
                  <a:pt x="1683" y="2864"/>
                  <a:pt x="1683" y="2864"/>
                </a:cubicBezTo>
                <a:close/>
                <a:moveTo>
                  <a:pt x="3081" y="2805"/>
                </a:moveTo>
                <a:cubicBezTo>
                  <a:pt x="3054" y="2805"/>
                  <a:pt x="3027" y="2823"/>
                  <a:pt x="3027" y="2858"/>
                </a:cubicBezTo>
                <a:lnTo>
                  <a:pt x="3027" y="2902"/>
                </a:lnTo>
                <a:cubicBezTo>
                  <a:pt x="3027" y="2936"/>
                  <a:pt x="3054" y="2954"/>
                  <a:pt x="3081" y="2954"/>
                </a:cubicBezTo>
                <a:cubicBezTo>
                  <a:pt x="3108" y="2954"/>
                  <a:pt x="3135" y="2936"/>
                  <a:pt x="3135" y="2902"/>
                </a:cubicBezTo>
                <a:lnTo>
                  <a:pt x="3135" y="2858"/>
                </a:lnTo>
                <a:cubicBezTo>
                  <a:pt x="3135" y="2823"/>
                  <a:pt x="3108" y="2805"/>
                  <a:pt x="3081" y="2805"/>
                </a:cubicBezTo>
                <a:close/>
                <a:moveTo>
                  <a:pt x="14987" y="2884"/>
                </a:moveTo>
                <a:cubicBezTo>
                  <a:pt x="14943" y="2884"/>
                  <a:pt x="14944" y="2954"/>
                  <a:pt x="14989" y="2954"/>
                </a:cubicBezTo>
                <a:cubicBezTo>
                  <a:pt x="15035" y="2954"/>
                  <a:pt x="15035" y="2884"/>
                  <a:pt x="14989" y="2884"/>
                </a:cubicBezTo>
                <a:cubicBezTo>
                  <a:pt x="14989" y="2884"/>
                  <a:pt x="14988" y="2884"/>
                  <a:pt x="14987" y="2884"/>
                </a:cubicBezTo>
                <a:close/>
                <a:moveTo>
                  <a:pt x="5425" y="2840"/>
                </a:moveTo>
                <a:cubicBezTo>
                  <a:pt x="5384" y="2840"/>
                  <a:pt x="5348" y="2893"/>
                  <a:pt x="5385" y="2931"/>
                </a:cubicBezTo>
                <a:lnTo>
                  <a:pt x="5401" y="2947"/>
                </a:lnTo>
                <a:cubicBezTo>
                  <a:pt x="5412" y="2958"/>
                  <a:pt x="5424" y="2962"/>
                  <a:pt x="5437" y="2962"/>
                </a:cubicBezTo>
                <a:cubicBezTo>
                  <a:pt x="5478" y="2962"/>
                  <a:pt x="5514" y="2909"/>
                  <a:pt x="5477" y="2871"/>
                </a:cubicBezTo>
                <a:lnTo>
                  <a:pt x="5461" y="2856"/>
                </a:lnTo>
                <a:cubicBezTo>
                  <a:pt x="5450" y="2845"/>
                  <a:pt x="5438" y="2840"/>
                  <a:pt x="5425" y="2840"/>
                </a:cubicBezTo>
                <a:close/>
                <a:moveTo>
                  <a:pt x="3442" y="2868"/>
                </a:moveTo>
                <a:cubicBezTo>
                  <a:pt x="3415" y="2868"/>
                  <a:pt x="3392" y="2903"/>
                  <a:pt x="3418" y="2928"/>
                </a:cubicBezTo>
                <a:cubicBezTo>
                  <a:pt x="3428" y="2939"/>
                  <a:pt x="3437" y="2948"/>
                  <a:pt x="3447" y="2958"/>
                </a:cubicBezTo>
                <a:cubicBezTo>
                  <a:pt x="3454" y="2965"/>
                  <a:pt x="3463" y="2968"/>
                  <a:pt x="3471" y="2968"/>
                </a:cubicBezTo>
                <a:cubicBezTo>
                  <a:pt x="3499" y="2968"/>
                  <a:pt x="3523" y="2933"/>
                  <a:pt x="3497" y="2908"/>
                </a:cubicBezTo>
                <a:cubicBezTo>
                  <a:pt x="3487" y="2898"/>
                  <a:pt x="3476" y="2889"/>
                  <a:pt x="3467" y="2879"/>
                </a:cubicBezTo>
                <a:cubicBezTo>
                  <a:pt x="3459" y="2871"/>
                  <a:pt x="3451" y="2868"/>
                  <a:pt x="3442" y="2868"/>
                </a:cubicBezTo>
                <a:close/>
                <a:moveTo>
                  <a:pt x="9645" y="2869"/>
                </a:moveTo>
                <a:cubicBezTo>
                  <a:pt x="9620" y="2869"/>
                  <a:pt x="9596" y="2895"/>
                  <a:pt x="9611" y="2923"/>
                </a:cubicBezTo>
                <a:cubicBezTo>
                  <a:pt x="9618" y="2939"/>
                  <a:pt x="9631" y="2949"/>
                  <a:pt x="9643" y="2957"/>
                </a:cubicBezTo>
                <a:cubicBezTo>
                  <a:pt x="9649" y="2965"/>
                  <a:pt x="9658" y="2971"/>
                  <a:pt x="9671" y="2971"/>
                </a:cubicBezTo>
                <a:lnTo>
                  <a:pt x="9692" y="2971"/>
                </a:lnTo>
                <a:cubicBezTo>
                  <a:pt x="9695" y="2971"/>
                  <a:pt x="9697" y="2970"/>
                  <a:pt x="9700" y="2970"/>
                </a:cubicBezTo>
                <a:lnTo>
                  <a:pt x="9701" y="2970"/>
                </a:lnTo>
                <a:cubicBezTo>
                  <a:pt x="9702" y="2970"/>
                  <a:pt x="9702" y="2969"/>
                  <a:pt x="9704" y="2969"/>
                </a:cubicBezTo>
                <a:cubicBezTo>
                  <a:pt x="9711" y="2966"/>
                  <a:pt x="9717" y="2961"/>
                  <a:pt x="9720" y="2954"/>
                </a:cubicBezTo>
                <a:cubicBezTo>
                  <a:pt x="9723" y="2948"/>
                  <a:pt x="9726" y="2941"/>
                  <a:pt x="9726" y="2934"/>
                </a:cubicBezTo>
                <a:cubicBezTo>
                  <a:pt x="9726" y="2924"/>
                  <a:pt x="9722" y="2917"/>
                  <a:pt x="9717" y="2911"/>
                </a:cubicBezTo>
                <a:cubicBezTo>
                  <a:pt x="9711" y="2904"/>
                  <a:pt x="9704" y="2901"/>
                  <a:pt x="9695" y="2899"/>
                </a:cubicBezTo>
                <a:cubicBezTo>
                  <a:pt x="9694" y="2899"/>
                  <a:pt x="9692" y="2898"/>
                  <a:pt x="9691" y="2898"/>
                </a:cubicBezTo>
                <a:cubicBezTo>
                  <a:pt x="9683" y="2897"/>
                  <a:pt x="9679" y="2891"/>
                  <a:pt x="9676" y="2886"/>
                </a:cubicBezTo>
                <a:cubicBezTo>
                  <a:pt x="9668" y="2874"/>
                  <a:pt x="9656" y="2869"/>
                  <a:pt x="9645" y="2869"/>
                </a:cubicBezTo>
                <a:close/>
                <a:moveTo>
                  <a:pt x="11131" y="2825"/>
                </a:moveTo>
                <a:cubicBezTo>
                  <a:pt x="11112" y="2825"/>
                  <a:pt x="11092" y="2836"/>
                  <a:pt x="11083" y="2853"/>
                </a:cubicBezTo>
                <a:cubicBezTo>
                  <a:pt x="11067" y="2880"/>
                  <a:pt x="11079" y="2908"/>
                  <a:pt x="11103" y="2926"/>
                </a:cubicBezTo>
                <a:cubicBezTo>
                  <a:pt x="11123" y="2942"/>
                  <a:pt x="11141" y="2955"/>
                  <a:pt x="11162" y="2970"/>
                </a:cubicBezTo>
                <a:cubicBezTo>
                  <a:pt x="11170" y="2975"/>
                  <a:pt x="11179" y="2978"/>
                  <a:pt x="11188" y="2978"/>
                </a:cubicBezTo>
                <a:cubicBezTo>
                  <a:pt x="11207" y="2978"/>
                  <a:pt x="11227" y="2967"/>
                  <a:pt x="11236" y="2950"/>
                </a:cubicBezTo>
                <a:cubicBezTo>
                  <a:pt x="11251" y="2923"/>
                  <a:pt x="11240" y="2895"/>
                  <a:pt x="11216" y="2877"/>
                </a:cubicBezTo>
                <a:cubicBezTo>
                  <a:pt x="11197" y="2861"/>
                  <a:pt x="11177" y="2846"/>
                  <a:pt x="11156" y="2833"/>
                </a:cubicBezTo>
                <a:cubicBezTo>
                  <a:pt x="11149" y="2827"/>
                  <a:pt x="11140" y="2825"/>
                  <a:pt x="11131" y="2825"/>
                </a:cubicBezTo>
                <a:close/>
                <a:moveTo>
                  <a:pt x="10317" y="2917"/>
                </a:moveTo>
                <a:cubicBezTo>
                  <a:pt x="10271" y="2917"/>
                  <a:pt x="10271" y="2987"/>
                  <a:pt x="10317" y="2987"/>
                </a:cubicBezTo>
                <a:lnTo>
                  <a:pt x="10333" y="2987"/>
                </a:lnTo>
                <a:cubicBezTo>
                  <a:pt x="10378" y="2987"/>
                  <a:pt x="10378" y="2917"/>
                  <a:pt x="10333" y="2917"/>
                </a:cubicBezTo>
                <a:close/>
                <a:moveTo>
                  <a:pt x="19436" y="2914"/>
                </a:moveTo>
                <a:cubicBezTo>
                  <a:pt x="19422" y="2914"/>
                  <a:pt x="19410" y="2932"/>
                  <a:pt x="19423" y="2944"/>
                </a:cubicBezTo>
                <a:cubicBezTo>
                  <a:pt x="19429" y="2950"/>
                  <a:pt x="19428" y="2955"/>
                  <a:pt x="19422" y="2963"/>
                </a:cubicBezTo>
                <a:cubicBezTo>
                  <a:pt x="19408" y="2973"/>
                  <a:pt x="19421" y="2991"/>
                  <a:pt x="19435" y="2991"/>
                </a:cubicBezTo>
                <a:cubicBezTo>
                  <a:pt x="19439" y="2991"/>
                  <a:pt x="19443" y="2990"/>
                  <a:pt x="19447" y="2987"/>
                </a:cubicBezTo>
                <a:cubicBezTo>
                  <a:pt x="19468" y="2970"/>
                  <a:pt x="19468" y="2937"/>
                  <a:pt x="19448" y="2919"/>
                </a:cubicBezTo>
                <a:cubicBezTo>
                  <a:pt x="19444" y="2915"/>
                  <a:pt x="19440" y="2914"/>
                  <a:pt x="19436" y="2914"/>
                </a:cubicBezTo>
                <a:close/>
                <a:moveTo>
                  <a:pt x="21959" y="2933"/>
                </a:moveTo>
                <a:cubicBezTo>
                  <a:pt x="21914" y="2933"/>
                  <a:pt x="21914" y="3005"/>
                  <a:pt x="21960" y="3005"/>
                </a:cubicBezTo>
                <a:cubicBezTo>
                  <a:pt x="22005" y="3005"/>
                  <a:pt x="22005" y="2933"/>
                  <a:pt x="21960" y="2933"/>
                </a:cubicBezTo>
                <a:cubicBezTo>
                  <a:pt x="21960" y="2933"/>
                  <a:pt x="21959" y="2933"/>
                  <a:pt x="21959" y="2933"/>
                </a:cubicBezTo>
                <a:close/>
                <a:moveTo>
                  <a:pt x="496" y="2950"/>
                </a:moveTo>
                <a:cubicBezTo>
                  <a:pt x="450" y="2950"/>
                  <a:pt x="450" y="3021"/>
                  <a:pt x="496" y="3021"/>
                </a:cubicBezTo>
                <a:cubicBezTo>
                  <a:pt x="542" y="3021"/>
                  <a:pt x="542" y="2950"/>
                  <a:pt x="496" y="2950"/>
                </a:cubicBezTo>
                <a:close/>
                <a:moveTo>
                  <a:pt x="13561" y="2936"/>
                </a:moveTo>
                <a:cubicBezTo>
                  <a:pt x="13544" y="2936"/>
                  <a:pt x="13527" y="2944"/>
                  <a:pt x="13516" y="2963"/>
                </a:cubicBezTo>
                <a:cubicBezTo>
                  <a:pt x="13504" y="2986"/>
                  <a:pt x="13511" y="3022"/>
                  <a:pt x="13535" y="3036"/>
                </a:cubicBezTo>
                <a:cubicBezTo>
                  <a:pt x="13546" y="3041"/>
                  <a:pt x="13555" y="3046"/>
                  <a:pt x="13566" y="3052"/>
                </a:cubicBezTo>
                <a:cubicBezTo>
                  <a:pt x="13574" y="3056"/>
                  <a:pt x="13584" y="3058"/>
                  <a:pt x="13593" y="3058"/>
                </a:cubicBezTo>
                <a:cubicBezTo>
                  <a:pt x="13611" y="3058"/>
                  <a:pt x="13629" y="3050"/>
                  <a:pt x="13639" y="3032"/>
                </a:cubicBezTo>
                <a:cubicBezTo>
                  <a:pt x="13654" y="3008"/>
                  <a:pt x="13645" y="2971"/>
                  <a:pt x="13619" y="2958"/>
                </a:cubicBezTo>
                <a:cubicBezTo>
                  <a:pt x="13609" y="2953"/>
                  <a:pt x="13600" y="2948"/>
                  <a:pt x="13590" y="2943"/>
                </a:cubicBezTo>
                <a:cubicBezTo>
                  <a:pt x="13581" y="2938"/>
                  <a:pt x="13571" y="2936"/>
                  <a:pt x="13561" y="2936"/>
                </a:cubicBezTo>
                <a:close/>
                <a:moveTo>
                  <a:pt x="6430" y="2964"/>
                </a:moveTo>
                <a:cubicBezTo>
                  <a:pt x="6362" y="2964"/>
                  <a:pt x="6361" y="3071"/>
                  <a:pt x="6430" y="3071"/>
                </a:cubicBezTo>
                <a:cubicBezTo>
                  <a:pt x="6500" y="3071"/>
                  <a:pt x="6500" y="2964"/>
                  <a:pt x="6430" y="2964"/>
                </a:cubicBezTo>
                <a:close/>
                <a:moveTo>
                  <a:pt x="8586" y="2988"/>
                </a:moveTo>
                <a:cubicBezTo>
                  <a:pt x="8552" y="2988"/>
                  <a:pt x="8541" y="3045"/>
                  <a:pt x="8579" y="3058"/>
                </a:cubicBezTo>
                <a:cubicBezTo>
                  <a:pt x="8594" y="3063"/>
                  <a:pt x="8609" y="3068"/>
                  <a:pt x="8623" y="3074"/>
                </a:cubicBezTo>
                <a:cubicBezTo>
                  <a:pt x="8628" y="3075"/>
                  <a:pt x="8632" y="3076"/>
                  <a:pt x="8636" y="3076"/>
                </a:cubicBezTo>
                <a:cubicBezTo>
                  <a:pt x="8671" y="3076"/>
                  <a:pt x="8682" y="3020"/>
                  <a:pt x="8643" y="3006"/>
                </a:cubicBezTo>
                <a:cubicBezTo>
                  <a:pt x="8629" y="3000"/>
                  <a:pt x="8613" y="2995"/>
                  <a:pt x="8599" y="2990"/>
                </a:cubicBezTo>
                <a:cubicBezTo>
                  <a:pt x="8594" y="2988"/>
                  <a:pt x="8590" y="2988"/>
                  <a:pt x="8586" y="2988"/>
                </a:cubicBezTo>
                <a:close/>
                <a:moveTo>
                  <a:pt x="17705" y="2994"/>
                </a:moveTo>
                <a:cubicBezTo>
                  <a:pt x="17670" y="2994"/>
                  <a:pt x="17660" y="3051"/>
                  <a:pt x="17698" y="3064"/>
                </a:cubicBezTo>
                <a:cubicBezTo>
                  <a:pt x="17714" y="3069"/>
                  <a:pt x="17729" y="3075"/>
                  <a:pt x="17743" y="3080"/>
                </a:cubicBezTo>
                <a:cubicBezTo>
                  <a:pt x="17748" y="3081"/>
                  <a:pt x="17751" y="3082"/>
                  <a:pt x="17755" y="3082"/>
                </a:cubicBezTo>
                <a:cubicBezTo>
                  <a:pt x="17790" y="3082"/>
                  <a:pt x="17802" y="3025"/>
                  <a:pt x="17762" y="3012"/>
                </a:cubicBezTo>
                <a:cubicBezTo>
                  <a:pt x="17747" y="3007"/>
                  <a:pt x="17733" y="3001"/>
                  <a:pt x="17718" y="2996"/>
                </a:cubicBezTo>
                <a:cubicBezTo>
                  <a:pt x="17714" y="2995"/>
                  <a:pt x="17709" y="2994"/>
                  <a:pt x="17705" y="2994"/>
                </a:cubicBezTo>
                <a:close/>
                <a:moveTo>
                  <a:pt x="24276" y="3000"/>
                </a:moveTo>
                <a:cubicBezTo>
                  <a:pt x="24270" y="3000"/>
                  <a:pt x="24264" y="3001"/>
                  <a:pt x="24257" y="3006"/>
                </a:cubicBezTo>
                <a:cubicBezTo>
                  <a:pt x="24242" y="3016"/>
                  <a:pt x="24228" y="3025"/>
                  <a:pt x="24213" y="3036"/>
                </a:cubicBezTo>
                <a:cubicBezTo>
                  <a:pt x="24180" y="3056"/>
                  <a:pt x="24200" y="3103"/>
                  <a:pt x="24230" y="3103"/>
                </a:cubicBezTo>
                <a:cubicBezTo>
                  <a:pt x="24236" y="3103"/>
                  <a:pt x="24243" y="3101"/>
                  <a:pt x="24249" y="3097"/>
                </a:cubicBezTo>
                <a:cubicBezTo>
                  <a:pt x="24265" y="3086"/>
                  <a:pt x="24278" y="3078"/>
                  <a:pt x="24293" y="3067"/>
                </a:cubicBezTo>
                <a:cubicBezTo>
                  <a:pt x="24325" y="3046"/>
                  <a:pt x="24306" y="3000"/>
                  <a:pt x="24276" y="3000"/>
                </a:cubicBezTo>
                <a:close/>
                <a:moveTo>
                  <a:pt x="20397" y="3033"/>
                </a:moveTo>
                <a:cubicBezTo>
                  <a:pt x="20352" y="3033"/>
                  <a:pt x="20352" y="3104"/>
                  <a:pt x="20397" y="3104"/>
                </a:cubicBezTo>
                <a:cubicBezTo>
                  <a:pt x="20397" y="3104"/>
                  <a:pt x="20398" y="3104"/>
                  <a:pt x="20398" y="3104"/>
                </a:cubicBezTo>
                <a:cubicBezTo>
                  <a:pt x="20442" y="3104"/>
                  <a:pt x="20443" y="3033"/>
                  <a:pt x="20397" y="3033"/>
                </a:cubicBezTo>
                <a:close/>
                <a:moveTo>
                  <a:pt x="18337" y="3043"/>
                </a:moveTo>
                <a:cubicBezTo>
                  <a:pt x="18293" y="3043"/>
                  <a:pt x="18292" y="3115"/>
                  <a:pt x="18338" y="3115"/>
                </a:cubicBezTo>
                <a:cubicBezTo>
                  <a:pt x="18385" y="3115"/>
                  <a:pt x="18385" y="3043"/>
                  <a:pt x="18338" y="3043"/>
                </a:cubicBezTo>
                <a:cubicBezTo>
                  <a:pt x="18338" y="3043"/>
                  <a:pt x="18338" y="3043"/>
                  <a:pt x="18337" y="3043"/>
                </a:cubicBezTo>
                <a:close/>
                <a:moveTo>
                  <a:pt x="18624" y="3030"/>
                </a:moveTo>
                <a:cubicBezTo>
                  <a:pt x="18592" y="3030"/>
                  <a:pt x="18570" y="3078"/>
                  <a:pt x="18606" y="3096"/>
                </a:cubicBezTo>
                <a:cubicBezTo>
                  <a:pt x="18616" y="3101"/>
                  <a:pt x="18625" y="3106"/>
                  <a:pt x="18636" y="3111"/>
                </a:cubicBezTo>
                <a:cubicBezTo>
                  <a:pt x="18642" y="3114"/>
                  <a:pt x="18647" y="3115"/>
                  <a:pt x="18652" y="3115"/>
                </a:cubicBezTo>
                <a:cubicBezTo>
                  <a:pt x="18685" y="3115"/>
                  <a:pt x="18707" y="3068"/>
                  <a:pt x="18672" y="3050"/>
                </a:cubicBezTo>
                <a:cubicBezTo>
                  <a:pt x="18661" y="3044"/>
                  <a:pt x="18652" y="3039"/>
                  <a:pt x="18641" y="3034"/>
                </a:cubicBezTo>
                <a:cubicBezTo>
                  <a:pt x="18635" y="3031"/>
                  <a:pt x="18630" y="3030"/>
                  <a:pt x="18624" y="3030"/>
                </a:cubicBezTo>
                <a:close/>
                <a:moveTo>
                  <a:pt x="19771" y="3031"/>
                </a:moveTo>
                <a:cubicBezTo>
                  <a:pt x="19767" y="3031"/>
                  <a:pt x="19762" y="3032"/>
                  <a:pt x="19757" y="3033"/>
                </a:cubicBezTo>
                <a:cubicBezTo>
                  <a:pt x="19716" y="3042"/>
                  <a:pt x="19729" y="3101"/>
                  <a:pt x="19766" y="3102"/>
                </a:cubicBezTo>
                <a:cubicBezTo>
                  <a:pt x="19771" y="3112"/>
                  <a:pt x="19783" y="3117"/>
                  <a:pt x="19795" y="3117"/>
                </a:cubicBezTo>
                <a:cubicBezTo>
                  <a:pt x="19801" y="3117"/>
                  <a:pt x="19808" y="3116"/>
                  <a:pt x="19813" y="3112"/>
                </a:cubicBezTo>
                <a:cubicBezTo>
                  <a:pt x="19831" y="3102"/>
                  <a:pt x="19834" y="3081"/>
                  <a:pt x="19826" y="3064"/>
                </a:cubicBezTo>
                <a:cubicBezTo>
                  <a:pt x="19817" y="3042"/>
                  <a:pt x="19794" y="3031"/>
                  <a:pt x="19771" y="3031"/>
                </a:cubicBezTo>
                <a:close/>
                <a:moveTo>
                  <a:pt x="22426" y="3040"/>
                </a:moveTo>
                <a:cubicBezTo>
                  <a:pt x="22408" y="3040"/>
                  <a:pt x="22391" y="3052"/>
                  <a:pt x="22391" y="3075"/>
                </a:cubicBezTo>
                <a:lnTo>
                  <a:pt x="22391" y="3105"/>
                </a:lnTo>
                <a:cubicBezTo>
                  <a:pt x="22390" y="3127"/>
                  <a:pt x="22407" y="3138"/>
                  <a:pt x="22425" y="3138"/>
                </a:cubicBezTo>
                <a:cubicBezTo>
                  <a:pt x="22442" y="3138"/>
                  <a:pt x="22460" y="3127"/>
                  <a:pt x="22461" y="3105"/>
                </a:cubicBezTo>
                <a:lnTo>
                  <a:pt x="22461" y="3075"/>
                </a:lnTo>
                <a:cubicBezTo>
                  <a:pt x="22461" y="3052"/>
                  <a:pt x="22443" y="3040"/>
                  <a:pt x="22426" y="3040"/>
                </a:cubicBezTo>
                <a:close/>
                <a:moveTo>
                  <a:pt x="15243" y="3095"/>
                </a:moveTo>
                <a:cubicBezTo>
                  <a:pt x="15197" y="3095"/>
                  <a:pt x="15197" y="3165"/>
                  <a:pt x="15243" y="3165"/>
                </a:cubicBezTo>
                <a:cubicBezTo>
                  <a:pt x="15289" y="3165"/>
                  <a:pt x="15289" y="3095"/>
                  <a:pt x="15243" y="3095"/>
                </a:cubicBezTo>
                <a:close/>
                <a:moveTo>
                  <a:pt x="16235" y="3097"/>
                </a:moveTo>
                <a:cubicBezTo>
                  <a:pt x="16190" y="3097"/>
                  <a:pt x="16189" y="3168"/>
                  <a:pt x="16235" y="3168"/>
                </a:cubicBezTo>
                <a:cubicBezTo>
                  <a:pt x="16280" y="3168"/>
                  <a:pt x="16280" y="3097"/>
                  <a:pt x="16235" y="3097"/>
                </a:cubicBezTo>
                <a:close/>
                <a:moveTo>
                  <a:pt x="15452" y="3154"/>
                </a:moveTo>
                <a:cubicBezTo>
                  <a:pt x="15406" y="3154"/>
                  <a:pt x="15406" y="3226"/>
                  <a:pt x="15452" y="3226"/>
                </a:cubicBezTo>
                <a:cubicBezTo>
                  <a:pt x="15453" y="3226"/>
                  <a:pt x="15453" y="3226"/>
                  <a:pt x="15453" y="3226"/>
                </a:cubicBezTo>
                <a:cubicBezTo>
                  <a:pt x="15498" y="3226"/>
                  <a:pt x="15499" y="3154"/>
                  <a:pt x="15452" y="3154"/>
                </a:cubicBezTo>
                <a:close/>
                <a:moveTo>
                  <a:pt x="12632" y="3075"/>
                </a:moveTo>
                <a:cubicBezTo>
                  <a:pt x="12618" y="3075"/>
                  <a:pt x="12604" y="3083"/>
                  <a:pt x="12600" y="3100"/>
                </a:cubicBezTo>
                <a:cubicBezTo>
                  <a:pt x="12586" y="3147"/>
                  <a:pt x="12580" y="3195"/>
                  <a:pt x="12580" y="3243"/>
                </a:cubicBezTo>
                <a:cubicBezTo>
                  <a:pt x="12579" y="3266"/>
                  <a:pt x="12597" y="3278"/>
                  <a:pt x="12615" y="3278"/>
                </a:cubicBezTo>
                <a:cubicBezTo>
                  <a:pt x="12632" y="3278"/>
                  <a:pt x="12650" y="3266"/>
                  <a:pt x="12650" y="3243"/>
                </a:cubicBezTo>
                <a:cubicBezTo>
                  <a:pt x="12652" y="3201"/>
                  <a:pt x="12657" y="3160"/>
                  <a:pt x="12668" y="3120"/>
                </a:cubicBezTo>
                <a:cubicBezTo>
                  <a:pt x="12675" y="3093"/>
                  <a:pt x="12653" y="3075"/>
                  <a:pt x="12632" y="3075"/>
                </a:cubicBezTo>
                <a:close/>
                <a:moveTo>
                  <a:pt x="18578" y="3225"/>
                </a:moveTo>
                <a:cubicBezTo>
                  <a:pt x="18532" y="3225"/>
                  <a:pt x="18532" y="3295"/>
                  <a:pt x="18578" y="3295"/>
                </a:cubicBezTo>
                <a:cubicBezTo>
                  <a:pt x="18624" y="3295"/>
                  <a:pt x="18624" y="3225"/>
                  <a:pt x="18578" y="3225"/>
                </a:cubicBezTo>
                <a:close/>
                <a:moveTo>
                  <a:pt x="21132" y="3231"/>
                </a:moveTo>
                <a:cubicBezTo>
                  <a:pt x="21086" y="3231"/>
                  <a:pt x="21086" y="3301"/>
                  <a:pt x="21132" y="3301"/>
                </a:cubicBezTo>
                <a:lnTo>
                  <a:pt x="21148" y="3301"/>
                </a:lnTo>
                <a:cubicBezTo>
                  <a:pt x="21193" y="3301"/>
                  <a:pt x="21193" y="3231"/>
                  <a:pt x="21148" y="3231"/>
                </a:cubicBezTo>
                <a:close/>
                <a:moveTo>
                  <a:pt x="21343" y="3247"/>
                </a:moveTo>
                <a:cubicBezTo>
                  <a:pt x="21297" y="3247"/>
                  <a:pt x="21297" y="3317"/>
                  <a:pt x="21343" y="3317"/>
                </a:cubicBezTo>
                <a:cubicBezTo>
                  <a:pt x="21389" y="3317"/>
                  <a:pt x="21389" y="3247"/>
                  <a:pt x="21343" y="3247"/>
                </a:cubicBezTo>
                <a:close/>
                <a:moveTo>
                  <a:pt x="18158" y="3174"/>
                </a:moveTo>
                <a:cubicBezTo>
                  <a:pt x="18111" y="3174"/>
                  <a:pt x="18081" y="3244"/>
                  <a:pt x="18131" y="3274"/>
                </a:cubicBezTo>
                <a:cubicBezTo>
                  <a:pt x="18155" y="3289"/>
                  <a:pt x="18180" y="3304"/>
                  <a:pt x="18205" y="3319"/>
                </a:cubicBezTo>
                <a:cubicBezTo>
                  <a:pt x="18214" y="3324"/>
                  <a:pt x="18223" y="3326"/>
                  <a:pt x="18232" y="3326"/>
                </a:cubicBezTo>
                <a:cubicBezTo>
                  <a:pt x="18278" y="3326"/>
                  <a:pt x="18309" y="3257"/>
                  <a:pt x="18260" y="3227"/>
                </a:cubicBezTo>
                <a:cubicBezTo>
                  <a:pt x="18236" y="3211"/>
                  <a:pt x="18211" y="3196"/>
                  <a:pt x="18185" y="3183"/>
                </a:cubicBezTo>
                <a:cubicBezTo>
                  <a:pt x="18176" y="3177"/>
                  <a:pt x="18166" y="3174"/>
                  <a:pt x="18158" y="3174"/>
                </a:cubicBezTo>
                <a:close/>
                <a:moveTo>
                  <a:pt x="3080" y="3181"/>
                </a:moveTo>
                <a:cubicBezTo>
                  <a:pt x="3056" y="3181"/>
                  <a:pt x="3036" y="3197"/>
                  <a:pt x="3028" y="3219"/>
                </a:cubicBezTo>
                <a:cubicBezTo>
                  <a:pt x="3023" y="3235"/>
                  <a:pt x="3017" y="3249"/>
                  <a:pt x="3012" y="3263"/>
                </a:cubicBezTo>
                <a:cubicBezTo>
                  <a:pt x="3004" y="3291"/>
                  <a:pt x="3023" y="3322"/>
                  <a:pt x="3049" y="3329"/>
                </a:cubicBezTo>
                <a:cubicBezTo>
                  <a:pt x="3053" y="3330"/>
                  <a:pt x="3057" y="3331"/>
                  <a:pt x="3062" y="3331"/>
                </a:cubicBezTo>
                <a:cubicBezTo>
                  <a:pt x="3086" y="3331"/>
                  <a:pt x="3107" y="3314"/>
                  <a:pt x="3115" y="3292"/>
                </a:cubicBezTo>
                <a:cubicBezTo>
                  <a:pt x="3120" y="3277"/>
                  <a:pt x="3125" y="3262"/>
                  <a:pt x="3130" y="3248"/>
                </a:cubicBezTo>
                <a:cubicBezTo>
                  <a:pt x="3140" y="3220"/>
                  <a:pt x="3120" y="3189"/>
                  <a:pt x="3094" y="3183"/>
                </a:cubicBezTo>
                <a:cubicBezTo>
                  <a:pt x="3089" y="3181"/>
                  <a:pt x="3084" y="3181"/>
                  <a:pt x="3080" y="3181"/>
                </a:cubicBezTo>
                <a:close/>
                <a:moveTo>
                  <a:pt x="10497" y="3263"/>
                </a:moveTo>
                <a:cubicBezTo>
                  <a:pt x="10452" y="3263"/>
                  <a:pt x="10450" y="3335"/>
                  <a:pt x="10497" y="3335"/>
                </a:cubicBezTo>
                <a:lnTo>
                  <a:pt x="10513" y="3335"/>
                </a:lnTo>
                <a:cubicBezTo>
                  <a:pt x="10559" y="3335"/>
                  <a:pt x="10559" y="3263"/>
                  <a:pt x="10513" y="3263"/>
                </a:cubicBezTo>
                <a:close/>
                <a:moveTo>
                  <a:pt x="11894" y="3205"/>
                </a:moveTo>
                <a:cubicBezTo>
                  <a:pt x="11868" y="3205"/>
                  <a:pt x="11841" y="3222"/>
                  <a:pt x="11841" y="3257"/>
                </a:cubicBezTo>
                <a:lnTo>
                  <a:pt x="11841" y="3301"/>
                </a:lnTo>
                <a:cubicBezTo>
                  <a:pt x="11841" y="3335"/>
                  <a:pt x="11868" y="3353"/>
                  <a:pt x="11895" y="3353"/>
                </a:cubicBezTo>
                <a:cubicBezTo>
                  <a:pt x="11922" y="3353"/>
                  <a:pt x="11948" y="3336"/>
                  <a:pt x="11948" y="3301"/>
                </a:cubicBezTo>
                <a:lnTo>
                  <a:pt x="11948" y="3257"/>
                </a:lnTo>
                <a:cubicBezTo>
                  <a:pt x="11948" y="3222"/>
                  <a:pt x="11921" y="3205"/>
                  <a:pt x="11894" y="3205"/>
                </a:cubicBezTo>
                <a:close/>
                <a:moveTo>
                  <a:pt x="14240" y="3240"/>
                </a:moveTo>
                <a:cubicBezTo>
                  <a:pt x="14199" y="3240"/>
                  <a:pt x="14162" y="3293"/>
                  <a:pt x="14199" y="3330"/>
                </a:cubicBezTo>
                <a:lnTo>
                  <a:pt x="14215" y="3346"/>
                </a:lnTo>
                <a:cubicBezTo>
                  <a:pt x="14226" y="3357"/>
                  <a:pt x="14239" y="3362"/>
                  <a:pt x="14251" y="3362"/>
                </a:cubicBezTo>
                <a:cubicBezTo>
                  <a:pt x="14292" y="3362"/>
                  <a:pt x="14329" y="3309"/>
                  <a:pt x="14292" y="3272"/>
                </a:cubicBezTo>
                <a:lnTo>
                  <a:pt x="14276" y="3256"/>
                </a:lnTo>
                <a:cubicBezTo>
                  <a:pt x="14265" y="3245"/>
                  <a:pt x="14252" y="3240"/>
                  <a:pt x="14240" y="3240"/>
                </a:cubicBezTo>
                <a:close/>
                <a:moveTo>
                  <a:pt x="12257" y="3267"/>
                </a:moveTo>
                <a:cubicBezTo>
                  <a:pt x="12230" y="3267"/>
                  <a:pt x="12206" y="3302"/>
                  <a:pt x="12230" y="3327"/>
                </a:cubicBezTo>
                <a:cubicBezTo>
                  <a:pt x="12240" y="3338"/>
                  <a:pt x="12251" y="3347"/>
                  <a:pt x="12260" y="3358"/>
                </a:cubicBezTo>
                <a:cubicBezTo>
                  <a:pt x="12268" y="3365"/>
                  <a:pt x="12276" y="3368"/>
                  <a:pt x="12284" y="3368"/>
                </a:cubicBezTo>
                <a:cubicBezTo>
                  <a:pt x="12312" y="3368"/>
                  <a:pt x="12336" y="3333"/>
                  <a:pt x="12310" y="3308"/>
                </a:cubicBezTo>
                <a:cubicBezTo>
                  <a:pt x="12299" y="3298"/>
                  <a:pt x="12289" y="3288"/>
                  <a:pt x="12280" y="3278"/>
                </a:cubicBezTo>
                <a:cubicBezTo>
                  <a:pt x="12273" y="3270"/>
                  <a:pt x="12265" y="3267"/>
                  <a:pt x="12257" y="3267"/>
                </a:cubicBezTo>
                <a:close/>
                <a:moveTo>
                  <a:pt x="7628" y="3226"/>
                </a:moveTo>
                <a:cubicBezTo>
                  <a:pt x="7607" y="3226"/>
                  <a:pt x="7585" y="3243"/>
                  <a:pt x="7590" y="3270"/>
                </a:cubicBezTo>
                <a:lnTo>
                  <a:pt x="7606" y="3345"/>
                </a:lnTo>
                <a:cubicBezTo>
                  <a:pt x="7610" y="3363"/>
                  <a:pt x="7623" y="3370"/>
                  <a:pt x="7637" y="3370"/>
                </a:cubicBezTo>
                <a:cubicBezTo>
                  <a:pt x="7657" y="3370"/>
                  <a:pt x="7680" y="3353"/>
                  <a:pt x="7674" y="3326"/>
                </a:cubicBezTo>
                <a:lnTo>
                  <a:pt x="7658" y="3252"/>
                </a:lnTo>
                <a:cubicBezTo>
                  <a:pt x="7655" y="3234"/>
                  <a:pt x="7642" y="3226"/>
                  <a:pt x="7628" y="3226"/>
                </a:cubicBezTo>
                <a:close/>
                <a:moveTo>
                  <a:pt x="8168" y="3301"/>
                </a:moveTo>
                <a:cubicBezTo>
                  <a:pt x="8122" y="3301"/>
                  <a:pt x="8122" y="3372"/>
                  <a:pt x="8168" y="3372"/>
                </a:cubicBezTo>
                <a:cubicBezTo>
                  <a:pt x="8213" y="3372"/>
                  <a:pt x="8213" y="3301"/>
                  <a:pt x="8168" y="3301"/>
                </a:cubicBezTo>
                <a:close/>
                <a:moveTo>
                  <a:pt x="20746" y="3274"/>
                </a:moveTo>
                <a:cubicBezTo>
                  <a:pt x="20722" y="3274"/>
                  <a:pt x="20698" y="3300"/>
                  <a:pt x="20711" y="3327"/>
                </a:cubicBezTo>
                <a:cubicBezTo>
                  <a:pt x="20716" y="3338"/>
                  <a:pt x="20722" y="3347"/>
                  <a:pt x="20727" y="3358"/>
                </a:cubicBezTo>
                <a:cubicBezTo>
                  <a:pt x="20734" y="3370"/>
                  <a:pt x="20744" y="3376"/>
                  <a:pt x="20755" y="3376"/>
                </a:cubicBezTo>
                <a:cubicBezTo>
                  <a:pt x="20778" y="3376"/>
                  <a:pt x="20803" y="3350"/>
                  <a:pt x="20789" y="3322"/>
                </a:cubicBezTo>
                <a:cubicBezTo>
                  <a:pt x="20784" y="3311"/>
                  <a:pt x="20778" y="3303"/>
                  <a:pt x="20773" y="3293"/>
                </a:cubicBezTo>
                <a:cubicBezTo>
                  <a:pt x="20766" y="3280"/>
                  <a:pt x="20756" y="3274"/>
                  <a:pt x="20746" y="3274"/>
                </a:cubicBezTo>
                <a:close/>
                <a:moveTo>
                  <a:pt x="5619" y="3310"/>
                </a:moveTo>
                <a:cubicBezTo>
                  <a:pt x="5572" y="3310"/>
                  <a:pt x="5572" y="3382"/>
                  <a:pt x="5619" y="3382"/>
                </a:cubicBezTo>
                <a:cubicBezTo>
                  <a:pt x="5665" y="3382"/>
                  <a:pt x="5665" y="3310"/>
                  <a:pt x="5619" y="3310"/>
                </a:cubicBezTo>
                <a:close/>
                <a:moveTo>
                  <a:pt x="4116" y="3291"/>
                </a:moveTo>
                <a:cubicBezTo>
                  <a:pt x="4089" y="3291"/>
                  <a:pt x="4065" y="3327"/>
                  <a:pt x="4090" y="3351"/>
                </a:cubicBezTo>
                <a:lnTo>
                  <a:pt x="4120" y="3382"/>
                </a:lnTo>
                <a:cubicBezTo>
                  <a:pt x="4128" y="3389"/>
                  <a:pt x="4136" y="3393"/>
                  <a:pt x="4144" y="3393"/>
                </a:cubicBezTo>
                <a:cubicBezTo>
                  <a:pt x="4171" y="3393"/>
                  <a:pt x="4196" y="3356"/>
                  <a:pt x="4170" y="3331"/>
                </a:cubicBezTo>
                <a:lnTo>
                  <a:pt x="4140" y="3301"/>
                </a:lnTo>
                <a:cubicBezTo>
                  <a:pt x="4133" y="3294"/>
                  <a:pt x="4124" y="3291"/>
                  <a:pt x="4116" y="3291"/>
                </a:cubicBezTo>
                <a:close/>
                <a:moveTo>
                  <a:pt x="2405" y="3271"/>
                </a:moveTo>
                <a:cubicBezTo>
                  <a:pt x="2377" y="3271"/>
                  <a:pt x="2353" y="3307"/>
                  <a:pt x="2378" y="3331"/>
                </a:cubicBezTo>
                <a:cubicBezTo>
                  <a:pt x="2398" y="3351"/>
                  <a:pt x="2418" y="3372"/>
                  <a:pt x="2439" y="3392"/>
                </a:cubicBezTo>
                <a:cubicBezTo>
                  <a:pt x="2446" y="3399"/>
                  <a:pt x="2455" y="3402"/>
                  <a:pt x="2462" y="3402"/>
                </a:cubicBezTo>
                <a:cubicBezTo>
                  <a:pt x="2490" y="3402"/>
                  <a:pt x="2513" y="3366"/>
                  <a:pt x="2488" y="3342"/>
                </a:cubicBezTo>
                <a:cubicBezTo>
                  <a:pt x="2467" y="3322"/>
                  <a:pt x="2449" y="3301"/>
                  <a:pt x="2429" y="3282"/>
                </a:cubicBezTo>
                <a:cubicBezTo>
                  <a:pt x="2421" y="3274"/>
                  <a:pt x="2413" y="3271"/>
                  <a:pt x="2405" y="3271"/>
                </a:cubicBezTo>
                <a:close/>
                <a:moveTo>
                  <a:pt x="4807" y="3304"/>
                </a:moveTo>
                <a:cubicBezTo>
                  <a:pt x="4738" y="3304"/>
                  <a:pt x="4738" y="3411"/>
                  <a:pt x="4807" y="3411"/>
                </a:cubicBezTo>
                <a:cubicBezTo>
                  <a:pt x="4807" y="3411"/>
                  <a:pt x="4808" y="3411"/>
                  <a:pt x="4809" y="3411"/>
                </a:cubicBezTo>
                <a:cubicBezTo>
                  <a:pt x="4875" y="3411"/>
                  <a:pt x="4875" y="3305"/>
                  <a:pt x="4807" y="3304"/>
                </a:cubicBezTo>
                <a:close/>
                <a:moveTo>
                  <a:pt x="9310" y="3350"/>
                </a:moveTo>
                <a:cubicBezTo>
                  <a:pt x="9264" y="3350"/>
                  <a:pt x="9264" y="3420"/>
                  <a:pt x="9310" y="3420"/>
                </a:cubicBezTo>
                <a:cubicBezTo>
                  <a:pt x="9355" y="3420"/>
                  <a:pt x="9355" y="3350"/>
                  <a:pt x="9310" y="3350"/>
                </a:cubicBezTo>
                <a:close/>
                <a:moveTo>
                  <a:pt x="20097" y="3255"/>
                </a:moveTo>
                <a:cubicBezTo>
                  <a:pt x="20056" y="3255"/>
                  <a:pt x="20019" y="3309"/>
                  <a:pt x="20057" y="3346"/>
                </a:cubicBezTo>
                <a:cubicBezTo>
                  <a:pt x="20082" y="3370"/>
                  <a:pt x="20107" y="3395"/>
                  <a:pt x="20132" y="3421"/>
                </a:cubicBezTo>
                <a:cubicBezTo>
                  <a:pt x="20143" y="3433"/>
                  <a:pt x="20155" y="3437"/>
                  <a:pt x="20168" y="3437"/>
                </a:cubicBezTo>
                <a:cubicBezTo>
                  <a:pt x="20208" y="3437"/>
                  <a:pt x="20244" y="3384"/>
                  <a:pt x="20207" y="3347"/>
                </a:cubicBezTo>
                <a:cubicBezTo>
                  <a:pt x="20182" y="3322"/>
                  <a:pt x="20158" y="3298"/>
                  <a:pt x="20133" y="3272"/>
                </a:cubicBezTo>
                <a:cubicBezTo>
                  <a:pt x="20122" y="3260"/>
                  <a:pt x="20109" y="3255"/>
                  <a:pt x="20097" y="3255"/>
                </a:cubicBezTo>
                <a:close/>
                <a:moveTo>
                  <a:pt x="408" y="3344"/>
                </a:moveTo>
                <a:cubicBezTo>
                  <a:pt x="394" y="3344"/>
                  <a:pt x="380" y="3351"/>
                  <a:pt x="374" y="3368"/>
                </a:cubicBezTo>
                <a:cubicBezTo>
                  <a:pt x="369" y="3384"/>
                  <a:pt x="364" y="3398"/>
                  <a:pt x="359" y="3413"/>
                </a:cubicBezTo>
                <a:cubicBezTo>
                  <a:pt x="350" y="3439"/>
                  <a:pt x="371" y="3457"/>
                  <a:pt x="393" y="3457"/>
                </a:cubicBezTo>
                <a:cubicBezTo>
                  <a:pt x="407" y="3457"/>
                  <a:pt x="421" y="3449"/>
                  <a:pt x="427" y="3432"/>
                </a:cubicBezTo>
                <a:cubicBezTo>
                  <a:pt x="432" y="3416"/>
                  <a:pt x="437" y="3403"/>
                  <a:pt x="442" y="3388"/>
                </a:cubicBezTo>
                <a:cubicBezTo>
                  <a:pt x="451" y="3361"/>
                  <a:pt x="429" y="3344"/>
                  <a:pt x="408" y="3344"/>
                </a:cubicBezTo>
                <a:close/>
                <a:moveTo>
                  <a:pt x="17183" y="3307"/>
                </a:moveTo>
                <a:cubicBezTo>
                  <a:pt x="17142" y="3307"/>
                  <a:pt x="17106" y="3360"/>
                  <a:pt x="17143" y="3398"/>
                </a:cubicBezTo>
                <a:lnTo>
                  <a:pt x="17188" y="3442"/>
                </a:lnTo>
                <a:cubicBezTo>
                  <a:pt x="17199" y="3453"/>
                  <a:pt x="17212" y="3458"/>
                  <a:pt x="17224" y="3458"/>
                </a:cubicBezTo>
                <a:cubicBezTo>
                  <a:pt x="17264" y="3458"/>
                  <a:pt x="17301" y="3405"/>
                  <a:pt x="17264" y="3368"/>
                </a:cubicBezTo>
                <a:lnTo>
                  <a:pt x="17220" y="3324"/>
                </a:lnTo>
                <a:cubicBezTo>
                  <a:pt x="17208" y="3312"/>
                  <a:pt x="17195" y="3307"/>
                  <a:pt x="17183" y="3307"/>
                </a:cubicBezTo>
                <a:close/>
                <a:moveTo>
                  <a:pt x="15245" y="3363"/>
                </a:moveTo>
                <a:cubicBezTo>
                  <a:pt x="15175" y="3363"/>
                  <a:pt x="15175" y="3471"/>
                  <a:pt x="15245" y="3471"/>
                </a:cubicBezTo>
                <a:cubicBezTo>
                  <a:pt x="15313" y="3471"/>
                  <a:pt x="15313" y="3363"/>
                  <a:pt x="15245" y="3363"/>
                </a:cubicBezTo>
                <a:close/>
                <a:moveTo>
                  <a:pt x="1803" y="3344"/>
                </a:moveTo>
                <a:cubicBezTo>
                  <a:pt x="1763" y="3344"/>
                  <a:pt x="1727" y="3398"/>
                  <a:pt x="1763" y="3435"/>
                </a:cubicBezTo>
                <a:cubicBezTo>
                  <a:pt x="1773" y="3445"/>
                  <a:pt x="1783" y="3455"/>
                  <a:pt x="1792" y="3465"/>
                </a:cubicBezTo>
                <a:cubicBezTo>
                  <a:pt x="1802" y="3477"/>
                  <a:pt x="1815" y="3481"/>
                  <a:pt x="1827" y="3481"/>
                </a:cubicBezTo>
                <a:cubicBezTo>
                  <a:pt x="1867" y="3481"/>
                  <a:pt x="1904" y="3428"/>
                  <a:pt x="1868" y="3390"/>
                </a:cubicBezTo>
                <a:cubicBezTo>
                  <a:pt x="1858" y="3380"/>
                  <a:pt x="1848" y="3369"/>
                  <a:pt x="1839" y="3361"/>
                </a:cubicBezTo>
                <a:cubicBezTo>
                  <a:pt x="1828" y="3349"/>
                  <a:pt x="1816" y="3344"/>
                  <a:pt x="1803" y="3344"/>
                </a:cubicBezTo>
                <a:close/>
                <a:moveTo>
                  <a:pt x="5170" y="3352"/>
                </a:moveTo>
                <a:cubicBezTo>
                  <a:pt x="5146" y="3352"/>
                  <a:pt x="5126" y="3368"/>
                  <a:pt x="5118" y="3390"/>
                </a:cubicBezTo>
                <a:cubicBezTo>
                  <a:pt x="5113" y="3405"/>
                  <a:pt x="5107" y="3420"/>
                  <a:pt x="5102" y="3435"/>
                </a:cubicBezTo>
                <a:cubicBezTo>
                  <a:pt x="5092" y="3462"/>
                  <a:pt x="5113" y="3494"/>
                  <a:pt x="5139" y="3500"/>
                </a:cubicBezTo>
                <a:cubicBezTo>
                  <a:pt x="5144" y="3501"/>
                  <a:pt x="5148" y="3502"/>
                  <a:pt x="5153" y="3502"/>
                </a:cubicBezTo>
                <a:cubicBezTo>
                  <a:pt x="5177" y="3502"/>
                  <a:pt x="5197" y="3485"/>
                  <a:pt x="5205" y="3463"/>
                </a:cubicBezTo>
                <a:cubicBezTo>
                  <a:pt x="5210" y="3449"/>
                  <a:pt x="5215" y="3434"/>
                  <a:pt x="5220" y="3419"/>
                </a:cubicBezTo>
                <a:cubicBezTo>
                  <a:pt x="5231" y="3392"/>
                  <a:pt x="5210" y="3361"/>
                  <a:pt x="5184" y="3353"/>
                </a:cubicBezTo>
                <a:cubicBezTo>
                  <a:pt x="5179" y="3352"/>
                  <a:pt x="5175" y="3352"/>
                  <a:pt x="5170" y="3352"/>
                </a:cubicBezTo>
                <a:close/>
                <a:moveTo>
                  <a:pt x="8571" y="3378"/>
                </a:moveTo>
                <a:cubicBezTo>
                  <a:pt x="8558" y="3378"/>
                  <a:pt x="8545" y="3386"/>
                  <a:pt x="8541" y="3404"/>
                </a:cubicBezTo>
                <a:lnTo>
                  <a:pt x="8526" y="3478"/>
                </a:lnTo>
                <a:cubicBezTo>
                  <a:pt x="8520" y="3506"/>
                  <a:pt x="8542" y="3523"/>
                  <a:pt x="8563" y="3523"/>
                </a:cubicBezTo>
                <a:cubicBezTo>
                  <a:pt x="8577" y="3523"/>
                  <a:pt x="8590" y="3515"/>
                  <a:pt x="8594" y="3498"/>
                </a:cubicBezTo>
                <a:lnTo>
                  <a:pt x="8609" y="3424"/>
                </a:lnTo>
                <a:cubicBezTo>
                  <a:pt x="8614" y="3396"/>
                  <a:pt x="8592" y="3378"/>
                  <a:pt x="8571" y="3378"/>
                </a:cubicBezTo>
                <a:close/>
                <a:moveTo>
                  <a:pt x="17691" y="3432"/>
                </a:moveTo>
                <a:cubicBezTo>
                  <a:pt x="17673" y="3432"/>
                  <a:pt x="17655" y="3443"/>
                  <a:pt x="17655" y="3467"/>
                </a:cubicBezTo>
                <a:lnTo>
                  <a:pt x="17655" y="3497"/>
                </a:lnTo>
                <a:cubicBezTo>
                  <a:pt x="17655" y="3519"/>
                  <a:pt x="17673" y="3531"/>
                  <a:pt x="17691" y="3531"/>
                </a:cubicBezTo>
                <a:cubicBezTo>
                  <a:pt x="17708" y="3531"/>
                  <a:pt x="17726" y="3519"/>
                  <a:pt x="17726" y="3497"/>
                </a:cubicBezTo>
                <a:lnTo>
                  <a:pt x="17726" y="3467"/>
                </a:lnTo>
                <a:cubicBezTo>
                  <a:pt x="17726" y="3443"/>
                  <a:pt x="17708" y="3432"/>
                  <a:pt x="17691" y="3432"/>
                </a:cubicBezTo>
                <a:close/>
                <a:moveTo>
                  <a:pt x="1233" y="3415"/>
                </a:moveTo>
                <a:cubicBezTo>
                  <a:pt x="1213" y="3415"/>
                  <a:pt x="1195" y="3425"/>
                  <a:pt x="1184" y="3441"/>
                </a:cubicBezTo>
                <a:cubicBezTo>
                  <a:pt x="1174" y="3457"/>
                  <a:pt x="1165" y="3472"/>
                  <a:pt x="1155" y="3486"/>
                </a:cubicBezTo>
                <a:cubicBezTo>
                  <a:pt x="1139" y="3509"/>
                  <a:pt x="1149" y="3545"/>
                  <a:pt x="1174" y="3560"/>
                </a:cubicBezTo>
                <a:cubicBezTo>
                  <a:pt x="1182" y="3565"/>
                  <a:pt x="1191" y="3567"/>
                  <a:pt x="1200" y="3567"/>
                </a:cubicBezTo>
                <a:cubicBezTo>
                  <a:pt x="1218" y="3567"/>
                  <a:pt x="1236" y="3557"/>
                  <a:pt x="1247" y="3540"/>
                </a:cubicBezTo>
                <a:cubicBezTo>
                  <a:pt x="1257" y="3524"/>
                  <a:pt x="1267" y="3509"/>
                  <a:pt x="1277" y="3495"/>
                </a:cubicBezTo>
                <a:cubicBezTo>
                  <a:pt x="1293" y="3472"/>
                  <a:pt x="1283" y="3436"/>
                  <a:pt x="1257" y="3421"/>
                </a:cubicBezTo>
                <a:cubicBezTo>
                  <a:pt x="1249" y="3417"/>
                  <a:pt x="1241" y="3415"/>
                  <a:pt x="1233" y="3415"/>
                </a:cubicBezTo>
                <a:close/>
                <a:moveTo>
                  <a:pt x="24726" y="3463"/>
                </a:moveTo>
                <a:cubicBezTo>
                  <a:pt x="24655" y="3463"/>
                  <a:pt x="24655" y="3571"/>
                  <a:pt x="24726" y="3571"/>
                </a:cubicBezTo>
                <a:cubicBezTo>
                  <a:pt x="24795" y="3571"/>
                  <a:pt x="24795" y="3463"/>
                  <a:pt x="24726" y="3463"/>
                </a:cubicBezTo>
                <a:close/>
                <a:moveTo>
                  <a:pt x="22304" y="3504"/>
                </a:moveTo>
                <a:cubicBezTo>
                  <a:pt x="22259" y="3504"/>
                  <a:pt x="22259" y="3575"/>
                  <a:pt x="22304" y="3575"/>
                </a:cubicBezTo>
                <a:cubicBezTo>
                  <a:pt x="22350" y="3575"/>
                  <a:pt x="22350" y="3504"/>
                  <a:pt x="22304" y="3504"/>
                </a:cubicBezTo>
                <a:close/>
                <a:moveTo>
                  <a:pt x="16262" y="3513"/>
                </a:moveTo>
                <a:cubicBezTo>
                  <a:pt x="16228" y="3513"/>
                  <a:pt x="16216" y="3572"/>
                  <a:pt x="16254" y="3584"/>
                </a:cubicBezTo>
                <a:cubicBezTo>
                  <a:pt x="16268" y="3589"/>
                  <a:pt x="16284" y="3594"/>
                  <a:pt x="16299" y="3602"/>
                </a:cubicBezTo>
                <a:cubicBezTo>
                  <a:pt x="16303" y="3603"/>
                  <a:pt x="16307" y="3604"/>
                  <a:pt x="16311" y="3604"/>
                </a:cubicBezTo>
                <a:cubicBezTo>
                  <a:pt x="16346" y="3604"/>
                  <a:pt x="16357" y="3546"/>
                  <a:pt x="16319" y="3534"/>
                </a:cubicBezTo>
                <a:cubicBezTo>
                  <a:pt x="16304" y="3528"/>
                  <a:pt x="16288" y="3523"/>
                  <a:pt x="16274" y="3516"/>
                </a:cubicBezTo>
                <a:cubicBezTo>
                  <a:pt x="16269" y="3514"/>
                  <a:pt x="16265" y="3513"/>
                  <a:pt x="16262" y="3513"/>
                </a:cubicBezTo>
                <a:close/>
                <a:moveTo>
                  <a:pt x="6128" y="3522"/>
                </a:moveTo>
                <a:cubicBezTo>
                  <a:pt x="6110" y="3522"/>
                  <a:pt x="6092" y="3534"/>
                  <a:pt x="6092" y="3557"/>
                </a:cubicBezTo>
                <a:lnTo>
                  <a:pt x="6092" y="3572"/>
                </a:lnTo>
                <a:cubicBezTo>
                  <a:pt x="6092" y="3595"/>
                  <a:pt x="6110" y="3607"/>
                  <a:pt x="6128" y="3607"/>
                </a:cubicBezTo>
                <a:cubicBezTo>
                  <a:pt x="6145" y="3607"/>
                  <a:pt x="6163" y="3595"/>
                  <a:pt x="6163" y="3572"/>
                </a:cubicBezTo>
                <a:lnTo>
                  <a:pt x="6163" y="3557"/>
                </a:lnTo>
                <a:cubicBezTo>
                  <a:pt x="6163" y="3534"/>
                  <a:pt x="6145" y="3522"/>
                  <a:pt x="6128" y="3522"/>
                </a:cubicBezTo>
                <a:close/>
                <a:moveTo>
                  <a:pt x="15948" y="3562"/>
                </a:moveTo>
                <a:cubicBezTo>
                  <a:pt x="15902" y="3562"/>
                  <a:pt x="15902" y="3632"/>
                  <a:pt x="15948" y="3632"/>
                </a:cubicBezTo>
                <a:lnTo>
                  <a:pt x="15964" y="3632"/>
                </a:lnTo>
                <a:cubicBezTo>
                  <a:pt x="15964" y="3632"/>
                  <a:pt x="15964" y="3632"/>
                  <a:pt x="15965" y="3632"/>
                </a:cubicBezTo>
                <a:cubicBezTo>
                  <a:pt x="16010" y="3632"/>
                  <a:pt x="16009" y="3562"/>
                  <a:pt x="15964" y="3562"/>
                </a:cubicBezTo>
                <a:close/>
                <a:moveTo>
                  <a:pt x="15149" y="3500"/>
                </a:moveTo>
                <a:cubicBezTo>
                  <a:pt x="15140" y="3500"/>
                  <a:pt x="15132" y="3503"/>
                  <a:pt x="15127" y="3511"/>
                </a:cubicBezTo>
                <a:cubicBezTo>
                  <a:pt x="15107" y="3536"/>
                  <a:pt x="15086" y="3561"/>
                  <a:pt x="15066" y="3586"/>
                </a:cubicBezTo>
                <a:cubicBezTo>
                  <a:pt x="15054" y="3602"/>
                  <a:pt x="15052" y="3620"/>
                  <a:pt x="15066" y="3635"/>
                </a:cubicBezTo>
                <a:cubicBezTo>
                  <a:pt x="15072" y="3641"/>
                  <a:pt x="15083" y="3645"/>
                  <a:pt x="15093" y="3645"/>
                </a:cubicBezTo>
                <a:cubicBezTo>
                  <a:pt x="15102" y="3645"/>
                  <a:pt x="15111" y="3642"/>
                  <a:pt x="15116" y="3635"/>
                </a:cubicBezTo>
                <a:cubicBezTo>
                  <a:pt x="15136" y="3610"/>
                  <a:pt x="15157" y="3586"/>
                  <a:pt x="15177" y="3561"/>
                </a:cubicBezTo>
                <a:cubicBezTo>
                  <a:pt x="15188" y="3545"/>
                  <a:pt x="15190" y="3525"/>
                  <a:pt x="15177" y="3511"/>
                </a:cubicBezTo>
                <a:cubicBezTo>
                  <a:pt x="15170" y="3504"/>
                  <a:pt x="15159" y="3500"/>
                  <a:pt x="15149" y="3500"/>
                </a:cubicBezTo>
                <a:close/>
                <a:moveTo>
                  <a:pt x="19657" y="3603"/>
                </a:moveTo>
                <a:cubicBezTo>
                  <a:pt x="19613" y="3603"/>
                  <a:pt x="19614" y="3673"/>
                  <a:pt x="19658" y="3673"/>
                </a:cubicBezTo>
                <a:cubicBezTo>
                  <a:pt x="19705" y="3673"/>
                  <a:pt x="19705" y="3603"/>
                  <a:pt x="19658" y="3603"/>
                </a:cubicBezTo>
                <a:cubicBezTo>
                  <a:pt x="19658" y="3603"/>
                  <a:pt x="19658" y="3603"/>
                  <a:pt x="19657" y="3603"/>
                </a:cubicBezTo>
                <a:close/>
                <a:moveTo>
                  <a:pt x="4055" y="3592"/>
                </a:moveTo>
                <a:cubicBezTo>
                  <a:pt x="4037" y="3592"/>
                  <a:pt x="4020" y="3603"/>
                  <a:pt x="4020" y="3626"/>
                </a:cubicBezTo>
                <a:lnTo>
                  <a:pt x="4020" y="3641"/>
                </a:lnTo>
                <a:cubicBezTo>
                  <a:pt x="4020" y="3664"/>
                  <a:pt x="4037" y="3676"/>
                  <a:pt x="4055" y="3676"/>
                </a:cubicBezTo>
                <a:cubicBezTo>
                  <a:pt x="4073" y="3676"/>
                  <a:pt x="4090" y="3664"/>
                  <a:pt x="4090" y="3641"/>
                </a:cubicBezTo>
                <a:lnTo>
                  <a:pt x="4090" y="3626"/>
                </a:lnTo>
                <a:cubicBezTo>
                  <a:pt x="4090" y="3603"/>
                  <a:pt x="4073" y="3592"/>
                  <a:pt x="4055" y="3592"/>
                </a:cubicBezTo>
                <a:close/>
                <a:moveTo>
                  <a:pt x="21734" y="3594"/>
                </a:moveTo>
                <a:cubicBezTo>
                  <a:pt x="21724" y="3594"/>
                  <a:pt x="21715" y="3597"/>
                  <a:pt x="21708" y="3604"/>
                </a:cubicBezTo>
                <a:cubicBezTo>
                  <a:pt x="21702" y="3608"/>
                  <a:pt x="21696" y="3609"/>
                  <a:pt x="21689" y="3609"/>
                </a:cubicBezTo>
                <a:cubicBezTo>
                  <a:pt x="21687" y="3609"/>
                  <a:pt x="21684" y="3609"/>
                  <a:pt x="21681" y="3609"/>
                </a:cubicBezTo>
                <a:cubicBezTo>
                  <a:pt x="21678" y="3608"/>
                  <a:pt x="21675" y="3608"/>
                  <a:pt x="21672" y="3608"/>
                </a:cubicBezTo>
                <a:cubicBezTo>
                  <a:pt x="21635" y="3608"/>
                  <a:pt x="21621" y="3668"/>
                  <a:pt x="21662" y="3677"/>
                </a:cubicBezTo>
                <a:cubicBezTo>
                  <a:pt x="21672" y="3680"/>
                  <a:pt x="21681" y="3681"/>
                  <a:pt x="21689" y="3681"/>
                </a:cubicBezTo>
                <a:cubicBezTo>
                  <a:pt x="21714" y="3681"/>
                  <a:pt x="21737" y="3671"/>
                  <a:pt x="21757" y="3654"/>
                </a:cubicBezTo>
                <a:cubicBezTo>
                  <a:pt x="21772" y="3641"/>
                  <a:pt x="21769" y="3615"/>
                  <a:pt x="21758" y="3604"/>
                </a:cubicBezTo>
                <a:cubicBezTo>
                  <a:pt x="21751" y="3597"/>
                  <a:pt x="21742" y="3594"/>
                  <a:pt x="21734" y="3594"/>
                </a:cubicBezTo>
                <a:close/>
                <a:moveTo>
                  <a:pt x="22992" y="3567"/>
                </a:moveTo>
                <a:cubicBezTo>
                  <a:pt x="22984" y="3567"/>
                  <a:pt x="22976" y="3570"/>
                  <a:pt x="22969" y="3578"/>
                </a:cubicBezTo>
                <a:lnTo>
                  <a:pt x="22925" y="3623"/>
                </a:lnTo>
                <a:cubicBezTo>
                  <a:pt x="22900" y="3647"/>
                  <a:pt x="22923" y="3682"/>
                  <a:pt x="22950" y="3682"/>
                </a:cubicBezTo>
                <a:cubicBezTo>
                  <a:pt x="22958" y="3682"/>
                  <a:pt x="22967" y="3679"/>
                  <a:pt x="22974" y="3672"/>
                </a:cubicBezTo>
                <a:lnTo>
                  <a:pt x="23019" y="3628"/>
                </a:lnTo>
                <a:cubicBezTo>
                  <a:pt x="23044" y="3602"/>
                  <a:pt x="23019" y="3567"/>
                  <a:pt x="22992" y="3567"/>
                </a:cubicBezTo>
                <a:close/>
                <a:moveTo>
                  <a:pt x="23623" y="3597"/>
                </a:moveTo>
                <a:cubicBezTo>
                  <a:pt x="23553" y="3597"/>
                  <a:pt x="23553" y="3704"/>
                  <a:pt x="23623" y="3704"/>
                </a:cubicBezTo>
                <a:cubicBezTo>
                  <a:pt x="23692" y="3703"/>
                  <a:pt x="23692" y="3597"/>
                  <a:pt x="23623" y="3597"/>
                </a:cubicBezTo>
                <a:close/>
                <a:moveTo>
                  <a:pt x="6457" y="3586"/>
                </a:moveTo>
                <a:cubicBezTo>
                  <a:pt x="6447" y="3586"/>
                  <a:pt x="6437" y="3592"/>
                  <a:pt x="6430" y="3605"/>
                </a:cubicBezTo>
                <a:cubicBezTo>
                  <a:pt x="6420" y="3625"/>
                  <a:pt x="6411" y="3646"/>
                  <a:pt x="6400" y="3666"/>
                </a:cubicBezTo>
                <a:cubicBezTo>
                  <a:pt x="6386" y="3694"/>
                  <a:pt x="6410" y="3720"/>
                  <a:pt x="6434" y="3720"/>
                </a:cubicBezTo>
                <a:cubicBezTo>
                  <a:pt x="6445" y="3720"/>
                  <a:pt x="6455" y="3714"/>
                  <a:pt x="6462" y="3701"/>
                </a:cubicBezTo>
                <a:cubicBezTo>
                  <a:pt x="6472" y="3681"/>
                  <a:pt x="6482" y="3660"/>
                  <a:pt x="6492" y="3640"/>
                </a:cubicBezTo>
                <a:cubicBezTo>
                  <a:pt x="6505" y="3612"/>
                  <a:pt x="6481" y="3586"/>
                  <a:pt x="6457" y="3586"/>
                </a:cubicBezTo>
                <a:close/>
                <a:moveTo>
                  <a:pt x="11894" y="3581"/>
                </a:moveTo>
                <a:cubicBezTo>
                  <a:pt x="11871" y="3581"/>
                  <a:pt x="11850" y="3597"/>
                  <a:pt x="11842" y="3619"/>
                </a:cubicBezTo>
                <a:cubicBezTo>
                  <a:pt x="11837" y="3635"/>
                  <a:pt x="11832" y="3650"/>
                  <a:pt x="11827" y="3664"/>
                </a:cubicBezTo>
                <a:cubicBezTo>
                  <a:pt x="11817" y="3691"/>
                  <a:pt x="11837" y="3722"/>
                  <a:pt x="11863" y="3729"/>
                </a:cubicBezTo>
                <a:cubicBezTo>
                  <a:pt x="11868" y="3731"/>
                  <a:pt x="11873" y="3731"/>
                  <a:pt x="11877" y="3731"/>
                </a:cubicBezTo>
                <a:cubicBezTo>
                  <a:pt x="11900" y="3731"/>
                  <a:pt x="11921" y="3715"/>
                  <a:pt x="11929" y="3693"/>
                </a:cubicBezTo>
                <a:cubicBezTo>
                  <a:pt x="11934" y="3677"/>
                  <a:pt x="11940" y="3662"/>
                  <a:pt x="11944" y="3649"/>
                </a:cubicBezTo>
                <a:cubicBezTo>
                  <a:pt x="11953" y="3620"/>
                  <a:pt x="11933" y="3589"/>
                  <a:pt x="11907" y="3583"/>
                </a:cubicBezTo>
                <a:cubicBezTo>
                  <a:pt x="11903" y="3582"/>
                  <a:pt x="11899" y="3581"/>
                  <a:pt x="11894" y="3581"/>
                </a:cubicBezTo>
                <a:close/>
                <a:moveTo>
                  <a:pt x="23940" y="3629"/>
                </a:moveTo>
                <a:cubicBezTo>
                  <a:pt x="23870" y="3629"/>
                  <a:pt x="23870" y="3736"/>
                  <a:pt x="23940" y="3736"/>
                </a:cubicBezTo>
                <a:lnTo>
                  <a:pt x="23984" y="3736"/>
                </a:lnTo>
                <a:cubicBezTo>
                  <a:pt x="24052" y="3735"/>
                  <a:pt x="24053" y="3629"/>
                  <a:pt x="23984" y="3629"/>
                </a:cubicBezTo>
                <a:close/>
                <a:moveTo>
                  <a:pt x="18850" y="3628"/>
                </a:moveTo>
                <a:cubicBezTo>
                  <a:pt x="18832" y="3628"/>
                  <a:pt x="18813" y="3638"/>
                  <a:pt x="18804" y="3655"/>
                </a:cubicBezTo>
                <a:cubicBezTo>
                  <a:pt x="18798" y="3666"/>
                  <a:pt x="18793" y="3675"/>
                  <a:pt x="18788" y="3685"/>
                </a:cubicBezTo>
                <a:cubicBezTo>
                  <a:pt x="18775" y="3712"/>
                  <a:pt x="18782" y="3743"/>
                  <a:pt x="18808" y="3759"/>
                </a:cubicBezTo>
                <a:cubicBezTo>
                  <a:pt x="18815" y="3763"/>
                  <a:pt x="18824" y="3765"/>
                  <a:pt x="18834" y="3765"/>
                </a:cubicBezTo>
                <a:cubicBezTo>
                  <a:pt x="18853" y="3765"/>
                  <a:pt x="18872" y="3756"/>
                  <a:pt x="18881" y="3739"/>
                </a:cubicBezTo>
                <a:cubicBezTo>
                  <a:pt x="18886" y="3728"/>
                  <a:pt x="18892" y="3719"/>
                  <a:pt x="18897" y="3708"/>
                </a:cubicBezTo>
                <a:cubicBezTo>
                  <a:pt x="18908" y="3682"/>
                  <a:pt x="18902" y="3651"/>
                  <a:pt x="18877" y="3635"/>
                </a:cubicBezTo>
                <a:cubicBezTo>
                  <a:pt x="18869" y="3630"/>
                  <a:pt x="18860" y="3628"/>
                  <a:pt x="18850" y="3628"/>
                </a:cubicBezTo>
                <a:close/>
                <a:moveTo>
                  <a:pt x="14433" y="3710"/>
                </a:moveTo>
                <a:cubicBezTo>
                  <a:pt x="14387" y="3710"/>
                  <a:pt x="14387" y="3781"/>
                  <a:pt x="14433" y="3781"/>
                </a:cubicBezTo>
                <a:cubicBezTo>
                  <a:pt x="14478" y="3781"/>
                  <a:pt x="14478" y="3710"/>
                  <a:pt x="14433" y="3710"/>
                </a:cubicBezTo>
                <a:close/>
                <a:moveTo>
                  <a:pt x="12930" y="3690"/>
                </a:moveTo>
                <a:cubicBezTo>
                  <a:pt x="12903" y="3690"/>
                  <a:pt x="12880" y="3726"/>
                  <a:pt x="12905" y="3750"/>
                </a:cubicBezTo>
                <a:lnTo>
                  <a:pt x="12935" y="3781"/>
                </a:lnTo>
                <a:cubicBezTo>
                  <a:pt x="12942" y="3788"/>
                  <a:pt x="12950" y="3791"/>
                  <a:pt x="12958" y="3791"/>
                </a:cubicBezTo>
                <a:cubicBezTo>
                  <a:pt x="12985" y="3791"/>
                  <a:pt x="13009" y="3755"/>
                  <a:pt x="12984" y="3730"/>
                </a:cubicBezTo>
                <a:cubicBezTo>
                  <a:pt x="12974" y="3720"/>
                  <a:pt x="12963" y="3712"/>
                  <a:pt x="12954" y="3701"/>
                </a:cubicBezTo>
                <a:cubicBezTo>
                  <a:pt x="12946" y="3693"/>
                  <a:pt x="12938" y="3690"/>
                  <a:pt x="12930" y="3690"/>
                </a:cubicBezTo>
                <a:close/>
                <a:moveTo>
                  <a:pt x="234" y="3699"/>
                </a:moveTo>
                <a:cubicBezTo>
                  <a:pt x="224" y="3699"/>
                  <a:pt x="213" y="3705"/>
                  <a:pt x="207" y="3718"/>
                </a:cubicBezTo>
                <a:cubicBezTo>
                  <a:pt x="201" y="3728"/>
                  <a:pt x="196" y="3738"/>
                  <a:pt x="191" y="3748"/>
                </a:cubicBezTo>
                <a:cubicBezTo>
                  <a:pt x="177" y="3776"/>
                  <a:pt x="202" y="3801"/>
                  <a:pt x="225" y="3801"/>
                </a:cubicBezTo>
                <a:cubicBezTo>
                  <a:pt x="236" y="3801"/>
                  <a:pt x="246" y="3796"/>
                  <a:pt x="252" y="3783"/>
                </a:cubicBezTo>
                <a:cubicBezTo>
                  <a:pt x="257" y="3772"/>
                  <a:pt x="262" y="3764"/>
                  <a:pt x="267" y="3754"/>
                </a:cubicBezTo>
                <a:cubicBezTo>
                  <a:pt x="282" y="3725"/>
                  <a:pt x="258" y="3699"/>
                  <a:pt x="234" y="3699"/>
                </a:cubicBezTo>
                <a:close/>
                <a:moveTo>
                  <a:pt x="11219" y="3671"/>
                </a:moveTo>
                <a:cubicBezTo>
                  <a:pt x="11191" y="3671"/>
                  <a:pt x="11168" y="3706"/>
                  <a:pt x="11193" y="3730"/>
                </a:cubicBezTo>
                <a:cubicBezTo>
                  <a:pt x="11213" y="3750"/>
                  <a:pt x="11233" y="3771"/>
                  <a:pt x="11254" y="3791"/>
                </a:cubicBezTo>
                <a:cubicBezTo>
                  <a:pt x="11261" y="3799"/>
                  <a:pt x="11269" y="3802"/>
                  <a:pt x="11277" y="3802"/>
                </a:cubicBezTo>
                <a:cubicBezTo>
                  <a:pt x="11304" y="3802"/>
                  <a:pt x="11328" y="3765"/>
                  <a:pt x="11303" y="3741"/>
                </a:cubicBezTo>
                <a:lnTo>
                  <a:pt x="11243" y="3681"/>
                </a:lnTo>
                <a:cubicBezTo>
                  <a:pt x="11235" y="3674"/>
                  <a:pt x="11227" y="3671"/>
                  <a:pt x="11219" y="3671"/>
                </a:cubicBezTo>
                <a:close/>
                <a:moveTo>
                  <a:pt x="13621" y="3703"/>
                </a:moveTo>
                <a:cubicBezTo>
                  <a:pt x="13553" y="3703"/>
                  <a:pt x="13551" y="3811"/>
                  <a:pt x="13621" y="3811"/>
                </a:cubicBezTo>
                <a:cubicBezTo>
                  <a:pt x="13690" y="3811"/>
                  <a:pt x="13690" y="3703"/>
                  <a:pt x="13621" y="3703"/>
                </a:cubicBezTo>
                <a:close/>
                <a:moveTo>
                  <a:pt x="24419" y="3725"/>
                </a:moveTo>
                <a:cubicBezTo>
                  <a:pt x="24412" y="3725"/>
                  <a:pt x="24405" y="3726"/>
                  <a:pt x="24397" y="3728"/>
                </a:cubicBezTo>
                <a:cubicBezTo>
                  <a:pt x="24375" y="3738"/>
                  <a:pt x="24359" y="3757"/>
                  <a:pt x="24366" y="3782"/>
                </a:cubicBezTo>
                <a:cubicBezTo>
                  <a:pt x="24371" y="3799"/>
                  <a:pt x="24389" y="3814"/>
                  <a:pt x="24408" y="3814"/>
                </a:cubicBezTo>
                <a:cubicBezTo>
                  <a:pt x="24411" y="3814"/>
                  <a:pt x="24414" y="3814"/>
                  <a:pt x="24417" y="3813"/>
                </a:cubicBezTo>
                <a:cubicBezTo>
                  <a:pt x="24425" y="3820"/>
                  <a:pt x="24436" y="3825"/>
                  <a:pt x="24446" y="3825"/>
                </a:cubicBezTo>
                <a:cubicBezTo>
                  <a:pt x="24453" y="3825"/>
                  <a:pt x="24459" y="3823"/>
                  <a:pt x="24466" y="3820"/>
                </a:cubicBezTo>
                <a:cubicBezTo>
                  <a:pt x="24486" y="3809"/>
                  <a:pt x="24496" y="3781"/>
                  <a:pt x="24482" y="3760"/>
                </a:cubicBezTo>
                <a:cubicBezTo>
                  <a:pt x="24468" y="3739"/>
                  <a:pt x="24445" y="3725"/>
                  <a:pt x="24419" y="3725"/>
                </a:cubicBezTo>
                <a:close/>
                <a:moveTo>
                  <a:pt x="20364" y="3755"/>
                </a:moveTo>
                <a:cubicBezTo>
                  <a:pt x="20318" y="3755"/>
                  <a:pt x="20318" y="3825"/>
                  <a:pt x="20364" y="3825"/>
                </a:cubicBezTo>
                <a:lnTo>
                  <a:pt x="20380" y="3825"/>
                </a:lnTo>
                <a:cubicBezTo>
                  <a:pt x="20426" y="3825"/>
                  <a:pt x="20426" y="3755"/>
                  <a:pt x="20380" y="3755"/>
                </a:cubicBezTo>
                <a:close/>
                <a:moveTo>
                  <a:pt x="7632" y="3707"/>
                </a:moveTo>
                <a:cubicBezTo>
                  <a:pt x="7623" y="3707"/>
                  <a:pt x="7614" y="3710"/>
                  <a:pt x="7606" y="3714"/>
                </a:cubicBezTo>
                <a:cubicBezTo>
                  <a:pt x="7595" y="3719"/>
                  <a:pt x="7587" y="3724"/>
                  <a:pt x="7576" y="3729"/>
                </a:cubicBezTo>
                <a:cubicBezTo>
                  <a:pt x="7550" y="3743"/>
                  <a:pt x="7543" y="3778"/>
                  <a:pt x="7557" y="3803"/>
                </a:cubicBezTo>
                <a:cubicBezTo>
                  <a:pt x="7567" y="3820"/>
                  <a:pt x="7585" y="3829"/>
                  <a:pt x="7603" y="3829"/>
                </a:cubicBezTo>
                <a:cubicBezTo>
                  <a:pt x="7612" y="3829"/>
                  <a:pt x="7621" y="3827"/>
                  <a:pt x="7630" y="3823"/>
                </a:cubicBezTo>
                <a:cubicBezTo>
                  <a:pt x="7640" y="3817"/>
                  <a:pt x="7650" y="3812"/>
                  <a:pt x="7660" y="3807"/>
                </a:cubicBezTo>
                <a:cubicBezTo>
                  <a:pt x="7686" y="3793"/>
                  <a:pt x="7693" y="3759"/>
                  <a:pt x="7679" y="3734"/>
                </a:cubicBezTo>
                <a:cubicBezTo>
                  <a:pt x="7669" y="3716"/>
                  <a:pt x="7651" y="3707"/>
                  <a:pt x="7632" y="3707"/>
                </a:cubicBezTo>
                <a:close/>
                <a:moveTo>
                  <a:pt x="2307" y="3720"/>
                </a:moveTo>
                <a:cubicBezTo>
                  <a:pt x="2296" y="3720"/>
                  <a:pt x="2285" y="3726"/>
                  <a:pt x="2279" y="3739"/>
                </a:cubicBezTo>
                <a:cubicBezTo>
                  <a:pt x="2268" y="3759"/>
                  <a:pt x="2259" y="3780"/>
                  <a:pt x="2249" y="3799"/>
                </a:cubicBezTo>
                <a:cubicBezTo>
                  <a:pt x="2236" y="3827"/>
                  <a:pt x="2261" y="3852"/>
                  <a:pt x="2284" y="3852"/>
                </a:cubicBezTo>
                <a:cubicBezTo>
                  <a:pt x="2294" y="3852"/>
                  <a:pt x="2304" y="3847"/>
                  <a:pt x="2310" y="3834"/>
                </a:cubicBezTo>
                <a:cubicBezTo>
                  <a:pt x="2321" y="3814"/>
                  <a:pt x="2330" y="3793"/>
                  <a:pt x="2341" y="3774"/>
                </a:cubicBezTo>
                <a:cubicBezTo>
                  <a:pt x="2355" y="3746"/>
                  <a:pt x="2330" y="3720"/>
                  <a:pt x="2307" y="3720"/>
                </a:cubicBezTo>
                <a:close/>
                <a:moveTo>
                  <a:pt x="9222" y="3743"/>
                </a:moveTo>
                <a:cubicBezTo>
                  <a:pt x="9209" y="3743"/>
                  <a:pt x="9195" y="3750"/>
                  <a:pt x="9190" y="3767"/>
                </a:cubicBezTo>
                <a:cubicBezTo>
                  <a:pt x="9185" y="3783"/>
                  <a:pt x="9179" y="3798"/>
                  <a:pt x="9174" y="3812"/>
                </a:cubicBezTo>
                <a:cubicBezTo>
                  <a:pt x="9165" y="3838"/>
                  <a:pt x="9186" y="3856"/>
                  <a:pt x="9208" y="3856"/>
                </a:cubicBezTo>
                <a:cubicBezTo>
                  <a:pt x="9222" y="3856"/>
                  <a:pt x="9236" y="3848"/>
                  <a:pt x="9242" y="3832"/>
                </a:cubicBezTo>
                <a:cubicBezTo>
                  <a:pt x="9247" y="3816"/>
                  <a:pt x="9253" y="3802"/>
                  <a:pt x="9258" y="3787"/>
                </a:cubicBezTo>
                <a:cubicBezTo>
                  <a:pt x="9266" y="3761"/>
                  <a:pt x="9244" y="3743"/>
                  <a:pt x="9222" y="3743"/>
                </a:cubicBezTo>
                <a:close/>
                <a:moveTo>
                  <a:pt x="10618" y="3742"/>
                </a:moveTo>
                <a:cubicBezTo>
                  <a:pt x="10578" y="3742"/>
                  <a:pt x="10542" y="3796"/>
                  <a:pt x="10578" y="3833"/>
                </a:cubicBezTo>
                <a:cubicBezTo>
                  <a:pt x="10586" y="3844"/>
                  <a:pt x="10597" y="3854"/>
                  <a:pt x="10606" y="3864"/>
                </a:cubicBezTo>
                <a:cubicBezTo>
                  <a:pt x="10617" y="3875"/>
                  <a:pt x="10629" y="3880"/>
                  <a:pt x="10641" y="3880"/>
                </a:cubicBezTo>
                <a:cubicBezTo>
                  <a:pt x="10682" y="3880"/>
                  <a:pt x="10719" y="3826"/>
                  <a:pt x="10683" y="3788"/>
                </a:cubicBezTo>
                <a:cubicBezTo>
                  <a:pt x="10672" y="3778"/>
                  <a:pt x="10663" y="3767"/>
                  <a:pt x="10653" y="3759"/>
                </a:cubicBezTo>
                <a:cubicBezTo>
                  <a:pt x="10642" y="3747"/>
                  <a:pt x="10630" y="3742"/>
                  <a:pt x="10618" y="3742"/>
                </a:cubicBezTo>
                <a:close/>
                <a:moveTo>
                  <a:pt x="16729" y="3789"/>
                </a:moveTo>
                <a:cubicBezTo>
                  <a:pt x="16705" y="3789"/>
                  <a:pt x="16681" y="3814"/>
                  <a:pt x="16697" y="3842"/>
                </a:cubicBezTo>
                <a:cubicBezTo>
                  <a:pt x="16704" y="3858"/>
                  <a:pt x="16717" y="3869"/>
                  <a:pt x="16729" y="3876"/>
                </a:cubicBezTo>
                <a:cubicBezTo>
                  <a:pt x="16735" y="3884"/>
                  <a:pt x="16744" y="3891"/>
                  <a:pt x="16757" y="3891"/>
                </a:cubicBezTo>
                <a:lnTo>
                  <a:pt x="16778" y="3891"/>
                </a:lnTo>
                <a:cubicBezTo>
                  <a:pt x="16781" y="3891"/>
                  <a:pt x="16783" y="3890"/>
                  <a:pt x="16786" y="3890"/>
                </a:cubicBezTo>
                <a:lnTo>
                  <a:pt x="16787" y="3890"/>
                </a:lnTo>
                <a:cubicBezTo>
                  <a:pt x="16788" y="3890"/>
                  <a:pt x="16788" y="3888"/>
                  <a:pt x="16789" y="3888"/>
                </a:cubicBezTo>
                <a:cubicBezTo>
                  <a:pt x="16797" y="3886"/>
                  <a:pt x="16803" y="3880"/>
                  <a:pt x="16805" y="3873"/>
                </a:cubicBezTo>
                <a:cubicBezTo>
                  <a:pt x="16809" y="3867"/>
                  <a:pt x="16812" y="3860"/>
                  <a:pt x="16812" y="3854"/>
                </a:cubicBezTo>
                <a:cubicBezTo>
                  <a:pt x="16812" y="3844"/>
                  <a:pt x="16808" y="3835"/>
                  <a:pt x="16803" y="3830"/>
                </a:cubicBezTo>
                <a:cubicBezTo>
                  <a:pt x="16794" y="3825"/>
                  <a:pt x="16787" y="3820"/>
                  <a:pt x="16776" y="3820"/>
                </a:cubicBezTo>
                <a:cubicBezTo>
                  <a:pt x="16775" y="3820"/>
                  <a:pt x="16773" y="3818"/>
                  <a:pt x="16772" y="3818"/>
                </a:cubicBezTo>
                <a:cubicBezTo>
                  <a:pt x="16765" y="3817"/>
                  <a:pt x="16761" y="3812"/>
                  <a:pt x="16758" y="3807"/>
                </a:cubicBezTo>
                <a:cubicBezTo>
                  <a:pt x="16751" y="3795"/>
                  <a:pt x="16740" y="3789"/>
                  <a:pt x="16729" y="3789"/>
                </a:cubicBezTo>
                <a:close/>
                <a:moveTo>
                  <a:pt x="18220" y="3745"/>
                </a:moveTo>
                <a:cubicBezTo>
                  <a:pt x="18201" y="3745"/>
                  <a:pt x="18179" y="3756"/>
                  <a:pt x="18170" y="3771"/>
                </a:cubicBezTo>
                <a:cubicBezTo>
                  <a:pt x="18154" y="3799"/>
                  <a:pt x="18166" y="3828"/>
                  <a:pt x="18190" y="3845"/>
                </a:cubicBezTo>
                <a:cubicBezTo>
                  <a:pt x="18210" y="3860"/>
                  <a:pt x="18228" y="3875"/>
                  <a:pt x="18249" y="3890"/>
                </a:cubicBezTo>
                <a:cubicBezTo>
                  <a:pt x="18257" y="3895"/>
                  <a:pt x="18265" y="3897"/>
                  <a:pt x="18274" y="3897"/>
                </a:cubicBezTo>
                <a:cubicBezTo>
                  <a:pt x="18294" y="3897"/>
                  <a:pt x="18314" y="3886"/>
                  <a:pt x="18323" y="3870"/>
                </a:cubicBezTo>
                <a:cubicBezTo>
                  <a:pt x="18338" y="3842"/>
                  <a:pt x="18327" y="3813"/>
                  <a:pt x="18303" y="3796"/>
                </a:cubicBezTo>
                <a:cubicBezTo>
                  <a:pt x="18284" y="3781"/>
                  <a:pt x="18264" y="3766"/>
                  <a:pt x="18243" y="3751"/>
                </a:cubicBezTo>
                <a:cubicBezTo>
                  <a:pt x="18237" y="3747"/>
                  <a:pt x="18229" y="3745"/>
                  <a:pt x="18220" y="3745"/>
                </a:cubicBezTo>
                <a:close/>
                <a:moveTo>
                  <a:pt x="13983" y="3752"/>
                </a:moveTo>
                <a:cubicBezTo>
                  <a:pt x="13960" y="3752"/>
                  <a:pt x="13940" y="3768"/>
                  <a:pt x="13932" y="3790"/>
                </a:cubicBezTo>
                <a:cubicBezTo>
                  <a:pt x="13927" y="3804"/>
                  <a:pt x="13922" y="3820"/>
                  <a:pt x="13917" y="3834"/>
                </a:cubicBezTo>
                <a:cubicBezTo>
                  <a:pt x="13906" y="3861"/>
                  <a:pt x="13927" y="3893"/>
                  <a:pt x="13953" y="3900"/>
                </a:cubicBezTo>
                <a:cubicBezTo>
                  <a:pt x="13958" y="3901"/>
                  <a:pt x="13962" y="3902"/>
                  <a:pt x="13966" y="3902"/>
                </a:cubicBezTo>
                <a:cubicBezTo>
                  <a:pt x="13990" y="3902"/>
                  <a:pt x="14011" y="3886"/>
                  <a:pt x="14018" y="3864"/>
                </a:cubicBezTo>
                <a:cubicBezTo>
                  <a:pt x="14024" y="3849"/>
                  <a:pt x="14030" y="3833"/>
                  <a:pt x="14034" y="3818"/>
                </a:cubicBezTo>
                <a:cubicBezTo>
                  <a:pt x="14044" y="3791"/>
                  <a:pt x="14023" y="3760"/>
                  <a:pt x="13997" y="3754"/>
                </a:cubicBezTo>
                <a:cubicBezTo>
                  <a:pt x="13993" y="3752"/>
                  <a:pt x="13988" y="3752"/>
                  <a:pt x="13983" y="3752"/>
                </a:cubicBezTo>
                <a:close/>
                <a:moveTo>
                  <a:pt x="17404" y="3837"/>
                </a:moveTo>
                <a:cubicBezTo>
                  <a:pt x="17358" y="3837"/>
                  <a:pt x="17358" y="3908"/>
                  <a:pt x="17404" y="3908"/>
                </a:cubicBezTo>
                <a:lnTo>
                  <a:pt x="17420" y="3908"/>
                </a:lnTo>
                <a:cubicBezTo>
                  <a:pt x="17465" y="3908"/>
                  <a:pt x="17465" y="3837"/>
                  <a:pt x="17420" y="3837"/>
                </a:cubicBezTo>
                <a:close/>
                <a:moveTo>
                  <a:pt x="6398" y="3853"/>
                </a:moveTo>
                <a:cubicBezTo>
                  <a:pt x="6352" y="3853"/>
                  <a:pt x="6352" y="3923"/>
                  <a:pt x="6398" y="3923"/>
                </a:cubicBezTo>
                <a:cubicBezTo>
                  <a:pt x="6443" y="3923"/>
                  <a:pt x="6443" y="3853"/>
                  <a:pt x="6398" y="3853"/>
                </a:cubicBezTo>
                <a:close/>
                <a:moveTo>
                  <a:pt x="6957" y="3813"/>
                </a:moveTo>
                <a:cubicBezTo>
                  <a:pt x="6930" y="3813"/>
                  <a:pt x="6904" y="3830"/>
                  <a:pt x="6904" y="3865"/>
                </a:cubicBezTo>
                <a:lnTo>
                  <a:pt x="6904" y="3895"/>
                </a:lnTo>
                <a:cubicBezTo>
                  <a:pt x="6904" y="3930"/>
                  <a:pt x="6931" y="3947"/>
                  <a:pt x="6958" y="3947"/>
                </a:cubicBezTo>
                <a:cubicBezTo>
                  <a:pt x="6985" y="3947"/>
                  <a:pt x="7012" y="3930"/>
                  <a:pt x="7012" y="3895"/>
                </a:cubicBezTo>
                <a:lnTo>
                  <a:pt x="7012" y="3865"/>
                </a:lnTo>
                <a:cubicBezTo>
                  <a:pt x="7011" y="3830"/>
                  <a:pt x="6984" y="3813"/>
                  <a:pt x="6957" y="3813"/>
                </a:cubicBezTo>
                <a:close/>
                <a:moveTo>
                  <a:pt x="7903" y="3862"/>
                </a:moveTo>
                <a:cubicBezTo>
                  <a:pt x="7886" y="3862"/>
                  <a:pt x="7868" y="3874"/>
                  <a:pt x="7868" y="3897"/>
                </a:cubicBezTo>
                <a:lnTo>
                  <a:pt x="7868" y="3913"/>
                </a:lnTo>
                <a:cubicBezTo>
                  <a:pt x="7868" y="3936"/>
                  <a:pt x="7886" y="3947"/>
                  <a:pt x="7903" y="3947"/>
                </a:cubicBezTo>
                <a:cubicBezTo>
                  <a:pt x="7921" y="3947"/>
                  <a:pt x="7939" y="3936"/>
                  <a:pt x="7939" y="3913"/>
                </a:cubicBezTo>
                <a:lnTo>
                  <a:pt x="7939" y="3897"/>
                </a:lnTo>
                <a:cubicBezTo>
                  <a:pt x="7939" y="3874"/>
                  <a:pt x="7921" y="3862"/>
                  <a:pt x="7903" y="3862"/>
                </a:cubicBezTo>
                <a:close/>
                <a:moveTo>
                  <a:pt x="3482" y="3839"/>
                </a:moveTo>
                <a:cubicBezTo>
                  <a:pt x="3473" y="3839"/>
                  <a:pt x="3464" y="3842"/>
                  <a:pt x="3455" y="3846"/>
                </a:cubicBezTo>
                <a:cubicBezTo>
                  <a:pt x="3445" y="3851"/>
                  <a:pt x="3435" y="3856"/>
                  <a:pt x="3425" y="3861"/>
                </a:cubicBezTo>
                <a:cubicBezTo>
                  <a:pt x="3399" y="3875"/>
                  <a:pt x="3392" y="3910"/>
                  <a:pt x="3405" y="3935"/>
                </a:cubicBezTo>
                <a:cubicBezTo>
                  <a:pt x="3415" y="3952"/>
                  <a:pt x="3434" y="3961"/>
                  <a:pt x="3452" y="3961"/>
                </a:cubicBezTo>
                <a:cubicBezTo>
                  <a:pt x="3461" y="3961"/>
                  <a:pt x="3470" y="3959"/>
                  <a:pt x="3478" y="3955"/>
                </a:cubicBezTo>
                <a:cubicBezTo>
                  <a:pt x="3489" y="3949"/>
                  <a:pt x="3498" y="3944"/>
                  <a:pt x="3509" y="3939"/>
                </a:cubicBezTo>
                <a:cubicBezTo>
                  <a:pt x="3535" y="3926"/>
                  <a:pt x="3541" y="3891"/>
                  <a:pt x="3529" y="3866"/>
                </a:cubicBezTo>
                <a:cubicBezTo>
                  <a:pt x="3518" y="3848"/>
                  <a:pt x="3500" y="3839"/>
                  <a:pt x="3482" y="3839"/>
                </a:cubicBezTo>
                <a:close/>
                <a:moveTo>
                  <a:pt x="5736" y="3928"/>
                </a:moveTo>
                <a:cubicBezTo>
                  <a:pt x="5713" y="3928"/>
                  <a:pt x="5714" y="3964"/>
                  <a:pt x="5736" y="3964"/>
                </a:cubicBezTo>
                <a:cubicBezTo>
                  <a:pt x="5760" y="3964"/>
                  <a:pt x="5760" y="3928"/>
                  <a:pt x="5736" y="3928"/>
                </a:cubicBezTo>
                <a:close/>
                <a:moveTo>
                  <a:pt x="4475" y="3864"/>
                </a:moveTo>
                <a:cubicBezTo>
                  <a:pt x="4448" y="3864"/>
                  <a:pt x="4424" y="3899"/>
                  <a:pt x="4449" y="3924"/>
                </a:cubicBezTo>
                <a:cubicBezTo>
                  <a:pt x="4458" y="3935"/>
                  <a:pt x="4467" y="3945"/>
                  <a:pt x="4478" y="3955"/>
                </a:cubicBezTo>
                <a:cubicBezTo>
                  <a:pt x="4485" y="3962"/>
                  <a:pt x="4493" y="3965"/>
                  <a:pt x="4501" y="3965"/>
                </a:cubicBezTo>
                <a:cubicBezTo>
                  <a:pt x="4528" y="3965"/>
                  <a:pt x="4553" y="3930"/>
                  <a:pt x="4528" y="3905"/>
                </a:cubicBezTo>
                <a:cubicBezTo>
                  <a:pt x="4518" y="3895"/>
                  <a:pt x="4508" y="3884"/>
                  <a:pt x="4499" y="3875"/>
                </a:cubicBezTo>
                <a:cubicBezTo>
                  <a:pt x="4491" y="3868"/>
                  <a:pt x="4483" y="3864"/>
                  <a:pt x="4475" y="3864"/>
                </a:cubicBezTo>
                <a:close/>
                <a:moveTo>
                  <a:pt x="10044" y="3814"/>
                </a:moveTo>
                <a:cubicBezTo>
                  <a:pt x="10026" y="3814"/>
                  <a:pt x="10008" y="3824"/>
                  <a:pt x="9997" y="3840"/>
                </a:cubicBezTo>
                <a:cubicBezTo>
                  <a:pt x="9987" y="3856"/>
                  <a:pt x="9978" y="3871"/>
                  <a:pt x="9967" y="3886"/>
                </a:cubicBezTo>
                <a:cubicBezTo>
                  <a:pt x="9952" y="3911"/>
                  <a:pt x="9965" y="3944"/>
                  <a:pt x="9987" y="3959"/>
                </a:cubicBezTo>
                <a:cubicBezTo>
                  <a:pt x="9995" y="3964"/>
                  <a:pt x="10004" y="3966"/>
                  <a:pt x="10013" y="3966"/>
                </a:cubicBezTo>
                <a:cubicBezTo>
                  <a:pt x="10032" y="3966"/>
                  <a:pt x="10050" y="3956"/>
                  <a:pt x="10060" y="3939"/>
                </a:cubicBezTo>
                <a:cubicBezTo>
                  <a:pt x="10071" y="3923"/>
                  <a:pt x="10080" y="3909"/>
                  <a:pt x="10091" y="3895"/>
                </a:cubicBezTo>
                <a:cubicBezTo>
                  <a:pt x="10106" y="3871"/>
                  <a:pt x="10096" y="3835"/>
                  <a:pt x="10071" y="3822"/>
                </a:cubicBezTo>
                <a:cubicBezTo>
                  <a:pt x="10062" y="3817"/>
                  <a:pt x="10053" y="3814"/>
                  <a:pt x="10044" y="3814"/>
                </a:cubicBezTo>
                <a:close/>
                <a:moveTo>
                  <a:pt x="20649" y="3856"/>
                </a:moveTo>
                <a:cubicBezTo>
                  <a:pt x="20631" y="3856"/>
                  <a:pt x="20615" y="3865"/>
                  <a:pt x="20604" y="3882"/>
                </a:cubicBezTo>
                <a:cubicBezTo>
                  <a:pt x="20590" y="3906"/>
                  <a:pt x="20598" y="3943"/>
                  <a:pt x="20624" y="3956"/>
                </a:cubicBezTo>
                <a:cubicBezTo>
                  <a:pt x="20635" y="3961"/>
                  <a:pt x="20643" y="3966"/>
                  <a:pt x="20654" y="3971"/>
                </a:cubicBezTo>
                <a:cubicBezTo>
                  <a:pt x="20663" y="3976"/>
                  <a:pt x="20673" y="3979"/>
                  <a:pt x="20682" y="3979"/>
                </a:cubicBezTo>
                <a:cubicBezTo>
                  <a:pt x="20700" y="3979"/>
                  <a:pt x="20717" y="3970"/>
                  <a:pt x="20727" y="3953"/>
                </a:cubicBezTo>
                <a:cubicBezTo>
                  <a:pt x="20742" y="3928"/>
                  <a:pt x="20734" y="3892"/>
                  <a:pt x="20708" y="3879"/>
                </a:cubicBezTo>
                <a:cubicBezTo>
                  <a:pt x="20698" y="3874"/>
                  <a:pt x="20687" y="3868"/>
                  <a:pt x="20678" y="3864"/>
                </a:cubicBezTo>
                <a:cubicBezTo>
                  <a:pt x="20669" y="3859"/>
                  <a:pt x="20659" y="3856"/>
                  <a:pt x="20649" y="3856"/>
                </a:cubicBezTo>
                <a:close/>
                <a:moveTo>
                  <a:pt x="8425" y="3887"/>
                </a:moveTo>
                <a:cubicBezTo>
                  <a:pt x="8401" y="3887"/>
                  <a:pt x="8377" y="3913"/>
                  <a:pt x="8390" y="3940"/>
                </a:cubicBezTo>
                <a:cubicBezTo>
                  <a:pt x="8396" y="3950"/>
                  <a:pt x="8401" y="3960"/>
                  <a:pt x="8406" y="3970"/>
                </a:cubicBezTo>
                <a:cubicBezTo>
                  <a:pt x="8413" y="3984"/>
                  <a:pt x="8423" y="3989"/>
                  <a:pt x="8434" y="3989"/>
                </a:cubicBezTo>
                <a:cubicBezTo>
                  <a:pt x="8457" y="3989"/>
                  <a:pt x="8482" y="3963"/>
                  <a:pt x="8468" y="3935"/>
                </a:cubicBezTo>
                <a:cubicBezTo>
                  <a:pt x="8463" y="3924"/>
                  <a:pt x="8458" y="3916"/>
                  <a:pt x="8452" y="3905"/>
                </a:cubicBezTo>
                <a:cubicBezTo>
                  <a:pt x="8446" y="3893"/>
                  <a:pt x="8435" y="3887"/>
                  <a:pt x="8425" y="3887"/>
                </a:cubicBezTo>
                <a:close/>
                <a:moveTo>
                  <a:pt x="15674" y="3906"/>
                </a:moveTo>
                <a:cubicBezTo>
                  <a:pt x="15639" y="3906"/>
                  <a:pt x="15628" y="3964"/>
                  <a:pt x="15666" y="3977"/>
                </a:cubicBezTo>
                <a:cubicBezTo>
                  <a:pt x="15681" y="3982"/>
                  <a:pt x="15696" y="3987"/>
                  <a:pt x="15711" y="3992"/>
                </a:cubicBezTo>
                <a:cubicBezTo>
                  <a:pt x="15715" y="3994"/>
                  <a:pt x="15720" y="3995"/>
                  <a:pt x="15723" y="3995"/>
                </a:cubicBezTo>
                <a:cubicBezTo>
                  <a:pt x="15757" y="3995"/>
                  <a:pt x="15768" y="3938"/>
                  <a:pt x="15730" y="3924"/>
                </a:cubicBezTo>
                <a:cubicBezTo>
                  <a:pt x="15716" y="3919"/>
                  <a:pt x="15701" y="3914"/>
                  <a:pt x="15686" y="3909"/>
                </a:cubicBezTo>
                <a:cubicBezTo>
                  <a:pt x="15682" y="3907"/>
                  <a:pt x="15677" y="3906"/>
                  <a:pt x="15674" y="3906"/>
                </a:cubicBezTo>
                <a:close/>
                <a:moveTo>
                  <a:pt x="14942" y="3922"/>
                </a:moveTo>
                <a:cubicBezTo>
                  <a:pt x="14924" y="3922"/>
                  <a:pt x="14907" y="3933"/>
                  <a:pt x="14907" y="3956"/>
                </a:cubicBezTo>
                <a:lnTo>
                  <a:pt x="14907" y="3971"/>
                </a:lnTo>
                <a:cubicBezTo>
                  <a:pt x="14907" y="3994"/>
                  <a:pt x="14925" y="4006"/>
                  <a:pt x="14942" y="4006"/>
                </a:cubicBezTo>
                <a:cubicBezTo>
                  <a:pt x="14960" y="4006"/>
                  <a:pt x="14978" y="3994"/>
                  <a:pt x="14978" y="3971"/>
                </a:cubicBezTo>
                <a:lnTo>
                  <a:pt x="14978" y="3956"/>
                </a:lnTo>
                <a:cubicBezTo>
                  <a:pt x="14978" y="3933"/>
                  <a:pt x="14960" y="3922"/>
                  <a:pt x="14942" y="3922"/>
                </a:cubicBezTo>
                <a:close/>
                <a:moveTo>
                  <a:pt x="12869" y="3991"/>
                </a:moveTo>
                <a:cubicBezTo>
                  <a:pt x="12851" y="3991"/>
                  <a:pt x="12833" y="4003"/>
                  <a:pt x="12833" y="4026"/>
                </a:cubicBezTo>
                <a:lnTo>
                  <a:pt x="12833" y="4042"/>
                </a:lnTo>
                <a:cubicBezTo>
                  <a:pt x="12833" y="4064"/>
                  <a:pt x="12851" y="4075"/>
                  <a:pt x="12869" y="4075"/>
                </a:cubicBezTo>
                <a:cubicBezTo>
                  <a:pt x="12887" y="4075"/>
                  <a:pt x="12905" y="4064"/>
                  <a:pt x="12905" y="4042"/>
                </a:cubicBezTo>
                <a:lnTo>
                  <a:pt x="12905" y="4026"/>
                </a:lnTo>
                <a:cubicBezTo>
                  <a:pt x="12905" y="4003"/>
                  <a:pt x="12887" y="3991"/>
                  <a:pt x="12869" y="3991"/>
                </a:cubicBezTo>
                <a:close/>
                <a:moveTo>
                  <a:pt x="2806" y="3946"/>
                </a:moveTo>
                <a:cubicBezTo>
                  <a:pt x="2779" y="3946"/>
                  <a:pt x="2752" y="3963"/>
                  <a:pt x="2752" y="3998"/>
                </a:cubicBezTo>
                <a:lnTo>
                  <a:pt x="2752" y="4028"/>
                </a:lnTo>
                <a:cubicBezTo>
                  <a:pt x="2753" y="4063"/>
                  <a:pt x="2780" y="4080"/>
                  <a:pt x="2806" y="4080"/>
                </a:cubicBezTo>
                <a:cubicBezTo>
                  <a:pt x="2833" y="4080"/>
                  <a:pt x="2859" y="4063"/>
                  <a:pt x="2859" y="4028"/>
                </a:cubicBezTo>
                <a:lnTo>
                  <a:pt x="2859" y="3998"/>
                </a:lnTo>
                <a:cubicBezTo>
                  <a:pt x="2859" y="3963"/>
                  <a:pt x="2832" y="3946"/>
                  <a:pt x="2806" y="3946"/>
                </a:cubicBezTo>
                <a:close/>
                <a:moveTo>
                  <a:pt x="3754" y="3997"/>
                </a:moveTo>
                <a:cubicBezTo>
                  <a:pt x="3736" y="3997"/>
                  <a:pt x="3718" y="4009"/>
                  <a:pt x="3718" y="4031"/>
                </a:cubicBezTo>
                <a:lnTo>
                  <a:pt x="3718" y="4047"/>
                </a:lnTo>
                <a:cubicBezTo>
                  <a:pt x="3718" y="4069"/>
                  <a:pt x="3735" y="4081"/>
                  <a:pt x="3753" y="4081"/>
                </a:cubicBezTo>
                <a:cubicBezTo>
                  <a:pt x="3771" y="4081"/>
                  <a:pt x="3789" y="4069"/>
                  <a:pt x="3789" y="4047"/>
                </a:cubicBezTo>
                <a:lnTo>
                  <a:pt x="3789" y="4031"/>
                </a:lnTo>
                <a:cubicBezTo>
                  <a:pt x="3789" y="4009"/>
                  <a:pt x="3772" y="3997"/>
                  <a:pt x="3754" y="3997"/>
                </a:cubicBezTo>
                <a:close/>
                <a:moveTo>
                  <a:pt x="5450" y="4091"/>
                </a:moveTo>
                <a:cubicBezTo>
                  <a:pt x="5442" y="4091"/>
                  <a:pt x="5433" y="4094"/>
                  <a:pt x="5426" y="4101"/>
                </a:cubicBezTo>
                <a:lnTo>
                  <a:pt x="5410" y="4117"/>
                </a:lnTo>
                <a:cubicBezTo>
                  <a:pt x="5385" y="4142"/>
                  <a:pt x="5410" y="4178"/>
                  <a:pt x="5437" y="4178"/>
                </a:cubicBezTo>
                <a:cubicBezTo>
                  <a:pt x="5445" y="4178"/>
                  <a:pt x="5453" y="4175"/>
                  <a:pt x="5460" y="4167"/>
                </a:cubicBezTo>
                <a:lnTo>
                  <a:pt x="5476" y="4152"/>
                </a:lnTo>
                <a:cubicBezTo>
                  <a:pt x="5501" y="4126"/>
                  <a:pt x="5477" y="4091"/>
                  <a:pt x="5450" y="4091"/>
                </a:cubicBezTo>
                <a:close/>
                <a:moveTo>
                  <a:pt x="8728" y="4099"/>
                </a:moveTo>
                <a:cubicBezTo>
                  <a:pt x="8723" y="4099"/>
                  <a:pt x="8718" y="4099"/>
                  <a:pt x="8713" y="4100"/>
                </a:cubicBezTo>
                <a:cubicBezTo>
                  <a:pt x="8672" y="4110"/>
                  <a:pt x="8684" y="4168"/>
                  <a:pt x="8722" y="4169"/>
                </a:cubicBezTo>
                <a:cubicBezTo>
                  <a:pt x="8727" y="4180"/>
                  <a:pt x="8739" y="4185"/>
                  <a:pt x="8751" y="4185"/>
                </a:cubicBezTo>
                <a:cubicBezTo>
                  <a:pt x="8757" y="4185"/>
                  <a:pt x="8763" y="4183"/>
                  <a:pt x="8769" y="4180"/>
                </a:cubicBezTo>
                <a:cubicBezTo>
                  <a:pt x="8788" y="4169"/>
                  <a:pt x="8790" y="4148"/>
                  <a:pt x="8782" y="4132"/>
                </a:cubicBezTo>
                <a:cubicBezTo>
                  <a:pt x="8773" y="4109"/>
                  <a:pt x="8750" y="4099"/>
                  <a:pt x="8728" y="4099"/>
                </a:cubicBezTo>
                <a:close/>
                <a:moveTo>
                  <a:pt x="508" y="4079"/>
                </a:moveTo>
                <a:cubicBezTo>
                  <a:pt x="483" y="4079"/>
                  <a:pt x="459" y="4104"/>
                  <a:pt x="477" y="4131"/>
                </a:cubicBezTo>
                <a:cubicBezTo>
                  <a:pt x="487" y="4146"/>
                  <a:pt x="497" y="4160"/>
                  <a:pt x="507" y="4175"/>
                </a:cubicBezTo>
                <a:cubicBezTo>
                  <a:pt x="515" y="4186"/>
                  <a:pt x="526" y="4191"/>
                  <a:pt x="537" y="4191"/>
                </a:cubicBezTo>
                <a:cubicBezTo>
                  <a:pt x="562" y="4191"/>
                  <a:pt x="586" y="4166"/>
                  <a:pt x="569" y="4139"/>
                </a:cubicBezTo>
                <a:cubicBezTo>
                  <a:pt x="559" y="4123"/>
                  <a:pt x="549" y="4110"/>
                  <a:pt x="539" y="4095"/>
                </a:cubicBezTo>
                <a:cubicBezTo>
                  <a:pt x="531" y="4084"/>
                  <a:pt x="519" y="4079"/>
                  <a:pt x="508" y="4079"/>
                </a:cubicBezTo>
                <a:close/>
                <a:moveTo>
                  <a:pt x="19718" y="3994"/>
                </a:moveTo>
                <a:cubicBezTo>
                  <a:pt x="19705" y="3994"/>
                  <a:pt x="19691" y="4002"/>
                  <a:pt x="19687" y="4019"/>
                </a:cubicBezTo>
                <a:cubicBezTo>
                  <a:pt x="19673" y="4066"/>
                  <a:pt x="19667" y="4115"/>
                  <a:pt x="19667" y="4163"/>
                </a:cubicBezTo>
                <a:cubicBezTo>
                  <a:pt x="19666" y="4186"/>
                  <a:pt x="19684" y="4198"/>
                  <a:pt x="19701" y="4198"/>
                </a:cubicBezTo>
                <a:cubicBezTo>
                  <a:pt x="19719" y="4198"/>
                  <a:pt x="19737" y="4186"/>
                  <a:pt x="19737" y="4163"/>
                </a:cubicBezTo>
                <a:cubicBezTo>
                  <a:pt x="19739" y="4121"/>
                  <a:pt x="19744" y="4079"/>
                  <a:pt x="19755" y="4038"/>
                </a:cubicBezTo>
                <a:cubicBezTo>
                  <a:pt x="19762" y="4012"/>
                  <a:pt x="19739" y="3994"/>
                  <a:pt x="19718" y="3994"/>
                </a:cubicBezTo>
                <a:close/>
                <a:moveTo>
                  <a:pt x="9048" y="4099"/>
                </a:moveTo>
                <a:cubicBezTo>
                  <a:pt x="9037" y="4099"/>
                  <a:pt x="9027" y="4104"/>
                  <a:pt x="9020" y="4117"/>
                </a:cubicBezTo>
                <a:cubicBezTo>
                  <a:pt x="9015" y="4128"/>
                  <a:pt x="9010" y="4137"/>
                  <a:pt x="9004" y="4147"/>
                </a:cubicBezTo>
                <a:cubicBezTo>
                  <a:pt x="8991" y="4174"/>
                  <a:pt x="9016" y="4200"/>
                  <a:pt x="9039" y="4200"/>
                </a:cubicBezTo>
                <a:cubicBezTo>
                  <a:pt x="9050" y="4200"/>
                  <a:pt x="9060" y="4195"/>
                  <a:pt x="9066" y="4183"/>
                </a:cubicBezTo>
                <a:cubicBezTo>
                  <a:pt x="9071" y="4173"/>
                  <a:pt x="9077" y="4163"/>
                  <a:pt x="9082" y="4153"/>
                </a:cubicBezTo>
                <a:cubicBezTo>
                  <a:pt x="9096" y="4125"/>
                  <a:pt x="9072" y="4099"/>
                  <a:pt x="9048" y="4099"/>
                </a:cubicBezTo>
                <a:close/>
                <a:moveTo>
                  <a:pt x="4789" y="4163"/>
                </a:moveTo>
                <a:cubicBezTo>
                  <a:pt x="4762" y="4163"/>
                  <a:pt x="4738" y="4199"/>
                  <a:pt x="4764" y="4223"/>
                </a:cubicBezTo>
                <a:lnTo>
                  <a:pt x="4779" y="4239"/>
                </a:lnTo>
                <a:cubicBezTo>
                  <a:pt x="4787" y="4246"/>
                  <a:pt x="4795" y="4250"/>
                  <a:pt x="4804" y="4250"/>
                </a:cubicBezTo>
                <a:cubicBezTo>
                  <a:pt x="4830" y="4250"/>
                  <a:pt x="4854" y="4214"/>
                  <a:pt x="4829" y="4189"/>
                </a:cubicBezTo>
                <a:lnTo>
                  <a:pt x="4813" y="4174"/>
                </a:lnTo>
                <a:cubicBezTo>
                  <a:pt x="4806" y="4166"/>
                  <a:pt x="4797" y="4163"/>
                  <a:pt x="4789" y="4163"/>
                </a:cubicBezTo>
                <a:close/>
                <a:moveTo>
                  <a:pt x="11121" y="4119"/>
                </a:moveTo>
                <a:cubicBezTo>
                  <a:pt x="11110" y="4119"/>
                  <a:pt x="11100" y="4125"/>
                  <a:pt x="11093" y="4138"/>
                </a:cubicBezTo>
                <a:cubicBezTo>
                  <a:pt x="11083" y="4158"/>
                  <a:pt x="11073" y="4179"/>
                  <a:pt x="11063" y="4199"/>
                </a:cubicBezTo>
                <a:cubicBezTo>
                  <a:pt x="11050" y="4226"/>
                  <a:pt x="11075" y="4251"/>
                  <a:pt x="11098" y="4251"/>
                </a:cubicBezTo>
                <a:cubicBezTo>
                  <a:pt x="11108" y="4251"/>
                  <a:pt x="11118" y="4246"/>
                  <a:pt x="11125" y="4233"/>
                </a:cubicBezTo>
                <a:cubicBezTo>
                  <a:pt x="11135" y="4214"/>
                  <a:pt x="11145" y="4194"/>
                  <a:pt x="11155" y="4174"/>
                </a:cubicBezTo>
                <a:cubicBezTo>
                  <a:pt x="11169" y="4146"/>
                  <a:pt x="11145" y="4119"/>
                  <a:pt x="11121" y="4119"/>
                </a:cubicBezTo>
                <a:close/>
                <a:moveTo>
                  <a:pt x="17583" y="4183"/>
                </a:moveTo>
                <a:cubicBezTo>
                  <a:pt x="17537" y="4183"/>
                  <a:pt x="17537" y="4253"/>
                  <a:pt x="17583" y="4253"/>
                </a:cubicBezTo>
                <a:lnTo>
                  <a:pt x="17599" y="4253"/>
                </a:lnTo>
                <a:cubicBezTo>
                  <a:pt x="17645" y="4253"/>
                  <a:pt x="17645" y="4183"/>
                  <a:pt x="17599" y="4183"/>
                </a:cubicBezTo>
                <a:close/>
                <a:moveTo>
                  <a:pt x="18982" y="4124"/>
                </a:moveTo>
                <a:cubicBezTo>
                  <a:pt x="18955" y="4124"/>
                  <a:pt x="18928" y="4141"/>
                  <a:pt x="18928" y="4176"/>
                </a:cubicBezTo>
                <a:lnTo>
                  <a:pt x="18928" y="4221"/>
                </a:lnTo>
                <a:cubicBezTo>
                  <a:pt x="18928" y="4255"/>
                  <a:pt x="18955" y="4273"/>
                  <a:pt x="18982" y="4273"/>
                </a:cubicBezTo>
                <a:cubicBezTo>
                  <a:pt x="19008" y="4273"/>
                  <a:pt x="19035" y="4255"/>
                  <a:pt x="19035" y="4221"/>
                </a:cubicBezTo>
                <a:lnTo>
                  <a:pt x="19035" y="4176"/>
                </a:lnTo>
                <a:cubicBezTo>
                  <a:pt x="19035" y="4141"/>
                  <a:pt x="19008" y="4124"/>
                  <a:pt x="18982" y="4124"/>
                </a:cubicBezTo>
                <a:close/>
                <a:moveTo>
                  <a:pt x="21327" y="4159"/>
                </a:moveTo>
                <a:cubicBezTo>
                  <a:pt x="21286" y="4159"/>
                  <a:pt x="21249" y="4212"/>
                  <a:pt x="21286" y="4249"/>
                </a:cubicBezTo>
                <a:lnTo>
                  <a:pt x="21302" y="4265"/>
                </a:lnTo>
                <a:cubicBezTo>
                  <a:pt x="21313" y="4276"/>
                  <a:pt x="21326" y="4281"/>
                  <a:pt x="21338" y="4281"/>
                </a:cubicBezTo>
                <a:cubicBezTo>
                  <a:pt x="21379" y="4281"/>
                  <a:pt x="21416" y="4227"/>
                  <a:pt x="21379" y="4190"/>
                </a:cubicBezTo>
                <a:lnTo>
                  <a:pt x="21363" y="4175"/>
                </a:lnTo>
                <a:cubicBezTo>
                  <a:pt x="21352" y="4164"/>
                  <a:pt x="21339" y="4159"/>
                  <a:pt x="21327" y="4159"/>
                </a:cubicBezTo>
                <a:close/>
                <a:moveTo>
                  <a:pt x="19344" y="4186"/>
                </a:moveTo>
                <a:cubicBezTo>
                  <a:pt x="19317" y="4186"/>
                  <a:pt x="19292" y="4222"/>
                  <a:pt x="19318" y="4247"/>
                </a:cubicBezTo>
                <a:cubicBezTo>
                  <a:pt x="19328" y="4257"/>
                  <a:pt x="19339" y="4267"/>
                  <a:pt x="19348" y="4277"/>
                </a:cubicBezTo>
                <a:cubicBezTo>
                  <a:pt x="19356" y="4284"/>
                  <a:pt x="19364" y="4287"/>
                  <a:pt x="19372" y="4287"/>
                </a:cubicBezTo>
                <a:cubicBezTo>
                  <a:pt x="19399" y="4287"/>
                  <a:pt x="19425" y="4251"/>
                  <a:pt x="19399" y="4227"/>
                </a:cubicBezTo>
                <a:cubicBezTo>
                  <a:pt x="19388" y="4217"/>
                  <a:pt x="19378" y="4207"/>
                  <a:pt x="19368" y="4197"/>
                </a:cubicBezTo>
                <a:cubicBezTo>
                  <a:pt x="19361" y="4189"/>
                  <a:pt x="19352" y="4186"/>
                  <a:pt x="19344" y="4186"/>
                </a:cubicBezTo>
                <a:close/>
                <a:moveTo>
                  <a:pt x="14715" y="4147"/>
                </a:moveTo>
                <a:cubicBezTo>
                  <a:pt x="14694" y="4147"/>
                  <a:pt x="14672" y="4164"/>
                  <a:pt x="14677" y="4190"/>
                </a:cubicBezTo>
                <a:lnTo>
                  <a:pt x="14693" y="4265"/>
                </a:lnTo>
                <a:cubicBezTo>
                  <a:pt x="14697" y="4283"/>
                  <a:pt x="14710" y="4290"/>
                  <a:pt x="14723" y="4290"/>
                </a:cubicBezTo>
                <a:cubicBezTo>
                  <a:pt x="14744" y="4290"/>
                  <a:pt x="14767" y="4273"/>
                  <a:pt x="14761" y="4247"/>
                </a:cubicBezTo>
                <a:lnTo>
                  <a:pt x="14745" y="4173"/>
                </a:lnTo>
                <a:cubicBezTo>
                  <a:pt x="14742" y="4155"/>
                  <a:pt x="14729" y="4147"/>
                  <a:pt x="14715" y="4147"/>
                </a:cubicBezTo>
                <a:close/>
                <a:moveTo>
                  <a:pt x="15255" y="4221"/>
                </a:moveTo>
                <a:cubicBezTo>
                  <a:pt x="15234" y="4221"/>
                  <a:pt x="15222" y="4236"/>
                  <a:pt x="15221" y="4253"/>
                </a:cubicBezTo>
                <a:cubicBezTo>
                  <a:pt x="15219" y="4252"/>
                  <a:pt x="15215" y="4252"/>
                  <a:pt x="15211" y="4252"/>
                </a:cubicBezTo>
                <a:cubicBezTo>
                  <a:pt x="15166" y="4252"/>
                  <a:pt x="15166" y="4322"/>
                  <a:pt x="15211" y="4322"/>
                </a:cubicBezTo>
                <a:cubicBezTo>
                  <a:pt x="15232" y="4322"/>
                  <a:pt x="15245" y="4307"/>
                  <a:pt x="15246" y="4290"/>
                </a:cubicBezTo>
                <a:cubicBezTo>
                  <a:pt x="15248" y="4291"/>
                  <a:pt x="15252" y="4291"/>
                  <a:pt x="15255" y="4291"/>
                </a:cubicBezTo>
                <a:cubicBezTo>
                  <a:pt x="15300" y="4291"/>
                  <a:pt x="15301" y="4221"/>
                  <a:pt x="15255" y="4221"/>
                </a:cubicBezTo>
                <a:close/>
                <a:moveTo>
                  <a:pt x="7940" y="4263"/>
                </a:moveTo>
                <a:cubicBezTo>
                  <a:pt x="7894" y="4263"/>
                  <a:pt x="7894" y="4333"/>
                  <a:pt x="7940" y="4333"/>
                </a:cubicBezTo>
                <a:cubicBezTo>
                  <a:pt x="7986" y="4333"/>
                  <a:pt x="7986" y="4263"/>
                  <a:pt x="7940" y="4263"/>
                </a:cubicBezTo>
                <a:close/>
                <a:moveTo>
                  <a:pt x="16397" y="4269"/>
                </a:moveTo>
                <a:cubicBezTo>
                  <a:pt x="16351" y="4269"/>
                  <a:pt x="16351" y="4340"/>
                  <a:pt x="16397" y="4340"/>
                </a:cubicBezTo>
                <a:cubicBezTo>
                  <a:pt x="16442" y="4340"/>
                  <a:pt x="16442" y="4269"/>
                  <a:pt x="16397" y="4269"/>
                </a:cubicBezTo>
                <a:close/>
                <a:moveTo>
                  <a:pt x="12297" y="4240"/>
                </a:moveTo>
                <a:cubicBezTo>
                  <a:pt x="12288" y="4240"/>
                  <a:pt x="12278" y="4242"/>
                  <a:pt x="12270" y="4247"/>
                </a:cubicBezTo>
                <a:cubicBezTo>
                  <a:pt x="12258" y="4252"/>
                  <a:pt x="12250" y="4257"/>
                  <a:pt x="12239" y="4263"/>
                </a:cubicBezTo>
                <a:cubicBezTo>
                  <a:pt x="12213" y="4275"/>
                  <a:pt x="12206" y="4311"/>
                  <a:pt x="12219" y="4336"/>
                </a:cubicBezTo>
                <a:cubicBezTo>
                  <a:pt x="12230" y="4354"/>
                  <a:pt x="12248" y="4362"/>
                  <a:pt x="12266" y="4362"/>
                </a:cubicBezTo>
                <a:cubicBezTo>
                  <a:pt x="12275" y="4362"/>
                  <a:pt x="12284" y="4360"/>
                  <a:pt x="12293" y="4356"/>
                </a:cubicBezTo>
                <a:cubicBezTo>
                  <a:pt x="12303" y="4351"/>
                  <a:pt x="12313" y="4345"/>
                  <a:pt x="12323" y="4340"/>
                </a:cubicBezTo>
                <a:cubicBezTo>
                  <a:pt x="12349" y="4327"/>
                  <a:pt x="12357" y="4290"/>
                  <a:pt x="12342" y="4267"/>
                </a:cubicBezTo>
                <a:cubicBezTo>
                  <a:pt x="12332" y="4249"/>
                  <a:pt x="12315" y="4240"/>
                  <a:pt x="12297" y="4240"/>
                </a:cubicBezTo>
                <a:close/>
                <a:moveTo>
                  <a:pt x="14550" y="4328"/>
                </a:moveTo>
                <a:cubicBezTo>
                  <a:pt x="14528" y="4328"/>
                  <a:pt x="14528" y="4363"/>
                  <a:pt x="14550" y="4363"/>
                </a:cubicBezTo>
                <a:cubicBezTo>
                  <a:pt x="14574" y="4363"/>
                  <a:pt x="14574" y="4328"/>
                  <a:pt x="14550" y="4328"/>
                </a:cubicBezTo>
                <a:close/>
                <a:moveTo>
                  <a:pt x="13290" y="4264"/>
                </a:moveTo>
                <a:cubicBezTo>
                  <a:pt x="13262" y="4264"/>
                  <a:pt x="13238" y="4299"/>
                  <a:pt x="13263" y="4324"/>
                </a:cubicBezTo>
                <a:cubicBezTo>
                  <a:pt x="13271" y="4333"/>
                  <a:pt x="13282" y="4345"/>
                  <a:pt x="13292" y="4354"/>
                </a:cubicBezTo>
                <a:cubicBezTo>
                  <a:pt x="13299" y="4362"/>
                  <a:pt x="13308" y="4365"/>
                  <a:pt x="13316" y="4365"/>
                </a:cubicBezTo>
                <a:cubicBezTo>
                  <a:pt x="13343" y="4365"/>
                  <a:pt x="13367" y="4329"/>
                  <a:pt x="13341" y="4305"/>
                </a:cubicBezTo>
                <a:cubicBezTo>
                  <a:pt x="13331" y="4294"/>
                  <a:pt x="13323" y="4284"/>
                  <a:pt x="13313" y="4274"/>
                </a:cubicBezTo>
                <a:cubicBezTo>
                  <a:pt x="13306" y="4267"/>
                  <a:pt x="13298" y="4264"/>
                  <a:pt x="13290" y="4264"/>
                </a:cubicBezTo>
                <a:close/>
                <a:moveTo>
                  <a:pt x="7212" y="4249"/>
                </a:moveTo>
                <a:cubicBezTo>
                  <a:pt x="7185" y="4249"/>
                  <a:pt x="7158" y="4266"/>
                  <a:pt x="7158" y="4300"/>
                </a:cubicBezTo>
                <a:lnTo>
                  <a:pt x="7158" y="4316"/>
                </a:lnTo>
                <a:cubicBezTo>
                  <a:pt x="7158" y="4351"/>
                  <a:pt x="7185" y="4368"/>
                  <a:pt x="7212" y="4368"/>
                </a:cubicBezTo>
                <a:cubicBezTo>
                  <a:pt x="7239" y="4368"/>
                  <a:pt x="7265" y="4351"/>
                  <a:pt x="7265" y="4316"/>
                </a:cubicBezTo>
                <a:lnTo>
                  <a:pt x="7265" y="4300"/>
                </a:lnTo>
                <a:cubicBezTo>
                  <a:pt x="7265" y="4266"/>
                  <a:pt x="7238" y="4249"/>
                  <a:pt x="7212" y="4249"/>
                </a:cubicBezTo>
                <a:close/>
                <a:moveTo>
                  <a:pt x="22332" y="4283"/>
                </a:moveTo>
                <a:cubicBezTo>
                  <a:pt x="22264" y="4283"/>
                  <a:pt x="22262" y="4389"/>
                  <a:pt x="22332" y="4389"/>
                </a:cubicBezTo>
                <a:cubicBezTo>
                  <a:pt x="22400" y="4389"/>
                  <a:pt x="22401" y="4283"/>
                  <a:pt x="22332" y="4283"/>
                </a:cubicBezTo>
                <a:close/>
                <a:moveTo>
                  <a:pt x="1230" y="4272"/>
                </a:moveTo>
                <a:cubicBezTo>
                  <a:pt x="1189" y="4272"/>
                  <a:pt x="1152" y="4325"/>
                  <a:pt x="1189" y="4362"/>
                </a:cubicBezTo>
                <a:lnTo>
                  <a:pt x="1205" y="4378"/>
                </a:lnTo>
                <a:cubicBezTo>
                  <a:pt x="1216" y="4389"/>
                  <a:pt x="1229" y="4394"/>
                  <a:pt x="1241" y="4394"/>
                </a:cubicBezTo>
                <a:cubicBezTo>
                  <a:pt x="1282" y="4394"/>
                  <a:pt x="1319" y="4341"/>
                  <a:pt x="1281" y="4304"/>
                </a:cubicBezTo>
                <a:lnTo>
                  <a:pt x="1266" y="4288"/>
                </a:lnTo>
                <a:cubicBezTo>
                  <a:pt x="1255" y="4277"/>
                  <a:pt x="1242" y="4272"/>
                  <a:pt x="1230" y="4272"/>
                </a:cubicBezTo>
                <a:close/>
                <a:moveTo>
                  <a:pt x="6231" y="4333"/>
                </a:moveTo>
                <a:cubicBezTo>
                  <a:pt x="6223" y="4333"/>
                  <a:pt x="6214" y="4336"/>
                  <a:pt x="6207" y="4343"/>
                </a:cubicBezTo>
                <a:lnTo>
                  <a:pt x="6192" y="4359"/>
                </a:lnTo>
                <a:cubicBezTo>
                  <a:pt x="6166" y="4383"/>
                  <a:pt x="6191" y="4419"/>
                  <a:pt x="6218" y="4419"/>
                </a:cubicBezTo>
                <a:cubicBezTo>
                  <a:pt x="6226" y="4419"/>
                  <a:pt x="6235" y="4416"/>
                  <a:pt x="6242" y="4409"/>
                </a:cubicBezTo>
                <a:lnTo>
                  <a:pt x="6258" y="4394"/>
                </a:lnTo>
                <a:cubicBezTo>
                  <a:pt x="6283" y="4369"/>
                  <a:pt x="6258" y="4333"/>
                  <a:pt x="6231" y="4333"/>
                </a:cubicBezTo>
                <a:close/>
                <a:moveTo>
                  <a:pt x="7843" y="4253"/>
                </a:moveTo>
                <a:cubicBezTo>
                  <a:pt x="7826" y="4253"/>
                  <a:pt x="7808" y="4265"/>
                  <a:pt x="7808" y="4288"/>
                </a:cubicBezTo>
                <a:lnTo>
                  <a:pt x="7808" y="4394"/>
                </a:lnTo>
                <a:cubicBezTo>
                  <a:pt x="7808" y="4417"/>
                  <a:pt x="7826" y="4428"/>
                  <a:pt x="7843" y="4428"/>
                </a:cubicBezTo>
                <a:cubicBezTo>
                  <a:pt x="7861" y="4428"/>
                  <a:pt x="7878" y="4417"/>
                  <a:pt x="7878" y="4394"/>
                </a:cubicBezTo>
                <a:lnTo>
                  <a:pt x="7878" y="4288"/>
                </a:lnTo>
                <a:cubicBezTo>
                  <a:pt x="7878" y="4265"/>
                  <a:pt x="7861" y="4253"/>
                  <a:pt x="7843" y="4253"/>
                </a:cubicBezTo>
                <a:close/>
                <a:moveTo>
                  <a:pt x="15658" y="4298"/>
                </a:moveTo>
                <a:cubicBezTo>
                  <a:pt x="15644" y="4298"/>
                  <a:pt x="15632" y="4305"/>
                  <a:pt x="15628" y="4322"/>
                </a:cubicBezTo>
                <a:lnTo>
                  <a:pt x="15613" y="4398"/>
                </a:lnTo>
                <a:cubicBezTo>
                  <a:pt x="15606" y="4425"/>
                  <a:pt x="15629" y="4443"/>
                  <a:pt x="15650" y="4443"/>
                </a:cubicBezTo>
                <a:cubicBezTo>
                  <a:pt x="15664" y="4443"/>
                  <a:pt x="15677" y="4435"/>
                  <a:pt x="15681" y="4417"/>
                </a:cubicBezTo>
                <a:lnTo>
                  <a:pt x="15696" y="4342"/>
                </a:lnTo>
                <a:cubicBezTo>
                  <a:pt x="15702" y="4316"/>
                  <a:pt x="15678" y="4298"/>
                  <a:pt x="15658" y="4298"/>
                </a:cubicBezTo>
                <a:close/>
                <a:moveTo>
                  <a:pt x="11621" y="4345"/>
                </a:moveTo>
                <a:cubicBezTo>
                  <a:pt x="11595" y="4345"/>
                  <a:pt x="11568" y="4363"/>
                  <a:pt x="11568" y="4398"/>
                </a:cubicBezTo>
                <a:lnTo>
                  <a:pt x="11568" y="4427"/>
                </a:lnTo>
                <a:cubicBezTo>
                  <a:pt x="11568" y="4461"/>
                  <a:pt x="11595" y="4479"/>
                  <a:pt x="11621" y="4479"/>
                </a:cubicBezTo>
                <a:cubicBezTo>
                  <a:pt x="11648" y="4479"/>
                  <a:pt x="11674" y="4462"/>
                  <a:pt x="11675" y="4427"/>
                </a:cubicBezTo>
                <a:lnTo>
                  <a:pt x="11675" y="4398"/>
                </a:lnTo>
                <a:cubicBezTo>
                  <a:pt x="11675" y="4363"/>
                  <a:pt x="11648" y="4345"/>
                  <a:pt x="11621" y="4345"/>
                </a:cubicBezTo>
                <a:close/>
                <a:moveTo>
                  <a:pt x="12567" y="4396"/>
                </a:moveTo>
                <a:cubicBezTo>
                  <a:pt x="12549" y="4396"/>
                  <a:pt x="12532" y="4407"/>
                  <a:pt x="12532" y="4430"/>
                </a:cubicBezTo>
                <a:lnTo>
                  <a:pt x="12532" y="4446"/>
                </a:lnTo>
                <a:cubicBezTo>
                  <a:pt x="12532" y="4469"/>
                  <a:pt x="12549" y="4481"/>
                  <a:pt x="12567" y="4481"/>
                </a:cubicBezTo>
                <a:cubicBezTo>
                  <a:pt x="12584" y="4481"/>
                  <a:pt x="12602" y="4469"/>
                  <a:pt x="12602" y="4446"/>
                </a:cubicBezTo>
                <a:lnTo>
                  <a:pt x="12602" y="4430"/>
                </a:lnTo>
                <a:cubicBezTo>
                  <a:pt x="12602" y="4407"/>
                  <a:pt x="12584" y="4396"/>
                  <a:pt x="12567" y="4396"/>
                </a:cubicBezTo>
                <a:close/>
                <a:moveTo>
                  <a:pt x="4263" y="4389"/>
                </a:moveTo>
                <a:cubicBezTo>
                  <a:pt x="4245" y="4389"/>
                  <a:pt x="4227" y="4401"/>
                  <a:pt x="4227" y="4424"/>
                </a:cubicBezTo>
                <a:lnTo>
                  <a:pt x="4227" y="4453"/>
                </a:lnTo>
                <a:cubicBezTo>
                  <a:pt x="4227" y="4476"/>
                  <a:pt x="4245" y="4488"/>
                  <a:pt x="4263" y="4488"/>
                </a:cubicBezTo>
                <a:cubicBezTo>
                  <a:pt x="4281" y="4488"/>
                  <a:pt x="4299" y="4476"/>
                  <a:pt x="4299" y="4453"/>
                </a:cubicBezTo>
                <a:lnTo>
                  <a:pt x="4299" y="4424"/>
                </a:lnTo>
                <a:cubicBezTo>
                  <a:pt x="4299" y="4401"/>
                  <a:pt x="4281" y="4389"/>
                  <a:pt x="4263" y="4389"/>
                </a:cubicBezTo>
                <a:close/>
                <a:moveTo>
                  <a:pt x="3060" y="4384"/>
                </a:moveTo>
                <a:cubicBezTo>
                  <a:pt x="3033" y="4384"/>
                  <a:pt x="3006" y="4401"/>
                  <a:pt x="3006" y="4436"/>
                </a:cubicBezTo>
                <a:lnTo>
                  <a:pt x="3006" y="4451"/>
                </a:lnTo>
                <a:cubicBezTo>
                  <a:pt x="3006" y="4485"/>
                  <a:pt x="3033" y="4502"/>
                  <a:pt x="3060" y="4502"/>
                </a:cubicBezTo>
                <a:cubicBezTo>
                  <a:pt x="3087" y="4502"/>
                  <a:pt x="3114" y="4485"/>
                  <a:pt x="3114" y="4451"/>
                </a:cubicBezTo>
                <a:lnTo>
                  <a:pt x="3114" y="4436"/>
                </a:lnTo>
                <a:cubicBezTo>
                  <a:pt x="3114" y="4401"/>
                  <a:pt x="3087" y="4384"/>
                  <a:pt x="3060" y="4384"/>
                </a:cubicBezTo>
                <a:close/>
                <a:moveTo>
                  <a:pt x="6670" y="4441"/>
                </a:moveTo>
                <a:cubicBezTo>
                  <a:pt x="6602" y="4442"/>
                  <a:pt x="6600" y="4548"/>
                  <a:pt x="6670" y="4548"/>
                </a:cubicBezTo>
                <a:cubicBezTo>
                  <a:pt x="6739" y="4548"/>
                  <a:pt x="6739" y="4441"/>
                  <a:pt x="6670" y="4441"/>
                </a:cubicBezTo>
                <a:close/>
                <a:moveTo>
                  <a:pt x="5043" y="4480"/>
                </a:moveTo>
                <a:cubicBezTo>
                  <a:pt x="4997" y="4480"/>
                  <a:pt x="4997" y="4551"/>
                  <a:pt x="5043" y="4551"/>
                </a:cubicBezTo>
                <a:cubicBezTo>
                  <a:pt x="5089" y="4551"/>
                  <a:pt x="5089" y="4480"/>
                  <a:pt x="5043" y="4480"/>
                </a:cubicBezTo>
                <a:close/>
                <a:moveTo>
                  <a:pt x="3692" y="4388"/>
                </a:moveTo>
                <a:cubicBezTo>
                  <a:pt x="3674" y="4388"/>
                  <a:pt x="3656" y="4399"/>
                  <a:pt x="3656" y="4422"/>
                </a:cubicBezTo>
                <a:lnTo>
                  <a:pt x="3656" y="4529"/>
                </a:lnTo>
                <a:cubicBezTo>
                  <a:pt x="3656" y="4551"/>
                  <a:pt x="3674" y="4563"/>
                  <a:pt x="3692" y="4563"/>
                </a:cubicBezTo>
                <a:cubicBezTo>
                  <a:pt x="3710" y="4563"/>
                  <a:pt x="3728" y="4551"/>
                  <a:pt x="3728" y="4529"/>
                </a:cubicBezTo>
                <a:lnTo>
                  <a:pt x="3728" y="4422"/>
                </a:lnTo>
                <a:cubicBezTo>
                  <a:pt x="3728" y="4399"/>
                  <a:pt x="3710" y="4388"/>
                  <a:pt x="3692" y="4388"/>
                </a:cubicBezTo>
                <a:close/>
                <a:moveTo>
                  <a:pt x="14264" y="4490"/>
                </a:moveTo>
                <a:cubicBezTo>
                  <a:pt x="14256" y="4490"/>
                  <a:pt x="14247" y="4493"/>
                  <a:pt x="14240" y="4500"/>
                </a:cubicBezTo>
                <a:lnTo>
                  <a:pt x="14225" y="4516"/>
                </a:lnTo>
                <a:cubicBezTo>
                  <a:pt x="14199" y="4540"/>
                  <a:pt x="14224" y="4576"/>
                  <a:pt x="14251" y="4576"/>
                </a:cubicBezTo>
                <a:cubicBezTo>
                  <a:pt x="14259" y="4576"/>
                  <a:pt x="14267" y="4573"/>
                  <a:pt x="14274" y="4566"/>
                </a:cubicBezTo>
                <a:lnTo>
                  <a:pt x="14289" y="4551"/>
                </a:lnTo>
                <a:cubicBezTo>
                  <a:pt x="14315" y="4526"/>
                  <a:pt x="14291" y="4490"/>
                  <a:pt x="14264" y="4490"/>
                </a:cubicBezTo>
                <a:close/>
                <a:moveTo>
                  <a:pt x="9324" y="4478"/>
                </a:moveTo>
                <a:cubicBezTo>
                  <a:pt x="9299" y="4478"/>
                  <a:pt x="9274" y="4503"/>
                  <a:pt x="9291" y="4530"/>
                </a:cubicBezTo>
                <a:cubicBezTo>
                  <a:pt x="9302" y="4546"/>
                  <a:pt x="9311" y="4560"/>
                  <a:pt x="9322" y="4574"/>
                </a:cubicBezTo>
                <a:cubicBezTo>
                  <a:pt x="9329" y="4586"/>
                  <a:pt x="9341" y="4591"/>
                  <a:pt x="9351" y="4591"/>
                </a:cubicBezTo>
                <a:cubicBezTo>
                  <a:pt x="9376" y="4591"/>
                  <a:pt x="9400" y="4565"/>
                  <a:pt x="9383" y="4539"/>
                </a:cubicBezTo>
                <a:cubicBezTo>
                  <a:pt x="9372" y="4525"/>
                  <a:pt x="9363" y="4509"/>
                  <a:pt x="9353" y="4494"/>
                </a:cubicBezTo>
                <a:cubicBezTo>
                  <a:pt x="9346" y="4483"/>
                  <a:pt x="9335" y="4478"/>
                  <a:pt x="9324" y="4478"/>
                </a:cubicBezTo>
                <a:close/>
                <a:moveTo>
                  <a:pt x="8361" y="4491"/>
                </a:moveTo>
                <a:cubicBezTo>
                  <a:pt x="8348" y="4491"/>
                  <a:pt x="8337" y="4509"/>
                  <a:pt x="8349" y="4521"/>
                </a:cubicBezTo>
                <a:cubicBezTo>
                  <a:pt x="8380" y="4556"/>
                  <a:pt x="8410" y="4592"/>
                  <a:pt x="8440" y="4625"/>
                </a:cubicBezTo>
                <a:cubicBezTo>
                  <a:pt x="8443" y="4629"/>
                  <a:pt x="8447" y="4631"/>
                  <a:pt x="8451" y="4631"/>
                </a:cubicBezTo>
                <a:cubicBezTo>
                  <a:pt x="8464" y="4631"/>
                  <a:pt x="8476" y="4613"/>
                  <a:pt x="8465" y="4600"/>
                </a:cubicBezTo>
                <a:cubicBezTo>
                  <a:pt x="8434" y="4566"/>
                  <a:pt x="8404" y="4531"/>
                  <a:pt x="8374" y="4497"/>
                </a:cubicBezTo>
                <a:cubicBezTo>
                  <a:pt x="8370" y="4493"/>
                  <a:pt x="8366" y="4491"/>
                  <a:pt x="8361" y="4491"/>
                </a:cubicBezTo>
                <a:close/>
                <a:moveTo>
                  <a:pt x="8777" y="4504"/>
                </a:moveTo>
                <a:cubicBezTo>
                  <a:pt x="8763" y="4504"/>
                  <a:pt x="8750" y="4512"/>
                  <a:pt x="8747" y="4530"/>
                </a:cubicBezTo>
                <a:cubicBezTo>
                  <a:pt x="8739" y="4565"/>
                  <a:pt x="8747" y="4597"/>
                  <a:pt x="8769" y="4624"/>
                </a:cubicBezTo>
                <a:cubicBezTo>
                  <a:pt x="8774" y="4632"/>
                  <a:pt x="8783" y="4635"/>
                  <a:pt x="8792" y="4635"/>
                </a:cubicBezTo>
                <a:cubicBezTo>
                  <a:pt x="8802" y="4635"/>
                  <a:pt x="8812" y="4631"/>
                  <a:pt x="8819" y="4624"/>
                </a:cubicBezTo>
                <a:cubicBezTo>
                  <a:pt x="8836" y="4613"/>
                  <a:pt x="8833" y="4592"/>
                  <a:pt x="8820" y="4576"/>
                </a:cubicBezTo>
                <a:cubicBezTo>
                  <a:pt x="8814" y="4568"/>
                  <a:pt x="8814" y="4558"/>
                  <a:pt x="8815" y="4550"/>
                </a:cubicBezTo>
                <a:cubicBezTo>
                  <a:pt x="8821" y="4522"/>
                  <a:pt x="8798" y="4504"/>
                  <a:pt x="8777" y="4504"/>
                </a:cubicBezTo>
                <a:close/>
                <a:moveTo>
                  <a:pt x="5553" y="4558"/>
                </a:moveTo>
                <a:cubicBezTo>
                  <a:pt x="5543" y="4558"/>
                  <a:pt x="5534" y="4563"/>
                  <a:pt x="5528" y="4571"/>
                </a:cubicBezTo>
                <a:cubicBezTo>
                  <a:pt x="5527" y="4570"/>
                  <a:pt x="5525" y="4570"/>
                  <a:pt x="5524" y="4570"/>
                </a:cubicBezTo>
                <a:cubicBezTo>
                  <a:pt x="5488" y="4570"/>
                  <a:pt x="5476" y="4628"/>
                  <a:pt x="5516" y="4641"/>
                </a:cubicBezTo>
                <a:cubicBezTo>
                  <a:pt x="5522" y="4643"/>
                  <a:pt x="5528" y="4644"/>
                  <a:pt x="5534" y="4644"/>
                </a:cubicBezTo>
                <a:cubicBezTo>
                  <a:pt x="5559" y="4644"/>
                  <a:pt x="5580" y="4626"/>
                  <a:pt x="5589" y="4603"/>
                </a:cubicBezTo>
                <a:cubicBezTo>
                  <a:pt x="5598" y="4584"/>
                  <a:pt x="5582" y="4563"/>
                  <a:pt x="5564" y="4560"/>
                </a:cubicBezTo>
                <a:cubicBezTo>
                  <a:pt x="5560" y="4559"/>
                  <a:pt x="5556" y="4558"/>
                  <a:pt x="5553" y="4558"/>
                </a:cubicBezTo>
                <a:close/>
                <a:moveTo>
                  <a:pt x="191" y="4542"/>
                </a:moveTo>
                <a:cubicBezTo>
                  <a:pt x="168" y="4542"/>
                  <a:pt x="143" y="4567"/>
                  <a:pt x="157" y="4595"/>
                </a:cubicBezTo>
                <a:cubicBezTo>
                  <a:pt x="163" y="4605"/>
                  <a:pt x="168" y="4615"/>
                  <a:pt x="173" y="4625"/>
                </a:cubicBezTo>
                <a:cubicBezTo>
                  <a:pt x="180" y="4638"/>
                  <a:pt x="190" y="4644"/>
                  <a:pt x="201" y="4644"/>
                </a:cubicBezTo>
                <a:cubicBezTo>
                  <a:pt x="225" y="4644"/>
                  <a:pt x="249" y="4618"/>
                  <a:pt x="235" y="4590"/>
                </a:cubicBezTo>
                <a:cubicBezTo>
                  <a:pt x="230" y="4579"/>
                  <a:pt x="224" y="4571"/>
                  <a:pt x="219" y="4560"/>
                </a:cubicBezTo>
                <a:cubicBezTo>
                  <a:pt x="213" y="4547"/>
                  <a:pt x="202" y="4542"/>
                  <a:pt x="191" y="4542"/>
                </a:cubicBezTo>
                <a:close/>
                <a:moveTo>
                  <a:pt x="18982" y="4499"/>
                </a:moveTo>
                <a:cubicBezTo>
                  <a:pt x="18958" y="4499"/>
                  <a:pt x="18937" y="4515"/>
                  <a:pt x="18929" y="4537"/>
                </a:cubicBezTo>
                <a:cubicBezTo>
                  <a:pt x="18924" y="4553"/>
                  <a:pt x="18919" y="4568"/>
                  <a:pt x="18914" y="4582"/>
                </a:cubicBezTo>
                <a:cubicBezTo>
                  <a:pt x="18904" y="4609"/>
                  <a:pt x="18924" y="4641"/>
                  <a:pt x="18950" y="4647"/>
                </a:cubicBezTo>
                <a:cubicBezTo>
                  <a:pt x="18955" y="4649"/>
                  <a:pt x="18960" y="4649"/>
                  <a:pt x="18964" y="4649"/>
                </a:cubicBezTo>
                <a:cubicBezTo>
                  <a:pt x="18988" y="4649"/>
                  <a:pt x="19008" y="4632"/>
                  <a:pt x="19016" y="4610"/>
                </a:cubicBezTo>
                <a:cubicBezTo>
                  <a:pt x="19021" y="4597"/>
                  <a:pt x="19027" y="4582"/>
                  <a:pt x="19032" y="4566"/>
                </a:cubicBezTo>
                <a:cubicBezTo>
                  <a:pt x="19040" y="4539"/>
                  <a:pt x="19021" y="4508"/>
                  <a:pt x="18995" y="4500"/>
                </a:cubicBezTo>
                <a:cubicBezTo>
                  <a:pt x="18991" y="4499"/>
                  <a:pt x="18986" y="4499"/>
                  <a:pt x="18982" y="4499"/>
                </a:cubicBezTo>
                <a:close/>
                <a:moveTo>
                  <a:pt x="13604" y="4563"/>
                </a:moveTo>
                <a:cubicBezTo>
                  <a:pt x="13577" y="4563"/>
                  <a:pt x="13553" y="4599"/>
                  <a:pt x="13577" y="4624"/>
                </a:cubicBezTo>
                <a:lnTo>
                  <a:pt x="13593" y="4640"/>
                </a:lnTo>
                <a:cubicBezTo>
                  <a:pt x="13600" y="4647"/>
                  <a:pt x="13608" y="4650"/>
                  <a:pt x="13616" y="4650"/>
                </a:cubicBezTo>
                <a:cubicBezTo>
                  <a:pt x="13644" y="4650"/>
                  <a:pt x="13668" y="4614"/>
                  <a:pt x="13643" y="4590"/>
                </a:cubicBezTo>
                <a:lnTo>
                  <a:pt x="13627" y="4574"/>
                </a:lnTo>
                <a:cubicBezTo>
                  <a:pt x="13620" y="4566"/>
                  <a:pt x="13612" y="4563"/>
                  <a:pt x="13604" y="4563"/>
                </a:cubicBezTo>
                <a:close/>
                <a:moveTo>
                  <a:pt x="2519" y="4576"/>
                </a:moveTo>
                <a:cubicBezTo>
                  <a:pt x="2451" y="4576"/>
                  <a:pt x="2451" y="4682"/>
                  <a:pt x="2519" y="4683"/>
                </a:cubicBezTo>
                <a:cubicBezTo>
                  <a:pt x="2588" y="4683"/>
                  <a:pt x="2588" y="4576"/>
                  <a:pt x="2519" y="4576"/>
                </a:cubicBezTo>
                <a:close/>
                <a:moveTo>
                  <a:pt x="21520" y="4629"/>
                </a:moveTo>
                <a:cubicBezTo>
                  <a:pt x="21474" y="4629"/>
                  <a:pt x="21474" y="4700"/>
                  <a:pt x="21520" y="4700"/>
                </a:cubicBezTo>
                <a:cubicBezTo>
                  <a:pt x="21565" y="4700"/>
                  <a:pt x="21564" y="4629"/>
                  <a:pt x="21520" y="4629"/>
                </a:cubicBezTo>
                <a:close/>
                <a:moveTo>
                  <a:pt x="20017" y="4611"/>
                </a:moveTo>
                <a:cubicBezTo>
                  <a:pt x="19990" y="4611"/>
                  <a:pt x="19966" y="4647"/>
                  <a:pt x="19992" y="4671"/>
                </a:cubicBezTo>
                <a:cubicBezTo>
                  <a:pt x="20001" y="4682"/>
                  <a:pt x="20011" y="4691"/>
                  <a:pt x="20022" y="4702"/>
                </a:cubicBezTo>
                <a:cubicBezTo>
                  <a:pt x="20029" y="4709"/>
                  <a:pt x="20037" y="4712"/>
                  <a:pt x="20045" y="4712"/>
                </a:cubicBezTo>
                <a:cubicBezTo>
                  <a:pt x="20072" y="4712"/>
                  <a:pt x="20096" y="4676"/>
                  <a:pt x="20071" y="4651"/>
                </a:cubicBezTo>
                <a:lnTo>
                  <a:pt x="20041" y="4621"/>
                </a:lnTo>
                <a:cubicBezTo>
                  <a:pt x="20033" y="4614"/>
                  <a:pt x="20025" y="4611"/>
                  <a:pt x="20017" y="4611"/>
                </a:cubicBezTo>
                <a:close/>
                <a:moveTo>
                  <a:pt x="4593" y="4630"/>
                </a:moveTo>
                <a:cubicBezTo>
                  <a:pt x="4575" y="4630"/>
                  <a:pt x="4557" y="4642"/>
                  <a:pt x="4556" y="4665"/>
                </a:cubicBezTo>
                <a:lnTo>
                  <a:pt x="4556" y="4681"/>
                </a:lnTo>
                <a:cubicBezTo>
                  <a:pt x="4556" y="4703"/>
                  <a:pt x="4574" y="4714"/>
                  <a:pt x="4592" y="4714"/>
                </a:cubicBezTo>
                <a:cubicBezTo>
                  <a:pt x="4610" y="4714"/>
                  <a:pt x="4628" y="4703"/>
                  <a:pt x="4628" y="4681"/>
                </a:cubicBezTo>
                <a:lnTo>
                  <a:pt x="4628" y="4665"/>
                </a:lnTo>
                <a:cubicBezTo>
                  <a:pt x="4628" y="4642"/>
                  <a:pt x="4610" y="4630"/>
                  <a:pt x="4593" y="4630"/>
                </a:cubicBezTo>
                <a:close/>
                <a:moveTo>
                  <a:pt x="18304" y="4591"/>
                </a:moveTo>
                <a:cubicBezTo>
                  <a:pt x="18277" y="4591"/>
                  <a:pt x="18254" y="4627"/>
                  <a:pt x="18279" y="4651"/>
                </a:cubicBezTo>
                <a:cubicBezTo>
                  <a:pt x="18299" y="4671"/>
                  <a:pt x="18320" y="4691"/>
                  <a:pt x="18338" y="4712"/>
                </a:cubicBezTo>
                <a:cubicBezTo>
                  <a:pt x="18346" y="4719"/>
                  <a:pt x="18354" y="4722"/>
                  <a:pt x="18362" y="4722"/>
                </a:cubicBezTo>
                <a:cubicBezTo>
                  <a:pt x="18390" y="4722"/>
                  <a:pt x="18414" y="4686"/>
                  <a:pt x="18389" y="4662"/>
                </a:cubicBezTo>
                <a:cubicBezTo>
                  <a:pt x="18369" y="4642"/>
                  <a:pt x="18349" y="4621"/>
                  <a:pt x="18328" y="4602"/>
                </a:cubicBezTo>
                <a:cubicBezTo>
                  <a:pt x="18320" y="4594"/>
                  <a:pt x="18312" y="4591"/>
                  <a:pt x="18304" y="4591"/>
                </a:cubicBezTo>
                <a:close/>
                <a:moveTo>
                  <a:pt x="20708" y="4624"/>
                </a:moveTo>
                <a:cubicBezTo>
                  <a:pt x="20638" y="4624"/>
                  <a:pt x="20638" y="4731"/>
                  <a:pt x="20708" y="4731"/>
                </a:cubicBezTo>
                <a:cubicBezTo>
                  <a:pt x="20776" y="4731"/>
                  <a:pt x="20777" y="4624"/>
                  <a:pt x="20708" y="4624"/>
                </a:cubicBezTo>
                <a:close/>
                <a:moveTo>
                  <a:pt x="5279" y="4626"/>
                </a:moveTo>
                <a:cubicBezTo>
                  <a:pt x="5211" y="4628"/>
                  <a:pt x="5210" y="4734"/>
                  <a:pt x="5279" y="4734"/>
                </a:cubicBezTo>
                <a:lnTo>
                  <a:pt x="5295" y="4734"/>
                </a:lnTo>
                <a:cubicBezTo>
                  <a:pt x="5364" y="4734"/>
                  <a:pt x="5364" y="4626"/>
                  <a:pt x="5295" y="4626"/>
                </a:cubicBezTo>
                <a:close/>
                <a:moveTo>
                  <a:pt x="16308" y="4663"/>
                </a:moveTo>
                <a:cubicBezTo>
                  <a:pt x="16294" y="4663"/>
                  <a:pt x="16280" y="4670"/>
                  <a:pt x="16275" y="4687"/>
                </a:cubicBezTo>
                <a:cubicBezTo>
                  <a:pt x="16269" y="4703"/>
                  <a:pt x="16264" y="4717"/>
                  <a:pt x="16259" y="4731"/>
                </a:cubicBezTo>
                <a:cubicBezTo>
                  <a:pt x="16251" y="4758"/>
                  <a:pt x="16272" y="4775"/>
                  <a:pt x="16294" y="4775"/>
                </a:cubicBezTo>
                <a:cubicBezTo>
                  <a:pt x="16308" y="4775"/>
                  <a:pt x="16322" y="4768"/>
                  <a:pt x="16327" y="4751"/>
                </a:cubicBezTo>
                <a:cubicBezTo>
                  <a:pt x="16332" y="4735"/>
                  <a:pt x="16338" y="4720"/>
                  <a:pt x="16343" y="4707"/>
                </a:cubicBezTo>
                <a:cubicBezTo>
                  <a:pt x="16352" y="4680"/>
                  <a:pt x="16330" y="4663"/>
                  <a:pt x="16308" y="4663"/>
                </a:cubicBezTo>
                <a:close/>
                <a:moveTo>
                  <a:pt x="10044" y="4670"/>
                </a:moveTo>
                <a:cubicBezTo>
                  <a:pt x="10003" y="4670"/>
                  <a:pt x="9967" y="4723"/>
                  <a:pt x="10004" y="4760"/>
                </a:cubicBezTo>
                <a:lnTo>
                  <a:pt x="10019" y="4776"/>
                </a:lnTo>
                <a:cubicBezTo>
                  <a:pt x="10031" y="4787"/>
                  <a:pt x="10043" y="4792"/>
                  <a:pt x="10055" y="4792"/>
                </a:cubicBezTo>
                <a:cubicBezTo>
                  <a:pt x="10096" y="4792"/>
                  <a:pt x="10133" y="4739"/>
                  <a:pt x="10096" y="4702"/>
                </a:cubicBezTo>
                <a:lnTo>
                  <a:pt x="10080" y="4686"/>
                </a:lnTo>
                <a:cubicBezTo>
                  <a:pt x="10069" y="4675"/>
                  <a:pt x="10056" y="4670"/>
                  <a:pt x="10044" y="4670"/>
                </a:cubicBezTo>
                <a:close/>
                <a:moveTo>
                  <a:pt x="17704" y="4661"/>
                </a:moveTo>
                <a:cubicBezTo>
                  <a:pt x="17663" y="4661"/>
                  <a:pt x="17627" y="4714"/>
                  <a:pt x="17665" y="4752"/>
                </a:cubicBezTo>
                <a:cubicBezTo>
                  <a:pt x="17675" y="4762"/>
                  <a:pt x="17684" y="4773"/>
                  <a:pt x="17693" y="4782"/>
                </a:cubicBezTo>
                <a:cubicBezTo>
                  <a:pt x="17704" y="4794"/>
                  <a:pt x="17716" y="4799"/>
                  <a:pt x="17729" y="4799"/>
                </a:cubicBezTo>
                <a:cubicBezTo>
                  <a:pt x="17769" y="4799"/>
                  <a:pt x="17806" y="4745"/>
                  <a:pt x="17770" y="4708"/>
                </a:cubicBezTo>
                <a:cubicBezTo>
                  <a:pt x="17759" y="4697"/>
                  <a:pt x="17750" y="4687"/>
                  <a:pt x="17740" y="4678"/>
                </a:cubicBezTo>
                <a:cubicBezTo>
                  <a:pt x="17729" y="4666"/>
                  <a:pt x="17716" y="4661"/>
                  <a:pt x="17704" y="4661"/>
                </a:cubicBezTo>
                <a:close/>
                <a:moveTo>
                  <a:pt x="4247" y="4719"/>
                </a:moveTo>
                <a:cubicBezTo>
                  <a:pt x="4229" y="4719"/>
                  <a:pt x="4212" y="4731"/>
                  <a:pt x="4212" y="4754"/>
                </a:cubicBezTo>
                <a:lnTo>
                  <a:pt x="4212" y="4770"/>
                </a:lnTo>
                <a:cubicBezTo>
                  <a:pt x="4212" y="4792"/>
                  <a:pt x="4229" y="4803"/>
                  <a:pt x="4247" y="4803"/>
                </a:cubicBezTo>
                <a:cubicBezTo>
                  <a:pt x="4265" y="4803"/>
                  <a:pt x="4283" y="4792"/>
                  <a:pt x="4283" y="4770"/>
                </a:cubicBezTo>
                <a:lnTo>
                  <a:pt x="4283" y="4754"/>
                </a:lnTo>
                <a:cubicBezTo>
                  <a:pt x="4283" y="4731"/>
                  <a:pt x="4265" y="4719"/>
                  <a:pt x="4247" y="4719"/>
                </a:cubicBezTo>
                <a:close/>
                <a:moveTo>
                  <a:pt x="15045" y="4733"/>
                </a:moveTo>
                <a:cubicBezTo>
                  <a:pt x="15037" y="4733"/>
                  <a:pt x="15028" y="4736"/>
                  <a:pt x="15021" y="4744"/>
                </a:cubicBezTo>
                <a:lnTo>
                  <a:pt x="15005" y="4759"/>
                </a:lnTo>
                <a:cubicBezTo>
                  <a:pt x="14980" y="4784"/>
                  <a:pt x="15004" y="4819"/>
                  <a:pt x="15031" y="4819"/>
                </a:cubicBezTo>
                <a:cubicBezTo>
                  <a:pt x="15039" y="4819"/>
                  <a:pt x="15047" y="4816"/>
                  <a:pt x="15054" y="4808"/>
                </a:cubicBezTo>
                <a:lnTo>
                  <a:pt x="15070" y="4793"/>
                </a:lnTo>
                <a:cubicBezTo>
                  <a:pt x="15096" y="4769"/>
                  <a:pt x="15072" y="4733"/>
                  <a:pt x="15045" y="4733"/>
                </a:cubicBezTo>
                <a:close/>
                <a:moveTo>
                  <a:pt x="21071" y="4671"/>
                </a:moveTo>
                <a:cubicBezTo>
                  <a:pt x="21047" y="4671"/>
                  <a:pt x="21027" y="4687"/>
                  <a:pt x="21019" y="4710"/>
                </a:cubicBezTo>
                <a:cubicBezTo>
                  <a:pt x="21014" y="4725"/>
                  <a:pt x="21009" y="4740"/>
                  <a:pt x="21004" y="4755"/>
                </a:cubicBezTo>
                <a:cubicBezTo>
                  <a:pt x="20993" y="4782"/>
                  <a:pt x="21014" y="4814"/>
                  <a:pt x="21040" y="4820"/>
                </a:cubicBezTo>
                <a:cubicBezTo>
                  <a:pt x="21045" y="4821"/>
                  <a:pt x="21050" y="4822"/>
                  <a:pt x="21054" y="4822"/>
                </a:cubicBezTo>
                <a:cubicBezTo>
                  <a:pt x="21078" y="4822"/>
                  <a:pt x="21098" y="4805"/>
                  <a:pt x="21106" y="4783"/>
                </a:cubicBezTo>
                <a:cubicBezTo>
                  <a:pt x="21111" y="4770"/>
                  <a:pt x="21117" y="4754"/>
                  <a:pt x="21122" y="4739"/>
                </a:cubicBezTo>
                <a:cubicBezTo>
                  <a:pt x="21132" y="4712"/>
                  <a:pt x="21111" y="4681"/>
                  <a:pt x="21085" y="4673"/>
                </a:cubicBezTo>
                <a:cubicBezTo>
                  <a:pt x="21080" y="4672"/>
                  <a:pt x="21075" y="4671"/>
                  <a:pt x="21071" y="4671"/>
                </a:cubicBezTo>
                <a:close/>
                <a:moveTo>
                  <a:pt x="1992" y="4707"/>
                </a:moveTo>
                <a:cubicBezTo>
                  <a:pt x="1988" y="4707"/>
                  <a:pt x="1983" y="4707"/>
                  <a:pt x="1978" y="4709"/>
                </a:cubicBezTo>
                <a:cubicBezTo>
                  <a:pt x="1962" y="4714"/>
                  <a:pt x="1948" y="4719"/>
                  <a:pt x="1933" y="4725"/>
                </a:cubicBezTo>
                <a:cubicBezTo>
                  <a:pt x="1906" y="4734"/>
                  <a:pt x="1889" y="4761"/>
                  <a:pt x="1896" y="4791"/>
                </a:cubicBezTo>
                <a:cubicBezTo>
                  <a:pt x="1903" y="4813"/>
                  <a:pt x="1926" y="4829"/>
                  <a:pt x="1949" y="4829"/>
                </a:cubicBezTo>
                <a:cubicBezTo>
                  <a:pt x="1953" y="4829"/>
                  <a:pt x="1958" y="4829"/>
                  <a:pt x="1962" y="4827"/>
                </a:cubicBezTo>
                <a:cubicBezTo>
                  <a:pt x="1978" y="4822"/>
                  <a:pt x="1993" y="4817"/>
                  <a:pt x="2006" y="4812"/>
                </a:cubicBezTo>
                <a:cubicBezTo>
                  <a:pt x="2035" y="4802"/>
                  <a:pt x="2051" y="4775"/>
                  <a:pt x="2043" y="4746"/>
                </a:cubicBezTo>
                <a:cubicBezTo>
                  <a:pt x="2037" y="4724"/>
                  <a:pt x="2015" y="4707"/>
                  <a:pt x="1992" y="4707"/>
                </a:cubicBezTo>
                <a:close/>
                <a:moveTo>
                  <a:pt x="17133" y="4733"/>
                </a:moveTo>
                <a:cubicBezTo>
                  <a:pt x="17114" y="4733"/>
                  <a:pt x="17096" y="4743"/>
                  <a:pt x="17086" y="4760"/>
                </a:cubicBezTo>
                <a:cubicBezTo>
                  <a:pt x="17075" y="4776"/>
                  <a:pt x="17066" y="4791"/>
                  <a:pt x="17055" y="4804"/>
                </a:cubicBezTo>
                <a:cubicBezTo>
                  <a:pt x="17039" y="4829"/>
                  <a:pt x="17050" y="4865"/>
                  <a:pt x="17075" y="4878"/>
                </a:cubicBezTo>
                <a:cubicBezTo>
                  <a:pt x="17084" y="4883"/>
                  <a:pt x="17093" y="4885"/>
                  <a:pt x="17102" y="4885"/>
                </a:cubicBezTo>
                <a:cubicBezTo>
                  <a:pt x="17120" y="4885"/>
                  <a:pt x="17138" y="4875"/>
                  <a:pt x="17148" y="4859"/>
                </a:cubicBezTo>
                <a:cubicBezTo>
                  <a:pt x="17159" y="4843"/>
                  <a:pt x="17168" y="4828"/>
                  <a:pt x="17179" y="4814"/>
                </a:cubicBezTo>
                <a:cubicBezTo>
                  <a:pt x="17194" y="4791"/>
                  <a:pt x="17184" y="4755"/>
                  <a:pt x="17159" y="4740"/>
                </a:cubicBezTo>
                <a:cubicBezTo>
                  <a:pt x="17150" y="4735"/>
                  <a:pt x="17141" y="4733"/>
                  <a:pt x="17133" y="4733"/>
                </a:cubicBezTo>
                <a:close/>
                <a:moveTo>
                  <a:pt x="13077" y="4789"/>
                </a:moveTo>
                <a:cubicBezTo>
                  <a:pt x="13060" y="4789"/>
                  <a:pt x="13042" y="4800"/>
                  <a:pt x="13042" y="4823"/>
                </a:cubicBezTo>
                <a:lnTo>
                  <a:pt x="13042" y="4854"/>
                </a:lnTo>
                <a:cubicBezTo>
                  <a:pt x="13042" y="4876"/>
                  <a:pt x="13060" y="4887"/>
                  <a:pt x="13077" y="4887"/>
                </a:cubicBezTo>
                <a:cubicBezTo>
                  <a:pt x="13095" y="4887"/>
                  <a:pt x="13113" y="4876"/>
                  <a:pt x="13113" y="4854"/>
                </a:cubicBezTo>
                <a:lnTo>
                  <a:pt x="13113" y="4823"/>
                </a:lnTo>
                <a:cubicBezTo>
                  <a:pt x="13113" y="4800"/>
                  <a:pt x="13095" y="4789"/>
                  <a:pt x="13077" y="4789"/>
                </a:cubicBezTo>
                <a:close/>
                <a:moveTo>
                  <a:pt x="7626" y="4791"/>
                </a:moveTo>
                <a:cubicBezTo>
                  <a:pt x="7616" y="4791"/>
                  <a:pt x="7605" y="4796"/>
                  <a:pt x="7598" y="4810"/>
                </a:cubicBezTo>
                <a:cubicBezTo>
                  <a:pt x="7593" y="4820"/>
                  <a:pt x="7588" y="4829"/>
                  <a:pt x="7583" y="4840"/>
                </a:cubicBezTo>
                <a:cubicBezTo>
                  <a:pt x="7568" y="4868"/>
                  <a:pt x="7593" y="4894"/>
                  <a:pt x="7617" y="4894"/>
                </a:cubicBezTo>
                <a:cubicBezTo>
                  <a:pt x="7627" y="4894"/>
                  <a:pt x="7638" y="4889"/>
                  <a:pt x="7645" y="4876"/>
                </a:cubicBezTo>
                <a:cubicBezTo>
                  <a:pt x="7650" y="4865"/>
                  <a:pt x="7655" y="4856"/>
                  <a:pt x="7660" y="4845"/>
                </a:cubicBezTo>
                <a:cubicBezTo>
                  <a:pt x="7675" y="4817"/>
                  <a:pt x="7650" y="4791"/>
                  <a:pt x="7626" y="4791"/>
                </a:cubicBezTo>
                <a:close/>
                <a:moveTo>
                  <a:pt x="689" y="4754"/>
                </a:moveTo>
                <a:cubicBezTo>
                  <a:pt x="668" y="4754"/>
                  <a:pt x="646" y="4772"/>
                  <a:pt x="652" y="4798"/>
                </a:cubicBezTo>
                <a:cubicBezTo>
                  <a:pt x="657" y="4823"/>
                  <a:pt x="661" y="4848"/>
                  <a:pt x="665" y="4872"/>
                </a:cubicBezTo>
                <a:cubicBezTo>
                  <a:pt x="669" y="4891"/>
                  <a:pt x="683" y="4899"/>
                  <a:pt x="697" y="4899"/>
                </a:cubicBezTo>
                <a:cubicBezTo>
                  <a:pt x="718" y="4899"/>
                  <a:pt x="740" y="4882"/>
                  <a:pt x="734" y="4855"/>
                </a:cubicBezTo>
                <a:cubicBezTo>
                  <a:pt x="728" y="4829"/>
                  <a:pt x="723" y="4804"/>
                  <a:pt x="720" y="4780"/>
                </a:cubicBezTo>
                <a:cubicBezTo>
                  <a:pt x="716" y="4762"/>
                  <a:pt x="703" y="4754"/>
                  <a:pt x="689" y="4754"/>
                </a:cubicBezTo>
                <a:close/>
                <a:moveTo>
                  <a:pt x="11874" y="4783"/>
                </a:moveTo>
                <a:cubicBezTo>
                  <a:pt x="11847" y="4783"/>
                  <a:pt x="11820" y="4800"/>
                  <a:pt x="11820" y="4835"/>
                </a:cubicBezTo>
                <a:lnTo>
                  <a:pt x="11820" y="4850"/>
                </a:lnTo>
                <a:cubicBezTo>
                  <a:pt x="11820" y="4885"/>
                  <a:pt x="11847" y="4902"/>
                  <a:pt x="11874" y="4902"/>
                </a:cubicBezTo>
                <a:cubicBezTo>
                  <a:pt x="11900" y="4902"/>
                  <a:pt x="11927" y="4885"/>
                  <a:pt x="11927" y="4850"/>
                </a:cubicBezTo>
                <a:lnTo>
                  <a:pt x="11927" y="4835"/>
                </a:lnTo>
                <a:cubicBezTo>
                  <a:pt x="11927" y="4800"/>
                  <a:pt x="11900" y="4783"/>
                  <a:pt x="11874" y="4783"/>
                </a:cubicBezTo>
                <a:close/>
                <a:moveTo>
                  <a:pt x="15512" y="4807"/>
                </a:moveTo>
                <a:cubicBezTo>
                  <a:pt x="15489" y="4807"/>
                  <a:pt x="15464" y="4833"/>
                  <a:pt x="15479" y="4861"/>
                </a:cubicBezTo>
                <a:cubicBezTo>
                  <a:pt x="15484" y="4871"/>
                  <a:pt x="15489" y="4881"/>
                  <a:pt x="15494" y="4891"/>
                </a:cubicBezTo>
                <a:cubicBezTo>
                  <a:pt x="15501" y="4904"/>
                  <a:pt x="15511" y="4909"/>
                  <a:pt x="15522" y="4909"/>
                </a:cubicBezTo>
                <a:cubicBezTo>
                  <a:pt x="15545" y="4909"/>
                  <a:pt x="15570" y="4884"/>
                  <a:pt x="15556" y="4856"/>
                </a:cubicBezTo>
                <a:cubicBezTo>
                  <a:pt x="15551" y="4845"/>
                  <a:pt x="15546" y="4836"/>
                  <a:pt x="15540" y="4825"/>
                </a:cubicBezTo>
                <a:cubicBezTo>
                  <a:pt x="15534" y="4812"/>
                  <a:pt x="15523" y="4807"/>
                  <a:pt x="15512" y="4807"/>
                </a:cubicBezTo>
                <a:close/>
                <a:moveTo>
                  <a:pt x="22029" y="4842"/>
                </a:moveTo>
                <a:cubicBezTo>
                  <a:pt x="22011" y="4842"/>
                  <a:pt x="21994" y="4854"/>
                  <a:pt x="21994" y="4877"/>
                </a:cubicBezTo>
                <a:lnTo>
                  <a:pt x="21994" y="4892"/>
                </a:lnTo>
                <a:cubicBezTo>
                  <a:pt x="21994" y="4915"/>
                  <a:pt x="22011" y="4927"/>
                  <a:pt x="22029" y="4927"/>
                </a:cubicBezTo>
                <a:cubicBezTo>
                  <a:pt x="22047" y="4927"/>
                  <a:pt x="22065" y="4915"/>
                  <a:pt x="22065" y="4892"/>
                </a:cubicBezTo>
                <a:lnTo>
                  <a:pt x="22065" y="4877"/>
                </a:lnTo>
                <a:cubicBezTo>
                  <a:pt x="22065" y="4854"/>
                  <a:pt x="22047" y="4842"/>
                  <a:pt x="22029" y="4842"/>
                </a:cubicBezTo>
                <a:close/>
                <a:moveTo>
                  <a:pt x="13858" y="4880"/>
                </a:moveTo>
                <a:cubicBezTo>
                  <a:pt x="13812" y="4880"/>
                  <a:pt x="13812" y="4950"/>
                  <a:pt x="13858" y="4950"/>
                </a:cubicBezTo>
                <a:cubicBezTo>
                  <a:pt x="13904" y="4950"/>
                  <a:pt x="13904" y="4880"/>
                  <a:pt x="13858" y="4880"/>
                </a:cubicBezTo>
                <a:close/>
                <a:moveTo>
                  <a:pt x="12506" y="4786"/>
                </a:moveTo>
                <a:cubicBezTo>
                  <a:pt x="12489" y="4786"/>
                  <a:pt x="12471" y="4797"/>
                  <a:pt x="12471" y="4820"/>
                </a:cubicBezTo>
                <a:lnTo>
                  <a:pt x="12471" y="4927"/>
                </a:lnTo>
                <a:cubicBezTo>
                  <a:pt x="12470" y="4949"/>
                  <a:pt x="12488" y="4961"/>
                  <a:pt x="12505" y="4961"/>
                </a:cubicBezTo>
                <a:cubicBezTo>
                  <a:pt x="12523" y="4961"/>
                  <a:pt x="12541" y="4949"/>
                  <a:pt x="12542" y="4927"/>
                </a:cubicBezTo>
                <a:lnTo>
                  <a:pt x="12542" y="4820"/>
                </a:lnTo>
                <a:cubicBezTo>
                  <a:pt x="12542" y="4797"/>
                  <a:pt x="12524" y="4786"/>
                  <a:pt x="12506" y="4786"/>
                </a:cubicBezTo>
                <a:close/>
                <a:moveTo>
                  <a:pt x="24391" y="4833"/>
                </a:moveTo>
                <a:cubicBezTo>
                  <a:pt x="24368" y="4833"/>
                  <a:pt x="24346" y="4849"/>
                  <a:pt x="24339" y="4871"/>
                </a:cubicBezTo>
                <a:cubicBezTo>
                  <a:pt x="24334" y="4886"/>
                  <a:pt x="24329" y="4902"/>
                  <a:pt x="24323" y="4916"/>
                </a:cubicBezTo>
                <a:cubicBezTo>
                  <a:pt x="24313" y="4944"/>
                  <a:pt x="24334" y="4975"/>
                  <a:pt x="24360" y="4981"/>
                </a:cubicBezTo>
                <a:cubicBezTo>
                  <a:pt x="24365" y="4983"/>
                  <a:pt x="24369" y="4983"/>
                  <a:pt x="24374" y="4983"/>
                </a:cubicBezTo>
                <a:cubicBezTo>
                  <a:pt x="24397" y="4983"/>
                  <a:pt x="24418" y="4967"/>
                  <a:pt x="24425" y="4945"/>
                </a:cubicBezTo>
                <a:cubicBezTo>
                  <a:pt x="24430" y="4930"/>
                  <a:pt x="24435" y="4914"/>
                  <a:pt x="24441" y="4901"/>
                </a:cubicBezTo>
                <a:cubicBezTo>
                  <a:pt x="24451" y="4872"/>
                  <a:pt x="24430" y="4841"/>
                  <a:pt x="24404" y="4835"/>
                </a:cubicBezTo>
                <a:cubicBezTo>
                  <a:pt x="24400" y="4834"/>
                  <a:pt x="24395" y="4833"/>
                  <a:pt x="24391" y="4833"/>
                </a:cubicBezTo>
                <a:close/>
                <a:moveTo>
                  <a:pt x="4756" y="4900"/>
                </a:moveTo>
                <a:cubicBezTo>
                  <a:pt x="4748" y="4900"/>
                  <a:pt x="4740" y="4903"/>
                  <a:pt x="4732" y="4911"/>
                </a:cubicBezTo>
                <a:lnTo>
                  <a:pt x="4717" y="4927"/>
                </a:lnTo>
                <a:cubicBezTo>
                  <a:pt x="4691" y="4952"/>
                  <a:pt x="4715" y="4987"/>
                  <a:pt x="4742" y="4987"/>
                </a:cubicBezTo>
                <a:cubicBezTo>
                  <a:pt x="4750" y="4987"/>
                  <a:pt x="4759" y="4984"/>
                  <a:pt x="4766" y="4976"/>
                </a:cubicBezTo>
                <a:lnTo>
                  <a:pt x="4782" y="4960"/>
                </a:lnTo>
                <a:cubicBezTo>
                  <a:pt x="4806" y="4936"/>
                  <a:pt x="4783" y="4900"/>
                  <a:pt x="4756" y="4900"/>
                </a:cubicBezTo>
                <a:close/>
                <a:moveTo>
                  <a:pt x="6210" y="4918"/>
                </a:moveTo>
                <a:cubicBezTo>
                  <a:pt x="6164" y="4918"/>
                  <a:pt x="6164" y="4990"/>
                  <a:pt x="6210" y="4990"/>
                </a:cubicBezTo>
                <a:lnTo>
                  <a:pt x="6226" y="4990"/>
                </a:lnTo>
                <a:cubicBezTo>
                  <a:pt x="6272" y="4990"/>
                  <a:pt x="6272" y="4918"/>
                  <a:pt x="6226" y="4918"/>
                </a:cubicBezTo>
                <a:close/>
                <a:moveTo>
                  <a:pt x="19955" y="4911"/>
                </a:moveTo>
                <a:cubicBezTo>
                  <a:pt x="19938" y="4911"/>
                  <a:pt x="19920" y="4922"/>
                  <a:pt x="19920" y="4945"/>
                </a:cubicBezTo>
                <a:lnTo>
                  <a:pt x="19920" y="4960"/>
                </a:lnTo>
                <a:cubicBezTo>
                  <a:pt x="19920" y="4983"/>
                  <a:pt x="19938" y="4995"/>
                  <a:pt x="19956" y="4995"/>
                </a:cubicBezTo>
                <a:cubicBezTo>
                  <a:pt x="19974" y="4995"/>
                  <a:pt x="19992" y="4983"/>
                  <a:pt x="19992" y="4960"/>
                </a:cubicBezTo>
                <a:lnTo>
                  <a:pt x="19992" y="4945"/>
                </a:lnTo>
                <a:cubicBezTo>
                  <a:pt x="19992" y="4922"/>
                  <a:pt x="19973" y="4911"/>
                  <a:pt x="19955" y="4911"/>
                </a:cubicBezTo>
                <a:close/>
                <a:moveTo>
                  <a:pt x="6826" y="4876"/>
                </a:moveTo>
                <a:cubicBezTo>
                  <a:pt x="6803" y="4876"/>
                  <a:pt x="6780" y="4892"/>
                  <a:pt x="6775" y="4914"/>
                </a:cubicBezTo>
                <a:cubicBezTo>
                  <a:pt x="6766" y="4944"/>
                  <a:pt x="6783" y="4971"/>
                  <a:pt x="6812" y="4980"/>
                </a:cubicBezTo>
                <a:cubicBezTo>
                  <a:pt x="6827" y="4986"/>
                  <a:pt x="6841" y="4991"/>
                  <a:pt x="6856" y="4995"/>
                </a:cubicBezTo>
                <a:cubicBezTo>
                  <a:pt x="6860" y="4996"/>
                  <a:pt x="6865" y="4997"/>
                  <a:pt x="6869" y="4997"/>
                </a:cubicBezTo>
                <a:cubicBezTo>
                  <a:pt x="6893" y="4997"/>
                  <a:pt x="6916" y="4980"/>
                  <a:pt x="6922" y="4958"/>
                </a:cubicBezTo>
                <a:cubicBezTo>
                  <a:pt x="6929" y="4929"/>
                  <a:pt x="6912" y="4901"/>
                  <a:pt x="6885" y="4892"/>
                </a:cubicBezTo>
                <a:cubicBezTo>
                  <a:pt x="6869" y="4887"/>
                  <a:pt x="6855" y="4882"/>
                  <a:pt x="6840" y="4878"/>
                </a:cubicBezTo>
                <a:cubicBezTo>
                  <a:pt x="6836" y="4876"/>
                  <a:pt x="6831" y="4876"/>
                  <a:pt x="6826" y="4876"/>
                </a:cubicBezTo>
                <a:close/>
                <a:moveTo>
                  <a:pt x="3477" y="4925"/>
                </a:moveTo>
                <a:cubicBezTo>
                  <a:pt x="3466" y="4925"/>
                  <a:pt x="3456" y="4930"/>
                  <a:pt x="3449" y="4944"/>
                </a:cubicBezTo>
                <a:cubicBezTo>
                  <a:pt x="3444" y="4954"/>
                  <a:pt x="3438" y="4964"/>
                  <a:pt x="3433" y="4974"/>
                </a:cubicBezTo>
                <a:cubicBezTo>
                  <a:pt x="3419" y="5001"/>
                  <a:pt x="3443" y="5027"/>
                  <a:pt x="3466" y="5027"/>
                </a:cubicBezTo>
                <a:cubicBezTo>
                  <a:pt x="3477" y="5027"/>
                  <a:pt x="3487" y="5021"/>
                  <a:pt x="3494" y="5009"/>
                </a:cubicBezTo>
                <a:cubicBezTo>
                  <a:pt x="3499" y="4998"/>
                  <a:pt x="3504" y="4990"/>
                  <a:pt x="3510" y="4979"/>
                </a:cubicBezTo>
                <a:cubicBezTo>
                  <a:pt x="3524" y="4951"/>
                  <a:pt x="3500" y="4925"/>
                  <a:pt x="3477" y="4925"/>
                </a:cubicBezTo>
                <a:close/>
                <a:moveTo>
                  <a:pt x="14366" y="4957"/>
                </a:moveTo>
                <a:cubicBezTo>
                  <a:pt x="14356" y="4957"/>
                  <a:pt x="14348" y="4962"/>
                  <a:pt x="14342" y="4970"/>
                </a:cubicBezTo>
                <a:cubicBezTo>
                  <a:pt x="14340" y="4970"/>
                  <a:pt x="14339" y="4969"/>
                  <a:pt x="14337" y="4969"/>
                </a:cubicBezTo>
                <a:cubicBezTo>
                  <a:pt x="14303" y="4969"/>
                  <a:pt x="14290" y="5028"/>
                  <a:pt x="14330" y="5040"/>
                </a:cubicBezTo>
                <a:cubicBezTo>
                  <a:pt x="14337" y="5042"/>
                  <a:pt x="14343" y="5043"/>
                  <a:pt x="14348" y="5043"/>
                </a:cubicBezTo>
                <a:cubicBezTo>
                  <a:pt x="14373" y="5043"/>
                  <a:pt x="14394" y="5026"/>
                  <a:pt x="14404" y="5002"/>
                </a:cubicBezTo>
                <a:cubicBezTo>
                  <a:pt x="14411" y="4984"/>
                  <a:pt x="14396" y="4964"/>
                  <a:pt x="14379" y="4959"/>
                </a:cubicBezTo>
                <a:cubicBezTo>
                  <a:pt x="14374" y="4958"/>
                  <a:pt x="14370" y="4957"/>
                  <a:pt x="14366" y="4957"/>
                </a:cubicBezTo>
                <a:close/>
                <a:moveTo>
                  <a:pt x="9006" y="4942"/>
                </a:moveTo>
                <a:cubicBezTo>
                  <a:pt x="8983" y="4942"/>
                  <a:pt x="8958" y="4967"/>
                  <a:pt x="8972" y="4996"/>
                </a:cubicBezTo>
                <a:cubicBezTo>
                  <a:pt x="8977" y="5006"/>
                  <a:pt x="8982" y="5016"/>
                  <a:pt x="8988" y="5026"/>
                </a:cubicBezTo>
                <a:cubicBezTo>
                  <a:pt x="8994" y="5039"/>
                  <a:pt x="9005" y="5044"/>
                  <a:pt x="9015" y="5044"/>
                </a:cubicBezTo>
                <a:cubicBezTo>
                  <a:pt x="9039" y="5044"/>
                  <a:pt x="9064" y="5019"/>
                  <a:pt x="9049" y="4991"/>
                </a:cubicBezTo>
                <a:cubicBezTo>
                  <a:pt x="9044" y="4980"/>
                  <a:pt x="9039" y="4971"/>
                  <a:pt x="9034" y="4960"/>
                </a:cubicBezTo>
                <a:cubicBezTo>
                  <a:pt x="9027" y="4947"/>
                  <a:pt x="9017" y="4942"/>
                  <a:pt x="9006" y="4942"/>
                </a:cubicBezTo>
                <a:close/>
                <a:moveTo>
                  <a:pt x="11334" y="4975"/>
                </a:moveTo>
                <a:cubicBezTo>
                  <a:pt x="11265" y="4975"/>
                  <a:pt x="11265" y="5082"/>
                  <a:pt x="11334" y="5082"/>
                </a:cubicBezTo>
                <a:cubicBezTo>
                  <a:pt x="11402" y="5082"/>
                  <a:pt x="11402" y="4975"/>
                  <a:pt x="11334" y="4975"/>
                </a:cubicBezTo>
                <a:close/>
                <a:moveTo>
                  <a:pt x="15817" y="5019"/>
                </a:moveTo>
                <a:cubicBezTo>
                  <a:pt x="15811" y="5019"/>
                  <a:pt x="15806" y="5020"/>
                  <a:pt x="15800" y="5021"/>
                </a:cubicBezTo>
                <a:cubicBezTo>
                  <a:pt x="15759" y="5030"/>
                  <a:pt x="15771" y="5089"/>
                  <a:pt x="15809" y="5090"/>
                </a:cubicBezTo>
                <a:cubicBezTo>
                  <a:pt x="15815" y="5100"/>
                  <a:pt x="15827" y="5106"/>
                  <a:pt x="15838" y="5106"/>
                </a:cubicBezTo>
                <a:cubicBezTo>
                  <a:pt x="15845" y="5106"/>
                  <a:pt x="15851" y="5104"/>
                  <a:pt x="15856" y="5101"/>
                </a:cubicBezTo>
                <a:cubicBezTo>
                  <a:pt x="15874" y="5090"/>
                  <a:pt x="15877" y="5069"/>
                  <a:pt x="15869" y="5053"/>
                </a:cubicBezTo>
                <a:cubicBezTo>
                  <a:pt x="15858" y="5030"/>
                  <a:pt x="15838" y="5019"/>
                  <a:pt x="15817" y="5019"/>
                </a:cubicBezTo>
                <a:close/>
                <a:moveTo>
                  <a:pt x="13406" y="5030"/>
                </a:moveTo>
                <a:cubicBezTo>
                  <a:pt x="13389" y="5030"/>
                  <a:pt x="13371" y="5041"/>
                  <a:pt x="13371" y="5064"/>
                </a:cubicBezTo>
                <a:lnTo>
                  <a:pt x="13371" y="5080"/>
                </a:lnTo>
                <a:cubicBezTo>
                  <a:pt x="13371" y="5103"/>
                  <a:pt x="13388" y="5114"/>
                  <a:pt x="13406" y="5114"/>
                </a:cubicBezTo>
                <a:cubicBezTo>
                  <a:pt x="13423" y="5114"/>
                  <a:pt x="13441" y="5103"/>
                  <a:pt x="13441" y="5080"/>
                </a:cubicBezTo>
                <a:lnTo>
                  <a:pt x="13441" y="5064"/>
                </a:lnTo>
                <a:cubicBezTo>
                  <a:pt x="13441" y="5041"/>
                  <a:pt x="13424" y="5030"/>
                  <a:pt x="13406" y="5030"/>
                </a:cubicBezTo>
                <a:close/>
                <a:moveTo>
                  <a:pt x="16135" y="5019"/>
                </a:moveTo>
                <a:cubicBezTo>
                  <a:pt x="16124" y="5019"/>
                  <a:pt x="16114" y="5025"/>
                  <a:pt x="16107" y="5038"/>
                </a:cubicBezTo>
                <a:cubicBezTo>
                  <a:pt x="16102" y="5048"/>
                  <a:pt x="16097" y="5058"/>
                  <a:pt x="16091" y="5068"/>
                </a:cubicBezTo>
                <a:cubicBezTo>
                  <a:pt x="16077" y="5096"/>
                  <a:pt x="16102" y="5121"/>
                  <a:pt x="16125" y="5121"/>
                </a:cubicBezTo>
                <a:cubicBezTo>
                  <a:pt x="16136" y="5121"/>
                  <a:pt x="16147" y="5116"/>
                  <a:pt x="16153" y="5103"/>
                </a:cubicBezTo>
                <a:cubicBezTo>
                  <a:pt x="16158" y="5092"/>
                  <a:pt x="16164" y="5082"/>
                  <a:pt x="16169" y="5074"/>
                </a:cubicBezTo>
                <a:cubicBezTo>
                  <a:pt x="16183" y="5045"/>
                  <a:pt x="16159" y="5019"/>
                  <a:pt x="16135" y="5019"/>
                </a:cubicBezTo>
                <a:close/>
                <a:moveTo>
                  <a:pt x="491" y="5024"/>
                </a:moveTo>
                <a:cubicBezTo>
                  <a:pt x="468" y="5024"/>
                  <a:pt x="444" y="5049"/>
                  <a:pt x="458" y="5077"/>
                </a:cubicBezTo>
                <a:cubicBezTo>
                  <a:pt x="463" y="5087"/>
                  <a:pt x="469" y="5097"/>
                  <a:pt x="474" y="5107"/>
                </a:cubicBezTo>
                <a:cubicBezTo>
                  <a:pt x="480" y="5120"/>
                  <a:pt x="491" y="5125"/>
                  <a:pt x="501" y="5125"/>
                </a:cubicBezTo>
                <a:cubicBezTo>
                  <a:pt x="525" y="5125"/>
                  <a:pt x="549" y="5100"/>
                  <a:pt x="535" y="5071"/>
                </a:cubicBezTo>
                <a:cubicBezTo>
                  <a:pt x="528" y="5061"/>
                  <a:pt x="524" y="5053"/>
                  <a:pt x="519" y="5042"/>
                </a:cubicBezTo>
                <a:cubicBezTo>
                  <a:pt x="512" y="5029"/>
                  <a:pt x="502" y="5024"/>
                  <a:pt x="491" y="5024"/>
                </a:cubicBezTo>
                <a:close/>
                <a:moveTo>
                  <a:pt x="70" y="5070"/>
                </a:moveTo>
                <a:cubicBezTo>
                  <a:pt x="57" y="5070"/>
                  <a:pt x="44" y="5089"/>
                  <a:pt x="57" y="5101"/>
                </a:cubicBezTo>
                <a:lnTo>
                  <a:pt x="102" y="5145"/>
                </a:lnTo>
                <a:cubicBezTo>
                  <a:pt x="105" y="5148"/>
                  <a:pt x="110" y="5150"/>
                  <a:pt x="113" y="5150"/>
                </a:cubicBezTo>
                <a:cubicBezTo>
                  <a:pt x="127" y="5150"/>
                  <a:pt x="138" y="5133"/>
                  <a:pt x="126" y="5121"/>
                </a:cubicBezTo>
                <a:lnTo>
                  <a:pt x="82" y="5076"/>
                </a:lnTo>
                <a:cubicBezTo>
                  <a:pt x="78" y="5072"/>
                  <a:pt x="74" y="5070"/>
                  <a:pt x="70" y="5070"/>
                </a:cubicBezTo>
                <a:close/>
                <a:moveTo>
                  <a:pt x="23276" y="5072"/>
                </a:moveTo>
                <a:cubicBezTo>
                  <a:pt x="23258" y="5072"/>
                  <a:pt x="23240" y="5084"/>
                  <a:pt x="23240" y="5107"/>
                </a:cubicBezTo>
                <a:lnTo>
                  <a:pt x="23240" y="5123"/>
                </a:lnTo>
                <a:cubicBezTo>
                  <a:pt x="23240" y="5146"/>
                  <a:pt x="23258" y="5157"/>
                  <a:pt x="23276" y="5157"/>
                </a:cubicBezTo>
                <a:cubicBezTo>
                  <a:pt x="23294" y="5157"/>
                  <a:pt x="23311" y="5146"/>
                  <a:pt x="23311" y="5123"/>
                </a:cubicBezTo>
                <a:lnTo>
                  <a:pt x="23311" y="5107"/>
                </a:lnTo>
                <a:cubicBezTo>
                  <a:pt x="23311" y="5084"/>
                  <a:pt x="23294" y="5072"/>
                  <a:pt x="23276" y="5072"/>
                </a:cubicBezTo>
                <a:close/>
                <a:moveTo>
                  <a:pt x="6729" y="5059"/>
                </a:moveTo>
                <a:cubicBezTo>
                  <a:pt x="6723" y="5059"/>
                  <a:pt x="6717" y="5061"/>
                  <a:pt x="6710" y="5065"/>
                </a:cubicBezTo>
                <a:cubicBezTo>
                  <a:pt x="6694" y="5076"/>
                  <a:pt x="6681" y="5085"/>
                  <a:pt x="6666" y="5096"/>
                </a:cubicBezTo>
                <a:cubicBezTo>
                  <a:pt x="6634" y="5117"/>
                  <a:pt x="6654" y="5163"/>
                  <a:pt x="6684" y="5163"/>
                </a:cubicBezTo>
                <a:cubicBezTo>
                  <a:pt x="6689" y="5163"/>
                  <a:pt x="6696" y="5161"/>
                  <a:pt x="6702" y="5157"/>
                </a:cubicBezTo>
                <a:cubicBezTo>
                  <a:pt x="6717" y="5147"/>
                  <a:pt x="6731" y="5137"/>
                  <a:pt x="6746" y="5127"/>
                </a:cubicBezTo>
                <a:cubicBezTo>
                  <a:pt x="6779" y="5106"/>
                  <a:pt x="6759" y="5059"/>
                  <a:pt x="6729" y="5059"/>
                </a:cubicBezTo>
                <a:close/>
                <a:moveTo>
                  <a:pt x="18209" y="5039"/>
                </a:moveTo>
                <a:cubicBezTo>
                  <a:pt x="18198" y="5039"/>
                  <a:pt x="18187" y="5045"/>
                  <a:pt x="18180" y="5058"/>
                </a:cubicBezTo>
                <a:cubicBezTo>
                  <a:pt x="18170" y="5077"/>
                  <a:pt x="18160" y="5098"/>
                  <a:pt x="18150" y="5118"/>
                </a:cubicBezTo>
                <a:cubicBezTo>
                  <a:pt x="18137" y="5146"/>
                  <a:pt x="18162" y="5172"/>
                  <a:pt x="18185" y="5172"/>
                </a:cubicBezTo>
                <a:cubicBezTo>
                  <a:pt x="18195" y="5172"/>
                  <a:pt x="18205" y="5166"/>
                  <a:pt x="18212" y="5153"/>
                </a:cubicBezTo>
                <a:cubicBezTo>
                  <a:pt x="18222" y="5133"/>
                  <a:pt x="18232" y="5112"/>
                  <a:pt x="18242" y="5092"/>
                </a:cubicBezTo>
                <a:cubicBezTo>
                  <a:pt x="18256" y="5064"/>
                  <a:pt x="18232" y="5039"/>
                  <a:pt x="18209" y="5039"/>
                </a:cubicBezTo>
                <a:close/>
                <a:moveTo>
                  <a:pt x="13062" y="5118"/>
                </a:moveTo>
                <a:cubicBezTo>
                  <a:pt x="13044" y="5118"/>
                  <a:pt x="13026" y="5129"/>
                  <a:pt x="13026" y="5152"/>
                </a:cubicBezTo>
                <a:lnTo>
                  <a:pt x="13026" y="5168"/>
                </a:lnTo>
                <a:cubicBezTo>
                  <a:pt x="13026" y="5191"/>
                  <a:pt x="13044" y="5202"/>
                  <a:pt x="13062" y="5202"/>
                </a:cubicBezTo>
                <a:cubicBezTo>
                  <a:pt x="13080" y="5202"/>
                  <a:pt x="13097" y="5191"/>
                  <a:pt x="13097" y="5168"/>
                </a:cubicBezTo>
                <a:lnTo>
                  <a:pt x="13097" y="5152"/>
                </a:lnTo>
                <a:cubicBezTo>
                  <a:pt x="13097" y="5129"/>
                  <a:pt x="13080" y="5118"/>
                  <a:pt x="13062" y="5118"/>
                </a:cubicBezTo>
                <a:close/>
                <a:moveTo>
                  <a:pt x="10805" y="5104"/>
                </a:moveTo>
                <a:cubicBezTo>
                  <a:pt x="10800" y="5104"/>
                  <a:pt x="10795" y="5104"/>
                  <a:pt x="10791" y="5106"/>
                </a:cubicBezTo>
                <a:cubicBezTo>
                  <a:pt x="10775" y="5111"/>
                  <a:pt x="10761" y="5116"/>
                  <a:pt x="10747" y="5122"/>
                </a:cubicBezTo>
                <a:cubicBezTo>
                  <a:pt x="10720" y="5131"/>
                  <a:pt x="10701" y="5158"/>
                  <a:pt x="10710" y="5187"/>
                </a:cubicBezTo>
                <a:cubicBezTo>
                  <a:pt x="10716" y="5208"/>
                  <a:pt x="10738" y="5226"/>
                  <a:pt x="10761" y="5226"/>
                </a:cubicBezTo>
                <a:cubicBezTo>
                  <a:pt x="10765" y="5226"/>
                  <a:pt x="10770" y="5225"/>
                  <a:pt x="10775" y="5223"/>
                </a:cubicBezTo>
                <a:cubicBezTo>
                  <a:pt x="10791" y="5218"/>
                  <a:pt x="10805" y="5213"/>
                  <a:pt x="10820" y="5208"/>
                </a:cubicBezTo>
                <a:cubicBezTo>
                  <a:pt x="10847" y="5199"/>
                  <a:pt x="10864" y="5171"/>
                  <a:pt x="10857" y="5143"/>
                </a:cubicBezTo>
                <a:cubicBezTo>
                  <a:pt x="10850" y="5121"/>
                  <a:pt x="10828" y="5104"/>
                  <a:pt x="10805" y="5104"/>
                </a:cubicBezTo>
                <a:close/>
                <a:moveTo>
                  <a:pt x="22296" y="5173"/>
                </a:moveTo>
                <a:cubicBezTo>
                  <a:pt x="22253" y="5173"/>
                  <a:pt x="22254" y="5243"/>
                  <a:pt x="22298" y="5243"/>
                </a:cubicBezTo>
                <a:cubicBezTo>
                  <a:pt x="22344" y="5243"/>
                  <a:pt x="22344" y="5173"/>
                  <a:pt x="22298" y="5173"/>
                </a:cubicBezTo>
                <a:cubicBezTo>
                  <a:pt x="22298" y="5173"/>
                  <a:pt x="22297" y="5173"/>
                  <a:pt x="22296" y="5173"/>
                </a:cubicBezTo>
                <a:close/>
                <a:moveTo>
                  <a:pt x="15027" y="5181"/>
                </a:moveTo>
                <a:cubicBezTo>
                  <a:pt x="14981" y="5181"/>
                  <a:pt x="14981" y="5253"/>
                  <a:pt x="15027" y="5253"/>
                </a:cubicBezTo>
                <a:cubicBezTo>
                  <a:pt x="15073" y="5253"/>
                  <a:pt x="15073" y="5181"/>
                  <a:pt x="15027" y="5181"/>
                </a:cubicBezTo>
                <a:close/>
                <a:moveTo>
                  <a:pt x="7360" y="5197"/>
                </a:moveTo>
                <a:cubicBezTo>
                  <a:pt x="7315" y="5197"/>
                  <a:pt x="7315" y="5268"/>
                  <a:pt x="7360" y="5268"/>
                </a:cubicBezTo>
                <a:lnTo>
                  <a:pt x="7390" y="5268"/>
                </a:lnTo>
                <a:cubicBezTo>
                  <a:pt x="7390" y="5268"/>
                  <a:pt x="7391" y="5268"/>
                  <a:pt x="7391" y="5268"/>
                </a:cubicBezTo>
                <a:cubicBezTo>
                  <a:pt x="7435" y="5268"/>
                  <a:pt x="7435" y="5197"/>
                  <a:pt x="7390" y="5197"/>
                </a:cubicBezTo>
                <a:close/>
                <a:moveTo>
                  <a:pt x="4246" y="5186"/>
                </a:moveTo>
                <a:cubicBezTo>
                  <a:pt x="4228" y="5186"/>
                  <a:pt x="4211" y="5197"/>
                  <a:pt x="4211" y="5220"/>
                </a:cubicBezTo>
                <a:lnTo>
                  <a:pt x="4211" y="5236"/>
                </a:lnTo>
                <a:cubicBezTo>
                  <a:pt x="4211" y="5258"/>
                  <a:pt x="4228" y="5270"/>
                  <a:pt x="4246" y="5270"/>
                </a:cubicBezTo>
                <a:cubicBezTo>
                  <a:pt x="4264" y="5270"/>
                  <a:pt x="4282" y="5258"/>
                  <a:pt x="4282" y="5236"/>
                </a:cubicBezTo>
                <a:lnTo>
                  <a:pt x="4282" y="5220"/>
                </a:lnTo>
                <a:cubicBezTo>
                  <a:pt x="4282" y="5197"/>
                  <a:pt x="4264" y="5186"/>
                  <a:pt x="4246" y="5186"/>
                </a:cubicBezTo>
                <a:close/>
                <a:moveTo>
                  <a:pt x="4907" y="5172"/>
                </a:moveTo>
                <a:cubicBezTo>
                  <a:pt x="4889" y="5172"/>
                  <a:pt x="4872" y="5184"/>
                  <a:pt x="4872" y="5207"/>
                </a:cubicBezTo>
                <a:lnTo>
                  <a:pt x="4872" y="5237"/>
                </a:lnTo>
                <a:cubicBezTo>
                  <a:pt x="4871" y="5260"/>
                  <a:pt x="4889" y="5272"/>
                  <a:pt x="4907" y="5272"/>
                </a:cubicBezTo>
                <a:cubicBezTo>
                  <a:pt x="4925" y="5272"/>
                  <a:pt x="4943" y="5260"/>
                  <a:pt x="4943" y="5237"/>
                </a:cubicBezTo>
                <a:lnTo>
                  <a:pt x="4943" y="5207"/>
                </a:lnTo>
                <a:cubicBezTo>
                  <a:pt x="4943" y="5184"/>
                  <a:pt x="4925" y="5172"/>
                  <a:pt x="4907" y="5172"/>
                </a:cubicBezTo>
                <a:close/>
                <a:moveTo>
                  <a:pt x="3930" y="5186"/>
                </a:moveTo>
                <a:cubicBezTo>
                  <a:pt x="3925" y="5186"/>
                  <a:pt x="3919" y="5187"/>
                  <a:pt x="3913" y="5190"/>
                </a:cubicBezTo>
                <a:cubicBezTo>
                  <a:pt x="3903" y="5195"/>
                  <a:pt x="3894" y="5200"/>
                  <a:pt x="3884" y="5206"/>
                </a:cubicBezTo>
                <a:cubicBezTo>
                  <a:pt x="3849" y="5224"/>
                  <a:pt x="3870" y="5272"/>
                  <a:pt x="3902" y="5272"/>
                </a:cubicBezTo>
                <a:cubicBezTo>
                  <a:pt x="3907" y="5272"/>
                  <a:pt x="3913" y="5270"/>
                  <a:pt x="3918" y="5267"/>
                </a:cubicBezTo>
                <a:cubicBezTo>
                  <a:pt x="3929" y="5262"/>
                  <a:pt x="3938" y="5256"/>
                  <a:pt x="3949" y="5252"/>
                </a:cubicBezTo>
                <a:cubicBezTo>
                  <a:pt x="3984" y="5234"/>
                  <a:pt x="3962" y="5186"/>
                  <a:pt x="3930" y="5186"/>
                </a:cubicBezTo>
                <a:close/>
                <a:moveTo>
                  <a:pt x="5537" y="5173"/>
                </a:moveTo>
                <a:cubicBezTo>
                  <a:pt x="5531" y="5173"/>
                  <a:pt x="5524" y="5175"/>
                  <a:pt x="5518" y="5179"/>
                </a:cubicBezTo>
                <a:cubicBezTo>
                  <a:pt x="5503" y="5190"/>
                  <a:pt x="5488" y="5200"/>
                  <a:pt x="5473" y="5210"/>
                </a:cubicBezTo>
                <a:cubicBezTo>
                  <a:pt x="5442" y="5231"/>
                  <a:pt x="5461" y="5277"/>
                  <a:pt x="5490" y="5277"/>
                </a:cubicBezTo>
                <a:cubicBezTo>
                  <a:pt x="5496" y="5277"/>
                  <a:pt x="5502" y="5275"/>
                  <a:pt x="5509" y="5270"/>
                </a:cubicBezTo>
                <a:cubicBezTo>
                  <a:pt x="5523" y="5260"/>
                  <a:pt x="5539" y="5250"/>
                  <a:pt x="5553" y="5241"/>
                </a:cubicBezTo>
                <a:cubicBezTo>
                  <a:pt x="5585" y="5219"/>
                  <a:pt x="5566" y="5173"/>
                  <a:pt x="5537" y="5173"/>
                </a:cubicBezTo>
                <a:close/>
                <a:moveTo>
                  <a:pt x="19384" y="5159"/>
                </a:moveTo>
                <a:cubicBezTo>
                  <a:pt x="19375" y="5159"/>
                  <a:pt x="19365" y="5162"/>
                  <a:pt x="19357" y="5166"/>
                </a:cubicBezTo>
                <a:cubicBezTo>
                  <a:pt x="19346" y="5171"/>
                  <a:pt x="19337" y="5176"/>
                  <a:pt x="19326" y="5181"/>
                </a:cubicBezTo>
                <a:cubicBezTo>
                  <a:pt x="19300" y="5195"/>
                  <a:pt x="19294" y="5230"/>
                  <a:pt x="19306" y="5255"/>
                </a:cubicBezTo>
                <a:cubicBezTo>
                  <a:pt x="19317" y="5272"/>
                  <a:pt x="19335" y="5281"/>
                  <a:pt x="19353" y="5281"/>
                </a:cubicBezTo>
                <a:cubicBezTo>
                  <a:pt x="19362" y="5281"/>
                  <a:pt x="19371" y="5279"/>
                  <a:pt x="19380" y="5275"/>
                </a:cubicBezTo>
                <a:cubicBezTo>
                  <a:pt x="19390" y="5269"/>
                  <a:pt x="19400" y="5264"/>
                  <a:pt x="19410" y="5259"/>
                </a:cubicBezTo>
                <a:cubicBezTo>
                  <a:pt x="19436" y="5246"/>
                  <a:pt x="19443" y="5210"/>
                  <a:pt x="19430" y="5186"/>
                </a:cubicBezTo>
                <a:cubicBezTo>
                  <a:pt x="19420" y="5168"/>
                  <a:pt x="19402" y="5159"/>
                  <a:pt x="19384" y="5159"/>
                </a:cubicBezTo>
                <a:close/>
                <a:moveTo>
                  <a:pt x="21637" y="5247"/>
                </a:moveTo>
                <a:cubicBezTo>
                  <a:pt x="21614" y="5247"/>
                  <a:pt x="21614" y="5283"/>
                  <a:pt x="21637" y="5283"/>
                </a:cubicBezTo>
                <a:cubicBezTo>
                  <a:pt x="21638" y="5283"/>
                  <a:pt x="21638" y="5283"/>
                  <a:pt x="21638" y="5283"/>
                </a:cubicBezTo>
                <a:cubicBezTo>
                  <a:pt x="21659" y="5283"/>
                  <a:pt x="21661" y="5248"/>
                  <a:pt x="21637" y="5247"/>
                </a:cubicBezTo>
                <a:close/>
                <a:moveTo>
                  <a:pt x="20375" y="5182"/>
                </a:moveTo>
                <a:cubicBezTo>
                  <a:pt x="20349" y="5182"/>
                  <a:pt x="20325" y="5218"/>
                  <a:pt x="20349" y="5243"/>
                </a:cubicBezTo>
                <a:cubicBezTo>
                  <a:pt x="20359" y="5254"/>
                  <a:pt x="20369" y="5264"/>
                  <a:pt x="20378" y="5274"/>
                </a:cubicBezTo>
                <a:cubicBezTo>
                  <a:pt x="20385" y="5281"/>
                  <a:pt x="20394" y="5284"/>
                  <a:pt x="20402" y="5284"/>
                </a:cubicBezTo>
                <a:cubicBezTo>
                  <a:pt x="20428" y="5284"/>
                  <a:pt x="20452" y="5249"/>
                  <a:pt x="20427" y="5223"/>
                </a:cubicBezTo>
                <a:cubicBezTo>
                  <a:pt x="20417" y="5213"/>
                  <a:pt x="20407" y="5202"/>
                  <a:pt x="20399" y="5194"/>
                </a:cubicBezTo>
                <a:cubicBezTo>
                  <a:pt x="20392" y="5186"/>
                  <a:pt x="20383" y="5182"/>
                  <a:pt x="20375" y="5182"/>
                </a:cubicBezTo>
                <a:close/>
                <a:moveTo>
                  <a:pt x="2579" y="5193"/>
                </a:moveTo>
                <a:cubicBezTo>
                  <a:pt x="2573" y="5193"/>
                  <a:pt x="2567" y="5195"/>
                  <a:pt x="2561" y="5199"/>
                </a:cubicBezTo>
                <a:cubicBezTo>
                  <a:pt x="2545" y="5210"/>
                  <a:pt x="2530" y="5218"/>
                  <a:pt x="2517" y="5229"/>
                </a:cubicBezTo>
                <a:cubicBezTo>
                  <a:pt x="2484" y="5250"/>
                  <a:pt x="2504" y="5296"/>
                  <a:pt x="2533" y="5296"/>
                </a:cubicBezTo>
                <a:cubicBezTo>
                  <a:pt x="2539" y="5296"/>
                  <a:pt x="2545" y="5294"/>
                  <a:pt x="2551" y="5290"/>
                </a:cubicBezTo>
                <a:cubicBezTo>
                  <a:pt x="2567" y="5280"/>
                  <a:pt x="2582" y="5270"/>
                  <a:pt x="2596" y="5260"/>
                </a:cubicBezTo>
                <a:cubicBezTo>
                  <a:pt x="2628" y="5240"/>
                  <a:pt x="2608" y="5193"/>
                  <a:pt x="2579" y="5193"/>
                </a:cubicBezTo>
                <a:close/>
                <a:moveTo>
                  <a:pt x="9505" y="5153"/>
                </a:moveTo>
                <a:cubicBezTo>
                  <a:pt x="9484" y="5153"/>
                  <a:pt x="9462" y="5171"/>
                  <a:pt x="9467" y="5197"/>
                </a:cubicBezTo>
                <a:cubicBezTo>
                  <a:pt x="9473" y="5222"/>
                  <a:pt x="9478" y="5247"/>
                  <a:pt x="9481" y="5273"/>
                </a:cubicBezTo>
                <a:cubicBezTo>
                  <a:pt x="9484" y="5291"/>
                  <a:pt x="9498" y="5299"/>
                  <a:pt x="9512" y="5299"/>
                </a:cubicBezTo>
                <a:cubicBezTo>
                  <a:pt x="9532" y="5299"/>
                  <a:pt x="9555" y="5281"/>
                  <a:pt x="9549" y="5254"/>
                </a:cubicBezTo>
                <a:cubicBezTo>
                  <a:pt x="9544" y="5229"/>
                  <a:pt x="9539" y="5204"/>
                  <a:pt x="9535" y="5179"/>
                </a:cubicBezTo>
                <a:cubicBezTo>
                  <a:pt x="9532" y="5161"/>
                  <a:pt x="9518" y="5153"/>
                  <a:pt x="9505" y="5153"/>
                </a:cubicBezTo>
                <a:close/>
                <a:moveTo>
                  <a:pt x="13571" y="5298"/>
                </a:moveTo>
                <a:cubicBezTo>
                  <a:pt x="13563" y="5298"/>
                  <a:pt x="13554" y="5301"/>
                  <a:pt x="13547" y="5309"/>
                </a:cubicBezTo>
                <a:lnTo>
                  <a:pt x="13532" y="5325"/>
                </a:lnTo>
                <a:cubicBezTo>
                  <a:pt x="13506" y="5350"/>
                  <a:pt x="13530" y="5385"/>
                  <a:pt x="13557" y="5385"/>
                </a:cubicBezTo>
                <a:cubicBezTo>
                  <a:pt x="13565" y="5385"/>
                  <a:pt x="13574" y="5382"/>
                  <a:pt x="13581" y="5374"/>
                </a:cubicBezTo>
                <a:lnTo>
                  <a:pt x="13597" y="5358"/>
                </a:lnTo>
                <a:cubicBezTo>
                  <a:pt x="13622" y="5334"/>
                  <a:pt x="13598" y="5298"/>
                  <a:pt x="13571" y="5298"/>
                </a:cubicBezTo>
                <a:close/>
                <a:moveTo>
                  <a:pt x="18707" y="5266"/>
                </a:moveTo>
                <a:cubicBezTo>
                  <a:pt x="18680" y="5266"/>
                  <a:pt x="18653" y="5283"/>
                  <a:pt x="18653" y="5318"/>
                </a:cubicBezTo>
                <a:lnTo>
                  <a:pt x="18653" y="5348"/>
                </a:lnTo>
                <a:cubicBezTo>
                  <a:pt x="18654" y="5382"/>
                  <a:pt x="18681" y="5399"/>
                  <a:pt x="18707" y="5399"/>
                </a:cubicBezTo>
                <a:cubicBezTo>
                  <a:pt x="18734" y="5399"/>
                  <a:pt x="18761" y="5382"/>
                  <a:pt x="18761" y="5348"/>
                </a:cubicBezTo>
                <a:lnTo>
                  <a:pt x="18761" y="5318"/>
                </a:lnTo>
                <a:cubicBezTo>
                  <a:pt x="18761" y="5283"/>
                  <a:pt x="18734" y="5266"/>
                  <a:pt x="18707" y="5266"/>
                </a:cubicBezTo>
                <a:close/>
                <a:moveTo>
                  <a:pt x="19655" y="5317"/>
                </a:moveTo>
                <a:cubicBezTo>
                  <a:pt x="19637" y="5317"/>
                  <a:pt x="19620" y="5328"/>
                  <a:pt x="19620" y="5351"/>
                </a:cubicBezTo>
                <a:lnTo>
                  <a:pt x="19620" y="5367"/>
                </a:lnTo>
                <a:cubicBezTo>
                  <a:pt x="19619" y="5389"/>
                  <a:pt x="19637" y="5400"/>
                  <a:pt x="19655" y="5400"/>
                </a:cubicBezTo>
                <a:cubicBezTo>
                  <a:pt x="19672" y="5400"/>
                  <a:pt x="19690" y="5389"/>
                  <a:pt x="19690" y="5367"/>
                </a:cubicBezTo>
                <a:lnTo>
                  <a:pt x="19690" y="5351"/>
                </a:lnTo>
                <a:cubicBezTo>
                  <a:pt x="19690" y="5328"/>
                  <a:pt x="19672" y="5317"/>
                  <a:pt x="19655" y="5317"/>
                </a:cubicBezTo>
                <a:close/>
                <a:moveTo>
                  <a:pt x="3208" y="5332"/>
                </a:moveTo>
                <a:cubicBezTo>
                  <a:pt x="3163" y="5332"/>
                  <a:pt x="3163" y="5404"/>
                  <a:pt x="3209" y="5404"/>
                </a:cubicBezTo>
                <a:lnTo>
                  <a:pt x="3239" y="5404"/>
                </a:lnTo>
                <a:cubicBezTo>
                  <a:pt x="3284" y="5404"/>
                  <a:pt x="3284" y="5332"/>
                  <a:pt x="3239" y="5332"/>
                </a:cubicBezTo>
                <a:lnTo>
                  <a:pt x="3209" y="5332"/>
                </a:lnTo>
                <a:cubicBezTo>
                  <a:pt x="3209" y="5332"/>
                  <a:pt x="3208" y="5332"/>
                  <a:pt x="3208" y="5332"/>
                </a:cubicBezTo>
                <a:close/>
                <a:moveTo>
                  <a:pt x="12290" y="5324"/>
                </a:moveTo>
                <a:cubicBezTo>
                  <a:pt x="12280" y="5324"/>
                  <a:pt x="12269" y="5330"/>
                  <a:pt x="12262" y="5343"/>
                </a:cubicBezTo>
                <a:cubicBezTo>
                  <a:pt x="12257" y="5353"/>
                  <a:pt x="12252" y="5363"/>
                  <a:pt x="12247" y="5373"/>
                </a:cubicBezTo>
                <a:cubicBezTo>
                  <a:pt x="12232" y="5401"/>
                  <a:pt x="12257" y="5426"/>
                  <a:pt x="12280" y="5426"/>
                </a:cubicBezTo>
                <a:cubicBezTo>
                  <a:pt x="12291" y="5426"/>
                  <a:pt x="12302" y="5421"/>
                  <a:pt x="12308" y="5409"/>
                </a:cubicBezTo>
                <a:cubicBezTo>
                  <a:pt x="12314" y="5398"/>
                  <a:pt x="12319" y="5389"/>
                  <a:pt x="12324" y="5378"/>
                </a:cubicBezTo>
                <a:cubicBezTo>
                  <a:pt x="12339" y="5350"/>
                  <a:pt x="12314" y="5324"/>
                  <a:pt x="12290" y="5324"/>
                </a:cubicBezTo>
                <a:close/>
                <a:moveTo>
                  <a:pt x="24957" y="5410"/>
                </a:moveTo>
                <a:cubicBezTo>
                  <a:pt x="24935" y="5410"/>
                  <a:pt x="24935" y="5445"/>
                  <a:pt x="24957" y="5445"/>
                </a:cubicBezTo>
                <a:cubicBezTo>
                  <a:pt x="24979" y="5445"/>
                  <a:pt x="24979" y="5410"/>
                  <a:pt x="24957" y="5410"/>
                </a:cubicBezTo>
                <a:close/>
                <a:moveTo>
                  <a:pt x="23696" y="5345"/>
                </a:moveTo>
                <a:cubicBezTo>
                  <a:pt x="23669" y="5345"/>
                  <a:pt x="23645" y="5381"/>
                  <a:pt x="23670" y="5406"/>
                </a:cubicBezTo>
                <a:cubicBezTo>
                  <a:pt x="23680" y="5416"/>
                  <a:pt x="23690" y="5427"/>
                  <a:pt x="23698" y="5436"/>
                </a:cubicBezTo>
                <a:cubicBezTo>
                  <a:pt x="23705" y="5444"/>
                  <a:pt x="23713" y="5447"/>
                  <a:pt x="23721" y="5447"/>
                </a:cubicBezTo>
                <a:cubicBezTo>
                  <a:pt x="23748" y="5447"/>
                  <a:pt x="23772" y="5411"/>
                  <a:pt x="23748" y="5386"/>
                </a:cubicBezTo>
                <a:cubicBezTo>
                  <a:pt x="23738" y="5375"/>
                  <a:pt x="23728" y="5365"/>
                  <a:pt x="23720" y="5356"/>
                </a:cubicBezTo>
                <a:cubicBezTo>
                  <a:pt x="23713" y="5349"/>
                  <a:pt x="23704" y="5345"/>
                  <a:pt x="23696" y="5345"/>
                </a:cubicBezTo>
                <a:close/>
                <a:moveTo>
                  <a:pt x="21351" y="5410"/>
                </a:moveTo>
                <a:cubicBezTo>
                  <a:pt x="21343" y="5410"/>
                  <a:pt x="21334" y="5413"/>
                  <a:pt x="21327" y="5420"/>
                </a:cubicBezTo>
                <a:lnTo>
                  <a:pt x="21312" y="5436"/>
                </a:lnTo>
                <a:cubicBezTo>
                  <a:pt x="21287" y="5461"/>
                  <a:pt x="21310" y="5496"/>
                  <a:pt x="21337" y="5496"/>
                </a:cubicBezTo>
                <a:cubicBezTo>
                  <a:pt x="21345" y="5496"/>
                  <a:pt x="21353" y="5493"/>
                  <a:pt x="21361" y="5485"/>
                </a:cubicBezTo>
                <a:lnTo>
                  <a:pt x="21376" y="5470"/>
                </a:lnTo>
                <a:cubicBezTo>
                  <a:pt x="21402" y="5445"/>
                  <a:pt x="21378" y="5410"/>
                  <a:pt x="21351" y="5410"/>
                </a:cubicBezTo>
                <a:close/>
                <a:moveTo>
                  <a:pt x="4199" y="5440"/>
                </a:moveTo>
                <a:cubicBezTo>
                  <a:pt x="4153" y="5440"/>
                  <a:pt x="4153" y="5510"/>
                  <a:pt x="4199" y="5510"/>
                </a:cubicBezTo>
                <a:lnTo>
                  <a:pt x="4215" y="5510"/>
                </a:lnTo>
                <a:cubicBezTo>
                  <a:pt x="4261" y="5510"/>
                  <a:pt x="4262" y="5440"/>
                  <a:pt x="4215" y="5440"/>
                </a:cubicBezTo>
                <a:close/>
                <a:moveTo>
                  <a:pt x="7869" y="5424"/>
                </a:moveTo>
                <a:cubicBezTo>
                  <a:pt x="7861" y="5424"/>
                  <a:pt x="7852" y="5427"/>
                  <a:pt x="7845" y="5435"/>
                </a:cubicBezTo>
                <a:lnTo>
                  <a:pt x="7829" y="5451"/>
                </a:lnTo>
                <a:cubicBezTo>
                  <a:pt x="7804" y="5476"/>
                  <a:pt x="7828" y="5511"/>
                  <a:pt x="7855" y="5511"/>
                </a:cubicBezTo>
                <a:cubicBezTo>
                  <a:pt x="7863" y="5511"/>
                  <a:pt x="7871" y="5507"/>
                  <a:pt x="7878" y="5500"/>
                </a:cubicBezTo>
                <a:lnTo>
                  <a:pt x="7894" y="5484"/>
                </a:lnTo>
                <a:cubicBezTo>
                  <a:pt x="7920" y="5460"/>
                  <a:pt x="7896" y="5424"/>
                  <a:pt x="7869" y="5424"/>
                </a:cubicBezTo>
                <a:close/>
                <a:moveTo>
                  <a:pt x="16409" y="5399"/>
                </a:moveTo>
                <a:cubicBezTo>
                  <a:pt x="16384" y="5399"/>
                  <a:pt x="16360" y="5424"/>
                  <a:pt x="16377" y="5451"/>
                </a:cubicBezTo>
                <a:cubicBezTo>
                  <a:pt x="16388" y="5466"/>
                  <a:pt x="16397" y="5480"/>
                  <a:pt x="16408" y="5495"/>
                </a:cubicBezTo>
                <a:cubicBezTo>
                  <a:pt x="16416" y="5506"/>
                  <a:pt x="16427" y="5511"/>
                  <a:pt x="16438" y="5511"/>
                </a:cubicBezTo>
                <a:cubicBezTo>
                  <a:pt x="16463" y="5511"/>
                  <a:pt x="16487" y="5486"/>
                  <a:pt x="16468" y="5459"/>
                </a:cubicBezTo>
                <a:cubicBezTo>
                  <a:pt x="16458" y="5443"/>
                  <a:pt x="16450" y="5430"/>
                  <a:pt x="16439" y="5415"/>
                </a:cubicBezTo>
                <a:cubicBezTo>
                  <a:pt x="16431" y="5404"/>
                  <a:pt x="16420" y="5399"/>
                  <a:pt x="16409" y="5399"/>
                </a:cubicBezTo>
                <a:close/>
                <a:moveTo>
                  <a:pt x="9306" y="5423"/>
                </a:moveTo>
                <a:cubicBezTo>
                  <a:pt x="9282" y="5423"/>
                  <a:pt x="9257" y="5449"/>
                  <a:pt x="9271" y="5477"/>
                </a:cubicBezTo>
                <a:cubicBezTo>
                  <a:pt x="9277" y="5487"/>
                  <a:pt x="9282" y="5496"/>
                  <a:pt x="9287" y="5506"/>
                </a:cubicBezTo>
                <a:cubicBezTo>
                  <a:pt x="9294" y="5519"/>
                  <a:pt x="9304" y="5524"/>
                  <a:pt x="9315" y="5524"/>
                </a:cubicBezTo>
                <a:cubicBezTo>
                  <a:pt x="9339" y="5524"/>
                  <a:pt x="9363" y="5499"/>
                  <a:pt x="9349" y="5472"/>
                </a:cubicBezTo>
                <a:cubicBezTo>
                  <a:pt x="9344" y="5461"/>
                  <a:pt x="9339" y="5452"/>
                  <a:pt x="9333" y="5441"/>
                </a:cubicBezTo>
                <a:cubicBezTo>
                  <a:pt x="9327" y="5429"/>
                  <a:pt x="9316" y="5423"/>
                  <a:pt x="9306" y="5423"/>
                </a:cubicBezTo>
                <a:close/>
                <a:moveTo>
                  <a:pt x="8884" y="5469"/>
                </a:moveTo>
                <a:cubicBezTo>
                  <a:pt x="8871" y="5469"/>
                  <a:pt x="8858" y="5487"/>
                  <a:pt x="8870" y="5500"/>
                </a:cubicBezTo>
                <a:lnTo>
                  <a:pt x="8914" y="5544"/>
                </a:lnTo>
                <a:cubicBezTo>
                  <a:pt x="8918" y="5547"/>
                  <a:pt x="8922" y="5549"/>
                  <a:pt x="8926" y="5549"/>
                </a:cubicBezTo>
                <a:cubicBezTo>
                  <a:pt x="8939" y="5549"/>
                  <a:pt x="8952" y="5532"/>
                  <a:pt x="8939" y="5520"/>
                </a:cubicBezTo>
                <a:lnTo>
                  <a:pt x="8894" y="5475"/>
                </a:lnTo>
                <a:cubicBezTo>
                  <a:pt x="8891" y="5471"/>
                  <a:pt x="8887" y="5469"/>
                  <a:pt x="8884" y="5469"/>
                </a:cubicBezTo>
                <a:close/>
                <a:moveTo>
                  <a:pt x="15449" y="5412"/>
                </a:moveTo>
                <a:cubicBezTo>
                  <a:pt x="15436" y="5412"/>
                  <a:pt x="15423" y="5429"/>
                  <a:pt x="15436" y="5442"/>
                </a:cubicBezTo>
                <a:cubicBezTo>
                  <a:pt x="15466" y="5475"/>
                  <a:pt x="15496" y="5510"/>
                  <a:pt x="15528" y="5546"/>
                </a:cubicBezTo>
                <a:cubicBezTo>
                  <a:pt x="15531" y="5550"/>
                  <a:pt x="15536" y="5552"/>
                  <a:pt x="15539" y="5552"/>
                </a:cubicBezTo>
                <a:cubicBezTo>
                  <a:pt x="15553" y="5552"/>
                  <a:pt x="15564" y="5534"/>
                  <a:pt x="15552" y="5521"/>
                </a:cubicBezTo>
                <a:cubicBezTo>
                  <a:pt x="15523" y="5487"/>
                  <a:pt x="15491" y="5452"/>
                  <a:pt x="15461" y="5417"/>
                </a:cubicBezTo>
                <a:cubicBezTo>
                  <a:pt x="15457" y="5413"/>
                  <a:pt x="15453" y="5412"/>
                  <a:pt x="15449" y="5412"/>
                </a:cubicBezTo>
                <a:close/>
                <a:moveTo>
                  <a:pt x="15864" y="5425"/>
                </a:moveTo>
                <a:cubicBezTo>
                  <a:pt x="15850" y="5425"/>
                  <a:pt x="15837" y="5433"/>
                  <a:pt x="15834" y="5451"/>
                </a:cubicBezTo>
                <a:cubicBezTo>
                  <a:pt x="15824" y="5485"/>
                  <a:pt x="15834" y="5517"/>
                  <a:pt x="15856" y="5545"/>
                </a:cubicBezTo>
                <a:cubicBezTo>
                  <a:pt x="15862" y="5553"/>
                  <a:pt x="15872" y="5556"/>
                  <a:pt x="15882" y="5556"/>
                </a:cubicBezTo>
                <a:cubicBezTo>
                  <a:pt x="15891" y="5556"/>
                  <a:pt x="15901" y="5552"/>
                  <a:pt x="15907" y="5546"/>
                </a:cubicBezTo>
                <a:cubicBezTo>
                  <a:pt x="15922" y="5531"/>
                  <a:pt x="15918" y="5510"/>
                  <a:pt x="15907" y="5496"/>
                </a:cubicBezTo>
                <a:cubicBezTo>
                  <a:pt x="15901" y="5488"/>
                  <a:pt x="15901" y="5479"/>
                  <a:pt x="15902" y="5470"/>
                </a:cubicBezTo>
                <a:cubicBezTo>
                  <a:pt x="15908" y="5443"/>
                  <a:pt x="15885" y="5425"/>
                  <a:pt x="15864" y="5425"/>
                </a:cubicBezTo>
                <a:close/>
                <a:moveTo>
                  <a:pt x="20691" y="5483"/>
                </a:moveTo>
                <a:cubicBezTo>
                  <a:pt x="20664" y="5483"/>
                  <a:pt x="20640" y="5518"/>
                  <a:pt x="20666" y="5543"/>
                </a:cubicBezTo>
                <a:lnTo>
                  <a:pt x="20682" y="5559"/>
                </a:lnTo>
                <a:cubicBezTo>
                  <a:pt x="20689" y="5566"/>
                  <a:pt x="20698" y="5569"/>
                  <a:pt x="20706" y="5569"/>
                </a:cubicBezTo>
                <a:cubicBezTo>
                  <a:pt x="20733" y="5569"/>
                  <a:pt x="20756" y="5534"/>
                  <a:pt x="20731" y="5509"/>
                </a:cubicBezTo>
                <a:lnTo>
                  <a:pt x="20715" y="5494"/>
                </a:lnTo>
                <a:cubicBezTo>
                  <a:pt x="20708" y="5486"/>
                  <a:pt x="20700" y="5483"/>
                  <a:pt x="20691" y="5483"/>
                </a:cubicBezTo>
                <a:close/>
                <a:moveTo>
                  <a:pt x="4515" y="5515"/>
                </a:moveTo>
                <a:cubicBezTo>
                  <a:pt x="4507" y="5515"/>
                  <a:pt x="4499" y="5519"/>
                  <a:pt x="4491" y="5526"/>
                </a:cubicBezTo>
                <a:lnTo>
                  <a:pt x="4476" y="5542"/>
                </a:lnTo>
                <a:cubicBezTo>
                  <a:pt x="4449" y="5566"/>
                  <a:pt x="4474" y="5602"/>
                  <a:pt x="4502" y="5602"/>
                </a:cubicBezTo>
                <a:cubicBezTo>
                  <a:pt x="4510" y="5602"/>
                  <a:pt x="4518" y="5599"/>
                  <a:pt x="4525" y="5592"/>
                </a:cubicBezTo>
                <a:lnTo>
                  <a:pt x="4541" y="5576"/>
                </a:lnTo>
                <a:cubicBezTo>
                  <a:pt x="4566" y="5551"/>
                  <a:pt x="4542" y="5515"/>
                  <a:pt x="4515" y="5515"/>
                </a:cubicBezTo>
                <a:close/>
                <a:moveTo>
                  <a:pt x="2066" y="5540"/>
                </a:moveTo>
                <a:cubicBezTo>
                  <a:pt x="2020" y="5540"/>
                  <a:pt x="2020" y="5610"/>
                  <a:pt x="2066" y="5610"/>
                </a:cubicBezTo>
                <a:cubicBezTo>
                  <a:pt x="2111" y="5610"/>
                  <a:pt x="2111" y="5540"/>
                  <a:pt x="2066" y="5540"/>
                </a:cubicBezTo>
                <a:close/>
                <a:moveTo>
                  <a:pt x="7793" y="5545"/>
                </a:moveTo>
                <a:cubicBezTo>
                  <a:pt x="7747" y="5545"/>
                  <a:pt x="7747" y="5615"/>
                  <a:pt x="7793" y="5615"/>
                </a:cubicBezTo>
                <a:cubicBezTo>
                  <a:pt x="7839" y="5615"/>
                  <a:pt x="7839" y="5545"/>
                  <a:pt x="7793" y="5545"/>
                </a:cubicBezTo>
                <a:close/>
                <a:moveTo>
                  <a:pt x="3718" y="5559"/>
                </a:moveTo>
                <a:cubicBezTo>
                  <a:pt x="3710" y="5559"/>
                  <a:pt x="3702" y="5562"/>
                  <a:pt x="3695" y="5569"/>
                </a:cubicBezTo>
                <a:lnTo>
                  <a:pt x="3679" y="5585"/>
                </a:lnTo>
                <a:cubicBezTo>
                  <a:pt x="3654" y="5611"/>
                  <a:pt x="3678" y="5646"/>
                  <a:pt x="3705" y="5646"/>
                </a:cubicBezTo>
                <a:cubicBezTo>
                  <a:pt x="3713" y="5646"/>
                  <a:pt x="3721" y="5643"/>
                  <a:pt x="3729" y="5635"/>
                </a:cubicBezTo>
                <a:cubicBezTo>
                  <a:pt x="3734" y="5629"/>
                  <a:pt x="3738" y="5625"/>
                  <a:pt x="3744" y="5619"/>
                </a:cubicBezTo>
                <a:cubicBezTo>
                  <a:pt x="3769" y="5594"/>
                  <a:pt x="3745" y="5559"/>
                  <a:pt x="3718" y="5559"/>
                </a:cubicBezTo>
                <a:close/>
                <a:moveTo>
                  <a:pt x="24669" y="5572"/>
                </a:moveTo>
                <a:cubicBezTo>
                  <a:pt x="24661" y="5572"/>
                  <a:pt x="24653" y="5575"/>
                  <a:pt x="24645" y="5582"/>
                </a:cubicBezTo>
                <a:lnTo>
                  <a:pt x="24629" y="5597"/>
                </a:lnTo>
                <a:cubicBezTo>
                  <a:pt x="24604" y="5622"/>
                  <a:pt x="24629" y="5657"/>
                  <a:pt x="24656" y="5657"/>
                </a:cubicBezTo>
                <a:cubicBezTo>
                  <a:pt x="24664" y="5657"/>
                  <a:pt x="24672" y="5654"/>
                  <a:pt x="24680" y="5647"/>
                </a:cubicBezTo>
                <a:lnTo>
                  <a:pt x="24695" y="5631"/>
                </a:lnTo>
                <a:cubicBezTo>
                  <a:pt x="24720" y="5607"/>
                  <a:pt x="24697" y="5572"/>
                  <a:pt x="24669" y="5572"/>
                </a:cubicBezTo>
                <a:close/>
                <a:moveTo>
                  <a:pt x="13060" y="5584"/>
                </a:moveTo>
                <a:cubicBezTo>
                  <a:pt x="13043" y="5584"/>
                  <a:pt x="13025" y="5595"/>
                  <a:pt x="13025" y="5618"/>
                </a:cubicBezTo>
                <a:lnTo>
                  <a:pt x="13025" y="5634"/>
                </a:lnTo>
                <a:cubicBezTo>
                  <a:pt x="13025" y="5657"/>
                  <a:pt x="13043" y="5668"/>
                  <a:pt x="13060" y="5668"/>
                </a:cubicBezTo>
                <a:cubicBezTo>
                  <a:pt x="13078" y="5668"/>
                  <a:pt x="13095" y="5657"/>
                  <a:pt x="13095" y="5634"/>
                </a:cubicBezTo>
                <a:lnTo>
                  <a:pt x="13095" y="5618"/>
                </a:lnTo>
                <a:cubicBezTo>
                  <a:pt x="13095" y="5595"/>
                  <a:pt x="13078" y="5584"/>
                  <a:pt x="13060" y="5584"/>
                </a:cubicBezTo>
                <a:close/>
                <a:moveTo>
                  <a:pt x="12744" y="5584"/>
                </a:moveTo>
                <a:cubicBezTo>
                  <a:pt x="12739" y="5584"/>
                  <a:pt x="12733" y="5585"/>
                  <a:pt x="12728" y="5588"/>
                </a:cubicBezTo>
                <a:cubicBezTo>
                  <a:pt x="12717" y="5593"/>
                  <a:pt x="12708" y="5598"/>
                  <a:pt x="12697" y="5604"/>
                </a:cubicBezTo>
                <a:cubicBezTo>
                  <a:pt x="12663" y="5622"/>
                  <a:pt x="12684" y="5670"/>
                  <a:pt x="12716" y="5670"/>
                </a:cubicBezTo>
                <a:cubicBezTo>
                  <a:pt x="12721" y="5670"/>
                  <a:pt x="12727" y="5668"/>
                  <a:pt x="12733" y="5665"/>
                </a:cubicBezTo>
                <a:cubicBezTo>
                  <a:pt x="12743" y="5660"/>
                  <a:pt x="12753" y="5655"/>
                  <a:pt x="12763" y="5650"/>
                </a:cubicBezTo>
                <a:cubicBezTo>
                  <a:pt x="12798" y="5632"/>
                  <a:pt x="12777" y="5584"/>
                  <a:pt x="12744" y="5584"/>
                </a:cubicBezTo>
                <a:close/>
                <a:moveTo>
                  <a:pt x="13721" y="5570"/>
                </a:moveTo>
                <a:cubicBezTo>
                  <a:pt x="13704" y="5570"/>
                  <a:pt x="13686" y="5582"/>
                  <a:pt x="13686" y="5605"/>
                </a:cubicBezTo>
                <a:lnTo>
                  <a:pt x="13686" y="5635"/>
                </a:lnTo>
                <a:cubicBezTo>
                  <a:pt x="13686" y="5658"/>
                  <a:pt x="13703" y="5670"/>
                  <a:pt x="13721" y="5670"/>
                </a:cubicBezTo>
                <a:cubicBezTo>
                  <a:pt x="13739" y="5670"/>
                  <a:pt x="13756" y="5658"/>
                  <a:pt x="13756" y="5635"/>
                </a:cubicBezTo>
                <a:lnTo>
                  <a:pt x="13756" y="5605"/>
                </a:lnTo>
                <a:cubicBezTo>
                  <a:pt x="13756" y="5582"/>
                  <a:pt x="13739" y="5570"/>
                  <a:pt x="13721" y="5570"/>
                </a:cubicBezTo>
                <a:close/>
                <a:moveTo>
                  <a:pt x="6780" y="5563"/>
                </a:moveTo>
                <a:cubicBezTo>
                  <a:pt x="6710" y="5563"/>
                  <a:pt x="6710" y="5671"/>
                  <a:pt x="6780" y="5671"/>
                </a:cubicBezTo>
                <a:cubicBezTo>
                  <a:pt x="6849" y="5671"/>
                  <a:pt x="6849" y="5563"/>
                  <a:pt x="6780" y="5563"/>
                </a:cubicBezTo>
                <a:close/>
                <a:moveTo>
                  <a:pt x="595" y="5627"/>
                </a:moveTo>
                <a:cubicBezTo>
                  <a:pt x="582" y="5627"/>
                  <a:pt x="569" y="5645"/>
                  <a:pt x="582" y="5657"/>
                </a:cubicBezTo>
                <a:lnTo>
                  <a:pt x="597" y="5673"/>
                </a:lnTo>
                <a:cubicBezTo>
                  <a:pt x="601" y="5677"/>
                  <a:pt x="605" y="5678"/>
                  <a:pt x="609" y="5678"/>
                </a:cubicBezTo>
                <a:cubicBezTo>
                  <a:pt x="622" y="5678"/>
                  <a:pt x="635" y="5660"/>
                  <a:pt x="623" y="5648"/>
                </a:cubicBezTo>
                <a:cubicBezTo>
                  <a:pt x="616" y="5642"/>
                  <a:pt x="611" y="5637"/>
                  <a:pt x="607" y="5632"/>
                </a:cubicBezTo>
                <a:cubicBezTo>
                  <a:pt x="603" y="5628"/>
                  <a:pt x="599" y="5627"/>
                  <a:pt x="595" y="5627"/>
                </a:cubicBezTo>
                <a:close/>
                <a:moveTo>
                  <a:pt x="11392" y="5592"/>
                </a:moveTo>
                <a:cubicBezTo>
                  <a:pt x="11386" y="5592"/>
                  <a:pt x="11380" y="5594"/>
                  <a:pt x="11374" y="5598"/>
                </a:cubicBezTo>
                <a:cubicBezTo>
                  <a:pt x="11358" y="5609"/>
                  <a:pt x="11344" y="5618"/>
                  <a:pt x="11329" y="5629"/>
                </a:cubicBezTo>
                <a:cubicBezTo>
                  <a:pt x="11297" y="5649"/>
                  <a:pt x="11317" y="5695"/>
                  <a:pt x="11347" y="5695"/>
                </a:cubicBezTo>
                <a:cubicBezTo>
                  <a:pt x="11352" y="5695"/>
                  <a:pt x="11358" y="5694"/>
                  <a:pt x="11365" y="5690"/>
                </a:cubicBezTo>
                <a:cubicBezTo>
                  <a:pt x="11380" y="5679"/>
                  <a:pt x="11395" y="5671"/>
                  <a:pt x="11409" y="5660"/>
                </a:cubicBezTo>
                <a:cubicBezTo>
                  <a:pt x="11441" y="5639"/>
                  <a:pt x="11421" y="5592"/>
                  <a:pt x="11392" y="5592"/>
                </a:cubicBezTo>
                <a:close/>
                <a:moveTo>
                  <a:pt x="17131" y="5590"/>
                </a:moveTo>
                <a:cubicBezTo>
                  <a:pt x="17090" y="5590"/>
                  <a:pt x="17054" y="5643"/>
                  <a:pt x="17091" y="5681"/>
                </a:cubicBezTo>
                <a:cubicBezTo>
                  <a:pt x="17096" y="5686"/>
                  <a:pt x="17101" y="5693"/>
                  <a:pt x="17106" y="5697"/>
                </a:cubicBezTo>
                <a:cubicBezTo>
                  <a:pt x="17117" y="5708"/>
                  <a:pt x="17130" y="5712"/>
                  <a:pt x="17142" y="5712"/>
                </a:cubicBezTo>
                <a:cubicBezTo>
                  <a:pt x="17183" y="5712"/>
                  <a:pt x="17220" y="5659"/>
                  <a:pt x="17183" y="5621"/>
                </a:cubicBezTo>
                <a:lnTo>
                  <a:pt x="17167" y="5606"/>
                </a:lnTo>
                <a:cubicBezTo>
                  <a:pt x="17156" y="5595"/>
                  <a:pt x="17143" y="5590"/>
                  <a:pt x="17131" y="5590"/>
                </a:cubicBezTo>
                <a:close/>
                <a:moveTo>
                  <a:pt x="142" y="5655"/>
                </a:moveTo>
                <a:cubicBezTo>
                  <a:pt x="98" y="5655"/>
                  <a:pt x="97" y="5724"/>
                  <a:pt x="144" y="5725"/>
                </a:cubicBezTo>
                <a:cubicBezTo>
                  <a:pt x="189" y="5725"/>
                  <a:pt x="189" y="5655"/>
                  <a:pt x="144" y="5655"/>
                </a:cubicBezTo>
                <a:cubicBezTo>
                  <a:pt x="143" y="5655"/>
                  <a:pt x="142" y="5655"/>
                  <a:pt x="142" y="5655"/>
                </a:cubicBezTo>
                <a:close/>
                <a:moveTo>
                  <a:pt x="1405" y="5597"/>
                </a:moveTo>
                <a:cubicBezTo>
                  <a:pt x="1378" y="5597"/>
                  <a:pt x="1354" y="5633"/>
                  <a:pt x="1380" y="5657"/>
                </a:cubicBezTo>
                <a:cubicBezTo>
                  <a:pt x="1399" y="5677"/>
                  <a:pt x="1419" y="5698"/>
                  <a:pt x="1440" y="5718"/>
                </a:cubicBezTo>
                <a:cubicBezTo>
                  <a:pt x="1447" y="5725"/>
                  <a:pt x="1455" y="5728"/>
                  <a:pt x="1463" y="5728"/>
                </a:cubicBezTo>
                <a:cubicBezTo>
                  <a:pt x="1491" y="5728"/>
                  <a:pt x="1515" y="5693"/>
                  <a:pt x="1490" y="5668"/>
                </a:cubicBezTo>
                <a:cubicBezTo>
                  <a:pt x="1470" y="5648"/>
                  <a:pt x="1450" y="5627"/>
                  <a:pt x="1429" y="5608"/>
                </a:cubicBezTo>
                <a:cubicBezTo>
                  <a:pt x="1422" y="5600"/>
                  <a:pt x="1413" y="5597"/>
                  <a:pt x="1405" y="5597"/>
                </a:cubicBezTo>
                <a:close/>
                <a:moveTo>
                  <a:pt x="24011" y="5644"/>
                </a:moveTo>
                <a:cubicBezTo>
                  <a:pt x="23984" y="5644"/>
                  <a:pt x="23960" y="5680"/>
                  <a:pt x="23985" y="5704"/>
                </a:cubicBezTo>
                <a:lnTo>
                  <a:pt x="24001" y="5720"/>
                </a:lnTo>
                <a:cubicBezTo>
                  <a:pt x="24008" y="5727"/>
                  <a:pt x="24017" y="5730"/>
                  <a:pt x="24025" y="5730"/>
                </a:cubicBezTo>
                <a:cubicBezTo>
                  <a:pt x="24052" y="5730"/>
                  <a:pt x="24076" y="5695"/>
                  <a:pt x="24051" y="5671"/>
                </a:cubicBezTo>
                <a:cubicBezTo>
                  <a:pt x="24045" y="5665"/>
                  <a:pt x="24041" y="5660"/>
                  <a:pt x="24035" y="5655"/>
                </a:cubicBezTo>
                <a:cubicBezTo>
                  <a:pt x="24028" y="5647"/>
                  <a:pt x="24019" y="5644"/>
                  <a:pt x="24011" y="5644"/>
                </a:cubicBezTo>
                <a:close/>
                <a:moveTo>
                  <a:pt x="22131" y="5652"/>
                </a:moveTo>
                <a:cubicBezTo>
                  <a:pt x="22123" y="5652"/>
                  <a:pt x="22115" y="5655"/>
                  <a:pt x="22108" y="5662"/>
                </a:cubicBezTo>
                <a:lnTo>
                  <a:pt x="22092" y="5678"/>
                </a:lnTo>
                <a:cubicBezTo>
                  <a:pt x="22067" y="5703"/>
                  <a:pt x="22091" y="5739"/>
                  <a:pt x="22118" y="5739"/>
                </a:cubicBezTo>
                <a:cubicBezTo>
                  <a:pt x="22126" y="5739"/>
                  <a:pt x="22134" y="5736"/>
                  <a:pt x="22141" y="5728"/>
                </a:cubicBezTo>
                <a:lnTo>
                  <a:pt x="22157" y="5713"/>
                </a:lnTo>
                <a:cubicBezTo>
                  <a:pt x="22183" y="5688"/>
                  <a:pt x="22158" y="5652"/>
                  <a:pt x="22131" y="5652"/>
                </a:cubicBezTo>
                <a:close/>
                <a:moveTo>
                  <a:pt x="3644" y="5678"/>
                </a:moveTo>
                <a:cubicBezTo>
                  <a:pt x="3598" y="5678"/>
                  <a:pt x="3598" y="5749"/>
                  <a:pt x="3644" y="5749"/>
                </a:cubicBezTo>
                <a:cubicBezTo>
                  <a:pt x="3644" y="5749"/>
                  <a:pt x="3644" y="5749"/>
                  <a:pt x="3645" y="5749"/>
                </a:cubicBezTo>
                <a:cubicBezTo>
                  <a:pt x="3688" y="5749"/>
                  <a:pt x="3690" y="5678"/>
                  <a:pt x="3644" y="5678"/>
                </a:cubicBezTo>
                <a:close/>
                <a:moveTo>
                  <a:pt x="5997" y="5636"/>
                </a:moveTo>
                <a:cubicBezTo>
                  <a:pt x="5985" y="5636"/>
                  <a:pt x="5972" y="5641"/>
                  <a:pt x="5961" y="5652"/>
                </a:cubicBezTo>
                <a:lnTo>
                  <a:pt x="5932" y="5682"/>
                </a:lnTo>
                <a:cubicBezTo>
                  <a:pt x="5893" y="5719"/>
                  <a:pt x="5930" y="5773"/>
                  <a:pt x="5971" y="5773"/>
                </a:cubicBezTo>
                <a:cubicBezTo>
                  <a:pt x="5983" y="5773"/>
                  <a:pt x="5995" y="5769"/>
                  <a:pt x="6006" y="5758"/>
                </a:cubicBezTo>
                <a:lnTo>
                  <a:pt x="6037" y="5728"/>
                </a:lnTo>
                <a:cubicBezTo>
                  <a:pt x="6074" y="5690"/>
                  <a:pt x="6038" y="5636"/>
                  <a:pt x="5997" y="5636"/>
                </a:cubicBezTo>
                <a:close/>
                <a:moveTo>
                  <a:pt x="7448" y="5708"/>
                </a:moveTo>
                <a:cubicBezTo>
                  <a:pt x="7402" y="5708"/>
                  <a:pt x="7402" y="5779"/>
                  <a:pt x="7448" y="5779"/>
                </a:cubicBezTo>
                <a:cubicBezTo>
                  <a:pt x="7494" y="5779"/>
                  <a:pt x="7494" y="5708"/>
                  <a:pt x="7448" y="5708"/>
                </a:cubicBezTo>
                <a:close/>
                <a:moveTo>
                  <a:pt x="984" y="5748"/>
                </a:moveTo>
                <a:cubicBezTo>
                  <a:pt x="971" y="5748"/>
                  <a:pt x="959" y="5767"/>
                  <a:pt x="971" y="5779"/>
                </a:cubicBezTo>
                <a:lnTo>
                  <a:pt x="987" y="5794"/>
                </a:lnTo>
                <a:cubicBezTo>
                  <a:pt x="991" y="5798"/>
                  <a:pt x="995" y="5799"/>
                  <a:pt x="999" y="5799"/>
                </a:cubicBezTo>
                <a:cubicBezTo>
                  <a:pt x="1012" y="5799"/>
                  <a:pt x="1023" y="5782"/>
                  <a:pt x="1011" y="5770"/>
                </a:cubicBezTo>
                <a:lnTo>
                  <a:pt x="995" y="5754"/>
                </a:lnTo>
                <a:cubicBezTo>
                  <a:pt x="992" y="5750"/>
                  <a:pt x="988" y="5748"/>
                  <a:pt x="984" y="5748"/>
                </a:cubicBezTo>
                <a:close/>
                <a:moveTo>
                  <a:pt x="12022" y="5731"/>
                </a:moveTo>
                <a:cubicBezTo>
                  <a:pt x="11977" y="5731"/>
                  <a:pt x="11978" y="5803"/>
                  <a:pt x="12022" y="5803"/>
                </a:cubicBezTo>
                <a:lnTo>
                  <a:pt x="12053" y="5803"/>
                </a:lnTo>
                <a:cubicBezTo>
                  <a:pt x="12099" y="5803"/>
                  <a:pt x="12099" y="5731"/>
                  <a:pt x="12053" y="5731"/>
                </a:cubicBezTo>
                <a:lnTo>
                  <a:pt x="12022" y="5731"/>
                </a:lnTo>
                <a:cubicBezTo>
                  <a:pt x="12022" y="5731"/>
                  <a:pt x="12022" y="5731"/>
                  <a:pt x="12022" y="5731"/>
                </a:cubicBezTo>
                <a:close/>
                <a:moveTo>
                  <a:pt x="8491" y="5736"/>
                </a:moveTo>
                <a:cubicBezTo>
                  <a:pt x="8446" y="5736"/>
                  <a:pt x="8446" y="5807"/>
                  <a:pt x="8491" y="5807"/>
                </a:cubicBezTo>
                <a:cubicBezTo>
                  <a:pt x="8537" y="5807"/>
                  <a:pt x="8538" y="5736"/>
                  <a:pt x="8491" y="5736"/>
                </a:cubicBezTo>
                <a:close/>
                <a:moveTo>
                  <a:pt x="20164" y="5708"/>
                </a:moveTo>
                <a:cubicBezTo>
                  <a:pt x="20147" y="5708"/>
                  <a:pt x="20129" y="5719"/>
                  <a:pt x="20129" y="5742"/>
                </a:cubicBezTo>
                <a:lnTo>
                  <a:pt x="20129" y="5772"/>
                </a:lnTo>
                <a:cubicBezTo>
                  <a:pt x="20129" y="5795"/>
                  <a:pt x="20147" y="5807"/>
                  <a:pt x="20164" y="5807"/>
                </a:cubicBezTo>
                <a:cubicBezTo>
                  <a:pt x="20182" y="5807"/>
                  <a:pt x="20200" y="5795"/>
                  <a:pt x="20200" y="5772"/>
                </a:cubicBezTo>
                <a:lnTo>
                  <a:pt x="20200" y="5742"/>
                </a:lnTo>
                <a:cubicBezTo>
                  <a:pt x="20200" y="5719"/>
                  <a:pt x="20182" y="5708"/>
                  <a:pt x="20164" y="5708"/>
                </a:cubicBezTo>
                <a:close/>
                <a:moveTo>
                  <a:pt x="18962" y="5702"/>
                </a:moveTo>
                <a:cubicBezTo>
                  <a:pt x="18935" y="5702"/>
                  <a:pt x="18908" y="5719"/>
                  <a:pt x="18908" y="5754"/>
                </a:cubicBezTo>
                <a:lnTo>
                  <a:pt x="18908" y="5770"/>
                </a:lnTo>
                <a:cubicBezTo>
                  <a:pt x="18908" y="5804"/>
                  <a:pt x="18935" y="5821"/>
                  <a:pt x="18962" y="5821"/>
                </a:cubicBezTo>
                <a:cubicBezTo>
                  <a:pt x="18988" y="5821"/>
                  <a:pt x="19015" y="5804"/>
                  <a:pt x="19016" y="5770"/>
                </a:cubicBezTo>
                <a:lnTo>
                  <a:pt x="19016" y="5754"/>
                </a:lnTo>
                <a:cubicBezTo>
                  <a:pt x="19016" y="5719"/>
                  <a:pt x="18989" y="5702"/>
                  <a:pt x="18962" y="5702"/>
                </a:cubicBezTo>
                <a:close/>
                <a:moveTo>
                  <a:pt x="22597" y="5767"/>
                </a:moveTo>
                <a:cubicBezTo>
                  <a:pt x="22588" y="5767"/>
                  <a:pt x="22580" y="5772"/>
                  <a:pt x="22579" y="5783"/>
                </a:cubicBezTo>
                <a:lnTo>
                  <a:pt x="22579" y="5805"/>
                </a:lnTo>
                <a:cubicBezTo>
                  <a:pt x="22579" y="5816"/>
                  <a:pt x="22588" y="5822"/>
                  <a:pt x="22597" y="5822"/>
                </a:cubicBezTo>
                <a:cubicBezTo>
                  <a:pt x="22606" y="5822"/>
                  <a:pt x="22615" y="5816"/>
                  <a:pt x="22615" y="5805"/>
                </a:cubicBezTo>
                <a:lnTo>
                  <a:pt x="22615" y="5783"/>
                </a:lnTo>
                <a:cubicBezTo>
                  <a:pt x="22615" y="5772"/>
                  <a:pt x="22606" y="5767"/>
                  <a:pt x="22597" y="5767"/>
                </a:cubicBezTo>
                <a:close/>
                <a:moveTo>
                  <a:pt x="7192" y="5783"/>
                </a:moveTo>
                <a:cubicBezTo>
                  <a:pt x="7147" y="5783"/>
                  <a:pt x="7147" y="5854"/>
                  <a:pt x="7192" y="5854"/>
                </a:cubicBezTo>
                <a:lnTo>
                  <a:pt x="7208" y="5854"/>
                </a:lnTo>
                <a:cubicBezTo>
                  <a:pt x="7253" y="5854"/>
                  <a:pt x="7254" y="5783"/>
                  <a:pt x="7208" y="5783"/>
                </a:cubicBezTo>
                <a:close/>
                <a:moveTo>
                  <a:pt x="20945" y="5800"/>
                </a:moveTo>
                <a:cubicBezTo>
                  <a:pt x="20899" y="5800"/>
                  <a:pt x="20899" y="5871"/>
                  <a:pt x="20945" y="5871"/>
                </a:cubicBezTo>
                <a:cubicBezTo>
                  <a:pt x="20991" y="5871"/>
                  <a:pt x="20991" y="5800"/>
                  <a:pt x="20945" y="5800"/>
                </a:cubicBezTo>
                <a:close/>
                <a:moveTo>
                  <a:pt x="19593" y="5705"/>
                </a:moveTo>
                <a:cubicBezTo>
                  <a:pt x="19576" y="5705"/>
                  <a:pt x="19558" y="5717"/>
                  <a:pt x="19558" y="5740"/>
                </a:cubicBezTo>
                <a:lnTo>
                  <a:pt x="19558" y="5846"/>
                </a:lnTo>
                <a:cubicBezTo>
                  <a:pt x="19558" y="5869"/>
                  <a:pt x="19576" y="5880"/>
                  <a:pt x="19593" y="5880"/>
                </a:cubicBezTo>
                <a:cubicBezTo>
                  <a:pt x="19611" y="5880"/>
                  <a:pt x="19629" y="5869"/>
                  <a:pt x="19629" y="5846"/>
                </a:cubicBezTo>
                <a:lnTo>
                  <a:pt x="19629" y="5740"/>
                </a:lnTo>
                <a:cubicBezTo>
                  <a:pt x="19629" y="5717"/>
                  <a:pt x="19611" y="5705"/>
                  <a:pt x="19593" y="5705"/>
                </a:cubicBezTo>
                <a:close/>
                <a:moveTo>
                  <a:pt x="6604" y="5810"/>
                </a:moveTo>
                <a:cubicBezTo>
                  <a:pt x="6599" y="5810"/>
                  <a:pt x="6593" y="5811"/>
                  <a:pt x="6588" y="5814"/>
                </a:cubicBezTo>
                <a:cubicBezTo>
                  <a:pt x="6577" y="5819"/>
                  <a:pt x="6568" y="5825"/>
                  <a:pt x="6557" y="5830"/>
                </a:cubicBezTo>
                <a:cubicBezTo>
                  <a:pt x="6522" y="5848"/>
                  <a:pt x="6543" y="5896"/>
                  <a:pt x="6576" y="5896"/>
                </a:cubicBezTo>
                <a:cubicBezTo>
                  <a:pt x="6581" y="5896"/>
                  <a:pt x="6587" y="5895"/>
                  <a:pt x="6593" y="5892"/>
                </a:cubicBezTo>
                <a:cubicBezTo>
                  <a:pt x="6603" y="5886"/>
                  <a:pt x="6613" y="5881"/>
                  <a:pt x="6623" y="5876"/>
                </a:cubicBezTo>
                <a:cubicBezTo>
                  <a:pt x="6659" y="5858"/>
                  <a:pt x="6637" y="5810"/>
                  <a:pt x="6604" y="5810"/>
                </a:cubicBezTo>
                <a:close/>
                <a:moveTo>
                  <a:pt x="13013" y="5839"/>
                </a:moveTo>
                <a:cubicBezTo>
                  <a:pt x="12968" y="5839"/>
                  <a:pt x="12969" y="5910"/>
                  <a:pt x="13014" y="5910"/>
                </a:cubicBezTo>
                <a:lnTo>
                  <a:pt x="13029" y="5910"/>
                </a:lnTo>
                <a:cubicBezTo>
                  <a:pt x="13074" y="5910"/>
                  <a:pt x="13074" y="5839"/>
                  <a:pt x="13029" y="5839"/>
                </a:cubicBezTo>
                <a:lnTo>
                  <a:pt x="13014" y="5839"/>
                </a:lnTo>
                <a:cubicBezTo>
                  <a:pt x="13013" y="5839"/>
                  <a:pt x="13013" y="5839"/>
                  <a:pt x="13013" y="5839"/>
                </a:cubicBezTo>
                <a:close/>
                <a:moveTo>
                  <a:pt x="3298" y="5841"/>
                </a:moveTo>
                <a:cubicBezTo>
                  <a:pt x="3252" y="5841"/>
                  <a:pt x="3252" y="5913"/>
                  <a:pt x="3298" y="5913"/>
                </a:cubicBezTo>
                <a:cubicBezTo>
                  <a:pt x="3298" y="5913"/>
                  <a:pt x="3299" y="5913"/>
                  <a:pt x="3299" y="5913"/>
                </a:cubicBezTo>
                <a:cubicBezTo>
                  <a:pt x="3342" y="5913"/>
                  <a:pt x="3344" y="5841"/>
                  <a:pt x="3298" y="5841"/>
                </a:cubicBezTo>
                <a:close/>
                <a:moveTo>
                  <a:pt x="6238" y="5880"/>
                </a:moveTo>
                <a:cubicBezTo>
                  <a:pt x="6192" y="5880"/>
                  <a:pt x="6192" y="5950"/>
                  <a:pt x="6238" y="5950"/>
                </a:cubicBezTo>
                <a:cubicBezTo>
                  <a:pt x="6284" y="5950"/>
                  <a:pt x="6284" y="5880"/>
                  <a:pt x="6238" y="5880"/>
                </a:cubicBezTo>
                <a:close/>
                <a:moveTo>
                  <a:pt x="21454" y="5876"/>
                </a:moveTo>
                <a:cubicBezTo>
                  <a:pt x="21443" y="5876"/>
                  <a:pt x="21435" y="5881"/>
                  <a:pt x="21428" y="5889"/>
                </a:cubicBezTo>
                <a:cubicBezTo>
                  <a:pt x="21426" y="5888"/>
                  <a:pt x="21425" y="5888"/>
                  <a:pt x="21423" y="5888"/>
                </a:cubicBezTo>
                <a:cubicBezTo>
                  <a:pt x="21389" y="5888"/>
                  <a:pt x="21376" y="5947"/>
                  <a:pt x="21416" y="5960"/>
                </a:cubicBezTo>
                <a:cubicBezTo>
                  <a:pt x="21422" y="5962"/>
                  <a:pt x="21428" y="5963"/>
                  <a:pt x="21434" y="5963"/>
                </a:cubicBezTo>
                <a:cubicBezTo>
                  <a:pt x="21459" y="5963"/>
                  <a:pt x="21480" y="5945"/>
                  <a:pt x="21490" y="5922"/>
                </a:cubicBezTo>
                <a:cubicBezTo>
                  <a:pt x="21497" y="5903"/>
                  <a:pt x="21483" y="5881"/>
                  <a:pt x="21464" y="5877"/>
                </a:cubicBezTo>
                <a:cubicBezTo>
                  <a:pt x="21461" y="5876"/>
                  <a:pt x="21457" y="5876"/>
                  <a:pt x="21454" y="5876"/>
                </a:cubicBezTo>
                <a:close/>
                <a:moveTo>
                  <a:pt x="16093" y="5862"/>
                </a:moveTo>
                <a:cubicBezTo>
                  <a:pt x="16069" y="5862"/>
                  <a:pt x="16044" y="5887"/>
                  <a:pt x="16059" y="5915"/>
                </a:cubicBezTo>
                <a:cubicBezTo>
                  <a:pt x="16064" y="5925"/>
                  <a:pt x="16069" y="5935"/>
                  <a:pt x="16075" y="5945"/>
                </a:cubicBezTo>
                <a:cubicBezTo>
                  <a:pt x="16081" y="5958"/>
                  <a:pt x="16092" y="5963"/>
                  <a:pt x="16102" y="5963"/>
                </a:cubicBezTo>
                <a:cubicBezTo>
                  <a:pt x="16126" y="5963"/>
                  <a:pt x="16151" y="5938"/>
                  <a:pt x="16136" y="5910"/>
                </a:cubicBezTo>
                <a:cubicBezTo>
                  <a:pt x="16131" y="5899"/>
                  <a:pt x="16126" y="5891"/>
                  <a:pt x="16121" y="5880"/>
                </a:cubicBezTo>
                <a:cubicBezTo>
                  <a:pt x="16114" y="5867"/>
                  <a:pt x="16104" y="5862"/>
                  <a:pt x="16093" y="5862"/>
                </a:cubicBezTo>
                <a:close/>
                <a:moveTo>
                  <a:pt x="23483" y="5869"/>
                </a:moveTo>
                <a:cubicBezTo>
                  <a:pt x="23466" y="5869"/>
                  <a:pt x="23449" y="5880"/>
                  <a:pt x="23449" y="5903"/>
                </a:cubicBezTo>
                <a:lnTo>
                  <a:pt x="23449" y="5934"/>
                </a:lnTo>
                <a:cubicBezTo>
                  <a:pt x="23449" y="5957"/>
                  <a:pt x="23466" y="5968"/>
                  <a:pt x="23484" y="5968"/>
                </a:cubicBezTo>
                <a:cubicBezTo>
                  <a:pt x="23501" y="5968"/>
                  <a:pt x="23519" y="5957"/>
                  <a:pt x="23519" y="5934"/>
                </a:cubicBezTo>
                <a:lnTo>
                  <a:pt x="23519" y="5903"/>
                </a:lnTo>
                <a:cubicBezTo>
                  <a:pt x="23519" y="5881"/>
                  <a:pt x="23501" y="5869"/>
                  <a:pt x="23483" y="5869"/>
                </a:cubicBezTo>
                <a:close/>
                <a:moveTo>
                  <a:pt x="23231" y="5948"/>
                </a:moveTo>
                <a:cubicBezTo>
                  <a:pt x="23209" y="5948"/>
                  <a:pt x="23208" y="5983"/>
                  <a:pt x="23231" y="5983"/>
                </a:cubicBezTo>
                <a:lnTo>
                  <a:pt x="23254" y="5983"/>
                </a:lnTo>
                <a:cubicBezTo>
                  <a:pt x="23276" y="5983"/>
                  <a:pt x="23276" y="5948"/>
                  <a:pt x="23254" y="5948"/>
                </a:cubicBezTo>
                <a:close/>
                <a:moveTo>
                  <a:pt x="3041" y="5917"/>
                </a:moveTo>
                <a:cubicBezTo>
                  <a:pt x="2995" y="5917"/>
                  <a:pt x="2995" y="5987"/>
                  <a:pt x="3041" y="5987"/>
                </a:cubicBezTo>
                <a:lnTo>
                  <a:pt x="3057" y="5987"/>
                </a:lnTo>
                <a:cubicBezTo>
                  <a:pt x="3103" y="5987"/>
                  <a:pt x="3103" y="5917"/>
                  <a:pt x="3057" y="5917"/>
                </a:cubicBezTo>
                <a:close/>
                <a:moveTo>
                  <a:pt x="13327" y="5914"/>
                </a:moveTo>
                <a:cubicBezTo>
                  <a:pt x="13319" y="5914"/>
                  <a:pt x="13311" y="5917"/>
                  <a:pt x="13304" y="5924"/>
                </a:cubicBezTo>
                <a:lnTo>
                  <a:pt x="13288" y="5940"/>
                </a:lnTo>
                <a:cubicBezTo>
                  <a:pt x="13263" y="5965"/>
                  <a:pt x="13288" y="6001"/>
                  <a:pt x="13315" y="6001"/>
                </a:cubicBezTo>
                <a:cubicBezTo>
                  <a:pt x="13323" y="6001"/>
                  <a:pt x="13331" y="5998"/>
                  <a:pt x="13338" y="5990"/>
                </a:cubicBezTo>
                <a:lnTo>
                  <a:pt x="13354" y="5974"/>
                </a:lnTo>
                <a:cubicBezTo>
                  <a:pt x="13380" y="5950"/>
                  <a:pt x="13355" y="5914"/>
                  <a:pt x="13327" y="5914"/>
                </a:cubicBezTo>
                <a:close/>
                <a:moveTo>
                  <a:pt x="18421" y="5894"/>
                </a:moveTo>
                <a:cubicBezTo>
                  <a:pt x="18352" y="5894"/>
                  <a:pt x="18352" y="6001"/>
                  <a:pt x="18421" y="6002"/>
                </a:cubicBezTo>
                <a:cubicBezTo>
                  <a:pt x="18490" y="6002"/>
                  <a:pt x="18490" y="5894"/>
                  <a:pt x="18421" y="5894"/>
                </a:cubicBezTo>
                <a:close/>
                <a:moveTo>
                  <a:pt x="10880" y="5939"/>
                </a:moveTo>
                <a:cubicBezTo>
                  <a:pt x="10835" y="5939"/>
                  <a:pt x="10835" y="6009"/>
                  <a:pt x="10880" y="6009"/>
                </a:cubicBezTo>
                <a:cubicBezTo>
                  <a:pt x="10926" y="6009"/>
                  <a:pt x="10926" y="5939"/>
                  <a:pt x="10880" y="5939"/>
                </a:cubicBezTo>
                <a:close/>
                <a:moveTo>
                  <a:pt x="2455" y="5944"/>
                </a:moveTo>
                <a:cubicBezTo>
                  <a:pt x="2449" y="5944"/>
                  <a:pt x="2444" y="5945"/>
                  <a:pt x="2438" y="5948"/>
                </a:cubicBezTo>
                <a:cubicBezTo>
                  <a:pt x="2428" y="5954"/>
                  <a:pt x="2418" y="5959"/>
                  <a:pt x="2408" y="5964"/>
                </a:cubicBezTo>
                <a:cubicBezTo>
                  <a:pt x="2372" y="5982"/>
                  <a:pt x="2394" y="6029"/>
                  <a:pt x="2426" y="6029"/>
                </a:cubicBezTo>
                <a:cubicBezTo>
                  <a:pt x="2432" y="6029"/>
                  <a:pt x="2437" y="6028"/>
                  <a:pt x="2443" y="6025"/>
                </a:cubicBezTo>
                <a:cubicBezTo>
                  <a:pt x="2454" y="6019"/>
                  <a:pt x="2462" y="6014"/>
                  <a:pt x="2473" y="6009"/>
                </a:cubicBezTo>
                <a:cubicBezTo>
                  <a:pt x="2508" y="5991"/>
                  <a:pt x="2486" y="5944"/>
                  <a:pt x="2455" y="5944"/>
                </a:cubicBezTo>
                <a:close/>
                <a:moveTo>
                  <a:pt x="24265" y="5961"/>
                </a:moveTo>
                <a:cubicBezTo>
                  <a:pt x="24219" y="5961"/>
                  <a:pt x="24219" y="6032"/>
                  <a:pt x="24265" y="6032"/>
                </a:cubicBezTo>
                <a:cubicBezTo>
                  <a:pt x="24310" y="6032"/>
                  <a:pt x="24310" y="5961"/>
                  <a:pt x="24265" y="5961"/>
                </a:cubicBezTo>
                <a:close/>
                <a:moveTo>
                  <a:pt x="20494" y="5949"/>
                </a:moveTo>
                <a:cubicBezTo>
                  <a:pt x="20477" y="5949"/>
                  <a:pt x="20459" y="5960"/>
                  <a:pt x="20459" y="5983"/>
                </a:cubicBezTo>
                <a:lnTo>
                  <a:pt x="20459" y="5999"/>
                </a:lnTo>
                <a:cubicBezTo>
                  <a:pt x="20459" y="6022"/>
                  <a:pt x="20477" y="6033"/>
                  <a:pt x="20494" y="6033"/>
                </a:cubicBezTo>
                <a:cubicBezTo>
                  <a:pt x="20512" y="6033"/>
                  <a:pt x="20530" y="6022"/>
                  <a:pt x="20530" y="5999"/>
                </a:cubicBezTo>
                <a:lnTo>
                  <a:pt x="20530" y="5983"/>
                </a:lnTo>
                <a:cubicBezTo>
                  <a:pt x="20530" y="5960"/>
                  <a:pt x="20512" y="5949"/>
                  <a:pt x="20494" y="5949"/>
                </a:cubicBezTo>
                <a:close/>
                <a:moveTo>
                  <a:pt x="12532" y="5957"/>
                </a:moveTo>
                <a:cubicBezTo>
                  <a:pt x="12524" y="5957"/>
                  <a:pt x="12516" y="5960"/>
                  <a:pt x="12509" y="5967"/>
                </a:cubicBezTo>
                <a:lnTo>
                  <a:pt x="12493" y="5983"/>
                </a:lnTo>
                <a:cubicBezTo>
                  <a:pt x="12468" y="6007"/>
                  <a:pt x="12492" y="6043"/>
                  <a:pt x="12520" y="6043"/>
                </a:cubicBezTo>
                <a:cubicBezTo>
                  <a:pt x="12528" y="6043"/>
                  <a:pt x="12536" y="6040"/>
                  <a:pt x="12543" y="6033"/>
                </a:cubicBezTo>
                <a:lnTo>
                  <a:pt x="12559" y="6017"/>
                </a:lnTo>
                <a:cubicBezTo>
                  <a:pt x="12584" y="5992"/>
                  <a:pt x="12559" y="5957"/>
                  <a:pt x="12532" y="5957"/>
                </a:cubicBezTo>
                <a:close/>
                <a:moveTo>
                  <a:pt x="9408" y="6026"/>
                </a:moveTo>
                <a:cubicBezTo>
                  <a:pt x="9395" y="6026"/>
                  <a:pt x="9383" y="6044"/>
                  <a:pt x="9395" y="6056"/>
                </a:cubicBezTo>
                <a:lnTo>
                  <a:pt x="9411" y="6072"/>
                </a:lnTo>
                <a:cubicBezTo>
                  <a:pt x="9414" y="6075"/>
                  <a:pt x="9419" y="6077"/>
                  <a:pt x="9422" y="6077"/>
                </a:cubicBezTo>
                <a:cubicBezTo>
                  <a:pt x="9436" y="6077"/>
                  <a:pt x="9448" y="6060"/>
                  <a:pt x="9435" y="6048"/>
                </a:cubicBezTo>
                <a:lnTo>
                  <a:pt x="9420" y="6032"/>
                </a:lnTo>
                <a:cubicBezTo>
                  <a:pt x="9417" y="6028"/>
                  <a:pt x="9412" y="6026"/>
                  <a:pt x="9408" y="6026"/>
                </a:cubicBezTo>
                <a:close/>
                <a:moveTo>
                  <a:pt x="8956" y="6053"/>
                </a:moveTo>
                <a:cubicBezTo>
                  <a:pt x="8910" y="6053"/>
                  <a:pt x="8910" y="6123"/>
                  <a:pt x="8956" y="6123"/>
                </a:cubicBezTo>
                <a:cubicBezTo>
                  <a:pt x="8957" y="6123"/>
                  <a:pt x="8957" y="6123"/>
                  <a:pt x="8957" y="6123"/>
                </a:cubicBezTo>
                <a:cubicBezTo>
                  <a:pt x="9002" y="6123"/>
                  <a:pt x="9003" y="6053"/>
                  <a:pt x="8956" y="6053"/>
                </a:cubicBezTo>
                <a:close/>
                <a:moveTo>
                  <a:pt x="20149" y="6039"/>
                </a:moveTo>
                <a:cubicBezTo>
                  <a:pt x="20131" y="6039"/>
                  <a:pt x="20113" y="6051"/>
                  <a:pt x="20113" y="6074"/>
                </a:cubicBezTo>
                <a:lnTo>
                  <a:pt x="20113" y="6090"/>
                </a:lnTo>
                <a:cubicBezTo>
                  <a:pt x="20113" y="6112"/>
                  <a:pt x="20131" y="6123"/>
                  <a:pt x="20149" y="6123"/>
                </a:cubicBezTo>
                <a:cubicBezTo>
                  <a:pt x="20167" y="6123"/>
                  <a:pt x="20184" y="6112"/>
                  <a:pt x="20184" y="6090"/>
                </a:cubicBezTo>
                <a:lnTo>
                  <a:pt x="20184" y="6074"/>
                </a:lnTo>
                <a:cubicBezTo>
                  <a:pt x="20184" y="6051"/>
                  <a:pt x="20167" y="6039"/>
                  <a:pt x="20149" y="6039"/>
                </a:cubicBezTo>
                <a:close/>
                <a:moveTo>
                  <a:pt x="24774" y="6038"/>
                </a:moveTo>
                <a:cubicBezTo>
                  <a:pt x="24763" y="6038"/>
                  <a:pt x="24755" y="6043"/>
                  <a:pt x="24748" y="6051"/>
                </a:cubicBezTo>
                <a:cubicBezTo>
                  <a:pt x="24746" y="6051"/>
                  <a:pt x="24745" y="6051"/>
                  <a:pt x="24743" y="6051"/>
                </a:cubicBezTo>
                <a:cubicBezTo>
                  <a:pt x="24708" y="6051"/>
                  <a:pt x="24695" y="6109"/>
                  <a:pt x="24735" y="6122"/>
                </a:cubicBezTo>
                <a:cubicBezTo>
                  <a:pt x="24741" y="6124"/>
                  <a:pt x="24747" y="6125"/>
                  <a:pt x="24753" y="6125"/>
                </a:cubicBezTo>
                <a:cubicBezTo>
                  <a:pt x="24779" y="6125"/>
                  <a:pt x="24801" y="6108"/>
                  <a:pt x="24809" y="6084"/>
                </a:cubicBezTo>
                <a:cubicBezTo>
                  <a:pt x="24817" y="6065"/>
                  <a:pt x="24801" y="6044"/>
                  <a:pt x="24784" y="6039"/>
                </a:cubicBezTo>
                <a:cubicBezTo>
                  <a:pt x="24781" y="6038"/>
                  <a:pt x="24777" y="6038"/>
                  <a:pt x="24774" y="6038"/>
                </a:cubicBezTo>
                <a:close/>
                <a:moveTo>
                  <a:pt x="10220" y="5996"/>
                </a:moveTo>
                <a:cubicBezTo>
                  <a:pt x="10193" y="5996"/>
                  <a:pt x="10168" y="6031"/>
                  <a:pt x="10193" y="6056"/>
                </a:cubicBezTo>
                <a:cubicBezTo>
                  <a:pt x="10213" y="6076"/>
                  <a:pt x="10233" y="6097"/>
                  <a:pt x="10254" y="6117"/>
                </a:cubicBezTo>
                <a:cubicBezTo>
                  <a:pt x="10261" y="6124"/>
                  <a:pt x="10270" y="6127"/>
                  <a:pt x="10278" y="6127"/>
                </a:cubicBezTo>
                <a:cubicBezTo>
                  <a:pt x="10305" y="6127"/>
                  <a:pt x="10329" y="6091"/>
                  <a:pt x="10303" y="6067"/>
                </a:cubicBezTo>
                <a:cubicBezTo>
                  <a:pt x="10285" y="6048"/>
                  <a:pt x="10265" y="6027"/>
                  <a:pt x="10244" y="6007"/>
                </a:cubicBezTo>
                <a:cubicBezTo>
                  <a:pt x="10236" y="5999"/>
                  <a:pt x="10228" y="5996"/>
                  <a:pt x="10220" y="5996"/>
                </a:cubicBezTo>
                <a:close/>
                <a:moveTo>
                  <a:pt x="17892" y="6024"/>
                </a:moveTo>
                <a:cubicBezTo>
                  <a:pt x="17887" y="6024"/>
                  <a:pt x="17882" y="6025"/>
                  <a:pt x="17878" y="6027"/>
                </a:cubicBezTo>
                <a:cubicBezTo>
                  <a:pt x="17862" y="6032"/>
                  <a:pt x="17848" y="6037"/>
                  <a:pt x="17834" y="6043"/>
                </a:cubicBezTo>
                <a:cubicBezTo>
                  <a:pt x="17806" y="6051"/>
                  <a:pt x="17788" y="6079"/>
                  <a:pt x="17797" y="6107"/>
                </a:cubicBezTo>
                <a:cubicBezTo>
                  <a:pt x="17803" y="6129"/>
                  <a:pt x="17825" y="6147"/>
                  <a:pt x="17848" y="6147"/>
                </a:cubicBezTo>
                <a:cubicBezTo>
                  <a:pt x="17852" y="6147"/>
                  <a:pt x="17857" y="6146"/>
                  <a:pt x="17862" y="6144"/>
                </a:cubicBezTo>
                <a:cubicBezTo>
                  <a:pt x="17878" y="6139"/>
                  <a:pt x="17892" y="6134"/>
                  <a:pt x="17907" y="6128"/>
                </a:cubicBezTo>
                <a:cubicBezTo>
                  <a:pt x="17934" y="6119"/>
                  <a:pt x="17951" y="6092"/>
                  <a:pt x="17944" y="6063"/>
                </a:cubicBezTo>
                <a:cubicBezTo>
                  <a:pt x="17937" y="6042"/>
                  <a:pt x="17915" y="6024"/>
                  <a:pt x="17892" y="6024"/>
                </a:cubicBezTo>
                <a:close/>
                <a:moveTo>
                  <a:pt x="12458" y="6077"/>
                </a:moveTo>
                <a:cubicBezTo>
                  <a:pt x="12412" y="6077"/>
                  <a:pt x="12412" y="6148"/>
                  <a:pt x="12458" y="6148"/>
                </a:cubicBezTo>
                <a:cubicBezTo>
                  <a:pt x="12503" y="6148"/>
                  <a:pt x="12503" y="6077"/>
                  <a:pt x="12458" y="6077"/>
                </a:cubicBezTo>
                <a:close/>
                <a:moveTo>
                  <a:pt x="22634" y="6085"/>
                </a:moveTo>
                <a:cubicBezTo>
                  <a:pt x="22624" y="6085"/>
                  <a:pt x="22614" y="6093"/>
                  <a:pt x="22618" y="6106"/>
                </a:cubicBezTo>
                <a:cubicBezTo>
                  <a:pt x="22622" y="6118"/>
                  <a:pt x="22625" y="6128"/>
                  <a:pt x="22627" y="6139"/>
                </a:cubicBezTo>
                <a:cubicBezTo>
                  <a:pt x="22630" y="6148"/>
                  <a:pt x="22637" y="6152"/>
                  <a:pt x="22645" y="6152"/>
                </a:cubicBezTo>
                <a:cubicBezTo>
                  <a:pt x="22655" y="6152"/>
                  <a:pt x="22666" y="6144"/>
                  <a:pt x="22662" y="6132"/>
                </a:cubicBezTo>
                <a:cubicBezTo>
                  <a:pt x="22658" y="6119"/>
                  <a:pt x="22655" y="6110"/>
                  <a:pt x="22652" y="6098"/>
                </a:cubicBezTo>
                <a:cubicBezTo>
                  <a:pt x="22650" y="6089"/>
                  <a:pt x="22642" y="6085"/>
                  <a:pt x="22634" y="6085"/>
                </a:cubicBezTo>
                <a:close/>
                <a:moveTo>
                  <a:pt x="22251" y="6143"/>
                </a:moveTo>
                <a:cubicBezTo>
                  <a:pt x="22229" y="6143"/>
                  <a:pt x="22229" y="6179"/>
                  <a:pt x="22251" y="6179"/>
                </a:cubicBezTo>
                <a:lnTo>
                  <a:pt x="22274" y="6179"/>
                </a:lnTo>
                <a:cubicBezTo>
                  <a:pt x="22295" y="6179"/>
                  <a:pt x="22295" y="6143"/>
                  <a:pt x="22274" y="6143"/>
                </a:cubicBezTo>
                <a:cubicBezTo>
                  <a:pt x="22270" y="6144"/>
                  <a:pt x="22266" y="6144"/>
                  <a:pt x="22262" y="6144"/>
                </a:cubicBezTo>
                <a:cubicBezTo>
                  <a:pt x="22259" y="6144"/>
                  <a:pt x="22255" y="6144"/>
                  <a:pt x="22251" y="6143"/>
                </a:cubicBezTo>
                <a:close/>
                <a:moveTo>
                  <a:pt x="7169" y="6075"/>
                </a:moveTo>
                <a:cubicBezTo>
                  <a:pt x="7101" y="6075"/>
                  <a:pt x="7100" y="6182"/>
                  <a:pt x="7169" y="6182"/>
                </a:cubicBezTo>
                <a:cubicBezTo>
                  <a:pt x="7237" y="6182"/>
                  <a:pt x="7238" y="6075"/>
                  <a:pt x="7169" y="6075"/>
                </a:cubicBezTo>
                <a:close/>
                <a:moveTo>
                  <a:pt x="5862" y="6089"/>
                </a:moveTo>
                <a:cubicBezTo>
                  <a:pt x="5856" y="6089"/>
                  <a:pt x="5850" y="6091"/>
                  <a:pt x="5844" y="6095"/>
                </a:cubicBezTo>
                <a:cubicBezTo>
                  <a:pt x="5828" y="6105"/>
                  <a:pt x="5813" y="6114"/>
                  <a:pt x="5799" y="6124"/>
                </a:cubicBezTo>
                <a:cubicBezTo>
                  <a:pt x="5766" y="6145"/>
                  <a:pt x="5787" y="6192"/>
                  <a:pt x="5816" y="6192"/>
                </a:cubicBezTo>
                <a:cubicBezTo>
                  <a:pt x="5822" y="6192"/>
                  <a:pt x="5828" y="6190"/>
                  <a:pt x="5834" y="6186"/>
                </a:cubicBezTo>
                <a:cubicBezTo>
                  <a:pt x="5850" y="6176"/>
                  <a:pt x="5865" y="6166"/>
                  <a:pt x="5879" y="6156"/>
                </a:cubicBezTo>
                <a:cubicBezTo>
                  <a:pt x="5911" y="6136"/>
                  <a:pt x="5891" y="6089"/>
                  <a:pt x="5862" y="6089"/>
                </a:cubicBezTo>
                <a:close/>
                <a:moveTo>
                  <a:pt x="23813" y="6111"/>
                </a:moveTo>
                <a:cubicBezTo>
                  <a:pt x="23795" y="6111"/>
                  <a:pt x="23778" y="6123"/>
                  <a:pt x="23778" y="6145"/>
                </a:cubicBezTo>
                <a:lnTo>
                  <a:pt x="23778" y="6161"/>
                </a:lnTo>
                <a:cubicBezTo>
                  <a:pt x="23778" y="6184"/>
                  <a:pt x="23795" y="6195"/>
                  <a:pt x="23813" y="6195"/>
                </a:cubicBezTo>
                <a:cubicBezTo>
                  <a:pt x="23830" y="6195"/>
                  <a:pt x="23848" y="6184"/>
                  <a:pt x="23848" y="6161"/>
                </a:cubicBezTo>
                <a:lnTo>
                  <a:pt x="23848" y="6145"/>
                </a:lnTo>
                <a:cubicBezTo>
                  <a:pt x="23848" y="6123"/>
                  <a:pt x="23830" y="6111"/>
                  <a:pt x="23813" y="6111"/>
                </a:cubicBezTo>
                <a:close/>
                <a:moveTo>
                  <a:pt x="9799" y="6149"/>
                </a:moveTo>
                <a:cubicBezTo>
                  <a:pt x="9785" y="6149"/>
                  <a:pt x="9773" y="6167"/>
                  <a:pt x="9785" y="6179"/>
                </a:cubicBezTo>
                <a:lnTo>
                  <a:pt x="9801" y="6194"/>
                </a:lnTo>
                <a:cubicBezTo>
                  <a:pt x="9804" y="6198"/>
                  <a:pt x="9808" y="6199"/>
                  <a:pt x="9812" y="6199"/>
                </a:cubicBezTo>
                <a:cubicBezTo>
                  <a:pt x="9825" y="6199"/>
                  <a:pt x="9838" y="6182"/>
                  <a:pt x="9826" y="6169"/>
                </a:cubicBezTo>
                <a:lnTo>
                  <a:pt x="9810" y="6154"/>
                </a:lnTo>
                <a:cubicBezTo>
                  <a:pt x="9806" y="6150"/>
                  <a:pt x="9802" y="6149"/>
                  <a:pt x="9799" y="6149"/>
                </a:cubicBezTo>
                <a:close/>
                <a:moveTo>
                  <a:pt x="5290" y="6055"/>
                </a:moveTo>
                <a:cubicBezTo>
                  <a:pt x="5286" y="6055"/>
                  <a:pt x="5281" y="6055"/>
                  <a:pt x="5277" y="6056"/>
                </a:cubicBezTo>
                <a:cubicBezTo>
                  <a:pt x="5251" y="6065"/>
                  <a:pt x="5231" y="6094"/>
                  <a:pt x="5240" y="6122"/>
                </a:cubicBezTo>
                <a:cubicBezTo>
                  <a:pt x="5246" y="6138"/>
                  <a:pt x="5251" y="6153"/>
                  <a:pt x="5254" y="6166"/>
                </a:cubicBezTo>
                <a:cubicBezTo>
                  <a:pt x="5262" y="6189"/>
                  <a:pt x="5282" y="6205"/>
                  <a:pt x="5305" y="6205"/>
                </a:cubicBezTo>
                <a:cubicBezTo>
                  <a:pt x="5310" y="6205"/>
                  <a:pt x="5315" y="6204"/>
                  <a:pt x="5320" y="6203"/>
                </a:cubicBezTo>
                <a:cubicBezTo>
                  <a:pt x="5346" y="6195"/>
                  <a:pt x="5366" y="6165"/>
                  <a:pt x="5357" y="6138"/>
                </a:cubicBezTo>
                <a:cubicBezTo>
                  <a:pt x="5351" y="6122"/>
                  <a:pt x="5346" y="6107"/>
                  <a:pt x="5342" y="6093"/>
                </a:cubicBezTo>
                <a:cubicBezTo>
                  <a:pt x="5334" y="6071"/>
                  <a:pt x="5313" y="6055"/>
                  <a:pt x="5290" y="6055"/>
                </a:cubicBezTo>
                <a:close/>
                <a:moveTo>
                  <a:pt x="16592" y="6074"/>
                </a:moveTo>
                <a:cubicBezTo>
                  <a:pt x="16571" y="6074"/>
                  <a:pt x="16549" y="6092"/>
                  <a:pt x="16554" y="6118"/>
                </a:cubicBezTo>
                <a:cubicBezTo>
                  <a:pt x="16560" y="6143"/>
                  <a:pt x="16565" y="6168"/>
                  <a:pt x="16568" y="6192"/>
                </a:cubicBezTo>
                <a:cubicBezTo>
                  <a:pt x="16571" y="6210"/>
                  <a:pt x="16584" y="6218"/>
                  <a:pt x="16598" y="6218"/>
                </a:cubicBezTo>
                <a:cubicBezTo>
                  <a:pt x="16619" y="6218"/>
                  <a:pt x="16641" y="6201"/>
                  <a:pt x="16636" y="6175"/>
                </a:cubicBezTo>
                <a:cubicBezTo>
                  <a:pt x="16631" y="6149"/>
                  <a:pt x="16626" y="6124"/>
                  <a:pt x="16622" y="6100"/>
                </a:cubicBezTo>
                <a:cubicBezTo>
                  <a:pt x="16619" y="6082"/>
                  <a:pt x="16605" y="6074"/>
                  <a:pt x="16592" y="6074"/>
                </a:cubicBezTo>
                <a:close/>
                <a:moveTo>
                  <a:pt x="1777" y="6152"/>
                </a:moveTo>
                <a:cubicBezTo>
                  <a:pt x="1774" y="6152"/>
                  <a:pt x="1771" y="6152"/>
                  <a:pt x="1769" y="6153"/>
                </a:cubicBezTo>
                <a:cubicBezTo>
                  <a:pt x="1743" y="6158"/>
                  <a:pt x="1718" y="6164"/>
                  <a:pt x="1694" y="6169"/>
                </a:cubicBezTo>
                <a:cubicBezTo>
                  <a:pt x="1652" y="6179"/>
                  <a:pt x="1666" y="6238"/>
                  <a:pt x="1703" y="6238"/>
                </a:cubicBezTo>
                <a:cubicBezTo>
                  <a:pt x="1706" y="6238"/>
                  <a:pt x="1709" y="6238"/>
                  <a:pt x="1712" y="6237"/>
                </a:cubicBezTo>
                <a:cubicBezTo>
                  <a:pt x="1737" y="6232"/>
                  <a:pt x="1762" y="6226"/>
                  <a:pt x="1786" y="6221"/>
                </a:cubicBezTo>
                <a:cubicBezTo>
                  <a:pt x="1830" y="6212"/>
                  <a:pt x="1815" y="6152"/>
                  <a:pt x="1777" y="6152"/>
                </a:cubicBezTo>
                <a:close/>
                <a:moveTo>
                  <a:pt x="4092" y="6196"/>
                </a:moveTo>
                <a:cubicBezTo>
                  <a:pt x="4088" y="6196"/>
                  <a:pt x="4084" y="6197"/>
                  <a:pt x="4081" y="6201"/>
                </a:cubicBezTo>
                <a:lnTo>
                  <a:pt x="4065" y="6216"/>
                </a:lnTo>
                <a:cubicBezTo>
                  <a:pt x="4052" y="6229"/>
                  <a:pt x="4064" y="6247"/>
                  <a:pt x="4078" y="6247"/>
                </a:cubicBezTo>
                <a:cubicBezTo>
                  <a:pt x="4082" y="6247"/>
                  <a:pt x="4086" y="6245"/>
                  <a:pt x="4090" y="6242"/>
                </a:cubicBezTo>
                <a:lnTo>
                  <a:pt x="4106" y="6226"/>
                </a:lnTo>
                <a:cubicBezTo>
                  <a:pt x="4119" y="6214"/>
                  <a:pt x="4106" y="6196"/>
                  <a:pt x="4092" y="6196"/>
                </a:cubicBezTo>
                <a:close/>
                <a:moveTo>
                  <a:pt x="6606" y="6176"/>
                </a:moveTo>
                <a:cubicBezTo>
                  <a:pt x="6589" y="6176"/>
                  <a:pt x="6571" y="6187"/>
                  <a:pt x="6571" y="6210"/>
                </a:cubicBezTo>
                <a:lnTo>
                  <a:pt x="6571" y="6239"/>
                </a:lnTo>
                <a:cubicBezTo>
                  <a:pt x="6571" y="6263"/>
                  <a:pt x="6588" y="6274"/>
                  <a:pt x="6606" y="6274"/>
                </a:cubicBezTo>
                <a:cubicBezTo>
                  <a:pt x="6623" y="6274"/>
                  <a:pt x="6641" y="6263"/>
                  <a:pt x="6641" y="6239"/>
                </a:cubicBezTo>
                <a:lnTo>
                  <a:pt x="6641" y="6210"/>
                </a:lnTo>
                <a:cubicBezTo>
                  <a:pt x="6642" y="6187"/>
                  <a:pt x="6624" y="6176"/>
                  <a:pt x="6606" y="6176"/>
                </a:cubicBezTo>
                <a:close/>
                <a:moveTo>
                  <a:pt x="23467" y="6200"/>
                </a:moveTo>
                <a:cubicBezTo>
                  <a:pt x="23450" y="6200"/>
                  <a:pt x="23432" y="6212"/>
                  <a:pt x="23432" y="6234"/>
                </a:cubicBezTo>
                <a:lnTo>
                  <a:pt x="23432" y="6250"/>
                </a:lnTo>
                <a:cubicBezTo>
                  <a:pt x="23432" y="6273"/>
                  <a:pt x="23449" y="6285"/>
                  <a:pt x="23467" y="6285"/>
                </a:cubicBezTo>
                <a:cubicBezTo>
                  <a:pt x="23485" y="6285"/>
                  <a:pt x="23502" y="6273"/>
                  <a:pt x="23502" y="6250"/>
                </a:cubicBezTo>
                <a:lnTo>
                  <a:pt x="23502" y="6234"/>
                </a:lnTo>
                <a:cubicBezTo>
                  <a:pt x="23503" y="6212"/>
                  <a:pt x="23485" y="6200"/>
                  <a:pt x="23467" y="6200"/>
                </a:cubicBezTo>
                <a:close/>
                <a:moveTo>
                  <a:pt x="20657" y="6219"/>
                </a:moveTo>
                <a:cubicBezTo>
                  <a:pt x="20649" y="6219"/>
                  <a:pt x="20641" y="6222"/>
                  <a:pt x="20634" y="6229"/>
                </a:cubicBezTo>
                <a:lnTo>
                  <a:pt x="20619" y="6245"/>
                </a:lnTo>
                <a:cubicBezTo>
                  <a:pt x="20593" y="6269"/>
                  <a:pt x="20617" y="6305"/>
                  <a:pt x="20645" y="6305"/>
                </a:cubicBezTo>
                <a:cubicBezTo>
                  <a:pt x="20653" y="6305"/>
                  <a:pt x="20661" y="6302"/>
                  <a:pt x="20668" y="6295"/>
                </a:cubicBezTo>
                <a:lnTo>
                  <a:pt x="20684" y="6279"/>
                </a:lnTo>
                <a:cubicBezTo>
                  <a:pt x="20709" y="6254"/>
                  <a:pt x="20685" y="6219"/>
                  <a:pt x="20657" y="6219"/>
                </a:cubicBezTo>
                <a:close/>
                <a:moveTo>
                  <a:pt x="12109" y="6243"/>
                </a:moveTo>
                <a:cubicBezTo>
                  <a:pt x="12065" y="6243"/>
                  <a:pt x="12066" y="6312"/>
                  <a:pt x="12110" y="6313"/>
                </a:cubicBezTo>
                <a:cubicBezTo>
                  <a:pt x="12157" y="6313"/>
                  <a:pt x="12157" y="6243"/>
                  <a:pt x="12110" y="6243"/>
                </a:cubicBezTo>
                <a:cubicBezTo>
                  <a:pt x="12110" y="6243"/>
                  <a:pt x="12110" y="6243"/>
                  <a:pt x="12109" y="6243"/>
                </a:cubicBezTo>
                <a:close/>
                <a:moveTo>
                  <a:pt x="4993" y="6208"/>
                </a:moveTo>
                <a:cubicBezTo>
                  <a:pt x="4924" y="6208"/>
                  <a:pt x="4924" y="6315"/>
                  <a:pt x="4994" y="6316"/>
                </a:cubicBezTo>
                <a:lnTo>
                  <a:pt x="5010" y="6316"/>
                </a:lnTo>
                <a:cubicBezTo>
                  <a:pt x="5079" y="6316"/>
                  <a:pt x="5079" y="6208"/>
                  <a:pt x="5010" y="6208"/>
                </a:cubicBezTo>
                <a:lnTo>
                  <a:pt x="4994" y="6208"/>
                </a:lnTo>
                <a:cubicBezTo>
                  <a:pt x="4994" y="6208"/>
                  <a:pt x="4993" y="6208"/>
                  <a:pt x="4993" y="6208"/>
                </a:cubicBezTo>
                <a:close/>
                <a:moveTo>
                  <a:pt x="22917" y="6194"/>
                </a:moveTo>
                <a:cubicBezTo>
                  <a:pt x="22900" y="6194"/>
                  <a:pt x="22883" y="6202"/>
                  <a:pt x="22873" y="6221"/>
                </a:cubicBezTo>
                <a:cubicBezTo>
                  <a:pt x="22861" y="6243"/>
                  <a:pt x="22866" y="6281"/>
                  <a:pt x="22893" y="6292"/>
                </a:cubicBezTo>
                <a:cubicBezTo>
                  <a:pt x="22919" y="6302"/>
                  <a:pt x="22942" y="6315"/>
                  <a:pt x="22967" y="6325"/>
                </a:cubicBezTo>
                <a:cubicBezTo>
                  <a:pt x="22976" y="6329"/>
                  <a:pt x="22985" y="6331"/>
                  <a:pt x="22994" y="6331"/>
                </a:cubicBezTo>
                <a:cubicBezTo>
                  <a:pt x="23012" y="6331"/>
                  <a:pt x="23029" y="6323"/>
                  <a:pt x="23039" y="6305"/>
                </a:cubicBezTo>
                <a:cubicBezTo>
                  <a:pt x="23051" y="6283"/>
                  <a:pt x="23046" y="6245"/>
                  <a:pt x="23019" y="6233"/>
                </a:cubicBezTo>
                <a:cubicBezTo>
                  <a:pt x="22994" y="6223"/>
                  <a:pt x="22971" y="6211"/>
                  <a:pt x="22946" y="6201"/>
                </a:cubicBezTo>
                <a:cubicBezTo>
                  <a:pt x="22937" y="6197"/>
                  <a:pt x="22927" y="6194"/>
                  <a:pt x="22917" y="6194"/>
                </a:cubicBezTo>
                <a:close/>
                <a:moveTo>
                  <a:pt x="19377" y="6244"/>
                </a:moveTo>
                <a:cubicBezTo>
                  <a:pt x="19366" y="6244"/>
                  <a:pt x="19356" y="6250"/>
                  <a:pt x="19349" y="6263"/>
                </a:cubicBezTo>
                <a:cubicBezTo>
                  <a:pt x="19344" y="6273"/>
                  <a:pt x="19339" y="6281"/>
                  <a:pt x="19334" y="6292"/>
                </a:cubicBezTo>
                <a:cubicBezTo>
                  <a:pt x="19319" y="6320"/>
                  <a:pt x="19344" y="6346"/>
                  <a:pt x="19368" y="6346"/>
                </a:cubicBezTo>
                <a:cubicBezTo>
                  <a:pt x="19378" y="6346"/>
                  <a:pt x="19389" y="6341"/>
                  <a:pt x="19395" y="6327"/>
                </a:cubicBezTo>
                <a:cubicBezTo>
                  <a:pt x="19401" y="6317"/>
                  <a:pt x="19406" y="6308"/>
                  <a:pt x="19411" y="6297"/>
                </a:cubicBezTo>
                <a:cubicBezTo>
                  <a:pt x="19425" y="6270"/>
                  <a:pt x="19401" y="6244"/>
                  <a:pt x="19377" y="6244"/>
                </a:cubicBezTo>
                <a:close/>
                <a:moveTo>
                  <a:pt x="1072" y="6323"/>
                </a:moveTo>
                <a:cubicBezTo>
                  <a:pt x="1050" y="6323"/>
                  <a:pt x="1050" y="6359"/>
                  <a:pt x="1072" y="6359"/>
                </a:cubicBezTo>
                <a:lnTo>
                  <a:pt x="1116" y="6359"/>
                </a:lnTo>
                <a:cubicBezTo>
                  <a:pt x="1140" y="6359"/>
                  <a:pt x="1140" y="6323"/>
                  <a:pt x="1116" y="6323"/>
                </a:cubicBezTo>
                <a:close/>
                <a:moveTo>
                  <a:pt x="11856" y="6317"/>
                </a:moveTo>
                <a:cubicBezTo>
                  <a:pt x="11810" y="6317"/>
                  <a:pt x="11810" y="6388"/>
                  <a:pt x="11856" y="6388"/>
                </a:cubicBezTo>
                <a:lnTo>
                  <a:pt x="11871" y="6388"/>
                </a:lnTo>
                <a:cubicBezTo>
                  <a:pt x="11916" y="6388"/>
                  <a:pt x="11917" y="6317"/>
                  <a:pt x="11871" y="6317"/>
                </a:cubicBezTo>
                <a:close/>
                <a:moveTo>
                  <a:pt x="11267" y="6343"/>
                </a:moveTo>
                <a:cubicBezTo>
                  <a:pt x="11261" y="6343"/>
                  <a:pt x="11256" y="6345"/>
                  <a:pt x="11250" y="6347"/>
                </a:cubicBezTo>
                <a:cubicBezTo>
                  <a:pt x="11240" y="6353"/>
                  <a:pt x="11231" y="6358"/>
                  <a:pt x="11220" y="6363"/>
                </a:cubicBezTo>
                <a:cubicBezTo>
                  <a:pt x="11186" y="6381"/>
                  <a:pt x="11206" y="6429"/>
                  <a:pt x="11239" y="6429"/>
                </a:cubicBezTo>
                <a:cubicBezTo>
                  <a:pt x="11244" y="6429"/>
                  <a:pt x="11250" y="6428"/>
                  <a:pt x="11256" y="6425"/>
                </a:cubicBezTo>
                <a:cubicBezTo>
                  <a:pt x="11266" y="6420"/>
                  <a:pt x="11276" y="6414"/>
                  <a:pt x="11286" y="6409"/>
                </a:cubicBezTo>
                <a:cubicBezTo>
                  <a:pt x="11322" y="6392"/>
                  <a:pt x="11300" y="6343"/>
                  <a:pt x="11267" y="6343"/>
                </a:cubicBezTo>
                <a:close/>
                <a:moveTo>
                  <a:pt x="16391" y="6342"/>
                </a:moveTo>
                <a:cubicBezTo>
                  <a:pt x="16368" y="6342"/>
                  <a:pt x="16343" y="6368"/>
                  <a:pt x="16357" y="6396"/>
                </a:cubicBezTo>
                <a:cubicBezTo>
                  <a:pt x="16363" y="6406"/>
                  <a:pt x="16368" y="6415"/>
                  <a:pt x="16373" y="6426"/>
                </a:cubicBezTo>
                <a:cubicBezTo>
                  <a:pt x="16380" y="6439"/>
                  <a:pt x="16391" y="6445"/>
                  <a:pt x="16402" y="6445"/>
                </a:cubicBezTo>
                <a:cubicBezTo>
                  <a:pt x="16425" y="6445"/>
                  <a:pt x="16449" y="6419"/>
                  <a:pt x="16435" y="6390"/>
                </a:cubicBezTo>
                <a:cubicBezTo>
                  <a:pt x="16430" y="6380"/>
                  <a:pt x="16424" y="6370"/>
                  <a:pt x="16419" y="6360"/>
                </a:cubicBezTo>
                <a:cubicBezTo>
                  <a:pt x="16413" y="6347"/>
                  <a:pt x="16402" y="6342"/>
                  <a:pt x="16391" y="6342"/>
                </a:cubicBezTo>
                <a:close/>
                <a:moveTo>
                  <a:pt x="6524" y="6381"/>
                </a:moveTo>
                <a:cubicBezTo>
                  <a:pt x="6478" y="6381"/>
                  <a:pt x="6478" y="6452"/>
                  <a:pt x="6524" y="6452"/>
                </a:cubicBezTo>
                <a:cubicBezTo>
                  <a:pt x="6524" y="6452"/>
                  <a:pt x="6524" y="6452"/>
                  <a:pt x="6525" y="6452"/>
                </a:cubicBezTo>
                <a:cubicBezTo>
                  <a:pt x="6569" y="6452"/>
                  <a:pt x="6568" y="6383"/>
                  <a:pt x="6524" y="6381"/>
                </a:cubicBezTo>
                <a:close/>
                <a:moveTo>
                  <a:pt x="23976" y="6380"/>
                </a:moveTo>
                <a:cubicBezTo>
                  <a:pt x="23968" y="6380"/>
                  <a:pt x="23960" y="6383"/>
                  <a:pt x="23953" y="6390"/>
                </a:cubicBezTo>
                <a:lnTo>
                  <a:pt x="23937" y="6406"/>
                </a:lnTo>
                <a:cubicBezTo>
                  <a:pt x="23912" y="6431"/>
                  <a:pt x="23937" y="6467"/>
                  <a:pt x="23964" y="6467"/>
                </a:cubicBezTo>
                <a:cubicBezTo>
                  <a:pt x="23972" y="6467"/>
                  <a:pt x="23980" y="6464"/>
                  <a:pt x="23987" y="6456"/>
                </a:cubicBezTo>
                <a:lnTo>
                  <a:pt x="24003" y="6441"/>
                </a:lnTo>
                <a:cubicBezTo>
                  <a:pt x="24028" y="6416"/>
                  <a:pt x="24003" y="6380"/>
                  <a:pt x="23976" y="6380"/>
                </a:cubicBezTo>
                <a:close/>
                <a:moveTo>
                  <a:pt x="15973" y="6391"/>
                </a:moveTo>
                <a:cubicBezTo>
                  <a:pt x="15960" y="6391"/>
                  <a:pt x="15947" y="6409"/>
                  <a:pt x="15959" y="6421"/>
                </a:cubicBezTo>
                <a:lnTo>
                  <a:pt x="16004" y="6465"/>
                </a:lnTo>
                <a:cubicBezTo>
                  <a:pt x="16008" y="6468"/>
                  <a:pt x="16011" y="6470"/>
                  <a:pt x="16015" y="6470"/>
                </a:cubicBezTo>
                <a:cubicBezTo>
                  <a:pt x="16028" y="6470"/>
                  <a:pt x="16041" y="6453"/>
                  <a:pt x="16028" y="6441"/>
                </a:cubicBezTo>
                <a:lnTo>
                  <a:pt x="15984" y="6396"/>
                </a:lnTo>
                <a:cubicBezTo>
                  <a:pt x="15981" y="6392"/>
                  <a:pt x="15977" y="6391"/>
                  <a:pt x="15973" y="6391"/>
                </a:cubicBezTo>
                <a:close/>
                <a:moveTo>
                  <a:pt x="3100" y="6448"/>
                </a:moveTo>
                <a:cubicBezTo>
                  <a:pt x="3096" y="6448"/>
                  <a:pt x="3092" y="6450"/>
                  <a:pt x="3089" y="6453"/>
                </a:cubicBezTo>
                <a:lnTo>
                  <a:pt x="3073" y="6469"/>
                </a:lnTo>
                <a:cubicBezTo>
                  <a:pt x="3060" y="6481"/>
                  <a:pt x="3073" y="6499"/>
                  <a:pt x="3087" y="6499"/>
                </a:cubicBezTo>
                <a:cubicBezTo>
                  <a:pt x="3090" y="6499"/>
                  <a:pt x="3095" y="6498"/>
                  <a:pt x="3098" y="6494"/>
                </a:cubicBezTo>
                <a:lnTo>
                  <a:pt x="3114" y="6478"/>
                </a:lnTo>
                <a:cubicBezTo>
                  <a:pt x="3126" y="6466"/>
                  <a:pt x="3113" y="6448"/>
                  <a:pt x="3100" y="6448"/>
                </a:cubicBezTo>
                <a:close/>
                <a:moveTo>
                  <a:pt x="14757" y="6456"/>
                </a:moveTo>
                <a:cubicBezTo>
                  <a:pt x="14740" y="6456"/>
                  <a:pt x="14722" y="6467"/>
                  <a:pt x="14722" y="6490"/>
                </a:cubicBezTo>
                <a:lnTo>
                  <a:pt x="14722" y="6506"/>
                </a:lnTo>
                <a:cubicBezTo>
                  <a:pt x="14722" y="6529"/>
                  <a:pt x="14740" y="6540"/>
                  <a:pt x="14757" y="6540"/>
                </a:cubicBezTo>
                <a:cubicBezTo>
                  <a:pt x="14775" y="6540"/>
                  <a:pt x="14792" y="6529"/>
                  <a:pt x="14792" y="6506"/>
                </a:cubicBezTo>
                <a:lnTo>
                  <a:pt x="14792" y="6490"/>
                </a:lnTo>
                <a:cubicBezTo>
                  <a:pt x="14793" y="6468"/>
                  <a:pt x="14775" y="6456"/>
                  <a:pt x="14757" y="6456"/>
                </a:cubicBezTo>
                <a:close/>
                <a:moveTo>
                  <a:pt x="6791" y="6484"/>
                </a:moveTo>
                <a:cubicBezTo>
                  <a:pt x="6746" y="6484"/>
                  <a:pt x="6746" y="6554"/>
                  <a:pt x="6792" y="6554"/>
                </a:cubicBezTo>
                <a:cubicBezTo>
                  <a:pt x="6838" y="6554"/>
                  <a:pt x="6838" y="6484"/>
                  <a:pt x="6792" y="6484"/>
                </a:cubicBezTo>
                <a:cubicBezTo>
                  <a:pt x="6792" y="6484"/>
                  <a:pt x="6791" y="6484"/>
                  <a:pt x="6791" y="6484"/>
                </a:cubicBezTo>
                <a:close/>
                <a:moveTo>
                  <a:pt x="5924" y="6499"/>
                </a:moveTo>
                <a:cubicBezTo>
                  <a:pt x="5879" y="6499"/>
                  <a:pt x="5879" y="6569"/>
                  <a:pt x="5924" y="6569"/>
                </a:cubicBezTo>
                <a:lnTo>
                  <a:pt x="5940" y="6569"/>
                </a:lnTo>
                <a:cubicBezTo>
                  <a:pt x="5986" y="6569"/>
                  <a:pt x="5986" y="6499"/>
                  <a:pt x="5940" y="6499"/>
                </a:cubicBezTo>
                <a:close/>
                <a:moveTo>
                  <a:pt x="6539" y="6455"/>
                </a:moveTo>
                <a:cubicBezTo>
                  <a:pt x="6516" y="6455"/>
                  <a:pt x="6493" y="6472"/>
                  <a:pt x="6488" y="6494"/>
                </a:cubicBezTo>
                <a:cubicBezTo>
                  <a:pt x="6480" y="6524"/>
                  <a:pt x="6499" y="6552"/>
                  <a:pt x="6525" y="6559"/>
                </a:cubicBezTo>
                <a:cubicBezTo>
                  <a:pt x="6540" y="6564"/>
                  <a:pt x="6554" y="6569"/>
                  <a:pt x="6569" y="6574"/>
                </a:cubicBezTo>
                <a:cubicBezTo>
                  <a:pt x="6574" y="6575"/>
                  <a:pt x="6579" y="6576"/>
                  <a:pt x="6583" y="6576"/>
                </a:cubicBezTo>
                <a:cubicBezTo>
                  <a:pt x="6607" y="6576"/>
                  <a:pt x="6629" y="6559"/>
                  <a:pt x="6635" y="6537"/>
                </a:cubicBezTo>
                <a:cubicBezTo>
                  <a:pt x="6642" y="6509"/>
                  <a:pt x="6625" y="6479"/>
                  <a:pt x="6598" y="6472"/>
                </a:cubicBezTo>
                <a:cubicBezTo>
                  <a:pt x="6582" y="6467"/>
                  <a:pt x="6568" y="6462"/>
                  <a:pt x="6553" y="6457"/>
                </a:cubicBezTo>
                <a:cubicBezTo>
                  <a:pt x="6548" y="6456"/>
                  <a:pt x="6543" y="6455"/>
                  <a:pt x="6539" y="6455"/>
                </a:cubicBezTo>
                <a:close/>
                <a:moveTo>
                  <a:pt x="20147" y="6504"/>
                </a:moveTo>
                <a:cubicBezTo>
                  <a:pt x="20130" y="6504"/>
                  <a:pt x="20112" y="6516"/>
                  <a:pt x="20112" y="6538"/>
                </a:cubicBezTo>
                <a:lnTo>
                  <a:pt x="20112" y="6554"/>
                </a:lnTo>
                <a:cubicBezTo>
                  <a:pt x="20111" y="6576"/>
                  <a:pt x="20129" y="6588"/>
                  <a:pt x="20147" y="6588"/>
                </a:cubicBezTo>
                <a:cubicBezTo>
                  <a:pt x="20165" y="6588"/>
                  <a:pt x="20182" y="6577"/>
                  <a:pt x="20182" y="6554"/>
                </a:cubicBezTo>
                <a:lnTo>
                  <a:pt x="20182" y="6538"/>
                </a:lnTo>
                <a:cubicBezTo>
                  <a:pt x="20182" y="6516"/>
                  <a:pt x="20165" y="6504"/>
                  <a:pt x="20147" y="6504"/>
                </a:cubicBezTo>
                <a:close/>
                <a:moveTo>
                  <a:pt x="19831" y="6505"/>
                </a:moveTo>
                <a:cubicBezTo>
                  <a:pt x="19826" y="6505"/>
                  <a:pt x="19820" y="6506"/>
                  <a:pt x="19815" y="6509"/>
                </a:cubicBezTo>
                <a:cubicBezTo>
                  <a:pt x="19804" y="6513"/>
                  <a:pt x="19795" y="6519"/>
                  <a:pt x="19784" y="6524"/>
                </a:cubicBezTo>
                <a:cubicBezTo>
                  <a:pt x="19750" y="6542"/>
                  <a:pt x="19770" y="6590"/>
                  <a:pt x="19803" y="6590"/>
                </a:cubicBezTo>
                <a:cubicBezTo>
                  <a:pt x="19808" y="6590"/>
                  <a:pt x="19814" y="6588"/>
                  <a:pt x="19820" y="6585"/>
                </a:cubicBezTo>
                <a:cubicBezTo>
                  <a:pt x="19830" y="6580"/>
                  <a:pt x="19840" y="6575"/>
                  <a:pt x="19850" y="6569"/>
                </a:cubicBezTo>
                <a:cubicBezTo>
                  <a:pt x="19885" y="6551"/>
                  <a:pt x="19864" y="6505"/>
                  <a:pt x="19831" y="6505"/>
                </a:cubicBezTo>
                <a:close/>
                <a:moveTo>
                  <a:pt x="20807" y="6491"/>
                </a:moveTo>
                <a:cubicBezTo>
                  <a:pt x="20790" y="6491"/>
                  <a:pt x="20772" y="6502"/>
                  <a:pt x="20772" y="6525"/>
                </a:cubicBezTo>
                <a:lnTo>
                  <a:pt x="20772" y="6556"/>
                </a:lnTo>
                <a:cubicBezTo>
                  <a:pt x="20772" y="6578"/>
                  <a:pt x="20790" y="6590"/>
                  <a:pt x="20807" y="6590"/>
                </a:cubicBezTo>
                <a:cubicBezTo>
                  <a:pt x="20825" y="6590"/>
                  <a:pt x="20842" y="6578"/>
                  <a:pt x="20842" y="6556"/>
                </a:cubicBezTo>
                <a:lnTo>
                  <a:pt x="20842" y="6525"/>
                </a:lnTo>
                <a:cubicBezTo>
                  <a:pt x="20842" y="6502"/>
                  <a:pt x="20825" y="6491"/>
                  <a:pt x="20807" y="6491"/>
                </a:cubicBezTo>
                <a:close/>
                <a:moveTo>
                  <a:pt x="3505" y="6540"/>
                </a:moveTo>
                <a:cubicBezTo>
                  <a:pt x="3492" y="6540"/>
                  <a:pt x="3480" y="6557"/>
                  <a:pt x="3492" y="6569"/>
                </a:cubicBezTo>
                <a:cubicBezTo>
                  <a:pt x="3498" y="6577"/>
                  <a:pt x="3503" y="6580"/>
                  <a:pt x="3508" y="6585"/>
                </a:cubicBezTo>
                <a:cubicBezTo>
                  <a:pt x="3511" y="6589"/>
                  <a:pt x="3515" y="6590"/>
                  <a:pt x="3519" y="6590"/>
                </a:cubicBezTo>
                <a:cubicBezTo>
                  <a:pt x="3533" y="6590"/>
                  <a:pt x="3545" y="6573"/>
                  <a:pt x="3533" y="6561"/>
                </a:cubicBezTo>
                <a:lnTo>
                  <a:pt x="3517" y="6545"/>
                </a:lnTo>
                <a:cubicBezTo>
                  <a:pt x="3513" y="6542"/>
                  <a:pt x="3509" y="6540"/>
                  <a:pt x="3505" y="6540"/>
                </a:cubicBezTo>
                <a:close/>
                <a:moveTo>
                  <a:pt x="18479" y="6512"/>
                </a:moveTo>
                <a:cubicBezTo>
                  <a:pt x="18473" y="6512"/>
                  <a:pt x="18467" y="6513"/>
                  <a:pt x="18461" y="6517"/>
                </a:cubicBezTo>
                <a:cubicBezTo>
                  <a:pt x="18445" y="6528"/>
                  <a:pt x="18431" y="6537"/>
                  <a:pt x="18416" y="6547"/>
                </a:cubicBezTo>
                <a:cubicBezTo>
                  <a:pt x="18385" y="6569"/>
                  <a:pt x="18404" y="6616"/>
                  <a:pt x="18433" y="6616"/>
                </a:cubicBezTo>
                <a:cubicBezTo>
                  <a:pt x="18439" y="6616"/>
                  <a:pt x="18445" y="6614"/>
                  <a:pt x="18452" y="6609"/>
                </a:cubicBezTo>
                <a:cubicBezTo>
                  <a:pt x="18467" y="6599"/>
                  <a:pt x="18482" y="6589"/>
                  <a:pt x="18496" y="6579"/>
                </a:cubicBezTo>
                <a:cubicBezTo>
                  <a:pt x="18528" y="6558"/>
                  <a:pt x="18508" y="6512"/>
                  <a:pt x="18479" y="6512"/>
                </a:cubicBezTo>
                <a:close/>
                <a:moveTo>
                  <a:pt x="10590" y="6551"/>
                </a:moveTo>
                <a:cubicBezTo>
                  <a:pt x="10588" y="6551"/>
                  <a:pt x="10585" y="6551"/>
                  <a:pt x="10582" y="6552"/>
                </a:cubicBezTo>
                <a:cubicBezTo>
                  <a:pt x="10558" y="6557"/>
                  <a:pt x="10533" y="6563"/>
                  <a:pt x="10508" y="6568"/>
                </a:cubicBezTo>
                <a:cubicBezTo>
                  <a:pt x="10467" y="6578"/>
                  <a:pt x="10479" y="6638"/>
                  <a:pt x="10517" y="6638"/>
                </a:cubicBezTo>
                <a:cubicBezTo>
                  <a:pt x="10520" y="6638"/>
                  <a:pt x="10523" y="6637"/>
                  <a:pt x="10527" y="6637"/>
                </a:cubicBezTo>
                <a:cubicBezTo>
                  <a:pt x="10552" y="6631"/>
                  <a:pt x="10576" y="6625"/>
                  <a:pt x="10601" y="6620"/>
                </a:cubicBezTo>
                <a:cubicBezTo>
                  <a:pt x="10644" y="6611"/>
                  <a:pt x="10629" y="6551"/>
                  <a:pt x="10590" y="6551"/>
                </a:cubicBezTo>
                <a:close/>
                <a:moveTo>
                  <a:pt x="6311" y="6553"/>
                </a:moveTo>
                <a:cubicBezTo>
                  <a:pt x="6242" y="6553"/>
                  <a:pt x="6242" y="6661"/>
                  <a:pt x="6311" y="6661"/>
                </a:cubicBezTo>
                <a:cubicBezTo>
                  <a:pt x="6380" y="6661"/>
                  <a:pt x="6380" y="6553"/>
                  <a:pt x="6311" y="6553"/>
                </a:cubicBezTo>
                <a:close/>
                <a:moveTo>
                  <a:pt x="12161" y="6612"/>
                </a:moveTo>
                <a:cubicBezTo>
                  <a:pt x="12157" y="6612"/>
                  <a:pt x="12153" y="6613"/>
                  <a:pt x="12149" y="6617"/>
                </a:cubicBezTo>
                <a:lnTo>
                  <a:pt x="12134" y="6632"/>
                </a:lnTo>
                <a:cubicBezTo>
                  <a:pt x="12121" y="6644"/>
                  <a:pt x="12132" y="6663"/>
                  <a:pt x="12146" y="6663"/>
                </a:cubicBezTo>
                <a:cubicBezTo>
                  <a:pt x="12150" y="6663"/>
                  <a:pt x="12154" y="6661"/>
                  <a:pt x="12158" y="6657"/>
                </a:cubicBezTo>
                <a:lnTo>
                  <a:pt x="12173" y="6642"/>
                </a:lnTo>
                <a:cubicBezTo>
                  <a:pt x="12187" y="6630"/>
                  <a:pt x="12174" y="6612"/>
                  <a:pt x="12161" y="6612"/>
                </a:cubicBezTo>
                <a:close/>
                <a:moveTo>
                  <a:pt x="7982" y="6547"/>
                </a:moveTo>
                <a:cubicBezTo>
                  <a:pt x="7970" y="6547"/>
                  <a:pt x="7957" y="6551"/>
                  <a:pt x="7946" y="6562"/>
                </a:cubicBezTo>
                <a:lnTo>
                  <a:pt x="7931" y="6578"/>
                </a:lnTo>
                <a:cubicBezTo>
                  <a:pt x="7893" y="6615"/>
                  <a:pt x="7928" y="6669"/>
                  <a:pt x="7970" y="6669"/>
                </a:cubicBezTo>
                <a:cubicBezTo>
                  <a:pt x="7982" y="6669"/>
                  <a:pt x="7995" y="6664"/>
                  <a:pt x="8006" y="6653"/>
                </a:cubicBezTo>
                <a:lnTo>
                  <a:pt x="8022" y="6638"/>
                </a:lnTo>
                <a:cubicBezTo>
                  <a:pt x="8059" y="6600"/>
                  <a:pt x="8023" y="6547"/>
                  <a:pt x="7982" y="6547"/>
                </a:cubicBezTo>
                <a:close/>
                <a:moveTo>
                  <a:pt x="7246" y="6608"/>
                </a:moveTo>
                <a:cubicBezTo>
                  <a:pt x="7238" y="6608"/>
                  <a:pt x="7230" y="6611"/>
                  <a:pt x="7222" y="6619"/>
                </a:cubicBezTo>
                <a:lnTo>
                  <a:pt x="7207" y="6634"/>
                </a:lnTo>
                <a:cubicBezTo>
                  <a:pt x="7182" y="6659"/>
                  <a:pt x="7205" y="6694"/>
                  <a:pt x="7233" y="6694"/>
                </a:cubicBezTo>
                <a:cubicBezTo>
                  <a:pt x="7241" y="6694"/>
                  <a:pt x="7249" y="6691"/>
                  <a:pt x="7257" y="6684"/>
                </a:cubicBezTo>
                <a:lnTo>
                  <a:pt x="7273" y="6668"/>
                </a:lnTo>
                <a:cubicBezTo>
                  <a:pt x="7298" y="6643"/>
                  <a:pt x="7273" y="6608"/>
                  <a:pt x="7246" y="6608"/>
                </a:cubicBezTo>
                <a:close/>
                <a:moveTo>
                  <a:pt x="4137" y="6566"/>
                </a:moveTo>
                <a:cubicBezTo>
                  <a:pt x="4132" y="6566"/>
                  <a:pt x="4127" y="6567"/>
                  <a:pt x="4123" y="6568"/>
                </a:cubicBezTo>
                <a:cubicBezTo>
                  <a:pt x="4098" y="6579"/>
                  <a:pt x="4073" y="6588"/>
                  <a:pt x="4048" y="6599"/>
                </a:cubicBezTo>
                <a:cubicBezTo>
                  <a:pt x="4022" y="6609"/>
                  <a:pt x="4002" y="6634"/>
                  <a:pt x="4012" y="6664"/>
                </a:cubicBezTo>
                <a:cubicBezTo>
                  <a:pt x="4017" y="6684"/>
                  <a:pt x="4038" y="6704"/>
                  <a:pt x="4061" y="6704"/>
                </a:cubicBezTo>
                <a:cubicBezTo>
                  <a:pt x="4067" y="6704"/>
                  <a:pt x="4072" y="6703"/>
                  <a:pt x="4078" y="6700"/>
                </a:cubicBezTo>
                <a:cubicBezTo>
                  <a:pt x="4102" y="6690"/>
                  <a:pt x="4127" y="6682"/>
                  <a:pt x="4152" y="6671"/>
                </a:cubicBezTo>
                <a:cubicBezTo>
                  <a:pt x="4178" y="6661"/>
                  <a:pt x="4198" y="6635"/>
                  <a:pt x="4189" y="6605"/>
                </a:cubicBezTo>
                <a:cubicBezTo>
                  <a:pt x="4182" y="6584"/>
                  <a:pt x="4159" y="6566"/>
                  <a:pt x="4137" y="6566"/>
                </a:cubicBezTo>
                <a:close/>
                <a:moveTo>
                  <a:pt x="19110" y="6651"/>
                </a:moveTo>
                <a:cubicBezTo>
                  <a:pt x="19064" y="6651"/>
                  <a:pt x="19065" y="6721"/>
                  <a:pt x="19111" y="6721"/>
                </a:cubicBezTo>
                <a:lnTo>
                  <a:pt x="19140" y="6721"/>
                </a:lnTo>
                <a:cubicBezTo>
                  <a:pt x="19186" y="6721"/>
                  <a:pt x="19186" y="6651"/>
                  <a:pt x="19140" y="6651"/>
                </a:cubicBezTo>
                <a:lnTo>
                  <a:pt x="19111" y="6651"/>
                </a:lnTo>
                <a:cubicBezTo>
                  <a:pt x="19110" y="6651"/>
                  <a:pt x="19110" y="6651"/>
                  <a:pt x="19110" y="6651"/>
                </a:cubicBezTo>
                <a:close/>
                <a:moveTo>
                  <a:pt x="2333" y="6655"/>
                </a:moveTo>
                <a:cubicBezTo>
                  <a:pt x="2287" y="6655"/>
                  <a:pt x="2287" y="6726"/>
                  <a:pt x="2333" y="6726"/>
                </a:cubicBezTo>
                <a:lnTo>
                  <a:pt x="2349" y="6726"/>
                </a:lnTo>
                <a:cubicBezTo>
                  <a:pt x="2393" y="6726"/>
                  <a:pt x="2394" y="6655"/>
                  <a:pt x="2349" y="6655"/>
                </a:cubicBezTo>
                <a:close/>
                <a:moveTo>
                  <a:pt x="15580" y="6656"/>
                </a:moveTo>
                <a:cubicBezTo>
                  <a:pt x="15534" y="6656"/>
                  <a:pt x="15534" y="6727"/>
                  <a:pt x="15580" y="6727"/>
                </a:cubicBezTo>
                <a:cubicBezTo>
                  <a:pt x="15625" y="6727"/>
                  <a:pt x="15625" y="6656"/>
                  <a:pt x="15580" y="6656"/>
                </a:cubicBezTo>
                <a:close/>
                <a:moveTo>
                  <a:pt x="8629" y="6624"/>
                </a:moveTo>
                <a:cubicBezTo>
                  <a:pt x="8559" y="6624"/>
                  <a:pt x="8559" y="6731"/>
                  <a:pt x="8629" y="6731"/>
                </a:cubicBezTo>
                <a:cubicBezTo>
                  <a:pt x="8696" y="6731"/>
                  <a:pt x="8696" y="6625"/>
                  <a:pt x="8629" y="6624"/>
                </a:cubicBezTo>
                <a:close/>
                <a:moveTo>
                  <a:pt x="23466" y="6665"/>
                </a:moveTo>
                <a:cubicBezTo>
                  <a:pt x="23448" y="6665"/>
                  <a:pt x="23430" y="6676"/>
                  <a:pt x="23430" y="6699"/>
                </a:cubicBezTo>
                <a:lnTo>
                  <a:pt x="23430" y="6715"/>
                </a:lnTo>
                <a:cubicBezTo>
                  <a:pt x="23430" y="6738"/>
                  <a:pt x="23448" y="6750"/>
                  <a:pt x="23465" y="6750"/>
                </a:cubicBezTo>
                <a:cubicBezTo>
                  <a:pt x="23483" y="6750"/>
                  <a:pt x="23501" y="6738"/>
                  <a:pt x="23501" y="6715"/>
                </a:cubicBezTo>
                <a:lnTo>
                  <a:pt x="23501" y="6699"/>
                </a:lnTo>
                <a:cubicBezTo>
                  <a:pt x="23502" y="6676"/>
                  <a:pt x="23484" y="6665"/>
                  <a:pt x="23466" y="6665"/>
                </a:cubicBezTo>
                <a:close/>
                <a:moveTo>
                  <a:pt x="24127" y="6653"/>
                </a:moveTo>
                <a:cubicBezTo>
                  <a:pt x="24109" y="6653"/>
                  <a:pt x="24092" y="6664"/>
                  <a:pt x="24092" y="6687"/>
                </a:cubicBezTo>
                <a:lnTo>
                  <a:pt x="24092" y="6716"/>
                </a:lnTo>
                <a:cubicBezTo>
                  <a:pt x="24092" y="6739"/>
                  <a:pt x="24109" y="6751"/>
                  <a:pt x="24127" y="6751"/>
                </a:cubicBezTo>
                <a:cubicBezTo>
                  <a:pt x="24144" y="6751"/>
                  <a:pt x="24162" y="6739"/>
                  <a:pt x="24162" y="6716"/>
                </a:cubicBezTo>
                <a:lnTo>
                  <a:pt x="24162" y="6687"/>
                </a:lnTo>
                <a:cubicBezTo>
                  <a:pt x="24162" y="6664"/>
                  <a:pt x="24144" y="6653"/>
                  <a:pt x="24127" y="6653"/>
                </a:cubicBezTo>
                <a:close/>
                <a:moveTo>
                  <a:pt x="23152" y="6667"/>
                </a:moveTo>
                <a:cubicBezTo>
                  <a:pt x="23147" y="6667"/>
                  <a:pt x="23141" y="6668"/>
                  <a:pt x="23135" y="6671"/>
                </a:cubicBezTo>
                <a:cubicBezTo>
                  <a:pt x="23125" y="6676"/>
                  <a:pt x="23115" y="6682"/>
                  <a:pt x="23105" y="6687"/>
                </a:cubicBezTo>
                <a:cubicBezTo>
                  <a:pt x="23069" y="6705"/>
                  <a:pt x="23090" y="6752"/>
                  <a:pt x="23123" y="6752"/>
                </a:cubicBezTo>
                <a:cubicBezTo>
                  <a:pt x="23129" y="6752"/>
                  <a:pt x="23135" y="6751"/>
                  <a:pt x="23141" y="6748"/>
                </a:cubicBezTo>
                <a:cubicBezTo>
                  <a:pt x="23151" y="6742"/>
                  <a:pt x="23161" y="6737"/>
                  <a:pt x="23171" y="6732"/>
                </a:cubicBezTo>
                <a:cubicBezTo>
                  <a:pt x="23206" y="6714"/>
                  <a:pt x="23184" y="6667"/>
                  <a:pt x="23152" y="6667"/>
                </a:cubicBezTo>
                <a:close/>
                <a:moveTo>
                  <a:pt x="1822" y="6684"/>
                </a:moveTo>
                <a:cubicBezTo>
                  <a:pt x="1778" y="6684"/>
                  <a:pt x="1776" y="6755"/>
                  <a:pt x="1822" y="6755"/>
                </a:cubicBezTo>
                <a:cubicBezTo>
                  <a:pt x="1868" y="6755"/>
                  <a:pt x="1868" y="6684"/>
                  <a:pt x="1822" y="6684"/>
                </a:cubicBezTo>
                <a:close/>
                <a:moveTo>
                  <a:pt x="14228" y="6648"/>
                </a:moveTo>
                <a:cubicBezTo>
                  <a:pt x="14159" y="6650"/>
                  <a:pt x="14159" y="6756"/>
                  <a:pt x="14228" y="6756"/>
                </a:cubicBezTo>
                <a:cubicBezTo>
                  <a:pt x="14298" y="6756"/>
                  <a:pt x="14298" y="6648"/>
                  <a:pt x="14228" y="6648"/>
                </a:cubicBezTo>
                <a:close/>
                <a:moveTo>
                  <a:pt x="8945" y="6655"/>
                </a:moveTo>
                <a:cubicBezTo>
                  <a:pt x="8874" y="6655"/>
                  <a:pt x="8874" y="6762"/>
                  <a:pt x="8945" y="6762"/>
                </a:cubicBezTo>
                <a:lnTo>
                  <a:pt x="8989" y="6762"/>
                </a:lnTo>
                <a:cubicBezTo>
                  <a:pt x="9057" y="6761"/>
                  <a:pt x="9057" y="6655"/>
                  <a:pt x="8989" y="6655"/>
                </a:cubicBezTo>
                <a:close/>
                <a:moveTo>
                  <a:pt x="22177" y="6656"/>
                </a:moveTo>
                <a:cubicBezTo>
                  <a:pt x="22173" y="6656"/>
                  <a:pt x="22168" y="6656"/>
                  <a:pt x="22164" y="6657"/>
                </a:cubicBezTo>
                <a:cubicBezTo>
                  <a:pt x="22152" y="6662"/>
                  <a:pt x="22143" y="6664"/>
                  <a:pt x="22131" y="6667"/>
                </a:cubicBezTo>
                <a:cubicBezTo>
                  <a:pt x="22104" y="6676"/>
                  <a:pt x="22087" y="6704"/>
                  <a:pt x="22092" y="6732"/>
                </a:cubicBezTo>
                <a:cubicBezTo>
                  <a:pt x="22097" y="6756"/>
                  <a:pt x="22120" y="6773"/>
                  <a:pt x="22144" y="6773"/>
                </a:cubicBezTo>
                <a:cubicBezTo>
                  <a:pt x="22149" y="6773"/>
                  <a:pt x="22153" y="6773"/>
                  <a:pt x="22157" y="6772"/>
                </a:cubicBezTo>
                <a:cubicBezTo>
                  <a:pt x="22170" y="6767"/>
                  <a:pt x="22178" y="6765"/>
                  <a:pt x="22190" y="6762"/>
                </a:cubicBezTo>
                <a:cubicBezTo>
                  <a:pt x="22218" y="6753"/>
                  <a:pt x="22238" y="6729"/>
                  <a:pt x="22229" y="6697"/>
                </a:cubicBezTo>
                <a:cubicBezTo>
                  <a:pt x="22224" y="6673"/>
                  <a:pt x="22201" y="6656"/>
                  <a:pt x="22177" y="6656"/>
                </a:cubicBezTo>
                <a:close/>
                <a:moveTo>
                  <a:pt x="3761" y="6735"/>
                </a:moveTo>
                <a:cubicBezTo>
                  <a:pt x="3745" y="6735"/>
                  <a:pt x="3735" y="6759"/>
                  <a:pt x="3753" y="6767"/>
                </a:cubicBezTo>
                <a:cubicBezTo>
                  <a:pt x="3763" y="6773"/>
                  <a:pt x="3772" y="6778"/>
                  <a:pt x="3782" y="6783"/>
                </a:cubicBezTo>
                <a:cubicBezTo>
                  <a:pt x="3785" y="6785"/>
                  <a:pt x="3788" y="6785"/>
                  <a:pt x="3791" y="6785"/>
                </a:cubicBezTo>
                <a:cubicBezTo>
                  <a:pt x="3807" y="6785"/>
                  <a:pt x="3818" y="6762"/>
                  <a:pt x="3801" y="6753"/>
                </a:cubicBezTo>
                <a:cubicBezTo>
                  <a:pt x="3790" y="6748"/>
                  <a:pt x="3781" y="6742"/>
                  <a:pt x="3771" y="6737"/>
                </a:cubicBezTo>
                <a:cubicBezTo>
                  <a:pt x="3767" y="6735"/>
                  <a:pt x="3764" y="6735"/>
                  <a:pt x="3761" y="6735"/>
                </a:cubicBezTo>
                <a:close/>
                <a:moveTo>
                  <a:pt x="7892" y="6731"/>
                </a:moveTo>
                <a:cubicBezTo>
                  <a:pt x="7874" y="6731"/>
                  <a:pt x="7856" y="6742"/>
                  <a:pt x="7856" y="6765"/>
                </a:cubicBezTo>
                <a:lnTo>
                  <a:pt x="7856" y="6795"/>
                </a:lnTo>
                <a:cubicBezTo>
                  <a:pt x="7856" y="6818"/>
                  <a:pt x="7874" y="6829"/>
                  <a:pt x="7892" y="6829"/>
                </a:cubicBezTo>
                <a:cubicBezTo>
                  <a:pt x="7910" y="6829"/>
                  <a:pt x="7927" y="6818"/>
                  <a:pt x="7927" y="6795"/>
                </a:cubicBezTo>
                <a:lnTo>
                  <a:pt x="7927" y="6765"/>
                </a:lnTo>
                <a:cubicBezTo>
                  <a:pt x="7927" y="6742"/>
                  <a:pt x="7910" y="6731"/>
                  <a:pt x="7892" y="6731"/>
                </a:cubicBezTo>
                <a:close/>
                <a:moveTo>
                  <a:pt x="20101" y="6758"/>
                </a:moveTo>
                <a:cubicBezTo>
                  <a:pt x="20054" y="6758"/>
                  <a:pt x="20054" y="6829"/>
                  <a:pt x="20101" y="6829"/>
                </a:cubicBezTo>
                <a:lnTo>
                  <a:pt x="20116" y="6829"/>
                </a:lnTo>
                <a:cubicBezTo>
                  <a:pt x="20161" y="6829"/>
                  <a:pt x="20161" y="6758"/>
                  <a:pt x="20116" y="6758"/>
                </a:cubicBezTo>
                <a:close/>
                <a:moveTo>
                  <a:pt x="9410" y="6730"/>
                </a:moveTo>
                <a:cubicBezTo>
                  <a:pt x="9401" y="6730"/>
                  <a:pt x="9391" y="6731"/>
                  <a:pt x="9381" y="6735"/>
                </a:cubicBezTo>
                <a:cubicBezTo>
                  <a:pt x="9354" y="6744"/>
                  <a:pt x="9334" y="6771"/>
                  <a:pt x="9344" y="6800"/>
                </a:cubicBezTo>
                <a:cubicBezTo>
                  <a:pt x="9349" y="6822"/>
                  <a:pt x="9372" y="6840"/>
                  <a:pt x="9396" y="6840"/>
                </a:cubicBezTo>
                <a:cubicBezTo>
                  <a:pt x="9399" y="6840"/>
                  <a:pt x="9402" y="6840"/>
                  <a:pt x="9406" y="6839"/>
                </a:cubicBezTo>
                <a:cubicBezTo>
                  <a:pt x="9416" y="6847"/>
                  <a:pt x="9429" y="6852"/>
                  <a:pt x="9442" y="6852"/>
                </a:cubicBezTo>
                <a:cubicBezTo>
                  <a:pt x="9450" y="6852"/>
                  <a:pt x="9458" y="6850"/>
                  <a:pt x="9466" y="6846"/>
                </a:cubicBezTo>
                <a:cubicBezTo>
                  <a:pt x="9490" y="6833"/>
                  <a:pt x="9503" y="6798"/>
                  <a:pt x="9486" y="6773"/>
                </a:cubicBezTo>
                <a:cubicBezTo>
                  <a:pt x="9469" y="6748"/>
                  <a:pt x="9440" y="6730"/>
                  <a:pt x="9410" y="6730"/>
                </a:cubicBezTo>
                <a:close/>
                <a:moveTo>
                  <a:pt x="1553" y="6745"/>
                </a:moveTo>
                <a:cubicBezTo>
                  <a:pt x="1528" y="6745"/>
                  <a:pt x="1504" y="6770"/>
                  <a:pt x="1521" y="6797"/>
                </a:cubicBezTo>
                <a:cubicBezTo>
                  <a:pt x="1532" y="6810"/>
                  <a:pt x="1540" y="6825"/>
                  <a:pt x="1551" y="6841"/>
                </a:cubicBezTo>
                <a:cubicBezTo>
                  <a:pt x="1558" y="6852"/>
                  <a:pt x="1569" y="6857"/>
                  <a:pt x="1580" y="6857"/>
                </a:cubicBezTo>
                <a:cubicBezTo>
                  <a:pt x="1605" y="6857"/>
                  <a:pt x="1630" y="6832"/>
                  <a:pt x="1613" y="6805"/>
                </a:cubicBezTo>
                <a:cubicBezTo>
                  <a:pt x="1602" y="6789"/>
                  <a:pt x="1593" y="6775"/>
                  <a:pt x="1582" y="6761"/>
                </a:cubicBezTo>
                <a:cubicBezTo>
                  <a:pt x="1575" y="6750"/>
                  <a:pt x="1564" y="6745"/>
                  <a:pt x="1553" y="6745"/>
                </a:cubicBezTo>
                <a:close/>
                <a:moveTo>
                  <a:pt x="5250" y="6754"/>
                </a:moveTo>
                <a:cubicBezTo>
                  <a:pt x="5244" y="6754"/>
                  <a:pt x="5237" y="6756"/>
                  <a:pt x="5231" y="6760"/>
                </a:cubicBezTo>
                <a:cubicBezTo>
                  <a:pt x="5216" y="6771"/>
                  <a:pt x="5201" y="6781"/>
                  <a:pt x="5186" y="6789"/>
                </a:cubicBezTo>
                <a:cubicBezTo>
                  <a:pt x="5155" y="6811"/>
                  <a:pt x="5174" y="6858"/>
                  <a:pt x="5203" y="6858"/>
                </a:cubicBezTo>
                <a:cubicBezTo>
                  <a:pt x="5209" y="6858"/>
                  <a:pt x="5215" y="6856"/>
                  <a:pt x="5221" y="6851"/>
                </a:cubicBezTo>
                <a:cubicBezTo>
                  <a:pt x="5236" y="6841"/>
                  <a:pt x="5252" y="6830"/>
                  <a:pt x="5267" y="6821"/>
                </a:cubicBezTo>
                <a:cubicBezTo>
                  <a:pt x="5298" y="6799"/>
                  <a:pt x="5279" y="6754"/>
                  <a:pt x="5250" y="6754"/>
                </a:cubicBezTo>
                <a:close/>
                <a:moveTo>
                  <a:pt x="14544" y="6758"/>
                </a:moveTo>
                <a:cubicBezTo>
                  <a:pt x="14475" y="6758"/>
                  <a:pt x="14475" y="6866"/>
                  <a:pt x="14544" y="6866"/>
                </a:cubicBezTo>
                <a:lnTo>
                  <a:pt x="14588" y="6866"/>
                </a:lnTo>
                <a:cubicBezTo>
                  <a:pt x="14656" y="6866"/>
                  <a:pt x="14656" y="6760"/>
                  <a:pt x="14588" y="6758"/>
                </a:cubicBezTo>
                <a:close/>
                <a:moveTo>
                  <a:pt x="14757" y="6788"/>
                </a:moveTo>
                <a:cubicBezTo>
                  <a:pt x="14743" y="6788"/>
                  <a:pt x="14729" y="6795"/>
                  <a:pt x="14723" y="6813"/>
                </a:cubicBezTo>
                <a:cubicBezTo>
                  <a:pt x="14718" y="6828"/>
                  <a:pt x="14713" y="6842"/>
                  <a:pt x="14707" y="6857"/>
                </a:cubicBezTo>
                <a:cubicBezTo>
                  <a:pt x="14699" y="6883"/>
                  <a:pt x="14720" y="6900"/>
                  <a:pt x="14742" y="6900"/>
                </a:cubicBezTo>
                <a:cubicBezTo>
                  <a:pt x="14756" y="6900"/>
                  <a:pt x="14770" y="6893"/>
                  <a:pt x="14776" y="6876"/>
                </a:cubicBezTo>
                <a:cubicBezTo>
                  <a:pt x="14781" y="6861"/>
                  <a:pt x="14786" y="6846"/>
                  <a:pt x="14791" y="6831"/>
                </a:cubicBezTo>
                <a:cubicBezTo>
                  <a:pt x="14800" y="6805"/>
                  <a:pt x="14779" y="6788"/>
                  <a:pt x="14757" y="6788"/>
                </a:cubicBezTo>
                <a:close/>
                <a:moveTo>
                  <a:pt x="7591" y="6819"/>
                </a:moveTo>
                <a:cubicBezTo>
                  <a:pt x="7564" y="6819"/>
                  <a:pt x="7540" y="6854"/>
                  <a:pt x="7566" y="6879"/>
                </a:cubicBezTo>
                <a:cubicBezTo>
                  <a:pt x="7571" y="6886"/>
                  <a:pt x="7576" y="6889"/>
                  <a:pt x="7582" y="6894"/>
                </a:cubicBezTo>
                <a:cubicBezTo>
                  <a:pt x="7589" y="6902"/>
                  <a:pt x="7598" y="6905"/>
                  <a:pt x="7606" y="6905"/>
                </a:cubicBezTo>
                <a:cubicBezTo>
                  <a:pt x="7633" y="6905"/>
                  <a:pt x="7656" y="6869"/>
                  <a:pt x="7631" y="6845"/>
                </a:cubicBezTo>
                <a:lnTo>
                  <a:pt x="7615" y="6829"/>
                </a:lnTo>
                <a:cubicBezTo>
                  <a:pt x="7608" y="6822"/>
                  <a:pt x="7600" y="6819"/>
                  <a:pt x="7591" y="6819"/>
                </a:cubicBezTo>
                <a:close/>
                <a:moveTo>
                  <a:pt x="20415" y="6834"/>
                </a:moveTo>
                <a:cubicBezTo>
                  <a:pt x="20407" y="6834"/>
                  <a:pt x="20399" y="6838"/>
                  <a:pt x="20392" y="6845"/>
                </a:cubicBezTo>
                <a:lnTo>
                  <a:pt x="20376" y="6861"/>
                </a:lnTo>
                <a:cubicBezTo>
                  <a:pt x="20351" y="6885"/>
                  <a:pt x="20375" y="6921"/>
                  <a:pt x="20402" y="6921"/>
                </a:cubicBezTo>
                <a:cubicBezTo>
                  <a:pt x="20410" y="6921"/>
                  <a:pt x="20419" y="6918"/>
                  <a:pt x="20426" y="6910"/>
                </a:cubicBezTo>
                <a:lnTo>
                  <a:pt x="20442" y="6894"/>
                </a:lnTo>
                <a:cubicBezTo>
                  <a:pt x="20467" y="6869"/>
                  <a:pt x="20442" y="6834"/>
                  <a:pt x="20415" y="6834"/>
                </a:cubicBezTo>
                <a:close/>
                <a:moveTo>
                  <a:pt x="3011" y="6804"/>
                </a:moveTo>
                <a:cubicBezTo>
                  <a:pt x="2970" y="6804"/>
                  <a:pt x="2933" y="6857"/>
                  <a:pt x="2970" y="6894"/>
                </a:cubicBezTo>
                <a:lnTo>
                  <a:pt x="2986" y="6910"/>
                </a:lnTo>
                <a:cubicBezTo>
                  <a:pt x="2997" y="6921"/>
                  <a:pt x="3010" y="6926"/>
                  <a:pt x="3022" y="6926"/>
                </a:cubicBezTo>
                <a:cubicBezTo>
                  <a:pt x="3063" y="6926"/>
                  <a:pt x="3100" y="6873"/>
                  <a:pt x="3062" y="6836"/>
                </a:cubicBezTo>
                <a:lnTo>
                  <a:pt x="3047" y="6820"/>
                </a:lnTo>
                <a:cubicBezTo>
                  <a:pt x="3036" y="6809"/>
                  <a:pt x="3023" y="6804"/>
                  <a:pt x="3011" y="6804"/>
                </a:cubicBezTo>
                <a:close/>
                <a:moveTo>
                  <a:pt x="17967" y="6858"/>
                </a:moveTo>
                <a:cubicBezTo>
                  <a:pt x="17922" y="6858"/>
                  <a:pt x="17922" y="6929"/>
                  <a:pt x="17967" y="6929"/>
                </a:cubicBezTo>
                <a:cubicBezTo>
                  <a:pt x="18013" y="6929"/>
                  <a:pt x="18013" y="6858"/>
                  <a:pt x="17967" y="6858"/>
                </a:cubicBezTo>
                <a:close/>
                <a:moveTo>
                  <a:pt x="2513" y="6865"/>
                </a:moveTo>
                <a:cubicBezTo>
                  <a:pt x="2467" y="6865"/>
                  <a:pt x="2467" y="6935"/>
                  <a:pt x="2513" y="6935"/>
                </a:cubicBezTo>
                <a:cubicBezTo>
                  <a:pt x="2514" y="6935"/>
                  <a:pt x="2514" y="6935"/>
                  <a:pt x="2514" y="6935"/>
                </a:cubicBezTo>
                <a:cubicBezTo>
                  <a:pt x="2560" y="6935"/>
                  <a:pt x="2559" y="6866"/>
                  <a:pt x="2513" y="6865"/>
                </a:cubicBezTo>
                <a:close/>
                <a:moveTo>
                  <a:pt x="21948" y="6812"/>
                </a:moveTo>
                <a:cubicBezTo>
                  <a:pt x="21936" y="6812"/>
                  <a:pt x="21924" y="6817"/>
                  <a:pt x="21913" y="6828"/>
                </a:cubicBezTo>
                <a:cubicBezTo>
                  <a:pt x="21904" y="6836"/>
                  <a:pt x="21898" y="6841"/>
                  <a:pt x="21892" y="6849"/>
                </a:cubicBezTo>
                <a:cubicBezTo>
                  <a:pt x="21855" y="6887"/>
                  <a:pt x="21890" y="6942"/>
                  <a:pt x="21930" y="6942"/>
                </a:cubicBezTo>
                <a:cubicBezTo>
                  <a:pt x="21942" y="6942"/>
                  <a:pt x="21955" y="6937"/>
                  <a:pt x="21966" y="6926"/>
                </a:cubicBezTo>
                <a:cubicBezTo>
                  <a:pt x="21974" y="6918"/>
                  <a:pt x="21981" y="6913"/>
                  <a:pt x="21987" y="6905"/>
                </a:cubicBezTo>
                <a:cubicBezTo>
                  <a:pt x="22025" y="6867"/>
                  <a:pt x="21989" y="6812"/>
                  <a:pt x="21948" y="6812"/>
                </a:cubicBezTo>
                <a:close/>
                <a:moveTo>
                  <a:pt x="4708" y="6858"/>
                </a:moveTo>
                <a:cubicBezTo>
                  <a:pt x="4705" y="6858"/>
                  <a:pt x="4701" y="6859"/>
                  <a:pt x="4698" y="6860"/>
                </a:cubicBezTo>
                <a:cubicBezTo>
                  <a:pt x="4678" y="6865"/>
                  <a:pt x="4659" y="6870"/>
                  <a:pt x="4638" y="6873"/>
                </a:cubicBezTo>
                <a:cubicBezTo>
                  <a:pt x="4596" y="6883"/>
                  <a:pt x="4609" y="6942"/>
                  <a:pt x="4647" y="6942"/>
                </a:cubicBezTo>
                <a:cubicBezTo>
                  <a:pt x="4650" y="6942"/>
                  <a:pt x="4653" y="6942"/>
                  <a:pt x="4656" y="6941"/>
                </a:cubicBezTo>
                <a:cubicBezTo>
                  <a:pt x="4676" y="6936"/>
                  <a:pt x="4696" y="6931"/>
                  <a:pt x="4717" y="6928"/>
                </a:cubicBezTo>
                <a:cubicBezTo>
                  <a:pt x="4757" y="6916"/>
                  <a:pt x="4745" y="6858"/>
                  <a:pt x="4708" y="6858"/>
                </a:cubicBezTo>
                <a:close/>
                <a:moveTo>
                  <a:pt x="2707" y="6847"/>
                </a:moveTo>
                <a:cubicBezTo>
                  <a:pt x="2639" y="6847"/>
                  <a:pt x="2638" y="6955"/>
                  <a:pt x="2707" y="6955"/>
                </a:cubicBezTo>
                <a:lnTo>
                  <a:pt x="2723" y="6955"/>
                </a:lnTo>
                <a:cubicBezTo>
                  <a:pt x="2792" y="6955"/>
                  <a:pt x="2792" y="6847"/>
                  <a:pt x="2723" y="6847"/>
                </a:cubicBezTo>
                <a:close/>
                <a:moveTo>
                  <a:pt x="5781" y="6809"/>
                </a:moveTo>
                <a:cubicBezTo>
                  <a:pt x="5777" y="6809"/>
                  <a:pt x="5772" y="6809"/>
                  <a:pt x="5767" y="6810"/>
                </a:cubicBezTo>
                <a:cubicBezTo>
                  <a:pt x="5741" y="6819"/>
                  <a:pt x="5720" y="6849"/>
                  <a:pt x="5731" y="6876"/>
                </a:cubicBezTo>
                <a:cubicBezTo>
                  <a:pt x="5736" y="6891"/>
                  <a:pt x="5741" y="6907"/>
                  <a:pt x="5746" y="6920"/>
                </a:cubicBezTo>
                <a:cubicBezTo>
                  <a:pt x="5754" y="6944"/>
                  <a:pt x="5774" y="6959"/>
                  <a:pt x="5797" y="6959"/>
                </a:cubicBezTo>
                <a:cubicBezTo>
                  <a:pt x="5802" y="6959"/>
                  <a:pt x="5807" y="6959"/>
                  <a:pt x="5812" y="6957"/>
                </a:cubicBezTo>
                <a:cubicBezTo>
                  <a:pt x="5839" y="6950"/>
                  <a:pt x="5859" y="6919"/>
                  <a:pt x="5849" y="6892"/>
                </a:cubicBezTo>
                <a:cubicBezTo>
                  <a:pt x="5844" y="6876"/>
                  <a:pt x="5839" y="6862"/>
                  <a:pt x="5833" y="6847"/>
                </a:cubicBezTo>
                <a:cubicBezTo>
                  <a:pt x="5825" y="6824"/>
                  <a:pt x="5805" y="6809"/>
                  <a:pt x="5781" y="6809"/>
                </a:cubicBezTo>
                <a:close/>
                <a:moveTo>
                  <a:pt x="19619" y="6877"/>
                </a:moveTo>
                <a:cubicBezTo>
                  <a:pt x="19611" y="6877"/>
                  <a:pt x="19603" y="6880"/>
                  <a:pt x="19596" y="6888"/>
                </a:cubicBezTo>
                <a:lnTo>
                  <a:pt x="19580" y="6904"/>
                </a:lnTo>
                <a:cubicBezTo>
                  <a:pt x="19555" y="6927"/>
                  <a:pt x="19580" y="6964"/>
                  <a:pt x="19607" y="6964"/>
                </a:cubicBezTo>
                <a:cubicBezTo>
                  <a:pt x="19615" y="6964"/>
                  <a:pt x="19623" y="6961"/>
                  <a:pt x="19630" y="6954"/>
                </a:cubicBezTo>
                <a:lnTo>
                  <a:pt x="19646" y="6938"/>
                </a:lnTo>
                <a:cubicBezTo>
                  <a:pt x="19671" y="6912"/>
                  <a:pt x="19646" y="6877"/>
                  <a:pt x="19619" y="6877"/>
                </a:cubicBezTo>
                <a:close/>
                <a:moveTo>
                  <a:pt x="154" y="6890"/>
                </a:moveTo>
                <a:cubicBezTo>
                  <a:pt x="136" y="6890"/>
                  <a:pt x="119" y="6902"/>
                  <a:pt x="119" y="6925"/>
                </a:cubicBezTo>
                <a:lnTo>
                  <a:pt x="119" y="6940"/>
                </a:lnTo>
                <a:cubicBezTo>
                  <a:pt x="119" y="6963"/>
                  <a:pt x="136" y="6975"/>
                  <a:pt x="154" y="6975"/>
                </a:cubicBezTo>
                <a:cubicBezTo>
                  <a:pt x="171" y="6975"/>
                  <a:pt x="189" y="6963"/>
                  <a:pt x="189" y="6940"/>
                </a:cubicBezTo>
                <a:lnTo>
                  <a:pt x="189" y="6925"/>
                </a:lnTo>
                <a:cubicBezTo>
                  <a:pt x="189" y="6902"/>
                  <a:pt x="171" y="6890"/>
                  <a:pt x="154" y="6890"/>
                </a:cubicBezTo>
                <a:close/>
                <a:moveTo>
                  <a:pt x="23419" y="6920"/>
                </a:moveTo>
                <a:cubicBezTo>
                  <a:pt x="23374" y="6920"/>
                  <a:pt x="23374" y="6992"/>
                  <a:pt x="23419" y="6992"/>
                </a:cubicBezTo>
                <a:lnTo>
                  <a:pt x="23435" y="6992"/>
                </a:lnTo>
                <a:cubicBezTo>
                  <a:pt x="23481" y="6992"/>
                  <a:pt x="23481" y="6920"/>
                  <a:pt x="23435" y="6920"/>
                </a:cubicBezTo>
                <a:close/>
                <a:moveTo>
                  <a:pt x="16496" y="6946"/>
                </a:moveTo>
                <a:cubicBezTo>
                  <a:pt x="16482" y="6946"/>
                  <a:pt x="16470" y="6964"/>
                  <a:pt x="16482" y="6976"/>
                </a:cubicBezTo>
                <a:lnTo>
                  <a:pt x="16498" y="6992"/>
                </a:lnTo>
                <a:cubicBezTo>
                  <a:pt x="16501" y="6995"/>
                  <a:pt x="16505" y="6997"/>
                  <a:pt x="16509" y="6997"/>
                </a:cubicBezTo>
                <a:cubicBezTo>
                  <a:pt x="16522" y="6997"/>
                  <a:pt x="16534" y="6979"/>
                  <a:pt x="16522" y="6967"/>
                </a:cubicBezTo>
                <a:lnTo>
                  <a:pt x="16507" y="6951"/>
                </a:lnTo>
                <a:cubicBezTo>
                  <a:pt x="16504" y="6947"/>
                  <a:pt x="16500" y="6946"/>
                  <a:pt x="16496" y="6946"/>
                </a:cubicBezTo>
                <a:close/>
                <a:moveTo>
                  <a:pt x="9289" y="6929"/>
                </a:moveTo>
                <a:cubicBezTo>
                  <a:pt x="9243" y="6929"/>
                  <a:pt x="9243" y="6999"/>
                  <a:pt x="9289" y="6999"/>
                </a:cubicBezTo>
                <a:lnTo>
                  <a:pt x="9409" y="6999"/>
                </a:lnTo>
                <a:cubicBezTo>
                  <a:pt x="9409" y="6999"/>
                  <a:pt x="9410" y="6999"/>
                  <a:pt x="9411" y="6999"/>
                </a:cubicBezTo>
                <a:cubicBezTo>
                  <a:pt x="9455" y="6999"/>
                  <a:pt x="9454" y="6929"/>
                  <a:pt x="9409" y="6929"/>
                </a:cubicBezTo>
                <a:close/>
                <a:moveTo>
                  <a:pt x="11573" y="6956"/>
                </a:moveTo>
                <a:cubicBezTo>
                  <a:pt x="11560" y="6956"/>
                  <a:pt x="11547" y="6974"/>
                  <a:pt x="11559" y="6986"/>
                </a:cubicBezTo>
                <a:cubicBezTo>
                  <a:pt x="11566" y="6992"/>
                  <a:pt x="11571" y="6997"/>
                  <a:pt x="11575" y="7002"/>
                </a:cubicBezTo>
                <a:cubicBezTo>
                  <a:pt x="11579" y="7006"/>
                  <a:pt x="11583" y="7007"/>
                  <a:pt x="11587" y="7007"/>
                </a:cubicBezTo>
                <a:cubicBezTo>
                  <a:pt x="11600" y="7007"/>
                  <a:pt x="11613" y="6989"/>
                  <a:pt x="11600" y="6977"/>
                </a:cubicBezTo>
                <a:lnTo>
                  <a:pt x="11585" y="6961"/>
                </a:lnTo>
                <a:cubicBezTo>
                  <a:pt x="11581" y="6958"/>
                  <a:pt x="11577" y="6956"/>
                  <a:pt x="11573" y="6956"/>
                </a:cubicBezTo>
                <a:close/>
                <a:moveTo>
                  <a:pt x="2225" y="6973"/>
                </a:moveTo>
                <a:cubicBezTo>
                  <a:pt x="2204" y="6973"/>
                  <a:pt x="2205" y="7008"/>
                  <a:pt x="2226" y="7008"/>
                </a:cubicBezTo>
                <a:cubicBezTo>
                  <a:pt x="2251" y="7008"/>
                  <a:pt x="2251" y="6973"/>
                  <a:pt x="2226" y="6973"/>
                </a:cubicBezTo>
                <a:cubicBezTo>
                  <a:pt x="2226" y="6973"/>
                  <a:pt x="2226" y="6973"/>
                  <a:pt x="2225" y="6973"/>
                </a:cubicBezTo>
                <a:close/>
                <a:moveTo>
                  <a:pt x="8476" y="6928"/>
                </a:moveTo>
                <a:cubicBezTo>
                  <a:pt x="8471" y="6928"/>
                  <a:pt x="8465" y="6929"/>
                  <a:pt x="8460" y="6932"/>
                </a:cubicBezTo>
                <a:cubicBezTo>
                  <a:pt x="8427" y="6949"/>
                  <a:pt x="8393" y="6956"/>
                  <a:pt x="8356" y="6956"/>
                </a:cubicBezTo>
                <a:cubicBezTo>
                  <a:pt x="8351" y="6956"/>
                  <a:pt x="8347" y="6956"/>
                  <a:pt x="8342" y="6956"/>
                </a:cubicBezTo>
                <a:cubicBezTo>
                  <a:pt x="8342" y="6956"/>
                  <a:pt x="8341" y="6956"/>
                  <a:pt x="8340" y="6956"/>
                </a:cubicBezTo>
                <a:cubicBezTo>
                  <a:pt x="8296" y="6956"/>
                  <a:pt x="8297" y="7025"/>
                  <a:pt x="8342" y="7026"/>
                </a:cubicBezTo>
                <a:cubicBezTo>
                  <a:pt x="8348" y="7027"/>
                  <a:pt x="8353" y="7027"/>
                  <a:pt x="8358" y="7027"/>
                </a:cubicBezTo>
                <a:cubicBezTo>
                  <a:pt x="8406" y="7027"/>
                  <a:pt x="8453" y="7014"/>
                  <a:pt x="8495" y="6993"/>
                </a:cubicBezTo>
                <a:cubicBezTo>
                  <a:pt x="8531" y="6976"/>
                  <a:pt x="8509" y="6928"/>
                  <a:pt x="8476" y="6928"/>
                </a:cubicBezTo>
                <a:close/>
                <a:moveTo>
                  <a:pt x="21387" y="6961"/>
                </a:moveTo>
                <a:cubicBezTo>
                  <a:pt x="21360" y="6961"/>
                  <a:pt x="21336" y="6996"/>
                  <a:pt x="21360" y="7022"/>
                </a:cubicBezTo>
                <a:cubicBezTo>
                  <a:pt x="21367" y="7029"/>
                  <a:pt x="21375" y="7032"/>
                  <a:pt x="21383" y="7032"/>
                </a:cubicBezTo>
                <a:cubicBezTo>
                  <a:pt x="21411" y="7032"/>
                  <a:pt x="21436" y="6997"/>
                  <a:pt x="21411" y="6972"/>
                </a:cubicBezTo>
                <a:cubicBezTo>
                  <a:pt x="21404" y="6964"/>
                  <a:pt x="21396" y="6961"/>
                  <a:pt x="21387" y="6961"/>
                </a:cubicBezTo>
                <a:close/>
                <a:moveTo>
                  <a:pt x="16043" y="6973"/>
                </a:moveTo>
                <a:cubicBezTo>
                  <a:pt x="15999" y="6973"/>
                  <a:pt x="15997" y="7044"/>
                  <a:pt x="16044" y="7044"/>
                </a:cubicBezTo>
                <a:cubicBezTo>
                  <a:pt x="16090" y="7044"/>
                  <a:pt x="16090" y="6973"/>
                  <a:pt x="16044" y="6973"/>
                </a:cubicBezTo>
                <a:cubicBezTo>
                  <a:pt x="16044" y="6973"/>
                  <a:pt x="16044" y="6973"/>
                  <a:pt x="16043" y="6973"/>
                </a:cubicBezTo>
                <a:close/>
                <a:moveTo>
                  <a:pt x="17307" y="6915"/>
                </a:moveTo>
                <a:cubicBezTo>
                  <a:pt x="17280" y="6915"/>
                  <a:pt x="17255" y="6952"/>
                  <a:pt x="17280" y="6976"/>
                </a:cubicBezTo>
                <a:cubicBezTo>
                  <a:pt x="17300" y="6996"/>
                  <a:pt x="17320" y="7017"/>
                  <a:pt x="17341" y="7036"/>
                </a:cubicBezTo>
                <a:cubicBezTo>
                  <a:pt x="17349" y="7043"/>
                  <a:pt x="17357" y="7047"/>
                  <a:pt x="17365" y="7047"/>
                </a:cubicBezTo>
                <a:cubicBezTo>
                  <a:pt x="17392" y="7047"/>
                  <a:pt x="17416" y="7011"/>
                  <a:pt x="17390" y="6986"/>
                </a:cubicBezTo>
                <a:cubicBezTo>
                  <a:pt x="17372" y="6967"/>
                  <a:pt x="17352" y="6946"/>
                  <a:pt x="17331" y="6926"/>
                </a:cubicBezTo>
                <a:cubicBezTo>
                  <a:pt x="17323" y="6918"/>
                  <a:pt x="17315" y="6915"/>
                  <a:pt x="17307" y="6915"/>
                </a:cubicBezTo>
                <a:close/>
                <a:moveTo>
                  <a:pt x="19545" y="6997"/>
                </a:moveTo>
                <a:cubicBezTo>
                  <a:pt x="19499" y="6997"/>
                  <a:pt x="19499" y="7067"/>
                  <a:pt x="19545" y="7067"/>
                </a:cubicBezTo>
                <a:cubicBezTo>
                  <a:pt x="19546" y="7067"/>
                  <a:pt x="19547" y="7067"/>
                  <a:pt x="19547" y="7067"/>
                </a:cubicBezTo>
                <a:cubicBezTo>
                  <a:pt x="19589" y="7067"/>
                  <a:pt x="19590" y="6998"/>
                  <a:pt x="19545" y="6997"/>
                </a:cubicBezTo>
                <a:close/>
                <a:moveTo>
                  <a:pt x="23734" y="6996"/>
                </a:moveTo>
                <a:cubicBezTo>
                  <a:pt x="23726" y="6996"/>
                  <a:pt x="23718" y="6999"/>
                  <a:pt x="23711" y="7006"/>
                </a:cubicBezTo>
                <a:lnTo>
                  <a:pt x="23695" y="7022"/>
                </a:lnTo>
                <a:cubicBezTo>
                  <a:pt x="23670" y="7047"/>
                  <a:pt x="23694" y="7082"/>
                  <a:pt x="23721" y="7082"/>
                </a:cubicBezTo>
                <a:cubicBezTo>
                  <a:pt x="23729" y="7082"/>
                  <a:pt x="23737" y="7079"/>
                  <a:pt x="23744" y="7071"/>
                </a:cubicBezTo>
                <a:lnTo>
                  <a:pt x="23760" y="7056"/>
                </a:lnTo>
                <a:cubicBezTo>
                  <a:pt x="23786" y="7031"/>
                  <a:pt x="23761" y="6996"/>
                  <a:pt x="23734" y="6996"/>
                </a:cubicBezTo>
                <a:close/>
                <a:moveTo>
                  <a:pt x="3549" y="7036"/>
                </a:moveTo>
                <a:cubicBezTo>
                  <a:pt x="3545" y="7036"/>
                  <a:pt x="3542" y="7037"/>
                  <a:pt x="3538" y="7041"/>
                </a:cubicBezTo>
                <a:lnTo>
                  <a:pt x="3522" y="7057"/>
                </a:lnTo>
                <a:cubicBezTo>
                  <a:pt x="3510" y="7069"/>
                  <a:pt x="3522" y="7087"/>
                  <a:pt x="3535" y="7087"/>
                </a:cubicBezTo>
                <a:cubicBezTo>
                  <a:pt x="3539" y="7087"/>
                  <a:pt x="3543" y="7085"/>
                  <a:pt x="3546" y="7082"/>
                </a:cubicBezTo>
                <a:lnTo>
                  <a:pt x="3562" y="7066"/>
                </a:lnTo>
                <a:cubicBezTo>
                  <a:pt x="3574" y="7054"/>
                  <a:pt x="3562" y="7036"/>
                  <a:pt x="3549" y="7036"/>
                </a:cubicBezTo>
                <a:close/>
                <a:moveTo>
                  <a:pt x="14889" y="7034"/>
                </a:moveTo>
                <a:cubicBezTo>
                  <a:pt x="14843" y="7034"/>
                  <a:pt x="14843" y="7104"/>
                  <a:pt x="14889" y="7104"/>
                </a:cubicBezTo>
                <a:lnTo>
                  <a:pt x="15009" y="7104"/>
                </a:lnTo>
                <a:cubicBezTo>
                  <a:pt x="15010" y="7104"/>
                  <a:pt x="15010" y="7104"/>
                  <a:pt x="15011" y="7104"/>
                </a:cubicBezTo>
                <a:cubicBezTo>
                  <a:pt x="15054" y="7104"/>
                  <a:pt x="15054" y="7034"/>
                  <a:pt x="15009" y="7034"/>
                </a:cubicBezTo>
                <a:close/>
                <a:moveTo>
                  <a:pt x="16886" y="7066"/>
                </a:moveTo>
                <a:cubicBezTo>
                  <a:pt x="16872" y="7066"/>
                  <a:pt x="16860" y="7084"/>
                  <a:pt x="16872" y="7096"/>
                </a:cubicBezTo>
                <a:lnTo>
                  <a:pt x="16888" y="7112"/>
                </a:lnTo>
                <a:cubicBezTo>
                  <a:pt x="16891" y="7116"/>
                  <a:pt x="16895" y="7118"/>
                  <a:pt x="16899" y="7118"/>
                </a:cubicBezTo>
                <a:cubicBezTo>
                  <a:pt x="16913" y="7118"/>
                  <a:pt x="16925" y="7100"/>
                  <a:pt x="16913" y="7087"/>
                </a:cubicBezTo>
                <a:lnTo>
                  <a:pt x="16897" y="7071"/>
                </a:lnTo>
                <a:cubicBezTo>
                  <a:pt x="16893" y="7068"/>
                  <a:pt x="16889" y="7066"/>
                  <a:pt x="16886" y="7066"/>
                </a:cubicBezTo>
                <a:close/>
                <a:moveTo>
                  <a:pt x="12205" y="6982"/>
                </a:moveTo>
                <a:cubicBezTo>
                  <a:pt x="12200" y="6982"/>
                  <a:pt x="12194" y="6983"/>
                  <a:pt x="12189" y="6985"/>
                </a:cubicBezTo>
                <a:cubicBezTo>
                  <a:pt x="12165" y="6996"/>
                  <a:pt x="12140" y="7004"/>
                  <a:pt x="12115" y="7015"/>
                </a:cubicBezTo>
                <a:cubicBezTo>
                  <a:pt x="12088" y="7025"/>
                  <a:pt x="12069" y="7050"/>
                  <a:pt x="12078" y="7081"/>
                </a:cubicBezTo>
                <a:cubicBezTo>
                  <a:pt x="12083" y="7101"/>
                  <a:pt x="12105" y="7120"/>
                  <a:pt x="12129" y="7120"/>
                </a:cubicBezTo>
                <a:cubicBezTo>
                  <a:pt x="12134" y="7120"/>
                  <a:pt x="12139" y="7119"/>
                  <a:pt x="12144" y="7117"/>
                </a:cubicBezTo>
                <a:cubicBezTo>
                  <a:pt x="12168" y="7107"/>
                  <a:pt x="12193" y="7097"/>
                  <a:pt x="12218" y="7087"/>
                </a:cubicBezTo>
                <a:cubicBezTo>
                  <a:pt x="12245" y="7077"/>
                  <a:pt x="12263" y="7051"/>
                  <a:pt x="12255" y="7022"/>
                </a:cubicBezTo>
                <a:cubicBezTo>
                  <a:pt x="12250" y="7002"/>
                  <a:pt x="12228" y="6982"/>
                  <a:pt x="12205" y="6982"/>
                </a:cubicBezTo>
                <a:close/>
                <a:moveTo>
                  <a:pt x="7771" y="7060"/>
                </a:moveTo>
                <a:cubicBezTo>
                  <a:pt x="7725" y="7060"/>
                  <a:pt x="7724" y="7130"/>
                  <a:pt x="7771" y="7130"/>
                </a:cubicBezTo>
                <a:cubicBezTo>
                  <a:pt x="7817" y="7130"/>
                  <a:pt x="7817" y="7060"/>
                  <a:pt x="7771" y="7060"/>
                </a:cubicBezTo>
                <a:close/>
                <a:moveTo>
                  <a:pt x="7322" y="6997"/>
                </a:moveTo>
                <a:cubicBezTo>
                  <a:pt x="7281" y="6997"/>
                  <a:pt x="7244" y="7050"/>
                  <a:pt x="7281" y="7087"/>
                </a:cubicBezTo>
                <a:lnTo>
                  <a:pt x="7311" y="7117"/>
                </a:lnTo>
                <a:cubicBezTo>
                  <a:pt x="7322" y="7128"/>
                  <a:pt x="7335" y="7133"/>
                  <a:pt x="7347" y="7133"/>
                </a:cubicBezTo>
                <a:cubicBezTo>
                  <a:pt x="7388" y="7133"/>
                  <a:pt x="7426" y="7079"/>
                  <a:pt x="7388" y="7043"/>
                </a:cubicBezTo>
                <a:lnTo>
                  <a:pt x="7358" y="7013"/>
                </a:lnTo>
                <a:cubicBezTo>
                  <a:pt x="7347" y="7002"/>
                  <a:pt x="7334" y="6997"/>
                  <a:pt x="7322" y="6997"/>
                </a:cubicBezTo>
                <a:close/>
                <a:moveTo>
                  <a:pt x="9993" y="7079"/>
                </a:moveTo>
                <a:cubicBezTo>
                  <a:pt x="9988" y="7079"/>
                  <a:pt x="9982" y="7080"/>
                  <a:pt x="9977" y="7083"/>
                </a:cubicBezTo>
                <a:cubicBezTo>
                  <a:pt x="9966" y="7088"/>
                  <a:pt x="9957" y="7093"/>
                  <a:pt x="9946" y="7099"/>
                </a:cubicBezTo>
                <a:cubicBezTo>
                  <a:pt x="9910" y="7117"/>
                  <a:pt x="9932" y="7165"/>
                  <a:pt x="9965" y="7165"/>
                </a:cubicBezTo>
                <a:cubicBezTo>
                  <a:pt x="9970" y="7165"/>
                  <a:pt x="9976" y="7163"/>
                  <a:pt x="9982" y="7160"/>
                </a:cubicBezTo>
                <a:cubicBezTo>
                  <a:pt x="9992" y="7155"/>
                  <a:pt x="10001" y="7150"/>
                  <a:pt x="10011" y="7145"/>
                </a:cubicBezTo>
                <a:cubicBezTo>
                  <a:pt x="10046" y="7127"/>
                  <a:pt x="10026" y="7079"/>
                  <a:pt x="9993" y="7079"/>
                </a:cubicBezTo>
                <a:close/>
                <a:moveTo>
                  <a:pt x="10559" y="7109"/>
                </a:moveTo>
                <a:cubicBezTo>
                  <a:pt x="10541" y="7109"/>
                  <a:pt x="10523" y="7121"/>
                  <a:pt x="10523" y="7144"/>
                </a:cubicBezTo>
                <a:lnTo>
                  <a:pt x="10523" y="7159"/>
                </a:lnTo>
                <a:cubicBezTo>
                  <a:pt x="10523" y="7182"/>
                  <a:pt x="10541" y="7194"/>
                  <a:pt x="10559" y="7194"/>
                </a:cubicBezTo>
                <a:cubicBezTo>
                  <a:pt x="10577" y="7194"/>
                  <a:pt x="10595" y="7182"/>
                  <a:pt x="10595" y="7159"/>
                </a:cubicBezTo>
                <a:lnTo>
                  <a:pt x="10595" y="7144"/>
                </a:lnTo>
                <a:cubicBezTo>
                  <a:pt x="10595" y="7121"/>
                  <a:pt x="10577" y="7109"/>
                  <a:pt x="10559" y="7109"/>
                </a:cubicBezTo>
                <a:close/>
                <a:moveTo>
                  <a:pt x="11829" y="7152"/>
                </a:moveTo>
                <a:cubicBezTo>
                  <a:pt x="11813" y="7152"/>
                  <a:pt x="11803" y="7175"/>
                  <a:pt x="11820" y="7184"/>
                </a:cubicBezTo>
                <a:cubicBezTo>
                  <a:pt x="11831" y="7190"/>
                  <a:pt x="11840" y="7195"/>
                  <a:pt x="11851" y="7200"/>
                </a:cubicBezTo>
                <a:cubicBezTo>
                  <a:pt x="11854" y="7202"/>
                  <a:pt x="11857" y="7202"/>
                  <a:pt x="11859" y="7202"/>
                </a:cubicBezTo>
                <a:cubicBezTo>
                  <a:pt x="11876" y="7202"/>
                  <a:pt x="11886" y="7179"/>
                  <a:pt x="11868" y="7170"/>
                </a:cubicBezTo>
                <a:cubicBezTo>
                  <a:pt x="11858" y="7165"/>
                  <a:pt x="11849" y="7159"/>
                  <a:pt x="11838" y="7154"/>
                </a:cubicBezTo>
                <a:cubicBezTo>
                  <a:pt x="11835" y="7153"/>
                  <a:pt x="11832" y="7152"/>
                  <a:pt x="11829" y="7152"/>
                </a:cubicBezTo>
                <a:close/>
                <a:moveTo>
                  <a:pt x="18794" y="7174"/>
                </a:moveTo>
                <a:cubicBezTo>
                  <a:pt x="18790" y="7174"/>
                  <a:pt x="18786" y="7176"/>
                  <a:pt x="18783" y="7179"/>
                </a:cubicBezTo>
                <a:lnTo>
                  <a:pt x="18767" y="7195"/>
                </a:lnTo>
                <a:cubicBezTo>
                  <a:pt x="18754" y="7207"/>
                  <a:pt x="18767" y="7224"/>
                  <a:pt x="18780" y="7224"/>
                </a:cubicBezTo>
                <a:cubicBezTo>
                  <a:pt x="18784" y="7224"/>
                  <a:pt x="18788" y="7223"/>
                  <a:pt x="18792" y="7219"/>
                </a:cubicBezTo>
                <a:lnTo>
                  <a:pt x="18808" y="7203"/>
                </a:lnTo>
                <a:cubicBezTo>
                  <a:pt x="18820" y="7191"/>
                  <a:pt x="18808" y="7174"/>
                  <a:pt x="18794" y="7174"/>
                </a:cubicBezTo>
                <a:close/>
                <a:moveTo>
                  <a:pt x="19200" y="7161"/>
                </a:moveTo>
                <a:cubicBezTo>
                  <a:pt x="19153" y="7161"/>
                  <a:pt x="19152" y="7233"/>
                  <a:pt x="19200" y="7233"/>
                </a:cubicBezTo>
                <a:cubicBezTo>
                  <a:pt x="19245" y="7233"/>
                  <a:pt x="19245" y="7161"/>
                  <a:pt x="19200" y="7161"/>
                </a:cubicBezTo>
                <a:close/>
                <a:moveTo>
                  <a:pt x="14076" y="7035"/>
                </a:moveTo>
                <a:cubicBezTo>
                  <a:pt x="14071" y="7035"/>
                  <a:pt x="14065" y="7036"/>
                  <a:pt x="14059" y="7039"/>
                </a:cubicBezTo>
                <a:cubicBezTo>
                  <a:pt x="14027" y="7054"/>
                  <a:pt x="13994" y="7063"/>
                  <a:pt x="13959" y="7063"/>
                </a:cubicBezTo>
                <a:cubicBezTo>
                  <a:pt x="13953" y="7063"/>
                  <a:pt x="13947" y="7062"/>
                  <a:pt x="13942" y="7062"/>
                </a:cubicBezTo>
                <a:cubicBezTo>
                  <a:pt x="13941" y="7062"/>
                  <a:pt x="13940" y="7062"/>
                  <a:pt x="13940" y="7062"/>
                </a:cubicBezTo>
                <a:cubicBezTo>
                  <a:pt x="13901" y="7062"/>
                  <a:pt x="13896" y="7118"/>
                  <a:pt x="13929" y="7130"/>
                </a:cubicBezTo>
                <a:cubicBezTo>
                  <a:pt x="13911" y="7137"/>
                  <a:pt x="13899" y="7156"/>
                  <a:pt x="13911" y="7179"/>
                </a:cubicBezTo>
                <a:cubicBezTo>
                  <a:pt x="13922" y="7195"/>
                  <a:pt x="13931" y="7209"/>
                  <a:pt x="13942" y="7223"/>
                </a:cubicBezTo>
                <a:cubicBezTo>
                  <a:pt x="13949" y="7235"/>
                  <a:pt x="13960" y="7239"/>
                  <a:pt x="13971" y="7239"/>
                </a:cubicBezTo>
                <a:cubicBezTo>
                  <a:pt x="13996" y="7239"/>
                  <a:pt x="14020" y="7215"/>
                  <a:pt x="14003" y="7188"/>
                </a:cubicBezTo>
                <a:cubicBezTo>
                  <a:pt x="13994" y="7174"/>
                  <a:pt x="13984" y="7158"/>
                  <a:pt x="13973" y="7144"/>
                </a:cubicBezTo>
                <a:cubicBezTo>
                  <a:pt x="13970" y="7139"/>
                  <a:pt x="13966" y="7135"/>
                  <a:pt x="13963" y="7133"/>
                </a:cubicBezTo>
                <a:cubicBezTo>
                  <a:pt x="14008" y="7132"/>
                  <a:pt x="14054" y="7118"/>
                  <a:pt x="14095" y="7099"/>
                </a:cubicBezTo>
                <a:cubicBezTo>
                  <a:pt x="14131" y="7082"/>
                  <a:pt x="14109" y="7035"/>
                  <a:pt x="14076" y="7035"/>
                </a:cubicBezTo>
                <a:close/>
                <a:moveTo>
                  <a:pt x="6494" y="7145"/>
                </a:moveTo>
                <a:cubicBezTo>
                  <a:pt x="6426" y="7145"/>
                  <a:pt x="6425" y="7253"/>
                  <a:pt x="6494" y="7253"/>
                </a:cubicBezTo>
                <a:cubicBezTo>
                  <a:pt x="6562" y="7250"/>
                  <a:pt x="6562" y="7145"/>
                  <a:pt x="6494" y="7145"/>
                </a:cubicBezTo>
                <a:close/>
                <a:moveTo>
                  <a:pt x="21682" y="7180"/>
                </a:moveTo>
                <a:cubicBezTo>
                  <a:pt x="21655" y="7180"/>
                  <a:pt x="21630" y="7215"/>
                  <a:pt x="21654" y="7240"/>
                </a:cubicBezTo>
                <a:cubicBezTo>
                  <a:pt x="21662" y="7248"/>
                  <a:pt x="21668" y="7255"/>
                  <a:pt x="21675" y="7261"/>
                </a:cubicBezTo>
                <a:cubicBezTo>
                  <a:pt x="21683" y="7268"/>
                  <a:pt x="21691" y="7271"/>
                  <a:pt x="21699" y="7271"/>
                </a:cubicBezTo>
                <a:cubicBezTo>
                  <a:pt x="21727" y="7271"/>
                  <a:pt x="21751" y="7237"/>
                  <a:pt x="21726" y="7212"/>
                </a:cubicBezTo>
                <a:lnTo>
                  <a:pt x="21705" y="7191"/>
                </a:lnTo>
                <a:cubicBezTo>
                  <a:pt x="21698" y="7183"/>
                  <a:pt x="21690" y="7180"/>
                  <a:pt x="21682" y="7180"/>
                </a:cubicBezTo>
                <a:close/>
                <a:moveTo>
                  <a:pt x="12983" y="7140"/>
                </a:moveTo>
                <a:cubicBezTo>
                  <a:pt x="12969" y="7140"/>
                  <a:pt x="12957" y="7158"/>
                  <a:pt x="12970" y="7171"/>
                </a:cubicBezTo>
                <a:cubicBezTo>
                  <a:pt x="13000" y="7205"/>
                  <a:pt x="13031" y="7240"/>
                  <a:pt x="13062" y="7275"/>
                </a:cubicBezTo>
                <a:cubicBezTo>
                  <a:pt x="13065" y="7278"/>
                  <a:pt x="13069" y="7280"/>
                  <a:pt x="13072" y="7280"/>
                </a:cubicBezTo>
                <a:cubicBezTo>
                  <a:pt x="13085" y="7280"/>
                  <a:pt x="13097" y="7262"/>
                  <a:pt x="13087" y="7249"/>
                </a:cubicBezTo>
                <a:cubicBezTo>
                  <a:pt x="13056" y="7216"/>
                  <a:pt x="13025" y="7180"/>
                  <a:pt x="12995" y="7146"/>
                </a:cubicBezTo>
                <a:cubicBezTo>
                  <a:pt x="12991" y="7142"/>
                  <a:pt x="12987" y="7140"/>
                  <a:pt x="12983" y="7140"/>
                </a:cubicBezTo>
                <a:close/>
                <a:moveTo>
                  <a:pt x="13400" y="7154"/>
                </a:moveTo>
                <a:cubicBezTo>
                  <a:pt x="13386" y="7154"/>
                  <a:pt x="13373" y="7161"/>
                  <a:pt x="13370" y="7179"/>
                </a:cubicBezTo>
                <a:cubicBezTo>
                  <a:pt x="13361" y="7214"/>
                  <a:pt x="13370" y="7245"/>
                  <a:pt x="13392" y="7273"/>
                </a:cubicBezTo>
                <a:cubicBezTo>
                  <a:pt x="13397" y="7281"/>
                  <a:pt x="13406" y="7284"/>
                  <a:pt x="13415" y="7284"/>
                </a:cubicBezTo>
                <a:cubicBezTo>
                  <a:pt x="13425" y="7284"/>
                  <a:pt x="13435" y="7280"/>
                  <a:pt x="13441" y="7273"/>
                </a:cubicBezTo>
                <a:cubicBezTo>
                  <a:pt x="13456" y="7259"/>
                  <a:pt x="13454" y="7238"/>
                  <a:pt x="13441" y="7223"/>
                </a:cubicBezTo>
                <a:cubicBezTo>
                  <a:pt x="13436" y="7218"/>
                  <a:pt x="13435" y="7207"/>
                  <a:pt x="13437" y="7198"/>
                </a:cubicBezTo>
                <a:cubicBezTo>
                  <a:pt x="13444" y="7171"/>
                  <a:pt x="13421" y="7154"/>
                  <a:pt x="13400" y="7154"/>
                </a:cubicBezTo>
                <a:close/>
                <a:moveTo>
                  <a:pt x="4559" y="7139"/>
                </a:moveTo>
                <a:cubicBezTo>
                  <a:pt x="4518" y="7139"/>
                  <a:pt x="4481" y="7192"/>
                  <a:pt x="4519" y="7229"/>
                </a:cubicBezTo>
                <a:lnTo>
                  <a:pt x="4563" y="7275"/>
                </a:lnTo>
                <a:cubicBezTo>
                  <a:pt x="4574" y="7286"/>
                  <a:pt x="4586" y="7290"/>
                  <a:pt x="4599" y="7290"/>
                </a:cubicBezTo>
                <a:cubicBezTo>
                  <a:pt x="4640" y="7290"/>
                  <a:pt x="4676" y="7237"/>
                  <a:pt x="4639" y="7200"/>
                </a:cubicBezTo>
                <a:lnTo>
                  <a:pt x="4594" y="7155"/>
                </a:lnTo>
                <a:cubicBezTo>
                  <a:pt x="4583" y="7144"/>
                  <a:pt x="4571" y="7139"/>
                  <a:pt x="4559" y="7139"/>
                </a:cubicBezTo>
                <a:close/>
                <a:moveTo>
                  <a:pt x="19695" y="7185"/>
                </a:moveTo>
                <a:cubicBezTo>
                  <a:pt x="19627" y="7185"/>
                  <a:pt x="19626" y="7292"/>
                  <a:pt x="19695" y="7292"/>
                </a:cubicBezTo>
                <a:lnTo>
                  <a:pt x="19711" y="7292"/>
                </a:lnTo>
                <a:cubicBezTo>
                  <a:pt x="19779" y="7292"/>
                  <a:pt x="19781" y="7185"/>
                  <a:pt x="19711" y="7185"/>
                </a:cubicBezTo>
                <a:close/>
                <a:moveTo>
                  <a:pt x="18941" y="7237"/>
                </a:moveTo>
                <a:cubicBezTo>
                  <a:pt x="18897" y="7237"/>
                  <a:pt x="18897" y="7307"/>
                  <a:pt x="18943" y="7307"/>
                </a:cubicBezTo>
                <a:lnTo>
                  <a:pt x="18958" y="7307"/>
                </a:lnTo>
                <a:cubicBezTo>
                  <a:pt x="19004" y="7307"/>
                  <a:pt x="19004" y="7237"/>
                  <a:pt x="18958" y="7237"/>
                </a:cubicBezTo>
                <a:lnTo>
                  <a:pt x="18943" y="7237"/>
                </a:lnTo>
                <a:cubicBezTo>
                  <a:pt x="18942" y="7237"/>
                  <a:pt x="18942" y="7237"/>
                  <a:pt x="18941" y="7237"/>
                </a:cubicBezTo>
                <a:close/>
                <a:moveTo>
                  <a:pt x="1611" y="7224"/>
                </a:moveTo>
                <a:cubicBezTo>
                  <a:pt x="1594" y="7224"/>
                  <a:pt x="1576" y="7236"/>
                  <a:pt x="1576" y="7259"/>
                </a:cubicBezTo>
                <a:lnTo>
                  <a:pt x="1576" y="7275"/>
                </a:lnTo>
                <a:cubicBezTo>
                  <a:pt x="1575" y="7298"/>
                  <a:pt x="1593" y="7309"/>
                  <a:pt x="1610" y="7309"/>
                </a:cubicBezTo>
                <a:cubicBezTo>
                  <a:pt x="1628" y="7309"/>
                  <a:pt x="1646" y="7298"/>
                  <a:pt x="1647" y="7275"/>
                </a:cubicBezTo>
                <a:lnTo>
                  <a:pt x="1647" y="7259"/>
                </a:lnTo>
                <a:cubicBezTo>
                  <a:pt x="1647" y="7236"/>
                  <a:pt x="1629" y="7224"/>
                  <a:pt x="1611" y="7224"/>
                </a:cubicBezTo>
                <a:close/>
                <a:moveTo>
                  <a:pt x="153" y="7221"/>
                </a:moveTo>
                <a:cubicBezTo>
                  <a:pt x="139" y="7221"/>
                  <a:pt x="125" y="7228"/>
                  <a:pt x="120" y="7245"/>
                </a:cubicBezTo>
                <a:cubicBezTo>
                  <a:pt x="114" y="7261"/>
                  <a:pt x="109" y="7276"/>
                  <a:pt x="104" y="7290"/>
                </a:cubicBezTo>
                <a:cubicBezTo>
                  <a:pt x="95" y="7316"/>
                  <a:pt x="117" y="7334"/>
                  <a:pt x="139" y="7334"/>
                </a:cubicBezTo>
                <a:cubicBezTo>
                  <a:pt x="153" y="7334"/>
                  <a:pt x="166" y="7327"/>
                  <a:pt x="172" y="7310"/>
                </a:cubicBezTo>
                <a:cubicBezTo>
                  <a:pt x="177" y="7294"/>
                  <a:pt x="183" y="7280"/>
                  <a:pt x="188" y="7265"/>
                </a:cubicBezTo>
                <a:cubicBezTo>
                  <a:pt x="197" y="7239"/>
                  <a:pt x="175" y="7221"/>
                  <a:pt x="153" y="7221"/>
                </a:cubicBezTo>
                <a:close/>
                <a:moveTo>
                  <a:pt x="15773" y="7302"/>
                </a:moveTo>
                <a:cubicBezTo>
                  <a:pt x="15751" y="7302"/>
                  <a:pt x="15751" y="7336"/>
                  <a:pt x="15773" y="7337"/>
                </a:cubicBezTo>
                <a:lnTo>
                  <a:pt x="15818" y="7337"/>
                </a:lnTo>
                <a:cubicBezTo>
                  <a:pt x="15842" y="7337"/>
                  <a:pt x="15842" y="7302"/>
                  <a:pt x="15818" y="7302"/>
                </a:cubicBezTo>
                <a:close/>
                <a:moveTo>
                  <a:pt x="18355" y="7262"/>
                </a:moveTo>
                <a:cubicBezTo>
                  <a:pt x="18350" y="7262"/>
                  <a:pt x="18344" y="7263"/>
                  <a:pt x="18338" y="7266"/>
                </a:cubicBezTo>
                <a:cubicBezTo>
                  <a:pt x="18328" y="7271"/>
                  <a:pt x="18320" y="7277"/>
                  <a:pt x="18309" y="7282"/>
                </a:cubicBezTo>
                <a:cubicBezTo>
                  <a:pt x="18274" y="7300"/>
                  <a:pt x="18295" y="7348"/>
                  <a:pt x="18327" y="7348"/>
                </a:cubicBezTo>
                <a:cubicBezTo>
                  <a:pt x="18332" y="7348"/>
                  <a:pt x="18338" y="7347"/>
                  <a:pt x="18344" y="7344"/>
                </a:cubicBezTo>
                <a:cubicBezTo>
                  <a:pt x="18354" y="7338"/>
                  <a:pt x="18364" y="7333"/>
                  <a:pt x="18374" y="7328"/>
                </a:cubicBezTo>
                <a:cubicBezTo>
                  <a:pt x="18409" y="7310"/>
                  <a:pt x="18388" y="7262"/>
                  <a:pt x="18355" y="7262"/>
                </a:cubicBezTo>
                <a:close/>
                <a:moveTo>
                  <a:pt x="5711" y="7217"/>
                </a:moveTo>
                <a:cubicBezTo>
                  <a:pt x="5699" y="7217"/>
                  <a:pt x="5687" y="7222"/>
                  <a:pt x="5676" y="7233"/>
                </a:cubicBezTo>
                <a:lnTo>
                  <a:pt x="5646" y="7263"/>
                </a:lnTo>
                <a:cubicBezTo>
                  <a:pt x="5608" y="7300"/>
                  <a:pt x="5644" y="7354"/>
                  <a:pt x="5685" y="7354"/>
                </a:cubicBezTo>
                <a:cubicBezTo>
                  <a:pt x="5697" y="7354"/>
                  <a:pt x="5709" y="7349"/>
                  <a:pt x="5720" y="7338"/>
                </a:cubicBezTo>
                <a:lnTo>
                  <a:pt x="5751" y="7308"/>
                </a:lnTo>
                <a:cubicBezTo>
                  <a:pt x="5788" y="7271"/>
                  <a:pt x="5752" y="7217"/>
                  <a:pt x="5711" y="7217"/>
                </a:cubicBezTo>
                <a:close/>
                <a:moveTo>
                  <a:pt x="12775" y="7274"/>
                </a:moveTo>
                <a:cubicBezTo>
                  <a:pt x="12772" y="7274"/>
                  <a:pt x="12769" y="7275"/>
                  <a:pt x="12765" y="7276"/>
                </a:cubicBezTo>
                <a:cubicBezTo>
                  <a:pt x="12746" y="7281"/>
                  <a:pt x="12726" y="7286"/>
                  <a:pt x="12706" y="7290"/>
                </a:cubicBezTo>
                <a:cubicBezTo>
                  <a:pt x="12664" y="7300"/>
                  <a:pt x="12677" y="7359"/>
                  <a:pt x="12714" y="7359"/>
                </a:cubicBezTo>
                <a:cubicBezTo>
                  <a:pt x="12717" y="7359"/>
                  <a:pt x="12720" y="7359"/>
                  <a:pt x="12723" y="7358"/>
                </a:cubicBezTo>
                <a:cubicBezTo>
                  <a:pt x="12743" y="7353"/>
                  <a:pt x="12763" y="7348"/>
                  <a:pt x="12784" y="7344"/>
                </a:cubicBezTo>
                <a:cubicBezTo>
                  <a:pt x="12825" y="7333"/>
                  <a:pt x="12813" y="7274"/>
                  <a:pt x="12775" y="7274"/>
                </a:cubicBezTo>
                <a:close/>
                <a:moveTo>
                  <a:pt x="975" y="7281"/>
                </a:moveTo>
                <a:cubicBezTo>
                  <a:pt x="964" y="7281"/>
                  <a:pt x="954" y="7287"/>
                  <a:pt x="947" y="7300"/>
                </a:cubicBezTo>
                <a:cubicBezTo>
                  <a:pt x="942" y="7310"/>
                  <a:pt x="937" y="7319"/>
                  <a:pt x="932" y="7329"/>
                </a:cubicBezTo>
                <a:cubicBezTo>
                  <a:pt x="917" y="7357"/>
                  <a:pt x="942" y="7383"/>
                  <a:pt x="965" y="7383"/>
                </a:cubicBezTo>
                <a:cubicBezTo>
                  <a:pt x="976" y="7383"/>
                  <a:pt x="987" y="7378"/>
                  <a:pt x="993" y="7365"/>
                </a:cubicBezTo>
                <a:cubicBezTo>
                  <a:pt x="999" y="7354"/>
                  <a:pt x="1004" y="7344"/>
                  <a:pt x="1009" y="7334"/>
                </a:cubicBezTo>
                <a:cubicBezTo>
                  <a:pt x="1023" y="7307"/>
                  <a:pt x="999" y="7281"/>
                  <a:pt x="975" y="7281"/>
                </a:cubicBezTo>
                <a:close/>
                <a:moveTo>
                  <a:pt x="2842" y="7395"/>
                </a:moveTo>
                <a:cubicBezTo>
                  <a:pt x="2818" y="7395"/>
                  <a:pt x="2818" y="7431"/>
                  <a:pt x="2842" y="7431"/>
                </a:cubicBezTo>
                <a:cubicBezTo>
                  <a:pt x="2865" y="7431"/>
                  <a:pt x="2865" y="7395"/>
                  <a:pt x="2842" y="7395"/>
                </a:cubicBezTo>
                <a:close/>
                <a:moveTo>
                  <a:pt x="14665" y="7320"/>
                </a:moveTo>
                <a:cubicBezTo>
                  <a:pt x="14624" y="7320"/>
                  <a:pt x="14588" y="7374"/>
                  <a:pt x="14625" y="7411"/>
                </a:cubicBezTo>
                <a:lnTo>
                  <a:pt x="14640" y="7426"/>
                </a:lnTo>
                <a:cubicBezTo>
                  <a:pt x="14651" y="7437"/>
                  <a:pt x="14664" y="7442"/>
                  <a:pt x="14676" y="7442"/>
                </a:cubicBezTo>
                <a:cubicBezTo>
                  <a:pt x="14717" y="7442"/>
                  <a:pt x="14754" y="7389"/>
                  <a:pt x="14717" y="7352"/>
                </a:cubicBezTo>
                <a:cubicBezTo>
                  <a:pt x="14712" y="7345"/>
                  <a:pt x="14706" y="7342"/>
                  <a:pt x="14701" y="7336"/>
                </a:cubicBezTo>
                <a:cubicBezTo>
                  <a:pt x="14690" y="7325"/>
                  <a:pt x="14678" y="7320"/>
                  <a:pt x="14665" y="7320"/>
                </a:cubicBezTo>
                <a:close/>
                <a:moveTo>
                  <a:pt x="17802" y="7427"/>
                </a:moveTo>
                <a:cubicBezTo>
                  <a:pt x="17798" y="7427"/>
                  <a:pt x="17794" y="7428"/>
                  <a:pt x="17791" y="7432"/>
                </a:cubicBezTo>
                <a:lnTo>
                  <a:pt x="17775" y="7447"/>
                </a:lnTo>
                <a:cubicBezTo>
                  <a:pt x="17761" y="7460"/>
                  <a:pt x="17773" y="7477"/>
                  <a:pt x="17787" y="7477"/>
                </a:cubicBezTo>
                <a:cubicBezTo>
                  <a:pt x="17791" y="7477"/>
                  <a:pt x="17795" y="7476"/>
                  <a:pt x="17799" y="7473"/>
                </a:cubicBezTo>
                <a:lnTo>
                  <a:pt x="17815" y="7457"/>
                </a:lnTo>
                <a:cubicBezTo>
                  <a:pt x="17828" y="7445"/>
                  <a:pt x="17816" y="7427"/>
                  <a:pt x="17802" y="7427"/>
                </a:cubicBezTo>
                <a:close/>
                <a:moveTo>
                  <a:pt x="11617" y="7452"/>
                </a:moveTo>
                <a:cubicBezTo>
                  <a:pt x="11613" y="7452"/>
                  <a:pt x="11609" y="7453"/>
                  <a:pt x="11606" y="7457"/>
                </a:cubicBezTo>
                <a:cubicBezTo>
                  <a:pt x="11600" y="7463"/>
                  <a:pt x="11595" y="7468"/>
                  <a:pt x="11590" y="7473"/>
                </a:cubicBezTo>
                <a:cubicBezTo>
                  <a:pt x="11577" y="7485"/>
                  <a:pt x="11590" y="7502"/>
                  <a:pt x="11603" y="7502"/>
                </a:cubicBezTo>
                <a:cubicBezTo>
                  <a:pt x="11607" y="7502"/>
                  <a:pt x="11611" y="7500"/>
                  <a:pt x="11615" y="7497"/>
                </a:cubicBezTo>
                <a:lnTo>
                  <a:pt x="11630" y="7481"/>
                </a:lnTo>
                <a:cubicBezTo>
                  <a:pt x="11642" y="7469"/>
                  <a:pt x="11630" y="7452"/>
                  <a:pt x="11617" y="7452"/>
                </a:cubicBezTo>
                <a:close/>
                <a:moveTo>
                  <a:pt x="2048" y="7372"/>
                </a:moveTo>
                <a:cubicBezTo>
                  <a:pt x="2030" y="7372"/>
                  <a:pt x="2010" y="7382"/>
                  <a:pt x="2000" y="7399"/>
                </a:cubicBezTo>
                <a:cubicBezTo>
                  <a:pt x="1984" y="7425"/>
                  <a:pt x="1995" y="7456"/>
                  <a:pt x="2020" y="7473"/>
                </a:cubicBezTo>
                <a:cubicBezTo>
                  <a:pt x="2036" y="7483"/>
                  <a:pt x="2050" y="7491"/>
                  <a:pt x="2064" y="7502"/>
                </a:cubicBezTo>
                <a:cubicBezTo>
                  <a:pt x="2072" y="7507"/>
                  <a:pt x="2080" y="7509"/>
                  <a:pt x="2089" y="7509"/>
                </a:cubicBezTo>
                <a:cubicBezTo>
                  <a:pt x="2108" y="7509"/>
                  <a:pt x="2127" y="7499"/>
                  <a:pt x="2137" y="7483"/>
                </a:cubicBezTo>
                <a:cubicBezTo>
                  <a:pt x="2153" y="7457"/>
                  <a:pt x="2143" y="7425"/>
                  <a:pt x="2119" y="7410"/>
                </a:cubicBezTo>
                <a:cubicBezTo>
                  <a:pt x="2103" y="7399"/>
                  <a:pt x="2088" y="7390"/>
                  <a:pt x="2073" y="7379"/>
                </a:cubicBezTo>
                <a:cubicBezTo>
                  <a:pt x="2066" y="7374"/>
                  <a:pt x="2057" y="7372"/>
                  <a:pt x="2048" y="7372"/>
                </a:cubicBezTo>
                <a:close/>
                <a:moveTo>
                  <a:pt x="10829" y="7439"/>
                </a:moveTo>
                <a:cubicBezTo>
                  <a:pt x="10783" y="7439"/>
                  <a:pt x="10783" y="7510"/>
                  <a:pt x="10829" y="7510"/>
                </a:cubicBezTo>
                <a:cubicBezTo>
                  <a:pt x="10873" y="7510"/>
                  <a:pt x="10874" y="7439"/>
                  <a:pt x="10829" y="7439"/>
                </a:cubicBezTo>
                <a:close/>
                <a:moveTo>
                  <a:pt x="9576" y="7409"/>
                </a:moveTo>
                <a:cubicBezTo>
                  <a:pt x="9553" y="7409"/>
                  <a:pt x="9528" y="7435"/>
                  <a:pt x="9542" y="7463"/>
                </a:cubicBezTo>
                <a:cubicBezTo>
                  <a:pt x="9547" y="7474"/>
                  <a:pt x="9552" y="7483"/>
                  <a:pt x="9557" y="7493"/>
                </a:cubicBezTo>
                <a:cubicBezTo>
                  <a:pt x="9564" y="7506"/>
                  <a:pt x="9574" y="7511"/>
                  <a:pt x="9585" y="7511"/>
                </a:cubicBezTo>
                <a:cubicBezTo>
                  <a:pt x="9608" y="7511"/>
                  <a:pt x="9632" y="7486"/>
                  <a:pt x="9618" y="7458"/>
                </a:cubicBezTo>
                <a:cubicBezTo>
                  <a:pt x="9613" y="7448"/>
                  <a:pt x="9608" y="7438"/>
                  <a:pt x="9604" y="7427"/>
                </a:cubicBezTo>
                <a:cubicBezTo>
                  <a:pt x="9597" y="7415"/>
                  <a:pt x="9587" y="7409"/>
                  <a:pt x="9576" y="7409"/>
                </a:cubicBezTo>
                <a:close/>
                <a:moveTo>
                  <a:pt x="5951" y="7460"/>
                </a:moveTo>
                <a:cubicBezTo>
                  <a:pt x="5907" y="7460"/>
                  <a:pt x="5906" y="7531"/>
                  <a:pt x="5951" y="7531"/>
                </a:cubicBezTo>
                <a:cubicBezTo>
                  <a:pt x="5997" y="7531"/>
                  <a:pt x="5997" y="7460"/>
                  <a:pt x="5951" y="7460"/>
                </a:cubicBezTo>
                <a:close/>
                <a:moveTo>
                  <a:pt x="20625" y="7478"/>
                </a:moveTo>
                <a:cubicBezTo>
                  <a:pt x="20579" y="7478"/>
                  <a:pt x="20579" y="7548"/>
                  <a:pt x="20625" y="7548"/>
                </a:cubicBezTo>
                <a:lnTo>
                  <a:pt x="20641" y="7548"/>
                </a:lnTo>
                <a:cubicBezTo>
                  <a:pt x="20687" y="7548"/>
                  <a:pt x="20687" y="7478"/>
                  <a:pt x="20641" y="7478"/>
                </a:cubicBezTo>
                <a:close/>
                <a:moveTo>
                  <a:pt x="21242" y="7433"/>
                </a:moveTo>
                <a:cubicBezTo>
                  <a:pt x="21219" y="7433"/>
                  <a:pt x="21196" y="7451"/>
                  <a:pt x="21191" y="7473"/>
                </a:cubicBezTo>
                <a:cubicBezTo>
                  <a:pt x="21183" y="7501"/>
                  <a:pt x="21199" y="7530"/>
                  <a:pt x="21228" y="7537"/>
                </a:cubicBezTo>
                <a:cubicBezTo>
                  <a:pt x="21243" y="7543"/>
                  <a:pt x="21258" y="7548"/>
                  <a:pt x="21272" y="7552"/>
                </a:cubicBezTo>
                <a:cubicBezTo>
                  <a:pt x="21277" y="7554"/>
                  <a:pt x="21282" y="7555"/>
                  <a:pt x="21286" y="7555"/>
                </a:cubicBezTo>
                <a:cubicBezTo>
                  <a:pt x="21310" y="7555"/>
                  <a:pt x="21333" y="7537"/>
                  <a:pt x="21338" y="7515"/>
                </a:cubicBezTo>
                <a:cubicBezTo>
                  <a:pt x="21345" y="7486"/>
                  <a:pt x="21328" y="7459"/>
                  <a:pt x="21301" y="7449"/>
                </a:cubicBezTo>
                <a:cubicBezTo>
                  <a:pt x="21285" y="7444"/>
                  <a:pt x="21271" y="7439"/>
                  <a:pt x="21256" y="7436"/>
                </a:cubicBezTo>
                <a:cubicBezTo>
                  <a:pt x="21251" y="7434"/>
                  <a:pt x="21246" y="7433"/>
                  <a:pt x="21242" y="7433"/>
                </a:cubicBezTo>
                <a:close/>
                <a:moveTo>
                  <a:pt x="17680" y="7471"/>
                </a:moveTo>
                <a:cubicBezTo>
                  <a:pt x="17677" y="7471"/>
                  <a:pt x="17674" y="7472"/>
                  <a:pt x="17671" y="7473"/>
                </a:cubicBezTo>
                <a:cubicBezTo>
                  <a:pt x="17646" y="7478"/>
                  <a:pt x="17621" y="7484"/>
                  <a:pt x="17597" y="7489"/>
                </a:cubicBezTo>
                <a:cubicBezTo>
                  <a:pt x="17554" y="7498"/>
                  <a:pt x="17566" y="7558"/>
                  <a:pt x="17605" y="7558"/>
                </a:cubicBezTo>
                <a:cubicBezTo>
                  <a:pt x="17608" y="7558"/>
                  <a:pt x="17611" y="7558"/>
                  <a:pt x="17615" y="7557"/>
                </a:cubicBezTo>
                <a:cubicBezTo>
                  <a:pt x="17640" y="7552"/>
                  <a:pt x="17665" y="7546"/>
                  <a:pt x="17689" y="7541"/>
                </a:cubicBezTo>
                <a:cubicBezTo>
                  <a:pt x="17731" y="7531"/>
                  <a:pt x="17717" y="7471"/>
                  <a:pt x="17680" y="7471"/>
                </a:cubicBezTo>
                <a:close/>
                <a:moveTo>
                  <a:pt x="18207" y="7518"/>
                </a:moveTo>
                <a:cubicBezTo>
                  <a:pt x="18193" y="7518"/>
                  <a:pt x="18182" y="7536"/>
                  <a:pt x="18194" y="7548"/>
                </a:cubicBezTo>
                <a:cubicBezTo>
                  <a:pt x="18199" y="7553"/>
                  <a:pt x="18205" y="7558"/>
                  <a:pt x="18210" y="7564"/>
                </a:cubicBezTo>
                <a:cubicBezTo>
                  <a:pt x="18213" y="7567"/>
                  <a:pt x="18217" y="7569"/>
                  <a:pt x="18221" y="7569"/>
                </a:cubicBezTo>
                <a:cubicBezTo>
                  <a:pt x="18234" y="7569"/>
                  <a:pt x="18246" y="7551"/>
                  <a:pt x="18234" y="7539"/>
                </a:cubicBezTo>
                <a:lnTo>
                  <a:pt x="18218" y="7523"/>
                </a:lnTo>
                <a:cubicBezTo>
                  <a:pt x="18214" y="7519"/>
                  <a:pt x="18211" y="7518"/>
                  <a:pt x="18207" y="7518"/>
                </a:cubicBezTo>
                <a:close/>
                <a:moveTo>
                  <a:pt x="3878" y="7451"/>
                </a:moveTo>
                <a:cubicBezTo>
                  <a:pt x="3859" y="7451"/>
                  <a:pt x="3840" y="7460"/>
                  <a:pt x="3831" y="7478"/>
                </a:cubicBezTo>
                <a:cubicBezTo>
                  <a:pt x="3826" y="7488"/>
                  <a:pt x="3821" y="7497"/>
                  <a:pt x="3816" y="7507"/>
                </a:cubicBezTo>
                <a:cubicBezTo>
                  <a:pt x="3802" y="7533"/>
                  <a:pt x="3807" y="7565"/>
                  <a:pt x="3834" y="7580"/>
                </a:cubicBezTo>
                <a:cubicBezTo>
                  <a:pt x="3843" y="7585"/>
                  <a:pt x="3853" y="7587"/>
                  <a:pt x="3863" y="7587"/>
                </a:cubicBezTo>
                <a:cubicBezTo>
                  <a:pt x="3881" y="7587"/>
                  <a:pt x="3900" y="7579"/>
                  <a:pt x="3908" y="7562"/>
                </a:cubicBezTo>
                <a:cubicBezTo>
                  <a:pt x="3913" y="7551"/>
                  <a:pt x="3918" y="7542"/>
                  <a:pt x="3924" y="7531"/>
                </a:cubicBezTo>
                <a:cubicBezTo>
                  <a:pt x="3937" y="7505"/>
                  <a:pt x="3932" y="7474"/>
                  <a:pt x="3905" y="7458"/>
                </a:cubicBezTo>
                <a:cubicBezTo>
                  <a:pt x="3897" y="7453"/>
                  <a:pt x="3887" y="7451"/>
                  <a:pt x="3878" y="7451"/>
                </a:cubicBezTo>
                <a:close/>
                <a:moveTo>
                  <a:pt x="3174" y="7512"/>
                </a:moveTo>
                <a:cubicBezTo>
                  <a:pt x="3146" y="7512"/>
                  <a:pt x="3122" y="7549"/>
                  <a:pt x="3147" y="7573"/>
                </a:cubicBezTo>
                <a:cubicBezTo>
                  <a:pt x="3157" y="7584"/>
                  <a:pt x="3167" y="7594"/>
                  <a:pt x="3178" y="7603"/>
                </a:cubicBezTo>
                <a:cubicBezTo>
                  <a:pt x="3185" y="7611"/>
                  <a:pt x="3193" y="7614"/>
                  <a:pt x="3201" y="7614"/>
                </a:cubicBezTo>
                <a:cubicBezTo>
                  <a:pt x="3228" y="7614"/>
                  <a:pt x="3253" y="7578"/>
                  <a:pt x="3227" y="7553"/>
                </a:cubicBezTo>
                <a:lnTo>
                  <a:pt x="3198" y="7523"/>
                </a:lnTo>
                <a:cubicBezTo>
                  <a:pt x="3190" y="7515"/>
                  <a:pt x="3182" y="7512"/>
                  <a:pt x="3174" y="7512"/>
                </a:cubicBezTo>
                <a:close/>
                <a:moveTo>
                  <a:pt x="22682" y="7523"/>
                </a:moveTo>
                <a:cubicBezTo>
                  <a:pt x="22670" y="7523"/>
                  <a:pt x="22658" y="7528"/>
                  <a:pt x="22647" y="7539"/>
                </a:cubicBezTo>
                <a:lnTo>
                  <a:pt x="22631" y="7554"/>
                </a:lnTo>
                <a:cubicBezTo>
                  <a:pt x="22594" y="7592"/>
                  <a:pt x="22630" y="7647"/>
                  <a:pt x="22671" y="7647"/>
                </a:cubicBezTo>
                <a:cubicBezTo>
                  <a:pt x="22683" y="7647"/>
                  <a:pt x="22695" y="7642"/>
                  <a:pt x="22706" y="7631"/>
                </a:cubicBezTo>
                <a:lnTo>
                  <a:pt x="22722" y="7615"/>
                </a:lnTo>
                <a:cubicBezTo>
                  <a:pt x="22759" y="7578"/>
                  <a:pt x="22723" y="7523"/>
                  <a:pt x="22682" y="7523"/>
                </a:cubicBezTo>
                <a:close/>
                <a:moveTo>
                  <a:pt x="21948" y="7586"/>
                </a:moveTo>
                <a:cubicBezTo>
                  <a:pt x="21940" y="7586"/>
                  <a:pt x="21932" y="7589"/>
                  <a:pt x="21924" y="7596"/>
                </a:cubicBezTo>
                <a:lnTo>
                  <a:pt x="21909" y="7612"/>
                </a:lnTo>
                <a:cubicBezTo>
                  <a:pt x="21882" y="7636"/>
                  <a:pt x="21907" y="7672"/>
                  <a:pt x="21935" y="7672"/>
                </a:cubicBezTo>
                <a:cubicBezTo>
                  <a:pt x="21942" y="7672"/>
                  <a:pt x="21951" y="7669"/>
                  <a:pt x="21958" y="7662"/>
                </a:cubicBezTo>
                <a:lnTo>
                  <a:pt x="21974" y="7646"/>
                </a:lnTo>
                <a:cubicBezTo>
                  <a:pt x="21999" y="7621"/>
                  <a:pt x="21975" y="7586"/>
                  <a:pt x="21948" y="7586"/>
                </a:cubicBezTo>
                <a:close/>
                <a:moveTo>
                  <a:pt x="18839" y="7544"/>
                </a:moveTo>
                <a:cubicBezTo>
                  <a:pt x="18834" y="7544"/>
                  <a:pt x="18829" y="7545"/>
                  <a:pt x="18825" y="7547"/>
                </a:cubicBezTo>
                <a:cubicBezTo>
                  <a:pt x="18799" y="7557"/>
                  <a:pt x="18774" y="7567"/>
                  <a:pt x="18750" y="7577"/>
                </a:cubicBezTo>
                <a:cubicBezTo>
                  <a:pt x="18724" y="7588"/>
                  <a:pt x="18704" y="7612"/>
                  <a:pt x="18713" y="7642"/>
                </a:cubicBezTo>
                <a:cubicBezTo>
                  <a:pt x="18719" y="7663"/>
                  <a:pt x="18741" y="7682"/>
                  <a:pt x="18763" y="7682"/>
                </a:cubicBezTo>
                <a:cubicBezTo>
                  <a:pt x="18768" y="7682"/>
                  <a:pt x="18773" y="7681"/>
                  <a:pt x="18778" y="7679"/>
                </a:cubicBezTo>
                <a:cubicBezTo>
                  <a:pt x="18804" y="7668"/>
                  <a:pt x="18829" y="7659"/>
                  <a:pt x="18853" y="7649"/>
                </a:cubicBezTo>
                <a:cubicBezTo>
                  <a:pt x="18879" y="7638"/>
                  <a:pt x="18899" y="7614"/>
                  <a:pt x="18891" y="7584"/>
                </a:cubicBezTo>
                <a:cubicBezTo>
                  <a:pt x="18884" y="7563"/>
                  <a:pt x="18861" y="7544"/>
                  <a:pt x="18839" y="7544"/>
                </a:cubicBezTo>
                <a:close/>
                <a:moveTo>
                  <a:pt x="13627" y="7591"/>
                </a:moveTo>
                <a:cubicBezTo>
                  <a:pt x="13603" y="7591"/>
                  <a:pt x="13578" y="7616"/>
                  <a:pt x="13593" y="7643"/>
                </a:cubicBezTo>
                <a:cubicBezTo>
                  <a:pt x="13598" y="7654"/>
                  <a:pt x="13603" y="7663"/>
                  <a:pt x="13609" y="7674"/>
                </a:cubicBezTo>
                <a:cubicBezTo>
                  <a:pt x="13615" y="7686"/>
                  <a:pt x="13626" y="7692"/>
                  <a:pt x="13636" y="7692"/>
                </a:cubicBezTo>
                <a:cubicBezTo>
                  <a:pt x="13660" y="7692"/>
                  <a:pt x="13685" y="7666"/>
                  <a:pt x="13670" y="7638"/>
                </a:cubicBezTo>
                <a:cubicBezTo>
                  <a:pt x="13665" y="7630"/>
                  <a:pt x="13660" y="7619"/>
                  <a:pt x="13655" y="7609"/>
                </a:cubicBezTo>
                <a:cubicBezTo>
                  <a:pt x="13648" y="7596"/>
                  <a:pt x="13637" y="7591"/>
                  <a:pt x="13627" y="7591"/>
                </a:cubicBezTo>
                <a:close/>
                <a:moveTo>
                  <a:pt x="17034" y="7632"/>
                </a:moveTo>
                <a:cubicBezTo>
                  <a:pt x="16989" y="7632"/>
                  <a:pt x="16989" y="7703"/>
                  <a:pt x="17034" y="7703"/>
                </a:cubicBezTo>
                <a:lnTo>
                  <a:pt x="17050" y="7703"/>
                </a:lnTo>
                <a:cubicBezTo>
                  <a:pt x="17050" y="7703"/>
                  <a:pt x="17051" y="7703"/>
                  <a:pt x="17051" y="7703"/>
                </a:cubicBezTo>
                <a:cubicBezTo>
                  <a:pt x="17096" y="7703"/>
                  <a:pt x="17096" y="7633"/>
                  <a:pt x="17050" y="7632"/>
                </a:cubicBezTo>
                <a:close/>
                <a:moveTo>
                  <a:pt x="12626" y="7556"/>
                </a:moveTo>
                <a:cubicBezTo>
                  <a:pt x="12585" y="7556"/>
                  <a:pt x="12549" y="7609"/>
                  <a:pt x="12586" y="7646"/>
                </a:cubicBezTo>
                <a:lnTo>
                  <a:pt x="12630" y="7690"/>
                </a:lnTo>
                <a:cubicBezTo>
                  <a:pt x="12641" y="7702"/>
                  <a:pt x="12654" y="7706"/>
                  <a:pt x="12666" y="7706"/>
                </a:cubicBezTo>
                <a:cubicBezTo>
                  <a:pt x="12707" y="7706"/>
                  <a:pt x="12744" y="7653"/>
                  <a:pt x="12707" y="7616"/>
                </a:cubicBezTo>
                <a:lnTo>
                  <a:pt x="12663" y="7572"/>
                </a:lnTo>
                <a:cubicBezTo>
                  <a:pt x="12651" y="7561"/>
                  <a:pt x="12639" y="7556"/>
                  <a:pt x="12626" y="7556"/>
                </a:cubicBezTo>
                <a:close/>
                <a:moveTo>
                  <a:pt x="7514" y="7645"/>
                </a:moveTo>
                <a:cubicBezTo>
                  <a:pt x="7468" y="7645"/>
                  <a:pt x="7468" y="7716"/>
                  <a:pt x="7514" y="7716"/>
                </a:cubicBezTo>
                <a:cubicBezTo>
                  <a:pt x="7559" y="7716"/>
                  <a:pt x="7559" y="7645"/>
                  <a:pt x="7514" y="7645"/>
                </a:cubicBezTo>
                <a:close/>
                <a:moveTo>
                  <a:pt x="16523" y="7662"/>
                </a:moveTo>
                <a:cubicBezTo>
                  <a:pt x="16478" y="7662"/>
                  <a:pt x="16478" y="7732"/>
                  <a:pt x="16524" y="7732"/>
                </a:cubicBezTo>
                <a:cubicBezTo>
                  <a:pt x="16570" y="7732"/>
                  <a:pt x="16570" y="7662"/>
                  <a:pt x="16524" y="7662"/>
                </a:cubicBezTo>
                <a:cubicBezTo>
                  <a:pt x="16524" y="7662"/>
                  <a:pt x="16523" y="7662"/>
                  <a:pt x="16523" y="7662"/>
                </a:cubicBezTo>
                <a:close/>
                <a:moveTo>
                  <a:pt x="8009" y="7628"/>
                </a:moveTo>
                <a:cubicBezTo>
                  <a:pt x="7940" y="7630"/>
                  <a:pt x="7940" y="7735"/>
                  <a:pt x="8009" y="7735"/>
                </a:cubicBezTo>
                <a:cubicBezTo>
                  <a:pt x="8079" y="7735"/>
                  <a:pt x="8079" y="7628"/>
                  <a:pt x="8009" y="7628"/>
                </a:cubicBezTo>
                <a:close/>
                <a:moveTo>
                  <a:pt x="6883" y="7656"/>
                </a:moveTo>
                <a:cubicBezTo>
                  <a:pt x="6814" y="7656"/>
                  <a:pt x="6814" y="7763"/>
                  <a:pt x="6883" y="7763"/>
                </a:cubicBezTo>
                <a:cubicBezTo>
                  <a:pt x="6951" y="7763"/>
                  <a:pt x="6951" y="7656"/>
                  <a:pt x="6883" y="7656"/>
                </a:cubicBezTo>
                <a:close/>
                <a:moveTo>
                  <a:pt x="9790" y="7712"/>
                </a:moveTo>
                <a:cubicBezTo>
                  <a:pt x="9786" y="7712"/>
                  <a:pt x="9782" y="7713"/>
                  <a:pt x="9779" y="7717"/>
                </a:cubicBezTo>
                <a:lnTo>
                  <a:pt x="9763" y="7732"/>
                </a:lnTo>
                <a:cubicBezTo>
                  <a:pt x="9750" y="7744"/>
                  <a:pt x="9762" y="7763"/>
                  <a:pt x="9776" y="7763"/>
                </a:cubicBezTo>
                <a:cubicBezTo>
                  <a:pt x="9780" y="7763"/>
                  <a:pt x="9784" y="7761"/>
                  <a:pt x="9788" y="7757"/>
                </a:cubicBezTo>
                <a:lnTo>
                  <a:pt x="9804" y="7742"/>
                </a:lnTo>
                <a:cubicBezTo>
                  <a:pt x="9816" y="7730"/>
                  <a:pt x="9803" y="7712"/>
                  <a:pt x="9790" y="7712"/>
                </a:cubicBezTo>
                <a:close/>
                <a:moveTo>
                  <a:pt x="18463" y="7713"/>
                </a:moveTo>
                <a:cubicBezTo>
                  <a:pt x="18447" y="7713"/>
                  <a:pt x="18436" y="7737"/>
                  <a:pt x="18454" y="7746"/>
                </a:cubicBezTo>
                <a:cubicBezTo>
                  <a:pt x="18464" y="7751"/>
                  <a:pt x="18474" y="7756"/>
                  <a:pt x="18484" y="7762"/>
                </a:cubicBezTo>
                <a:cubicBezTo>
                  <a:pt x="18487" y="7763"/>
                  <a:pt x="18490" y="7764"/>
                  <a:pt x="18493" y="7764"/>
                </a:cubicBezTo>
                <a:cubicBezTo>
                  <a:pt x="18509" y="7764"/>
                  <a:pt x="18519" y="7740"/>
                  <a:pt x="18503" y="7731"/>
                </a:cubicBezTo>
                <a:cubicBezTo>
                  <a:pt x="18492" y="7726"/>
                  <a:pt x="18483" y="7721"/>
                  <a:pt x="18473" y="7716"/>
                </a:cubicBezTo>
                <a:cubicBezTo>
                  <a:pt x="18469" y="7714"/>
                  <a:pt x="18466" y="7713"/>
                  <a:pt x="18463" y="7713"/>
                </a:cubicBezTo>
                <a:close/>
                <a:moveTo>
                  <a:pt x="5574" y="7669"/>
                </a:moveTo>
                <a:cubicBezTo>
                  <a:pt x="5569" y="7669"/>
                  <a:pt x="5563" y="7671"/>
                  <a:pt x="5557" y="7675"/>
                </a:cubicBezTo>
                <a:cubicBezTo>
                  <a:pt x="5541" y="7685"/>
                  <a:pt x="5526" y="7695"/>
                  <a:pt x="5513" y="7705"/>
                </a:cubicBezTo>
                <a:cubicBezTo>
                  <a:pt x="5480" y="7726"/>
                  <a:pt x="5500" y="7773"/>
                  <a:pt x="5529" y="7773"/>
                </a:cubicBezTo>
                <a:cubicBezTo>
                  <a:pt x="5535" y="7773"/>
                  <a:pt x="5541" y="7771"/>
                  <a:pt x="5547" y="7767"/>
                </a:cubicBezTo>
                <a:cubicBezTo>
                  <a:pt x="5563" y="7756"/>
                  <a:pt x="5578" y="7747"/>
                  <a:pt x="5592" y="7737"/>
                </a:cubicBezTo>
                <a:cubicBezTo>
                  <a:pt x="5624" y="7715"/>
                  <a:pt x="5604" y="7669"/>
                  <a:pt x="5574" y="7669"/>
                </a:cubicBezTo>
                <a:close/>
                <a:moveTo>
                  <a:pt x="5003" y="7636"/>
                </a:moveTo>
                <a:cubicBezTo>
                  <a:pt x="4999" y="7636"/>
                  <a:pt x="4994" y="7637"/>
                  <a:pt x="4990" y="7638"/>
                </a:cubicBezTo>
                <a:cubicBezTo>
                  <a:pt x="4964" y="7646"/>
                  <a:pt x="4944" y="7677"/>
                  <a:pt x="4953" y="7704"/>
                </a:cubicBezTo>
                <a:cubicBezTo>
                  <a:pt x="4959" y="7719"/>
                  <a:pt x="4964" y="7732"/>
                  <a:pt x="4968" y="7748"/>
                </a:cubicBezTo>
                <a:cubicBezTo>
                  <a:pt x="4975" y="7771"/>
                  <a:pt x="4995" y="7787"/>
                  <a:pt x="5018" y="7787"/>
                </a:cubicBezTo>
                <a:cubicBezTo>
                  <a:pt x="5023" y="7787"/>
                  <a:pt x="5028" y="7786"/>
                  <a:pt x="5033" y="7785"/>
                </a:cubicBezTo>
                <a:cubicBezTo>
                  <a:pt x="5059" y="7777"/>
                  <a:pt x="5079" y="7747"/>
                  <a:pt x="5070" y="7720"/>
                </a:cubicBezTo>
                <a:cubicBezTo>
                  <a:pt x="5064" y="7704"/>
                  <a:pt x="5059" y="7689"/>
                  <a:pt x="5055" y="7675"/>
                </a:cubicBezTo>
                <a:cubicBezTo>
                  <a:pt x="5048" y="7652"/>
                  <a:pt x="5027" y="7636"/>
                  <a:pt x="5003" y="7636"/>
                </a:cubicBezTo>
                <a:close/>
                <a:moveTo>
                  <a:pt x="22593" y="7709"/>
                </a:moveTo>
                <a:cubicBezTo>
                  <a:pt x="22576" y="7709"/>
                  <a:pt x="22558" y="7720"/>
                  <a:pt x="22558" y="7743"/>
                </a:cubicBezTo>
                <a:lnTo>
                  <a:pt x="22558" y="7773"/>
                </a:lnTo>
                <a:cubicBezTo>
                  <a:pt x="22558" y="7796"/>
                  <a:pt x="22576" y="7808"/>
                  <a:pt x="22593" y="7808"/>
                </a:cubicBezTo>
                <a:cubicBezTo>
                  <a:pt x="22611" y="7808"/>
                  <a:pt x="22628" y="7796"/>
                  <a:pt x="22628" y="7773"/>
                </a:cubicBezTo>
                <a:lnTo>
                  <a:pt x="22628" y="7743"/>
                </a:lnTo>
                <a:cubicBezTo>
                  <a:pt x="22628" y="7720"/>
                  <a:pt x="22611" y="7709"/>
                  <a:pt x="22593" y="7709"/>
                </a:cubicBezTo>
                <a:close/>
                <a:moveTo>
                  <a:pt x="8672" y="7690"/>
                </a:moveTo>
                <a:cubicBezTo>
                  <a:pt x="8631" y="7690"/>
                  <a:pt x="8595" y="7744"/>
                  <a:pt x="8632" y="7782"/>
                </a:cubicBezTo>
                <a:lnTo>
                  <a:pt x="8648" y="7797"/>
                </a:lnTo>
                <a:cubicBezTo>
                  <a:pt x="8659" y="7808"/>
                  <a:pt x="8672" y="7813"/>
                  <a:pt x="8684" y="7813"/>
                </a:cubicBezTo>
                <a:cubicBezTo>
                  <a:pt x="8725" y="7813"/>
                  <a:pt x="8762" y="7760"/>
                  <a:pt x="8725" y="7722"/>
                </a:cubicBezTo>
                <a:lnTo>
                  <a:pt x="8709" y="7706"/>
                </a:lnTo>
                <a:cubicBezTo>
                  <a:pt x="8697" y="7695"/>
                  <a:pt x="8685" y="7690"/>
                  <a:pt x="8672" y="7690"/>
                </a:cubicBezTo>
                <a:close/>
                <a:moveTo>
                  <a:pt x="600" y="7657"/>
                </a:moveTo>
                <a:cubicBezTo>
                  <a:pt x="582" y="7657"/>
                  <a:pt x="565" y="7668"/>
                  <a:pt x="566" y="7690"/>
                </a:cubicBezTo>
                <a:cubicBezTo>
                  <a:pt x="569" y="7735"/>
                  <a:pt x="587" y="7777"/>
                  <a:pt x="623" y="7806"/>
                </a:cubicBezTo>
                <a:cubicBezTo>
                  <a:pt x="630" y="7812"/>
                  <a:pt x="639" y="7816"/>
                  <a:pt x="649" y="7816"/>
                </a:cubicBezTo>
                <a:cubicBezTo>
                  <a:pt x="657" y="7816"/>
                  <a:pt x="665" y="7813"/>
                  <a:pt x="672" y="7806"/>
                </a:cubicBezTo>
                <a:cubicBezTo>
                  <a:pt x="685" y="7794"/>
                  <a:pt x="689" y="7769"/>
                  <a:pt x="673" y="7756"/>
                </a:cubicBezTo>
                <a:cubicBezTo>
                  <a:pt x="652" y="7740"/>
                  <a:pt x="638" y="7719"/>
                  <a:pt x="637" y="7690"/>
                </a:cubicBezTo>
                <a:cubicBezTo>
                  <a:pt x="636" y="7668"/>
                  <a:pt x="617" y="7657"/>
                  <a:pt x="600" y="7657"/>
                </a:cubicBezTo>
                <a:close/>
                <a:moveTo>
                  <a:pt x="10691" y="7725"/>
                </a:moveTo>
                <a:cubicBezTo>
                  <a:pt x="10622" y="7725"/>
                  <a:pt x="10622" y="7832"/>
                  <a:pt x="10691" y="7832"/>
                </a:cubicBezTo>
                <a:lnTo>
                  <a:pt x="10707" y="7832"/>
                </a:lnTo>
                <a:cubicBezTo>
                  <a:pt x="10777" y="7832"/>
                  <a:pt x="10777" y="7725"/>
                  <a:pt x="10707" y="7725"/>
                </a:cubicBezTo>
                <a:close/>
                <a:moveTo>
                  <a:pt x="16254" y="7723"/>
                </a:moveTo>
                <a:cubicBezTo>
                  <a:pt x="16230" y="7723"/>
                  <a:pt x="16206" y="7748"/>
                  <a:pt x="16222" y="7774"/>
                </a:cubicBezTo>
                <a:cubicBezTo>
                  <a:pt x="16233" y="7789"/>
                  <a:pt x="16242" y="7804"/>
                  <a:pt x="16253" y="7819"/>
                </a:cubicBezTo>
                <a:cubicBezTo>
                  <a:pt x="16260" y="7831"/>
                  <a:pt x="16271" y="7835"/>
                  <a:pt x="16282" y="7835"/>
                </a:cubicBezTo>
                <a:cubicBezTo>
                  <a:pt x="16307" y="7835"/>
                  <a:pt x="16332" y="7810"/>
                  <a:pt x="16314" y="7784"/>
                </a:cubicBezTo>
                <a:cubicBezTo>
                  <a:pt x="16304" y="7768"/>
                  <a:pt x="16295" y="7753"/>
                  <a:pt x="16284" y="7740"/>
                </a:cubicBezTo>
                <a:cubicBezTo>
                  <a:pt x="16276" y="7728"/>
                  <a:pt x="16265" y="7723"/>
                  <a:pt x="16254" y="7723"/>
                </a:cubicBezTo>
                <a:close/>
                <a:moveTo>
                  <a:pt x="19953" y="7731"/>
                </a:moveTo>
                <a:cubicBezTo>
                  <a:pt x="19947" y="7731"/>
                  <a:pt x="19940" y="7733"/>
                  <a:pt x="19934" y="7738"/>
                </a:cubicBezTo>
                <a:cubicBezTo>
                  <a:pt x="19919" y="7748"/>
                  <a:pt x="19904" y="7759"/>
                  <a:pt x="19889" y="7768"/>
                </a:cubicBezTo>
                <a:cubicBezTo>
                  <a:pt x="19857" y="7790"/>
                  <a:pt x="19877" y="7836"/>
                  <a:pt x="19906" y="7836"/>
                </a:cubicBezTo>
                <a:cubicBezTo>
                  <a:pt x="19912" y="7836"/>
                  <a:pt x="19918" y="7834"/>
                  <a:pt x="19925" y="7830"/>
                </a:cubicBezTo>
                <a:cubicBezTo>
                  <a:pt x="19939" y="7819"/>
                  <a:pt x="19955" y="7809"/>
                  <a:pt x="19970" y="7799"/>
                </a:cubicBezTo>
                <a:cubicBezTo>
                  <a:pt x="20001" y="7778"/>
                  <a:pt x="19982" y="7731"/>
                  <a:pt x="19953" y="7731"/>
                </a:cubicBezTo>
                <a:close/>
                <a:moveTo>
                  <a:pt x="3833" y="7724"/>
                </a:moveTo>
                <a:cubicBezTo>
                  <a:pt x="3806" y="7724"/>
                  <a:pt x="3780" y="7741"/>
                  <a:pt x="3780" y="7776"/>
                </a:cubicBezTo>
                <a:lnTo>
                  <a:pt x="3780" y="7806"/>
                </a:lnTo>
                <a:cubicBezTo>
                  <a:pt x="3780" y="7841"/>
                  <a:pt x="3807" y="7858"/>
                  <a:pt x="3833" y="7858"/>
                </a:cubicBezTo>
                <a:cubicBezTo>
                  <a:pt x="3860" y="7858"/>
                  <a:pt x="3887" y="7841"/>
                  <a:pt x="3887" y="7806"/>
                </a:cubicBezTo>
                <a:lnTo>
                  <a:pt x="3887" y="7776"/>
                </a:lnTo>
                <a:cubicBezTo>
                  <a:pt x="3886" y="7741"/>
                  <a:pt x="3860" y="7724"/>
                  <a:pt x="3833" y="7724"/>
                </a:cubicBezTo>
                <a:close/>
                <a:moveTo>
                  <a:pt x="6769" y="7840"/>
                </a:moveTo>
                <a:cubicBezTo>
                  <a:pt x="6747" y="7840"/>
                  <a:pt x="6747" y="7876"/>
                  <a:pt x="6770" y="7876"/>
                </a:cubicBezTo>
                <a:lnTo>
                  <a:pt x="6814" y="7876"/>
                </a:lnTo>
                <a:cubicBezTo>
                  <a:pt x="6838" y="7876"/>
                  <a:pt x="6838" y="7840"/>
                  <a:pt x="6814" y="7840"/>
                </a:cubicBezTo>
                <a:lnTo>
                  <a:pt x="6770" y="7840"/>
                </a:lnTo>
                <a:cubicBezTo>
                  <a:pt x="6770" y="7840"/>
                  <a:pt x="6769" y="7840"/>
                  <a:pt x="6769" y="7840"/>
                </a:cubicBezTo>
                <a:close/>
                <a:moveTo>
                  <a:pt x="22293" y="7797"/>
                </a:moveTo>
                <a:cubicBezTo>
                  <a:pt x="22266" y="7797"/>
                  <a:pt x="22242" y="7833"/>
                  <a:pt x="22267" y="7857"/>
                </a:cubicBezTo>
                <a:lnTo>
                  <a:pt x="22283" y="7873"/>
                </a:lnTo>
                <a:cubicBezTo>
                  <a:pt x="22290" y="7880"/>
                  <a:pt x="22298" y="7883"/>
                  <a:pt x="22306" y="7883"/>
                </a:cubicBezTo>
                <a:cubicBezTo>
                  <a:pt x="22333" y="7883"/>
                  <a:pt x="22358" y="7848"/>
                  <a:pt x="22333" y="7823"/>
                </a:cubicBezTo>
                <a:lnTo>
                  <a:pt x="22317" y="7808"/>
                </a:lnTo>
                <a:cubicBezTo>
                  <a:pt x="22310" y="7800"/>
                  <a:pt x="22301" y="7797"/>
                  <a:pt x="22293" y="7797"/>
                </a:cubicBezTo>
                <a:close/>
                <a:moveTo>
                  <a:pt x="17712" y="7781"/>
                </a:moveTo>
                <a:cubicBezTo>
                  <a:pt x="17671" y="7781"/>
                  <a:pt x="17635" y="7835"/>
                  <a:pt x="17672" y="7872"/>
                </a:cubicBezTo>
                <a:cubicBezTo>
                  <a:pt x="17677" y="7878"/>
                  <a:pt x="17683" y="7883"/>
                  <a:pt x="17688" y="7887"/>
                </a:cubicBezTo>
                <a:cubicBezTo>
                  <a:pt x="17699" y="7898"/>
                  <a:pt x="17711" y="7903"/>
                  <a:pt x="17723" y="7903"/>
                </a:cubicBezTo>
                <a:cubicBezTo>
                  <a:pt x="17764" y="7903"/>
                  <a:pt x="17802" y="7850"/>
                  <a:pt x="17764" y="7813"/>
                </a:cubicBezTo>
                <a:lnTo>
                  <a:pt x="17749" y="7797"/>
                </a:lnTo>
                <a:cubicBezTo>
                  <a:pt x="17737" y="7786"/>
                  <a:pt x="17725" y="7781"/>
                  <a:pt x="17712" y="7781"/>
                </a:cubicBezTo>
                <a:close/>
                <a:moveTo>
                  <a:pt x="377" y="7836"/>
                </a:moveTo>
                <a:cubicBezTo>
                  <a:pt x="332" y="7836"/>
                  <a:pt x="330" y="7907"/>
                  <a:pt x="377" y="7907"/>
                </a:cubicBezTo>
                <a:cubicBezTo>
                  <a:pt x="423" y="7907"/>
                  <a:pt x="423" y="7836"/>
                  <a:pt x="377" y="7836"/>
                </a:cubicBezTo>
                <a:close/>
                <a:moveTo>
                  <a:pt x="17214" y="7842"/>
                </a:moveTo>
                <a:cubicBezTo>
                  <a:pt x="17168" y="7842"/>
                  <a:pt x="17168" y="7914"/>
                  <a:pt x="17214" y="7914"/>
                </a:cubicBezTo>
                <a:cubicBezTo>
                  <a:pt x="17215" y="7914"/>
                  <a:pt x="17215" y="7914"/>
                  <a:pt x="17215" y="7914"/>
                </a:cubicBezTo>
                <a:cubicBezTo>
                  <a:pt x="17259" y="7914"/>
                  <a:pt x="17259" y="7844"/>
                  <a:pt x="17214" y="7842"/>
                </a:cubicBezTo>
                <a:close/>
                <a:moveTo>
                  <a:pt x="19409" y="7836"/>
                </a:moveTo>
                <a:cubicBezTo>
                  <a:pt x="19406" y="7836"/>
                  <a:pt x="19403" y="7836"/>
                  <a:pt x="19400" y="7837"/>
                </a:cubicBezTo>
                <a:cubicBezTo>
                  <a:pt x="19380" y="7842"/>
                  <a:pt x="19360" y="7848"/>
                  <a:pt x="19339" y="7852"/>
                </a:cubicBezTo>
                <a:cubicBezTo>
                  <a:pt x="19298" y="7861"/>
                  <a:pt x="19310" y="7921"/>
                  <a:pt x="19349" y="7921"/>
                </a:cubicBezTo>
                <a:cubicBezTo>
                  <a:pt x="19351" y="7921"/>
                  <a:pt x="19355" y="7921"/>
                  <a:pt x="19358" y="7920"/>
                </a:cubicBezTo>
                <a:cubicBezTo>
                  <a:pt x="19378" y="7915"/>
                  <a:pt x="19397" y="7909"/>
                  <a:pt x="19417" y="7905"/>
                </a:cubicBezTo>
                <a:cubicBezTo>
                  <a:pt x="19459" y="7895"/>
                  <a:pt x="19446" y="7836"/>
                  <a:pt x="19409" y="7836"/>
                </a:cubicBezTo>
                <a:close/>
                <a:moveTo>
                  <a:pt x="17409" y="7826"/>
                </a:moveTo>
                <a:cubicBezTo>
                  <a:pt x="17341" y="7826"/>
                  <a:pt x="17341" y="7933"/>
                  <a:pt x="17409" y="7933"/>
                </a:cubicBezTo>
                <a:lnTo>
                  <a:pt x="17425" y="7933"/>
                </a:lnTo>
                <a:cubicBezTo>
                  <a:pt x="17493" y="7933"/>
                  <a:pt x="17494" y="7826"/>
                  <a:pt x="17425" y="7826"/>
                </a:cubicBezTo>
                <a:close/>
                <a:moveTo>
                  <a:pt x="14125" y="7803"/>
                </a:moveTo>
                <a:cubicBezTo>
                  <a:pt x="14104" y="7803"/>
                  <a:pt x="14082" y="7820"/>
                  <a:pt x="14087" y="7847"/>
                </a:cubicBezTo>
                <a:cubicBezTo>
                  <a:pt x="14093" y="7872"/>
                  <a:pt x="14098" y="7897"/>
                  <a:pt x="14101" y="7921"/>
                </a:cubicBezTo>
                <a:cubicBezTo>
                  <a:pt x="14105" y="7939"/>
                  <a:pt x="14118" y="7947"/>
                  <a:pt x="14132" y="7947"/>
                </a:cubicBezTo>
                <a:cubicBezTo>
                  <a:pt x="14153" y="7947"/>
                  <a:pt x="14175" y="7929"/>
                  <a:pt x="14169" y="7903"/>
                </a:cubicBezTo>
                <a:cubicBezTo>
                  <a:pt x="14165" y="7878"/>
                  <a:pt x="14161" y="7853"/>
                  <a:pt x="14155" y="7829"/>
                </a:cubicBezTo>
                <a:cubicBezTo>
                  <a:pt x="14152" y="7811"/>
                  <a:pt x="14138" y="7803"/>
                  <a:pt x="14125" y="7803"/>
                </a:cubicBezTo>
                <a:close/>
                <a:moveTo>
                  <a:pt x="4749" y="7879"/>
                </a:moveTo>
                <a:cubicBezTo>
                  <a:pt x="4731" y="7879"/>
                  <a:pt x="4713" y="7891"/>
                  <a:pt x="4713" y="7914"/>
                </a:cubicBezTo>
                <a:lnTo>
                  <a:pt x="4713" y="7929"/>
                </a:lnTo>
                <a:cubicBezTo>
                  <a:pt x="4713" y="7952"/>
                  <a:pt x="4731" y="7964"/>
                  <a:pt x="4749" y="7964"/>
                </a:cubicBezTo>
                <a:cubicBezTo>
                  <a:pt x="4767" y="7964"/>
                  <a:pt x="4785" y="7952"/>
                  <a:pt x="4785" y="7929"/>
                </a:cubicBezTo>
                <a:lnTo>
                  <a:pt x="4785" y="7914"/>
                </a:lnTo>
                <a:cubicBezTo>
                  <a:pt x="4785" y="7891"/>
                  <a:pt x="4767" y="7879"/>
                  <a:pt x="4749" y="7879"/>
                </a:cubicBezTo>
                <a:close/>
                <a:moveTo>
                  <a:pt x="1399" y="7902"/>
                </a:moveTo>
                <a:cubicBezTo>
                  <a:pt x="1386" y="7902"/>
                  <a:pt x="1374" y="7919"/>
                  <a:pt x="1386" y="7931"/>
                </a:cubicBezTo>
                <a:lnTo>
                  <a:pt x="1417" y="7962"/>
                </a:lnTo>
                <a:cubicBezTo>
                  <a:pt x="1420" y="7965"/>
                  <a:pt x="1424" y="7967"/>
                  <a:pt x="1428" y="7967"/>
                </a:cubicBezTo>
                <a:cubicBezTo>
                  <a:pt x="1441" y="7967"/>
                  <a:pt x="1453" y="7949"/>
                  <a:pt x="1441" y="7937"/>
                </a:cubicBezTo>
                <a:lnTo>
                  <a:pt x="1411" y="7907"/>
                </a:lnTo>
                <a:cubicBezTo>
                  <a:pt x="1408" y="7904"/>
                  <a:pt x="1403" y="7902"/>
                  <a:pt x="1399" y="7902"/>
                </a:cubicBezTo>
                <a:close/>
                <a:moveTo>
                  <a:pt x="23990" y="7907"/>
                </a:moveTo>
                <a:cubicBezTo>
                  <a:pt x="23945" y="7907"/>
                  <a:pt x="23945" y="7977"/>
                  <a:pt x="23990" y="7977"/>
                </a:cubicBezTo>
                <a:lnTo>
                  <a:pt x="24111" y="7977"/>
                </a:lnTo>
                <a:cubicBezTo>
                  <a:pt x="24111" y="7977"/>
                  <a:pt x="24111" y="7977"/>
                  <a:pt x="24112" y="7977"/>
                </a:cubicBezTo>
                <a:cubicBezTo>
                  <a:pt x="24156" y="7977"/>
                  <a:pt x="24155" y="7907"/>
                  <a:pt x="24111" y="7907"/>
                </a:cubicBezTo>
                <a:close/>
                <a:moveTo>
                  <a:pt x="16927" y="7951"/>
                </a:moveTo>
                <a:cubicBezTo>
                  <a:pt x="16906" y="7951"/>
                  <a:pt x="16907" y="7986"/>
                  <a:pt x="16928" y="7987"/>
                </a:cubicBezTo>
                <a:cubicBezTo>
                  <a:pt x="16952" y="7987"/>
                  <a:pt x="16952" y="7951"/>
                  <a:pt x="16928" y="7951"/>
                </a:cubicBezTo>
                <a:cubicBezTo>
                  <a:pt x="16928" y="7951"/>
                  <a:pt x="16928" y="7951"/>
                  <a:pt x="16927" y="7951"/>
                </a:cubicBezTo>
                <a:close/>
                <a:moveTo>
                  <a:pt x="11946" y="7867"/>
                </a:moveTo>
                <a:cubicBezTo>
                  <a:pt x="11927" y="7867"/>
                  <a:pt x="11907" y="7876"/>
                  <a:pt x="11899" y="7894"/>
                </a:cubicBezTo>
                <a:cubicBezTo>
                  <a:pt x="11894" y="7904"/>
                  <a:pt x="11888" y="7914"/>
                  <a:pt x="11883" y="7924"/>
                </a:cubicBezTo>
                <a:cubicBezTo>
                  <a:pt x="11871" y="7950"/>
                  <a:pt x="11877" y="7982"/>
                  <a:pt x="11903" y="7997"/>
                </a:cubicBezTo>
                <a:cubicBezTo>
                  <a:pt x="11911" y="8002"/>
                  <a:pt x="11920" y="8005"/>
                  <a:pt x="11929" y="8005"/>
                </a:cubicBezTo>
                <a:cubicBezTo>
                  <a:pt x="11948" y="8005"/>
                  <a:pt x="11967" y="7995"/>
                  <a:pt x="11975" y="7977"/>
                </a:cubicBezTo>
                <a:cubicBezTo>
                  <a:pt x="11982" y="7967"/>
                  <a:pt x="11987" y="7958"/>
                  <a:pt x="11991" y="7947"/>
                </a:cubicBezTo>
                <a:cubicBezTo>
                  <a:pt x="12005" y="7921"/>
                  <a:pt x="11999" y="7889"/>
                  <a:pt x="11972" y="7874"/>
                </a:cubicBezTo>
                <a:cubicBezTo>
                  <a:pt x="11964" y="7869"/>
                  <a:pt x="11955" y="7867"/>
                  <a:pt x="11946" y="7867"/>
                </a:cubicBezTo>
                <a:close/>
                <a:moveTo>
                  <a:pt x="23178" y="7906"/>
                </a:moveTo>
                <a:cubicBezTo>
                  <a:pt x="23173" y="7906"/>
                  <a:pt x="23167" y="7907"/>
                  <a:pt x="23162" y="7910"/>
                </a:cubicBezTo>
                <a:cubicBezTo>
                  <a:pt x="23129" y="7927"/>
                  <a:pt x="23095" y="7935"/>
                  <a:pt x="23058" y="7935"/>
                </a:cubicBezTo>
                <a:cubicBezTo>
                  <a:pt x="23053" y="7935"/>
                  <a:pt x="23049" y="7935"/>
                  <a:pt x="23044" y="7935"/>
                </a:cubicBezTo>
                <a:cubicBezTo>
                  <a:pt x="23043" y="7934"/>
                  <a:pt x="23042" y="7934"/>
                  <a:pt x="23041" y="7934"/>
                </a:cubicBezTo>
                <a:cubicBezTo>
                  <a:pt x="22998" y="7934"/>
                  <a:pt x="22999" y="8004"/>
                  <a:pt x="23044" y="8005"/>
                </a:cubicBezTo>
                <a:cubicBezTo>
                  <a:pt x="23049" y="8005"/>
                  <a:pt x="23054" y="8005"/>
                  <a:pt x="23060" y="8005"/>
                </a:cubicBezTo>
                <a:cubicBezTo>
                  <a:pt x="23108" y="8005"/>
                  <a:pt x="23155" y="7992"/>
                  <a:pt x="23197" y="7971"/>
                </a:cubicBezTo>
                <a:cubicBezTo>
                  <a:pt x="23233" y="7954"/>
                  <a:pt x="23211" y="7906"/>
                  <a:pt x="23178" y="7906"/>
                </a:cubicBezTo>
                <a:close/>
                <a:moveTo>
                  <a:pt x="10661" y="7919"/>
                </a:moveTo>
                <a:cubicBezTo>
                  <a:pt x="10653" y="7919"/>
                  <a:pt x="10645" y="7922"/>
                  <a:pt x="10638" y="7929"/>
                </a:cubicBezTo>
                <a:lnTo>
                  <a:pt x="10622" y="7945"/>
                </a:lnTo>
                <a:cubicBezTo>
                  <a:pt x="10597" y="7970"/>
                  <a:pt x="10621" y="8005"/>
                  <a:pt x="10648" y="8005"/>
                </a:cubicBezTo>
                <a:cubicBezTo>
                  <a:pt x="10656" y="8005"/>
                  <a:pt x="10665" y="8002"/>
                  <a:pt x="10672" y="7994"/>
                </a:cubicBezTo>
                <a:lnTo>
                  <a:pt x="10688" y="7979"/>
                </a:lnTo>
                <a:cubicBezTo>
                  <a:pt x="10712" y="7954"/>
                  <a:pt x="10688" y="7919"/>
                  <a:pt x="10661" y="7919"/>
                </a:cubicBezTo>
                <a:close/>
                <a:moveTo>
                  <a:pt x="8798" y="7965"/>
                </a:moveTo>
                <a:cubicBezTo>
                  <a:pt x="8794" y="7965"/>
                  <a:pt x="8790" y="7967"/>
                  <a:pt x="8786" y="7970"/>
                </a:cubicBezTo>
                <a:lnTo>
                  <a:pt x="8771" y="7986"/>
                </a:lnTo>
                <a:cubicBezTo>
                  <a:pt x="8757" y="7998"/>
                  <a:pt x="8769" y="8016"/>
                  <a:pt x="8783" y="8016"/>
                </a:cubicBezTo>
                <a:cubicBezTo>
                  <a:pt x="8787" y="8016"/>
                  <a:pt x="8791" y="8014"/>
                  <a:pt x="8795" y="8010"/>
                </a:cubicBezTo>
                <a:lnTo>
                  <a:pt x="8811" y="7994"/>
                </a:lnTo>
                <a:cubicBezTo>
                  <a:pt x="8824" y="7982"/>
                  <a:pt x="8812" y="7965"/>
                  <a:pt x="8798" y="7965"/>
                </a:cubicBezTo>
                <a:close/>
                <a:moveTo>
                  <a:pt x="1682" y="7945"/>
                </a:moveTo>
                <a:cubicBezTo>
                  <a:pt x="1674" y="7945"/>
                  <a:pt x="1666" y="7948"/>
                  <a:pt x="1659" y="7955"/>
                </a:cubicBezTo>
                <a:lnTo>
                  <a:pt x="1643" y="7971"/>
                </a:lnTo>
                <a:cubicBezTo>
                  <a:pt x="1618" y="7996"/>
                  <a:pt x="1642" y="8031"/>
                  <a:pt x="1668" y="8031"/>
                </a:cubicBezTo>
                <a:cubicBezTo>
                  <a:pt x="1676" y="8031"/>
                  <a:pt x="1685" y="8028"/>
                  <a:pt x="1692" y="8020"/>
                </a:cubicBezTo>
                <a:lnTo>
                  <a:pt x="1708" y="8005"/>
                </a:lnTo>
                <a:cubicBezTo>
                  <a:pt x="1734" y="7980"/>
                  <a:pt x="1710" y="7945"/>
                  <a:pt x="1682" y="7945"/>
                </a:cubicBezTo>
                <a:close/>
                <a:moveTo>
                  <a:pt x="18250" y="8014"/>
                </a:moveTo>
                <a:cubicBezTo>
                  <a:pt x="18246" y="8014"/>
                  <a:pt x="18242" y="8016"/>
                  <a:pt x="18238" y="8019"/>
                </a:cubicBezTo>
                <a:lnTo>
                  <a:pt x="18222" y="8035"/>
                </a:lnTo>
                <a:cubicBezTo>
                  <a:pt x="18209" y="8047"/>
                  <a:pt x="18222" y="8065"/>
                  <a:pt x="18236" y="8065"/>
                </a:cubicBezTo>
                <a:cubicBezTo>
                  <a:pt x="18240" y="8065"/>
                  <a:pt x="18244" y="8064"/>
                  <a:pt x="18247" y="8060"/>
                </a:cubicBezTo>
                <a:lnTo>
                  <a:pt x="18263" y="8045"/>
                </a:lnTo>
                <a:cubicBezTo>
                  <a:pt x="18276" y="8032"/>
                  <a:pt x="18264" y="8014"/>
                  <a:pt x="18250" y="8014"/>
                </a:cubicBezTo>
                <a:close/>
                <a:moveTo>
                  <a:pt x="11621" y="8015"/>
                </a:moveTo>
                <a:cubicBezTo>
                  <a:pt x="11575" y="8015"/>
                  <a:pt x="11575" y="8086"/>
                  <a:pt x="11621" y="8086"/>
                </a:cubicBezTo>
                <a:lnTo>
                  <a:pt x="11637" y="8086"/>
                </a:lnTo>
                <a:cubicBezTo>
                  <a:pt x="11683" y="8086"/>
                  <a:pt x="11683" y="8015"/>
                  <a:pt x="11637" y="8015"/>
                </a:cubicBezTo>
                <a:close/>
                <a:moveTo>
                  <a:pt x="12237" y="7971"/>
                </a:moveTo>
                <a:cubicBezTo>
                  <a:pt x="12214" y="7971"/>
                  <a:pt x="12192" y="7988"/>
                  <a:pt x="12185" y="8010"/>
                </a:cubicBezTo>
                <a:cubicBezTo>
                  <a:pt x="12178" y="8039"/>
                  <a:pt x="12194" y="8068"/>
                  <a:pt x="12223" y="8076"/>
                </a:cubicBezTo>
                <a:cubicBezTo>
                  <a:pt x="12237" y="8081"/>
                  <a:pt x="12252" y="8086"/>
                  <a:pt x="12267" y="8091"/>
                </a:cubicBezTo>
                <a:cubicBezTo>
                  <a:pt x="12271" y="8092"/>
                  <a:pt x="12276" y="8093"/>
                  <a:pt x="12280" y="8093"/>
                </a:cubicBezTo>
                <a:cubicBezTo>
                  <a:pt x="12303" y="8093"/>
                  <a:pt x="12326" y="8076"/>
                  <a:pt x="12333" y="8054"/>
                </a:cubicBezTo>
                <a:cubicBezTo>
                  <a:pt x="12340" y="8025"/>
                  <a:pt x="12323" y="7996"/>
                  <a:pt x="12296" y="7988"/>
                </a:cubicBezTo>
                <a:cubicBezTo>
                  <a:pt x="12280" y="7983"/>
                  <a:pt x="12266" y="7977"/>
                  <a:pt x="12251" y="7973"/>
                </a:cubicBezTo>
                <a:cubicBezTo>
                  <a:pt x="12246" y="7972"/>
                  <a:pt x="12242" y="7971"/>
                  <a:pt x="12237" y="7971"/>
                </a:cubicBezTo>
                <a:close/>
                <a:moveTo>
                  <a:pt x="9203" y="8056"/>
                </a:moveTo>
                <a:cubicBezTo>
                  <a:pt x="9189" y="8056"/>
                  <a:pt x="9178" y="8074"/>
                  <a:pt x="9190" y="8086"/>
                </a:cubicBezTo>
                <a:cubicBezTo>
                  <a:pt x="9196" y="8092"/>
                  <a:pt x="9201" y="8097"/>
                  <a:pt x="9206" y="8102"/>
                </a:cubicBezTo>
                <a:cubicBezTo>
                  <a:pt x="9209" y="8106"/>
                  <a:pt x="9213" y="8107"/>
                  <a:pt x="9217" y="8107"/>
                </a:cubicBezTo>
                <a:cubicBezTo>
                  <a:pt x="9230" y="8107"/>
                  <a:pt x="9242" y="8089"/>
                  <a:pt x="9230" y="8077"/>
                </a:cubicBezTo>
                <a:lnTo>
                  <a:pt x="9214" y="8061"/>
                </a:lnTo>
                <a:cubicBezTo>
                  <a:pt x="9210" y="8058"/>
                  <a:pt x="9206" y="8056"/>
                  <a:pt x="9203" y="8056"/>
                </a:cubicBezTo>
                <a:close/>
                <a:moveTo>
                  <a:pt x="22473" y="8038"/>
                </a:moveTo>
                <a:cubicBezTo>
                  <a:pt x="22427" y="8038"/>
                  <a:pt x="22427" y="8108"/>
                  <a:pt x="22473" y="8108"/>
                </a:cubicBezTo>
                <a:cubicBezTo>
                  <a:pt x="22518" y="8108"/>
                  <a:pt x="22518" y="8038"/>
                  <a:pt x="22473" y="8038"/>
                </a:cubicBezTo>
                <a:close/>
                <a:moveTo>
                  <a:pt x="22025" y="7973"/>
                </a:moveTo>
                <a:cubicBezTo>
                  <a:pt x="21984" y="7973"/>
                  <a:pt x="21947" y="8026"/>
                  <a:pt x="21984" y="8064"/>
                </a:cubicBezTo>
                <a:lnTo>
                  <a:pt x="22014" y="8094"/>
                </a:lnTo>
                <a:cubicBezTo>
                  <a:pt x="22026" y="8105"/>
                  <a:pt x="22038" y="8110"/>
                  <a:pt x="22050" y="8110"/>
                </a:cubicBezTo>
                <a:cubicBezTo>
                  <a:pt x="22091" y="8110"/>
                  <a:pt x="22128" y="8056"/>
                  <a:pt x="22091" y="8019"/>
                </a:cubicBezTo>
                <a:cubicBezTo>
                  <a:pt x="22080" y="8009"/>
                  <a:pt x="22070" y="7999"/>
                  <a:pt x="22061" y="7989"/>
                </a:cubicBezTo>
                <a:cubicBezTo>
                  <a:pt x="22050" y="7978"/>
                  <a:pt x="22037" y="7973"/>
                  <a:pt x="22025" y="7973"/>
                </a:cubicBezTo>
                <a:close/>
                <a:moveTo>
                  <a:pt x="3245" y="7989"/>
                </a:moveTo>
                <a:cubicBezTo>
                  <a:pt x="3240" y="7989"/>
                  <a:pt x="3235" y="7990"/>
                  <a:pt x="3230" y="7992"/>
                </a:cubicBezTo>
                <a:cubicBezTo>
                  <a:pt x="3214" y="7997"/>
                  <a:pt x="3200" y="8003"/>
                  <a:pt x="3185" y="8008"/>
                </a:cubicBezTo>
                <a:cubicBezTo>
                  <a:pt x="3158" y="8017"/>
                  <a:pt x="3141" y="8045"/>
                  <a:pt x="3148" y="8073"/>
                </a:cubicBezTo>
                <a:cubicBezTo>
                  <a:pt x="3154" y="8094"/>
                  <a:pt x="3177" y="8112"/>
                  <a:pt x="3200" y="8112"/>
                </a:cubicBezTo>
                <a:cubicBezTo>
                  <a:pt x="3205" y="8112"/>
                  <a:pt x="3210" y="8111"/>
                  <a:pt x="3214" y="8109"/>
                </a:cubicBezTo>
                <a:cubicBezTo>
                  <a:pt x="3230" y="8104"/>
                  <a:pt x="3245" y="8099"/>
                  <a:pt x="3258" y="8094"/>
                </a:cubicBezTo>
                <a:cubicBezTo>
                  <a:pt x="3287" y="8085"/>
                  <a:pt x="3303" y="8057"/>
                  <a:pt x="3295" y="8029"/>
                </a:cubicBezTo>
                <a:cubicBezTo>
                  <a:pt x="3289" y="8007"/>
                  <a:pt x="3267" y="7989"/>
                  <a:pt x="3245" y="7989"/>
                </a:cubicBezTo>
                <a:close/>
                <a:moveTo>
                  <a:pt x="7272" y="7915"/>
                </a:moveTo>
                <a:cubicBezTo>
                  <a:pt x="7264" y="7915"/>
                  <a:pt x="7256" y="7918"/>
                  <a:pt x="7249" y="7926"/>
                </a:cubicBezTo>
                <a:cubicBezTo>
                  <a:pt x="7208" y="7970"/>
                  <a:pt x="7166" y="8014"/>
                  <a:pt x="7126" y="8059"/>
                </a:cubicBezTo>
                <a:cubicBezTo>
                  <a:pt x="7102" y="8084"/>
                  <a:pt x="7125" y="8120"/>
                  <a:pt x="7151" y="8120"/>
                </a:cubicBezTo>
                <a:cubicBezTo>
                  <a:pt x="7160" y="8120"/>
                  <a:pt x="7168" y="8117"/>
                  <a:pt x="7175" y="8108"/>
                </a:cubicBezTo>
                <a:cubicBezTo>
                  <a:pt x="7216" y="8065"/>
                  <a:pt x="7258" y="8020"/>
                  <a:pt x="7299" y="7976"/>
                </a:cubicBezTo>
                <a:cubicBezTo>
                  <a:pt x="7323" y="7951"/>
                  <a:pt x="7299" y="7915"/>
                  <a:pt x="7272" y="7915"/>
                </a:cubicBezTo>
                <a:close/>
                <a:moveTo>
                  <a:pt x="6506" y="8062"/>
                </a:moveTo>
                <a:cubicBezTo>
                  <a:pt x="6462" y="8062"/>
                  <a:pt x="6461" y="8134"/>
                  <a:pt x="6506" y="8134"/>
                </a:cubicBezTo>
                <a:cubicBezTo>
                  <a:pt x="6506" y="8134"/>
                  <a:pt x="6507" y="8134"/>
                  <a:pt x="6507" y="8134"/>
                </a:cubicBezTo>
                <a:cubicBezTo>
                  <a:pt x="6552" y="8134"/>
                  <a:pt x="6552" y="8062"/>
                  <a:pt x="6506" y="8062"/>
                </a:cubicBezTo>
                <a:close/>
                <a:moveTo>
                  <a:pt x="9000" y="8022"/>
                </a:moveTo>
                <a:cubicBezTo>
                  <a:pt x="8973" y="8022"/>
                  <a:pt x="8946" y="8040"/>
                  <a:pt x="8946" y="8075"/>
                </a:cubicBezTo>
                <a:lnTo>
                  <a:pt x="8946" y="8091"/>
                </a:lnTo>
                <a:cubicBezTo>
                  <a:pt x="8946" y="8125"/>
                  <a:pt x="8973" y="8142"/>
                  <a:pt x="9000" y="8142"/>
                </a:cubicBezTo>
                <a:cubicBezTo>
                  <a:pt x="9027" y="8142"/>
                  <a:pt x="9054" y="8125"/>
                  <a:pt x="9054" y="8091"/>
                </a:cubicBezTo>
                <a:lnTo>
                  <a:pt x="9054" y="8075"/>
                </a:lnTo>
                <a:cubicBezTo>
                  <a:pt x="9054" y="8040"/>
                  <a:pt x="9027" y="8022"/>
                  <a:pt x="9000" y="8022"/>
                </a:cubicBezTo>
                <a:close/>
                <a:moveTo>
                  <a:pt x="24694" y="8058"/>
                </a:moveTo>
                <a:cubicBezTo>
                  <a:pt x="24688" y="8058"/>
                  <a:pt x="24682" y="8059"/>
                  <a:pt x="24676" y="8062"/>
                </a:cubicBezTo>
                <a:cubicBezTo>
                  <a:pt x="24666" y="8068"/>
                  <a:pt x="24658" y="8073"/>
                  <a:pt x="24647" y="8078"/>
                </a:cubicBezTo>
                <a:cubicBezTo>
                  <a:pt x="24612" y="8096"/>
                  <a:pt x="24633" y="8144"/>
                  <a:pt x="24665" y="8144"/>
                </a:cubicBezTo>
                <a:cubicBezTo>
                  <a:pt x="24670" y="8144"/>
                  <a:pt x="24676" y="8143"/>
                  <a:pt x="24682" y="8140"/>
                </a:cubicBezTo>
                <a:cubicBezTo>
                  <a:pt x="24692" y="8135"/>
                  <a:pt x="24702" y="8129"/>
                  <a:pt x="24712" y="8124"/>
                </a:cubicBezTo>
                <a:cubicBezTo>
                  <a:pt x="24748" y="8106"/>
                  <a:pt x="24727" y="8058"/>
                  <a:pt x="24694" y="8058"/>
                </a:cubicBezTo>
                <a:close/>
                <a:moveTo>
                  <a:pt x="2766" y="8037"/>
                </a:moveTo>
                <a:cubicBezTo>
                  <a:pt x="2739" y="8037"/>
                  <a:pt x="2712" y="8054"/>
                  <a:pt x="2712" y="8089"/>
                </a:cubicBezTo>
                <a:lnTo>
                  <a:pt x="2712" y="8104"/>
                </a:lnTo>
                <a:cubicBezTo>
                  <a:pt x="2712" y="8139"/>
                  <a:pt x="2739" y="8157"/>
                  <a:pt x="2766" y="8157"/>
                </a:cubicBezTo>
                <a:cubicBezTo>
                  <a:pt x="2793" y="8157"/>
                  <a:pt x="2820" y="8139"/>
                  <a:pt x="2820" y="8104"/>
                </a:cubicBezTo>
                <a:lnTo>
                  <a:pt x="2820" y="8089"/>
                </a:lnTo>
                <a:cubicBezTo>
                  <a:pt x="2819" y="8054"/>
                  <a:pt x="2792" y="8037"/>
                  <a:pt x="2766" y="8037"/>
                </a:cubicBezTo>
                <a:close/>
                <a:moveTo>
                  <a:pt x="8249" y="8082"/>
                </a:moveTo>
                <a:cubicBezTo>
                  <a:pt x="8221" y="8082"/>
                  <a:pt x="8198" y="8118"/>
                  <a:pt x="8223" y="8143"/>
                </a:cubicBezTo>
                <a:lnTo>
                  <a:pt x="8239" y="8159"/>
                </a:lnTo>
                <a:cubicBezTo>
                  <a:pt x="8246" y="8166"/>
                  <a:pt x="8254" y="8169"/>
                  <a:pt x="8262" y="8169"/>
                </a:cubicBezTo>
                <a:cubicBezTo>
                  <a:pt x="8290" y="8169"/>
                  <a:pt x="8314" y="8133"/>
                  <a:pt x="8289" y="8108"/>
                </a:cubicBezTo>
                <a:lnTo>
                  <a:pt x="8273" y="8093"/>
                </a:lnTo>
                <a:cubicBezTo>
                  <a:pt x="8266" y="8085"/>
                  <a:pt x="8257" y="8082"/>
                  <a:pt x="8249" y="8082"/>
                </a:cubicBezTo>
                <a:close/>
                <a:moveTo>
                  <a:pt x="13927" y="8072"/>
                </a:moveTo>
                <a:cubicBezTo>
                  <a:pt x="13903" y="8072"/>
                  <a:pt x="13879" y="8098"/>
                  <a:pt x="13893" y="8125"/>
                </a:cubicBezTo>
                <a:cubicBezTo>
                  <a:pt x="13899" y="8136"/>
                  <a:pt x="13904" y="8145"/>
                  <a:pt x="13909" y="8156"/>
                </a:cubicBezTo>
                <a:cubicBezTo>
                  <a:pt x="13916" y="8168"/>
                  <a:pt x="13926" y="8174"/>
                  <a:pt x="13937" y="8174"/>
                </a:cubicBezTo>
                <a:cubicBezTo>
                  <a:pt x="13960" y="8174"/>
                  <a:pt x="13984" y="8148"/>
                  <a:pt x="13970" y="8120"/>
                </a:cubicBezTo>
                <a:cubicBezTo>
                  <a:pt x="13964" y="8109"/>
                  <a:pt x="13959" y="8101"/>
                  <a:pt x="13954" y="8091"/>
                </a:cubicBezTo>
                <a:cubicBezTo>
                  <a:pt x="13948" y="8078"/>
                  <a:pt x="13937" y="8072"/>
                  <a:pt x="13927" y="8072"/>
                </a:cubicBezTo>
                <a:close/>
                <a:moveTo>
                  <a:pt x="13679" y="8062"/>
                </a:moveTo>
                <a:cubicBezTo>
                  <a:pt x="13667" y="8062"/>
                  <a:pt x="13655" y="8066"/>
                  <a:pt x="13644" y="8077"/>
                </a:cubicBezTo>
                <a:lnTo>
                  <a:pt x="13628" y="8093"/>
                </a:lnTo>
                <a:cubicBezTo>
                  <a:pt x="13590" y="8132"/>
                  <a:pt x="13626" y="8185"/>
                  <a:pt x="13667" y="8185"/>
                </a:cubicBezTo>
                <a:cubicBezTo>
                  <a:pt x="13679" y="8185"/>
                  <a:pt x="13692" y="8180"/>
                  <a:pt x="13703" y="8169"/>
                </a:cubicBezTo>
                <a:lnTo>
                  <a:pt x="13719" y="8153"/>
                </a:lnTo>
                <a:cubicBezTo>
                  <a:pt x="13756" y="8115"/>
                  <a:pt x="13720" y="8062"/>
                  <a:pt x="13679" y="8062"/>
                </a:cubicBezTo>
                <a:close/>
                <a:moveTo>
                  <a:pt x="13506" y="8119"/>
                </a:moveTo>
                <a:cubicBezTo>
                  <a:pt x="13493" y="8119"/>
                  <a:pt x="13480" y="8137"/>
                  <a:pt x="13492" y="8149"/>
                </a:cubicBezTo>
                <a:lnTo>
                  <a:pt x="13537" y="8193"/>
                </a:lnTo>
                <a:cubicBezTo>
                  <a:pt x="13541" y="8197"/>
                  <a:pt x="13545" y="8199"/>
                  <a:pt x="13550" y="8199"/>
                </a:cubicBezTo>
                <a:cubicBezTo>
                  <a:pt x="13563" y="8199"/>
                  <a:pt x="13575" y="8181"/>
                  <a:pt x="13561" y="8169"/>
                </a:cubicBezTo>
                <a:lnTo>
                  <a:pt x="13517" y="8124"/>
                </a:lnTo>
                <a:cubicBezTo>
                  <a:pt x="13514" y="8121"/>
                  <a:pt x="13510" y="8119"/>
                  <a:pt x="13506" y="8119"/>
                </a:cubicBezTo>
                <a:close/>
                <a:moveTo>
                  <a:pt x="405" y="8121"/>
                </a:moveTo>
                <a:cubicBezTo>
                  <a:pt x="397" y="8121"/>
                  <a:pt x="389" y="8125"/>
                  <a:pt x="382" y="8133"/>
                </a:cubicBezTo>
                <a:lnTo>
                  <a:pt x="366" y="8148"/>
                </a:lnTo>
                <a:cubicBezTo>
                  <a:pt x="341" y="8173"/>
                  <a:pt x="366" y="8208"/>
                  <a:pt x="393" y="8208"/>
                </a:cubicBezTo>
                <a:cubicBezTo>
                  <a:pt x="401" y="8208"/>
                  <a:pt x="409" y="8205"/>
                  <a:pt x="416" y="8197"/>
                </a:cubicBezTo>
                <a:lnTo>
                  <a:pt x="432" y="8182"/>
                </a:lnTo>
                <a:cubicBezTo>
                  <a:pt x="457" y="8157"/>
                  <a:pt x="432" y="8121"/>
                  <a:pt x="405" y="8121"/>
                </a:cubicBezTo>
                <a:close/>
                <a:moveTo>
                  <a:pt x="12944" y="8124"/>
                </a:moveTo>
                <a:cubicBezTo>
                  <a:pt x="12936" y="8124"/>
                  <a:pt x="12928" y="8127"/>
                  <a:pt x="12920" y="8135"/>
                </a:cubicBezTo>
                <a:lnTo>
                  <a:pt x="12905" y="8150"/>
                </a:lnTo>
                <a:cubicBezTo>
                  <a:pt x="12879" y="8175"/>
                  <a:pt x="12903" y="8211"/>
                  <a:pt x="12931" y="8211"/>
                </a:cubicBezTo>
                <a:cubicBezTo>
                  <a:pt x="12938" y="8211"/>
                  <a:pt x="12947" y="8208"/>
                  <a:pt x="12954" y="8201"/>
                </a:cubicBezTo>
                <a:lnTo>
                  <a:pt x="12970" y="8185"/>
                </a:lnTo>
                <a:cubicBezTo>
                  <a:pt x="12995" y="8159"/>
                  <a:pt x="12971" y="8124"/>
                  <a:pt x="12944" y="8124"/>
                </a:cubicBezTo>
                <a:close/>
                <a:moveTo>
                  <a:pt x="9836" y="8082"/>
                </a:moveTo>
                <a:cubicBezTo>
                  <a:pt x="9831" y="8082"/>
                  <a:pt x="9825" y="8083"/>
                  <a:pt x="9820" y="8085"/>
                </a:cubicBezTo>
                <a:cubicBezTo>
                  <a:pt x="9795" y="8096"/>
                  <a:pt x="9770" y="8104"/>
                  <a:pt x="9746" y="8115"/>
                </a:cubicBezTo>
                <a:cubicBezTo>
                  <a:pt x="9720" y="8125"/>
                  <a:pt x="9700" y="8150"/>
                  <a:pt x="9709" y="8181"/>
                </a:cubicBezTo>
                <a:cubicBezTo>
                  <a:pt x="9715" y="8201"/>
                  <a:pt x="9736" y="8220"/>
                  <a:pt x="9759" y="8220"/>
                </a:cubicBezTo>
                <a:cubicBezTo>
                  <a:pt x="9764" y="8220"/>
                  <a:pt x="9769" y="8219"/>
                  <a:pt x="9774" y="8217"/>
                </a:cubicBezTo>
                <a:cubicBezTo>
                  <a:pt x="9799" y="8207"/>
                  <a:pt x="9825" y="8197"/>
                  <a:pt x="9849" y="8187"/>
                </a:cubicBezTo>
                <a:cubicBezTo>
                  <a:pt x="9875" y="8177"/>
                  <a:pt x="9895" y="8151"/>
                  <a:pt x="9886" y="8122"/>
                </a:cubicBezTo>
                <a:cubicBezTo>
                  <a:pt x="9880" y="8102"/>
                  <a:pt x="9858" y="8082"/>
                  <a:pt x="9836" y="8082"/>
                </a:cubicBezTo>
                <a:close/>
                <a:moveTo>
                  <a:pt x="21195" y="8122"/>
                </a:moveTo>
                <a:cubicBezTo>
                  <a:pt x="21125" y="8122"/>
                  <a:pt x="21125" y="8229"/>
                  <a:pt x="21195" y="8229"/>
                </a:cubicBezTo>
                <a:cubicBezTo>
                  <a:pt x="21264" y="8229"/>
                  <a:pt x="21264" y="8122"/>
                  <a:pt x="21195" y="8122"/>
                </a:cubicBezTo>
                <a:close/>
                <a:moveTo>
                  <a:pt x="6026" y="8134"/>
                </a:moveTo>
                <a:cubicBezTo>
                  <a:pt x="5956" y="8135"/>
                  <a:pt x="5956" y="8240"/>
                  <a:pt x="6026" y="8240"/>
                </a:cubicBezTo>
                <a:cubicBezTo>
                  <a:pt x="6095" y="8240"/>
                  <a:pt x="6095" y="8134"/>
                  <a:pt x="6026" y="8134"/>
                </a:cubicBezTo>
                <a:close/>
                <a:moveTo>
                  <a:pt x="8030" y="8170"/>
                </a:moveTo>
                <a:cubicBezTo>
                  <a:pt x="7985" y="8170"/>
                  <a:pt x="7985" y="8240"/>
                  <a:pt x="8030" y="8240"/>
                </a:cubicBezTo>
                <a:lnTo>
                  <a:pt x="8046" y="8240"/>
                </a:lnTo>
                <a:cubicBezTo>
                  <a:pt x="8046" y="8240"/>
                  <a:pt x="8047" y="8240"/>
                  <a:pt x="8048" y="8240"/>
                </a:cubicBezTo>
                <a:cubicBezTo>
                  <a:pt x="8091" y="8240"/>
                  <a:pt x="8091" y="8170"/>
                  <a:pt x="8046" y="8170"/>
                </a:cubicBezTo>
                <a:close/>
                <a:moveTo>
                  <a:pt x="3891" y="8175"/>
                </a:moveTo>
                <a:cubicBezTo>
                  <a:pt x="3845" y="8175"/>
                  <a:pt x="3845" y="8246"/>
                  <a:pt x="3891" y="8246"/>
                </a:cubicBezTo>
                <a:lnTo>
                  <a:pt x="3921" y="8246"/>
                </a:lnTo>
                <a:cubicBezTo>
                  <a:pt x="3922" y="8246"/>
                  <a:pt x="3923" y="8246"/>
                  <a:pt x="3923" y="8246"/>
                </a:cubicBezTo>
                <a:cubicBezTo>
                  <a:pt x="3968" y="8246"/>
                  <a:pt x="3967" y="8176"/>
                  <a:pt x="3921" y="8175"/>
                </a:cubicBezTo>
                <a:close/>
                <a:moveTo>
                  <a:pt x="19259" y="8116"/>
                </a:moveTo>
                <a:cubicBezTo>
                  <a:pt x="19218" y="8116"/>
                  <a:pt x="19181" y="8170"/>
                  <a:pt x="19218" y="8207"/>
                </a:cubicBezTo>
                <a:lnTo>
                  <a:pt x="19263" y="8251"/>
                </a:lnTo>
                <a:cubicBezTo>
                  <a:pt x="19275" y="8263"/>
                  <a:pt x="19288" y="8268"/>
                  <a:pt x="19300" y="8268"/>
                </a:cubicBezTo>
                <a:cubicBezTo>
                  <a:pt x="19341" y="8268"/>
                  <a:pt x="19377" y="8215"/>
                  <a:pt x="19339" y="8177"/>
                </a:cubicBezTo>
                <a:lnTo>
                  <a:pt x="19295" y="8133"/>
                </a:lnTo>
                <a:cubicBezTo>
                  <a:pt x="19284" y="8121"/>
                  <a:pt x="19271" y="8116"/>
                  <a:pt x="19259" y="8116"/>
                </a:cubicBezTo>
                <a:close/>
                <a:moveTo>
                  <a:pt x="795" y="8167"/>
                </a:moveTo>
                <a:cubicBezTo>
                  <a:pt x="784" y="8167"/>
                  <a:pt x="774" y="8173"/>
                  <a:pt x="767" y="8186"/>
                </a:cubicBezTo>
                <a:cubicBezTo>
                  <a:pt x="762" y="8196"/>
                  <a:pt x="757" y="8206"/>
                  <a:pt x="751" y="8216"/>
                </a:cubicBezTo>
                <a:cubicBezTo>
                  <a:pt x="737" y="8244"/>
                  <a:pt x="761" y="8269"/>
                  <a:pt x="784" y="8269"/>
                </a:cubicBezTo>
                <a:cubicBezTo>
                  <a:pt x="795" y="8269"/>
                  <a:pt x="806" y="8264"/>
                  <a:pt x="812" y="8251"/>
                </a:cubicBezTo>
                <a:cubicBezTo>
                  <a:pt x="817" y="8240"/>
                  <a:pt x="823" y="8232"/>
                  <a:pt x="828" y="8222"/>
                </a:cubicBezTo>
                <a:cubicBezTo>
                  <a:pt x="842" y="8193"/>
                  <a:pt x="818" y="8167"/>
                  <a:pt x="795" y="8167"/>
                </a:cubicBezTo>
                <a:close/>
                <a:moveTo>
                  <a:pt x="7520" y="8199"/>
                </a:moveTo>
                <a:cubicBezTo>
                  <a:pt x="7475" y="8199"/>
                  <a:pt x="7474" y="8270"/>
                  <a:pt x="7520" y="8270"/>
                </a:cubicBezTo>
                <a:cubicBezTo>
                  <a:pt x="7566" y="8270"/>
                  <a:pt x="7566" y="8199"/>
                  <a:pt x="7520" y="8199"/>
                </a:cubicBezTo>
                <a:close/>
                <a:moveTo>
                  <a:pt x="11900" y="8140"/>
                </a:moveTo>
                <a:cubicBezTo>
                  <a:pt x="11873" y="8140"/>
                  <a:pt x="11846" y="8158"/>
                  <a:pt x="11846" y="8192"/>
                </a:cubicBezTo>
                <a:lnTo>
                  <a:pt x="11846" y="8223"/>
                </a:lnTo>
                <a:cubicBezTo>
                  <a:pt x="11846" y="8257"/>
                  <a:pt x="11873" y="8274"/>
                  <a:pt x="11900" y="8274"/>
                </a:cubicBezTo>
                <a:cubicBezTo>
                  <a:pt x="11927" y="8274"/>
                  <a:pt x="11953" y="8257"/>
                  <a:pt x="11953" y="8223"/>
                </a:cubicBezTo>
                <a:lnTo>
                  <a:pt x="11953" y="8192"/>
                </a:lnTo>
                <a:cubicBezTo>
                  <a:pt x="11953" y="8158"/>
                  <a:pt x="11927" y="8140"/>
                  <a:pt x="11900" y="8140"/>
                </a:cubicBezTo>
                <a:close/>
                <a:moveTo>
                  <a:pt x="16313" y="8203"/>
                </a:moveTo>
                <a:cubicBezTo>
                  <a:pt x="16295" y="8203"/>
                  <a:pt x="16278" y="8214"/>
                  <a:pt x="16278" y="8237"/>
                </a:cubicBezTo>
                <a:lnTo>
                  <a:pt x="16278" y="8253"/>
                </a:lnTo>
                <a:cubicBezTo>
                  <a:pt x="16277" y="8276"/>
                  <a:pt x="16295" y="8287"/>
                  <a:pt x="16313" y="8287"/>
                </a:cubicBezTo>
                <a:cubicBezTo>
                  <a:pt x="16330" y="8287"/>
                  <a:pt x="16348" y="8276"/>
                  <a:pt x="16348" y="8253"/>
                </a:cubicBezTo>
                <a:lnTo>
                  <a:pt x="16348" y="8237"/>
                </a:lnTo>
                <a:cubicBezTo>
                  <a:pt x="16348" y="8214"/>
                  <a:pt x="16330" y="8203"/>
                  <a:pt x="16313" y="8203"/>
                </a:cubicBezTo>
                <a:close/>
                <a:moveTo>
                  <a:pt x="9460" y="8252"/>
                </a:moveTo>
                <a:cubicBezTo>
                  <a:pt x="9443" y="8252"/>
                  <a:pt x="9432" y="8275"/>
                  <a:pt x="9450" y="8284"/>
                </a:cubicBezTo>
                <a:cubicBezTo>
                  <a:pt x="9460" y="8290"/>
                  <a:pt x="9469" y="8295"/>
                  <a:pt x="9480" y="8300"/>
                </a:cubicBezTo>
                <a:cubicBezTo>
                  <a:pt x="9483" y="8302"/>
                  <a:pt x="9486" y="8302"/>
                  <a:pt x="9489" y="8302"/>
                </a:cubicBezTo>
                <a:cubicBezTo>
                  <a:pt x="9505" y="8302"/>
                  <a:pt x="9515" y="8279"/>
                  <a:pt x="9499" y="8270"/>
                </a:cubicBezTo>
                <a:cubicBezTo>
                  <a:pt x="9488" y="8265"/>
                  <a:pt x="9479" y="8259"/>
                  <a:pt x="9468" y="8254"/>
                </a:cubicBezTo>
                <a:cubicBezTo>
                  <a:pt x="9465" y="8253"/>
                  <a:pt x="9462" y="8252"/>
                  <a:pt x="9460" y="8252"/>
                </a:cubicBezTo>
                <a:close/>
                <a:moveTo>
                  <a:pt x="3531" y="8235"/>
                </a:moveTo>
                <a:cubicBezTo>
                  <a:pt x="3486" y="8235"/>
                  <a:pt x="3486" y="8306"/>
                  <a:pt x="3531" y="8306"/>
                </a:cubicBezTo>
                <a:cubicBezTo>
                  <a:pt x="3577" y="8306"/>
                  <a:pt x="3577" y="8235"/>
                  <a:pt x="3531" y="8235"/>
                </a:cubicBezTo>
                <a:close/>
                <a:moveTo>
                  <a:pt x="7648" y="8233"/>
                </a:moveTo>
                <a:cubicBezTo>
                  <a:pt x="7643" y="8233"/>
                  <a:pt x="7637" y="8234"/>
                  <a:pt x="7631" y="8237"/>
                </a:cubicBezTo>
                <a:cubicBezTo>
                  <a:pt x="7620" y="8243"/>
                  <a:pt x="7611" y="8248"/>
                  <a:pt x="7601" y="8253"/>
                </a:cubicBezTo>
                <a:cubicBezTo>
                  <a:pt x="7565" y="8271"/>
                  <a:pt x="7587" y="8318"/>
                  <a:pt x="7620" y="8318"/>
                </a:cubicBezTo>
                <a:cubicBezTo>
                  <a:pt x="7625" y="8318"/>
                  <a:pt x="7631" y="8317"/>
                  <a:pt x="7636" y="8314"/>
                </a:cubicBezTo>
                <a:cubicBezTo>
                  <a:pt x="7647" y="8309"/>
                  <a:pt x="7656" y="8303"/>
                  <a:pt x="7667" y="8298"/>
                </a:cubicBezTo>
                <a:cubicBezTo>
                  <a:pt x="7701" y="8280"/>
                  <a:pt x="7680" y="8233"/>
                  <a:pt x="7648" y="8233"/>
                </a:cubicBezTo>
                <a:close/>
                <a:moveTo>
                  <a:pt x="20412" y="8195"/>
                </a:moveTo>
                <a:cubicBezTo>
                  <a:pt x="20400" y="8195"/>
                  <a:pt x="20387" y="8200"/>
                  <a:pt x="20376" y="8211"/>
                </a:cubicBezTo>
                <a:lnTo>
                  <a:pt x="20346" y="8240"/>
                </a:lnTo>
                <a:cubicBezTo>
                  <a:pt x="20308" y="8279"/>
                  <a:pt x="20344" y="8332"/>
                  <a:pt x="20386" y="8332"/>
                </a:cubicBezTo>
                <a:cubicBezTo>
                  <a:pt x="20398" y="8332"/>
                  <a:pt x="20410" y="8328"/>
                  <a:pt x="20421" y="8317"/>
                </a:cubicBezTo>
                <a:lnTo>
                  <a:pt x="20450" y="8287"/>
                </a:lnTo>
                <a:cubicBezTo>
                  <a:pt x="20489" y="8249"/>
                  <a:pt x="20454" y="8195"/>
                  <a:pt x="20412" y="8195"/>
                </a:cubicBezTo>
                <a:close/>
                <a:moveTo>
                  <a:pt x="13589" y="8247"/>
                </a:moveTo>
                <a:cubicBezTo>
                  <a:pt x="13572" y="8247"/>
                  <a:pt x="13554" y="8258"/>
                  <a:pt x="13554" y="8281"/>
                </a:cubicBezTo>
                <a:lnTo>
                  <a:pt x="13554" y="8312"/>
                </a:lnTo>
                <a:cubicBezTo>
                  <a:pt x="13554" y="8335"/>
                  <a:pt x="13572" y="8346"/>
                  <a:pt x="13589" y="8346"/>
                </a:cubicBezTo>
                <a:cubicBezTo>
                  <a:pt x="13607" y="8346"/>
                  <a:pt x="13624" y="8335"/>
                  <a:pt x="13624" y="8312"/>
                </a:cubicBezTo>
                <a:lnTo>
                  <a:pt x="13624" y="8281"/>
                </a:lnTo>
                <a:cubicBezTo>
                  <a:pt x="13624" y="8258"/>
                  <a:pt x="13607" y="8247"/>
                  <a:pt x="13589" y="8247"/>
                </a:cubicBezTo>
                <a:close/>
                <a:moveTo>
                  <a:pt x="15677" y="8259"/>
                </a:moveTo>
                <a:cubicBezTo>
                  <a:pt x="15666" y="8259"/>
                  <a:pt x="15656" y="8264"/>
                  <a:pt x="15649" y="8277"/>
                </a:cubicBezTo>
                <a:cubicBezTo>
                  <a:pt x="15644" y="8288"/>
                  <a:pt x="15639" y="8297"/>
                  <a:pt x="15634" y="8307"/>
                </a:cubicBezTo>
                <a:cubicBezTo>
                  <a:pt x="15620" y="8335"/>
                  <a:pt x="15645" y="8361"/>
                  <a:pt x="15668" y="8361"/>
                </a:cubicBezTo>
                <a:cubicBezTo>
                  <a:pt x="15678" y="8361"/>
                  <a:pt x="15688" y="8356"/>
                  <a:pt x="15694" y="8343"/>
                </a:cubicBezTo>
                <a:cubicBezTo>
                  <a:pt x="15701" y="8333"/>
                  <a:pt x="15706" y="8323"/>
                  <a:pt x="15710" y="8313"/>
                </a:cubicBezTo>
                <a:cubicBezTo>
                  <a:pt x="15724" y="8285"/>
                  <a:pt x="15700" y="8259"/>
                  <a:pt x="15677" y="8259"/>
                </a:cubicBezTo>
                <a:close/>
                <a:moveTo>
                  <a:pt x="15106" y="8245"/>
                </a:moveTo>
                <a:cubicBezTo>
                  <a:pt x="15097" y="8245"/>
                  <a:pt x="15087" y="8246"/>
                  <a:pt x="15078" y="8250"/>
                </a:cubicBezTo>
                <a:cubicBezTo>
                  <a:pt x="15051" y="8260"/>
                  <a:pt x="15032" y="8285"/>
                  <a:pt x="15042" y="8316"/>
                </a:cubicBezTo>
                <a:cubicBezTo>
                  <a:pt x="15047" y="8337"/>
                  <a:pt x="15069" y="8355"/>
                  <a:pt x="15092" y="8355"/>
                </a:cubicBezTo>
                <a:cubicBezTo>
                  <a:pt x="15096" y="8355"/>
                  <a:pt x="15099" y="8354"/>
                  <a:pt x="15102" y="8354"/>
                </a:cubicBezTo>
                <a:cubicBezTo>
                  <a:pt x="15113" y="8362"/>
                  <a:pt x="15126" y="8368"/>
                  <a:pt x="15139" y="8368"/>
                </a:cubicBezTo>
                <a:cubicBezTo>
                  <a:pt x="15147" y="8368"/>
                  <a:pt x="15156" y="8365"/>
                  <a:pt x="15164" y="8361"/>
                </a:cubicBezTo>
                <a:cubicBezTo>
                  <a:pt x="15188" y="8348"/>
                  <a:pt x="15201" y="8313"/>
                  <a:pt x="15184" y="8288"/>
                </a:cubicBezTo>
                <a:cubicBezTo>
                  <a:pt x="15165" y="8263"/>
                  <a:pt x="15136" y="8245"/>
                  <a:pt x="15106" y="8245"/>
                </a:cubicBezTo>
                <a:close/>
                <a:moveTo>
                  <a:pt x="10946" y="8269"/>
                </a:moveTo>
                <a:cubicBezTo>
                  <a:pt x="10940" y="8269"/>
                  <a:pt x="10934" y="8271"/>
                  <a:pt x="10928" y="8275"/>
                </a:cubicBezTo>
                <a:cubicBezTo>
                  <a:pt x="10914" y="8285"/>
                  <a:pt x="10898" y="8296"/>
                  <a:pt x="10884" y="8305"/>
                </a:cubicBezTo>
                <a:cubicBezTo>
                  <a:pt x="10852" y="8327"/>
                  <a:pt x="10872" y="8373"/>
                  <a:pt x="10901" y="8373"/>
                </a:cubicBezTo>
                <a:cubicBezTo>
                  <a:pt x="10907" y="8373"/>
                  <a:pt x="10913" y="8371"/>
                  <a:pt x="10919" y="8366"/>
                </a:cubicBezTo>
                <a:cubicBezTo>
                  <a:pt x="10933" y="8356"/>
                  <a:pt x="10949" y="8345"/>
                  <a:pt x="10963" y="8337"/>
                </a:cubicBezTo>
                <a:cubicBezTo>
                  <a:pt x="10996" y="8316"/>
                  <a:pt x="10976" y="8269"/>
                  <a:pt x="10946" y="8269"/>
                </a:cubicBezTo>
                <a:close/>
                <a:moveTo>
                  <a:pt x="7251" y="8260"/>
                </a:moveTo>
                <a:cubicBezTo>
                  <a:pt x="7226" y="8260"/>
                  <a:pt x="7201" y="8285"/>
                  <a:pt x="7218" y="8312"/>
                </a:cubicBezTo>
                <a:cubicBezTo>
                  <a:pt x="7229" y="8327"/>
                  <a:pt x="7238" y="8342"/>
                  <a:pt x="7249" y="8356"/>
                </a:cubicBezTo>
                <a:cubicBezTo>
                  <a:pt x="7256" y="8368"/>
                  <a:pt x="7268" y="8373"/>
                  <a:pt x="7279" y="8373"/>
                </a:cubicBezTo>
                <a:cubicBezTo>
                  <a:pt x="7304" y="8373"/>
                  <a:pt x="7328" y="8348"/>
                  <a:pt x="7310" y="8321"/>
                </a:cubicBezTo>
                <a:cubicBezTo>
                  <a:pt x="7300" y="8305"/>
                  <a:pt x="7290" y="8291"/>
                  <a:pt x="7280" y="8276"/>
                </a:cubicBezTo>
                <a:cubicBezTo>
                  <a:pt x="7272" y="8265"/>
                  <a:pt x="7262" y="8260"/>
                  <a:pt x="7251" y="8260"/>
                </a:cubicBezTo>
                <a:close/>
                <a:moveTo>
                  <a:pt x="12817" y="8296"/>
                </a:moveTo>
                <a:cubicBezTo>
                  <a:pt x="12799" y="8296"/>
                  <a:pt x="12781" y="8307"/>
                  <a:pt x="12781" y="8329"/>
                </a:cubicBezTo>
                <a:lnTo>
                  <a:pt x="12781" y="8345"/>
                </a:lnTo>
                <a:cubicBezTo>
                  <a:pt x="12781" y="8368"/>
                  <a:pt x="12799" y="8380"/>
                  <a:pt x="12817" y="8380"/>
                </a:cubicBezTo>
                <a:cubicBezTo>
                  <a:pt x="12834" y="8380"/>
                  <a:pt x="12852" y="8368"/>
                  <a:pt x="12852" y="8345"/>
                </a:cubicBezTo>
                <a:lnTo>
                  <a:pt x="12852" y="8329"/>
                </a:lnTo>
                <a:cubicBezTo>
                  <a:pt x="12852" y="8307"/>
                  <a:pt x="12834" y="8296"/>
                  <a:pt x="12817" y="8296"/>
                </a:cubicBezTo>
                <a:close/>
                <a:moveTo>
                  <a:pt x="17544" y="8373"/>
                </a:moveTo>
                <a:cubicBezTo>
                  <a:pt x="17520" y="8373"/>
                  <a:pt x="17520" y="8408"/>
                  <a:pt x="17544" y="8408"/>
                </a:cubicBezTo>
                <a:cubicBezTo>
                  <a:pt x="17566" y="8408"/>
                  <a:pt x="17566" y="8373"/>
                  <a:pt x="17544" y="8373"/>
                </a:cubicBezTo>
                <a:close/>
                <a:moveTo>
                  <a:pt x="13290" y="8335"/>
                </a:moveTo>
                <a:cubicBezTo>
                  <a:pt x="13262" y="8335"/>
                  <a:pt x="13238" y="8371"/>
                  <a:pt x="13263" y="8395"/>
                </a:cubicBezTo>
                <a:lnTo>
                  <a:pt x="13279" y="8411"/>
                </a:lnTo>
                <a:cubicBezTo>
                  <a:pt x="13286" y="8419"/>
                  <a:pt x="13294" y="8422"/>
                  <a:pt x="13302" y="8422"/>
                </a:cubicBezTo>
                <a:cubicBezTo>
                  <a:pt x="13329" y="8422"/>
                  <a:pt x="13354" y="8387"/>
                  <a:pt x="13329" y="8361"/>
                </a:cubicBezTo>
                <a:lnTo>
                  <a:pt x="13313" y="8345"/>
                </a:lnTo>
                <a:cubicBezTo>
                  <a:pt x="13306" y="8338"/>
                  <a:pt x="13298" y="8335"/>
                  <a:pt x="13290" y="8335"/>
                </a:cubicBezTo>
                <a:close/>
                <a:moveTo>
                  <a:pt x="2239" y="8400"/>
                </a:moveTo>
                <a:cubicBezTo>
                  <a:pt x="2215" y="8400"/>
                  <a:pt x="2215" y="8434"/>
                  <a:pt x="2239" y="8434"/>
                </a:cubicBezTo>
                <a:lnTo>
                  <a:pt x="2255" y="8434"/>
                </a:lnTo>
                <a:cubicBezTo>
                  <a:pt x="2277" y="8434"/>
                  <a:pt x="2277" y="8401"/>
                  <a:pt x="2255" y="8400"/>
                </a:cubicBezTo>
                <a:close/>
                <a:moveTo>
                  <a:pt x="8709" y="8319"/>
                </a:moveTo>
                <a:cubicBezTo>
                  <a:pt x="8667" y="8319"/>
                  <a:pt x="8631" y="8372"/>
                  <a:pt x="8668" y="8410"/>
                </a:cubicBezTo>
                <a:cubicBezTo>
                  <a:pt x="8673" y="8416"/>
                  <a:pt x="8679" y="8421"/>
                  <a:pt x="8684" y="8426"/>
                </a:cubicBezTo>
                <a:cubicBezTo>
                  <a:pt x="8695" y="8437"/>
                  <a:pt x="8707" y="8441"/>
                  <a:pt x="8719" y="8441"/>
                </a:cubicBezTo>
                <a:cubicBezTo>
                  <a:pt x="8760" y="8441"/>
                  <a:pt x="8797" y="8388"/>
                  <a:pt x="8760" y="8350"/>
                </a:cubicBezTo>
                <a:lnTo>
                  <a:pt x="8745" y="8335"/>
                </a:lnTo>
                <a:cubicBezTo>
                  <a:pt x="8733" y="8324"/>
                  <a:pt x="8721" y="8319"/>
                  <a:pt x="8709" y="8319"/>
                </a:cubicBezTo>
                <a:close/>
                <a:moveTo>
                  <a:pt x="8211" y="8381"/>
                </a:moveTo>
                <a:cubicBezTo>
                  <a:pt x="8165" y="8381"/>
                  <a:pt x="8165" y="8452"/>
                  <a:pt x="8211" y="8452"/>
                </a:cubicBezTo>
                <a:cubicBezTo>
                  <a:pt x="8212" y="8452"/>
                  <a:pt x="8212" y="8452"/>
                  <a:pt x="8212" y="8452"/>
                </a:cubicBezTo>
                <a:cubicBezTo>
                  <a:pt x="8257" y="8452"/>
                  <a:pt x="8257" y="8381"/>
                  <a:pt x="8211" y="8381"/>
                </a:cubicBezTo>
                <a:close/>
                <a:moveTo>
                  <a:pt x="13114" y="8385"/>
                </a:moveTo>
                <a:cubicBezTo>
                  <a:pt x="13068" y="8385"/>
                  <a:pt x="13068" y="8455"/>
                  <a:pt x="13114" y="8455"/>
                </a:cubicBezTo>
                <a:cubicBezTo>
                  <a:pt x="13115" y="8455"/>
                  <a:pt x="13115" y="8455"/>
                  <a:pt x="13116" y="8455"/>
                </a:cubicBezTo>
                <a:cubicBezTo>
                  <a:pt x="13158" y="8455"/>
                  <a:pt x="13160" y="8385"/>
                  <a:pt x="13114" y="8385"/>
                </a:cubicBezTo>
                <a:close/>
                <a:moveTo>
                  <a:pt x="1790" y="8411"/>
                </a:moveTo>
                <a:cubicBezTo>
                  <a:pt x="1777" y="8411"/>
                  <a:pt x="1765" y="8430"/>
                  <a:pt x="1776" y="8443"/>
                </a:cubicBezTo>
                <a:cubicBezTo>
                  <a:pt x="1784" y="8453"/>
                  <a:pt x="1797" y="8458"/>
                  <a:pt x="1810" y="8458"/>
                </a:cubicBezTo>
                <a:cubicBezTo>
                  <a:pt x="1823" y="8458"/>
                  <a:pt x="1835" y="8453"/>
                  <a:pt x="1844" y="8444"/>
                </a:cubicBezTo>
                <a:cubicBezTo>
                  <a:pt x="1856" y="8431"/>
                  <a:pt x="1845" y="8413"/>
                  <a:pt x="1832" y="8413"/>
                </a:cubicBezTo>
                <a:cubicBezTo>
                  <a:pt x="1828" y="8413"/>
                  <a:pt x="1824" y="8415"/>
                  <a:pt x="1820" y="8418"/>
                </a:cubicBezTo>
                <a:cubicBezTo>
                  <a:pt x="1817" y="8422"/>
                  <a:pt x="1814" y="8423"/>
                  <a:pt x="1811" y="8423"/>
                </a:cubicBezTo>
                <a:cubicBezTo>
                  <a:pt x="1807" y="8423"/>
                  <a:pt x="1804" y="8421"/>
                  <a:pt x="1801" y="8417"/>
                </a:cubicBezTo>
                <a:cubicBezTo>
                  <a:pt x="1798" y="8413"/>
                  <a:pt x="1794" y="8411"/>
                  <a:pt x="1790" y="8411"/>
                </a:cubicBezTo>
                <a:close/>
                <a:moveTo>
                  <a:pt x="10405" y="8373"/>
                </a:moveTo>
                <a:cubicBezTo>
                  <a:pt x="10402" y="8373"/>
                  <a:pt x="10399" y="8374"/>
                  <a:pt x="10396" y="8374"/>
                </a:cubicBezTo>
                <a:cubicBezTo>
                  <a:pt x="10376" y="8380"/>
                  <a:pt x="10356" y="8385"/>
                  <a:pt x="10335" y="8389"/>
                </a:cubicBezTo>
                <a:cubicBezTo>
                  <a:pt x="10294" y="8399"/>
                  <a:pt x="10306" y="8459"/>
                  <a:pt x="10344" y="8459"/>
                </a:cubicBezTo>
                <a:cubicBezTo>
                  <a:pt x="10347" y="8459"/>
                  <a:pt x="10350" y="8458"/>
                  <a:pt x="10354" y="8457"/>
                </a:cubicBezTo>
                <a:cubicBezTo>
                  <a:pt x="10374" y="8452"/>
                  <a:pt x="10392" y="8447"/>
                  <a:pt x="10413" y="8443"/>
                </a:cubicBezTo>
                <a:cubicBezTo>
                  <a:pt x="10455" y="8433"/>
                  <a:pt x="10442" y="8373"/>
                  <a:pt x="10405" y="8373"/>
                </a:cubicBezTo>
                <a:close/>
                <a:moveTo>
                  <a:pt x="8405" y="8364"/>
                </a:moveTo>
                <a:cubicBezTo>
                  <a:pt x="8335" y="8364"/>
                  <a:pt x="8335" y="8471"/>
                  <a:pt x="8405" y="8471"/>
                </a:cubicBezTo>
                <a:lnTo>
                  <a:pt x="8421" y="8471"/>
                </a:lnTo>
                <a:cubicBezTo>
                  <a:pt x="8490" y="8471"/>
                  <a:pt x="8490" y="8364"/>
                  <a:pt x="8421" y="8364"/>
                </a:cubicBezTo>
                <a:close/>
                <a:moveTo>
                  <a:pt x="16748" y="8350"/>
                </a:moveTo>
                <a:cubicBezTo>
                  <a:pt x="16729" y="8350"/>
                  <a:pt x="16710" y="8360"/>
                  <a:pt x="16701" y="8377"/>
                </a:cubicBezTo>
                <a:cubicBezTo>
                  <a:pt x="16685" y="8403"/>
                  <a:pt x="16696" y="8434"/>
                  <a:pt x="16720" y="8450"/>
                </a:cubicBezTo>
                <a:cubicBezTo>
                  <a:pt x="16736" y="8460"/>
                  <a:pt x="16750" y="8470"/>
                  <a:pt x="16765" y="8480"/>
                </a:cubicBezTo>
                <a:cubicBezTo>
                  <a:pt x="16773" y="8485"/>
                  <a:pt x="16782" y="8488"/>
                  <a:pt x="16791" y="8488"/>
                </a:cubicBezTo>
                <a:cubicBezTo>
                  <a:pt x="16810" y="8488"/>
                  <a:pt x="16829" y="8477"/>
                  <a:pt x="16838" y="8460"/>
                </a:cubicBezTo>
                <a:cubicBezTo>
                  <a:pt x="16854" y="8434"/>
                  <a:pt x="16844" y="8403"/>
                  <a:pt x="16818" y="8387"/>
                </a:cubicBezTo>
                <a:cubicBezTo>
                  <a:pt x="16803" y="8377"/>
                  <a:pt x="16788" y="8368"/>
                  <a:pt x="16774" y="8358"/>
                </a:cubicBezTo>
                <a:cubicBezTo>
                  <a:pt x="16767" y="8353"/>
                  <a:pt x="16757" y="8350"/>
                  <a:pt x="16748" y="8350"/>
                </a:cubicBezTo>
                <a:close/>
                <a:moveTo>
                  <a:pt x="4705" y="8402"/>
                </a:moveTo>
                <a:cubicBezTo>
                  <a:pt x="4672" y="8402"/>
                  <a:pt x="4650" y="8450"/>
                  <a:pt x="4686" y="8468"/>
                </a:cubicBezTo>
                <a:cubicBezTo>
                  <a:pt x="4697" y="8473"/>
                  <a:pt x="4706" y="8478"/>
                  <a:pt x="4717" y="8483"/>
                </a:cubicBezTo>
                <a:cubicBezTo>
                  <a:pt x="4722" y="8486"/>
                  <a:pt x="4728" y="8488"/>
                  <a:pt x="4733" y="8488"/>
                </a:cubicBezTo>
                <a:cubicBezTo>
                  <a:pt x="4764" y="8488"/>
                  <a:pt x="4786" y="8440"/>
                  <a:pt x="4751" y="8422"/>
                </a:cubicBezTo>
                <a:cubicBezTo>
                  <a:pt x="4741" y="8416"/>
                  <a:pt x="4732" y="8411"/>
                  <a:pt x="4722" y="8406"/>
                </a:cubicBezTo>
                <a:cubicBezTo>
                  <a:pt x="4716" y="8403"/>
                  <a:pt x="4710" y="8402"/>
                  <a:pt x="4705" y="8402"/>
                </a:cubicBezTo>
                <a:close/>
                <a:moveTo>
                  <a:pt x="24277" y="8388"/>
                </a:moveTo>
                <a:cubicBezTo>
                  <a:pt x="24254" y="8388"/>
                  <a:pt x="24230" y="8413"/>
                  <a:pt x="24244" y="8442"/>
                </a:cubicBezTo>
                <a:cubicBezTo>
                  <a:pt x="24249" y="8452"/>
                  <a:pt x="24254" y="8460"/>
                  <a:pt x="24259" y="8471"/>
                </a:cubicBezTo>
                <a:cubicBezTo>
                  <a:pt x="24266" y="8484"/>
                  <a:pt x="24276" y="8489"/>
                  <a:pt x="24287" y="8489"/>
                </a:cubicBezTo>
                <a:cubicBezTo>
                  <a:pt x="24310" y="8489"/>
                  <a:pt x="24334" y="8464"/>
                  <a:pt x="24320" y="8436"/>
                </a:cubicBezTo>
                <a:cubicBezTo>
                  <a:pt x="24315" y="8426"/>
                  <a:pt x="24310" y="8416"/>
                  <a:pt x="24305" y="8406"/>
                </a:cubicBezTo>
                <a:cubicBezTo>
                  <a:pt x="24298" y="8393"/>
                  <a:pt x="24288" y="8388"/>
                  <a:pt x="24277" y="8388"/>
                </a:cubicBezTo>
                <a:close/>
                <a:moveTo>
                  <a:pt x="5852" y="8407"/>
                </a:moveTo>
                <a:cubicBezTo>
                  <a:pt x="5834" y="8407"/>
                  <a:pt x="5817" y="8418"/>
                  <a:pt x="5817" y="8442"/>
                </a:cubicBezTo>
                <a:lnTo>
                  <a:pt x="5817" y="8457"/>
                </a:lnTo>
                <a:cubicBezTo>
                  <a:pt x="5817" y="8480"/>
                  <a:pt x="5834" y="8491"/>
                  <a:pt x="5852" y="8491"/>
                </a:cubicBezTo>
                <a:cubicBezTo>
                  <a:pt x="5869" y="8491"/>
                  <a:pt x="5887" y="8480"/>
                  <a:pt x="5887" y="8457"/>
                </a:cubicBezTo>
                <a:lnTo>
                  <a:pt x="5887" y="8442"/>
                </a:lnTo>
                <a:cubicBezTo>
                  <a:pt x="5887" y="8418"/>
                  <a:pt x="5869" y="8407"/>
                  <a:pt x="5852" y="8407"/>
                </a:cubicBezTo>
                <a:close/>
                <a:moveTo>
                  <a:pt x="20654" y="8438"/>
                </a:moveTo>
                <a:cubicBezTo>
                  <a:pt x="20609" y="8438"/>
                  <a:pt x="20609" y="8510"/>
                  <a:pt x="20654" y="8510"/>
                </a:cubicBezTo>
                <a:cubicBezTo>
                  <a:pt x="20700" y="8510"/>
                  <a:pt x="20700" y="8438"/>
                  <a:pt x="20654" y="8438"/>
                </a:cubicBezTo>
                <a:close/>
                <a:moveTo>
                  <a:pt x="7924" y="8489"/>
                </a:moveTo>
                <a:cubicBezTo>
                  <a:pt x="7901" y="8489"/>
                  <a:pt x="7901" y="8523"/>
                  <a:pt x="7924" y="8523"/>
                </a:cubicBezTo>
                <a:cubicBezTo>
                  <a:pt x="7948" y="8523"/>
                  <a:pt x="7948" y="8489"/>
                  <a:pt x="7924" y="8489"/>
                </a:cubicBezTo>
                <a:close/>
                <a:moveTo>
                  <a:pt x="5497" y="8389"/>
                </a:moveTo>
                <a:cubicBezTo>
                  <a:pt x="5492" y="8389"/>
                  <a:pt x="5487" y="8390"/>
                  <a:pt x="5482" y="8391"/>
                </a:cubicBezTo>
                <a:cubicBezTo>
                  <a:pt x="5456" y="8400"/>
                  <a:pt x="5435" y="8429"/>
                  <a:pt x="5446" y="8457"/>
                </a:cubicBezTo>
                <a:cubicBezTo>
                  <a:pt x="5451" y="8473"/>
                  <a:pt x="5456" y="8487"/>
                  <a:pt x="5461" y="8501"/>
                </a:cubicBezTo>
                <a:cubicBezTo>
                  <a:pt x="5469" y="8524"/>
                  <a:pt x="5490" y="8540"/>
                  <a:pt x="5513" y="8540"/>
                </a:cubicBezTo>
                <a:cubicBezTo>
                  <a:pt x="5517" y="8540"/>
                  <a:pt x="5522" y="8539"/>
                  <a:pt x="5526" y="8538"/>
                </a:cubicBezTo>
                <a:cubicBezTo>
                  <a:pt x="5553" y="8530"/>
                  <a:pt x="5573" y="8500"/>
                  <a:pt x="5563" y="8473"/>
                </a:cubicBezTo>
                <a:cubicBezTo>
                  <a:pt x="5558" y="8457"/>
                  <a:pt x="5553" y="8443"/>
                  <a:pt x="5547" y="8428"/>
                </a:cubicBezTo>
                <a:cubicBezTo>
                  <a:pt x="5540" y="8406"/>
                  <a:pt x="5520" y="8389"/>
                  <a:pt x="5497" y="8389"/>
                </a:cubicBezTo>
                <a:close/>
                <a:moveTo>
                  <a:pt x="8141" y="8458"/>
                </a:moveTo>
                <a:cubicBezTo>
                  <a:pt x="8130" y="8458"/>
                  <a:pt x="8119" y="8463"/>
                  <a:pt x="8113" y="8476"/>
                </a:cubicBezTo>
                <a:cubicBezTo>
                  <a:pt x="8108" y="8487"/>
                  <a:pt x="8102" y="8496"/>
                  <a:pt x="8097" y="8506"/>
                </a:cubicBezTo>
                <a:cubicBezTo>
                  <a:pt x="8083" y="8535"/>
                  <a:pt x="8107" y="8560"/>
                  <a:pt x="8131" y="8560"/>
                </a:cubicBezTo>
                <a:cubicBezTo>
                  <a:pt x="8142" y="8560"/>
                  <a:pt x="8152" y="8555"/>
                  <a:pt x="8159" y="8542"/>
                </a:cubicBezTo>
                <a:cubicBezTo>
                  <a:pt x="8164" y="8532"/>
                  <a:pt x="8169" y="8522"/>
                  <a:pt x="8175" y="8512"/>
                </a:cubicBezTo>
                <a:cubicBezTo>
                  <a:pt x="8189" y="8484"/>
                  <a:pt x="8164" y="8458"/>
                  <a:pt x="8141" y="8458"/>
                </a:cubicBezTo>
                <a:close/>
                <a:moveTo>
                  <a:pt x="18579" y="8429"/>
                </a:moveTo>
                <a:cubicBezTo>
                  <a:pt x="18560" y="8429"/>
                  <a:pt x="18541" y="8438"/>
                  <a:pt x="18532" y="8455"/>
                </a:cubicBezTo>
                <a:cubicBezTo>
                  <a:pt x="18527" y="8466"/>
                  <a:pt x="18522" y="8475"/>
                  <a:pt x="18517" y="8486"/>
                </a:cubicBezTo>
                <a:cubicBezTo>
                  <a:pt x="18504" y="8512"/>
                  <a:pt x="18509" y="8543"/>
                  <a:pt x="18536" y="8559"/>
                </a:cubicBezTo>
                <a:cubicBezTo>
                  <a:pt x="18544" y="8564"/>
                  <a:pt x="18554" y="8566"/>
                  <a:pt x="18563" y="8566"/>
                </a:cubicBezTo>
                <a:cubicBezTo>
                  <a:pt x="18582" y="8566"/>
                  <a:pt x="18601" y="8557"/>
                  <a:pt x="18610" y="8539"/>
                </a:cubicBezTo>
                <a:cubicBezTo>
                  <a:pt x="18615" y="8528"/>
                  <a:pt x="18620" y="8520"/>
                  <a:pt x="18625" y="8510"/>
                </a:cubicBezTo>
                <a:cubicBezTo>
                  <a:pt x="18638" y="8483"/>
                  <a:pt x="18633" y="8452"/>
                  <a:pt x="18606" y="8436"/>
                </a:cubicBezTo>
                <a:cubicBezTo>
                  <a:pt x="18598" y="8432"/>
                  <a:pt x="18588" y="8429"/>
                  <a:pt x="18579" y="8429"/>
                </a:cubicBezTo>
                <a:close/>
                <a:moveTo>
                  <a:pt x="24444" y="8484"/>
                </a:moveTo>
                <a:cubicBezTo>
                  <a:pt x="24436" y="8484"/>
                  <a:pt x="24428" y="8487"/>
                  <a:pt x="24421" y="8495"/>
                </a:cubicBezTo>
                <a:lnTo>
                  <a:pt x="24405" y="8511"/>
                </a:lnTo>
                <a:cubicBezTo>
                  <a:pt x="24380" y="8535"/>
                  <a:pt x="24404" y="8570"/>
                  <a:pt x="24432" y="8570"/>
                </a:cubicBezTo>
                <a:cubicBezTo>
                  <a:pt x="24440" y="8570"/>
                  <a:pt x="24448" y="8567"/>
                  <a:pt x="24455" y="8560"/>
                </a:cubicBezTo>
                <a:lnTo>
                  <a:pt x="24471" y="8544"/>
                </a:lnTo>
                <a:cubicBezTo>
                  <a:pt x="24496" y="8519"/>
                  <a:pt x="24471" y="8484"/>
                  <a:pt x="24444" y="8484"/>
                </a:cubicBezTo>
                <a:close/>
                <a:moveTo>
                  <a:pt x="17875" y="8491"/>
                </a:moveTo>
                <a:cubicBezTo>
                  <a:pt x="17848" y="8491"/>
                  <a:pt x="17824" y="8527"/>
                  <a:pt x="17849" y="8552"/>
                </a:cubicBezTo>
                <a:cubicBezTo>
                  <a:pt x="17858" y="8562"/>
                  <a:pt x="17869" y="8572"/>
                  <a:pt x="17880" y="8581"/>
                </a:cubicBezTo>
                <a:cubicBezTo>
                  <a:pt x="17887" y="8589"/>
                  <a:pt x="17895" y="8592"/>
                  <a:pt x="17903" y="8592"/>
                </a:cubicBezTo>
                <a:cubicBezTo>
                  <a:pt x="17930" y="8592"/>
                  <a:pt x="17954" y="8556"/>
                  <a:pt x="17929" y="8532"/>
                </a:cubicBezTo>
                <a:lnTo>
                  <a:pt x="17898" y="8501"/>
                </a:lnTo>
                <a:cubicBezTo>
                  <a:pt x="17891" y="8494"/>
                  <a:pt x="17883" y="8491"/>
                  <a:pt x="17875" y="8491"/>
                </a:cubicBezTo>
                <a:close/>
                <a:moveTo>
                  <a:pt x="9246" y="8552"/>
                </a:moveTo>
                <a:cubicBezTo>
                  <a:pt x="9242" y="8552"/>
                  <a:pt x="9238" y="8554"/>
                  <a:pt x="9234" y="8558"/>
                </a:cubicBezTo>
                <a:lnTo>
                  <a:pt x="9218" y="8574"/>
                </a:lnTo>
                <a:cubicBezTo>
                  <a:pt x="9206" y="8586"/>
                  <a:pt x="9218" y="8603"/>
                  <a:pt x="9231" y="8603"/>
                </a:cubicBezTo>
                <a:cubicBezTo>
                  <a:pt x="9235" y="8603"/>
                  <a:pt x="9240" y="8602"/>
                  <a:pt x="9243" y="8598"/>
                </a:cubicBezTo>
                <a:lnTo>
                  <a:pt x="9259" y="8582"/>
                </a:lnTo>
                <a:cubicBezTo>
                  <a:pt x="9272" y="8571"/>
                  <a:pt x="9260" y="8552"/>
                  <a:pt x="9246" y="8552"/>
                </a:cubicBezTo>
                <a:close/>
                <a:moveTo>
                  <a:pt x="3906" y="8569"/>
                </a:moveTo>
                <a:cubicBezTo>
                  <a:pt x="3882" y="8569"/>
                  <a:pt x="3882" y="8605"/>
                  <a:pt x="3906" y="8605"/>
                </a:cubicBezTo>
                <a:cubicBezTo>
                  <a:pt x="3928" y="8605"/>
                  <a:pt x="3929" y="8569"/>
                  <a:pt x="3906" y="8569"/>
                </a:cubicBezTo>
                <a:close/>
                <a:moveTo>
                  <a:pt x="13468" y="8576"/>
                </a:moveTo>
                <a:cubicBezTo>
                  <a:pt x="13423" y="8576"/>
                  <a:pt x="13423" y="8647"/>
                  <a:pt x="13468" y="8647"/>
                </a:cubicBezTo>
                <a:cubicBezTo>
                  <a:pt x="13468" y="8647"/>
                  <a:pt x="13469" y="8647"/>
                  <a:pt x="13469" y="8647"/>
                </a:cubicBezTo>
                <a:cubicBezTo>
                  <a:pt x="13513" y="8647"/>
                  <a:pt x="13514" y="8576"/>
                  <a:pt x="13468" y="8576"/>
                </a:cubicBezTo>
                <a:close/>
                <a:moveTo>
                  <a:pt x="13019" y="8512"/>
                </a:moveTo>
                <a:cubicBezTo>
                  <a:pt x="12978" y="8512"/>
                  <a:pt x="12942" y="8565"/>
                  <a:pt x="12979" y="8602"/>
                </a:cubicBezTo>
                <a:lnTo>
                  <a:pt x="13009" y="8632"/>
                </a:lnTo>
                <a:cubicBezTo>
                  <a:pt x="13020" y="8643"/>
                  <a:pt x="13033" y="8648"/>
                  <a:pt x="13045" y="8648"/>
                </a:cubicBezTo>
                <a:cubicBezTo>
                  <a:pt x="13086" y="8648"/>
                  <a:pt x="13123" y="8595"/>
                  <a:pt x="13085" y="8558"/>
                </a:cubicBezTo>
                <a:cubicBezTo>
                  <a:pt x="13075" y="8548"/>
                  <a:pt x="13066" y="8537"/>
                  <a:pt x="13055" y="8527"/>
                </a:cubicBezTo>
                <a:cubicBezTo>
                  <a:pt x="13044" y="8516"/>
                  <a:pt x="13032" y="8512"/>
                  <a:pt x="13019" y="8512"/>
                </a:cubicBezTo>
                <a:close/>
                <a:moveTo>
                  <a:pt x="15691" y="8597"/>
                </a:moveTo>
                <a:cubicBezTo>
                  <a:pt x="15685" y="8597"/>
                  <a:pt x="15680" y="8598"/>
                  <a:pt x="15674" y="8601"/>
                </a:cubicBezTo>
                <a:cubicBezTo>
                  <a:pt x="15663" y="8606"/>
                  <a:pt x="15655" y="8611"/>
                  <a:pt x="15644" y="8616"/>
                </a:cubicBezTo>
                <a:cubicBezTo>
                  <a:pt x="15609" y="8634"/>
                  <a:pt x="15630" y="8683"/>
                  <a:pt x="15662" y="8683"/>
                </a:cubicBezTo>
                <a:cubicBezTo>
                  <a:pt x="15667" y="8683"/>
                  <a:pt x="15673" y="8681"/>
                  <a:pt x="15679" y="8678"/>
                </a:cubicBezTo>
                <a:cubicBezTo>
                  <a:pt x="15689" y="8673"/>
                  <a:pt x="15699" y="8668"/>
                  <a:pt x="15709" y="8663"/>
                </a:cubicBezTo>
                <a:cubicBezTo>
                  <a:pt x="15744" y="8645"/>
                  <a:pt x="15722" y="8597"/>
                  <a:pt x="15691" y="8597"/>
                </a:cubicBezTo>
                <a:close/>
                <a:moveTo>
                  <a:pt x="22217" y="8623"/>
                </a:moveTo>
                <a:cubicBezTo>
                  <a:pt x="22171" y="8623"/>
                  <a:pt x="22171" y="8694"/>
                  <a:pt x="22217" y="8694"/>
                </a:cubicBezTo>
                <a:cubicBezTo>
                  <a:pt x="22261" y="8694"/>
                  <a:pt x="22262" y="8623"/>
                  <a:pt x="22217" y="8623"/>
                </a:cubicBezTo>
                <a:close/>
                <a:moveTo>
                  <a:pt x="450" y="8589"/>
                </a:moveTo>
                <a:cubicBezTo>
                  <a:pt x="432" y="8589"/>
                  <a:pt x="414" y="8600"/>
                  <a:pt x="414" y="8623"/>
                </a:cubicBezTo>
                <a:lnTo>
                  <a:pt x="414" y="8668"/>
                </a:lnTo>
                <a:cubicBezTo>
                  <a:pt x="414" y="8690"/>
                  <a:pt x="432" y="8702"/>
                  <a:pt x="450" y="8702"/>
                </a:cubicBezTo>
                <a:cubicBezTo>
                  <a:pt x="467" y="8702"/>
                  <a:pt x="485" y="8690"/>
                  <a:pt x="485" y="8668"/>
                </a:cubicBezTo>
                <a:lnTo>
                  <a:pt x="485" y="8623"/>
                </a:lnTo>
                <a:cubicBezTo>
                  <a:pt x="486" y="8600"/>
                  <a:pt x="468" y="8589"/>
                  <a:pt x="450" y="8589"/>
                </a:cubicBezTo>
                <a:close/>
                <a:moveTo>
                  <a:pt x="22711" y="8607"/>
                </a:moveTo>
                <a:cubicBezTo>
                  <a:pt x="22643" y="8607"/>
                  <a:pt x="22642" y="8715"/>
                  <a:pt x="22711" y="8715"/>
                </a:cubicBezTo>
                <a:cubicBezTo>
                  <a:pt x="22779" y="8714"/>
                  <a:pt x="22780" y="8607"/>
                  <a:pt x="22711" y="8607"/>
                </a:cubicBezTo>
                <a:close/>
                <a:moveTo>
                  <a:pt x="14030" y="8675"/>
                </a:moveTo>
                <a:cubicBezTo>
                  <a:pt x="14016" y="8675"/>
                  <a:pt x="14004" y="8693"/>
                  <a:pt x="14016" y="8706"/>
                </a:cubicBezTo>
                <a:lnTo>
                  <a:pt x="14032" y="8721"/>
                </a:lnTo>
                <a:cubicBezTo>
                  <a:pt x="14035" y="8725"/>
                  <a:pt x="14039" y="8726"/>
                  <a:pt x="14043" y="8726"/>
                </a:cubicBezTo>
                <a:cubicBezTo>
                  <a:pt x="14057" y="8726"/>
                  <a:pt x="14069" y="8708"/>
                  <a:pt x="14057" y="8696"/>
                </a:cubicBezTo>
                <a:lnTo>
                  <a:pt x="14041" y="8680"/>
                </a:lnTo>
                <a:cubicBezTo>
                  <a:pt x="14038" y="8677"/>
                  <a:pt x="14034" y="8675"/>
                  <a:pt x="14030" y="8675"/>
                </a:cubicBezTo>
                <a:close/>
                <a:moveTo>
                  <a:pt x="21585" y="8633"/>
                </a:moveTo>
                <a:cubicBezTo>
                  <a:pt x="21516" y="8633"/>
                  <a:pt x="21516" y="8741"/>
                  <a:pt x="21585" y="8741"/>
                </a:cubicBezTo>
                <a:cubicBezTo>
                  <a:pt x="21653" y="8741"/>
                  <a:pt x="21653" y="8633"/>
                  <a:pt x="21585" y="8633"/>
                </a:cubicBezTo>
                <a:close/>
                <a:moveTo>
                  <a:pt x="5059" y="8602"/>
                </a:moveTo>
                <a:cubicBezTo>
                  <a:pt x="5050" y="8602"/>
                  <a:pt x="5040" y="8606"/>
                  <a:pt x="5034" y="8612"/>
                </a:cubicBezTo>
                <a:cubicBezTo>
                  <a:pt x="5020" y="8627"/>
                  <a:pt x="5021" y="8648"/>
                  <a:pt x="5034" y="8663"/>
                </a:cubicBezTo>
                <a:cubicBezTo>
                  <a:pt x="5055" y="8688"/>
                  <a:pt x="5075" y="8712"/>
                  <a:pt x="5096" y="8737"/>
                </a:cubicBezTo>
                <a:cubicBezTo>
                  <a:pt x="5101" y="8745"/>
                  <a:pt x="5110" y="8748"/>
                  <a:pt x="5119" y="8748"/>
                </a:cubicBezTo>
                <a:cubicBezTo>
                  <a:pt x="5129" y="8748"/>
                  <a:pt x="5139" y="8744"/>
                  <a:pt x="5146" y="8737"/>
                </a:cubicBezTo>
                <a:cubicBezTo>
                  <a:pt x="5160" y="8722"/>
                  <a:pt x="5159" y="8701"/>
                  <a:pt x="5146" y="8688"/>
                </a:cubicBezTo>
                <a:cubicBezTo>
                  <a:pt x="5125" y="8663"/>
                  <a:pt x="5105" y="8637"/>
                  <a:pt x="5084" y="8612"/>
                </a:cubicBezTo>
                <a:cubicBezTo>
                  <a:pt x="5078" y="8606"/>
                  <a:pt x="5069" y="8602"/>
                  <a:pt x="5059" y="8602"/>
                </a:cubicBezTo>
                <a:close/>
                <a:moveTo>
                  <a:pt x="20278" y="8646"/>
                </a:moveTo>
                <a:cubicBezTo>
                  <a:pt x="20272" y="8646"/>
                  <a:pt x="20266" y="8648"/>
                  <a:pt x="20260" y="8652"/>
                </a:cubicBezTo>
                <a:cubicBezTo>
                  <a:pt x="20244" y="8663"/>
                  <a:pt x="20229" y="8672"/>
                  <a:pt x="20216" y="8682"/>
                </a:cubicBezTo>
                <a:cubicBezTo>
                  <a:pt x="20183" y="8704"/>
                  <a:pt x="20202" y="8750"/>
                  <a:pt x="20231" y="8750"/>
                </a:cubicBezTo>
                <a:cubicBezTo>
                  <a:pt x="20237" y="8750"/>
                  <a:pt x="20244" y="8748"/>
                  <a:pt x="20250" y="8743"/>
                </a:cubicBezTo>
                <a:cubicBezTo>
                  <a:pt x="20266" y="8733"/>
                  <a:pt x="20281" y="8724"/>
                  <a:pt x="20295" y="8714"/>
                </a:cubicBezTo>
                <a:cubicBezTo>
                  <a:pt x="20327" y="8693"/>
                  <a:pt x="20307" y="8646"/>
                  <a:pt x="20278" y="8646"/>
                </a:cubicBezTo>
                <a:close/>
                <a:moveTo>
                  <a:pt x="19706" y="8615"/>
                </a:moveTo>
                <a:cubicBezTo>
                  <a:pt x="19702" y="8615"/>
                  <a:pt x="19697" y="8615"/>
                  <a:pt x="19693" y="8616"/>
                </a:cubicBezTo>
                <a:cubicBezTo>
                  <a:pt x="19667" y="8625"/>
                  <a:pt x="19647" y="8654"/>
                  <a:pt x="19656" y="8682"/>
                </a:cubicBezTo>
                <a:cubicBezTo>
                  <a:pt x="19661" y="8695"/>
                  <a:pt x="19666" y="8711"/>
                  <a:pt x="19671" y="8726"/>
                </a:cubicBezTo>
                <a:cubicBezTo>
                  <a:pt x="19678" y="8749"/>
                  <a:pt x="19699" y="8765"/>
                  <a:pt x="19722" y="8765"/>
                </a:cubicBezTo>
                <a:cubicBezTo>
                  <a:pt x="19726" y="8765"/>
                  <a:pt x="19731" y="8765"/>
                  <a:pt x="19736" y="8763"/>
                </a:cubicBezTo>
                <a:cubicBezTo>
                  <a:pt x="19762" y="8756"/>
                  <a:pt x="19782" y="8725"/>
                  <a:pt x="19773" y="8698"/>
                </a:cubicBezTo>
                <a:cubicBezTo>
                  <a:pt x="19767" y="8682"/>
                  <a:pt x="19762" y="8668"/>
                  <a:pt x="19758" y="8653"/>
                </a:cubicBezTo>
                <a:cubicBezTo>
                  <a:pt x="19751" y="8630"/>
                  <a:pt x="19730" y="8615"/>
                  <a:pt x="19706" y="8615"/>
                </a:cubicBezTo>
                <a:close/>
                <a:moveTo>
                  <a:pt x="12192" y="8659"/>
                </a:moveTo>
                <a:cubicBezTo>
                  <a:pt x="12122" y="8659"/>
                  <a:pt x="12122" y="8767"/>
                  <a:pt x="12192" y="8767"/>
                </a:cubicBezTo>
                <a:cubicBezTo>
                  <a:pt x="12260" y="8767"/>
                  <a:pt x="12260" y="8659"/>
                  <a:pt x="12192" y="8659"/>
                </a:cubicBezTo>
                <a:close/>
                <a:moveTo>
                  <a:pt x="3168" y="8733"/>
                </a:moveTo>
                <a:cubicBezTo>
                  <a:pt x="3145" y="8733"/>
                  <a:pt x="3145" y="8768"/>
                  <a:pt x="3168" y="8768"/>
                </a:cubicBezTo>
                <a:lnTo>
                  <a:pt x="3184" y="8768"/>
                </a:lnTo>
                <a:cubicBezTo>
                  <a:pt x="3206" y="8767"/>
                  <a:pt x="3206" y="8733"/>
                  <a:pt x="3184" y="8733"/>
                </a:cubicBezTo>
                <a:close/>
                <a:moveTo>
                  <a:pt x="13579" y="8701"/>
                </a:moveTo>
                <a:cubicBezTo>
                  <a:pt x="13533" y="8701"/>
                  <a:pt x="13533" y="8773"/>
                  <a:pt x="13579" y="8773"/>
                </a:cubicBezTo>
                <a:cubicBezTo>
                  <a:pt x="13580" y="8773"/>
                  <a:pt x="13580" y="8773"/>
                  <a:pt x="13580" y="8773"/>
                </a:cubicBezTo>
                <a:cubicBezTo>
                  <a:pt x="13623" y="8773"/>
                  <a:pt x="13623" y="8701"/>
                  <a:pt x="13579" y="8701"/>
                </a:cubicBezTo>
                <a:close/>
                <a:moveTo>
                  <a:pt x="14841" y="8645"/>
                </a:moveTo>
                <a:cubicBezTo>
                  <a:pt x="14813" y="8645"/>
                  <a:pt x="14790" y="8681"/>
                  <a:pt x="14815" y="8706"/>
                </a:cubicBezTo>
                <a:cubicBezTo>
                  <a:pt x="14834" y="8725"/>
                  <a:pt x="14854" y="8746"/>
                  <a:pt x="14875" y="8766"/>
                </a:cubicBezTo>
                <a:cubicBezTo>
                  <a:pt x="14882" y="8774"/>
                  <a:pt x="14891" y="8777"/>
                  <a:pt x="14899" y="8777"/>
                </a:cubicBezTo>
                <a:cubicBezTo>
                  <a:pt x="14926" y="8777"/>
                  <a:pt x="14951" y="8740"/>
                  <a:pt x="14925" y="8716"/>
                </a:cubicBezTo>
                <a:cubicBezTo>
                  <a:pt x="14905" y="8695"/>
                  <a:pt x="14886" y="8675"/>
                  <a:pt x="14865" y="8656"/>
                </a:cubicBezTo>
                <a:cubicBezTo>
                  <a:pt x="14857" y="8649"/>
                  <a:pt x="14849" y="8645"/>
                  <a:pt x="14841" y="8645"/>
                </a:cubicBezTo>
                <a:close/>
                <a:moveTo>
                  <a:pt x="24791" y="8695"/>
                </a:moveTo>
                <a:cubicBezTo>
                  <a:pt x="24763" y="8695"/>
                  <a:pt x="24739" y="8731"/>
                  <a:pt x="24764" y="8756"/>
                </a:cubicBezTo>
                <a:cubicBezTo>
                  <a:pt x="24770" y="8762"/>
                  <a:pt x="24775" y="8766"/>
                  <a:pt x="24780" y="8772"/>
                </a:cubicBezTo>
                <a:cubicBezTo>
                  <a:pt x="24787" y="8779"/>
                  <a:pt x="24796" y="8782"/>
                  <a:pt x="24804" y="8782"/>
                </a:cubicBezTo>
                <a:cubicBezTo>
                  <a:pt x="24831" y="8782"/>
                  <a:pt x="24856" y="8746"/>
                  <a:pt x="24830" y="8721"/>
                </a:cubicBezTo>
                <a:lnTo>
                  <a:pt x="24815" y="8706"/>
                </a:lnTo>
                <a:cubicBezTo>
                  <a:pt x="24807" y="8698"/>
                  <a:pt x="24799" y="8695"/>
                  <a:pt x="24791" y="8695"/>
                </a:cubicBezTo>
                <a:close/>
                <a:moveTo>
                  <a:pt x="23375" y="8669"/>
                </a:moveTo>
                <a:cubicBezTo>
                  <a:pt x="23334" y="8669"/>
                  <a:pt x="23297" y="8722"/>
                  <a:pt x="23334" y="8759"/>
                </a:cubicBezTo>
                <a:lnTo>
                  <a:pt x="23350" y="8775"/>
                </a:lnTo>
                <a:cubicBezTo>
                  <a:pt x="23361" y="8786"/>
                  <a:pt x="23374" y="8791"/>
                  <a:pt x="23386" y="8791"/>
                </a:cubicBezTo>
                <a:cubicBezTo>
                  <a:pt x="23427" y="8791"/>
                  <a:pt x="23464" y="8737"/>
                  <a:pt x="23427" y="8700"/>
                </a:cubicBezTo>
                <a:lnTo>
                  <a:pt x="23411" y="8685"/>
                </a:lnTo>
                <a:cubicBezTo>
                  <a:pt x="23400" y="8674"/>
                  <a:pt x="23387" y="8669"/>
                  <a:pt x="23375" y="8669"/>
                </a:cubicBezTo>
                <a:close/>
                <a:moveTo>
                  <a:pt x="15302" y="8634"/>
                </a:moveTo>
                <a:cubicBezTo>
                  <a:pt x="15284" y="8634"/>
                  <a:pt x="15267" y="8646"/>
                  <a:pt x="15268" y="8669"/>
                </a:cubicBezTo>
                <a:cubicBezTo>
                  <a:pt x="15270" y="8713"/>
                  <a:pt x="15289" y="8756"/>
                  <a:pt x="15325" y="8784"/>
                </a:cubicBezTo>
                <a:cubicBezTo>
                  <a:pt x="15332" y="8790"/>
                  <a:pt x="15342" y="8794"/>
                  <a:pt x="15351" y="8794"/>
                </a:cubicBezTo>
                <a:cubicBezTo>
                  <a:pt x="15359" y="8794"/>
                  <a:pt x="15367" y="8791"/>
                  <a:pt x="15374" y="8784"/>
                </a:cubicBezTo>
                <a:cubicBezTo>
                  <a:pt x="15387" y="8773"/>
                  <a:pt x="15389" y="8746"/>
                  <a:pt x="15374" y="8735"/>
                </a:cubicBezTo>
                <a:cubicBezTo>
                  <a:pt x="15353" y="8717"/>
                  <a:pt x="15340" y="8696"/>
                  <a:pt x="15339" y="8669"/>
                </a:cubicBezTo>
                <a:cubicBezTo>
                  <a:pt x="15338" y="8646"/>
                  <a:pt x="15319" y="8634"/>
                  <a:pt x="15302" y="8634"/>
                </a:cubicBezTo>
                <a:close/>
                <a:moveTo>
                  <a:pt x="6610" y="8696"/>
                </a:moveTo>
                <a:cubicBezTo>
                  <a:pt x="6592" y="8696"/>
                  <a:pt x="6574" y="8708"/>
                  <a:pt x="6574" y="8731"/>
                </a:cubicBezTo>
                <a:lnTo>
                  <a:pt x="6574" y="8761"/>
                </a:lnTo>
                <a:cubicBezTo>
                  <a:pt x="6573" y="8784"/>
                  <a:pt x="6591" y="8795"/>
                  <a:pt x="6609" y="8795"/>
                </a:cubicBezTo>
                <a:cubicBezTo>
                  <a:pt x="6627" y="8795"/>
                  <a:pt x="6645" y="8784"/>
                  <a:pt x="6645" y="8761"/>
                </a:cubicBezTo>
                <a:lnTo>
                  <a:pt x="6645" y="8731"/>
                </a:lnTo>
                <a:cubicBezTo>
                  <a:pt x="6645" y="8708"/>
                  <a:pt x="6627" y="8696"/>
                  <a:pt x="6610" y="8696"/>
                </a:cubicBezTo>
                <a:close/>
                <a:moveTo>
                  <a:pt x="10256" y="8656"/>
                </a:moveTo>
                <a:cubicBezTo>
                  <a:pt x="10215" y="8656"/>
                  <a:pt x="10178" y="8709"/>
                  <a:pt x="10215" y="8746"/>
                </a:cubicBezTo>
                <a:lnTo>
                  <a:pt x="10260" y="8790"/>
                </a:lnTo>
                <a:cubicBezTo>
                  <a:pt x="10271" y="8802"/>
                  <a:pt x="10284" y="8806"/>
                  <a:pt x="10296" y="8806"/>
                </a:cubicBezTo>
                <a:cubicBezTo>
                  <a:pt x="10337" y="8806"/>
                  <a:pt x="10374" y="8753"/>
                  <a:pt x="10337" y="8716"/>
                </a:cubicBezTo>
                <a:lnTo>
                  <a:pt x="10292" y="8672"/>
                </a:lnTo>
                <a:cubicBezTo>
                  <a:pt x="10281" y="8661"/>
                  <a:pt x="10268" y="8656"/>
                  <a:pt x="10256" y="8656"/>
                </a:cubicBezTo>
                <a:close/>
                <a:moveTo>
                  <a:pt x="7309" y="8739"/>
                </a:moveTo>
                <a:cubicBezTo>
                  <a:pt x="7291" y="8739"/>
                  <a:pt x="7274" y="8751"/>
                  <a:pt x="7274" y="8774"/>
                </a:cubicBezTo>
                <a:lnTo>
                  <a:pt x="7274" y="8789"/>
                </a:lnTo>
                <a:cubicBezTo>
                  <a:pt x="7273" y="8812"/>
                  <a:pt x="7290" y="8824"/>
                  <a:pt x="7308" y="8824"/>
                </a:cubicBezTo>
                <a:cubicBezTo>
                  <a:pt x="7326" y="8824"/>
                  <a:pt x="7343" y="8812"/>
                  <a:pt x="7344" y="8789"/>
                </a:cubicBezTo>
                <a:lnTo>
                  <a:pt x="7344" y="8774"/>
                </a:lnTo>
                <a:cubicBezTo>
                  <a:pt x="7344" y="8751"/>
                  <a:pt x="7326" y="8739"/>
                  <a:pt x="7309" y="8739"/>
                </a:cubicBezTo>
                <a:close/>
                <a:moveTo>
                  <a:pt x="900" y="8754"/>
                </a:moveTo>
                <a:cubicBezTo>
                  <a:pt x="854" y="8754"/>
                  <a:pt x="854" y="8825"/>
                  <a:pt x="900" y="8825"/>
                </a:cubicBezTo>
                <a:lnTo>
                  <a:pt x="916" y="8825"/>
                </a:lnTo>
                <a:cubicBezTo>
                  <a:pt x="961" y="8825"/>
                  <a:pt x="962" y="8754"/>
                  <a:pt x="916" y="8754"/>
                </a:cubicBezTo>
                <a:close/>
                <a:moveTo>
                  <a:pt x="2493" y="8760"/>
                </a:moveTo>
                <a:cubicBezTo>
                  <a:pt x="2481" y="8760"/>
                  <a:pt x="2468" y="8774"/>
                  <a:pt x="2476" y="8788"/>
                </a:cubicBezTo>
                <a:cubicBezTo>
                  <a:pt x="2481" y="8799"/>
                  <a:pt x="2486" y="8809"/>
                  <a:pt x="2491" y="8819"/>
                </a:cubicBezTo>
                <a:cubicBezTo>
                  <a:pt x="2495" y="8825"/>
                  <a:pt x="2500" y="8828"/>
                  <a:pt x="2505" y="8828"/>
                </a:cubicBezTo>
                <a:cubicBezTo>
                  <a:pt x="2517" y="8828"/>
                  <a:pt x="2529" y="8814"/>
                  <a:pt x="2522" y="8800"/>
                </a:cubicBezTo>
                <a:cubicBezTo>
                  <a:pt x="2517" y="8789"/>
                  <a:pt x="2511" y="8780"/>
                  <a:pt x="2506" y="8769"/>
                </a:cubicBezTo>
                <a:cubicBezTo>
                  <a:pt x="2503" y="8763"/>
                  <a:pt x="2498" y="8760"/>
                  <a:pt x="2493" y="8760"/>
                </a:cubicBezTo>
                <a:close/>
                <a:moveTo>
                  <a:pt x="18534" y="8702"/>
                </a:moveTo>
                <a:cubicBezTo>
                  <a:pt x="18507" y="8702"/>
                  <a:pt x="18480" y="8719"/>
                  <a:pt x="18480" y="8754"/>
                </a:cubicBezTo>
                <a:lnTo>
                  <a:pt x="18480" y="8784"/>
                </a:lnTo>
                <a:cubicBezTo>
                  <a:pt x="18480" y="8818"/>
                  <a:pt x="18507" y="8836"/>
                  <a:pt x="18534" y="8836"/>
                </a:cubicBezTo>
                <a:cubicBezTo>
                  <a:pt x="18561" y="8836"/>
                  <a:pt x="18588" y="8819"/>
                  <a:pt x="18588" y="8784"/>
                </a:cubicBezTo>
                <a:lnTo>
                  <a:pt x="18588" y="8754"/>
                </a:lnTo>
                <a:cubicBezTo>
                  <a:pt x="18588" y="8719"/>
                  <a:pt x="18561" y="8702"/>
                  <a:pt x="18534" y="8702"/>
                </a:cubicBezTo>
                <a:close/>
                <a:moveTo>
                  <a:pt x="6037" y="8705"/>
                </a:moveTo>
                <a:cubicBezTo>
                  <a:pt x="6018" y="8705"/>
                  <a:pt x="5999" y="8714"/>
                  <a:pt x="5990" y="8732"/>
                </a:cubicBezTo>
                <a:cubicBezTo>
                  <a:pt x="5985" y="8742"/>
                  <a:pt x="5980" y="8752"/>
                  <a:pt x="5975" y="8762"/>
                </a:cubicBezTo>
                <a:cubicBezTo>
                  <a:pt x="5961" y="8788"/>
                  <a:pt x="5966" y="8820"/>
                  <a:pt x="5995" y="8835"/>
                </a:cubicBezTo>
                <a:cubicBezTo>
                  <a:pt x="6002" y="8840"/>
                  <a:pt x="6011" y="8843"/>
                  <a:pt x="6021" y="8843"/>
                </a:cubicBezTo>
                <a:cubicBezTo>
                  <a:pt x="6039" y="8843"/>
                  <a:pt x="6059" y="8833"/>
                  <a:pt x="6068" y="8816"/>
                </a:cubicBezTo>
                <a:cubicBezTo>
                  <a:pt x="6073" y="8805"/>
                  <a:pt x="6078" y="8796"/>
                  <a:pt x="6084" y="8785"/>
                </a:cubicBezTo>
                <a:cubicBezTo>
                  <a:pt x="6096" y="8759"/>
                  <a:pt x="6090" y="8726"/>
                  <a:pt x="6064" y="8712"/>
                </a:cubicBezTo>
                <a:cubicBezTo>
                  <a:pt x="6056" y="8707"/>
                  <a:pt x="6046" y="8705"/>
                  <a:pt x="6037" y="8705"/>
                </a:cubicBezTo>
                <a:close/>
                <a:moveTo>
                  <a:pt x="14419" y="8798"/>
                </a:moveTo>
                <a:cubicBezTo>
                  <a:pt x="14406" y="8798"/>
                  <a:pt x="14395" y="8815"/>
                  <a:pt x="14407" y="8827"/>
                </a:cubicBezTo>
                <a:lnTo>
                  <a:pt x="14423" y="8843"/>
                </a:lnTo>
                <a:cubicBezTo>
                  <a:pt x="14426" y="8847"/>
                  <a:pt x="14430" y="8849"/>
                  <a:pt x="14434" y="8849"/>
                </a:cubicBezTo>
                <a:cubicBezTo>
                  <a:pt x="14447" y="8849"/>
                  <a:pt x="14459" y="8831"/>
                  <a:pt x="14447" y="8819"/>
                </a:cubicBezTo>
                <a:cubicBezTo>
                  <a:pt x="14441" y="8811"/>
                  <a:pt x="14436" y="8806"/>
                  <a:pt x="14431" y="8803"/>
                </a:cubicBezTo>
                <a:cubicBezTo>
                  <a:pt x="14427" y="8799"/>
                  <a:pt x="14423" y="8798"/>
                  <a:pt x="14419" y="8798"/>
                </a:cubicBezTo>
                <a:close/>
                <a:moveTo>
                  <a:pt x="5851" y="8738"/>
                </a:moveTo>
                <a:cubicBezTo>
                  <a:pt x="5837" y="8738"/>
                  <a:pt x="5823" y="8745"/>
                  <a:pt x="5818" y="8762"/>
                </a:cubicBezTo>
                <a:cubicBezTo>
                  <a:pt x="5812" y="8778"/>
                  <a:pt x="5807" y="8792"/>
                  <a:pt x="5802" y="8806"/>
                </a:cubicBezTo>
                <a:cubicBezTo>
                  <a:pt x="5793" y="8833"/>
                  <a:pt x="5815" y="8850"/>
                  <a:pt x="5836" y="8850"/>
                </a:cubicBezTo>
                <a:cubicBezTo>
                  <a:pt x="5850" y="8850"/>
                  <a:pt x="5864" y="8843"/>
                  <a:pt x="5870" y="8826"/>
                </a:cubicBezTo>
                <a:cubicBezTo>
                  <a:pt x="5875" y="8810"/>
                  <a:pt x="5880" y="8796"/>
                  <a:pt x="5886" y="8782"/>
                </a:cubicBezTo>
                <a:cubicBezTo>
                  <a:pt x="5895" y="8755"/>
                  <a:pt x="5873" y="8738"/>
                  <a:pt x="5851" y="8738"/>
                </a:cubicBezTo>
                <a:close/>
                <a:moveTo>
                  <a:pt x="8622" y="8775"/>
                </a:moveTo>
                <a:cubicBezTo>
                  <a:pt x="8614" y="8775"/>
                  <a:pt x="8606" y="8778"/>
                  <a:pt x="8599" y="8785"/>
                </a:cubicBezTo>
                <a:lnTo>
                  <a:pt x="8583" y="8801"/>
                </a:lnTo>
                <a:cubicBezTo>
                  <a:pt x="8556" y="8825"/>
                  <a:pt x="8581" y="8861"/>
                  <a:pt x="8609" y="8861"/>
                </a:cubicBezTo>
                <a:cubicBezTo>
                  <a:pt x="8617" y="8861"/>
                  <a:pt x="8625" y="8858"/>
                  <a:pt x="8632" y="8851"/>
                </a:cubicBezTo>
                <a:lnTo>
                  <a:pt x="8648" y="8835"/>
                </a:lnTo>
                <a:cubicBezTo>
                  <a:pt x="8674" y="8810"/>
                  <a:pt x="8649" y="8775"/>
                  <a:pt x="8622" y="8775"/>
                </a:cubicBezTo>
                <a:close/>
                <a:moveTo>
                  <a:pt x="11409" y="8735"/>
                </a:moveTo>
                <a:cubicBezTo>
                  <a:pt x="11397" y="8735"/>
                  <a:pt x="11384" y="8739"/>
                  <a:pt x="11373" y="8751"/>
                </a:cubicBezTo>
                <a:lnTo>
                  <a:pt x="11344" y="8780"/>
                </a:lnTo>
                <a:cubicBezTo>
                  <a:pt x="11306" y="8818"/>
                  <a:pt x="11342" y="8872"/>
                  <a:pt x="11383" y="8872"/>
                </a:cubicBezTo>
                <a:cubicBezTo>
                  <a:pt x="11395" y="8872"/>
                  <a:pt x="11407" y="8867"/>
                  <a:pt x="11418" y="8856"/>
                </a:cubicBezTo>
                <a:lnTo>
                  <a:pt x="11448" y="8826"/>
                </a:lnTo>
                <a:cubicBezTo>
                  <a:pt x="11486" y="8788"/>
                  <a:pt x="11450" y="8735"/>
                  <a:pt x="11409" y="8735"/>
                </a:cubicBezTo>
                <a:close/>
                <a:moveTo>
                  <a:pt x="15078" y="8814"/>
                </a:moveTo>
                <a:cubicBezTo>
                  <a:pt x="15032" y="8814"/>
                  <a:pt x="15032" y="8885"/>
                  <a:pt x="15078" y="8885"/>
                </a:cubicBezTo>
                <a:cubicBezTo>
                  <a:pt x="15124" y="8885"/>
                  <a:pt x="15124" y="8814"/>
                  <a:pt x="15078" y="8814"/>
                </a:cubicBezTo>
                <a:close/>
                <a:moveTo>
                  <a:pt x="6673" y="8796"/>
                </a:moveTo>
                <a:cubicBezTo>
                  <a:pt x="6662" y="8796"/>
                  <a:pt x="6652" y="8801"/>
                  <a:pt x="6645" y="8814"/>
                </a:cubicBezTo>
                <a:cubicBezTo>
                  <a:pt x="6640" y="8825"/>
                  <a:pt x="6635" y="8834"/>
                  <a:pt x="6629" y="8845"/>
                </a:cubicBezTo>
                <a:cubicBezTo>
                  <a:pt x="6616" y="8872"/>
                  <a:pt x="6640" y="8898"/>
                  <a:pt x="6663" y="8898"/>
                </a:cubicBezTo>
                <a:cubicBezTo>
                  <a:pt x="6674" y="8898"/>
                  <a:pt x="6685" y="8893"/>
                  <a:pt x="6691" y="8879"/>
                </a:cubicBezTo>
                <a:cubicBezTo>
                  <a:pt x="6697" y="8869"/>
                  <a:pt x="6702" y="8861"/>
                  <a:pt x="6707" y="8850"/>
                </a:cubicBezTo>
                <a:cubicBezTo>
                  <a:pt x="6721" y="8822"/>
                  <a:pt x="6697" y="8796"/>
                  <a:pt x="6673" y="8796"/>
                </a:cubicBezTo>
                <a:close/>
                <a:moveTo>
                  <a:pt x="14523" y="8827"/>
                </a:moveTo>
                <a:cubicBezTo>
                  <a:pt x="14477" y="8827"/>
                  <a:pt x="14477" y="8898"/>
                  <a:pt x="14523" y="8898"/>
                </a:cubicBezTo>
                <a:cubicBezTo>
                  <a:pt x="14568" y="8898"/>
                  <a:pt x="14568" y="8827"/>
                  <a:pt x="14523" y="8827"/>
                </a:cubicBezTo>
                <a:close/>
                <a:moveTo>
                  <a:pt x="1140" y="8830"/>
                </a:moveTo>
                <a:cubicBezTo>
                  <a:pt x="1094" y="8830"/>
                  <a:pt x="1094" y="8900"/>
                  <a:pt x="1140" y="8900"/>
                </a:cubicBezTo>
                <a:lnTo>
                  <a:pt x="1156" y="8900"/>
                </a:lnTo>
                <a:cubicBezTo>
                  <a:pt x="1202" y="8900"/>
                  <a:pt x="1202" y="8830"/>
                  <a:pt x="1156" y="8830"/>
                </a:cubicBezTo>
                <a:close/>
                <a:moveTo>
                  <a:pt x="19450" y="8857"/>
                </a:moveTo>
                <a:cubicBezTo>
                  <a:pt x="19433" y="8857"/>
                  <a:pt x="19415" y="8869"/>
                  <a:pt x="19415" y="8892"/>
                </a:cubicBezTo>
                <a:lnTo>
                  <a:pt x="19415" y="8908"/>
                </a:lnTo>
                <a:cubicBezTo>
                  <a:pt x="19415" y="8930"/>
                  <a:pt x="19433" y="8941"/>
                  <a:pt x="19450" y="8941"/>
                </a:cubicBezTo>
                <a:cubicBezTo>
                  <a:pt x="19468" y="8941"/>
                  <a:pt x="19486" y="8930"/>
                  <a:pt x="19486" y="8908"/>
                </a:cubicBezTo>
                <a:lnTo>
                  <a:pt x="19486" y="8892"/>
                </a:lnTo>
                <a:cubicBezTo>
                  <a:pt x="19486" y="8869"/>
                  <a:pt x="19468" y="8857"/>
                  <a:pt x="19450" y="8857"/>
                </a:cubicBezTo>
                <a:close/>
                <a:moveTo>
                  <a:pt x="16101" y="8879"/>
                </a:moveTo>
                <a:cubicBezTo>
                  <a:pt x="16088" y="8879"/>
                  <a:pt x="16076" y="8898"/>
                  <a:pt x="16088" y="8910"/>
                </a:cubicBezTo>
                <a:cubicBezTo>
                  <a:pt x="16097" y="8920"/>
                  <a:pt x="16107" y="8930"/>
                  <a:pt x="16118" y="8940"/>
                </a:cubicBezTo>
                <a:cubicBezTo>
                  <a:pt x="16121" y="8944"/>
                  <a:pt x="16125" y="8945"/>
                  <a:pt x="16129" y="8945"/>
                </a:cubicBezTo>
                <a:cubicBezTo>
                  <a:pt x="16142" y="8945"/>
                  <a:pt x="16155" y="8927"/>
                  <a:pt x="16143" y="8915"/>
                </a:cubicBezTo>
                <a:lnTo>
                  <a:pt x="16112" y="8885"/>
                </a:lnTo>
                <a:cubicBezTo>
                  <a:pt x="16109" y="8881"/>
                  <a:pt x="16105" y="8879"/>
                  <a:pt x="16101" y="8879"/>
                </a:cubicBezTo>
                <a:close/>
                <a:moveTo>
                  <a:pt x="8540" y="8911"/>
                </a:moveTo>
                <a:cubicBezTo>
                  <a:pt x="8516" y="8911"/>
                  <a:pt x="8516" y="8946"/>
                  <a:pt x="8540" y="8946"/>
                </a:cubicBezTo>
                <a:cubicBezTo>
                  <a:pt x="8563" y="8946"/>
                  <a:pt x="8563" y="8911"/>
                  <a:pt x="8540" y="8911"/>
                </a:cubicBezTo>
                <a:close/>
                <a:moveTo>
                  <a:pt x="24970" y="8936"/>
                </a:moveTo>
                <a:cubicBezTo>
                  <a:pt x="24925" y="8936"/>
                  <a:pt x="24925" y="9007"/>
                  <a:pt x="24970" y="9007"/>
                </a:cubicBezTo>
                <a:cubicBezTo>
                  <a:pt x="25016" y="9007"/>
                  <a:pt x="25016" y="8936"/>
                  <a:pt x="24970" y="8936"/>
                </a:cubicBezTo>
                <a:close/>
                <a:moveTo>
                  <a:pt x="24522" y="8873"/>
                </a:moveTo>
                <a:cubicBezTo>
                  <a:pt x="24481" y="8873"/>
                  <a:pt x="24444" y="8926"/>
                  <a:pt x="24482" y="8963"/>
                </a:cubicBezTo>
                <a:lnTo>
                  <a:pt x="24512" y="8994"/>
                </a:lnTo>
                <a:cubicBezTo>
                  <a:pt x="24523" y="9005"/>
                  <a:pt x="24535" y="9009"/>
                  <a:pt x="24548" y="9009"/>
                </a:cubicBezTo>
                <a:cubicBezTo>
                  <a:pt x="24588" y="9009"/>
                  <a:pt x="24625" y="8956"/>
                  <a:pt x="24587" y="8919"/>
                </a:cubicBezTo>
                <a:lnTo>
                  <a:pt x="24558" y="8889"/>
                </a:lnTo>
                <a:cubicBezTo>
                  <a:pt x="24547" y="8878"/>
                  <a:pt x="24534" y="8873"/>
                  <a:pt x="24522" y="8873"/>
                </a:cubicBezTo>
                <a:close/>
                <a:moveTo>
                  <a:pt x="16385" y="8923"/>
                </a:moveTo>
                <a:cubicBezTo>
                  <a:pt x="16377" y="8923"/>
                  <a:pt x="16368" y="8926"/>
                  <a:pt x="16361" y="8934"/>
                </a:cubicBezTo>
                <a:lnTo>
                  <a:pt x="16345" y="8950"/>
                </a:lnTo>
                <a:cubicBezTo>
                  <a:pt x="16319" y="8975"/>
                  <a:pt x="16344" y="9010"/>
                  <a:pt x="16370" y="9010"/>
                </a:cubicBezTo>
                <a:cubicBezTo>
                  <a:pt x="16379" y="9010"/>
                  <a:pt x="16387" y="9006"/>
                  <a:pt x="16394" y="8999"/>
                </a:cubicBezTo>
                <a:lnTo>
                  <a:pt x="16410" y="8983"/>
                </a:lnTo>
                <a:cubicBezTo>
                  <a:pt x="16435" y="8958"/>
                  <a:pt x="16412" y="8923"/>
                  <a:pt x="16385" y="8923"/>
                </a:cubicBezTo>
                <a:close/>
                <a:moveTo>
                  <a:pt x="7744" y="8888"/>
                </a:moveTo>
                <a:cubicBezTo>
                  <a:pt x="7725" y="8888"/>
                  <a:pt x="7706" y="8898"/>
                  <a:pt x="7697" y="8915"/>
                </a:cubicBezTo>
                <a:cubicBezTo>
                  <a:pt x="7681" y="8941"/>
                  <a:pt x="7692" y="8973"/>
                  <a:pt x="7716" y="8988"/>
                </a:cubicBezTo>
                <a:cubicBezTo>
                  <a:pt x="7732" y="8999"/>
                  <a:pt x="7746" y="9008"/>
                  <a:pt x="7761" y="9019"/>
                </a:cubicBezTo>
                <a:cubicBezTo>
                  <a:pt x="7768" y="9023"/>
                  <a:pt x="7777" y="9026"/>
                  <a:pt x="7785" y="9026"/>
                </a:cubicBezTo>
                <a:cubicBezTo>
                  <a:pt x="7804" y="9026"/>
                  <a:pt x="7824" y="9015"/>
                  <a:pt x="7834" y="8999"/>
                </a:cubicBezTo>
                <a:cubicBezTo>
                  <a:pt x="7850" y="8973"/>
                  <a:pt x="7839" y="8941"/>
                  <a:pt x="7814" y="8926"/>
                </a:cubicBezTo>
                <a:cubicBezTo>
                  <a:pt x="7799" y="8915"/>
                  <a:pt x="7784" y="8906"/>
                  <a:pt x="7770" y="8895"/>
                </a:cubicBezTo>
                <a:cubicBezTo>
                  <a:pt x="7763" y="8890"/>
                  <a:pt x="7754" y="8888"/>
                  <a:pt x="7744" y="8888"/>
                </a:cubicBezTo>
                <a:close/>
                <a:moveTo>
                  <a:pt x="15274" y="8926"/>
                </a:moveTo>
                <a:cubicBezTo>
                  <a:pt x="15251" y="8926"/>
                  <a:pt x="15226" y="8952"/>
                  <a:pt x="15240" y="8979"/>
                </a:cubicBezTo>
                <a:cubicBezTo>
                  <a:pt x="15245" y="8989"/>
                  <a:pt x="15250" y="8999"/>
                  <a:pt x="15255" y="9009"/>
                </a:cubicBezTo>
                <a:cubicBezTo>
                  <a:pt x="15262" y="9022"/>
                  <a:pt x="15272" y="9027"/>
                  <a:pt x="15282" y="9027"/>
                </a:cubicBezTo>
                <a:cubicBezTo>
                  <a:pt x="15305" y="9027"/>
                  <a:pt x="15330" y="9002"/>
                  <a:pt x="15316" y="8974"/>
                </a:cubicBezTo>
                <a:cubicBezTo>
                  <a:pt x="15311" y="8963"/>
                  <a:pt x="15306" y="8955"/>
                  <a:pt x="15300" y="8944"/>
                </a:cubicBezTo>
                <a:cubicBezTo>
                  <a:pt x="15295" y="8932"/>
                  <a:pt x="15284" y="8926"/>
                  <a:pt x="15274" y="8926"/>
                </a:cubicBezTo>
                <a:close/>
                <a:moveTo>
                  <a:pt x="11648" y="8977"/>
                </a:moveTo>
                <a:cubicBezTo>
                  <a:pt x="11603" y="8977"/>
                  <a:pt x="11602" y="9047"/>
                  <a:pt x="11648" y="9047"/>
                </a:cubicBezTo>
                <a:cubicBezTo>
                  <a:pt x="11695" y="9047"/>
                  <a:pt x="11695" y="8977"/>
                  <a:pt x="11648" y="8977"/>
                </a:cubicBezTo>
                <a:close/>
                <a:moveTo>
                  <a:pt x="3814" y="8911"/>
                </a:moveTo>
                <a:cubicBezTo>
                  <a:pt x="3795" y="8911"/>
                  <a:pt x="3776" y="8921"/>
                  <a:pt x="3766" y="8937"/>
                </a:cubicBezTo>
                <a:cubicBezTo>
                  <a:pt x="3751" y="8963"/>
                  <a:pt x="3761" y="8995"/>
                  <a:pt x="3786" y="9010"/>
                </a:cubicBezTo>
                <a:cubicBezTo>
                  <a:pt x="3811" y="9026"/>
                  <a:pt x="3834" y="9042"/>
                  <a:pt x="3860" y="9058"/>
                </a:cubicBezTo>
                <a:cubicBezTo>
                  <a:pt x="3868" y="9062"/>
                  <a:pt x="3877" y="9064"/>
                  <a:pt x="3886" y="9064"/>
                </a:cubicBezTo>
                <a:cubicBezTo>
                  <a:pt x="3905" y="9064"/>
                  <a:pt x="3924" y="9054"/>
                  <a:pt x="3933" y="9039"/>
                </a:cubicBezTo>
                <a:cubicBezTo>
                  <a:pt x="3949" y="9012"/>
                  <a:pt x="3938" y="8981"/>
                  <a:pt x="3913" y="8965"/>
                </a:cubicBezTo>
                <a:cubicBezTo>
                  <a:pt x="3889" y="8950"/>
                  <a:pt x="3865" y="8934"/>
                  <a:pt x="3840" y="8918"/>
                </a:cubicBezTo>
                <a:cubicBezTo>
                  <a:pt x="3832" y="8913"/>
                  <a:pt x="3823" y="8911"/>
                  <a:pt x="3814" y="8911"/>
                </a:cubicBezTo>
                <a:close/>
                <a:moveTo>
                  <a:pt x="7632" y="8938"/>
                </a:moveTo>
                <a:cubicBezTo>
                  <a:pt x="7611" y="8938"/>
                  <a:pt x="7590" y="8955"/>
                  <a:pt x="7597" y="8982"/>
                </a:cubicBezTo>
                <a:cubicBezTo>
                  <a:pt x="7608" y="9024"/>
                  <a:pt x="7635" y="9059"/>
                  <a:pt x="7674" y="9077"/>
                </a:cubicBezTo>
                <a:cubicBezTo>
                  <a:pt x="7680" y="9081"/>
                  <a:pt x="7686" y="9082"/>
                  <a:pt x="7691" y="9082"/>
                </a:cubicBezTo>
                <a:cubicBezTo>
                  <a:pt x="7723" y="9082"/>
                  <a:pt x="7743" y="9036"/>
                  <a:pt x="7708" y="9018"/>
                </a:cubicBezTo>
                <a:cubicBezTo>
                  <a:pt x="7686" y="9005"/>
                  <a:pt x="7671" y="8988"/>
                  <a:pt x="7666" y="8963"/>
                </a:cubicBezTo>
                <a:cubicBezTo>
                  <a:pt x="7660" y="8946"/>
                  <a:pt x="7647" y="8938"/>
                  <a:pt x="7632" y="8938"/>
                </a:cubicBezTo>
                <a:close/>
                <a:moveTo>
                  <a:pt x="4670" y="8945"/>
                </a:moveTo>
                <a:cubicBezTo>
                  <a:pt x="4667" y="8945"/>
                  <a:pt x="4664" y="8946"/>
                  <a:pt x="4661" y="8946"/>
                </a:cubicBezTo>
                <a:cubicBezTo>
                  <a:pt x="4644" y="8952"/>
                  <a:pt x="4630" y="8973"/>
                  <a:pt x="4636" y="8989"/>
                </a:cubicBezTo>
                <a:cubicBezTo>
                  <a:pt x="4646" y="9015"/>
                  <a:pt x="4656" y="9040"/>
                  <a:pt x="4666" y="9065"/>
                </a:cubicBezTo>
                <a:cubicBezTo>
                  <a:pt x="4673" y="9080"/>
                  <a:pt x="4685" y="9090"/>
                  <a:pt x="4700" y="9090"/>
                </a:cubicBezTo>
                <a:cubicBezTo>
                  <a:pt x="4703" y="9090"/>
                  <a:pt x="4706" y="9090"/>
                  <a:pt x="4709" y="9089"/>
                </a:cubicBezTo>
                <a:cubicBezTo>
                  <a:pt x="4727" y="9086"/>
                  <a:pt x="4743" y="9065"/>
                  <a:pt x="4734" y="9046"/>
                </a:cubicBezTo>
                <a:cubicBezTo>
                  <a:pt x="4724" y="9021"/>
                  <a:pt x="4714" y="8997"/>
                  <a:pt x="4704" y="8972"/>
                </a:cubicBezTo>
                <a:cubicBezTo>
                  <a:pt x="4698" y="8956"/>
                  <a:pt x="4686" y="8945"/>
                  <a:pt x="4670" y="8945"/>
                </a:cubicBezTo>
                <a:close/>
                <a:moveTo>
                  <a:pt x="17947" y="8968"/>
                </a:moveTo>
                <a:cubicBezTo>
                  <a:pt x="17942" y="8968"/>
                  <a:pt x="17937" y="8969"/>
                  <a:pt x="17932" y="8971"/>
                </a:cubicBezTo>
                <a:cubicBezTo>
                  <a:pt x="17916" y="8975"/>
                  <a:pt x="17902" y="8981"/>
                  <a:pt x="17887" y="8986"/>
                </a:cubicBezTo>
                <a:cubicBezTo>
                  <a:pt x="17860" y="8995"/>
                  <a:pt x="17843" y="9023"/>
                  <a:pt x="17850" y="9051"/>
                </a:cubicBezTo>
                <a:cubicBezTo>
                  <a:pt x="17855" y="9073"/>
                  <a:pt x="17878" y="9090"/>
                  <a:pt x="17902" y="9090"/>
                </a:cubicBezTo>
                <a:cubicBezTo>
                  <a:pt x="17906" y="9090"/>
                  <a:pt x="17911" y="9090"/>
                  <a:pt x="17916" y="9088"/>
                </a:cubicBezTo>
                <a:cubicBezTo>
                  <a:pt x="17932" y="9082"/>
                  <a:pt x="17946" y="9077"/>
                  <a:pt x="17960" y="9072"/>
                </a:cubicBezTo>
                <a:cubicBezTo>
                  <a:pt x="17988" y="9063"/>
                  <a:pt x="18005" y="9036"/>
                  <a:pt x="17997" y="9007"/>
                </a:cubicBezTo>
                <a:cubicBezTo>
                  <a:pt x="17991" y="8986"/>
                  <a:pt x="17969" y="8968"/>
                  <a:pt x="17947" y="8968"/>
                </a:cubicBezTo>
                <a:close/>
                <a:moveTo>
                  <a:pt x="21973" y="8893"/>
                </a:moveTo>
                <a:cubicBezTo>
                  <a:pt x="21965" y="8893"/>
                  <a:pt x="21957" y="8896"/>
                  <a:pt x="21951" y="8904"/>
                </a:cubicBezTo>
                <a:cubicBezTo>
                  <a:pt x="21910" y="8946"/>
                  <a:pt x="21868" y="8992"/>
                  <a:pt x="21827" y="9036"/>
                </a:cubicBezTo>
                <a:cubicBezTo>
                  <a:pt x="21803" y="9061"/>
                  <a:pt x="21827" y="9097"/>
                  <a:pt x="21854" y="9097"/>
                </a:cubicBezTo>
                <a:cubicBezTo>
                  <a:pt x="21862" y="9097"/>
                  <a:pt x="21870" y="9094"/>
                  <a:pt x="21877" y="9086"/>
                </a:cubicBezTo>
                <a:cubicBezTo>
                  <a:pt x="21918" y="9042"/>
                  <a:pt x="21960" y="8998"/>
                  <a:pt x="22000" y="8953"/>
                </a:cubicBezTo>
                <a:cubicBezTo>
                  <a:pt x="22024" y="8929"/>
                  <a:pt x="22000" y="8893"/>
                  <a:pt x="21973" y="8893"/>
                </a:cubicBezTo>
                <a:close/>
                <a:moveTo>
                  <a:pt x="3289" y="9049"/>
                </a:moveTo>
                <a:cubicBezTo>
                  <a:pt x="3276" y="9049"/>
                  <a:pt x="3264" y="9066"/>
                  <a:pt x="3276" y="9078"/>
                </a:cubicBezTo>
                <a:lnTo>
                  <a:pt x="3292" y="9094"/>
                </a:lnTo>
                <a:cubicBezTo>
                  <a:pt x="3295" y="9098"/>
                  <a:pt x="3299" y="9099"/>
                  <a:pt x="3303" y="9099"/>
                </a:cubicBezTo>
                <a:cubicBezTo>
                  <a:pt x="3316" y="9099"/>
                  <a:pt x="3328" y="9082"/>
                  <a:pt x="3316" y="9070"/>
                </a:cubicBezTo>
                <a:lnTo>
                  <a:pt x="3300" y="9054"/>
                </a:lnTo>
                <a:cubicBezTo>
                  <a:pt x="3297" y="9051"/>
                  <a:pt x="3293" y="9049"/>
                  <a:pt x="3289" y="9049"/>
                </a:cubicBezTo>
                <a:close/>
                <a:moveTo>
                  <a:pt x="9576" y="8968"/>
                </a:moveTo>
                <a:cubicBezTo>
                  <a:pt x="9557" y="8968"/>
                  <a:pt x="9537" y="8977"/>
                  <a:pt x="9528" y="8995"/>
                </a:cubicBezTo>
                <a:cubicBezTo>
                  <a:pt x="9523" y="9005"/>
                  <a:pt x="9518" y="9015"/>
                  <a:pt x="9512" y="9025"/>
                </a:cubicBezTo>
                <a:cubicBezTo>
                  <a:pt x="9500" y="9051"/>
                  <a:pt x="9505" y="9083"/>
                  <a:pt x="9532" y="9098"/>
                </a:cubicBezTo>
                <a:cubicBezTo>
                  <a:pt x="9540" y="9103"/>
                  <a:pt x="9550" y="9106"/>
                  <a:pt x="9559" y="9106"/>
                </a:cubicBezTo>
                <a:cubicBezTo>
                  <a:pt x="9578" y="9106"/>
                  <a:pt x="9597" y="9096"/>
                  <a:pt x="9606" y="9078"/>
                </a:cubicBezTo>
                <a:cubicBezTo>
                  <a:pt x="9611" y="9068"/>
                  <a:pt x="9616" y="9060"/>
                  <a:pt x="9621" y="9049"/>
                </a:cubicBezTo>
                <a:cubicBezTo>
                  <a:pt x="9633" y="9023"/>
                  <a:pt x="9628" y="8989"/>
                  <a:pt x="9601" y="8975"/>
                </a:cubicBezTo>
                <a:cubicBezTo>
                  <a:pt x="9594" y="8970"/>
                  <a:pt x="9585" y="8968"/>
                  <a:pt x="9576" y="8968"/>
                </a:cubicBezTo>
                <a:close/>
                <a:moveTo>
                  <a:pt x="21208" y="9041"/>
                </a:moveTo>
                <a:cubicBezTo>
                  <a:pt x="21162" y="9041"/>
                  <a:pt x="21162" y="9112"/>
                  <a:pt x="21208" y="9112"/>
                </a:cubicBezTo>
                <a:cubicBezTo>
                  <a:pt x="21208" y="9112"/>
                  <a:pt x="21208" y="9112"/>
                  <a:pt x="21209" y="9112"/>
                </a:cubicBezTo>
                <a:cubicBezTo>
                  <a:pt x="21254" y="9112"/>
                  <a:pt x="21254" y="9041"/>
                  <a:pt x="21208" y="9041"/>
                </a:cubicBezTo>
                <a:close/>
                <a:moveTo>
                  <a:pt x="1636" y="9042"/>
                </a:moveTo>
                <a:cubicBezTo>
                  <a:pt x="1591" y="9042"/>
                  <a:pt x="1591" y="9113"/>
                  <a:pt x="1637" y="9113"/>
                </a:cubicBezTo>
                <a:lnTo>
                  <a:pt x="1666" y="9113"/>
                </a:lnTo>
                <a:cubicBezTo>
                  <a:pt x="1712" y="9113"/>
                  <a:pt x="1712" y="9042"/>
                  <a:pt x="1666" y="9042"/>
                </a:cubicBezTo>
                <a:lnTo>
                  <a:pt x="1637" y="9042"/>
                </a:lnTo>
                <a:cubicBezTo>
                  <a:pt x="1636" y="9042"/>
                  <a:pt x="1636" y="9042"/>
                  <a:pt x="1636" y="9042"/>
                </a:cubicBezTo>
                <a:close/>
                <a:moveTo>
                  <a:pt x="23702" y="9001"/>
                </a:moveTo>
                <a:cubicBezTo>
                  <a:pt x="23675" y="9001"/>
                  <a:pt x="23649" y="9018"/>
                  <a:pt x="23649" y="9052"/>
                </a:cubicBezTo>
                <a:lnTo>
                  <a:pt x="23649" y="9068"/>
                </a:lnTo>
                <a:cubicBezTo>
                  <a:pt x="23649" y="9103"/>
                  <a:pt x="23676" y="9121"/>
                  <a:pt x="23703" y="9121"/>
                </a:cubicBezTo>
                <a:cubicBezTo>
                  <a:pt x="23730" y="9121"/>
                  <a:pt x="23757" y="9103"/>
                  <a:pt x="23757" y="9068"/>
                </a:cubicBezTo>
                <a:lnTo>
                  <a:pt x="23757" y="9052"/>
                </a:lnTo>
                <a:cubicBezTo>
                  <a:pt x="23756" y="9018"/>
                  <a:pt x="23729" y="9001"/>
                  <a:pt x="23702" y="9001"/>
                </a:cubicBezTo>
                <a:close/>
                <a:moveTo>
                  <a:pt x="8871" y="9029"/>
                </a:moveTo>
                <a:cubicBezTo>
                  <a:pt x="8844" y="9029"/>
                  <a:pt x="8820" y="9065"/>
                  <a:pt x="8845" y="9089"/>
                </a:cubicBezTo>
                <a:cubicBezTo>
                  <a:pt x="8854" y="9099"/>
                  <a:pt x="8865" y="9109"/>
                  <a:pt x="8876" y="9119"/>
                </a:cubicBezTo>
                <a:cubicBezTo>
                  <a:pt x="8883" y="9127"/>
                  <a:pt x="8891" y="9130"/>
                  <a:pt x="8899" y="9130"/>
                </a:cubicBezTo>
                <a:cubicBezTo>
                  <a:pt x="8926" y="9130"/>
                  <a:pt x="8950" y="9094"/>
                  <a:pt x="8925" y="9070"/>
                </a:cubicBezTo>
                <a:lnTo>
                  <a:pt x="8894" y="9040"/>
                </a:lnTo>
                <a:cubicBezTo>
                  <a:pt x="8887" y="9032"/>
                  <a:pt x="8879" y="9029"/>
                  <a:pt x="8871" y="9029"/>
                </a:cubicBezTo>
                <a:close/>
                <a:moveTo>
                  <a:pt x="17467" y="9015"/>
                </a:moveTo>
                <a:cubicBezTo>
                  <a:pt x="17440" y="9015"/>
                  <a:pt x="17413" y="9032"/>
                  <a:pt x="17413" y="9067"/>
                </a:cubicBezTo>
                <a:lnTo>
                  <a:pt x="17413" y="9083"/>
                </a:lnTo>
                <a:cubicBezTo>
                  <a:pt x="17413" y="9117"/>
                  <a:pt x="17440" y="9135"/>
                  <a:pt x="17467" y="9135"/>
                </a:cubicBezTo>
                <a:cubicBezTo>
                  <a:pt x="17494" y="9135"/>
                  <a:pt x="17520" y="9117"/>
                  <a:pt x="17520" y="9083"/>
                </a:cubicBezTo>
                <a:lnTo>
                  <a:pt x="17520" y="9067"/>
                </a:lnTo>
                <a:cubicBezTo>
                  <a:pt x="17520" y="9032"/>
                  <a:pt x="17494" y="9015"/>
                  <a:pt x="17467" y="9015"/>
                </a:cubicBezTo>
                <a:close/>
                <a:moveTo>
                  <a:pt x="22950" y="9061"/>
                </a:moveTo>
                <a:cubicBezTo>
                  <a:pt x="22923" y="9061"/>
                  <a:pt x="22900" y="9096"/>
                  <a:pt x="22925" y="9120"/>
                </a:cubicBezTo>
                <a:lnTo>
                  <a:pt x="22941" y="9136"/>
                </a:lnTo>
                <a:cubicBezTo>
                  <a:pt x="22948" y="9144"/>
                  <a:pt x="22957" y="9147"/>
                  <a:pt x="22965" y="9147"/>
                </a:cubicBezTo>
                <a:cubicBezTo>
                  <a:pt x="22992" y="9147"/>
                  <a:pt x="23015" y="9112"/>
                  <a:pt x="22990" y="9087"/>
                </a:cubicBezTo>
                <a:lnTo>
                  <a:pt x="22974" y="9071"/>
                </a:lnTo>
                <a:cubicBezTo>
                  <a:pt x="22967" y="9064"/>
                  <a:pt x="22958" y="9061"/>
                  <a:pt x="22950" y="9061"/>
                </a:cubicBezTo>
                <a:close/>
                <a:moveTo>
                  <a:pt x="15107" y="9099"/>
                </a:moveTo>
                <a:cubicBezTo>
                  <a:pt x="15099" y="9099"/>
                  <a:pt x="15091" y="9103"/>
                  <a:pt x="15084" y="9110"/>
                </a:cubicBezTo>
                <a:lnTo>
                  <a:pt x="15068" y="9126"/>
                </a:lnTo>
                <a:cubicBezTo>
                  <a:pt x="15043" y="9151"/>
                  <a:pt x="15067" y="9187"/>
                  <a:pt x="15094" y="9187"/>
                </a:cubicBezTo>
                <a:cubicBezTo>
                  <a:pt x="15102" y="9187"/>
                  <a:pt x="15110" y="9183"/>
                  <a:pt x="15117" y="9176"/>
                </a:cubicBezTo>
                <a:lnTo>
                  <a:pt x="15133" y="9160"/>
                </a:lnTo>
                <a:cubicBezTo>
                  <a:pt x="15159" y="9135"/>
                  <a:pt x="15134" y="9099"/>
                  <a:pt x="15107" y="9099"/>
                </a:cubicBezTo>
                <a:close/>
                <a:moveTo>
                  <a:pt x="6849" y="9116"/>
                </a:moveTo>
                <a:cubicBezTo>
                  <a:pt x="6832" y="9116"/>
                  <a:pt x="6814" y="9128"/>
                  <a:pt x="6814" y="9151"/>
                </a:cubicBezTo>
                <a:lnTo>
                  <a:pt x="6814" y="9166"/>
                </a:lnTo>
                <a:cubicBezTo>
                  <a:pt x="6813" y="9189"/>
                  <a:pt x="6831" y="9201"/>
                  <a:pt x="6849" y="9201"/>
                </a:cubicBezTo>
                <a:cubicBezTo>
                  <a:pt x="6867" y="9201"/>
                  <a:pt x="6885" y="9189"/>
                  <a:pt x="6885" y="9166"/>
                </a:cubicBezTo>
                <a:lnTo>
                  <a:pt x="6885" y="9151"/>
                </a:lnTo>
                <a:cubicBezTo>
                  <a:pt x="6885" y="9128"/>
                  <a:pt x="6867" y="9116"/>
                  <a:pt x="6849" y="9116"/>
                </a:cubicBezTo>
                <a:close/>
                <a:moveTo>
                  <a:pt x="2161" y="9105"/>
                </a:moveTo>
                <a:cubicBezTo>
                  <a:pt x="2144" y="9105"/>
                  <a:pt x="2126" y="9116"/>
                  <a:pt x="2126" y="9139"/>
                </a:cubicBezTo>
                <a:lnTo>
                  <a:pt x="2126" y="9170"/>
                </a:lnTo>
                <a:cubicBezTo>
                  <a:pt x="2126" y="9192"/>
                  <a:pt x="2144" y="9203"/>
                  <a:pt x="2161" y="9203"/>
                </a:cubicBezTo>
                <a:cubicBezTo>
                  <a:pt x="2179" y="9203"/>
                  <a:pt x="2197" y="9192"/>
                  <a:pt x="2197" y="9170"/>
                </a:cubicBezTo>
                <a:lnTo>
                  <a:pt x="2197" y="9139"/>
                </a:lnTo>
                <a:cubicBezTo>
                  <a:pt x="2197" y="9116"/>
                  <a:pt x="2179" y="9105"/>
                  <a:pt x="2161" y="9105"/>
                </a:cubicBezTo>
                <a:close/>
                <a:moveTo>
                  <a:pt x="296" y="9093"/>
                </a:moveTo>
                <a:cubicBezTo>
                  <a:pt x="284" y="9093"/>
                  <a:pt x="272" y="9098"/>
                  <a:pt x="261" y="9109"/>
                </a:cubicBezTo>
                <a:lnTo>
                  <a:pt x="245" y="9125"/>
                </a:lnTo>
                <a:cubicBezTo>
                  <a:pt x="208" y="9163"/>
                  <a:pt x="245" y="9217"/>
                  <a:pt x="285" y="9217"/>
                </a:cubicBezTo>
                <a:cubicBezTo>
                  <a:pt x="297" y="9217"/>
                  <a:pt x="309" y="9212"/>
                  <a:pt x="320" y="9201"/>
                </a:cubicBezTo>
                <a:lnTo>
                  <a:pt x="336" y="9185"/>
                </a:lnTo>
                <a:cubicBezTo>
                  <a:pt x="374" y="9147"/>
                  <a:pt x="337" y="9093"/>
                  <a:pt x="296" y="9093"/>
                </a:cubicBezTo>
                <a:close/>
                <a:moveTo>
                  <a:pt x="20726" y="9112"/>
                </a:moveTo>
                <a:cubicBezTo>
                  <a:pt x="20658" y="9113"/>
                  <a:pt x="20658" y="9219"/>
                  <a:pt x="20726" y="9219"/>
                </a:cubicBezTo>
                <a:cubicBezTo>
                  <a:pt x="20795" y="9219"/>
                  <a:pt x="20795" y="9112"/>
                  <a:pt x="20726" y="9112"/>
                </a:cubicBezTo>
                <a:close/>
                <a:moveTo>
                  <a:pt x="18594" y="9154"/>
                </a:moveTo>
                <a:cubicBezTo>
                  <a:pt x="18548" y="9154"/>
                  <a:pt x="18548" y="9224"/>
                  <a:pt x="18594" y="9224"/>
                </a:cubicBezTo>
                <a:lnTo>
                  <a:pt x="18624" y="9224"/>
                </a:lnTo>
                <a:cubicBezTo>
                  <a:pt x="18625" y="9224"/>
                  <a:pt x="18625" y="9224"/>
                  <a:pt x="18625" y="9224"/>
                </a:cubicBezTo>
                <a:cubicBezTo>
                  <a:pt x="18668" y="9224"/>
                  <a:pt x="18670" y="9154"/>
                  <a:pt x="18624" y="9154"/>
                </a:cubicBezTo>
                <a:close/>
                <a:moveTo>
                  <a:pt x="13210" y="9161"/>
                </a:moveTo>
                <a:cubicBezTo>
                  <a:pt x="13165" y="9161"/>
                  <a:pt x="13165" y="9232"/>
                  <a:pt x="13210" y="9232"/>
                </a:cubicBezTo>
                <a:cubicBezTo>
                  <a:pt x="13257" y="9232"/>
                  <a:pt x="13257" y="9161"/>
                  <a:pt x="13210" y="9161"/>
                </a:cubicBezTo>
                <a:close/>
                <a:moveTo>
                  <a:pt x="15496" y="9146"/>
                </a:moveTo>
                <a:cubicBezTo>
                  <a:pt x="15485" y="9146"/>
                  <a:pt x="15475" y="9151"/>
                  <a:pt x="15468" y="9164"/>
                </a:cubicBezTo>
                <a:cubicBezTo>
                  <a:pt x="15463" y="9175"/>
                  <a:pt x="15458" y="9183"/>
                  <a:pt x="15452" y="9194"/>
                </a:cubicBezTo>
                <a:cubicBezTo>
                  <a:pt x="15438" y="9221"/>
                  <a:pt x="15463" y="9247"/>
                  <a:pt x="15487" y="9247"/>
                </a:cubicBezTo>
                <a:cubicBezTo>
                  <a:pt x="15497" y="9247"/>
                  <a:pt x="15508" y="9242"/>
                  <a:pt x="15514" y="9229"/>
                </a:cubicBezTo>
                <a:cubicBezTo>
                  <a:pt x="15519" y="9219"/>
                  <a:pt x="15525" y="9209"/>
                  <a:pt x="15530" y="9199"/>
                </a:cubicBezTo>
                <a:cubicBezTo>
                  <a:pt x="15544" y="9171"/>
                  <a:pt x="15520" y="9146"/>
                  <a:pt x="15496" y="9146"/>
                </a:cubicBezTo>
                <a:close/>
                <a:moveTo>
                  <a:pt x="13707" y="9144"/>
                </a:moveTo>
                <a:cubicBezTo>
                  <a:pt x="13638" y="9144"/>
                  <a:pt x="13638" y="9251"/>
                  <a:pt x="13707" y="9251"/>
                </a:cubicBezTo>
                <a:cubicBezTo>
                  <a:pt x="13775" y="9251"/>
                  <a:pt x="13776" y="9144"/>
                  <a:pt x="13707" y="9144"/>
                </a:cubicBezTo>
                <a:close/>
                <a:moveTo>
                  <a:pt x="2551" y="9226"/>
                </a:moveTo>
                <a:cubicBezTo>
                  <a:pt x="2542" y="9226"/>
                  <a:pt x="2533" y="9232"/>
                  <a:pt x="2533" y="9244"/>
                </a:cubicBezTo>
                <a:lnTo>
                  <a:pt x="2533" y="9260"/>
                </a:lnTo>
                <a:cubicBezTo>
                  <a:pt x="2533" y="9271"/>
                  <a:pt x="2542" y="9277"/>
                  <a:pt x="2551" y="9277"/>
                </a:cubicBezTo>
                <a:cubicBezTo>
                  <a:pt x="2560" y="9277"/>
                  <a:pt x="2569" y="9271"/>
                  <a:pt x="2569" y="9260"/>
                </a:cubicBezTo>
                <a:lnTo>
                  <a:pt x="2569" y="9244"/>
                </a:lnTo>
                <a:cubicBezTo>
                  <a:pt x="2569" y="9232"/>
                  <a:pt x="2560" y="9226"/>
                  <a:pt x="2551" y="9226"/>
                </a:cubicBezTo>
                <a:close/>
                <a:moveTo>
                  <a:pt x="12581" y="9172"/>
                </a:moveTo>
                <a:cubicBezTo>
                  <a:pt x="12512" y="9172"/>
                  <a:pt x="12512" y="9280"/>
                  <a:pt x="12581" y="9280"/>
                </a:cubicBezTo>
                <a:cubicBezTo>
                  <a:pt x="12649" y="9280"/>
                  <a:pt x="12649" y="9172"/>
                  <a:pt x="12581" y="9172"/>
                </a:cubicBezTo>
                <a:close/>
                <a:moveTo>
                  <a:pt x="18232" y="9214"/>
                </a:moveTo>
                <a:cubicBezTo>
                  <a:pt x="18187" y="9214"/>
                  <a:pt x="18187" y="9285"/>
                  <a:pt x="18233" y="9285"/>
                </a:cubicBezTo>
                <a:cubicBezTo>
                  <a:pt x="18279" y="9285"/>
                  <a:pt x="18279" y="9214"/>
                  <a:pt x="18233" y="9214"/>
                </a:cubicBezTo>
                <a:cubicBezTo>
                  <a:pt x="18232" y="9214"/>
                  <a:pt x="18232" y="9214"/>
                  <a:pt x="18232" y="9214"/>
                </a:cubicBezTo>
                <a:close/>
                <a:moveTo>
                  <a:pt x="11273" y="9185"/>
                </a:moveTo>
                <a:cubicBezTo>
                  <a:pt x="11267" y="9185"/>
                  <a:pt x="11261" y="9186"/>
                  <a:pt x="11255" y="9191"/>
                </a:cubicBezTo>
                <a:cubicBezTo>
                  <a:pt x="11239" y="9201"/>
                  <a:pt x="11224" y="9209"/>
                  <a:pt x="11210" y="9220"/>
                </a:cubicBezTo>
                <a:cubicBezTo>
                  <a:pt x="11178" y="9241"/>
                  <a:pt x="11198" y="9288"/>
                  <a:pt x="11227" y="9288"/>
                </a:cubicBezTo>
                <a:cubicBezTo>
                  <a:pt x="11233" y="9288"/>
                  <a:pt x="11239" y="9286"/>
                  <a:pt x="11245" y="9282"/>
                </a:cubicBezTo>
                <a:cubicBezTo>
                  <a:pt x="11261" y="9271"/>
                  <a:pt x="11276" y="9262"/>
                  <a:pt x="11290" y="9251"/>
                </a:cubicBezTo>
                <a:cubicBezTo>
                  <a:pt x="11322" y="9231"/>
                  <a:pt x="11302" y="9185"/>
                  <a:pt x="11273" y="9185"/>
                </a:cubicBezTo>
                <a:close/>
                <a:moveTo>
                  <a:pt x="22350" y="9210"/>
                </a:moveTo>
                <a:cubicBezTo>
                  <a:pt x="22344" y="9210"/>
                  <a:pt x="22339" y="9212"/>
                  <a:pt x="22333" y="9215"/>
                </a:cubicBezTo>
                <a:cubicBezTo>
                  <a:pt x="22322" y="9220"/>
                  <a:pt x="22313" y="9225"/>
                  <a:pt x="22303" y="9230"/>
                </a:cubicBezTo>
                <a:cubicBezTo>
                  <a:pt x="22266" y="9248"/>
                  <a:pt x="22289" y="9296"/>
                  <a:pt x="22322" y="9296"/>
                </a:cubicBezTo>
                <a:cubicBezTo>
                  <a:pt x="22327" y="9296"/>
                  <a:pt x="22333" y="9295"/>
                  <a:pt x="22338" y="9292"/>
                </a:cubicBezTo>
                <a:cubicBezTo>
                  <a:pt x="22349" y="9287"/>
                  <a:pt x="22358" y="9282"/>
                  <a:pt x="22369" y="9276"/>
                </a:cubicBezTo>
                <a:cubicBezTo>
                  <a:pt x="22403" y="9258"/>
                  <a:pt x="22382" y="9210"/>
                  <a:pt x="22350" y="9210"/>
                </a:cubicBezTo>
                <a:close/>
                <a:moveTo>
                  <a:pt x="8354" y="9212"/>
                </a:moveTo>
                <a:cubicBezTo>
                  <a:pt x="8350" y="9212"/>
                  <a:pt x="8346" y="9212"/>
                  <a:pt x="8342" y="9214"/>
                </a:cubicBezTo>
                <a:cubicBezTo>
                  <a:pt x="8327" y="9219"/>
                  <a:pt x="8312" y="9224"/>
                  <a:pt x="8297" y="9229"/>
                </a:cubicBezTo>
                <a:cubicBezTo>
                  <a:pt x="8258" y="9243"/>
                  <a:pt x="8269" y="9299"/>
                  <a:pt x="8304" y="9299"/>
                </a:cubicBezTo>
                <a:cubicBezTo>
                  <a:pt x="8308" y="9299"/>
                  <a:pt x="8312" y="9299"/>
                  <a:pt x="8316" y="9297"/>
                </a:cubicBezTo>
                <a:cubicBezTo>
                  <a:pt x="8332" y="9292"/>
                  <a:pt x="8346" y="9287"/>
                  <a:pt x="8360" y="9282"/>
                </a:cubicBezTo>
                <a:cubicBezTo>
                  <a:pt x="8400" y="9270"/>
                  <a:pt x="8389" y="9212"/>
                  <a:pt x="8354" y="9212"/>
                </a:cubicBezTo>
                <a:close/>
                <a:moveTo>
                  <a:pt x="10703" y="9152"/>
                </a:moveTo>
                <a:cubicBezTo>
                  <a:pt x="10698" y="9152"/>
                  <a:pt x="10693" y="9152"/>
                  <a:pt x="10688" y="9154"/>
                </a:cubicBezTo>
                <a:cubicBezTo>
                  <a:pt x="10662" y="9161"/>
                  <a:pt x="10642" y="9192"/>
                  <a:pt x="10651" y="9219"/>
                </a:cubicBezTo>
                <a:cubicBezTo>
                  <a:pt x="10656" y="9235"/>
                  <a:pt x="10662" y="9249"/>
                  <a:pt x="10665" y="9264"/>
                </a:cubicBezTo>
                <a:cubicBezTo>
                  <a:pt x="10673" y="9287"/>
                  <a:pt x="10693" y="9302"/>
                  <a:pt x="10717" y="9302"/>
                </a:cubicBezTo>
                <a:cubicBezTo>
                  <a:pt x="10722" y="9302"/>
                  <a:pt x="10726" y="9302"/>
                  <a:pt x="10731" y="9301"/>
                </a:cubicBezTo>
                <a:cubicBezTo>
                  <a:pt x="10757" y="9292"/>
                  <a:pt x="10777" y="9262"/>
                  <a:pt x="10767" y="9235"/>
                </a:cubicBezTo>
                <a:cubicBezTo>
                  <a:pt x="10762" y="9219"/>
                  <a:pt x="10757" y="9204"/>
                  <a:pt x="10753" y="9191"/>
                </a:cubicBezTo>
                <a:cubicBezTo>
                  <a:pt x="10745" y="9167"/>
                  <a:pt x="10725" y="9152"/>
                  <a:pt x="10703" y="9152"/>
                </a:cubicBezTo>
                <a:close/>
                <a:moveTo>
                  <a:pt x="14369" y="9206"/>
                </a:moveTo>
                <a:cubicBezTo>
                  <a:pt x="14328" y="9206"/>
                  <a:pt x="14292" y="9259"/>
                  <a:pt x="14329" y="9296"/>
                </a:cubicBezTo>
                <a:lnTo>
                  <a:pt x="14345" y="9312"/>
                </a:lnTo>
                <a:cubicBezTo>
                  <a:pt x="14356" y="9323"/>
                  <a:pt x="14369" y="9328"/>
                  <a:pt x="14381" y="9328"/>
                </a:cubicBezTo>
                <a:cubicBezTo>
                  <a:pt x="14422" y="9328"/>
                  <a:pt x="14458" y="9275"/>
                  <a:pt x="14420" y="9238"/>
                </a:cubicBezTo>
                <a:lnTo>
                  <a:pt x="14405" y="9222"/>
                </a:lnTo>
                <a:cubicBezTo>
                  <a:pt x="14394" y="9211"/>
                  <a:pt x="14381" y="9206"/>
                  <a:pt x="14369" y="9206"/>
                </a:cubicBezTo>
                <a:close/>
                <a:moveTo>
                  <a:pt x="6297" y="9175"/>
                </a:moveTo>
                <a:cubicBezTo>
                  <a:pt x="6279" y="9175"/>
                  <a:pt x="6263" y="9186"/>
                  <a:pt x="6264" y="9208"/>
                </a:cubicBezTo>
                <a:cubicBezTo>
                  <a:pt x="6266" y="9251"/>
                  <a:pt x="6286" y="9293"/>
                  <a:pt x="6320" y="9324"/>
                </a:cubicBezTo>
                <a:cubicBezTo>
                  <a:pt x="6328" y="9330"/>
                  <a:pt x="6338" y="9333"/>
                  <a:pt x="6347" y="9333"/>
                </a:cubicBezTo>
                <a:cubicBezTo>
                  <a:pt x="6355" y="9333"/>
                  <a:pt x="6363" y="9331"/>
                  <a:pt x="6370" y="9324"/>
                </a:cubicBezTo>
                <a:cubicBezTo>
                  <a:pt x="6383" y="9311"/>
                  <a:pt x="6385" y="9286"/>
                  <a:pt x="6370" y="9274"/>
                </a:cubicBezTo>
                <a:cubicBezTo>
                  <a:pt x="6349" y="9257"/>
                  <a:pt x="6336" y="9236"/>
                  <a:pt x="6335" y="9208"/>
                </a:cubicBezTo>
                <a:cubicBezTo>
                  <a:pt x="6333" y="9186"/>
                  <a:pt x="6315" y="9175"/>
                  <a:pt x="6297" y="9175"/>
                </a:cubicBezTo>
                <a:close/>
                <a:moveTo>
                  <a:pt x="5468" y="9246"/>
                </a:moveTo>
                <a:cubicBezTo>
                  <a:pt x="5456" y="9246"/>
                  <a:pt x="5443" y="9254"/>
                  <a:pt x="5436" y="9265"/>
                </a:cubicBezTo>
                <a:cubicBezTo>
                  <a:pt x="5426" y="9283"/>
                  <a:pt x="5434" y="9302"/>
                  <a:pt x="5450" y="9313"/>
                </a:cubicBezTo>
                <a:cubicBezTo>
                  <a:pt x="5469" y="9329"/>
                  <a:pt x="5489" y="9344"/>
                  <a:pt x="5510" y="9358"/>
                </a:cubicBezTo>
                <a:cubicBezTo>
                  <a:pt x="5514" y="9361"/>
                  <a:pt x="5519" y="9363"/>
                  <a:pt x="5525" y="9363"/>
                </a:cubicBezTo>
                <a:cubicBezTo>
                  <a:pt x="5537" y="9363"/>
                  <a:pt x="5551" y="9355"/>
                  <a:pt x="5558" y="9345"/>
                </a:cubicBezTo>
                <a:cubicBezTo>
                  <a:pt x="5568" y="9327"/>
                  <a:pt x="5561" y="9308"/>
                  <a:pt x="5545" y="9296"/>
                </a:cubicBezTo>
                <a:cubicBezTo>
                  <a:pt x="5525" y="9281"/>
                  <a:pt x="5505" y="9266"/>
                  <a:pt x="5484" y="9251"/>
                </a:cubicBezTo>
                <a:cubicBezTo>
                  <a:pt x="5480" y="9248"/>
                  <a:pt x="5474" y="9246"/>
                  <a:pt x="5468" y="9246"/>
                </a:cubicBezTo>
                <a:close/>
                <a:moveTo>
                  <a:pt x="9530" y="9240"/>
                </a:moveTo>
                <a:cubicBezTo>
                  <a:pt x="9503" y="9240"/>
                  <a:pt x="9476" y="9258"/>
                  <a:pt x="9476" y="9292"/>
                </a:cubicBezTo>
                <a:lnTo>
                  <a:pt x="9476" y="9323"/>
                </a:lnTo>
                <a:cubicBezTo>
                  <a:pt x="9476" y="9357"/>
                  <a:pt x="9503" y="9374"/>
                  <a:pt x="9530" y="9374"/>
                </a:cubicBezTo>
                <a:cubicBezTo>
                  <a:pt x="9557" y="9374"/>
                  <a:pt x="9584" y="9357"/>
                  <a:pt x="9584" y="9323"/>
                </a:cubicBezTo>
                <a:lnTo>
                  <a:pt x="9584" y="9292"/>
                </a:lnTo>
                <a:cubicBezTo>
                  <a:pt x="9584" y="9258"/>
                  <a:pt x="9557" y="9240"/>
                  <a:pt x="9530" y="9240"/>
                </a:cubicBezTo>
                <a:close/>
                <a:moveTo>
                  <a:pt x="7042" y="9312"/>
                </a:moveTo>
                <a:cubicBezTo>
                  <a:pt x="6997" y="9312"/>
                  <a:pt x="6998" y="9382"/>
                  <a:pt x="7043" y="9382"/>
                </a:cubicBezTo>
                <a:lnTo>
                  <a:pt x="7074" y="9382"/>
                </a:lnTo>
                <a:cubicBezTo>
                  <a:pt x="7119" y="9382"/>
                  <a:pt x="7119" y="9312"/>
                  <a:pt x="7074" y="9312"/>
                </a:cubicBezTo>
                <a:lnTo>
                  <a:pt x="7043" y="9312"/>
                </a:lnTo>
                <a:cubicBezTo>
                  <a:pt x="7043" y="9312"/>
                  <a:pt x="7043" y="9312"/>
                  <a:pt x="7042" y="9312"/>
                </a:cubicBezTo>
                <a:close/>
                <a:moveTo>
                  <a:pt x="16939" y="9377"/>
                </a:moveTo>
                <a:cubicBezTo>
                  <a:pt x="16916" y="9377"/>
                  <a:pt x="16916" y="9413"/>
                  <a:pt x="16939" y="9413"/>
                </a:cubicBezTo>
                <a:lnTo>
                  <a:pt x="16955" y="9413"/>
                </a:lnTo>
                <a:cubicBezTo>
                  <a:pt x="16979" y="9413"/>
                  <a:pt x="16979" y="9377"/>
                  <a:pt x="16955" y="9377"/>
                </a:cubicBezTo>
                <a:close/>
                <a:moveTo>
                  <a:pt x="6072" y="9353"/>
                </a:moveTo>
                <a:cubicBezTo>
                  <a:pt x="6029" y="9353"/>
                  <a:pt x="6029" y="9423"/>
                  <a:pt x="6074" y="9423"/>
                </a:cubicBezTo>
                <a:cubicBezTo>
                  <a:pt x="6120" y="9423"/>
                  <a:pt x="6120" y="9353"/>
                  <a:pt x="6074" y="9353"/>
                </a:cubicBezTo>
                <a:cubicBezTo>
                  <a:pt x="6074" y="9353"/>
                  <a:pt x="6073" y="9353"/>
                  <a:pt x="6072" y="9353"/>
                </a:cubicBezTo>
                <a:close/>
                <a:moveTo>
                  <a:pt x="5519" y="9366"/>
                </a:moveTo>
                <a:cubicBezTo>
                  <a:pt x="5473" y="9366"/>
                  <a:pt x="5473" y="9437"/>
                  <a:pt x="5519" y="9437"/>
                </a:cubicBezTo>
                <a:cubicBezTo>
                  <a:pt x="5565" y="9437"/>
                  <a:pt x="5565" y="9366"/>
                  <a:pt x="5519" y="9366"/>
                </a:cubicBezTo>
                <a:close/>
                <a:moveTo>
                  <a:pt x="16491" y="9389"/>
                </a:moveTo>
                <a:cubicBezTo>
                  <a:pt x="16478" y="9389"/>
                  <a:pt x="16467" y="9407"/>
                  <a:pt x="16478" y="9420"/>
                </a:cubicBezTo>
                <a:cubicBezTo>
                  <a:pt x="16487" y="9431"/>
                  <a:pt x="16499" y="9437"/>
                  <a:pt x="16513" y="9437"/>
                </a:cubicBezTo>
                <a:cubicBezTo>
                  <a:pt x="16525" y="9437"/>
                  <a:pt x="16537" y="9432"/>
                  <a:pt x="16546" y="9422"/>
                </a:cubicBezTo>
                <a:cubicBezTo>
                  <a:pt x="16558" y="9409"/>
                  <a:pt x="16546" y="9391"/>
                  <a:pt x="16533" y="9391"/>
                </a:cubicBezTo>
                <a:cubicBezTo>
                  <a:pt x="16529" y="9391"/>
                  <a:pt x="16525" y="9393"/>
                  <a:pt x="16521" y="9397"/>
                </a:cubicBezTo>
                <a:cubicBezTo>
                  <a:pt x="16518" y="9400"/>
                  <a:pt x="16515" y="9401"/>
                  <a:pt x="16512" y="9401"/>
                </a:cubicBezTo>
                <a:cubicBezTo>
                  <a:pt x="16509" y="9401"/>
                  <a:pt x="16506" y="9399"/>
                  <a:pt x="16503" y="9396"/>
                </a:cubicBezTo>
                <a:cubicBezTo>
                  <a:pt x="16499" y="9391"/>
                  <a:pt x="16495" y="9389"/>
                  <a:pt x="16491" y="9389"/>
                </a:cubicBezTo>
                <a:close/>
                <a:moveTo>
                  <a:pt x="19406" y="9380"/>
                </a:moveTo>
                <a:cubicBezTo>
                  <a:pt x="19374" y="9380"/>
                  <a:pt x="19351" y="9427"/>
                  <a:pt x="19388" y="9445"/>
                </a:cubicBezTo>
                <a:cubicBezTo>
                  <a:pt x="19399" y="9450"/>
                  <a:pt x="19407" y="9456"/>
                  <a:pt x="19417" y="9461"/>
                </a:cubicBezTo>
                <a:cubicBezTo>
                  <a:pt x="19423" y="9464"/>
                  <a:pt x="19429" y="9465"/>
                  <a:pt x="19434" y="9465"/>
                </a:cubicBezTo>
                <a:cubicBezTo>
                  <a:pt x="19466" y="9465"/>
                  <a:pt x="19488" y="9418"/>
                  <a:pt x="19453" y="9400"/>
                </a:cubicBezTo>
                <a:cubicBezTo>
                  <a:pt x="19443" y="9395"/>
                  <a:pt x="19433" y="9390"/>
                  <a:pt x="19423" y="9384"/>
                </a:cubicBezTo>
                <a:cubicBezTo>
                  <a:pt x="19417" y="9381"/>
                  <a:pt x="19411" y="9380"/>
                  <a:pt x="19406" y="9380"/>
                </a:cubicBezTo>
                <a:close/>
                <a:moveTo>
                  <a:pt x="822" y="9353"/>
                </a:moveTo>
                <a:cubicBezTo>
                  <a:pt x="804" y="9353"/>
                  <a:pt x="786" y="9362"/>
                  <a:pt x="775" y="9379"/>
                </a:cubicBezTo>
                <a:cubicBezTo>
                  <a:pt x="763" y="9403"/>
                  <a:pt x="769" y="9439"/>
                  <a:pt x="795" y="9452"/>
                </a:cubicBezTo>
                <a:cubicBezTo>
                  <a:pt x="806" y="9458"/>
                  <a:pt x="815" y="9463"/>
                  <a:pt x="826" y="9468"/>
                </a:cubicBezTo>
                <a:cubicBezTo>
                  <a:pt x="834" y="9472"/>
                  <a:pt x="844" y="9474"/>
                  <a:pt x="853" y="9474"/>
                </a:cubicBezTo>
                <a:cubicBezTo>
                  <a:pt x="871" y="9474"/>
                  <a:pt x="889" y="9466"/>
                  <a:pt x="899" y="9448"/>
                </a:cubicBezTo>
                <a:cubicBezTo>
                  <a:pt x="914" y="9424"/>
                  <a:pt x="905" y="9388"/>
                  <a:pt x="879" y="9375"/>
                </a:cubicBezTo>
                <a:cubicBezTo>
                  <a:pt x="869" y="9370"/>
                  <a:pt x="859" y="9364"/>
                  <a:pt x="849" y="9359"/>
                </a:cubicBezTo>
                <a:cubicBezTo>
                  <a:pt x="840" y="9355"/>
                  <a:pt x="831" y="9353"/>
                  <a:pt x="822" y="9353"/>
                </a:cubicBezTo>
                <a:close/>
                <a:moveTo>
                  <a:pt x="10446" y="9394"/>
                </a:moveTo>
                <a:cubicBezTo>
                  <a:pt x="10429" y="9394"/>
                  <a:pt x="10411" y="9405"/>
                  <a:pt x="10411" y="9428"/>
                </a:cubicBezTo>
                <a:lnTo>
                  <a:pt x="10411" y="9444"/>
                </a:lnTo>
                <a:cubicBezTo>
                  <a:pt x="10411" y="9467"/>
                  <a:pt x="10429" y="9479"/>
                  <a:pt x="10446" y="9479"/>
                </a:cubicBezTo>
                <a:cubicBezTo>
                  <a:pt x="10464" y="9479"/>
                  <a:pt x="10481" y="9467"/>
                  <a:pt x="10481" y="9444"/>
                </a:cubicBezTo>
                <a:lnTo>
                  <a:pt x="10481" y="9428"/>
                </a:lnTo>
                <a:cubicBezTo>
                  <a:pt x="10481" y="9405"/>
                  <a:pt x="10464" y="9394"/>
                  <a:pt x="10446" y="9394"/>
                </a:cubicBezTo>
                <a:close/>
                <a:moveTo>
                  <a:pt x="7097" y="9418"/>
                </a:moveTo>
                <a:cubicBezTo>
                  <a:pt x="7084" y="9418"/>
                  <a:pt x="7072" y="9436"/>
                  <a:pt x="7084" y="9448"/>
                </a:cubicBezTo>
                <a:lnTo>
                  <a:pt x="7113" y="9479"/>
                </a:lnTo>
                <a:cubicBezTo>
                  <a:pt x="7117" y="9482"/>
                  <a:pt x="7121" y="9484"/>
                  <a:pt x="7125" y="9484"/>
                </a:cubicBezTo>
                <a:cubicBezTo>
                  <a:pt x="7138" y="9484"/>
                  <a:pt x="7151" y="9466"/>
                  <a:pt x="7139" y="9454"/>
                </a:cubicBezTo>
                <a:lnTo>
                  <a:pt x="7108" y="9423"/>
                </a:lnTo>
                <a:cubicBezTo>
                  <a:pt x="7105" y="9420"/>
                  <a:pt x="7101" y="9418"/>
                  <a:pt x="7097" y="9418"/>
                </a:cubicBezTo>
                <a:close/>
                <a:moveTo>
                  <a:pt x="3602" y="9456"/>
                </a:moveTo>
                <a:cubicBezTo>
                  <a:pt x="3580" y="9456"/>
                  <a:pt x="3580" y="9490"/>
                  <a:pt x="3603" y="9491"/>
                </a:cubicBezTo>
                <a:cubicBezTo>
                  <a:pt x="3627" y="9491"/>
                  <a:pt x="3627" y="9456"/>
                  <a:pt x="3603" y="9456"/>
                </a:cubicBezTo>
                <a:cubicBezTo>
                  <a:pt x="3603" y="9456"/>
                  <a:pt x="3602" y="9456"/>
                  <a:pt x="3602" y="9456"/>
                </a:cubicBezTo>
                <a:close/>
                <a:moveTo>
                  <a:pt x="14310" y="9411"/>
                </a:moveTo>
                <a:cubicBezTo>
                  <a:pt x="14241" y="9411"/>
                  <a:pt x="14241" y="9517"/>
                  <a:pt x="14310" y="9517"/>
                </a:cubicBezTo>
                <a:lnTo>
                  <a:pt x="14326" y="9517"/>
                </a:lnTo>
                <a:cubicBezTo>
                  <a:pt x="14394" y="9516"/>
                  <a:pt x="14394" y="9411"/>
                  <a:pt x="14326" y="9411"/>
                </a:cubicBezTo>
                <a:close/>
                <a:moveTo>
                  <a:pt x="20198" y="9368"/>
                </a:moveTo>
                <a:cubicBezTo>
                  <a:pt x="20194" y="9368"/>
                  <a:pt x="20189" y="9368"/>
                  <a:pt x="20184" y="9370"/>
                </a:cubicBezTo>
                <a:cubicBezTo>
                  <a:pt x="20158" y="9377"/>
                  <a:pt x="20137" y="9407"/>
                  <a:pt x="20148" y="9435"/>
                </a:cubicBezTo>
                <a:cubicBezTo>
                  <a:pt x="20153" y="9450"/>
                  <a:pt x="20158" y="9465"/>
                  <a:pt x="20162" y="9480"/>
                </a:cubicBezTo>
                <a:cubicBezTo>
                  <a:pt x="20170" y="9503"/>
                  <a:pt x="20191" y="9518"/>
                  <a:pt x="20215" y="9518"/>
                </a:cubicBezTo>
                <a:cubicBezTo>
                  <a:pt x="20219" y="9518"/>
                  <a:pt x="20224" y="9518"/>
                  <a:pt x="20228" y="9516"/>
                </a:cubicBezTo>
                <a:cubicBezTo>
                  <a:pt x="20254" y="9508"/>
                  <a:pt x="20275" y="9479"/>
                  <a:pt x="20265" y="9450"/>
                </a:cubicBezTo>
                <a:cubicBezTo>
                  <a:pt x="20260" y="9437"/>
                  <a:pt x="20254" y="9421"/>
                  <a:pt x="20249" y="9406"/>
                </a:cubicBezTo>
                <a:cubicBezTo>
                  <a:pt x="20241" y="9384"/>
                  <a:pt x="20221" y="9368"/>
                  <a:pt x="20198" y="9368"/>
                </a:cubicBezTo>
                <a:close/>
                <a:moveTo>
                  <a:pt x="22841" y="9436"/>
                </a:moveTo>
                <a:cubicBezTo>
                  <a:pt x="22831" y="9436"/>
                  <a:pt x="22820" y="9441"/>
                  <a:pt x="22814" y="9454"/>
                </a:cubicBezTo>
                <a:cubicBezTo>
                  <a:pt x="22809" y="9464"/>
                  <a:pt x="22803" y="9473"/>
                  <a:pt x="22798" y="9484"/>
                </a:cubicBezTo>
                <a:cubicBezTo>
                  <a:pt x="22784" y="9511"/>
                  <a:pt x="22808" y="9537"/>
                  <a:pt x="22831" y="9537"/>
                </a:cubicBezTo>
                <a:cubicBezTo>
                  <a:pt x="22842" y="9537"/>
                  <a:pt x="22852" y="9532"/>
                  <a:pt x="22859" y="9518"/>
                </a:cubicBezTo>
                <a:cubicBezTo>
                  <a:pt x="22864" y="9508"/>
                  <a:pt x="22869" y="9500"/>
                  <a:pt x="22875" y="9489"/>
                </a:cubicBezTo>
                <a:cubicBezTo>
                  <a:pt x="22889" y="9462"/>
                  <a:pt x="22865" y="9436"/>
                  <a:pt x="22841" y="9436"/>
                </a:cubicBezTo>
                <a:close/>
                <a:moveTo>
                  <a:pt x="7380" y="9460"/>
                </a:moveTo>
                <a:cubicBezTo>
                  <a:pt x="7372" y="9460"/>
                  <a:pt x="7364" y="9463"/>
                  <a:pt x="7356" y="9470"/>
                </a:cubicBezTo>
                <a:lnTo>
                  <a:pt x="7341" y="9486"/>
                </a:lnTo>
                <a:cubicBezTo>
                  <a:pt x="7315" y="9511"/>
                  <a:pt x="7340" y="9547"/>
                  <a:pt x="7367" y="9547"/>
                </a:cubicBezTo>
                <a:cubicBezTo>
                  <a:pt x="7375" y="9547"/>
                  <a:pt x="7383" y="9544"/>
                  <a:pt x="7390" y="9536"/>
                </a:cubicBezTo>
                <a:lnTo>
                  <a:pt x="7406" y="9521"/>
                </a:lnTo>
                <a:cubicBezTo>
                  <a:pt x="7431" y="9496"/>
                  <a:pt x="7407" y="9460"/>
                  <a:pt x="7380" y="9460"/>
                </a:cubicBezTo>
                <a:close/>
                <a:moveTo>
                  <a:pt x="18608" y="9548"/>
                </a:moveTo>
                <a:cubicBezTo>
                  <a:pt x="18584" y="9548"/>
                  <a:pt x="18584" y="9583"/>
                  <a:pt x="18608" y="9583"/>
                </a:cubicBezTo>
                <a:cubicBezTo>
                  <a:pt x="18631" y="9583"/>
                  <a:pt x="18631" y="9548"/>
                  <a:pt x="18608" y="9548"/>
                </a:cubicBezTo>
                <a:close/>
                <a:moveTo>
                  <a:pt x="24711" y="9523"/>
                </a:moveTo>
                <a:cubicBezTo>
                  <a:pt x="24668" y="9523"/>
                  <a:pt x="24668" y="9592"/>
                  <a:pt x="24712" y="9594"/>
                </a:cubicBezTo>
                <a:cubicBezTo>
                  <a:pt x="24758" y="9594"/>
                  <a:pt x="24758" y="9523"/>
                  <a:pt x="24712" y="9523"/>
                </a:cubicBezTo>
                <a:cubicBezTo>
                  <a:pt x="24712" y="9523"/>
                  <a:pt x="24711" y="9523"/>
                  <a:pt x="24711" y="9523"/>
                </a:cubicBezTo>
                <a:close/>
                <a:moveTo>
                  <a:pt x="7720" y="9480"/>
                </a:moveTo>
                <a:cubicBezTo>
                  <a:pt x="7699" y="9480"/>
                  <a:pt x="7677" y="9497"/>
                  <a:pt x="7682" y="9524"/>
                </a:cubicBezTo>
                <a:lnTo>
                  <a:pt x="7698" y="9599"/>
                </a:lnTo>
                <a:cubicBezTo>
                  <a:pt x="7702" y="9617"/>
                  <a:pt x="7715" y="9624"/>
                  <a:pt x="7729" y="9624"/>
                </a:cubicBezTo>
                <a:cubicBezTo>
                  <a:pt x="7750" y="9624"/>
                  <a:pt x="7772" y="9607"/>
                  <a:pt x="7766" y="9580"/>
                </a:cubicBezTo>
                <a:lnTo>
                  <a:pt x="7750" y="9506"/>
                </a:lnTo>
                <a:cubicBezTo>
                  <a:pt x="7747" y="9487"/>
                  <a:pt x="7734" y="9480"/>
                  <a:pt x="7720" y="9480"/>
                </a:cubicBezTo>
                <a:close/>
                <a:moveTo>
                  <a:pt x="8943" y="9504"/>
                </a:moveTo>
                <a:cubicBezTo>
                  <a:pt x="8938" y="9504"/>
                  <a:pt x="8933" y="9505"/>
                  <a:pt x="8928" y="9507"/>
                </a:cubicBezTo>
                <a:cubicBezTo>
                  <a:pt x="8912" y="9512"/>
                  <a:pt x="8898" y="9517"/>
                  <a:pt x="8883" y="9523"/>
                </a:cubicBezTo>
                <a:cubicBezTo>
                  <a:pt x="8856" y="9532"/>
                  <a:pt x="8839" y="9559"/>
                  <a:pt x="8846" y="9589"/>
                </a:cubicBezTo>
                <a:cubicBezTo>
                  <a:pt x="8851" y="9610"/>
                  <a:pt x="8873" y="9628"/>
                  <a:pt x="8896" y="9628"/>
                </a:cubicBezTo>
                <a:cubicBezTo>
                  <a:pt x="8901" y="9628"/>
                  <a:pt x="8906" y="9627"/>
                  <a:pt x="8911" y="9625"/>
                </a:cubicBezTo>
                <a:cubicBezTo>
                  <a:pt x="8927" y="9620"/>
                  <a:pt x="8942" y="9615"/>
                  <a:pt x="8956" y="9610"/>
                </a:cubicBezTo>
                <a:cubicBezTo>
                  <a:pt x="8983" y="9600"/>
                  <a:pt x="9001" y="9573"/>
                  <a:pt x="8993" y="9544"/>
                </a:cubicBezTo>
                <a:cubicBezTo>
                  <a:pt x="8987" y="9522"/>
                  <a:pt x="8965" y="9504"/>
                  <a:pt x="8943" y="9504"/>
                </a:cubicBezTo>
                <a:close/>
                <a:moveTo>
                  <a:pt x="12970" y="9431"/>
                </a:moveTo>
                <a:cubicBezTo>
                  <a:pt x="12962" y="9431"/>
                  <a:pt x="12954" y="9434"/>
                  <a:pt x="12946" y="9442"/>
                </a:cubicBezTo>
                <a:cubicBezTo>
                  <a:pt x="12906" y="9485"/>
                  <a:pt x="12864" y="9529"/>
                  <a:pt x="12823" y="9574"/>
                </a:cubicBezTo>
                <a:cubicBezTo>
                  <a:pt x="12799" y="9599"/>
                  <a:pt x="12823" y="9635"/>
                  <a:pt x="12849" y="9635"/>
                </a:cubicBezTo>
                <a:cubicBezTo>
                  <a:pt x="12857" y="9635"/>
                  <a:pt x="12866" y="9631"/>
                  <a:pt x="12873" y="9623"/>
                </a:cubicBezTo>
                <a:cubicBezTo>
                  <a:pt x="12914" y="9580"/>
                  <a:pt x="12956" y="9536"/>
                  <a:pt x="12996" y="9491"/>
                </a:cubicBezTo>
                <a:cubicBezTo>
                  <a:pt x="13020" y="9466"/>
                  <a:pt x="12996" y="9431"/>
                  <a:pt x="12970" y="9431"/>
                </a:cubicBezTo>
                <a:close/>
                <a:moveTo>
                  <a:pt x="24081" y="9532"/>
                </a:moveTo>
                <a:cubicBezTo>
                  <a:pt x="24013" y="9532"/>
                  <a:pt x="24013" y="9639"/>
                  <a:pt x="24081" y="9639"/>
                </a:cubicBezTo>
                <a:cubicBezTo>
                  <a:pt x="24151" y="9639"/>
                  <a:pt x="24151" y="9532"/>
                  <a:pt x="24081" y="9532"/>
                </a:cubicBezTo>
                <a:close/>
                <a:moveTo>
                  <a:pt x="12204" y="9579"/>
                </a:moveTo>
                <a:cubicBezTo>
                  <a:pt x="12158" y="9579"/>
                  <a:pt x="12158" y="9649"/>
                  <a:pt x="12204" y="9649"/>
                </a:cubicBezTo>
                <a:cubicBezTo>
                  <a:pt x="12250" y="9649"/>
                  <a:pt x="12250" y="9579"/>
                  <a:pt x="12204" y="9579"/>
                </a:cubicBezTo>
                <a:close/>
                <a:moveTo>
                  <a:pt x="14697" y="9540"/>
                </a:moveTo>
                <a:cubicBezTo>
                  <a:pt x="14670" y="9540"/>
                  <a:pt x="14644" y="9557"/>
                  <a:pt x="14644" y="9592"/>
                </a:cubicBezTo>
                <a:lnTo>
                  <a:pt x="14644" y="9608"/>
                </a:lnTo>
                <a:cubicBezTo>
                  <a:pt x="14644" y="9643"/>
                  <a:pt x="14670" y="9660"/>
                  <a:pt x="14697" y="9660"/>
                </a:cubicBezTo>
                <a:cubicBezTo>
                  <a:pt x="14724" y="9660"/>
                  <a:pt x="14750" y="9643"/>
                  <a:pt x="14750" y="9608"/>
                </a:cubicBezTo>
                <a:lnTo>
                  <a:pt x="14750" y="9592"/>
                </a:lnTo>
                <a:cubicBezTo>
                  <a:pt x="14750" y="9557"/>
                  <a:pt x="14724" y="9540"/>
                  <a:pt x="14697" y="9540"/>
                </a:cubicBezTo>
                <a:close/>
                <a:moveTo>
                  <a:pt x="1320" y="9548"/>
                </a:moveTo>
                <a:cubicBezTo>
                  <a:pt x="1279" y="9548"/>
                  <a:pt x="1242" y="9601"/>
                  <a:pt x="1280" y="9638"/>
                </a:cubicBezTo>
                <a:lnTo>
                  <a:pt x="1296" y="9654"/>
                </a:lnTo>
                <a:cubicBezTo>
                  <a:pt x="1307" y="9665"/>
                  <a:pt x="1320" y="9670"/>
                  <a:pt x="1332" y="9670"/>
                </a:cubicBezTo>
                <a:cubicBezTo>
                  <a:pt x="1373" y="9670"/>
                  <a:pt x="1409" y="9616"/>
                  <a:pt x="1372" y="9579"/>
                </a:cubicBezTo>
                <a:lnTo>
                  <a:pt x="1356" y="9564"/>
                </a:lnTo>
                <a:cubicBezTo>
                  <a:pt x="1345" y="9553"/>
                  <a:pt x="1332" y="9548"/>
                  <a:pt x="1320" y="9548"/>
                </a:cubicBezTo>
                <a:close/>
                <a:moveTo>
                  <a:pt x="8463" y="9553"/>
                </a:moveTo>
                <a:cubicBezTo>
                  <a:pt x="8437" y="9553"/>
                  <a:pt x="8410" y="9570"/>
                  <a:pt x="8410" y="9604"/>
                </a:cubicBezTo>
                <a:lnTo>
                  <a:pt x="8410" y="9620"/>
                </a:lnTo>
                <a:cubicBezTo>
                  <a:pt x="8410" y="9655"/>
                  <a:pt x="8437" y="9672"/>
                  <a:pt x="8464" y="9672"/>
                </a:cubicBezTo>
                <a:cubicBezTo>
                  <a:pt x="8491" y="9672"/>
                  <a:pt x="8517" y="9655"/>
                  <a:pt x="8517" y="9620"/>
                </a:cubicBezTo>
                <a:lnTo>
                  <a:pt x="8517" y="9604"/>
                </a:lnTo>
                <a:cubicBezTo>
                  <a:pt x="8517" y="9570"/>
                  <a:pt x="8490" y="9553"/>
                  <a:pt x="8463" y="9553"/>
                </a:cubicBezTo>
                <a:close/>
                <a:moveTo>
                  <a:pt x="3740" y="9605"/>
                </a:moveTo>
                <a:cubicBezTo>
                  <a:pt x="3728" y="9605"/>
                  <a:pt x="3716" y="9618"/>
                  <a:pt x="3723" y="9633"/>
                </a:cubicBezTo>
                <a:cubicBezTo>
                  <a:pt x="3729" y="9643"/>
                  <a:pt x="3734" y="9653"/>
                  <a:pt x="3739" y="9663"/>
                </a:cubicBezTo>
                <a:cubicBezTo>
                  <a:pt x="3742" y="9670"/>
                  <a:pt x="3747" y="9672"/>
                  <a:pt x="3753" y="9672"/>
                </a:cubicBezTo>
                <a:cubicBezTo>
                  <a:pt x="3764" y="9672"/>
                  <a:pt x="3777" y="9659"/>
                  <a:pt x="3770" y="9644"/>
                </a:cubicBezTo>
                <a:cubicBezTo>
                  <a:pt x="3763" y="9636"/>
                  <a:pt x="3758" y="9625"/>
                  <a:pt x="3754" y="9615"/>
                </a:cubicBezTo>
                <a:cubicBezTo>
                  <a:pt x="3750" y="9608"/>
                  <a:pt x="3745" y="9605"/>
                  <a:pt x="3740" y="9605"/>
                </a:cubicBezTo>
                <a:close/>
                <a:moveTo>
                  <a:pt x="3227" y="9554"/>
                </a:moveTo>
                <a:cubicBezTo>
                  <a:pt x="3218" y="9554"/>
                  <a:pt x="3208" y="9556"/>
                  <a:pt x="3200" y="9560"/>
                </a:cubicBezTo>
                <a:cubicBezTo>
                  <a:pt x="3189" y="9566"/>
                  <a:pt x="3180" y="9571"/>
                  <a:pt x="3169" y="9576"/>
                </a:cubicBezTo>
                <a:cubicBezTo>
                  <a:pt x="3143" y="9590"/>
                  <a:pt x="3137" y="9625"/>
                  <a:pt x="3150" y="9649"/>
                </a:cubicBezTo>
                <a:cubicBezTo>
                  <a:pt x="3161" y="9667"/>
                  <a:pt x="3179" y="9676"/>
                  <a:pt x="3197" y="9676"/>
                </a:cubicBezTo>
                <a:cubicBezTo>
                  <a:pt x="3206" y="9676"/>
                  <a:pt x="3215" y="9674"/>
                  <a:pt x="3224" y="9669"/>
                </a:cubicBezTo>
                <a:cubicBezTo>
                  <a:pt x="3234" y="9664"/>
                  <a:pt x="3243" y="9659"/>
                  <a:pt x="3253" y="9654"/>
                </a:cubicBezTo>
                <a:cubicBezTo>
                  <a:pt x="3279" y="9641"/>
                  <a:pt x="3287" y="9605"/>
                  <a:pt x="3273" y="9580"/>
                </a:cubicBezTo>
                <a:cubicBezTo>
                  <a:pt x="3262" y="9563"/>
                  <a:pt x="3245" y="9554"/>
                  <a:pt x="3227" y="9554"/>
                </a:cubicBezTo>
                <a:close/>
                <a:moveTo>
                  <a:pt x="4263" y="9570"/>
                </a:moveTo>
                <a:cubicBezTo>
                  <a:pt x="4195" y="9571"/>
                  <a:pt x="4194" y="9678"/>
                  <a:pt x="4263" y="9678"/>
                </a:cubicBezTo>
                <a:lnTo>
                  <a:pt x="4293" y="9678"/>
                </a:lnTo>
                <a:cubicBezTo>
                  <a:pt x="4361" y="9678"/>
                  <a:pt x="4362" y="9570"/>
                  <a:pt x="4293" y="9570"/>
                </a:cubicBezTo>
                <a:close/>
                <a:moveTo>
                  <a:pt x="6277" y="9581"/>
                </a:moveTo>
                <a:cubicBezTo>
                  <a:pt x="6259" y="9581"/>
                  <a:pt x="6242" y="9593"/>
                  <a:pt x="6242" y="9616"/>
                </a:cubicBezTo>
                <a:lnTo>
                  <a:pt x="6242" y="9646"/>
                </a:lnTo>
                <a:cubicBezTo>
                  <a:pt x="6242" y="9669"/>
                  <a:pt x="6259" y="9680"/>
                  <a:pt x="6277" y="9680"/>
                </a:cubicBezTo>
                <a:cubicBezTo>
                  <a:pt x="6294" y="9680"/>
                  <a:pt x="6312" y="9669"/>
                  <a:pt x="6312" y="9646"/>
                </a:cubicBezTo>
                <a:lnTo>
                  <a:pt x="6312" y="9616"/>
                </a:lnTo>
                <a:cubicBezTo>
                  <a:pt x="6312" y="9593"/>
                  <a:pt x="6294" y="9581"/>
                  <a:pt x="6277" y="9581"/>
                </a:cubicBezTo>
                <a:close/>
                <a:moveTo>
                  <a:pt x="15152" y="9567"/>
                </a:moveTo>
                <a:cubicBezTo>
                  <a:pt x="15134" y="9567"/>
                  <a:pt x="15116" y="9578"/>
                  <a:pt x="15116" y="9601"/>
                </a:cubicBezTo>
                <a:lnTo>
                  <a:pt x="15116" y="9646"/>
                </a:lnTo>
                <a:cubicBezTo>
                  <a:pt x="15116" y="9669"/>
                  <a:pt x="15134" y="9680"/>
                  <a:pt x="15152" y="9680"/>
                </a:cubicBezTo>
                <a:cubicBezTo>
                  <a:pt x="15169" y="9680"/>
                  <a:pt x="15187" y="9669"/>
                  <a:pt x="15187" y="9646"/>
                </a:cubicBezTo>
                <a:lnTo>
                  <a:pt x="15187" y="9601"/>
                </a:lnTo>
                <a:cubicBezTo>
                  <a:pt x="15187" y="9578"/>
                  <a:pt x="15169" y="9567"/>
                  <a:pt x="15152" y="9567"/>
                </a:cubicBezTo>
                <a:close/>
                <a:moveTo>
                  <a:pt x="13946" y="9597"/>
                </a:moveTo>
                <a:cubicBezTo>
                  <a:pt x="13919" y="9597"/>
                  <a:pt x="13895" y="9633"/>
                  <a:pt x="13921" y="9658"/>
                </a:cubicBezTo>
                <a:lnTo>
                  <a:pt x="13936" y="9674"/>
                </a:lnTo>
                <a:cubicBezTo>
                  <a:pt x="13944" y="9681"/>
                  <a:pt x="13952" y="9684"/>
                  <a:pt x="13960" y="9684"/>
                </a:cubicBezTo>
                <a:cubicBezTo>
                  <a:pt x="13987" y="9684"/>
                  <a:pt x="14011" y="9648"/>
                  <a:pt x="13986" y="9623"/>
                </a:cubicBezTo>
                <a:lnTo>
                  <a:pt x="13970" y="9608"/>
                </a:lnTo>
                <a:cubicBezTo>
                  <a:pt x="13963" y="9600"/>
                  <a:pt x="13954" y="9597"/>
                  <a:pt x="13946" y="9597"/>
                </a:cubicBezTo>
                <a:close/>
                <a:moveTo>
                  <a:pt x="6102" y="9636"/>
                </a:moveTo>
                <a:cubicBezTo>
                  <a:pt x="6094" y="9636"/>
                  <a:pt x="6086" y="9639"/>
                  <a:pt x="6079" y="9647"/>
                </a:cubicBezTo>
                <a:lnTo>
                  <a:pt x="6064" y="9663"/>
                </a:lnTo>
                <a:cubicBezTo>
                  <a:pt x="6038" y="9688"/>
                  <a:pt x="6063" y="9724"/>
                  <a:pt x="6090" y="9724"/>
                </a:cubicBezTo>
                <a:cubicBezTo>
                  <a:pt x="6095" y="9724"/>
                  <a:pt x="6101" y="9723"/>
                  <a:pt x="6106" y="9720"/>
                </a:cubicBezTo>
                <a:cubicBezTo>
                  <a:pt x="6112" y="9723"/>
                  <a:pt x="6119" y="9724"/>
                  <a:pt x="6126" y="9724"/>
                </a:cubicBezTo>
                <a:cubicBezTo>
                  <a:pt x="6144" y="9724"/>
                  <a:pt x="6162" y="9713"/>
                  <a:pt x="6162" y="9690"/>
                </a:cubicBezTo>
                <a:lnTo>
                  <a:pt x="6162" y="9675"/>
                </a:lnTo>
                <a:cubicBezTo>
                  <a:pt x="6162" y="9652"/>
                  <a:pt x="6144" y="9640"/>
                  <a:pt x="6126" y="9640"/>
                </a:cubicBezTo>
                <a:cubicBezTo>
                  <a:pt x="6124" y="9640"/>
                  <a:pt x="6121" y="9640"/>
                  <a:pt x="6118" y="9641"/>
                </a:cubicBezTo>
                <a:cubicBezTo>
                  <a:pt x="6113" y="9638"/>
                  <a:pt x="6108" y="9636"/>
                  <a:pt x="6102" y="9636"/>
                </a:cubicBezTo>
                <a:close/>
                <a:moveTo>
                  <a:pt x="19762" y="9581"/>
                </a:moveTo>
                <a:cubicBezTo>
                  <a:pt x="19752" y="9581"/>
                  <a:pt x="19742" y="9584"/>
                  <a:pt x="19736" y="9591"/>
                </a:cubicBezTo>
                <a:cubicBezTo>
                  <a:pt x="19721" y="9605"/>
                  <a:pt x="19723" y="9626"/>
                  <a:pt x="19736" y="9641"/>
                </a:cubicBezTo>
                <a:cubicBezTo>
                  <a:pt x="19757" y="9665"/>
                  <a:pt x="19777" y="9690"/>
                  <a:pt x="19798" y="9715"/>
                </a:cubicBezTo>
                <a:cubicBezTo>
                  <a:pt x="19803" y="9722"/>
                  <a:pt x="19812" y="9726"/>
                  <a:pt x="19821" y="9726"/>
                </a:cubicBezTo>
                <a:cubicBezTo>
                  <a:pt x="19831" y="9726"/>
                  <a:pt x="19840" y="9722"/>
                  <a:pt x="19847" y="9715"/>
                </a:cubicBezTo>
                <a:cubicBezTo>
                  <a:pt x="19862" y="9701"/>
                  <a:pt x="19861" y="9680"/>
                  <a:pt x="19847" y="9665"/>
                </a:cubicBezTo>
                <a:cubicBezTo>
                  <a:pt x="19826" y="9641"/>
                  <a:pt x="19807" y="9616"/>
                  <a:pt x="19786" y="9591"/>
                </a:cubicBezTo>
                <a:cubicBezTo>
                  <a:pt x="19780" y="9584"/>
                  <a:pt x="19771" y="9581"/>
                  <a:pt x="19762" y="9581"/>
                </a:cubicBezTo>
                <a:close/>
                <a:moveTo>
                  <a:pt x="5288" y="9605"/>
                </a:moveTo>
                <a:cubicBezTo>
                  <a:pt x="5252" y="9605"/>
                  <a:pt x="5215" y="9644"/>
                  <a:pt x="5238" y="9685"/>
                </a:cubicBezTo>
                <a:cubicBezTo>
                  <a:pt x="5258" y="9721"/>
                  <a:pt x="5290" y="9737"/>
                  <a:pt x="5329" y="9742"/>
                </a:cubicBezTo>
                <a:cubicBezTo>
                  <a:pt x="5331" y="9742"/>
                  <a:pt x="5333" y="9742"/>
                  <a:pt x="5335" y="9742"/>
                </a:cubicBezTo>
                <a:cubicBezTo>
                  <a:pt x="5361" y="9742"/>
                  <a:pt x="5383" y="9714"/>
                  <a:pt x="5383" y="9688"/>
                </a:cubicBezTo>
                <a:cubicBezTo>
                  <a:pt x="5383" y="9658"/>
                  <a:pt x="5361" y="9639"/>
                  <a:pt x="5333" y="9636"/>
                </a:cubicBezTo>
                <a:cubicBezTo>
                  <a:pt x="5331" y="9634"/>
                  <a:pt x="5331" y="9633"/>
                  <a:pt x="5330" y="9632"/>
                </a:cubicBezTo>
                <a:cubicBezTo>
                  <a:pt x="5320" y="9613"/>
                  <a:pt x="5305" y="9605"/>
                  <a:pt x="5288" y="9605"/>
                </a:cubicBezTo>
                <a:close/>
                <a:moveTo>
                  <a:pt x="17870" y="9711"/>
                </a:moveTo>
                <a:cubicBezTo>
                  <a:pt x="17848" y="9711"/>
                  <a:pt x="17846" y="9747"/>
                  <a:pt x="17870" y="9747"/>
                </a:cubicBezTo>
                <a:lnTo>
                  <a:pt x="17886" y="9747"/>
                </a:lnTo>
                <a:cubicBezTo>
                  <a:pt x="17908" y="9746"/>
                  <a:pt x="17909" y="9711"/>
                  <a:pt x="17886" y="9711"/>
                </a:cubicBezTo>
                <a:close/>
                <a:moveTo>
                  <a:pt x="4895" y="9681"/>
                </a:moveTo>
                <a:cubicBezTo>
                  <a:pt x="4849" y="9681"/>
                  <a:pt x="4849" y="9752"/>
                  <a:pt x="4895" y="9752"/>
                </a:cubicBezTo>
                <a:cubicBezTo>
                  <a:pt x="4940" y="9752"/>
                  <a:pt x="4940" y="9681"/>
                  <a:pt x="4895" y="9681"/>
                </a:cubicBezTo>
                <a:close/>
                <a:moveTo>
                  <a:pt x="11722" y="9649"/>
                </a:moveTo>
                <a:cubicBezTo>
                  <a:pt x="11654" y="9649"/>
                  <a:pt x="11654" y="9757"/>
                  <a:pt x="11722" y="9757"/>
                </a:cubicBezTo>
                <a:cubicBezTo>
                  <a:pt x="11791" y="9757"/>
                  <a:pt x="11791" y="9649"/>
                  <a:pt x="11722" y="9649"/>
                </a:cubicBezTo>
                <a:close/>
                <a:moveTo>
                  <a:pt x="9589" y="9693"/>
                </a:moveTo>
                <a:cubicBezTo>
                  <a:pt x="9543" y="9693"/>
                  <a:pt x="9543" y="9764"/>
                  <a:pt x="9589" y="9764"/>
                </a:cubicBezTo>
                <a:lnTo>
                  <a:pt x="9618" y="9764"/>
                </a:lnTo>
                <a:cubicBezTo>
                  <a:pt x="9664" y="9764"/>
                  <a:pt x="9664" y="9693"/>
                  <a:pt x="9618" y="9693"/>
                </a:cubicBezTo>
                <a:close/>
                <a:moveTo>
                  <a:pt x="24441" y="9686"/>
                </a:moveTo>
                <a:cubicBezTo>
                  <a:pt x="24424" y="9686"/>
                  <a:pt x="24406" y="9698"/>
                  <a:pt x="24406" y="9721"/>
                </a:cubicBezTo>
                <a:lnTo>
                  <a:pt x="24406" y="9736"/>
                </a:lnTo>
                <a:cubicBezTo>
                  <a:pt x="24406" y="9759"/>
                  <a:pt x="24424" y="9771"/>
                  <a:pt x="24441" y="9771"/>
                </a:cubicBezTo>
                <a:cubicBezTo>
                  <a:pt x="24459" y="9771"/>
                  <a:pt x="24476" y="9759"/>
                  <a:pt x="24476" y="9736"/>
                </a:cubicBezTo>
                <a:lnTo>
                  <a:pt x="24476" y="9721"/>
                </a:lnTo>
                <a:cubicBezTo>
                  <a:pt x="24476" y="9698"/>
                  <a:pt x="24459" y="9686"/>
                  <a:pt x="24441" y="9686"/>
                </a:cubicBezTo>
                <a:close/>
                <a:moveTo>
                  <a:pt x="21312" y="9673"/>
                </a:moveTo>
                <a:cubicBezTo>
                  <a:pt x="21294" y="9673"/>
                  <a:pt x="21276" y="9685"/>
                  <a:pt x="21276" y="9707"/>
                </a:cubicBezTo>
                <a:lnTo>
                  <a:pt x="21276" y="9737"/>
                </a:lnTo>
                <a:cubicBezTo>
                  <a:pt x="21276" y="9760"/>
                  <a:pt x="21294" y="9772"/>
                  <a:pt x="21312" y="9772"/>
                </a:cubicBezTo>
                <a:cubicBezTo>
                  <a:pt x="21329" y="9772"/>
                  <a:pt x="21347" y="9760"/>
                  <a:pt x="21347" y="9737"/>
                </a:cubicBezTo>
                <a:lnTo>
                  <a:pt x="21347" y="9707"/>
                </a:lnTo>
                <a:cubicBezTo>
                  <a:pt x="21347" y="9685"/>
                  <a:pt x="21329" y="9673"/>
                  <a:pt x="21312" y="9673"/>
                </a:cubicBezTo>
                <a:close/>
                <a:moveTo>
                  <a:pt x="6492" y="9683"/>
                </a:moveTo>
                <a:cubicBezTo>
                  <a:pt x="6481" y="9683"/>
                  <a:pt x="6470" y="9689"/>
                  <a:pt x="6464" y="9702"/>
                </a:cubicBezTo>
                <a:cubicBezTo>
                  <a:pt x="6459" y="9712"/>
                  <a:pt x="6453" y="9722"/>
                  <a:pt x="6448" y="9732"/>
                </a:cubicBezTo>
                <a:cubicBezTo>
                  <a:pt x="6434" y="9760"/>
                  <a:pt x="6459" y="9786"/>
                  <a:pt x="6483" y="9786"/>
                </a:cubicBezTo>
                <a:cubicBezTo>
                  <a:pt x="6493" y="9786"/>
                  <a:pt x="6504" y="9780"/>
                  <a:pt x="6510" y="9768"/>
                </a:cubicBezTo>
                <a:cubicBezTo>
                  <a:pt x="6515" y="9757"/>
                  <a:pt x="6521" y="9748"/>
                  <a:pt x="6526" y="9737"/>
                </a:cubicBezTo>
                <a:cubicBezTo>
                  <a:pt x="6540" y="9709"/>
                  <a:pt x="6515" y="9683"/>
                  <a:pt x="6492" y="9683"/>
                </a:cubicBezTo>
                <a:close/>
                <a:moveTo>
                  <a:pt x="2429" y="9708"/>
                </a:moveTo>
                <a:cubicBezTo>
                  <a:pt x="2423" y="9708"/>
                  <a:pt x="2418" y="9710"/>
                  <a:pt x="2414" y="9715"/>
                </a:cubicBezTo>
                <a:cubicBezTo>
                  <a:pt x="2401" y="9732"/>
                  <a:pt x="2386" y="9746"/>
                  <a:pt x="2366" y="9752"/>
                </a:cubicBezTo>
                <a:cubicBezTo>
                  <a:pt x="2347" y="9759"/>
                  <a:pt x="2353" y="9787"/>
                  <a:pt x="2369" y="9787"/>
                </a:cubicBezTo>
                <a:cubicBezTo>
                  <a:pt x="2371" y="9787"/>
                  <a:pt x="2373" y="9787"/>
                  <a:pt x="2375" y="9786"/>
                </a:cubicBezTo>
                <a:cubicBezTo>
                  <a:pt x="2403" y="9777"/>
                  <a:pt x="2428" y="9758"/>
                  <a:pt x="2444" y="9733"/>
                </a:cubicBezTo>
                <a:cubicBezTo>
                  <a:pt x="2453" y="9721"/>
                  <a:pt x="2441" y="9708"/>
                  <a:pt x="2429" y="9708"/>
                </a:cubicBezTo>
                <a:close/>
                <a:moveTo>
                  <a:pt x="15602" y="9731"/>
                </a:moveTo>
                <a:cubicBezTo>
                  <a:pt x="15556" y="9731"/>
                  <a:pt x="15556" y="9801"/>
                  <a:pt x="15602" y="9801"/>
                </a:cubicBezTo>
                <a:lnTo>
                  <a:pt x="15618" y="9801"/>
                </a:lnTo>
                <a:cubicBezTo>
                  <a:pt x="15619" y="9801"/>
                  <a:pt x="15619" y="9801"/>
                  <a:pt x="15620" y="9801"/>
                </a:cubicBezTo>
                <a:cubicBezTo>
                  <a:pt x="15664" y="9801"/>
                  <a:pt x="15663" y="9732"/>
                  <a:pt x="15618" y="9731"/>
                </a:cubicBezTo>
                <a:close/>
                <a:moveTo>
                  <a:pt x="17194" y="9739"/>
                </a:moveTo>
                <a:cubicBezTo>
                  <a:pt x="17182" y="9739"/>
                  <a:pt x="17170" y="9752"/>
                  <a:pt x="17178" y="9767"/>
                </a:cubicBezTo>
                <a:cubicBezTo>
                  <a:pt x="17183" y="9777"/>
                  <a:pt x="17188" y="9788"/>
                  <a:pt x="17193" y="9796"/>
                </a:cubicBezTo>
                <a:cubicBezTo>
                  <a:pt x="17197" y="9803"/>
                  <a:pt x="17202" y="9805"/>
                  <a:pt x="17207" y="9805"/>
                </a:cubicBezTo>
                <a:cubicBezTo>
                  <a:pt x="17218" y="9805"/>
                  <a:pt x="17230" y="9793"/>
                  <a:pt x="17223" y="9778"/>
                </a:cubicBezTo>
                <a:cubicBezTo>
                  <a:pt x="17218" y="9768"/>
                  <a:pt x="17212" y="9758"/>
                  <a:pt x="17207" y="9748"/>
                </a:cubicBezTo>
                <a:cubicBezTo>
                  <a:pt x="17204" y="9741"/>
                  <a:pt x="17199" y="9739"/>
                  <a:pt x="17194" y="9739"/>
                </a:cubicBezTo>
                <a:close/>
                <a:moveTo>
                  <a:pt x="14552" y="9696"/>
                </a:moveTo>
                <a:cubicBezTo>
                  <a:pt x="14512" y="9696"/>
                  <a:pt x="14475" y="9750"/>
                  <a:pt x="14513" y="9788"/>
                </a:cubicBezTo>
                <a:lnTo>
                  <a:pt x="14528" y="9803"/>
                </a:lnTo>
                <a:cubicBezTo>
                  <a:pt x="14539" y="9814"/>
                  <a:pt x="14552" y="9819"/>
                  <a:pt x="14564" y="9819"/>
                </a:cubicBezTo>
                <a:cubicBezTo>
                  <a:pt x="14605" y="9819"/>
                  <a:pt x="14642" y="9766"/>
                  <a:pt x="14604" y="9728"/>
                </a:cubicBezTo>
                <a:lnTo>
                  <a:pt x="14588" y="9712"/>
                </a:lnTo>
                <a:cubicBezTo>
                  <a:pt x="14577" y="9701"/>
                  <a:pt x="14565" y="9696"/>
                  <a:pt x="14552" y="9696"/>
                </a:cubicBezTo>
                <a:close/>
                <a:moveTo>
                  <a:pt x="20739" y="9682"/>
                </a:moveTo>
                <a:cubicBezTo>
                  <a:pt x="20720" y="9682"/>
                  <a:pt x="20702" y="9691"/>
                  <a:pt x="20693" y="9708"/>
                </a:cubicBezTo>
                <a:cubicBezTo>
                  <a:pt x="20688" y="9720"/>
                  <a:pt x="20683" y="9728"/>
                  <a:pt x="20678" y="9738"/>
                </a:cubicBezTo>
                <a:cubicBezTo>
                  <a:pt x="20664" y="9764"/>
                  <a:pt x="20671" y="9796"/>
                  <a:pt x="20698" y="9812"/>
                </a:cubicBezTo>
                <a:cubicBezTo>
                  <a:pt x="20706" y="9817"/>
                  <a:pt x="20715" y="9819"/>
                  <a:pt x="20725" y="9819"/>
                </a:cubicBezTo>
                <a:cubicBezTo>
                  <a:pt x="20743" y="9819"/>
                  <a:pt x="20762" y="9810"/>
                  <a:pt x="20771" y="9793"/>
                </a:cubicBezTo>
                <a:cubicBezTo>
                  <a:pt x="20776" y="9782"/>
                  <a:pt x="20781" y="9773"/>
                  <a:pt x="20786" y="9763"/>
                </a:cubicBezTo>
                <a:cubicBezTo>
                  <a:pt x="20799" y="9736"/>
                  <a:pt x="20794" y="9705"/>
                  <a:pt x="20767" y="9689"/>
                </a:cubicBezTo>
                <a:cubicBezTo>
                  <a:pt x="20759" y="9684"/>
                  <a:pt x="20749" y="9682"/>
                  <a:pt x="20739" y="9682"/>
                </a:cubicBezTo>
                <a:close/>
                <a:moveTo>
                  <a:pt x="9228" y="9752"/>
                </a:moveTo>
                <a:cubicBezTo>
                  <a:pt x="9182" y="9752"/>
                  <a:pt x="9183" y="9822"/>
                  <a:pt x="9229" y="9822"/>
                </a:cubicBezTo>
                <a:cubicBezTo>
                  <a:pt x="9275" y="9822"/>
                  <a:pt x="9275" y="9752"/>
                  <a:pt x="9229" y="9752"/>
                </a:cubicBezTo>
                <a:cubicBezTo>
                  <a:pt x="9228" y="9752"/>
                  <a:pt x="9228" y="9752"/>
                  <a:pt x="9228" y="9752"/>
                </a:cubicBezTo>
                <a:close/>
                <a:moveTo>
                  <a:pt x="13346" y="9749"/>
                </a:moveTo>
                <a:cubicBezTo>
                  <a:pt x="13340" y="9749"/>
                  <a:pt x="13335" y="9750"/>
                  <a:pt x="13329" y="9753"/>
                </a:cubicBezTo>
                <a:cubicBezTo>
                  <a:pt x="13318" y="9758"/>
                  <a:pt x="13309" y="9764"/>
                  <a:pt x="13298" y="9769"/>
                </a:cubicBezTo>
                <a:cubicBezTo>
                  <a:pt x="13262" y="9787"/>
                  <a:pt x="13285" y="9835"/>
                  <a:pt x="13318" y="9835"/>
                </a:cubicBezTo>
                <a:cubicBezTo>
                  <a:pt x="13323" y="9835"/>
                  <a:pt x="13328" y="9833"/>
                  <a:pt x="13334" y="9831"/>
                </a:cubicBezTo>
                <a:cubicBezTo>
                  <a:pt x="13345" y="9825"/>
                  <a:pt x="13354" y="9820"/>
                  <a:pt x="13364" y="9815"/>
                </a:cubicBezTo>
                <a:cubicBezTo>
                  <a:pt x="13399" y="9797"/>
                  <a:pt x="13378" y="9749"/>
                  <a:pt x="13346" y="9749"/>
                </a:cubicBezTo>
                <a:close/>
                <a:moveTo>
                  <a:pt x="23323" y="9753"/>
                </a:moveTo>
                <a:cubicBezTo>
                  <a:pt x="23315" y="9753"/>
                  <a:pt x="23307" y="9756"/>
                  <a:pt x="23299" y="9764"/>
                </a:cubicBezTo>
                <a:lnTo>
                  <a:pt x="23283" y="9779"/>
                </a:lnTo>
                <a:cubicBezTo>
                  <a:pt x="23258" y="9804"/>
                  <a:pt x="23283" y="9840"/>
                  <a:pt x="23310" y="9840"/>
                </a:cubicBezTo>
                <a:cubicBezTo>
                  <a:pt x="23318" y="9840"/>
                  <a:pt x="23326" y="9837"/>
                  <a:pt x="23333" y="9830"/>
                </a:cubicBezTo>
                <a:lnTo>
                  <a:pt x="23349" y="9814"/>
                </a:lnTo>
                <a:cubicBezTo>
                  <a:pt x="23374" y="9788"/>
                  <a:pt x="23351" y="9753"/>
                  <a:pt x="23323" y="9753"/>
                </a:cubicBezTo>
                <a:close/>
                <a:moveTo>
                  <a:pt x="3501" y="9689"/>
                </a:moveTo>
                <a:cubicBezTo>
                  <a:pt x="3461" y="9689"/>
                  <a:pt x="3424" y="9742"/>
                  <a:pt x="3460" y="9779"/>
                </a:cubicBezTo>
                <a:cubicBezTo>
                  <a:pt x="3486" y="9804"/>
                  <a:pt x="3509" y="9831"/>
                  <a:pt x="3534" y="9856"/>
                </a:cubicBezTo>
                <a:cubicBezTo>
                  <a:pt x="3545" y="9867"/>
                  <a:pt x="3557" y="9872"/>
                  <a:pt x="3570" y="9872"/>
                </a:cubicBezTo>
                <a:cubicBezTo>
                  <a:pt x="3610" y="9872"/>
                  <a:pt x="3647" y="9818"/>
                  <a:pt x="3609" y="9780"/>
                </a:cubicBezTo>
                <a:cubicBezTo>
                  <a:pt x="3585" y="9756"/>
                  <a:pt x="3561" y="9730"/>
                  <a:pt x="3536" y="9705"/>
                </a:cubicBezTo>
                <a:cubicBezTo>
                  <a:pt x="3525" y="9694"/>
                  <a:pt x="3513" y="9689"/>
                  <a:pt x="3501" y="9689"/>
                </a:cubicBezTo>
                <a:close/>
                <a:moveTo>
                  <a:pt x="15842" y="9809"/>
                </a:moveTo>
                <a:cubicBezTo>
                  <a:pt x="15796" y="9809"/>
                  <a:pt x="15796" y="9879"/>
                  <a:pt x="15842" y="9879"/>
                </a:cubicBezTo>
                <a:lnTo>
                  <a:pt x="15858" y="9879"/>
                </a:lnTo>
                <a:cubicBezTo>
                  <a:pt x="15903" y="9879"/>
                  <a:pt x="15903" y="9809"/>
                  <a:pt x="15858" y="9809"/>
                </a:cubicBezTo>
                <a:close/>
                <a:moveTo>
                  <a:pt x="7253" y="9779"/>
                </a:moveTo>
                <a:cubicBezTo>
                  <a:pt x="7232" y="9779"/>
                  <a:pt x="7210" y="9796"/>
                  <a:pt x="7217" y="9822"/>
                </a:cubicBezTo>
                <a:cubicBezTo>
                  <a:pt x="7222" y="9842"/>
                  <a:pt x="7228" y="9862"/>
                  <a:pt x="7233" y="9883"/>
                </a:cubicBezTo>
                <a:cubicBezTo>
                  <a:pt x="7237" y="9901"/>
                  <a:pt x="7251" y="9908"/>
                  <a:pt x="7264" y="9908"/>
                </a:cubicBezTo>
                <a:cubicBezTo>
                  <a:pt x="7285" y="9908"/>
                  <a:pt x="7307" y="9891"/>
                  <a:pt x="7301" y="9864"/>
                </a:cubicBezTo>
                <a:cubicBezTo>
                  <a:pt x="7296" y="9845"/>
                  <a:pt x="7290" y="9825"/>
                  <a:pt x="7285" y="9804"/>
                </a:cubicBezTo>
                <a:cubicBezTo>
                  <a:pt x="7281" y="9786"/>
                  <a:pt x="7267" y="9779"/>
                  <a:pt x="7253" y="9779"/>
                </a:cubicBezTo>
                <a:close/>
                <a:moveTo>
                  <a:pt x="327" y="9867"/>
                </a:moveTo>
                <a:cubicBezTo>
                  <a:pt x="310" y="9867"/>
                  <a:pt x="300" y="9891"/>
                  <a:pt x="318" y="9900"/>
                </a:cubicBezTo>
                <a:cubicBezTo>
                  <a:pt x="328" y="9905"/>
                  <a:pt x="338" y="9910"/>
                  <a:pt x="347" y="9916"/>
                </a:cubicBezTo>
                <a:cubicBezTo>
                  <a:pt x="350" y="9917"/>
                  <a:pt x="353" y="9918"/>
                  <a:pt x="356" y="9918"/>
                </a:cubicBezTo>
                <a:cubicBezTo>
                  <a:pt x="373" y="9918"/>
                  <a:pt x="383" y="9893"/>
                  <a:pt x="366" y="9885"/>
                </a:cubicBezTo>
                <a:cubicBezTo>
                  <a:pt x="355" y="9880"/>
                  <a:pt x="346" y="9875"/>
                  <a:pt x="336" y="9869"/>
                </a:cubicBezTo>
                <a:cubicBezTo>
                  <a:pt x="332" y="9868"/>
                  <a:pt x="330" y="9867"/>
                  <a:pt x="327" y="9867"/>
                </a:cubicBezTo>
                <a:close/>
                <a:moveTo>
                  <a:pt x="7935" y="9916"/>
                </a:moveTo>
                <a:cubicBezTo>
                  <a:pt x="7912" y="9916"/>
                  <a:pt x="7912" y="9951"/>
                  <a:pt x="7935" y="9951"/>
                </a:cubicBezTo>
                <a:lnTo>
                  <a:pt x="7950" y="9951"/>
                </a:lnTo>
                <a:cubicBezTo>
                  <a:pt x="7975" y="9951"/>
                  <a:pt x="7975" y="9916"/>
                  <a:pt x="7950" y="9916"/>
                </a:cubicBezTo>
                <a:close/>
                <a:moveTo>
                  <a:pt x="7487" y="9926"/>
                </a:moveTo>
                <a:cubicBezTo>
                  <a:pt x="7475" y="9926"/>
                  <a:pt x="7463" y="9945"/>
                  <a:pt x="7474" y="9957"/>
                </a:cubicBezTo>
                <a:cubicBezTo>
                  <a:pt x="7482" y="9968"/>
                  <a:pt x="7495" y="9973"/>
                  <a:pt x="7508" y="9973"/>
                </a:cubicBezTo>
                <a:cubicBezTo>
                  <a:pt x="7520" y="9973"/>
                  <a:pt x="7533" y="9968"/>
                  <a:pt x="7542" y="9958"/>
                </a:cubicBezTo>
                <a:cubicBezTo>
                  <a:pt x="7554" y="9946"/>
                  <a:pt x="7542" y="9929"/>
                  <a:pt x="7528" y="9929"/>
                </a:cubicBezTo>
                <a:cubicBezTo>
                  <a:pt x="7524" y="9929"/>
                  <a:pt x="7520" y="9931"/>
                  <a:pt x="7517" y="9934"/>
                </a:cubicBezTo>
                <a:cubicBezTo>
                  <a:pt x="7514" y="9937"/>
                  <a:pt x="7511" y="9939"/>
                  <a:pt x="7509" y="9939"/>
                </a:cubicBezTo>
                <a:cubicBezTo>
                  <a:pt x="7505" y="9939"/>
                  <a:pt x="7502" y="9936"/>
                  <a:pt x="7499" y="9932"/>
                </a:cubicBezTo>
                <a:cubicBezTo>
                  <a:pt x="7496" y="9928"/>
                  <a:pt x="7491" y="9926"/>
                  <a:pt x="7487" y="9926"/>
                </a:cubicBezTo>
                <a:close/>
                <a:moveTo>
                  <a:pt x="24472" y="9792"/>
                </a:moveTo>
                <a:cubicBezTo>
                  <a:pt x="24464" y="9792"/>
                  <a:pt x="24455" y="9795"/>
                  <a:pt x="24448" y="9803"/>
                </a:cubicBezTo>
                <a:cubicBezTo>
                  <a:pt x="24407" y="9846"/>
                  <a:pt x="24365" y="9890"/>
                  <a:pt x="24324" y="9935"/>
                </a:cubicBezTo>
                <a:cubicBezTo>
                  <a:pt x="24300" y="9960"/>
                  <a:pt x="24324" y="9996"/>
                  <a:pt x="24351" y="9996"/>
                </a:cubicBezTo>
                <a:cubicBezTo>
                  <a:pt x="24359" y="9996"/>
                  <a:pt x="24367" y="9993"/>
                  <a:pt x="24375" y="9985"/>
                </a:cubicBezTo>
                <a:cubicBezTo>
                  <a:pt x="24415" y="9942"/>
                  <a:pt x="24456" y="9898"/>
                  <a:pt x="24497" y="9853"/>
                </a:cubicBezTo>
                <a:cubicBezTo>
                  <a:pt x="24521" y="9828"/>
                  <a:pt x="24498" y="9792"/>
                  <a:pt x="24472" y="9792"/>
                </a:cubicBezTo>
                <a:close/>
                <a:moveTo>
                  <a:pt x="10402" y="9918"/>
                </a:moveTo>
                <a:cubicBezTo>
                  <a:pt x="10369" y="9918"/>
                  <a:pt x="10347" y="9966"/>
                  <a:pt x="10384" y="9984"/>
                </a:cubicBezTo>
                <a:cubicBezTo>
                  <a:pt x="10395" y="9989"/>
                  <a:pt x="10403" y="9994"/>
                  <a:pt x="10413" y="9999"/>
                </a:cubicBezTo>
                <a:cubicBezTo>
                  <a:pt x="10419" y="10002"/>
                  <a:pt x="10425" y="10004"/>
                  <a:pt x="10430" y="10004"/>
                </a:cubicBezTo>
                <a:cubicBezTo>
                  <a:pt x="10462" y="10004"/>
                  <a:pt x="10484" y="9956"/>
                  <a:pt x="10449" y="9938"/>
                </a:cubicBezTo>
                <a:cubicBezTo>
                  <a:pt x="10439" y="9932"/>
                  <a:pt x="10429" y="9927"/>
                  <a:pt x="10419" y="9922"/>
                </a:cubicBezTo>
                <a:cubicBezTo>
                  <a:pt x="10413" y="9919"/>
                  <a:pt x="10407" y="9918"/>
                  <a:pt x="10402" y="9918"/>
                </a:cubicBezTo>
                <a:close/>
                <a:moveTo>
                  <a:pt x="5676" y="9890"/>
                </a:moveTo>
                <a:cubicBezTo>
                  <a:pt x="5635" y="9890"/>
                  <a:pt x="5598" y="9943"/>
                  <a:pt x="5635" y="9982"/>
                </a:cubicBezTo>
                <a:cubicBezTo>
                  <a:pt x="5642" y="9987"/>
                  <a:pt x="5647" y="9992"/>
                  <a:pt x="5651" y="9997"/>
                </a:cubicBezTo>
                <a:cubicBezTo>
                  <a:pt x="5662" y="10008"/>
                  <a:pt x="5674" y="10013"/>
                  <a:pt x="5687" y="10013"/>
                </a:cubicBezTo>
                <a:cubicBezTo>
                  <a:pt x="5728" y="10013"/>
                  <a:pt x="5765" y="9960"/>
                  <a:pt x="5727" y="9922"/>
                </a:cubicBezTo>
                <a:lnTo>
                  <a:pt x="5712" y="9906"/>
                </a:lnTo>
                <a:cubicBezTo>
                  <a:pt x="5701" y="9895"/>
                  <a:pt x="5688" y="9890"/>
                  <a:pt x="5676" y="9890"/>
                </a:cubicBezTo>
                <a:close/>
                <a:moveTo>
                  <a:pt x="18516" y="9888"/>
                </a:moveTo>
                <a:cubicBezTo>
                  <a:pt x="18497" y="9888"/>
                  <a:pt x="18478" y="9898"/>
                  <a:pt x="18468" y="9916"/>
                </a:cubicBezTo>
                <a:cubicBezTo>
                  <a:pt x="18453" y="9942"/>
                  <a:pt x="18463" y="9973"/>
                  <a:pt x="18488" y="9989"/>
                </a:cubicBezTo>
                <a:cubicBezTo>
                  <a:pt x="18513" y="10005"/>
                  <a:pt x="18536" y="10020"/>
                  <a:pt x="18562" y="10036"/>
                </a:cubicBezTo>
                <a:cubicBezTo>
                  <a:pt x="18569" y="10041"/>
                  <a:pt x="18578" y="10043"/>
                  <a:pt x="18587" y="10043"/>
                </a:cubicBezTo>
                <a:cubicBezTo>
                  <a:pt x="18606" y="10043"/>
                  <a:pt x="18626" y="10033"/>
                  <a:pt x="18635" y="10016"/>
                </a:cubicBezTo>
                <a:cubicBezTo>
                  <a:pt x="18651" y="9990"/>
                  <a:pt x="18640" y="9958"/>
                  <a:pt x="18615" y="9943"/>
                </a:cubicBezTo>
                <a:cubicBezTo>
                  <a:pt x="18590" y="9927"/>
                  <a:pt x="18567" y="9911"/>
                  <a:pt x="18542" y="9896"/>
                </a:cubicBezTo>
                <a:cubicBezTo>
                  <a:pt x="18534" y="9891"/>
                  <a:pt x="18525" y="9888"/>
                  <a:pt x="18516" y="9888"/>
                </a:cubicBezTo>
                <a:close/>
                <a:moveTo>
                  <a:pt x="5306" y="9948"/>
                </a:moveTo>
                <a:cubicBezTo>
                  <a:pt x="5238" y="9948"/>
                  <a:pt x="5237" y="10056"/>
                  <a:pt x="5306" y="10056"/>
                </a:cubicBezTo>
                <a:lnTo>
                  <a:pt x="5322" y="10056"/>
                </a:lnTo>
                <a:cubicBezTo>
                  <a:pt x="5390" y="10056"/>
                  <a:pt x="5390" y="9948"/>
                  <a:pt x="5322" y="9948"/>
                </a:cubicBezTo>
                <a:close/>
                <a:moveTo>
                  <a:pt x="11195" y="9906"/>
                </a:moveTo>
                <a:cubicBezTo>
                  <a:pt x="11190" y="9906"/>
                  <a:pt x="11185" y="9907"/>
                  <a:pt x="11180" y="9908"/>
                </a:cubicBezTo>
                <a:cubicBezTo>
                  <a:pt x="11154" y="9916"/>
                  <a:pt x="11133" y="9946"/>
                  <a:pt x="11144" y="9973"/>
                </a:cubicBezTo>
                <a:cubicBezTo>
                  <a:pt x="11149" y="9989"/>
                  <a:pt x="11154" y="10004"/>
                  <a:pt x="11158" y="10018"/>
                </a:cubicBezTo>
                <a:cubicBezTo>
                  <a:pt x="11166" y="10041"/>
                  <a:pt x="11187" y="10057"/>
                  <a:pt x="11211" y="10057"/>
                </a:cubicBezTo>
                <a:cubicBezTo>
                  <a:pt x="11215" y="10057"/>
                  <a:pt x="11220" y="10056"/>
                  <a:pt x="11224" y="10055"/>
                </a:cubicBezTo>
                <a:cubicBezTo>
                  <a:pt x="11250" y="10046"/>
                  <a:pt x="11271" y="10016"/>
                  <a:pt x="11261" y="9989"/>
                </a:cubicBezTo>
                <a:cubicBezTo>
                  <a:pt x="11256" y="9974"/>
                  <a:pt x="11250" y="9958"/>
                  <a:pt x="11245" y="9945"/>
                </a:cubicBezTo>
                <a:cubicBezTo>
                  <a:pt x="11237" y="9922"/>
                  <a:pt x="11217" y="9906"/>
                  <a:pt x="11195" y="9906"/>
                </a:cubicBezTo>
                <a:close/>
                <a:moveTo>
                  <a:pt x="22334" y="9916"/>
                </a:moveTo>
                <a:cubicBezTo>
                  <a:pt x="22313" y="9916"/>
                  <a:pt x="22291" y="9933"/>
                  <a:pt x="22298" y="9960"/>
                </a:cubicBezTo>
                <a:cubicBezTo>
                  <a:pt x="22309" y="10001"/>
                  <a:pt x="22337" y="10037"/>
                  <a:pt x="22376" y="10056"/>
                </a:cubicBezTo>
                <a:cubicBezTo>
                  <a:pt x="22382" y="10059"/>
                  <a:pt x="22388" y="10061"/>
                  <a:pt x="22393" y="10061"/>
                </a:cubicBezTo>
                <a:cubicBezTo>
                  <a:pt x="22424" y="10061"/>
                  <a:pt x="22444" y="10013"/>
                  <a:pt x="22410" y="9995"/>
                </a:cubicBezTo>
                <a:cubicBezTo>
                  <a:pt x="22387" y="9984"/>
                  <a:pt x="22372" y="9967"/>
                  <a:pt x="22366" y="9942"/>
                </a:cubicBezTo>
                <a:cubicBezTo>
                  <a:pt x="22362" y="9924"/>
                  <a:pt x="22348" y="9916"/>
                  <a:pt x="22334" y="9916"/>
                </a:cubicBezTo>
                <a:close/>
                <a:moveTo>
                  <a:pt x="19372" y="9924"/>
                </a:moveTo>
                <a:cubicBezTo>
                  <a:pt x="19369" y="9924"/>
                  <a:pt x="19366" y="9924"/>
                  <a:pt x="19363" y="9925"/>
                </a:cubicBezTo>
                <a:cubicBezTo>
                  <a:pt x="19345" y="9930"/>
                  <a:pt x="19332" y="9951"/>
                  <a:pt x="19338" y="9968"/>
                </a:cubicBezTo>
                <a:cubicBezTo>
                  <a:pt x="19348" y="9993"/>
                  <a:pt x="19358" y="10018"/>
                  <a:pt x="19368" y="10042"/>
                </a:cubicBezTo>
                <a:cubicBezTo>
                  <a:pt x="19374" y="10058"/>
                  <a:pt x="19386" y="10069"/>
                  <a:pt x="19402" y="10069"/>
                </a:cubicBezTo>
                <a:cubicBezTo>
                  <a:pt x="19405" y="10069"/>
                  <a:pt x="19408" y="10068"/>
                  <a:pt x="19411" y="10067"/>
                </a:cubicBezTo>
                <a:cubicBezTo>
                  <a:pt x="19428" y="10063"/>
                  <a:pt x="19444" y="10041"/>
                  <a:pt x="19436" y="10024"/>
                </a:cubicBezTo>
                <a:cubicBezTo>
                  <a:pt x="19426" y="9999"/>
                  <a:pt x="19416" y="9974"/>
                  <a:pt x="19406" y="9950"/>
                </a:cubicBezTo>
                <a:cubicBezTo>
                  <a:pt x="19400" y="9934"/>
                  <a:pt x="19388" y="9924"/>
                  <a:pt x="19372" y="9924"/>
                </a:cubicBezTo>
                <a:close/>
                <a:moveTo>
                  <a:pt x="13839" y="9975"/>
                </a:moveTo>
                <a:cubicBezTo>
                  <a:pt x="13828" y="9975"/>
                  <a:pt x="13817" y="9980"/>
                  <a:pt x="13811" y="9993"/>
                </a:cubicBezTo>
                <a:cubicBezTo>
                  <a:pt x="13805" y="10004"/>
                  <a:pt x="13800" y="10013"/>
                  <a:pt x="13795" y="10023"/>
                </a:cubicBezTo>
                <a:cubicBezTo>
                  <a:pt x="13781" y="10050"/>
                  <a:pt x="13805" y="10076"/>
                  <a:pt x="13829" y="10076"/>
                </a:cubicBezTo>
                <a:cubicBezTo>
                  <a:pt x="13839" y="10076"/>
                  <a:pt x="13850" y="10071"/>
                  <a:pt x="13857" y="10058"/>
                </a:cubicBezTo>
                <a:cubicBezTo>
                  <a:pt x="13862" y="10048"/>
                  <a:pt x="13867" y="10039"/>
                  <a:pt x="13873" y="10029"/>
                </a:cubicBezTo>
                <a:cubicBezTo>
                  <a:pt x="13887" y="10001"/>
                  <a:pt x="13862" y="9975"/>
                  <a:pt x="13839" y="9975"/>
                </a:cubicBezTo>
                <a:close/>
                <a:moveTo>
                  <a:pt x="17991" y="10026"/>
                </a:moveTo>
                <a:cubicBezTo>
                  <a:pt x="17977" y="10026"/>
                  <a:pt x="17965" y="10044"/>
                  <a:pt x="17977" y="10056"/>
                </a:cubicBezTo>
                <a:lnTo>
                  <a:pt x="17993" y="10072"/>
                </a:lnTo>
                <a:cubicBezTo>
                  <a:pt x="17996" y="10076"/>
                  <a:pt x="18001" y="10077"/>
                  <a:pt x="18005" y="10077"/>
                </a:cubicBezTo>
                <a:cubicBezTo>
                  <a:pt x="18018" y="10077"/>
                  <a:pt x="18030" y="10059"/>
                  <a:pt x="18018" y="10046"/>
                </a:cubicBezTo>
                <a:lnTo>
                  <a:pt x="18002" y="10031"/>
                </a:lnTo>
                <a:cubicBezTo>
                  <a:pt x="17999" y="10027"/>
                  <a:pt x="17995" y="10026"/>
                  <a:pt x="17991" y="10026"/>
                </a:cubicBezTo>
                <a:close/>
                <a:moveTo>
                  <a:pt x="3059" y="10008"/>
                </a:moveTo>
                <a:cubicBezTo>
                  <a:pt x="3014" y="10008"/>
                  <a:pt x="3014" y="10078"/>
                  <a:pt x="3059" y="10078"/>
                </a:cubicBezTo>
                <a:lnTo>
                  <a:pt x="3075" y="10078"/>
                </a:lnTo>
                <a:cubicBezTo>
                  <a:pt x="3121" y="10078"/>
                  <a:pt x="3121" y="10008"/>
                  <a:pt x="3075" y="10008"/>
                </a:cubicBezTo>
                <a:close/>
                <a:moveTo>
                  <a:pt x="16338" y="10019"/>
                </a:moveTo>
                <a:cubicBezTo>
                  <a:pt x="16292" y="10019"/>
                  <a:pt x="16292" y="10089"/>
                  <a:pt x="16338" y="10089"/>
                </a:cubicBezTo>
                <a:lnTo>
                  <a:pt x="16368" y="10089"/>
                </a:lnTo>
                <a:cubicBezTo>
                  <a:pt x="16414" y="10089"/>
                  <a:pt x="16414" y="10019"/>
                  <a:pt x="16368" y="10019"/>
                </a:cubicBezTo>
                <a:close/>
                <a:moveTo>
                  <a:pt x="6832" y="10033"/>
                </a:moveTo>
                <a:cubicBezTo>
                  <a:pt x="6814" y="10033"/>
                  <a:pt x="6796" y="10044"/>
                  <a:pt x="6796" y="10067"/>
                </a:cubicBezTo>
                <a:lnTo>
                  <a:pt x="6796" y="10083"/>
                </a:lnTo>
                <a:cubicBezTo>
                  <a:pt x="6796" y="10106"/>
                  <a:pt x="6814" y="10118"/>
                  <a:pt x="6831" y="10118"/>
                </a:cubicBezTo>
                <a:cubicBezTo>
                  <a:pt x="6849" y="10118"/>
                  <a:pt x="6866" y="10106"/>
                  <a:pt x="6866" y="10083"/>
                </a:cubicBezTo>
                <a:lnTo>
                  <a:pt x="6866" y="10067"/>
                </a:lnTo>
                <a:cubicBezTo>
                  <a:pt x="6867" y="10044"/>
                  <a:pt x="6849" y="10033"/>
                  <a:pt x="6832" y="10033"/>
                </a:cubicBezTo>
                <a:close/>
                <a:moveTo>
                  <a:pt x="9604" y="10086"/>
                </a:moveTo>
                <a:cubicBezTo>
                  <a:pt x="9579" y="10086"/>
                  <a:pt x="9579" y="10121"/>
                  <a:pt x="9604" y="10121"/>
                </a:cubicBezTo>
                <a:cubicBezTo>
                  <a:pt x="9626" y="10121"/>
                  <a:pt x="9626" y="10086"/>
                  <a:pt x="9604" y="10086"/>
                </a:cubicBezTo>
                <a:close/>
                <a:moveTo>
                  <a:pt x="23471" y="10024"/>
                </a:moveTo>
                <a:cubicBezTo>
                  <a:pt x="23448" y="10024"/>
                  <a:pt x="23423" y="10049"/>
                  <a:pt x="23437" y="10078"/>
                </a:cubicBezTo>
                <a:cubicBezTo>
                  <a:pt x="23442" y="10088"/>
                  <a:pt x="23448" y="10098"/>
                  <a:pt x="23453" y="10108"/>
                </a:cubicBezTo>
                <a:cubicBezTo>
                  <a:pt x="23459" y="10121"/>
                  <a:pt x="23470" y="10126"/>
                  <a:pt x="23480" y="10126"/>
                </a:cubicBezTo>
                <a:cubicBezTo>
                  <a:pt x="23503" y="10126"/>
                  <a:pt x="23527" y="10101"/>
                  <a:pt x="23514" y="10073"/>
                </a:cubicBezTo>
                <a:cubicBezTo>
                  <a:pt x="23508" y="10062"/>
                  <a:pt x="23503" y="10053"/>
                  <a:pt x="23498" y="10042"/>
                </a:cubicBezTo>
                <a:cubicBezTo>
                  <a:pt x="23492" y="10029"/>
                  <a:pt x="23482" y="10024"/>
                  <a:pt x="23471" y="10024"/>
                </a:cubicBezTo>
                <a:close/>
                <a:moveTo>
                  <a:pt x="24439" y="10017"/>
                </a:moveTo>
                <a:cubicBezTo>
                  <a:pt x="24425" y="10017"/>
                  <a:pt x="24411" y="10024"/>
                  <a:pt x="24406" y="10041"/>
                </a:cubicBezTo>
                <a:cubicBezTo>
                  <a:pt x="24401" y="10057"/>
                  <a:pt x="24396" y="10072"/>
                  <a:pt x="24390" y="10086"/>
                </a:cubicBezTo>
                <a:cubicBezTo>
                  <a:pt x="24382" y="10112"/>
                  <a:pt x="24403" y="10130"/>
                  <a:pt x="24425" y="10130"/>
                </a:cubicBezTo>
                <a:cubicBezTo>
                  <a:pt x="24439" y="10130"/>
                  <a:pt x="24453" y="10122"/>
                  <a:pt x="24459" y="10105"/>
                </a:cubicBezTo>
                <a:cubicBezTo>
                  <a:pt x="24464" y="10089"/>
                  <a:pt x="24469" y="10075"/>
                  <a:pt x="24474" y="10061"/>
                </a:cubicBezTo>
                <a:cubicBezTo>
                  <a:pt x="24483" y="10035"/>
                  <a:pt x="24460" y="10017"/>
                  <a:pt x="24439" y="10017"/>
                </a:cubicBezTo>
                <a:close/>
                <a:moveTo>
                  <a:pt x="7899" y="10050"/>
                </a:moveTo>
                <a:cubicBezTo>
                  <a:pt x="7873" y="10050"/>
                  <a:pt x="7848" y="10085"/>
                  <a:pt x="7872" y="10110"/>
                </a:cubicBezTo>
                <a:lnTo>
                  <a:pt x="7888" y="10126"/>
                </a:lnTo>
                <a:cubicBezTo>
                  <a:pt x="7895" y="10134"/>
                  <a:pt x="7904" y="10137"/>
                  <a:pt x="7912" y="10137"/>
                </a:cubicBezTo>
                <a:cubicBezTo>
                  <a:pt x="7939" y="10137"/>
                  <a:pt x="7963" y="10101"/>
                  <a:pt x="7938" y="10077"/>
                </a:cubicBezTo>
                <a:lnTo>
                  <a:pt x="7922" y="10061"/>
                </a:lnTo>
                <a:cubicBezTo>
                  <a:pt x="7915" y="10054"/>
                  <a:pt x="7907" y="10050"/>
                  <a:pt x="7899" y="10050"/>
                </a:cubicBezTo>
                <a:close/>
                <a:moveTo>
                  <a:pt x="86" y="10060"/>
                </a:moveTo>
                <a:cubicBezTo>
                  <a:pt x="58" y="10060"/>
                  <a:pt x="33" y="10095"/>
                  <a:pt x="60" y="10120"/>
                </a:cubicBezTo>
                <a:cubicBezTo>
                  <a:pt x="70" y="10130"/>
                  <a:pt x="81" y="10140"/>
                  <a:pt x="91" y="10149"/>
                </a:cubicBezTo>
                <a:cubicBezTo>
                  <a:pt x="98" y="10156"/>
                  <a:pt x="106" y="10159"/>
                  <a:pt x="114" y="10159"/>
                </a:cubicBezTo>
                <a:cubicBezTo>
                  <a:pt x="142" y="10159"/>
                  <a:pt x="168" y="10123"/>
                  <a:pt x="141" y="10099"/>
                </a:cubicBezTo>
                <a:cubicBezTo>
                  <a:pt x="130" y="10088"/>
                  <a:pt x="120" y="10079"/>
                  <a:pt x="109" y="10071"/>
                </a:cubicBezTo>
                <a:cubicBezTo>
                  <a:pt x="102" y="10063"/>
                  <a:pt x="94" y="10060"/>
                  <a:pt x="86" y="10060"/>
                </a:cubicBezTo>
                <a:close/>
                <a:moveTo>
                  <a:pt x="21550" y="10095"/>
                </a:moveTo>
                <a:cubicBezTo>
                  <a:pt x="21533" y="10095"/>
                  <a:pt x="21515" y="10106"/>
                  <a:pt x="21515" y="10129"/>
                </a:cubicBezTo>
                <a:lnTo>
                  <a:pt x="21515" y="10145"/>
                </a:lnTo>
                <a:cubicBezTo>
                  <a:pt x="21515" y="10168"/>
                  <a:pt x="21532" y="10180"/>
                  <a:pt x="21550" y="10180"/>
                </a:cubicBezTo>
                <a:cubicBezTo>
                  <a:pt x="21567" y="10180"/>
                  <a:pt x="21585" y="10168"/>
                  <a:pt x="21585" y="10145"/>
                </a:cubicBezTo>
                <a:lnTo>
                  <a:pt x="21585" y="10129"/>
                </a:lnTo>
                <a:cubicBezTo>
                  <a:pt x="21585" y="10106"/>
                  <a:pt x="21568" y="10095"/>
                  <a:pt x="21550" y="10095"/>
                </a:cubicBezTo>
                <a:close/>
                <a:moveTo>
                  <a:pt x="16863" y="10082"/>
                </a:moveTo>
                <a:cubicBezTo>
                  <a:pt x="16845" y="10082"/>
                  <a:pt x="16828" y="10093"/>
                  <a:pt x="16828" y="10116"/>
                </a:cubicBezTo>
                <a:lnTo>
                  <a:pt x="16828" y="10146"/>
                </a:lnTo>
                <a:cubicBezTo>
                  <a:pt x="16828" y="10169"/>
                  <a:pt x="16845" y="10181"/>
                  <a:pt x="16863" y="10181"/>
                </a:cubicBezTo>
                <a:cubicBezTo>
                  <a:pt x="16880" y="10181"/>
                  <a:pt x="16898" y="10169"/>
                  <a:pt x="16898" y="10146"/>
                </a:cubicBezTo>
                <a:lnTo>
                  <a:pt x="16898" y="10116"/>
                </a:lnTo>
                <a:cubicBezTo>
                  <a:pt x="16898" y="10093"/>
                  <a:pt x="16880" y="10082"/>
                  <a:pt x="16863" y="10082"/>
                </a:cubicBezTo>
                <a:close/>
                <a:moveTo>
                  <a:pt x="24845" y="10109"/>
                </a:moveTo>
                <a:cubicBezTo>
                  <a:pt x="24840" y="10109"/>
                  <a:pt x="24834" y="10111"/>
                  <a:pt x="24828" y="10114"/>
                </a:cubicBezTo>
                <a:cubicBezTo>
                  <a:pt x="24820" y="10119"/>
                  <a:pt x="24809" y="10124"/>
                  <a:pt x="24799" y="10129"/>
                </a:cubicBezTo>
                <a:cubicBezTo>
                  <a:pt x="24764" y="10147"/>
                  <a:pt x="24785" y="10195"/>
                  <a:pt x="24817" y="10195"/>
                </a:cubicBezTo>
                <a:cubicBezTo>
                  <a:pt x="24822" y="10195"/>
                  <a:pt x="24828" y="10194"/>
                  <a:pt x="24834" y="10191"/>
                </a:cubicBezTo>
                <a:cubicBezTo>
                  <a:pt x="24844" y="10186"/>
                  <a:pt x="24853" y="10181"/>
                  <a:pt x="24864" y="10175"/>
                </a:cubicBezTo>
                <a:cubicBezTo>
                  <a:pt x="24899" y="10156"/>
                  <a:pt x="24878" y="10109"/>
                  <a:pt x="24845" y="10109"/>
                </a:cubicBezTo>
                <a:close/>
                <a:moveTo>
                  <a:pt x="14998" y="10073"/>
                </a:moveTo>
                <a:cubicBezTo>
                  <a:pt x="14986" y="10073"/>
                  <a:pt x="14974" y="10077"/>
                  <a:pt x="14963" y="10088"/>
                </a:cubicBezTo>
                <a:lnTo>
                  <a:pt x="14947" y="10104"/>
                </a:lnTo>
                <a:cubicBezTo>
                  <a:pt x="14910" y="10141"/>
                  <a:pt x="14946" y="10196"/>
                  <a:pt x="14987" y="10196"/>
                </a:cubicBezTo>
                <a:cubicBezTo>
                  <a:pt x="14999" y="10196"/>
                  <a:pt x="15011" y="10191"/>
                  <a:pt x="15022" y="10181"/>
                </a:cubicBezTo>
                <a:lnTo>
                  <a:pt x="15037" y="10165"/>
                </a:lnTo>
                <a:cubicBezTo>
                  <a:pt x="15075" y="10127"/>
                  <a:pt x="15039" y="10073"/>
                  <a:pt x="14998" y="10073"/>
                </a:cubicBezTo>
                <a:close/>
                <a:moveTo>
                  <a:pt x="14519" y="10102"/>
                </a:moveTo>
                <a:cubicBezTo>
                  <a:pt x="14451" y="10102"/>
                  <a:pt x="14450" y="10209"/>
                  <a:pt x="14519" y="10209"/>
                </a:cubicBezTo>
                <a:cubicBezTo>
                  <a:pt x="14588" y="10209"/>
                  <a:pt x="14588" y="10102"/>
                  <a:pt x="14519" y="10102"/>
                </a:cubicBezTo>
                <a:close/>
                <a:moveTo>
                  <a:pt x="6148" y="10104"/>
                </a:moveTo>
                <a:cubicBezTo>
                  <a:pt x="6130" y="10104"/>
                  <a:pt x="6112" y="10116"/>
                  <a:pt x="6112" y="10139"/>
                </a:cubicBezTo>
                <a:lnTo>
                  <a:pt x="6112" y="10183"/>
                </a:lnTo>
                <a:cubicBezTo>
                  <a:pt x="6112" y="10206"/>
                  <a:pt x="6130" y="10217"/>
                  <a:pt x="6148" y="10217"/>
                </a:cubicBezTo>
                <a:cubicBezTo>
                  <a:pt x="6165" y="10217"/>
                  <a:pt x="6183" y="10206"/>
                  <a:pt x="6183" y="10183"/>
                </a:cubicBezTo>
                <a:lnTo>
                  <a:pt x="6183" y="10139"/>
                </a:lnTo>
                <a:cubicBezTo>
                  <a:pt x="6184" y="10116"/>
                  <a:pt x="6166" y="10104"/>
                  <a:pt x="6148" y="10104"/>
                </a:cubicBezTo>
                <a:close/>
                <a:moveTo>
                  <a:pt x="866" y="10120"/>
                </a:moveTo>
                <a:cubicBezTo>
                  <a:pt x="860" y="10120"/>
                  <a:pt x="855" y="10122"/>
                  <a:pt x="849" y="10125"/>
                </a:cubicBezTo>
                <a:cubicBezTo>
                  <a:pt x="833" y="10134"/>
                  <a:pt x="825" y="10158"/>
                  <a:pt x="836" y="10173"/>
                </a:cubicBezTo>
                <a:cubicBezTo>
                  <a:pt x="852" y="10193"/>
                  <a:pt x="867" y="10214"/>
                  <a:pt x="880" y="10234"/>
                </a:cubicBezTo>
                <a:cubicBezTo>
                  <a:pt x="889" y="10245"/>
                  <a:pt x="900" y="10251"/>
                  <a:pt x="912" y="10251"/>
                </a:cubicBezTo>
                <a:cubicBezTo>
                  <a:pt x="917" y="10251"/>
                  <a:pt x="923" y="10250"/>
                  <a:pt x="929" y="10247"/>
                </a:cubicBezTo>
                <a:cubicBezTo>
                  <a:pt x="945" y="10238"/>
                  <a:pt x="954" y="10214"/>
                  <a:pt x="942" y="10198"/>
                </a:cubicBezTo>
                <a:cubicBezTo>
                  <a:pt x="926" y="10178"/>
                  <a:pt x="912" y="10160"/>
                  <a:pt x="898" y="10139"/>
                </a:cubicBezTo>
                <a:cubicBezTo>
                  <a:pt x="889" y="10128"/>
                  <a:pt x="878" y="10120"/>
                  <a:pt x="866" y="10120"/>
                </a:cubicBezTo>
                <a:close/>
                <a:moveTo>
                  <a:pt x="17254" y="10205"/>
                </a:moveTo>
                <a:cubicBezTo>
                  <a:pt x="17245" y="10205"/>
                  <a:pt x="17236" y="10211"/>
                  <a:pt x="17236" y="10222"/>
                </a:cubicBezTo>
                <a:lnTo>
                  <a:pt x="17236" y="10238"/>
                </a:lnTo>
                <a:cubicBezTo>
                  <a:pt x="17236" y="10250"/>
                  <a:pt x="17245" y="10255"/>
                  <a:pt x="17254" y="10255"/>
                </a:cubicBezTo>
                <a:cubicBezTo>
                  <a:pt x="17263" y="10255"/>
                  <a:pt x="17272" y="10250"/>
                  <a:pt x="17272" y="10238"/>
                </a:cubicBezTo>
                <a:lnTo>
                  <a:pt x="17272" y="10222"/>
                </a:lnTo>
                <a:cubicBezTo>
                  <a:pt x="17272" y="10211"/>
                  <a:pt x="17263" y="10205"/>
                  <a:pt x="17254" y="10205"/>
                </a:cubicBezTo>
                <a:close/>
                <a:moveTo>
                  <a:pt x="10757" y="10119"/>
                </a:moveTo>
                <a:cubicBezTo>
                  <a:pt x="10747" y="10119"/>
                  <a:pt x="10738" y="10122"/>
                  <a:pt x="10732" y="10129"/>
                </a:cubicBezTo>
                <a:cubicBezTo>
                  <a:pt x="10717" y="10144"/>
                  <a:pt x="10718" y="10165"/>
                  <a:pt x="10732" y="10178"/>
                </a:cubicBezTo>
                <a:cubicBezTo>
                  <a:pt x="10753" y="10204"/>
                  <a:pt x="10773" y="10229"/>
                  <a:pt x="10794" y="10254"/>
                </a:cubicBezTo>
                <a:cubicBezTo>
                  <a:pt x="10799" y="10261"/>
                  <a:pt x="10808" y="10264"/>
                  <a:pt x="10817" y="10264"/>
                </a:cubicBezTo>
                <a:cubicBezTo>
                  <a:pt x="10827" y="10264"/>
                  <a:pt x="10836" y="10260"/>
                  <a:pt x="10843" y="10254"/>
                </a:cubicBezTo>
                <a:cubicBezTo>
                  <a:pt x="10858" y="10239"/>
                  <a:pt x="10857" y="10218"/>
                  <a:pt x="10843" y="10204"/>
                </a:cubicBezTo>
                <a:cubicBezTo>
                  <a:pt x="10822" y="10178"/>
                  <a:pt x="10803" y="10153"/>
                  <a:pt x="10782" y="10129"/>
                </a:cubicBezTo>
                <a:cubicBezTo>
                  <a:pt x="10776" y="10122"/>
                  <a:pt x="10767" y="10119"/>
                  <a:pt x="10757" y="10119"/>
                </a:cubicBezTo>
                <a:close/>
                <a:moveTo>
                  <a:pt x="2212" y="10121"/>
                </a:moveTo>
                <a:cubicBezTo>
                  <a:pt x="2196" y="10121"/>
                  <a:pt x="2180" y="10129"/>
                  <a:pt x="2169" y="10146"/>
                </a:cubicBezTo>
                <a:cubicBezTo>
                  <a:pt x="2160" y="10162"/>
                  <a:pt x="2151" y="10177"/>
                  <a:pt x="2142" y="10192"/>
                </a:cubicBezTo>
                <a:cubicBezTo>
                  <a:pt x="2117" y="10233"/>
                  <a:pt x="2154" y="10272"/>
                  <a:pt x="2191" y="10272"/>
                </a:cubicBezTo>
                <a:cubicBezTo>
                  <a:pt x="2207" y="10272"/>
                  <a:pt x="2223" y="10265"/>
                  <a:pt x="2234" y="10247"/>
                </a:cubicBezTo>
                <a:cubicBezTo>
                  <a:pt x="2242" y="10231"/>
                  <a:pt x="2252" y="10215"/>
                  <a:pt x="2261" y="10202"/>
                </a:cubicBezTo>
                <a:cubicBezTo>
                  <a:pt x="2286" y="10160"/>
                  <a:pt x="2249" y="10121"/>
                  <a:pt x="2212" y="10121"/>
                </a:cubicBezTo>
                <a:close/>
                <a:moveTo>
                  <a:pt x="23056" y="10190"/>
                </a:moveTo>
                <a:cubicBezTo>
                  <a:pt x="23052" y="10190"/>
                  <a:pt x="23048" y="10191"/>
                  <a:pt x="23044" y="10192"/>
                </a:cubicBezTo>
                <a:cubicBezTo>
                  <a:pt x="23029" y="10197"/>
                  <a:pt x="23014" y="10203"/>
                  <a:pt x="22999" y="10208"/>
                </a:cubicBezTo>
                <a:cubicBezTo>
                  <a:pt x="22960" y="10221"/>
                  <a:pt x="22971" y="10278"/>
                  <a:pt x="23006" y="10278"/>
                </a:cubicBezTo>
                <a:cubicBezTo>
                  <a:pt x="23010" y="10278"/>
                  <a:pt x="23014" y="10277"/>
                  <a:pt x="23018" y="10276"/>
                </a:cubicBezTo>
                <a:cubicBezTo>
                  <a:pt x="23034" y="10271"/>
                  <a:pt x="23047" y="10265"/>
                  <a:pt x="23062" y="10260"/>
                </a:cubicBezTo>
                <a:cubicBezTo>
                  <a:pt x="23103" y="10248"/>
                  <a:pt x="23091" y="10190"/>
                  <a:pt x="23056" y="10190"/>
                </a:cubicBezTo>
                <a:close/>
                <a:moveTo>
                  <a:pt x="8866" y="10249"/>
                </a:moveTo>
                <a:cubicBezTo>
                  <a:pt x="8842" y="10249"/>
                  <a:pt x="8842" y="10283"/>
                  <a:pt x="8866" y="10283"/>
                </a:cubicBezTo>
                <a:lnTo>
                  <a:pt x="8882" y="10283"/>
                </a:lnTo>
                <a:cubicBezTo>
                  <a:pt x="8904" y="10283"/>
                  <a:pt x="8904" y="10249"/>
                  <a:pt x="8882" y="10249"/>
                </a:cubicBezTo>
                <a:close/>
                <a:moveTo>
                  <a:pt x="3796" y="10193"/>
                </a:moveTo>
                <a:cubicBezTo>
                  <a:pt x="3787" y="10193"/>
                  <a:pt x="3779" y="10199"/>
                  <a:pt x="3779" y="10210"/>
                </a:cubicBezTo>
                <a:lnTo>
                  <a:pt x="3779" y="10285"/>
                </a:lnTo>
                <a:cubicBezTo>
                  <a:pt x="3779" y="10297"/>
                  <a:pt x="3788" y="10303"/>
                  <a:pt x="3796" y="10303"/>
                </a:cubicBezTo>
                <a:cubicBezTo>
                  <a:pt x="3805" y="10303"/>
                  <a:pt x="3814" y="10297"/>
                  <a:pt x="3814" y="10285"/>
                </a:cubicBezTo>
                <a:lnTo>
                  <a:pt x="3814" y="10210"/>
                </a:lnTo>
                <a:cubicBezTo>
                  <a:pt x="3814" y="10199"/>
                  <a:pt x="3805" y="10193"/>
                  <a:pt x="3796" y="10193"/>
                </a:cubicBezTo>
                <a:close/>
                <a:moveTo>
                  <a:pt x="12307" y="10211"/>
                </a:moveTo>
                <a:cubicBezTo>
                  <a:pt x="12289" y="10211"/>
                  <a:pt x="12272" y="10222"/>
                  <a:pt x="12272" y="10246"/>
                </a:cubicBezTo>
                <a:lnTo>
                  <a:pt x="12272" y="10276"/>
                </a:lnTo>
                <a:cubicBezTo>
                  <a:pt x="12272" y="10299"/>
                  <a:pt x="12289" y="10310"/>
                  <a:pt x="12307" y="10310"/>
                </a:cubicBezTo>
                <a:cubicBezTo>
                  <a:pt x="12324" y="10310"/>
                  <a:pt x="12342" y="10299"/>
                  <a:pt x="12342" y="10276"/>
                </a:cubicBezTo>
                <a:lnTo>
                  <a:pt x="12342" y="10246"/>
                </a:lnTo>
                <a:cubicBezTo>
                  <a:pt x="12342" y="10222"/>
                  <a:pt x="12324" y="10211"/>
                  <a:pt x="12307" y="10211"/>
                </a:cubicBezTo>
                <a:close/>
                <a:moveTo>
                  <a:pt x="23774" y="10237"/>
                </a:moveTo>
                <a:cubicBezTo>
                  <a:pt x="23769" y="10237"/>
                  <a:pt x="23764" y="10237"/>
                  <a:pt x="23759" y="10238"/>
                </a:cubicBezTo>
                <a:cubicBezTo>
                  <a:pt x="23718" y="10247"/>
                  <a:pt x="23730" y="10306"/>
                  <a:pt x="23768" y="10307"/>
                </a:cubicBezTo>
                <a:cubicBezTo>
                  <a:pt x="23773" y="10317"/>
                  <a:pt x="23785" y="10322"/>
                  <a:pt x="23798" y="10322"/>
                </a:cubicBezTo>
                <a:cubicBezTo>
                  <a:pt x="23804" y="10322"/>
                  <a:pt x="23810" y="10320"/>
                  <a:pt x="23815" y="10318"/>
                </a:cubicBezTo>
                <a:cubicBezTo>
                  <a:pt x="23833" y="10307"/>
                  <a:pt x="23836" y="10286"/>
                  <a:pt x="23828" y="10270"/>
                </a:cubicBezTo>
                <a:cubicBezTo>
                  <a:pt x="23818" y="10247"/>
                  <a:pt x="23797" y="10237"/>
                  <a:pt x="23774" y="10237"/>
                </a:cubicBezTo>
                <a:close/>
                <a:moveTo>
                  <a:pt x="24093" y="10235"/>
                </a:moveTo>
                <a:cubicBezTo>
                  <a:pt x="24083" y="10235"/>
                  <a:pt x="24073" y="10240"/>
                  <a:pt x="24067" y="10252"/>
                </a:cubicBezTo>
                <a:cubicBezTo>
                  <a:pt x="24061" y="10262"/>
                  <a:pt x="24056" y="10272"/>
                  <a:pt x="24051" y="10282"/>
                </a:cubicBezTo>
                <a:cubicBezTo>
                  <a:pt x="24037" y="10310"/>
                  <a:pt x="24061" y="10336"/>
                  <a:pt x="24085" y="10336"/>
                </a:cubicBezTo>
                <a:cubicBezTo>
                  <a:pt x="24096" y="10336"/>
                  <a:pt x="24106" y="10331"/>
                  <a:pt x="24113" y="10318"/>
                </a:cubicBezTo>
                <a:cubicBezTo>
                  <a:pt x="24118" y="10307"/>
                  <a:pt x="24123" y="10298"/>
                  <a:pt x="24129" y="10287"/>
                </a:cubicBezTo>
                <a:cubicBezTo>
                  <a:pt x="24142" y="10260"/>
                  <a:pt x="24116" y="10235"/>
                  <a:pt x="24093" y="10235"/>
                </a:cubicBezTo>
                <a:close/>
                <a:moveTo>
                  <a:pt x="6598" y="10271"/>
                </a:moveTo>
                <a:cubicBezTo>
                  <a:pt x="6552" y="10271"/>
                  <a:pt x="6552" y="10341"/>
                  <a:pt x="6598" y="10341"/>
                </a:cubicBezTo>
                <a:lnTo>
                  <a:pt x="6614" y="10341"/>
                </a:lnTo>
                <a:cubicBezTo>
                  <a:pt x="6658" y="10341"/>
                  <a:pt x="6660" y="10271"/>
                  <a:pt x="6614" y="10271"/>
                </a:cubicBezTo>
                <a:close/>
                <a:moveTo>
                  <a:pt x="20170" y="10225"/>
                </a:moveTo>
                <a:cubicBezTo>
                  <a:pt x="20158" y="10225"/>
                  <a:pt x="20145" y="10233"/>
                  <a:pt x="20138" y="10243"/>
                </a:cubicBezTo>
                <a:cubicBezTo>
                  <a:pt x="20128" y="10261"/>
                  <a:pt x="20135" y="10280"/>
                  <a:pt x="20151" y="10292"/>
                </a:cubicBezTo>
                <a:cubicBezTo>
                  <a:pt x="20171" y="10307"/>
                  <a:pt x="20191" y="10322"/>
                  <a:pt x="20212" y="10336"/>
                </a:cubicBezTo>
                <a:cubicBezTo>
                  <a:pt x="20217" y="10340"/>
                  <a:pt x="20222" y="10341"/>
                  <a:pt x="20228" y="10341"/>
                </a:cubicBezTo>
                <a:cubicBezTo>
                  <a:pt x="20241" y="10341"/>
                  <a:pt x="20253" y="10334"/>
                  <a:pt x="20260" y="10323"/>
                </a:cubicBezTo>
                <a:cubicBezTo>
                  <a:pt x="20269" y="10304"/>
                  <a:pt x="20263" y="10286"/>
                  <a:pt x="20247" y="10275"/>
                </a:cubicBezTo>
                <a:cubicBezTo>
                  <a:pt x="20227" y="10259"/>
                  <a:pt x="20207" y="10244"/>
                  <a:pt x="20186" y="10230"/>
                </a:cubicBezTo>
                <a:cubicBezTo>
                  <a:pt x="20182" y="10226"/>
                  <a:pt x="20176" y="10225"/>
                  <a:pt x="20170" y="10225"/>
                </a:cubicBezTo>
                <a:close/>
                <a:moveTo>
                  <a:pt x="8189" y="10277"/>
                </a:moveTo>
                <a:cubicBezTo>
                  <a:pt x="8178" y="10277"/>
                  <a:pt x="8166" y="10290"/>
                  <a:pt x="8174" y="10304"/>
                </a:cubicBezTo>
                <a:cubicBezTo>
                  <a:pt x="8179" y="10315"/>
                  <a:pt x="8184" y="10324"/>
                  <a:pt x="8189" y="10335"/>
                </a:cubicBezTo>
                <a:cubicBezTo>
                  <a:pt x="8193" y="10341"/>
                  <a:pt x="8198" y="10344"/>
                  <a:pt x="8203" y="10344"/>
                </a:cubicBezTo>
                <a:cubicBezTo>
                  <a:pt x="8214" y="10344"/>
                  <a:pt x="8226" y="10331"/>
                  <a:pt x="8219" y="10317"/>
                </a:cubicBezTo>
                <a:cubicBezTo>
                  <a:pt x="8213" y="10306"/>
                  <a:pt x="8208" y="10297"/>
                  <a:pt x="8203" y="10286"/>
                </a:cubicBezTo>
                <a:cubicBezTo>
                  <a:pt x="8200" y="10280"/>
                  <a:pt x="8194" y="10277"/>
                  <a:pt x="8189" y="10277"/>
                </a:cubicBezTo>
                <a:close/>
                <a:moveTo>
                  <a:pt x="5547" y="10234"/>
                </a:moveTo>
                <a:cubicBezTo>
                  <a:pt x="5506" y="10234"/>
                  <a:pt x="5469" y="10287"/>
                  <a:pt x="5507" y="10324"/>
                </a:cubicBezTo>
                <a:lnTo>
                  <a:pt x="5523" y="10340"/>
                </a:lnTo>
                <a:cubicBezTo>
                  <a:pt x="5534" y="10351"/>
                  <a:pt x="5547" y="10355"/>
                  <a:pt x="5559" y="10355"/>
                </a:cubicBezTo>
                <a:cubicBezTo>
                  <a:pt x="5600" y="10355"/>
                  <a:pt x="5636" y="10303"/>
                  <a:pt x="5599" y="10265"/>
                </a:cubicBezTo>
                <a:lnTo>
                  <a:pt x="5583" y="10250"/>
                </a:lnTo>
                <a:cubicBezTo>
                  <a:pt x="5572" y="10239"/>
                  <a:pt x="5559" y="10234"/>
                  <a:pt x="5547" y="10234"/>
                </a:cubicBezTo>
                <a:close/>
                <a:moveTo>
                  <a:pt x="11736" y="10218"/>
                </a:moveTo>
                <a:cubicBezTo>
                  <a:pt x="11717" y="10218"/>
                  <a:pt x="11698" y="10228"/>
                  <a:pt x="11689" y="10246"/>
                </a:cubicBezTo>
                <a:cubicBezTo>
                  <a:pt x="11684" y="10256"/>
                  <a:pt x="11679" y="10265"/>
                  <a:pt x="11674" y="10276"/>
                </a:cubicBezTo>
                <a:cubicBezTo>
                  <a:pt x="11660" y="10302"/>
                  <a:pt x="11665" y="10335"/>
                  <a:pt x="11694" y="10349"/>
                </a:cubicBezTo>
                <a:cubicBezTo>
                  <a:pt x="11701" y="10354"/>
                  <a:pt x="11710" y="10356"/>
                  <a:pt x="11720" y="10356"/>
                </a:cubicBezTo>
                <a:cubicBezTo>
                  <a:pt x="11738" y="10356"/>
                  <a:pt x="11757" y="10347"/>
                  <a:pt x="11766" y="10329"/>
                </a:cubicBezTo>
                <a:cubicBezTo>
                  <a:pt x="11772" y="10319"/>
                  <a:pt x="11777" y="10309"/>
                  <a:pt x="11782" y="10299"/>
                </a:cubicBezTo>
                <a:cubicBezTo>
                  <a:pt x="11795" y="10273"/>
                  <a:pt x="11790" y="10241"/>
                  <a:pt x="11763" y="10226"/>
                </a:cubicBezTo>
                <a:cubicBezTo>
                  <a:pt x="11755" y="10221"/>
                  <a:pt x="11745" y="10218"/>
                  <a:pt x="11736" y="10218"/>
                </a:cubicBezTo>
                <a:close/>
                <a:moveTo>
                  <a:pt x="21745" y="10288"/>
                </a:moveTo>
                <a:cubicBezTo>
                  <a:pt x="21699" y="10288"/>
                  <a:pt x="21699" y="10360"/>
                  <a:pt x="21745" y="10360"/>
                </a:cubicBezTo>
                <a:lnTo>
                  <a:pt x="21775" y="10360"/>
                </a:lnTo>
                <a:cubicBezTo>
                  <a:pt x="21775" y="10360"/>
                  <a:pt x="21775" y="10360"/>
                  <a:pt x="21776" y="10360"/>
                </a:cubicBezTo>
                <a:cubicBezTo>
                  <a:pt x="21821" y="10360"/>
                  <a:pt x="21820" y="10291"/>
                  <a:pt x="21775" y="10288"/>
                </a:cubicBezTo>
                <a:close/>
                <a:moveTo>
                  <a:pt x="14319" y="10291"/>
                </a:moveTo>
                <a:cubicBezTo>
                  <a:pt x="14311" y="10291"/>
                  <a:pt x="14302" y="10294"/>
                  <a:pt x="14295" y="10301"/>
                </a:cubicBezTo>
                <a:lnTo>
                  <a:pt x="14279" y="10317"/>
                </a:lnTo>
                <a:cubicBezTo>
                  <a:pt x="14254" y="10342"/>
                  <a:pt x="14279" y="10377"/>
                  <a:pt x="14306" y="10377"/>
                </a:cubicBezTo>
                <a:cubicBezTo>
                  <a:pt x="14314" y="10377"/>
                  <a:pt x="14322" y="10373"/>
                  <a:pt x="14329" y="10366"/>
                </a:cubicBezTo>
                <a:lnTo>
                  <a:pt x="14345" y="10350"/>
                </a:lnTo>
                <a:cubicBezTo>
                  <a:pt x="14370" y="10326"/>
                  <a:pt x="14346" y="10291"/>
                  <a:pt x="14319" y="10291"/>
                </a:cubicBezTo>
                <a:close/>
                <a:moveTo>
                  <a:pt x="3361" y="10294"/>
                </a:moveTo>
                <a:cubicBezTo>
                  <a:pt x="3343" y="10294"/>
                  <a:pt x="3325" y="10305"/>
                  <a:pt x="3325" y="10328"/>
                </a:cubicBezTo>
                <a:lnTo>
                  <a:pt x="3325" y="10344"/>
                </a:lnTo>
                <a:cubicBezTo>
                  <a:pt x="3325" y="10367"/>
                  <a:pt x="3342" y="10379"/>
                  <a:pt x="3360" y="10379"/>
                </a:cubicBezTo>
                <a:cubicBezTo>
                  <a:pt x="3377" y="10379"/>
                  <a:pt x="3396" y="10367"/>
                  <a:pt x="3397" y="10344"/>
                </a:cubicBezTo>
                <a:lnTo>
                  <a:pt x="3397" y="10328"/>
                </a:lnTo>
                <a:cubicBezTo>
                  <a:pt x="3397" y="10305"/>
                  <a:pt x="3379" y="10294"/>
                  <a:pt x="3361" y="10294"/>
                </a:cubicBezTo>
                <a:close/>
                <a:moveTo>
                  <a:pt x="6838" y="10345"/>
                </a:moveTo>
                <a:cubicBezTo>
                  <a:pt x="6792" y="10345"/>
                  <a:pt x="6792" y="10415"/>
                  <a:pt x="6838" y="10415"/>
                </a:cubicBezTo>
                <a:lnTo>
                  <a:pt x="6854" y="10415"/>
                </a:lnTo>
                <a:cubicBezTo>
                  <a:pt x="6854" y="10415"/>
                  <a:pt x="6855" y="10415"/>
                  <a:pt x="6856" y="10415"/>
                </a:cubicBezTo>
                <a:cubicBezTo>
                  <a:pt x="6899" y="10415"/>
                  <a:pt x="6898" y="10345"/>
                  <a:pt x="6854" y="10345"/>
                </a:cubicBezTo>
                <a:close/>
                <a:moveTo>
                  <a:pt x="5146" y="10298"/>
                </a:moveTo>
                <a:cubicBezTo>
                  <a:pt x="5139" y="10298"/>
                  <a:pt x="5133" y="10300"/>
                  <a:pt x="5127" y="10303"/>
                </a:cubicBezTo>
                <a:cubicBezTo>
                  <a:pt x="5109" y="10314"/>
                  <a:pt x="5106" y="10335"/>
                  <a:pt x="5115" y="10351"/>
                </a:cubicBezTo>
                <a:cubicBezTo>
                  <a:pt x="5125" y="10376"/>
                  <a:pt x="5136" y="10402"/>
                  <a:pt x="5147" y="10427"/>
                </a:cubicBezTo>
                <a:cubicBezTo>
                  <a:pt x="5152" y="10438"/>
                  <a:pt x="5164" y="10444"/>
                  <a:pt x="5177" y="10444"/>
                </a:cubicBezTo>
                <a:cubicBezTo>
                  <a:pt x="5183" y="10444"/>
                  <a:pt x="5190" y="10443"/>
                  <a:pt x="5195" y="10439"/>
                </a:cubicBezTo>
                <a:cubicBezTo>
                  <a:pt x="5214" y="10429"/>
                  <a:pt x="5216" y="10408"/>
                  <a:pt x="5209" y="10391"/>
                </a:cubicBezTo>
                <a:cubicBezTo>
                  <a:pt x="5198" y="10366"/>
                  <a:pt x="5188" y="10341"/>
                  <a:pt x="5175" y="10317"/>
                </a:cubicBezTo>
                <a:cubicBezTo>
                  <a:pt x="5171" y="10304"/>
                  <a:pt x="5158" y="10298"/>
                  <a:pt x="5146" y="10298"/>
                </a:cubicBezTo>
                <a:close/>
                <a:moveTo>
                  <a:pt x="14038" y="10315"/>
                </a:moveTo>
                <a:cubicBezTo>
                  <a:pt x="13993" y="10315"/>
                  <a:pt x="13993" y="10386"/>
                  <a:pt x="14038" y="10386"/>
                </a:cubicBezTo>
                <a:cubicBezTo>
                  <a:pt x="14051" y="10386"/>
                  <a:pt x="14059" y="10381"/>
                  <a:pt x="14066" y="10372"/>
                </a:cubicBezTo>
                <a:cubicBezTo>
                  <a:pt x="14075" y="10406"/>
                  <a:pt x="14103" y="10432"/>
                  <a:pt x="14135" y="10442"/>
                </a:cubicBezTo>
                <a:cubicBezTo>
                  <a:pt x="14139" y="10444"/>
                  <a:pt x="14143" y="10444"/>
                  <a:pt x="14146" y="10444"/>
                </a:cubicBezTo>
                <a:cubicBezTo>
                  <a:pt x="14180" y="10444"/>
                  <a:pt x="14191" y="10387"/>
                  <a:pt x="14152" y="10374"/>
                </a:cubicBezTo>
                <a:cubicBezTo>
                  <a:pt x="14137" y="10369"/>
                  <a:pt x="14131" y="10356"/>
                  <a:pt x="14130" y="10341"/>
                </a:cubicBezTo>
                <a:cubicBezTo>
                  <a:pt x="14128" y="10325"/>
                  <a:pt x="14111" y="10315"/>
                  <a:pt x="14096" y="10315"/>
                </a:cubicBezTo>
                <a:cubicBezTo>
                  <a:pt x="14093" y="10315"/>
                  <a:pt x="14090" y="10316"/>
                  <a:pt x="14087" y="10317"/>
                </a:cubicBezTo>
                <a:cubicBezTo>
                  <a:pt x="14078" y="10319"/>
                  <a:pt x="14072" y="10324"/>
                  <a:pt x="14067" y="10330"/>
                </a:cubicBezTo>
                <a:cubicBezTo>
                  <a:pt x="14062" y="10322"/>
                  <a:pt x="14052" y="10315"/>
                  <a:pt x="14038" y="10315"/>
                </a:cubicBezTo>
                <a:close/>
                <a:moveTo>
                  <a:pt x="1692" y="10316"/>
                </a:moveTo>
                <a:cubicBezTo>
                  <a:pt x="1683" y="10316"/>
                  <a:pt x="1673" y="10319"/>
                  <a:pt x="1665" y="10323"/>
                </a:cubicBezTo>
                <a:cubicBezTo>
                  <a:pt x="1639" y="10339"/>
                  <a:pt x="1632" y="10370"/>
                  <a:pt x="1645" y="10396"/>
                </a:cubicBezTo>
                <a:cubicBezTo>
                  <a:pt x="1650" y="10407"/>
                  <a:pt x="1655" y="10416"/>
                  <a:pt x="1661" y="10427"/>
                </a:cubicBezTo>
                <a:cubicBezTo>
                  <a:pt x="1670" y="10444"/>
                  <a:pt x="1688" y="10453"/>
                  <a:pt x="1707" y="10453"/>
                </a:cubicBezTo>
                <a:cubicBezTo>
                  <a:pt x="1716" y="10453"/>
                  <a:pt x="1726" y="10450"/>
                  <a:pt x="1734" y="10446"/>
                </a:cubicBezTo>
                <a:cubicBezTo>
                  <a:pt x="1760" y="10430"/>
                  <a:pt x="1768" y="10398"/>
                  <a:pt x="1754" y="10372"/>
                </a:cubicBezTo>
                <a:cubicBezTo>
                  <a:pt x="1749" y="10362"/>
                  <a:pt x="1743" y="10351"/>
                  <a:pt x="1738" y="10343"/>
                </a:cubicBezTo>
                <a:cubicBezTo>
                  <a:pt x="1730" y="10325"/>
                  <a:pt x="1711" y="10316"/>
                  <a:pt x="1692" y="10316"/>
                </a:cubicBezTo>
                <a:close/>
                <a:moveTo>
                  <a:pt x="15523" y="10331"/>
                </a:moveTo>
                <a:cubicBezTo>
                  <a:pt x="15505" y="10331"/>
                  <a:pt x="15488" y="10339"/>
                  <a:pt x="15477" y="10357"/>
                </a:cubicBezTo>
                <a:cubicBezTo>
                  <a:pt x="15465" y="10382"/>
                  <a:pt x="15472" y="10417"/>
                  <a:pt x="15497" y="10430"/>
                </a:cubicBezTo>
                <a:cubicBezTo>
                  <a:pt x="15508" y="10435"/>
                  <a:pt x="15517" y="10440"/>
                  <a:pt x="15528" y="10446"/>
                </a:cubicBezTo>
                <a:cubicBezTo>
                  <a:pt x="15537" y="10450"/>
                  <a:pt x="15546" y="10453"/>
                  <a:pt x="15556" y="10453"/>
                </a:cubicBezTo>
                <a:cubicBezTo>
                  <a:pt x="15574" y="10453"/>
                  <a:pt x="15591" y="10444"/>
                  <a:pt x="15601" y="10427"/>
                </a:cubicBezTo>
                <a:cubicBezTo>
                  <a:pt x="15615" y="10403"/>
                  <a:pt x="15607" y="10366"/>
                  <a:pt x="15581" y="10353"/>
                </a:cubicBezTo>
                <a:cubicBezTo>
                  <a:pt x="15571" y="10348"/>
                  <a:pt x="15561" y="10343"/>
                  <a:pt x="15551" y="10338"/>
                </a:cubicBezTo>
                <a:cubicBezTo>
                  <a:pt x="15542" y="10333"/>
                  <a:pt x="15532" y="10331"/>
                  <a:pt x="15523" y="10331"/>
                </a:cubicBezTo>
                <a:close/>
                <a:moveTo>
                  <a:pt x="18304" y="10433"/>
                </a:moveTo>
                <a:cubicBezTo>
                  <a:pt x="18281" y="10433"/>
                  <a:pt x="18281" y="10469"/>
                  <a:pt x="18304" y="10469"/>
                </a:cubicBezTo>
                <a:cubicBezTo>
                  <a:pt x="18326" y="10469"/>
                  <a:pt x="18327" y="10433"/>
                  <a:pt x="18304" y="10433"/>
                </a:cubicBezTo>
                <a:close/>
                <a:moveTo>
                  <a:pt x="14654" y="10405"/>
                </a:moveTo>
                <a:cubicBezTo>
                  <a:pt x="14627" y="10405"/>
                  <a:pt x="14604" y="10441"/>
                  <a:pt x="14629" y="10466"/>
                </a:cubicBezTo>
                <a:lnTo>
                  <a:pt x="14645" y="10481"/>
                </a:lnTo>
                <a:cubicBezTo>
                  <a:pt x="14652" y="10489"/>
                  <a:pt x="14660" y="10492"/>
                  <a:pt x="14668" y="10492"/>
                </a:cubicBezTo>
                <a:cubicBezTo>
                  <a:pt x="14696" y="10492"/>
                  <a:pt x="14720" y="10456"/>
                  <a:pt x="14695" y="10432"/>
                </a:cubicBezTo>
                <a:lnTo>
                  <a:pt x="14679" y="10416"/>
                </a:lnTo>
                <a:cubicBezTo>
                  <a:pt x="14671" y="10408"/>
                  <a:pt x="14663" y="10405"/>
                  <a:pt x="14654" y="10405"/>
                </a:cubicBezTo>
                <a:close/>
                <a:moveTo>
                  <a:pt x="4429" y="10428"/>
                </a:moveTo>
                <a:cubicBezTo>
                  <a:pt x="4410" y="10428"/>
                  <a:pt x="4391" y="10438"/>
                  <a:pt x="4381" y="10455"/>
                </a:cubicBezTo>
                <a:cubicBezTo>
                  <a:pt x="4366" y="10481"/>
                  <a:pt x="4376" y="10513"/>
                  <a:pt x="4400" y="10528"/>
                </a:cubicBezTo>
                <a:cubicBezTo>
                  <a:pt x="4416" y="10539"/>
                  <a:pt x="4431" y="10548"/>
                  <a:pt x="4445" y="10559"/>
                </a:cubicBezTo>
                <a:cubicBezTo>
                  <a:pt x="4453" y="10564"/>
                  <a:pt x="4461" y="10566"/>
                  <a:pt x="4470" y="10566"/>
                </a:cubicBezTo>
                <a:cubicBezTo>
                  <a:pt x="4489" y="10566"/>
                  <a:pt x="4509" y="10556"/>
                  <a:pt x="4519" y="10539"/>
                </a:cubicBezTo>
                <a:cubicBezTo>
                  <a:pt x="4533" y="10513"/>
                  <a:pt x="4523" y="10482"/>
                  <a:pt x="4499" y="10466"/>
                </a:cubicBezTo>
                <a:cubicBezTo>
                  <a:pt x="4483" y="10455"/>
                  <a:pt x="4468" y="10446"/>
                  <a:pt x="4455" y="10435"/>
                </a:cubicBezTo>
                <a:cubicBezTo>
                  <a:pt x="4447" y="10430"/>
                  <a:pt x="4438" y="10428"/>
                  <a:pt x="4429" y="10428"/>
                </a:cubicBezTo>
                <a:close/>
                <a:moveTo>
                  <a:pt x="9512" y="10426"/>
                </a:moveTo>
                <a:cubicBezTo>
                  <a:pt x="9493" y="10426"/>
                  <a:pt x="9474" y="10436"/>
                  <a:pt x="9464" y="10453"/>
                </a:cubicBezTo>
                <a:cubicBezTo>
                  <a:pt x="9449" y="10479"/>
                  <a:pt x="9459" y="10510"/>
                  <a:pt x="9484" y="10526"/>
                </a:cubicBezTo>
                <a:cubicBezTo>
                  <a:pt x="9509" y="10542"/>
                  <a:pt x="9532" y="10558"/>
                  <a:pt x="9557" y="10573"/>
                </a:cubicBezTo>
                <a:cubicBezTo>
                  <a:pt x="9566" y="10578"/>
                  <a:pt x="9575" y="10581"/>
                  <a:pt x="9584" y="10581"/>
                </a:cubicBezTo>
                <a:cubicBezTo>
                  <a:pt x="9603" y="10581"/>
                  <a:pt x="9622" y="10571"/>
                  <a:pt x="9631" y="10554"/>
                </a:cubicBezTo>
                <a:cubicBezTo>
                  <a:pt x="9647" y="10527"/>
                  <a:pt x="9636" y="10496"/>
                  <a:pt x="9611" y="10480"/>
                </a:cubicBezTo>
                <a:cubicBezTo>
                  <a:pt x="9586" y="10464"/>
                  <a:pt x="9563" y="10449"/>
                  <a:pt x="9538" y="10433"/>
                </a:cubicBezTo>
                <a:cubicBezTo>
                  <a:pt x="9529" y="10428"/>
                  <a:pt x="9520" y="10426"/>
                  <a:pt x="9512" y="10426"/>
                </a:cubicBezTo>
                <a:close/>
                <a:moveTo>
                  <a:pt x="13330" y="10454"/>
                </a:moveTo>
                <a:cubicBezTo>
                  <a:pt x="13309" y="10454"/>
                  <a:pt x="13287" y="10472"/>
                  <a:pt x="13294" y="10498"/>
                </a:cubicBezTo>
                <a:cubicBezTo>
                  <a:pt x="13305" y="10540"/>
                  <a:pt x="13333" y="10576"/>
                  <a:pt x="13372" y="10594"/>
                </a:cubicBezTo>
                <a:cubicBezTo>
                  <a:pt x="13378" y="10598"/>
                  <a:pt x="13383" y="10599"/>
                  <a:pt x="13389" y="10599"/>
                </a:cubicBezTo>
                <a:cubicBezTo>
                  <a:pt x="13420" y="10599"/>
                  <a:pt x="13440" y="10551"/>
                  <a:pt x="13406" y="10534"/>
                </a:cubicBezTo>
                <a:cubicBezTo>
                  <a:pt x="13383" y="10522"/>
                  <a:pt x="13368" y="10505"/>
                  <a:pt x="13362" y="10480"/>
                </a:cubicBezTo>
                <a:cubicBezTo>
                  <a:pt x="13358" y="10462"/>
                  <a:pt x="13344" y="10454"/>
                  <a:pt x="13330" y="10454"/>
                </a:cubicBezTo>
                <a:close/>
                <a:moveTo>
                  <a:pt x="22423" y="10458"/>
                </a:moveTo>
                <a:cubicBezTo>
                  <a:pt x="22402" y="10458"/>
                  <a:pt x="22380" y="10476"/>
                  <a:pt x="22385" y="10502"/>
                </a:cubicBezTo>
                <a:lnTo>
                  <a:pt x="22401" y="10577"/>
                </a:lnTo>
                <a:cubicBezTo>
                  <a:pt x="22405" y="10595"/>
                  <a:pt x="22418" y="10602"/>
                  <a:pt x="22432" y="10602"/>
                </a:cubicBezTo>
                <a:cubicBezTo>
                  <a:pt x="22453" y="10602"/>
                  <a:pt x="22475" y="10585"/>
                  <a:pt x="22469" y="10559"/>
                </a:cubicBezTo>
                <a:cubicBezTo>
                  <a:pt x="22463" y="10534"/>
                  <a:pt x="22458" y="10507"/>
                  <a:pt x="22453" y="10484"/>
                </a:cubicBezTo>
                <a:cubicBezTo>
                  <a:pt x="22450" y="10466"/>
                  <a:pt x="22436" y="10458"/>
                  <a:pt x="22423" y="10458"/>
                </a:cubicBezTo>
                <a:close/>
                <a:moveTo>
                  <a:pt x="10368" y="10460"/>
                </a:moveTo>
                <a:cubicBezTo>
                  <a:pt x="10365" y="10460"/>
                  <a:pt x="10362" y="10460"/>
                  <a:pt x="10359" y="10461"/>
                </a:cubicBezTo>
                <a:cubicBezTo>
                  <a:pt x="10341" y="10467"/>
                  <a:pt x="10327" y="10488"/>
                  <a:pt x="10334" y="10505"/>
                </a:cubicBezTo>
                <a:cubicBezTo>
                  <a:pt x="10344" y="10529"/>
                  <a:pt x="10354" y="10555"/>
                  <a:pt x="10364" y="10580"/>
                </a:cubicBezTo>
                <a:cubicBezTo>
                  <a:pt x="10370" y="10595"/>
                  <a:pt x="10383" y="10606"/>
                  <a:pt x="10398" y="10606"/>
                </a:cubicBezTo>
                <a:cubicBezTo>
                  <a:pt x="10401" y="10606"/>
                  <a:pt x="10404" y="10606"/>
                  <a:pt x="10407" y="10605"/>
                </a:cubicBezTo>
                <a:cubicBezTo>
                  <a:pt x="10424" y="10601"/>
                  <a:pt x="10440" y="10580"/>
                  <a:pt x="10432" y="10561"/>
                </a:cubicBezTo>
                <a:cubicBezTo>
                  <a:pt x="10422" y="10537"/>
                  <a:pt x="10412" y="10512"/>
                  <a:pt x="10402" y="10486"/>
                </a:cubicBezTo>
                <a:cubicBezTo>
                  <a:pt x="10396" y="10471"/>
                  <a:pt x="10383" y="10460"/>
                  <a:pt x="10368" y="10460"/>
                </a:cubicBezTo>
                <a:close/>
                <a:moveTo>
                  <a:pt x="6081" y="10464"/>
                </a:moveTo>
                <a:cubicBezTo>
                  <a:pt x="6057" y="10464"/>
                  <a:pt x="6036" y="10480"/>
                  <a:pt x="6028" y="10502"/>
                </a:cubicBezTo>
                <a:cubicBezTo>
                  <a:pt x="6023" y="10518"/>
                  <a:pt x="6018" y="10533"/>
                  <a:pt x="6012" y="10547"/>
                </a:cubicBezTo>
                <a:cubicBezTo>
                  <a:pt x="6003" y="10574"/>
                  <a:pt x="6023" y="10606"/>
                  <a:pt x="6049" y="10612"/>
                </a:cubicBezTo>
                <a:cubicBezTo>
                  <a:pt x="6054" y="10614"/>
                  <a:pt x="6059" y="10615"/>
                  <a:pt x="6064" y="10615"/>
                </a:cubicBezTo>
                <a:cubicBezTo>
                  <a:pt x="6088" y="10615"/>
                  <a:pt x="6107" y="10598"/>
                  <a:pt x="6115" y="10576"/>
                </a:cubicBezTo>
                <a:cubicBezTo>
                  <a:pt x="6120" y="10560"/>
                  <a:pt x="6126" y="10545"/>
                  <a:pt x="6131" y="10532"/>
                </a:cubicBezTo>
                <a:cubicBezTo>
                  <a:pt x="6139" y="10503"/>
                  <a:pt x="6120" y="10472"/>
                  <a:pt x="6094" y="10466"/>
                </a:cubicBezTo>
                <a:cubicBezTo>
                  <a:pt x="6090" y="10464"/>
                  <a:pt x="6085" y="10464"/>
                  <a:pt x="6081" y="10464"/>
                </a:cubicBezTo>
                <a:close/>
                <a:moveTo>
                  <a:pt x="8987" y="10564"/>
                </a:moveTo>
                <a:cubicBezTo>
                  <a:pt x="8973" y="10564"/>
                  <a:pt x="8961" y="10582"/>
                  <a:pt x="8973" y="10594"/>
                </a:cubicBezTo>
                <a:cubicBezTo>
                  <a:pt x="8978" y="10601"/>
                  <a:pt x="8983" y="10605"/>
                  <a:pt x="8989" y="10610"/>
                </a:cubicBezTo>
                <a:cubicBezTo>
                  <a:pt x="8992" y="10614"/>
                  <a:pt x="8996" y="10615"/>
                  <a:pt x="9000" y="10615"/>
                </a:cubicBezTo>
                <a:cubicBezTo>
                  <a:pt x="9014" y="10615"/>
                  <a:pt x="9026" y="10597"/>
                  <a:pt x="9014" y="10585"/>
                </a:cubicBezTo>
                <a:lnTo>
                  <a:pt x="8998" y="10569"/>
                </a:lnTo>
                <a:cubicBezTo>
                  <a:pt x="8995" y="10566"/>
                  <a:pt x="8991" y="10564"/>
                  <a:pt x="8987" y="10564"/>
                </a:cubicBezTo>
                <a:close/>
                <a:moveTo>
                  <a:pt x="2563" y="10532"/>
                </a:moveTo>
                <a:cubicBezTo>
                  <a:pt x="2546" y="10532"/>
                  <a:pt x="2528" y="10544"/>
                  <a:pt x="2528" y="10566"/>
                </a:cubicBezTo>
                <a:lnTo>
                  <a:pt x="2528" y="10582"/>
                </a:lnTo>
                <a:cubicBezTo>
                  <a:pt x="2528" y="10605"/>
                  <a:pt x="2545" y="10616"/>
                  <a:pt x="2563" y="10616"/>
                </a:cubicBezTo>
                <a:cubicBezTo>
                  <a:pt x="2581" y="10616"/>
                  <a:pt x="2598" y="10605"/>
                  <a:pt x="2598" y="10582"/>
                </a:cubicBezTo>
                <a:lnTo>
                  <a:pt x="2598" y="10566"/>
                </a:lnTo>
                <a:cubicBezTo>
                  <a:pt x="2598" y="10544"/>
                  <a:pt x="2581" y="10532"/>
                  <a:pt x="2563" y="10532"/>
                </a:cubicBezTo>
                <a:close/>
                <a:moveTo>
                  <a:pt x="7879" y="10547"/>
                </a:moveTo>
                <a:cubicBezTo>
                  <a:pt x="7835" y="10547"/>
                  <a:pt x="7836" y="10617"/>
                  <a:pt x="7881" y="10617"/>
                </a:cubicBezTo>
                <a:lnTo>
                  <a:pt x="7912" y="10617"/>
                </a:lnTo>
                <a:cubicBezTo>
                  <a:pt x="7957" y="10617"/>
                  <a:pt x="7957" y="10547"/>
                  <a:pt x="7912" y="10547"/>
                </a:cubicBezTo>
                <a:lnTo>
                  <a:pt x="7881" y="10547"/>
                </a:lnTo>
                <a:cubicBezTo>
                  <a:pt x="7881" y="10547"/>
                  <a:pt x="7880" y="10547"/>
                  <a:pt x="7879" y="10547"/>
                </a:cubicBezTo>
                <a:close/>
                <a:moveTo>
                  <a:pt x="3304" y="10540"/>
                </a:moveTo>
                <a:cubicBezTo>
                  <a:pt x="3281" y="10540"/>
                  <a:pt x="3259" y="10545"/>
                  <a:pt x="3237" y="10556"/>
                </a:cubicBezTo>
                <a:cubicBezTo>
                  <a:pt x="3203" y="10573"/>
                  <a:pt x="3224" y="10621"/>
                  <a:pt x="3257" y="10621"/>
                </a:cubicBezTo>
                <a:cubicBezTo>
                  <a:pt x="3262" y="10621"/>
                  <a:pt x="3267" y="10620"/>
                  <a:pt x="3273" y="10617"/>
                </a:cubicBezTo>
                <a:cubicBezTo>
                  <a:pt x="3282" y="10613"/>
                  <a:pt x="3291" y="10611"/>
                  <a:pt x="3301" y="10611"/>
                </a:cubicBezTo>
                <a:cubicBezTo>
                  <a:pt x="3312" y="10611"/>
                  <a:pt x="3323" y="10614"/>
                  <a:pt x="3335" y="10618"/>
                </a:cubicBezTo>
                <a:cubicBezTo>
                  <a:pt x="3338" y="10620"/>
                  <a:pt x="3342" y="10621"/>
                  <a:pt x="3345" y="10621"/>
                </a:cubicBezTo>
                <a:cubicBezTo>
                  <a:pt x="3360" y="10621"/>
                  <a:pt x="3374" y="10608"/>
                  <a:pt x="3378" y="10594"/>
                </a:cubicBezTo>
                <a:cubicBezTo>
                  <a:pt x="3384" y="10573"/>
                  <a:pt x="3371" y="10556"/>
                  <a:pt x="3355" y="10549"/>
                </a:cubicBezTo>
                <a:cubicBezTo>
                  <a:pt x="3338" y="10543"/>
                  <a:pt x="3321" y="10540"/>
                  <a:pt x="3304" y="10540"/>
                </a:cubicBezTo>
                <a:close/>
                <a:moveTo>
                  <a:pt x="7332" y="10559"/>
                </a:moveTo>
                <a:cubicBezTo>
                  <a:pt x="7286" y="10559"/>
                  <a:pt x="7286" y="10629"/>
                  <a:pt x="7332" y="10629"/>
                </a:cubicBezTo>
                <a:cubicBezTo>
                  <a:pt x="7336" y="10629"/>
                  <a:pt x="7339" y="10628"/>
                  <a:pt x="7343" y="10628"/>
                </a:cubicBezTo>
                <a:cubicBezTo>
                  <a:pt x="7350" y="10628"/>
                  <a:pt x="7356" y="10629"/>
                  <a:pt x="7363" y="10629"/>
                </a:cubicBezTo>
                <a:cubicBezTo>
                  <a:pt x="7409" y="10629"/>
                  <a:pt x="7409" y="10559"/>
                  <a:pt x="7363" y="10559"/>
                </a:cubicBezTo>
                <a:close/>
                <a:moveTo>
                  <a:pt x="16022" y="10526"/>
                </a:moveTo>
                <a:cubicBezTo>
                  <a:pt x="15981" y="10526"/>
                  <a:pt x="15944" y="10579"/>
                  <a:pt x="15981" y="10616"/>
                </a:cubicBezTo>
                <a:lnTo>
                  <a:pt x="15997" y="10632"/>
                </a:lnTo>
                <a:cubicBezTo>
                  <a:pt x="16008" y="10643"/>
                  <a:pt x="16021" y="10648"/>
                  <a:pt x="16033" y="10648"/>
                </a:cubicBezTo>
                <a:cubicBezTo>
                  <a:pt x="16074" y="10648"/>
                  <a:pt x="16111" y="10595"/>
                  <a:pt x="16074" y="10558"/>
                </a:cubicBezTo>
                <a:lnTo>
                  <a:pt x="16058" y="10542"/>
                </a:lnTo>
                <a:cubicBezTo>
                  <a:pt x="16047" y="10531"/>
                  <a:pt x="16034" y="10526"/>
                  <a:pt x="16022" y="10526"/>
                </a:cubicBezTo>
                <a:close/>
                <a:moveTo>
                  <a:pt x="18440" y="10583"/>
                </a:moveTo>
                <a:cubicBezTo>
                  <a:pt x="18429" y="10583"/>
                  <a:pt x="18417" y="10597"/>
                  <a:pt x="18424" y="10611"/>
                </a:cubicBezTo>
                <a:cubicBezTo>
                  <a:pt x="18430" y="10622"/>
                  <a:pt x="18435" y="10631"/>
                  <a:pt x="18440" y="10642"/>
                </a:cubicBezTo>
                <a:cubicBezTo>
                  <a:pt x="18443" y="10648"/>
                  <a:pt x="18448" y="10651"/>
                  <a:pt x="18453" y="10651"/>
                </a:cubicBezTo>
                <a:cubicBezTo>
                  <a:pt x="18465" y="10651"/>
                  <a:pt x="18477" y="10637"/>
                  <a:pt x="18469" y="10623"/>
                </a:cubicBezTo>
                <a:cubicBezTo>
                  <a:pt x="18464" y="10612"/>
                  <a:pt x="18459" y="10602"/>
                  <a:pt x="18454" y="10592"/>
                </a:cubicBezTo>
                <a:cubicBezTo>
                  <a:pt x="18450" y="10586"/>
                  <a:pt x="18445" y="10583"/>
                  <a:pt x="18440" y="10583"/>
                </a:cubicBezTo>
                <a:close/>
                <a:moveTo>
                  <a:pt x="17930" y="10533"/>
                </a:moveTo>
                <a:cubicBezTo>
                  <a:pt x="17921" y="10533"/>
                  <a:pt x="17911" y="10535"/>
                  <a:pt x="17903" y="10539"/>
                </a:cubicBezTo>
                <a:cubicBezTo>
                  <a:pt x="17892" y="10544"/>
                  <a:pt x="17883" y="10549"/>
                  <a:pt x="17872" y="10555"/>
                </a:cubicBezTo>
                <a:cubicBezTo>
                  <a:pt x="17846" y="10568"/>
                  <a:pt x="17840" y="10603"/>
                  <a:pt x="17853" y="10628"/>
                </a:cubicBezTo>
                <a:cubicBezTo>
                  <a:pt x="17864" y="10645"/>
                  <a:pt x="17882" y="10654"/>
                  <a:pt x="17900" y="10654"/>
                </a:cubicBezTo>
                <a:cubicBezTo>
                  <a:pt x="17909" y="10654"/>
                  <a:pt x="17918" y="10652"/>
                  <a:pt x="17927" y="10648"/>
                </a:cubicBezTo>
                <a:cubicBezTo>
                  <a:pt x="17937" y="10643"/>
                  <a:pt x="17946" y="10637"/>
                  <a:pt x="17956" y="10632"/>
                </a:cubicBezTo>
                <a:cubicBezTo>
                  <a:pt x="17982" y="10618"/>
                  <a:pt x="17990" y="10584"/>
                  <a:pt x="17976" y="10559"/>
                </a:cubicBezTo>
                <a:cubicBezTo>
                  <a:pt x="17965" y="10541"/>
                  <a:pt x="17948" y="10533"/>
                  <a:pt x="17930" y="10533"/>
                </a:cubicBezTo>
                <a:close/>
                <a:moveTo>
                  <a:pt x="18965" y="10548"/>
                </a:moveTo>
                <a:cubicBezTo>
                  <a:pt x="18897" y="10549"/>
                  <a:pt x="18897" y="10655"/>
                  <a:pt x="18965" y="10655"/>
                </a:cubicBezTo>
                <a:lnTo>
                  <a:pt x="18995" y="10655"/>
                </a:lnTo>
                <a:cubicBezTo>
                  <a:pt x="19064" y="10655"/>
                  <a:pt x="19064" y="10548"/>
                  <a:pt x="18995" y="10548"/>
                </a:cubicBezTo>
                <a:close/>
                <a:moveTo>
                  <a:pt x="20977" y="10559"/>
                </a:moveTo>
                <a:cubicBezTo>
                  <a:pt x="20960" y="10559"/>
                  <a:pt x="20942" y="10570"/>
                  <a:pt x="20942" y="10592"/>
                </a:cubicBezTo>
                <a:lnTo>
                  <a:pt x="20942" y="10623"/>
                </a:lnTo>
                <a:cubicBezTo>
                  <a:pt x="20942" y="10646"/>
                  <a:pt x="20960" y="10657"/>
                  <a:pt x="20977" y="10657"/>
                </a:cubicBezTo>
                <a:cubicBezTo>
                  <a:pt x="20995" y="10657"/>
                  <a:pt x="21013" y="10646"/>
                  <a:pt x="21013" y="10623"/>
                </a:cubicBezTo>
                <a:lnTo>
                  <a:pt x="21013" y="10592"/>
                </a:lnTo>
                <a:cubicBezTo>
                  <a:pt x="21013" y="10570"/>
                  <a:pt x="20995" y="10559"/>
                  <a:pt x="20977" y="10559"/>
                </a:cubicBezTo>
                <a:close/>
                <a:moveTo>
                  <a:pt x="1076" y="10574"/>
                </a:moveTo>
                <a:cubicBezTo>
                  <a:pt x="1058" y="10574"/>
                  <a:pt x="1039" y="10585"/>
                  <a:pt x="1038" y="10608"/>
                </a:cubicBezTo>
                <a:cubicBezTo>
                  <a:pt x="1036" y="10645"/>
                  <a:pt x="1061" y="10676"/>
                  <a:pt x="1097" y="10687"/>
                </a:cubicBezTo>
                <a:cubicBezTo>
                  <a:pt x="1101" y="10688"/>
                  <a:pt x="1105" y="10688"/>
                  <a:pt x="1108" y="10688"/>
                </a:cubicBezTo>
                <a:cubicBezTo>
                  <a:pt x="1143" y="10688"/>
                  <a:pt x="1156" y="10630"/>
                  <a:pt x="1115" y="10617"/>
                </a:cubicBezTo>
                <a:cubicBezTo>
                  <a:pt x="1109" y="10615"/>
                  <a:pt x="1110" y="10612"/>
                  <a:pt x="1110" y="10608"/>
                </a:cubicBezTo>
                <a:cubicBezTo>
                  <a:pt x="1111" y="10585"/>
                  <a:pt x="1094" y="10574"/>
                  <a:pt x="1076" y="10574"/>
                </a:cubicBezTo>
                <a:close/>
                <a:moveTo>
                  <a:pt x="20827" y="10618"/>
                </a:moveTo>
                <a:cubicBezTo>
                  <a:pt x="20810" y="10618"/>
                  <a:pt x="20792" y="10630"/>
                  <a:pt x="20792" y="10653"/>
                </a:cubicBezTo>
                <a:lnTo>
                  <a:pt x="20792" y="10669"/>
                </a:lnTo>
                <a:cubicBezTo>
                  <a:pt x="20792" y="10692"/>
                  <a:pt x="20809" y="10703"/>
                  <a:pt x="20827" y="10703"/>
                </a:cubicBezTo>
                <a:cubicBezTo>
                  <a:pt x="20845" y="10703"/>
                  <a:pt x="20862" y="10692"/>
                  <a:pt x="20862" y="10669"/>
                </a:cubicBezTo>
                <a:lnTo>
                  <a:pt x="20862" y="10653"/>
                </a:lnTo>
                <a:cubicBezTo>
                  <a:pt x="20863" y="10630"/>
                  <a:pt x="20845" y="10618"/>
                  <a:pt x="20827" y="10618"/>
                </a:cubicBezTo>
                <a:close/>
                <a:moveTo>
                  <a:pt x="12547" y="10633"/>
                </a:moveTo>
                <a:cubicBezTo>
                  <a:pt x="12529" y="10633"/>
                  <a:pt x="12511" y="10645"/>
                  <a:pt x="12511" y="10668"/>
                </a:cubicBezTo>
                <a:lnTo>
                  <a:pt x="12511" y="10683"/>
                </a:lnTo>
                <a:cubicBezTo>
                  <a:pt x="12511" y="10706"/>
                  <a:pt x="12528" y="10717"/>
                  <a:pt x="12546" y="10717"/>
                </a:cubicBezTo>
                <a:cubicBezTo>
                  <a:pt x="12563" y="10717"/>
                  <a:pt x="12581" y="10706"/>
                  <a:pt x="12581" y="10683"/>
                </a:cubicBezTo>
                <a:lnTo>
                  <a:pt x="12581" y="10668"/>
                </a:lnTo>
                <a:cubicBezTo>
                  <a:pt x="12581" y="10645"/>
                  <a:pt x="12564" y="10633"/>
                  <a:pt x="12547" y="10633"/>
                </a:cubicBezTo>
                <a:close/>
                <a:moveTo>
                  <a:pt x="7859" y="10620"/>
                </a:moveTo>
                <a:cubicBezTo>
                  <a:pt x="7841" y="10620"/>
                  <a:pt x="7824" y="10631"/>
                  <a:pt x="7824" y="10654"/>
                </a:cubicBezTo>
                <a:lnTo>
                  <a:pt x="7824" y="10684"/>
                </a:lnTo>
                <a:cubicBezTo>
                  <a:pt x="7824" y="10708"/>
                  <a:pt x="7841" y="10719"/>
                  <a:pt x="7859" y="10719"/>
                </a:cubicBezTo>
                <a:cubicBezTo>
                  <a:pt x="7876" y="10719"/>
                  <a:pt x="7894" y="10708"/>
                  <a:pt x="7894" y="10684"/>
                </a:cubicBezTo>
                <a:lnTo>
                  <a:pt x="7894" y="10654"/>
                </a:lnTo>
                <a:cubicBezTo>
                  <a:pt x="7894" y="10631"/>
                  <a:pt x="7876" y="10620"/>
                  <a:pt x="7859" y="10620"/>
                </a:cubicBezTo>
                <a:close/>
                <a:moveTo>
                  <a:pt x="19992" y="10582"/>
                </a:moveTo>
                <a:cubicBezTo>
                  <a:pt x="19956" y="10582"/>
                  <a:pt x="19918" y="10620"/>
                  <a:pt x="19941" y="10662"/>
                </a:cubicBezTo>
                <a:cubicBezTo>
                  <a:pt x="19960" y="10697"/>
                  <a:pt x="19993" y="10715"/>
                  <a:pt x="20032" y="10719"/>
                </a:cubicBezTo>
                <a:cubicBezTo>
                  <a:pt x="20034" y="10719"/>
                  <a:pt x="20036" y="10719"/>
                  <a:pt x="20038" y="10719"/>
                </a:cubicBezTo>
                <a:cubicBezTo>
                  <a:pt x="20064" y="10719"/>
                  <a:pt x="20086" y="10692"/>
                  <a:pt x="20086" y="10666"/>
                </a:cubicBezTo>
                <a:cubicBezTo>
                  <a:pt x="20086" y="10636"/>
                  <a:pt x="20064" y="10617"/>
                  <a:pt x="20036" y="10612"/>
                </a:cubicBezTo>
                <a:cubicBezTo>
                  <a:pt x="20035" y="10611"/>
                  <a:pt x="20035" y="10610"/>
                  <a:pt x="20033" y="10608"/>
                </a:cubicBezTo>
                <a:cubicBezTo>
                  <a:pt x="20023" y="10590"/>
                  <a:pt x="20008" y="10582"/>
                  <a:pt x="19992" y="10582"/>
                </a:cubicBezTo>
                <a:close/>
                <a:moveTo>
                  <a:pt x="24368" y="10614"/>
                </a:moveTo>
                <a:cubicBezTo>
                  <a:pt x="24343" y="10614"/>
                  <a:pt x="24319" y="10639"/>
                  <a:pt x="24336" y="10666"/>
                </a:cubicBezTo>
                <a:cubicBezTo>
                  <a:pt x="24346" y="10681"/>
                  <a:pt x="24356" y="10696"/>
                  <a:pt x="24366" y="10711"/>
                </a:cubicBezTo>
                <a:cubicBezTo>
                  <a:pt x="24374" y="10722"/>
                  <a:pt x="24385" y="10727"/>
                  <a:pt x="24396" y="10727"/>
                </a:cubicBezTo>
                <a:cubicBezTo>
                  <a:pt x="24421" y="10727"/>
                  <a:pt x="24446" y="10701"/>
                  <a:pt x="24428" y="10675"/>
                </a:cubicBezTo>
                <a:cubicBezTo>
                  <a:pt x="24419" y="10659"/>
                  <a:pt x="24408" y="10645"/>
                  <a:pt x="24398" y="10631"/>
                </a:cubicBezTo>
                <a:cubicBezTo>
                  <a:pt x="24390" y="10619"/>
                  <a:pt x="24379" y="10614"/>
                  <a:pt x="24368" y="10614"/>
                </a:cubicBezTo>
                <a:close/>
                <a:moveTo>
                  <a:pt x="19596" y="10659"/>
                </a:moveTo>
                <a:cubicBezTo>
                  <a:pt x="19551" y="10659"/>
                  <a:pt x="19551" y="10730"/>
                  <a:pt x="19596" y="10730"/>
                </a:cubicBezTo>
                <a:cubicBezTo>
                  <a:pt x="19642" y="10730"/>
                  <a:pt x="19642" y="10659"/>
                  <a:pt x="19596" y="10659"/>
                </a:cubicBezTo>
                <a:close/>
                <a:moveTo>
                  <a:pt x="5994" y="10610"/>
                </a:moveTo>
                <a:cubicBezTo>
                  <a:pt x="5982" y="10610"/>
                  <a:pt x="5970" y="10615"/>
                  <a:pt x="5959" y="10626"/>
                </a:cubicBezTo>
                <a:cubicBezTo>
                  <a:pt x="5954" y="10632"/>
                  <a:pt x="5949" y="10637"/>
                  <a:pt x="5943" y="10642"/>
                </a:cubicBezTo>
                <a:cubicBezTo>
                  <a:pt x="5906" y="10679"/>
                  <a:pt x="5942" y="10732"/>
                  <a:pt x="5983" y="10732"/>
                </a:cubicBezTo>
                <a:cubicBezTo>
                  <a:pt x="5995" y="10732"/>
                  <a:pt x="6007" y="10728"/>
                  <a:pt x="6018" y="10717"/>
                </a:cubicBezTo>
                <a:lnTo>
                  <a:pt x="6033" y="10701"/>
                </a:lnTo>
                <a:cubicBezTo>
                  <a:pt x="6071" y="10664"/>
                  <a:pt x="6035" y="10610"/>
                  <a:pt x="5994" y="10610"/>
                </a:cubicBezTo>
                <a:close/>
                <a:moveTo>
                  <a:pt x="7280" y="10650"/>
                </a:moveTo>
                <a:cubicBezTo>
                  <a:pt x="7262" y="10650"/>
                  <a:pt x="7244" y="10662"/>
                  <a:pt x="7244" y="10684"/>
                </a:cubicBezTo>
                <a:lnTo>
                  <a:pt x="7244" y="10700"/>
                </a:lnTo>
                <a:cubicBezTo>
                  <a:pt x="7244" y="10723"/>
                  <a:pt x="7262" y="10735"/>
                  <a:pt x="7280" y="10735"/>
                </a:cubicBezTo>
                <a:cubicBezTo>
                  <a:pt x="7298" y="10735"/>
                  <a:pt x="7316" y="10723"/>
                  <a:pt x="7316" y="10700"/>
                </a:cubicBezTo>
                <a:lnTo>
                  <a:pt x="7316" y="10684"/>
                </a:lnTo>
                <a:cubicBezTo>
                  <a:pt x="7316" y="10662"/>
                  <a:pt x="7298" y="10650"/>
                  <a:pt x="7280" y="10650"/>
                </a:cubicBezTo>
                <a:close/>
                <a:moveTo>
                  <a:pt x="55" y="10675"/>
                </a:moveTo>
                <a:cubicBezTo>
                  <a:pt x="9" y="10675"/>
                  <a:pt x="9" y="10746"/>
                  <a:pt x="55" y="10746"/>
                </a:cubicBezTo>
                <a:lnTo>
                  <a:pt x="84" y="10746"/>
                </a:lnTo>
                <a:cubicBezTo>
                  <a:pt x="129" y="10746"/>
                  <a:pt x="130" y="10675"/>
                  <a:pt x="84" y="10675"/>
                </a:cubicBezTo>
                <a:close/>
                <a:moveTo>
                  <a:pt x="5515" y="10639"/>
                </a:moveTo>
                <a:cubicBezTo>
                  <a:pt x="5447" y="10639"/>
                  <a:pt x="5446" y="10747"/>
                  <a:pt x="5515" y="10747"/>
                </a:cubicBezTo>
                <a:cubicBezTo>
                  <a:pt x="5583" y="10747"/>
                  <a:pt x="5584" y="10639"/>
                  <a:pt x="5515" y="10639"/>
                </a:cubicBezTo>
                <a:close/>
                <a:moveTo>
                  <a:pt x="17132" y="10686"/>
                </a:moveTo>
                <a:cubicBezTo>
                  <a:pt x="17126" y="10686"/>
                  <a:pt x="17121" y="10688"/>
                  <a:pt x="17117" y="10694"/>
                </a:cubicBezTo>
                <a:cubicBezTo>
                  <a:pt x="17104" y="10711"/>
                  <a:pt x="17089" y="10723"/>
                  <a:pt x="17069" y="10731"/>
                </a:cubicBezTo>
                <a:cubicBezTo>
                  <a:pt x="17050" y="10737"/>
                  <a:pt x="17056" y="10765"/>
                  <a:pt x="17072" y="10765"/>
                </a:cubicBezTo>
                <a:cubicBezTo>
                  <a:pt x="17074" y="10765"/>
                  <a:pt x="17076" y="10765"/>
                  <a:pt x="17078" y="10764"/>
                </a:cubicBezTo>
                <a:cubicBezTo>
                  <a:pt x="17105" y="10754"/>
                  <a:pt x="17128" y="10737"/>
                  <a:pt x="17147" y="10712"/>
                </a:cubicBezTo>
                <a:cubicBezTo>
                  <a:pt x="17156" y="10699"/>
                  <a:pt x="17144" y="10686"/>
                  <a:pt x="17132" y="10686"/>
                </a:cubicBezTo>
                <a:close/>
                <a:moveTo>
                  <a:pt x="23406" y="10628"/>
                </a:moveTo>
                <a:cubicBezTo>
                  <a:pt x="23393" y="10628"/>
                  <a:pt x="23381" y="10645"/>
                  <a:pt x="23393" y="10658"/>
                </a:cubicBezTo>
                <a:cubicBezTo>
                  <a:pt x="23423" y="10692"/>
                  <a:pt x="23455" y="10727"/>
                  <a:pt x="23485" y="10762"/>
                </a:cubicBezTo>
                <a:cubicBezTo>
                  <a:pt x="23489" y="10766"/>
                  <a:pt x="23493" y="10768"/>
                  <a:pt x="23497" y="10768"/>
                </a:cubicBezTo>
                <a:cubicBezTo>
                  <a:pt x="23510" y="10768"/>
                  <a:pt x="23522" y="10750"/>
                  <a:pt x="23510" y="10737"/>
                </a:cubicBezTo>
                <a:cubicBezTo>
                  <a:pt x="23480" y="10702"/>
                  <a:pt x="23449" y="10668"/>
                  <a:pt x="23418" y="10633"/>
                </a:cubicBezTo>
                <a:cubicBezTo>
                  <a:pt x="23415" y="10629"/>
                  <a:pt x="23410" y="10628"/>
                  <a:pt x="23406" y="10628"/>
                </a:cubicBezTo>
                <a:close/>
                <a:moveTo>
                  <a:pt x="23825" y="10642"/>
                </a:moveTo>
                <a:cubicBezTo>
                  <a:pt x="23811" y="10642"/>
                  <a:pt x="23798" y="10650"/>
                  <a:pt x="23794" y="10668"/>
                </a:cubicBezTo>
                <a:cubicBezTo>
                  <a:pt x="23786" y="10702"/>
                  <a:pt x="23794" y="10734"/>
                  <a:pt x="23816" y="10762"/>
                </a:cubicBezTo>
                <a:cubicBezTo>
                  <a:pt x="23822" y="10769"/>
                  <a:pt x="23830" y="10773"/>
                  <a:pt x="23840" y="10773"/>
                </a:cubicBezTo>
                <a:cubicBezTo>
                  <a:pt x="23850" y="10773"/>
                  <a:pt x="23860" y="10769"/>
                  <a:pt x="23867" y="10762"/>
                </a:cubicBezTo>
                <a:cubicBezTo>
                  <a:pt x="23880" y="10747"/>
                  <a:pt x="23878" y="10726"/>
                  <a:pt x="23867" y="10712"/>
                </a:cubicBezTo>
                <a:cubicBezTo>
                  <a:pt x="23861" y="10705"/>
                  <a:pt x="23859" y="10695"/>
                  <a:pt x="23862" y="10687"/>
                </a:cubicBezTo>
                <a:cubicBezTo>
                  <a:pt x="23869" y="10660"/>
                  <a:pt x="23846" y="10642"/>
                  <a:pt x="23825" y="10642"/>
                </a:cubicBezTo>
                <a:close/>
                <a:moveTo>
                  <a:pt x="8249" y="10743"/>
                </a:moveTo>
                <a:cubicBezTo>
                  <a:pt x="8240" y="10743"/>
                  <a:pt x="8231" y="10749"/>
                  <a:pt x="8231" y="10760"/>
                </a:cubicBezTo>
                <a:lnTo>
                  <a:pt x="8231" y="10776"/>
                </a:lnTo>
                <a:cubicBezTo>
                  <a:pt x="8231" y="10788"/>
                  <a:pt x="8240" y="10794"/>
                  <a:pt x="8249" y="10794"/>
                </a:cubicBezTo>
                <a:cubicBezTo>
                  <a:pt x="8257" y="10794"/>
                  <a:pt x="8266" y="10788"/>
                  <a:pt x="8266" y="10776"/>
                </a:cubicBezTo>
                <a:lnTo>
                  <a:pt x="8266" y="10760"/>
                </a:lnTo>
                <a:cubicBezTo>
                  <a:pt x="8267" y="10749"/>
                  <a:pt x="8258" y="10743"/>
                  <a:pt x="8249" y="10743"/>
                </a:cubicBezTo>
                <a:close/>
                <a:moveTo>
                  <a:pt x="14052" y="10728"/>
                </a:moveTo>
                <a:cubicBezTo>
                  <a:pt x="14048" y="10728"/>
                  <a:pt x="14044" y="10729"/>
                  <a:pt x="14040" y="10731"/>
                </a:cubicBezTo>
                <a:cubicBezTo>
                  <a:pt x="14024" y="10736"/>
                  <a:pt x="14010" y="10741"/>
                  <a:pt x="13995" y="10746"/>
                </a:cubicBezTo>
                <a:cubicBezTo>
                  <a:pt x="13956" y="10759"/>
                  <a:pt x="13967" y="10816"/>
                  <a:pt x="14003" y="10816"/>
                </a:cubicBezTo>
                <a:cubicBezTo>
                  <a:pt x="14006" y="10816"/>
                  <a:pt x="14010" y="10816"/>
                  <a:pt x="14014" y="10814"/>
                </a:cubicBezTo>
                <a:cubicBezTo>
                  <a:pt x="14030" y="10809"/>
                  <a:pt x="14043" y="10804"/>
                  <a:pt x="14058" y="10799"/>
                </a:cubicBezTo>
                <a:cubicBezTo>
                  <a:pt x="14097" y="10785"/>
                  <a:pt x="14086" y="10728"/>
                  <a:pt x="14052" y="10728"/>
                </a:cubicBezTo>
                <a:close/>
                <a:moveTo>
                  <a:pt x="3735" y="10748"/>
                </a:moveTo>
                <a:cubicBezTo>
                  <a:pt x="3721" y="10748"/>
                  <a:pt x="3709" y="10766"/>
                  <a:pt x="3722" y="10779"/>
                </a:cubicBezTo>
                <a:cubicBezTo>
                  <a:pt x="3729" y="10785"/>
                  <a:pt x="3728" y="10791"/>
                  <a:pt x="3721" y="10797"/>
                </a:cubicBezTo>
                <a:cubicBezTo>
                  <a:pt x="3706" y="10808"/>
                  <a:pt x="3720" y="10826"/>
                  <a:pt x="3734" y="10826"/>
                </a:cubicBezTo>
                <a:cubicBezTo>
                  <a:pt x="3738" y="10826"/>
                  <a:pt x="3742" y="10825"/>
                  <a:pt x="3745" y="10822"/>
                </a:cubicBezTo>
                <a:cubicBezTo>
                  <a:pt x="3766" y="10805"/>
                  <a:pt x="3766" y="10771"/>
                  <a:pt x="3748" y="10754"/>
                </a:cubicBezTo>
                <a:cubicBezTo>
                  <a:pt x="3743" y="10750"/>
                  <a:pt x="3739" y="10748"/>
                  <a:pt x="3735" y="10748"/>
                </a:cubicBezTo>
                <a:close/>
                <a:moveTo>
                  <a:pt x="6259" y="10767"/>
                </a:moveTo>
                <a:cubicBezTo>
                  <a:pt x="6213" y="10767"/>
                  <a:pt x="6211" y="10837"/>
                  <a:pt x="6259" y="10837"/>
                </a:cubicBezTo>
                <a:cubicBezTo>
                  <a:pt x="6305" y="10837"/>
                  <a:pt x="6305" y="10767"/>
                  <a:pt x="6259" y="10767"/>
                </a:cubicBezTo>
                <a:close/>
                <a:moveTo>
                  <a:pt x="18203" y="10666"/>
                </a:moveTo>
                <a:cubicBezTo>
                  <a:pt x="18163" y="10666"/>
                  <a:pt x="18126" y="10718"/>
                  <a:pt x="18162" y="10756"/>
                </a:cubicBezTo>
                <a:cubicBezTo>
                  <a:pt x="18187" y="10781"/>
                  <a:pt x="18211" y="10807"/>
                  <a:pt x="18236" y="10832"/>
                </a:cubicBezTo>
                <a:cubicBezTo>
                  <a:pt x="18247" y="10844"/>
                  <a:pt x="18260" y="10849"/>
                  <a:pt x="18272" y="10849"/>
                </a:cubicBezTo>
                <a:cubicBezTo>
                  <a:pt x="18313" y="10849"/>
                  <a:pt x="18348" y="10795"/>
                  <a:pt x="18311" y="10758"/>
                </a:cubicBezTo>
                <a:cubicBezTo>
                  <a:pt x="18286" y="10733"/>
                  <a:pt x="18263" y="10706"/>
                  <a:pt x="18238" y="10681"/>
                </a:cubicBezTo>
                <a:cubicBezTo>
                  <a:pt x="18227" y="10670"/>
                  <a:pt x="18215" y="10666"/>
                  <a:pt x="18203" y="10666"/>
                </a:cubicBezTo>
                <a:close/>
                <a:moveTo>
                  <a:pt x="11166" y="10763"/>
                </a:moveTo>
                <a:cubicBezTo>
                  <a:pt x="11153" y="10763"/>
                  <a:pt x="11141" y="10770"/>
                  <a:pt x="11134" y="10781"/>
                </a:cubicBezTo>
                <a:cubicBezTo>
                  <a:pt x="11124" y="10800"/>
                  <a:pt x="11131" y="10817"/>
                  <a:pt x="11147" y="10830"/>
                </a:cubicBezTo>
                <a:cubicBezTo>
                  <a:pt x="11167" y="10846"/>
                  <a:pt x="11187" y="10859"/>
                  <a:pt x="11207" y="10874"/>
                </a:cubicBezTo>
                <a:cubicBezTo>
                  <a:pt x="11213" y="10878"/>
                  <a:pt x="11218" y="10879"/>
                  <a:pt x="11224" y="10879"/>
                </a:cubicBezTo>
                <a:cubicBezTo>
                  <a:pt x="11237" y="10879"/>
                  <a:pt x="11249" y="10872"/>
                  <a:pt x="11256" y="10861"/>
                </a:cubicBezTo>
                <a:cubicBezTo>
                  <a:pt x="11266" y="10843"/>
                  <a:pt x="11259" y="10825"/>
                  <a:pt x="11242" y="10812"/>
                </a:cubicBezTo>
                <a:cubicBezTo>
                  <a:pt x="11223" y="10797"/>
                  <a:pt x="11203" y="10783"/>
                  <a:pt x="11182" y="10768"/>
                </a:cubicBezTo>
                <a:cubicBezTo>
                  <a:pt x="11177" y="10765"/>
                  <a:pt x="11171" y="10763"/>
                  <a:pt x="11166" y="10763"/>
                </a:cubicBezTo>
                <a:close/>
                <a:moveTo>
                  <a:pt x="21955" y="10757"/>
                </a:moveTo>
                <a:cubicBezTo>
                  <a:pt x="21934" y="10757"/>
                  <a:pt x="21912" y="10774"/>
                  <a:pt x="21919" y="10801"/>
                </a:cubicBezTo>
                <a:cubicBezTo>
                  <a:pt x="21924" y="10821"/>
                  <a:pt x="21930" y="10839"/>
                  <a:pt x="21935" y="10860"/>
                </a:cubicBezTo>
                <a:cubicBezTo>
                  <a:pt x="21939" y="10879"/>
                  <a:pt x="21953" y="10887"/>
                  <a:pt x="21967" y="10887"/>
                </a:cubicBezTo>
                <a:cubicBezTo>
                  <a:pt x="21988" y="10887"/>
                  <a:pt x="22010" y="10869"/>
                  <a:pt x="22003" y="10843"/>
                </a:cubicBezTo>
                <a:cubicBezTo>
                  <a:pt x="21998" y="10823"/>
                  <a:pt x="21992" y="10804"/>
                  <a:pt x="21987" y="10782"/>
                </a:cubicBezTo>
                <a:cubicBezTo>
                  <a:pt x="21983" y="10764"/>
                  <a:pt x="21969" y="10757"/>
                  <a:pt x="21955" y="10757"/>
                </a:cubicBezTo>
                <a:close/>
                <a:moveTo>
                  <a:pt x="15029" y="10846"/>
                </a:moveTo>
                <a:cubicBezTo>
                  <a:pt x="15012" y="10846"/>
                  <a:pt x="15002" y="10869"/>
                  <a:pt x="15020" y="10878"/>
                </a:cubicBezTo>
                <a:cubicBezTo>
                  <a:pt x="15030" y="10883"/>
                  <a:pt x="15039" y="10889"/>
                  <a:pt x="15049" y="10894"/>
                </a:cubicBezTo>
                <a:cubicBezTo>
                  <a:pt x="15052" y="10895"/>
                  <a:pt x="15055" y="10896"/>
                  <a:pt x="15058" y="10896"/>
                </a:cubicBezTo>
                <a:cubicBezTo>
                  <a:pt x="15074" y="10896"/>
                  <a:pt x="15085" y="10872"/>
                  <a:pt x="15068" y="10864"/>
                </a:cubicBezTo>
                <a:cubicBezTo>
                  <a:pt x="15057" y="10858"/>
                  <a:pt x="15048" y="10853"/>
                  <a:pt x="15037" y="10848"/>
                </a:cubicBezTo>
                <a:cubicBezTo>
                  <a:pt x="15034" y="10846"/>
                  <a:pt x="15032" y="10846"/>
                  <a:pt x="15029" y="10846"/>
                </a:cubicBezTo>
                <a:close/>
                <a:moveTo>
                  <a:pt x="12741" y="10828"/>
                </a:moveTo>
                <a:cubicBezTo>
                  <a:pt x="12695" y="10828"/>
                  <a:pt x="12695" y="10899"/>
                  <a:pt x="12741" y="10899"/>
                </a:cubicBezTo>
                <a:lnTo>
                  <a:pt x="12770" y="10899"/>
                </a:lnTo>
                <a:cubicBezTo>
                  <a:pt x="12817" y="10899"/>
                  <a:pt x="12817" y="10828"/>
                  <a:pt x="12770" y="10828"/>
                </a:cubicBezTo>
                <a:close/>
                <a:moveTo>
                  <a:pt x="2005" y="10828"/>
                </a:moveTo>
                <a:cubicBezTo>
                  <a:pt x="1971" y="10828"/>
                  <a:pt x="1958" y="10885"/>
                  <a:pt x="1997" y="10898"/>
                </a:cubicBezTo>
                <a:cubicBezTo>
                  <a:pt x="2014" y="10903"/>
                  <a:pt x="2027" y="10909"/>
                  <a:pt x="2042" y="10914"/>
                </a:cubicBezTo>
                <a:cubicBezTo>
                  <a:pt x="2046" y="10915"/>
                  <a:pt x="2050" y="10916"/>
                  <a:pt x="2054" y="10916"/>
                </a:cubicBezTo>
                <a:cubicBezTo>
                  <a:pt x="2088" y="10916"/>
                  <a:pt x="2101" y="10858"/>
                  <a:pt x="2062" y="10846"/>
                </a:cubicBezTo>
                <a:cubicBezTo>
                  <a:pt x="2046" y="10841"/>
                  <a:pt x="2032" y="10835"/>
                  <a:pt x="2017" y="10830"/>
                </a:cubicBezTo>
                <a:cubicBezTo>
                  <a:pt x="2013" y="10829"/>
                  <a:pt x="2009" y="10828"/>
                  <a:pt x="2005" y="10828"/>
                </a:cubicBezTo>
                <a:close/>
                <a:moveTo>
                  <a:pt x="4696" y="10868"/>
                </a:moveTo>
                <a:cubicBezTo>
                  <a:pt x="4650" y="10868"/>
                  <a:pt x="4650" y="10938"/>
                  <a:pt x="4696" y="10938"/>
                </a:cubicBezTo>
                <a:cubicBezTo>
                  <a:pt x="4741" y="10938"/>
                  <a:pt x="4741" y="10868"/>
                  <a:pt x="4696" y="10868"/>
                </a:cubicBezTo>
                <a:close/>
                <a:moveTo>
                  <a:pt x="14427" y="10824"/>
                </a:moveTo>
                <a:cubicBezTo>
                  <a:pt x="14415" y="10824"/>
                  <a:pt x="14402" y="10832"/>
                  <a:pt x="14396" y="10843"/>
                </a:cubicBezTo>
                <a:cubicBezTo>
                  <a:pt x="14385" y="10860"/>
                  <a:pt x="14393" y="10879"/>
                  <a:pt x="14409" y="10891"/>
                </a:cubicBezTo>
                <a:cubicBezTo>
                  <a:pt x="14429" y="10907"/>
                  <a:pt x="14449" y="10921"/>
                  <a:pt x="14470" y="10936"/>
                </a:cubicBezTo>
                <a:cubicBezTo>
                  <a:pt x="14474" y="10939"/>
                  <a:pt x="14480" y="10941"/>
                  <a:pt x="14485" y="10941"/>
                </a:cubicBezTo>
                <a:cubicBezTo>
                  <a:pt x="14498" y="10941"/>
                  <a:pt x="14512" y="10933"/>
                  <a:pt x="14518" y="10922"/>
                </a:cubicBezTo>
                <a:cubicBezTo>
                  <a:pt x="14528" y="10904"/>
                  <a:pt x="14520" y="10886"/>
                  <a:pt x="14504" y="10874"/>
                </a:cubicBezTo>
                <a:cubicBezTo>
                  <a:pt x="14484" y="10858"/>
                  <a:pt x="14465" y="10844"/>
                  <a:pt x="14445" y="10830"/>
                </a:cubicBezTo>
                <a:cubicBezTo>
                  <a:pt x="14439" y="10826"/>
                  <a:pt x="14434" y="10824"/>
                  <a:pt x="14427" y="10824"/>
                </a:cubicBezTo>
                <a:close/>
                <a:moveTo>
                  <a:pt x="2637" y="10877"/>
                </a:moveTo>
                <a:cubicBezTo>
                  <a:pt x="2591" y="10877"/>
                  <a:pt x="2591" y="10947"/>
                  <a:pt x="2637" y="10947"/>
                </a:cubicBezTo>
                <a:cubicBezTo>
                  <a:pt x="2682" y="10947"/>
                  <a:pt x="2682" y="10877"/>
                  <a:pt x="2637" y="10877"/>
                </a:cubicBezTo>
                <a:close/>
                <a:moveTo>
                  <a:pt x="2924" y="10865"/>
                </a:moveTo>
                <a:cubicBezTo>
                  <a:pt x="2891" y="10865"/>
                  <a:pt x="2869" y="10913"/>
                  <a:pt x="2905" y="10931"/>
                </a:cubicBezTo>
                <a:cubicBezTo>
                  <a:pt x="2916" y="10936"/>
                  <a:pt x="2925" y="10941"/>
                  <a:pt x="2936" y="10946"/>
                </a:cubicBezTo>
                <a:cubicBezTo>
                  <a:pt x="2941" y="10949"/>
                  <a:pt x="2946" y="10950"/>
                  <a:pt x="2951" y="10950"/>
                </a:cubicBezTo>
                <a:cubicBezTo>
                  <a:pt x="2983" y="10950"/>
                  <a:pt x="3006" y="10902"/>
                  <a:pt x="2970" y="10885"/>
                </a:cubicBezTo>
                <a:cubicBezTo>
                  <a:pt x="2960" y="10879"/>
                  <a:pt x="2951" y="10874"/>
                  <a:pt x="2941" y="10869"/>
                </a:cubicBezTo>
                <a:cubicBezTo>
                  <a:pt x="2935" y="10866"/>
                  <a:pt x="2929" y="10865"/>
                  <a:pt x="2924" y="10865"/>
                </a:cubicBezTo>
                <a:close/>
                <a:moveTo>
                  <a:pt x="4069" y="10866"/>
                </a:moveTo>
                <a:cubicBezTo>
                  <a:pt x="4064" y="10866"/>
                  <a:pt x="4059" y="10867"/>
                  <a:pt x="4054" y="10868"/>
                </a:cubicBezTo>
                <a:cubicBezTo>
                  <a:pt x="4015" y="10877"/>
                  <a:pt x="4026" y="10936"/>
                  <a:pt x="4064" y="10937"/>
                </a:cubicBezTo>
                <a:cubicBezTo>
                  <a:pt x="4070" y="10947"/>
                  <a:pt x="4082" y="10952"/>
                  <a:pt x="4093" y="10952"/>
                </a:cubicBezTo>
                <a:cubicBezTo>
                  <a:pt x="4099" y="10952"/>
                  <a:pt x="4106" y="10950"/>
                  <a:pt x="4111" y="10947"/>
                </a:cubicBezTo>
                <a:cubicBezTo>
                  <a:pt x="4130" y="10937"/>
                  <a:pt x="4132" y="10916"/>
                  <a:pt x="4125" y="10899"/>
                </a:cubicBezTo>
                <a:cubicBezTo>
                  <a:pt x="4114" y="10877"/>
                  <a:pt x="4093" y="10866"/>
                  <a:pt x="4069" y="10866"/>
                </a:cubicBezTo>
                <a:close/>
                <a:moveTo>
                  <a:pt x="6724" y="10874"/>
                </a:moveTo>
                <a:cubicBezTo>
                  <a:pt x="6706" y="10874"/>
                  <a:pt x="6688" y="10886"/>
                  <a:pt x="6688" y="10909"/>
                </a:cubicBezTo>
                <a:lnTo>
                  <a:pt x="6688" y="10938"/>
                </a:lnTo>
                <a:cubicBezTo>
                  <a:pt x="6688" y="10961"/>
                  <a:pt x="6706" y="10973"/>
                  <a:pt x="6724" y="10973"/>
                </a:cubicBezTo>
                <a:cubicBezTo>
                  <a:pt x="6742" y="10973"/>
                  <a:pt x="6759" y="10961"/>
                  <a:pt x="6759" y="10938"/>
                </a:cubicBezTo>
                <a:lnTo>
                  <a:pt x="6759" y="10909"/>
                </a:lnTo>
                <a:cubicBezTo>
                  <a:pt x="6759" y="10886"/>
                  <a:pt x="6742" y="10874"/>
                  <a:pt x="6724" y="10874"/>
                </a:cubicBezTo>
                <a:close/>
                <a:moveTo>
                  <a:pt x="5093" y="10852"/>
                </a:moveTo>
                <a:cubicBezTo>
                  <a:pt x="5090" y="10852"/>
                  <a:pt x="5087" y="10852"/>
                  <a:pt x="5084" y="10853"/>
                </a:cubicBezTo>
                <a:cubicBezTo>
                  <a:pt x="5075" y="10856"/>
                  <a:pt x="5069" y="10861"/>
                  <a:pt x="5064" y="10868"/>
                </a:cubicBezTo>
                <a:cubicBezTo>
                  <a:pt x="5059" y="10858"/>
                  <a:pt x="5049" y="10852"/>
                  <a:pt x="5036" y="10852"/>
                </a:cubicBezTo>
                <a:cubicBezTo>
                  <a:pt x="4990" y="10852"/>
                  <a:pt x="4990" y="10922"/>
                  <a:pt x="5036" y="10922"/>
                </a:cubicBezTo>
                <a:cubicBezTo>
                  <a:pt x="5048" y="10922"/>
                  <a:pt x="5057" y="10917"/>
                  <a:pt x="5063" y="10910"/>
                </a:cubicBezTo>
                <a:cubicBezTo>
                  <a:pt x="5073" y="10942"/>
                  <a:pt x="5100" y="10968"/>
                  <a:pt x="5132" y="10979"/>
                </a:cubicBezTo>
                <a:cubicBezTo>
                  <a:pt x="5137" y="10980"/>
                  <a:pt x="5141" y="10981"/>
                  <a:pt x="5144" y="10981"/>
                </a:cubicBezTo>
                <a:cubicBezTo>
                  <a:pt x="5176" y="10981"/>
                  <a:pt x="5187" y="10925"/>
                  <a:pt x="5149" y="10911"/>
                </a:cubicBezTo>
                <a:cubicBezTo>
                  <a:pt x="5133" y="10905"/>
                  <a:pt x="5128" y="10893"/>
                  <a:pt x="5127" y="10878"/>
                </a:cubicBezTo>
                <a:cubicBezTo>
                  <a:pt x="5125" y="10862"/>
                  <a:pt x="5108" y="10852"/>
                  <a:pt x="5093" y="10852"/>
                </a:cubicBezTo>
                <a:close/>
                <a:moveTo>
                  <a:pt x="14066" y="10899"/>
                </a:moveTo>
                <a:cubicBezTo>
                  <a:pt x="14058" y="10899"/>
                  <a:pt x="14050" y="10902"/>
                  <a:pt x="14042" y="10910"/>
                </a:cubicBezTo>
                <a:lnTo>
                  <a:pt x="14027" y="10925"/>
                </a:lnTo>
                <a:cubicBezTo>
                  <a:pt x="14002" y="10950"/>
                  <a:pt x="14025" y="10986"/>
                  <a:pt x="14052" y="10986"/>
                </a:cubicBezTo>
                <a:cubicBezTo>
                  <a:pt x="14061" y="10986"/>
                  <a:pt x="14069" y="10982"/>
                  <a:pt x="14077" y="10975"/>
                </a:cubicBezTo>
                <a:lnTo>
                  <a:pt x="14091" y="10959"/>
                </a:lnTo>
                <a:cubicBezTo>
                  <a:pt x="14117" y="10934"/>
                  <a:pt x="14093" y="10899"/>
                  <a:pt x="14066" y="10899"/>
                </a:cubicBezTo>
                <a:close/>
                <a:moveTo>
                  <a:pt x="20377" y="10869"/>
                </a:moveTo>
                <a:cubicBezTo>
                  <a:pt x="20337" y="10869"/>
                  <a:pt x="20300" y="10922"/>
                  <a:pt x="20337" y="10959"/>
                </a:cubicBezTo>
                <a:lnTo>
                  <a:pt x="20353" y="10975"/>
                </a:lnTo>
                <a:cubicBezTo>
                  <a:pt x="20364" y="10986"/>
                  <a:pt x="20377" y="10991"/>
                  <a:pt x="20389" y="10991"/>
                </a:cubicBezTo>
                <a:cubicBezTo>
                  <a:pt x="20430" y="10991"/>
                  <a:pt x="20466" y="10937"/>
                  <a:pt x="20428" y="10900"/>
                </a:cubicBezTo>
                <a:lnTo>
                  <a:pt x="20413" y="10885"/>
                </a:lnTo>
                <a:cubicBezTo>
                  <a:pt x="20402" y="10874"/>
                  <a:pt x="20389" y="10869"/>
                  <a:pt x="20377" y="10869"/>
                </a:cubicBezTo>
                <a:close/>
                <a:moveTo>
                  <a:pt x="6520" y="10869"/>
                </a:moveTo>
                <a:cubicBezTo>
                  <a:pt x="6501" y="10869"/>
                  <a:pt x="6484" y="10877"/>
                  <a:pt x="6473" y="10895"/>
                </a:cubicBezTo>
                <a:cubicBezTo>
                  <a:pt x="6461" y="10919"/>
                  <a:pt x="6467" y="10956"/>
                  <a:pt x="6493" y="10968"/>
                </a:cubicBezTo>
                <a:cubicBezTo>
                  <a:pt x="6504" y="10974"/>
                  <a:pt x="6513" y="10979"/>
                  <a:pt x="6524" y="10984"/>
                </a:cubicBezTo>
                <a:cubicBezTo>
                  <a:pt x="6532" y="10989"/>
                  <a:pt x="6542" y="10991"/>
                  <a:pt x="6551" y="10991"/>
                </a:cubicBezTo>
                <a:cubicBezTo>
                  <a:pt x="6569" y="10991"/>
                  <a:pt x="6586" y="10982"/>
                  <a:pt x="6597" y="10964"/>
                </a:cubicBezTo>
                <a:cubicBezTo>
                  <a:pt x="6611" y="10941"/>
                  <a:pt x="6603" y="10904"/>
                  <a:pt x="6577" y="10891"/>
                </a:cubicBezTo>
                <a:cubicBezTo>
                  <a:pt x="6567" y="10886"/>
                  <a:pt x="6557" y="10880"/>
                  <a:pt x="6547" y="10875"/>
                </a:cubicBezTo>
                <a:cubicBezTo>
                  <a:pt x="6538" y="10871"/>
                  <a:pt x="6529" y="10869"/>
                  <a:pt x="6520" y="10869"/>
                </a:cubicBezTo>
                <a:close/>
                <a:moveTo>
                  <a:pt x="533" y="10932"/>
                </a:moveTo>
                <a:cubicBezTo>
                  <a:pt x="487" y="10932"/>
                  <a:pt x="487" y="11003"/>
                  <a:pt x="533" y="11003"/>
                </a:cubicBezTo>
                <a:cubicBezTo>
                  <a:pt x="580" y="11003"/>
                  <a:pt x="580" y="10932"/>
                  <a:pt x="533" y="10932"/>
                </a:cubicBezTo>
                <a:close/>
                <a:moveTo>
                  <a:pt x="9301" y="10971"/>
                </a:moveTo>
                <a:cubicBezTo>
                  <a:pt x="9277" y="10971"/>
                  <a:pt x="9277" y="11006"/>
                  <a:pt x="9301" y="11006"/>
                </a:cubicBezTo>
                <a:cubicBezTo>
                  <a:pt x="9324" y="11006"/>
                  <a:pt x="9324" y="10971"/>
                  <a:pt x="9301" y="10971"/>
                </a:cubicBezTo>
                <a:close/>
                <a:moveTo>
                  <a:pt x="5651" y="10943"/>
                </a:moveTo>
                <a:cubicBezTo>
                  <a:pt x="5623" y="10943"/>
                  <a:pt x="5600" y="10979"/>
                  <a:pt x="5625" y="11004"/>
                </a:cubicBezTo>
                <a:lnTo>
                  <a:pt x="5641" y="11020"/>
                </a:lnTo>
                <a:cubicBezTo>
                  <a:pt x="5648" y="11027"/>
                  <a:pt x="5656" y="11030"/>
                  <a:pt x="5664" y="11030"/>
                </a:cubicBezTo>
                <a:cubicBezTo>
                  <a:pt x="5691" y="11030"/>
                  <a:pt x="5716" y="10994"/>
                  <a:pt x="5691" y="10969"/>
                </a:cubicBezTo>
                <a:lnTo>
                  <a:pt x="5675" y="10954"/>
                </a:lnTo>
                <a:cubicBezTo>
                  <a:pt x="5667" y="10946"/>
                  <a:pt x="5659" y="10943"/>
                  <a:pt x="5651" y="10943"/>
                </a:cubicBezTo>
                <a:close/>
                <a:moveTo>
                  <a:pt x="17761" y="10985"/>
                </a:moveTo>
                <a:cubicBezTo>
                  <a:pt x="17715" y="10985"/>
                  <a:pt x="17715" y="11056"/>
                  <a:pt x="17761" y="11056"/>
                </a:cubicBezTo>
                <a:lnTo>
                  <a:pt x="17777" y="11056"/>
                </a:lnTo>
                <a:cubicBezTo>
                  <a:pt x="17823" y="11056"/>
                  <a:pt x="17823" y="10985"/>
                  <a:pt x="17777" y="10985"/>
                </a:cubicBezTo>
                <a:close/>
                <a:moveTo>
                  <a:pt x="21533" y="11011"/>
                </a:moveTo>
                <a:cubicBezTo>
                  <a:pt x="21515" y="11011"/>
                  <a:pt x="21497" y="11023"/>
                  <a:pt x="21497" y="11046"/>
                </a:cubicBezTo>
                <a:lnTo>
                  <a:pt x="21497" y="11062"/>
                </a:lnTo>
                <a:cubicBezTo>
                  <a:pt x="21497" y="11085"/>
                  <a:pt x="21515" y="11096"/>
                  <a:pt x="21533" y="11096"/>
                </a:cubicBezTo>
                <a:cubicBezTo>
                  <a:pt x="21550" y="11096"/>
                  <a:pt x="21568" y="11085"/>
                  <a:pt x="21568" y="11062"/>
                </a:cubicBezTo>
                <a:lnTo>
                  <a:pt x="21568" y="11046"/>
                </a:lnTo>
                <a:cubicBezTo>
                  <a:pt x="21568" y="11023"/>
                  <a:pt x="21550" y="11011"/>
                  <a:pt x="21533" y="11011"/>
                </a:cubicBezTo>
                <a:close/>
                <a:moveTo>
                  <a:pt x="22601" y="11029"/>
                </a:moveTo>
                <a:cubicBezTo>
                  <a:pt x="22573" y="11029"/>
                  <a:pt x="22550" y="11065"/>
                  <a:pt x="22575" y="11089"/>
                </a:cubicBezTo>
                <a:lnTo>
                  <a:pt x="22591" y="11105"/>
                </a:lnTo>
                <a:cubicBezTo>
                  <a:pt x="22598" y="11112"/>
                  <a:pt x="22606" y="11115"/>
                  <a:pt x="22614" y="11115"/>
                </a:cubicBezTo>
                <a:cubicBezTo>
                  <a:pt x="22642" y="11115"/>
                  <a:pt x="22666" y="11080"/>
                  <a:pt x="22641" y="11055"/>
                </a:cubicBezTo>
                <a:cubicBezTo>
                  <a:pt x="22636" y="11048"/>
                  <a:pt x="22630" y="11043"/>
                  <a:pt x="22625" y="11040"/>
                </a:cubicBezTo>
                <a:cubicBezTo>
                  <a:pt x="22617" y="11032"/>
                  <a:pt x="22609" y="11029"/>
                  <a:pt x="22601" y="11029"/>
                </a:cubicBezTo>
                <a:close/>
                <a:moveTo>
                  <a:pt x="2878" y="11057"/>
                </a:moveTo>
                <a:cubicBezTo>
                  <a:pt x="2832" y="11057"/>
                  <a:pt x="2832" y="11129"/>
                  <a:pt x="2878" y="11129"/>
                </a:cubicBezTo>
                <a:cubicBezTo>
                  <a:pt x="2923" y="11129"/>
                  <a:pt x="2923" y="11057"/>
                  <a:pt x="2878" y="11057"/>
                </a:cubicBezTo>
                <a:close/>
                <a:moveTo>
                  <a:pt x="5430" y="11066"/>
                </a:moveTo>
                <a:cubicBezTo>
                  <a:pt x="5384" y="11066"/>
                  <a:pt x="5384" y="11136"/>
                  <a:pt x="5430" y="11136"/>
                </a:cubicBezTo>
                <a:lnTo>
                  <a:pt x="5446" y="11136"/>
                </a:lnTo>
                <a:cubicBezTo>
                  <a:pt x="5492" y="11136"/>
                  <a:pt x="5492" y="11066"/>
                  <a:pt x="5446" y="11066"/>
                </a:cubicBezTo>
                <a:close/>
                <a:moveTo>
                  <a:pt x="14787" y="11038"/>
                </a:moveTo>
                <a:cubicBezTo>
                  <a:pt x="14759" y="11038"/>
                  <a:pt x="14735" y="11074"/>
                  <a:pt x="14761" y="11098"/>
                </a:cubicBezTo>
                <a:cubicBezTo>
                  <a:pt x="14771" y="11109"/>
                  <a:pt x="14782" y="11118"/>
                  <a:pt x="14792" y="11127"/>
                </a:cubicBezTo>
                <a:cubicBezTo>
                  <a:pt x="14800" y="11134"/>
                  <a:pt x="14808" y="11137"/>
                  <a:pt x="14816" y="11137"/>
                </a:cubicBezTo>
                <a:cubicBezTo>
                  <a:pt x="14844" y="11137"/>
                  <a:pt x="14869" y="11102"/>
                  <a:pt x="14843" y="11077"/>
                </a:cubicBezTo>
                <a:cubicBezTo>
                  <a:pt x="14832" y="11067"/>
                  <a:pt x="14822" y="11057"/>
                  <a:pt x="14811" y="11048"/>
                </a:cubicBezTo>
                <a:cubicBezTo>
                  <a:pt x="14804" y="11041"/>
                  <a:pt x="14795" y="11038"/>
                  <a:pt x="14787" y="11038"/>
                </a:cubicBezTo>
                <a:close/>
                <a:moveTo>
                  <a:pt x="13417" y="10995"/>
                </a:moveTo>
                <a:cubicBezTo>
                  <a:pt x="13397" y="10995"/>
                  <a:pt x="13375" y="11013"/>
                  <a:pt x="13380" y="11040"/>
                </a:cubicBezTo>
                <a:lnTo>
                  <a:pt x="13396" y="11114"/>
                </a:lnTo>
                <a:cubicBezTo>
                  <a:pt x="13399" y="11132"/>
                  <a:pt x="13412" y="11139"/>
                  <a:pt x="13426" y="11139"/>
                </a:cubicBezTo>
                <a:cubicBezTo>
                  <a:pt x="13446" y="11139"/>
                  <a:pt x="13469" y="11122"/>
                  <a:pt x="13463" y="11095"/>
                </a:cubicBezTo>
                <a:cubicBezTo>
                  <a:pt x="13459" y="11071"/>
                  <a:pt x="13454" y="11047"/>
                  <a:pt x="13448" y="11021"/>
                </a:cubicBezTo>
                <a:cubicBezTo>
                  <a:pt x="13444" y="11003"/>
                  <a:pt x="13431" y="10995"/>
                  <a:pt x="13417" y="10995"/>
                </a:cubicBezTo>
                <a:close/>
                <a:moveTo>
                  <a:pt x="5639" y="11081"/>
                </a:moveTo>
                <a:cubicBezTo>
                  <a:pt x="5596" y="11081"/>
                  <a:pt x="5595" y="11152"/>
                  <a:pt x="5641" y="11152"/>
                </a:cubicBezTo>
                <a:cubicBezTo>
                  <a:pt x="5687" y="11152"/>
                  <a:pt x="5687" y="11081"/>
                  <a:pt x="5641" y="11081"/>
                </a:cubicBezTo>
                <a:cubicBezTo>
                  <a:pt x="5640" y="11081"/>
                  <a:pt x="5639" y="11081"/>
                  <a:pt x="5639" y="11081"/>
                </a:cubicBezTo>
                <a:close/>
                <a:moveTo>
                  <a:pt x="2458" y="11009"/>
                </a:moveTo>
                <a:cubicBezTo>
                  <a:pt x="2412" y="11009"/>
                  <a:pt x="2381" y="11079"/>
                  <a:pt x="2430" y="11109"/>
                </a:cubicBezTo>
                <a:cubicBezTo>
                  <a:pt x="2455" y="11124"/>
                  <a:pt x="2479" y="11139"/>
                  <a:pt x="2504" y="11153"/>
                </a:cubicBezTo>
                <a:cubicBezTo>
                  <a:pt x="2514" y="11159"/>
                  <a:pt x="2523" y="11161"/>
                  <a:pt x="2532" y="11161"/>
                </a:cubicBezTo>
                <a:cubicBezTo>
                  <a:pt x="2578" y="11161"/>
                  <a:pt x="2608" y="11091"/>
                  <a:pt x="2560" y="11062"/>
                </a:cubicBezTo>
                <a:cubicBezTo>
                  <a:pt x="2534" y="11046"/>
                  <a:pt x="2509" y="11031"/>
                  <a:pt x="2485" y="11017"/>
                </a:cubicBezTo>
                <a:cubicBezTo>
                  <a:pt x="2476" y="11011"/>
                  <a:pt x="2467" y="11009"/>
                  <a:pt x="2458" y="11009"/>
                </a:cubicBezTo>
                <a:close/>
                <a:moveTo>
                  <a:pt x="24052" y="11078"/>
                </a:moveTo>
                <a:cubicBezTo>
                  <a:pt x="24028" y="11078"/>
                  <a:pt x="24004" y="11103"/>
                  <a:pt x="24019" y="11131"/>
                </a:cubicBezTo>
                <a:cubicBezTo>
                  <a:pt x="24024" y="11141"/>
                  <a:pt x="24029" y="11151"/>
                  <a:pt x="24034" y="11161"/>
                </a:cubicBezTo>
                <a:cubicBezTo>
                  <a:pt x="24041" y="11174"/>
                  <a:pt x="24051" y="11179"/>
                  <a:pt x="24062" y="11179"/>
                </a:cubicBezTo>
                <a:cubicBezTo>
                  <a:pt x="24085" y="11179"/>
                  <a:pt x="24109" y="11154"/>
                  <a:pt x="24095" y="11125"/>
                </a:cubicBezTo>
                <a:cubicBezTo>
                  <a:pt x="24090" y="11115"/>
                  <a:pt x="24085" y="11106"/>
                  <a:pt x="24079" y="11095"/>
                </a:cubicBezTo>
                <a:cubicBezTo>
                  <a:pt x="24073" y="11083"/>
                  <a:pt x="24062" y="11078"/>
                  <a:pt x="24052" y="11078"/>
                </a:cubicBezTo>
                <a:close/>
                <a:moveTo>
                  <a:pt x="7018" y="11064"/>
                </a:moveTo>
                <a:cubicBezTo>
                  <a:pt x="6977" y="11064"/>
                  <a:pt x="6940" y="11117"/>
                  <a:pt x="6977" y="11155"/>
                </a:cubicBezTo>
                <a:lnTo>
                  <a:pt x="6993" y="11171"/>
                </a:lnTo>
                <a:cubicBezTo>
                  <a:pt x="7004" y="11182"/>
                  <a:pt x="7017" y="11186"/>
                  <a:pt x="7029" y="11186"/>
                </a:cubicBezTo>
                <a:cubicBezTo>
                  <a:pt x="7070" y="11186"/>
                  <a:pt x="7107" y="11133"/>
                  <a:pt x="7069" y="11095"/>
                </a:cubicBezTo>
                <a:lnTo>
                  <a:pt x="7054" y="11079"/>
                </a:lnTo>
                <a:cubicBezTo>
                  <a:pt x="7043" y="11068"/>
                  <a:pt x="7030" y="11064"/>
                  <a:pt x="7018" y="11064"/>
                </a:cubicBezTo>
                <a:close/>
                <a:moveTo>
                  <a:pt x="9438" y="11122"/>
                </a:moveTo>
                <a:cubicBezTo>
                  <a:pt x="9426" y="11122"/>
                  <a:pt x="9414" y="11135"/>
                  <a:pt x="9421" y="11149"/>
                </a:cubicBezTo>
                <a:cubicBezTo>
                  <a:pt x="9427" y="11160"/>
                  <a:pt x="9432" y="11168"/>
                  <a:pt x="9437" y="11179"/>
                </a:cubicBezTo>
                <a:cubicBezTo>
                  <a:pt x="9440" y="11186"/>
                  <a:pt x="9446" y="11188"/>
                  <a:pt x="9451" y="11188"/>
                </a:cubicBezTo>
                <a:cubicBezTo>
                  <a:pt x="9462" y="11188"/>
                  <a:pt x="9474" y="11175"/>
                  <a:pt x="9467" y="11161"/>
                </a:cubicBezTo>
                <a:cubicBezTo>
                  <a:pt x="9460" y="11151"/>
                  <a:pt x="9455" y="11141"/>
                  <a:pt x="9452" y="11131"/>
                </a:cubicBezTo>
                <a:cubicBezTo>
                  <a:pt x="9448" y="11124"/>
                  <a:pt x="9443" y="11122"/>
                  <a:pt x="9438" y="11122"/>
                </a:cubicBezTo>
                <a:close/>
                <a:moveTo>
                  <a:pt x="8924" y="11071"/>
                </a:moveTo>
                <a:cubicBezTo>
                  <a:pt x="8915" y="11071"/>
                  <a:pt x="8906" y="11073"/>
                  <a:pt x="8898" y="11077"/>
                </a:cubicBezTo>
                <a:cubicBezTo>
                  <a:pt x="8887" y="11083"/>
                  <a:pt x="8878" y="11088"/>
                  <a:pt x="8867" y="11093"/>
                </a:cubicBezTo>
                <a:cubicBezTo>
                  <a:pt x="8841" y="11106"/>
                  <a:pt x="8835" y="11141"/>
                  <a:pt x="8847" y="11166"/>
                </a:cubicBezTo>
                <a:cubicBezTo>
                  <a:pt x="8858" y="11184"/>
                  <a:pt x="8876" y="11193"/>
                  <a:pt x="8895" y="11193"/>
                </a:cubicBezTo>
                <a:cubicBezTo>
                  <a:pt x="8904" y="11193"/>
                  <a:pt x="8913" y="11190"/>
                  <a:pt x="8921" y="11186"/>
                </a:cubicBezTo>
                <a:cubicBezTo>
                  <a:pt x="8931" y="11181"/>
                  <a:pt x="8940" y="11176"/>
                  <a:pt x="8951" y="11171"/>
                </a:cubicBezTo>
                <a:cubicBezTo>
                  <a:pt x="8977" y="11157"/>
                  <a:pt x="8983" y="11121"/>
                  <a:pt x="8971" y="11097"/>
                </a:cubicBezTo>
                <a:cubicBezTo>
                  <a:pt x="8960" y="11080"/>
                  <a:pt x="8943" y="11071"/>
                  <a:pt x="8924" y="11071"/>
                </a:cubicBezTo>
                <a:close/>
                <a:moveTo>
                  <a:pt x="9961" y="11088"/>
                </a:moveTo>
                <a:cubicBezTo>
                  <a:pt x="9893" y="11088"/>
                  <a:pt x="9891" y="11194"/>
                  <a:pt x="9961" y="11195"/>
                </a:cubicBezTo>
                <a:lnTo>
                  <a:pt x="9991" y="11195"/>
                </a:lnTo>
                <a:cubicBezTo>
                  <a:pt x="10059" y="11195"/>
                  <a:pt x="10060" y="11088"/>
                  <a:pt x="9991" y="11088"/>
                </a:cubicBezTo>
                <a:close/>
                <a:moveTo>
                  <a:pt x="13931" y="11109"/>
                </a:moveTo>
                <a:cubicBezTo>
                  <a:pt x="13904" y="11109"/>
                  <a:pt x="13880" y="11144"/>
                  <a:pt x="13905" y="11168"/>
                </a:cubicBezTo>
                <a:lnTo>
                  <a:pt x="13921" y="11184"/>
                </a:lnTo>
                <a:cubicBezTo>
                  <a:pt x="13928" y="11192"/>
                  <a:pt x="13937" y="11195"/>
                  <a:pt x="13945" y="11195"/>
                </a:cubicBezTo>
                <a:cubicBezTo>
                  <a:pt x="13972" y="11195"/>
                  <a:pt x="13996" y="11160"/>
                  <a:pt x="13970" y="11135"/>
                </a:cubicBezTo>
                <a:lnTo>
                  <a:pt x="13954" y="11119"/>
                </a:lnTo>
                <a:cubicBezTo>
                  <a:pt x="13947" y="11112"/>
                  <a:pt x="13939" y="11109"/>
                  <a:pt x="13931" y="11109"/>
                </a:cubicBezTo>
                <a:close/>
                <a:moveTo>
                  <a:pt x="11975" y="11096"/>
                </a:moveTo>
                <a:cubicBezTo>
                  <a:pt x="11957" y="11096"/>
                  <a:pt x="11940" y="11108"/>
                  <a:pt x="11940" y="11131"/>
                </a:cubicBezTo>
                <a:lnTo>
                  <a:pt x="11940" y="11161"/>
                </a:lnTo>
                <a:cubicBezTo>
                  <a:pt x="11939" y="11184"/>
                  <a:pt x="11956" y="11196"/>
                  <a:pt x="11974" y="11196"/>
                </a:cubicBezTo>
                <a:cubicBezTo>
                  <a:pt x="11992" y="11196"/>
                  <a:pt x="12010" y="11185"/>
                  <a:pt x="12010" y="11161"/>
                </a:cubicBezTo>
                <a:lnTo>
                  <a:pt x="12010" y="11131"/>
                </a:lnTo>
                <a:cubicBezTo>
                  <a:pt x="12010" y="11108"/>
                  <a:pt x="11992" y="11096"/>
                  <a:pt x="11975" y="11096"/>
                </a:cubicBezTo>
                <a:close/>
                <a:moveTo>
                  <a:pt x="5043" y="11107"/>
                </a:moveTo>
                <a:cubicBezTo>
                  <a:pt x="5020" y="11107"/>
                  <a:pt x="4995" y="11133"/>
                  <a:pt x="5009" y="11161"/>
                </a:cubicBezTo>
                <a:cubicBezTo>
                  <a:pt x="5015" y="11172"/>
                  <a:pt x="5019" y="11181"/>
                  <a:pt x="5026" y="11191"/>
                </a:cubicBezTo>
                <a:cubicBezTo>
                  <a:pt x="5032" y="11204"/>
                  <a:pt x="5043" y="11209"/>
                  <a:pt x="5053" y="11209"/>
                </a:cubicBezTo>
                <a:cubicBezTo>
                  <a:pt x="5077" y="11209"/>
                  <a:pt x="5101" y="11184"/>
                  <a:pt x="5086" y="11156"/>
                </a:cubicBezTo>
                <a:cubicBezTo>
                  <a:pt x="5081" y="11145"/>
                  <a:pt x="5076" y="11136"/>
                  <a:pt x="5071" y="11125"/>
                </a:cubicBezTo>
                <a:cubicBezTo>
                  <a:pt x="5064" y="11113"/>
                  <a:pt x="5054" y="11107"/>
                  <a:pt x="5043" y="11107"/>
                </a:cubicBezTo>
                <a:close/>
                <a:moveTo>
                  <a:pt x="15568" y="11099"/>
                </a:moveTo>
                <a:cubicBezTo>
                  <a:pt x="15563" y="11099"/>
                  <a:pt x="15557" y="11100"/>
                  <a:pt x="15551" y="11103"/>
                </a:cubicBezTo>
                <a:cubicBezTo>
                  <a:pt x="15535" y="11113"/>
                  <a:pt x="15526" y="11136"/>
                  <a:pt x="15538" y="11152"/>
                </a:cubicBezTo>
                <a:cubicBezTo>
                  <a:pt x="15554" y="11172"/>
                  <a:pt x="15568" y="11193"/>
                  <a:pt x="15582" y="11212"/>
                </a:cubicBezTo>
                <a:cubicBezTo>
                  <a:pt x="15590" y="11223"/>
                  <a:pt x="15601" y="11230"/>
                  <a:pt x="15613" y="11230"/>
                </a:cubicBezTo>
                <a:cubicBezTo>
                  <a:pt x="15619" y="11230"/>
                  <a:pt x="15625" y="11228"/>
                  <a:pt x="15630" y="11225"/>
                </a:cubicBezTo>
                <a:cubicBezTo>
                  <a:pt x="15646" y="11216"/>
                  <a:pt x="15656" y="11193"/>
                  <a:pt x="15644" y="11177"/>
                </a:cubicBezTo>
                <a:cubicBezTo>
                  <a:pt x="15629" y="11157"/>
                  <a:pt x="15614" y="11137"/>
                  <a:pt x="15599" y="11116"/>
                </a:cubicBezTo>
                <a:cubicBezTo>
                  <a:pt x="15591" y="11105"/>
                  <a:pt x="15580" y="11099"/>
                  <a:pt x="15568" y="11099"/>
                </a:cubicBezTo>
                <a:close/>
                <a:moveTo>
                  <a:pt x="11824" y="11157"/>
                </a:moveTo>
                <a:cubicBezTo>
                  <a:pt x="11806" y="11157"/>
                  <a:pt x="11789" y="11168"/>
                  <a:pt x="11789" y="11191"/>
                </a:cubicBezTo>
                <a:lnTo>
                  <a:pt x="11789" y="11207"/>
                </a:lnTo>
                <a:cubicBezTo>
                  <a:pt x="11789" y="11230"/>
                  <a:pt x="11806" y="11241"/>
                  <a:pt x="11824" y="11241"/>
                </a:cubicBezTo>
                <a:cubicBezTo>
                  <a:pt x="11842" y="11241"/>
                  <a:pt x="11859" y="11230"/>
                  <a:pt x="11859" y="11207"/>
                </a:cubicBezTo>
                <a:lnTo>
                  <a:pt x="11859" y="11191"/>
                </a:lnTo>
                <a:cubicBezTo>
                  <a:pt x="11859" y="11168"/>
                  <a:pt x="11842" y="11157"/>
                  <a:pt x="11824" y="11157"/>
                </a:cubicBezTo>
                <a:close/>
                <a:moveTo>
                  <a:pt x="16913" y="11099"/>
                </a:moveTo>
                <a:cubicBezTo>
                  <a:pt x="16897" y="11099"/>
                  <a:pt x="16882" y="11106"/>
                  <a:pt x="16871" y="11123"/>
                </a:cubicBezTo>
                <a:cubicBezTo>
                  <a:pt x="16861" y="11139"/>
                  <a:pt x="16853" y="11155"/>
                  <a:pt x="16844" y="11168"/>
                </a:cubicBezTo>
                <a:cubicBezTo>
                  <a:pt x="16819" y="11211"/>
                  <a:pt x="16856" y="11249"/>
                  <a:pt x="16892" y="11249"/>
                </a:cubicBezTo>
                <a:cubicBezTo>
                  <a:pt x="16908" y="11249"/>
                  <a:pt x="16924" y="11242"/>
                  <a:pt x="16935" y="11224"/>
                </a:cubicBezTo>
                <a:cubicBezTo>
                  <a:pt x="16944" y="11208"/>
                  <a:pt x="16954" y="11193"/>
                  <a:pt x="16963" y="11178"/>
                </a:cubicBezTo>
                <a:cubicBezTo>
                  <a:pt x="16987" y="11137"/>
                  <a:pt x="16950" y="11099"/>
                  <a:pt x="16913" y="11099"/>
                </a:cubicBezTo>
                <a:close/>
                <a:moveTo>
                  <a:pt x="10986" y="11119"/>
                </a:moveTo>
                <a:cubicBezTo>
                  <a:pt x="10950" y="11119"/>
                  <a:pt x="10913" y="11158"/>
                  <a:pt x="10936" y="11199"/>
                </a:cubicBezTo>
                <a:cubicBezTo>
                  <a:pt x="10956" y="11235"/>
                  <a:pt x="10989" y="11252"/>
                  <a:pt x="11026" y="11256"/>
                </a:cubicBezTo>
                <a:cubicBezTo>
                  <a:pt x="11028" y="11257"/>
                  <a:pt x="11030" y="11257"/>
                  <a:pt x="11032" y="11257"/>
                </a:cubicBezTo>
                <a:cubicBezTo>
                  <a:pt x="11059" y="11257"/>
                  <a:pt x="11081" y="11229"/>
                  <a:pt x="11081" y="11203"/>
                </a:cubicBezTo>
                <a:cubicBezTo>
                  <a:pt x="11081" y="11173"/>
                  <a:pt x="11058" y="11155"/>
                  <a:pt x="11030" y="11150"/>
                </a:cubicBezTo>
                <a:cubicBezTo>
                  <a:pt x="11029" y="11147"/>
                  <a:pt x="11029" y="11146"/>
                  <a:pt x="11028" y="11145"/>
                </a:cubicBezTo>
                <a:cubicBezTo>
                  <a:pt x="11018" y="11127"/>
                  <a:pt x="11002" y="11119"/>
                  <a:pt x="10986" y="11119"/>
                </a:cubicBezTo>
                <a:close/>
                <a:moveTo>
                  <a:pt x="10591" y="11198"/>
                </a:moveTo>
                <a:cubicBezTo>
                  <a:pt x="10546" y="11198"/>
                  <a:pt x="10546" y="11268"/>
                  <a:pt x="10591" y="11268"/>
                </a:cubicBezTo>
                <a:cubicBezTo>
                  <a:pt x="10638" y="11268"/>
                  <a:pt x="10638" y="11198"/>
                  <a:pt x="10591" y="11198"/>
                </a:cubicBezTo>
                <a:close/>
                <a:moveTo>
                  <a:pt x="4396" y="11089"/>
                </a:moveTo>
                <a:cubicBezTo>
                  <a:pt x="4355" y="11089"/>
                  <a:pt x="4319" y="11142"/>
                  <a:pt x="4356" y="11179"/>
                </a:cubicBezTo>
                <a:cubicBezTo>
                  <a:pt x="4381" y="11204"/>
                  <a:pt x="4405" y="11229"/>
                  <a:pt x="4431" y="11255"/>
                </a:cubicBezTo>
                <a:cubicBezTo>
                  <a:pt x="4442" y="11266"/>
                  <a:pt x="4454" y="11271"/>
                  <a:pt x="4466" y="11271"/>
                </a:cubicBezTo>
                <a:cubicBezTo>
                  <a:pt x="4507" y="11271"/>
                  <a:pt x="4544" y="11218"/>
                  <a:pt x="4507" y="11181"/>
                </a:cubicBezTo>
                <a:cubicBezTo>
                  <a:pt x="4482" y="11156"/>
                  <a:pt x="4457" y="11130"/>
                  <a:pt x="4432" y="11105"/>
                </a:cubicBezTo>
                <a:cubicBezTo>
                  <a:pt x="4421" y="11094"/>
                  <a:pt x="4408" y="11089"/>
                  <a:pt x="4396" y="11089"/>
                </a:cubicBezTo>
                <a:close/>
                <a:moveTo>
                  <a:pt x="18498" y="11171"/>
                </a:moveTo>
                <a:cubicBezTo>
                  <a:pt x="18489" y="11171"/>
                  <a:pt x="18480" y="11177"/>
                  <a:pt x="18480" y="11188"/>
                </a:cubicBezTo>
                <a:lnTo>
                  <a:pt x="18480" y="11263"/>
                </a:lnTo>
                <a:cubicBezTo>
                  <a:pt x="18480" y="11274"/>
                  <a:pt x="18489" y="11280"/>
                  <a:pt x="18498" y="11280"/>
                </a:cubicBezTo>
                <a:cubicBezTo>
                  <a:pt x="18507" y="11280"/>
                  <a:pt x="18515" y="11275"/>
                  <a:pt x="18515" y="11263"/>
                </a:cubicBezTo>
                <a:lnTo>
                  <a:pt x="18515" y="11188"/>
                </a:lnTo>
                <a:cubicBezTo>
                  <a:pt x="18515" y="11177"/>
                  <a:pt x="18507" y="11171"/>
                  <a:pt x="18498" y="11171"/>
                </a:cubicBezTo>
                <a:close/>
                <a:moveTo>
                  <a:pt x="1482" y="11142"/>
                </a:moveTo>
                <a:cubicBezTo>
                  <a:pt x="1441" y="11142"/>
                  <a:pt x="1404" y="11195"/>
                  <a:pt x="1441" y="11233"/>
                </a:cubicBezTo>
                <a:lnTo>
                  <a:pt x="1486" y="11277"/>
                </a:lnTo>
                <a:cubicBezTo>
                  <a:pt x="1497" y="11288"/>
                  <a:pt x="1510" y="11293"/>
                  <a:pt x="1522" y="11293"/>
                </a:cubicBezTo>
                <a:cubicBezTo>
                  <a:pt x="1563" y="11293"/>
                  <a:pt x="1599" y="11240"/>
                  <a:pt x="1561" y="11203"/>
                </a:cubicBezTo>
                <a:lnTo>
                  <a:pt x="1517" y="11158"/>
                </a:lnTo>
                <a:cubicBezTo>
                  <a:pt x="1506" y="11147"/>
                  <a:pt x="1494" y="11142"/>
                  <a:pt x="1482" y="11142"/>
                </a:cubicBezTo>
                <a:close/>
                <a:moveTo>
                  <a:pt x="8126" y="11224"/>
                </a:moveTo>
                <a:cubicBezTo>
                  <a:pt x="8121" y="11224"/>
                  <a:pt x="8115" y="11226"/>
                  <a:pt x="8112" y="11231"/>
                </a:cubicBezTo>
                <a:cubicBezTo>
                  <a:pt x="8098" y="11249"/>
                  <a:pt x="8082" y="11262"/>
                  <a:pt x="8064" y="11268"/>
                </a:cubicBezTo>
                <a:cubicBezTo>
                  <a:pt x="8045" y="11276"/>
                  <a:pt x="8050" y="11304"/>
                  <a:pt x="8066" y="11304"/>
                </a:cubicBezTo>
                <a:cubicBezTo>
                  <a:pt x="8068" y="11304"/>
                  <a:pt x="8070" y="11303"/>
                  <a:pt x="8072" y="11303"/>
                </a:cubicBezTo>
                <a:cubicBezTo>
                  <a:pt x="8101" y="11293"/>
                  <a:pt x="8124" y="11275"/>
                  <a:pt x="8142" y="11250"/>
                </a:cubicBezTo>
                <a:cubicBezTo>
                  <a:pt x="8151" y="11237"/>
                  <a:pt x="8138" y="11224"/>
                  <a:pt x="8126" y="11224"/>
                </a:cubicBezTo>
                <a:close/>
                <a:moveTo>
                  <a:pt x="18061" y="11272"/>
                </a:moveTo>
                <a:cubicBezTo>
                  <a:pt x="18044" y="11272"/>
                  <a:pt x="18026" y="11284"/>
                  <a:pt x="18026" y="11307"/>
                </a:cubicBezTo>
                <a:lnTo>
                  <a:pt x="18026" y="11322"/>
                </a:lnTo>
                <a:cubicBezTo>
                  <a:pt x="18026" y="11345"/>
                  <a:pt x="18044" y="11356"/>
                  <a:pt x="18061" y="11356"/>
                </a:cubicBezTo>
                <a:cubicBezTo>
                  <a:pt x="18079" y="11356"/>
                  <a:pt x="18096" y="11345"/>
                  <a:pt x="18096" y="11322"/>
                </a:cubicBezTo>
                <a:lnTo>
                  <a:pt x="18096" y="11307"/>
                </a:lnTo>
                <a:cubicBezTo>
                  <a:pt x="18096" y="11284"/>
                  <a:pt x="18079" y="11272"/>
                  <a:pt x="18061" y="11272"/>
                </a:cubicBezTo>
                <a:close/>
                <a:moveTo>
                  <a:pt x="1990" y="11267"/>
                </a:moveTo>
                <a:cubicBezTo>
                  <a:pt x="1972" y="11267"/>
                  <a:pt x="1954" y="11278"/>
                  <a:pt x="1954" y="11301"/>
                </a:cubicBezTo>
                <a:lnTo>
                  <a:pt x="1954" y="11331"/>
                </a:lnTo>
                <a:cubicBezTo>
                  <a:pt x="1954" y="11354"/>
                  <a:pt x="1972" y="11365"/>
                  <a:pt x="1990" y="11365"/>
                </a:cubicBezTo>
                <a:cubicBezTo>
                  <a:pt x="2007" y="11365"/>
                  <a:pt x="2025" y="11354"/>
                  <a:pt x="2025" y="11331"/>
                </a:cubicBezTo>
                <a:lnTo>
                  <a:pt x="2025" y="11301"/>
                </a:lnTo>
                <a:cubicBezTo>
                  <a:pt x="2025" y="11278"/>
                  <a:pt x="2007" y="11267"/>
                  <a:pt x="1990" y="11267"/>
                </a:cubicBezTo>
                <a:close/>
                <a:moveTo>
                  <a:pt x="9199" y="11205"/>
                </a:moveTo>
                <a:cubicBezTo>
                  <a:pt x="9159" y="11205"/>
                  <a:pt x="9122" y="11258"/>
                  <a:pt x="9158" y="11296"/>
                </a:cubicBezTo>
                <a:cubicBezTo>
                  <a:pt x="9182" y="11320"/>
                  <a:pt x="9207" y="11347"/>
                  <a:pt x="9232" y="11372"/>
                </a:cubicBezTo>
                <a:cubicBezTo>
                  <a:pt x="9243" y="11383"/>
                  <a:pt x="9255" y="11388"/>
                  <a:pt x="9268" y="11388"/>
                </a:cubicBezTo>
                <a:cubicBezTo>
                  <a:pt x="9308" y="11388"/>
                  <a:pt x="9344" y="11334"/>
                  <a:pt x="9307" y="11297"/>
                </a:cubicBezTo>
                <a:cubicBezTo>
                  <a:pt x="9282" y="11272"/>
                  <a:pt x="9259" y="11246"/>
                  <a:pt x="9234" y="11221"/>
                </a:cubicBezTo>
                <a:cubicBezTo>
                  <a:pt x="9223" y="11210"/>
                  <a:pt x="9211" y="11205"/>
                  <a:pt x="9199" y="11205"/>
                </a:cubicBezTo>
                <a:close/>
                <a:moveTo>
                  <a:pt x="6601" y="11339"/>
                </a:moveTo>
                <a:cubicBezTo>
                  <a:pt x="6557" y="11339"/>
                  <a:pt x="6556" y="11409"/>
                  <a:pt x="6602" y="11409"/>
                </a:cubicBezTo>
                <a:cubicBezTo>
                  <a:pt x="6647" y="11409"/>
                  <a:pt x="6647" y="11339"/>
                  <a:pt x="6602" y="11339"/>
                </a:cubicBezTo>
                <a:cubicBezTo>
                  <a:pt x="6602" y="11339"/>
                  <a:pt x="6602" y="11339"/>
                  <a:pt x="6601" y="11339"/>
                </a:cubicBezTo>
                <a:close/>
                <a:moveTo>
                  <a:pt x="19848" y="11277"/>
                </a:moveTo>
                <a:cubicBezTo>
                  <a:pt x="19841" y="11277"/>
                  <a:pt x="19835" y="11278"/>
                  <a:pt x="19829" y="11282"/>
                </a:cubicBezTo>
                <a:cubicBezTo>
                  <a:pt x="19810" y="11292"/>
                  <a:pt x="19808" y="11313"/>
                  <a:pt x="19816" y="11330"/>
                </a:cubicBezTo>
                <a:cubicBezTo>
                  <a:pt x="19826" y="11355"/>
                  <a:pt x="19837" y="11380"/>
                  <a:pt x="19849" y="11404"/>
                </a:cubicBezTo>
                <a:cubicBezTo>
                  <a:pt x="19854" y="11417"/>
                  <a:pt x="19866" y="11422"/>
                  <a:pt x="19879" y="11422"/>
                </a:cubicBezTo>
                <a:cubicBezTo>
                  <a:pt x="19885" y="11422"/>
                  <a:pt x="19892" y="11421"/>
                  <a:pt x="19897" y="11418"/>
                </a:cubicBezTo>
                <a:cubicBezTo>
                  <a:pt x="19915" y="11407"/>
                  <a:pt x="19918" y="11386"/>
                  <a:pt x="19910" y="11370"/>
                </a:cubicBezTo>
                <a:cubicBezTo>
                  <a:pt x="19899" y="11344"/>
                  <a:pt x="19889" y="11319"/>
                  <a:pt x="19877" y="11294"/>
                </a:cubicBezTo>
                <a:cubicBezTo>
                  <a:pt x="19873" y="11283"/>
                  <a:pt x="19860" y="11277"/>
                  <a:pt x="19848" y="11277"/>
                </a:cubicBezTo>
                <a:close/>
                <a:moveTo>
                  <a:pt x="12951" y="11294"/>
                </a:moveTo>
                <a:cubicBezTo>
                  <a:pt x="12930" y="11294"/>
                  <a:pt x="12908" y="11311"/>
                  <a:pt x="12915" y="11337"/>
                </a:cubicBezTo>
                <a:cubicBezTo>
                  <a:pt x="12920" y="11357"/>
                  <a:pt x="12926" y="11377"/>
                  <a:pt x="12931" y="11398"/>
                </a:cubicBezTo>
                <a:cubicBezTo>
                  <a:pt x="12935" y="11416"/>
                  <a:pt x="12948" y="11424"/>
                  <a:pt x="12962" y="11424"/>
                </a:cubicBezTo>
                <a:cubicBezTo>
                  <a:pt x="12983" y="11424"/>
                  <a:pt x="13005" y="11406"/>
                  <a:pt x="12999" y="11380"/>
                </a:cubicBezTo>
                <a:cubicBezTo>
                  <a:pt x="12994" y="11360"/>
                  <a:pt x="12988" y="11340"/>
                  <a:pt x="12983" y="11319"/>
                </a:cubicBezTo>
                <a:cubicBezTo>
                  <a:pt x="12978" y="11302"/>
                  <a:pt x="12965" y="11294"/>
                  <a:pt x="12951" y="11294"/>
                </a:cubicBezTo>
                <a:close/>
                <a:moveTo>
                  <a:pt x="16395" y="11294"/>
                </a:moveTo>
                <a:cubicBezTo>
                  <a:pt x="16385" y="11294"/>
                  <a:pt x="16375" y="11297"/>
                  <a:pt x="16367" y="11301"/>
                </a:cubicBezTo>
                <a:cubicBezTo>
                  <a:pt x="16341" y="11317"/>
                  <a:pt x="16334" y="11349"/>
                  <a:pt x="16347" y="11375"/>
                </a:cubicBezTo>
                <a:cubicBezTo>
                  <a:pt x="16352" y="11385"/>
                  <a:pt x="16357" y="11394"/>
                  <a:pt x="16363" y="11404"/>
                </a:cubicBezTo>
                <a:cubicBezTo>
                  <a:pt x="16372" y="11422"/>
                  <a:pt x="16390" y="11431"/>
                  <a:pt x="16409" y="11431"/>
                </a:cubicBezTo>
                <a:cubicBezTo>
                  <a:pt x="16418" y="11431"/>
                  <a:pt x="16428" y="11429"/>
                  <a:pt x="16436" y="11424"/>
                </a:cubicBezTo>
                <a:cubicBezTo>
                  <a:pt x="16462" y="11408"/>
                  <a:pt x="16468" y="11377"/>
                  <a:pt x="16456" y="11351"/>
                </a:cubicBezTo>
                <a:cubicBezTo>
                  <a:pt x="16451" y="11340"/>
                  <a:pt x="16445" y="11330"/>
                  <a:pt x="16440" y="11320"/>
                </a:cubicBezTo>
                <a:cubicBezTo>
                  <a:pt x="16431" y="11303"/>
                  <a:pt x="16413" y="11294"/>
                  <a:pt x="16395" y="11294"/>
                </a:cubicBezTo>
                <a:close/>
                <a:moveTo>
                  <a:pt x="24549" y="11290"/>
                </a:moveTo>
                <a:cubicBezTo>
                  <a:pt x="24528" y="11290"/>
                  <a:pt x="24506" y="11307"/>
                  <a:pt x="24512" y="11334"/>
                </a:cubicBezTo>
                <a:cubicBezTo>
                  <a:pt x="24517" y="11358"/>
                  <a:pt x="24522" y="11383"/>
                  <a:pt x="24527" y="11408"/>
                </a:cubicBezTo>
                <a:cubicBezTo>
                  <a:pt x="24530" y="11426"/>
                  <a:pt x="24543" y="11434"/>
                  <a:pt x="24557" y="11434"/>
                </a:cubicBezTo>
                <a:cubicBezTo>
                  <a:pt x="24577" y="11434"/>
                  <a:pt x="24600" y="11417"/>
                  <a:pt x="24595" y="11391"/>
                </a:cubicBezTo>
                <a:cubicBezTo>
                  <a:pt x="24591" y="11365"/>
                  <a:pt x="24585" y="11340"/>
                  <a:pt x="24580" y="11315"/>
                </a:cubicBezTo>
                <a:cubicBezTo>
                  <a:pt x="24576" y="11297"/>
                  <a:pt x="24563" y="11290"/>
                  <a:pt x="24549" y="11290"/>
                </a:cubicBezTo>
                <a:close/>
                <a:moveTo>
                  <a:pt x="561" y="11347"/>
                </a:moveTo>
                <a:cubicBezTo>
                  <a:pt x="526" y="11347"/>
                  <a:pt x="516" y="11405"/>
                  <a:pt x="553" y="11418"/>
                </a:cubicBezTo>
                <a:cubicBezTo>
                  <a:pt x="567" y="11423"/>
                  <a:pt x="583" y="11428"/>
                  <a:pt x="597" y="11435"/>
                </a:cubicBezTo>
                <a:cubicBezTo>
                  <a:pt x="602" y="11436"/>
                  <a:pt x="607" y="11437"/>
                  <a:pt x="611" y="11437"/>
                </a:cubicBezTo>
                <a:cubicBezTo>
                  <a:pt x="646" y="11437"/>
                  <a:pt x="656" y="11380"/>
                  <a:pt x="617" y="11366"/>
                </a:cubicBezTo>
                <a:cubicBezTo>
                  <a:pt x="603" y="11361"/>
                  <a:pt x="587" y="11356"/>
                  <a:pt x="573" y="11350"/>
                </a:cubicBezTo>
                <a:cubicBezTo>
                  <a:pt x="569" y="11348"/>
                  <a:pt x="565" y="11347"/>
                  <a:pt x="561" y="11347"/>
                </a:cubicBezTo>
                <a:close/>
                <a:moveTo>
                  <a:pt x="246" y="11397"/>
                </a:moveTo>
                <a:cubicBezTo>
                  <a:pt x="201" y="11397"/>
                  <a:pt x="201" y="11467"/>
                  <a:pt x="246" y="11467"/>
                </a:cubicBezTo>
                <a:lnTo>
                  <a:pt x="262" y="11467"/>
                </a:lnTo>
                <a:cubicBezTo>
                  <a:pt x="307" y="11467"/>
                  <a:pt x="308" y="11397"/>
                  <a:pt x="262" y="11397"/>
                </a:cubicBezTo>
                <a:close/>
                <a:moveTo>
                  <a:pt x="5426" y="11362"/>
                </a:moveTo>
                <a:cubicBezTo>
                  <a:pt x="5413" y="11362"/>
                  <a:pt x="5400" y="11370"/>
                  <a:pt x="5393" y="11380"/>
                </a:cubicBezTo>
                <a:cubicBezTo>
                  <a:pt x="5383" y="11398"/>
                  <a:pt x="5390" y="11417"/>
                  <a:pt x="5406" y="11428"/>
                </a:cubicBezTo>
                <a:cubicBezTo>
                  <a:pt x="5426" y="11444"/>
                  <a:pt x="5446" y="11459"/>
                  <a:pt x="5467" y="11472"/>
                </a:cubicBezTo>
                <a:cubicBezTo>
                  <a:pt x="5472" y="11476"/>
                  <a:pt x="5478" y="11478"/>
                  <a:pt x="5483" y="11478"/>
                </a:cubicBezTo>
                <a:cubicBezTo>
                  <a:pt x="5496" y="11478"/>
                  <a:pt x="5508" y="11470"/>
                  <a:pt x="5515" y="11460"/>
                </a:cubicBezTo>
                <a:cubicBezTo>
                  <a:pt x="5525" y="11441"/>
                  <a:pt x="5518" y="11423"/>
                  <a:pt x="5502" y="11411"/>
                </a:cubicBezTo>
                <a:cubicBezTo>
                  <a:pt x="5482" y="11396"/>
                  <a:pt x="5462" y="11381"/>
                  <a:pt x="5441" y="11366"/>
                </a:cubicBezTo>
                <a:cubicBezTo>
                  <a:pt x="5437" y="11363"/>
                  <a:pt x="5432" y="11362"/>
                  <a:pt x="5426" y="11362"/>
                </a:cubicBezTo>
                <a:close/>
                <a:moveTo>
                  <a:pt x="3956" y="11438"/>
                </a:moveTo>
                <a:cubicBezTo>
                  <a:pt x="3912" y="11438"/>
                  <a:pt x="3913" y="11508"/>
                  <a:pt x="3958" y="11508"/>
                </a:cubicBezTo>
                <a:cubicBezTo>
                  <a:pt x="4004" y="11508"/>
                  <a:pt x="4004" y="11438"/>
                  <a:pt x="3958" y="11438"/>
                </a:cubicBezTo>
                <a:cubicBezTo>
                  <a:pt x="3957" y="11438"/>
                  <a:pt x="3957" y="11438"/>
                  <a:pt x="3956" y="11438"/>
                </a:cubicBezTo>
                <a:close/>
                <a:moveTo>
                  <a:pt x="6024" y="11383"/>
                </a:moveTo>
                <a:cubicBezTo>
                  <a:pt x="6007" y="11383"/>
                  <a:pt x="5997" y="11407"/>
                  <a:pt x="6013" y="11415"/>
                </a:cubicBezTo>
                <a:cubicBezTo>
                  <a:pt x="6023" y="11419"/>
                  <a:pt x="6030" y="11424"/>
                  <a:pt x="6039" y="11428"/>
                </a:cubicBezTo>
                <a:cubicBezTo>
                  <a:pt x="6036" y="11428"/>
                  <a:pt x="6033" y="11427"/>
                  <a:pt x="6031" y="11427"/>
                </a:cubicBezTo>
                <a:cubicBezTo>
                  <a:pt x="6022" y="11427"/>
                  <a:pt x="6013" y="11431"/>
                  <a:pt x="6005" y="11438"/>
                </a:cubicBezTo>
                <a:cubicBezTo>
                  <a:pt x="5999" y="11442"/>
                  <a:pt x="5993" y="11443"/>
                  <a:pt x="5986" y="11443"/>
                </a:cubicBezTo>
                <a:cubicBezTo>
                  <a:pt x="5984" y="11443"/>
                  <a:pt x="5981" y="11443"/>
                  <a:pt x="5979" y="11443"/>
                </a:cubicBezTo>
                <a:cubicBezTo>
                  <a:pt x="5976" y="11442"/>
                  <a:pt x="5973" y="11442"/>
                  <a:pt x="5970" y="11442"/>
                </a:cubicBezTo>
                <a:cubicBezTo>
                  <a:pt x="5931" y="11442"/>
                  <a:pt x="5917" y="11502"/>
                  <a:pt x="5959" y="11511"/>
                </a:cubicBezTo>
                <a:cubicBezTo>
                  <a:pt x="5968" y="11513"/>
                  <a:pt x="5977" y="11514"/>
                  <a:pt x="5985" y="11514"/>
                </a:cubicBezTo>
                <a:cubicBezTo>
                  <a:pt x="6010" y="11514"/>
                  <a:pt x="6033" y="11505"/>
                  <a:pt x="6053" y="11487"/>
                </a:cubicBezTo>
                <a:cubicBezTo>
                  <a:pt x="6068" y="11475"/>
                  <a:pt x="6066" y="11449"/>
                  <a:pt x="6053" y="11437"/>
                </a:cubicBezTo>
                <a:cubicBezTo>
                  <a:pt x="6050" y="11435"/>
                  <a:pt x="6049" y="11433"/>
                  <a:pt x="6047" y="11432"/>
                </a:cubicBezTo>
                <a:lnTo>
                  <a:pt x="6047" y="11432"/>
                </a:lnTo>
                <a:cubicBezTo>
                  <a:pt x="6048" y="11433"/>
                  <a:pt x="6049" y="11433"/>
                  <a:pt x="6050" y="11433"/>
                </a:cubicBezTo>
                <a:cubicBezTo>
                  <a:pt x="6069" y="11433"/>
                  <a:pt x="6081" y="11409"/>
                  <a:pt x="6063" y="11401"/>
                </a:cubicBezTo>
                <a:cubicBezTo>
                  <a:pt x="6052" y="11396"/>
                  <a:pt x="6043" y="11391"/>
                  <a:pt x="6032" y="11385"/>
                </a:cubicBezTo>
                <a:cubicBezTo>
                  <a:pt x="6029" y="11384"/>
                  <a:pt x="6027" y="11383"/>
                  <a:pt x="6024" y="11383"/>
                </a:cubicBezTo>
                <a:close/>
                <a:moveTo>
                  <a:pt x="7292" y="11402"/>
                </a:moveTo>
                <a:cubicBezTo>
                  <a:pt x="7284" y="11402"/>
                  <a:pt x="7276" y="11405"/>
                  <a:pt x="7268" y="11413"/>
                </a:cubicBezTo>
                <a:lnTo>
                  <a:pt x="7223" y="11457"/>
                </a:lnTo>
                <a:cubicBezTo>
                  <a:pt x="7197" y="11481"/>
                  <a:pt x="7223" y="11517"/>
                  <a:pt x="7250" y="11517"/>
                </a:cubicBezTo>
                <a:cubicBezTo>
                  <a:pt x="7258" y="11517"/>
                  <a:pt x="7266" y="11514"/>
                  <a:pt x="7274" y="11507"/>
                </a:cubicBezTo>
                <a:lnTo>
                  <a:pt x="7318" y="11462"/>
                </a:lnTo>
                <a:cubicBezTo>
                  <a:pt x="7344" y="11437"/>
                  <a:pt x="7319" y="11402"/>
                  <a:pt x="7292" y="11402"/>
                </a:cubicBezTo>
                <a:close/>
                <a:moveTo>
                  <a:pt x="5061" y="11439"/>
                </a:moveTo>
                <a:cubicBezTo>
                  <a:pt x="5053" y="11439"/>
                  <a:pt x="5044" y="11442"/>
                  <a:pt x="5037" y="11449"/>
                </a:cubicBezTo>
                <a:lnTo>
                  <a:pt x="5021" y="11465"/>
                </a:lnTo>
                <a:cubicBezTo>
                  <a:pt x="4996" y="11490"/>
                  <a:pt x="5020" y="11525"/>
                  <a:pt x="5047" y="11525"/>
                </a:cubicBezTo>
                <a:cubicBezTo>
                  <a:pt x="5055" y="11525"/>
                  <a:pt x="5063" y="11522"/>
                  <a:pt x="5071" y="11514"/>
                </a:cubicBezTo>
                <a:lnTo>
                  <a:pt x="5086" y="11498"/>
                </a:lnTo>
                <a:cubicBezTo>
                  <a:pt x="5112" y="11473"/>
                  <a:pt x="5088" y="11439"/>
                  <a:pt x="5061" y="11439"/>
                </a:cubicBezTo>
                <a:close/>
                <a:moveTo>
                  <a:pt x="11373" y="11406"/>
                </a:moveTo>
                <a:cubicBezTo>
                  <a:pt x="11332" y="11406"/>
                  <a:pt x="11296" y="11459"/>
                  <a:pt x="11333" y="11496"/>
                </a:cubicBezTo>
                <a:lnTo>
                  <a:pt x="11349" y="11512"/>
                </a:lnTo>
                <a:cubicBezTo>
                  <a:pt x="11360" y="11523"/>
                  <a:pt x="11372" y="11528"/>
                  <a:pt x="11385" y="11528"/>
                </a:cubicBezTo>
                <a:cubicBezTo>
                  <a:pt x="11425" y="11528"/>
                  <a:pt x="11461" y="11475"/>
                  <a:pt x="11424" y="11438"/>
                </a:cubicBezTo>
                <a:lnTo>
                  <a:pt x="11409" y="11422"/>
                </a:lnTo>
                <a:cubicBezTo>
                  <a:pt x="11398" y="11411"/>
                  <a:pt x="11385" y="11406"/>
                  <a:pt x="11373" y="11406"/>
                </a:cubicBezTo>
                <a:close/>
                <a:moveTo>
                  <a:pt x="19130" y="11406"/>
                </a:moveTo>
                <a:cubicBezTo>
                  <a:pt x="19112" y="11406"/>
                  <a:pt x="19092" y="11416"/>
                  <a:pt x="19082" y="11433"/>
                </a:cubicBezTo>
                <a:cubicBezTo>
                  <a:pt x="19067" y="11460"/>
                  <a:pt x="19077" y="11491"/>
                  <a:pt x="19102" y="11507"/>
                </a:cubicBezTo>
                <a:cubicBezTo>
                  <a:pt x="19118" y="11517"/>
                  <a:pt x="19133" y="11527"/>
                  <a:pt x="19147" y="11537"/>
                </a:cubicBezTo>
                <a:cubicBezTo>
                  <a:pt x="19155" y="11542"/>
                  <a:pt x="19163" y="11545"/>
                  <a:pt x="19172" y="11545"/>
                </a:cubicBezTo>
                <a:cubicBezTo>
                  <a:pt x="19191" y="11545"/>
                  <a:pt x="19211" y="11534"/>
                  <a:pt x="19221" y="11517"/>
                </a:cubicBezTo>
                <a:cubicBezTo>
                  <a:pt x="19234" y="11491"/>
                  <a:pt x="19224" y="11460"/>
                  <a:pt x="19201" y="11444"/>
                </a:cubicBezTo>
                <a:cubicBezTo>
                  <a:pt x="19185" y="11433"/>
                  <a:pt x="19170" y="11424"/>
                  <a:pt x="19156" y="11414"/>
                </a:cubicBezTo>
                <a:cubicBezTo>
                  <a:pt x="19148" y="11409"/>
                  <a:pt x="19139" y="11406"/>
                  <a:pt x="19130" y="11406"/>
                </a:cubicBezTo>
                <a:close/>
                <a:moveTo>
                  <a:pt x="20781" y="11441"/>
                </a:moveTo>
                <a:cubicBezTo>
                  <a:pt x="20758" y="11441"/>
                  <a:pt x="20737" y="11458"/>
                  <a:pt x="20730" y="11480"/>
                </a:cubicBezTo>
                <a:cubicBezTo>
                  <a:pt x="20725" y="11495"/>
                  <a:pt x="20720" y="11509"/>
                  <a:pt x="20714" y="11524"/>
                </a:cubicBezTo>
                <a:cubicBezTo>
                  <a:pt x="20705" y="11551"/>
                  <a:pt x="20725" y="11582"/>
                  <a:pt x="20751" y="11590"/>
                </a:cubicBezTo>
                <a:cubicBezTo>
                  <a:pt x="20755" y="11591"/>
                  <a:pt x="20760" y="11591"/>
                  <a:pt x="20764" y="11591"/>
                </a:cubicBezTo>
                <a:cubicBezTo>
                  <a:pt x="20788" y="11591"/>
                  <a:pt x="20809" y="11575"/>
                  <a:pt x="20816" y="11553"/>
                </a:cubicBezTo>
                <a:cubicBezTo>
                  <a:pt x="20821" y="11537"/>
                  <a:pt x="20826" y="11523"/>
                  <a:pt x="20832" y="11508"/>
                </a:cubicBezTo>
                <a:cubicBezTo>
                  <a:pt x="20841" y="11482"/>
                  <a:pt x="20821" y="11450"/>
                  <a:pt x="20795" y="11443"/>
                </a:cubicBezTo>
                <a:cubicBezTo>
                  <a:pt x="20790" y="11442"/>
                  <a:pt x="20786" y="11441"/>
                  <a:pt x="20781" y="11441"/>
                </a:cubicBezTo>
                <a:close/>
                <a:moveTo>
                  <a:pt x="8757" y="11523"/>
                </a:moveTo>
                <a:cubicBezTo>
                  <a:pt x="8711" y="11523"/>
                  <a:pt x="8711" y="11593"/>
                  <a:pt x="8757" y="11593"/>
                </a:cubicBezTo>
                <a:lnTo>
                  <a:pt x="8773" y="11593"/>
                </a:lnTo>
                <a:cubicBezTo>
                  <a:pt x="8774" y="11593"/>
                  <a:pt x="8774" y="11593"/>
                  <a:pt x="8775" y="11593"/>
                </a:cubicBezTo>
                <a:cubicBezTo>
                  <a:pt x="8819" y="11593"/>
                  <a:pt x="8818" y="11523"/>
                  <a:pt x="8773" y="11523"/>
                </a:cubicBezTo>
                <a:close/>
                <a:moveTo>
                  <a:pt x="22583" y="11524"/>
                </a:moveTo>
                <a:cubicBezTo>
                  <a:pt x="22537" y="11524"/>
                  <a:pt x="22537" y="11594"/>
                  <a:pt x="22583" y="11594"/>
                </a:cubicBezTo>
                <a:lnTo>
                  <a:pt x="22613" y="11594"/>
                </a:lnTo>
                <a:cubicBezTo>
                  <a:pt x="22613" y="11594"/>
                  <a:pt x="22613" y="11594"/>
                  <a:pt x="22614" y="11594"/>
                </a:cubicBezTo>
                <a:cubicBezTo>
                  <a:pt x="22659" y="11594"/>
                  <a:pt x="22658" y="11524"/>
                  <a:pt x="22613" y="11524"/>
                </a:cubicBezTo>
                <a:close/>
                <a:moveTo>
                  <a:pt x="17265" y="11510"/>
                </a:moveTo>
                <a:cubicBezTo>
                  <a:pt x="17248" y="11510"/>
                  <a:pt x="17230" y="11521"/>
                  <a:pt x="17230" y="11545"/>
                </a:cubicBezTo>
                <a:lnTo>
                  <a:pt x="17230" y="11560"/>
                </a:lnTo>
                <a:cubicBezTo>
                  <a:pt x="17230" y="11583"/>
                  <a:pt x="17248" y="11595"/>
                  <a:pt x="17265" y="11595"/>
                </a:cubicBezTo>
                <a:cubicBezTo>
                  <a:pt x="17283" y="11595"/>
                  <a:pt x="17300" y="11583"/>
                  <a:pt x="17300" y="11560"/>
                </a:cubicBezTo>
                <a:lnTo>
                  <a:pt x="17300" y="11545"/>
                </a:lnTo>
                <a:cubicBezTo>
                  <a:pt x="17300" y="11521"/>
                  <a:pt x="17283" y="11510"/>
                  <a:pt x="17265" y="11510"/>
                </a:cubicBezTo>
                <a:close/>
                <a:moveTo>
                  <a:pt x="18006" y="11518"/>
                </a:moveTo>
                <a:cubicBezTo>
                  <a:pt x="17983" y="11518"/>
                  <a:pt x="17960" y="11524"/>
                  <a:pt x="17939" y="11534"/>
                </a:cubicBezTo>
                <a:cubicBezTo>
                  <a:pt x="17904" y="11551"/>
                  <a:pt x="17926" y="11600"/>
                  <a:pt x="17959" y="11600"/>
                </a:cubicBezTo>
                <a:cubicBezTo>
                  <a:pt x="17964" y="11600"/>
                  <a:pt x="17969" y="11599"/>
                  <a:pt x="17975" y="11596"/>
                </a:cubicBezTo>
                <a:cubicBezTo>
                  <a:pt x="17985" y="11591"/>
                  <a:pt x="17994" y="11589"/>
                  <a:pt x="18003" y="11589"/>
                </a:cubicBezTo>
                <a:cubicBezTo>
                  <a:pt x="18014" y="11589"/>
                  <a:pt x="18024" y="11592"/>
                  <a:pt x="18036" y="11597"/>
                </a:cubicBezTo>
                <a:cubicBezTo>
                  <a:pt x="18039" y="11599"/>
                  <a:pt x="18043" y="11599"/>
                  <a:pt x="18047" y="11599"/>
                </a:cubicBezTo>
                <a:cubicBezTo>
                  <a:pt x="18062" y="11599"/>
                  <a:pt x="18076" y="11586"/>
                  <a:pt x="18080" y="11572"/>
                </a:cubicBezTo>
                <a:cubicBezTo>
                  <a:pt x="18086" y="11551"/>
                  <a:pt x="18073" y="11534"/>
                  <a:pt x="18056" y="11528"/>
                </a:cubicBezTo>
                <a:cubicBezTo>
                  <a:pt x="18040" y="11521"/>
                  <a:pt x="18023" y="11518"/>
                  <a:pt x="18006" y="11518"/>
                </a:cubicBezTo>
                <a:close/>
                <a:moveTo>
                  <a:pt x="3148" y="11463"/>
                </a:moveTo>
                <a:cubicBezTo>
                  <a:pt x="3130" y="11463"/>
                  <a:pt x="3110" y="11473"/>
                  <a:pt x="3101" y="11490"/>
                </a:cubicBezTo>
                <a:cubicBezTo>
                  <a:pt x="3096" y="11501"/>
                  <a:pt x="3091" y="11509"/>
                  <a:pt x="3085" y="11519"/>
                </a:cubicBezTo>
                <a:cubicBezTo>
                  <a:pt x="3073" y="11546"/>
                  <a:pt x="3079" y="11577"/>
                  <a:pt x="3105" y="11593"/>
                </a:cubicBezTo>
                <a:cubicBezTo>
                  <a:pt x="3114" y="11598"/>
                  <a:pt x="3123" y="11600"/>
                  <a:pt x="3133" y="11600"/>
                </a:cubicBezTo>
                <a:cubicBezTo>
                  <a:pt x="3152" y="11600"/>
                  <a:pt x="3170" y="11591"/>
                  <a:pt x="3179" y="11574"/>
                </a:cubicBezTo>
                <a:cubicBezTo>
                  <a:pt x="3184" y="11563"/>
                  <a:pt x="3189" y="11554"/>
                  <a:pt x="3194" y="11543"/>
                </a:cubicBezTo>
                <a:cubicBezTo>
                  <a:pt x="3208" y="11517"/>
                  <a:pt x="3201" y="11485"/>
                  <a:pt x="3174" y="11470"/>
                </a:cubicBezTo>
                <a:cubicBezTo>
                  <a:pt x="3167" y="11465"/>
                  <a:pt x="3158" y="11463"/>
                  <a:pt x="3148" y="11463"/>
                </a:cubicBezTo>
                <a:close/>
                <a:moveTo>
                  <a:pt x="12528" y="11550"/>
                </a:moveTo>
                <a:cubicBezTo>
                  <a:pt x="12511" y="11550"/>
                  <a:pt x="12493" y="11561"/>
                  <a:pt x="12493" y="11584"/>
                </a:cubicBezTo>
                <a:lnTo>
                  <a:pt x="12493" y="11600"/>
                </a:lnTo>
                <a:cubicBezTo>
                  <a:pt x="12493" y="11623"/>
                  <a:pt x="12511" y="11634"/>
                  <a:pt x="12528" y="11634"/>
                </a:cubicBezTo>
                <a:cubicBezTo>
                  <a:pt x="12546" y="11634"/>
                  <a:pt x="12564" y="11623"/>
                  <a:pt x="12564" y="11600"/>
                </a:cubicBezTo>
                <a:lnTo>
                  <a:pt x="12564" y="11584"/>
                </a:lnTo>
                <a:cubicBezTo>
                  <a:pt x="12564" y="11561"/>
                  <a:pt x="12546" y="11550"/>
                  <a:pt x="12528" y="11550"/>
                </a:cubicBezTo>
                <a:close/>
                <a:moveTo>
                  <a:pt x="13597" y="11565"/>
                </a:moveTo>
                <a:cubicBezTo>
                  <a:pt x="13569" y="11565"/>
                  <a:pt x="13546" y="11601"/>
                  <a:pt x="13571" y="11626"/>
                </a:cubicBezTo>
                <a:lnTo>
                  <a:pt x="13587" y="11642"/>
                </a:lnTo>
                <a:cubicBezTo>
                  <a:pt x="13594" y="11649"/>
                  <a:pt x="13602" y="11652"/>
                  <a:pt x="13610" y="11652"/>
                </a:cubicBezTo>
                <a:cubicBezTo>
                  <a:pt x="13637" y="11652"/>
                  <a:pt x="13662" y="11616"/>
                  <a:pt x="13637" y="11592"/>
                </a:cubicBezTo>
                <a:cubicBezTo>
                  <a:pt x="13629" y="11586"/>
                  <a:pt x="13625" y="11581"/>
                  <a:pt x="13621" y="11576"/>
                </a:cubicBezTo>
                <a:cubicBezTo>
                  <a:pt x="13613" y="11569"/>
                  <a:pt x="13605" y="11565"/>
                  <a:pt x="13597" y="11565"/>
                </a:cubicBezTo>
                <a:close/>
                <a:moveTo>
                  <a:pt x="4662" y="11590"/>
                </a:moveTo>
                <a:cubicBezTo>
                  <a:pt x="4618" y="11590"/>
                  <a:pt x="4619" y="11660"/>
                  <a:pt x="4664" y="11660"/>
                </a:cubicBezTo>
                <a:lnTo>
                  <a:pt x="4680" y="11660"/>
                </a:lnTo>
                <a:cubicBezTo>
                  <a:pt x="4725" y="11660"/>
                  <a:pt x="4725" y="11590"/>
                  <a:pt x="4680" y="11590"/>
                </a:cubicBezTo>
                <a:lnTo>
                  <a:pt x="4664" y="11590"/>
                </a:lnTo>
                <a:cubicBezTo>
                  <a:pt x="4664" y="11590"/>
                  <a:pt x="4663" y="11590"/>
                  <a:pt x="4662" y="11590"/>
                </a:cubicBezTo>
                <a:close/>
                <a:moveTo>
                  <a:pt x="24352" y="11559"/>
                </a:moveTo>
                <a:cubicBezTo>
                  <a:pt x="24328" y="11559"/>
                  <a:pt x="24304" y="11585"/>
                  <a:pt x="24318" y="11613"/>
                </a:cubicBezTo>
                <a:cubicBezTo>
                  <a:pt x="24323" y="11623"/>
                  <a:pt x="24329" y="11633"/>
                  <a:pt x="24334" y="11643"/>
                </a:cubicBezTo>
                <a:cubicBezTo>
                  <a:pt x="24340" y="11656"/>
                  <a:pt x="24351" y="11661"/>
                  <a:pt x="24362" y="11661"/>
                </a:cubicBezTo>
                <a:cubicBezTo>
                  <a:pt x="24385" y="11661"/>
                  <a:pt x="24410" y="11635"/>
                  <a:pt x="24396" y="11607"/>
                </a:cubicBezTo>
                <a:cubicBezTo>
                  <a:pt x="24388" y="11597"/>
                  <a:pt x="24383" y="11587"/>
                  <a:pt x="24380" y="11577"/>
                </a:cubicBezTo>
                <a:cubicBezTo>
                  <a:pt x="24373" y="11565"/>
                  <a:pt x="24363" y="11559"/>
                  <a:pt x="24352" y="11559"/>
                </a:cubicBezTo>
                <a:close/>
                <a:moveTo>
                  <a:pt x="15777" y="11552"/>
                </a:moveTo>
                <a:cubicBezTo>
                  <a:pt x="15759" y="11552"/>
                  <a:pt x="15741" y="11563"/>
                  <a:pt x="15740" y="11586"/>
                </a:cubicBezTo>
                <a:cubicBezTo>
                  <a:pt x="15738" y="11623"/>
                  <a:pt x="15762" y="11655"/>
                  <a:pt x="15798" y="11665"/>
                </a:cubicBezTo>
                <a:cubicBezTo>
                  <a:pt x="15802" y="11666"/>
                  <a:pt x="15806" y="11667"/>
                  <a:pt x="15809" y="11667"/>
                </a:cubicBezTo>
                <a:cubicBezTo>
                  <a:pt x="15845" y="11667"/>
                  <a:pt x="15856" y="11607"/>
                  <a:pt x="15817" y="11596"/>
                </a:cubicBezTo>
                <a:cubicBezTo>
                  <a:pt x="15811" y="11593"/>
                  <a:pt x="15812" y="11591"/>
                  <a:pt x="15812" y="11586"/>
                </a:cubicBezTo>
                <a:cubicBezTo>
                  <a:pt x="15813" y="11563"/>
                  <a:pt x="15795" y="11552"/>
                  <a:pt x="15777" y="11552"/>
                </a:cubicBezTo>
                <a:close/>
                <a:moveTo>
                  <a:pt x="5784" y="11576"/>
                </a:moveTo>
                <a:cubicBezTo>
                  <a:pt x="5756" y="11576"/>
                  <a:pt x="5731" y="11612"/>
                  <a:pt x="5757" y="11637"/>
                </a:cubicBezTo>
                <a:cubicBezTo>
                  <a:pt x="5767" y="11647"/>
                  <a:pt x="5778" y="11656"/>
                  <a:pt x="5788" y="11665"/>
                </a:cubicBezTo>
                <a:cubicBezTo>
                  <a:pt x="5796" y="11672"/>
                  <a:pt x="5804" y="11675"/>
                  <a:pt x="5812" y="11675"/>
                </a:cubicBezTo>
                <a:cubicBezTo>
                  <a:pt x="5840" y="11675"/>
                  <a:pt x="5864" y="11640"/>
                  <a:pt x="5839" y="11616"/>
                </a:cubicBezTo>
                <a:cubicBezTo>
                  <a:pt x="5828" y="11605"/>
                  <a:pt x="5818" y="11596"/>
                  <a:pt x="5807" y="11586"/>
                </a:cubicBezTo>
                <a:cubicBezTo>
                  <a:pt x="5800" y="11579"/>
                  <a:pt x="5792" y="11576"/>
                  <a:pt x="5784" y="11576"/>
                </a:cubicBezTo>
                <a:close/>
                <a:moveTo>
                  <a:pt x="23931" y="11607"/>
                </a:moveTo>
                <a:cubicBezTo>
                  <a:pt x="23917" y="11607"/>
                  <a:pt x="23905" y="11625"/>
                  <a:pt x="23917" y="11637"/>
                </a:cubicBezTo>
                <a:lnTo>
                  <a:pt x="23962" y="11681"/>
                </a:lnTo>
                <a:cubicBezTo>
                  <a:pt x="23966" y="11684"/>
                  <a:pt x="23970" y="11686"/>
                  <a:pt x="23974" y="11686"/>
                </a:cubicBezTo>
                <a:cubicBezTo>
                  <a:pt x="23987" y="11686"/>
                  <a:pt x="24000" y="11669"/>
                  <a:pt x="23987" y="11656"/>
                </a:cubicBezTo>
                <a:lnTo>
                  <a:pt x="23942" y="11612"/>
                </a:lnTo>
                <a:cubicBezTo>
                  <a:pt x="23939" y="11608"/>
                  <a:pt x="23935" y="11607"/>
                  <a:pt x="23931" y="11607"/>
                </a:cubicBezTo>
                <a:close/>
                <a:moveTo>
                  <a:pt x="14425" y="11622"/>
                </a:moveTo>
                <a:cubicBezTo>
                  <a:pt x="14379" y="11622"/>
                  <a:pt x="14379" y="11692"/>
                  <a:pt x="14425" y="11692"/>
                </a:cubicBezTo>
                <a:lnTo>
                  <a:pt x="14455" y="11692"/>
                </a:lnTo>
                <a:cubicBezTo>
                  <a:pt x="14501" y="11692"/>
                  <a:pt x="14501" y="11622"/>
                  <a:pt x="14455" y="11622"/>
                </a:cubicBezTo>
                <a:close/>
                <a:moveTo>
                  <a:pt x="21982" y="11628"/>
                </a:moveTo>
                <a:cubicBezTo>
                  <a:pt x="21964" y="11628"/>
                  <a:pt x="21946" y="11640"/>
                  <a:pt x="21946" y="11663"/>
                </a:cubicBezTo>
                <a:lnTo>
                  <a:pt x="21946" y="11679"/>
                </a:lnTo>
                <a:cubicBezTo>
                  <a:pt x="21946" y="11701"/>
                  <a:pt x="21964" y="11712"/>
                  <a:pt x="21982" y="11712"/>
                </a:cubicBezTo>
                <a:cubicBezTo>
                  <a:pt x="22000" y="11712"/>
                  <a:pt x="22018" y="11701"/>
                  <a:pt x="22018" y="11679"/>
                </a:cubicBezTo>
                <a:lnTo>
                  <a:pt x="22018" y="11663"/>
                </a:lnTo>
                <a:cubicBezTo>
                  <a:pt x="22018" y="11640"/>
                  <a:pt x="22000" y="11628"/>
                  <a:pt x="21982" y="11628"/>
                </a:cubicBezTo>
                <a:close/>
                <a:moveTo>
                  <a:pt x="1029" y="11624"/>
                </a:moveTo>
                <a:cubicBezTo>
                  <a:pt x="1005" y="11624"/>
                  <a:pt x="980" y="11649"/>
                  <a:pt x="995" y="11677"/>
                </a:cubicBezTo>
                <a:cubicBezTo>
                  <a:pt x="1004" y="11692"/>
                  <a:pt x="1015" y="11703"/>
                  <a:pt x="1029" y="11711"/>
                </a:cubicBezTo>
                <a:cubicBezTo>
                  <a:pt x="1034" y="11718"/>
                  <a:pt x="1043" y="11726"/>
                  <a:pt x="1056" y="11726"/>
                </a:cubicBezTo>
                <a:lnTo>
                  <a:pt x="1077" y="11726"/>
                </a:lnTo>
                <a:cubicBezTo>
                  <a:pt x="1079" y="11726"/>
                  <a:pt x="1082" y="11724"/>
                  <a:pt x="1085" y="11724"/>
                </a:cubicBezTo>
                <a:lnTo>
                  <a:pt x="1086" y="11724"/>
                </a:lnTo>
                <a:cubicBezTo>
                  <a:pt x="1088" y="11724"/>
                  <a:pt x="1088" y="11723"/>
                  <a:pt x="1089" y="11723"/>
                </a:cubicBezTo>
                <a:cubicBezTo>
                  <a:pt x="1096" y="11721"/>
                  <a:pt x="1101" y="11714"/>
                  <a:pt x="1104" y="11708"/>
                </a:cubicBezTo>
                <a:cubicBezTo>
                  <a:pt x="1109" y="11702"/>
                  <a:pt x="1111" y="11695"/>
                  <a:pt x="1111" y="11688"/>
                </a:cubicBezTo>
                <a:cubicBezTo>
                  <a:pt x="1111" y="11678"/>
                  <a:pt x="1107" y="11670"/>
                  <a:pt x="1101" y="11665"/>
                </a:cubicBezTo>
                <a:cubicBezTo>
                  <a:pt x="1093" y="11660"/>
                  <a:pt x="1087" y="11655"/>
                  <a:pt x="1076" y="11655"/>
                </a:cubicBezTo>
                <a:cubicBezTo>
                  <a:pt x="1074" y="11655"/>
                  <a:pt x="1073" y="11653"/>
                  <a:pt x="1072" y="11653"/>
                </a:cubicBezTo>
                <a:cubicBezTo>
                  <a:pt x="1064" y="11651"/>
                  <a:pt x="1060" y="11646"/>
                  <a:pt x="1057" y="11642"/>
                </a:cubicBezTo>
                <a:cubicBezTo>
                  <a:pt x="1050" y="11629"/>
                  <a:pt x="1040" y="11624"/>
                  <a:pt x="1029" y="11624"/>
                </a:cubicBezTo>
                <a:close/>
                <a:moveTo>
                  <a:pt x="2517" y="11580"/>
                </a:moveTo>
                <a:cubicBezTo>
                  <a:pt x="2497" y="11580"/>
                  <a:pt x="2477" y="11591"/>
                  <a:pt x="2467" y="11607"/>
                </a:cubicBezTo>
                <a:cubicBezTo>
                  <a:pt x="2452" y="11635"/>
                  <a:pt x="2464" y="11664"/>
                  <a:pt x="2487" y="11681"/>
                </a:cubicBezTo>
                <a:cubicBezTo>
                  <a:pt x="2507" y="11696"/>
                  <a:pt x="2527" y="11711"/>
                  <a:pt x="2548" y="11726"/>
                </a:cubicBezTo>
                <a:cubicBezTo>
                  <a:pt x="2555" y="11730"/>
                  <a:pt x="2563" y="11733"/>
                  <a:pt x="2571" y="11733"/>
                </a:cubicBezTo>
                <a:cubicBezTo>
                  <a:pt x="2591" y="11733"/>
                  <a:pt x="2612" y="11721"/>
                  <a:pt x="2621" y="11706"/>
                </a:cubicBezTo>
                <a:cubicBezTo>
                  <a:pt x="2637" y="11679"/>
                  <a:pt x="2624" y="11649"/>
                  <a:pt x="2601" y="11633"/>
                </a:cubicBezTo>
                <a:cubicBezTo>
                  <a:pt x="2582" y="11617"/>
                  <a:pt x="2562" y="11602"/>
                  <a:pt x="2541" y="11587"/>
                </a:cubicBezTo>
                <a:cubicBezTo>
                  <a:pt x="2534" y="11582"/>
                  <a:pt x="2525" y="11580"/>
                  <a:pt x="2517" y="11580"/>
                </a:cubicBezTo>
                <a:close/>
                <a:moveTo>
                  <a:pt x="13854" y="11665"/>
                </a:moveTo>
                <a:cubicBezTo>
                  <a:pt x="13808" y="11665"/>
                  <a:pt x="13808" y="11736"/>
                  <a:pt x="13854" y="11736"/>
                </a:cubicBezTo>
                <a:cubicBezTo>
                  <a:pt x="13900" y="11736"/>
                  <a:pt x="13900" y="11665"/>
                  <a:pt x="13854" y="11665"/>
                </a:cubicBezTo>
                <a:close/>
                <a:moveTo>
                  <a:pt x="1703" y="11670"/>
                </a:moveTo>
                <a:cubicBezTo>
                  <a:pt x="1658" y="11670"/>
                  <a:pt x="1658" y="11741"/>
                  <a:pt x="1703" y="11741"/>
                </a:cubicBezTo>
                <a:lnTo>
                  <a:pt x="1718" y="11741"/>
                </a:lnTo>
                <a:cubicBezTo>
                  <a:pt x="1719" y="11741"/>
                  <a:pt x="1719" y="11741"/>
                  <a:pt x="1719" y="11741"/>
                </a:cubicBezTo>
                <a:cubicBezTo>
                  <a:pt x="1764" y="11741"/>
                  <a:pt x="1764" y="11670"/>
                  <a:pt x="1718" y="11670"/>
                </a:cubicBezTo>
                <a:close/>
                <a:moveTo>
                  <a:pt x="13989" y="11695"/>
                </a:moveTo>
                <a:cubicBezTo>
                  <a:pt x="13943" y="11695"/>
                  <a:pt x="13943" y="11766"/>
                  <a:pt x="13989" y="11766"/>
                </a:cubicBezTo>
                <a:cubicBezTo>
                  <a:pt x="13989" y="11766"/>
                  <a:pt x="13990" y="11766"/>
                  <a:pt x="13991" y="11766"/>
                </a:cubicBezTo>
                <a:cubicBezTo>
                  <a:pt x="14035" y="11766"/>
                  <a:pt x="14034" y="11695"/>
                  <a:pt x="13989" y="11695"/>
                </a:cubicBezTo>
                <a:close/>
                <a:moveTo>
                  <a:pt x="6564" y="11637"/>
                </a:moveTo>
                <a:cubicBezTo>
                  <a:pt x="6559" y="11637"/>
                  <a:pt x="6553" y="11639"/>
                  <a:pt x="6547" y="11642"/>
                </a:cubicBezTo>
                <a:cubicBezTo>
                  <a:pt x="6531" y="11650"/>
                  <a:pt x="6522" y="11674"/>
                  <a:pt x="6534" y="11690"/>
                </a:cubicBezTo>
                <a:cubicBezTo>
                  <a:pt x="6550" y="11710"/>
                  <a:pt x="6563" y="11731"/>
                  <a:pt x="6578" y="11750"/>
                </a:cubicBezTo>
                <a:cubicBezTo>
                  <a:pt x="6585" y="11761"/>
                  <a:pt x="6597" y="11768"/>
                  <a:pt x="6610" y="11768"/>
                </a:cubicBezTo>
                <a:cubicBezTo>
                  <a:pt x="6615" y="11768"/>
                  <a:pt x="6621" y="11767"/>
                  <a:pt x="6626" y="11763"/>
                </a:cubicBezTo>
                <a:cubicBezTo>
                  <a:pt x="6642" y="11754"/>
                  <a:pt x="6651" y="11731"/>
                  <a:pt x="6640" y="11715"/>
                </a:cubicBezTo>
                <a:cubicBezTo>
                  <a:pt x="6624" y="11695"/>
                  <a:pt x="6610" y="11674"/>
                  <a:pt x="6595" y="11655"/>
                </a:cubicBezTo>
                <a:cubicBezTo>
                  <a:pt x="6587" y="11644"/>
                  <a:pt x="6576" y="11637"/>
                  <a:pt x="6564" y="11637"/>
                </a:cubicBezTo>
                <a:close/>
                <a:moveTo>
                  <a:pt x="7909" y="11638"/>
                </a:moveTo>
                <a:cubicBezTo>
                  <a:pt x="7893" y="11638"/>
                  <a:pt x="7877" y="11645"/>
                  <a:pt x="7867" y="11663"/>
                </a:cubicBezTo>
                <a:cubicBezTo>
                  <a:pt x="7857" y="11679"/>
                  <a:pt x="7849" y="11694"/>
                  <a:pt x="7839" y="11708"/>
                </a:cubicBezTo>
                <a:cubicBezTo>
                  <a:pt x="7815" y="11750"/>
                  <a:pt x="7852" y="11789"/>
                  <a:pt x="7888" y="11789"/>
                </a:cubicBezTo>
                <a:cubicBezTo>
                  <a:pt x="7904" y="11789"/>
                  <a:pt x="7920" y="11781"/>
                  <a:pt x="7931" y="11763"/>
                </a:cubicBezTo>
                <a:cubicBezTo>
                  <a:pt x="7940" y="11748"/>
                  <a:pt x="7949" y="11732"/>
                  <a:pt x="7959" y="11717"/>
                </a:cubicBezTo>
                <a:cubicBezTo>
                  <a:pt x="7983" y="11677"/>
                  <a:pt x="7946" y="11638"/>
                  <a:pt x="7909" y="11638"/>
                </a:cubicBezTo>
                <a:close/>
                <a:moveTo>
                  <a:pt x="18436" y="11726"/>
                </a:moveTo>
                <a:cubicBezTo>
                  <a:pt x="18422" y="11726"/>
                  <a:pt x="18410" y="11743"/>
                  <a:pt x="18424" y="11755"/>
                </a:cubicBezTo>
                <a:cubicBezTo>
                  <a:pt x="18431" y="11762"/>
                  <a:pt x="18430" y="11769"/>
                  <a:pt x="18422" y="11774"/>
                </a:cubicBezTo>
                <a:cubicBezTo>
                  <a:pt x="18408" y="11786"/>
                  <a:pt x="18422" y="11803"/>
                  <a:pt x="18436" y="11803"/>
                </a:cubicBezTo>
                <a:cubicBezTo>
                  <a:pt x="18440" y="11803"/>
                  <a:pt x="18444" y="11802"/>
                  <a:pt x="18447" y="11799"/>
                </a:cubicBezTo>
                <a:cubicBezTo>
                  <a:pt x="18468" y="11781"/>
                  <a:pt x="18468" y="11749"/>
                  <a:pt x="18448" y="11731"/>
                </a:cubicBezTo>
                <a:cubicBezTo>
                  <a:pt x="18445" y="11728"/>
                  <a:pt x="18440" y="11726"/>
                  <a:pt x="18436" y="11726"/>
                </a:cubicBezTo>
                <a:close/>
                <a:moveTo>
                  <a:pt x="4926" y="11647"/>
                </a:moveTo>
                <a:cubicBezTo>
                  <a:pt x="4899" y="11647"/>
                  <a:pt x="4876" y="11683"/>
                  <a:pt x="4901" y="11707"/>
                </a:cubicBezTo>
                <a:lnTo>
                  <a:pt x="4906" y="11712"/>
                </a:lnTo>
                <a:cubicBezTo>
                  <a:pt x="4905" y="11713"/>
                  <a:pt x="4903" y="11714"/>
                  <a:pt x="4903" y="11716"/>
                </a:cubicBezTo>
                <a:cubicBezTo>
                  <a:pt x="4890" y="11739"/>
                  <a:pt x="4897" y="11776"/>
                  <a:pt x="4922" y="11790"/>
                </a:cubicBezTo>
                <a:cubicBezTo>
                  <a:pt x="4932" y="11795"/>
                  <a:pt x="4942" y="11800"/>
                  <a:pt x="4952" y="11805"/>
                </a:cubicBezTo>
                <a:cubicBezTo>
                  <a:pt x="4961" y="11810"/>
                  <a:pt x="4971" y="11812"/>
                  <a:pt x="4980" y="11812"/>
                </a:cubicBezTo>
                <a:cubicBezTo>
                  <a:pt x="4998" y="11812"/>
                  <a:pt x="5015" y="11803"/>
                  <a:pt x="5026" y="11785"/>
                </a:cubicBezTo>
                <a:cubicBezTo>
                  <a:pt x="5039" y="11762"/>
                  <a:pt x="5032" y="11725"/>
                  <a:pt x="5006" y="11712"/>
                </a:cubicBezTo>
                <a:cubicBezTo>
                  <a:pt x="4995" y="11707"/>
                  <a:pt x="4986" y="11702"/>
                  <a:pt x="4976" y="11697"/>
                </a:cubicBezTo>
                <a:cubicBezTo>
                  <a:pt x="4977" y="11688"/>
                  <a:pt x="4974" y="11681"/>
                  <a:pt x="4966" y="11672"/>
                </a:cubicBezTo>
                <a:lnTo>
                  <a:pt x="4950" y="11658"/>
                </a:lnTo>
                <a:cubicBezTo>
                  <a:pt x="4943" y="11650"/>
                  <a:pt x="4934" y="11647"/>
                  <a:pt x="4926" y="11647"/>
                </a:cubicBezTo>
                <a:close/>
                <a:moveTo>
                  <a:pt x="20961" y="11745"/>
                </a:moveTo>
                <a:cubicBezTo>
                  <a:pt x="20914" y="11745"/>
                  <a:pt x="20914" y="11816"/>
                  <a:pt x="20961" y="11816"/>
                </a:cubicBezTo>
                <a:cubicBezTo>
                  <a:pt x="21007" y="11816"/>
                  <a:pt x="21007" y="11745"/>
                  <a:pt x="20961" y="11745"/>
                </a:cubicBezTo>
                <a:close/>
                <a:moveTo>
                  <a:pt x="9494" y="11708"/>
                </a:moveTo>
                <a:cubicBezTo>
                  <a:pt x="9485" y="11708"/>
                  <a:pt x="9476" y="11714"/>
                  <a:pt x="9476" y="11726"/>
                </a:cubicBezTo>
                <a:lnTo>
                  <a:pt x="9476" y="11800"/>
                </a:lnTo>
                <a:cubicBezTo>
                  <a:pt x="9476" y="11812"/>
                  <a:pt x="9485" y="11817"/>
                  <a:pt x="9494" y="11817"/>
                </a:cubicBezTo>
                <a:cubicBezTo>
                  <a:pt x="9502" y="11817"/>
                  <a:pt x="9511" y="11812"/>
                  <a:pt x="9511" y="11800"/>
                </a:cubicBezTo>
                <a:lnTo>
                  <a:pt x="9511" y="11726"/>
                </a:lnTo>
                <a:cubicBezTo>
                  <a:pt x="9511" y="11714"/>
                  <a:pt x="9502" y="11708"/>
                  <a:pt x="9494" y="11708"/>
                </a:cubicBezTo>
                <a:close/>
                <a:moveTo>
                  <a:pt x="16708" y="11806"/>
                </a:moveTo>
                <a:cubicBezTo>
                  <a:pt x="16673" y="11806"/>
                  <a:pt x="16660" y="11863"/>
                  <a:pt x="16699" y="11876"/>
                </a:cubicBezTo>
                <a:cubicBezTo>
                  <a:pt x="16715" y="11881"/>
                  <a:pt x="16729" y="11886"/>
                  <a:pt x="16744" y="11891"/>
                </a:cubicBezTo>
                <a:cubicBezTo>
                  <a:pt x="16748" y="11893"/>
                  <a:pt x="16752" y="11894"/>
                  <a:pt x="16756" y="11894"/>
                </a:cubicBezTo>
                <a:cubicBezTo>
                  <a:pt x="16790" y="11894"/>
                  <a:pt x="16803" y="11836"/>
                  <a:pt x="16764" y="11823"/>
                </a:cubicBezTo>
                <a:cubicBezTo>
                  <a:pt x="16748" y="11818"/>
                  <a:pt x="16734" y="11813"/>
                  <a:pt x="16719" y="11807"/>
                </a:cubicBezTo>
                <a:cubicBezTo>
                  <a:pt x="16715" y="11806"/>
                  <a:pt x="16711" y="11806"/>
                  <a:pt x="16708" y="11806"/>
                </a:cubicBezTo>
                <a:close/>
                <a:moveTo>
                  <a:pt x="9058" y="11810"/>
                </a:moveTo>
                <a:cubicBezTo>
                  <a:pt x="9041" y="11810"/>
                  <a:pt x="9023" y="11822"/>
                  <a:pt x="9023" y="11844"/>
                </a:cubicBezTo>
                <a:lnTo>
                  <a:pt x="9023" y="11860"/>
                </a:lnTo>
                <a:cubicBezTo>
                  <a:pt x="9023" y="11882"/>
                  <a:pt x="9040" y="11894"/>
                  <a:pt x="9058" y="11894"/>
                </a:cubicBezTo>
                <a:cubicBezTo>
                  <a:pt x="9075" y="11894"/>
                  <a:pt x="9093" y="11882"/>
                  <a:pt x="9093" y="11860"/>
                </a:cubicBezTo>
                <a:lnTo>
                  <a:pt x="9093" y="11844"/>
                </a:lnTo>
                <a:cubicBezTo>
                  <a:pt x="9093" y="11822"/>
                  <a:pt x="9076" y="11810"/>
                  <a:pt x="9058" y="11810"/>
                </a:cubicBezTo>
                <a:close/>
                <a:moveTo>
                  <a:pt x="19399" y="11846"/>
                </a:moveTo>
                <a:cubicBezTo>
                  <a:pt x="19353" y="11846"/>
                  <a:pt x="19353" y="11916"/>
                  <a:pt x="19399" y="11916"/>
                </a:cubicBezTo>
                <a:cubicBezTo>
                  <a:pt x="19443" y="11916"/>
                  <a:pt x="19443" y="11846"/>
                  <a:pt x="19399" y="11846"/>
                </a:cubicBezTo>
                <a:close/>
                <a:moveTo>
                  <a:pt x="17338" y="11855"/>
                </a:moveTo>
                <a:cubicBezTo>
                  <a:pt x="17294" y="11855"/>
                  <a:pt x="17293" y="11926"/>
                  <a:pt x="17338" y="11926"/>
                </a:cubicBezTo>
                <a:cubicBezTo>
                  <a:pt x="17384" y="11926"/>
                  <a:pt x="17384" y="11855"/>
                  <a:pt x="17338" y="11855"/>
                </a:cubicBezTo>
                <a:close/>
                <a:moveTo>
                  <a:pt x="17624" y="11843"/>
                </a:moveTo>
                <a:cubicBezTo>
                  <a:pt x="17591" y="11843"/>
                  <a:pt x="17569" y="11891"/>
                  <a:pt x="17605" y="11909"/>
                </a:cubicBezTo>
                <a:cubicBezTo>
                  <a:pt x="17616" y="11914"/>
                  <a:pt x="17625" y="11920"/>
                  <a:pt x="17636" y="11925"/>
                </a:cubicBezTo>
                <a:cubicBezTo>
                  <a:pt x="17641" y="11927"/>
                  <a:pt x="17646" y="11928"/>
                  <a:pt x="17651" y="11928"/>
                </a:cubicBezTo>
                <a:cubicBezTo>
                  <a:pt x="17685" y="11928"/>
                  <a:pt x="17708" y="11880"/>
                  <a:pt x="17671" y="11863"/>
                </a:cubicBezTo>
                <a:cubicBezTo>
                  <a:pt x="17661" y="11858"/>
                  <a:pt x="17651" y="11853"/>
                  <a:pt x="17641" y="11847"/>
                </a:cubicBezTo>
                <a:cubicBezTo>
                  <a:pt x="17635" y="11844"/>
                  <a:pt x="17629" y="11843"/>
                  <a:pt x="17624" y="11843"/>
                </a:cubicBezTo>
                <a:close/>
                <a:moveTo>
                  <a:pt x="18772" y="11845"/>
                </a:moveTo>
                <a:cubicBezTo>
                  <a:pt x="18767" y="11845"/>
                  <a:pt x="18761" y="11845"/>
                  <a:pt x="18756" y="11846"/>
                </a:cubicBezTo>
                <a:cubicBezTo>
                  <a:pt x="18716" y="11855"/>
                  <a:pt x="18728" y="11914"/>
                  <a:pt x="18766" y="11915"/>
                </a:cubicBezTo>
                <a:cubicBezTo>
                  <a:pt x="18771" y="11925"/>
                  <a:pt x="18783" y="11930"/>
                  <a:pt x="18795" y="11930"/>
                </a:cubicBezTo>
                <a:cubicBezTo>
                  <a:pt x="18801" y="11930"/>
                  <a:pt x="18808" y="11928"/>
                  <a:pt x="18813" y="11926"/>
                </a:cubicBezTo>
                <a:cubicBezTo>
                  <a:pt x="18831" y="11915"/>
                  <a:pt x="18834" y="11894"/>
                  <a:pt x="18826" y="11878"/>
                </a:cubicBezTo>
                <a:cubicBezTo>
                  <a:pt x="18816" y="11855"/>
                  <a:pt x="18794" y="11845"/>
                  <a:pt x="18772" y="11845"/>
                </a:cubicBezTo>
                <a:close/>
                <a:moveTo>
                  <a:pt x="23538" y="11872"/>
                </a:moveTo>
                <a:cubicBezTo>
                  <a:pt x="23492" y="11872"/>
                  <a:pt x="23492" y="11943"/>
                  <a:pt x="23538" y="11943"/>
                </a:cubicBezTo>
                <a:cubicBezTo>
                  <a:pt x="23584" y="11943"/>
                  <a:pt x="23584" y="11872"/>
                  <a:pt x="23538" y="11872"/>
                </a:cubicBezTo>
                <a:close/>
                <a:moveTo>
                  <a:pt x="21425" y="11852"/>
                </a:moveTo>
                <a:cubicBezTo>
                  <a:pt x="21408" y="11852"/>
                  <a:pt x="21390" y="11864"/>
                  <a:pt x="21390" y="11886"/>
                </a:cubicBezTo>
                <a:lnTo>
                  <a:pt x="21390" y="11916"/>
                </a:lnTo>
                <a:cubicBezTo>
                  <a:pt x="21390" y="11939"/>
                  <a:pt x="21408" y="11951"/>
                  <a:pt x="21425" y="11951"/>
                </a:cubicBezTo>
                <a:cubicBezTo>
                  <a:pt x="21443" y="11951"/>
                  <a:pt x="21460" y="11939"/>
                  <a:pt x="21460" y="11916"/>
                </a:cubicBezTo>
                <a:lnTo>
                  <a:pt x="21460" y="11886"/>
                </a:lnTo>
                <a:cubicBezTo>
                  <a:pt x="21460" y="11864"/>
                  <a:pt x="21443" y="11852"/>
                  <a:pt x="21425" y="11852"/>
                </a:cubicBezTo>
                <a:close/>
                <a:moveTo>
                  <a:pt x="10843" y="11814"/>
                </a:moveTo>
                <a:cubicBezTo>
                  <a:pt x="10837" y="11814"/>
                  <a:pt x="10830" y="11815"/>
                  <a:pt x="10825" y="11818"/>
                </a:cubicBezTo>
                <a:cubicBezTo>
                  <a:pt x="10806" y="11828"/>
                  <a:pt x="10804" y="11849"/>
                  <a:pt x="10811" y="11867"/>
                </a:cubicBezTo>
                <a:cubicBezTo>
                  <a:pt x="10822" y="11891"/>
                  <a:pt x="10832" y="11916"/>
                  <a:pt x="10845" y="11942"/>
                </a:cubicBezTo>
                <a:cubicBezTo>
                  <a:pt x="10850" y="11953"/>
                  <a:pt x="10862" y="11959"/>
                  <a:pt x="10875" y="11959"/>
                </a:cubicBezTo>
                <a:cubicBezTo>
                  <a:pt x="10881" y="11959"/>
                  <a:pt x="10888" y="11957"/>
                  <a:pt x="10893" y="11954"/>
                </a:cubicBezTo>
                <a:cubicBezTo>
                  <a:pt x="10911" y="11944"/>
                  <a:pt x="10914" y="11924"/>
                  <a:pt x="10906" y="11906"/>
                </a:cubicBezTo>
                <a:cubicBezTo>
                  <a:pt x="10895" y="11881"/>
                  <a:pt x="10885" y="11857"/>
                  <a:pt x="10873" y="11832"/>
                </a:cubicBezTo>
                <a:cubicBezTo>
                  <a:pt x="10868" y="11819"/>
                  <a:pt x="10856" y="11814"/>
                  <a:pt x="10843" y="11814"/>
                </a:cubicBezTo>
                <a:close/>
                <a:moveTo>
                  <a:pt x="7390" y="11832"/>
                </a:moveTo>
                <a:cubicBezTo>
                  <a:pt x="7380" y="11832"/>
                  <a:pt x="7371" y="11834"/>
                  <a:pt x="7363" y="11838"/>
                </a:cubicBezTo>
                <a:cubicBezTo>
                  <a:pt x="7337" y="11854"/>
                  <a:pt x="7330" y="11885"/>
                  <a:pt x="7343" y="11911"/>
                </a:cubicBezTo>
                <a:cubicBezTo>
                  <a:pt x="7348" y="11922"/>
                  <a:pt x="7353" y="11931"/>
                  <a:pt x="7359" y="11942"/>
                </a:cubicBezTo>
                <a:cubicBezTo>
                  <a:pt x="7368" y="11959"/>
                  <a:pt x="7386" y="11968"/>
                  <a:pt x="7405" y="11968"/>
                </a:cubicBezTo>
                <a:cubicBezTo>
                  <a:pt x="7414" y="11968"/>
                  <a:pt x="7424" y="11966"/>
                  <a:pt x="7432" y="11961"/>
                </a:cubicBezTo>
                <a:cubicBezTo>
                  <a:pt x="7458" y="11946"/>
                  <a:pt x="7464" y="11914"/>
                  <a:pt x="7452" y="11888"/>
                </a:cubicBezTo>
                <a:cubicBezTo>
                  <a:pt x="7447" y="11879"/>
                  <a:pt x="7441" y="11868"/>
                  <a:pt x="7436" y="11858"/>
                </a:cubicBezTo>
                <a:cubicBezTo>
                  <a:pt x="7427" y="11840"/>
                  <a:pt x="7408" y="11832"/>
                  <a:pt x="7390" y="11832"/>
                </a:cubicBezTo>
                <a:close/>
                <a:moveTo>
                  <a:pt x="14244" y="11906"/>
                </a:moveTo>
                <a:cubicBezTo>
                  <a:pt x="14198" y="11906"/>
                  <a:pt x="14198" y="11977"/>
                  <a:pt x="14244" y="11977"/>
                </a:cubicBezTo>
                <a:cubicBezTo>
                  <a:pt x="14245" y="11977"/>
                  <a:pt x="14245" y="11977"/>
                  <a:pt x="14245" y="11977"/>
                </a:cubicBezTo>
                <a:cubicBezTo>
                  <a:pt x="14289" y="11977"/>
                  <a:pt x="14289" y="11906"/>
                  <a:pt x="14244" y="11906"/>
                </a:cubicBezTo>
                <a:close/>
                <a:moveTo>
                  <a:pt x="15235" y="11909"/>
                </a:moveTo>
                <a:cubicBezTo>
                  <a:pt x="15189" y="11909"/>
                  <a:pt x="15189" y="11979"/>
                  <a:pt x="15235" y="11979"/>
                </a:cubicBezTo>
                <a:cubicBezTo>
                  <a:pt x="15236" y="11979"/>
                  <a:pt x="15236" y="11979"/>
                  <a:pt x="15236" y="11979"/>
                </a:cubicBezTo>
                <a:cubicBezTo>
                  <a:pt x="15282" y="11979"/>
                  <a:pt x="15281" y="11909"/>
                  <a:pt x="15235" y="11909"/>
                </a:cubicBezTo>
                <a:close/>
                <a:moveTo>
                  <a:pt x="4018" y="11829"/>
                </a:moveTo>
                <a:cubicBezTo>
                  <a:pt x="4004" y="11829"/>
                  <a:pt x="3990" y="11837"/>
                  <a:pt x="3985" y="11854"/>
                </a:cubicBezTo>
                <a:cubicBezTo>
                  <a:pt x="3973" y="11901"/>
                  <a:pt x="3965" y="11949"/>
                  <a:pt x="3965" y="11998"/>
                </a:cubicBezTo>
                <a:cubicBezTo>
                  <a:pt x="3965" y="12021"/>
                  <a:pt x="3983" y="12032"/>
                  <a:pt x="4001" y="12032"/>
                </a:cubicBezTo>
                <a:cubicBezTo>
                  <a:pt x="4019" y="12032"/>
                  <a:pt x="4037" y="12021"/>
                  <a:pt x="4037" y="11998"/>
                </a:cubicBezTo>
                <a:cubicBezTo>
                  <a:pt x="4038" y="11956"/>
                  <a:pt x="4043" y="11914"/>
                  <a:pt x="4053" y="11873"/>
                </a:cubicBezTo>
                <a:cubicBezTo>
                  <a:pt x="4062" y="11846"/>
                  <a:pt x="4039" y="11829"/>
                  <a:pt x="4018" y="11829"/>
                </a:cubicBezTo>
                <a:close/>
                <a:moveTo>
                  <a:pt x="14454" y="11968"/>
                </a:moveTo>
                <a:cubicBezTo>
                  <a:pt x="14408" y="11968"/>
                  <a:pt x="14408" y="12038"/>
                  <a:pt x="14454" y="12038"/>
                </a:cubicBezTo>
                <a:cubicBezTo>
                  <a:pt x="14499" y="12038"/>
                  <a:pt x="14499" y="11968"/>
                  <a:pt x="14454" y="11968"/>
                </a:cubicBezTo>
                <a:close/>
                <a:moveTo>
                  <a:pt x="10126" y="11945"/>
                </a:moveTo>
                <a:cubicBezTo>
                  <a:pt x="10108" y="11945"/>
                  <a:pt x="10088" y="11955"/>
                  <a:pt x="10078" y="11972"/>
                </a:cubicBezTo>
                <a:cubicBezTo>
                  <a:pt x="10062" y="11998"/>
                  <a:pt x="10073" y="12029"/>
                  <a:pt x="10098" y="12045"/>
                </a:cubicBezTo>
                <a:cubicBezTo>
                  <a:pt x="10114" y="12056"/>
                  <a:pt x="10128" y="12064"/>
                  <a:pt x="10143" y="12075"/>
                </a:cubicBezTo>
                <a:cubicBezTo>
                  <a:pt x="10151" y="12080"/>
                  <a:pt x="10159" y="12082"/>
                  <a:pt x="10168" y="12082"/>
                </a:cubicBezTo>
                <a:cubicBezTo>
                  <a:pt x="10187" y="12082"/>
                  <a:pt x="10207" y="12072"/>
                  <a:pt x="10216" y="12056"/>
                </a:cubicBezTo>
                <a:cubicBezTo>
                  <a:pt x="10230" y="12030"/>
                  <a:pt x="10220" y="11998"/>
                  <a:pt x="10197" y="11982"/>
                </a:cubicBezTo>
                <a:cubicBezTo>
                  <a:pt x="10181" y="11972"/>
                  <a:pt x="10166" y="11963"/>
                  <a:pt x="10151" y="11952"/>
                </a:cubicBezTo>
                <a:cubicBezTo>
                  <a:pt x="10144" y="11947"/>
                  <a:pt x="10135" y="11945"/>
                  <a:pt x="10126" y="11945"/>
                </a:cubicBezTo>
                <a:close/>
                <a:moveTo>
                  <a:pt x="1883" y="12017"/>
                </a:moveTo>
                <a:cubicBezTo>
                  <a:pt x="1837" y="12017"/>
                  <a:pt x="1837" y="12088"/>
                  <a:pt x="1883" y="12088"/>
                </a:cubicBezTo>
                <a:lnTo>
                  <a:pt x="1899" y="12088"/>
                </a:lnTo>
                <a:cubicBezTo>
                  <a:pt x="1944" y="12088"/>
                  <a:pt x="1944" y="12017"/>
                  <a:pt x="1899" y="12017"/>
                </a:cubicBezTo>
                <a:close/>
                <a:moveTo>
                  <a:pt x="17578" y="12036"/>
                </a:moveTo>
                <a:cubicBezTo>
                  <a:pt x="17532" y="12036"/>
                  <a:pt x="17532" y="12106"/>
                  <a:pt x="17578" y="12106"/>
                </a:cubicBezTo>
                <a:cubicBezTo>
                  <a:pt x="17624" y="12106"/>
                  <a:pt x="17625" y="12036"/>
                  <a:pt x="17578" y="12036"/>
                </a:cubicBezTo>
                <a:close/>
                <a:moveTo>
                  <a:pt x="3281" y="11959"/>
                </a:moveTo>
                <a:cubicBezTo>
                  <a:pt x="3254" y="11959"/>
                  <a:pt x="3227" y="11976"/>
                  <a:pt x="3227" y="12011"/>
                </a:cubicBezTo>
                <a:lnTo>
                  <a:pt x="3227" y="12056"/>
                </a:lnTo>
                <a:cubicBezTo>
                  <a:pt x="3227" y="12090"/>
                  <a:pt x="3254" y="12108"/>
                  <a:pt x="3281" y="12108"/>
                </a:cubicBezTo>
                <a:cubicBezTo>
                  <a:pt x="3308" y="12108"/>
                  <a:pt x="3335" y="12090"/>
                  <a:pt x="3335" y="12056"/>
                </a:cubicBezTo>
                <a:lnTo>
                  <a:pt x="3335" y="12011"/>
                </a:lnTo>
                <a:cubicBezTo>
                  <a:pt x="3335" y="11977"/>
                  <a:pt x="3308" y="11959"/>
                  <a:pt x="3281" y="11959"/>
                </a:cubicBezTo>
                <a:close/>
                <a:moveTo>
                  <a:pt x="20133" y="12043"/>
                </a:moveTo>
                <a:cubicBezTo>
                  <a:pt x="20087" y="12043"/>
                  <a:pt x="20087" y="12114"/>
                  <a:pt x="20133" y="12114"/>
                </a:cubicBezTo>
                <a:lnTo>
                  <a:pt x="20149" y="12114"/>
                </a:lnTo>
                <a:cubicBezTo>
                  <a:pt x="20193" y="12114"/>
                  <a:pt x="20195" y="12043"/>
                  <a:pt x="20149" y="12043"/>
                </a:cubicBezTo>
                <a:close/>
                <a:moveTo>
                  <a:pt x="5626" y="11994"/>
                </a:moveTo>
                <a:cubicBezTo>
                  <a:pt x="5585" y="11994"/>
                  <a:pt x="5548" y="12047"/>
                  <a:pt x="5586" y="12084"/>
                </a:cubicBezTo>
                <a:cubicBezTo>
                  <a:pt x="5591" y="12090"/>
                  <a:pt x="5597" y="12095"/>
                  <a:pt x="5602" y="12100"/>
                </a:cubicBezTo>
                <a:cubicBezTo>
                  <a:pt x="5613" y="12111"/>
                  <a:pt x="5625" y="12115"/>
                  <a:pt x="5637" y="12115"/>
                </a:cubicBezTo>
                <a:cubicBezTo>
                  <a:pt x="5678" y="12115"/>
                  <a:pt x="5714" y="12063"/>
                  <a:pt x="5677" y="12025"/>
                </a:cubicBezTo>
                <a:lnTo>
                  <a:pt x="5661" y="12010"/>
                </a:lnTo>
                <a:cubicBezTo>
                  <a:pt x="5650" y="11999"/>
                  <a:pt x="5638" y="11994"/>
                  <a:pt x="5626" y="11994"/>
                </a:cubicBezTo>
                <a:close/>
                <a:moveTo>
                  <a:pt x="3642" y="12021"/>
                </a:moveTo>
                <a:cubicBezTo>
                  <a:pt x="3615" y="12021"/>
                  <a:pt x="3591" y="12056"/>
                  <a:pt x="3617" y="12082"/>
                </a:cubicBezTo>
                <a:cubicBezTo>
                  <a:pt x="3627" y="12092"/>
                  <a:pt x="3638" y="12101"/>
                  <a:pt x="3646" y="12111"/>
                </a:cubicBezTo>
                <a:cubicBezTo>
                  <a:pt x="3653" y="12118"/>
                  <a:pt x="3662" y="12121"/>
                  <a:pt x="3670" y="12121"/>
                </a:cubicBezTo>
                <a:cubicBezTo>
                  <a:pt x="3698" y="12121"/>
                  <a:pt x="3722" y="12086"/>
                  <a:pt x="3696" y="12062"/>
                </a:cubicBezTo>
                <a:cubicBezTo>
                  <a:pt x="3686" y="12052"/>
                  <a:pt x="3675" y="12042"/>
                  <a:pt x="3666" y="12032"/>
                </a:cubicBezTo>
                <a:cubicBezTo>
                  <a:pt x="3659" y="12024"/>
                  <a:pt x="3650" y="12021"/>
                  <a:pt x="3642" y="12021"/>
                </a:cubicBezTo>
                <a:close/>
                <a:moveTo>
                  <a:pt x="11778" y="11979"/>
                </a:moveTo>
                <a:cubicBezTo>
                  <a:pt x="11754" y="11979"/>
                  <a:pt x="11733" y="11995"/>
                  <a:pt x="11726" y="12017"/>
                </a:cubicBezTo>
                <a:cubicBezTo>
                  <a:pt x="11721" y="12033"/>
                  <a:pt x="11716" y="12047"/>
                  <a:pt x="11710" y="12062"/>
                </a:cubicBezTo>
                <a:cubicBezTo>
                  <a:pt x="11701" y="12089"/>
                  <a:pt x="11721" y="12121"/>
                  <a:pt x="11747" y="12127"/>
                </a:cubicBezTo>
                <a:cubicBezTo>
                  <a:pt x="11752" y="12128"/>
                  <a:pt x="11756" y="12129"/>
                  <a:pt x="11761" y="12129"/>
                </a:cubicBezTo>
                <a:cubicBezTo>
                  <a:pt x="11784" y="12129"/>
                  <a:pt x="11805" y="12112"/>
                  <a:pt x="11812" y="12090"/>
                </a:cubicBezTo>
                <a:cubicBezTo>
                  <a:pt x="11817" y="12075"/>
                  <a:pt x="11822" y="12061"/>
                  <a:pt x="11828" y="12046"/>
                </a:cubicBezTo>
                <a:cubicBezTo>
                  <a:pt x="11837" y="12020"/>
                  <a:pt x="11817" y="11989"/>
                  <a:pt x="11791" y="11980"/>
                </a:cubicBezTo>
                <a:cubicBezTo>
                  <a:pt x="11787" y="11979"/>
                  <a:pt x="11782" y="11979"/>
                  <a:pt x="11778" y="11979"/>
                </a:cubicBezTo>
                <a:close/>
                <a:moveTo>
                  <a:pt x="20343" y="12059"/>
                </a:moveTo>
                <a:cubicBezTo>
                  <a:pt x="20297" y="12059"/>
                  <a:pt x="20298" y="12130"/>
                  <a:pt x="20344" y="12130"/>
                </a:cubicBezTo>
                <a:cubicBezTo>
                  <a:pt x="20390" y="12130"/>
                  <a:pt x="20390" y="12059"/>
                  <a:pt x="20344" y="12059"/>
                </a:cubicBezTo>
                <a:cubicBezTo>
                  <a:pt x="20343" y="12059"/>
                  <a:pt x="20343" y="12059"/>
                  <a:pt x="20343" y="12059"/>
                </a:cubicBezTo>
                <a:close/>
                <a:moveTo>
                  <a:pt x="8261" y="12047"/>
                </a:moveTo>
                <a:cubicBezTo>
                  <a:pt x="8243" y="12047"/>
                  <a:pt x="8225" y="12059"/>
                  <a:pt x="8225" y="12082"/>
                </a:cubicBezTo>
                <a:lnTo>
                  <a:pt x="8226" y="12098"/>
                </a:lnTo>
                <a:cubicBezTo>
                  <a:pt x="8225" y="12120"/>
                  <a:pt x="8242" y="12131"/>
                  <a:pt x="8260" y="12131"/>
                </a:cubicBezTo>
                <a:cubicBezTo>
                  <a:pt x="8278" y="12131"/>
                  <a:pt x="8296" y="12120"/>
                  <a:pt x="8296" y="12098"/>
                </a:cubicBezTo>
                <a:lnTo>
                  <a:pt x="8296" y="12082"/>
                </a:lnTo>
                <a:cubicBezTo>
                  <a:pt x="8296" y="12059"/>
                  <a:pt x="8278" y="12047"/>
                  <a:pt x="8261" y="12047"/>
                </a:cubicBezTo>
                <a:close/>
                <a:moveTo>
                  <a:pt x="13579" y="12062"/>
                </a:moveTo>
                <a:cubicBezTo>
                  <a:pt x="13533" y="12062"/>
                  <a:pt x="13533" y="12132"/>
                  <a:pt x="13579" y="12132"/>
                </a:cubicBezTo>
                <a:lnTo>
                  <a:pt x="13609" y="12132"/>
                </a:lnTo>
                <a:cubicBezTo>
                  <a:pt x="13655" y="12132"/>
                  <a:pt x="13655" y="12062"/>
                  <a:pt x="13609" y="12062"/>
                </a:cubicBezTo>
                <a:close/>
                <a:moveTo>
                  <a:pt x="9001" y="12056"/>
                </a:moveTo>
                <a:cubicBezTo>
                  <a:pt x="8979" y="12056"/>
                  <a:pt x="8956" y="12062"/>
                  <a:pt x="8935" y="12073"/>
                </a:cubicBezTo>
                <a:cubicBezTo>
                  <a:pt x="8900" y="12090"/>
                  <a:pt x="8922" y="12138"/>
                  <a:pt x="8955" y="12138"/>
                </a:cubicBezTo>
                <a:cubicBezTo>
                  <a:pt x="8960" y="12138"/>
                  <a:pt x="8965" y="12137"/>
                  <a:pt x="8971" y="12134"/>
                </a:cubicBezTo>
                <a:cubicBezTo>
                  <a:pt x="8980" y="12130"/>
                  <a:pt x="8990" y="12127"/>
                  <a:pt x="8999" y="12127"/>
                </a:cubicBezTo>
                <a:cubicBezTo>
                  <a:pt x="9010" y="12127"/>
                  <a:pt x="9020" y="12130"/>
                  <a:pt x="9032" y="12135"/>
                </a:cubicBezTo>
                <a:cubicBezTo>
                  <a:pt x="9035" y="12137"/>
                  <a:pt x="9038" y="12137"/>
                  <a:pt x="9042" y="12137"/>
                </a:cubicBezTo>
                <a:cubicBezTo>
                  <a:pt x="9057" y="12137"/>
                  <a:pt x="9072" y="12124"/>
                  <a:pt x="9076" y="12110"/>
                </a:cubicBezTo>
                <a:cubicBezTo>
                  <a:pt x="9082" y="12089"/>
                  <a:pt x="9068" y="12074"/>
                  <a:pt x="9052" y="12066"/>
                </a:cubicBezTo>
                <a:cubicBezTo>
                  <a:pt x="9035" y="12059"/>
                  <a:pt x="9018" y="12056"/>
                  <a:pt x="9001" y="12056"/>
                </a:cubicBezTo>
                <a:close/>
                <a:moveTo>
                  <a:pt x="17158" y="11987"/>
                </a:moveTo>
                <a:cubicBezTo>
                  <a:pt x="17112" y="11987"/>
                  <a:pt x="17082" y="12057"/>
                  <a:pt x="17131" y="12087"/>
                </a:cubicBezTo>
                <a:cubicBezTo>
                  <a:pt x="17155" y="12103"/>
                  <a:pt x="17180" y="12117"/>
                  <a:pt x="17205" y="12131"/>
                </a:cubicBezTo>
                <a:cubicBezTo>
                  <a:pt x="17214" y="12137"/>
                  <a:pt x="17224" y="12139"/>
                  <a:pt x="17232" y="12139"/>
                </a:cubicBezTo>
                <a:cubicBezTo>
                  <a:pt x="17279" y="12139"/>
                  <a:pt x="17310" y="12069"/>
                  <a:pt x="17259" y="12040"/>
                </a:cubicBezTo>
                <a:cubicBezTo>
                  <a:pt x="17235" y="12024"/>
                  <a:pt x="17210" y="12010"/>
                  <a:pt x="17185" y="11995"/>
                </a:cubicBezTo>
                <a:cubicBezTo>
                  <a:pt x="17176" y="11989"/>
                  <a:pt x="17167" y="11987"/>
                  <a:pt x="17158" y="11987"/>
                </a:cubicBezTo>
                <a:close/>
                <a:moveTo>
                  <a:pt x="696" y="12104"/>
                </a:moveTo>
                <a:cubicBezTo>
                  <a:pt x="650" y="12104"/>
                  <a:pt x="650" y="12174"/>
                  <a:pt x="696" y="12174"/>
                </a:cubicBezTo>
                <a:cubicBezTo>
                  <a:pt x="742" y="12174"/>
                  <a:pt x="742" y="12104"/>
                  <a:pt x="696" y="12104"/>
                </a:cubicBezTo>
                <a:close/>
                <a:moveTo>
                  <a:pt x="19746" y="12087"/>
                </a:moveTo>
                <a:cubicBezTo>
                  <a:pt x="19722" y="12087"/>
                  <a:pt x="19698" y="12113"/>
                  <a:pt x="19713" y="12141"/>
                </a:cubicBezTo>
                <a:cubicBezTo>
                  <a:pt x="19718" y="12150"/>
                  <a:pt x="19723" y="12158"/>
                  <a:pt x="19729" y="12171"/>
                </a:cubicBezTo>
                <a:cubicBezTo>
                  <a:pt x="19735" y="12183"/>
                  <a:pt x="19746" y="12189"/>
                  <a:pt x="19756" y="12189"/>
                </a:cubicBezTo>
                <a:cubicBezTo>
                  <a:pt x="19780" y="12189"/>
                  <a:pt x="19804" y="12163"/>
                  <a:pt x="19789" y="12135"/>
                </a:cubicBezTo>
                <a:cubicBezTo>
                  <a:pt x="19784" y="12125"/>
                  <a:pt x="19779" y="12115"/>
                  <a:pt x="19774" y="12105"/>
                </a:cubicBezTo>
                <a:cubicBezTo>
                  <a:pt x="19767" y="12092"/>
                  <a:pt x="19757" y="12087"/>
                  <a:pt x="19746" y="12087"/>
                </a:cubicBezTo>
                <a:close/>
                <a:moveTo>
                  <a:pt x="6774" y="12090"/>
                </a:moveTo>
                <a:cubicBezTo>
                  <a:pt x="6756" y="12090"/>
                  <a:pt x="6737" y="12102"/>
                  <a:pt x="6736" y="12125"/>
                </a:cubicBezTo>
                <a:cubicBezTo>
                  <a:pt x="6734" y="12162"/>
                  <a:pt x="6759" y="12193"/>
                  <a:pt x="6794" y="12203"/>
                </a:cubicBezTo>
                <a:cubicBezTo>
                  <a:pt x="6797" y="12204"/>
                  <a:pt x="6801" y="12205"/>
                  <a:pt x="6804" y="12205"/>
                </a:cubicBezTo>
                <a:cubicBezTo>
                  <a:pt x="6840" y="12205"/>
                  <a:pt x="6853" y="12146"/>
                  <a:pt x="6813" y="12134"/>
                </a:cubicBezTo>
                <a:cubicBezTo>
                  <a:pt x="6807" y="12131"/>
                  <a:pt x="6808" y="12129"/>
                  <a:pt x="6808" y="12125"/>
                </a:cubicBezTo>
                <a:cubicBezTo>
                  <a:pt x="6809" y="12102"/>
                  <a:pt x="6791" y="12090"/>
                  <a:pt x="6774" y="12090"/>
                </a:cubicBezTo>
                <a:close/>
                <a:moveTo>
                  <a:pt x="24454" y="12163"/>
                </a:moveTo>
                <a:cubicBezTo>
                  <a:pt x="24441" y="12163"/>
                  <a:pt x="24428" y="12181"/>
                  <a:pt x="24441" y="12193"/>
                </a:cubicBezTo>
                <a:lnTo>
                  <a:pt x="24456" y="12209"/>
                </a:lnTo>
                <a:cubicBezTo>
                  <a:pt x="24460" y="12212"/>
                  <a:pt x="24464" y="12214"/>
                  <a:pt x="24468" y="12214"/>
                </a:cubicBezTo>
                <a:cubicBezTo>
                  <a:pt x="24481" y="12214"/>
                  <a:pt x="24494" y="12196"/>
                  <a:pt x="24482" y="12184"/>
                </a:cubicBezTo>
                <a:lnTo>
                  <a:pt x="24466" y="12168"/>
                </a:lnTo>
                <a:cubicBezTo>
                  <a:pt x="24462" y="12164"/>
                  <a:pt x="24458" y="12163"/>
                  <a:pt x="24454" y="12163"/>
                </a:cubicBezTo>
                <a:close/>
                <a:moveTo>
                  <a:pt x="6631" y="12117"/>
                </a:moveTo>
                <a:cubicBezTo>
                  <a:pt x="6561" y="12117"/>
                  <a:pt x="6561" y="12224"/>
                  <a:pt x="6631" y="12224"/>
                </a:cubicBezTo>
                <a:cubicBezTo>
                  <a:pt x="6699" y="12224"/>
                  <a:pt x="6699" y="12119"/>
                  <a:pt x="6631" y="12117"/>
                </a:cubicBezTo>
                <a:close/>
                <a:moveTo>
                  <a:pt x="5419" y="12160"/>
                </a:moveTo>
                <a:cubicBezTo>
                  <a:pt x="5374" y="12160"/>
                  <a:pt x="5375" y="12231"/>
                  <a:pt x="5421" y="12231"/>
                </a:cubicBezTo>
                <a:lnTo>
                  <a:pt x="5451" y="12231"/>
                </a:lnTo>
                <a:cubicBezTo>
                  <a:pt x="5497" y="12231"/>
                  <a:pt x="5497" y="12161"/>
                  <a:pt x="5451" y="12161"/>
                </a:cubicBezTo>
                <a:lnTo>
                  <a:pt x="5421" y="12161"/>
                </a:lnTo>
                <a:cubicBezTo>
                  <a:pt x="5420" y="12160"/>
                  <a:pt x="5419" y="12160"/>
                  <a:pt x="5419" y="12160"/>
                </a:cubicBezTo>
                <a:close/>
                <a:moveTo>
                  <a:pt x="19098" y="12067"/>
                </a:moveTo>
                <a:cubicBezTo>
                  <a:pt x="19057" y="12067"/>
                  <a:pt x="19020" y="12120"/>
                  <a:pt x="19058" y="12157"/>
                </a:cubicBezTo>
                <a:cubicBezTo>
                  <a:pt x="19082" y="12183"/>
                  <a:pt x="19107" y="12208"/>
                  <a:pt x="19133" y="12234"/>
                </a:cubicBezTo>
                <a:cubicBezTo>
                  <a:pt x="19144" y="12245"/>
                  <a:pt x="19156" y="12249"/>
                  <a:pt x="19168" y="12249"/>
                </a:cubicBezTo>
                <a:cubicBezTo>
                  <a:pt x="19209" y="12249"/>
                  <a:pt x="19246" y="12196"/>
                  <a:pt x="19208" y="12158"/>
                </a:cubicBezTo>
                <a:cubicBezTo>
                  <a:pt x="19184" y="12134"/>
                  <a:pt x="19159" y="12108"/>
                  <a:pt x="19134" y="12083"/>
                </a:cubicBezTo>
                <a:cubicBezTo>
                  <a:pt x="19123" y="12072"/>
                  <a:pt x="19110" y="12067"/>
                  <a:pt x="19098" y="12067"/>
                </a:cubicBezTo>
                <a:close/>
                <a:moveTo>
                  <a:pt x="12978" y="12165"/>
                </a:moveTo>
                <a:cubicBezTo>
                  <a:pt x="12960" y="12165"/>
                  <a:pt x="12942" y="12176"/>
                  <a:pt x="12942" y="12199"/>
                </a:cubicBezTo>
                <a:lnTo>
                  <a:pt x="12942" y="12215"/>
                </a:lnTo>
                <a:cubicBezTo>
                  <a:pt x="12942" y="12238"/>
                  <a:pt x="12960" y="12250"/>
                  <a:pt x="12978" y="12250"/>
                </a:cubicBezTo>
                <a:cubicBezTo>
                  <a:pt x="12996" y="12250"/>
                  <a:pt x="13014" y="12238"/>
                  <a:pt x="13014" y="12215"/>
                </a:cubicBezTo>
                <a:lnTo>
                  <a:pt x="13014" y="12199"/>
                </a:lnTo>
                <a:cubicBezTo>
                  <a:pt x="13014" y="12176"/>
                  <a:pt x="12996" y="12165"/>
                  <a:pt x="12978" y="12165"/>
                </a:cubicBezTo>
                <a:close/>
                <a:moveTo>
                  <a:pt x="24003" y="12189"/>
                </a:moveTo>
                <a:cubicBezTo>
                  <a:pt x="23957" y="12189"/>
                  <a:pt x="23957" y="12260"/>
                  <a:pt x="24003" y="12260"/>
                </a:cubicBezTo>
                <a:cubicBezTo>
                  <a:pt x="24048" y="12260"/>
                  <a:pt x="24048" y="12189"/>
                  <a:pt x="24003" y="12189"/>
                </a:cubicBezTo>
                <a:close/>
                <a:moveTo>
                  <a:pt x="5752" y="12190"/>
                </a:moveTo>
                <a:cubicBezTo>
                  <a:pt x="5707" y="12190"/>
                  <a:pt x="5707" y="12261"/>
                  <a:pt x="5752" y="12261"/>
                </a:cubicBezTo>
                <a:lnTo>
                  <a:pt x="5782" y="12261"/>
                </a:lnTo>
                <a:cubicBezTo>
                  <a:pt x="5782" y="12261"/>
                  <a:pt x="5783" y="12261"/>
                  <a:pt x="5783" y="12261"/>
                </a:cubicBezTo>
                <a:cubicBezTo>
                  <a:pt x="5827" y="12261"/>
                  <a:pt x="5828" y="12190"/>
                  <a:pt x="5782" y="12190"/>
                </a:cubicBezTo>
                <a:close/>
                <a:moveTo>
                  <a:pt x="16185" y="12121"/>
                </a:moveTo>
                <a:cubicBezTo>
                  <a:pt x="16144" y="12121"/>
                  <a:pt x="16107" y="12174"/>
                  <a:pt x="16144" y="12211"/>
                </a:cubicBezTo>
                <a:lnTo>
                  <a:pt x="16189" y="12256"/>
                </a:lnTo>
                <a:cubicBezTo>
                  <a:pt x="16200" y="12267"/>
                  <a:pt x="16212" y="12271"/>
                  <a:pt x="16224" y="12271"/>
                </a:cubicBezTo>
                <a:cubicBezTo>
                  <a:pt x="16265" y="12271"/>
                  <a:pt x="16302" y="12219"/>
                  <a:pt x="16264" y="12181"/>
                </a:cubicBezTo>
                <a:lnTo>
                  <a:pt x="16220" y="12136"/>
                </a:lnTo>
                <a:cubicBezTo>
                  <a:pt x="16209" y="12125"/>
                  <a:pt x="16197" y="12121"/>
                  <a:pt x="16185" y="12121"/>
                </a:cubicBezTo>
                <a:close/>
                <a:moveTo>
                  <a:pt x="4850" y="12203"/>
                </a:moveTo>
                <a:cubicBezTo>
                  <a:pt x="4804" y="12203"/>
                  <a:pt x="4804" y="12274"/>
                  <a:pt x="4850" y="12274"/>
                </a:cubicBezTo>
                <a:cubicBezTo>
                  <a:pt x="4850" y="12274"/>
                  <a:pt x="4851" y="12274"/>
                  <a:pt x="4852" y="12274"/>
                </a:cubicBezTo>
                <a:cubicBezTo>
                  <a:pt x="4896" y="12274"/>
                  <a:pt x="4895" y="12203"/>
                  <a:pt x="4850" y="12203"/>
                </a:cubicBezTo>
                <a:close/>
                <a:moveTo>
                  <a:pt x="4985" y="12234"/>
                </a:moveTo>
                <a:cubicBezTo>
                  <a:pt x="4940" y="12234"/>
                  <a:pt x="4939" y="12304"/>
                  <a:pt x="4985" y="12304"/>
                </a:cubicBezTo>
                <a:cubicBezTo>
                  <a:pt x="5031" y="12304"/>
                  <a:pt x="5031" y="12234"/>
                  <a:pt x="4985" y="12234"/>
                </a:cubicBezTo>
                <a:close/>
                <a:moveTo>
                  <a:pt x="24845" y="12284"/>
                </a:moveTo>
                <a:cubicBezTo>
                  <a:pt x="24832" y="12284"/>
                  <a:pt x="24819" y="12302"/>
                  <a:pt x="24831" y="12315"/>
                </a:cubicBezTo>
                <a:lnTo>
                  <a:pt x="24847" y="12330"/>
                </a:lnTo>
                <a:cubicBezTo>
                  <a:pt x="24851" y="12334"/>
                  <a:pt x="24855" y="12335"/>
                  <a:pt x="24859" y="12335"/>
                </a:cubicBezTo>
                <a:cubicBezTo>
                  <a:pt x="24872" y="12335"/>
                  <a:pt x="24885" y="12317"/>
                  <a:pt x="24872" y="12305"/>
                </a:cubicBezTo>
                <a:cubicBezTo>
                  <a:pt x="24867" y="12299"/>
                  <a:pt x="24862" y="12295"/>
                  <a:pt x="24857" y="12289"/>
                </a:cubicBezTo>
                <a:cubicBezTo>
                  <a:pt x="24853" y="12286"/>
                  <a:pt x="24849" y="12284"/>
                  <a:pt x="24845" y="12284"/>
                </a:cubicBezTo>
                <a:close/>
                <a:moveTo>
                  <a:pt x="9433" y="12264"/>
                </a:moveTo>
                <a:cubicBezTo>
                  <a:pt x="9419" y="12264"/>
                  <a:pt x="9406" y="12282"/>
                  <a:pt x="9420" y="12294"/>
                </a:cubicBezTo>
                <a:cubicBezTo>
                  <a:pt x="9427" y="12300"/>
                  <a:pt x="9425" y="12307"/>
                  <a:pt x="9418" y="12312"/>
                </a:cubicBezTo>
                <a:cubicBezTo>
                  <a:pt x="9404" y="12323"/>
                  <a:pt x="9417" y="12341"/>
                  <a:pt x="9432" y="12341"/>
                </a:cubicBezTo>
                <a:cubicBezTo>
                  <a:pt x="9436" y="12341"/>
                  <a:pt x="9440" y="12340"/>
                  <a:pt x="9443" y="12337"/>
                </a:cubicBezTo>
                <a:cubicBezTo>
                  <a:pt x="9464" y="12320"/>
                  <a:pt x="9464" y="12287"/>
                  <a:pt x="9444" y="12268"/>
                </a:cubicBezTo>
                <a:cubicBezTo>
                  <a:pt x="9441" y="12265"/>
                  <a:pt x="9437" y="12264"/>
                  <a:pt x="9433" y="12264"/>
                </a:cubicBezTo>
                <a:close/>
                <a:moveTo>
                  <a:pt x="16692" y="12245"/>
                </a:moveTo>
                <a:cubicBezTo>
                  <a:pt x="16674" y="12245"/>
                  <a:pt x="16656" y="12256"/>
                  <a:pt x="16656" y="12279"/>
                </a:cubicBezTo>
                <a:lnTo>
                  <a:pt x="16656" y="12309"/>
                </a:lnTo>
                <a:cubicBezTo>
                  <a:pt x="16656" y="12332"/>
                  <a:pt x="16674" y="12344"/>
                  <a:pt x="16692" y="12344"/>
                </a:cubicBezTo>
                <a:cubicBezTo>
                  <a:pt x="16709" y="12344"/>
                  <a:pt x="16727" y="12332"/>
                  <a:pt x="16727" y="12309"/>
                </a:cubicBezTo>
                <a:lnTo>
                  <a:pt x="16727" y="12279"/>
                </a:lnTo>
                <a:cubicBezTo>
                  <a:pt x="16727" y="12256"/>
                  <a:pt x="16709" y="12245"/>
                  <a:pt x="16692" y="12245"/>
                </a:cubicBezTo>
                <a:close/>
                <a:moveTo>
                  <a:pt x="11956" y="12283"/>
                </a:moveTo>
                <a:cubicBezTo>
                  <a:pt x="11910" y="12283"/>
                  <a:pt x="11910" y="12353"/>
                  <a:pt x="11956" y="12353"/>
                </a:cubicBezTo>
                <a:cubicBezTo>
                  <a:pt x="12002" y="12353"/>
                  <a:pt x="12002" y="12283"/>
                  <a:pt x="11956" y="12283"/>
                </a:cubicBezTo>
                <a:close/>
                <a:moveTo>
                  <a:pt x="21303" y="12316"/>
                </a:moveTo>
                <a:cubicBezTo>
                  <a:pt x="21258" y="12316"/>
                  <a:pt x="21258" y="12387"/>
                  <a:pt x="21303" y="12387"/>
                </a:cubicBezTo>
                <a:cubicBezTo>
                  <a:pt x="21303" y="12387"/>
                  <a:pt x="21304" y="12387"/>
                  <a:pt x="21304" y="12387"/>
                </a:cubicBezTo>
                <a:cubicBezTo>
                  <a:pt x="21349" y="12387"/>
                  <a:pt x="21349" y="12316"/>
                  <a:pt x="21303" y="12316"/>
                </a:cubicBezTo>
                <a:close/>
                <a:moveTo>
                  <a:pt x="15262" y="12326"/>
                </a:moveTo>
                <a:cubicBezTo>
                  <a:pt x="15228" y="12326"/>
                  <a:pt x="15218" y="12383"/>
                  <a:pt x="15255" y="12396"/>
                </a:cubicBezTo>
                <a:cubicBezTo>
                  <a:pt x="15269" y="12401"/>
                  <a:pt x="15285" y="12407"/>
                  <a:pt x="15299" y="12413"/>
                </a:cubicBezTo>
                <a:cubicBezTo>
                  <a:pt x="15304" y="12415"/>
                  <a:pt x="15308" y="12416"/>
                  <a:pt x="15312" y="12416"/>
                </a:cubicBezTo>
                <a:cubicBezTo>
                  <a:pt x="15346" y="12416"/>
                  <a:pt x="15358" y="12359"/>
                  <a:pt x="15319" y="12345"/>
                </a:cubicBezTo>
                <a:cubicBezTo>
                  <a:pt x="15305" y="12340"/>
                  <a:pt x="15289" y="12334"/>
                  <a:pt x="15274" y="12328"/>
                </a:cubicBezTo>
                <a:cubicBezTo>
                  <a:pt x="15270" y="12327"/>
                  <a:pt x="15266" y="12326"/>
                  <a:pt x="15262" y="12326"/>
                </a:cubicBezTo>
                <a:close/>
                <a:moveTo>
                  <a:pt x="7703" y="12344"/>
                </a:moveTo>
                <a:cubicBezTo>
                  <a:pt x="7669" y="12344"/>
                  <a:pt x="7656" y="12401"/>
                  <a:pt x="7695" y="12414"/>
                </a:cubicBezTo>
                <a:cubicBezTo>
                  <a:pt x="7711" y="12419"/>
                  <a:pt x="7725" y="12425"/>
                  <a:pt x="7740" y="12430"/>
                </a:cubicBezTo>
                <a:cubicBezTo>
                  <a:pt x="7744" y="12431"/>
                  <a:pt x="7748" y="12432"/>
                  <a:pt x="7752" y="12432"/>
                </a:cubicBezTo>
                <a:cubicBezTo>
                  <a:pt x="7786" y="12432"/>
                  <a:pt x="7798" y="12375"/>
                  <a:pt x="7760" y="12362"/>
                </a:cubicBezTo>
                <a:cubicBezTo>
                  <a:pt x="7744" y="12356"/>
                  <a:pt x="7729" y="12351"/>
                  <a:pt x="7715" y="12346"/>
                </a:cubicBezTo>
                <a:cubicBezTo>
                  <a:pt x="7711" y="12345"/>
                  <a:pt x="7707" y="12344"/>
                  <a:pt x="7703" y="12344"/>
                </a:cubicBezTo>
                <a:close/>
                <a:moveTo>
                  <a:pt x="14948" y="12373"/>
                </a:moveTo>
                <a:cubicBezTo>
                  <a:pt x="14902" y="12373"/>
                  <a:pt x="14902" y="12444"/>
                  <a:pt x="14948" y="12444"/>
                </a:cubicBezTo>
                <a:lnTo>
                  <a:pt x="14964" y="12444"/>
                </a:lnTo>
                <a:cubicBezTo>
                  <a:pt x="14964" y="12444"/>
                  <a:pt x="14965" y="12444"/>
                  <a:pt x="14965" y="12444"/>
                </a:cubicBezTo>
                <a:cubicBezTo>
                  <a:pt x="15010" y="12444"/>
                  <a:pt x="15010" y="12373"/>
                  <a:pt x="14964" y="12373"/>
                </a:cubicBezTo>
                <a:close/>
                <a:moveTo>
                  <a:pt x="10392" y="12384"/>
                </a:moveTo>
                <a:cubicBezTo>
                  <a:pt x="10347" y="12384"/>
                  <a:pt x="10347" y="12455"/>
                  <a:pt x="10392" y="12455"/>
                </a:cubicBezTo>
                <a:cubicBezTo>
                  <a:pt x="10439" y="12455"/>
                  <a:pt x="10439" y="12384"/>
                  <a:pt x="10392" y="12384"/>
                </a:cubicBezTo>
                <a:close/>
                <a:moveTo>
                  <a:pt x="14151" y="12311"/>
                </a:moveTo>
                <a:cubicBezTo>
                  <a:pt x="14142" y="12311"/>
                  <a:pt x="14133" y="12314"/>
                  <a:pt x="14127" y="12321"/>
                </a:cubicBezTo>
                <a:cubicBezTo>
                  <a:pt x="14108" y="12346"/>
                  <a:pt x="14087" y="12371"/>
                  <a:pt x="14067" y="12396"/>
                </a:cubicBezTo>
                <a:cubicBezTo>
                  <a:pt x="14056" y="12412"/>
                  <a:pt x="14053" y="12431"/>
                  <a:pt x="14067" y="12445"/>
                </a:cubicBezTo>
                <a:cubicBezTo>
                  <a:pt x="14074" y="12453"/>
                  <a:pt x="14084" y="12456"/>
                  <a:pt x="14093" y="12456"/>
                </a:cubicBezTo>
                <a:cubicBezTo>
                  <a:pt x="14102" y="12456"/>
                  <a:pt x="14111" y="12453"/>
                  <a:pt x="14117" y="12445"/>
                </a:cubicBezTo>
                <a:cubicBezTo>
                  <a:pt x="14137" y="12420"/>
                  <a:pt x="14157" y="12396"/>
                  <a:pt x="14177" y="12371"/>
                </a:cubicBezTo>
                <a:cubicBezTo>
                  <a:pt x="14189" y="12355"/>
                  <a:pt x="14192" y="12335"/>
                  <a:pt x="14177" y="12321"/>
                </a:cubicBezTo>
                <a:cubicBezTo>
                  <a:pt x="14171" y="12315"/>
                  <a:pt x="14161" y="12311"/>
                  <a:pt x="14151" y="12311"/>
                </a:cubicBezTo>
                <a:close/>
                <a:moveTo>
                  <a:pt x="8334" y="12393"/>
                </a:moveTo>
                <a:cubicBezTo>
                  <a:pt x="8289" y="12393"/>
                  <a:pt x="8289" y="12464"/>
                  <a:pt x="8334" y="12464"/>
                </a:cubicBezTo>
                <a:cubicBezTo>
                  <a:pt x="8380" y="12464"/>
                  <a:pt x="8380" y="12393"/>
                  <a:pt x="8334" y="12393"/>
                </a:cubicBezTo>
                <a:close/>
                <a:moveTo>
                  <a:pt x="8621" y="12379"/>
                </a:moveTo>
                <a:cubicBezTo>
                  <a:pt x="8588" y="12379"/>
                  <a:pt x="8566" y="12427"/>
                  <a:pt x="8603" y="12445"/>
                </a:cubicBezTo>
                <a:cubicBezTo>
                  <a:pt x="8614" y="12451"/>
                  <a:pt x="8622" y="12456"/>
                  <a:pt x="8632" y="12461"/>
                </a:cubicBezTo>
                <a:cubicBezTo>
                  <a:pt x="8638" y="12464"/>
                  <a:pt x="8644" y="12465"/>
                  <a:pt x="8649" y="12465"/>
                </a:cubicBezTo>
                <a:cubicBezTo>
                  <a:pt x="8681" y="12465"/>
                  <a:pt x="8703" y="12417"/>
                  <a:pt x="8668" y="12399"/>
                </a:cubicBezTo>
                <a:cubicBezTo>
                  <a:pt x="8658" y="12394"/>
                  <a:pt x="8648" y="12389"/>
                  <a:pt x="8638" y="12384"/>
                </a:cubicBezTo>
                <a:cubicBezTo>
                  <a:pt x="8632" y="12381"/>
                  <a:pt x="8626" y="12379"/>
                  <a:pt x="8621" y="12379"/>
                </a:cubicBezTo>
                <a:close/>
                <a:moveTo>
                  <a:pt x="9767" y="12382"/>
                </a:moveTo>
                <a:cubicBezTo>
                  <a:pt x="9762" y="12382"/>
                  <a:pt x="9757" y="12383"/>
                  <a:pt x="9752" y="12384"/>
                </a:cubicBezTo>
                <a:cubicBezTo>
                  <a:pt x="9711" y="12393"/>
                  <a:pt x="9724" y="12452"/>
                  <a:pt x="9762" y="12454"/>
                </a:cubicBezTo>
                <a:cubicBezTo>
                  <a:pt x="9767" y="12463"/>
                  <a:pt x="9780" y="12468"/>
                  <a:pt x="9792" y="12468"/>
                </a:cubicBezTo>
                <a:cubicBezTo>
                  <a:pt x="9798" y="12468"/>
                  <a:pt x="9804" y="12467"/>
                  <a:pt x="9809" y="12464"/>
                </a:cubicBezTo>
                <a:cubicBezTo>
                  <a:pt x="9827" y="12454"/>
                  <a:pt x="9830" y="12433"/>
                  <a:pt x="9821" y="12415"/>
                </a:cubicBezTo>
                <a:cubicBezTo>
                  <a:pt x="9812" y="12393"/>
                  <a:pt x="9790" y="12382"/>
                  <a:pt x="9767" y="12382"/>
                </a:cubicBezTo>
                <a:close/>
                <a:moveTo>
                  <a:pt x="3280" y="12333"/>
                </a:moveTo>
                <a:cubicBezTo>
                  <a:pt x="3257" y="12333"/>
                  <a:pt x="3236" y="12350"/>
                  <a:pt x="3229" y="12372"/>
                </a:cubicBezTo>
                <a:cubicBezTo>
                  <a:pt x="3224" y="12388"/>
                  <a:pt x="3218" y="12403"/>
                  <a:pt x="3213" y="12417"/>
                </a:cubicBezTo>
                <a:cubicBezTo>
                  <a:pt x="3204" y="12444"/>
                  <a:pt x="3224" y="12476"/>
                  <a:pt x="3250" y="12482"/>
                </a:cubicBezTo>
                <a:cubicBezTo>
                  <a:pt x="3255" y="12484"/>
                  <a:pt x="3259" y="12484"/>
                  <a:pt x="3264" y="12484"/>
                </a:cubicBezTo>
                <a:cubicBezTo>
                  <a:pt x="3287" y="12484"/>
                  <a:pt x="3307" y="12467"/>
                  <a:pt x="3315" y="12445"/>
                </a:cubicBezTo>
                <a:cubicBezTo>
                  <a:pt x="3320" y="12430"/>
                  <a:pt x="3325" y="12415"/>
                  <a:pt x="3331" y="12401"/>
                </a:cubicBezTo>
                <a:cubicBezTo>
                  <a:pt x="3340" y="12373"/>
                  <a:pt x="3320" y="12342"/>
                  <a:pt x="3294" y="12335"/>
                </a:cubicBezTo>
                <a:cubicBezTo>
                  <a:pt x="3289" y="12334"/>
                  <a:pt x="3285" y="12333"/>
                  <a:pt x="3280" y="12333"/>
                </a:cubicBezTo>
                <a:close/>
                <a:moveTo>
                  <a:pt x="18659" y="12415"/>
                </a:moveTo>
                <a:cubicBezTo>
                  <a:pt x="18614" y="12415"/>
                  <a:pt x="18614" y="12486"/>
                  <a:pt x="18660" y="12486"/>
                </a:cubicBezTo>
                <a:cubicBezTo>
                  <a:pt x="18705" y="12486"/>
                  <a:pt x="18705" y="12415"/>
                  <a:pt x="18660" y="12415"/>
                </a:cubicBezTo>
                <a:cubicBezTo>
                  <a:pt x="18660" y="12415"/>
                  <a:pt x="18659" y="12415"/>
                  <a:pt x="18659" y="12415"/>
                </a:cubicBezTo>
                <a:close/>
                <a:moveTo>
                  <a:pt x="12421" y="12390"/>
                </a:moveTo>
                <a:cubicBezTo>
                  <a:pt x="12404" y="12390"/>
                  <a:pt x="12386" y="12401"/>
                  <a:pt x="12386" y="12425"/>
                </a:cubicBezTo>
                <a:lnTo>
                  <a:pt x="12386" y="12455"/>
                </a:lnTo>
                <a:cubicBezTo>
                  <a:pt x="12386" y="12478"/>
                  <a:pt x="12404" y="12489"/>
                  <a:pt x="12421" y="12489"/>
                </a:cubicBezTo>
                <a:cubicBezTo>
                  <a:pt x="12439" y="12489"/>
                  <a:pt x="12456" y="12478"/>
                  <a:pt x="12456" y="12455"/>
                </a:cubicBezTo>
                <a:lnTo>
                  <a:pt x="12456" y="12425"/>
                </a:lnTo>
                <a:cubicBezTo>
                  <a:pt x="12456" y="12401"/>
                  <a:pt x="12439" y="12390"/>
                  <a:pt x="12421" y="12390"/>
                </a:cubicBezTo>
                <a:close/>
                <a:moveTo>
                  <a:pt x="20735" y="12406"/>
                </a:moveTo>
                <a:cubicBezTo>
                  <a:pt x="20726" y="12406"/>
                  <a:pt x="20716" y="12409"/>
                  <a:pt x="20708" y="12415"/>
                </a:cubicBezTo>
                <a:cubicBezTo>
                  <a:pt x="20703" y="12420"/>
                  <a:pt x="20697" y="12422"/>
                  <a:pt x="20691" y="12422"/>
                </a:cubicBezTo>
                <a:cubicBezTo>
                  <a:pt x="20688" y="12422"/>
                  <a:pt x="20685" y="12421"/>
                  <a:pt x="20682" y="12420"/>
                </a:cubicBezTo>
                <a:cubicBezTo>
                  <a:pt x="20679" y="12420"/>
                  <a:pt x="20676" y="12419"/>
                  <a:pt x="20673" y="12419"/>
                </a:cubicBezTo>
                <a:cubicBezTo>
                  <a:pt x="20634" y="12419"/>
                  <a:pt x="20620" y="12481"/>
                  <a:pt x="20662" y="12488"/>
                </a:cubicBezTo>
                <a:cubicBezTo>
                  <a:pt x="20671" y="12491"/>
                  <a:pt x="20680" y="12492"/>
                  <a:pt x="20689" y="12492"/>
                </a:cubicBezTo>
                <a:cubicBezTo>
                  <a:pt x="20714" y="12492"/>
                  <a:pt x="20736" y="12482"/>
                  <a:pt x="20756" y="12465"/>
                </a:cubicBezTo>
                <a:cubicBezTo>
                  <a:pt x="20771" y="12454"/>
                  <a:pt x="20769" y="12428"/>
                  <a:pt x="20756" y="12415"/>
                </a:cubicBezTo>
                <a:cubicBezTo>
                  <a:pt x="20751" y="12409"/>
                  <a:pt x="20743" y="12406"/>
                  <a:pt x="20735" y="12406"/>
                </a:cubicBezTo>
                <a:close/>
                <a:moveTo>
                  <a:pt x="21994" y="12378"/>
                </a:moveTo>
                <a:cubicBezTo>
                  <a:pt x="21986" y="12378"/>
                  <a:pt x="21978" y="12382"/>
                  <a:pt x="21970" y="12389"/>
                </a:cubicBezTo>
                <a:lnTo>
                  <a:pt x="21925" y="12434"/>
                </a:lnTo>
                <a:cubicBezTo>
                  <a:pt x="21901" y="12459"/>
                  <a:pt x="21925" y="12494"/>
                  <a:pt x="21952" y="12494"/>
                </a:cubicBezTo>
                <a:cubicBezTo>
                  <a:pt x="21960" y="12494"/>
                  <a:pt x="21968" y="12491"/>
                  <a:pt x="21976" y="12483"/>
                </a:cubicBezTo>
                <a:lnTo>
                  <a:pt x="22020" y="12439"/>
                </a:lnTo>
                <a:cubicBezTo>
                  <a:pt x="22045" y="12414"/>
                  <a:pt x="22021" y="12378"/>
                  <a:pt x="21994" y="12378"/>
                </a:cubicBezTo>
                <a:close/>
                <a:moveTo>
                  <a:pt x="5240" y="12444"/>
                </a:moveTo>
                <a:cubicBezTo>
                  <a:pt x="5194" y="12444"/>
                  <a:pt x="5194" y="12515"/>
                  <a:pt x="5240" y="12515"/>
                </a:cubicBezTo>
                <a:cubicBezTo>
                  <a:pt x="5285" y="12515"/>
                  <a:pt x="5285" y="12444"/>
                  <a:pt x="5240" y="12444"/>
                </a:cubicBezTo>
                <a:close/>
                <a:moveTo>
                  <a:pt x="6231" y="12447"/>
                </a:moveTo>
                <a:cubicBezTo>
                  <a:pt x="6185" y="12447"/>
                  <a:pt x="6185" y="12518"/>
                  <a:pt x="6231" y="12518"/>
                </a:cubicBezTo>
                <a:cubicBezTo>
                  <a:pt x="6232" y="12518"/>
                  <a:pt x="6232" y="12518"/>
                  <a:pt x="6232" y="12518"/>
                </a:cubicBezTo>
                <a:cubicBezTo>
                  <a:pt x="6277" y="12518"/>
                  <a:pt x="6277" y="12447"/>
                  <a:pt x="6231" y="12447"/>
                </a:cubicBezTo>
                <a:close/>
                <a:moveTo>
                  <a:pt x="5817" y="12464"/>
                </a:moveTo>
                <a:cubicBezTo>
                  <a:pt x="5773" y="12464"/>
                  <a:pt x="5772" y="12535"/>
                  <a:pt x="5819" y="12535"/>
                </a:cubicBezTo>
                <a:cubicBezTo>
                  <a:pt x="5865" y="12535"/>
                  <a:pt x="5865" y="12464"/>
                  <a:pt x="5819" y="12464"/>
                </a:cubicBezTo>
                <a:cubicBezTo>
                  <a:pt x="5818" y="12464"/>
                  <a:pt x="5817" y="12464"/>
                  <a:pt x="5817" y="12464"/>
                </a:cubicBezTo>
                <a:close/>
                <a:moveTo>
                  <a:pt x="4317" y="12446"/>
                </a:moveTo>
                <a:cubicBezTo>
                  <a:pt x="4290" y="12446"/>
                  <a:pt x="4265" y="12482"/>
                  <a:pt x="4290" y="12506"/>
                </a:cubicBezTo>
                <a:lnTo>
                  <a:pt x="4321" y="12536"/>
                </a:lnTo>
                <a:cubicBezTo>
                  <a:pt x="4328" y="12543"/>
                  <a:pt x="4336" y="12546"/>
                  <a:pt x="4344" y="12546"/>
                </a:cubicBezTo>
                <a:cubicBezTo>
                  <a:pt x="4371" y="12546"/>
                  <a:pt x="4395" y="12511"/>
                  <a:pt x="4371" y="12486"/>
                </a:cubicBezTo>
                <a:lnTo>
                  <a:pt x="4340" y="12456"/>
                </a:lnTo>
                <a:cubicBezTo>
                  <a:pt x="4333" y="12449"/>
                  <a:pt x="4325" y="12446"/>
                  <a:pt x="4317" y="12446"/>
                </a:cubicBezTo>
                <a:close/>
                <a:moveTo>
                  <a:pt x="2604" y="12425"/>
                </a:moveTo>
                <a:cubicBezTo>
                  <a:pt x="2577" y="12425"/>
                  <a:pt x="2552" y="12461"/>
                  <a:pt x="2577" y="12485"/>
                </a:cubicBezTo>
                <a:cubicBezTo>
                  <a:pt x="2597" y="12504"/>
                  <a:pt x="2617" y="12525"/>
                  <a:pt x="2638" y="12545"/>
                </a:cubicBezTo>
                <a:cubicBezTo>
                  <a:pt x="2646" y="12552"/>
                  <a:pt x="2654" y="12555"/>
                  <a:pt x="2662" y="12555"/>
                </a:cubicBezTo>
                <a:cubicBezTo>
                  <a:pt x="2689" y="12555"/>
                  <a:pt x="2713" y="12520"/>
                  <a:pt x="2687" y="12496"/>
                </a:cubicBezTo>
                <a:cubicBezTo>
                  <a:pt x="2668" y="12476"/>
                  <a:pt x="2649" y="12455"/>
                  <a:pt x="2628" y="12435"/>
                </a:cubicBezTo>
                <a:cubicBezTo>
                  <a:pt x="2620" y="12428"/>
                  <a:pt x="2612" y="12425"/>
                  <a:pt x="2604" y="12425"/>
                </a:cubicBezTo>
                <a:close/>
                <a:moveTo>
                  <a:pt x="5007" y="12459"/>
                </a:moveTo>
                <a:cubicBezTo>
                  <a:pt x="4938" y="12459"/>
                  <a:pt x="4938" y="12566"/>
                  <a:pt x="5007" y="12566"/>
                </a:cubicBezTo>
                <a:cubicBezTo>
                  <a:pt x="5075" y="12565"/>
                  <a:pt x="5075" y="12459"/>
                  <a:pt x="5007" y="12459"/>
                </a:cubicBezTo>
                <a:close/>
                <a:moveTo>
                  <a:pt x="17850" y="12441"/>
                </a:moveTo>
                <a:cubicBezTo>
                  <a:pt x="17831" y="12441"/>
                  <a:pt x="17812" y="12450"/>
                  <a:pt x="17803" y="12467"/>
                </a:cubicBezTo>
                <a:cubicBezTo>
                  <a:pt x="17798" y="12478"/>
                  <a:pt x="17793" y="12487"/>
                  <a:pt x="17787" y="12498"/>
                </a:cubicBezTo>
                <a:cubicBezTo>
                  <a:pt x="17775" y="12524"/>
                  <a:pt x="17781" y="12555"/>
                  <a:pt x="17807" y="12571"/>
                </a:cubicBezTo>
                <a:cubicBezTo>
                  <a:pt x="17815" y="12576"/>
                  <a:pt x="17824" y="12578"/>
                  <a:pt x="17833" y="12578"/>
                </a:cubicBezTo>
                <a:cubicBezTo>
                  <a:pt x="17852" y="12578"/>
                  <a:pt x="17872" y="12569"/>
                  <a:pt x="17881" y="12551"/>
                </a:cubicBezTo>
                <a:cubicBezTo>
                  <a:pt x="17886" y="12541"/>
                  <a:pt x="17891" y="12532"/>
                  <a:pt x="17896" y="12522"/>
                </a:cubicBezTo>
                <a:cubicBezTo>
                  <a:pt x="17909" y="12496"/>
                  <a:pt x="17903" y="12462"/>
                  <a:pt x="17876" y="12449"/>
                </a:cubicBezTo>
                <a:cubicBezTo>
                  <a:pt x="17869" y="12444"/>
                  <a:pt x="17859" y="12441"/>
                  <a:pt x="17850" y="12441"/>
                </a:cubicBezTo>
                <a:close/>
                <a:moveTo>
                  <a:pt x="608" y="12496"/>
                </a:moveTo>
                <a:cubicBezTo>
                  <a:pt x="594" y="12496"/>
                  <a:pt x="580" y="12504"/>
                  <a:pt x="573" y="12522"/>
                </a:cubicBezTo>
                <a:cubicBezTo>
                  <a:pt x="568" y="12538"/>
                  <a:pt x="563" y="12551"/>
                  <a:pt x="558" y="12566"/>
                </a:cubicBezTo>
                <a:cubicBezTo>
                  <a:pt x="549" y="12592"/>
                  <a:pt x="571" y="12610"/>
                  <a:pt x="592" y="12610"/>
                </a:cubicBezTo>
                <a:cubicBezTo>
                  <a:pt x="606" y="12610"/>
                  <a:pt x="620" y="12603"/>
                  <a:pt x="626" y="12586"/>
                </a:cubicBezTo>
                <a:cubicBezTo>
                  <a:pt x="631" y="12570"/>
                  <a:pt x="636" y="12555"/>
                  <a:pt x="641" y="12541"/>
                </a:cubicBezTo>
                <a:cubicBezTo>
                  <a:pt x="651" y="12514"/>
                  <a:pt x="630" y="12496"/>
                  <a:pt x="608" y="12496"/>
                </a:cubicBezTo>
                <a:close/>
                <a:moveTo>
                  <a:pt x="2003" y="12496"/>
                </a:moveTo>
                <a:cubicBezTo>
                  <a:pt x="1962" y="12496"/>
                  <a:pt x="1926" y="12550"/>
                  <a:pt x="1962" y="12587"/>
                </a:cubicBezTo>
                <a:cubicBezTo>
                  <a:pt x="1973" y="12597"/>
                  <a:pt x="1982" y="12608"/>
                  <a:pt x="1991" y="12617"/>
                </a:cubicBezTo>
                <a:cubicBezTo>
                  <a:pt x="2002" y="12629"/>
                  <a:pt x="2014" y="12633"/>
                  <a:pt x="2026" y="12633"/>
                </a:cubicBezTo>
                <a:cubicBezTo>
                  <a:pt x="2066" y="12633"/>
                  <a:pt x="2103" y="12580"/>
                  <a:pt x="2067" y="12543"/>
                </a:cubicBezTo>
                <a:cubicBezTo>
                  <a:pt x="2058" y="12532"/>
                  <a:pt x="2048" y="12522"/>
                  <a:pt x="2038" y="12513"/>
                </a:cubicBezTo>
                <a:cubicBezTo>
                  <a:pt x="2027" y="12501"/>
                  <a:pt x="2015" y="12496"/>
                  <a:pt x="2003" y="12496"/>
                </a:cubicBezTo>
                <a:close/>
                <a:moveTo>
                  <a:pt x="19364" y="12567"/>
                </a:moveTo>
                <a:cubicBezTo>
                  <a:pt x="19318" y="12567"/>
                  <a:pt x="19318" y="12638"/>
                  <a:pt x="19364" y="12638"/>
                </a:cubicBezTo>
                <a:lnTo>
                  <a:pt x="19380" y="12638"/>
                </a:lnTo>
                <a:cubicBezTo>
                  <a:pt x="19426" y="12638"/>
                  <a:pt x="19426" y="12567"/>
                  <a:pt x="19380" y="12567"/>
                </a:cubicBezTo>
                <a:close/>
                <a:moveTo>
                  <a:pt x="8575" y="12574"/>
                </a:moveTo>
                <a:cubicBezTo>
                  <a:pt x="8530" y="12574"/>
                  <a:pt x="8530" y="12645"/>
                  <a:pt x="8575" y="12645"/>
                </a:cubicBezTo>
                <a:cubicBezTo>
                  <a:pt x="8575" y="12645"/>
                  <a:pt x="8576" y="12645"/>
                  <a:pt x="8576" y="12645"/>
                </a:cubicBezTo>
                <a:cubicBezTo>
                  <a:pt x="8621" y="12645"/>
                  <a:pt x="8621" y="12574"/>
                  <a:pt x="8575" y="12574"/>
                </a:cubicBezTo>
                <a:close/>
                <a:moveTo>
                  <a:pt x="11128" y="12581"/>
                </a:moveTo>
                <a:cubicBezTo>
                  <a:pt x="11082" y="12581"/>
                  <a:pt x="11082" y="12651"/>
                  <a:pt x="11128" y="12651"/>
                </a:cubicBezTo>
                <a:lnTo>
                  <a:pt x="11144" y="12651"/>
                </a:lnTo>
                <a:cubicBezTo>
                  <a:pt x="11144" y="12651"/>
                  <a:pt x="11145" y="12651"/>
                  <a:pt x="11145" y="12651"/>
                </a:cubicBezTo>
                <a:cubicBezTo>
                  <a:pt x="11189" y="12651"/>
                  <a:pt x="11188" y="12581"/>
                  <a:pt x="11144" y="12581"/>
                </a:cubicBezTo>
                <a:close/>
                <a:moveTo>
                  <a:pt x="5451" y="12504"/>
                </a:moveTo>
                <a:cubicBezTo>
                  <a:pt x="5431" y="12504"/>
                  <a:pt x="5421" y="12518"/>
                  <a:pt x="5416" y="12532"/>
                </a:cubicBezTo>
                <a:cubicBezTo>
                  <a:pt x="5409" y="12519"/>
                  <a:pt x="5397" y="12509"/>
                  <a:pt x="5384" y="12506"/>
                </a:cubicBezTo>
                <a:cubicBezTo>
                  <a:pt x="5379" y="12505"/>
                  <a:pt x="5375" y="12504"/>
                  <a:pt x="5370" y="12504"/>
                </a:cubicBezTo>
                <a:cubicBezTo>
                  <a:pt x="5347" y="12504"/>
                  <a:pt x="5326" y="12521"/>
                  <a:pt x="5319" y="12543"/>
                </a:cubicBezTo>
                <a:cubicBezTo>
                  <a:pt x="5314" y="12557"/>
                  <a:pt x="5308" y="12572"/>
                  <a:pt x="5303" y="12587"/>
                </a:cubicBezTo>
                <a:cubicBezTo>
                  <a:pt x="5293" y="12614"/>
                  <a:pt x="5314" y="12646"/>
                  <a:pt x="5340" y="12653"/>
                </a:cubicBezTo>
                <a:cubicBezTo>
                  <a:pt x="5344" y="12654"/>
                  <a:pt x="5349" y="12655"/>
                  <a:pt x="5353" y="12655"/>
                </a:cubicBezTo>
                <a:cubicBezTo>
                  <a:pt x="5376" y="12655"/>
                  <a:pt x="5397" y="12638"/>
                  <a:pt x="5405" y="12616"/>
                </a:cubicBezTo>
                <a:cubicBezTo>
                  <a:pt x="5410" y="12602"/>
                  <a:pt x="5415" y="12586"/>
                  <a:pt x="5421" y="12571"/>
                </a:cubicBezTo>
                <a:cubicBezTo>
                  <a:pt x="5422" y="12569"/>
                  <a:pt x="5424" y="12565"/>
                  <a:pt x="5424" y="12562"/>
                </a:cubicBezTo>
                <a:cubicBezTo>
                  <a:pt x="5429" y="12571"/>
                  <a:pt x="5437" y="12576"/>
                  <a:pt x="5450" y="12576"/>
                </a:cubicBezTo>
                <a:cubicBezTo>
                  <a:pt x="5495" y="12575"/>
                  <a:pt x="5495" y="12504"/>
                  <a:pt x="5451" y="12504"/>
                </a:cubicBezTo>
                <a:close/>
                <a:moveTo>
                  <a:pt x="11337" y="12597"/>
                </a:moveTo>
                <a:cubicBezTo>
                  <a:pt x="11293" y="12597"/>
                  <a:pt x="11293" y="12667"/>
                  <a:pt x="11338" y="12669"/>
                </a:cubicBezTo>
                <a:cubicBezTo>
                  <a:pt x="11385" y="12669"/>
                  <a:pt x="11385" y="12597"/>
                  <a:pt x="11338" y="12597"/>
                </a:cubicBezTo>
                <a:cubicBezTo>
                  <a:pt x="11338" y="12597"/>
                  <a:pt x="11338" y="12597"/>
                  <a:pt x="11337" y="12597"/>
                </a:cubicBezTo>
                <a:close/>
                <a:moveTo>
                  <a:pt x="8155" y="12525"/>
                </a:moveTo>
                <a:cubicBezTo>
                  <a:pt x="8109" y="12525"/>
                  <a:pt x="8079" y="12595"/>
                  <a:pt x="8128" y="12625"/>
                </a:cubicBezTo>
                <a:cubicBezTo>
                  <a:pt x="8153" y="12640"/>
                  <a:pt x="8177" y="12655"/>
                  <a:pt x="8202" y="12670"/>
                </a:cubicBezTo>
                <a:cubicBezTo>
                  <a:pt x="8211" y="12675"/>
                  <a:pt x="8220" y="12678"/>
                  <a:pt x="8229" y="12678"/>
                </a:cubicBezTo>
                <a:cubicBezTo>
                  <a:pt x="8275" y="12678"/>
                  <a:pt x="8306" y="12607"/>
                  <a:pt x="8257" y="12577"/>
                </a:cubicBezTo>
                <a:cubicBezTo>
                  <a:pt x="8232" y="12562"/>
                  <a:pt x="8207" y="12548"/>
                  <a:pt x="8182" y="12533"/>
                </a:cubicBezTo>
                <a:cubicBezTo>
                  <a:pt x="8173" y="12528"/>
                  <a:pt x="8164" y="12525"/>
                  <a:pt x="8155" y="12525"/>
                </a:cubicBezTo>
                <a:close/>
                <a:moveTo>
                  <a:pt x="24884" y="12599"/>
                </a:moveTo>
                <a:cubicBezTo>
                  <a:pt x="24874" y="12599"/>
                  <a:pt x="24864" y="12605"/>
                  <a:pt x="24858" y="12617"/>
                </a:cubicBezTo>
                <a:cubicBezTo>
                  <a:pt x="24852" y="12628"/>
                  <a:pt x="24847" y="12637"/>
                  <a:pt x="24842" y="12648"/>
                </a:cubicBezTo>
                <a:cubicBezTo>
                  <a:pt x="24828" y="12675"/>
                  <a:pt x="24852" y="12701"/>
                  <a:pt x="24876" y="12701"/>
                </a:cubicBezTo>
                <a:cubicBezTo>
                  <a:pt x="24887" y="12701"/>
                  <a:pt x="24897" y="12695"/>
                  <a:pt x="24904" y="12682"/>
                </a:cubicBezTo>
                <a:cubicBezTo>
                  <a:pt x="24909" y="12672"/>
                  <a:pt x="24914" y="12663"/>
                  <a:pt x="24919" y="12653"/>
                </a:cubicBezTo>
                <a:cubicBezTo>
                  <a:pt x="24932" y="12625"/>
                  <a:pt x="24908" y="12599"/>
                  <a:pt x="24884" y="12599"/>
                </a:cubicBezTo>
                <a:close/>
                <a:moveTo>
                  <a:pt x="15731" y="12601"/>
                </a:moveTo>
                <a:cubicBezTo>
                  <a:pt x="15707" y="12601"/>
                  <a:pt x="15682" y="12626"/>
                  <a:pt x="15697" y="12654"/>
                </a:cubicBezTo>
                <a:cubicBezTo>
                  <a:pt x="15706" y="12670"/>
                  <a:pt x="15717" y="12680"/>
                  <a:pt x="15730" y="12687"/>
                </a:cubicBezTo>
                <a:cubicBezTo>
                  <a:pt x="15735" y="12696"/>
                  <a:pt x="15745" y="12702"/>
                  <a:pt x="15758" y="12702"/>
                </a:cubicBezTo>
                <a:lnTo>
                  <a:pt x="15779" y="12702"/>
                </a:lnTo>
                <a:cubicBezTo>
                  <a:pt x="15781" y="12702"/>
                  <a:pt x="15784" y="12701"/>
                  <a:pt x="15787" y="12701"/>
                </a:cubicBezTo>
                <a:lnTo>
                  <a:pt x="15788" y="12701"/>
                </a:lnTo>
                <a:cubicBezTo>
                  <a:pt x="15789" y="12701"/>
                  <a:pt x="15789" y="12700"/>
                  <a:pt x="15791" y="12700"/>
                </a:cubicBezTo>
                <a:cubicBezTo>
                  <a:pt x="15798" y="12697"/>
                  <a:pt x="15803" y="12692"/>
                  <a:pt x="15806" y="12685"/>
                </a:cubicBezTo>
                <a:cubicBezTo>
                  <a:pt x="15810" y="12679"/>
                  <a:pt x="15813" y="12672"/>
                  <a:pt x="15813" y="12665"/>
                </a:cubicBezTo>
                <a:cubicBezTo>
                  <a:pt x="15813" y="12655"/>
                  <a:pt x="15809" y="12648"/>
                  <a:pt x="15803" y="12641"/>
                </a:cubicBezTo>
                <a:cubicBezTo>
                  <a:pt x="15796" y="12638"/>
                  <a:pt x="15788" y="12633"/>
                  <a:pt x="15777" y="12632"/>
                </a:cubicBezTo>
                <a:cubicBezTo>
                  <a:pt x="15776" y="12632"/>
                  <a:pt x="15775" y="12630"/>
                  <a:pt x="15773" y="12630"/>
                </a:cubicBezTo>
                <a:cubicBezTo>
                  <a:pt x="15766" y="12629"/>
                  <a:pt x="15761" y="12624"/>
                  <a:pt x="15759" y="12618"/>
                </a:cubicBezTo>
                <a:cubicBezTo>
                  <a:pt x="15752" y="12606"/>
                  <a:pt x="15742" y="12601"/>
                  <a:pt x="15731" y="12601"/>
                </a:cubicBezTo>
                <a:close/>
                <a:moveTo>
                  <a:pt x="17218" y="12558"/>
                </a:moveTo>
                <a:cubicBezTo>
                  <a:pt x="17199" y="12558"/>
                  <a:pt x="17179" y="12569"/>
                  <a:pt x="17169" y="12586"/>
                </a:cubicBezTo>
                <a:cubicBezTo>
                  <a:pt x="17154" y="12613"/>
                  <a:pt x="17165" y="12642"/>
                  <a:pt x="17189" y="12659"/>
                </a:cubicBezTo>
                <a:cubicBezTo>
                  <a:pt x="17209" y="12675"/>
                  <a:pt x="17228" y="12690"/>
                  <a:pt x="17249" y="12703"/>
                </a:cubicBezTo>
                <a:cubicBezTo>
                  <a:pt x="17256" y="12708"/>
                  <a:pt x="17265" y="12710"/>
                  <a:pt x="17274" y="12710"/>
                </a:cubicBezTo>
                <a:cubicBezTo>
                  <a:pt x="17293" y="12710"/>
                  <a:pt x="17314" y="12700"/>
                  <a:pt x="17322" y="12684"/>
                </a:cubicBezTo>
                <a:cubicBezTo>
                  <a:pt x="17338" y="12656"/>
                  <a:pt x="17326" y="12628"/>
                  <a:pt x="17303" y="12611"/>
                </a:cubicBezTo>
                <a:cubicBezTo>
                  <a:pt x="17284" y="12595"/>
                  <a:pt x="17264" y="12581"/>
                  <a:pt x="17243" y="12566"/>
                </a:cubicBezTo>
                <a:cubicBezTo>
                  <a:pt x="17235" y="12561"/>
                  <a:pt x="17227" y="12558"/>
                  <a:pt x="17218" y="12558"/>
                </a:cubicBezTo>
                <a:close/>
                <a:moveTo>
                  <a:pt x="16405" y="12649"/>
                </a:moveTo>
                <a:cubicBezTo>
                  <a:pt x="16358" y="12649"/>
                  <a:pt x="16358" y="12719"/>
                  <a:pt x="16405" y="12719"/>
                </a:cubicBezTo>
                <a:lnTo>
                  <a:pt x="16420" y="12719"/>
                </a:lnTo>
                <a:cubicBezTo>
                  <a:pt x="16466" y="12719"/>
                  <a:pt x="16466" y="12649"/>
                  <a:pt x="16420" y="12649"/>
                </a:cubicBezTo>
                <a:close/>
                <a:moveTo>
                  <a:pt x="1430" y="12569"/>
                </a:moveTo>
                <a:cubicBezTo>
                  <a:pt x="1412" y="12569"/>
                  <a:pt x="1394" y="12579"/>
                  <a:pt x="1383" y="12596"/>
                </a:cubicBezTo>
                <a:cubicBezTo>
                  <a:pt x="1373" y="12612"/>
                  <a:pt x="1364" y="12627"/>
                  <a:pt x="1354" y="12640"/>
                </a:cubicBezTo>
                <a:cubicBezTo>
                  <a:pt x="1338" y="12664"/>
                  <a:pt x="1349" y="12700"/>
                  <a:pt x="1373" y="12714"/>
                </a:cubicBezTo>
                <a:cubicBezTo>
                  <a:pt x="1381" y="12718"/>
                  <a:pt x="1390" y="12720"/>
                  <a:pt x="1398" y="12720"/>
                </a:cubicBezTo>
                <a:cubicBezTo>
                  <a:pt x="1417" y="12720"/>
                  <a:pt x="1435" y="12711"/>
                  <a:pt x="1446" y="12695"/>
                </a:cubicBezTo>
                <a:cubicBezTo>
                  <a:pt x="1456" y="12679"/>
                  <a:pt x="1466" y="12664"/>
                  <a:pt x="1476" y="12650"/>
                </a:cubicBezTo>
                <a:cubicBezTo>
                  <a:pt x="1492" y="12627"/>
                  <a:pt x="1482" y="12591"/>
                  <a:pt x="1456" y="12576"/>
                </a:cubicBezTo>
                <a:cubicBezTo>
                  <a:pt x="1448" y="12571"/>
                  <a:pt x="1439" y="12569"/>
                  <a:pt x="1430" y="12569"/>
                </a:cubicBezTo>
                <a:close/>
                <a:moveTo>
                  <a:pt x="10742" y="12624"/>
                </a:moveTo>
                <a:cubicBezTo>
                  <a:pt x="10718" y="12624"/>
                  <a:pt x="10694" y="12650"/>
                  <a:pt x="10709" y="12677"/>
                </a:cubicBezTo>
                <a:cubicBezTo>
                  <a:pt x="10714" y="12687"/>
                  <a:pt x="10719" y="12698"/>
                  <a:pt x="10725" y="12707"/>
                </a:cubicBezTo>
                <a:cubicBezTo>
                  <a:pt x="10731" y="12720"/>
                  <a:pt x="10741" y="12725"/>
                  <a:pt x="10752" y="12725"/>
                </a:cubicBezTo>
                <a:cubicBezTo>
                  <a:pt x="10775" y="12725"/>
                  <a:pt x="10800" y="12700"/>
                  <a:pt x="10785" y="12672"/>
                </a:cubicBezTo>
                <a:cubicBezTo>
                  <a:pt x="10780" y="12661"/>
                  <a:pt x="10775" y="12653"/>
                  <a:pt x="10770" y="12642"/>
                </a:cubicBezTo>
                <a:cubicBezTo>
                  <a:pt x="10763" y="12630"/>
                  <a:pt x="10752" y="12624"/>
                  <a:pt x="10742" y="12624"/>
                </a:cubicBezTo>
                <a:close/>
                <a:moveTo>
                  <a:pt x="6328" y="12676"/>
                </a:moveTo>
                <a:cubicBezTo>
                  <a:pt x="6310" y="12676"/>
                  <a:pt x="6292" y="12687"/>
                  <a:pt x="6292" y="12711"/>
                </a:cubicBezTo>
                <a:lnTo>
                  <a:pt x="6292" y="12726"/>
                </a:lnTo>
                <a:cubicBezTo>
                  <a:pt x="6292" y="12749"/>
                  <a:pt x="6310" y="12760"/>
                  <a:pt x="6328" y="12760"/>
                </a:cubicBezTo>
                <a:cubicBezTo>
                  <a:pt x="6346" y="12760"/>
                  <a:pt x="6363" y="12749"/>
                  <a:pt x="6363" y="12726"/>
                </a:cubicBezTo>
                <a:lnTo>
                  <a:pt x="6363" y="12711"/>
                </a:lnTo>
                <a:cubicBezTo>
                  <a:pt x="6363" y="12687"/>
                  <a:pt x="6346" y="12676"/>
                  <a:pt x="6328" y="12676"/>
                </a:cubicBezTo>
                <a:close/>
                <a:moveTo>
                  <a:pt x="10094" y="12605"/>
                </a:moveTo>
                <a:cubicBezTo>
                  <a:pt x="10053" y="12605"/>
                  <a:pt x="10016" y="12659"/>
                  <a:pt x="10053" y="12696"/>
                </a:cubicBezTo>
                <a:cubicBezTo>
                  <a:pt x="10078" y="12720"/>
                  <a:pt x="10103" y="12745"/>
                  <a:pt x="10128" y="12771"/>
                </a:cubicBezTo>
                <a:cubicBezTo>
                  <a:pt x="10139" y="12783"/>
                  <a:pt x="10152" y="12787"/>
                  <a:pt x="10164" y="12787"/>
                </a:cubicBezTo>
                <a:cubicBezTo>
                  <a:pt x="10205" y="12787"/>
                  <a:pt x="10241" y="12734"/>
                  <a:pt x="10204" y="12697"/>
                </a:cubicBezTo>
                <a:cubicBezTo>
                  <a:pt x="10180" y="12671"/>
                  <a:pt x="10155" y="12646"/>
                  <a:pt x="10129" y="12621"/>
                </a:cubicBezTo>
                <a:cubicBezTo>
                  <a:pt x="10118" y="12610"/>
                  <a:pt x="10106" y="12605"/>
                  <a:pt x="10094" y="12605"/>
                </a:cubicBezTo>
                <a:close/>
                <a:moveTo>
                  <a:pt x="19649" y="12668"/>
                </a:moveTo>
                <a:cubicBezTo>
                  <a:pt x="19631" y="12668"/>
                  <a:pt x="19614" y="12676"/>
                  <a:pt x="19604" y="12695"/>
                </a:cubicBezTo>
                <a:cubicBezTo>
                  <a:pt x="19590" y="12718"/>
                  <a:pt x="19599" y="12755"/>
                  <a:pt x="19624" y="12768"/>
                </a:cubicBezTo>
                <a:cubicBezTo>
                  <a:pt x="19634" y="12773"/>
                  <a:pt x="19643" y="12779"/>
                  <a:pt x="19653" y="12784"/>
                </a:cubicBezTo>
                <a:cubicBezTo>
                  <a:pt x="19662" y="12788"/>
                  <a:pt x="19672" y="12790"/>
                  <a:pt x="19681" y="12790"/>
                </a:cubicBezTo>
                <a:cubicBezTo>
                  <a:pt x="19699" y="12790"/>
                  <a:pt x="19716" y="12782"/>
                  <a:pt x="19727" y="12764"/>
                </a:cubicBezTo>
                <a:cubicBezTo>
                  <a:pt x="19741" y="12740"/>
                  <a:pt x="19734" y="12703"/>
                  <a:pt x="19708" y="12691"/>
                </a:cubicBezTo>
                <a:cubicBezTo>
                  <a:pt x="19697" y="12685"/>
                  <a:pt x="19688" y="12680"/>
                  <a:pt x="19677" y="12675"/>
                </a:cubicBezTo>
                <a:cubicBezTo>
                  <a:pt x="19668" y="12670"/>
                  <a:pt x="19658" y="12668"/>
                  <a:pt x="19649" y="12668"/>
                </a:cubicBezTo>
                <a:close/>
                <a:moveTo>
                  <a:pt x="21901" y="12698"/>
                </a:moveTo>
                <a:cubicBezTo>
                  <a:pt x="21877" y="12698"/>
                  <a:pt x="21852" y="12723"/>
                  <a:pt x="21867" y="12750"/>
                </a:cubicBezTo>
                <a:cubicBezTo>
                  <a:pt x="21872" y="12761"/>
                  <a:pt x="21877" y="12770"/>
                  <a:pt x="21882" y="12781"/>
                </a:cubicBezTo>
                <a:cubicBezTo>
                  <a:pt x="21889" y="12793"/>
                  <a:pt x="21900" y="12799"/>
                  <a:pt x="21910" y="12799"/>
                </a:cubicBezTo>
                <a:cubicBezTo>
                  <a:pt x="21934" y="12799"/>
                  <a:pt x="21958" y="12773"/>
                  <a:pt x="21943" y="12745"/>
                </a:cubicBezTo>
                <a:cubicBezTo>
                  <a:pt x="21937" y="12735"/>
                  <a:pt x="21932" y="12726"/>
                  <a:pt x="21929" y="12716"/>
                </a:cubicBezTo>
                <a:cubicBezTo>
                  <a:pt x="21922" y="12703"/>
                  <a:pt x="21911" y="12698"/>
                  <a:pt x="21901" y="12698"/>
                </a:cubicBezTo>
                <a:close/>
                <a:moveTo>
                  <a:pt x="14674" y="12720"/>
                </a:moveTo>
                <a:cubicBezTo>
                  <a:pt x="14640" y="12720"/>
                  <a:pt x="14629" y="12777"/>
                  <a:pt x="14667" y="12790"/>
                </a:cubicBezTo>
                <a:cubicBezTo>
                  <a:pt x="14681" y="12795"/>
                  <a:pt x="14697" y="12801"/>
                  <a:pt x="14712" y="12806"/>
                </a:cubicBezTo>
                <a:cubicBezTo>
                  <a:pt x="14716" y="12807"/>
                  <a:pt x="14720" y="12808"/>
                  <a:pt x="14724" y="12808"/>
                </a:cubicBezTo>
                <a:cubicBezTo>
                  <a:pt x="14758" y="12808"/>
                  <a:pt x="14770" y="12752"/>
                  <a:pt x="14732" y="12738"/>
                </a:cubicBezTo>
                <a:cubicBezTo>
                  <a:pt x="14717" y="12733"/>
                  <a:pt x="14701" y="12727"/>
                  <a:pt x="14687" y="12722"/>
                </a:cubicBezTo>
                <a:cubicBezTo>
                  <a:pt x="14682" y="12720"/>
                  <a:pt x="14678" y="12720"/>
                  <a:pt x="14674" y="12720"/>
                </a:cubicBezTo>
                <a:close/>
                <a:moveTo>
                  <a:pt x="7179" y="12658"/>
                </a:moveTo>
                <a:cubicBezTo>
                  <a:pt x="7138" y="12658"/>
                  <a:pt x="7101" y="12711"/>
                  <a:pt x="7139" y="12748"/>
                </a:cubicBezTo>
                <a:lnTo>
                  <a:pt x="7184" y="12792"/>
                </a:lnTo>
                <a:cubicBezTo>
                  <a:pt x="7195" y="12804"/>
                  <a:pt x="7208" y="12809"/>
                  <a:pt x="7221" y="12809"/>
                </a:cubicBezTo>
                <a:cubicBezTo>
                  <a:pt x="7261" y="12809"/>
                  <a:pt x="7296" y="12756"/>
                  <a:pt x="7259" y="12718"/>
                </a:cubicBezTo>
                <a:lnTo>
                  <a:pt x="7215" y="12674"/>
                </a:lnTo>
                <a:cubicBezTo>
                  <a:pt x="7204" y="12663"/>
                  <a:pt x="7191" y="12658"/>
                  <a:pt x="7179" y="12658"/>
                </a:cubicBezTo>
                <a:close/>
                <a:moveTo>
                  <a:pt x="4255" y="12745"/>
                </a:moveTo>
                <a:cubicBezTo>
                  <a:pt x="4238" y="12745"/>
                  <a:pt x="4220" y="12757"/>
                  <a:pt x="4220" y="12780"/>
                </a:cubicBezTo>
                <a:lnTo>
                  <a:pt x="4220" y="12795"/>
                </a:lnTo>
                <a:cubicBezTo>
                  <a:pt x="4220" y="12818"/>
                  <a:pt x="4238" y="12830"/>
                  <a:pt x="4255" y="12830"/>
                </a:cubicBezTo>
                <a:cubicBezTo>
                  <a:pt x="4273" y="12830"/>
                  <a:pt x="4290" y="12818"/>
                  <a:pt x="4290" y="12795"/>
                </a:cubicBezTo>
                <a:lnTo>
                  <a:pt x="4290" y="12780"/>
                </a:lnTo>
                <a:cubicBezTo>
                  <a:pt x="4290" y="12757"/>
                  <a:pt x="4273" y="12745"/>
                  <a:pt x="4255" y="12745"/>
                </a:cubicBezTo>
                <a:close/>
                <a:moveTo>
                  <a:pt x="7688" y="12783"/>
                </a:moveTo>
                <a:cubicBezTo>
                  <a:pt x="7670" y="12783"/>
                  <a:pt x="7652" y="12794"/>
                  <a:pt x="7652" y="12817"/>
                </a:cubicBezTo>
                <a:lnTo>
                  <a:pt x="7652" y="12848"/>
                </a:lnTo>
                <a:cubicBezTo>
                  <a:pt x="7652" y="12871"/>
                  <a:pt x="7670" y="12882"/>
                  <a:pt x="7688" y="12882"/>
                </a:cubicBezTo>
                <a:cubicBezTo>
                  <a:pt x="7705" y="12882"/>
                  <a:pt x="7723" y="12871"/>
                  <a:pt x="7723" y="12848"/>
                </a:cubicBezTo>
                <a:lnTo>
                  <a:pt x="7723" y="12817"/>
                </a:lnTo>
                <a:cubicBezTo>
                  <a:pt x="7723" y="12794"/>
                  <a:pt x="7705" y="12783"/>
                  <a:pt x="7688" y="12783"/>
                </a:cubicBezTo>
                <a:close/>
                <a:moveTo>
                  <a:pt x="12298" y="12855"/>
                </a:moveTo>
                <a:cubicBezTo>
                  <a:pt x="12255" y="12855"/>
                  <a:pt x="12254" y="12925"/>
                  <a:pt x="12299" y="12926"/>
                </a:cubicBezTo>
                <a:cubicBezTo>
                  <a:pt x="12345" y="12926"/>
                  <a:pt x="12345" y="12855"/>
                  <a:pt x="12299" y="12855"/>
                </a:cubicBezTo>
                <a:cubicBezTo>
                  <a:pt x="12299" y="12855"/>
                  <a:pt x="12298" y="12855"/>
                  <a:pt x="12298" y="12855"/>
                </a:cubicBezTo>
                <a:close/>
                <a:moveTo>
                  <a:pt x="113" y="12853"/>
                </a:moveTo>
                <a:cubicBezTo>
                  <a:pt x="108" y="12853"/>
                  <a:pt x="104" y="12853"/>
                  <a:pt x="99" y="12854"/>
                </a:cubicBezTo>
                <a:cubicBezTo>
                  <a:pt x="58" y="12863"/>
                  <a:pt x="70" y="12922"/>
                  <a:pt x="108" y="12923"/>
                </a:cubicBezTo>
                <a:cubicBezTo>
                  <a:pt x="113" y="12933"/>
                  <a:pt x="125" y="12939"/>
                  <a:pt x="137" y="12939"/>
                </a:cubicBezTo>
                <a:cubicBezTo>
                  <a:pt x="144" y="12939"/>
                  <a:pt x="150" y="12937"/>
                  <a:pt x="155" y="12934"/>
                </a:cubicBezTo>
                <a:cubicBezTo>
                  <a:pt x="173" y="12923"/>
                  <a:pt x="176" y="12902"/>
                  <a:pt x="168" y="12885"/>
                </a:cubicBezTo>
                <a:cubicBezTo>
                  <a:pt x="158" y="12863"/>
                  <a:pt x="136" y="12853"/>
                  <a:pt x="113" y="12853"/>
                </a:cubicBezTo>
                <a:close/>
                <a:moveTo>
                  <a:pt x="6258" y="12863"/>
                </a:moveTo>
                <a:cubicBezTo>
                  <a:pt x="6224" y="12863"/>
                  <a:pt x="6214" y="12921"/>
                  <a:pt x="6251" y="12934"/>
                </a:cubicBezTo>
                <a:cubicBezTo>
                  <a:pt x="6265" y="12939"/>
                  <a:pt x="6281" y="12944"/>
                  <a:pt x="6295" y="12951"/>
                </a:cubicBezTo>
                <a:cubicBezTo>
                  <a:pt x="6300" y="12953"/>
                  <a:pt x="6304" y="12954"/>
                  <a:pt x="6308" y="12954"/>
                </a:cubicBezTo>
                <a:cubicBezTo>
                  <a:pt x="6343" y="12954"/>
                  <a:pt x="6354" y="12897"/>
                  <a:pt x="6315" y="12883"/>
                </a:cubicBezTo>
                <a:cubicBezTo>
                  <a:pt x="6301" y="12878"/>
                  <a:pt x="6285" y="12873"/>
                  <a:pt x="6270" y="12866"/>
                </a:cubicBezTo>
                <a:cubicBezTo>
                  <a:pt x="6266" y="12864"/>
                  <a:pt x="6262" y="12863"/>
                  <a:pt x="6258" y="12863"/>
                </a:cubicBezTo>
                <a:close/>
                <a:moveTo>
                  <a:pt x="434" y="12852"/>
                </a:moveTo>
                <a:cubicBezTo>
                  <a:pt x="424" y="12852"/>
                  <a:pt x="413" y="12858"/>
                  <a:pt x="407" y="12871"/>
                </a:cubicBezTo>
                <a:cubicBezTo>
                  <a:pt x="401" y="12881"/>
                  <a:pt x="396" y="12891"/>
                  <a:pt x="391" y="12901"/>
                </a:cubicBezTo>
                <a:cubicBezTo>
                  <a:pt x="377" y="12929"/>
                  <a:pt x="401" y="12955"/>
                  <a:pt x="425" y="12955"/>
                </a:cubicBezTo>
                <a:cubicBezTo>
                  <a:pt x="436" y="12955"/>
                  <a:pt x="446" y="12950"/>
                  <a:pt x="453" y="12937"/>
                </a:cubicBezTo>
                <a:cubicBezTo>
                  <a:pt x="458" y="12926"/>
                  <a:pt x="463" y="12917"/>
                  <a:pt x="469" y="12906"/>
                </a:cubicBezTo>
                <a:cubicBezTo>
                  <a:pt x="481" y="12878"/>
                  <a:pt x="457" y="12852"/>
                  <a:pt x="434" y="12852"/>
                </a:cubicBezTo>
                <a:close/>
                <a:moveTo>
                  <a:pt x="23987" y="12868"/>
                </a:moveTo>
                <a:cubicBezTo>
                  <a:pt x="23981" y="12868"/>
                  <a:pt x="23975" y="12870"/>
                  <a:pt x="23968" y="12874"/>
                </a:cubicBezTo>
                <a:cubicBezTo>
                  <a:pt x="23953" y="12884"/>
                  <a:pt x="23938" y="12894"/>
                  <a:pt x="23924" y="12904"/>
                </a:cubicBezTo>
                <a:cubicBezTo>
                  <a:pt x="23892" y="12924"/>
                  <a:pt x="23911" y="12971"/>
                  <a:pt x="23941" y="12971"/>
                </a:cubicBezTo>
                <a:cubicBezTo>
                  <a:pt x="23947" y="12971"/>
                  <a:pt x="23953" y="12969"/>
                  <a:pt x="23959" y="12965"/>
                </a:cubicBezTo>
                <a:cubicBezTo>
                  <a:pt x="23975" y="12955"/>
                  <a:pt x="23989" y="12946"/>
                  <a:pt x="24004" y="12936"/>
                </a:cubicBezTo>
                <a:cubicBezTo>
                  <a:pt x="24036" y="12914"/>
                  <a:pt x="24016" y="12868"/>
                  <a:pt x="23987" y="12868"/>
                </a:cubicBezTo>
                <a:close/>
                <a:moveTo>
                  <a:pt x="5944" y="12913"/>
                </a:moveTo>
                <a:cubicBezTo>
                  <a:pt x="5898" y="12913"/>
                  <a:pt x="5898" y="12984"/>
                  <a:pt x="5944" y="12984"/>
                </a:cubicBezTo>
                <a:lnTo>
                  <a:pt x="5960" y="12984"/>
                </a:lnTo>
                <a:cubicBezTo>
                  <a:pt x="6005" y="12984"/>
                  <a:pt x="6006" y="12913"/>
                  <a:pt x="5960" y="12913"/>
                </a:cubicBezTo>
                <a:close/>
                <a:moveTo>
                  <a:pt x="5147" y="12850"/>
                </a:moveTo>
                <a:cubicBezTo>
                  <a:pt x="5138" y="12850"/>
                  <a:pt x="5129" y="12853"/>
                  <a:pt x="5123" y="12860"/>
                </a:cubicBezTo>
                <a:cubicBezTo>
                  <a:pt x="5104" y="12885"/>
                  <a:pt x="5083" y="12911"/>
                  <a:pt x="5063" y="12936"/>
                </a:cubicBezTo>
                <a:cubicBezTo>
                  <a:pt x="5052" y="12951"/>
                  <a:pt x="5049" y="12970"/>
                  <a:pt x="5063" y="12985"/>
                </a:cubicBezTo>
                <a:cubicBezTo>
                  <a:pt x="5070" y="12992"/>
                  <a:pt x="5080" y="12996"/>
                  <a:pt x="5089" y="12996"/>
                </a:cubicBezTo>
                <a:cubicBezTo>
                  <a:pt x="5098" y="12996"/>
                  <a:pt x="5107" y="12993"/>
                  <a:pt x="5113" y="12985"/>
                </a:cubicBezTo>
                <a:cubicBezTo>
                  <a:pt x="5132" y="12960"/>
                  <a:pt x="5153" y="12936"/>
                  <a:pt x="5173" y="12911"/>
                </a:cubicBezTo>
                <a:cubicBezTo>
                  <a:pt x="5185" y="12895"/>
                  <a:pt x="5188" y="12875"/>
                  <a:pt x="5173" y="12860"/>
                </a:cubicBezTo>
                <a:cubicBezTo>
                  <a:pt x="5167" y="12854"/>
                  <a:pt x="5157" y="12850"/>
                  <a:pt x="5147" y="12850"/>
                </a:cubicBezTo>
                <a:close/>
                <a:moveTo>
                  <a:pt x="2507" y="12873"/>
                </a:moveTo>
                <a:cubicBezTo>
                  <a:pt x="2497" y="12873"/>
                  <a:pt x="2486" y="12878"/>
                  <a:pt x="2480" y="12891"/>
                </a:cubicBezTo>
                <a:cubicBezTo>
                  <a:pt x="2469" y="12911"/>
                  <a:pt x="2460" y="12932"/>
                  <a:pt x="2450" y="12951"/>
                </a:cubicBezTo>
                <a:cubicBezTo>
                  <a:pt x="2435" y="12979"/>
                  <a:pt x="2460" y="13005"/>
                  <a:pt x="2483" y="13005"/>
                </a:cubicBezTo>
                <a:cubicBezTo>
                  <a:pt x="2494" y="13005"/>
                  <a:pt x="2505" y="12999"/>
                  <a:pt x="2511" y="12986"/>
                </a:cubicBezTo>
                <a:cubicBezTo>
                  <a:pt x="2522" y="12967"/>
                  <a:pt x="2530" y="12946"/>
                  <a:pt x="2541" y="12926"/>
                </a:cubicBezTo>
                <a:cubicBezTo>
                  <a:pt x="2554" y="12899"/>
                  <a:pt x="2530" y="12873"/>
                  <a:pt x="2507" y="12873"/>
                </a:cubicBezTo>
                <a:close/>
                <a:moveTo>
                  <a:pt x="18719" y="12807"/>
                </a:moveTo>
                <a:cubicBezTo>
                  <a:pt x="18705" y="12807"/>
                  <a:pt x="18692" y="12814"/>
                  <a:pt x="18687" y="12832"/>
                </a:cubicBezTo>
                <a:cubicBezTo>
                  <a:pt x="18674" y="12879"/>
                  <a:pt x="18667" y="12927"/>
                  <a:pt x="18667" y="12976"/>
                </a:cubicBezTo>
                <a:cubicBezTo>
                  <a:pt x="18667" y="12999"/>
                  <a:pt x="18685" y="13010"/>
                  <a:pt x="18703" y="13010"/>
                </a:cubicBezTo>
                <a:cubicBezTo>
                  <a:pt x="18721" y="13010"/>
                  <a:pt x="18739" y="12999"/>
                  <a:pt x="18739" y="12976"/>
                </a:cubicBezTo>
                <a:cubicBezTo>
                  <a:pt x="18740" y="12934"/>
                  <a:pt x="18745" y="12892"/>
                  <a:pt x="18755" y="12852"/>
                </a:cubicBezTo>
                <a:cubicBezTo>
                  <a:pt x="18762" y="12825"/>
                  <a:pt x="18740" y="12807"/>
                  <a:pt x="18719" y="12807"/>
                </a:cubicBezTo>
                <a:close/>
                <a:moveTo>
                  <a:pt x="9656" y="12953"/>
                </a:moveTo>
                <a:cubicBezTo>
                  <a:pt x="9610" y="12953"/>
                  <a:pt x="9610" y="13023"/>
                  <a:pt x="9656" y="13023"/>
                </a:cubicBezTo>
                <a:cubicBezTo>
                  <a:pt x="9701" y="13023"/>
                  <a:pt x="9701" y="12953"/>
                  <a:pt x="9656" y="12953"/>
                </a:cubicBezTo>
                <a:close/>
                <a:moveTo>
                  <a:pt x="11730" y="12944"/>
                </a:moveTo>
                <a:cubicBezTo>
                  <a:pt x="11721" y="12944"/>
                  <a:pt x="11711" y="12947"/>
                  <a:pt x="11704" y="12954"/>
                </a:cubicBezTo>
                <a:cubicBezTo>
                  <a:pt x="11698" y="12958"/>
                  <a:pt x="11692" y="12959"/>
                  <a:pt x="11685" y="12959"/>
                </a:cubicBezTo>
                <a:cubicBezTo>
                  <a:pt x="11683" y="12959"/>
                  <a:pt x="11680" y="12959"/>
                  <a:pt x="11678" y="12959"/>
                </a:cubicBezTo>
                <a:cubicBezTo>
                  <a:pt x="11675" y="12958"/>
                  <a:pt x="11672" y="12958"/>
                  <a:pt x="11669" y="12958"/>
                </a:cubicBezTo>
                <a:cubicBezTo>
                  <a:pt x="11630" y="12958"/>
                  <a:pt x="11616" y="13018"/>
                  <a:pt x="11658" y="13027"/>
                </a:cubicBezTo>
                <a:cubicBezTo>
                  <a:pt x="11667" y="13029"/>
                  <a:pt x="11676" y="13031"/>
                  <a:pt x="11685" y="13031"/>
                </a:cubicBezTo>
                <a:cubicBezTo>
                  <a:pt x="11710" y="13031"/>
                  <a:pt x="11732" y="13021"/>
                  <a:pt x="11752" y="13004"/>
                </a:cubicBezTo>
                <a:cubicBezTo>
                  <a:pt x="11766" y="12991"/>
                  <a:pt x="11765" y="12965"/>
                  <a:pt x="11752" y="12954"/>
                </a:cubicBezTo>
                <a:cubicBezTo>
                  <a:pt x="11746" y="12947"/>
                  <a:pt x="11738" y="12944"/>
                  <a:pt x="11730" y="12944"/>
                </a:cubicBezTo>
                <a:close/>
                <a:moveTo>
                  <a:pt x="12990" y="12916"/>
                </a:moveTo>
                <a:cubicBezTo>
                  <a:pt x="12982" y="12916"/>
                  <a:pt x="12974" y="12919"/>
                  <a:pt x="12966" y="12926"/>
                </a:cubicBezTo>
                <a:lnTo>
                  <a:pt x="12921" y="12970"/>
                </a:lnTo>
                <a:cubicBezTo>
                  <a:pt x="12896" y="12996"/>
                  <a:pt x="12921" y="13031"/>
                  <a:pt x="12948" y="13031"/>
                </a:cubicBezTo>
                <a:cubicBezTo>
                  <a:pt x="12956" y="13031"/>
                  <a:pt x="12964" y="13028"/>
                  <a:pt x="12972" y="13021"/>
                </a:cubicBezTo>
                <a:lnTo>
                  <a:pt x="13016" y="12976"/>
                </a:lnTo>
                <a:cubicBezTo>
                  <a:pt x="13041" y="12951"/>
                  <a:pt x="13017" y="12916"/>
                  <a:pt x="12990" y="12916"/>
                </a:cubicBezTo>
                <a:close/>
                <a:moveTo>
                  <a:pt x="16584" y="12995"/>
                </a:moveTo>
                <a:cubicBezTo>
                  <a:pt x="16539" y="12995"/>
                  <a:pt x="16539" y="13067"/>
                  <a:pt x="16584" y="13067"/>
                </a:cubicBezTo>
                <a:lnTo>
                  <a:pt x="16599" y="13067"/>
                </a:lnTo>
                <a:cubicBezTo>
                  <a:pt x="16646" y="13067"/>
                  <a:pt x="16646" y="12995"/>
                  <a:pt x="16599" y="12995"/>
                </a:cubicBezTo>
                <a:close/>
                <a:moveTo>
                  <a:pt x="24618" y="13005"/>
                </a:moveTo>
                <a:cubicBezTo>
                  <a:pt x="24572" y="13005"/>
                  <a:pt x="24572" y="13075"/>
                  <a:pt x="24618" y="13075"/>
                </a:cubicBezTo>
                <a:lnTo>
                  <a:pt x="24648" y="13075"/>
                </a:lnTo>
                <a:cubicBezTo>
                  <a:pt x="24649" y="13075"/>
                  <a:pt x="24649" y="13075"/>
                  <a:pt x="24650" y="13075"/>
                </a:cubicBezTo>
                <a:cubicBezTo>
                  <a:pt x="24694" y="13075"/>
                  <a:pt x="24694" y="13005"/>
                  <a:pt x="24648" y="13005"/>
                </a:cubicBezTo>
                <a:close/>
                <a:moveTo>
                  <a:pt x="6598" y="13006"/>
                </a:moveTo>
                <a:cubicBezTo>
                  <a:pt x="6552" y="13006"/>
                  <a:pt x="6552" y="13077"/>
                  <a:pt x="6598" y="13077"/>
                </a:cubicBezTo>
                <a:cubicBezTo>
                  <a:pt x="6644" y="13077"/>
                  <a:pt x="6644" y="13006"/>
                  <a:pt x="6598" y="13006"/>
                </a:cubicBezTo>
                <a:close/>
                <a:moveTo>
                  <a:pt x="17982" y="12938"/>
                </a:moveTo>
                <a:cubicBezTo>
                  <a:pt x="17955" y="12938"/>
                  <a:pt x="17929" y="12955"/>
                  <a:pt x="17929" y="12989"/>
                </a:cubicBezTo>
                <a:lnTo>
                  <a:pt x="17929" y="13033"/>
                </a:lnTo>
                <a:cubicBezTo>
                  <a:pt x="17929" y="13068"/>
                  <a:pt x="17956" y="13086"/>
                  <a:pt x="17983" y="13086"/>
                </a:cubicBezTo>
                <a:cubicBezTo>
                  <a:pt x="18010" y="13086"/>
                  <a:pt x="18037" y="13068"/>
                  <a:pt x="18037" y="13033"/>
                </a:cubicBezTo>
                <a:lnTo>
                  <a:pt x="18037" y="12989"/>
                </a:lnTo>
                <a:cubicBezTo>
                  <a:pt x="18036" y="12955"/>
                  <a:pt x="18009" y="12938"/>
                  <a:pt x="17982" y="12938"/>
                </a:cubicBezTo>
                <a:close/>
                <a:moveTo>
                  <a:pt x="20328" y="12972"/>
                </a:moveTo>
                <a:cubicBezTo>
                  <a:pt x="20287" y="12972"/>
                  <a:pt x="20250" y="13025"/>
                  <a:pt x="20287" y="13063"/>
                </a:cubicBezTo>
                <a:lnTo>
                  <a:pt x="20303" y="13078"/>
                </a:lnTo>
                <a:cubicBezTo>
                  <a:pt x="20314" y="13089"/>
                  <a:pt x="20326" y="13094"/>
                  <a:pt x="20338" y="13094"/>
                </a:cubicBezTo>
                <a:cubicBezTo>
                  <a:pt x="20379" y="13094"/>
                  <a:pt x="20416" y="13041"/>
                  <a:pt x="20379" y="13004"/>
                </a:cubicBezTo>
                <a:lnTo>
                  <a:pt x="20363" y="12988"/>
                </a:lnTo>
                <a:cubicBezTo>
                  <a:pt x="20352" y="12977"/>
                  <a:pt x="20340" y="12972"/>
                  <a:pt x="20328" y="12972"/>
                </a:cubicBezTo>
                <a:close/>
                <a:moveTo>
                  <a:pt x="18344" y="12999"/>
                </a:moveTo>
                <a:cubicBezTo>
                  <a:pt x="18317" y="12999"/>
                  <a:pt x="18293" y="13034"/>
                  <a:pt x="18317" y="13059"/>
                </a:cubicBezTo>
                <a:cubicBezTo>
                  <a:pt x="18328" y="13070"/>
                  <a:pt x="18338" y="13079"/>
                  <a:pt x="18348" y="13090"/>
                </a:cubicBezTo>
                <a:cubicBezTo>
                  <a:pt x="18355" y="13097"/>
                  <a:pt x="18364" y="13100"/>
                  <a:pt x="18372" y="13100"/>
                </a:cubicBezTo>
                <a:cubicBezTo>
                  <a:pt x="18399" y="13100"/>
                  <a:pt x="18424" y="13065"/>
                  <a:pt x="18398" y="13041"/>
                </a:cubicBezTo>
                <a:cubicBezTo>
                  <a:pt x="18388" y="13030"/>
                  <a:pt x="18377" y="13021"/>
                  <a:pt x="18368" y="13010"/>
                </a:cubicBezTo>
                <a:cubicBezTo>
                  <a:pt x="18361" y="13003"/>
                  <a:pt x="18352" y="12999"/>
                  <a:pt x="18344" y="12999"/>
                </a:cubicBezTo>
                <a:close/>
                <a:moveTo>
                  <a:pt x="13717" y="12958"/>
                </a:moveTo>
                <a:cubicBezTo>
                  <a:pt x="13696" y="12958"/>
                  <a:pt x="13674" y="12975"/>
                  <a:pt x="13680" y="13002"/>
                </a:cubicBezTo>
                <a:lnTo>
                  <a:pt x="13695" y="13076"/>
                </a:lnTo>
                <a:cubicBezTo>
                  <a:pt x="13699" y="13094"/>
                  <a:pt x="13712" y="13102"/>
                  <a:pt x="13726" y="13102"/>
                </a:cubicBezTo>
                <a:cubicBezTo>
                  <a:pt x="13747" y="13102"/>
                  <a:pt x="13769" y="13085"/>
                  <a:pt x="13764" y="13058"/>
                </a:cubicBezTo>
                <a:cubicBezTo>
                  <a:pt x="13756" y="13033"/>
                  <a:pt x="13752" y="13009"/>
                  <a:pt x="13748" y="12984"/>
                </a:cubicBezTo>
                <a:cubicBezTo>
                  <a:pt x="13744" y="12966"/>
                  <a:pt x="13731" y="12958"/>
                  <a:pt x="13717" y="12958"/>
                </a:cubicBezTo>
                <a:close/>
                <a:moveTo>
                  <a:pt x="14256" y="13033"/>
                </a:moveTo>
                <a:cubicBezTo>
                  <a:pt x="14210" y="13033"/>
                  <a:pt x="14210" y="13104"/>
                  <a:pt x="14256" y="13104"/>
                </a:cubicBezTo>
                <a:cubicBezTo>
                  <a:pt x="14256" y="13104"/>
                  <a:pt x="14257" y="13104"/>
                  <a:pt x="14257" y="13104"/>
                </a:cubicBezTo>
                <a:cubicBezTo>
                  <a:pt x="14302" y="13104"/>
                  <a:pt x="14302" y="13033"/>
                  <a:pt x="14256" y="13033"/>
                </a:cubicBezTo>
                <a:close/>
                <a:moveTo>
                  <a:pt x="8846" y="12978"/>
                </a:moveTo>
                <a:cubicBezTo>
                  <a:pt x="8827" y="12978"/>
                  <a:pt x="8808" y="12987"/>
                  <a:pt x="8799" y="13005"/>
                </a:cubicBezTo>
                <a:cubicBezTo>
                  <a:pt x="8794" y="13015"/>
                  <a:pt x="8789" y="13025"/>
                  <a:pt x="8783" y="13035"/>
                </a:cubicBezTo>
                <a:cubicBezTo>
                  <a:pt x="8771" y="13061"/>
                  <a:pt x="8777" y="13093"/>
                  <a:pt x="8803" y="13109"/>
                </a:cubicBezTo>
                <a:cubicBezTo>
                  <a:pt x="8811" y="13113"/>
                  <a:pt x="8820" y="13115"/>
                  <a:pt x="8829" y="13115"/>
                </a:cubicBezTo>
                <a:cubicBezTo>
                  <a:pt x="8848" y="13115"/>
                  <a:pt x="8867" y="13106"/>
                  <a:pt x="8877" y="13089"/>
                </a:cubicBezTo>
                <a:cubicBezTo>
                  <a:pt x="8882" y="13078"/>
                  <a:pt x="8887" y="13069"/>
                  <a:pt x="8892" y="13058"/>
                </a:cubicBezTo>
                <a:cubicBezTo>
                  <a:pt x="8905" y="13033"/>
                  <a:pt x="8899" y="13001"/>
                  <a:pt x="8872" y="12985"/>
                </a:cubicBezTo>
                <a:cubicBezTo>
                  <a:pt x="8864" y="12980"/>
                  <a:pt x="8855" y="12978"/>
                  <a:pt x="8846" y="12978"/>
                </a:cubicBezTo>
                <a:close/>
                <a:moveTo>
                  <a:pt x="3682" y="12994"/>
                </a:moveTo>
                <a:cubicBezTo>
                  <a:pt x="3673" y="12994"/>
                  <a:pt x="3664" y="12997"/>
                  <a:pt x="3655" y="13001"/>
                </a:cubicBezTo>
                <a:cubicBezTo>
                  <a:pt x="3645" y="13006"/>
                  <a:pt x="3635" y="13011"/>
                  <a:pt x="3625" y="13016"/>
                </a:cubicBezTo>
                <a:cubicBezTo>
                  <a:pt x="3599" y="13030"/>
                  <a:pt x="3592" y="13065"/>
                  <a:pt x="3606" y="13090"/>
                </a:cubicBezTo>
                <a:cubicBezTo>
                  <a:pt x="3617" y="13107"/>
                  <a:pt x="3634" y="13116"/>
                  <a:pt x="3653" y="13116"/>
                </a:cubicBezTo>
                <a:cubicBezTo>
                  <a:pt x="3662" y="13116"/>
                  <a:pt x="3671" y="13114"/>
                  <a:pt x="3679" y="13110"/>
                </a:cubicBezTo>
                <a:cubicBezTo>
                  <a:pt x="3690" y="13104"/>
                  <a:pt x="3698" y="13099"/>
                  <a:pt x="3709" y="13094"/>
                </a:cubicBezTo>
                <a:cubicBezTo>
                  <a:pt x="3735" y="13080"/>
                  <a:pt x="3742" y="13046"/>
                  <a:pt x="3729" y="13021"/>
                </a:cubicBezTo>
                <a:cubicBezTo>
                  <a:pt x="3718" y="13003"/>
                  <a:pt x="3701" y="12994"/>
                  <a:pt x="3682" y="12994"/>
                </a:cubicBezTo>
                <a:close/>
                <a:moveTo>
                  <a:pt x="5937" y="13082"/>
                </a:moveTo>
                <a:cubicBezTo>
                  <a:pt x="5913" y="13082"/>
                  <a:pt x="5913" y="13117"/>
                  <a:pt x="5937" y="13117"/>
                </a:cubicBezTo>
                <a:cubicBezTo>
                  <a:pt x="5959" y="13117"/>
                  <a:pt x="5959" y="13082"/>
                  <a:pt x="5937" y="13082"/>
                </a:cubicBezTo>
                <a:close/>
                <a:moveTo>
                  <a:pt x="4676" y="13017"/>
                </a:moveTo>
                <a:cubicBezTo>
                  <a:pt x="4649" y="13017"/>
                  <a:pt x="4624" y="13053"/>
                  <a:pt x="4650" y="13078"/>
                </a:cubicBezTo>
                <a:cubicBezTo>
                  <a:pt x="4660" y="13089"/>
                  <a:pt x="4669" y="13099"/>
                  <a:pt x="4678" y="13109"/>
                </a:cubicBezTo>
                <a:cubicBezTo>
                  <a:pt x="4685" y="13116"/>
                  <a:pt x="4693" y="13120"/>
                  <a:pt x="4701" y="13120"/>
                </a:cubicBezTo>
                <a:cubicBezTo>
                  <a:pt x="4727" y="13120"/>
                  <a:pt x="4752" y="13083"/>
                  <a:pt x="4728" y="13058"/>
                </a:cubicBezTo>
                <a:cubicBezTo>
                  <a:pt x="4718" y="13048"/>
                  <a:pt x="4708" y="13037"/>
                  <a:pt x="4699" y="13028"/>
                </a:cubicBezTo>
                <a:cubicBezTo>
                  <a:pt x="4692" y="13021"/>
                  <a:pt x="4683" y="13017"/>
                  <a:pt x="4676" y="13017"/>
                </a:cubicBezTo>
                <a:close/>
                <a:moveTo>
                  <a:pt x="15398" y="13082"/>
                </a:moveTo>
                <a:cubicBezTo>
                  <a:pt x="15352" y="13082"/>
                  <a:pt x="15352" y="13153"/>
                  <a:pt x="15398" y="13153"/>
                </a:cubicBezTo>
                <a:cubicBezTo>
                  <a:pt x="15444" y="13153"/>
                  <a:pt x="15444" y="13082"/>
                  <a:pt x="15398" y="13082"/>
                </a:cubicBezTo>
                <a:close/>
                <a:moveTo>
                  <a:pt x="10359" y="13105"/>
                </a:moveTo>
                <a:cubicBezTo>
                  <a:pt x="10314" y="13105"/>
                  <a:pt x="10314" y="13177"/>
                  <a:pt x="10360" y="13177"/>
                </a:cubicBezTo>
                <a:lnTo>
                  <a:pt x="10376" y="13177"/>
                </a:lnTo>
                <a:cubicBezTo>
                  <a:pt x="10422" y="13177"/>
                  <a:pt x="10422" y="13105"/>
                  <a:pt x="10376" y="13105"/>
                </a:cubicBezTo>
                <a:lnTo>
                  <a:pt x="10360" y="13105"/>
                </a:lnTo>
                <a:cubicBezTo>
                  <a:pt x="10360" y="13105"/>
                  <a:pt x="10359" y="13105"/>
                  <a:pt x="10359" y="13105"/>
                </a:cubicBezTo>
                <a:close/>
                <a:moveTo>
                  <a:pt x="21332" y="13095"/>
                </a:moveTo>
                <a:cubicBezTo>
                  <a:pt x="21264" y="13095"/>
                  <a:pt x="21262" y="13203"/>
                  <a:pt x="21332" y="13203"/>
                </a:cubicBezTo>
                <a:cubicBezTo>
                  <a:pt x="21401" y="13201"/>
                  <a:pt x="21401" y="13095"/>
                  <a:pt x="21332" y="13095"/>
                </a:cubicBezTo>
                <a:close/>
                <a:moveTo>
                  <a:pt x="3007" y="13100"/>
                </a:moveTo>
                <a:cubicBezTo>
                  <a:pt x="2980" y="13100"/>
                  <a:pt x="2953" y="13117"/>
                  <a:pt x="2953" y="13152"/>
                </a:cubicBezTo>
                <a:lnTo>
                  <a:pt x="2953" y="13182"/>
                </a:lnTo>
                <a:cubicBezTo>
                  <a:pt x="2953" y="13216"/>
                  <a:pt x="2980" y="13234"/>
                  <a:pt x="3007" y="13234"/>
                </a:cubicBezTo>
                <a:cubicBezTo>
                  <a:pt x="3034" y="13234"/>
                  <a:pt x="3061" y="13216"/>
                  <a:pt x="3061" y="13182"/>
                </a:cubicBezTo>
                <a:lnTo>
                  <a:pt x="3061" y="13152"/>
                </a:lnTo>
                <a:cubicBezTo>
                  <a:pt x="3060" y="13117"/>
                  <a:pt x="3033" y="13100"/>
                  <a:pt x="3007" y="13100"/>
                </a:cubicBezTo>
                <a:close/>
                <a:moveTo>
                  <a:pt x="3953" y="13149"/>
                </a:moveTo>
                <a:cubicBezTo>
                  <a:pt x="3935" y="13149"/>
                  <a:pt x="3917" y="13161"/>
                  <a:pt x="3917" y="13184"/>
                </a:cubicBezTo>
                <a:lnTo>
                  <a:pt x="3917" y="13200"/>
                </a:lnTo>
                <a:cubicBezTo>
                  <a:pt x="3917" y="13223"/>
                  <a:pt x="3935" y="13234"/>
                  <a:pt x="3953" y="13234"/>
                </a:cubicBezTo>
                <a:cubicBezTo>
                  <a:pt x="3971" y="13234"/>
                  <a:pt x="3988" y="13223"/>
                  <a:pt x="3988" y="13200"/>
                </a:cubicBezTo>
                <a:lnTo>
                  <a:pt x="3988" y="13184"/>
                </a:lnTo>
                <a:cubicBezTo>
                  <a:pt x="3988" y="13161"/>
                  <a:pt x="3971" y="13149"/>
                  <a:pt x="3953" y="13149"/>
                </a:cubicBezTo>
                <a:close/>
                <a:moveTo>
                  <a:pt x="6727" y="13139"/>
                </a:moveTo>
                <a:cubicBezTo>
                  <a:pt x="6703" y="13139"/>
                  <a:pt x="6678" y="13164"/>
                  <a:pt x="6693" y="13192"/>
                </a:cubicBezTo>
                <a:cubicBezTo>
                  <a:pt x="6702" y="13208"/>
                  <a:pt x="6713" y="13219"/>
                  <a:pt x="6726" y="13226"/>
                </a:cubicBezTo>
                <a:cubicBezTo>
                  <a:pt x="6731" y="13234"/>
                  <a:pt x="6741" y="13241"/>
                  <a:pt x="6754" y="13241"/>
                </a:cubicBezTo>
                <a:lnTo>
                  <a:pt x="6775" y="13241"/>
                </a:lnTo>
                <a:cubicBezTo>
                  <a:pt x="6777" y="13241"/>
                  <a:pt x="6780" y="13240"/>
                  <a:pt x="6782" y="13240"/>
                </a:cubicBezTo>
                <a:lnTo>
                  <a:pt x="6783" y="13240"/>
                </a:lnTo>
                <a:cubicBezTo>
                  <a:pt x="6785" y="13240"/>
                  <a:pt x="6785" y="13237"/>
                  <a:pt x="6787" y="13237"/>
                </a:cubicBezTo>
                <a:cubicBezTo>
                  <a:pt x="6794" y="13235"/>
                  <a:pt x="6799" y="13230"/>
                  <a:pt x="6802" y="13224"/>
                </a:cubicBezTo>
                <a:cubicBezTo>
                  <a:pt x="6807" y="13216"/>
                  <a:pt x="6809" y="13210"/>
                  <a:pt x="6809" y="13204"/>
                </a:cubicBezTo>
                <a:cubicBezTo>
                  <a:pt x="6809" y="13193"/>
                  <a:pt x="6804" y="13185"/>
                  <a:pt x="6799" y="13180"/>
                </a:cubicBezTo>
                <a:cubicBezTo>
                  <a:pt x="6791" y="13175"/>
                  <a:pt x="6783" y="13171"/>
                  <a:pt x="6773" y="13169"/>
                </a:cubicBezTo>
                <a:cubicBezTo>
                  <a:pt x="6772" y="13169"/>
                  <a:pt x="6771" y="13168"/>
                  <a:pt x="6770" y="13168"/>
                </a:cubicBezTo>
                <a:cubicBezTo>
                  <a:pt x="6761" y="13167"/>
                  <a:pt x="6757" y="13162"/>
                  <a:pt x="6755" y="13157"/>
                </a:cubicBezTo>
                <a:cubicBezTo>
                  <a:pt x="6748" y="13144"/>
                  <a:pt x="6738" y="13139"/>
                  <a:pt x="6727" y="13139"/>
                </a:cubicBezTo>
                <a:close/>
                <a:moveTo>
                  <a:pt x="8214" y="13097"/>
                </a:moveTo>
                <a:cubicBezTo>
                  <a:pt x="8195" y="13097"/>
                  <a:pt x="8175" y="13108"/>
                  <a:pt x="8165" y="13124"/>
                </a:cubicBezTo>
                <a:cubicBezTo>
                  <a:pt x="8150" y="13152"/>
                  <a:pt x="8161" y="13180"/>
                  <a:pt x="8185" y="13198"/>
                </a:cubicBezTo>
                <a:cubicBezTo>
                  <a:pt x="8205" y="13213"/>
                  <a:pt x="8224" y="13227"/>
                  <a:pt x="8245" y="13242"/>
                </a:cubicBezTo>
                <a:cubicBezTo>
                  <a:pt x="8252" y="13247"/>
                  <a:pt x="8261" y="13249"/>
                  <a:pt x="8270" y="13249"/>
                </a:cubicBezTo>
                <a:cubicBezTo>
                  <a:pt x="8289" y="13249"/>
                  <a:pt x="8309" y="13238"/>
                  <a:pt x="8318" y="13222"/>
                </a:cubicBezTo>
                <a:cubicBezTo>
                  <a:pt x="8334" y="13194"/>
                  <a:pt x="8322" y="13166"/>
                  <a:pt x="8299" y="13148"/>
                </a:cubicBezTo>
                <a:cubicBezTo>
                  <a:pt x="8279" y="13133"/>
                  <a:pt x="8260" y="13119"/>
                  <a:pt x="8239" y="13104"/>
                </a:cubicBezTo>
                <a:cubicBezTo>
                  <a:pt x="8231" y="13099"/>
                  <a:pt x="8223" y="13097"/>
                  <a:pt x="8214" y="13097"/>
                </a:cubicBezTo>
                <a:close/>
                <a:moveTo>
                  <a:pt x="14659" y="13110"/>
                </a:moveTo>
                <a:cubicBezTo>
                  <a:pt x="14645" y="13110"/>
                  <a:pt x="14633" y="13118"/>
                  <a:pt x="14629" y="13136"/>
                </a:cubicBezTo>
                <a:lnTo>
                  <a:pt x="14613" y="13210"/>
                </a:lnTo>
                <a:cubicBezTo>
                  <a:pt x="14607" y="13237"/>
                  <a:pt x="14630" y="13255"/>
                  <a:pt x="14651" y="13255"/>
                </a:cubicBezTo>
                <a:cubicBezTo>
                  <a:pt x="14665" y="13255"/>
                  <a:pt x="14678" y="13248"/>
                  <a:pt x="14681" y="13230"/>
                </a:cubicBezTo>
                <a:lnTo>
                  <a:pt x="14697" y="13156"/>
                </a:lnTo>
                <a:cubicBezTo>
                  <a:pt x="14703" y="13128"/>
                  <a:pt x="14680" y="13110"/>
                  <a:pt x="14659" y="13110"/>
                </a:cubicBezTo>
                <a:close/>
                <a:moveTo>
                  <a:pt x="7400" y="13187"/>
                </a:moveTo>
                <a:cubicBezTo>
                  <a:pt x="7354" y="13187"/>
                  <a:pt x="7354" y="13257"/>
                  <a:pt x="7400" y="13257"/>
                </a:cubicBezTo>
                <a:lnTo>
                  <a:pt x="7416" y="13257"/>
                </a:lnTo>
                <a:cubicBezTo>
                  <a:pt x="7417" y="13257"/>
                  <a:pt x="7417" y="13257"/>
                  <a:pt x="7417" y="13257"/>
                </a:cubicBezTo>
                <a:cubicBezTo>
                  <a:pt x="7462" y="13257"/>
                  <a:pt x="7462" y="13187"/>
                  <a:pt x="7416" y="13187"/>
                </a:cubicBezTo>
                <a:close/>
                <a:moveTo>
                  <a:pt x="23475" y="13211"/>
                </a:moveTo>
                <a:cubicBezTo>
                  <a:pt x="23429" y="13211"/>
                  <a:pt x="23429" y="13282"/>
                  <a:pt x="23475" y="13282"/>
                </a:cubicBezTo>
                <a:cubicBezTo>
                  <a:pt x="23475" y="13283"/>
                  <a:pt x="23475" y="13283"/>
                  <a:pt x="23476" y="13283"/>
                </a:cubicBezTo>
                <a:cubicBezTo>
                  <a:pt x="23521" y="13283"/>
                  <a:pt x="23521" y="13211"/>
                  <a:pt x="23475" y="13211"/>
                </a:cubicBezTo>
                <a:close/>
                <a:moveTo>
                  <a:pt x="10645" y="13206"/>
                </a:moveTo>
                <a:cubicBezTo>
                  <a:pt x="10627" y="13206"/>
                  <a:pt x="10610" y="13215"/>
                  <a:pt x="10600" y="13232"/>
                </a:cubicBezTo>
                <a:cubicBezTo>
                  <a:pt x="10587" y="13256"/>
                  <a:pt x="10595" y="13293"/>
                  <a:pt x="10620" y="13306"/>
                </a:cubicBezTo>
                <a:cubicBezTo>
                  <a:pt x="10630" y="13311"/>
                  <a:pt x="10639" y="13316"/>
                  <a:pt x="10649" y="13321"/>
                </a:cubicBezTo>
                <a:cubicBezTo>
                  <a:pt x="10658" y="13326"/>
                  <a:pt x="10668" y="13328"/>
                  <a:pt x="10678" y="13328"/>
                </a:cubicBezTo>
                <a:cubicBezTo>
                  <a:pt x="10695" y="13328"/>
                  <a:pt x="10712" y="13320"/>
                  <a:pt x="10722" y="13302"/>
                </a:cubicBezTo>
                <a:cubicBezTo>
                  <a:pt x="10737" y="13278"/>
                  <a:pt x="10730" y="13242"/>
                  <a:pt x="10704" y="13229"/>
                </a:cubicBezTo>
                <a:cubicBezTo>
                  <a:pt x="10692" y="13224"/>
                  <a:pt x="10684" y="13218"/>
                  <a:pt x="10673" y="13213"/>
                </a:cubicBezTo>
                <a:cubicBezTo>
                  <a:pt x="10664" y="13209"/>
                  <a:pt x="10654" y="13206"/>
                  <a:pt x="10645" y="13206"/>
                </a:cubicBezTo>
                <a:close/>
                <a:moveTo>
                  <a:pt x="710" y="13232"/>
                </a:moveTo>
                <a:cubicBezTo>
                  <a:pt x="685" y="13232"/>
                  <a:pt x="660" y="13257"/>
                  <a:pt x="678" y="13284"/>
                </a:cubicBezTo>
                <a:cubicBezTo>
                  <a:pt x="687" y="13299"/>
                  <a:pt x="697" y="13314"/>
                  <a:pt x="707" y="13329"/>
                </a:cubicBezTo>
                <a:cubicBezTo>
                  <a:pt x="715" y="13340"/>
                  <a:pt x="726" y="13345"/>
                  <a:pt x="737" y="13345"/>
                </a:cubicBezTo>
                <a:cubicBezTo>
                  <a:pt x="762" y="13345"/>
                  <a:pt x="787" y="13319"/>
                  <a:pt x="769" y="13293"/>
                </a:cubicBezTo>
                <a:cubicBezTo>
                  <a:pt x="759" y="13278"/>
                  <a:pt x="748" y="13264"/>
                  <a:pt x="739" y="13248"/>
                </a:cubicBezTo>
                <a:cubicBezTo>
                  <a:pt x="731" y="13237"/>
                  <a:pt x="720" y="13232"/>
                  <a:pt x="710" y="13232"/>
                </a:cubicBezTo>
                <a:close/>
                <a:moveTo>
                  <a:pt x="5650" y="13244"/>
                </a:moveTo>
                <a:cubicBezTo>
                  <a:pt x="5642" y="13244"/>
                  <a:pt x="5633" y="13247"/>
                  <a:pt x="5625" y="13255"/>
                </a:cubicBezTo>
                <a:lnTo>
                  <a:pt x="5609" y="13270"/>
                </a:lnTo>
                <a:cubicBezTo>
                  <a:pt x="5584" y="13294"/>
                  <a:pt x="5609" y="13330"/>
                  <a:pt x="5637" y="13330"/>
                </a:cubicBezTo>
                <a:cubicBezTo>
                  <a:pt x="5643" y="13330"/>
                  <a:pt x="5649" y="13328"/>
                  <a:pt x="5655" y="13324"/>
                </a:cubicBezTo>
                <a:lnTo>
                  <a:pt x="5663" y="13329"/>
                </a:lnTo>
                <a:cubicBezTo>
                  <a:pt x="5677" y="13334"/>
                  <a:pt x="5693" y="13339"/>
                  <a:pt x="5708" y="13344"/>
                </a:cubicBezTo>
                <a:cubicBezTo>
                  <a:pt x="5712" y="13346"/>
                  <a:pt x="5716" y="13347"/>
                  <a:pt x="5720" y="13347"/>
                </a:cubicBezTo>
                <a:cubicBezTo>
                  <a:pt x="5754" y="13347"/>
                  <a:pt x="5765" y="13288"/>
                  <a:pt x="5727" y="13276"/>
                </a:cubicBezTo>
                <a:cubicBezTo>
                  <a:pt x="5713" y="13271"/>
                  <a:pt x="5697" y="13266"/>
                  <a:pt x="5682" y="13260"/>
                </a:cubicBezTo>
                <a:cubicBezTo>
                  <a:pt x="5681" y="13258"/>
                  <a:pt x="5678" y="13258"/>
                  <a:pt x="5677" y="13258"/>
                </a:cubicBezTo>
                <a:cubicBezTo>
                  <a:pt x="5671" y="13250"/>
                  <a:pt x="5661" y="13244"/>
                  <a:pt x="5650" y="13244"/>
                </a:cubicBezTo>
                <a:close/>
                <a:moveTo>
                  <a:pt x="22003" y="13301"/>
                </a:moveTo>
                <a:cubicBezTo>
                  <a:pt x="21990" y="13301"/>
                  <a:pt x="21977" y="13318"/>
                  <a:pt x="21989" y="13331"/>
                </a:cubicBezTo>
                <a:lnTo>
                  <a:pt x="22005" y="13346"/>
                </a:lnTo>
                <a:cubicBezTo>
                  <a:pt x="22009" y="13350"/>
                  <a:pt x="22013" y="13352"/>
                  <a:pt x="22017" y="13352"/>
                </a:cubicBezTo>
                <a:cubicBezTo>
                  <a:pt x="22030" y="13352"/>
                  <a:pt x="22042" y="13333"/>
                  <a:pt x="22030" y="13321"/>
                </a:cubicBezTo>
                <a:lnTo>
                  <a:pt x="22014" y="13306"/>
                </a:lnTo>
                <a:cubicBezTo>
                  <a:pt x="22011" y="13302"/>
                  <a:pt x="22007" y="13301"/>
                  <a:pt x="22003" y="13301"/>
                </a:cubicBezTo>
                <a:close/>
                <a:moveTo>
                  <a:pt x="165" y="13260"/>
                </a:moveTo>
                <a:cubicBezTo>
                  <a:pt x="151" y="13260"/>
                  <a:pt x="138" y="13267"/>
                  <a:pt x="134" y="13285"/>
                </a:cubicBezTo>
                <a:cubicBezTo>
                  <a:pt x="126" y="13320"/>
                  <a:pt x="134" y="13352"/>
                  <a:pt x="156" y="13379"/>
                </a:cubicBezTo>
                <a:cubicBezTo>
                  <a:pt x="162" y="13386"/>
                  <a:pt x="171" y="13390"/>
                  <a:pt x="180" y="13390"/>
                </a:cubicBezTo>
                <a:cubicBezTo>
                  <a:pt x="190" y="13390"/>
                  <a:pt x="200" y="13386"/>
                  <a:pt x="207" y="13379"/>
                </a:cubicBezTo>
                <a:cubicBezTo>
                  <a:pt x="220" y="13364"/>
                  <a:pt x="218" y="13344"/>
                  <a:pt x="207" y="13330"/>
                </a:cubicBezTo>
                <a:cubicBezTo>
                  <a:pt x="201" y="13323"/>
                  <a:pt x="199" y="13314"/>
                  <a:pt x="202" y="13304"/>
                </a:cubicBezTo>
                <a:cubicBezTo>
                  <a:pt x="209" y="13278"/>
                  <a:pt x="186" y="13260"/>
                  <a:pt x="165" y="13260"/>
                </a:cubicBezTo>
                <a:close/>
                <a:moveTo>
                  <a:pt x="22816" y="13271"/>
                </a:moveTo>
                <a:cubicBezTo>
                  <a:pt x="22788" y="13271"/>
                  <a:pt x="22765" y="13306"/>
                  <a:pt x="22790" y="13331"/>
                </a:cubicBezTo>
                <a:cubicBezTo>
                  <a:pt x="22810" y="13351"/>
                  <a:pt x="22829" y="13372"/>
                  <a:pt x="22850" y="13391"/>
                </a:cubicBezTo>
                <a:cubicBezTo>
                  <a:pt x="22858" y="13399"/>
                  <a:pt x="22866" y="13402"/>
                  <a:pt x="22874" y="13402"/>
                </a:cubicBezTo>
                <a:cubicBezTo>
                  <a:pt x="22901" y="13402"/>
                  <a:pt x="22925" y="13366"/>
                  <a:pt x="22900" y="13341"/>
                </a:cubicBezTo>
                <a:cubicBezTo>
                  <a:pt x="22879" y="13321"/>
                  <a:pt x="22859" y="13300"/>
                  <a:pt x="22840" y="13281"/>
                </a:cubicBezTo>
                <a:cubicBezTo>
                  <a:pt x="22832" y="13274"/>
                  <a:pt x="22824" y="13271"/>
                  <a:pt x="22816" y="13271"/>
                </a:cubicBezTo>
                <a:close/>
                <a:moveTo>
                  <a:pt x="4989" y="13318"/>
                </a:moveTo>
                <a:cubicBezTo>
                  <a:pt x="4963" y="13318"/>
                  <a:pt x="4939" y="13353"/>
                  <a:pt x="4964" y="13378"/>
                </a:cubicBezTo>
                <a:lnTo>
                  <a:pt x="4979" y="13394"/>
                </a:lnTo>
                <a:cubicBezTo>
                  <a:pt x="4987" y="13401"/>
                  <a:pt x="4995" y="13404"/>
                  <a:pt x="5003" y="13404"/>
                </a:cubicBezTo>
                <a:cubicBezTo>
                  <a:pt x="5031" y="13404"/>
                  <a:pt x="5055" y="13369"/>
                  <a:pt x="5029" y="13344"/>
                </a:cubicBezTo>
                <a:lnTo>
                  <a:pt x="5013" y="13329"/>
                </a:lnTo>
                <a:cubicBezTo>
                  <a:pt x="5006" y="13321"/>
                  <a:pt x="4997" y="13318"/>
                  <a:pt x="4989" y="13318"/>
                </a:cubicBezTo>
                <a:close/>
                <a:moveTo>
                  <a:pt x="17982" y="13312"/>
                </a:moveTo>
                <a:cubicBezTo>
                  <a:pt x="17958" y="13312"/>
                  <a:pt x="17938" y="13329"/>
                  <a:pt x="17930" y="13351"/>
                </a:cubicBezTo>
                <a:cubicBezTo>
                  <a:pt x="17925" y="13366"/>
                  <a:pt x="17919" y="13381"/>
                  <a:pt x="17914" y="13395"/>
                </a:cubicBezTo>
                <a:cubicBezTo>
                  <a:pt x="17906" y="13423"/>
                  <a:pt x="17925" y="13454"/>
                  <a:pt x="17951" y="13461"/>
                </a:cubicBezTo>
                <a:cubicBezTo>
                  <a:pt x="17955" y="13462"/>
                  <a:pt x="17960" y="13462"/>
                  <a:pt x="17964" y="13462"/>
                </a:cubicBezTo>
                <a:cubicBezTo>
                  <a:pt x="17988" y="13462"/>
                  <a:pt x="18009" y="13446"/>
                  <a:pt x="18017" y="13424"/>
                </a:cubicBezTo>
                <a:cubicBezTo>
                  <a:pt x="18022" y="13408"/>
                  <a:pt x="18027" y="13394"/>
                  <a:pt x="18033" y="13379"/>
                </a:cubicBezTo>
                <a:cubicBezTo>
                  <a:pt x="18042" y="13352"/>
                  <a:pt x="18022" y="13320"/>
                  <a:pt x="17996" y="13314"/>
                </a:cubicBezTo>
                <a:cubicBezTo>
                  <a:pt x="17991" y="13313"/>
                  <a:pt x="17986" y="13312"/>
                  <a:pt x="17982" y="13312"/>
                </a:cubicBezTo>
                <a:close/>
                <a:moveTo>
                  <a:pt x="22393" y="13422"/>
                </a:moveTo>
                <a:cubicBezTo>
                  <a:pt x="22380" y="13422"/>
                  <a:pt x="22368" y="13440"/>
                  <a:pt x="22380" y="13452"/>
                </a:cubicBezTo>
                <a:lnTo>
                  <a:pt x="22396" y="13468"/>
                </a:lnTo>
                <a:cubicBezTo>
                  <a:pt x="22399" y="13472"/>
                  <a:pt x="22403" y="13473"/>
                  <a:pt x="22407" y="13473"/>
                </a:cubicBezTo>
                <a:cubicBezTo>
                  <a:pt x="22421" y="13473"/>
                  <a:pt x="22432" y="13456"/>
                  <a:pt x="22421" y="13444"/>
                </a:cubicBezTo>
                <a:lnTo>
                  <a:pt x="22405" y="13428"/>
                </a:lnTo>
                <a:cubicBezTo>
                  <a:pt x="22401" y="13424"/>
                  <a:pt x="22397" y="13422"/>
                  <a:pt x="22393" y="13422"/>
                </a:cubicBezTo>
                <a:close/>
                <a:moveTo>
                  <a:pt x="20520" y="13441"/>
                </a:moveTo>
                <a:cubicBezTo>
                  <a:pt x="20473" y="13441"/>
                  <a:pt x="20473" y="13512"/>
                  <a:pt x="20520" y="13512"/>
                </a:cubicBezTo>
                <a:cubicBezTo>
                  <a:pt x="20565" y="13512"/>
                  <a:pt x="20565" y="13441"/>
                  <a:pt x="20520" y="13441"/>
                </a:cubicBezTo>
                <a:close/>
                <a:moveTo>
                  <a:pt x="19018" y="13422"/>
                </a:moveTo>
                <a:cubicBezTo>
                  <a:pt x="18991" y="13422"/>
                  <a:pt x="18967" y="13458"/>
                  <a:pt x="18992" y="13483"/>
                </a:cubicBezTo>
                <a:lnTo>
                  <a:pt x="19023" y="13513"/>
                </a:lnTo>
                <a:cubicBezTo>
                  <a:pt x="19030" y="13520"/>
                  <a:pt x="19038" y="13524"/>
                  <a:pt x="19046" y="13524"/>
                </a:cubicBezTo>
                <a:cubicBezTo>
                  <a:pt x="19072" y="13524"/>
                  <a:pt x="19096" y="13488"/>
                  <a:pt x="19072" y="13463"/>
                </a:cubicBezTo>
                <a:lnTo>
                  <a:pt x="19042" y="13433"/>
                </a:lnTo>
                <a:cubicBezTo>
                  <a:pt x="19035" y="13426"/>
                  <a:pt x="19026" y="13422"/>
                  <a:pt x="19018" y="13422"/>
                </a:cubicBezTo>
                <a:close/>
                <a:moveTo>
                  <a:pt x="17305" y="13403"/>
                </a:moveTo>
                <a:cubicBezTo>
                  <a:pt x="17278" y="13403"/>
                  <a:pt x="17254" y="13438"/>
                  <a:pt x="17279" y="13463"/>
                </a:cubicBezTo>
                <a:cubicBezTo>
                  <a:pt x="17299" y="13483"/>
                  <a:pt x="17319" y="13504"/>
                  <a:pt x="17340" y="13523"/>
                </a:cubicBezTo>
                <a:cubicBezTo>
                  <a:pt x="17347" y="13531"/>
                  <a:pt x="17355" y="13534"/>
                  <a:pt x="17363" y="13534"/>
                </a:cubicBezTo>
                <a:cubicBezTo>
                  <a:pt x="17390" y="13534"/>
                  <a:pt x="17414" y="13498"/>
                  <a:pt x="17389" y="13473"/>
                </a:cubicBezTo>
                <a:cubicBezTo>
                  <a:pt x="17369" y="13454"/>
                  <a:pt x="17351" y="13433"/>
                  <a:pt x="17330" y="13413"/>
                </a:cubicBezTo>
                <a:cubicBezTo>
                  <a:pt x="17322" y="13406"/>
                  <a:pt x="17313" y="13403"/>
                  <a:pt x="17305" y="13403"/>
                </a:cubicBezTo>
                <a:close/>
                <a:moveTo>
                  <a:pt x="19709" y="13436"/>
                </a:moveTo>
                <a:cubicBezTo>
                  <a:pt x="19639" y="13436"/>
                  <a:pt x="19639" y="13544"/>
                  <a:pt x="19709" y="13544"/>
                </a:cubicBezTo>
                <a:cubicBezTo>
                  <a:pt x="19777" y="13543"/>
                  <a:pt x="19777" y="13436"/>
                  <a:pt x="19709" y="13436"/>
                </a:cubicBezTo>
                <a:close/>
                <a:moveTo>
                  <a:pt x="1430" y="13425"/>
                </a:moveTo>
                <a:cubicBezTo>
                  <a:pt x="1389" y="13425"/>
                  <a:pt x="1352" y="13478"/>
                  <a:pt x="1390" y="13515"/>
                </a:cubicBezTo>
                <a:lnTo>
                  <a:pt x="1406" y="13531"/>
                </a:lnTo>
                <a:cubicBezTo>
                  <a:pt x="1417" y="13542"/>
                  <a:pt x="1430" y="13547"/>
                  <a:pt x="1442" y="13547"/>
                </a:cubicBezTo>
                <a:cubicBezTo>
                  <a:pt x="1482" y="13547"/>
                  <a:pt x="1519" y="13494"/>
                  <a:pt x="1482" y="13456"/>
                </a:cubicBezTo>
                <a:cubicBezTo>
                  <a:pt x="1476" y="13450"/>
                  <a:pt x="1471" y="13446"/>
                  <a:pt x="1466" y="13441"/>
                </a:cubicBezTo>
                <a:cubicBezTo>
                  <a:pt x="1455" y="13430"/>
                  <a:pt x="1442" y="13425"/>
                  <a:pt x="1430" y="13425"/>
                </a:cubicBezTo>
                <a:close/>
                <a:moveTo>
                  <a:pt x="9715" y="13345"/>
                </a:moveTo>
                <a:cubicBezTo>
                  <a:pt x="9701" y="13345"/>
                  <a:pt x="9688" y="13353"/>
                  <a:pt x="9683" y="13370"/>
                </a:cubicBezTo>
                <a:cubicBezTo>
                  <a:pt x="9670" y="13418"/>
                  <a:pt x="9663" y="13466"/>
                  <a:pt x="9663" y="13514"/>
                </a:cubicBezTo>
                <a:cubicBezTo>
                  <a:pt x="9663" y="13537"/>
                  <a:pt x="9681" y="13549"/>
                  <a:pt x="9699" y="13549"/>
                </a:cubicBezTo>
                <a:cubicBezTo>
                  <a:pt x="9716" y="13549"/>
                  <a:pt x="9735" y="13537"/>
                  <a:pt x="9735" y="13514"/>
                </a:cubicBezTo>
                <a:cubicBezTo>
                  <a:pt x="9736" y="13472"/>
                  <a:pt x="9741" y="13430"/>
                  <a:pt x="9751" y="13389"/>
                </a:cubicBezTo>
                <a:cubicBezTo>
                  <a:pt x="9759" y="13363"/>
                  <a:pt x="9737" y="13345"/>
                  <a:pt x="9715" y="13345"/>
                </a:cubicBezTo>
                <a:close/>
                <a:moveTo>
                  <a:pt x="6430" y="13487"/>
                </a:moveTo>
                <a:cubicBezTo>
                  <a:pt x="6422" y="13487"/>
                  <a:pt x="6414" y="13490"/>
                  <a:pt x="6406" y="13497"/>
                </a:cubicBezTo>
                <a:lnTo>
                  <a:pt x="6391" y="13513"/>
                </a:lnTo>
                <a:cubicBezTo>
                  <a:pt x="6366" y="13538"/>
                  <a:pt x="6390" y="13573"/>
                  <a:pt x="6417" y="13573"/>
                </a:cubicBezTo>
                <a:cubicBezTo>
                  <a:pt x="6425" y="13573"/>
                  <a:pt x="6434" y="13570"/>
                  <a:pt x="6441" y="13562"/>
                </a:cubicBezTo>
                <a:lnTo>
                  <a:pt x="6457" y="13546"/>
                </a:lnTo>
                <a:cubicBezTo>
                  <a:pt x="6482" y="13522"/>
                  <a:pt x="6457" y="13487"/>
                  <a:pt x="6430" y="13487"/>
                </a:cubicBezTo>
                <a:close/>
                <a:moveTo>
                  <a:pt x="24706" y="13515"/>
                </a:moveTo>
                <a:cubicBezTo>
                  <a:pt x="24660" y="13515"/>
                  <a:pt x="24660" y="13586"/>
                  <a:pt x="24706" y="13586"/>
                </a:cubicBezTo>
                <a:cubicBezTo>
                  <a:pt x="24706" y="13586"/>
                  <a:pt x="24706" y="13586"/>
                  <a:pt x="24707" y="13586"/>
                </a:cubicBezTo>
                <a:cubicBezTo>
                  <a:pt x="24752" y="13586"/>
                  <a:pt x="24751" y="13517"/>
                  <a:pt x="24706" y="13515"/>
                </a:cubicBezTo>
                <a:close/>
                <a:moveTo>
                  <a:pt x="15309" y="13474"/>
                </a:moveTo>
                <a:cubicBezTo>
                  <a:pt x="15295" y="13474"/>
                  <a:pt x="15281" y="13482"/>
                  <a:pt x="15275" y="13498"/>
                </a:cubicBezTo>
                <a:cubicBezTo>
                  <a:pt x="15270" y="13514"/>
                  <a:pt x="15265" y="13529"/>
                  <a:pt x="15261" y="13543"/>
                </a:cubicBezTo>
                <a:cubicBezTo>
                  <a:pt x="15252" y="13569"/>
                  <a:pt x="15273" y="13587"/>
                  <a:pt x="15295" y="13587"/>
                </a:cubicBezTo>
                <a:cubicBezTo>
                  <a:pt x="15308" y="13587"/>
                  <a:pt x="15322" y="13580"/>
                  <a:pt x="15328" y="13562"/>
                </a:cubicBezTo>
                <a:cubicBezTo>
                  <a:pt x="15334" y="13546"/>
                  <a:pt x="15339" y="13532"/>
                  <a:pt x="15343" y="13518"/>
                </a:cubicBezTo>
                <a:cubicBezTo>
                  <a:pt x="15352" y="13492"/>
                  <a:pt x="15330" y="13474"/>
                  <a:pt x="15309" y="13474"/>
                </a:cubicBezTo>
                <a:close/>
                <a:moveTo>
                  <a:pt x="7580" y="13533"/>
                </a:moveTo>
                <a:cubicBezTo>
                  <a:pt x="7535" y="13533"/>
                  <a:pt x="7535" y="13603"/>
                  <a:pt x="7580" y="13603"/>
                </a:cubicBezTo>
                <a:lnTo>
                  <a:pt x="7595" y="13603"/>
                </a:lnTo>
                <a:cubicBezTo>
                  <a:pt x="7641" y="13603"/>
                  <a:pt x="7641" y="13533"/>
                  <a:pt x="7595" y="13533"/>
                </a:cubicBezTo>
                <a:close/>
                <a:moveTo>
                  <a:pt x="16704" y="13475"/>
                </a:moveTo>
                <a:cubicBezTo>
                  <a:pt x="16664" y="13475"/>
                  <a:pt x="16628" y="13528"/>
                  <a:pt x="16664" y="13565"/>
                </a:cubicBezTo>
                <a:cubicBezTo>
                  <a:pt x="16675" y="13576"/>
                  <a:pt x="16683" y="13586"/>
                  <a:pt x="16693" y="13596"/>
                </a:cubicBezTo>
                <a:cubicBezTo>
                  <a:pt x="16703" y="13607"/>
                  <a:pt x="16716" y="13612"/>
                  <a:pt x="16728" y="13612"/>
                </a:cubicBezTo>
                <a:cubicBezTo>
                  <a:pt x="16768" y="13612"/>
                  <a:pt x="16805" y="13558"/>
                  <a:pt x="16769" y="13520"/>
                </a:cubicBezTo>
                <a:cubicBezTo>
                  <a:pt x="16760" y="13510"/>
                  <a:pt x="16749" y="13499"/>
                  <a:pt x="16740" y="13491"/>
                </a:cubicBezTo>
                <a:cubicBezTo>
                  <a:pt x="16729" y="13479"/>
                  <a:pt x="16717" y="13475"/>
                  <a:pt x="16704" y="13475"/>
                </a:cubicBezTo>
                <a:close/>
                <a:moveTo>
                  <a:pt x="8978" y="13475"/>
                </a:moveTo>
                <a:cubicBezTo>
                  <a:pt x="8951" y="13475"/>
                  <a:pt x="8924" y="13493"/>
                  <a:pt x="8924" y="13528"/>
                </a:cubicBezTo>
                <a:lnTo>
                  <a:pt x="8924" y="13572"/>
                </a:lnTo>
                <a:cubicBezTo>
                  <a:pt x="8924" y="13606"/>
                  <a:pt x="8950" y="13623"/>
                  <a:pt x="8977" y="13623"/>
                </a:cubicBezTo>
                <a:cubicBezTo>
                  <a:pt x="9004" y="13623"/>
                  <a:pt x="9031" y="13606"/>
                  <a:pt x="9031" y="13572"/>
                </a:cubicBezTo>
                <a:lnTo>
                  <a:pt x="9031" y="13528"/>
                </a:lnTo>
                <a:cubicBezTo>
                  <a:pt x="9032" y="13493"/>
                  <a:pt x="9005" y="13475"/>
                  <a:pt x="8978" y="13475"/>
                </a:cubicBezTo>
                <a:close/>
                <a:moveTo>
                  <a:pt x="11324" y="13510"/>
                </a:moveTo>
                <a:cubicBezTo>
                  <a:pt x="11283" y="13510"/>
                  <a:pt x="11246" y="13563"/>
                  <a:pt x="11283" y="13601"/>
                </a:cubicBezTo>
                <a:lnTo>
                  <a:pt x="11299" y="13617"/>
                </a:lnTo>
                <a:cubicBezTo>
                  <a:pt x="11310" y="13628"/>
                  <a:pt x="11322" y="13632"/>
                  <a:pt x="11334" y="13632"/>
                </a:cubicBezTo>
                <a:cubicBezTo>
                  <a:pt x="11375" y="13632"/>
                  <a:pt x="11412" y="13579"/>
                  <a:pt x="11375" y="13541"/>
                </a:cubicBezTo>
                <a:lnTo>
                  <a:pt x="11359" y="13526"/>
                </a:lnTo>
                <a:cubicBezTo>
                  <a:pt x="11348" y="13515"/>
                  <a:pt x="11336" y="13510"/>
                  <a:pt x="11324" y="13510"/>
                </a:cubicBezTo>
                <a:close/>
                <a:moveTo>
                  <a:pt x="20072" y="13484"/>
                </a:moveTo>
                <a:cubicBezTo>
                  <a:pt x="20048" y="13484"/>
                  <a:pt x="20028" y="13500"/>
                  <a:pt x="20020" y="13522"/>
                </a:cubicBezTo>
                <a:cubicBezTo>
                  <a:pt x="20015" y="13536"/>
                  <a:pt x="20009" y="13552"/>
                  <a:pt x="20004" y="13566"/>
                </a:cubicBezTo>
                <a:cubicBezTo>
                  <a:pt x="19994" y="13594"/>
                  <a:pt x="20015" y="13625"/>
                  <a:pt x="20041" y="13632"/>
                </a:cubicBezTo>
                <a:cubicBezTo>
                  <a:pt x="20045" y="13634"/>
                  <a:pt x="20050" y="13634"/>
                  <a:pt x="20054" y="13634"/>
                </a:cubicBezTo>
                <a:cubicBezTo>
                  <a:pt x="20078" y="13634"/>
                  <a:pt x="20099" y="13618"/>
                  <a:pt x="20107" y="13596"/>
                </a:cubicBezTo>
                <a:cubicBezTo>
                  <a:pt x="20112" y="13581"/>
                  <a:pt x="20117" y="13565"/>
                  <a:pt x="20123" y="13551"/>
                </a:cubicBezTo>
                <a:cubicBezTo>
                  <a:pt x="20133" y="13524"/>
                  <a:pt x="20112" y="13492"/>
                  <a:pt x="20086" y="13486"/>
                </a:cubicBezTo>
                <a:cubicBezTo>
                  <a:pt x="20081" y="13484"/>
                  <a:pt x="20076" y="13484"/>
                  <a:pt x="20072" y="13484"/>
                </a:cubicBezTo>
                <a:close/>
                <a:moveTo>
                  <a:pt x="9341" y="13536"/>
                </a:moveTo>
                <a:cubicBezTo>
                  <a:pt x="9313" y="13536"/>
                  <a:pt x="9288" y="13572"/>
                  <a:pt x="9313" y="13597"/>
                </a:cubicBezTo>
                <a:cubicBezTo>
                  <a:pt x="9324" y="13607"/>
                  <a:pt x="9334" y="13617"/>
                  <a:pt x="9344" y="13627"/>
                </a:cubicBezTo>
                <a:cubicBezTo>
                  <a:pt x="9351" y="13634"/>
                  <a:pt x="9359" y="13637"/>
                  <a:pt x="9367" y="13637"/>
                </a:cubicBezTo>
                <a:cubicBezTo>
                  <a:pt x="9395" y="13637"/>
                  <a:pt x="9420" y="13601"/>
                  <a:pt x="9394" y="13577"/>
                </a:cubicBezTo>
                <a:cubicBezTo>
                  <a:pt x="9383" y="13566"/>
                  <a:pt x="9373" y="13557"/>
                  <a:pt x="9364" y="13546"/>
                </a:cubicBezTo>
                <a:cubicBezTo>
                  <a:pt x="9357" y="13539"/>
                  <a:pt x="9349" y="13536"/>
                  <a:pt x="9341" y="13536"/>
                </a:cubicBezTo>
                <a:close/>
                <a:moveTo>
                  <a:pt x="4712" y="13497"/>
                </a:moveTo>
                <a:cubicBezTo>
                  <a:pt x="4691" y="13497"/>
                  <a:pt x="4669" y="13514"/>
                  <a:pt x="4675" y="13540"/>
                </a:cubicBezTo>
                <a:lnTo>
                  <a:pt x="4690" y="13615"/>
                </a:lnTo>
                <a:cubicBezTo>
                  <a:pt x="4694" y="13633"/>
                  <a:pt x="4707" y="13640"/>
                  <a:pt x="4720" y="13640"/>
                </a:cubicBezTo>
                <a:cubicBezTo>
                  <a:pt x="4741" y="13640"/>
                  <a:pt x="4763" y="13623"/>
                  <a:pt x="4758" y="13597"/>
                </a:cubicBezTo>
                <a:lnTo>
                  <a:pt x="4743" y="13522"/>
                </a:lnTo>
                <a:cubicBezTo>
                  <a:pt x="4739" y="13504"/>
                  <a:pt x="4726" y="13497"/>
                  <a:pt x="4712" y="13497"/>
                </a:cubicBezTo>
                <a:close/>
                <a:moveTo>
                  <a:pt x="4464" y="13542"/>
                </a:moveTo>
                <a:cubicBezTo>
                  <a:pt x="4446" y="13542"/>
                  <a:pt x="4428" y="13554"/>
                  <a:pt x="4428" y="13577"/>
                </a:cubicBezTo>
                <a:lnTo>
                  <a:pt x="4428" y="13607"/>
                </a:lnTo>
                <a:cubicBezTo>
                  <a:pt x="4428" y="13630"/>
                  <a:pt x="4446" y="13642"/>
                  <a:pt x="4464" y="13642"/>
                </a:cubicBezTo>
                <a:cubicBezTo>
                  <a:pt x="4481" y="13642"/>
                  <a:pt x="4499" y="13630"/>
                  <a:pt x="4499" y="13607"/>
                </a:cubicBezTo>
                <a:lnTo>
                  <a:pt x="4499" y="13577"/>
                </a:lnTo>
                <a:cubicBezTo>
                  <a:pt x="4499" y="13554"/>
                  <a:pt x="4481" y="13542"/>
                  <a:pt x="4464" y="13542"/>
                </a:cubicBezTo>
                <a:close/>
                <a:moveTo>
                  <a:pt x="3261" y="13537"/>
                </a:moveTo>
                <a:cubicBezTo>
                  <a:pt x="3234" y="13537"/>
                  <a:pt x="3208" y="13554"/>
                  <a:pt x="3208" y="13588"/>
                </a:cubicBezTo>
                <a:lnTo>
                  <a:pt x="3208" y="13604"/>
                </a:lnTo>
                <a:cubicBezTo>
                  <a:pt x="3208" y="13639"/>
                  <a:pt x="3235" y="13657"/>
                  <a:pt x="3261" y="13657"/>
                </a:cubicBezTo>
                <a:cubicBezTo>
                  <a:pt x="3288" y="13657"/>
                  <a:pt x="3315" y="13639"/>
                  <a:pt x="3315" y="13604"/>
                </a:cubicBezTo>
                <a:lnTo>
                  <a:pt x="3315" y="13588"/>
                </a:lnTo>
                <a:cubicBezTo>
                  <a:pt x="3314" y="13554"/>
                  <a:pt x="3287" y="13537"/>
                  <a:pt x="3261" y="13537"/>
                </a:cubicBezTo>
                <a:close/>
                <a:moveTo>
                  <a:pt x="24450" y="13590"/>
                </a:moveTo>
                <a:cubicBezTo>
                  <a:pt x="24404" y="13590"/>
                  <a:pt x="24404" y="13661"/>
                  <a:pt x="24450" y="13661"/>
                </a:cubicBezTo>
                <a:lnTo>
                  <a:pt x="24466" y="13661"/>
                </a:lnTo>
                <a:cubicBezTo>
                  <a:pt x="24466" y="13661"/>
                  <a:pt x="24466" y="13661"/>
                  <a:pt x="24467" y="13661"/>
                </a:cubicBezTo>
                <a:cubicBezTo>
                  <a:pt x="24511" y="13661"/>
                  <a:pt x="24512" y="13590"/>
                  <a:pt x="24466" y="13590"/>
                </a:cubicBezTo>
                <a:close/>
                <a:moveTo>
                  <a:pt x="6393" y="13620"/>
                </a:moveTo>
                <a:cubicBezTo>
                  <a:pt x="6348" y="13620"/>
                  <a:pt x="6348" y="13691"/>
                  <a:pt x="6394" y="13691"/>
                </a:cubicBezTo>
                <a:cubicBezTo>
                  <a:pt x="6440" y="13691"/>
                  <a:pt x="6440" y="13620"/>
                  <a:pt x="6394" y="13620"/>
                </a:cubicBezTo>
                <a:cubicBezTo>
                  <a:pt x="6393" y="13620"/>
                  <a:pt x="6393" y="13620"/>
                  <a:pt x="6393" y="13620"/>
                </a:cubicBezTo>
                <a:close/>
                <a:moveTo>
                  <a:pt x="16132" y="13546"/>
                </a:moveTo>
                <a:cubicBezTo>
                  <a:pt x="16113" y="13546"/>
                  <a:pt x="16096" y="13556"/>
                  <a:pt x="16085" y="13573"/>
                </a:cubicBezTo>
                <a:cubicBezTo>
                  <a:pt x="16075" y="13588"/>
                  <a:pt x="16065" y="13603"/>
                  <a:pt x="16055" y="13618"/>
                </a:cubicBezTo>
                <a:cubicBezTo>
                  <a:pt x="16039" y="13641"/>
                  <a:pt x="16049" y="13676"/>
                  <a:pt x="16075" y="13691"/>
                </a:cubicBezTo>
                <a:cubicBezTo>
                  <a:pt x="16083" y="13696"/>
                  <a:pt x="16092" y="13698"/>
                  <a:pt x="16101" y="13698"/>
                </a:cubicBezTo>
                <a:cubicBezTo>
                  <a:pt x="16119" y="13698"/>
                  <a:pt x="16137" y="13688"/>
                  <a:pt x="16148" y="13671"/>
                </a:cubicBezTo>
                <a:cubicBezTo>
                  <a:pt x="16158" y="13655"/>
                  <a:pt x="16168" y="13641"/>
                  <a:pt x="16178" y="13627"/>
                </a:cubicBezTo>
                <a:cubicBezTo>
                  <a:pt x="16194" y="13603"/>
                  <a:pt x="16184" y="13567"/>
                  <a:pt x="16158" y="13554"/>
                </a:cubicBezTo>
                <a:cubicBezTo>
                  <a:pt x="16150" y="13549"/>
                  <a:pt x="16141" y="13546"/>
                  <a:pt x="16132" y="13546"/>
                </a:cubicBezTo>
                <a:close/>
                <a:moveTo>
                  <a:pt x="23862" y="13618"/>
                </a:moveTo>
                <a:cubicBezTo>
                  <a:pt x="23856" y="13618"/>
                  <a:pt x="23851" y="13619"/>
                  <a:pt x="23846" y="13622"/>
                </a:cubicBezTo>
                <a:cubicBezTo>
                  <a:pt x="23835" y="13627"/>
                  <a:pt x="23826" y="13632"/>
                  <a:pt x="23815" y="13638"/>
                </a:cubicBezTo>
                <a:cubicBezTo>
                  <a:pt x="23780" y="13656"/>
                  <a:pt x="23801" y="13703"/>
                  <a:pt x="23833" y="13703"/>
                </a:cubicBezTo>
                <a:cubicBezTo>
                  <a:pt x="23839" y="13703"/>
                  <a:pt x="23844" y="13701"/>
                  <a:pt x="23850" y="13698"/>
                </a:cubicBezTo>
                <a:cubicBezTo>
                  <a:pt x="23861" y="13693"/>
                  <a:pt x="23870" y="13688"/>
                  <a:pt x="23880" y="13683"/>
                </a:cubicBezTo>
                <a:cubicBezTo>
                  <a:pt x="23916" y="13666"/>
                  <a:pt x="23894" y="13618"/>
                  <a:pt x="23862" y="13618"/>
                </a:cubicBezTo>
                <a:close/>
                <a:moveTo>
                  <a:pt x="5252" y="13572"/>
                </a:moveTo>
                <a:cubicBezTo>
                  <a:pt x="5215" y="13572"/>
                  <a:pt x="5207" y="13618"/>
                  <a:pt x="5231" y="13636"/>
                </a:cubicBezTo>
                <a:cubicBezTo>
                  <a:pt x="5199" y="13649"/>
                  <a:pt x="5204" y="13704"/>
                  <a:pt x="5243" y="13706"/>
                </a:cubicBezTo>
                <a:cubicBezTo>
                  <a:pt x="5280" y="13706"/>
                  <a:pt x="5289" y="13660"/>
                  <a:pt x="5264" y="13641"/>
                </a:cubicBezTo>
                <a:cubicBezTo>
                  <a:pt x="5296" y="13628"/>
                  <a:pt x="5293" y="13572"/>
                  <a:pt x="5252" y="13572"/>
                </a:cubicBezTo>
                <a:close/>
                <a:moveTo>
                  <a:pt x="3893" y="13541"/>
                </a:moveTo>
                <a:cubicBezTo>
                  <a:pt x="3875" y="13541"/>
                  <a:pt x="3858" y="13553"/>
                  <a:pt x="3858" y="13576"/>
                </a:cubicBezTo>
                <a:lnTo>
                  <a:pt x="3858" y="13682"/>
                </a:lnTo>
                <a:cubicBezTo>
                  <a:pt x="3858" y="13705"/>
                  <a:pt x="3875" y="13716"/>
                  <a:pt x="3893" y="13716"/>
                </a:cubicBezTo>
                <a:cubicBezTo>
                  <a:pt x="3910" y="13716"/>
                  <a:pt x="3928" y="13705"/>
                  <a:pt x="3928" y="13682"/>
                </a:cubicBezTo>
                <a:lnTo>
                  <a:pt x="3928" y="13576"/>
                </a:lnTo>
                <a:cubicBezTo>
                  <a:pt x="3928" y="13553"/>
                  <a:pt x="3910" y="13541"/>
                  <a:pt x="3893" y="13541"/>
                </a:cubicBezTo>
                <a:close/>
                <a:moveTo>
                  <a:pt x="14513" y="13620"/>
                </a:moveTo>
                <a:cubicBezTo>
                  <a:pt x="14489" y="13620"/>
                  <a:pt x="14465" y="13646"/>
                  <a:pt x="14480" y="13674"/>
                </a:cubicBezTo>
                <a:cubicBezTo>
                  <a:pt x="14485" y="13685"/>
                  <a:pt x="14491" y="13693"/>
                  <a:pt x="14496" y="13704"/>
                </a:cubicBezTo>
                <a:cubicBezTo>
                  <a:pt x="14502" y="13716"/>
                  <a:pt x="14512" y="13722"/>
                  <a:pt x="14523" y="13722"/>
                </a:cubicBezTo>
                <a:cubicBezTo>
                  <a:pt x="14546" y="13722"/>
                  <a:pt x="14570" y="13696"/>
                  <a:pt x="14557" y="13669"/>
                </a:cubicBezTo>
                <a:cubicBezTo>
                  <a:pt x="14551" y="13659"/>
                  <a:pt x="14546" y="13649"/>
                  <a:pt x="14541" y="13639"/>
                </a:cubicBezTo>
                <a:cubicBezTo>
                  <a:pt x="14534" y="13626"/>
                  <a:pt x="14524" y="13620"/>
                  <a:pt x="14513" y="13620"/>
                </a:cubicBezTo>
                <a:close/>
                <a:moveTo>
                  <a:pt x="21030" y="13654"/>
                </a:moveTo>
                <a:cubicBezTo>
                  <a:pt x="21012" y="13654"/>
                  <a:pt x="20994" y="13665"/>
                  <a:pt x="20994" y="13688"/>
                </a:cubicBezTo>
                <a:lnTo>
                  <a:pt x="20994" y="13704"/>
                </a:lnTo>
                <a:cubicBezTo>
                  <a:pt x="20994" y="13727"/>
                  <a:pt x="21012" y="13738"/>
                  <a:pt x="21030" y="13738"/>
                </a:cubicBezTo>
                <a:cubicBezTo>
                  <a:pt x="21048" y="13738"/>
                  <a:pt x="21065" y="13727"/>
                  <a:pt x="21065" y="13704"/>
                </a:cubicBezTo>
                <a:lnTo>
                  <a:pt x="21065" y="13688"/>
                </a:lnTo>
                <a:cubicBezTo>
                  <a:pt x="21065" y="13665"/>
                  <a:pt x="21048" y="13654"/>
                  <a:pt x="21030" y="13654"/>
                </a:cubicBezTo>
                <a:close/>
                <a:moveTo>
                  <a:pt x="12328" y="13633"/>
                </a:moveTo>
                <a:cubicBezTo>
                  <a:pt x="12258" y="13633"/>
                  <a:pt x="12258" y="13740"/>
                  <a:pt x="12328" y="13740"/>
                </a:cubicBezTo>
                <a:cubicBezTo>
                  <a:pt x="12396" y="13740"/>
                  <a:pt x="12396" y="13633"/>
                  <a:pt x="12328" y="13633"/>
                </a:cubicBezTo>
                <a:close/>
                <a:moveTo>
                  <a:pt x="5655" y="13649"/>
                </a:moveTo>
                <a:cubicBezTo>
                  <a:pt x="5641" y="13649"/>
                  <a:pt x="5629" y="13656"/>
                  <a:pt x="5625" y="13674"/>
                </a:cubicBezTo>
                <a:lnTo>
                  <a:pt x="5609" y="13749"/>
                </a:lnTo>
                <a:cubicBezTo>
                  <a:pt x="5603" y="13775"/>
                  <a:pt x="5626" y="13793"/>
                  <a:pt x="5647" y="13793"/>
                </a:cubicBezTo>
                <a:cubicBezTo>
                  <a:pt x="5661" y="13793"/>
                  <a:pt x="5673" y="13786"/>
                  <a:pt x="5677" y="13769"/>
                </a:cubicBezTo>
                <a:lnTo>
                  <a:pt x="5693" y="13693"/>
                </a:lnTo>
                <a:cubicBezTo>
                  <a:pt x="5699" y="13667"/>
                  <a:pt x="5676" y="13649"/>
                  <a:pt x="5655" y="13649"/>
                </a:cubicBezTo>
                <a:close/>
                <a:moveTo>
                  <a:pt x="5755" y="13710"/>
                </a:moveTo>
                <a:cubicBezTo>
                  <a:pt x="5744" y="13710"/>
                  <a:pt x="5736" y="13714"/>
                  <a:pt x="5729" y="13722"/>
                </a:cubicBezTo>
                <a:cubicBezTo>
                  <a:pt x="5727" y="13722"/>
                  <a:pt x="5726" y="13722"/>
                  <a:pt x="5724" y="13722"/>
                </a:cubicBezTo>
                <a:cubicBezTo>
                  <a:pt x="5690" y="13722"/>
                  <a:pt x="5677" y="13781"/>
                  <a:pt x="5717" y="13793"/>
                </a:cubicBezTo>
                <a:cubicBezTo>
                  <a:pt x="5723" y="13795"/>
                  <a:pt x="5729" y="13796"/>
                  <a:pt x="5735" y="13796"/>
                </a:cubicBezTo>
                <a:cubicBezTo>
                  <a:pt x="5759" y="13796"/>
                  <a:pt x="5779" y="13778"/>
                  <a:pt x="5790" y="13755"/>
                </a:cubicBezTo>
                <a:cubicBezTo>
                  <a:pt x="5797" y="13737"/>
                  <a:pt x="5781" y="13716"/>
                  <a:pt x="5765" y="13711"/>
                </a:cubicBezTo>
                <a:cubicBezTo>
                  <a:pt x="5762" y="13710"/>
                  <a:pt x="5758" y="13710"/>
                  <a:pt x="5755" y="13710"/>
                </a:cubicBezTo>
                <a:close/>
                <a:moveTo>
                  <a:pt x="392" y="13695"/>
                </a:moveTo>
                <a:cubicBezTo>
                  <a:pt x="368" y="13695"/>
                  <a:pt x="344" y="13721"/>
                  <a:pt x="359" y="13749"/>
                </a:cubicBezTo>
                <a:cubicBezTo>
                  <a:pt x="364" y="13759"/>
                  <a:pt x="369" y="13769"/>
                  <a:pt x="374" y="13779"/>
                </a:cubicBezTo>
                <a:cubicBezTo>
                  <a:pt x="381" y="13791"/>
                  <a:pt x="391" y="13797"/>
                  <a:pt x="402" y="13797"/>
                </a:cubicBezTo>
                <a:cubicBezTo>
                  <a:pt x="425" y="13797"/>
                  <a:pt x="449" y="13772"/>
                  <a:pt x="435" y="13743"/>
                </a:cubicBezTo>
                <a:cubicBezTo>
                  <a:pt x="430" y="13734"/>
                  <a:pt x="425" y="13724"/>
                  <a:pt x="419" y="13713"/>
                </a:cubicBezTo>
                <a:cubicBezTo>
                  <a:pt x="413" y="13700"/>
                  <a:pt x="402" y="13695"/>
                  <a:pt x="392" y="13695"/>
                </a:cubicBezTo>
                <a:close/>
                <a:moveTo>
                  <a:pt x="18956" y="13724"/>
                </a:moveTo>
                <a:cubicBezTo>
                  <a:pt x="18938" y="13724"/>
                  <a:pt x="18920" y="13735"/>
                  <a:pt x="18920" y="13758"/>
                </a:cubicBezTo>
                <a:lnTo>
                  <a:pt x="18920" y="13774"/>
                </a:lnTo>
                <a:cubicBezTo>
                  <a:pt x="18920" y="13796"/>
                  <a:pt x="18938" y="13808"/>
                  <a:pt x="18955" y="13808"/>
                </a:cubicBezTo>
                <a:cubicBezTo>
                  <a:pt x="18973" y="13808"/>
                  <a:pt x="18991" y="13796"/>
                  <a:pt x="18991" y="13774"/>
                </a:cubicBezTo>
                <a:lnTo>
                  <a:pt x="18991" y="13758"/>
                </a:lnTo>
                <a:cubicBezTo>
                  <a:pt x="18992" y="13735"/>
                  <a:pt x="18974" y="13724"/>
                  <a:pt x="18956" y="13724"/>
                </a:cubicBezTo>
                <a:close/>
                <a:moveTo>
                  <a:pt x="2719" y="13729"/>
                </a:moveTo>
                <a:cubicBezTo>
                  <a:pt x="2651" y="13729"/>
                  <a:pt x="2650" y="13837"/>
                  <a:pt x="2719" y="13837"/>
                </a:cubicBezTo>
                <a:cubicBezTo>
                  <a:pt x="2789" y="13837"/>
                  <a:pt x="2789" y="13729"/>
                  <a:pt x="2719" y="13729"/>
                </a:cubicBezTo>
                <a:close/>
                <a:moveTo>
                  <a:pt x="4792" y="13783"/>
                </a:moveTo>
                <a:cubicBezTo>
                  <a:pt x="4774" y="13783"/>
                  <a:pt x="4756" y="13795"/>
                  <a:pt x="4756" y="13818"/>
                </a:cubicBezTo>
                <a:lnTo>
                  <a:pt x="4756" y="13834"/>
                </a:lnTo>
                <a:cubicBezTo>
                  <a:pt x="4756" y="13857"/>
                  <a:pt x="4774" y="13868"/>
                  <a:pt x="4792" y="13868"/>
                </a:cubicBezTo>
                <a:cubicBezTo>
                  <a:pt x="4810" y="13868"/>
                  <a:pt x="4828" y="13857"/>
                  <a:pt x="4828" y="13834"/>
                </a:cubicBezTo>
                <a:lnTo>
                  <a:pt x="4828" y="13818"/>
                </a:lnTo>
                <a:cubicBezTo>
                  <a:pt x="4828" y="13795"/>
                  <a:pt x="4810" y="13783"/>
                  <a:pt x="4792" y="13783"/>
                </a:cubicBezTo>
                <a:close/>
                <a:moveTo>
                  <a:pt x="23186" y="13825"/>
                </a:moveTo>
                <a:cubicBezTo>
                  <a:pt x="23183" y="13825"/>
                  <a:pt x="23180" y="13826"/>
                  <a:pt x="23177" y="13826"/>
                </a:cubicBezTo>
                <a:cubicBezTo>
                  <a:pt x="23152" y="13831"/>
                  <a:pt x="23128" y="13838"/>
                  <a:pt x="23103" y="13843"/>
                </a:cubicBezTo>
                <a:cubicBezTo>
                  <a:pt x="23061" y="13853"/>
                  <a:pt x="23074" y="13912"/>
                  <a:pt x="23112" y="13912"/>
                </a:cubicBezTo>
                <a:cubicBezTo>
                  <a:pt x="23115" y="13912"/>
                  <a:pt x="23118" y="13912"/>
                  <a:pt x="23121" y="13911"/>
                </a:cubicBezTo>
                <a:cubicBezTo>
                  <a:pt x="23146" y="13906"/>
                  <a:pt x="23171" y="13900"/>
                  <a:pt x="23196" y="13894"/>
                </a:cubicBezTo>
                <a:cubicBezTo>
                  <a:pt x="23237" y="13885"/>
                  <a:pt x="23224" y="13825"/>
                  <a:pt x="23186" y="13825"/>
                </a:cubicBezTo>
                <a:close/>
                <a:moveTo>
                  <a:pt x="14815" y="13831"/>
                </a:moveTo>
                <a:cubicBezTo>
                  <a:pt x="14810" y="13831"/>
                  <a:pt x="14805" y="13832"/>
                  <a:pt x="14801" y="13832"/>
                </a:cubicBezTo>
                <a:cubicBezTo>
                  <a:pt x="14760" y="13842"/>
                  <a:pt x="14771" y="13901"/>
                  <a:pt x="14810" y="13902"/>
                </a:cubicBezTo>
                <a:cubicBezTo>
                  <a:pt x="14815" y="13912"/>
                  <a:pt x="14827" y="13917"/>
                  <a:pt x="14839" y="13917"/>
                </a:cubicBezTo>
                <a:cubicBezTo>
                  <a:pt x="14845" y="13917"/>
                  <a:pt x="14851" y="13915"/>
                  <a:pt x="14856" y="13912"/>
                </a:cubicBezTo>
                <a:cubicBezTo>
                  <a:pt x="14875" y="13902"/>
                  <a:pt x="14877" y="13881"/>
                  <a:pt x="14870" y="13864"/>
                </a:cubicBezTo>
                <a:cubicBezTo>
                  <a:pt x="14860" y="13841"/>
                  <a:pt x="14838" y="13831"/>
                  <a:pt x="14815" y="13831"/>
                </a:cubicBezTo>
                <a:close/>
                <a:moveTo>
                  <a:pt x="15135" y="13831"/>
                </a:moveTo>
                <a:cubicBezTo>
                  <a:pt x="15125" y="13831"/>
                  <a:pt x="15115" y="13836"/>
                  <a:pt x="15109" y="13849"/>
                </a:cubicBezTo>
                <a:cubicBezTo>
                  <a:pt x="15103" y="13860"/>
                  <a:pt x="15098" y="13869"/>
                  <a:pt x="15093" y="13880"/>
                </a:cubicBezTo>
                <a:cubicBezTo>
                  <a:pt x="15079" y="13908"/>
                  <a:pt x="15103" y="13934"/>
                  <a:pt x="15126" y="13934"/>
                </a:cubicBezTo>
                <a:cubicBezTo>
                  <a:pt x="15137" y="13934"/>
                  <a:pt x="15147" y="13928"/>
                  <a:pt x="15154" y="13915"/>
                </a:cubicBezTo>
                <a:cubicBezTo>
                  <a:pt x="15159" y="13905"/>
                  <a:pt x="15164" y="13895"/>
                  <a:pt x="15169" y="13885"/>
                </a:cubicBezTo>
                <a:cubicBezTo>
                  <a:pt x="15183" y="13857"/>
                  <a:pt x="15158" y="13831"/>
                  <a:pt x="15135" y="13831"/>
                </a:cubicBezTo>
                <a:close/>
                <a:moveTo>
                  <a:pt x="4447" y="13872"/>
                </a:moveTo>
                <a:cubicBezTo>
                  <a:pt x="4429" y="13872"/>
                  <a:pt x="4411" y="13884"/>
                  <a:pt x="4411" y="13907"/>
                </a:cubicBezTo>
                <a:lnTo>
                  <a:pt x="4411" y="13923"/>
                </a:lnTo>
                <a:cubicBezTo>
                  <a:pt x="4411" y="13946"/>
                  <a:pt x="4428" y="13957"/>
                  <a:pt x="4446" y="13957"/>
                </a:cubicBezTo>
                <a:cubicBezTo>
                  <a:pt x="4464" y="13957"/>
                  <a:pt x="4482" y="13946"/>
                  <a:pt x="4482" y="13923"/>
                </a:cubicBezTo>
                <a:lnTo>
                  <a:pt x="4482" y="13907"/>
                </a:lnTo>
                <a:cubicBezTo>
                  <a:pt x="4482" y="13884"/>
                  <a:pt x="4465" y="13872"/>
                  <a:pt x="4447" y="13872"/>
                </a:cubicBezTo>
                <a:close/>
                <a:moveTo>
                  <a:pt x="2192" y="13860"/>
                </a:moveTo>
                <a:cubicBezTo>
                  <a:pt x="2188" y="13860"/>
                  <a:pt x="2183" y="13861"/>
                  <a:pt x="2178" y="13863"/>
                </a:cubicBezTo>
                <a:cubicBezTo>
                  <a:pt x="2163" y="13868"/>
                  <a:pt x="2148" y="13873"/>
                  <a:pt x="2134" y="13879"/>
                </a:cubicBezTo>
                <a:cubicBezTo>
                  <a:pt x="2106" y="13887"/>
                  <a:pt x="2089" y="13915"/>
                  <a:pt x="2098" y="13944"/>
                </a:cubicBezTo>
                <a:cubicBezTo>
                  <a:pt x="2104" y="13965"/>
                  <a:pt x="2125" y="13983"/>
                  <a:pt x="2148" y="13983"/>
                </a:cubicBezTo>
                <a:cubicBezTo>
                  <a:pt x="2153" y="13983"/>
                  <a:pt x="2158" y="13982"/>
                  <a:pt x="2163" y="13980"/>
                </a:cubicBezTo>
                <a:cubicBezTo>
                  <a:pt x="2178" y="13975"/>
                  <a:pt x="2193" y="13970"/>
                  <a:pt x="2208" y="13964"/>
                </a:cubicBezTo>
                <a:cubicBezTo>
                  <a:pt x="2234" y="13955"/>
                  <a:pt x="2252" y="13927"/>
                  <a:pt x="2244" y="13900"/>
                </a:cubicBezTo>
                <a:cubicBezTo>
                  <a:pt x="2237" y="13878"/>
                  <a:pt x="2215" y="13860"/>
                  <a:pt x="2192" y="13860"/>
                </a:cubicBezTo>
                <a:close/>
                <a:moveTo>
                  <a:pt x="17208" y="13851"/>
                </a:moveTo>
                <a:cubicBezTo>
                  <a:pt x="17197" y="13851"/>
                  <a:pt x="17187" y="13857"/>
                  <a:pt x="17181" y="13869"/>
                </a:cubicBezTo>
                <a:cubicBezTo>
                  <a:pt x="17170" y="13889"/>
                  <a:pt x="17162" y="13910"/>
                  <a:pt x="17150" y="13929"/>
                </a:cubicBezTo>
                <a:cubicBezTo>
                  <a:pt x="17137" y="13957"/>
                  <a:pt x="17161" y="13983"/>
                  <a:pt x="17185" y="13983"/>
                </a:cubicBezTo>
                <a:cubicBezTo>
                  <a:pt x="17195" y="13983"/>
                  <a:pt x="17206" y="13978"/>
                  <a:pt x="17212" y="13964"/>
                </a:cubicBezTo>
                <a:cubicBezTo>
                  <a:pt x="17223" y="13945"/>
                  <a:pt x="17232" y="13924"/>
                  <a:pt x="17243" y="13905"/>
                </a:cubicBezTo>
                <a:cubicBezTo>
                  <a:pt x="17256" y="13877"/>
                  <a:pt x="17231" y="13851"/>
                  <a:pt x="17208" y="13851"/>
                </a:cubicBezTo>
                <a:close/>
                <a:moveTo>
                  <a:pt x="8978" y="13849"/>
                </a:moveTo>
                <a:cubicBezTo>
                  <a:pt x="8955" y="13849"/>
                  <a:pt x="8934" y="13865"/>
                  <a:pt x="8926" y="13887"/>
                </a:cubicBezTo>
                <a:cubicBezTo>
                  <a:pt x="8921" y="13903"/>
                  <a:pt x="8915" y="13917"/>
                  <a:pt x="8910" y="13932"/>
                </a:cubicBezTo>
                <a:cubicBezTo>
                  <a:pt x="8902" y="13959"/>
                  <a:pt x="8921" y="13991"/>
                  <a:pt x="8947" y="13997"/>
                </a:cubicBezTo>
                <a:cubicBezTo>
                  <a:pt x="8952" y="13998"/>
                  <a:pt x="8956" y="13999"/>
                  <a:pt x="8961" y="13999"/>
                </a:cubicBezTo>
                <a:cubicBezTo>
                  <a:pt x="8985" y="13999"/>
                  <a:pt x="9005" y="13982"/>
                  <a:pt x="9013" y="13960"/>
                </a:cubicBezTo>
                <a:cubicBezTo>
                  <a:pt x="9018" y="13945"/>
                  <a:pt x="9023" y="13931"/>
                  <a:pt x="9028" y="13916"/>
                </a:cubicBezTo>
                <a:cubicBezTo>
                  <a:pt x="9038" y="13890"/>
                  <a:pt x="9018" y="13859"/>
                  <a:pt x="8992" y="13850"/>
                </a:cubicBezTo>
                <a:cubicBezTo>
                  <a:pt x="8987" y="13849"/>
                  <a:pt x="8983" y="13849"/>
                  <a:pt x="8978" y="13849"/>
                </a:cubicBezTo>
                <a:close/>
                <a:moveTo>
                  <a:pt x="11515" y="13979"/>
                </a:moveTo>
                <a:cubicBezTo>
                  <a:pt x="11469" y="13979"/>
                  <a:pt x="11469" y="14049"/>
                  <a:pt x="11515" y="14049"/>
                </a:cubicBezTo>
                <a:cubicBezTo>
                  <a:pt x="11516" y="14049"/>
                  <a:pt x="11517" y="14049"/>
                  <a:pt x="11517" y="14049"/>
                </a:cubicBezTo>
                <a:cubicBezTo>
                  <a:pt x="11560" y="14049"/>
                  <a:pt x="11560" y="13979"/>
                  <a:pt x="11515" y="13979"/>
                </a:cubicBezTo>
                <a:close/>
                <a:moveTo>
                  <a:pt x="889" y="13908"/>
                </a:moveTo>
                <a:cubicBezTo>
                  <a:pt x="868" y="13908"/>
                  <a:pt x="846" y="13925"/>
                  <a:pt x="852" y="13951"/>
                </a:cubicBezTo>
                <a:cubicBezTo>
                  <a:pt x="857" y="13976"/>
                  <a:pt x="862" y="14001"/>
                  <a:pt x="867" y="14026"/>
                </a:cubicBezTo>
                <a:cubicBezTo>
                  <a:pt x="870" y="14044"/>
                  <a:pt x="883" y="14052"/>
                  <a:pt x="897" y="14052"/>
                </a:cubicBezTo>
                <a:cubicBezTo>
                  <a:pt x="917" y="14052"/>
                  <a:pt x="940" y="14034"/>
                  <a:pt x="935" y="14007"/>
                </a:cubicBezTo>
                <a:cubicBezTo>
                  <a:pt x="931" y="13984"/>
                  <a:pt x="925" y="13958"/>
                  <a:pt x="920" y="13933"/>
                </a:cubicBezTo>
                <a:cubicBezTo>
                  <a:pt x="916" y="13915"/>
                  <a:pt x="903" y="13908"/>
                  <a:pt x="889" y="13908"/>
                </a:cubicBezTo>
                <a:close/>
                <a:moveTo>
                  <a:pt x="21300" y="13984"/>
                </a:moveTo>
                <a:cubicBezTo>
                  <a:pt x="21254" y="13984"/>
                  <a:pt x="21254" y="14055"/>
                  <a:pt x="21300" y="14055"/>
                </a:cubicBezTo>
                <a:cubicBezTo>
                  <a:pt x="21345" y="14055"/>
                  <a:pt x="21345" y="13984"/>
                  <a:pt x="21300" y="13984"/>
                </a:cubicBezTo>
                <a:close/>
                <a:moveTo>
                  <a:pt x="10014" y="13960"/>
                </a:moveTo>
                <a:cubicBezTo>
                  <a:pt x="9987" y="13960"/>
                  <a:pt x="9963" y="13997"/>
                  <a:pt x="9988" y="14021"/>
                </a:cubicBezTo>
                <a:lnTo>
                  <a:pt x="10018" y="14051"/>
                </a:lnTo>
                <a:cubicBezTo>
                  <a:pt x="10026" y="14059"/>
                  <a:pt x="10034" y="14062"/>
                  <a:pt x="10042" y="14062"/>
                </a:cubicBezTo>
                <a:cubicBezTo>
                  <a:pt x="10068" y="14062"/>
                  <a:pt x="10092" y="14026"/>
                  <a:pt x="10068" y="14001"/>
                </a:cubicBezTo>
                <a:lnTo>
                  <a:pt x="10037" y="13971"/>
                </a:lnTo>
                <a:cubicBezTo>
                  <a:pt x="10030" y="13963"/>
                  <a:pt x="10022" y="13960"/>
                  <a:pt x="10014" y="13960"/>
                </a:cubicBezTo>
                <a:close/>
                <a:moveTo>
                  <a:pt x="14028" y="13995"/>
                </a:moveTo>
                <a:cubicBezTo>
                  <a:pt x="13983" y="13995"/>
                  <a:pt x="13983" y="14065"/>
                  <a:pt x="14028" y="14065"/>
                </a:cubicBezTo>
                <a:cubicBezTo>
                  <a:pt x="14074" y="14065"/>
                  <a:pt x="14074" y="13995"/>
                  <a:pt x="14028" y="13995"/>
                </a:cubicBezTo>
                <a:close/>
                <a:moveTo>
                  <a:pt x="8302" y="13939"/>
                </a:moveTo>
                <a:cubicBezTo>
                  <a:pt x="8274" y="13939"/>
                  <a:pt x="8250" y="13976"/>
                  <a:pt x="8275" y="14000"/>
                </a:cubicBezTo>
                <a:cubicBezTo>
                  <a:pt x="8295" y="14020"/>
                  <a:pt x="8315" y="14041"/>
                  <a:pt x="8336" y="14060"/>
                </a:cubicBezTo>
                <a:cubicBezTo>
                  <a:pt x="8344" y="14068"/>
                  <a:pt x="8352" y="14071"/>
                  <a:pt x="8360" y="14071"/>
                </a:cubicBezTo>
                <a:cubicBezTo>
                  <a:pt x="8387" y="14071"/>
                  <a:pt x="8410" y="14035"/>
                  <a:pt x="8385" y="14011"/>
                </a:cubicBezTo>
                <a:cubicBezTo>
                  <a:pt x="8365" y="13991"/>
                  <a:pt x="8346" y="13970"/>
                  <a:pt x="8326" y="13950"/>
                </a:cubicBezTo>
                <a:cubicBezTo>
                  <a:pt x="8318" y="13943"/>
                  <a:pt x="8310" y="13939"/>
                  <a:pt x="8302" y="13939"/>
                </a:cubicBezTo>
                <a:close/>
                <a:moveTo>
                  <a:pt x="10705" y="13974"/>
                </a:moveTo>
                <a:cubicBezTo>
                  <a:pt x="10634" y="13974"/>
                  <a:pt x="10634" y="14081"/>
                  <a:pt x="10705" y="14081"/>
                </a:cubicBezTo>
                <a:cubicBezTo>
                  <a:pt x="10773" y="14081"/>
                  <a:pt x="10773" y="13974"/>
                  <a:pt x="10705" y="13974"/>
                </a:cubicBezTo>
                <a:close/>
                <a:moveTo>
                  <a:pt x="18384" y="13972"/>
                </a:moveTo>
                <a:cubicBezTo>
                  <a:pt x="18375" y="13972"/>
                  <a:pt x="18366" y="13975"/>
                  <a:pt x="18357" y="13979"/>
                </a:cubicBezTo>
                <a:cubicBezTo>
                  <a:pt x="18347" y="13984"/>
                  <a:pt x="18337" y="13990"/>
                  <a:pt x="18327" y="13995"/>
                </a:cubicBezTo>
                <a:cubicBezTo>
                  <a:pt x="18301" y="14007"/>
                  <a:pt x="18294" y="14043"/>
                  <a:pt x="18307" y="14068"/>
                </a:cubicBezTo>
                <a:cubicBezTo>
                  <a:pt x="18318" y="14086"/>
                  <a:pt x="18335" y="14094"/>
                  <a:pt x="18353" y="14094"/>
                </a:cubicBezTo>
                <a:cubicBezTo>
                  <a:pt x="18362" y="14094"/>
                  <a:pt x="18372" y="14092"/>
                  <a:pt x="18380" y="14088"/>
                </a:cubicBezTo>
                <a:cubicBezTo>
                  <a:pt x="18391" y="14083"/>
                  <a:pt x="18400" y="14078"/>
                  <a:pt x="18411" y="14072"/>
                </a:cubicBezTo>
                <a:cubicBezTo>
                  <a:pt x="18437" y="14059"/>
                  <a:pt x="18443" y="14023"/>
                  <a:pt x="18431" y="13999"/>
                </a:cubicBezTo>
                <a:cubicBezTo>
                  <a:pt x="18420" y="13982"/>
                  <a:pt x="18403" y="13972"/>
                  <a:pt x="18384" y="13972"/>
                </a:cubicBezTo>
                <a:close/>
                <a:moveTo>
                  <a:pt x="20638" y="14060"/>
                </a:moveTo>
                <a:cubicBezTo>
                  <a:pt x="20615" y="14060"/>
                  <a:pt x="20615" y="14095"/>
                  <a:pt x="20638" y="14095"/>
                </a:cubicBezTo>
                <a:cubicBezTo>
                  <a:pt x="20661" y="14095"/>
                  <a:pt x="20661" y="14060"/>
                  <a:pt x="20638" y="14060"/>
                </a:cubicBezTo>
                <a:close/>
                <a:moveTo>
                  <a:pt x="19377" y="13996"/>
                </a:moveTo>
                <a:cubicBezTo>
                  <a:pt x="19350" y="13996"/>
                  <a:pt x="19325" y="14031"/>
                  <a:pt x="19350" y="14057"/>
                </a:cubicBezTo>
                <a:cubicBezTo>
                  <a:pt x="19362" y="14067"/>
                  <a:pt x="19370" y="14078"/>
                  <a:pt x="19380" y="14086"/>
                </a:cubicBezTo>
                <a:cubicBezTo>
                  <a:pt x="19387" y="14094"/>
                  <a:pt x="19395" y="14097"/>
                  <a:pt x="19403" y="14097"/>
                </a:cubicBezTo>
                <a:cubicBezTo>
                  <a:pt x="19430" y="14097"/>
                  <a:pt x="19453" y="14062"/>
                  <a:pt x="19429" y="14037"/>
                </a:cubicBezTo>
                <a:cubicBezTo>
                  <a:pt x="19420" y="14026"/>
                  <a:pt x="19410" y="14016"/>
                  <a:pt x="19401" y="14006"/>
                </a:cubicBezTo>
                <a:cubicBezTo>
                  <a:pt x="19393" y="13999"/>
                  <a:pt x="19385" y="13996"/>
                  <a:pt x="19377" y="13996"/>
                </a:cubicBezTo>
                <a:close/>
                <a:moveTo>
                  <a:pt x="6305" y="14013"/>
                </a:moveTo>
                <a:cubicBezTo>
                  <a:pt x="6291" y="14013"/>
                  <a:pt x="6276" y="14021"/>
                  <a:pt x="6270" y="14038"/>
                </a:cubicBezTo>
                <a:cubicBezTo>
                  <a:pt x="6265" y="14054"/>
                  <a:pt x="6260" y="14068"/>
                  <a:pt x="6254" y="14082"/>
                </a:cubicBezTo>
                <a:cubicBezTo>
                  <a:pt x="6246" y="14109"/>
                  <a:pt x="6268" y="14126"/>
                  <a:pt x="6290" y="14126"/>
                </a:cubicBezTo>
                <a:cubicBezTo>
                  <a:pt x="6303" y="14126"/>
                  <a:pt x="6317" y="14119"/>
                  <a:pt x="6323" y="14102"/>
                </a:cubicBezTo>
                <a:cubicBezTo>
                  <a:pt x="6328" y="14086"/>
                  <a:pt x="6333" y="14071"/>
                  <a:pt x="6338" y="14058"/>
                </a:cubicBezTo>
                <a:cubicBezTo>
                  <a:pt x="6348" y="14031"/>
                  <a:pt x="6327" y="14013"/>
                  <a:pt x="6305" y="14013"/>
                </a:cubicBezTo>
                <a:close/>
                <a:moveTo>
                  <a:pt x="4956" y="14053"/>
                </a:moveTo>
                <a:cubicBezTo>
                  <a:pt x="4948" y="14053"/>
                  <a:pt x="4940" y="14057"/>
                  <a:pt x="4932" y="14064"/>
                </a:cubicBezTo>
                <a:lnTo>
                  <a:pt x="4917" y="14080"/>
                </a:lnTo>
                <a:cubicBezTo>
                  <a:pt x="4892" y="14105"/>
                  <a:pt x="4916" y="14141"/>
                  <a:pt x="4943" y="14141"/>
                </a:cubicBezTo>
                <a:cubicBezTo>
                  <a:pt x="4951" y="14141"/>
                  <a:pt x="4959" y="14137"/>
                  <a:pt x="4966" y="14130"/>
                </a:cubicBezTo>
                <a:lnTo>
                  <a:pt x="4982" y="14114"/>
                </a:lnTo>
                <a:cubicBezTo>
                  <a:pt x="5007" y="14088"/>
                  <a:pt x="4984" y="14053"/>
                  <a:pt x="4956" y="14053"/>
                </a:cubicBezTo>
                <a:close/>
                <a:moveTo>
                  <a:pt x="7701" y="14011"/>
                </a:moveTo>
                <a:cubicBezTo>
                  <a:pt x="7660" y="14011"/>
                  <a:pt x="7624" y="14065"/>
                  <a:pt x="7660" y="14102"/>
                </a:cubicBezTo>
                <a:cubicBezTo>
                  <a:pt x="7671" y="14112"/>
                  <a:pt x="7679" y="14123"/>
                  <a:pt x="7689" y="14132"/>
                </a:cubicBezTo>
                <a:cubicBezTo>
                  <a:pt x="7699" y="14144"/>
                  <a:pt x="7712" y="14149"/>
                  <a:pt x="7724" y="14149"/>
                </a:cubicBezTo>
                <a:cubicBezTo>
                  <a:pt x="7764" y="14149"/>
                  <a:pt x="7801" y="14095"/>
                  <a:pt x="7765" y="14058"/>
                </a:cubicBezTo>
                <a:cubicBezTo>
                  <a:pt x="7756" y="14048"/>
                  <a:pt x="7746" y="14038"/>
                  <a:pt x="7736" y="14027"/>
                </a:cubicBezTo>
                <a:cubicBezTo>
                  <a:pt x="7725" y="14016"/>
                  <a:pt x="7713" y="14011"/>
                  <a:pt x="7701" y="14011"/>
                </a:cubicBezTo>
                <a:close/>
                <a:moveTo>
                  <a:pt x="270" y="14224"/>
                </a:moveTo>
                <a:cubicBezTo>
                  <a:pt x="257" y="14224"/>
                  <a:pt x="245" y="14242"/>
                  <a:pt x="257" y="14254"/>
                </a:cubicBezTo>
                <a:lnTo>
                  <a:pt x="302" y="14299"/>
                </a:lnTo>
                <a:cubicBezTo>
                  <a:pt x="306" y="14302"/>
                  <a:pt x="310" y="14304"/>
                  <a:pt x="314" y="14304"/>
                </a:cubicBezTo>
                <a:cubicBezTo>
                  <a:pt x="327" y="14304"/>
                  <a:pt x="340" y="14286"/>
                  <a:pt x="327" y="14274"/>
                </a:cubicBezTo>
                <a:lnTo>
                  <a:pt x="282" y="14230"/>
                </a:lnTo>
                <a:cubicBezTo>
                  <a:pt x="278" y="14226"/>
                  <a:pt x="274" y="14224"/>
                  <a:pt x="270" y="14224"/>
                </a:cubicBezTo>
                <a:close/>
              </a:path>
            </a:pathLst>
          </a:custGeom>
          <a:solidFill>
            <a:srgbClr val="FFFFFF">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4"/>
          <p:cNvSpPr/>
          <p:nvPr/>
        </p:nvSpPr>
        <p:spPr>
          <a:xfrm rot="10237427">
            <a:off x="182377" y="2955910"/>
            <a:ext cx="1868758" cy="2392124"/>
          </a:xfrm>
          <a:custGeom>
            <a:avLst/>
            <a:gdLst/>
            <a:ahLst/>
            <a:cxnLst/>
            <a:rect l="l" t="t" r="r" b="b"/>
            <a:pathLst>
              <a:path w="13040" h="16692" extrusionOk="0">
                <a:moveTo>
                  <a:pt x="7" y="0"/>
                </a:moveTo>
                <a:lnTo>
                  <a:pt x="0" y="5"/>
                </a:lnTo>
                <a:cubicBezTo>
                  <a:pt x="5" y="11"/>
                  <a:pt x="463" y="666"/>
                  <a:pt x="1444" y="1238"/>
                </a:cubicBezTo>
                <a:cubicBezTo>
                  <a:pt x="2020" y="1573"/>
                  <a:pt x="2661" y="1817"/>
                  <a:pt x="3351" y="1958"/>
                </a:cubicBezTo>
                <a:cubicBezTo>
                  <a:pt x="3835" y="2059"/>
                  <a:pt x="4344" y="2109"/>
                  <a:pt x="4873" y="2109"/>
                </a:cubicBezTo>
                <a:cubicBezTo>
                  <a:pt x="5283" y="2109"/>
                  <a:pt x="5706" y="2079"/>
                  <a:pt x="6138" y="2018"/>
                </a:cubicBezTo>
                <a:cubicBezTo>
                  <a:pt x="6663" y="1945"/>
                  <a:pt x="7150" y="1909"/>
                  <a:pt x="7597" y="1909"/>
                </a:cubicBezTo>
                <a:cubicBezTo>
                  <a:pt x="9040" y="1909"/>
                  <a:pt x="10080" y="2286"/>
                  <a:pt x="10701" y="3036"/>
                </a:cubicBezTo>
                <a:cubicBezTo>
                  <a:pt x="11113" y="3536"/>
                  <a:pt x="11334" y="4202"/>
                  <a:pt x="11356" y="5019"/>
                </a:cubicBezTo>
                <a:cubicBezTo>
                  <a:pt x="11380" y="5861"/>
                  <a:pt x="11193" y="6872"/>
                  <a:pt x="10801" y="8026"/>
                </a:cubicBezTo>
                <a:cubicBezTo>
                  <a:pt x="10380" y="9270"/>
                  <a:pt x="10107" y="10305"/>
                  <a:pt x="9963" y="11194"/>
                </a:cubicBezTo>
                <a:cubicBezTo>
                  <a:pt x="9809" y="12158"/>
                  <a:pt x="9806" y="12963"/>
                  <a:pt x="9955" y="13655"/>
                </a:cubicBezTo>
                <a:cubicBezTo>
                  <a:pt x="10109" y="14378"/>
                  <a:pt x="10427" y="14971"/>
                  <a:pt x="10927" y="15468"/>
                </a:cubicBezTo>
                <a:cubicBezTo>
                  <a:pt x="11436" y="15976"/>
                  <a:pt x="12126" y="16375"/>
                  <a:pt x="13037" y="16692"/>
                </a:cubicBezTo>
                <a:lnTo>
                  <a:pt x="13040" y="16682"/>
                </a:lnTo>
                <a:cubicBezTo>
                  <a:pt x="11249" y="16061"/>
                  <a:pt x="10272" y="15097"/>
                  <a:pt x="9962" y="13652"/>
                </a:cubicBezTo>
                <a:cubicBezTo>
                  <a:pt x="9678" y="12326"/>
                  <a:pt x="9940" y="10593"/>
                  <a:pt x="10809" y="8028"/>
                </a:cubicBezTo>
                <a:cubicBezTo>
                  <a:pt x="11201" y="6873"/>
                  <a:pt x="11388" y="5861"/>
                  <a:pt x="11365" y="5018"/>
                </a:cubicBezTo>
                <a:cubicBezTo>
                  <a:pt x="11343" y="4200"/>
                  <a:pt x="11121" y="3531"/>
                  <a:pt x="10707" y="3031"/>
                </a:cubicBezTo>
                <a:cubicBezTo>
                  <a:pt x="10299" y="2539"/>
                  <a:pt x="9701" y="2201"/>
                  <a:pt x="8928" y="2033"/>
                </a:cubicBezTo>
                <a:cubicBezTo>
                  <a:pt x="8530" y="1946"/>
                  <a:pt x="8083" y="1902"/>
                  <a:pt x="7591" y="1902"/>
                </a:cubicBezTo>
                <a:cubicBezTo>
                  <a:pt x="7143" y="1902"/>
                  <a:pt x="6657" y="1938"/>
                  <a:pt x="6137" y="2011"/>
                </a:cubicBezTo>
                <a:cubicBezTo>
                  <a:pt x="5693" y="2073"/>
                  <a:pt x="5276" y="2100"/>
                  <a:pt x="4886" y="2100"/>
                </a:cubicBezTo>
                <a:cubicBezTo>
                  <a:pt x="3311" y="2100"/>
                  <a:pt x="2173" y="1655"/>
                  <a:pt x="1447" y="1231"/>
                </a:cubicBezTo>
                <a:cubicBezTo>
                  <a:pt x="469" y="660"/>
                  <a:pt x="11" y="7"/>
                  <a:pt x="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 name="Google Shape;170;p14"/>
          <p:cNvGrpSpPr/>
          <p:nvPr/>
        </p:nvGrpSpPr>
        <p:grpSpPr>
          <a:xfrm>
            <a:off x="5452664" y="-602174"/>
            <a:ext cx="5396162" cy="1619905"/>
            <a:chOff x="1125839" y="0"/>
            <a:chExt cx="4806843" cy="1443123"/>
          </a:xfrm>
        </p:grpSpPr>
        <p:sp>
          <p:nvSpPr>
            <p:cNvPr id="171" name="Google Shape;171;p14"/>
            <p:cNvSpPr/>
            <p:nvPr/>
          </p:nvSpPr>
          <p:spPr>
            <a:xfrm>
              <a:off x="1148502" y="422"/>
              <a:ext cx="4779253" cy="1363168"/>
            </a:xfrm>
            <a:custGeom>
              <a:avLst/>
              <a:gdLst/>
              <a:ahLst/>
              <a:cxnLst/>
              <a:rect l="l" t="t" r="r" b="b"/>
              <a:pathLst>
                <a:path w="33952" h="9684" extrusionOk="0">
                  <a:moveTo>
                    <a:pt x="803" y="1"/>
                  </a:moveTo>
                  <a:cubicBezTo>
                    <a:pt x="803" y="1"/>
                    <a:pt x="1" y="4988"/>
                    <a:pt x="6476" y="4988"/>
                  </a:cubicBezTo>
                  <a:cubicBezTo>
                    <a:pt x="7032" y="4988"/>
                    <a:pt x="7641" y="4952"/>
                    <a:pt x="8308" y="4872"/>
                  </a:cubicBezTo>
                  <a:cubicBezTo>
                    <a:pt x="9875" y="4685"/>
                    <a:pt x="11247" y="4597"/>
                    <a:pt x="12461" y="4597"/>
                  </a:cubicBezTo>
                  <a:cubicBezTo>
                    <a:pt x="17795" y="4597"/>
                    <a:pt x="20063" y="6301"/>
                    <a:pt x="22242" y="8829"/>
                  </a:cubicBezTo>
                  <a:cubicBezTo>
                    <a:pt x="22751" y="9419"/>
                    <a:pt x="23491" y="9684"/>
                    <a:pt x="24354" y="9684"/>
                  </a:cubicBezTo>
                  <a:cubicBezTo>
                    <a:pt x="28028" y="9684"/>
                    <a:pt x="33951" y="4890"/>
                    <a:pt x="33951" y="1"/>
                  </a:cubicBez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4"/>
            <p:cNvSpPr/>
            <p:nvPr/>
          </p:nvSpPr>
          <p:spPr>
            <a:xfrm>
              <a:off x="1125839" y="0"/>
              <a:ext cx="4806843" cy="1443123"/>
            </a:xfrm>
            <a:custGeom>
              <a:avLst/>
              <a:gdLst/>
              <a:ahLst/>
              <a:cxnLst/>
              <a:rect l="l" t="t" r="r" b="b"/>
              <a:pathLst>
                <a:path w="34148" h="10252" extrusionOk="0">
                  <a:moveTo>
                    <a:pt x="322" y="1"/>
                  </a:moveTo>
                  <a:lnTo>
                    <a:pt x="322" y="1"/>
                  </a:lnTo>
                  <a:cubicBezTo>
                    <a:pt x="319" y="23"/>
                    <a:pt x="0" y="2203"/>
                    <a:pt x="1500" y="3749"/>
                  </a:cubicBezTo>
                  <a:cubicBezTo>
                    <a:pt x="2500" y="4781"/>
                    <a:pt x="4053" y="5299"/>
                    <a:pt x="6129" y="5299"/>
                  </a:cubicBezTo>
                  <a:cubicBezTo>
                    <a:pt x="6713" y="5299"/>
                    <a:pt x="7338" y="5258"/>
                    <a:pt x="8004" y="5176"/>
                  </a:cubicBezTo>
                  <a:cubicBezTo>
                    <a:pt x="9625" y="4975"/>
                    <a:pt x="11043" y="4878"/>
                    <a:pt x="12297" y="4878"/>
                  </a:cubicBezTo>
                  <a:cubicBezTo>
                    <a:pt x="17387" y="4878"/>
                    <a:pt x="19788" y="6484"/>
                    <a:pt x="22162" y="9335"/>
                  </a:cubicBezTo>
                  <a:cubicBezTo>
                    <a:pt x="22669" y="9943"/>
                    <a:pt x="23414" y="10251"/>
                    <a:pt x="24337" y="10251"/>
                  </a:cubicBezTo>
                  <a:cubicBezTo>
                    <a:pt x="24945" y="10251"/>
                    <a:pt x="25630" y="10117"/>
                    <a:pt x="26374" y="9850"/>
                  </a:cubicBezTo>
                  <a:cubicBezTo>
                    <a:pt x="28186" y="9194"/>
                    <a:pt x="30140" y="7777"/>
                    <a:pt x="31600" y="6062"/>
                  </a:cubicBezTo>
                  <a:cubicBezTo>
                    <a:pt x="33243" y="4130"/>
                    <a:pt x="34148" y="1981"/>
                    <a:pt x="34148" y="7"/>
                  </a:cubicBezTo>
                  <a:lnTo>
                    <a:pt x="34079" y="7"/>
                  </a:lnTo>
                  <a:cubicBezTo>
                    <a:pt x="34079" y="4183"/>
                    <a:pt x="30082" y="8435"/>
                    <a:pt x="26350" y="9785"/>
                  </a:cubicBezTo>
                  <a:cubicBezTo>
                    <a:pt x="25613" y="10051"/>
                    <a:pt x="24937" y="10183"/>
                    <a:pt x="24339" y="10183"/>
                  </a:cubicBezTo>
                  <a:cubicBezTo>
                    <a:pt x="23436" y="10183"/>
                    <a:pt x="22709" y="9883"/>
                    <a:pt x="22215" y="9291"/>
                  </a:cubicBezTo>
                  <a:cubicBezTo>
                    <a:pt x="21006" y="7840"/>
                    <a:pt x="19576" y="6384"/>
                    <a:pt x="17311" y="5570"/>
                  </a:cubicBezTo>
                  <a:cubicBezTo>
                    <a:pt x="15910" y="5065"/>
                    <a:pt x="14250" y="4815"/>
                    <a:pt x="12230" y="4815"/>
                  </a:cubicBezTo>
                  <a:cubicBezTo>
                    <a:pt x="10967" y="4815"/>
                    <a:pt x="9564" y="4913"/>
                    <a:pt x="7995" y="5107"/>
                  </a:cubicBezTo>
                  <a:cubicBezTo>
                    <a:pt x="7330" y="5189"/>
                    <a:pt x="6706" y="5230"/>
                    <a:pt x="6124" y="5230"/>
                  </a:cubicBezTo>
                  <a:cubicBezTo>
                    <a:pt x="4069" y="5230"/>
                    <a:pt x="2535" y="4718"/>
                    <a:pt x="1550" y="3702"/>
                  </a:cubicBezTo>
                  <a:cubicBezTo>
                    <a:pt x="75" y="2181"/>
                    <a:pt x="387" y="32"/>
                    <a:pt x="390" y="11"/>
                  </a:cubicBezTo>
                  <a:lnTo>
                    <a:pt x="3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grpSp>
        <p:nvGrpSpPr>
          <p:cNvPr id="174" name="Google Shape;174;p14"/>
          <p:cNvGrpSpPr/>
          <p:nvPr/>
        </p:nvGrpSpPr>
        <p:grpSpPr>
          <a:xfrm>
            <a:off x="1210087" y="193264"/>
            <a:ext cx="308253" cy="308253"/>
            <a:chOff x="1305050" y="4077300"/>
            <a:chExt cx="148900" cy="148900"/>
          </a:xfrm>
        </p:grpSpPr>
        <p:sp>
          <p:nvSpPr>
            <p:cNvPr id="175" name="Google Shape;175;p14"/>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4"/>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14"/>
          <p:cNvGrpSpPr/>
          <p:nvPr/>
        </p:nvGrpSpPr>
        <p:grpSpPr>
          <a:xfrm>
            <a:off x="322755" y="249751"/>
            <a:ext cx="195297" cy="195282"/>
            <a:chOff x="1305050" y="4077300"/>
            <a:chExt cx="148900" cy="148900"/>
          </a:xfrm>
        </p:grpSpPr>
        <p:sp>
          <p:nvSpPr>
            <p:cNvPr id="178" name="Google Shape;178;p14"/>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4"/>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14"/>
          <p:cNvGrpSpPr/>
          <p:nvPr/>
        </p:nvGrpSpPr>
        <p:grpSpPr>
          <a:xfrm>
            <a:off x="322755" y="1330213"/>
            <a:ext cx="195297" cy="195282"/>
            <a:chOff x="1305050" y="4077300"/>
            <a:chExt cx="148900" cy="148900"/>
          </a:xfrm>
        </p:grpSpPr>
        <p:sp>
          <p:nvSpPr>
            <p:cNvPr id="181" name="Google Shape;181;p14"/>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4"/>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Castoro"/>
              <a:buNone/>
              <a:defRPr sz="3000" b="1">
                <a:solidFill>
                  <a:schemeClr val="dk1"/>
                </a:solidFill>
                <a:latin typeface="Castoro"/>
                <a:ea typeface="Castoro"/>
                <a:cs typeface="Castoro"/>
                <a:sym typeface="Castor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1pPr>
            <a:lvl2pPr marL="914400" lvl="1"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2pPr>
            <a:lvl3pPr marL="1371600" lvl="2"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60" r:id="rId9"/>
    <p:sldLayoutId id="2147483665" r:id="rId10"/>
    <p:sldLayoutId id="2147483671" r:id="rId11"/>
    <p:sldLayoutId id="2147483693" r:id="rId12"/>
    <p:sldLayoutId id="2147483694" r:id="rId13"/>
    <p:sldLayoutId id="2147483695" r:id="rId14"/>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94C4A8-C2EB-4D2A-A43E-BE19EA9AEFA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4D2742BD-2E9C-46B7-AFF7-A440C094DFF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e Placeholder 3">
            <a:extLst>
              <a:ext uri="{FF2B5EF4-FFF2-40B4-BE49-F238E27FC236}">
                <a16:creationId xmlns:a16="http://schemas.microsoft.com/office/drawing/2014/main" id="{3DB3F001-24C4-4191-A568-B1096B9ABF9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C9F280-24DB-415F-8DF8-72D7FF3C4BF0}" type="datetimeFigureOut">
              <a:rPr lang="en-US" noProof="0" smtClean="0"/>
              <a:t>5/28/2024</a:t>
            </a:fld>
            <a:endParaRPr lang="en-US" noProof="0" dirty="0"/>
          </a:p>
        </p:txBody>
      </p:sp>
      <p:sp>
        <p:nvSpPr>
          <p:cNvPr id="5" name="Footer Placeholder 4">
            <a:extLst>
              <a:ext uri="{FF2B5EF4-FFF2-40B4-BE49-F238E27FC236}">
                <a16:creationId xmlns:a16="http://schemas.microsoft.com/office/drawing/2014/main" id="{E13E5E6E-ED1A-4700-A7E8-68DEBCDD6E5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552E6C46-B63C-4A83-8155-0AE7FABAD9D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20A9A2B-DCEA-459B-8067-44D042050D8C}" type="slidenum">
              <a:rPr lang="en-US" noProof="0" smtClean="0"/>
              <a:t>‹#›</a:t>
            </a:fld>
            <a:endParaRPr lang="en-US" noProof="0" dirty="0"/>
          </a:p>
        </p:txBody>
      </p:sp>
    </p:spTree>
    <p:extLst>
      <p:ext uri="{BB962C8B-B14F-4D97-AF65-F5344CB8AC3E}">
        <p14:creationId xmlns:p14="http://schemas.microsoft.com/office/powerpoint/2010/main" val="7979760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txStyles>
    <p:titleStyle>
      <a:lvl1pPr algn="l" defTabSz="685800" rtl="0" eaLnBrk="1" latinLnBrk="0" hangingPunct="1">
        <a:lnSpc>
          <a:spcPct val="90000"/>
        </a:lnSpc>
        <a:spcBef>
          <a:spcPct val="0"/>
        </a:spcBef>
        <a:buNone/>
        <a:defRPr sz="2025"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1.jpg"/><Relationship Id="rId5" Type="http://schemas.openxmlformats.org/officeDocument/2006/relationships/image" Target="../media/image20.jp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hrsa.gov/maternal-health"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www.aap.org/en/pedialink/neonatal-resuscitation-program/nrp-histor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notesSlide" Target="../notesSlides/notesSlide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4.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29"/>
          <p:cNvSpPr txBox="1">
            <a:spLocks noGrp="1"/>
          </p:cNvSpPr>
          <p:nvPr>
            <p:ph type="ctrTitle"/>
          </p:nvPr>
        </p:nvSpPr>
        <p:spPr>
          <a:xfrm>
            <a:off x="936975" y="1134950"/>
            <a:ext cx="4466400" cy="2130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dirty="0"/>
              <a:t>Neonatal Golden Hour</a:t>
            </a:r>
            <a:endParaRPr sz="5800" dirty="0"/>
          </a:p>
        </p:txBody>
      </p:sp>
      <p:sp>
        <p:nvSpPr>
          <p:cNvPr id="497" name="Google Shape;497;p29"/>
          <p:cNvSpPr txBox="1">
            <a:spLocks noGrp="1"/>
          </p:cNvSpPr>
          <p:nvPr>
            <p:ph type="subTitle" idx="1"/>
          </p:nvPr>
        </p:nvSpPr>
        <p:spPr>
          <a:xfrm>
            <a:off x="1098350" y="3332650"/>
            <a:ext cx="41454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Sara Maffeo-Jilani BS, RRT-NPS</a:t>
            </a:r>
            <a:endParaRPr dirty="0"/>
          </a:p>
        </p:txBody>
      </p:sp>
      <p:grpSp>
        <p:nvGrpSpPr>
          <p:cNvPr id="498" name="Google Shape;498;p29"/>
          <p:cNvGrpSpPr/>
          <p:nvPr/>
        </p:nvGrpSpPr>
        <p:grpSpPr>
          <a:xfrm>
            <a:off x="7706137" y="535001"/>
            <a:ext cx="308253" cy="308253"/>
            <a:chOff x="1305050" y="4077300"/>
            <a:chExt cx="148900" cy="148900"/>
          </a:xfrm>
        </p:grpSpPr>
        <p:sp>
          <p:nvSpPr>
            <p:cNvPr id="499" name="Google Shape;499;p29"/>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9"/>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29"/>
          <p:cNvGrpSpPr/>
          <p:nvPr/>
        </p:nvGrpSpPr>
        <p:grpSpPr>
          <a:xfrm>
            <a:off x="8096630" y="1134951"/>
            <a:ext cx="195297" cy="195282"/>
            <a:chOff x="1305050" y="4077300"/>
            <a:chExt cx="148900" cy="148900"/>
          </a:xfrm>
        </p:grpSpPr>
        <p:sp>
          <p:nvSpPr>
            <p:cNvPr id="502" name="Google Shape;502;p29"/>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9"/>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29"/>
          <p:cNvGrpSpPr/>
          <p:nvPr/>
        </p:nvGrpSpPr>
        <p:grpSpPr>
          <a:xfrm>
            <a:off x="7333155" y="743888"/>
            <a:ext cx="195297" cy="195282"/>
            <a:chOff x="1305050" y="4077300"/>
            <a:chExt cx="148900" cy="148900"/>
          </a:xfrm>
        </p:grpSpPr>
        <p:sp>
          <p:nvSpPr>
            <p:cNvPr id="505" name="Google Shape;505;p29"/>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9"/>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29"/>
          <p:cNvGrpSpPr/>
          <p:nvPr/>
        </p:nvGrpSpPr>
        <p:grpSpPr>
          <a:xfrm>
            <a:off x="5627034" y="1535305"/>
            <a:ext cx="4466492" cy="4941829"/>
            <a:chOff x="5627034" y="1535305"/>
            <a:chExt cx="4466492" cy="4941829"/>
          </a:xfrm>
        </p:grpSpPr>
        <p:sp>
          <p:nvSpPr>
            <p:cNvPr id="508" name="Google Shape;508;p29"/>
            <p:cNvSpPr/>
            <p:nvPr/>
          </p:nvSpPr>
          <p:spPr>
            <a:xfrm flipH="1">
              <a:off x="6370064" y="2274035"/>
              <a:ext cx="308239" cy="741136"/>
            </a:xfrm>
            <a:custGeom>
              <a:avLst/>
              <a:gdLst/>
              <a:ahLst/>
              <a:cxnLst/>
              <a:rect l="l" t="t" r="r" b="b"/>
              <a:pathLst>
                <a:path w="4975" h="11962" extrusionOk="0">
                  <a:moveTo>
                    <a:pt x="2682" y="0"/>
                  </a:moveTo>
                  <a:cubicBezTo>
                    <a:pt x="2592" y="0"/>
                    <a:pt x="2504" y="16"/>
                    <a:pt x="2420" y="51"/>
                  </a:cubicBezTo>
                  <a:cubicBezTo>
                    <a:pt x="1836" y="292"/>
                    <a:pt x="0" y="1550"/>
                    <a:pt x="1473" y="5865"/>
                  </a:cubicBezTo>
                  <a:cubicBezTo>
                    <a:pt x="468" y="9118"/>
                    <a:pt x="901" y="9922"/>
                    <a:pt x="901" y="9922"/>
                  </a:cubicBezTo>
                  <a:lnTo>
                    <a:pt x="741" y="11961"/>
                  </a:lnTo>
                  <a:cubicBezTo>
                    <a:pt x="742" y="11961"/>
                    <a:pt x="4262" y="11425"/>
                    <a:pt x="4974" y="9363"/>
                  </a:cubicBezTo>
                  <a:cubicBezTo>
                    <a:pt x="4974" y="9363"/>
                    <a:pt x="4461" y="6842"/>
                    <a:pt x="4477" y="5710"/>
                  </a:cubicBezTo>
                  <a:cubicBezTo>
                    <a:pt x="4495" y="4579"/>
                    <a:pt x="4049" y="2246"/>
                    <a:pt x="3914" y="1349"/>
                  </a:cubicBezTo>
                  <a:cubicBezTo>
                    <a:pt x="3799" y="583"/>
                    <a:pt x="3214" y="0"/>
                    <a:pt x="2682" y="0"/>
                  </a:cubicBezTo>
                  <a:close/>
                </a:path>
              </a:pathLst>
            </a:custGeom>
            <a:solidFill>
              <a:srgbClr val="A6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9"/>
            <p:cNvSpPr/>
            <p:nvPr/>
          </p:nvSpPr>
          <p:spPr>
            <a:xfrm flipH="1">
              <a:off x="6370060" y="2322735"/>
              <a:ext cx="111585" cy="624036"/>
            </a:xfrm>
            <a:custGeom>
              <a:avLst/>
              <a:gdLst/>
              <a:ahLst/>
              <a:cxnLst/>
              <a:rect l="l" t="t" r="r" b="b"/>
              <a:pathLst>
                <a:path w="1801" h="10072" extrusionOk="0">
                  <a:moveTo>
                    <a:pt x="558" y="1"/>
                  </a:moveTo>
                  <a:cubicBezTo>
                    <a:pt x="427" y="889"/>
                    <a:pt x="1" y="3927"/>
                    <a:pt x="139" y="5087"/>
                  </a:cubicBezTo>
                  <a:cubicBezTo>
                    <a:pt x="255" y="6060"/>
                    <a:pt x="441" y="8661"/>
                    <a:pt x="537" y="10071"/>
                  </a:cubicBezTo>
                  <a:cubicBezTo>
                    <a:pt x="1101" y="9698"/>
                    <a:pt x="1583" y="9209"/>
                    <a:pt x="1800" y="8578"/>
                  </a:cubicBezTo>
                  <a:cubicBezTo>
                    <a:pt x="1800" y="8578"/>
                    <a:pt x="1286" y="6058"/>
                    <a:pt x="1303" y="4927"/>
                  </a:cubicBezTo>
                  <a:cubicBezTo>
                    <a:pt x="1321" y="3795"/>
                    <a:pt x="875" y="1460"/>
                    <a:pt x="740" y="564"/>
                  </a:cubicBezTo>
                  <a:cubicBezTo>
                    <a:pt x="710" y="360"/>
                    <a:pt x="645" y="171"/>
                    <a:pt x="558" y="1"/>
                  </a:cubicBezTo>
                  <a:close/>
                </a:path>
              </a:pathLst>
            </a:custGeom>
            <a:solidFill>
              <a:srgbClr val="4B4747">
                <a:alpha val="59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9"/>
            <p:cNvSpPr/>
            <p:nvPr/>
          </p:nvSpPr>
          <p:spPr>
            <a:xfrm flipH="1">
              <a:off x="6370125" y="2672180"/>
              <a:ext cx="262266" cy="343059"/>
            </a:xfrm>
            <a:custGeom>
              <a:avLst/>
              <a:gdLst/>
              <a:ahLst/>
              <a:cxnLst/>
              <a:rect l="l" t="t" r="r" b="b"/>
              <a:pathLst>
                <a:path w="4233" h="5537" extrusionOk="0">
                  <a:moveTo>
                    <a:pt x="3771" y="1"/>
                  </a:moveTo>
                  <a:cubicBezTo>
                    <a:pt x="3380" y="692"/>
                    <a:pt x="2618" y="2052"/>
                    <a:pt x="2297" y="2725"/>
                  </a:cubicBezTo>
                  <a:cubicBezTo>
                    <a:pt x="1256" y="3147"/>
                    <a:pt x="558" y="3474"/>
                    <a:pt x="146" y="3679"/>
                  </a:cubicBezTo>
                  <a:lnTo>
                    <a:pt x="0" y="5537"/>
                  </a:lnTo>
                  <a:cubicBezTo>
                    <a:pt x="0" y="5537"/>
                    <a:pt x="3520" y="5001"/>
                    <a:pt x="4232" y="2938"/>
                  </a:cubicBezTo>
                  <a:cubicBezTo>
                    <a:pt x="4232" y="2938"/>
                    <a:pt x="3886" y="1236"/>
                    <a:pt x="3771" y="1"/>
                  </a:cubicBezTo>
                  <a:close/>
                </a:path>
              </a:pathLst>
            </a:custGeom>
            <a:solidFill>
              <a:srgbClr val="4B4747">
                <a:alpha val="59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9"/>
            <p:cNvSpPr/>
            <p:nvPr/>
          </p:nvSpPr>
          <p:spPr>
            <a:xfrm flipH="1">
              <a:off x="5661829" y="2874474"/>
              <a:ext cx="1089275" cy="458176"/>
            </a:xfrm>
            <a:custGeom>
              <a:avLst/>
              <a:gdLst/>
              <a:ahLst/>
              <a:cxnLst/>
              <a:rect l="l" t="t" r="r" b="b"/>
              <a:pathLst>
                <a:path w="17581" h="7395" extrusionOk="0">
                  <a:moveTo>
                    <a:pt x="15938" y="0"/>
                  </a:moveTo>
                  <a:cubicBezTo>
                    <a:pt x="14960" y="0"/>
                    <a:pt x="13678" y="645"/>
                    <a:pt x="12105" y="2770"/>
                  </a:cubicBezTo>
                  <a:cubicBezTo>
                    <a:pt x="10083" y="3744"/>
                    <a:pt x="8208" y="4687"/>
                    <a:pt x="7637" y="5964"/>
                  </a:cubicBezTo>
                  <a:lnTo>
                    <a:pt x="6960" y="5806"/>
                  </a:lnTo>
                  <a:lnTo>
                    <a:pt x="6099" y="5604"/>
                  </a:lnTo>
                  <a:cubicBezTo>
                    <a:pt x="6099" y="5604"/>
                    <a:pt x="6158" y="5562"/>
                    <a:pt x="6257" y="5489"/>
                  </a:cubicBezTo>
                  <a:cubicBezTo>
                    <a:pt x="5348" y="5151"/>
                    <a:pt x="4419" y="5063"/>
                    <a:pt x="3697" y="5063"/>
                  </a:cubicBezTo>
                  <a:cubicBezTo>
                    <a:pt x="2908" y="5063"/>
                    <a:pt x="2367" y="5168"/>
                    <a:pt x="2367" y="5168"/>
                  </a:cubicBezTo>
                  <a:lnTo>
                    <a:pt x="0" y="5984"/>
                  </a:lnTo>
                  <a:cubicBezTo>
                    <a:pt x="1868" y="6092"/>
                    <a:pt x="7695" y="7394"/>
                    <a:pt x="7695" y="7394"/>
                  </a:cubicBezTo>
                  <a:cubicBezTo>
                    <a:pt x="7695" y="7394"/>
                    <a:pt x="9014" y="5206"/>
                    <a:pt x="12508" y="3618"/>
                  </a:cubicBezTo>
                  <a:cubicBezTo>
                    <a:pt x="13990" y="1210"/>
                    <a:pt x="16479" y="773"/>
                    <a:pt x="17581" y="701"/>
                  </a:cubicBezTo>
                  <a:cubicBezTo>
                    <a:pt x="17198" y="341"/>
                    <a:pt x="16649" y="0"/>
                    <a:pt x="15938" y="0"/>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9"/>
            <p:cNvSpPr/>
            <p:nvPr/>
          </p:nvSpPr>
          <p:spPr>
            <a:xfrm flipH="1">
              <a:off x="6119939" y="2761958"/>
              <a:ext cx="407494" cy="454272"/>
            </a:xfrm>
            <a:custGeom>
              <a:avLst/>
              <a:gdLst/>
              <a:ahLst/>
              <a:cxnLst/>
              <a:rect l="l" t="t" r="r" b="b"/>
              <a:pathLst>
                <a:path w="6577" h="7332" extrusionOk="0">
                  <a:moveTo>
                    <a:pt x="6577" y="1"/>
                  </a:moveTo>
                  <a:lnTo>
                    <a:pt x="6577" y="1"/>
                  </a:lnTo>
                  <a:cubicBezTo>
                    <a:pt x="5636" y="1583"/>
                    <a:pt x="4408" y="3538"/>
                    <a:pt x="3721" y="4187"/>
                  </a:cubicBezTo>
                  <a:cubicBezTo>
                    <a:pt x="2502" y="5339"/>
                    <a:pt x="0" y="6879"/>
                    <a:pt x="0" y="6879"/>
                  </a:cubicBezTo>
                  <a:cubicBezTo>
                    <a:pt x="0" y="6879"/>
                    <a:pt x="1326" y="6918"/>
                    <a:pt x="2610" y="7332"/>
                  </a:cubicBezTo>
                  <a:cubicBezTo>
                    <a:pt x="2993" y="7051"/>
                    <a:pt x="4185" y="6131"/>
                    <a:pt x="4640" y="5263"/>
                  </a:cubicBezTo>
                  <a:cubicBezTo>
                    <a:pt x="5010" y="4558"/>
                    <a:pt x="5986" y="1741"/>
                    <a:pt x="6577" y="1"/>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9"/>
            <p:cNvSpPr/>
            <p:nvPr/>
          </p:nvSpPr>
          <p:spPr>
            <a:xfrm flipH="1">
              <a:off x="6093734" y="2261458"/>
              <a:ext cx="628993" cy="760528"/>
            </a:xfrm>
            <a:custGeom>
              <a:avLst/>
              <a:gdLst/>
              <a:ahLst/>
              <a:cxnLst/>
              <a:rect l="l" t="t" r="r" b="b"/>
              <a:pathLst>
                <a:path w="10152" h="12275" extrusionOk="0">
                  <a:moveTo>
                    <a:pt x="10151" y="1"/>
                  </a:moveTo>
                  <a:lnTo>
                    <a:pt x="10151" y="1"/>
                  </a:lnTo>
                  <a:cubicBezTo>
                    <a:pt x="9971" y="40"/>
                    <a:pt x="9798" y="113"/>
                    <a:pt x="9648" y="229"/>
                  </a:cubicBezTo>
                  <a:cubicBezTo>
                    <a:pt x="8936" y="783"/>
                    <a:pt x="7215" y="2585"/>
                    <a:pt x="6762" y="4698"/>
                  </a:cubicBezTo>
                  <a:cubicBezTo>
                    <a:pt x="5222" y="7123"/>
                    <a:pt x="4982" y="8868"/>
                    <a:pt x="4935" y="9725"/>
                  </a:cubicBezTo>
                  <a:cubicBezTo>
                    <a:pt x="2730" y="11072"/>
                    <a:pt x="1258" y="10896"/>
                    <a:pt x="1" y="11830"/>
                  </a:cubicBezTo>
                  <a:cubicBezTo>
                    <a:pt x="186" y="12014"/>
                    <a:pt x="394" y="12169"/>
                    <a:pt x="608" y="12249"/>
                  </a:cubicBezTo>
                  <a:cubicBezTo>
                    <a:pt x="654" y="12266"/>
                    <a:pt x="711" y="12274"/>
                    <a:pt x="778" y="12274"/>
                  </a:cubicBezTo>
                  <a:cubicBezTo>
                    <a:pt x="1836" y="12274"/>
                    <a:pt x="5320" y="10249"/>
                    <a:pt x="5320" y="10249"/>
                  </a:cubicBezTo>
                  <a:cubicBezTo>
                    <a:pt x="5320" y="10249"/>
                    <a:pt x="5924" y="7703"/>
                    <a:pt x="6285" y="6702"/>
                  </a:cubicBezTo>
                  <a:cubicBezTo>
                    <a:pt x="6619" y="5778"/>
                    <a:pt x="8077" y="5742"/>
                    <a:pt x="8301" y="5742"/>
                  </a:cubicBezTo>
                  <a:cubicBezTo>
                    <a:pt x="8319" y="5742"/>
                    <a:pt x="8329" y="5743"/>
                    <a:pt x="8329" y="5743"/>
                  </a:cubicBezTo>
                  <a:lnTo>
                    <a:pt x="7701" y="5235"/>
                  </a:lnTo>
                  <a:cubicBezTo>
                    <a:pt x="7072" y="4442"/>
                    <a:pt x="10116" y="50"/>
                    <a:pt x="10151" y="1"/>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9"/>
            <p:cNvSpPr/>
            <p:nvPr/>
          </p:nvSpPr>
          <p:spPr>
            <a:xfrm flipH="1">
              <a:off x="6370929" y="3182965"/>
              <a:ext cx="195290" cy="44671"/>
            </a:xfrm>
            <a:custGeom>
              <a:avLst/>
              <a:gdLst/>
              <a:ahLst/>
              <a:cxnLst/>
              <a:rect l="l" t="t" r="r" b="b"/>
              <a:pathLst>
                <a:path w="3152" h="721" extrusionOk="0">
                  <a:moveTo>
                    <a:pt x="557" y="0"/>
                  </a:moveTo>
                  <a:cubicBezTo>
                    <a:pt x="367" y="0"/>
                    <a:pt x="179" y="13"/>
                    <a:pt x="1" y="42"/>
                  </a:cubicBezTo>
                  <a:lnTo>
                    <a:pt x="35" y="247"/>
                  </a:lnTo>
                  <a:cubicBezTo>
                    <a:pt x="200" y="220"/>
                    <a:pt x="373" y="208"/>
                    <a:pt x="551" y="208"/>
                  </a:cubicBezTo>
                  <a:cubicBezTo>
                    <a:pt x="1720" y="208"/>
                    <a:pt x="3061" y="715"/>
                    <a:pt x="3076" y="720"/>
                  </a:cubicBezTo>
                  <a:lnTo>
                    <a:pt x="3152" y="526"/>
                  </a:lnTo>
                  <a:cubicBezTo>
                    <a:pt x="3087" y="503"/>
                    <a:pt x="1758" y="0"/>
                    <a:pt x="557" y="0"/>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9"/>
            <p:cNvSpPr/>
            <p:nvPr/>
          </p:nvSpPr>
          <p:spPr>
            <a:xfrm flipH="1">
              <a:off x="6259587" y="3243251"/>
              <a:ext cx="34944" cy="118525"/>
            </a:xfrm>
            <a:custGeom>
              <a:avLst/>
              <a:gdLst/>
              <a:ahLst/>
              <a:cxnLst/>
              <a:rect l="l" t="t" r="r" b="b"/>
              <a:pathLst>
                <a:path w="564" h="1913" extrusionOk="0">
                  <a:moveTo>
                    <a:pt x="165" y="1"/>
                  </a:moveTo>
                  <a:cubicBezTo>
                    <a:pt x="158" y="56"/>
                    <a:pt x="1" y="1392"/>
                    <a:pt x="399" y="1913"/>
                  </a:cubicBezTo>
                  <a:lnTo>
                    <a:pt x="563" y="1787"/>
                  </a:lnTo>
                  <a:cubicBezTo>
                    <a:pt x="216" y="1333"/>
                    <a:pt x="370" y="38"/>
                    <a:pt x="371" y="25"/>
                  </a:cubicBezTo>
                  <a:lnTo>
                    <a:pt x="165" y="1"/>
                  </a:ln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9"/>
            <p:cNvSpPr/>
            <p:nvPr/>
          </p:nvSpPr>
          <p:spPr>
            <a:xfrm flipH="1">
              <a:off x="6363120" y="2867845"/>
              <a:ext cx="72304" cy="77013"/>
            </a:xfrm>
            <a:custGeom>
              <a:avLst/>
              <a:gdLst/>
              <a:ahLst/>
              <a:cxnLst/>
              <a:rect l="l" t="t" r="r" b="b"/>
              <a:pathLst>
                <a:path w="1167" h="1243" extrusionOk="0">
                  <a:moveTo>
                    <a:pt x="164" y="0"/>
                  </a:moveTo>
                  <a:lnTo>
                    <a:pt x="1" y="128"/>
                  </a:lnTo>
                  <a:cubicBezTo>
                    <a:pt x="28" y="163"/>
                    <a:pt x="670" y="976"/>
                    <a:pt x="1046" y="1243"/>
                  </a:cubicBezTo>
                  <a:lnTo>
                    <a:pt x="1167" y="1074"/>
                  </a:lnTo>
                  <a:cubicBezTo>
                    <a:pt x="816" y="825"/>
                    <a:pt x="171" y="8"/>
                    <a:pt x="164" y="0"/>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9"/>
            <p:cNvSpPr/>
            <p:nvPr/>
          </p:nvSpPr>
          <p:spPr>
            <a:xfrm flipH="1">
              <a:off x="6729052" y="2426019"/>
              <a:ext cx="305946" cy="637605"/>
            </a:xfrm>
            <a:custGeom>
              <a:avLst/>
              <a:gdLst/>
              <a:ahLst/>
              <a:cxnLst/>
              <a:rect l="l" t="t" r="r" b="b"/>
              <a:pathLst>
                <a:path w="4938" h="10291" extrusionOk="0">
                  <a:moveTo>
                    <a:pt x="3550" y="0"/>
                  </a:moveTo>
                  <a:cubicBezTo>
                    <a:pt x="3266" y="0"/>
                    <a:pt x="2943" y="154"/>
                    <a:pt x="2621" y="528"/>
                  </a:cubicBezTo>
                  <a:cubicBezTo>
                    <a:pt x="1672" y="1631"/>
                    <a:pt x="1171" y="3068"/>
                    <a:pt x="1984" y="4831"/>
                  </a:cubicBezTo>
                  <a:cubicBezTo>
                    <a:pt x="1010" y="7961"/>
                    <a:pt x="1469" y="8400"/>
                    <a:pt x="1469" y="8400"/>
                  </a:cubicBezTo>
                  <a:lnTo>
                    <a:pt x="1" y="10263"/>
                  </a:lnTo>
                  <a:cubicBezTo>
                    <a:pt x="1" y="10263"/>
                    <a:pt x="391" y="10290"/>
                    <a:pt x="953" y="10290"/>
                  </a:cubicBezTo>
                  <a:cubicBezTo>
                    <a:pt x="2193" y="10290"/>
                    <a:pt x="4272" y="10157"/>
                    <a:pt x="4873" y="9306"/>
                  </a:cubicBezTo>
                  <a:cubicBezTo>
                    <a:pt x="4873" y="9306"/>
                    <a:pt x="4937" y="6596"/>
                    <a:pt x="4860" y="5831"/>
                  </a:cubicBezTo>
                  <a:cubicBezTo>
                    <a:pt x="4783" y="5067"/>
                    <a:pt x="4443" y="2277"/>
                    <a:pt x="4483" y="1255"/>
                  </a:cubicBezTo>
                  <a:cubicBezTo>
                    <a:pt x="4509" y="581"/>
                    <a:pt x="4103" y="0"/>
                    <a:pt x="3550" y="0"/>
                  </a:cubicBezTo>
                  <a:close/>
                </a:path>
              </a:pathLst>
            </a:custGeom>
            <a:solidFill>
              <a:srgbClr val="A6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9"/>
            <p:cNvSpPr/>
            <p:nvPr/>
          </p:nvSpPr>
          <p:spPr>
            <a:xfrm flipH="1">
              <a:off x="6340390" y="2319761"/>
              <a:ext cx="54832" cy="155265"/>
            </a:xfrm>
            <a:custGeom>
              <a:avLst/>
              <a:gdLst/>
              <a:ahLst/>
              <a:cxnLst/>
              <a:rect l="l" t="t" r="r" b="b"/>
              <a:pathLst>
                <a:path w="885" h="2506" extrusionOk="0">
                  <a:moveTo>
                    <a:pt x="370" y="1"/>
                  </a:moveTo>
                  <a:cubicBezTo>
                    <a:pt x="209" y="131"/>
                    <a:pt x="0" y="366"/>
                    <a:pt x="24" y="695"/>
                  </a:cubicBezTo>
                  <a:cubicBezTo>
                    <a:pt x="61" y="1225"/>
                    <a:pt x="193" y="2111"/>
                    <a:pt x="884" y="2505"/>
                  </a:cubicBezTo>
                  <a:cubicBezTo>
                    <a:pt x="766" y="1743"/>
                    <a:pt x="638" y="1025"/>
                    <a:pt x="576" y="612"/>
                  </a:cubicBezTo>
                  <a:cubicBezTo>
                    <a:pt x="543" y="389"/>
                    <a:pt x="469" y="183"/>
                    <a:pt x="370" y="1"/>
                  </a:cubicBezTo>
                  <a:close/>
                </a:path>
              </a:pathLst>
            </a:custGeom>
            <a:solidFill>
              <a:srgbClr val="C15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9"/>
            <p:cNvSpPr/>
            <p:nvPr/>
          </p:nvSpPr>
          <p:spPr>
            <a:xfrm flipH="1">
              <a:off x="6676949" y="2476268"/>
              <a:ext cx="33767" cy="120569"/>
            </a:xfrm>
            <a:custGeom>
              <a:avLst/>
              <a:gdLst/>
              <a:ahLst/>
              <a:cxnLst/>
              <a:rect l="l" t="t" r="r" b="b"/>
              <a:pathLst>
                <a:path w="545" h="1946" extrusionOk="0">
                  <a:moveTo>
                    <a:pt x="431" y="0"/>
                  </a:moveTo>
                  <a:cubicBezTo>
                    <a:pt x="247" y="285"/>
                    <a:pt x="1" y="744"/>
                    <a:pt x="53" y="1103"/>
                  </a:cubicBezTo>
                  <a:cubicBezTo>
                    <a:pt x="98" y="1403"/>
                    <a:pt x="334" y="1716"/>
                    <a:pt x="545" y="1946"/>
                  </a:cubicBezTo>
                  <a:cubicBezTo>
                    <a:pt x="494" y="1341"/>
                    <a:pt x="465" y="791"/>
                    <a:pt x="479" y="446"/>
                  </a:cubicBezTo>
                  <a:cubicBezTo>
                    <a:pt x="486" y="292"/>
                    <a:pt x="468" y="141"/>
                    <a:pt x="431" y="0"/>
                  </a:cubicBezTo>
                  <a:close/>
                </a:path>
              </a:pathLst>
            </a:custGeom>
            <a:solidFill>
              <a:srgbClr val="C15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9"/>
            <p:cNvSpPr/>
            <p:nvPr/>
          </p:nvSpPr>
          <p:spPr>
            <a:xfrm flipH="1">
              <a:off x="6757620" y="2708798"/>
              <a:ext cx="79058" cy="24040"/>
            </a:xfrm>
            <a:custGeom>
              <a:avLst/>
              <a:gdLst/>
              <a:ahLst/>
              <a:cxnLst/>
              <a:rect l="l" t="t" r="r" b="b"/>
              <a:pathLst>
                <a:path w="1276" h="388" extrusionOk="0">
                  <a:moveTo>
                    <a:pt x="1175" y="1"/>
                  </a:moveTo>
                  <a:cubicBezTo>
                    <a:pt x="906" y="149"/>
                    <a:pt x="553" y="179"/>
                    <a:pt x="310" y="179"/>
                  </a:cubicBezTo>
                  <a:cubicBezTo>
                    <a:pt x="144" y="179"/>
                    <a:pt x="29" y="165"/>
                    <a:pt x="27" y="164"/>
                  </a:cubicBezTo>
                  <a:lnTo>
                    <a:pt x="0" y="370"/>
                  </a:lnTo>
                  <a:cubicBezTo>
                    <a:pt x="12" y="372"/>
                    <a:pt x="137" y="387"/>
                    <a:pt x="315" y="387"/>
                  </a:cubicBezTo>
                  <a:cubicBezTo>
                    <a:pt x="582" y="387"/>
                    <a:pt x="968" y="353"/>
                    <a:pt x="1275" y="183"/>
                  </a:cubicBezTo>
                  <a:lnTo>
                    <a:pt x="1175" y="1"/>
                  </a:lnTo>
                  <a:close/>
                </a:path>
              </a:pathLst>
            </a:custGeom>
            <a:solidFill>
              <a:srgbClr val="BE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9"/>
            <p:cNvSpPr/>
            <p:nvPr/>
          </p:nvSpPr>
          <p:spPr>
            <a:xfrm flipH="1">
              <a:off x="6407929" y="2385251"/>
              <a:ext cx="261027" cy="128624"/>
            </a:xfrm>
            <a:custGeom>
              <a:avLst/>
              <a:gdLst/>
              <a:ahLst/>
              <a:cxnLst/>
              <a:rect l="l" t="t" r="r" b="b"/>
              <a:pathLst>
                <a:path w="4213" h="2076" extrusionOk="0">
                  <a:moveTo>
                    <a:pt x="1987" y="1"/>
                  </a:moveTo>
                  <a:cubicBezTo>
                    <a:pt x="984" y="1"/>
                    <a:pt x="54" y="121"/>
                    <a:pt x="54" y="121"/>
                  </a:cubicBezTo>
                  <a:cubicBezTo>
                    <a:pt x="54" y="121"/>
                    <a:pt x="0" y="332"/>
                    <a:pt x="1727" y="2076"/>
                  </a:cubicBezTo>
                  <a:cubicBezTo>
                    <a:pt x="2822" y="819"/>
                    <a:pt x="4213" y="436"/>
                    <a:pt x="4213" y="436"/>
                  </a:cubicBezTo>
                  <a:cubicBezTo>
                    <a:pt x="3795" y="93"/>
                    <a:pt x="2863" y="1"/>
                    <a:pt x="1987" y="1"/>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9"/>
            <p:cNvSpPr/>
            <p:nvPr/>
          </p:nvSpPr>
          <p:spPr>
            <a:xfrm flipH="1">
              <a:off x="6971692" y="1689086"/>
              <a:ext cx="317656" cy="799933"/>
            </a:xfrm>
            <a:custGeom>
              <a:avLst/>
              <a:gdLst/>
              <a:ahLst/>
              <a:cxnLst/>
              <a:rect l="l" t="t" r="r" b="b"/>
              <a:pathLst>
                <a:path w="5127" h="12911" extrusionOk="0">
                  <a:moveTo>
                    <a:pt x="2210" y="1"/>
                  </a:moveTo>
                  <a:cubicBezTo>
                    <a:pt x="1897" y="1"/>
                    <a:pt x="1681" y="282"/>
                    <a:pt x="1703" y="326"/>
                  </a:cubicBezTo>
                  <a:cubicBezTo>
                    <a:pt x="1608" y="273"/>
                    <a:pt x="1513" y="251"/>
                    <a:pt x="1421" y="251"/>
                  </a:cubicBezTo>
                  <a:cubicBezTo>
                    <a:pt x="1049" y="251"/>
                    <a:pt x="726" y="619"/>
                    <a:pt x="708" y="909"/>
                  </a:cubicBezTo>
                  <a:cubicBezTo>
                    <a:pt x="193" y="956"/>
                    <a:pt x="0" y="2413"/>
                    <a:pt x="597" y="3292"/>
                  </a:cubicBezTo>
                  <a:cubicBezTo>
                    <a:pt x="982" y="3889"/>
                    <a:pt x="1175" y="4222"/>
                    <a:pt x="1227" y="4660"/>
                  </a:cubicBezTo>
                  <a:cubicBezTo>
                    <a:pt x="1280" y="5099"/>
                    <a:pt x="227" y="11347"/>
                    <a:pt x="227" y="11347"/>
                  </a:cubicBezTo>
                  <a:cubicBezTo>
                    <a:pt x="227" y="11347"/>
                    <a:pt x="1455" y="12911"/>
                    <a:pt x="2397" y="12911"/>
                  </a:cubicBezTo>
                  <a:cubicBezTo>
                    <a:pt x="2417" y="12911"/>
                    <a:pt x="2436" y="12910"/>
                    <a:pt x="2456" y="12909"/>
                  </a:cubicBezTo>
                  <a:cubicBezTo>
                    <a:pt x="3404" y="12839"/>
                    <a:pt x="5126" y="11400"/>
                    <a:pt x="5126" y="11400"/>
                  </a:cubicBezTo>
                  <a:cubicBezTo>
                    <a:pt x="5126" y="11400"/>
                    <a:pt x="3529" y="6925"/>
                    <a:pt x="3441" y="4977"/>
                  </a:cubicBezTo>
                  <a:cubicBezTo>
                    <a:pt x="3317" y="4152"/>
                    <a:pt x="3546" y="3819"/>
                    <a:pt x="3546" y="3819"/>
                  </a:cubicBezTo>
                  <a:cubicBezTo>
                    <a:pt x="3546" y="3819"/>
                    <a:pt x="4474" y="3347"/>
                    <a:pt x="4527" y="2661"/>
                  </a:cubicBezTo>
                  <a:cubicBezTo>
                    <a:pt x="4577" y="2033"/>
                    <a:pt x="4214" y="1613"/>
                    <a:pt x="3709" y="1613"/>
                  </a:cubicBezTo>
                  <a:cubicBezTo>
                    <a:pt x="3661" y="1613"/>
                    <a:pt x="3613" y="1616"/>
                    <a:pt x="3563" y="1624"/>
                  </a:cubicBezTo>
                  <a:cubicBezTo>
                    <a:pt x="3799" y="750"/>
                    <a:pt x="3520" y="347"/>
                    <a:pt x="3158" y="347"/>
                  </a:cubicBezTo>
                  <a:cubicBezTo>
                    <a:pt x="3062" y="347"/>
                    <a:pt x="2961" y="376"/>
                    <a:pt x="2861" y="431"/>
                  </a:cubicBezTo>
                  <a:cubicBezTo>
                    <a:pt x="2629" y="105"/>
                    <a:pt x="2402" y="1"/>
                    <a:pt x="2210" y="1"/>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9"/>
            <p:cNvSpPr/>
            <p:nvPr/>
          </p:nvSpPr>
          <p:spPr>
            <a:xfrm flipH="1">
              <a:off x="5750628" y="1535305"/>
              <a:ext cx="1256994" cy="882894"/>
            </a:xfrm>
            <a:custGeom>
              <a:avLst/>
              <a:gdLst/>
              <a:ahLst/>
              <a:cxnLst/>
              <a:rect l="l" t="t" r="r" b="b"/>
              <a:pathLst>
                <a:path w="20288" h="14250" extrusionOk="0">
                  <a:moveTo>
                    <a:pt x="10810" y="1"/>
                  </a:moveTo>
                  <a:cubicBezTo>
                    <a:pt x="8792" y="1"/>
                    <a:pt x="7072" y="790"/>
                    <a:pt x="6423" y="1440"/>
                  </a:cubicBezTo>
                  <a:cubicBezTo>
                    <a:pt x="5681" y="2181"/>
                    <a:pt x="5317" y="2775"/>
                    <a:pt x="5142" y="3147"/>
                  </a:cubicBezTo>
                  <a:cubicBezTo>
                    <a:pt x="4959" y="3535"/>
                    <a:pt x="4734" y="3899"/>
                    <a:pt x="4455" y="4224"/>
                  </a:cubicBezTo>
                  <a:cubicBezTo>
                    <a:pt x="4053" y="4690"/>
                    <a:pt x="3598" y="5093"/>
                    <a:pt x="2283" y="5863"/>
                  </a:cubicBezTo>
                  <a:cubicBezTo>
                    <a:pt x="0" y="7372"/>
                    <a:pt x="1579" y="10496"/>
                    <a:pt x="3089" y="12146"/>
                  </a:cubicBezTo>
                  <a:cubicBezTo>
                    <a:pt x="4283" y="13451"/>
                    <a:pt x="6726" y="14249"/>
                    <a:pt x="9466" y="14249"/>
                  </a:cubicBezTo>
                  <a:cubicBezTo>
                    <a:pt x="10192" y="14249"/>
                    <a:pt x="10938" y="14193"/>
                    <a:pt x="11688" y="14076"/>
                  </a:cubicBezTo>
                  <a:cubicBezTo>
                    <a:pt x="16952" y="12672"/>
                    <a:pt x="20288" y="7722"/>
                    <a:pt x="16988" y="3300"/>
                  </a:cubicBezTo>
                  <a:cubicBezTo>
                    <a:pt x="15146" y="790"/>
                    <a:pt x="12829" y="1"/>
                    <a:pt x="10810" y="1"/>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9"/>
            <p:cNvSpPr/>
            <p:nvPr/>
          </p:nvSpPr>
          <p:spPr>
            <a:xfrm flipH="1">
              <a:off x="6149252" y="2276328"/>
              <a:ext cx="291758" cy="218524"/>
            </a:xfrm>
            <a:custGeom>
              <a:avLst/>
              <a:gdLst/>
              <a:ahLst/>
              <a:cxnLst/>
              <a:rect l="l" t="t" r="r" b="b"/>
              <a:pathLst>
                <a:path w="4709" h="3527" extrusionOk="0">
                  <a:moveTo>
                    <a:pt x="2638" y="0"/>
                  </a:moveTo>
                  <a:cubicBezTo>
                    <a:pt x="2380" y="0"/>
                    <a:pt x="2111" y="40"/>
                    <a:pt x="1843" y="123"/>
                  </a:cubicBezTo>
                  <a:cubicBezTo>
                    <a:pt x="699" y="479"/>
                    <a:pt x="1" y="1502"/>
                    <a:pt x="282" y="2408"/>
                  </a:cubicBezTo>
                  <a:cubicBezTo>
                    <a:pt x="499" y="3102"/>
                    <a:pt x="1228" y="3526"/>
                    <a:pt x="2072" y="3526"/>
                  </a:cubicBezTo>
                  <a:cubicBezTo>
                    <a:pt x="2330" y="3526"/>
                    <a:pt x="2598" y="3487"/>
                    <a:pt x="2866" y="3403"/>
                  </a:cubicBezTo>
                  <a:cubicBezTo>
                    <a:pt x="4010" y="3047"/>
                    <a:pt x="4708" y="2024"/>
                    <a:pt x="4427" y="1118"/>
                  </a:cubicBezTo>
                  <a:cubicBezTo>
                    <a:pt x="4210" y="424"/>
                    <a:pt x="3481" y="0"/>
                    <a:pt x="2638" y="0"/>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9"/>
            <p:cNvSpPr/>
            <p:nvPr/>
          </p:nvSpPr>
          <p:spPr>
            <a:xfrm flipH="1">
              <a:off x="6336117" y="2007738"/>
              <a:ext cx="159974" cy="159850"/>
            </a:xfrm>
            <a:custGeom>
              <a:avLst/>
              <a:gdLst/>
              <a:ahLst/>
              <a:cxnLst/>
              <a:rect l="l" t="t" r="r" b="b"/>
              <a:pathLst>
                <a:path w="2582" h="2580" extrusionOk="0">
                  <a:moveTo>
                    <a:pt x="0" y="1"/>
                  </a:moveTo>
                  <a:lnTo>
                    <a:pt x="0" y="1"/>
                  </a:lnTo>
                  <a:cubicBezTo>
                    <a:pt x="145" y="1266"/>
                    <a:pt x="1365" y="2347"/>
                    <a:pt x="2581" y="2580"/>
                  </a:cubicBezTo>
                  <a:cubicBezTo>
                    <a:pt x="2244" y="2256"/>
                    <a:pt x="1880" y="1979"/>
                    <a:pt x="1540" y="1662"/>
                  </a:cubicBezTo>
                  <a:cubicBezTo>
                    <a:pt x="971" y="1154"/>
                    <a:pt x="471" y="614"/>
                    <a:pt x="0" y="1"/>
                  </a:cubicBezTo>
                  <a:close/>
                </a:path>
              </a:pathLst>
            </a:custGeom>
            <a:solidFill>
              <a:srgbClr val="4B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9"/>
            <p:cNvSpPr/>
            <p:nvPr/>
          </p:nvSpPr>
          <p:spPr>
            <a:xfrm flipH="1">
              <a:off x="6639589" y="1775394"/>
              <a:ext cx="75650" cy="88847"/>
            </a:xfrm>
            <a:custGeom>
              <a:avLst/>
              <a:gdLst/>
              <a:ahLst/>
              <a:cxnLst/>
              <a:rect l="l" t="t" r="r" b="b"/>
              <a:pathLst>
                <a:path w="1221" h="1434" extrusionOk="0">
                  <a:moveTo>
                    <a:pt x="5" y="0"/>
                  </a:moveTo>
                  <a:lnTo>
                    <a:pt x="5" y="0"/>
                  </a:lnTo>
                  <a:cubicBezTo>
                    <a:pt x="0" y="173"/>
                    <a:pt x="42" y="341"/>
                    <a:pt x="112" y="494"/>
                  </a:cubicBezTo>
                  <a:cubicBezTo>
                    <a:pt x="325" y="944"/>
                    <a:pt x="726" y="1321"/>
                    <a:pt x="1221" y="1433"/>
                  </a:cubicBezTo>
                  <a:cubicBezTo>
                    <a:pt x="973" y="1041"/>
                    <a:pt x="640" y="695"/>
                    <a:pt x="336" y="349"/>
                  </a:cubicBezTo>
                  <a:cubicBezTo>
                    <a:pt x="231" y="237"/>
                    <a:pt x="131" y="121"/>
                    <a:pt x="5" y="0"/>
                  </a:cubicBezTo>
                  <a:close/>
                </a:path>
              </a:pathLst>
            </a:custGeom>
            <a:solidFill>
              <a:srgbClr val="4B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9"/>
            <p:cNvSpPr/>
            <p:nvPr/>
          </p:nvSpPr>
          <p:spPr>
            <a:xfrm flipH="1">
              <a:off x="6220254" y="1916350"/>
              <a:ext cx="138785" cy="175030"/>
            </a:xfrm>
            <a:custGeom>
              <a:avLst/>
              <a:gdLst/>
              <a:ahLst/>
              <a:cxnLst/>
              <a:rect l="l" t="t" r="r" b="b"/>
              <a:pathLst>
                <a:path w="2240" h="2825" extrusionOk="0">
                  <a:moveTo>
                    <a:pt x="512" y="0"/>
                  </a:moveTo>
                  <a:cubicBezTo>
                    <a:pt x="246" y="0"/>
                    <a:pt x="43" y="106"/>
                    <a:pt x="1" y="211"/>
                  </a:cubicBezTo>
                  <a:cubicBezTo>
                    <a:pt x="1" y="211"/>
                    <a:pt x="1238" y="1027"/>
                    <a:pt x="1475" y="2633"/>
                  </a:cubicBezTo>
                  <a:cubicBezTo>
                    <a:pt x="1498" y="2764"/>
                    <a:pt x="1557" y="2825"/>
                    <a:pt x="1627" y="2825"/>
                  </a:cubicBezTo>
                  <a:cubicBezTo>
                    <a:pt x="1867" y="2825"/>
                    <a:pt x="2239" y="2112"/>
                    <a:pt x="1790" y="1054"/>
                  </a:cubicBezTo>
                  <a:cubicBezTo>
                    <a:pt x="1444" y="235"/>
                    <a:pt x="909" y="0"/>
                    <a:pt x="512" y="0"/>
                  </a:cubicBezTo>
                  <a:close/>
                </a:path>
              </a:pathLst>
            </a:custGeom>
            <a:solidFill>
              <a:srgbClr val="F9E9E9">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9"/>
            <p:cNvSpPr/>
            <p:nvPr/>
          </p:nvSpPr>
          <p:spPr>
            <a:xfrm flipH="1">
              <a:off x="6506626" y="1677934"/>
              <a:ext cx="111833" cy="78934"/>
            </a:xfrm>
            <a:custGeom>
              <a:avLst/>
              <a:gdLst/>
              <a:ahLst/>
              <a:cxnLst/>
              <a:rect l="l" t="t" r="r" b="b"/>
              <a:pathLst>
                <a:path w="1805" h="1274" extrusionOk="0">
                  <a:moveTo>
                    <a:pt x="679" y="1"/>
                  </a:moveTo>
                  <a:cubicBezTo>
                    <a:pt x="500" y="1"/>
                    <a:pt x="303" y="30"/>
                    <a:pt x="87" y="93"/>
                  </a:cubicBezTo>
                  <a:cubicBezTo>
                    <a:pt x="8" y="118"/>
                    <a:pt x="0" y="229"/>
                    <a:pt x="81" y="259"/>
                  </a:cubicBezTo>
                  <a:cubicBezTo>
                    <a:pt x="430" y="384"/>
                    <a:pt x="1077" y="674"/>
                    <a:pt x="1503" y="1230"/>
                  </a:cubicBezTo>
                  <a:cubicBezTo>
                    <a:pt x="1526" y="1260"/>
                    <a:pt x="1559" y="1274"/>
                    <a:pt x="1592" y="1274"/>
                  </a:cubicBezTo>
                  <a:cubicBezTo>
                    <a:pt x="1645" y="1274"/>
                    <a:pt x="1697" y="1238"/>
                    <a:pt x="1706" y="1176"/>
                  </a:cubicBezTo>
                  <a:cubicBezTo>
                    <a:pt x="1804" y="490"/>
                    <a:pt x="1406" y="1"/>
                    <a:pt x="679" y="1"/>
                  </a:cubicBezTo>
                  <a:close/>
                </a:path>
              </a:pathLst>
            </a:custGeom>
            <a:solidFill>
              <a:srgbClr val="F9E9E9">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9"/>
            <p:cNvSpPr/>
            <p:nvPr/>
          </p:nvSpPr>
          <p:spPr>
            <a:xfrm flipH="1">
              <a:off x="6633022" y="1968642"/>
              <a:ext cx="135439" cy="88166"/>
            </a:xfrm>
            <a:custGeom>
              <a:avLst/>
              <a:gdLst/>
              <a:ahLst/>
              <a:cxnLst/>
              <a:rect l="l" t="t" r="r" b="b"/>
              <a:pathLst>
                <a:path w="2186" h="1423" extrusionOk="0">
                  <a:moveTo>
                    <a:pt x="1238" y="0"/>
                  </a:moveTo>
                  <a:lnTo>
                    <a:pt x="1238" y="0"/>
                  </a:lnTo>
                  <a:cubicBezTo>
                    <a:pt x="0" y="184"/>
                    <a:pt x="1133" y="1263"/>
                    <a:pt x="2186" y="1423"/>
                  </a:cubicBezTo>
                  <a:cubicBezTo>
                    <a:pt x="342" y="211"/>
                    <a:pt x="1237" y="0"/>
                    <a:pt x="1238" y="0"/>
                  </a:cubicBezTo>
                  <a:close/>
                </a:path>
              </a:pathLst>
            </a:custGeom>
            <a:solidFill>
              <a:srgbClr val="4B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9"/>
            <p:cNvSpPr/>
            <p:nvPr/>
          </p:nvSpPr>
          <p:spPr>
            <a:xfrm flipH="1">
              <a:off x="8274306" y="2005941"/>
              <a:ext cx="51425" cy="95972"/>
            </a:xfrm>
            <a:custGeom>
              <a:avLst/>
              <a:gdLst/>
              <a:ahLst/>
              <a:cxnLst/>
              <a:rect l="l" t="t" r="r" b="b"/>
              <a:pathLst>
                <a:path w="830" h="1549" extrusionOk="0">
                  <a:moveTo>
                    <a:pt x="362" y="0"/>
                  </a:moveTo>
                  <a:cubicBezTo>
                    <a:pt x="1" y="347"/>
                    <a:pt x="91" y="1549"/>
                    <a:pt x="91" y="1549"/>
                  </a:cubicBezTo>
                  <a:cubicBezTo>
                    <a:pt x="91" y="1549"/>
                    <a:pt x="669" y="1250"/>
                    <a:pt x="750" y="664"/>
                  </a:cubicBezTo>
                  <a:cubicBezTo>
                    <a:pt x="829" y="77"/>
                    <a:pt x="362" y="0"/>
                    <a:pt x="362" y="0"/>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9"/>
            <p:cNvSpPr/>
            <p:nvPr/>
          </p:nvSpPr>
          <p:spPr>
            <a:xfrm flipH="1">
              <a:off x="8287503" y="1987416"/>
              <a:ext cx="73791" cy="87360"/>
            </a:xfrm>
            <a:custGeom>
              <a:avLst/>
              <a:gdLst/>
              <a:ahLst/>
              <a:cxnLst/>
              <a:rect l="l" t="t" r="r" b="b"/>
              <a:pathLst>
                <a:path w="1191" h="1410" extrusionOk="0">
                  <a:moveTo>
                    <a:pt x="421" y="0"/>
                  </a:moveTo>
                  <a:cubicBezTo>
                    <a:pt x="173" y="0"/>
                    <a:pt x="0" y="184"/>
                    <a:pt x="0" y="184"/>
                  </a:cubicBezTo>
                  <a:cubicBezTo>
                    <a:pt x="0" y="184"/>
                    <a:pt x="297" y="1022"/>
                    <a:pt x="876" y="1410"/>
                  </a:cubicBezTo>
                  <a:cubicBezTo>
                    <a:pt x="1106" y="1025"/>
                    <a:pt x="1191" y="445"/>
                    <a:pt x="770" y="128"/>
                  </a:cubicBezTo>
                  <a:cubicBezTo>
                    <a:pt x="645" y="33"/>
                    <a:pt x="526" y="0"/>
                    <a:pt x="421" y="0"/>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9"/>
            <p:cNvSpPr/>
            <p:nvPr/>
          </p:nvSpPr>
          <p:spPr>
            <a:xfrm flipH="1">
              <a:off x="7831002" y="1998259"/>
              <a:ext cx="625089" cy="508051"/>
            </a:xfrm>
            <a:custGeom>
              <a:avLst/>
              <a:gdLst/>
              <a:ahLst/>
              <a:cxnLst/>
              <a:rect l="l" t="t" r="r" b="b"/>
              <a:pathLst>
                <a:path w="10089" h="8200" extrusionOk="0">
                  <a:moveTo>
                    <a:pt x="1430" y="0"/>
                  </a:moveTo>
                  <a:cubicBezTo>
                    <a:pt x="1137" y="0"/>
                    <a:pt x="900" y="208"/>
                    <a:pt x="949" y="777"/>
                  </a:cubicBezTo>
                  <a:cubicBezTo>
                    <a:pt x="352" y="2356"/>
                    <a:pt x="1" y="4672"/>
                    <a:pt x="142" y="5094"/>
                  </a:cubicBezTo>
                  <a:cubicBezTo>
                    <a:pt x="283" y="5515"/>
                    <a:pt x="772" y="5724"/>
                    <a:pt x="2142" y="5759"/>
                  </a:cubicBezTo>
                  <a:cubicBezTo>
                    <a:pt x="3511" y="5796"/>
                    <a:pt x="6565" y="7866"/>
                    <a:pt x="6952" y="8181"/>
                  </a:cubicBezTo>
                  <a:cubicBezTo>
                    <a:pt x="6966" y="8194"/>
                    <a:pt x="6984" y="8199"/>
                    <a:pt x="7006" y="8199"/>
                  </a:cubicBezTo>
                  <a:cubicBezTo>
                    <a:pt x="7542" y="8199"/>
                    <a:pt x="10088" y="4483"/>
                    <a:pt x="10088" y="4483"/>
                  </a:cubicBezTo>
                  <a:cubicBezTo>
                    <a:pt x="10088" y="4483"/>
                    <a:pt x="6810" y="3831"/>
                    <a:pt x="4914" y="3621"/>
                  </a:cubicBezTo>
                  <a:cubicBezTo>
                    <a:pt x="3019" y="3410"/>
                    <a:pt x="2703" y="2815"/>
                    <a:pt x="2458" y="2287"/>
                  </a:cubicBezTo>
                  <a:cubicBezTo>
                    <a:pt x="2211" y="1760"/>
                    <a:pt x="2562" y="1198"/>
                    <a:pt x="2317" y="601"/>
                  </a:cubicBezTo>
                  <a:cubicBezTo>
                    <a:pt x="2185" y="280"/>
                    <a:pt x="1770" y="0"/>
                    <a:pt x="1430" y="0"/>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9"/>
            <p:cNvSpPr/>
            <p:nvPr/>
          </p:nvSpPr>
          <p:spPr>
            <a:xfrm flipH="1">
              <a:off x="8298346" y="2723544"/>
              <a:ext cx="78314" cy="89529"/>
            </a:xfrm>
            <a:custGeom>
              <a:avLst/>
              <a:gdLst/>
              <a:ahLst/>
              <a:cxnLst/>
              <a:rect l="l" t="t" r="r" b="b"/>
              <a:pathLst>
                <a:path w="1264" h="1445" extrusionOk="0">
                  <a:moveTo>
                    <a:pt x="324" y="1"/>
                  </a:moveTo>
                  <a:cubicBezTo>
                    <a:pt x="211" y="1"/>
                    <a:pt x="101" y="52"/>
                    <a:pt x="0" y="181"/>
                  </a:cubicBezTo>
                  <a:cubicBezTo>
                    <a:pt x="402" y="795"/>
                    <a:pt x="841" y="1444"/>
                    <a:pt x="841" y="1444"/>
                  </a:cubicBezTo>
                  <a:lnTo>
                    <a:pt x="1264" y="847"/>
                  </a:lnTo>
                  <a:cubicBezTo>
                    <a:pt x="1264" y="847"/>
                    <a:pt x="778" y="1"/>
                    <a:pt x="324" y="1"/>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9"/>
            <p:cNvSpPr/>
            <p:nvPr/>
          </p:nvSpPr>
          <p:spPr>
            <a:xfrm flipH="1">
              <a:off x="7830934" y="2257616"/>
              <a:ext cx="305079" cy="248821"/>
            </a:xfrm>
            <a:custGeom>
              <a:avLst/>
              <a:gdLst/>
              <a:ahLst/>
              <a:cxnLst/>
              <a:rect l="l" t="t" r="r" b="b"/>
              <a:pathLst>
                <a:path w="4924" h="4016" extrusionOk="0">
                  <a:moveTo>
                    <a:pt x="3353" y="1"/>
                  </a:moveTo>
                  <a:cubicBezTo>
                    <a:pt x="2478" y="543"/>
                    <a:pt x="975" y="1580"/>
                    <a:pt x="1" y="2826"/>
                  </a:cubicBezTo>
                  <a:cubicBezTo>
                    <a:pt x="875" y="3343"/>
                    <a:pt x="1609" y="3853"/>
                    <a:pt x="1786" y="3998"/>
                  </a:cubicBezTo>
                  <a:cubicBezTo>
                    <a:pt x="1800" y="4009"/>
                    <a:pt x="1818" y="4015"/>
                    <a:pt x="1839" y="4015"/>
                  </a:cubicBezTo>
                  <a:cubicBezTo>
                    <a:pt x="2375" y="4015"/>
                    <a:pt x="4923" y="297"/>
                    <a:pt x="4923" y="297"/>
                  </a:cubicBezTo>
                  <a:cubicBezTo>
                    <a:pt x="4923" y="297"/>
                    <a:pt x="4257" y="165"/>
                    <a:pt x="3353" y="1"/>
                  </a:cubicBezTo>
                  <a:close/>
                </a:path>
              </a:pathLst>
            </a:custGeom>
            <a:solidFill>
              <a:srgbClr val="FFFFFF">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9"/>
            <p:cNvSpPr/>
            <p:nvPr/>
          </p:nvSpPr>
          <p:spPr>
            <a:xfrm flipH="1">
              <a:off x="8322201" y="2713630"/>
              <a:ext cx="107001" cy="75712"/>
            </a:xfrm>
            <a:custGeom>
              <a:avLst/>
              <a:gdLst/>
              <a:ahLst/>
              <a:cxnLst/>
              <a:rect l="l" t="t" r="r" b="b"/>
              <a:pathLst>
                <a:path w="1727" h="1222" extrusionOk="0">
                  <a:moveTo>
                    <a:pt x="570" y="0"/>
                  </a:moveTo>
                  <a:cubicBezTo>
                    <a:pt x="551" y="0"/>
                    <a:pt x="532" y="2"/>
                    <a:pt x="514" y="7"/>
                  </a:cubicBezTo>
                  <a:cubicBezTo>
                    <a:pt x="58" y="111"/>
                    <a:pt x="1" y="819"/>
                    <a:pt x="1" y="819"/>
                  </a:cubicBezTo>
                  <a:cubicBezTo>
                    <a:pt x="1" y="819"/>
                    <a:pt x="1558" y="1222"/>
                    <a:pt x="1713" y="1222"/>
                  </a:cubicBezTo>
                  <a:cubicBezTo>
                    <a:pt x="1722" y="1222"/>
                    <a:pt x="1726" y="1221"/>
                    <a:pt x="1725" y="1218"/>
                  </a:cubicBezTo>
                  <a:cubicBezTo>
                    <a:pt x="1708" y="1167"/>
                    <a:pt x="1027" y="0"/>
                    <a:pt x="570" y="0"/>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9"/>
            <p:cNvSpPr/>
            <p:nvPr/>
          </p:nvSpPr>
          <p:spPr>
            <a:xfrm flipH="1">
              <a:off x="6442349" y="1933636"/>
              <a:ext cx="2001227" cy="1274094"/>
            </a:xfrm>
            <a:custGeom>
              <a:avLst/>
              <a:gdLst/>
              <a:ahLst/>
              <a:cxnLst/>
              <a:rect l="l" t="t" r="r" b="b"/>
              <a:pathLst>
                <a:path w="32300" h="20564" extrusionOk="0">
                  <a:moveTo>
                    <a:pt x="15754" y="0"/>
                  </a:moveTo>
                  <a:cubicBezTo>
                    <a:pt x="15514" y="0"/>
                    <a:pt x="15248" y="84"/>
                    <a:pt x="15036" y="243"/>
                  </a:cubicBezTo>
                  <a:cubicBezTo>
                    <a:pt x="14943" y="215"/>
                    <a:pt x="14856" y="202"/>
                    <a:pt x="14776" y="202"/>
                  </a:cubicBezTo>
                  <a:cubicBezTo>
                    <a:pt x="14076" y="202"/>
                    <a:pt x="13878" y="1191"/>
                    <a:pt x="13878" y="1191"/>
                  </a:cubicBezTo>
                  <a:cubicBezTo>
                    <a:pt x="13878" y="1191"/>
                    <a:pt x="13176" y="1542"/>
                    <a:pt x="13342" y="2429"/>
                  </a:cubicBezTo>
                  <a:cubicBezTo>
                    <a:pt x="12911" y="3070"/>
                    <a:pt x="13386" y="3999"/>
                    <a:pt x="14076" y="4644"/>
                  </a:cubicBezTo>
                  <a:cubicBezTo>
                    <a:pt x="14764" y="5290"/>
                    <a:pt x="15352" y="5965"/>
                    <a:pt x="16053" y="8773"/>
                  </a:cubicBezTo>
                  <a:cubicBezTo>
                    <a:pt x="15246" y="8808"/>
                    <a:pt x="14369" y="9405"/>
                    <a:pt x="14369" y="9405"/>
                  </a:cubicBezTo>
                  <a:cubicBezTo>
                    <a:pt x="14369" y="9405"/>
                    <a:pt x="13878" y="7087"/>
                    <a:pt x="11841" y="5613"/>
                  </a:cubicBezTo>
                  <a:cubicBezTo>
                    <a:pt x="11369" y="5270"/>
                    <a:pt x="10864" y="5127"/>
                    <a:pt x="10353" y="5127"/>
                  </a:cubicBezTo>
                  <a:cubicBezTo>
                    <a:pt x="8088" y="5127"/>
                    <a:pt x="5684" y="7942"/>
                    <a:pt x="5312" y="8772"/>
                  </a:cubicBezTo>
                  <a:cubicBezTo>
                    <a:pt x="4855" y="9789"/>
                    <a:pt x="4364" y="12035"/>
                    <a:pt x="3802" y="13019"/>
                  </a:cubicBezTo>
                  <a:cubicBezTo>
                    <a:pt x="2925" y="13125"/>
                    <a:pt x="1626" y="13791"/>
                    <a:pt x="1626" y="13791"/>
                  </a:cubicBezTo>
                  <a:cubicBezTo>
                    <a:pt x="1626" y="13791"/>
                    <a:pt x="1170" y="13265"/>
                    <a:pt x="609" y="13194"/>
                  </a:cubicBezTo>
                  <a:cubicBezTo>
                    <a:pt x="591" y="13192"/>
                    <a:pt x="574" y="13191"/>
                    <a:pt x="557" y="13191"/>
                  </a:cubicBezTo>
                  <a:cubicBezTo>
                    <a:pt x="43" y="13191"/>
                    <a:pt x="0" y="14193"/>
                    <a:pt x="748" y="14669"/>
                  </a:cubicBezTo>
                  <a:cubicBezTo>
                    <a:pt x="1521" y="15159"/>
                    <a:pt x="2925" y="16073"/>
                    <a:pt x="3978" y="16424"/>
                  </a:cubicBezTo>
                  <a:cubicBezTo>
                    <a:pt x="4069" y="16454"/>
                    <a:pt x="4157" y="16468"/>
                    <a:pt x="4242" y="16468"/>
                  </a:cubicBezTo>
                  <a:cubicBezTo>
                    <a:pt x="5149" y="16468"/>
                    <a:pt x="5760" y="14885"/>
                    <a:pt x="6048" y="14211"/>
                  </a:cubicBezTo>
                  <a:cubicBezTo>
                    <a:pt x="6363" y="13475"/>
                    <a:pt x="8504" y="11544"/>
                    <a:pt x="8504" y="11544"/>
                  </a:cubicBezTo>
                  <a:lnTo>
                    <a:pt x="8504" y="11544"/>
                  </a:lnTo>
                  <a:cubicBezTo>
                    <a:pt x="8504" y="11544"/>
                    <a:pt x="8189" y="14316"/>
                    <a:pt x="8767" y="16581"/>
                  </a:cubicBezTo>
                  <a:cubicBezTo>
                    <a:pt x="9347" y="18845"/>
                    <a:pt x="13138" y="20528"/>
                    <a:pt x="18719" y="20564"/>
                  </a:cubicBezTo>
                  <a:cubicBezTo>
                    <a:pt x="18732" y="20564"/>
                    <a:pt x="18746" y="20564"/>
                    <a:pt x="18760" y="20564"/>
                  </a:cubicBezTo>
                  <a:cubicBezTo>
                    <a:pt x="24338" y="20564"/>
                    <a:pt x="32299" y="13639"/>
                    <a:pt x="31354" y="9752"/>
                  </a:cubicBezTo>
                  <a:cubicBezTo>
                    <a:pt x="30489" y="6198"/>
                    <a:pt x="27234" y="6041"/>
                    <a:pt x="26670" y="6041"/>
                  </a:cubicBezTo>
                  <a:cubicBezTo>
                    <a:pt x="26615" y="6041"/>
                    <a:pt x="26586" y="6043"/>
                    <a:pt x="26586" y="6043"/>
                  </a:cubicBezTo>
                  <a:cubicBezTo>
                    <a:pt x="25118" y="6335"/>
                    <a:pt x="22650" y="7577"/>
                    <a:pt x="20268" y="8139"/>
                  </a:cubicBezTo>
                  <a:cubicBezTo>
                    <a:pt x="19003" y="6665"/>
                    <a:pt x="17308" y="3938"/>
                    <a:pt x="17308" y="3938"/>
                  </a:cubicBezTo>
                  <a:cubicBezTo>
                    <a:pt x="17308" y="3938"/>
                    <a:pt x="17952" y="2663"/>
                    <a:pt x="17776" y="1857"/>
                  </a:cubicBezTo>
                  <a:cubicBezTo>
                    <a:pt x="17654" y="1294"/>
                    <a:pt x="17053" y="1209"/>
                    <a:pt x="16700" y="1209"/>
                  </a:cubicBezTo>
                  <a:cubicBezTo>
                    <a:pt x="16547" y="1209"/>
                    <a:pt x="16441" y="1225"/>
                    <a:pt x="16441" y="1225"/>
                  </a:cubicBezTo>
                  <a:lnTo>
                    <a:pt x="16371" y="734"/>
                  </a:lnTo>
                  <a:cubicBezTo>
                    <a:pt x="16480" y="231"/>
                    <a:pt x="16153" y="0"/>
                    <a:pt x="15754" y="0"/>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9"/>
            <p:cNvSpPr/>
            <p:nvPr/>
          </p:nvSpPr>
          <p:spPr>
            <a:xfrm flipH="1">
              <a:off x="6779243" y="2633518"/>
              <a:ext cx="56691" cy="22924"/>
            </a:xfrm>
            <a:custGeom>
              <a:avLst/>
              <a:gdLst/>
              <a:ahLst/>
              <a:cxnLst/>
              <a:rect l="l" t="t" r="r" b="b"/>
              <a:pathLst>
                <a:path w="915" h="370" extrusionOk="0">
                  <a:moveTo>
                    <a:pt x="914" y="1"/>
                  </a:moveTo>
                  <a:cubicBezTo>
                    <a:pt x="914" y="1"/>
                    <a:pt x="564" y="153"/>
                    <a:pt x="1" y="369"/>
                  </a:cubicBezTo>
                  <a:cubicBezTo>
                    <a:pt x="309" y="259"/>
                    <a:pt x="614" y="137"/>
                    <a:pt x="914" y="1"/>
                  </a:cubicBezTo>
                  <a:close/>
                </a:path>
              </a:pathLst>
            </a:custGeom>
            <a:solidFill>
              <a:srgbClr val="DB7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9"/>
            <p:cNvSpPr/>
            <p:nvPr/>
          </p:nvSpPr>
          <p:spPr>
            <a:xfrm flipH="1">
              <a:off x="6777892" y="2476144"/>
              <a:ext cx="674717" cy="232155"/>
            </a:xfrm>
            <a:custGeom>
              <a:avLst/>
              <a:gdLst/>
              <a:ahLst/>
              <a:cxnLst/>
              <a:rect l="l" t="t" r="r" b="b"/>
              <a:pathLst>
                <a:path w="10890" h="3747" extrusionOk="0">
                  <a:moveTo>
                    <a:pt x="111" y="0"/>
                  </a:moveTo>
                  <a:lnTo>
                    <a:pt x="1" y="27"/>
                  </a:lnTo>
                  <a:cubicBezTo>
                    <a:pt x="6" y="48"/>
                    <a:pt x="546" y="2149"/>
                    <a:pt x="2092" y="3063"/>
                  </a:cubicBezTo>
                  <a:cubicBezTo>
                    <a:pt x="2832" y="3500"/>
                    <a:pt x="4049" y="3746"/>
                    <a:pt x="5460" y="3746"/>
                  </a:cubicBezTo>
                  <a:cubicBezTo>
                    <a:pt x="7151" y="3746"/>
                    <a:pt x="9120" y="3393"/>
                    <a:pt x="10889" y="2592"/>
                  </a:cubicBezTo>
                  <a:lnTo>
                    <a:pt x="10843" y="2489"/>
                  </a:lnTo>
                  <a:cubicBezTo>
                    <a:pt x="9085" y="3286"/>
                    <a:pt x="7131" y="3636"/>
                    <a:pt x="5458" y="3636"/>
                  </a:cubicBezTo>
                  <a:cubicBezTo>
                    <a:pt x="4070" y="3636"/>
                    <a:pt x="2875" y="3395"/>
                    <a:pt x="2149" y="2966"/>
                  </a:cubicBezTo>
                  <a:cubicBezTo>
                    <a:pt x="644" y="2075"/>
                    <a:pt x="116" y="21"/>
                    <a:pt x="111" y="0"/>
                  </a:cubicBezTo>
                  <a:close/>
                </a:path>
              </a:pathLst>
            </a:custGeom>
            <a:solidFill>
              <a:srgbClr val="BA8A8A">
                <a:alpha val="6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9"/>
            <p:cNvSpPr/>
            <p:nvPr/>
          </p:nvSpPr>
          <p:spPr>
            <a:xfrm flipH="1">
              <a:off x="7650138" y="2251111"/>
              <a:ext cx="241634" cy="135563"/>
            </a:xfrm>
            <a:custGeom>
              <a:avLst/>
              <a:gdLst/>
              <a:ahLst/>
              <a:cxnLst/>
              <a:rect l="l" t="t" r="r" b="b"/>
              <a:pathLst>
                <a:path w="3900" h="2188" extrusionOk="0">
                  <a:moveTo>
                    <a:pt x="1446" y="0"/>
                  </a:moveTo>
                  <a:cubicBezTo>
                    <a:pt x="963" y="0"/>
                    <a:pt x="475" y="128"/>
                    <a:pt x="1" y="336"/>
                  </a:cubicBezTo>
                  <a:cubicBezTo>
                    <a:pt x="73" y="778"/>
                    <a:pt x="277" y="1201"/>
                    <a:pt x="616" y="1541"/>
                  </a:cubicBezTo>
                  <a:cubicBezTo>
                    <a:pt x="1047" y="1972"/>
                    <a:pt x="1613" y="2188"/>
                    <a:pt x="2178" y="2188"/>
                  </a:cubicBezTo>
                  <a:cubicBezTo>
                    <a:pt x="2744" y="2188"/>
                    <a:pt x="3309" y="1972"/>
                    <a:pt x="3741" y="1541"/>
                  </a:cubicBezTo>
                  <a:cubicBezTo>
                    <a:pt x="3798" y="1484"/>
                    <a:pt x="3851" y="1423"/>
                    <a:pt x="3900" y="1361"/>
                  </a:cubicBezTo>
                  <a:cubicBezTo>
                    <a:pt x="3625" y="1055"/>
                    <a:pt x="3305" y="757"/>
                    <a:pt x="2933" y="486"/>
                  </a:cubicBezTo>
                  <a:cubicBezTo>
                    <a:pt x="2461" y="144"/>
                    <a:pt x="1957" y="0"/>
                    <a:pt x="1446" y="0"/>
                  </a:cubicBezTo>
                  <a:close/>
                </a:path>
              </a:pathLst>
            </a:custGeom>
            <a:solidFill>
              <a:srgbClr val="BA8A8A">
                <a:alpha val="6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9"/>
            <p:cNvSpPr/>
            <p:nvPr/>
          </p:nvSpPr>
          <p:spPr>
            <a:xfrm flipH="1">
              <a:off x="6767038" y="2662391"/>
              <a:ext cx="95662" cy="42379"/>
            </a:xfrm>
            <a:custGeom>
              <a:avLst/>
              <a:gdLst/>
              <a:ahLst/>
              <a:cxnLst/>
              <a:rect l="l" t="t" r="r" b="b"/>
              <a:pathLst>
                <a:path w="1544" h="684" extrusionOk="0">
                  <a:moveTo>
                    <a:pt x="40" y="1"/>
                  </a:moveTo>
                  <a:lnTo>
                    <a:pt x="0" y="106"/>
                  </a:lnTo>
                  <a:lnTo>
                    <a:pt x="1504" y="684"/>
                  </a:lnTo>
                  <a:lnTo>
                    <a:pt x="1543" y="579"/>
                  </a:lnTo>
                  <a:lnTo>
                    <a:pt x="40" y="1"/>
                  </a:lnTo>
                  <a:close/>
                </a:path>
              </a:pathLst>
            </a:custGeom>
            <a:solidFill>
              <a:srgbClr val="BA8A8A">
                <a:alpha val="6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9"/>
            <p:cNvSpPr/>
            <p:nvPr/>
          </p:nvSpPr>
          <p:spPr>
            <a:xfrm flipH="1">
              <a:off x="6398819" y="2121432"/>
              <a:ext cx="158239" cy="138723"/>
            </a:xfrm>
            <a:custGeom>
              <a:avLst/>
              <a:gdLst/>
              <a:ahLst/>
              <a:cxnLst/>
              <a:rect l="l" t="t" r="r" b="b"/>
              <a:pathLst>
                <a:path w="2554" h="2239" extrusionOk="0">
                  <a:moveTo>
                    <a:pt x="585" y="1"/>
                  </a:moveTo>
                  <a:cubicBezTo>
                    <a:pt x="456" y="1"/>
                    <a:pt x="347" y="37"/>
                    <a:pt x="271" y="114"/>
                  </a:cubicBezTo>
                  <a:cubicBezTo>
                    <a:pt x="0" y="385"/>
                    <a:pt x="232" y="1054"/>
                    <a:pt x="788" y="1609"/>
                  </a:cubicBezTo>
                  <a:cubicBezTo>
                    <a:pt x="1187" y="2007"/>
                    <a:pt x="1644" y="2239"/>
                    <a:pt x="1970" y="2239"/>
                  </a:cubicBezTo>
                  <a:cubicBezTo>
                    <a:pt x="2099" y="2239"/>
                    <a:pt x="2207" y="2203"/>
                    <a:pt x="2283" y="2127"/>
                  </a:cubicBezTo>
                  <a:cubicBezTo>
                    <a:pt x="2553" y="1856"/>
                    <a:pt x="2322" y="1186"/>
                    <a:pt x="1767" y="631"/>
                  </a:cubicBezTo>
                  <a:cubicBezTo>
                    <a:pt x="1368" y="233"/>
                    <a:pt x="911" y="1"/>
                    <a:pt x="585" y="1"/>
                  </a:cubicBezTo>
                  <a:close/>
                </a:path>
              </a:pathLst>
            </a:custGeom>
            <a:solidFill>
              <a:srgbClr val="F9E9E9">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9"/>
            <p:cNvSpPr/>
            <p:nvPr/>
          </p:nvSpPr>
          <p:spPr>
            <a:xfrm flipH="1">
              <a:off x="7802368" y="2514992"/>
              <a:ext cx="116604" cy="136492"/>
            </a:xfrm>
            <a:custGeom>
              <a:avLst/>
              <a:gdLst/>
              <a:ahLst/>
              <a:cxnLst/>
              <a:rect l="l" t="t" r="r" b="b"/>
              <a:pathLst>
                <a:path w="1882" h="2203" extrusionOk="0">
                  <a:moveTo>
                    <a:pt x="1775" y="1"/>
                  </a:moveTo>
                  <a:cubicBezTo>
                    <a:pt x="1467" y="855"/>
                    <a:pt x="15" y="2104"/>
                    <a:pt x="1" y="2118"/>
                  </a:cubicBezTo>
                  <a:lnTo>
                    <a:pt x="74" y="2203"/>
                  </a:lnTo>
                  <a:cubicBezTo>
                    <a:pt x="135" y="2150"/>
                    <a:pt x="1563" y="919"/>
                    <a:pt x="1881" y="38"/>
                  </a:cubicBezTo>
                  <a:lnTo>
                    <a:pt x="1775" y="1"/>
                  </a:lnTo>
                  <a:close/>
                </a:path>
              </a:pathLst>
            </a:custGeom>
            <a:solidFill>
              <a:srgbClr val="BA8A8A">
                <a:alpha val="6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9"/>
            <p:cNvSpPr/>
            <p:nvPr/>
          </p:nvSpPr>
          <p:spPr>
            <a:xfrm flipH="1">
              <a:off x="5980107" y="1581464"/>
              <a:ext cx="401423" cy="227322"/>
            </a:xfrm>
            <a:custGeom>
              <a:avLst/>
              <a:gdLst/>
              <a:ahLst/>
              <a:cxnLst/>
              <a:rect l="l" t="t" r="r" b="b"/>
              <a:pathLst>
                <a:path w="6479" h="3669" extrusionOk="0">
                  <a:moveTo>
                    <a:pt x="1016" y="0"/>
                  </a:moveTo>
                  <a:cubicBezTo>
                    <a:pt x="536" y="0"/>
                    <a:pt x="0" y="522"/>
                    <a:pt x="731" y="685"/>
                  </a:cubicBezTo>
                  <a:cubicBezTo>
                    <a:pt x="1731" y="909"/>
                    <a:pt x="3616" y="1602"/>
                    <a:pt x="4733" y="2447"/>
                  </a:cubicBezTo>
                  <a:cubicBezTo>
                    <a:pt x="5486" y="3018"/>
                    <a:pt x="6172" y="3669"/>
                    <a:pt x="6378" y="3669"/>
                  </a:cubicBezTo>
                  <a:cubicBezTo>
                    <a:pt x="6478" y="3669"/>
                    <a:pt x="6466" y="3517"/>
                    <a:pt x="6296" y="3131"/>
                  </a:cubicBezTo>
                  <a:cubicBezTo>
                    <a:pt x="5207" y="653"/>
                    <a:pt x="1149" y="15"/>
                    <a:pt x="1149" y="15"/>
                  </a:cubicBezTo>
                  <a:cubicBezTo>
                    <a:pt x="1106" y="5"/>
                    <a:pt x="1061" y="0"/>
                    <a:pt x="1016" y="0"/>
                  </a:cubicBezTo>
                  <a:close/>
                </a:path>
              </a:pathLst>
            </a:custGeom>
            <a:solidFill>
              <a:srgbClr val="F9E9E9">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9"/>
            <p:cNvSpPr/>
            <p:nvPr/>
          </p:nvSpPr>
          <p:spPr>
            <a:xfrm flipH="1">
              <a:off x="6372732" y="1577747"/>
              <a:ext cx="43370" cy="43370"/>
            </a:xfrm>
            <a:custGeom>
              <a:avLst/>
              <a:gdLst/>
              <a:ahLst/>
              <a:cxnLst/>
              <a:rect l="l" t="t" r="r" b="b"/>
              <a:pathLst>
                <a:path w="700" h="700" extrusionOk="0">
                  <a:moveTo>
                    <a:pt x="351" y="0"/>
                  </a:moveTo>
                  <a:cubicBezTo>
                    <a:pt x="157" y="0"/>
                    <a:pt x="1" y="156"/>
                    <a:pt x="1" y="349"/>
                  </a:cubicBezTo>
                  <a:cubicBezTo>
                    <a:pt x="1" y="543"/>
                    <a:pt x="157" y="699"/>
                    <a:pt x="351" y="699"/>
                  </a:cubicBezTo>
                  <a:cubicBezTo>
                    <a:pt x="544" y="699"/>
                    <a:pt x="700" y="543"/>
                    <a:pt x="700" y="349"/>
                  </a:cubicBezTo>
                  <a:cubicBezTo>
                    <a:pt x="700" y="156"/>
                    <a:pt x="544" y="0"/>
                    <a:pt x="351" y="0"/>
                  </a:cubicBezTo>
                  <a:close/>
                </a:path>
              </a:pathLst>
            </a:custGeom>
            <a:solidFill>
              <a:srgbClr val="F9E9E9">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9"/>
            <p:cNvSpPr/>
            <p:nvPr/>
          </p:nvSpPr>
          <p:spPr>
            <a:xfrm flipH="1">
              <a:off x="7068219" y="1786051"/>
              <a:ext cx="87856" cy="123295"/>
            </a:xfrm>
            <a:custGeom>
              <a:avLst/>
              <a:gdLst/>
              <a:ahLst/>
              <a:cxnLst/>
              <a:rect l="l" t="t" r="r" b="b"/>
              <a:pathLst>
                <a:path w="1418" h="1990" extrusionOk="0">
                  <a:moveTo>
                    <a:pt x="1306" y="0"/>
                  </a:moveTo>
                  <a:cubicBezTo>
                    <a:pt x="1032" y="0"/>
                    <a:pt x="339" y="63"/>
                    <a:pt x="164" y="680"/>
                  </a:cubicBezTo>
                  <a:cubicBezTo>
                    <a:pt x="101" y="900"/>
                    <a:pt x="122" y="1068"/>
                    <a:pt x="226" y="1176"/>
                  </a:cubicBezTo>
                  <a:cubicBezTo>
                    <a:pt x="290" y="1243"/>
                    <a:pt x="378" y="1276"/>
                    <a:pt x="467" y="1292"/>
                  </a:cubicBezTo>
                  <a:cubicBezTo>
                    <a:pt x="320" y="1361"/>
                    <a:pt x="166" y="1464"/>
                    <a:pt x="82" y="1606"/>
                  </a:cubicBezTo>
                  <a:cubicBezTo>
                    <a:pt x="13" y="1722"/>
                    <a:pt x="0" y="1852"/>
                    <a:pt x="43" y="1990"/>
                  </a:cubicBezTo>
                  <a:lnTo>
                    <a:pt x="150" y="1956"/>
                  </a:lnTo>
                  <a:cubicBezTo>
                    <a:pt x="116" y="1848"/>
                    <a:pt x="127" y="1753"/>
                    <a:pt x="179" y="1663"/>
                  </a:cubicBezTo>
                  <a:cubicBezTo>
                    <a:pt x="326" y="1413"/>
                    <a:pt x="758" y="1298"/>
                    <a:pt x="847" y="1277"/>
                  </a:cubicBezTo>
                  <a:cubicBezTo>
                    <a:pt x="857" y="1276"/>
                    <a:pt x="864" y="1273"/>
                    <a:pt x="866" y="1273"/>
                  </a:cubicBezTo>
                  <a:lnTo>
                    <a:pt x="840" y="1164"/>
                  </a:lnTo>
                  <a:cubicBezTo>
                    <a:pt x="838" y="1165"/>
                    <a:pt x="828" y="1166"/>
                    <a:pt x="813" y="1170"/>
                  </a:cubicBezTo>
                  <a:cubicBezTo>
                    <a:pt x="764" y="1181"/>
                    <a:pt x="689" y="1192"/>
                    <a:pt x="611" y="1192"/>
                  </a:cubicBezTo>
                  <a:cubicBezTo>
                    <a:pt x="499" y="1192"/>
                    <a:pt x="377" y="1170"/>
                    <a:pt x="307" y="1098"/>
                  </a:cubicBezTo>
                  <a:cubicBezTo>
                    <a:pt x="233" y="1021"/>
                    <a:pt x="221" y="891"/>
                    <a:pt x="273" y="711"/>
                  </a:cubicBezTo>
                  <a:cubicBezTo>
                    <a:pt x="428" y="169"/>
                    <a:pt x="1055" y="114"/>
                    <a:pt x="1304" y="114"/>
                  </a:cubicBezTo>
                  <a:cubicBezTo>
                    <a:pt x="1367" y="114"/>
                    <a:pt x="1405" y="117"/>
                    <a:pt x="1407" y="117"/>
                  </a:cubicBezTo>
                  <a:lnTo>
                    <a:pt x="1418" y="4"/>
                  </a:lnTo>
                  <a:cubicBezTo>
                    <a:pt x="1416" y="4"/>
                    <a:pt x="1373" y="0"/>
                    <a:pt x="1306" y="0"/>
                  </a:cubicBez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9"/>
            <p:cNvSpPr/>
            <p:nvPr/>
          </p:nvSpPr>
          <p:spPr>
            <a:xfrm flipH="1">
              <a:off x="7083956" y="1714365"/>
              <a:ext cx="33953" cy="85501"/>
            </a:xfrm>
            <a:custGeom>
              <a:avLst/>
              <a:gdLst/>
              <a:ahLst/>
              <a:cxnLst/>
              <a:rect l="l" t="t" r="r" b="b"/>
              <a:pathLst>
                <a:path w="548" h="1380" extrusionOk="0">
                  <a:moveTo>
                    <a:pt x="146" y="1"/>
                  </a:moveTo>
                  <a:lnTo>
                    <a:pt x="43" y="49"/>
                  </a:lnTo>
                  <a:cubicBezTo>
                    <a:pt x="47" y="56"/>
                    <a:pt x="413" y="829"/>
                    <a:pt x="0" y="1306"/>
                  </a:cubicBezTo>
                  <a:lnTo>
                    <a:pt x="86" y="1379"/>
                  </a:lnTo>
                  <a:cubicBezTo>
                    <a:pt x="547" y="847"/>
                    <a:pt x="163" y="33"/>
                    <a:pt x="146" y="1"/>
                  </a:cubicBez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9"/>
            <p:cNvSpPr/>
            <p:nvPr/>
          </p:nvSpPr>
          <p:spPr>
            <a:xfrm flipH="1">
              <a:off x="7153969" y="1707612"/>
              <a:ext cx="56195" cy="104956"/>
            </a:xfrm>
            <a:custGeom>
              <a:avLst/>
              <a:gdLst/>
              <a:ahLst/>
              <a:cxnLst/>
              <a:rect l="l" t="t" r="r" b="b"/>
              <a:pathLst>
                <a:path w="907" h="1694" extrusionOk="0">
                  <a:moveTo>
                    <a:pt x="476" y="1"/>
                  </a:moveTo>
                  <a:lnTo>
                    <a:pt x="377" y="53"/>
                  </a:lnTo>
                  <a:cubicBezTo>
                    <a:pt x="380" y="60"/>
                    <a:pt x="784" y="851"/>
                    <a:pt x="604" y="1308"/>
                  </a:cubicBezTo>
                  <a:cubicBezTo>
                    <a:pt x="554" y="1438"/>
                    <a:pt x="461" y="1527"/>
                    <a:pt x="325" y="1578"/>
                  </a:cubicBezTo>
                  <a:cubicBezTo>
                    <a:pt x="306" y="1581"/>
                    <a:pt x="288" y="1582"/>
                    <a:pt x="270" y="1582"/>
                  </a:cubicBezTo>
                  <a:cubicBezTo>
                    <a:pt x="146" y="1582"/>
                    <a:pt x="69" y="1530"/>
                    <a:pt x="67" y="1527"/>
                  </a:cubicBezTo>
                  <a:lnTo>
                    <a:pt x="1" y="1619"/>
                  </a:lnTo>
                  <a:cubicBezTo>
                    <a:pt x="5" y="1623"/>
                    <a:pt x="108" y="1694"/>
                    <a:pt x="271" y="1694"/>
                  </a:cubicBezTo>
                  <a:cubicBezTo>
                    <a:pt x="294" y="1694"/>
                    <a:pt x="319" y="1693"/>
                    <a:pt x="346" y="1687"/>
                  </a:cubicBezTo>
                  <a:lnTo>
                    <a:pt x="358" y="1684"/>
                  </a:lnTo>
                  <a:cubicBezTo>
                    <a:pt x="529" y="1622"/>
                    <a:pt x="646" y="1509"/>
                    <a:pt x="709" y="1348"/>
                  </a:cubicBezTo>
                  <a:cubicBezTo>
                    <a:pt x="907" y="844"/>
                    <a:pt x="494" y="34"/>
                    <a:pt x="476" y="1"/>
                  </a:cubicBez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9"/>
            <p:cNvSpPr/>
            <p:nvPr/>
          </p:nvSpPr>
          <p:spPr>
            <a:xfrm flipH="1">
              <a:off x="7184515" y="1742804"/>
              <a:ext cx="75092" cy="95415"/>
            </a:xfrm>
            <a:custGeom>
              <a:avLst/>
              <a:gdLst/>
              <a:ahLst/>
              <a:cxnLst/>
              <a:rect l="l" t="t" r="r" b="b"/>
              <a:pathLst>
                <a:path w="1212" h="1540" extrusionOk="0">
                  <a:moveTo>
                    <a:pt x="267" y="0"/>
                  </a:moveTo>
                  <a:lnTo>
                    <a:pt x="194" y="87"/>
                  </a:lnTo>
                  <a:cubicBezTo>
                    <a:pt x="202" y="94"/>
                    <a:pt x="1053" y="822"/>
                    <a:pt x="681" y="1274"/>
                  </a:cubicBezTo>
                  <a:cubicBezTo>
                    <a:pt x="600" y="1376"/>
                    <a:pt x="516" y="1428"/>
                    <a:pt x="433" y="1428"/>
                  </a:cubicBezTo>
                  <a:cubicBezTo>
                    <a:pt x="428" y="1428"/>
                    <a:pt x="423" y="1428"/>
                    <a:pt x="417" y="1427"/>
                  </a:cubicBezTo>
                  <a:cubicBezTo>
                    <a:pt x="238" y="1413"/>
                    <a:pt x="100" y="1172"/>
                    <a:pt x="98" y="1169"/>
                  </a:cubicBezTo>
                  <a:lnTo>
                    <a:pt x="0" y="1224"/>
                  </a:lnTo>
                  <a:cubicBezTo>
                    <a:pt x="7" y="1236"/>
                    <a:pt x="168" y="1518"/>
                    <a:pt x="407" y="1538"/>
                  </a:cubicBezTo>
                  <a:cubicBezTo>
                    <a:pt x="415" y="1539"/>
                    <a:pt x="425" y="1539"/>
                    <a:pt x="433" y="1539"/>
                  </a:cubicBezTo>
                  <a:cubicBezTo>
                    <a:pt x="551" y="1539"/>
                    <a:pt x="663" y="1475"/>
                    <a:pt x="768" y="1346"/>
                  </a:cubicBezTo>
                  <a:cubicBezTo>
                    <a:pt x="1211" y="808"/>
                    <a:pt x="306" y="33"/>
                    <a:pt x="267" y="0"/>
                  </a:cubicBez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9"/>
            <p:cNvSpPr/>
            <p:nvPr/>
          </p:nvSpPr>
          <p:spPr>
            <a:xfrm flipH="1">
              <a:off x="7132160" y="1799000"/>
              <a:ext cx="47459" cy="22305"/>
            </a:xfrm>
            <a:custGeom>
              <a:avLst/>
              <a:gdLst/>
              <a:ahLst/>
              <a:cxnLst/>
              <a:rect l="l" t="t" r="r" b="b"/>
              <a:pathLst>
                <a:path w="766" h="360" extrusionOk="0">
                  <a:moveTo>
                    <a:pt x="85" y="1"/>
                  </a:moveTo>
                  <a:lnTo>
                    <a:pt x="1" y="77"/>
                  </a:lnTo>
                  <a:cubicBezTo>
                    <a:pt x="169" y="260"/>
                    <a:pt x="336" y="356"/>
                    <a:pt x="499" y="360"/>
                  </a:cubicBezTo>
                  <a:lnTo>
                    <a:pt x="509" y="360"/>
                  </a:lnTo>
                  <a:cubicBezTo>
                    <a:pt x="668" y="360"/>
                    <a:pt x="760" y="270"/>
                    <a:pt x="766" y="267"/>
                  </a:cubicBezTo>
                  <a:lnTo>
                    <a:pt x="687" y="186"/>
                  </a:lnTo>
                  <a:cubicBezTo>
                    <a:pt x="685" y="188"/>
                    <a:pt x="620" y="248"/>
                    <a:pt x="506" y="248"/>
                  </a:cubicBezTo>
                  <a:cubicBezTo>
                    <a:pt x="505" y="248"/>
                    <a:pt x="503" y="248"/>
                    <a:pt x="501" y="248"/>
                  </a:cubicBezTo>
                  <a:cubicBezTo>
                    <a:pt x="372" y="244"/>
                    <a:pt x="228" y="158"/>
                    <a:pt x="85" y="1"/>
                  </a:cubicBez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9"/>
            <p:cNvSpPr/>
            <p:nvPr/>
          </p:nvSpPr>
          <p:spPr>
            <a:xfrm flipH="1">
              <a:off x="6196773" y="2332524"/>
              <a:ext cx="231969" cy="161957"/>
            </a:xfrm>
            <a:custGeom>
              <a:avLst/>
              <a:gdLst/>
              <a:ahLst/>
              <a:cxnLst/>
              <a:rect l="l" t="t" r="r" b="b"/>
              <a:pathLst>
                <a:path w="3744" h="2614" extrusionOk="0">
                  <a:moveTo>
                    <a:pt x="1874" y="0"/>
                  </a:moveTo>
                  <a:cubicBezTo>
                    <a:pt x="1616" y="0"/>
                    <a:pt x="1347" y="40"/>
                    <a:pt x="1080" y="123"/>
                  </a:cubicBezTo>
                  <a:cubicBezTo>
                    <a:pt x="680" y="248"/>
                    <a:pt x="338" y="453"/>
                    <a:pt x="70" y="707"/>
                  </a:cubicBezTo>
                  <a:cubicBezTo>
                    <a:pt x="3" y="968"/>
                    <a:pt x="1" y="1236"/>
                    <a:pt x="81" y="1496"/>
                  </a:cubicBezTo>
                  <a:cubicBezTo>
                    <a:pt x="297" y="2190"/>
                    <a:pt x="1027" y="2614"/>
                    <a:pt x="1872" y="2614"/>
                  </a:cubicBezTo>
                  <a:cubicBezTo>
                    <a:pt x="2129" y="2614"/>
                    <a:pt x="2398" y="2574"/>
                    <a:pt x="2666" y="2491"/>
                  </a:cubicBezTo>
                  <a:cubicBezTo>
                    <a:pt x="3065" y="2366"/>
                    <a:pt x="3406" y="2161"/>
                    <a:pt x="3674" y="1906"/>
                  </a:cubicBezTo>
                  <a:cubicBezTo>
                    <a:pt x="3742" y="1647"/>
                    <a:pt x="3744" y="1377"/>
                    <a:pt x="3663" y="1119"/>
                  </a:cubicBezTo>
                  <a:cubicBezTo>
                    <a:pt x="3447" y="425"/>
                    <a:pt x="2717" y="0"/>
                    <a:pt x="1874" y="0"/>
                  </a:cubicBezTo>
                  <a:close/>
                </a:path>
              </a:pathLst>
            </a:custGeom>
            <a:solidFill>
              <a:srgbClr val="DBBFD4">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9"/>
            <p:cNvSpPr/>
            <p:nvPr/>
          </p:nvSpPr>
          <p:spPr>
            <a:xfrm flipH="1">
              <a:off x="6835885" y="2477011"/>
              <a:ext cx="650802" cy="272799"/>
            </a:xfrm>
            <a:custGeom>
              <a:avLst/>
              <a:gdLst/>
              <a:ahLst/>
              <a:cxnLst/>
              <a:rect l="l" t="t" r="r" b="b"/>
              <a:pathLst>
                <a:path w="10504" h="4403" extrusionOk="0">
                  <a:moveTo>
                    <a:pt x="606" y="1"/>
                  </a:moveTo>
                  <a:cubicBezTo>
                    <a:pt x="404" y="9"/>
                    <a:pt x="198" y="53"/>
                    <a:pt x="1" y="114"/>
                  </a:cubicBezTo>
                  <a:cubicBezTo>
                    <a:pt x="1" y="114"/>
                    <a:pt x="775" y="3249"/>
                    <a:pt x="3080" y="4195"/>
                  </a:cubicBezTo>
                  <a:cubicBezTo>
                    <a:pt x="3433" y="4341"/>
                    <a:pt x="3874" y="4402"/>
                    <a:pt x="4368" y="4402"/>
                  </a:cubicBezTo>
                  <a:cubicBezTo>
                    <a:pt x="6318" y="4402"/>
                    <a:pt x="9087" y="3442"/>
                    <a:pt x="10504" y="2895"/>
                  </a:cubicBezTo>
                  <a:lnTo>
                    <a:pt x="10504" y="2895"/>
                  </a:lnTo>
                  <a:cubicBezTo>
                    <a:pt x="8982" y="3441"/>
                    <a:pt x="7406" y="3677"/>
                    <a:pt x="6029" y="3677"/>
                  </a:cubicBezTo>
                  <a:cubicBezTo>
                    <a:pt x="4601" y="3677"/>
                    <a:pt x="3387" y="3423"/>
                    <a:pt x="2671" y="3000"/>
                  </a:cubicBezTo>
                  <a:cubicBezTo>
                    <a:pt x="1127" y="2088"/>
                    <a:pt x="606" y="1"/>
                    <a:pt x="606" y="1"/>
                  </a:cubicBezTo>
                  <a:close/>
                </a:path>
              </a:pathLst>
            </a:custGeom>
            <a:solidFill>
              <a:srgbClr val="FFFFFF">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9"/>
            <p:cNvSpPr/>
            <p:nvPr/>
          </p:nvSpPr>
          <p:spPr>
            <a:xfrm flipH="1">
              <a:off x="7511718" y="2515054"/>
              <a:ext cx="45105" cy="242130"/>
            </a:xfrm>
            <a:custGeom>
              <a:avLst/>
              <a:gdLst/>
              <a:ahLst/>
              <a:cxnLst/>
              <a:rect l="l" t="t" r="r" b="b"/>
              <a:pathLst>
                <a:path w="728" h="3908" extrusionOk="0">
                  <a:moveTo>
                    <a:pt x="107" y="1"/>
                  </a:moveTo>
                  <a:lnTo>
                    <a:pt x="0" y="33"/>
                  </a:lnTo>
                  <a:cubicBezTo>
                    <a:pt x="6" y="54"/>
                    <a:pt x="614" y="2069"/>
                    <a:pt x="587" y="3905"/>
                  </a:cubicBezTo>
                  <a:lnTo>
                    <a:pt x="699" y="3907"/>
                  </a:lnTo>
                  <a:cubicBezTo>
                    <a:pt x="727" y="2053"/>
                    <a:pt x="115" y="22"/>
                    <a:pt x="107" y="1"/>
                  </a:cubicBez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9"/>
            <p:cNvSpPr/>
            <p:nvPr/>
          </p:nvSpPr>
          <p:spPr>
            <a:xfrm flipH="1">
              <a:off x="7476154" y="2506565"/>
              <a:ext cx="44857" cy="39715"/>
            </a:xfrm>
            <a:custGeom>
              <a:avLst/>
              <a:gdLst/>
              <a:ahLst/>
              <a:cxnLst/>
              <a:rect l="l" t="t" r="r" b="b"/>
              <a:pathLst>
                <a:path w="724" h="641" extrusionOk="0">
                  <a:moveTo>
                    <a:pt x="449" y="0"/>
                  </a:moveTo>
                  <a:cubicBezTo>
                    <a:pt x="356" y="0"/>
                    <a:pt x="252" y="44"/>
                    <a:pt x="168" y="127"/>
                  </a:cubicBezTo>
                  <a:cubicBezTo>
                    <a:pt x="28" y="268"/>
                    <a:pt x="1" y="469"/>
                    <a:pt x="106" y="575"/>
                  </a:cubicBezTo>
                  <a:cubicBezTo>
                    <a:pt x="150" y="619"/>
                    <a:pt x="210" y="641"/>
                    <a:pt x="276" y="641"/>
                  </a:cubicBezTo>
                  <a:cubicBezTo>
                    <a:pt x="368" y="641"/>
                    <a:pt x="472" y="597"/>
                    <a:pt x="555" y="514"/>
                  </a:cubicBezTo>
                  <a:cubicBezTo>
                    <a:pt x="696" y="373"/>
                    <a:pt x="723" y="171"/>
                    <a:pt x="617" y="65"/>
                  </a:cubicBezTo>
                  <a:cubicBezTo>
                    <a:pt x="573" y="22"/>
                    <a:pt x="514" y="0"/>
                    <a:pt x="449" y="0"/>
                  </a:cubicBez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9"/>
            <p:cNvSpPr/>
            <p:nvPr/>
          </p:nvSpPr>
          <p:spPr>
            <a:xfrm flipH="1">
              <a:off x="7509797" y="1945904"/>
              <a:ext cx="30111" cy="69145"/>
            </a:xfrm>
            <a:custGeom>
              <a:avLst/>
              <a:gdLst/>
              <a:ahLst/>
              <a:cxnLst/>
              <a:rect l="l" t="t" r="r" b="b"/>
              <a:pathLst>
                <a:path w="486" h="1116" extrusionOk="0">
                  <a:moveTo>
                    <a:pt x="409" y="0"/>
                  </a:moveTo>
                  <a:cubicBezTo>
                    <a:pt x="393" y="16"/>
                    <a:pt x="1" y="387"/>
                    <a:pt x="255" y="1115"/>
                  </a:cubicBezTo>
                  <a:lnTo>
                    <a:pt x="361" y="1076"/>
                  </a:lnTo>
                  <a:cubicBezTo>
                    <a:pt x="132" y="422"/>
                    <a:pt x="471" y="96"/>
                    <a:pt x="486" y="83"/>
                  </a:cubicBezTo>
                  <a:lnTo>
                    <a:pt x="409" y="0"/>
                  </a:ln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9"/>
            <p:cNvSpPr/>
            <p:nvPr/>
          </p:nvSpPr>
          <p:spPr>
            <a:xfrm flipH="1">
              <a:off x="7570083" y="2006189"/>
              <a:ext cx="26022" cy="61710"/>
            </a:xfrm>
            <a:custGeom>
              <a:avLst/>
              <a:gdLst/>
              <a:ahLst/>
              <a:cxnLst/>
              <a:rect l="l" t="t" r="r" b="b"/>
              <a:pathLst>
                <a:path w="420" h="996" extrusionOk="0">
                  <a:moveTo>
                    <a:pt x="142" y="1"/>
                  </a:moveTo>
                  <a:cubicBezTo>
                    <a:pt x="137" y="20"/>
                    <a:pt x="1" y="489"/>
                    <a:pt x="325" y="996"/>
                  </a:cubicBezTo>
                  <a:lnTo>
                    <a:pt x="420" y="935"/>
                  </a:lnTo>
                  <a:cubicBezTo>
                    <a:pt x="122" y="474"/>
                    <a:pt x="248" y="37"/>
                    <a:pt x="249" y="33"/>
                  </a:cubicBezTo>
                  <a:lnTo>
                    <a:pt x="142" y="1"/>
                  </a:ln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9"/>
            <p:cNvSpPr/>
            <p:nvPr/>
          </p:nvSpPr>
          <p:spPr>
            <a:xfrm flipH="1">
              <a:off x="7592760" y="2083265"/>
              <a:ext cx="27881" cy="47893"/>
            </a:xfrm>
            <a:custGeom>
              <a:avLst/>
              <a:gdLst/>
              <a:ahLst/>
              <a:cxnLst/>
              <a:rect l="l" t="t" r="r" b="b"/>
              <a:pathLst>
                <a:path w="450" h="773" extrusionOk="0">
                  <a:moveTo>
                    <a:pt x="113" y="0"/>
                  </a:moveTo>
                  <a:lnTo>
                    <a:pt x="1" y="21"/>
                  </a:lnTo>
                  <a:cubicBezTo>
                    <a:pt x="5" y="40"/>
                    <a:pt x="92" y="492"/>
                    <a:pt x="370" y="772"/>
                  </a:cubicBezTo>
                  <a:lnTo>
                    <a:pt x="450" y="692"/>
                  </a:lnTo>
                  <a:cubicBezTo>
                    <a:pt x="195" y="438"/>
                    <a:pt x="114" y="4"/>
                    <a:pt x="113" y="0"/>
                  </a:cubicBez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9"/>
            <p:cNvSpPr/>
            <p:nvPr/>
          </p:nvSpPr>
          <p:spPr>
            <a:xfrm flipH="1">
              <a:off x="7396971" y="2008172"/>
              <a:ext cx="31412" cy="62577"/>
            </a:xfrm>
            <a:custGeom>
              <a:avLst/>
              <a:gdLst/>
              <a:ahLst/>
              <a:cxnLst/>
              <a:rect l="l" t="t" r="r" b="b"/>
              <a:pathLst>
                <a:path w="507" h="1010" extrusionOk="0">
                  <a:moveTo>
                    <a:pt x="105" y="0"/>
                  </a:moveTo>
                  <a:lnTo>
                    <a:pt x="1" y="41"/>
                  </a:lnTo>
                  <a:cubicBezTo>
                    <a:pt x="2" y="47"/>
                    <a:pt x="248" y="678"/>
                    <a:pt x="405" y="1010"/>
                  </a:cubicBezTo>
                  <a:lnTo>
                    <a:pt x="507" y="961"/>
                  </a:lnTo>
                  <a:cubicBezTo>
                    <a:pt x="351" y="634"/>
                    <a:pt x="107" y="6"/>
                    <a:pt x="105" y="0"/>
                  </a:cubicBez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9"/>
            <p:cNvSpPr/>
            <p:nvPr/>
          </p:nvSpPr>
          <p:spPr>
            <a:xfrm flipH="1">
              <a:off x="6159968" y="2272177"/>
              <a:ext cx="151052" cy="91511"/>
            </a:xfrm>
            <a:custGeom>
              <a:avLst/>
              <a:gdLst/>
              <a:ahLst/>
              <a:cxnLst/>
              <a:rect l="l" t="t" r="r" b="b"/>
              <a:pathLst>
                <a:path w="2438" h="1477" extrusionOk="0">
                  <a:moveTo>
                    <a:pt x="579" y="1"/>
                  </a:moveTo>
                  <a:cubicBezTo>
                    <a:pt x="397" y="1"/>
                    <a:pt x="204" y="20"/>
                    <a:pt x="1" y="57"/>
                  </a:cubicBezTo>
                  <a:lnTo>
                    <a:pt x="22" y="169"/>
                  </a:lnTo>
                  <a:cubicBezTo>
                    <a:pt x="218" y="133"/>
                    <a:pt x="405" y="115"/>
                    <a:pt x="580" y="115"/>
                  </a:cubicBezTo>
                  <a:cubicBezTo>
                    <a:pt x="994" y="115"/>
                    <a:pt x="1349" y="216"/>
                    <a:pt x="1638" y="418"/>
                  </a:cubicBezTo>
                  <a:cubicBezTo>
                    <a:pt x="2207" y="815"/>
                    <a:pt x="2327" y="1470"/>
                    <a:pt x="2328" y="1477"/>
                  </a:cubicBezTo>
                  <a:lnTo>
                    <a:pt x="2438" y="1458"/>
                  </a:lnTo>
                  <a:cubicBezTo>
                    <a:pt x="2433" y="1429"/>
                    <a:pt x="2312" y="751"/>
                    <a:pt x="1704" y="326"/>
                  </a:cubicBezTo>
                  <a:cubicBezTo>
                    <a:pt x="1395" y="110"/>
                    <a:pt x="1018" y="1"/>
                    <a:pt x="579" y="1"/>
                  </a:cubicBez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9"/>
            <p:cNvSpPr/>
            <p:nvPr/>
          </p:nvSpPr>
          <p:spPr>
            <a:xfrm flipH="1">
              <a:off x="6563693" y="2304333"/>
              <a:ext cx="232960" cy="103531"/>
            </a:xfrm>
            <a:custGeom>
              <a:avLst/>
              <a:gdLst/>
              <a:ahLst/>
              <a:cxnLst/>
              <a:rect l="l" t="t" r="r" b="b"/>
              <a:pathLst>
                <a:path w="3760" h="1671" extrusionOk="0">
                  <a:moveTo>
                    <a:pt x="112" y="1"/>
                  </a:moveTo>
                  <a:cubicBezTo>
                    <a:pt x="43" y="1"/>
                    <a:pt x="4" y="3"/>
                    <a:pt x="1" y="3"/>
                  </a:cubicBezTo>
                  <a:lnTo>
                    <a:pt x="9" y="116"/>
                  </a:lnTo>
                  <a:cubicBezTo>
                    <a:pt x="12" y="116"/>
                    <a:pt x="50" y="114"/>
                    <a:pt x="118" y="114"/>
                  </a:cubicBezTo>
                  <a:cubicBezTo>
                    <a:pt x="569" y="114"/>
                    <a:pt x="2336" y="214"/>
                    <a:pt x="3677" y="1670"/>
                  </a:cubicBezTo>
                  <a:lnTo>
                    <a:pt x="3760" y="1594"/>
                  </a:lnTo>
                  <a:cubicBezTo>
                    <a:pt x="2384" y="101"/>
                    <a:pt x="574" y="1"/>
                    <a:pt x="112" y="1"/>
                  </a:cubicBez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9"/>
            <p:cNvSpPr/>
            <p:nvPr/>
          </p:nvSpPr>
          <p:spPr>
            <a:xfrm flipH="1">
              <a:off x="8147600" y="2763755"/>
              <a:ext cx="50867" cy="57435"/>
            </a:xfrm>
            <a:custGeom>
              <a:avLst/>
              <a:gdLst/>
              <a:ahLst/>
              <a:cxnLst/>
              <a:rect l="l" t="t" r="r" b="b"/>
              <a:pathLst>
                <a:path w="821" h="927" extrusionOk="0">
                  <a:moveTo>
                    <a:pt x="91" y="0"/>
                  </a:moveTo>
                  <a:cubicBezTo>
                    <a:pt x="90" y="6"/>
                    <a:pt x="1" y="642"/>
                    <a:pt x="781" y="926"/>
                  </a:cubicBezTo>
                  <a:lnTo>
                    <a:pt x="820" y="820"/>
                  </a:lnTo>
                  <a:cubicBezTo>
                    <a:pt x="129" y="569"/>
                    <a:pt x="199" y="40"/>
                    <a:pt x="202" y="17"/>
                  </a:cubicBezTo>
                  <a:lnTo>
                    <a:pt x="91" y="0"/>
                  </a:ln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9"/>
            <p:cNvSpPr/>
            <p:nvPr/>
          </p:nvSpPr>
          <p:spPr>
            <a:xfrm flipH="1">
              <a:off x="8319102" y="2209785"/>
              <a:ext cx="45229" cy="43494"/>
            </a:xfrm>
            <a:custGeom>
              <a:avLst/>
              <a:gdLst/>
              <a:ahLst/>
              <a:cxnLst/>
              <a:rect l="l" t="t" r="r" b="b"/>
              <a:pathLst>
                <a:path w="730" h="702" extrusionOk="0">
                  <a:moveTo>
                    <a:pt x="718" y="1"/>
                  </a:moveTo>
                  <a:cubicBezTo>
                    <a:pt x="699" y="3"/>
                    <a:pt x="282" y="48"/>
                    <a:pt x="102" y="304"/>
                  </a:cubicBezTo>
                  <a:cubicBezTo>
                    <a:pt x="22" y="417"/>
                    <a:pt x="0" y="550"/>
                    <a:pt x="37" y="702"/>
                  </a:cubicBezTo>
                  <a:lnTo>
                    <a:pt x="147" y="677"/>
                  </a:lnTo>
                  <a:cubicBezTo>
                    <a:pt x="118" y="556"/>
                    <a:pt x="133" y="456"/>
                    <a:pt x="194" y="371"/>
                  </a:cubicBezTo>
                  <a:cubicBezTo>
                    <a:pt x="346" y="157"/>
                    <a:pt x="725" y="114"/>
                    <a:pt x="729" y="114"/>
                  </a:cubicBezTo>
                  <a:lnTo>
                    <a:pt x="718" y="1"/>
                  </a:ln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9"/>
            <p:cNvSpPr/>
            <p:nvPr/>
          </p:nvSpPr>
          <p:spPr>
            <a:xfrm flipH="1">
              <a:off x="6442339" y="2439836"/>
              <a:ext cx="1493857" cy="767901"/>
            </a:xfrm>
            <a:custGeom>
              <a:avLst/>
              <a:gdLst/>
              <a:ahLst/>
              <a:cxnLst/>
              <a:rect l="l" t="t" r="r" b="b"/>
              <a:pathLst>
                <a:path w="24111" h="12394" extrusionOk="0">
                  <a:moveTo>
                    <a:pt x="22512" y="1"/>
                  </a:moveTo>
                  <a:cubicBezTo>
                    <a:pt x="22512" y="1"/>
                    <a:pt x="23531" y="3696"/>
                    <a:pt x="18663" y="7115"/>
                  </a:cubicBezTo>
                  <a:cubicBezTo>
                    <a:pt x="15675" y="9213"/>
                    <a:pt x="11602" y="10884"/>
                    <a:pt x="8179" y="10884"/>
                  </a:cubicBezTo>
                  <a:cubicBezTo>
                    <a:pt x="6025" y="10884"/>
                    <a:pt x="4129" y="10222"/>
                    <a:pt x="2923" y="8589"/>
                  </a:cubicBezTo>
                  <a:cubicBezTo>
                    <a:pt x="395" y="5165"/>
                    <a:pt x="2105" y="1234"/>
                    <a:pt x="2106" y="1233"/>
                  </a:cubicBezTo>
                  <a:lnTo>
                    <a:pt x="2106" y="1233"/>
                  </a:lnTo>
                  <a:cubicBezTo>
                    <a:pt x="2105" y="1234"/>
                    <a:pt x="1421" y="2682"/>
                    <a:pt x="315" y="3374"/>
                  </a:cubicBezTo>
                  <a:cubicBezTo>
                    <a:pt x="315" y="3374"/>
                    <a:pt x="0" y="6148"/>
                    <a:pt x="578" y="8411"/>
                  </a:cubicBezTo>
                  <a:cubicBezTo>
                    <a:pt x="1158" y="10675"/>
                    <a:pt x="4949" y="12358"/>
                    <a:pt x="10530" y="12394"/>
                  </a:cubicBezTo>
                  <a:cubicBezTo>
                    <a:pt x="10543" y="12394"/>
                    <a:pt x="10557" y="12394"/>
                    <a:pt x="10571" y="12394"/>
                  </a:cubicBezTo>
                  <a:cubicBezTo>
                    <a:pt x="16149" y="12394"/>
                    <a:pt x="24110" y="5469"/>
                    <a:pt x="23165" y="1582"/>
                  </a:cubicBezTo>
                  <a:cubicBezTo>
                    <a:pt x="23012" y="955"/>
                    <a:pt x="22785" y="434"/>
                    <a:pt x="22512" y="1"/>
                  </a:cubicBezTo>
                  <a:close/>
                </a:path>
              </a:pathLst>
            </a:custGeom>
            <a:solidFill>
              <a:srgbClr val="FFFFFF">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9"/>
            <p:cNvSpPr/>
            <p:nvPr/>
          </p:nvSpPr>
          <p:spPr>
            <a:xfrm flipH="1">
              <a:off x="6978631" y="2334259"/>
              <a:ext cx="289961" cy="107496"/>
            </a:xfrm>
            <a:custGeom>
              <a:avLst/>
              <a:gdLst/>
              <a:ahLst/>
              <a:cxnLst/>
              <a:rect l="l" t="t" r="r" b="b"/>
              <a:pathLst>
                <a:path w="4680" h="1735" extrusionOk="0">
                  <a:moveTo>
                    <a:pt x="90" y="0"/>
                  </a:moveTo>
                  <a:lnTo>
                    <a:pt x="1" y="68"/>
                  </a:lnTo>
                  <a:lnTo>
                    <a:pt x="1277" y="1735"/>
                  </a:lnTo>
                  <a:lnTo>
                    <a:pt x="1311" y="1727"/>
                  </a:lnTo>
                  <a:cubicBezTo>
                    <a:pt x="1419" y="1700"/>
                    <a:pt x="3933" y="1088"/>
                    <a:pt x="4679" y="631"/>
                  </a:cubicBezTo>
                  <a:lnTo>
                    <a:pt x="4621" y="535"/>
                  </a:lnTo>
                  <a:cubicBezTo>
                    <a:pt x="3938" y="952"/>
                    <a:pt x="1636" y="1532"/>
                    <a:pt x="1321" y="1609"/>
                  </a:cubicBezTo>
                  <a:lnTo>
                    <a:pt x="90" y="0"/>
                  </a:ln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9"/>
            <p:cNvSpPr/>
            <p:nvPr/>
          </p:nvSpPr>
          <p:spPr>
            <a:xfrm flipH="1">
              <a:off x="7168282" y="2409600"/>
              <a:ext cx="42937" cy="67967"/>
            </a:xfrm>
            <a:custGeom>
              <a:avLst/>
              <a:gdLst/>
              <a:ahLst/>
              <a:cxnLst/>
              <a:rect l="l" t="t" r="r" b="b"/>
              <a:pathLst>
                <a:path w="693" h="1097" extrusionOk="0">
                  <a:moveTo>
                    <a:pt x="94" y="0"/>
                  </a:moveTo>
                  <a:lnTo>
                    <a:pt x="1" y="64"/>
                  </a:lnTo>
                  <a:cubicBezTo>
                    <a:pt x="6" y="71"/>
                    <a:pt x="464" y="741"/>
                    <a:pt x="586" y="1096"/>
                  </a:cubicBezTo>
                  <a:lnTo>
                    <a:pt x="692" y="1060"/>
                  </a:lnTo>
                  <a:cubicBezTo>
                    <a:pt x="566" y="689"/>
                    <a:pt x="113" y="28"/>
                    <a:pt x="94" y="0"/>
                  </a:cubicBez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9"/>
            <p:cNvSpPr/>
            <p:nvPr/>
          </p:nvSpPr>
          <p:spPr>
            <a:xfrm flipH="1">
              <a:off x="7263327" y="2503839"/>
              <a:ext cx="110408" cy="104398"/>
            </a:xfrm>
            <a:custGeom>
              <a:avLst/>
              <a:gdLst/>
              <a:ahLst/>
              <a:cxnLst/>
              <a:rect l="l" t="t" r="r" b="b"/>
              <a:pathLst>
                <a:path w="1782" h="1685" extrusionOk="0">
                  <a:moveTo>
                    <a:pt x="807" y="1"/>
                  </a:moveTo>
                  <a:cubicBezTo>
                    <a:pt x="628" y="1"/>
                    <a:pt x="457" y="72"/>
                    <a:pt x="330" y="199"/>
                  </a:cubicBezTo>
                  <a:cubicBezTo>
                    <a:pt x="4" y="523"/>
                    <a:pt x="1" y="1052"/>
                    <a:pt x="325" y="1380"/>
                  </a:cubicBezTo>
                  <a:cubicBezTo>
                    <a:pt x="519" y="1575"/>
                    <a:pt x="777" y="1682"/>
                    <a:pt x="1052" y="1684"/>
                  </a:cubicBezTo>
                  <a:lnTo>
                    <a:pt x="1057" y="1684"/>
                  </a:lnTo>
                  <a:cubicBezTo>
                    <a:pt x="1330" y="1684"/>
                    <a:pt x="1588" y="1577"/>
                    <a:pt x="1782" y="1381"/>
                  </a:cubicBezTo>
                  <a:lnTo>
                    <a:pt x="1702" y="1302"/>
                  </a:lnTo>
                  <a:cubicBezTo>
                    <a:pt x="1531" y="1470"/>
                    <a:pt x="1307" y="1567"/>
                    <a:pt x="1064" y="1567"/>
                  </a:cubicBezTo>
                  <a:cubicBezTo>
                    <a:pt x="1060" y="1567"/>
                    <a:pt x="1056" y="1567"/>
                    <a:pt x="1052" y="1567"/>
                  </a:cubicBezTo>
                  <a:cubicBezTo>
                    <a:pt x="807" y="1566"/>
                    <a:pt x="578" y="1470"/>
                    <a:pt x="405" y="1296"/>
                  </a:cubicBezTo>
                  <a:cubicBezTo>
                    <a:pt x="269" y="1160"/>
                    <a:pt x="195" y="978"/>
                    <a:pt x="195" y="785"/>
                  </a:cubicBezTo>
                  <a:cubicBezTo>
                    <a:pt x="198" y="592"/>
                    <a:pt x="272" y="412"/>
                    <a:pt x="409" y="276"/>
                  </a:cubicBezTo>
                  <a:cubicBezTo>
                    <a:pt x="517" y="170"/>
                    <a:pt x="659" y="111"/>
                    <a:pt x="808" y="111"/>
                  </a:cubicBezTo>
                  <a:lnTo>
                    <a:pt x="811" y="111"/>
                  </a:lnTo>
                  <a:cubicBezTo>
                    <a:pt x="962" y="113"/>
                    <a:pt x="1105" y="171"/>
                    <a:pt x="1211" y="278"/>
                  </a:cubicBezTo>
                  <a:cubicBezTo>
                    <a:pt x="1382" y="451"/>
                    <a:pt x="1381" y="732"/>
                    <a:pt x="1208" y="904"/>
                  </a:cubicBezTo>
                  <a:cubicBezTo>
                    <a:pt x="1141" y="970"/>
                    <a:pt x="1054" y="1003"/>
                    <a:pt x="966" y="1003"/>
                  </a:cubicBezTo>
                  <a:cubicBezTo>
                    <a:pt x="878" y="1003"/>
                    <a:pt x="790" y="969"/>
                    <a:pt x="723" y="901"/>
                  </a:cubicBezTo>
                  <a:cubicBezTo>
                    <a:pt x="622" y="800"/>
                    <a:pt x="623" y="633"/>
                    <a:pt x="725" y="532"/>
                  </a:cubicBezTo>
                  <a:cubicBezTo>
                    <a:pt x="764" y="493"/>
                    <a:pt x="814" y="474"/>
                    <a:pt x="865" y="474"/>
                  </a:cubicBezTo>
                  <a:cubicBezTo>
                    <a:pt x="916" y="474"/>
                    <a:pt x="967" y="494"/>
                    <a:pt x="1006" y="533"/>
                  </a:cubicBezTo>
                  <a:cubicBezTo>
                    <a:pt x="1063" y="590"/>
                    <a:pt x="1063" y="684"/>
                    <a:pt x="1005" y="741"/>
                  </a:cubicBezTo>
                  <a:cubicBezTo>
                    <a:pt x="984" y="762"/>
                    <a:pt x="957" y="773"/>
                    <a:pt x="930" y="773"/>
                  </a:cubicBezTo>
                  <a:cubicBezTo>
                    <a:pt x="903" y="773"/>
                    <a:pt x="875" y="762"/>
                    <a:pt x="854" y="741"/>
                  </a:cubicBezTo>
                  <a:cubicBezTo>
                    <a:pt x="826" y="712"/>
                    <a:pt x="826" y="665"/>
                    <a:pt x="854" y="636"/>
                  </a:cubicBezTo>
                  <a:lnTo>
                    <a:pt x="775" y="556"/>
                  </a:lnTo>
                  <a:cubicBezTo>
                    <a:pt x="701" y="628"/>
                    <a:pt x="700" y="747"/>
                    <a:pt x="774" y="821"/>
                  </a:cubicBezTo>
                  <a:cubicBezTo>
                    <a:pt x="816" y="864"/>
                    <a:pt x="872" y="885"/>
                    <a:pt x="929" y="885"/>
                  </a:cubicBezTo>
                  <a:cubicBezTo>
                    <a:pt x="984" y="885"/>
                    <a:pt x="1040" y="864"/>
                    <a:pt x="1084" y="822"/>
                  </a:cubicBezTo>
                  <a:cubicBezTo>
                    <a:pt x="1133" y="774"/>
                    <a:pt x="1161" y="708"/>
                    <a:pt x="1161" y="639"/>
                  </a:cubicBezTo>
                  <a:cubicBezTo>
                    <a:pt x="1161" y="569"/>
                    <a:pt x="1133" y="503"/>
                    <a:pt x="1085" y="454"/>
                  </a:cubicBezTo>
                  <a:cubicBezTo>
                    <a:pt x="1024" y="393"/>
                    <a:pt x="944" y="362"/>
                    <a:pt x="864" y="362"/>
                  </a:cubicBezTo>
                  <a:cubicBezTo>
                    <a:pt x="784" y="362"/>
                    <a:pt x="705" y="392"/>
                    <a:pt x="645" y="453"/>
                  </a:cubicBezTo>
                  <a:cubicBezTo>
                    <a:pt x="498" y="598"/>
                    <a:pt x="498" y="837"/>
                    <a:pt x="644" y="983"/>
                  </a:cubicBezTo>
                  <a:cubicBezTo>
                    <a:pt x="733" y="1073"/>
                    <a:pt x="850" y="1117"/>
                    <a:pt x="967" y="1117"/>
                  </a:cubicBezTo>
                  <a:cubicBezTo>
                    <a:pt x="1083" y="1117"/>
                    <a:pt x="1198" y="1073"/>
                    <a:pt x="1287" y="985"/>
                  </a:cubicBezTo>
                  <a:cubicBezTo>
                    <a:pt x="1504" y="769"/>
                    <a:pt x="1504" y="419"/>
                    <a:pt x="1289" y="202"/>
                  </a:cubicBezTo>
                  <a:cubicBezTo>
                    <a:pt x="1162" y="73"/>
                    <a:pt x="992" y="3"/>
                    <a:pt x="810" y="1"/>
                  </a:cubicBez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9"/>
            <p:cNvSpPr/>
            <p:nvPr/>
          </p:nvSpPr>
          <p:spPr>
            <a:xfrm flipH="1">
              <a:off x="6753283" y="2086178"/>
              <a:ext cx="82342" cy="72304"/>
            </a:xfrm>
            <a:custGeom>
              <a:avLst/>
              <a:gdLst/>
              <a:ahLst/>
              <a:cxnLst/>
              <a:rect l="l" t="t" r="r" b="b"/>
              <a:pathLst>
                <a:path w="1329" h="1167" extrusionOk="0">
                  <a:moveTo>
                    <a:pt x="286" y="1"/>
                  </a:moveTo>
                  <a:cubicBezTo>
                    <a:pt x="224" y="1"/>
                    <a:pt x="172" y="18"/>
                    <a:pt x="135" y="55"/>
                  </a:cubicBezTo>
                  <a:cubicBezTo>
                    <a:pt x="0" y="191"/>
                    <a:pt x="127" y="537"/>
                    <a:pt x="419" y="828"/>
                  </a:cubicBezTo>
                  <a:cubicBezTo>
                    <a:pt x="633" y="1041"/>
                    <a:pt x="875" y="1166"/>
                    <a:pt x="1043" y="1166"/>
                  </a:cubicBezTo>
                  <a:cubicBezTo>
                    <a:pt x="1105" y="1166"/>
                    <a:pt x="1157" y="1149"/>
                    <a:pt x="1193" y="1113"/>
                  </a:cubicBezTo>
                  <a:cubicBezTo>
                    <a:pt x="1329" y="978"/>
                    <a:pt x="1201" y="632"/>
                    <a:pt x="908" y="339"/>
                  </a:cubicBezTo>
                  <a:cubicBezTo>
                    <a:pt x="696" y="126"/>
                    <a:pt x="454" y="1"/>
                    <a:pt x="286" y="1"/>
                  </a:cubicBezTo>
                  <a:close/>
                </a:path>
              </a:pathLst>
            </a:custGeom>
            <a:solidFill>
              <a:srgbClr val="4B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9"/>
            <p:cNvSpPr/>
            <p:nvPr/>
          </p:nvSpPr>
          <p:spPr>
            <a:xfrm flipH="1">
              <a:off x="5627034" y="2259351"/>
              <a:ext cx="2434744" cy="1535555"/>
            </a:xfrm>
            <a:custGeom>
              <a:avLst/>
              <a:gdLst/>
              <a:ahLst/>
              <a:cxnLst/>
              <a:rect l="l" t="t" r="r" b="b"/>
              <a:pathLst>
                <a:path w="39297" h="24784" extrusionOk="0">
                  <a:moveTo>
                    <a:pt x="32072" y="1"/>
                  </a:moveTo>
                  <a:cubicBezTo>
                    <a:pt x="31782" y="1"/>
                    <a:pt x="31496" y="81"/>
                    <a:pt x="31261" y="263"/>
                  </a:cubicBezTo>
                  <a:cubicBezTo>
                    <a:pt x="30549" y="817"/>
                    <a:pt x="28828" y="2618"/>
                    <a:pt x="28375" y="4732"/>
                  </a:cubicBezTo>
                  <a:cubicBezTo>
                    <a:pt x="26835" y="7157"/>
                    <a:pt x="26594" y="8902"/>
                    <a:pt x="26548" y="9759"/>
                  </a:cubicBezTo>
                  <a:cubicBezTo>
                    <a:pt x="23829" y="11421"/>
                    <a:pt x="22223" y="10765"/>
                    <a:pt x="20763" y="12735"/>
                  </a:cubicBezTo>
                  <a:cubicBezTo>
                    <a:pt x="15014" y="14089"/>
                    <a:pt x="3673" y="17531"/>
                    <a:pt x="3673" y="17531"/>
                  </a:cubicBezTo>
                  <a:lnTo>
                    <a:pt x="1" y="24783"/>
                  </a:lnTo>
                  <a:cubicBezTo>
                    <a:pt x="1" y="24783"/>
                    <a:pt x="5562" y="21825"/>
                    <a:pt x="10690" y="21825"/>
                  </a:cubicBezTo>
                  <a:cubicBezTo>
                    <a:pt x="11131" y="21825"/>
                    <a:pt x="11569" y="21846"/>
                    <a:pt x="12000" y="21894"/>
                  </a:cubicBezTo>
                  <a:cubicBezTo>
                    <a:pt x="13548" y="22065"/>
                    <a:pt x="14810" y="22142"/>
                    <a:pt x="15848" y="22142"/>
                  </a:cubicBezTo>
                  <a:cubicBezTo>
                    <a:pt x="18459" y="22142"/>
                    <a:pt x="19666" y="21653"/>
                    <a:pt x="20493" y="20920"/>
                  </a:cubicBezTo>
                  <a:cubicBezTo>
                    <a:pt x="29159" y="20816"/>
                    <a:pt x="30527" y="20073"/>
                    <a:pt x="30527" y="20073"/>
                  </a:cubicBezTo>
                  <a:cubicBezTo>
                    <a:pt x="30527" y="20073"/>
                    <a:pt x="36185" y="14842"/>
                    <a:pt x="36998" y="13974"/>
                  </a:cubicBezTo>
                  <a:cubicBezTo>
                    <a:pt x="37601" y="13330"/>
                    <a:pt x="38623" y="12256"/>
                    <a:pt x="39109" y="11746"/>
                  </a:cubicBezTo>
                  <a:cubicBezTo>
                    <a:pt x="39277" y="11570"/>
                    <a:pt x="39296" y="11298"/>
                    <a:pt x="39151" y="11101"/>
                  </a:cubicBezTo>
                  <a:cubicBezTo>
                    <a:pt x="38817" y="10649"/>
                    <a:pt x="38125" y="9931"/>
                    <a:pt x="37094" y="9931"/>
                  </a:cubicBezTo>
                  <a:cubicBezTo>
                    <a:pt x="36116" y="9931"/>
                    <a:pt x="34833" y="10575"/>
                    <a:pt x="33261" y="12701"/>
                  </a:cubicBezTo>
                  <a:cubicBezTo>
                    <a:pt x="31239" y="13676"/>
                    <a:pt x="29364" y="14616"/>
                    <a:pt x="28793" y="15894"/>
                  </a:cubicBezTo>
                  <a:lnTo>
                    <a:pt x="27253" y="15533"/>
                  </a:lnTo>
                  <a:cubicBezTo>
                    <a:pt x="27253" y="15533"/>
                    <a:pt x="28859" y="14417"/>
                    <a:pt x="29406" y="13377"/>
                  </a:cubicBezTo>
                  <a:cubicBezTo>
                    <a:pt x="29952" y="12336"/>
                    <a:pt x="31816" y="6701"/>
                    <a:pt x="31816" y="6701"/>
                  </a:cubicBezTo>
                  <a:cubicBezTo>
                    <a:pt x="31816" y="6701"/>
                    <a:pt x="33793" y="1519"/>
                    <a:pt x="33479" y="809"/>
                  </a:cubicBezTo>
                  <a:cubicBezTo>
                    <a:pt x="33268" y="333"/>
                    <a:pt x="32663" y="1"/>
                    <a:pt x="32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9"/>
            <p:cNvSpPr/>
            <p:nvPr/>
          </p:nvSpPr>
          <p:spPr>
            <a:xfrm flipH="1">
              <a:off x="6791504" y="3549263"/>
              <a:ext cx="161957" cy="16481"/>
            </a:xfrm>
            <a:custGeom>
              <a:avLst/>
              <a:gdLst/>
              <a:ahLst/>
              <a:cxnLst/>
              <a:rect l="l" t="t" r="r" b="b"/>
              <a:pathLst>
                <a:path w="2614" h="266" extrusionOk="0">
                  <a:moveTo>
                    <a:pt x="2609" y="0"/>
                  </a:moveTo>
                  <a:lnTo>
                    <a:pt x="1" y="57"/>
                  </a:lnTo>
                  <a:lnTo>
                    <a:pt x="6" y="265"/>
                  </a:lnTo>
                  <a:lnTo>
                    <a:pt x="2613" y="208"/>
                  </a:lnTo>
                  <a:lnTo>
                    <a:pt x="2609" y="0"/>
                  </a:lnTo>
                  <a:close/>
                </a:path>
              </a:pathLst>
            </a:custGeom>
            <a:solidFill>
              <a:srgbClr val="4B4747">
                <a:alpha val="59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9"/>
            <p:cNvSpPr/>
            <p:nvPr/>
          </p:nvSpPr>
          <p:spPr>
            <a:xfrm flipH="1">
              <a:off x="6499472" y="2854896"/>
              <a:ext cx="2360952" cy="1485245"/>
            </a:xfrm>
            <a:custGeom>
              <a:avLst/>
              <a:gdLst/>
              <a:ahLst/>
              <a:cxnLst/>
              <a:rect l="l" t="t" r="r" b="b"/>
              <a:pathLst>
                <a:path w="38106" h="23972" extrusionOk="0">
                  <a:moveTo>
                    <a:pt x="17607" y="0"/>
                  </a:moveTo>
                  <a:cubicBezTo>
                    <a:pt x="12229" y="0"/>
                    <a:pt x="8676" y="3844"/>
                    <a:pt x="6913" y="5992"/>
                  </a:cubicBezTo>
                  <a:cubicBezTo>
                    <a:pt x="4536" y="8890"/>
                    <a:pt x="0" y="17763"/>
                    <a:pt x="0" y="17763"/>
                  </a:cubicBezTo>
                  <a:lnTo>
                    <a:pt x="9613" y="23971"/>
                  </a:lnTo>
                  <a:cubicBezTo>
                    <a:pt x="9613" y="23971"/>
                    <a:pt x="10075" y="22472"/>
                    <a:pt x="11958" y="17988"/>
                  </a:cubicBezTo>
                  <a:cubicBezTo>
                    <a:pt x="13839" y="13505"/>
                    <a:pt x="19228" y="10651"/>
                    <a:pt x="22100" y="9340"/>
                  </a:cubicBezTo>
                  <a:cubicBezTo>
                    <a:pt x="24371" y="8305"/>
                    <a:pt x="27466" y="8196"/>
                    <a:pt x="28664" y="8196"/>
                  </a:cubicBezTo>
                  <a:cubicBezTo>
                    <a:pt x="28982" y="8196"/>
                    <a:pt x="29166" y="8204"/>
                    <a:pt x="29166" y="8204"/>
                  </a:cubicBezTo>
                  <a:cubicBezTo>
                    <a:pt x="29166" y="8204"/>
                    <a:pt x="34729" y="7238"/>
                    <a:pt x="36106" y="6479"/>
                  </a:cubicBezTo>
                  <a:cubicBezTo>
                    <a:pt x="37482" y="5721"/>
                    <a:pt x="38106" y="3971"/>
                    <a:pt x="35960" y="2586"/>
                  </a:cubicBezTo>
                  <a:cubicBezTo>
                    <a:pt x="35307" y="2165"/>
                    <a:pt x="34370" y="2018"/>
                    <a:pt x="33383" y="2018"/>
                  </a:cubicBezTo>
                  <a:cubicBezTo>
                    <a:pt x="31130" y="2018"/>
                    <a:pt x="28615" y="2782"/>
                    <a:pt x="28615" y="2782"/>
                  </a:cubicBezTo>
                  <a:lnTo>
                    <a:pt x="23906" y="1642"/>
                  </a:lnTo>
                  <a:cubicBezTo>
                    <a:pt x="21583" y="469"/>
                    <a:pt x="19484" y="0"/>
                    <a:pt x="17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9"/>
            <p:cNvSpPr/>
            <p:nvPr/>
          </p:nvSpPr>
          <p:spPr>
            <a:xfrm flipH="1">
              <a:off x="6977840" y="3480799"/>
              <a:ext cx="1567773" cy="859351"/>
            </a:xfrm>
            <a:custGeom>
              <a:avLst/>
              <a:gdLst/>
              <a:ahLst/>
              <a:cxnLst/>
              <a:rect l="l" t="t" r="r" b="b"/>
              <a:pathLst>
                <a:path w="25304" h="13870" extrusionOk="0">
                  <a:moveTo>
                    <a:pt x="13118" y="0"/>
                  </a:moveTo>
                  <a:cubicBezTo>
                    <a:pt x="8852" y="0"/>
                    <a:pt x="5509" y="2896"/>
                    <a:pt x="3049" y="6111"/>
                  </a:cubicBezTo>
                  <a:cubicBezTo>
                    <a:pt x="1588" y="8017"/>
                    <a:pt x="608" y="9731"/>
                    <a:pt x="0" y="10943"/>
                  </a:cubicBezTo>
                  <a:lnTo>
                    <a:pt x="4533" y="13869"/>
                  </a:lnTo>
                  <a:cubicBezTo>
                    <a:pt x="4533" y="13869"/>
                    <a:pt x="4994" y="12370"/>
                    <a:pt x="6878" y="7886"/>
                  </a:cubicBezTo>
                  <a:cubicBezTo>
                    <a:pt x="7428" y="6578"/>
                    <a:pt x="8277" y="5409"/>
                    <a:pt x="9273" y="4376"/>
                  </a:cubicBezTo>
                  <a:cubicBezTo>
                    <a:pt x="11265" y="3500"/>
                    <a:pt x="14986" y="2109"/>
                    <a:pt x="18503" y="2109"/>
                  </a:cubicBezTo>
                  <a:cubicBezTo>
                    <a:pt x="18943" y="2109"/>
                    <a:pt x="19379" y="2131"/>
                    <a:pt x="19809" y="2178"/>
                  </a:cubicBezTo>
                  <a:cubicBezTo>
                    <a:pt x="21355" y="2349"/>
                    <a:pt x="22614" y="2427"/>
                    <a:pt x="23652" y="2427"/>
                  </a:cubicBezTo>
                  <a:cubicBezTo>
                    <a:pt x="24279" y="2427"/>
                    <a:pt x="24824" y="2398"/>
                    <a:pt x="25304" y="2346"/>
                  </a:cubicBezTo>
                  <a:cubicBezTo>
                    <a:pt x="25304" y="2346"/>
                    <a:pt x="20278" y="1246"/>
                    <a:pt x="15069" y="198"/>
                  </a:cubicBezTo>
                  <a:cubicBezTo>
                    <a:pt x="14398" y="63"/>
                    <a:pt x="13748" y="0"/>
                    <a:pt x="13118" y="0"/>
                  </a:cubicBezTo>
                  <a:close/>
                </a:path>
              </a:pathLst>
            </a:custGeom>
            <a:solidFill>
              <a:srgbClr val="4B4747">
                <a:alpha val="59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9"/>
            <p:cNvSpPr/>
            <p:nvPr/>
          </p:nvSpPr>
          <p:spPr>
            <a:xfrm flipH="1">
              <a:off x="6513954" y="2850373"/>
              <a:ext cx="1493300" cy="563380"/>
            </a:xfrm>
            <a:custGeom>
              <a:avLst/>
              <a:gdLst/>
              <a:ahLst/>
              <a:cxnLst/>
              <a:rect l="l" t="t" r="r" b="b"/>
              <a:pathLst>
                <a:path w="24102" h="9093" extrusionOk="0">
                  <a:moveTo>
                    <a:pt x="3855" y="0"/>
                  </a:moveTo>
                  <a:cubicBezTo>
                    <a:pt x="2653" y="0"/>
                    <a:pt x="1347" y="177"/>
                    <a:pt x="1" y="648"/>
                  </a:cubicBezTo>
                  <a:lnTo>
                    <a:pt x="69" y="844"/>
                  </a:lnTo>
                  <a:cubicBezTo>
                    <a:pt x="1391" y="382"/>
                    <a:pt x="2673" y="208"/>
                    <a:pt x="3855" y="208"/>
                  </a:cubicBezTo>
                  <a:cubicBezTo>
                    <a:pt x="7409" y="208"/>
                    <a:pt x="10046" y="1781"/>
                    <a:pt x="10081" y="1803"/>
                  </a:cubicBezTo>
                  <a:lnTo>
                    <a:pt x="10096" y="1811"/>
                  </a:lnTo>
                  <a:lnTo>
                    <a:pt x="14820" y="2955"/>
                  </a:lnTo>
                  <a:lnTo>
                    <a:pt x="14845" y="2961"/>
                  </a:lnTo>
                  <a:lnTo>
                    <a:pt x="16466" y="2562"/>
                  </a:lnTo>
                  <a:cubicBezTo>
                    <a:pt x="17324" y="2360"/>
                    <a:pt x="18974" y="2277"/>
                    <a:pt x="19881" y="2244"/>
                  </a:cubicBezTo>
                  <a:cubicBezTo>
                    <a:pt x="19923" y="2242"/>
                    <a:pt x="19965" y="2241"/>
                    <a:pt x="20007" y="2241"/>
                  </a:cubicBezTo>
                  <a:cubicBezTo>
                    <a:pt x="20353" y="2241"/>
                    <a:pt x="20693" y="2291"/>
                    <a:pt x="21020" y="2392"/>
                  </a:cubicBezTo>
                  <a:cubicBezTo>
                    <a:pt x="21769" y="2621"/>
                    <a:pt x="23074" y="3157"/>
                    <a:pt x="23395" y="4165"/>
                  </a:cubicBezTo>
                  <a:cubicBezTo>
                    <a:pt x="23839" y="5562"/>
                    <a:pt x="22405" y="6396"/>
                    <a:pt x="22259" y="6476"/>
                  </a:cubicBezTo>
                  <a:cubicBezTo>
                    <a:pt x="21985" y="6552"/>
                    <a:pt x="16910" y="7956"/>
                    <a:pt x="14329" y="8173"/>
                  </a:cubicBezTo>
                  <a:cubicBezTo>
                    <a:pt x="11672" y="8398"/>
                    <a:pt x="9452" y="8884"/>
                    <a:pt x="9430" y="8890"/>
                  </a:cubicBezTo>
                  <a:lnTo>
                    <a:pt x="9475" y="9093"/>
                  </a:lnTo>
                  <a:cubicBezTo>
                    <a:pt x="9497" y="9088"/>
                    <a:pt x="11705" y="8605"/>
                    <a:pt x="14345" y="8378"/>
                  </a:cubicBezTo>
                  <a:cubicBezTo>
                    <a:pt x="17004" y="8153"/>
                    <a:pt x="22273" y="6685"/>
                    <a:pt x="22325" y="6671"/>
                  </a:cubicBezTo>
                  <a:lnTo>
                    <a:pt x="22346" y="6663"/>
                  </a:lnTo>
                  <a:cubicBezTo>
                    <a:pt x="22364" y="6654"/>
                    <a:pt x="24102" y="5706"/>
                    <a:pt x="23592" y="4101"/>
                  </a:cubicBezTo>
                  <a:cubicBezTo>
                    <a:pt x="23242" y="3002"/>
                    <a:pt x="21868" y="2432"/>
                    <a:pt x="21080" y="2191"/>
                  </a:cubicBezTo>
                  <a:cubicBezTo>
                    <a:pt x="20733" y="2085"/>
                    <a:pt x="20375" y="2032"/>
                    <a:pt x="20009" y="2032"/>
                  </a:cubicBezTo>
                  <a:cubicBezTo>
                    <a:pt x="19964" y="2032"/>
                    <a:pt x="19919" y="2032"/>
                    <a:pt x="19874" y="2034"/>
                  </a:cubicBezTo>
                  <a:cubicBezTo>
                    <a:pt x="18959" y="2067"/>
                    <a:pt x="17294" y="2152"/>
                    <a:pt x="16418" y="2359"/>
                  </a:cubicBezTo>
                  <a:lnTo>
                    <a:pt x="14845" y="2746"/>
                  </a:lnTo>
                  <a:lnTo>
                    <a:pt x="10175" y="1615"/>
                  </a:lnTo>
                  <a:cubicBezTo>
                    <a:pt x="9956" y="1486"/>
                    <a:pt x="7340" y="0"/>
                    <a:pt x="3855" y="0"/>
                  </a:cubicBezTo>
                  <a:close/>
                </a:path>
              </a:pathLst>
            </a:custGeom>
            <a:solidFill>
              <a:srgbClr val="4B4747">
                <a:alpha val="59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9"/>
            <p:cNvSpPr/>
            <p:nvPr/>
          </p:nvSpPr>
          <p:spPr>
            <a:xfrm flipH="1">
              <a:off x="8053699" y="3772128"/>
              <a:ext cx="2039827" cy="2705002"/>
            </a:xfrm>
            <a:custGeom>
              <a:avLst/>
              <a:gdLst/>
              <a:ahLst/>
              <a:cxnLst/>
              <a:rect l="l" t="t" r="r" b="b"/>
              <a:pathLst>
                <a:path w="32923" h="43659" extrusionOk="0">
                  <a:moveTo>
                    <a:pt x="19236" y="1"/>
                  </a:moveTo>
                  <a:lnTo>
                    <a:pt x="0" y="24082"/>
                  </a:lnTo>
                  <a:lnTo>
                    <a:pt x="21245" y="43658"/>
                  </a:lnTo>
                  <a:lnTo>
                    <a:pt x="32923" y="8506"/>
                  </a:lnTo>
                  <a:lnTo>
                    <a:pt x="192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9"/>
            <p:cNvSpPr/>
            <p:nvPr/>
          </p:nvSpPr>
          <p:spPr>
            <a:xfrm flipH="1">
              <a:off x="8053681" y="3772128"/>
              <a:ext cx="1050737" cy="888223"/>
            </a:xfrm>
            <a:custGeom>
              <a:avLst/>
              <a:gdLst/>
              <a:ahLst/>
              <a:cxnLst/>
              <a:rect l="l" t="t" r="r" b="b"/>
              <a:pathLst>
                <a:path w="16959" h="14336" extrusionOk="0">
                  <a:moveTo>
                    <a:pt x="3272" y="1"/>
                  </a:moveTo>
                  <a:lnTo>
                    <a:pt x="0" y="4065"/>
                  </a:lnTo>
                  <a:lnTo>
                    <a:pt x="15022" y="14336"/>
                  </a:lnTo>
                  <a:lnTo>
                    <a:pt x="16959" y="8506"/>
                  </a:lnTo>
                  <a:lnTo>
                    <a:pt x="32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flipH="1">
              <a:off x="8053690" y="4036442"/>
              <a:ext cx="1550982" cy="2440692"/>
            </a:xfrm>
            <a:custGeom>
              <a:avLst/>
              <a:gdLst/>
              <a:ahLst/>
              <a:cxnLst/>
              <a:rect l="l" t="t" r="r" b="b"/>
              <a:pathLst>
                <a:path w="25033" h="39393" extrusionOk="0">
                  <a:moveTo>
                    <a:pt x="18209" y="0"/>
                  </a:moveTo>
                  <a:lnTo>
                    <a:pt x="1" y="27413"/>
                  </a:lnTo>
                  <a:lnTo>
                    <a:pt x="13355" y="39392"/>
                  </a:lnTo>
                  <a:lnTo>
                    <a:pt x="25033" y="4240"/>
                  </a:lnTo>
                  <a:lnTo>
                    <a:pt x="18209" y="0"/>
                  </a:ln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9"/>
            <p:cNvSpPr/>
            <p:nvPr/>
          </p:nvSpPr>
          <p:spPr>
            <a:xfrm flipH="1">
              <a:off x="8751380" y="3932476"/>
              <a:ext cx="154088" cy="136864"/>
            </a:xfrm>
            <a:custGeom>
              <a:avLst/>
              <a:gdLst/>
              <a:ahLst/>
              <a:cxnLst/>
              <a:rect l="l" t="t" r="r" b="b"/>
              <a:pathLst>
                <a:path w="2487" h="2209" extrusionOk="0">
                  <a:moveTo>
                    <a:pt x="1242" y="0"/>
                  </a:moveTo>
                  <a:cubicBezTo>
                    <a:pt x="1123" y="0"/>
                    <a:pt x="1001" y="20"/>
                    <a:pt x="881" y="61"/>
                  </a:cubicBezTo>
                  <a:cubicBezTo>
                    <a:pt x="305" y="261"/>
                    <a:pt x="0" y="890"/>
                    <a:pt x="199" y="1466"/>
                  </a:cubicBezTo>
                  <a:cubicBezTo>
                    <a:pt x="358" y="1922"/>
                    <a:pt x="786" y="2209"/>
                    <a:pt x="1243" y="2209"/>
                  </a:cubicBezTo>
                  <a:cubicBezTo>
                    <a:pt x="1363" y="2209"/>
                    <a:pt x="1485" y="2189"/>
                    <a:pt x="1604" y="2148"/>
                  </a:cubicBezTo>
                  <a:cubicBezTo>
                    <a:pt x="2180" y="1948"/>
                    <a:pt x="2486" y="1319"/>
                    <a:pt x="2287" y="743"/>
                  </a:cubicBezTo>
                  <a:cubicBezTo>
                    <a:pt x="2128" y="286"/>
                    <a:pt x="1700" y="0"/>
                    <a:pt x="1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0F5C7-AE38-E6D7-6EA3-20AB4D0E52D5}"/>
              </a:ext>
            </a:extLst>
          </p:cNvPr>
          <p:cNvSpPr>
            <a:spLocks noGrp="1"/>
          </p:cNvSpPr>
          <p:nvPr>
            <p:ph type="title"/>
          </p:nvPr>
        </p:nvSpPr>
        <p:spPr>
          <a:xfrm>
            <a:off x="1622544" y="73766"/>
            <a:ext cx="7521456" cy="572700"/>
          </a:xfrm>
        </p:spPr>
        <p:txBody>
          <a:bodyPr/>
          <a:lstStyle/>
          <a:p>
            <a:r>
              <a:rPr lang="en-US" dirty="0"/>
              <a:t>Golden Hour Interventions </a:t>
            </a:r>
          </a:p>
        </p:txBody>
      </p:sp>
      <p:pic>
        <p:nvPicPr>
          <p:cNvPr id="5" name="Picture 4">
            <a:extLst>
              <a:ext uri="{FF2B5EF4-FFF2-40B4-BE49-F238E27FC236}">
                <a16:creationId xmlns:a16="http://schemas.microsoft.com/office/drawing/2014/main" id="{8D626F84-B8FC-C158-721D-F5B163018FFC}"/>
              </a:ext>
            </a:extLst>
          </p:cNvPr>
          <p:cNvPicPr>
            <a:picLocks noChangeAspect="1"/>
          </p:cNvPicPr>
          <p:nvPr/>
        </p:nvPicPr>
        <p:blipFill>
          <a:blip r:embed="rId3"/>
          <a:stretch>
            <a:fillRect/>
          </a:stretch>
        </p:blipFill>
        <p:spPr>
          <a:xfrm>
            <a:off x="1800879" y="671086"/>
            <a:ext cx="6520670" cy="4472413"/>
          </a:xfrm>
          <a:prstGeom prst="rect">
            <a:avLst/>
          </a:prstGeom>
        </p:spPr>
      </p:pic>
    </p:spTree>
    <p:extLst>
      <p:ext uri="{BB962C8B-B14F-4D97-AF65-F5344CB8AC3E}">
        <p14:creationId xmlns:p14="http://schemas.microsoft.com/office/powerpoint/2010/main" val="1155261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5C521-AF3C-7706-A9EE-9FFAEB8C48F7}"/>
              </a:ext>
            </a:extLst>
          </p:cNvPr>
          <p:cNvSpPr>
            <a:spLocks noGrp="1"/>
          </p:cNvSpPr>
          <p:nvPr>
            <p:ph type="title"/>
          </p:nvPr>
        </p:nvSpPr>
        <p:spPr>
          <a:xfrm>
            <a:off x="720000" y="118663"/>
            <a:ext cx="7704000" cy="572700"/>
          </a:xfrm>
        </p:spPr>
        <p:txBody>
          <a:bodyPr/>
          <a:lstStyle/>
          <a:p>
            <a:r>
              <a:rPr lang="en-US" dirty="0"/>
              <a:t>Golden Hour Team Member Roles</a:t>
            </a:r>
          </a:p>
        </p:txBody>
      </p:sp>
      <p:pic>
        <p:nvPicPr>
          <p:cNvPr id="4" name="Picture 3">
            <a:extLst>
              <a:ext uri="{FF2B5EF4-FFF2-40B4-BE49-F238E27FC236}">
                <a16:creationId xmlns:a16="http://schemas.microsoft.com/office/drawing/2014/main" id="{2120E8AE-8B2E-7C8A-5B33-5EB2993D6ECC}"/>
              </a:ext>
            </a:extLst>
          </p:cNvPr>
          <p:cNvPicPr>
            <a:picLocks noChangeAspect="1"/>
          </p:cNvPicPr>
          <p:nvPr/>
        </p:nvPicPr>
        <p:blipFill>
          <a:blip r:embed="rId3"/>
          <a:stretch>
            <a:fillRect/>
          </a:stretch>
        </p:blipFill>
        <p:spPr>
          <a:xfrm>
            <a:off x="1731077" y="964319"/>
            <a:ext cx="5368691" cy="4060518"/>
          </a:xfrm>
          <a:prstGeom prst="rect">
            <a:avLst/>
          </a:prstGeom>
        </p:spPr>
      </p:pic>
    </p:spTree>
    <p:extLst>
      <p:ext uri="{BB962C8B-B14F-4D97-AF65-F5344CB8AC3E}">
        <p14:creationId xmlns:p14="http://schemas.microsoft.com/office/powerpoint/2010/main" val="2955282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8E929-A139-5E3B-5B11-4AA1863300AD}"/>
              </a:ext>
            </a:extLst>
          </p:cNvPr>
          <p:cNvSpPr>
            <a:spLocks noGrp="1"/>
          </p:cNvSpPr>
          <p:nvPr>
            <p:ph type="title"/>
          </p:nvPr>
        </p:nvSpPr>
        <p:spPr>
          <a:xfrm>
            <a:off x="196489" y="144879"/>
            <a:ext cx="7704000" cy="572700"/>
          </a:xfrm>
        </p:spPr>
        <p:txBody>
          <a:bodyPr/>
          <a:lstStyle/>
          <a:p>
            <a:r>
              <a:rPr lang="en-US" dirty="0"/>
              <a:t>Respiratory Management </a:t>
            </a:r>
          </a:p>
        </p:txBody>
      </p:sp>
      <p:pic>
        <p:nvPicPr>
          <p:cNvPr id="4" name="Picture 3">
            <a:extLst>
              <a:ext uri="{FF2B5EF4-FFF2-40B4-BE49-F238E27FC236}">
                <a16:creationId xmlns:a16="http://schemas.microsoft.com/office/drawing/2014/main" id="{6B79E6AD-315E-B0E2-3982-F027E65A459A}"/>
              </a:ext>
            </a:extLst>
          </p:cNvPr>
          <p:cNvPicPr>
            <a:picLocks noChangeAspect="1"/>
          </p:cNvPicPr>
          <p:nvPr/>
        </p:nvPicPr>
        <p:blipFill>
          <a:blip r:embed="rId3"/>
          <a:stretch>
            <a:fillRect/>
          </a:stretch>
        </p:blipFill>
        <p:spPr>
          <a:xfrm>
            <a:off x="2717828" y="717578"/>
            <a:ext cx="4425921" cy="4425921"/>
          </a:xfrm>
          <a:prstGeom prst="rect">
            <a:avLst/>
          </a:prstGeom>
        </p:spPr>
      </p:pic>
    </p:spTree>
    <p:extLst>
      <p:ext uri="{BB962C8B-B14F-4D97-AF65-F5344CB8AC3E}">
        <p14:creationId xmlns:p14="http://schemas.microsoft.com/office/powerpoint/2010/main" val="994171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46AD-ADD5-158B-27D0-46868CDBE75F}"/>
              </a:ext>
            </a:extLst>
          </p:cNvPr>
          <p:cNvSpPr>
            <a:spLocks noGrp="1"/>
          </p:cNvSpPr>
          <p:nvPr>
            <p:ph type="title"/>
          </p:nvPr>
        </p:nvSpPr>
        <p:spPr>
          <a:xfrm>
            <a:off x="579353" y="445024"/>
            <a:ext cx="7844647" cy="1027787"/>
          </a:xfrm>
        </p:spPr>
        <p:txBody>
          <a:bodyPr/>
          <a:lstStyle/>
          <a:p>
            <a:pPr algn="ctr"/>
            <a:r>
              <a:rPr lang="en-US" dirty="0"/>
              <a:t>Respiratory' s Role in Golden Hour Management </a:t>
            </a:r>
          </a:p>
        </p:txBody>
      </p:sp>
      <p:pic>
        <p:nvPicPr>
          <p:cNvPr id="1026" name="Picture 2" descr="Our Neonatology Providers | Children's Hospital Colorado">
            <a:extLst>
              <a:ext uri="{FF2B5EF4-FFF2-40B4-BE49-F238E27FC236}">
                <a16:creationId xmlns:a16="http://schemas.microsoft.com/office/drawing/2014/main" id="{3EEADE90-A3A2-5F16-34BD-38ED90AC6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164" y="1472811"/>
            <a:ext cx="6297672" cy="354244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198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F39076-AFDC-42B6-A4C4-A3338ACB60E0}"/>
              </a:ext>
            </a:extLst>
          </p:cNvPr>
          <p:cNvPicPr>
            <a:picLocks noChangeAspect="1"/>
          </p:cNvPicPr>
          <p:nvPr/>
        </p:nvPicPr>
        <p:blipFill>
          <a:blip r:embed="rId3"/>
          <a:stretch>
            <a:fillRect/>
          </a:stretch>
        </p:blipFill>
        <p:spPr>
          <a:xfrm>
            <a:off x="2711818" y="0"/>
            <a:ext cx="3158490" cy="5147168"/>
          </a:xfrm>
          <a:prstGeom prst="rect">
            <a:avLst/>
          </a:prstGeom>
        </p:spPr>
      </p:pic>
    </p:spTree>
    <p:extLst>
      <p:ext uri="{BB962C8B-B14F-4D97-AF65-F5344CB8AC3E}">
        <p14:creationId xmlns:p14="http://schemas.microsoft.com/office/powerpoint/2010/main" val="1547694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3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Golden Hour-Take Aways </a:t>
            </a:r>
            <a:endParaRPr dirty="0"/>
          </a:p>
        </p:txBody>
      </p:sp>
      <p:sp>
        <p:nvSpPr>
          <p:cNvPr id="841" name="Google Shape;841;p37"/>
          <p:cNvSpPr txBox="1">
            <a:spLocks noGrp="1"/>
          </p:cNvSpPr>
          <p:nvPr>
            <p:ph type="subTitle" idx="1"/>
          </p:nvPr>
        </p:nvSpPr>
        <p:spPr>
          <a:xfrm>
            <a:off x="652766" y="1576976"/>
            <a:ext cx="1986000" cy="11052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 dirty="0"/>
              <a:t>Collaboation is essential. </a:t>
            </a:r>
          </a:p>
          <a:p>
            <a:pPr marL="171450" lvl="0" indent="-171450" algn="l" rtl="0">
              <a:spcBef>
                <a:spcPts val="0"/>
              </a:spcBef>
              <a:spcAft>
                <a:spcPts val="0"/>
              </a:spcAft>
              <a:buFont typeface="Arial" panose="020B0604020202020204" pitchFamily="34" charset="0"/>
              <a:buChar char="•"/>
            </a:pPr>
            <a:r>
              <a:rPr lang="en" dirty="0"/>
              <a:t>Having a dedicated, highly skilled team is essential. </a:t>
            </a:r>
            <a:endParaRPr dirty="0"/>
          </a:p>
        </p:txBody>
      </p:sp>
      <p:sp>
        <p:nvSpPr>
          <p:cNvPr id="842" name="Google Shape;842;p37"/>
          <p:cNvSpPr txBox="1">
            <a:spLocks noGrp="1"/>
          </p:cNvSpPr>
          <p:nvPr>
            <p:ph type="subTitle" idx="2"/>
          </p:nvPr>
        </p:nvSpPr>
        <p:spPr>
          <a:xfrm>
            <a:off x="3577050" y="1689314"/>
            <a:ext cx="1986000" cy="110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Standardization of the delivery room procedure, utilizing checklists, assigning roles, and colleceting data. </a:t>
            </a:r>
            <a:endParaRPr dirty="0"/>
          </a:p>
        </p:txBody>
      </p:sp>
      <p:sp>
        <p:nvSpPr>
          <p:cNvPr id="843" name="Google Shape;843;p37"/>
          <p:cNvSpPr txBox="1">
            <a:spLocks noGrp="1"/>
          </p:cNvSpPr>
          <p:nvPr>
            <p:ph type="subTitle" idx="3"/>
          </p:nvPr>
        </p:nvSpPr>
        <p:spPr>
          <a:xfrm>
            <a:off x="720000" y="3266562"/>
            <a:ext cx="1986000" cy="11052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 dirty="0"/>
              <a:t>Include families. </a:t>
            </a:r>
          </a:p>
          <a:p>
            <a:pPr marL="171450" lvl="0" indent="-171450" algn="l" rtl="0">
              <a:spcBef>
                <a:spcPts val="0"/>
              </a:spcBef>
              <a:spcAft>
                <a:spcPts val="0"/>
              </a:spcAft>
              <a:buFont typeface="Arial" panose="020B0604020202020204" pitchFamily="34" charset="0"/>
              <a:buChar char="•"/>
            </a:pPr>
            <a:r>
              <a:rPr lang="en" dirty="0"/>
              <a:t>Promote an environment tht promotes optimal and short term outcomes. </a:t>
            </a:r>
            <a:endParaRPr dirty="0"/>
          </a:p>
        </p:txBody>
      </p:sp>
      <p:sp>
        <p:nvSpPr>
          <p:cNvPr id="844" name="Google Shape;844;p37"/>
          <p:cNvSpPr txBox="1">
            <a:spLocks noGrp="1"/>
          </p:cNvSpPr>
          <p:nvPr>
            <p:ph type="subTitle" idx="4"/>
          </p:nvPr>
        </p:nvSpPr>
        <p:spPr>
          <a:xfrm>
            <a:off x="3577050" y="3266562"/>
            <a:ext cx="1986000" cy="11052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dirty="0"/>
              <a:t>R</a:t>
            </a:r>
            <a:r>
              <a:rPr lang="en" dirty="0"/>
              <a:t>eflection and discussion improves clinical outcomes .</a:t>
            </a:r>
            <a:endParaRPr dirty="0"/>
          </a:p>
        </p:txBody>
      </p:sp>
      <p:sp>
        <p:nvSpPr>
          <p:cNvPr id="845" name="Google Shape;845;p37"/>
          <p:cNvSpPr txBox="1">
            <a:spLocks noGrp="1"/>
          </p:cNvSpPr>
          <p:nvPr>
            <p:ph type="subTitle" idx="7"/>
          </p:nvPr>
        </p:nvSpPr>
        <p:spPr>
          <a:xfrm>
            <a:off x="727800" y="1199876"/>
            <a:ext cx="1978200" cy="377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Team</a:t>
            </a:r>
            <a:endParaRPr dirty="0"/>
          </a:p>
        </p:txBody>
      </p:sp>
      <p:sp>
        <p:nvSpPr>
          <p:cNvPr id="846" name="Google Shape;846;p37"/>
          <p:cNvSpPr txBox="1">
            <a:spLocks noGrp="1"/>
          </p:cNvSpPr>
          <p:nvPr>
            <p:ph type="subTitle" idx="8"/>
          </p:nvPr>
        </p:nvSpPr>
        <p:spPr>
          <a:xfrm>
            <a:off x="3580952" y="1388426"/>
            <a:ext cx="1978200" cy="3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Delivery Room Management </a:t>
            </a:r>
            <a:endParaRPr dirty="0"/>
          </a:p>
        </p:txBody>
      </p:sp>
      <p:sp>
        <p:nvSpPr>
          <p:cNvPr id="847" name="Google Shape;847;p37"/>
          <p:cNvSpPr txBox="1">
            <a:spLocks noGrp="1"/>
          </p:cNvSpPr>
          <p:nvPr>
            <p:ph type="subTitle" idx="9"/>
          </p:nvPr>
        </p:nvSpPr>
        <p:spPr>
          <a:xfrm>
            <a:off x="6441895" y="1388426"/>
            <a:ext cx="1978200" cy="377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Pre-brief/Preparation </a:t>
            </a:r>
            <a:endParaRPr dirty="0"/>
          </a:p>
        </p:txBody>
      </p:sp>
      <p:sp>
        <p:nvSpPr>
          <p:cNvPr id="848" name="Google Shape;848;p37"/>
          <p:cNvSpPr txBox="1">
            <a:spLocks noGrp="1"/>
          </p:cNvSpPr>
          <p:nvPr>
            <p:ph type="subTitle" idx="5"/>
          </p:nvPr>
        </p:nvSpPr>
        <p:spPr>
          <a:xfrm>
            <a:off x="6437997" y="1689314"/>
            <a:ext cx="1986000" cy="110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Preparing for and anticipating high risk deliveries. </a:t>
            </a:r>
            <a:endParaRPr dirty="0"/>
          </a:p>
        </p:txBody>
      </p:sp>
      <p:sp>
        <p:nvSpPr>
          <p:cNvPr id="849" name="Google Shape;849;p37"/>
          <p:cNvSpPr txBox="1">
            <a:spLocks noGrp="1"/>
          </p:cNvSpPr>
          <p:nvPr>
            <p:ph type="subTitle" idx="6"/>
          </p:nvPr>
        </p:nvSpPr>
        <p:spPr>
          <a:xfrm>
            <a:off x="6437997" y="3266562"/>
            <a:ext cx="1986000" cy="110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Improves clinical reasoning and enhances knowledge and skills. </a:t>
            </a:r>
            <a:endParaRPr dirty="0"/>
          </a:p>
        </p:txBody>
      </p:sp>
      <p:sp>
        <p:nvSpPr>
          <p:cNvPr id="850" name="Google Shape;850;p37"/>
          <p:cNvSpPr txBox="1">
            <a:spLocks noGrp="1"/>
          </p:cNvSpPr>
          <p:nvPr>
            <p:ph type="subTitle" idx="13"/>
          </p:nvPr>
        </p:nvSpPr>
        <p:spPr>
          <a:xfrm>
            <a:off x="723905" y="2970295"/>
            <a:ext cx="1978200" cy="3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dirty="0"/>
              <a:t>Family Centered &amp;Developmentally Focused</a:t>
            </a:r>
            <a:endParaRPr sz="1400" dirty="0"/>
          </a:p>
        </p:txBody>
      </p:sp>
      <p:sp>
        <p:nvSpPr>
          <p:cNvPr id="851" name="Google Shape;851;p37"/>
          <p:cNvSpPr txBox="1">
            <a:spLocks noGrp="1"/>
          </p:cNvSpPr>
          <p:nvPr>
            <p:ph type="subTitle" idx="14"/>
          </p:nvPr>
        </p:nvSpPr>
        <p:spPr>
          <a:xfrm>
            <a:off x="3580952" y="2970295"/>
            <a:ext cx="1978200" cy="377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Debriefing</a:t>
            </a:r>
            <a:endParaRPr dirty="0"/>
          </a:p>
        </p:txBody>
      </p:sp>
      <p:sp>
        <p:nvSpPr>
          <p:cNvPr id="852" name="Google Shape;852;p37"/>
          <p:cNvSpPr txBox="1">
            <a:spLocks noGrp="1"/>
          </p:cNvSpPr>
          <p:nvPr>
            <p:ph type="subTitle" idx="15"/>
          </p:nvPr>
        </p:nvSpPr>
        <p:spPr>
          <a:xfrm>
            <a:off x="6441895" y="2970295"/>
            <a:ext cx="1978200" cy="3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Practice makes Perfect</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3">
          <a:extLst>
            <a:ext uri="{FF2B5EF4-FFF2-40B4-BE49-F238E27FC236}">
              <a16:creationId xmlns:a16="http://schemas.microsoft.com/office/drawing/2014/main" id="{29E264E4-0176-0216-F793-74485F4AE046}"/>
            </a:ext>
          </a:extLst>
        </p:cNvPr>
        <p:cNvGrpSpPr/>
        <p:nvPr/>
      </p:nvGrpSpPr>
      <p:grpSpPr>
        <a:xfrm>
          <a:off x="0" y="0"/>
          <a:ext cx="0" cy="0"/>
          <a:chOff x="0" y="0"/>
          <a:chExt cx="0" cy="0"/>
        </a:xfrm>
      </p:grpSpPr>
      <p:sp>
        <p:nvSpPr>
          <p:cNvPr id="1074" name="Google Shape;1074;p44">
            <a:extLst>
              <a:ext uri="{FF2B5EF4-FFF2-40B4-BE49-F238E27FC236}">
                <a16:creationId xmlns:a16="http://schemas.microsoft.com/office/drawing/2014/main" id="{F7D5A6E6-2FC1-667F-A0D1-B29B3F7370E5}"/>
              </a:ext>
            </a:extLst>
          </p:cNvPr>
          <p:cNvSpPr txBox="1">
            <a:spLocks noGrp="1"/>
          </p:cNvSpPr>
          <p:nvPr>
            <p:ph type="title"/>
          </p:nvPr>
        </p:nvSpPr>
        <p:spPr>
          <a:xfrm>
            <a:off x="5518000" y="535000"/>
            <a:ext cx="29109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This RT in her natural habitat</a:t>
            </a:r>
            <a:endParaRPr dirty="0"/>
          </a:p>
        </p:txBody>
      </p:sp>
      <p:sp>
        <p:nvSpPr>
          <p:cNvPr id="1075" name="Google Shape;1075;p44">
            <a:extLst>
              <a:ext uri="{FF2B5EF4-FFF2-40B4-BE49-F238E27FC236}">
                <a16:creationId xmlns:a16="http://schemas.microsoft.com/office/drawing/2014/main" id="{CF75D2C0-0A89-8D04-B70E-FB688AF7A741}"/>
              </a:ext>
            </a:extLst>
          </p:cNvPr>
          <p:cNvSpPr txBox="1">
            <a:spLocks noGrp="1"/>
          </p:cNvSpPr>
          <p:nvPr>
            <p:ph type="subTitle" idx="1"/>
          </p:nvPr>
        </p:nvSpPr>
        <p:spPr>
          <a:xfrm>
            <a:off x="5518000" y="1087150"/>
            <a:ext cx="2910900" cy="92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a:t>
            </a:r>
            <a:r>
              <a:rPr lang="en-US" dirty="0"/>
              <a:t>h</a:t>
            </a:r>
            <a:r>
              <a:rPr lang="en" dirty="0"/>
              <a:t>ese photos are used with permission from the patients and their families. </a:t>
            </a:r>
            <a:endParaRPr dirty="0"/>
          </a:p>
        </p:txBody>
      </p:sp>
      <p:pic>
        <p:nvPicPr>
          <p:cNvPr id="1076" name="Google Shape;1076;p44">
            <a:extLst>
              <a:ext uri="{FF2B5EF4-FFF2-40B4-BE49-F238E27FC236}">
                <a16:creationId xmlns:a16="http://schemas.microsoft.com/office/drawing/2014/main" id="{34E008AB-0531-B66D-7059-38204807EDD8}"/>
              </a:ext>
            </a:extLst>
          </p:cNvPr>
          <p:cNvPicPr preferRelativeResize="0">
            <a:picLocks noGrp="1"/>
          </p:cNvPicPr>
          <p:nvPr>
            <p:ph type="pic" idx="2"/>
          </p:nvPr>
        </p:nvPicPr>
        <p:blipFill rotWithShape="1">
          <a:blip r:embed="rId3"/>
          <a:srcRect l="36776" r="-1412"/>
          <a:stretch/>
        </p:blipFill>
        <p:spPr>
          <a:xfrm>
            <a:off x="154641" y="1711811"/>
            <a:ext cx="1506070" cy="2330100"/>
          </a:xfrm>
          <a:prstGeom prst="rect">
            <a:avLst/>
          </a:prstGeom>
          <a:noFill/>
          <a:ln>
            <a:noFill/>
          </a:ln>
        </p:spPr>
      </p:pic>
      <p:pic>
        <p:nvPicPr>
          <p:cNvPr id="1077" name="Google Shape;1077;p44">
            <a:extLst>
              <a:ext uri="{FF2B5EF4-FFF2-40B4-BE49-F238E27FC236}">
                <a16:creationId xmlns:a16="http://schemas.microsoft.com/office/drawing/2014/main" id="{28E790F1-80BA-EB6C-E3E1-AC6E8FDC7138}"/>
              </a:ext>
            </a:extLst>
          </p:cNvPr>
          <p:cNvPicPr preferRelativeResize="0">
            <a:picLocks noGrp="1"/>
          </p:cNvPicPr>
          <p:nvPr>
            <p:ph type="pic" idx="3"/>
          </p:nvPr>
        </p:nvPicPr>
        <p:blipFill>
          <a:blip r:embed="rId4"/>
          <a:srcRect t="24227" b="24227"/>
          <a:stretch/>
        </p:blipFill>
        <p:spPr>
          <a:xfrm>
            <a:off x="1660711" y="2426601"/>
            <a:ext cx="3390282" cy="2330100"/>
          </a:xfrm>
          <a:prstGeom prst="rect">
            <a:avLst/>
          </a:prstGeom>
          <a:noFill/>
          <a:ln>
            <a:noFill/>
          </a:ln>
        </p:spPr>
      </p:pic>
      <p:pic>
        <p:nvPicPr>
          <p:cNvPr id="1079" name="Google Shape;1079;p44">
            <a:extLst>
              <a:ext uri="{FF2B5EF4-FFF2-40B4-BE49-F238E27FC236}">
                <a16:creationId xmlns:a16="http://schemas.microsoft.com/office/drawing/2014/main" id="{82C35C7C-67CA-BCD2-34B0-1FE2F71A2FC4}"/>
              </a:ext>
            </a:extLst>
          </p:cNvPr>
          <p:cNvPicPr preferRelativeResize="0">
            <a:picLocks noGrp="1"/>
          </p:cNvPicPr>
          <p:nvPr>
            <p:ph type="pic" idx="5"/>
          </p:nvPr>
        </p:nvPicPr>
        <p:blipFill>
          <a:blip r:embed="rId5"/>
          <a:srcRect t="18002" b="18002"/>
          <a:stretch/>
        </p:blipFill>
        <p:spPr>
          <a:xfrm>
            <a:off x="268941" y="131562"/>
            <a:ext cx="2783541" cy="1270238"/>
          </a:xfrm>
          <a:prstGeom prst="rect">
            <a:avLst/>
          </a:prstGeom>
          <a:noFill/>
          <a:ln>
            <a:noFill/>
          </a:ln>
        </p:spPr>
      </p:pic>
      <p:pic>
        <p:nvPicPr>
          <p:cNvPr id="3" name="Picture 2" descr="A person and a child smiling&#10;&#10;Description automatically generated">
            <a:extLst>
              <a:ext uri="{FF2B5EF4-FFF2-40B4-BE49-F238E27FC236}">
                <a16:creationId xmlns:a16="http://schemas.microsoft.com/office/drawing/2014/main" id="{505F45A4-61F7-A875-4BFF-AF67A3C205C9}"/>
              </a:ext>
            </a:extLst>
          </p:cNvPr>
          <p:cNvPicPr>
            <a:picLocks noChangeAspect="1"/>
          </p:cNvPicPr>
          <p:nvPr/>
        </p:nvPicPr>
        <p:blipFill>
          <a:blip r:embed="rId6"/>
          <a:stretch>
            <a:fillRect/>
          </a:stretch>
        </p:blipFill>
        <p:spPr>
          <a:xfrm>
            <a:off x="3146612" y="72841"/>
            <a:ext cx="1972012" cy="1479009"/>
          </a:xfrm>
          <a:prstGeom prst="rect">
            <a:avLst/>
          </a:prstGeom>
        </p:spPr>
      </p:pic>
      <p:pic>
        <p:nvPicPr>
          <p:cNvPr id="5" name="Picture 4" descr="A person holding a crying baby&#10;&#10;Description automatically generated">
            <a:extLst>
              <a:ext uri="{FF2B5EF4-FFF2-40B4-BE49-F238E27FC236}">
                <a16:creationId xmlns:a16="http://schemas.microsoft.com/office/drawing/2014/main" id="{B11BB22C-74C0-018F-8AAB-F5D3090323A6}"/>
              </a:ext>
            </a:extLst>
          </p:cNvPr>
          <p:cNvPicPr>
            <a:picLocks noChangeAspect="1"/>
          </p:cNvPicPr>
          <p:nvPr/>
        </p:nvPicPr>
        <p:blipFill>
          <a:blip r:embed="rId7"/>
          <a:stretch>
            <a:fillRect/>
          </a:stretch>
        </p:blipFill>
        <p:spPr>
          <a:xfrm>
            <a:off x="5360334" y="2016550"/>
            <a:ext cx="2122955" cy="2830606"/>
          </a:xfrm>
          <a:prstGeom prst="rect">
            <a:avLst/>
          </a:prstGeom>
        </p:spPr>
      </p:pic>
      <p:sp>
        <p:nvSpPr>
          <p:cNvPr id="2" name="TextBox 1">
            <a:extLst>
              <a:ext uri="{FF2B5EF4-FFF2-40B4-BE49-F238E27FC236}">
                <a16:creationId xmlns:a16="http://schemas.microsoft.com/office/drawing/2014/main" id="{F33709A2-4C97-3D9F-836C-11E4D471DB46}"/>
              </a:ext>
            </a:extLst>
          </p:cNvPr>
          <p:cNvSpPr txBox="1"/>
          <p:nvPr/>
        </p:nvSpPr>
        <p:spPr>
          <a:xfrm>
            <a:off x="712694" y="1401800"/>
            <a:ext cx="2433918" cy="338554"/>
          </a:xfrm>
          <a:prstGeom prst="rect">
            <a:avLst/>
          </a:prstGeom>
          <a:noFill/>
        </p:spPr>
        <p:txBody>
          <a:bodyPr wrap="square" rtlCol="0">
            <a:spAutoFit/>
          </a:bodyPr>
          <a:lstStyle/>
          <a:p>
            <a:r>
              <a:rPr lang="en-US" sz="1600" b="1" dirty="0">
                <a:latin typeface="Dreaming Outloud Script Pro" panose="03050502040304050704" pitchFamily="66" charset="0"/>
                <a:cs typeface="Dreaming Outloud Script Pro" panose="03050502040304050704" pitchFamily="66" charset="0"/>
              </a:rPr>
              <a:t>Emmylou</a:t>
            </a:r>
          </a:p>
        </p:txBody>
      </p:sp>
      <p:sp>
        <p:nvSpPr>
          <p:cNvPr id="4" name="TextBox 3">
            <a:extLst>
              <a:ext uri="{FF2B5EF4-FFF2-40B4-BE49-F238E27FC236}">
                <a16:creationId xmlns:a16="http://schemas.microsoft.com/office/drawing/2014/main" id="{C01B1F4E-8C14-F04F-DAB9-6DDD93FFD4F1}"/>
              </a:ext>
            </a:extLst>
          </p:cNvPr>
          <p:cNvSpPr txBox="1"/>
          <p:nvPr/>
        </p:nvSpPr>
        <p:spPr>
          <a:xfrm>
            <a:off x="2057400" y="4756701"/>
            <a:ext cx="2357323" cy="307777"/>
          </a:xfrm>
          <a:prstGeom prst="rect">
            <a:avLst/>
          </a:prstGeom>
          <a:noFill/>
        </p:spPr>
        <p:txBody>
          <a:bodyPr wrap="square" rtlCol="0">
            <a:spAutoFit/>
          </a:bodyPr>
          <a:lstStyle/>
          <a:p>
            <a:r>
              <a:rPr lang="en-US" dirty="0">
                <a:latin typeface="Dreaming Outloud Script Pro" panose="03050502040304050704" pitchFamily="66" charset="0"/>
                <a:cs typeface="Dreaming Outloud Script Pro" panose="03050502040304050704" pitchFamily="66" charset="0"/>
              </a:rPr>
              <a:t>Ariah</a:t>
            </a:r>
          </a:p>
        </p:txBody>
      </p:sp>
      <p:sp>
        <p:nvSpPr>
          <p:cNvPr id="6" name="TextBox 5">
            <a:extLst>
              <a:ext uri="{FF2B5EF4-FFF2-40B4-BE49-F238E27FC236}">
                <a16:creationId xmlns:a16="http://schemas.microsoft.com/office/drawing/2014/main" id="{DB625C41-D790-78E1-2475-63902904AC95}"/>
              </a:ext>
            </a:extLst>
          </p:cNvPr>
          <p:cNvSpPr txBox="1"/>
          <p:nvPr/>
        </p:nvSpPr>
        <p:spPr>
          <a:xfrm>
            <a:off x="5593976" y="4847156"/>
            <a:ext cx="1411942" cy="307777"/>
          </a:xfrm>
          <a:prstGeom prst="rect">
            <a:avLst/>
          </a:prstGeom>
          <a:noFill/>
        </p:spPr>
        <p:txBody>
          <a:bodyPr wrap="square" rtlCol="0">
            <a:spAutoFit/>
          </a:bodyPr>
          <a:lstStyle/>
          <a:p>
            <a:r>
              <a:rPr lang="en-US" dirty="0">
                <a:latin typeface="ADLaM Display" panose="02010000000000000000" pitchFamily="2" charset="0"/>
                <a:ea typeface="ADLaM Display" panose="02010000000000000000" pitchFamily="2" charset="0"/>
                <a:cs typeface="ADLaM Display" panose="02010000000000000000" pitchFamily="2" charset="0"/>
              </a:rPr>
              <a:t>Nicholas</a:t>
            </a:r>
          </a:p>
        </p:txBody>
      </p:sp>
      <p:pic>
        <p:nvPicPr>
          <p:cNvPr id="7" name="Picture 6">
            <a:extLst>
              <a:ext uri="{FF2B5EF4-FFF2-40B4-BE49-F238E27FC236}">
                <a16:creationId xmlns:a16="http://schemas.microsoft.com/office/drawing/2014/main" id="{807D74E7-04BB-79B3-E2A1-FBB89BA2BA25}"/>
              </a:ext>
            </a:extLst>
          </p:cNvPr>
          <p:cNvPicPr>
            <a:picLocks noChangeAspect="1"/>
          </p:cNvPicPr>
          <p:nvPr/>
        </p:nvPicPr>
        <p:blipFill>
          <a:blip r:embed="rId8"/>
          <a:stretch>
            <a:fillRect/>
          </a:stretch>
        </p:blipFill>
        <p:spPr>
          <a:xfrm>
            <a:off x="7231075" y="2213086"/>
            <a:ext cx="1758284" cy="2197550"/>
          </a:xfrm>
          <a:prstGeom prst="rect">
            <a:avLst/>
          </a:prstGeom>
        </p:spPr>
      </p:pic>
      <p:pic>
        <p:nvPicPr>
          <p:cNvPr id="8" name="Picture 7">
            <a:extLst>
              <a:ext uri="{FF2B5EF4-FFF2-40B4-BE49-F238E27FC236}">
                <a16:creationId xmlns:a16="http://schemas.microsoft.com/office/drawing/2014/main" id="{4C96101C-EFFC-6AFA-09E6-A61BA5A09D06}"/>
              </a:ext>
            </a:extLst>
          </p:cNvPr>
          <p:cNvPicPr>
            <a:picLocks noChangeAspect="1"/>
          </p:cNvPicPr>
          <p:nvPr/>
        </p:nvPicPr>
        <p:blipFill>
          <a:blip r:embed="rId9"/>
          <a:stretch>
            <a:fillRect/>
          </a:stretch>
        </p:blipFill>
        <p:spPr>
          <a:xfrm>
            <a:off x="4134075" y="3799857"/>
            <a:ext cx="1109438" cy="1479010"/>
          </a:xfrm>
          <a:prstGeom prst="rect">
            <a:avLst/>
          </a:prstGeom>
        </p:spPr>
      </p:pic>
      <p:pic>
        <p:nvPicPr>
          <p:cNvPr id="9" name="Picture 8">
            <a:extLst>
              <a:ext uri="{FF2B5EF4-FFF2-40B4-BE49-F238E27FC236}">
                <a16:creationId xmlns:a16="http://schemas.microsoft.com/office/drawing/2014/main" id="{E1ADBF9E-3F17-EC93-6797-53EF19B6A9B4}"/>
              </a:ext>
            </a:extLst>
          </p:cNvPr>
          <p:cNvPicPr>
            <a:picLocks noChangeAspect="1"/>
          </p:cNvPicPr>
          <p:nvPr/>
        </p:nvPicPr>
        <p:blipFill>
          <a:blip r:embed="rId10"/>
          <a:stretch>
            <a:fillRect/>
          </a:stretch>
        </p:blipFill>
        <p:spPr>
          <a:xfrm>
            <a:off x="2695956" y="1129427"/>
            <a:ext cx="860791" cy="1147124"/>
          </a:xfrm>
          <a:prstGeom prst="rect">
            <a:avLst/>
          </a:prstGeom>
        </p:spPr>
      </p:pic>
    </p:spTree>
    <p:extLst>
      <p:ext uri="{BB962C8B-B14F-4D97-AF65-F5344CB8AC3E}">
        <p14:creationId xmlns:p14="http://schemas.microsoft.com/office/powerpoint/2010/main" val="2876264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of small white cubes with black letters">
            <a:extLst>
              <a:ext uri="{FF2B5EF4-FFF2-40B4-BE49-F238E27FC236}">
                <a16:creationId xmlns:a16="http://schemas.microsoft.com/office/drawing/2014/main" id="{913EF2F7-E599-1708-525A-000E19DFEC8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75444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6314-F321-D677-72BB-6C4D39119C0B}"/>
              </a:ext>
            </a:extLst>
          </p:cNvPr>
          <p:cNvSpPr>
            <a:spLocks noGrp="1"/>
          </p:cNvSpPr>
          <p:nvPr>
            <p:ph type="title"/>
          </p:nvPr>
        </p:nvSpPr>
        <p:spPr>
          <a:xfrm>
            <a:off x="-53206" y="-109913"/>
            <a:ext cx="7704000" cy="572700"/>
          </a:xfrm>
        </p:spPr>
        <p:txBody>
          <a:bodyPr/>
          <a:lstStyle/>
          <a:p>
            <a:r>
              <a:rPr lang="en-US" dirty="0"/>
              <a:t>References </a:t>
            </a:r>
          </a:p>
        </p:txBody>
      </p:sp>
      <p:sp>
        <p:nvSpPr>
          <p:cNvPr id="3" name="Text Placeholder 2">
            <a:extLst>
              <a:ext uri="{FF2B5EF4-FFF2-40B4-BE49-F238E27FC236}">
                <a16:creationId xmlns:a16="http://schemas.microsoft.com/office/drawing/2014/main" id="{8D5974E3-C004-CB75-E9E5-D07399C4BA2C}"/>
              </a:ext>
            </a:extLst>
          </p:cNvPr>
          <p:cNvSpPr>
            <a:spLocks noGrp="1"/>
          </p:cNvSpPr>
          <p:nvPr>
            <p:ph type="body" idx="1"/>
          </p:nvPr>
        </p:nvSpPr>
        <p:spPr>
          <a:xfrm>
            <a:off x="323311" y="462787"/>
            <a:ext cx="7704000" cy="316500"/>
          </a:xfrm>
        </p:spPr>
        <p:txBody>
          <a:bodyPr/>
          <a:lstStyle/>
          <a:p>
            <a:pPr marL="139700" indent="0">
              <a:buNone/>
            </a:pPr>
            <a:r>
              <a:rPr lang="en-US" sz="750" dirty="0"/>
              <a:t>Administration, H. R. (2024, January ). How can we improve Maternal Health. Retrieved from Health Resources &amp; Services Administration: </a:t>
            </a:r>
            <a:r>
              <a:rPr lang="en-US" sz="750" dirty="0">
                <a:hlinkClick r:id="rId3"/>
              </a:rPr>
              <a:t>https://www.hrsa.gov/maternal-health</a:t>
            </a:r>
            <a:endParaRPr lang="en-US" sz="750" dirty="0"/>
          </a:p>
          <a:p>
            <a:pPr marL="139700" indent="0">
              <a:buNone/>
            </a:pPr>
            <a:endParaRPr lang="en-US" sz="750" dirty="0"/>
          </a:p>
          <a:p>
            <a:pPr marL="139700" indent="0">
              <a:buNone/>
            </a:pPr>
            <a:r>
              <a:rPr lang="en-US" sz="750" dirty="0"/>
              <a:t>American Academy of Pediatrics . (2024, 01 17). NRP History . Retrieved from American Academy of Pediatrics : </a:t>
            </a:r>
            <a:r>
              <a:rPr lang="en-US" sz="750" dirty="0">
                <a:hlinkClick r:id="rId4"/>
              </a:rPr>
              <a:t>https://www.aap.org/en/pedialink/neonatal-resuscitation-program/nrp-history/</a:t>
            </a:r>
            <a:r>
              <a:rPr lang="en-US" sz="750" dirty="0"/>
              <a:t>.</a:t>
            </a:r>
          </a:p>
          <a:p>
            <a:pPr marL="139700" indent="0">
              <a:buNone/>
            </a:pPr>
            <a:endParaRPr lang="en-US" sz="750" dirty="0"/>
          </a:p>
          <a:p>
            <a:pPr marL="139700" indent="0">
              <a:buNone/>
            </a:pPr>
            <a:r>
              <a:rPr lang="en-US" sz="750" dirty="0"/>
              <a:t>Association, A. H. (2021). Textbook of Neonatal Resuscitation (8 ed.). Itesca, IL: American Academy of Pediatrics.</a:t>
            </a:r>
          </a:p>
          <a:p>
            <a:pPr marL="139700" indent="0">
              <a:buNone/>
            </a:pPr>
            <a:endParaRPr lang="en-US" sz="750" dirty="0"/>
          </a:p>
          <a:p>
            <a:pPr marL="139700" indent="0">
              <a:buNone/>
            </a:pPr>
            <a:r>
              <a:rPr lang="en-US" sz="750" dirty="0"/>
              <a:t>Bennett, S., Finer, N., Halamek, L., Mickas, N., Bennett, M. V., Nisbet, C., &amp; Sharek, P. (2016). Implementing Delivery Room Checklists and Communication Standards in a Multi-Neonatal ICU Quality Improvement Collaborative. Joint Commission Journal on Quality and Patient Safety, 369-76. doi: 10.1016/s1553-7250(16)42052-0.</a:t>
            </a:r>
          </a:p>
          <a:p>
            <a:pPr marL="139700" indent="0">
              <a:buNone/>
            </a:pPr>
            <a:endParaRPr lang="en-US" sz="750" dirty="0"/>
          </a:p>
          <a:p>
            <a:pPr marL="139700" indent="0">
              <a:buNone/>
            </a:pPr>
            <a:r>
              <a:rPr lang="en-US" sz="750" dirty="0"/>
              <a:t>Bettinger, K., Mafuta, E., Mackay, A., Bose, C., Myklebust, H., Haug, I., . . . Patterson, J. (2021). Improving Newborn Resuscitation by making Every Birth a Learning Event. Children (Basel), 12, 8. doi: 10.3390/children8121194.</a:t>
            </a:r>
          </a:p>
          <a:p>
            <a:pPr marL="139700" indent="0">
              <a:buNone/>
            </a:pPr>
            <a:endParaRPr lang="en-US" sz="750" dirty="0"/>
          </a:p>
          <a:p>
            <a:pPr marL="139700" indent="0">
              <a:buNone/>
            </a:pPr>
            <a:r>
              <a:rPr lang="en-US" sz="750" dirty="0"/>
              <a:t>Castrodale, V. M.-B., &amp; Rinehart, S. R.-N. (2014). The Golden Hour Improving the Stabilization of the Very Low Birth Weight Infant. National Association of Neonatal Nurses, 14(1), 9-14. doi:10.1097/ANC.0b013e31828d0289.</a:t>
            </a:r>
          </a:p>
          <a:p>
            <a:pPr marL="139700" indent="0">
              <a:buNone/>
            </a:pPr>
            <a:endParaRPr lang="en-US" sz="750" dirty="0"/>
          </a:p>
          <a:p>
            <a:pPr marL="139700" indent="0">
              <a:buNone/>
            </a:pPr>
            <a:r>
              <a:rPr lang="en-US" sz="750" dirty="0"/>
              <a:t>Dingley, C. R., Daugherty, K. R., Derieg, M. K., &amp; Persing, R. R. (2008, August). Improving Patient Safety Through Provider Communication Strategy Enhancements. 3, 18. (A. f. Research, Ed.) Rockville, MD, USA.</a:t>
            </a:r>
          </a:p>
          <a:p>
            <a:pPr marL="139700" indent="0">
              <a:buNone/>
            </a:pPr>
            <a:endParaRPr lang="en-US" sz="750" dirty="0"/>
          </a:p>
          <a:p>
            <a:pPr marL="139700" indent="0">
              <a:buNone/>
            </a:pPr>
            <a:r>
              <a:rPr lang="en-US" sz="750" dirty="0"/>
              <a:t>Lambeth, T. M.-B., Rojas, M. A., Holmes, A. P., &amp; Dail, R. B. (2016). First Golden Hour of Life- A quality Improvement Initiative. Clinical Issues in Neonatal Care, 264-273. doi:10.1097/ANC.0000000000000306.</a:t>
            </a:r>
          </a:p>
          <a:p>
            <a:pPr marL="139700" indent="0">
              <a:buNone/>
            </a:pPr>
            <a:endParaRPr lang="en-US" sz="750" dirty="0"/>
          </a:p>
          <a:p>
            <a:pPr marL="139700" indent="0">
              <a:buNone/>
            </a:pPr>
            <a:r>
              <a:rPr lang="en-US" sz="750" dirty="0"/>
              <a:t>Prevention, C. f. (2022, January ). Maternal and Infant Health . Retrieved from Reproductive Health: https://www.cdc.gov/reproductivehealth/maternalinfanthealth/index.html</a:t>
            </a:r>
          </a:p>
          <a:p>
            <a:pPr marL="139700" indent="0">
              <a:buNone/>
            </a:pPr>
            <a:endParaRPr lang="en-US" sz="750" dirty="0"/>
          </a:p>
          <a:p>
            <a:pPr marL="139700" indent="0">
              <a:buNone/>
            </a:pPr>
            <a:r>
              <a:rPr lang="en-US" sz="750" dirty="0"/>
              <a:t>Reynolds, R. R.-N., Pilcher, J. R.-N., Ring, A. R.-N., Johnson, R. R.-N., &amp; Mckinley, P. R. (2009). The Golden Hour Care of the LBW Infant During the First Hour of Life One Unit's Experience. Neonatal Network, 28(4), 211-219.</a:t>
            </a:r>
          </a:p>
          <a:p>
            <a:pPr marL="139700" indent="0">
              <a:buNone/>
            </a:pPr>
            <a:endParaRPr lang="en-US" sz="750" dirty="0"/>
          </a:p>
          <a:p>
            <a:pPr marL="139700" indent="0">
              <a:buNone/>
            </a:pPr>
            <a:r>
              <a:rPr lang="en-US" sz="750" dirty="0"/>
              <a:t>Ryan, M. S.-N. (2015). Patrick Bouvier Kennedy A Brief Life that changed the History of Newborn Care. Minneapolis, MN: MCP Books.</a:t>
            </a:r>
          </a:p>
          <a:p>
            <a:pPr marL="139700" indent="0">
              <a:buNone/>
            </a:pPr>
            <a:endParaRPr lang="en-US" sz="750" dirty="0"/>
          </a:p>
          <a:p>
            <a:pPr marL="139700" indent="0">
              <a:buNone/>
            </a:pPr>
            <a:r>
              <a:rPr lang="en-US" sz="750" dirty="0"/>
              <a:t>Services, U. D. (2024, January ). Healthy People 2030. Retrieved from Increase the proportion of pregnant women who receive early and adequate prenatal care — MICH 08: https://health.gov/healthypeople/objectives-and-data/browse-objectives/pregnancy-and-childbirth/increase-proportion-pregnant-women-who-receive-early-and-adequate-prenatal-care-mich-08/data</a:t>
            </a:r>
          </a:p>
          <a:p>
            <a:pPr marL="139700" indent="0">
              <a:buNone/>
            </a:pPr>
            <a:endParaRPr lang="en-US" sz="750" dirty="0"/>
          </a:p>
          <a:p>
            <a:pPr marL="139700" indent="0">
              <a:buNone/>
            </a:pPr>
            <a:r>
              <a:rPr lang="en-US" sz="750" dirty="0"/>
              <a:t>Sharma, D. (2017). Golden hour of neonatal life: Need of the hour. Maternal Health, Neonatology and Perinatology(3), 16. doi:10.1186/s40748-017-0057-x.</a:t>
            </a:r>
          </a:p>
          <a:p>
            <a:pPr marL="139700" indent="0">
              <a:buNone/>
            </a:pPr>
            <a:endParaRPr lang="en-US" sz="750" dirty="0"/>
          </a:p>
          <a:p>
            <a:pPr marL="139700" indent="0">
              <a:buNone/>
            </a:pPr>
            <a:r>
              <a:rPr lang="en-US" sz="750" dirty="0"/>
              <a:t>K.Walsh , B. (2023). Neonatal and Pediatric Respiratory Care (6 ed.). Philadelphia, PA: Elsevier.</a:t>
            </a:r>
          </a:p>
          <a:p>
            <a:pPr marL="139700" indent="0">
              <a:buNone/>
            </a:pPr>
            <a:endParaRPr lang="en-US" sz="750" dirty="0"/>
          </a:p>
          <a:p>
            <a:pPr marL="139700" indent="0">
              <a:buNone/>
            </a:pPr>
            <a:r>
              <a:rPr lang="en-US" sz="750" dirty="0"/>
              <a:t>World Health Organization . (2023, May 10). Preterm Birth. Retrieved from World Health Organization : https://www.who.int/news-room/fact-sheets/detail/preterm-birth.</a:t>
            </a:r>
          </a:p>
          <a:p>
            <a:endParaRPr lang="en-US" dirty="0"/>
          </a:p>
          <a:p>
            <a:endParaRPr lang="en-US" dirty="0"/>
          </a:p>
        </p:txBody>
      </p:sp>
    </p:spTree>
    <p:extLst>
      <p:ext uri="{BB962C8B-B14F-4D97-AF65-F5344CB8AC3E}">
        <p14:creationId xmlns:p14="http://schemas.microsoft.com/office/powerpoint/2010/main" val="3911479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FFB5-2923-1B59-E96E-A8E6AC8C5E63}"/>
              </a:ext>
            </a:extLst>
          </p:cNvPr>
          <p:cNvSpPr>
            <a:spLocks noGrp="1"/>
          </p:cNvSpPr>
          <p:nvPr>
            <p:ph type="title"/>
          </p:nvPr>
        </p:nvSpPr>
        <p:spPr/>
        <p:txBody>
          <a:bodyPr/>
          <a:lstStyle/>
          <a:p>
            <a:r>
              <a:rPr lang="en-US" altLang="en-US" sz="3200" dirty="0"/>
              <a:t>Disclosure Information</a:t>
            </a:r>
            <a:endParaRPr lang="en-US" dirty="0"/>
          </a:p>
        </p:txBody>
      </p:sp>
      <p:sp>
        <p:nvSpPr>
          <p:cNvPr id="3" name="Text Placeholder 2">
            <a:extLst>
              <a:ext uri="{FF2B5EF4-FFF2-40B4-BE49-F238E27FC236}">
                <a16:creationId xmlns:a16="http://schemas.microsoft.com/office/drawing/2014/main" id="{4B1FF113-E9DA-87C5-207D-0A29F8C29A3D}"/>
              </a:ext>
            </a:extLst>
          </p:cNvPr>
          <p:cNvSpPr>
            <a:spLocks noGrp="1"/>
          </p:cNvSpPr>
          <p:nvPr>
            <p:ph type="body" idx="1"/>
          </p:nvPr>
        </p:nvSpPr>
        <p:spPr>
          <a:xfrm>
            <a:off x="383909" y="1955193"/>
            <a:ext cx="7921429" cy="2372502"/>
          </a:xfrm>
        </p:spPr>
        <p:txBody>
          <a:bodyPr/>
          <a:lstStyle/>
          <a:p>
            <a:r>
              <a:rPr lang="en-US" dirty="0"/>
              <a:t>Sara Maffeo-Jilani </a:t>
            </a:r>
          </a:p>
          <a:p>
            <a:pPr marL="139700" indent="0">
              <a:buNone/>
            </a:pPr>
            <a:endParaRPr lang="en-US" dirty="0"/>
          </a:p>
          <a:p>
            <a:r>
              <a:rPr lang="en-US" dirty="0"/>
              <a:t>I have no actual or potential conflict of interest in relation to this presentation. </a:t>
            </a:r>
          </a:p>
          <a:p>
            <a:pPr marL="139700" indent="0">
              <a:buNone/>
            </a:pPr>
            <a:endParaRPr lang="en-US" dirty="0"/>
          </a:p>
          <a:p>
            <a:r>
              <a:rPr lang="en-US" dirty="0"/>
              <a:t>This presentation is intended to give you a brief window into the NICU Golden hour which is a multi step evidenced based approach designed for the care of newborns. </a:t>
            </a:r>
          </a:p>
          <a:p>
            <a:endParaRPr lang="en-US" dirty="0"/>
          </a:p>
        </p:txBody>
      </p:sp>
      <p:pic>
        <p:nvPicPr>
          <p:cNvPr id="5" name="Picture 4">
            <a:extLst>
              <a:ext uri="{FF2B5EF4-FFF2-40B4-BE49-F238E27FC236}">
                <a16:creationId xmlns:a16="http://schemas.microsoft.com/office/drawing/2014/main" id="{5A6622FE-3CA9-EAFB-C503-75B9B96ABC5E}"/>
              </a:ext>
            </a:extLst>
          </p:cNvPr>
          <p:cNvPicPr>
            <a:picLocks noChangeAspect="1"/>
          </p:cNvPicPr>
          <p:nvPr/>
        </p:nvPicPr>
        <p:blipFill>
          <a:blip r:embed="rId3"/>
          <a:stretch>
            <a:fillRect/>
          </a:stretch>
        </p:blipFill>
        <p:spPr>
          <a:xfrm>
            <a:off x="5353777" y="116030"/>
            <a:ext cx="1876600" cy="2103608"/>
          </a:xfrm>
          <a:prstGeom prst="rect">
            <a:avLst/>
          </a:prstGeom>
        </p:spPr>
      </p:pic>
    </p:spTree>
    <p:extLst>
      <p:ext uri="{BB962C8B-B14F-4D97-AF65-F5344CB8AC3E}">
        <p14:creationId xmlns:p14="http://schemas.microsoft.com/office/powerpoint/2010/main" val="3706919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4C3AE-D364-F8EA-AA15-454F393AE892}"/>
              </a:ext>
            </a:extLst>
          </p:cNvPr>
          <p:cNvPicPr>
            <a:picLocks/>
          </p:cNvPicPr>
          <p:nvPr>
            <p:custDataLst>
              <p:tags r:id="rId2"/>
            </p:custDataLst>
          </p:nvPr>
        </p:nvPicPr>
        <p:blipFill>
          <a:blip r:embed="rId8"/>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CB43B611-3427-E50C-62B2-FF2BA8A01635}"/>
              </a:ext>
            </a:extLst>
          </p:cNvPr>
          <p:cNvPicPr>
            <a:picLocks/>
          </p:cNvPicPr>
          <p:nvPr>
            <p:custDataLst>
              <p:tags r:id="rId3"/>
            </p:custDataLst>
          </p:nvPr>
        </p:nvPicPr>
        <p:blipFill>
          <a:blip r:embed="rId9"/>
          <a:stretch>
            <a:fillRect/>
          </a:stretch>
        </p:blipFill>
        <p:spPr>
          <a:xfrm>
            <a:off x="508000" y="1657350"/>
            <a:ext cx="1828800" cy="1828800"/>
          </a:xfrm>
          <a:prstGeom prst="rect">
            <a:avLst/>
          </a:prstGeom>
        </p:spPr>
      </p:pic>
      <p:sp>
        <p:nvSpPr>
          <p:cNvPr id="6" name="Rectangle 5">
            <a:extLst>
              <a:ext uri="{FF2B5EF4-FFF2-40B4-BE49-F238E27FC236}">
                <a16:creationId xmlns:a16="http://schemas.microsoft.com/office/drawing/2014/main" id="{9A4C996D-E6A6-7087-E4A1-39633D190646}"/>
              </a:ext>
            </a:extLst>
          </p:cNvPr>
          <p:cNvSpPr/>
          <p:nvPr>
            <p:custDataLst>
              <p:tags r:id="rId4"/>
            </p:custDataLst>
          </p:nvPr>
        </p:nvSpPr>
        <p:spPr>
          <a:xfrm>
            <a:off x="2590800" y="1928813"/>
            <a:ext cx="6045200" cy="1285875"/>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How many of you have worked in a NICU ?</a:t>
            </a:r>
          </a:p>
        </p:txBody>
      </p:sp>
      <p:sp>
        <p:nvSpPr>
          <p:cNvPr id="7" name="Rectangle 6">
            <a:extLst>
              <a:ext uri="{FF2B5EF4-FFF2-40B4-BE49-F238E27FC236}">
                <a16:creationId xmlns:a16="http://schemas.microsoft.com/office/drawing/2014/main" id="{A2B2E46F-5BE5-1C6C-D790-F738445A1A5E}"/>
              </a:ext>
            </a:extLst>
          </p:cNvPr>
          <p:cNvSpPr/>
          <p:nvPr>
            <p:custDataLst>
              <p:tags r:id="rId5"/>
            </p:custDataLst>
          </p:nvPr>
        </p:nvSpPr>
        <p:spPr>
          <a:xfrm>
            <a:off x="2590800" y="4381500"/>
            <a:ext cx="6299200" cy="382594"/>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408924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2F640-CAEC-E828-3A44-C601082EEAC4}"/>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F69F61F6-9E8B-3040-88E3-C3568484581E}"/>
              </a:ext>
            </a:extLst>
          </p:cNvPr>
          <p:cNvSpPr>
            <a:spLocks noGrp="1"/>
          </p:cNvSpPr>
          <p:nvPr>
            <p:ph type="body" idx="1"/>
          </p:nvPr>
        </p:nvSpPr>
        <p:spPr/>
        <p:txBody>
          <a:bodyPr/>
          <a:lstStyle/>
          <a:p>
            <a:pPr marL="0" marR="0" lvl="0" indent="0">
              <a:spcBef>
                <a:spcPts val="0"/>
              </a:spcBef>
              <a:spcAft>
                <a:spcPts val="0"/>
              </a:spcAft>
              <a:buSzPts val="1000"/>
              <a:buNone/>
              <a:tabLst>
                <a:tab pos="457200" algn="l"/>
              </a:tabLst>
            </a:pPr>
            <a:r>
              <a:rPr lang="en-US" sz="1800" dirty="0">
                <a:solidFill>
                  <a:srgbClr val="242424"/>
                </a:solidFill>
                <a:effectLst/>
                <a:latin typeface="Calibri" panose="020F0502020204030204" pitchFamily="34" charset="0"/>
                <a:ea typeface="Times New Roman" panose="02020603050405020304" pitchFamily="18" charset="0"/>
              </a:rPr>
              <a:t>At the end of the program, the learner will: </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242424"/>
                </a:solidFill>
                <a:effectLst/>
                <a:latin typeface="Calibri" panose="020F0502020204030204" pitchFamily="34" charset="0"/>
                <a:ea typeface="Times New Roman" panose="02020603050405020304" pitchFamily="18" charset="0"/>
              </a:rPr>
              <a:t>Be familiar with a brief history of progression of care for the premature newborn and how the </a:t>
            </a:r>
            <a:r>
              <a:rPr lang="en-US" sz="1800" i="1" dirty="0">
                <a:solidFill>
                  <a:srgbClr val="242424"/>
                </a:solidFill>
                <a:effectLst/>
                <a:latin typeface="Calibri" panose="020F0502020204030204" pitchFamily="34" charset="0"/>
                <a:ea typeface="Times New Roman" panose="02020603050405020304" pitchFamily="18" charset="0"/>
              </a:rPr>
              <a:t>Golden Hour</a:t>
            </a:r>
            <a:r>
              <a:rPr lang="en-US" sz="1800" dirty="0">
                <a:solidFill>
                  <a:srgbClr val="242424"/>
                </a:solidFill>
                <a:effectLst/>
                <a:latin typeface="Calibri" panose="020F0502020204030204" pitchFamily="34" charset="0"/>
                <a:ea typeface="Times New Roman" panose="02020603050405020304" pitchFamily="18" charset="0"/>
              </a:rPr>
              <a:t> protocol became recognized as best practice.</a:t>
            </a:r>
            <a:endParaRPr lang="en-US" sz="1800" dirty="0">
              <a:solidFill>
                <a:srgbClr val="24242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242424"/>
                </a:solidFill>
                <a:effectLst/>
                <a:latin typeface="Calibri" panose="020F0502020204030204" pitchFamily="34" charset="0"/>
                <a:ea typeface="Times New Roman" panose="02020603050405020304" pitchFamily="18" charset="0"/>
              </a:rPr>
              <a:t>Be instructed on the key Respiratory Care responsibilities during the </a:t>
            </a:r>
            <a:r>
              <a:rPr lang="en-US" sz="1800" i="1" dirty="0">
                <a:solidFill>
                  <a:srgbClr val="242424"/>
                </a:solidFill>
                <a:effectLst/>
                <a:latin typeface="Calibri" panose="020F0502020204030204" pitchFamily="34" charset="0"/>
                <a:ea typeface="Times New Roman" panose="02020603050405020304" pitchFamily="18" charset="0"/>
              </a:rPr>
              <a:t>Golden Hour</a:t>
            </a:r>
            <a:r>
              <a:rPr lang="en-US" sz="1800" dirty="0">
                <a:solidFill>
                  <a:srgbClr val="242424"/>
                </a:solidFill>
                <a:effectLst/>
                <a:latin typeface="Calibri" panose="020F0502020204030204" pitchFamily="34" charset="0"/>
                <a:ea typeface="Times New Roman" panose="02020603050405020304" pitchFamily="18" charset="0"/>
              </a:rPr>
              <a:t> . </a:t>
            </a:r>
            <a:endParaRPr lang="en-US" sz="1800" dirty="0">
              <a:solidFill>
                <a:srgbClr val="24242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242424"/>
                </a:solidFill>
                <a:effectLst/>
                <a:latin typeface="Calibri" panose="020F0502020204030204" pitchFamily="34" charset="0"/>
                <a:ea typeface="Times New Roman" panose="02020603050405020304" pitchFamily="18" charset="0"/>
              </a:rPr>
              <a:t>Be able to conclude that by using the </a:t>
            </a:r>
            <a:r>
              <a:rPr lang="en-US" sz="1800" i="1" dirty="0">
                <a:solidFill>
                  <a:srgbClr val="242424"/>
                </a:solidFill>
                <a:effectLst/>
                <a:latin typeface="Calibri" panose="020F0502020204030204" pitchFamily="34" charset="0"/>
                <a:ea typeface="Times New Roman" panose="02020603050405020304" pitchFamily="18" charset="0"/>
              </a:rPr>
              <a:t>Golden Hour</a:t>
            </a:r>
            <a:r>
              <a:rPr lang="en-US" sz="1800" dirty="0">
                <a:solidFill>
                  <a:srgbClr val="242424"/>
                </a:solidFill>
                <a:effectLst/>
                <a:latin typeface="Calibri" panose="020F0502020204030204" pitchFamily="34" charset="0"/>
                <a:ea typeface="Times New Roman" panose="02020603050405020304" pitchFamily="18" charset="0"/>
              </a:rPr>
              <a:t> protocol, to support premature newborns, a transforming effect for the improved survival rates of newborns results.</a:t>
            </a:r>
            <a:endParaRPr lang="en-US" sz="1800" dirty="0">
              <a:solidFill>
                <a:srgbClr val="242424"/>
              </a:solidFill>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599550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BEC1-EF35-BAB3-C2F4-C39A61F3E9D7}"/>
              </a:ext>
            </a:extLst>
          </p:cNvPr>
          <p:cNvSpPr>
            <a:spLocks noGrp="1"/>
          </p:cNvSpPr>
          <p:nvPr>
            <p:ph type="title"/>
          </p:nvPr>
        </p:nvSpPr>
        <p:spPr/>
        <p:txBody>
          <a:bodyPr/>
          <a:lstStyle/>
          <a:p>
            <a:r>
              <a:rPr lang="en-US"/>
              <a:t>Evolution of Care </a:t>
            </a:r>
            <a:endParaRPr lang="en-US" dirty="0"/>
          </a:p>
        </p:txBody>
      </p:sp>
      <p:sp>
        <p:nvSpPr>
          <p:cNvPr id="33" name="Text Placeholder 32">
            <a:extLst>
              <a:ext uri="{FF2B5EF4-FFF2-40B4-BE49-F238E27FC236}">
                <a16:creationId xmlns:a16="http://schemas.microsoft.com/office/drawing/2014/main" id="{F0AD177D-407F-4CF9-DAF9-100C008DC6D8}"/>
              </a:ext>
            </a:extLst>
          </p:cNvPr>
          <p:cNvSpPr>
            <a:spLocks noGrp="1"/>
          </p:cNvSpPr>
          <p:nvPr>
            <p:ph type="body" sz="quarter" idx="10"/>
          </p:nvPr>
        </p:nvSpPr>
        <p:spPr/>
        <p:txBody>
          <a:bodyPr/>
          <a:lstStyle/>
          <a:p>
            <a:r>
              <a:rPr lang="en-US"/>
              <a:t>A brief history of Neonatology </a:t>
            </a:r>
            <a:endParaRPr lang="en-US" dirty="0"/>
          </a:p>
        </p:txBody>
      </p:sp>
      <p:sp>
        <p:nvSpPr>
          <p:cNvPr id="34" name="Text Placeholder 33">
            <a:extLst>
              <a:ext uri="{FF2B5EF4-FFF2-40B4-BE49-F238E27FC236}">
                <a16:creationId xmlns:a16="http://schemas.microsoft.com/office/drawing/2014/main" id="{69E5FFD3-F65E-BE06-4FE1-91AACD4B60E6}"/>
              </a:ext>
            </a:extLst>
          </p:cNvPr>
          <p:cNvSpPr>
            <a:spLocks noGrp="1"/>
          </p:cNvSpPr>
          <p:nvPr>
            <p:ph type="body" sz="quarter" idx="11"/>
          </p:nvPr>
        </p:nvSpPr>
        <p:spPr/>
        <p:txBody>
          <a:bodyPr/>
          <a:lstStyle/>
          <a:p>
            <a:r>
              <a:rPr lang="en-US"/>
              <a:t>1880</a:t>
            </a:r>
            <a:endParaRPr lang="en-US" dirty="0"/>
          </a:p>
        </p:txBody>
      </p:sp>
      <p:sp>
        <p:nvSpPr>
          <p:cNvPr id="35" name="Text Placeholder 34">
            <a:extLst>
              <a:ext uri="{FF2B5EF4-FFF2-40B4-BE49-F238E27FC236}">
                <a16:creationId xmlns:a16="http://schemas.microsoft.com/office/drawing/2014/main" id="{409E85C6-B199-D5DD-3ADA-6F246660BE51}"/>
              </a:ext>
            </a:extLst>
          </p:cNvPr>
          <p:cNvSpPr>
            <a:spLocks noGrp="1"/>
          </p:cNvSpPr>
          <p:nvPr>
            <p:ph type="body" sz="quarter" idx="12"/>
          </p:nvPr>
        </p:nvSpPr>
        <p:spPr/>
        <p:txBody>
          <a:bodyPr/>
          <a:lstStyle/>
          <a:p>
            <a:r>
              <a:rPr lang="en-US"/>
              <a:t>1922</a:t>
            </a:r>
            <a:endParaRPr lang="en-US" dirty="0"/>
          </a:p>
        </p:txBody>
      </p:sp>
      <p:sp>
        <p:nvSpPr>
          <p:cNvPr id="36" name="Text Placeholder 35">
            <a:extLst>
              <a:ext uri="{FF2B5EF4-FFF2-40B4-BE49-F238E27FC236}">
                <a16:creationId xmlns:a16="http://schemas.microsoft.com/office/drawing/2014/main" id="{FC7D97C1-4AF2-8B03-9557-8476E034F2CD}"/>
              </a:ext>
            </a:extLst>
          </p:cNvPr>
          <p:cNvSpPr>
            <a:spLocks noGrp="1"/>
          </p:cNvSpPr>
          <p:nvPr>
            <p:ph type="body" sz="quarter" idx="13"/>
          </p:nvPr>
        </p:nvSpPr>
        <p:spPr/>
        <p:txBody>
          <a:bodyPr/>
          <a:lstStyle/>
          <a:p>
            <a:r>
              <a:rPr lang="en-US"/>
              <a:t>1952</a:t>
            </a:r>
            <a:endParaRPr lang="en-US" dirty="0"/>
          </a:p>
        </p:txBody>
      </p:sp>
      <p:sp>
        <p:nvSpPr>
          <p:cNvPr id="37" name="Text Placeholder 36">
            <a:extLst>
              <a:ext uri="{FF2B5EF4-FFF2-40B4-BE49-F238E27FC236}">
                <a16:creationId xmlns:a16="http://schemas.microsoft.com/office/drawing/2014/main" id="{E5C5B12D-A7CA-E406-05E8-E632F4B6EE6A}"/>
              </a:ext>
            </a:extLst>
          </p:cNvPr>
          <p:cNvSpPr>
            <a:spLocks noGrp="1"/>
          </p:cNvSpPr>
          <p:nvPr>
            <p:ph type="body" sz="quarter" idx="14"/>
          </p:nvPr>
        </p:nvSpPr>
        <p:spPr/>
        <p:txBody>
          <a:bodyPr/>
          <a:lstStyle/>
          <a:p>
            <a:r>
              <a:rPr lang="en-US"/>
              <a:t>1963</a:t>
            </a:r>
            <a:endParaRPr lang="en-US" dirty="0"/>
          </a:p>
        </p:txBody>
      </p:sp>
      <p:sp>
        <p:nvSpPr>
          <p:cNvPr id="38" name="Text Placeholder 37">
            <a:extLst>
              <a:ext uri="{FF2B5EF4-FFF2-40B4-BE49-F238E27FC236}">
                <a16:creationId xmlns:a16="http://schemas.microsoft.com/office/drawing/2014/main" id="{38D954EA-FDF0-BD67-5BCA-C4E6C0570258}"/>
              </a:ext>
            </a:extLst>
          </p:cNvPr>
          <p:cNvSpPr>
            <a:spLocks noGrp="1"/>
          </p:cNvSpPr>
          <p:nvPr>
            <p:ph type="body" sz="quarter" idx="15"/>
          </p:nvPr>
        </p:nvSpPr>
        <p:spPr/>
        <p:txBody>
          <a:bodyPr/>
          <a:lstStyle/>
          <a:p>
            <a:r>
              <a:rPr lang="en-US"/>
              <a:t>1969</a:t>
            </a:r>
            <a:endParaRPr lang="en-US" dirty="0"/>
          </a:p>
        </p:txBody>
      </p:sp>
      <p:sp>
        <p:nvSpPr>
          <p:cNvPr id="39" name="Text Placeholder 38">
            <a:extLst>
              <a:ext uri="{FF2B5EF4-FFF2-40B4-BE49-F238E27FC236}">
                <a16:creationId xmlns:a16="http://schemas.microsoft.com/office/drawing/2014/main" id="{74C027FF-4375-34D1-DD2D-077A5E5048B8}"/>
              </a:ext>
            </a:extLst>
          </p:cNvPr>
          <p:cNvSpPr>
            <a:spLocks noGrp="1"/>
          </p:cNvSpPr>
          <p:nvPr>
            <p:ph type="body" sz="quarter" idx="16"/>
          </p:nvPr>
        </p:nvSpPr>
        <p:spPr/>
        <p:txBody>
          <a:bodyPr/>
          <a:lstStyle/>
          <a:p>
            <a:r>
              <a:rPr lang="en-US"/>
              <a:t>1980’s</a:t>
            </a:r>
            <a:endParaRPr lang="en-US" dirty="0"/>
          </a:p>
        </p:txBody>
      </p:sp>
      <p:sp>
        <p:nvSpPr>
          <p:cNvPr id="40" name="Text Placeholder 39">
            <a:extLst>
              <a:ext uri="{FF2B5EF4-FFF2-40B4-BE49-F238E27FC236}">
                <a16:creationId xmlns:a16="http://schemas.microsoft.com/office/drawing/2014/main" id="{861CCC4A-ABB1-E5C2-9E12-46F7917BF1A3}"/>
              </a:ext>
            </a:extLst>
          </p:cNvPr>
          <p:cNvSpPr>
            <a:spLocks noGrp="1"/>
          </p:cNvSpPr>
          <p:nvPr>
            <p:ph type="body" sz="quarter" idx="17"/>
          </p:nvPr>
        </p:nvSpPr>
        <p:spPr/>
        <p:txBody>
          <a:bodyPr/>
          <a:lstStyle/>
          <a:p>
            <a:r>
              <a:rPr lang="en-US"/>
              <a:t>2000’s</a:t>
            </a:r>
            <a:endParaRPr lang="en-US" dirty="0"/>
          </a:p>
        </p:txBody>
      </p:sp>
      <p:sp>
        <p:nvSpPr>
          <p:cNvPr id="41" name="Text Placeholder 40">
            <a:extLst>
              <a:ext uri="{FF2B5EF4-FFF2-40B4-BE49-F238E27FC236}">
                <a16:creationId xmlns:a16="http://schemas.microsoft.com/office/drawing/2014/main" id="{3804AD15-D323-4A41-5731-8AF7C9BD3C5F}"/>
              </a:ext>
            </a:extLst>
          </p:cNvPr>
          <p:cNvSpPr>
            <a:spLocks noGrp="1"/>
          </p:cNvSpPr>
          <p:nvPr>
            <p:ph type="body" sz="quarter" idx="18"/>
          </p:nvPr>
        </p:nvSpPr>
        <p:spPr>
          <a:xfrm>
            <a:off x="175744" y="2038555"/>
            <a:ext cx="1282445" cy="240512"/>
          </a:xfrm>
        </p:spPr>
        <p:txBody>
          <a:bodyPr/>
          <a:lstStyle/>
          <a:p>
            <a:pPr algn="ctr"/>
            <a:r>
              <a:rPr lang="en-US"/>
              <a:t>France</a:t>
            </a:r>
            <a:endParaRPr lang="en-US" dirty="0"/>
          </a:p>
        </p:txBody>
      </p:sp>
      <p:sp>
        <p:nvSpPr>
          <p:cNvPr id="42" name="Text Placeholder 41">
            <a:extLst>
              <a:ext uri="{FF2B5EF4-FFF2-40B4-BE49-F238E27FC236}">
                <a16:creationId xmlns:a16="http://schemas.microsoft.com/office/drawing/2014/main" id="{60C2C10E-A9DF-0A88-FD06-AAED373E6F7B}"/>
              </a:ext>
            </a:extLst>
          </p:cNvPr>
          <p:cNvSpPr>
            <a:spLocks noGrp="1"/>
          </p:cNvSpPr>
          <p:nvPr>
            <p:ph type="body" sz="quarter" idx="19"/>
          </p:nvPr>
        </p:nvSpPr>
        <p:spPr>
          <a:xfrm>
            <a:off x="1282446" y="1961632"/>
            <a:ext cx="1408941" cy="310649"/>
          </a:xfrm>
        </p:spPr>
        <p:txBody>
          <a:bodyPr/>
          <a:lstStyle/>
          <a:p>
            <a:pPr algn="ctr"/>
            <a:r>
              <a:rPr lang="en-US" dirty="0"/>
              <a:t>Philadelphia &amp;New York</a:t>
            </a:r>
          </a:p>
        </p:txBody>
      </p:sp>
      <p:sp>
        <p:nvSpPr>
          <p:cNvPr id="43" name="Text Placeholder 42">
            <a:extLst>
              <a:ext uri="{FF2B5EF4-FFF2-40B4-BE49-F238E27FC236}">
                <a16:creationId xmlns:a16="http://schemas.microsoft.com/office/drawing/2014/main" id="{B7BF25EF-B67F-5512-2328-DB7E1F24D297}"/>
              </a:ext>
            </a:extLst>
          </p:cNvPr>
          <p:cNvSpPr>
            <a:spLocks noGrp="1"/>
          </p:cNvSpPr>
          <p:nvPr>
            <p:ph type="body" sz="quarter" idx="20"/>
          </p:nvPr>
        </p:nvSpPr>
        <p:spPr/>
        <p:txBody>
          <a:bodyPr/>
          <a:lstStyle/>
          <a:p>
            <a:r>
              <a:rPr lang="en-US"/>
              <a:t>New York</a:t>
            </a:r>
            <a:endParaRPr lang="en-US" dirty="0"/>
          </a:p>
        </p:txBody>
      </p:sp>
      <p:sp>
        <p:nvSpPr>
          <p:cNvPr id="44" name="Text Placeholder 43">
            <a:extLst>
              <a:ext uri="{FF2B5EF4-FFF2-40B4-BE49-F238E27FC236}">
                <a16:creationId xmlns:a16="http://schemas.microsoft.com/office/drawing/2014/main" id="{C2622665-16C0-EF64-AD73-916BC43A15FF}"/>
              </a:ext>
            </a:extLst>
          </p:cNvPr>
          <p:cNvSpPr>
            <a:spLocks noGrp="1"/>
          </p:cNvSpPr>
          <p:nvPr>
            <p:ph type="body" sz="quarter" idx="21"/>
          </p:nvPr>
        </p:nvSpPr>
        <p:spPr>
          <a:xfrm>
            <a:off x="3874182" y="1961632"/>
            <a:ext cx="1270844" cy="507929"/>
          </a:xfrm>
        </p:spPr>
        <p:txBody>
          <a:bodyPr/>
          <a:lstStyle/>
          <a:p>
            <a:pPr algn="ctr"/>
            <a:r>
              <a:rPr lang="en-US"/>
              <a:t>Washington &amp; Boston</a:t>
            </a:r>
            <a:endParaRPr lang="en-US" dirty="0"/>
          </a:p>
        </p:txBody>
      </p:sp>
      <p:sp>
        <p:nvSpPr>
          <p:cNvPr id="45" name="Text Placeholder 44">
            <a:extLst>
              <a:ext uri="{FF2B5EF4-FFF2-40B4-BE49-F238E27FC236}">
                <a16:creationId xmlns:a16="http://schemas.microsoft.com/office/drawing/2014/main" id="{2EEB00CC-5AF8-6E44-9C8D-A4E813DE944B}"/>
              </a:ext>
            </a:extLst>
          </p:cNvPr>
          <p:cNvSpPr>
            <a:spLocks noGrp="1"/>
          </p:cNvSpPr>
          <p:nvPr>
            <p:ph type="body" sz="quarter" idx="22"/>
          </p:nvPr>
        </p:nvSpPr>
        <p:spPr/>
        <p:txBody>
          <a:bodyPr/>
          <a:lstStyle/>
          <a:p>
            <a:r>
              <a:rPr lang="en-US"/>
              <a:t>Palm Springs </a:t>
            </a:r>
            <a:endParaRPr lang="en-US" dirty="0"/>
          </a:p>
        </p:txBody>
      </p:sp>
      <p:sp>
        <p:nvSpPr>
          <p:cNvPr id="46" name="Text Placeholder 45">
            <a:extLst>
              <a:ext uri="{FF2B5EF4-FFF2-40B4-BE49-F238E27FC236}">
                <a16:creationId xmlns:a16="http://schemas.microsoft.com/office/drawing/2014/main" id="{6BAA97DC-29BB-9EAF-3CDC-E19A17C2B596}"/>
              </a:ext>
            </a:extLst>
          </p:cNvPr>
          <p:cNvSpPr>
            <a:spLocks noGrp="1"/>
          </p:cNvSpPr>
          <p:nvPr>
            <p:ph type="body" sz="quarter" idx="23"/>
          </p:nvPr>
        </p:nvSpPr>
        <p:spPr/>
        <p:txBody>
          <a:bodyPr/>
          <a:lstStyle/>
          <a:p>
            <a:r>
              <a:rPr lang="en-US"/>
              <a:t>USA</a:t>
            </a:r>
            <a:endParaRPr lang="en-US" dirty="0"/>
          </a:p>
        </p:txBody>
      </p:sp>
      <p:sp>
        <p:nvSpPr>
          <p:cNvPr id="47" name="Text Placeholder 46">
            <a:extLst>
              <a:ext uri="{FF2B5EF4-FFF2-40B4-BE49-F238E27FC236}">
                <a16:creationId xmlns:a16="http://schemas.microsoft.com/office/drawing/2014/main" id="{0BAEE5F0-A2CE-8A1D-F5DA-2A272C8AFECB}"/>
              </a:ext>
            </a:extLst>
          </p:cNvPr>
          <p:cNvSpPr>
            <a:spLocks noGrp="1"/>
          </p:cNvSpPr>
          <p:nvPr>
            <p:ph type="body" sz="quarter" idx="24"/>
          </p:nvPr>
        </p:nvSpPr>
        <p:spPr>
          <a:xfrm>
            <a:off x="7581730" y="1961632"/>
            <a:ext cx="1228360" cy="507929"/>
          </a:xfrm>
        </p:spPr>
        <p:txBody>
          <a:bodyPr/>
          <a:lstStyle/>
          <a:p>
            <a:pPr algn="ctr"/>
            <a:r>
              <a:rPr lang="en-US" dirty="0"/>
              <a:t>WORLDWIDE</a:t>
            </a:r>
          </a:p>
        </p:txBody>
      </p:sp>
      <p:sp>
        <p:nvSpPr>
          <p:cNvPr id="48" name="Text Placeholder 47">
            <a:extLst>
              <a:ext uri="{FF2B5EF4-FFF2-40B4-BE49-F238E27FC236}">
                <a16:creationId xmlns:a16="http://schemas.microsoft.com/office/drawing/2014/main" id="{DD3071A1-5C84-4F98-C92F-D6D09598D858}"/>
              </a:ext>
            </a:extLst>
          </p:cNvPr>
          <p:cNvSpPr>
            <a:spLocks noGrp="1"/>
          </p:cNvSpPr>
          <p:nvPr>
            <p:ph type="body" sz="quarter" idx="25"/>
          </p:nvPr>
        </p:nvSpPr>
        <p:spPr/>
        <p:txBody>
          <a:bodyPr/>
          <a:lstStyle/>
          <a:p>
            <a:pPr lvl="0"/>
            <a:r>
              <a:rPr lang="en-US" dirty="0"/>
              <a:t>Introduction of “Incubator”, and gavage feedings.</a:t>
            </a:r>
          </a:p>
        </p:txBody>
      </p:sp>
      <p:sp>
        <p:nvSpPr>
          <p:cNvPr id="49" name="Text Placeholder 48">
            <a:extLst>
              <a:ext uri="{FF2B5EF4-FFF2-40B4-BE49-F238E27FC236}">
                <a16:creationId xmlns:a16="http://schemas.microsoft.com/office/drawing/2014/main" id="{B467735C-B175-F6AB-DCAA-503500275376}"/>
              </a:ext>
            </a:extLst>
          </p:cNvPr>
          <p:cNvSpPr>
            <a:spLocks noGrp="1"/>
          </p:cNvSpPr>
          <p:nvPr>
            <p:ph type="body" sz="quarter" idx="26"/>
          </p:nvPr>
        </p:nvSpPr>
        <p:spPr>
          <a:xfrm>
            <a:off x="1554025" y="2569655"/>
            <a:ext cx="1125710" cy="1003735"/>
          </a:xfrm>
        </p:spPr>
        <p:txBody>
          <a:bodyPr/>
          <a:lstStyle/>
          <a:p>
            <a:r>
              <a:rPr lang="en-US" dirty="0"/>
              <a:t>Publication of first major American textbook devoted to the care of premature infants. </a:t>
            </a:r>
          </a:p>
        </p:txBody>
      </p:sp>
      <p:sp>
        <p:nvSpPr>
          <p:cNvPr id="50" name="Text Placeholder 49">
            <a:extLst>
              <a:ext uri="{FF2B5EF4-FFF2-40B4-BE49-F238E27FC236}">
                <a16:creationId xmlns:a16="http://schemas.microsoft.com/office/drawing/2014/main" id="{8A77660C-38AC-71B1-1D17-BB3A9EFB43C6}"/>
              </a:ext>
            </a:extLst>
          </p:cNvPr>
          <p:cNvSpPr>
            <a:spLocks noGrp="1"/>
          </p:cNvSpPr>
          <p:nvPr>
            <p:ph type="body" sz="quarter" idx="27"/>
          </p:nvPr>
        </p:nvSpPr>
        <p:spPr/>
        <p:txBody>
          <a:bodyPr/>
          <a:lstStyle/>
          <a:p>
            <a:pPr lvl="0"/>
            <a:r>
              <a:rPr lang="en-US" sz="750"/>
              <a:t>Dr. Virginia Apgar devised a scoring system for rapid assessment of the clinical status of the newborn infant. </a:t>
            </a:r>
            <a:endParaRPr lang="en-US" sz="750" dirty="0"/>
          </a:p>
        </p:txBody>
      </p:sp>
      <p:sp>
        <p:nvSpPr>
          <p:cNvPr id="51" name="Text Placeholder 50">
            <a:extLst>
              <a:ext uri="{FF2B5EF4-FFF2-40B4-BE49-F238E27FC236}">
                <a16:creationId xmlns:a16="http://schemas.microsoft.com/office/drawing/2014/main" id="{95674948-0FF2-B0F9-2258-771AC96E1D8C}"/>
              </a:ext>
            </a:extLst>
          </p:cNvPr>
          <p:cNvSpPr>
            <a:spLocks noGrp="1"/>
          </p:cNvSpPr>
          <p:nvPr>
            <p:ph type="body" sz="quarter" idx="28"/>
          </p:nvPr>
        </p:nvSpPr>
        <p:spPr/>
        <p:txBody>
          <a:bodyPr/>
          <a:lstStyle/>
          <a:p>
            <a:r>
              <a:rPr lang="en-US" sz="788"/>
              <a:t>Patrick Bouvier Kennedy dies at 34 weeks and 2100g from hyaline membrane disease or “RDS”.</a:t>
            </a:r>
            <a:endParaRPr lang="en-US" sz="788" dirty="0"/>
          </a:p>
        </p:txBody>
      </p:sp>
      <p:sp>
        <p:nvSpPr>
          <p:cNvPr id="52" name="Text Placeholder 51">
            <a:extLst>
              <a:ext uri="{FF2B5EF4-FFF2-40B4-BE49-F238E27FC236}">
                <a16:creationId xmlns:a16="http://schemas.microsoft.com/office/drawing/2014/main" id="{D6240F8C-0E61-26D6-6124-6310C8B20E58}"/>
              </a:ext>
            </a:extLst>
          </p:cNvPr>
          <p:cNvSpPr>
            <a:spLocks noGrp="1"/>
          </p:cNvSpPr>
          <p:nvPr>
            <p:ph type="body" sz="quarter" idx="29"/>
          </p:nvPr>
        </p:nvSpPr>
        <p:spPr/>
        <p:txBody>
          <a:bodyPr/>
          <a:lstStyle/>
          <a:p>
            <a:pPr lvl="0"/>
            <a:r>
              <a:rPr lang="en-US"/>
              <a:t>Baby Bird, first time cycled pressure limited ventilator for infants. </a:t>
            </a:r>
            <a:endParaRPr lang="en-US" dirty="0"/>
          </a:p>
        </p:txBody>
      </p:sp>
      <p:sp>
        <p:nvSpPr>
          <p:cNvPr id="53" name="Text Placeholder 52">
            <a:extLst>
              <a:ext uri="{FF2B5EF4-FFF2-40B4-BE49-F238E27FC236}">
                <a16:creationId xmlns:a16="http://schemas.microsoft.com/office/drawing/2014/main" id="{88369070-5FC0-FFD9-2175-3F867762343D}"/>
              </a:ext>
            </a:extLst>
          </p:cNvPr>
          <p:cNvSpPr>
            <a:spLocks noGrp="1"/>
          </p:cNvSpPr>
          <p:nvPr>
            <p:ph type="body" sz="quarter" idx="30"/>
          </p:nvPr>
        </p:nvSpPr>
        <p:spPr>
          <a:xfrm>
            <a:off x="6464267" y="2647888"/>
            <a:ext cx="1124276" cy="1001408"/>
          </a:xfrm>
        </p:spPr>
        <p:txBody>
          <a:bodyPr/>
          <a:lstStyle/>
          <a:p>
            <a:r>
              <a:rPr lang="en-US" sz="788"/>
              <a:t>First published successful trial of surfactant treatment for RDS. NRP launched. High Frequency Ventilation.  </a:t>
            </a:r>
            <a:endParaRPr lang="en-US" sz="788" dirty="0"/>
          </a:p>
        </p:txBody>
      </p:sp>
      <p:sp>
        <p:nvSpPr>
          <p:cNvPr id="54" name="Text Placeholder 53">
            <a:extLst>
              <a:ext uri="{FF2B5EF4-FFF2-40B4-BE49-F238E27FC236}">
                <a16:creationId xmlns:a16="http://schemas.microsoft.com/office/drawing/2014/main" id="{B0ACC004-5E19-4971-6406-A15FB9B83D24}"/>
              </a:ext>
            </a:extLst>
          </p:cNvPr>
          <p:cNvSpPr>
            <a:spLocks noGrp="1"/>
          </p:cNvSpPr>
          <p:nvPr>
            <p:ph type="body" sz="quarter" idx="31"/>
          </p:nvPr>
        </p:nvSpPr>
        <p:spPr>
          <a:xfrm>
            <a:off x="7708440" y="2557169"/>
            <a:ext cx="1101650" cy="1016222"/>
          </a:xfrm>
        </p:spPr>
        <p:txBody>
          <a:bodyPr/>
          <a:lstStyle/>
          <a:p>
            <a:pPr lvl="0"/>
            <a:r>
              <a:rPr lang="en-US" sz="713"/>
              <a:t>Various quality improvement Initiatives have proven that coordination of care and provide a structured and systematic approach to decision making. </a:t>
            </a:r>
            <a:endParaRPr lang="en-US" sz="713" dirty="0"/>
          </a:p>
        </p:txBody>
      </p:sp>
      <p:cxnSp>
        <p:nvCxnSpPr>
          <p:cNvPr id="197" name="Straight Connector 196">
            <a:extLst>
              <a:ext uri="{FF2B5EF4-FFF2-40B4-BE49-F238E27FC236}">
                <a16:creationId xmlns:a16="http://schemas.microsoft.com/office/drawing/2014/main" id="{1F381126-271C-1720-6DED-3BE35E703848}"/>
              </a:ext>
              <a:ext uri="{C183D7F6-B498-43B3-948B-1728B52AA6E4}">
                <adec:decorative xmlns:adec="http://schemas.microsoft.com/office/drawing/2017/decorative" val="1"/>
              </a:ext>
            </a:extLst>
          </p:cNvPr>
          <p:cNvCxnSpPr>
            <a:cxnSpLocks/>
          </p:cNvCxnSpPr>
          <p:nvPr/>
        </p:nvCxnSpPr>
        <p:spPr>
          <a:xfrm>
            <a:off x="424622" y="2513364"/>
            <a:ext cx="8332350" cy="0"/>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8" name="Oval 197">
            <a:extLst>
              <a:ext uri="{FF2B5EF4-FFF2-40B4-BE49-F238E27FC236}">
                <a16:creationId xmlns:a16="http://schemas.microsoft.com/office/drawing/2014/main" id="{2D12B516-AE4B-E99D-87BC-5CFB36C71D26}"/>
              </a:ext>
              <a:ext uri="{C183D7F6-B498-43B3-948B-1728B52AA6E4}">
                <adec:decorative xmlns:adec="http://schemas.microsoft.com/office/drawing/2017/decorative" val="1"/>
              </a:ext>
            </a:extLst>
          </p:cNvPr>
          <p:cNvSpPr/>
          <p:nvPr/>
        </p:nvSpPr>
        <p:spPr>
          <a:xfrm>
            <a:off x="366308" y="2457074"/>
            <a:ext cx="121374" cy="12137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Kalinga"/>
            </a:endParaRPr>
          </a:p>
        </p:txBody>
      </p:sp>
      <p:sp>
        <p:nvSpPr>
          <p:cNvPr id="199" name="Oval 198">
            <a:extLst>
              <a:ext uri="{FF2B5EF4-FFF2-40B4-BE49-F238E27FC236}">
                <a16:creationId xmlns:a16="http://schemas.microsoft.com/office/drawing/2014/main" id="{73AB57EF-D66D-7698-9C70-CA3208C722DE}"/>
              </a:ext>
              <a:ext uri="{C183D7F6-B498-43B3-948B-1728B52AA6E4}">
                <adec:decorative xmlns:adec="http://schemas.microsoft.com/office/drawing/2017/decorative" val="1"/>
              </a:ext>
            </a:extLst>
          </p:cNvPr>
          <p:cNvSpPr/>
          <p:nvPr/>
        </p:nvSpPr>
        <p:spPr>
          <a:xfrm>
            <a:off x="1595227" y="2457074"/>
            <a:ext cx="121374" cy="12137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endParaRPr lang="en-US" sz="1350" kern="1200" dirty="0">
              <a:solidFill>
                <a:srgbClr val="FFFFFF"/>
              </a:solidFill>
              <a:latin typeface="Kalinga"/>
            </a:endParaRPr>
          </a:p>
        </p:txBody>
      </p:sp>
      <p:sp>
        <p:nvSpPr>
          <p:cNvPr id="200" name="Oval 199">
            <a:extLst>
              <a:ext uri="{FF2B5EF4-FFF2-40B4-BE49-F238E27FC236}">
                <a16:creationId xmlns:a16="http://schemas.microsoft.com/office/drawing/2014/main" id="{3F8EE38E-93BB-78BF-1C39-81F6D9D0BFFB}"/>
              </a:ext>
              <a:ext uri="{C183D7F6-B498-43B3-948B-1728B52AA6E4}">
                <adec:decorative xmlns:adec="http://schemas.microsoft.com/office/drawing/2017/decorative" val="1"/>
              </a:ext>
            </a:extLst>
          </p:cNvPr>
          <p:cNvSpPr/>
          <p:nvPr/>
        </p:nvSpPr>
        <p:spPr>
          <a:xfrm>
            <a:off x="2824145" y="2457074"/>
            <a:ext cx="121374" cy="12137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endParaRPr lang="en-US" sz="1350" kern="1200" dirty="0">
              <a:solidFill>
                <a:srgbClr val="FFFFFF"/>
              </a:solidFill>
              <a:latin typeface="Kalinga"/>
            </a:endParaRPr>
          </a:p>
        </p:txBody>
      </p:sp>
      <p:sp>
        <p:nvSpPr>
          <p:cNvPr id="201" name="Oval 200">
            <a:extLst>
              <a:ext uri="{FF2B5EF4-FFF2-40B4-BE49-F238E27FC236}">
                <a16:creationId xmlns:a16="http://schemas.microsoft.com/office/drawing/2014/main" id="{83287EF5-C4D9-4753-753C-1E8877024C7C}"/>
              </a:ext>
              <a:ext uri="{C183D7F6-B498-43B3-948B-1728B52AA6E4}">
                <adec:decorative xmlns:adec="http://schemas.microsoft.com/office/drawing/2017/decorative" val="1"/>
              </a:ext>
            </a:extLst>
          </p:cNvPr>
          <p:cNvSpPr/>
          <p:nvPr/>
        </p:nvSpPr>
        <p:spPr>
          <a:xfrm>
            <a:off x="4053064" y="2457074"/>
            <a:ext cx="121374" cy="12137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Kalinga"/>
            </a:endParaRPr>
          </a:p>
        </p:txBody>
      </p:sp>
      <p:sp>
        <p:nvSpPr>
          <p:cNvPr id="202" name="Oval 201">
            <a:extLst>
              <a:ext uri="{FF2B5EF4-FFF2-40B4-BE49-F238E27FC236}">
                <a16:creationId xmlns:a16="http://schemas.microsoft.com/office/drawing/2014/main" id="{E54E7BCA-C214-AFA3-287A-8F628B0891C7}"/>
              </a:ext>
              <a:ext uri="{C183D7F6-B498-43B3-948B-1728B52AA6E4}">
                <adec:decorative xmlns:adec="http://schemas.microsoft.com/office/drawing/2017/decorative" val="1"/>
              </a:ext>
            </a:extLst>
          </p:cNvPr>
          <p:cNvSpPr/>
          <p:nvPr/>
        </p:nvSpPr>
        <p:spPr>
          <a:xfrm>
            <a:off x="5281982" y="2457074"/>
            <a:ext cx="121374" cy="12137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Kalinga"/>
            </a:endParaRPr>
          </a:p>
        </p:txBody>
      </p:sp>
      <p:sp>
        <p:nvSpPr>
          <p:cNvPr id="203" name="Oval 202">
            <a:extLst>
              <a:ext uri="{FF2B5EF4-FFF2-40B4-BE49-F238E27FC236}">
                <a16:creationId xmlns:a16="http://schemas.microsoft.com/office/drawing/2014/main" id="{8D8CA0A3-F5DD-0F8C-009F-0B4044AC0354}"/>
              </a:ext>
              <a:ext uri="{C183D7F6-B498-43B3-948B-1728B52AA6E4}">
                <adec:decorative xmlns:adec="http://schemas.microsoft.com/office/drawing/2017/decorative" val="1"/>
              </a:ext>
            </a:extLst>
          </p:cNvPr>
          <p:cNvSpPr/>
          <p:nvPr/>
        </p:nvSpPr>
        <p:spPr>
          <a:xfrm>
            <a:off x="6510901" y="2457074"/>
            <a:ext cx="121374" cy="12137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Kalinga"/>
            </a:endParaRPr>
          </a:p>
        </p:txBody>
      </p:sp>
      <p:sp>
        <p:nvSpPr>
          <p:cNvPr id="204" name="Oval 203">
            <a:extLst>
              <a:ext uri="{FF2B5EF4-FFF2-40B4-BE49-F238E27FC236}">
                <a16:creationId xmlns:a16="http://schemas.microsoft.com/office/drawing/2014/main" id="{E442B147-42B4-B75B-2347-FF51308ECE65}"/>
              </a:ext>
              <a:ext uri="{C183D7F6-B498-43B3-948B-1728B52AA6E4}">
                <adec:decorative xmlns:adec="http://schemas.microsoft.com/office/drawing/2017/decorative" val="1"/>
              </a:ext>
            </a:extLst>
          </p:cNvPr>
          <p:cNvSpPr/>
          <p:nvPr/>
        </p:nvSpPr>
        <p:spPr>
          <a:xfrm>
            <a:off x="7739819" y="2457074"/>
            <a:ext cx="121374" cy="12137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Kalinga"/>
            </a:endParaRPr>
          </a:p>
        </p:txBody>
      </p:sp>
      <p:pic>
        <p:nvPicPr>
          <p:cNvPr id="6" name="Picture Placeholder 5">
            <a:extLst>
              <a:ext uri="{FF2B5EF4-FFF2-40B4-BE49-F238E27FC236}">
                <a16:creationId xmlns:a16="http://schemas.microsoft.com/office/drawing/2014/main" id="{A00CD668-ACA3-A29E-6C40-DC7B9F3BEED7}"/>
              </a:ext>
            </a:extLst>
          </p:cNvPr>
          <p:cNvPicPr>
            <a:picLocks noGrp="1" noChangeAspect="1"/>
          </p:cNvPicPr>
          <p:nvPr>
            <p:ph type="pic" sz="quarter" idx="36"/>
          </p:nvPr>
        </p:nvPicPr>
        <p:blipFill rotWithShape="1">
          <a:blip r:embed="rId3"/>
          <a:srcRect l="7862" t="5188" r="17717" b="-5188"/>
          <a:stretch/>
        </p:blipFill>
        <p:spPr>
          <a:xfrm>
            <a:off x="3930777" y="3758184"/>
            <a:ext cx="1282446" cy="1385316"/>
          </a:xfrm>
          <a:prstGeom prst="rect">
            <a:avLst/>
          </a:prstGeom>
        </p:spPr>
      </p:pic>
      <p:pic>
        <p:nvPicPr>
          <p:cNvPr id="13" name="Picture Placeholder 12">
            <a:extLst>
              <a:ext uri="{FF2B5EF4-FFF2-40B4-BE49-F238E27FC236}">
                <a16:creationId xmlns:a16="http://schemas.microsoft.com/office/drawing/2014/main" id="{AFA7D32C-9849-72FF-1F9A-1BE530CC94C4}"/>
              </a:ext>
            </a:extLst>
          </p:cNvPr>
          <p:cNvPicPr>
            <a:picLocks noGrp="1" noChangeAspect="1"/>
          </p:cNvPicPr>
          <p:nvPr>
            <p:ph type="pic" sz="quarter" idx="32"/>
          </p:nvPr>
        </p:nvPicPr>
        <p:blipFill>
          <a:blip r:embed="rId4"/>
          <a:srcRect t="1002" b="1002"/>
          <a:stretch>
            <a:fillRect/>
          </a:stretch>
        </p:blipFill>
        <p:spPr>
          <a:prstGeom prst="rect">
            <a:avLst/>
          </a:prstGeom>
        </p:spPr>
      </p:pic>
      <p:pic>
        <p:nvPicPr>
          <p:cNvPr id="21" name="Picture Placeholder 20">
            <a:extLst>
              <a:ext uri="{FF2B5EF4-FFF2-40B4-BE49-F238E27FC236}">
                <a16:creationId xmlns:a16="http://schemas.microsoft.com/office/drawing/2014/main" id="{01E71DD3-7E8E-A81C-470B-CD74F2C7F31F}"/>
              </a:ext>
            </a:extLst>
          </p:cNvPr>
          <p:cNvPicPr>
            <a:picLocks noGrp="1" noChangeAspect="1"/>
          </p:cNvPicPr>
          <p:nvPr>
            <p:ph type="pic" sz="quarter" idx="35"/>
          </p:nvPr>
        </p:nvPicPr>
        <p:blipFill>
          <a:blip r:embed="rId5"/>
          <a:srcRect t="63" b="63"/>
          <a:stretch>
            <a:fillRect/>
          </a:stretch>
        </p:blipFill>
        <p:spPr>
          <a:prstGeom prst="rect">
            <a:avLst/>
          </a:prstGeom>
        </p:spPr>
      </p:pic>
      <p:pic>
        <p:nvPicPr>
          <p:cNvPr id="22" name="Picture Placeholder 21">
            <a:extLst>
              <a:ext uri="{FF2B5EF4-FFF2-40B4-BE49-F238E27FC236}">
                <a16:creationId xmlns:a16="http://schemas.microsoft.com/office/drawing/2014/main" id="{72990E74-3737-60F4-1C6F-D65AF6D2477E}"/>
              </a:ext>
            </a:extLst>
          </p:cNvPr>
          <p:cNvPicPr>
            <a:picLocks noGrp="1" noChangeAspect="1"/>
          </p:cNvPicPr>
          <p:nvPr>
            <p:ph type="pic" sz="quarter" idx="34"/>
          </p:nvPr>
        </p:nvPicPr>
        <p:blipFill rotWithShape="1">
          <a:blip r:embed="rId6"/>
          <a:srcRect l="-1084" t="328" r="1084" b="32606"/>
          <a:stretch/>
        </p:blipFill>
        <p:spPr>
          <a:xfrm>
            <a:off x="1310259" y="3758184"/>
            <a:ext cx="1282446" cy="1385316"/>
          </a:xfrm>
          <a:prstGeom prst="rect">
            <a:avLst/>
          </a:prstGeom>
        </p:spPr>
      </p:pic>
      <p:pic>
        <p:nvPicPr>
          <p:cNvPr id="1026" name="Picture 2" descr="Forrest Bird: Life is Fate, Time and Circumstance | Airport Journals">
            <a:extLst>
              <a:ext uri="{FF2B5EF4-FFF2-40B4-BE49-F238E27FC236}">
                <a16:creationId xmlns:a16="http://schemas.microsoft.com/office/drawing/2014/main" id="{40C734BF-B143-6598-5BC7-BCD208776B29}"/>
              </a:ext>
            </a:extLst>
          </p:cNvPr>
          <p:cNvPicPr>
            <a:picLocks noGrp="1" noChangeAspect="1" noChangeArrowheads="1"/>
          </p:cNvPicPr>
          <p:nvPr>
            <p:ph type="pic" sz="quarter" idx="37"/>
          </p:nvPr>
        </p:nvPicPr>
        <p:blipFill rotWithShape="1">
          <a:blip r:embed="rId7">
            <a:extLst>
              <a:ext uri="{28A0092B-C50C-407E-A947-70E740481C1C}">
                <a14:useLocalDpi xmlns:a14="http://schemas.microsoft.com/office/drawing/2010/main" val="0"/>
              </a:ext>
            </a:extLst>
          </a:blip>
          <a:srcRect l="2169" t="4109" r="-2169" b="16689"/>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7" name="Picture Placeholder 26">
            <a:extLst>
              <a:ext uri="{FF2B5EF4-FFF2-40B4-BE49-F238E27FC236}">
                <a16:creationId xmlns:a16="http://schemas.microsoft.com/office/drawing/2014/main" id="{BCBF05AE-AA63-8564-BCAA-0692EB48508A}"/>
              </a:ext>
            </a:extLst>
          </p:cNvPr>
          <p:cNvPicPr>
            <a:picLocks noGrp="1" noChangeAspect="1"/>
          </p:cNvPicPr>
          <p:nvPr>
            <p:ph type="pic" sz="quarter" idx="33"/>
          </p:nvPr>
        </p:nvPicPr>
        <p:blipFill>
          <a:blip r:embed="rId8"/>
          <a:srcRect l="17252" r="17252"/>
          <a:stretch>
            <a:fillRect/>
          </a:stretch>
        </p:blipFill>
        <p:spPr>
          <a:prstGeom prst="rect">
            <a:avLst/>
          </a:prstGeom>
        </p:spPr>
      </p:pic>
      <p:pic>
        <p:nvPicPr>
          <p:cNvPr id="31" name="Picture Placeholder 30">
            <a:extLst>
              <a:ext uri="{FF2B5EF4-FFF2-40B4-BE49-F238E27FC236}">
                <a16:creationId xmlns:a16="http://schemas.microsoft.com/office/drawing/2014/main" id="{0E4AF9BE-6B35-2B1D-32A6-357F5152CFE8}"/>
              </a:ext>
            </a:extLst>
          </p:cNvPr>
          <p:cNvPicPr>
            <a:picLocks noGrp="1" noChangeAspect="1"/>
          </p:cNvPicPr>
          <p:nvPr>
            <p:ph type="pic" sz="quarter" idx="38"/>
          </p:nvPr>
        </p:nvPicPr>
        <p:blipFill>
          <a:blip r:embed="rId9"/>
          <a:srcRect l="17724" r="17724"/>
          <a:stretch>
            <a:fillRect/>
          </a:stretch>
        </p:blipFill>
        <p:spPr>
          <a:prstGeom prst="rect">
            <a:avLst/>
          </a:prstGeom>
        </p:spPr>
      </p:pic>
    </p:spTree>
    <p:extLst>
      <p:ext uri="{BB962C8B-B14F-4D97-AF65-F5344CB8AC3E}">
        <p14:creationId xmlns:p14="http://schemas.microsoft.com/office/powerpoint/2010/main" val="4110559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grpSp>
        <p:nvGrpSpPr>
          <p:cNvPr id="857" name="Google Shape;857;p38"/>
          <p:cNvGrpSpPr/>
          <p:nvPr/>
        </p:nvGrpSpPr>
        <p:grpSpPr>
          <a:xfrm>
            <a:off x="905740" y="534909"/>
            <a:ext cx="2999953" cy="4646677"/>
            <a:chOff x="-23797825" y="-11983662"/>
            <a:chExt cx="19255152" cy="29824628"/>
          </a:xfrm>
        </p:grpSpPr>
        <p:sp>
          <p:nvSpPr>
            <p:cNvPr id="858" name="Google Shape;858;p38"/>
            <p:cNvSpPr/>
            <p:nvPr/>
          </p:nvSpPr>
          <p:spPr>
            <a:xfrm>
              <a:off x="-19599099" y="7765488"/>
              <a:ext cx="13975603" cy="10075478"/>
            </a:xfrm>
            <a:custGeom>
              <a:avLst/>
              <a:gdLst/>
              <a:ahLst/>
              <a:cxnLst/>
              <a:rect l="l" t="t" r="r" b="b"/>
              <a:pathLst>
                <a:path w="22887" h="16500" extrusionOk="0">
                  <a:moveTo>
                    <a:pt x="16468" y="1"/>
                  </a:moveTo>
                  <a:cubicBezTo>
                    <a:pt x="16468" y="1"/>
                    <a:pt x="3835" y="1996"/>
                    <a:pt x="2605" y="4080"/>
                  </a:cubicBezTo>
                  <a:cubicBezTo>
                    <a:pt x="1374" y="6163"/>
                    <a:pt x="1" y="16499"/>
                    <a:pt x="1" y="16499"/>
                  </a:cubicBezTo>
                  <a:lnTo>
                    <a:pt x="22887" y="16499"/>
                  </a:lnTo>
                  <a:cubicBezTo>
                    <a:pt x="22887" y="16499"/>
                    <a:pt x="21669" y="11955"/>
                    <a:pt x="19490" y="8338"/>
                  </a:cubicBezTo>
                  <a:cubicBezTo>
                    <a:pt x="17311" y="4725"/>
                    <a:pt x="16468" y="1"/>
                    <a:pt x="164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8"/>
            <p:cNvSpPr/>
            <p:nvPr/>
          </p:nvSpPr>
          <p:spPr>
            <a:xfrm>
              <a:off x="-19324314" y="7766710"/>
              <a:ext cx="10057769" cy="8200217"/>
            </a:xfrm>
            <a:custGeom>
              <a:avLst/>
              <a:gdLst/>
              <a:ahLst/>
              <a:cxnLst/>
              <a:rect l="l" t="t" r="r" b="b"/>
              <a:pathLst>
                <a:path w="16471" h="13429" extrusionOk="0">
                  <a:moveTo>
                    <a:pt x="16016" y="1"/>
                  </a:moveTo>
                  <a:cubicBezTo>
                    <a:pt x="16016" y="1"/>
                    <a:pt x="3387" y="1994"/>
                    <a:pt x="2155" y="4081"/>
                  </a:cubicBezTo>
                  <a:cubicBezTo>
                    <a:pt x="1359" y="5427"/>
                    <a:pt x="504" y="10206"/>
                    <a:pt x="1" y="13428"/>
                  </a:cubicBezTo>
                  <a:cubicBezTo>
                    <a:pt x="8058" y="12569"/>
                    <a:pt x="14987" y="3927"/>
                    <a:pt x="16471" y="1959"/>
                  </a:cubicBezTo>
                  <a:cubicBezTo>
                    <a:pt x="16160" y="785"/>
                    <a:pt x="16016" y="1"/>
                    <a:pt x="16016" y="1"/>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8"/>
            <p:cNvSpPr/>
            <p:nvPr/>
          </p:nvSpPr>
          <p:spPr>
            <a:xfrm>
              <a:off x="-23797825" y="-11983662"/>
              <a:ext cx="18502851" cy="16850473"/>
            </a:xfrm>
            <a:custGeom>
              <a:avLst/>
              <a:gdLst/>
              <a:ahLst/>
              <a:cxnLst/>
              <a:rect l="l" t="t" r="r" b="b"/>
              <a:pathLst>
                <a:path w="30301" h="27595" extrusionOk="0">
                  <a:moveTo>
                    <a:pt x="18248" y="0"/>
                  </a:moveTo>
                  <a:cubicBezTo>
                    <a:pt x="17658" y="0"/>
                    <a:pt x="17058" y="82"/>
                    <a:pt x="16460" y="244"/>
                  </a:cubicBezTo>
                  <a:cubicBezTo>
                    <a:pt x="12157" y="1417"/>
                    <a:pt x="11406" y="6607"/>
                    <a:pt x="11406" y="6607"/>
                  </a:cubicBezTo>
                  <a:cubicBezTo>
                    <a:pt x="11406" y="6607"/>
                    <a:pt x="10979" y="6474"/>
                    <a:pt x="10313" y="6474"/>
                  </a:cubicBezTo>
                  <a:cubicBezTo>
                    <a:pt x="9293" y="6474"/>
                    <a:pt x="7714" y="6787"/>
                    <a:pt x="6251" y="8371"/>
                  </a:cubicBezTo>
                  <a:cubicBezTo>
                    <a:pt x="3830" y="10994"/>
                    <a:pt x="4156" y="15497"/>
                    <a:pt x="4156" y="15497"/>
                  </a:cubicBezTo>
                  <a:cubicBezTo>
                    <a:pt x="4156" y="15497"/>
                    <a:pt x="0" y="15679"/>
                    <a:pt x="0" y="20704"/>
                  </a:cubicBezTo>
                  <a:cubicBezTo>
                    <a:pt x="0" y="25730"/>
                    <a:pt x="3882" y="27594"/>
                    <a:pt x="3882" y="27594"/>
                  </a:cubicBezTo>
                  <a:lnTo>
                    <a:pt x="28103" y="23230"/>
                  </a:lnTo>
                  <a:cubicBezTo>
                    <a:pt x="30301" y="20673"/>
                    <a:pt x="29607" y="17847"/>
                    <a:pt x="26808" y="16403"/>
                  </a:cubicBezTo>
                  <a:cubicBezTo>
                    <a:pt x="27622" y="15679"/>
                    <a:pt x="28975" y="11436"/>
                    <a:pt x="24914" y="9390"/>
                  </a:cubicBezTo>
                  <a:cubicBezTo>
                    <a:pt x="25148" y="3122"/>
                    <a:pt x="21900" y="0"/>
                    <a:pt x="182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8"/>
            <p:cNvSpPr/>
            <p:nvPr/>
          </p:nvSpPr>
          <p:spPr>
            <a:xfrm>
              <a:off x="-20170043" y="-7334900"/>
              <a:ext cx="4707996" cy="8708266"/>
            </a:xfrm>
            <a:custGeom>
              <a:avLst/>
              <a:gdLst/>
              <a:ahLst/>
              <a:cxnLst/>
              <a:rect l="l" t="t" r="r" b="b"/>
              <a:pathLst>
                <a:path w="7710" h="14261" extrusionOk="0">
                  <a:moveTo>
                    <a:pt x="7710" y="1"/>
                  </a:moveTo>
                  <a:cubicBezTo>
                    <a:pt x="7700" y="1"/>
                    <a:pt x="6650" y="13"/>
                    <a:pt x="5373" y="402"/>
                  </a:cubicBezTo>
                  <a:cubicBezTo>
                    <a:pt x="4625" y="629"/>
                    <a:pt x="3943" y="938"/>
                    <a:pt x="3352" y="1324"/>
                  </a:cubicBezTo>
                  <a:cubicBezTo>
                    <a:pt x="2615" y="1807"/>
                    <a:pt x="2014" y="2409"/>
                    <a:pt x="1570" y="3111"/>
                  </a:cubicBezTo>
                  <a:cubicBezTo>
                    <a:pt x="850" y="4248"/>
                    <a:pt x="523" y="5668"/>
                    <a:pt x="600" y="7329"/>
                  </a:cubicBezTo>
                  <a:cubicBezTo>
                    <a:pt x="696" y="9293"/>
                    <a:pt x="1357" y="11626"/>
                    <a:pt x="2570" y="14261"/>
                  </a:cubicBezTo>
                  <a:lnTo>
                    <a:pt x="2585" y="14253"/>
                  </a:lnTo>
                  <a:cubicBezTo>
                    <a:pt x="338" y="9363"/>
                    <a:pt x="1" y="5619"/>
                    <a:pt x="1586" y="3121"/>
                  </a:cubicBezTo>
                  <a:cubicBezTo>
                    <a:pt x="2591" y="1537"/>
                    <a:pt x="4205" y="778"/>
                    <a:pt x="5377" y="420"/>
                  </a:cubicBezTo>
                  <a:cubicBezTo>
                    <a:pt x="6652" y="31"/>
                    <a:pt x="7700" y="17"/>
                    <a:pt x="7710" y="17"/>
                  </a:cubicBezTo>
                  <a:lnTo>
                    <a:pt x="7710"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8"/>
            <p:cNvSpPr/>
            <p:nvPr/>
          </p:nvSpPr>
          <p:spPr>
            <a:xfrm>
              <a:off x="-16224731" y="-10995045"/>
              <a:ext cx="6097190" cy="1545517"/>
            </a:xfrm>
            <a:custGeom>
              <a:avLst/>
              <a:gdLst/>
              <a:ahLst/>
              <a:cxnLst/>
              <a:rect l="l" t="t" r="r" b="b"/>
              <a:pathLst>
                <a:path w="9985" h="2531" extrusionOk="0">
                  <a:moveTo>
                    <a:pt x="9973" y="0"/>
                  </a:moveTo>
                  <a:cubicBezTo>
                    <a:pt x="9964" y="10"/>
                    <a:pt x="9060" y="952"/>
                    <a:pt x="7387" y="1674"/>
                  </a:cubicBezTo>
                  <a:cubicBezTo>
                    <a:pt x="6392" y="2103"/>
                    <a:pt x="4989" y="2509"/>
                    <a:pt x="3234" y="2509"/>
                  </a:cubicBezTo>
                  <a:cubicBezTo>
                    <a:pt x="2263" y="2509"/>
                    <a:pt x="1184" y="2385"/>
                    <a:pt x="7" y="2071"/>
                  </a:cubicBezTo>
                  <a:lnTo>
                    <a:pt x="1" y="2089"/>
                  </a:lnTo>
                  <a:cubicBezTo>
                    <a:pt x="1106" y="2384"/>
                    <a:pt x="2196" y="2531"/>
                    <a:pt x="3252" y="2531"/>
                  </a:cubicBezTo>
                  <a:cubicBezTo>
                    <a:pt x="3591" y="2531"/>
                    <a:pt x="3929" y="2517"/>
                    <a:pt x="4262" y="2482"/>
                  </a:cubicBezTo>
                  <a:cubicBezTo>
                    <a:pt x="5357" y="2382"/>
                    <a:pt x="6411" y="2114"/>
                    <a:pt x="7395" y="1690"/>
                  </a:cubicBezTo>
                  <a:cubicBezTo>
                    <a:pt x="9070" y="966"/>
                    <a:pt x="9975" y="23"/>
                    <a:pt x="9985" y="12"/>
                  </a:cubicBezTo>
                  <a:lnTo>
                    <a:pt x="9973"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8"/>
            <p:cNvSpPr/>
            <p:nvPr/>
          </p:nvSpPr>
          <p:spPr>
            <a:xfrm>
              <a:off x="-15557307" y="-11666132"/>
              <a:ext cx="4429546" cy="1026477"/>
            </a:xfrm>
            <a:custGeom>
              <a:avLst/>
              <a:gdLst/>
              <a:ahLst/>
              <a:cxnLst/>
              <a:rect l="l" t="t" r="r" b="b"/>
              <a:pathLst>
                <a:path w="7254" h="1681" extrusionOk="0">
                  <a:moveTo>
                    <a:pt x="7243" y="1"/>
                  </a:moveTo>
                  <a:cubicBezTo>
                    <a:pt x="7235" y="9"/>
                    <a:pt x="6470" y="532"/>
                    <a:pt x="5203" y="989"/>
                  </a:cubicBezTo>
                  <a:cubicBezTo>
                    <a:pt x="4281" y="1317"/>
                    <a:pt x="2940" y="1662"/>
                    <a:pt x="1350" y="1662"/>
                  </a:cubicBezTo>
                  <a:cubicBezTo>
                    <a:pt x="918" y="1662"/>
                    <a:pt x="468" y="1636"/>
                    <a:pt x="2" y="1578"/>
                  </a:cubicBezTo>
                  <a:lnTo>
                    <a:pt x="0" y="1596"/>
                  </a:lnTo>
                  <a:cubicBezTo>
                    <a:pt x="450" y="1654"/>
                    <a:pt x="903" y="1680"/>
                    <a:pt x="1359" y="1680"/>
                  </a:cubicBezTo>
                  <a:cubicBezTo>
                    <a:pt x="1876" y="1680"/>
                    <a:pt x="2396" y="1645"/>
                    <a:pt x="2912" y="1574"/>
                  </a:cubicBezTo>
                  <a:cubicBezTo>
                    <a:pt x="3687" y="1465"/>
                    <a:pt x="4460" y="1271"/>
                    <a:pt x="5207" y="1007"/>
                  </a:cubicBezTo>
                  <a:cubicBezTo>
                    <a:pt x="6478" y="549"/>
                    <a:pt x="7245" y="21"/>
                    <a:pt x="7253" y="17"/>
                  </a:cubicBezTo>
                  <a:lnTo>
                    <a:pt x="7243"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8"/>
            <p:cNvSpPr/>
            <p:nvPr/>
          </p:nvSpPr>
          <p:spPr>
            <a:xfrm>
              <a:off x="-18832142" y="-6412841"/>
              <a:ext cx="4874699" cy="8194722"/>
            </a:xfrm>
            <a:custGeom>
              <a:avLst/>
              <a:gdLst/>
              <a:ahLst/>
              <a:cxnLst/>
              <a:rect l="l" t="t" r="r" b="b"/>
              <a:pathLst>
                <a:path w="7983" h="13420" extrusionOk="0">
                  <a:moveTo>
                    <a:pt x="7945" y="0"/>
                  </a:moveTo>
                  <a:cubicBezTo>
                    <a:pt x="7767" y="0"/>
                    <a:pt x="6973" y="16"/>
                    <a:pt x="5977" y="291"/>
                  </a:cubicBezTo>
                  <a:cubicBezTo>
                    <a:pt x="5314" y="473"/>
                    <a:pt x="4694" y="733"/>
                    <a:pt x="4132" y="1060"/>
                  </a:cubicBezTo>
                  <a:cubicBezTo>
                    <a:pt x="3428" y="1472"/>
                    <a:pt x="2814" y="1991"/>
                    <a:pt x="2307" y="2607"/>
                  </a:cubicBezTo>
                  <a:cubicBezTo>
                    <a:pt x="1443" y="3659"/>
                    <a:pt x="879" y="5007"/>
                    <a:pt x="629" y="6607"/>
                  </a:cubicBezTo>
                  <a:cubicBezTo>
                    <a:pt x="339" y="8510"/>
                    <a:pt x="490" y="10803"/>
                    <a:pt x="1079" y="13420"/>
                  </a:cubicBezTo>
                  <a:lnTo>
                    <a:pt x="1096" y="13412"/>
                  </a:lnTo>
                  <a:cubicBezTo>
                    <a:pt x="1" y="8571"/>
                    <a:pt x="414" y="4937"/>
                    <a:pt x="2323" y="2615"/>
                  </a:cubicBezTo>
                  <a:cubicBezTo>
                    <a:pt x="3467" y="1224"/>
                    <a:pt x="4944" y="594"/>
                    <a:pt x="5983" y="308"/>
                  </a:cubicBezTo>
                  <a:cubicBezTo>
                    <a:pt x="6977" y="35"/>
                    <a:pt x="7766" y="19"/>
                    <a:pt x="7944" y="19"/>
                  </a:cubicBezTo>
                  <a:cubicBezTo>
                    <a:pt x="7968" y="19"/>
                    <a:pt x="7981" y="19"/>
                    <a:pt x="7982" y="19"/>
                  </a:cubicBezTo>
                  <a:lnTo>
                    <a:pt x="7982" y="1"/>
                  </a:lnTo>
                  <a:cubicBezTo>
                    <a:pt x="7981" y="1"/>
                    <a:pt x="7968" y="0"/>
                    <a:pt x="794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8"/>
            <p:cNvSpPr/>
            <p:nvPr/>
          </p:nvSpPr>
          <p:spPr>
            <a:xfrm>
              <a:off x="-17700025" y="-5244697"/>
              <a:ext cx="3273614" cy="5683791"/>
            </a:xfrm>
            <a:custGeom>
              <a:avLst/>
              <a:gdLst/>
              <a:ahLst/>
              <a:cxnLst/>
              <a:rect l="l" t="t" r="r" b="b"/>
              <a:pathLst>
                <a:path w="5361" h="9308" extrusionOk="0">
                  <a:moveTo>
                    <a:pt x="5359" y="1"/>
                  </a:moveTo>
                  <a:cubicBezTo>
                    <a:pt x="5357" y="5"/>
                    <a:pt x="5005" y="27"/>
                    <a:pt x="4493" y="199"/>
                  </a:cubicBezTo>
                  <a:cubicBezTo>
                    <a:pt x="4023" y="357"/>
                    <a:pt x="3315" y="676"/>
                    <a:pt x="2621" y="1300"/>
                  </a:cubicBezTo>
                  <a:cubicBezTo>
                    <a:pt x="1844" y="2002"/>
                    <a:pt x="1240" y="2936"/>
                    <a:pt x="829" y="4080"/>
                  </a:cubicBezTo>
                  <a:cubicBezTo>
                    <a:pt x="316" y="5510"/>
                    <a:pt x="103" y="7268"/>
                    <a:pt x="197" y="9308"/>
                  </a:cubicBezTo>
                  <a:lnTo>
                    <a:pt x="215" y="9305"/>
                  </a:lnTo>
                  <a:cubicBezTo>
                    <a:pt x="1" y="4692"/>
                    <a:pt x="1412" y="2413"/>
                    <a:pt x="2632" y="1314"/>
                  </a:cubicBezTo>
                  <a:cubicBezTo>
                    <a:pt x="3325" y="688"/>
                    <a:pt x="4029" y="373"/>
                    <a:pt x="4500" y="213"/>
                  </a:cubicBezTo>
                  <a:cubicBezTo>
                    <a:pt x="5009" y="46"/>
                    <a:pt x="5355" y="19"/>
                    <a:pt x="5361" y="19"/>
                  </a:cubicBezTo>
                  <a:lnTo>
                    <a:pt x="5359"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8"/>
            <p:cNvSpPr/>
            <p:nvPr/>
          </p:nvSpPr>
          <p:spPr>
            <a:xfrm>
              <a:off x="-21266743" y="-2517602"/>
              <a:ext cx="1361105" cy="4490610"/>
            </a:xfrm>
            <a:custGeom>
              <a:avLst/>
              <a:gdLst/>
              <a:ahLst/>
              <a:cxnLst/>
              <a:rect l="l" t="t" r="r" b="b"/>
              <a:pathLst>
                <a:path w="2229" h="7354" extrusionOk="0">
                  <a:moveTo>
                    <a:pt x="0" y="1"/>
                  </a:moveTo>
                  <a:cubicBezTo>
                    <a:pt x="0" y="9"/>
                    <a:pt x="17" y="817"/>
                    <a:pt x="297" y="2120"/>
                  </a:cubicBezTo>
                  <a:cubicBezTo>
                    <a:pt x="559" y="3325"/>
                    <a:pt x="1101" y="5210"/>
                    <a:pt x="2212" y="7354"/>
                  </a:cubicBezTo>
                  <a:lnTo>
                    <a:pt x="2228" y="7346"/>
                  </a:lnTo>
                  <a:cubicBezTo>
                    <a:pt x="1116" y="5206"/>
                    <a:pt x="573" y="3323"/>
                    <a:pt x="316" y="2118"/>
                  </a:cubicBezTo>
                  <a:cubicBezTo>
                    <a:pt x="37" y="813"/>
                    <a:pt x="19" y="9"/>
                    <a:pt x="1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8"/>
            <p:cNvSpPr/>
            <p:nvPr/>
          </p:nvSpPr>
          <p:spPr>
            <a:xfrm>
              <a:off x="-22610751" y="-899420"/>
              <a:ext cx="1614519" cy="5481060"/>
            </a:xfrm>
            <a:custGeom>
              <a:avLst/>
              <a:gdLst/>
              <a:ahLst/>
              <a:cxnLst/>
              <a:rect l="l" t="t" r="r" b="b"/>
              <a:pathLst>
                <a:path w="2644" h="8976" extrusionOk="0">
                  <a:moveTo>
                    <a:pt x="2631" y="0"/>
                  </a:moveTo>
                  <a:cubicBezTo>
                    <a:pt x="2627" y="0"/>
                    <a:pt x="2183" y="111"/>
                    <a:pt x="1676" y="422"/>
                  </a:cubicBezTo>
                  <a:cubicBezTo>
                    <a:pt x="1205" y="708"/>
                    <a:pt x="577" y="1236"/>
                    <a:pt x="270" y="2097"/>
                  </a:cubicBezTo>
                  <a:cubicBezTo>
                    <a:pt x="0" y="2856"/>
                    <a:pt x="12" y="3759"/>
                    <a:pt x="309" y="4776"/>
                  </a:cubicBezTo>
                  <a:cubicBezTo>
                    <a:pt x="669" y="6005"/>
                    <a:pt x="1447" y="7419"/>
                    <a:pt x="2627" y="8976"/>
                  </a:cubicBezTo>
                  <a:lnTo>
                    <a:pt x="2643" y="8961"/>
                  </a:lnTo>
                  <a:cubicBezTo>
                    <a:pt x="1465" y="7407"/>
                    <a:pt x="687" y="5995"/>
                    <a:pt x="329" y="4767"/>
                  </a:cubicBezTo>
                  <a:cubicBezTo>
                    <a:pt x="35" y="3755"/>
                    <a:pt x="23" y="2856"/>
                    <a:pt x="291" y="2101"/>
                  </a:cubicBezTo>
                  <a:cubicBezTo>
                    <a:pt x="595" y="1246"/>
                    <a:pt x="1217" y="725"/>
                    <a:pt x="1686" y="438"/>
                  </a:cubicBezTo>
                  <a:cubicBezTo>
                    <a:pt x="2191" y="127"/>
                    <a:pt x="2631" y="21"/>
                    <a:pt x="2637" y="19"/>
                  </a:cubicBezTo>
                  <a:lnTo>
                    <a:pt x="263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8"/>
            <p:cNvSpPr/>
            <p:nvPr/>
          </p:nvSpPr>
          <p:spPr>
            <a:xfrm>
              <a:off x="-9669566" y="-6251634"/>
              <a:ext cx="1091205" cy="5360154"/>
            </a:xfrm>
            <a:custGeom>
              <a:avLst/>
              <a:gdLst/>
              <a:ahLst/>
              <a:cxnLst/>
              <a:rect l="l" t="t" r="r" b="b"/>
              <a:pathLst>
                <a:path w="1787" h="8778" extrusionOk="0">
                  <a:moveTo>
                    <a:pt x="1771" y="1"/>
                  </a:moveTo>
                  <a:cubicBezTo>
                    <a:pt x="1766" y="13"/>
                    <a:pt x="1650" y="1306"/>
                    <a:pt x="1374" y="3024"/>
                  </a:cubicBezTo>
                  <a:cubicBezTo>
                    <a:pt x="1120" y="4610"/>
                    <a:pt x="676" y="6893"/>
                    <a:pt x="1" y="8769"/>
                  </a:cubicBezTo>
                  <a:lnTo>
                    <a:pt x="17" y="8778"/>
                  </a:lnTo>
                  <a:cubicBezTo>
                    <a:pt x="692" y="6901"/>
                    <a:pt x="1138" y="4614"/>
                    <a:pt x="1392" y="3026"/>
                  </a:cubicBezTo>
                  <a:cubicBezTo>
                    <a:pt x="1668" y="1308"/>
                    <a:pt x="1785" y="15"/>
                    <a:pt x="1787" y="3"/>
                  </a:cubicBezTo>
                  <a:lnTo>
                    <a:pt x="17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8"/>
            <p:cNvSpPr/>
            <p:nvPr/>
          </p:nvSpPr>
          <p:spPr>
            <a:xfrm>
              <a:off x="-11215082" y="-7632279"/>
              <a:ext cx="1489949" cy="6608292"/>
            </a:xfrm>
            <a:custGeom>
              <a:avLst/>
              <a:gdLst/>
              <a:ahLst/>
              <a:cxnLst/>
              <a:rect l="l" t="t" r="r" b="b"/>
              <a:pathLst>
                <a:path w="2440" h="10822" extrusionOk="0">
                  <a:moveTo>
                    <a:pt x="2276" y="1"/>
                  </a:moveTo>
                  <a:lnTo>
                    <a:pt x="2258" y="3"/>
                  </a:lnTo>
                  <a:cubicBezTo>
                    <a:pt x="2260" y="19"/>
                    <a:pt x="2421" y="1576"/>
                    <a:pt x="2225" y="3679"/>
                  </a:cubicBezTo>
                  <a:cubicBezTo>
                    <a:pt x="2043" y="5617"/>
                    <a:pt x="1511" y="8428"/>
                    <a:pt x="1" y="10812"/>
                  </a:cubicBezTo>
                  <a:lnTo>
                    <a:pt x="17" y="10822"/>
                  </a:lnTo>
                  <a:cubicBezTo>
                    <a:pt x="682" y="9768"/>
                    <a:pt x="1216" y="8543"/>
                    <a:pt x="1603" y="7182"/>
                  </a:cubicBezTo>
                  <a:cubicBezTo>
                    <a:pt x="1910" y="6094"/>
                    <a:pt x="2127" y="4913"/>
                    <a:pt x="2241" y="3679"/>
                  </a:cubicBezTo>
                  <a:cubicBezTo>
                    <a:pt x="2440" y="1576"/>
                    <a:pt x="2278" y="17"/>
                    <a:pt x="22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8"/>
            <p:cNvSpPr/>
            <p:nvPr/>
          </p:nvSpPr>
          <p:spPr>
            <a:xfrm>
              <a:off x="-9090684" y="-4754968"/>
              <a:ext cx="1203562" cy="3482451"/>
            </a:xfrm>
            <a:custGeom>
              <a:avLst/>
              <a:gdLst/>
              <a:ahLst/>
              <a:cxnLst/>
              <a:rect l="l" t="t" r="r" b="b"/>
              <a:pathLst>
                <a:path w="1971" h="5703" extrusionOk="0">
                  <a:moveTo>
                    <a:pt x="530" y="1"/>
                  </a:moveTo>
                  <a:lnTo>
                    <a:pt x="520" y="15"/>
                  </a:lnTo>
                  <a:cubicBezTo>
                    <a:pt x="526" y="17"/>
                    <a:pt x="865" y="260"/>
                    <a:pt x="1205" y="686"/>
                  </a:cubicBezTo>
                  <a:cubicBezTo>
                    <a:pt x="1520" y="1077"/>
                    <a:pt x="1899" y="1705"/>
                    <a:pt x="1921" y="2482"/>
                  </a:cubicBezTo>
                  <a:cubicBezTo>
                    <a:pt x="1952" y="3563"/>
                    <a:pt x="1305" y="4639"/>
                    <a:pt x="0" y="5688"/>
                  </a:cubicBezTo>
                  <a:lnTo>
                    <a:pt x="14" y="5703"/>
                  </a:lnTo>
                  <a:cubicBezTo>
                    <a:pt x="1324" y="4649"/>
                    <a:pt x="1970" y="3567"/>
                    <a:pt x="1940" y="2486"/>
                  </a:cubicBezTo>
                  <a:cubicBezTo>
                    <a:pt x="1917" y="1703"/>
                    <a:pt x="1535" y="1069"/>
                    <a:pt x="1217" y="676"/>
                  </a:cubicBezTo>
                  <a:cubicBezTo>
                    <a:pt x="876" y="248"/>
                    <a:pt x="536" y="3"/>
                    <a:pt x="53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8"/>
            <p:cNvSpPr/>
            <p:nvPr/>
          </p:nvSpPr>
          <p:spPr>
            <a:xfrm>
              <a:off x="-8686443" y="-914075"/>
              <a:ext cx="2079823" cy="2503604"/>
            </a:xfrm>
            <a:custGeom>
              <a:avLst/>
              <a:gdLst/>
              <a:ahLst/>
              <a:cxnLst/>
              <a:rect l="l" t="t" r="r" b="b"/>
              <a:pathLst>
                <a:path w="3406" h="4100" extrusionOk="0">
                  <a:moveTo>
                    <a:pt x="416" y="0"/>
                  </a:moveTo>
                  <a:cubicBezTo>
                    <a:pt x="167" y="0"/>
                    <a:pt x="5" y="24"/>
                    <a:pt x="1" y="24"/>
                  </a:cubicBezTo>
                  <a:lnTo>
                    <a:pt x="3" y="43"/>
                  </a:lnTo>
                  <a:cubicBezTo>
                    <a:pt x="7" y="43"/>
                    <a:pt x="173" y="19"/>
                    <a:pt x="425" y="19"/>
                  </a:cubicBezTo>
                  <a:cubicBezTo>
                    <a:pt x="565" y="19"/>
                    <a:pt x="731" y="26"/>
                    <a:pt x="911" y="49"/>
                  </a:cubicBezTo>
                  <a:cubicBezTo>
                    <a:pt x="1378" y="108"/>
                    <a:pt x="2039" y="288"/>
                    <a:pt x="2528" y="796"/>
                  </a:cubicBezTo>
                  <a:cubicBezTo>
                    <a:pt x="3193" y="1487"/>
                    <a:pt x="3387" y="2596"/>
                    <a:pt x="3103" y="4096"/>
                  </a:cubicBezTo>
                  <a:lnTo>
                    <a:pt x="3121" y="4100"/>
                  </a:lnTo>
                  <a:cubicBezTo>
                    <a:pt x="3405" y="2594"/>
                    <a:pt x="3209" y="1477"/>
                    <a:pt x="2544" y="783"/>
                  </a:cubicBezTo>
                  <a:cubicBezTo>
                    <a:pt x="2049" y="270"/>
                    <a:pt x="1384" y="94"/>
                    <a:pt x="913" y="33"/>
                  </a:cubicBezTo>
                  <a:cubicBezTo>
                    <a:pt x="728" y="8"/>
                    <a:pt x="558" y="0"/>
                    <a:pt x="41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8"/>
            <p:cNvSpPr/>
            <p:nvPr/>
          </p:nvSpPr>
          <p:spPr>
            <a:xfrm>
              <a:off x="-9869243" y="-1528984"/>
              <a:ext cx="4944312" cy="7462570"/>
            </a:xfrm>
            <a:custGeom>
              <a:avLst/>
              <a:gdLst/>
              <a:ahLst/>
              <a:cxnLst/>
              <a:rect l="l" t="t" r="r" b="b"/>
              <a:pathLst>
                <a:path w="8097" h="12221" extrusionOk="0">
                  <a:moveTo>
                    <a:pt x="482" y="0"/>
                  </a:moveTo>
                  <a:cubicBezTo>
                    <a:pt x="452" y="0"/>
                    <a:pt x="436" y="2"/>
                    <a:pt x="436" y="2"/>
                  </a:cubicBezTo>
                  <a:cubicBezTo>
                    <a:pt x="0" y="1749"/>
                    <a:pt x="1146" y="12220"/>
                    <a:pt x="1146" y="12220"/>
                  </a:cubicBezTo>
                  <a:cubicBezTo>
                    <a:pt x="1146" y="12220"/>
                    <a:pt x="5058" y="11766"/>
                    <a:pt x="8096" y="9663"/>
                  </a:cubicBezTo>
                  <a:cubicBezTo>
                    <a:pt x="7705" y="8849"/>
                    <a:pt x="6380" y="6383"/>
                    <a:pt x="4215" y="3102"/>
                  </a:cubicBezTo>
                  <a:cubicBezTo>
                    <a:pt x="2261" y="147"/>
                    <a:pt x="760" y="0"/>
                    <a:pt x="482" y="0"/>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8"/>
            <p:cNvSpPr/>
            <p:nvPr/>
          </p:nvSpPr>
          <p:spPr>
            <a:xfrm>
              <a:off x="-9779480" y="-1528984"/>
              <a:ext cx="3774946" cy="5738748"/>
            </a:xfrm>
            <a:custGeom>
              <a:avLst/>
              <a:gdLst/>
              <a:ahLst/>
              <a:cxnLst/>
              <a:rect l="l" t="t" r="r" b="b"/>
              <a:pathLst>
                <a:path w="6182" h="9398" extrusionOk="0">
                  <a:moveTo>
                    <a:pt x="336" y="0"/>
                  </a:moveTo>
                  <a:cubicBezTo>
                    <a:pt x="305" y="0"/>
                    <a:pt x="289" y="2"/>
                    <a:pt x="289" y="2"/>
                  </a:cubicBezTo>
                  <a:cubicBezTo>
                    <a:pt x="1" y="1162"/>
                    <a:pt x="408" y="6165"/>
                    <a:pt x="713" y="9397"/>
                  </a:cubicBezTo>
                  <a:cubicBezTo>
                    <a:pt x="2380" y="6874"/>
                    <a:pt x="5095" y="6512"/>
                    <a:pt x="6181" y="6471"/>
                  </a:cubicBezTo>
                  <a:cubicBezTo>
                    <a:pt x="5605" y="5500"/>
                    <a:pt x="4899" y="4360"/>
                    <a:pt x="4068" y="3102"/>
                  </a:cubicBezTo>
                  <a:cubicBezTo>
                    <a:pt x="2116" y="147"/>
                    <a:pt x="614" y="0"/>
                    <a:pt x="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8"/>
            <p:cNvSpPr/>
            <p:nvPr/>
          </p:nvSpPr>
          <p:spPr>
            <a:xfrm>
              <a:off x="-19635127" y="-6406735"/>
              <a:ext cx="10941969" cy="18133417"/>
            </a:xfrm>
            <a:custGeom>
              <a:avLst/>
              <a:gdLst/>
              <a:ahLst/>
              <a:cxnLst/>
              <a:rect l="l" t="t" r="r" b="b"/>
              <a:pathLst>
                <a:path w="17919" h="29696" extrusionOk="0">
                  <a:moveTo>
                    <a:pt x="8305" y="1"/>
                  </a:moveTo>
                  <a:cubicBezTo>
                    <a:pt x="8305" y="1"/>
                    <a:pt x="8262" y="5326"/>
                    <a:pt x="5643" y="7628"/>
                  </a:cubicBezTo>
                  <a:cubicBezTo>
                    <a:pt x="3026" y="9930"/>
                    <a:pt x="0" y="11824"/>
                    <a:pt x="0" y="11824"/>
                  </a:cubicBezTo>
                  <a:cubicBezTo>
                    <a:pt x="0" y="11824"/>
                    <a:pt x="3386" y="20174"/>
                    <a:pt x="3884" y="29695"/>
                  </a:cubicBezTo>
                  <a:lnTo>
                    <a:pt x="17919" y="22698"/>
                  </a:lnTo>
                  <a:cubicBezTo>
                    <a:pt x="17919" y="22698"/>
                    <a:pt x="17467" y="11957"/>
                    <a:pt x="16429" y="7986"/>
                  </a:cubicBezTo>
                  <a:cubicBezTo>
                    <a:pt x="12640" y="7804"/>
                    <a:pt x="10113" y="7626"/>
                    <a:pt x="11601" y="3248"/>
                  </a:cubicBezTo>
                  <a:cubicBezTo>
                    <a:pt x="11734" y="950"/>
                    <a:pt x="8305" y="1"/>
                    <a:pt x="8305" y="1"/>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8"/>
            <p:cNvSpPr/>
            <p:nvPr/>
          </p:nvSpPr>
          <p:spPr>
            <a:xfrm>
              <a:off x="-19633906" y="-1618137"/>
              <a:ext cx="10940747" cy="13348481"/>
            </a:xfrm>
            <a:custGeom>
              <a:avLst/>
              <a:gdLst/>
              <a:ahLst/>
              <a:cxnLst/>
              <a:rect l="l" t="t" r="r" b="b"/>
              <a:pathLst>
                <a:path w="17917" h="21860" extrusionOk="0">
                  <a:moveTo>
                    <a:pt x="14269" y="1"/>
                  </a:moveTo>
                  <a:lnTo>
                    <a:pt x="14269" y="1"/>
                  </a:lnTo>
                  <a:cubicBezTo>
                    <a:pt x="14617" y="1005"/>
                    <a:pt x="15525" y="4694"/>
                    <a:pt x="10842" y="6255"/>
                  </a:cubicBezTo>
                  <a:cubicBezTo>
                    <a:pt x="10072" y="6512"/>
                    <a:pt x="9334" y="6623"/>
                    <a:pt x="8633" y="6623"/>
                  </a:cubicBezTo>
                  <a:cubicBezTo>
                    <a:pt x="5070" y="6623"/>
                    <a:pt x="2474" y="3773"/>
                    <a:pt x="1717" y="2837"/>
                  </a:cubicBezTo>
                  <a:cubicBezTo>
                    <a:pt x="702" y="3549"/>
                    <a:pt x="0" y="3988"/>
                    <a:pt x="0" y="3988"/>
                  </a:cubicBezTo>
                  <a:cubicBezTo>
                    <a:pt x="0" y="3988"/>
                    <a:pt x="3384" y="12336"/>
                    <a:pt x="3882" y="21860"/>
                  </a:cubicBezTo>
                  <a:lnTo>
                    <a:pt x="17917" y="14863"/>
                  </a:lnTo>
                  <a:cubicBezTo>
                    <a:pt x="17917" y="14863"/>
                    <a:pt x="17462" y="4121"/>
                    <a:pt x="16427" y="148"/>
                  </a:cubicBezTo>
                  <a:cubicBezTo>
                    <a:pt x="15646" y="113"/>
                    <a:pt x="14919" y="75"/>
                    <a:pt x="142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8"/>
            <p:cNvSpPr/>
            <p:nvPr/>
          </p:nvSpPr>
          <p:spPr>
            <a:xfrm>
              <a:off x="-9469277" y="2584863"/>
              <a:ext cx="2317970" cy="3348722"/>
            </a:xfrm>
            <a:custGeom>
              <a:avLst/>
              <a:gdLst/>
              <a:ahLst/>
              <a:cxnLst/>
              <a:rect l="l" t="t" r="r" b="b"/>
              <a:pathLst>
                <a:path w="3796" h="5484" extrusionOk="0">
                  <a:moveTo>
                    <a:pt x="2099" y="0"/>
                  </a:moveTo>
                  <a:lnTo>
                    <a:pt x="0" y="391"/>
                  </a:lnTo>
                  <a:cubicBezTo>
                    <a:pt x="227" y="3084"/>
                    <a:pt x="487" y="5483"/>
                    <a:pt x="487" y="5483"/>
                  </a:cubicBezTo>
                  <a:cubicBezTo>
                    <a:pt x="487" y="5483"/>
                    <a:pt x="1682" y="5344"/>
                    <a:pt x="3265" y="4866"/>
                  </a:cubicBezTo>
                  <a:cubicBezTo>
                    <a:pt x="3488" y="4553"/>
                    <a:pt x="3795" y="4197"/>
                    <a:pt x="3738" y="3781"/>
                  </a:cubicBezTo>
                  <a:cubicBezTo>
                    <a:pt x="3290" y="504"/>
                    <a:pt x="2099" y="0"/>
                    <a:pt x="2099" y="0"/>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8"/>
            <p:cNvSpPr/>
            <p:nvPr/>
          </p:nvSpPr>
          <p:spPr>
            <a:xfrm>
              <a:off x="-22859890" y="814632"/>
              <a:ext cx="14167953" cy="13239788"/>
            </a:xfrm>
            <a:custGeom>
              <a:avLst/>
              <a:gdLst/>
              <a:ahLst/>
              <a:cxnLst/>
              <a:rect l="l" t="t" r="r" b="b"/>
              <a:pathLst>
                <a:path w="23202" h="21682" extrusionOk="0">
                  <a:moveTo>
                    <a:pt x="5281" y="0"/>
                  </a:moveTo>
                  <a:cubicBezTo>
                    <a:pt x="5281" y="0"/>
                    <a:pt x="1" y="2662"/>
                    <a:pt x="1220" y="11194"/>
                  </a:cubicBezTo>
                  <a:cubicBezTo>
                    <a:pt x="2442" y="19723"/>
                    <a:pt x="5419" y="21440"/>
                    <a:pt x="6503" y="21665"/>
                  </a:cubicBezTo>
                  <a:cubicBezTo>
                    <a:pt x="6557" y="21676"/>
                    <a:pt x="6623" y="21682"/>
                    <a:pt x="6701" y="21682"/>
                  </a:cubicBezTo>
                  <a:cubicBezTo>
                    <a:pt x="8180" y="21682"/>
                    <a:pt x="13816" y="19655"/>
                    <a:pt x="18191" y="15752"/>
                  </a:cubicBezTo>
                  <a:cubicBezTo>
                    <a:pt x="22794" y="11646"/>
                    <a:pt x="23202" y="10879"/>
                    <a:pt x="23202" y="10879"/>
                  </a:cubicBezTo>
                  <a:lnTo>
                    <a:pt x="23202" y="10879"/>
                  </a:lnTo>
                  <a:lnTo>
                    <a:pt x="8776" y="13737"/>
                  </a:lnTo>
                  <a:cubicBezTo>
                    <a:pt x="8776" y="13737"/>
                    <a:pt x="8776" y="13737"/>
                    <a:pt x="8776" y="13737"/>
                  </a:cubicBezTo>
                  <a:cubicBezTo>
                    <a:pt x="8774" y="13737"/>
                    <a:pt x="7630" y="2439"/>
                    <a:pt x="5281" y="0"/>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8"/>
            <p:cNvSpPr/>
            <p:nvPr/>
          </p:nvSpPr>
          <p:spPr>
            <a:xfrm>
              <a:off x="-20635958" y="11975815"/>
              <a:ext cx="3243693" cy="2077380"/>
            </a:xfrm>
            <a:custGeom>
              <a:avLst/>
              <a:gdLst/>
              <a:ahLst/>
              <a:cxnLst/>
              <a:rect l="l" t="t" r="r" b="b"/>
              <a:pathLst>
                <a:path w="5312" h="3402" extrusionOk="0">
                  <a:moveTo>
                    <a:pt x="2151" y="1"/>
                  </a:moveTo>
                  <a:cubicBezTo>
                    <a:pt x="1320" y="1"/>
                    <a:pt x="565" y="320"/>
                    <a:pt x="1" y="842"/>
                  </a:cubicBezTo>
                  <a:cubicBezTo>
                    <a:pt x="1124" y="2701"/>
                    <a:pt x="2272" y="3264"/>
                    <a:pt x="2861" y="3385"/>
                  </a:cubicBezTo>
                  <a:cubicBezTo>
                    <a:pt x="2915" y="3396"/>
                    <a:pt x="2981" y="3401"/>
                    <a:pt x="3058" y="3401"/>
                  </a:cubicBezTo>
                  <a:cubicBezTo>
                    <a:pt x="3494" y="3401"/>
                    <a:pt x="4291" y="3225"/>
                    <a:pt x="5312" y="2875"/>
                  </a:cubicBezTo>
                  <a:cubicBezTo>
                    <a:pt x="5163" y="1263"/>
                    <a:pt x="3804" y="1"/>
                    <a:pt x="2151" y="1"/>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8"/>
            <p:cNvSpPr/>
            <p:nvPr/>
          </p:nvSpPr>
          <p:spPr>
            <a:xfrm>
              <a:off x="-22859890" y="814632"/>
              <a:ext cx="5266727" cy="9182729"/>
            </a:xfrm>
            <a:custGeom>
              <a:avLst/>
              <a:gdLst/>
              <a:ahLst/>
              <a:cxnLst/>
              <a:rect l="l" t="t" r="r" b="b"/>
              <a:pathLst>
                <a:path w="8625" h="15038" extrusionOk="0">
                  <a:moveTo>
                    <a:pt x="5281" y="0"/>
                  </a:moveTo>
                  <a:cubicBezTo>
                    <a:pt x="5281" y="0"/>
                    <a:pt x="1" y="2662"/>
                    <a:pt x="1220" y="11194"/>
                  </a:cubicBezTo>
                  <a:cubicBezTo>
                    <a:pt x="1431" y="12671"/>
                    <a:pt x="1695" y="13941"/>
                    <a:pt x="1994" y="15038"/>
                  </a:cubicBezTo>
                  <a:cubicBezTo>
                    <a:pt x="3823" y="13012"/>
                    <a:pt x="7276" y="12550"/>
                    <a:pt x="8624" y="12446"/>
                  </a:cubicBezTo>
                  <a:cubicBezTo>
                    <a:pt x="8242" y="9405"/>
                    <a:pt x="7139" y="1930"/>
                    <a:pt x="5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8"/>
            <p:cNvSpPr/>
            <p:nvPr/>
          </p:nvSpPr>
          <p:spPr>
            <a:xfrm>
              <a:off x="-19599099" y="5274709"/>
              <a:ext cx="10905941" cy="4980950"/>
            </a:xfrm>
            <a:custGeom>
              <a:avLst/>
              <a:gdLst/>
              <a:ahLst/>
              <a:cxnLst/>
              <a:rect l="l" t="t" r="r" b="b"/>
              <a:pathLst>
                <a:path w="17860" h="8157" extrusionOk="0">
                  <a:moveTo>
                    <a:pt x="1901" y="0"/>
                  </a:moveTo>
                  <a:lnTo>
                    <a:pt x="1" y="3384"/>
                  </a:lnTo>
                  <a:cubicBezTo>
                    <a:pt x="1" y="3384"/>
                    <a:pt x="590" y="7269"/>
                    <a:pt x="4530" y="8039"/>
                  </a:cubicBezTo>
                  <a:cubicBezTo>
                    <a:pt x="4964" y="8120"/>
                    <a:pt x="5380" y="8156"/>
                    <a:pt x="5779" y="8156"/>
                  </a:cubicBezTo>
                  <a:cubicBezTo>
                    <a:pt x="8260" y="8156"/>
                    <a:pt x="10091" y="6778"/>
                    <a:pt x="11540" y="6492"/>
                  </a:cubicBezTo>
                  <a:cubicBezTo>
                    <a:pt x="12483" y="6304"/>
                    <a:pt x="14222" y="6099"/>
                    <a:pt x="15568" y="5960"/>
                  </a:cubicBezTo>
                  <a:cubicBezTo>
                    <a:pt x="17628" y="4006"/>
                    <a:pt x="17860" y="3573"/>
                    <a:pt x="17860" y="3572"/>
                  </a:cubicBezTo>
                  <a:lnTo>
                    <a:pt x="17860" y="3572"/>
                  </a:lnTo>
                  <a:lnTo>
                    <a:pt x="3434" y="6435"/>
                  </a:lnTo>
                  <a:cubicBezTo>
                    <a:pt x="3434" y="6435"/>
                    <a:pt x="3123" y="3374"/>
                    <a:pt x="2495" y="96"/>
                  </a:cubicBezTo>
                  <a:lnTo>
                    <a:pt x="1901" y="0"/>
                  </a:ln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8"/>
            <p:cNvSpPr/>
            <p:nvPr/>
          </p:nvSpPr>
          <p:spPr>
            <a:xfrm>
              <a:off x="-14053313" y="-4882590"/>
              <a:ext cx="1500941" cy="1939987"/>
            </a:xfrm>
            <a:custGeom>
              <a:avLst/>
              <a:gdLst/>
              <a:ahLst/>
              <a:cxnLst/>
              <a:rect l="l" t="t" r="r" b="b"/>
              <a:pathLst>
                <a:path w="2458" h="3177" extrusionOk="0">
                  <a:moveTo>
                    <a:pt x="1" y="1"/>
                  </a:moveTo>
                  <a:cubicBezTo>
                    <a:pt x="1" y="1"/>
                    <a:pt x="250" y="1979"/>
                    <a:pt x="2038" y="3176"/>
                  </a:cubicBezTo>
                  <a:cubicBezTo>
                    <a:pt x="1987" y="2558"/>
                    <a:pt x="2112" y="1771"/>
                    <a:pt x="2458" y="756"/>
                  </a:cubicBezTo>
                  <a:lnTo>
                    <a:pt x="2458" y="725"/>
                  </a:lnTo>
                  <a:lnTo>
                    <a:pt x="1" y="1"/>
                  </a:ln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8"/>
            <p:cNvSpPr/>
            <p:nvPr/>
          </p:nvSpPr>
          <p:spPr>
            <a:xfrm>
              <a:off x="-14646851" y="-9463573"/>
              <a:ext cx="5485334" cy="6291372"/>
            </a:xfrm>
            <a:custGeom>
              <a:avLst/>
              <a:gdLst/>
              <a:ahLst/>
              <a:cxnLst/>
              <a:rect l="l" t="t" r="r" b="b"/>
              <a:pathLst>
                <a:path w="8983" h="10303" extrusionOk="0">
                  <a:moveTo>
                    <a:pt x="8080" y="0"/>
                  </a:moveTo>
                  <a:cubicBezTo>
                    <a:pt x="6921" y="2093"/>
                    <a:pt x="3473" y="2266"/>
                    <a:pt x="2319" y="2266"/>
                  </a:cubicBezTo>
                  <a:cubicBezTo>
                    <a:pt x="2090" y="2266"/>
                    <a:pt x="1952" y="2259"/>
                    <a:pt x="1939" y="2259"/>
                  </a:cubicBezTo>
                  <a:cubicBezTo>
                    <a:pt x="1939" y="2259"/>
                    <a:pt x="1938" y="2259"/>
                    <a:pt x="1938" y="2259"/>
                  </a:cubicBezTo>
                  <a:lnTo>
                    <a:pt x="361" y="3069"/>
                  </a:lnTo>
                  <a:cubicBezTo>
                    <a:pt x="361" y="3069"/>
                    <a:pt x="271" y="3657"/>
                    <a:pt x="136" y="5011"/>
                  </a:cubicBezTo>
                  <a:cubicBezTo>
                    <a:pt x="1" y="6365"/>
                    <a:pt x="1310" y="8217"/>
                    <a:pt x="2302" y="9027"/>
                  </a:cubicBezTo>
                  <a:cubicBezTo>
                    <a:pt x="3066" y="9652"/>
                    <a:pt x="3937" y="10303"/>
                    <a:pt x="4710" y="10303"/>
                  </a:cubicBezTo>
                  <a:cubicBezTo>
                    <a:pt x="4941" y="10303"/>
                    <a:pt x="5163" y="10244"/>
                    <a:pt x="5371" y="10109"/>
                  </a:cubicBezTo>
                  <a:cubicBezTo>
                    <a:pt x="6274" y="9524"/>
                    <a:pt x="7176" y="7448"/>
                    <a:pt x="8080" y="5011"/>
                  </a:cubicBezTo>
                  <a:cubicBezTo>
                    <a:pt x="8982" y="2572"/>
                    <a:pt x="8080" y="0"/>
                    <a:pt x="8080" y="0"/>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8"/>
            <p:cNvSpPr/>
            <p:nvPr/>
          </p:nvSpPr>
          <p:spPr>
            <a:xfrm>
              <a:off x="-15693479" y="-7947977"/>
              <a:ext cx="1543685" cy="1847171"/>
            </a:xfrm>
            <a:custGeom>
              <a:avLst/>
              <a:gdLst/>
              <a:ahLst/>
              <a:cxnLst/>
              <a:rect l="l" t="t" r="r" b="b"/>
              <a:pathLst>
                <a:path w="2528" h="3025" extrusionOk="0">
                  <a:moveTo>
                    <a:pt x="1265" y="0"/>
                  </a:moveTo>
                  <a:cubicBezTo>
                    <a:pt x="567" y="0"/>
                    <a:pt x="0" y="677"/>
                    <a:pt x="0" y="1512"/>
                  </a:cubicBezTo>
                  <a:cubicBezTo>
                    <a:pt x="0" y="2347"/>
                    <a:pt x="567" y="3024"/>
                    <a:pt x="1265" y="3024"/>
                  </a:cubicBezTo>
                  <a:cubicBezTo>
                    <a:pt x="1962" y="3024"/>
                    <a:pt x="2527" y="2347"/>
                    <a:pt x="2527" y="1512"/>
                  </a:cubicBezTo>
                  <a:cubicBezTo>
                    <a:pt x="2527" y="677"/>
                    <a:pt x="1962" y="0"/>
                    <a:pt x="1265" y="0"/>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8"/>
            <p:cNvSpPr/>
            <p:nvPr/>
          </p:nvSpPr>
          <p:spPr>
            <a:xfrm>
              <a:off x="-21866387" y="7760603"/>
              <a:ext cx="3729759" cy="1332406"/>
            </a:xfrm>
            <a:custGeom>
              <a:avLst/>
              <a:gdLst/>
              <a:ahLst/>
              <a:cxnLst/>
              <a:rect l="l" t="t" r="r" b="b"/>
              <a:pathLst>
                <a:path w="6108" h="2182" extrusionOk="0">
                  <a:moveTo>
                    <a:pt x="6013" y="0"/>
                  </a:moveTo>
                  <a:cubicBezTo>
                    <a:pt x="5300" y="0"/>
                    <a:pt x="4547" y="110"/>
                    <a:pt x="3777" y="326"/>
                  </a:cubicBezTo>
                  <a:cubicBezTo>
                    <a:pt x="3137" y="506"/>
                    <a:pt x="2482" y="756"/>
                    <a:pt x="1832" y="1073"/>
                  </a:cubicBezTo>
                  <a:cubicBezTo>
                    <a:pt x="727" y="1613"/>
                    <a:pt x="9" y="2165"/>
                    <a:pt x="0" y="2169"/>
                  </a:cubicBezTo>
                  <a:lnTo>
                    <a:pt x="11" y="2182"/>
                  </a:lnTo>
                  <a:cubicBezTo>
                    <a:pt x="19" y="2178"/>
                    <a:pt x="735" y="1625"/>
                    <a:pt x="1838" y="1089"/>
                  </a:cubicBezTo>
                  <a:cubicBezTo>
                    <a:pt x="2843" y="599"/>
                    <a:pt x="4383" y="17"/>
                    <a:pt x="6039" y="17"/>
                  </a:cubicBezTo>
                  <a:cubicBezTo>
                    <a:pt x="6062" y="17"/>
                    <a:pt x="6085" y="17"/>
                    <a:pt x="6108" y="17"/>
                  </a:cubicBezTo>
                  <a:lnTo>
                    <a:pt x="6108" y="1"/>
                  </a:lnTo>
                  <a:cubicBezTo>
                    <a:pt x="6076" y="0"/>
                    <a:pt x="6045" y="0"/>
                    <a:pt x="6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8"/>
            <p:cNvSpPr/>
            <p:nvPr/>
          </p:nvSpPr>
          <p:spPr>
            <a:xfrm>
              <a:off x="-11067309" y="-5937767"/>
              <a:ext cx="671699" cy="1172419"/>
            </a:xfrm>
            <a:custGeom>
              <a:avLst/>
              <a:gdLst/>
              <a:ahLst/>
              <a:cxnLst/>
              <a:rect l="l" t="t" r="r" b="b"/>
              <a:pathLst>
                <a:path w="1100" h="1920" extrusionOk="0">
                  <a:moveTo>
                    <a:pt x="1081" y="0"/>
                  </a:moveTo>
                  <a:cubicBezTo>
                    <a:pt x="1077" y="14"/>
                    <a:pt x="684" y="1371"/>
                    <a:pt x="588" y="1878"/>
                  </a:cubicBezTo>
                  <a:lnTo>
                    <a:pt x="15" y="1215"/>
                  </a:lnTo>
                  <a:lnTo>
                    <a:pt x="0" y="1228"/>
                  </a:lnTo>
                  <a:lnTo>
                    <a:pt x="598" y="1919"/>
                  </a:lnTo>
                  <a:lnTo>
                    <a:pt x="604" y="1901"/>
                  </a:lnTo>
                  <a:cubicBezTo>
                    <a:pt x="692" y="1410"/>
                    <a:pt x="1095" y="21"/>
                    <a:pt x="1099" y="6"/>
                  </a:cubicBezTo>
                  <a:lnTo>
                    <a:pt x="108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8"/>
            <p:cNvSpPr/>
            <p:nvPr/>
          </p:nvSpPr>
          <p:spPr>
            <a:xfrm>
              <a:off x="-11590623" y="-4451482"/>
              <a:ext cx="462861" cy="244254"/>
            </a:xfrm>
            <a:custGeom>
              <a:avLst/>
              <a:gdLst/>
              <a:ahLst/>
              <a:cxnLst/>
              <a:rect l="l" t="t" r="r" b="b"/>
              <a:pathLst>
                <a:path w="758" h="400" extrusionOk="0">
                  <a:moveTo>
                    <a:pt x="6" y="1"/>
                  </a:moveTo>
                  <a:lnTo>
                    <a:pt x="0" y="7"/>
                  </a:lnTo>
                  <a:cubicBezTo>
                    <a:pt x="6" y="9"/>
                    <a:pt x="405" y="124"/>
                    <a:pt x="749" y="400"/>
                  </a:cubicBezTo>
                  <a:lnTo>
                    <a:pt x="757" y="396"/>
                  </a:lnTo>
                  <a:cubicBezTo>
                    <a:pt x="411" y="119"/>
                    <a:pt x="10" y="5"/>
                    <a:pt x="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8"/>
            <p:cNvSpPr/>
            <p:nvPr/>
          </p:nvSpPr>
          <p:spPr>
            <a:xfrm>
              <a:off x="-12406431" y="-7010653"/>
              <a:ext cx="1309812" cy="577050"/>
            </a:xfrm>
            <a:custGeom>
              <a:avLst/>
              <a:gdLst/>
              <a:ahLst/>
              <a:cxnLst/>
              <a:rect l="l" t="t" r="r" b="b"/>
              <a:pathLst>
                <a:path w="2145" h="945" extrusionOk="0">
                  <a:moveTo>
                    <a:pt x="442" y="0"/>
                  </a:moveTo>
                  <a:cubicBezTo>
                    <a:pt x="292" y="0"/>
                    <a:pt x="143" y="16"/>
                    <a:pt x="0" y="49"/>
                  </a:cubicBezTo>
                  <a:cubicBezTo>
                    <a:pt x="141" y="100"/>
                    <a:pt x="293" y="135"/>
                    <a:pt x="434" y="178"/>
                  </a:cubicBezTo>
                  <a:cubicBezTo>
                    <a:pt x="1046" y="345"/>
                    <a:pt x="1619" y="581"/>
                    <a:pt x="2144" y="945"/>
                  </a:cubicBezTo>
                  <a:cubicBezTo>
                    <a:pt x="1833" y="330"/>
                    <a:pt x="1123"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8"/>
            <p:cNvSpPr/>
            <p:nvPr/>
          </p:nvSpPr>
          <p:spPr>
            <a:xfrm>
              <a:off x="-9022293" y="1776382"/>
              <a:ext cx="2630616" cy="810313"/>
            </a:xfrm>
            <a:custGeom>
              <a:avLst/>
              <a:gdLst/>
              <a:ahLst/>
              <a:cxnLst/>
              <a:rect l="l" t="t" r="r" b="b"/>
              <a:pathLst>
                <a:path w="4308" h="1327" extrusionOk="0">
                  <a:moveTo>
                    <a:pt x="4305" y="1"/>
                  </a:moveTo>
                  <a:cubicBezTo>
                    <a:pt x="4297" y="1"/>
                    <a:pt x="3497" y="50"/>
                    <a:pt x="2570" y="236"/>
                  </a:cubicBezTo>
                  <a:cubicBezTo>
                    <a:pt x="1715" y="408"/>
                    <a:pt x="575" y="733"/>
                    <a:pt x="1" y="1316"/>
                  </a:cubicBezTo>
                  <a:lnTo>
                    <a:pt x="11" y="1326"/>
                  </a:lnTo>
                  <a:cubicBezTo>
                    <a:pt x="584" y="747"/>
                    <a:pt x="1719" y="420"/>
                    <a:pt x="2576" y="252"/>
                  </a:cubicBezTo>
                  <a:cubicBezTo>
                    <a:pt x="3499" y="64"/>
                    <a:pt x="4299" y="17"/>
                    <a:pt x="4307" y="17"/>
                  </a:cubicBezTo>
                  <a:lnTo>
                    <a:pt x="43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8"/>
            <p:cNvSpPr/>
            <p:nvPr/>
          </p:nvSpPr>
          <p:spPr>
            <a:xfrm>
              <a:off x="-10236845" y="-6234536"/>
              <a:ext cx="475685" cy="87931"/>
            </a:xfrm>
            <a:custGeom>
              <a:avLst/>
              <a:gdLst/>
              <a:ahLst/>
              <a:cxnLst/>
              <a:rect l="l" t="t" r="r" b="b"/>
              <a:pathLst>
                <a:path w="779" h="144" extrusionOk="0">
                  <a:moveTo>
                    <a:pt x="361" y="1"/>
                  </a:moveTo>
                  <a:cubicBezTo>
                    <a:pt x="237" y="1"/>
                    <a:pt x="113" y="28"/>
                    <a:pt x="1" y="83"/>
                  </a:cubicBezTo>
                  <a:cubicBezTo>
                    <a:pt x="155" y="123"/>
                    <a:pt x="303" y="144"/>
                    <a:pt x="452" y="144"/>
                  </a:cubicBezTo>
                  <a:cubicBezTo>
                    <a:pt x="560" y="144"/>
                    <a:pt x="668" y="133"/>
                    <a:pt x="778" y="112"/>
                  </a:cubicBezTo>
                  <a:cubicBezTo>
                    <a:pt x="651" y="38"/>
                    <a:pt x="506" y="1"/>
                    <a:pt x="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8"/>
            <p:cNvSpPr/>
            <p:nvPr/>
          </p:nvSpPr>
          <p:spPr>
            <a:xfrm>
              <a:off x="-13077519" y="-6375592"/>
              <a:ext cx="1368433" cy="673530"/>
            </a:xfrm>
            <a:custGeom>
              <a:avLst/>
              <a:gdLst/>
              <a:ahLst/>
              <a:cxnLst/>
              <a:rect l="l" t="t" r="r" b="b"/>
              <a:pathLst>
                <a:path w="2241" h="1103" extrusionOk="0">
                  <a:moveTo>
                    <a:pt x="600" y="0"/>
                  </a:moveTo>
                  <a:cubicBezTo>
                    <a:pt x="324" y="0"/>
                    <a:pt x="123" y="75"/>
                    <a:pt x="78" y="216"/>
                  </a:cubicBezTo>
                  <a:cubicBezTo>
                    <a:pt x="1" y="459"/>
                    <a:pt x="406" y="805"/>
                    <a:pt x="981" y="989"/>
                  </a:cubicBezTo>
                  <a:cubicBezTo>
                    <a:pt x="1217" y="1066"/>
                    <a:pt x="1446" y="1103"/>
                    <a:pt x="1639" y="1103"/>
                  </a:cubicBezTo>
                  <a:cubicBezTo>
                    <a:pt x="1915" y="1103"/>
                    <a:pt x="2116" y="1028"/>
                    <a:pt x="2161" y="887"/>
                  </a:cubicBezTo>
                  <a:cubicBezTo>
                    <a:pt x="2241" y="645"/>
                    <a:pt x="1838" y="302"/>
                    <a:pt x="1259" y="114"/>
                  </a:cubicBezTo>
                  <a:cubicBezTo>
                    <a:pt x="1022" y="37"/>
                    <a:pt x="793" y="0"/>
                    <a:pt x="600" y="0"/>
                  </a:cubicBezTo>
                  <a:close/>
                </a:path>
              </a:pathLst>
            </a:custGeom>
            <a:solidFill>
              <a:srgbClr val="BA8A8A">
                <a:alpha val="6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8"/>
            <p:cNvSpPr/>
            <p:nvPr/>
          </p:nvSpPr>
          <p:spPr>
            <a:xfrm>
              <a:off x="-12392997" y="-7879586"/>
              <a:ext cx="1453922" cy="495225"/>
            </a:xfrm>
            <a:custGeom>
              <a:avLst/>
              <a:gdLst/>
              <a:ahLst/>
              <a:cxnLst/>
              <a:rect l="l" t="t" r="r" b="b"/>
              <a:pathLst>
                <a:path w="2381" h="811" extrusionOk="0">
                  <a:moveTo>
                    <a:pt x="1168" y="1"/>
                  </a:moveTo>
                  <a:cubicBezTo>
                    <a:pt x="813" y="1"/>
                    <a:pt x="413" y="106"/>
                    <a:pt x="1" y="314"/>
                  </a:cubicBezTo>
                  <a:cubicBezTo>
                    <a:pt x="254" y="240"/>
                    <a:pt x="495" y="210"/>
                    <a:pt x="719" y="210"/>
                  </a:cubicBezTo>
                  <a:cubicBezTo>
                    <a:pt x="1718" y="210"/>
                    <a:pt x="2380" y="811"/>
                    <a:pt x="2380" y="811"/>
                  </a:cubicBezTo>
                  <a:cubicBezTo>
                    <a:pt x="2185" y="269"/>
                    <a:pt x="1735"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8"/>
            <p:cNvSpPr/>
            <p:nvPr/>
          </p:nvSpPr>
          <p:spPr>
            <a:xfrm>
              <a:off x="-9996866" y="-7042406"/>
              <a:ext cx="454312" cy="171588"/>
            </a:xfrm>
            <a:custGeom>
              <a:avLst/>
              <a:gdLst/>
              <a:ahLst/>
              <a:cxnLst/>
              <a:rect l="l" t="t" r="r" b="b"/>
              <a:pathLst>
                <a:path w="744" h="281" extrusionOk="0">
                  <a:moveTo>
                    <a:pt x="456" y="0"/>
                  </a:moveTo>
                  <a:cubicBezTo>
                    <a:pt x="286" y="0"/>
                    <a:pt x="118" y="34"/>
                    <a:pt x="1" y="140"/>
                  </a:cubicBezTo>
                  <a:cubicBezTo>
                    <a:pt x="33" y="137"/>
                    <a:pt x="64" y="136"/>
                    <a:pt x="95" y="136"/>
                  </a:cubicBezTo>
                  <a:cubicBezTo>
                    <a:pt x="334" y="136"/>
                    <a:pt x="538" y="203"/>
                    <a:pt x="692" y="281"/>
                  </a:cubicBezTo>
                  <a:cubicBezTo>
                    <a:pt x="711" y="195"/>
                    <a:pt x="725" y="111"/>
                    <a:pt x="743" y="27"/>
                  </a:cubicBezTo>
                  <a:cubicBezTo>
                    <a:pt x="653" y="11"/>
                    <a:pt x="554" y="0"/>
                    <a:pt x="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8"/>
            <p:cNvSpPr/>
            <p:nvPr/>
          </p:nvSpPr>
          <p:spPr>
            <a:xfrm>
              <a:off x="-13121485" y="2056053"/>
              <a:ext cx="5605019" cy="3786548"/>
            </a:xfrm>
            <a:custGeom>
              <a:avLst/>
              <a:gdLst/>
              <a:ahLst/>
              <a:cxnLst/>
              <a:rect l="l" t="t" r="r" b="b"/>
              <a:pathLst>
                <a:path w="9179" h="6201" extrusionOk="0">
                  <a:moveTo>
                    <a:pt x="5966" y="1"/>
                  </a:moveTo>
                  <a:cubicBezTo>
                    <a:pt x="5569" y="1"/>
                    <a:pt x="5212" y="98"/>
                    <a:pt x="4964" y="300"/>
                  </a:cubicBezTo>
                  <a:cubicBezTo>
                    <a:pt x="4003" y="1083"/>
                    <a:pt x="2980" y="662"/>
                    <a:pt x="2047" y="1235"/>
                  </a:cubicBezTo>
                  <a:cubicBezTo>
                    <a:pt x="1114" y="1803"/>
                    <a:pt x="1535" y="2947"/>
                    <a:pt x="1656" y="3610"/>
                  </a:cubicBezTo>
                  <a:cubicBezTo>
                    <a:pt x="1767" y="4217"/>
                    <a:pt x="496" y="4242"/>
                    <a:pt x="279" y="4242"/>
                  </a:cubicBezTo>
                  <a:cubicBezTo>
                    <a:pt x="259" y="4242"/>
                    <a:pt x="248" y="4242"/>
                    <a:pt x="248" y="4242"/>
                  </a:cubicBezTo>
                  <a:lnTo>
                    <a:pt x="248" y="4242"/>
                  </a:lnTo>
                  <a:cubicBezTo>
                    <a:pt x="0" y="5006"/>
                    <a:pt x="398" y="5664"/>
                    <a:pt x="1172" y="5664"/>
                  </a:cubicBezTo>
                  <a:cubicBezTo>
                    <a:pt x="1221" y="5664"/>
                    <a:pt x="1272" y="5661"/>
                    <a:pt x="1325" y="5656"/>
                  </a:cubicBezTo>
                  <a:cubicBezTo>
                    <a:pt x="1572" y="5526"/>
                    <a:pt x="1830" y="5475"/>
                    <a:pt x="2103" y="5475"/>
                  </a:cubicBezTo>
                  <a:cubicBezTo>
                    <a:pt x="3128" y="5475"/>
                    <a:pt x="4350" y="6200"/>
                    <a:pt x="5909" y="6200"/>
                  </a:cubicBezTo>
                  <a:cubicBezTo>
                    <a:pt x="5955" y="6200"/>
                    <a:pt x="6002" y="6199"/>
                    <a:pt x="6049" y="6198"/>
                  </a:cubicBezTo>
                  <a:cubicBezTo>
                    <a:pt x="8095" y="6139"/>
                    <a:pt x="9179" y="4244"/>
                    <a:pt x="8847" y="2272"/>
                  </a:cubicBezTo>
                  <a:cubicBezTo>
                    <a:pt x="8600" y="808"/>
                    <a:pt x="7111" y="1"/>
                    <a:pt x="5966" y="1"/>
                  </a:cubicBezTo>
                  <a:close/>
                </a:path>
              </a:pathLst>
            </a:custGeom>
            <a:solidFill>
              <a:srgbClr val="E4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8"/>
            <p:cNvSpPr/>
            <p:nvPr/>
          </p:nvSpPr>
          <p:spPr>
            <a:xfrm>
              <a:off x="-12111494" y="2848657"/>
              <a:ext cx="4593807" cy="2993943"/>
            </a:xfrm>
            <a:custGeom>
              <a:avLst/>
              <a:gdLst/>
              <a:ahLst/>
              <a:cxnLst/>
              <a:rect l="l" t="t" r="r" b="b"/>
              <a:pathLst>
                <a:path w="7523" h="4903" extrusionOk="0">
                  <a:moveTo>
                    <a:pt x="6795" y="0"/>
                  </a:moveTo>
                  <a:cubicBezTo>
                    <a:pt x="6795" y="4"/>
                    <a:pt x="6897" y="2723"/>
                    <a:pt x="4951" y="3378"/>
                  </a:cubicBezTo>
                  <a:cubicBezTo>
                    <a:pt x="4182" y="3636"/>
                    <a:pt x="3370" y="3665"/>
                    <a:pt x="2622" y="3665"/>
                  </a:cubicBezTo>
                  <a:cubicBezTo>
                    <a:pt x="2408" y="3665"/>
                    <a:pt x="2199" y="3663"/>
                    <a:pt x="1998" y="3663"/>
                  </a:cubicBezTo>
                  <a:cubicBezTo>
                    <a:pt x="1122" y="3663"/>
                    <a:pt x="394" y="3707"/>
                    <a:pt x="27" y="4188"/>
                  </a:cubicBezTo>
                  <a:cubicBezTo>
                    <a:pt x="16" y="4204"/>
                    <a:pt x="6" y="4217"/>
                    <a:pt x="0" y="4229"/>
                  </a:cubicBezTo>
                  <a:cubicBezTo>
                    <a:pt x="143" y="4193"/>
                    <a:pt x="290" y="4177"/>
                    <a:pt x="442" y="4177"/>
                  </a:cubicBezTo>
                  <a:cubicBezTo>
                    <a:pt x="1465" y="4177"/>
                    <a:pt x="2689" y="4902"/>
                    <a:pt x="4248" y="4902"/>
                  </a:cubicBezTo>
                  <a:cubicBezTo>
                    <a:pt x="4295" y="4902"/>
                    <a:pt x="4343" y="4901"/>
                    <a:pt x="4391" y="4900"/>
                  </a:cubicBezTo>
                  <a:cubicBezTo>
                    <a:pt x="6441" y="4839"/>
                    <a:pt x="7523" y="2944"/>
                    <a:pt x="7191" y="974"/>
                  </a:cubicBezTo>
                  <a:cubicBezTo>
                    <a:pt x="7130" y="608"/>
                    <a:pt x="6989" y="280"/>
                    <a:pt x="6795" y="0"/>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8"/>
            <p:cNvSpPr/>
            <p:nvPr/>
          </p:nvSpPr>
          <p:spPr>
            <a:xfrm>
              <a:off x="-20190194" y="4049775"/>
              <a:ext cx="9274324" cy="5283825"/>
            </a:xfrm>
            <a:custGeom>
              <a:avLst/>
              <a:gdLst/>
              <a:ahLst/>
              <a:cxnLst/>
              <a:rect l="l" t="t" r="r" b="b"/>
              <a:pathLst>
                <a:path w="15188" h="8653" extrusionOk="0">
                  <a:moveTo>
                    <a:pt x="9583" y="0"/>
                  </a:moveTo>
                  <a:cubicBezTo>
                    <a:pt x="9153" y="0"/>
                    <a:pt x="8732" y="171"/>
                    <a:pt x="7845" y="433"/>
                  </a:cubicBezTo>
                  <a:cubicBezTo>
                    <a:pt x="6784" y="748"/>
                    <a:pt x="5471" y="880"/>
                    <a:pt x="3582" y="880"/>
                  </a:cubicBezTo>
                  <a:cubicBezTo>
                    <a:pt x="3115" y="880"/>
                    <a:pt x="2612" y="872"/>
                    <a:pt x="2069" y="856"/>
                  </a:cubicBezTo>
                  <a:cubicBezTo>
                    <a:pt x="2039" y="856"/>
                    <a:pt x="2009" y="855"/>
                    <a:pt x="1980" y="855"/>
                  </a:cubicBezTo>
                  <a:cubicBezTo>
                    <a:pt x="1" y="855"/>
                    <a:pt x="266" y="2804"/>
                    <a:pt x="504" y="4136"/>
                  </a:cubicBezTo>
                  <a:cubicBezTo>
                    <a:pt x="744" y="5491"/>
                    <a:pt x="2280" y="7807"/>
                    <a:pt x="4402" y="8441"/>
                  </a:cubicBezTo>
                  <a:cubicBezTo>
                    <a:pt x="4903" y="8591"/>
                    <a:pt x="5389" y="8653"/>
                    <a:pt x="5866" y="8653"/>
                  </a:cubicBezTo>
                  <a:cubicBezTo>
                    <a:pt x="7408" y="8653"/>
                    <a:pt x="8869" y="8005"/>
                    <a:pt x="10523" y="7567"/>
                  </a:cubicBezTo>
                  <a:cubicBezTo>
                    <a:pt x="12692" y="6994"/>
                    <a:pt x="15188" y="4858"/>
                    <a:pt x="14797" y="3475"/>
                  </a:cubicBezTo>
                  <a:cubicBezTo>
                    <a:pt x="14134" y="1188"/>
                    <a:pt x="10282" y="134"/>
                    <a:pt x="10282" y="134"/>
                  </a:cubicBezTo>
                  <a:cubicBezTo>
                    <a:pt x="10009" y="42"/>
                    <a:pt x="9795" y="0"/>
                    <a:pt x="9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8"/>
            <p:cNvSpPr/>
            <p:nvPr/>
          </p:nvSpPr>
          <p:spPr>
            <a:xfrm>
              <a:off x="-11524674" y="3173515"/>
              <a:ext cx="1288440" cy="898855"/>
            </a:xfrm>
            <a:custGeom>
              <a:avLst/>
              <a:gdLst/>
              <a:ahLst/>
              <a:cxnLst/>
              <a:rect l="l" t="t" r="r" b="b"/>
              <a:pathLst>
                <a:path w="2110" h="1472" extrusionOk="0">
                  <a:moveTo>
                    <a:pt x="1813" y="0"/>
                  </a:moveTo>
                  <a:lnTo>
                    <a:pt x="1807" y="8"/>
                  </a:lnTo>
                  <a:cubicBezTo>
                    <a:pt x="1811" y="10"/>
                    <a:pt x="2100" y="250"/>
                    <a:pt x="2061" y="581"/>
                  </a:cubicBezTo>
                  <a:cubicBezTo>
                    <a:pt x="2028" y="861"/>
                    <a:pt x="1770" y="1123"/>
                    <a:pt x="1296" y="1354"/>
                  </a:cubicBezTo>
                  <a:cubicBezTo>
                    <a:pt x="1145" y="1426"/>
                    <a:pt x="1003" y="1461"/>
                    <a:pt x="869" y="1461"/>
                  </a:cubicBezTo>
                  <a:cubicBezTo>
                    <a:pt x="766" y="1461"/>
                    <a:pt x="668" y="1440"/>
                    <a:pt x="576" y="1399"/>
                  </a:cubicBezTo>
                  <a:cubicBezTo>
                    <a:pt x="168" y="1215"/>
                    <a:pt x="11" y="685"/>
                    <a:pt x="7" y="679"/>
                  </a:cubicBezTo>
                  <a:lnTo>
                    <a:pt x="1" y="683"/>
                  </a:lnTo>
                  <a:cubicBezTo>
                    <a:pt x="1" y="687"/>
                    <a:pt x="160" y="1221"/>
                    <a:pt x="569" y="1406"/>
                  </a:cubicBezTo>
                  <a:cubicBezTo>
                    <a:pt x="666" y="1451"/>
                    <a:pt x="764" y="1471"/>
                    <a:pt x="866" y="1471"/>
                  </a:cubicBezTo>
                  <a:cubicBezTo>
                    <a:pt x="1003" y="1471"/>
                    <a:pt x="1146" y="1434"/>
                    <a:pt x="1300" y="1361"/>
                  </a:cubicBezTo>
                  <a:cubicBezTo>
                    <a:pt x="1776" y="1127"/>
                    <a:pt x="2036" y="863"/>
                    <a:pt x="2069" y="581"/>
                  </a:cubicBezTo>
                  <a:cubicBezTo>
                    <a:pt x="2110" y="248"/>
                    <a:pt x="1815" y="2"/>
                    <a:pt x="1813" y="0"/>
                  </a:cubicBezTo>
                  <a:close/>
                </a:path>
              </a:pathLst>
            </a:custGeom>
            <a:solidFill>
              <a:srgbClr val="6F6F6F">
                <a:alpha val="3270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8"/>
            <p:cNvSpPr/>
            <p:nvPr/>
          </p:nvSpPr>
          <p:spPr>
            <a:xfrm>
              <a:off x="-11331103" y="3285871"/>
              <a:ext cx="775506" cy="360275"/>
            </a:xfrm>
            <a:custGeom>
              <a:avLst/>
              <a:gdLst/>
              <a:ahLst/>
              <a:cxnLst/>
              <a:rect l="l" t="t" r="r" b="b"/>
              <a:pathLst>
                <a:path w="1270" h="590" extrusionOk="0">
                  <a:moveTo>
                    <a:pt x="1130" y="0"/>
                  </a:moveTo>
                  <a:lnTo>
                    <a:pt x="1130" y="0"/>
                  </a:lnTo>
                  <a:cubicBezTo>
                    <a:pt x="0" y="344"/>
                    <a:pt x="73" y="589"/>
                    <a:pt x="439" y="589"/>
                  </a:cubicBezTo>
                  <a:cubicBezTo>
                    <a:pt x="521" y="589"/>
                    <a:pt x="618" y="577"/>
                    <a:pt x="719" y="551"/>
                  </a:cubicBezTo>
                  <a:cubicBezTo>
                    <a:pt x="1269" y="407"/>
                    <a:pt x="1130" y="0"/>
                    <a:pt x="1130" y="0"/>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8"/>
            <p:cNvSpPr/>
            <p:nvPr/>
          </p:nvSpPr>
          <p:spPr>
            <a:xfrm>
              <a:off x="-9989538" y="2314351"/>
              <a:ext cx="1769010" cy="571554"/>
            </a:xfrm>
            <a:custGeom>
              <a:avLst/>
              <a:gdLst/>
              <a:ahLst/>
              <a:cxnLst/>
              <a:rect l="l" t="t" r="r" b="b"/>
              <a:pathLst>
                <a:path w="2897" h="936" extrusionOk="0">
                  <a:moveTo>
                    <a:pt x="1042" y="1"/>
                  </a:moveTo>
                  <a:cubicBezTo>
                    <a:pt x="429" y="1"/>
                    <a:pt x="1" y="185"/>
                    <a:pt x="437" y="300"/>
                  </a:cubicBezTo>
                  <a:cubicBezTo>
                    <a:pt x="437" y="300"/>
                    <a:pt x="448" y="300"/>
                    <a:pt x="468" y="300"/>
                  </a:cubicBezTo>
                  <a:cubicBezTo>
                    <a:pt x="671" y="300"/>
                    <a:pt x="1796" y="325"/>
                    <a:pt x="2423" y="873"/>
                  </a:cubicBezTo>
                  <a:cubicBezTo>
                    <a:pt x="2512" y="916"/>
                    <a:pt x="2577" y="935"/>
                    <a:pt x="2621" y="935"/>
                  </a:cubicBezTo>
                  <a:cubicBezTo>
                    <a:pt x="2896" y="935"/>
                    <a:pt x="2385" y="214"/>
                    <a:pt x="1642" y="61"/>
                  </a:cubicBezTo>
                  <a:cubicBezTo>
                    <a:pt x="1438" y="18"/>
                    <a:pt x="1231" y="1"/>
                    <a:pt x="1042" y="1"/>
                  </a:cubicBezTo>
                  <a:close/>
                </a:path>
              </a:pathLst>
            </a:custGeom>
            <a:solidFill>
              <a:srgbClr val="F9E9E9">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8"/>
            <p:cNvSpPr/>
            <p:nvPr/>
          </p:nvSpPr>
          <p:spPr>
            <a:xfrm>
              <a:off x="-15399763" y="4308685"/>
              <a:ext cx="3309642" cy="2603137"/>
            </a:xfrm>
            <a:custGeom>
              <a:avLst/>
              <a:gdLst/>
              <a:ahLst/>
              <a:cxnLst/>
              <a:rect l="l" t="t" r="r" b="b"/>
              <a:pathLst>
                <a:path w="5420" h="4263" extrusionOk="0">
                  <a:moveTo>
                    <a:pt x="2" y="1"/>
                  </a:moveTo>
                  <a:lnTo>
                    <a:pt x="0" y="15"/>
                  </a:lnTo>
                  <a:cubicBezTo>
                    <a:pt x="2" y="15"/>
                    <a:pt x="364" y="42"/>
                    <a:pt x="806" y="191"/>
                  </a:cubicBezTo>
                  <a:cubicBezTo>
                    <a:pt x="1215" y="332"/>
                    <a:pt x="1776" y="615"/>
                    <a:pt x="2130" y="1157"/>
                  </a:cubicBezTo>
                  <a:cubicBezTo>
                    <a:pt x="2189" y="1249"/>
                    <a:pt x="2255" y="1347"/>
                    <a:pt x="2320" y="1449"/>
                  </a:cubicBezTo>
                  <a:cubicBezTo>
                    <a:pt x="3016" y="2530"/>
                    <a:pt x="4065" y="4156"/>
                    <a:pt x="5416" y="4262"/>
                  </a:cubicBezTo>
                  <a:lnTo>
                    <a:pt x="5420" y="4246"/>
                  </a:lnTo>
                  <a:cubicBezTo>
                    <a:pt x="4078" y="4140"/>
                    <a:pt x="3028" y="2513"/>
                    <a:pt x="2335" y="1439"/>
                  </a:cubicBezTo>
                  <a:cubicBezTo>
                    <a:pt x="2269" y="1335"/>
                    <a:pt x="2208" y="1239"/>
                    <a:pt x="2146" y="1147"/>
                  </a:cubicBezTo>
                  <a:cubicBezTo>
                    <a:pt x="1786" y="600"/>
                    <a:pt x="1224" y="318"/>
                    <a:pt x="814" y="177"/>
                  </a:cubicBezTo>
                  <a:cubicBezTo>
                    <a:pt x="368" y="25"/>
                    <a:pt x="8" y="1"/>
                    <a:pt x="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8"/>
            <p:cNvSpPr/>
            <p:nvPr/>
          </p:nvSpPr>
          <p:spPr>
            <a:xfrm>
              <a:off x="-16100772" y="4466228"/>
              <a:ext cx="2041963" cy="4343447"/>
            </a:xfrm>
            <a:custGeom>
              <a:avLst/>
              <a:gdLst/>
              <a:ahLst/>
              <a:cxnLst/>
              <a:rect l="l" t="t" r="r" b="b"/>
              <a:pathLst>
                <a:path w="3344" h="7113" extrusionOk="0">
                  <a:moveTo>
                    <a:pt x="11" y="1"/>
                  </a:moveTo>
                  <a:lnTo>
                    <a:pt x="0" y="11"/>
                  </a:lnTo>
                  <a:cubicBezTo>
                    <a:pt x="11" y="21"/>
                    <a:pt x="921" y="813"/>
                    <a:pt x="1746" y="2079"/>
                  </a:cubicBezTo>
                  <a:cubicBezTo>
                    <a:pt x="2505" y="3247"/>
                    <a:pt x="3343" y="5068"/>
                    <a:pt x="3024" y="7110"/>
                  </a:cubicBezTo>
                  <a:lnTo>
                    <a:pt x="3039" y="7112"/>
                  </a:lnTo>
                  <a:cubicBezTo>
                    <a:pt x="3180" y="6210"/>
                    <a:pt x="3108" y="5273"/>
                    <a:pt x="2826" y="4330"/>
                  </a:cubicBezTo>
                  <a:cubicBezTo>
                    <a:pt x="2601" y="3575"/>
                    <a:pt x="2241" y="2816"/>
                    <a:pt x="1758" y="2071"/>
                  </a:cubicBezTo>
                  <a:cubicBezTo>
                    <a:pt x="931" y="803"/>
                    <a:pt x="21" y="9"/>
                    <a:pt x="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8"/>
            <p:cNvSpPr/>
            <p:nvPr/>
          </p:nvSpPr>
          <p:spPr>
            <a:xfrm>
              <a:off x="-17387380" y="4577364"/>
              <a:ext cx="3015926" cy="2550622"/>
            </a:xfrm>
            <a:custGeom>
              <a:avLst/>
              <a:gdLst/>
              <a:ahLst/>
              <a:cxnLst/>
              <a:rect l="l" t="t" r="r" b="b"/>
              <a:pathLst>
                <a:path w="4939" h="4177" extrusionOk="0">
                  <a:moveTo>
                    <a:pt x="14" y="1"/>
                  </a:moveTo>
                  <a:lnTo>
                    <a:pt x="0" y="5"/>
                  </a:lnTo>
                  <a:cubicBezTo>
                    <a:pt x="123" y="488"/>
                    <a:pt x="460" y="1009"/>
                    <a:pt x="1001" y="1551"/>
                  </a:cubicBezTo>
                  <a:cubicBezTo>
                    <a:pt x="1430" y="1987"/>
                    <a:pt x="1993" y="2435"/>
                    <a:pt x="2668" y="2887"/>
                  </a:cubicBezTo>
                  <a:cubicBezTo>
                    <a:pt x="3818" y="3655"/>
                    <a:pt x="4918" y="4170"/>
                    <a:pt x="4929" y="4176"/>
                  </a:cubicBezTo>
                  <a:lnTo>
                    <a:pt x="4939" y="4160"/>
                  </a:lnTo>
                  <a:cubicBezTo>
                    <a:pt x="4929" y="4156"/>
                    <a:pt x="3832" y="3638"/>
                    <a:pt x="2680" y="2871"/>
                  </a:cubicBezTo>
                  <a:cubicBezTo>
                    <a:pt x="2005" y="2421"/>
                    <a:pt x="1442" y="1971"/>
                    <a:pt x="1013" y="1539"/>
                  </a:cubicBezTo>
                  <a:cubicBezTo>
                    <a:pt x="473" y="999"/>
                    <a:pt x="137" y="481"/>
                    <a:pt x="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8"/>
            <p:cNvSpPr/>
            <p:nvPr/>
          </p:nvSpPr>
          <p:spPr>
            <a:xfrm>
              <a:off x="-18068238" y="4583470"/>
              <a:ext cx="569722" cy="4381917"/>
            </a:xfrm>
            <a:custGeom>
              <a:avLst/>
              <a:gdLst/>
              <a:ahLst/>
              <a:cxnLst/>
              <a:rect l="l" t="t" r="r" b="b"/>
              <a:pathLst>
                <a:path w="933" h="7176" extrusionOk="0">
                  <a:moveTo>
                    <a:pt x="16" y="1"/>
                  </a:moveTo>
                  <a:lnTo>
                    <a:pt x="2" y="7"/>
                  </a:lnTo>
                  <a:cubicBezTo>
                    <a:pt x="6" y="15"/>
                    <a:pt x="456" y="887"/>
                    <a:pt x="677" y="2202"/>
                  </a:cubicBezTo>
                  <a:cubicBezTo>
                    <a:pt x="882" y="3414"/>
                    <a:pt x="933" y="5259"/>
                    <a:pt x="0" y="7168"/>
                  </a:cubicBezTo>
                  <a:lnTo>
                    <a:pt x="12" y="7176"/>
                  </a:lnTo>
                  <a:cubicBezTo>
                    <a:pt x="428" y="6333"/>
                    <a:pt x="683" y="5429"/>
                    <a:pt x="777" y="4494"/>
                  </a:cubicBezTo>
                  <a:cubicBezTo>
                    <a:pt x="851" y="3745"/>
                    <a:pt x="825" y="2972"/>
                    <a:pt x="694" y="2200"/>
                  </a:cubicBezTo>
                  <a:cubicBezTo>
                    <a:pt x="471" y="883"/>
                    <a:pt x="21" y="11"/>
                    <a:pt x="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8"/>
            <p:cNvSpPr/>
            <p:nvPr/>
          </p:nvSpPr>
          <p:spPr>
            <a:xfrm>
              <a:off x="-19475141" y="4658578"/>
              <a:ext cx="1039911" cy="4061944"/>
            </a:xfrm>
            <a:custGeom>
              <a:avLst/>
              <a:gdLst/>
              <a:ahLst/>
              <a:cxnLst/>
              <a:rect l="l" t="t" r="r" b="b"/>
              <a:pathLst>
                <a:path w="1703" h="6652" extrusionOk="0">
                  <a:moveTo>
                    <a:pt x="15" y="1"/>
                  </a:moveTo>
                  <a:lnTo>
                    <a:pt x="0" y="3"/>
                  </a:lnTo>
                  <a:cubicBezTo>
                    <a:pt x="0" y="15"/>
                    <a:pt x="84" y="1249"/>
                    <a:pt x="332" y="2677"/>
                  </a:cubicBezTo>
                  <a:cubicBezTo>
                    <a:pt x="479" y="3516"/>
                    <a:pt x="653" y="4258"/>
                    <a:pt x="849" y="4882"/>
                  </a:cubicBezTo>
                  <a:cubicBezTo>
                    <a:pt x="1095" y="5662"/>
                    <a:pt x="1379" y="6257"/>
                    <a:pt x="1690" y="6652"/>
                  </a:cubicBezTo>
                  <a:lnTo>
                    <a:pt x="1703" y="6640"/>
                  </a:lnTo>
                  <a:cubicBezTo>
                    <a:pt x="1001" y="5746"/>
                    <a:pt x="577" y="3990"/>
                    <a:pt x="348" y="2673"/>
                  </a:cubicBezTo>
                  <a:cubicBezTo>
                    <a:pt x="101" y="1245"/>
                    <a:pt x="19" y="13"/>
                    <a:pt x="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8"/>
            <p:cNvSpPr/>
            <p:nvPr/>
          </p:nvSpPr>
          <p:spPr>
            <a:xfrm>
              <a:off x="-18101212" y="4370359"/>
              <a:ext cx="13558540" cy="5076819"/>
            </a:xfrm>
            <a:custGeom>
              <a:avLst/>
              <a:gdLst/>
              <a:ahLst/>
              <a:cxnLst/>
              <a:rect l="l" t="t" r="r" b="b"/>
              <a:pathLst>
                <a:path w="22204" h="8314" extrusionOk="0">
                  <a:moveTo>
                    <a:pt x="21367" y="0"/>
                  </a:moveTo>
                  <a:cubicBezTo>
                    <a:pt x="20586" y="0"/>
                    <a:pt x="17763" y="66"/>
                    <a:pt x="15707" y="964"/>
                  </a:cubicBezTo>
                  <a:cubicBezTo>
                    <a:pt x="13301" y="2017"/>
                    <a:pt x="10775" y="3850"/>
                    <a:pt x="8215" y="4121"/>
                  </a:cubicBezTo>
                  <a:cubicBezTo>
                    <a:pt x="8096" y="4139"/>
                    <a:pt x="7972" y="4147"/>
                    <a:pt x="7845" y="4147"/>
                  </a:cubicBezTo>
                  <a:cubicBezTo>
                    <a:pt x="6692" y="4147"/>
                    <a:pt x="5265" y="3468"/>
                    <a:pt x="4166" y="3280"/>
                  </a:cubicBezTo>
                  <a:cubicBezTo>
                    <a:pt x="3761" y="3209"/>
                    <a:pt x="3416" y="3176"/>
                    <a:pt x="3138" y="3176"/>
                  </a:cubicBezTo>
                  <a:cubicBezTo>
                    <a:pt x="2581" y="3176"/>
                    <a:pt x="2286" y="3310"/>
                    <a:pt x="2286" y="3550"/>
                  </a:cubicBezTo>
                  <a:cubicBezTo>
                    <a:pt x="2286" y="3912"/>
                    <a:pt x="3309" y="4061"/>
                    <a:pt x="3612" y="4272"/>
                  </a:cubicBezTo>
                  <a:cubicBezTo>
                    <a:pt x="3913" y="4481"/>
                    <a:pt x="3763" y="4992"/>
                    <a:pt x="3008" y="5082"/>
                  </a:cubicBezTo>
                  <a:cubicBezTo>
                    <a:pt x="2905" y="5095"/>
                    <a:pt x="2792" y="5100"/>
                    <a:pt x="2674" y="5100"/>
                  </a:cubicBezTo>
                  <a:cubicBezTo>
                    <a:pt x="2164" y="5100"/>
                    <a:pt x="1550" y="5006"/>
                    <a:pt x="1107" y="5006"/>
                  </a:cubicBezTo>
                  <a:cubicBezTo>
                    <a:pt x="905" y="5006"/>
                    <a:pt x="738" y="5026"/>
                    <a:pt x="633" y="5082"/>
                  </a:cubicBezTo>
                  <a:cubicBezTo>
                    <a:pt x="240" y="5293"/>
                    <a:pt x="721" y="5776"/>
                    <a:pt x="721" y="5776"/>
                  </a:cubicBezTo>
                  <a:cubicBezTo>
                    <a:pt x="721" y="5776"/>
                    <a:pt x="1" y="5776"/>
                    <a:pt x="179" y="6318"/>
                  </a:cubicBezTo>
                  <a:cubicBezTo>
                    <a:pt x="330" y="6709"/>
                    <a:pt x="1171" y="6950"/>
                    <a:pt x="1171" y="6950"/>
                  </a:cubicBezTo>
                  <a:cubicBezTo>
                    <a:pt x="1171" y="6950"/>
                    <a:pt x="991" y="7341"/>
                    <a:pt x="1382" y="7554"/>
                  </a:cubicBezTo>
                  <a:cubicBezTo>
                    <a:pt x="1533" y="7944"/>
                    <a:pt x="2045" y="8184"/>
                    <a:pt x="3518" y="8304"/>
                  </a:cubicBezTo>
                  <a:cubicBezTo>
                    <a:pt x="3590" y="8310"/>
                    <a:pt x="3665" y="8313"/>
                    <a:pt x="3744" y="8313"/>
                  </a:cubicBezTo>
                  <a:cubicBezTo>
                    <a:pt x="5289" y="8313"/>
                    <a:pt x="8131" y="7242"/>
                    <a:pt x="8933" y="7073"/>
                  </a:cubicBezTo>
                  <a:cubicBezTo>
                    <a:pt x="9774" y="6891"/>
                    <a:pt x="15012" y="6081"/>
                    <a:pt x="16516" y="5626"/>
                  </a:cubicBezTo>
                  <a:cubicBezTo>
                    <a:pt x="18019" y="5174"/>
                    <a:pt x="22203" y="3853"/>
                    <a:pt x="22085" y="1927"/>
                  </a:cubicBezTo>
                  <a:cubicBezTo>
                    <a:pt x="21874" y="548"/>
                    <a:pt x="21575" y="2"/>
                    <a:pt x="21575" y="2"/>
                  </a:cubicBezTo>
                  <a:cubicBezTo>
                    <a:pt x="21575" y="2"/>
                    <a:pt x="21501" y="0"/>
                    <a:pt x="21367" y="0"/>
                  </a:cubicBezTo>
                  <a:close/>
                </a:path>
              </a:pathLst>
            </a:custGeom>
            <a:solidFill>
              <a:srgbClr val="B6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8"/>
            <p:cNvSpPr/>
            <p:nvPr/>
          </p:nvSpPr>
          <p:spPr>
            <a:xfrm>
              <a:off x="-6635931" y="5013357"/>
              <a:ext cx="2066999" cy="2244694"/>
            </a:xfrm>
            <a:custGeom>
              <a:avLst/>
              <a:gdLst/>
              <a:ahLst/>
              <a:cxnLst/>
              <a:rect l="l" t="t" r="r" b="b"/>
              <a:pathLst>
                <a:path w="3385" h="3676" extrusionOk="0">
                  <a:moveTo>
                    <a:pt x="2511" y="1"/>
                  </a:moveTo>
                  <a:cubicBezTo>
                    <a:pt x="1124" y="1"/>
                    <a:pt x="0" y="1125"/>
                    <a:pt x="0" y="2513"/>
                  </a:cubicBezTo>
                  <a:cubicBezTo>
                    <a:pt x="0" y="2933"/>
                    <a:pt x="107" y="3327"/>
                    <a:pt x="287" y="3675"/>
                  </a:cubicBezTo>
                  <a:cubicBezTo>
                    <a:pt x="1840" y="3006"/>
                    <a:pt x="3384" y="2055"/>
                    <a:pt x="3311" y="874"/>
                  </a:cubicBezTo>
                  <a:cubicBezTo>
                    <a:pt x="3264" y="572"/>
                    <a:pt x="3212" y="314"/>
                    <a:pt x="3165" y="89"/>
                  </a:cubicBezTo>
                  <a:cubicBezTo>
                    <a:pt x="2957" y="31"/>
                    <a:pt x="2740" y="1"/>
                    <a:pt x="2515" y="1"/>
                  </a:cubicBezTo>
                  <a:cubicBezTo>
                    <a:pt x="2513" y="1"/>
                    <a:pt x="2512" y="1"/>
                    <a:pt x="2511" y="1"/>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8"/>
            <p:cNvSpPr/>
            <p:nvPr/>
          </p:nvSpPr>
          <p:spPr>
            <a:xfrm>
              <a:off x="-17658502" y="7894332"/>
              <a:ext cx="1655431" cy="337681"/>
            </a:xfrm>
            <a:custGeom>
              <a:avLst/>
              <a:gdLst/>
              <a:ahLst/>
              <a:cxnLst/>
              <a:rect l="l" t="t" r="r" b="b"/>
              <a:pathLst>
                <a:path w="2711" h="553" extrusionOk="0">
                  <a:moveTo>
                    <a:pt x="4" y="1"/>
                  </a:moveTo>
                  <a:lnTo>
                    <a:pt x="0" y="11"/>
                  </a:lnTo>
                  <a:cubicBezTo>
                    <a:pt x="14" y="15"/>
                    <a:pt x="1578" y="553"/>
                    <a:pt x="2707" y="553"/>
                  </a:cubicBezTo>
                  <a:lnTo>
                    <a:pt x="2711" y="539"/>
                  </a:lnTo>
                  <a:cubicBezTo>
                    <a:pt x="1580" y="539"/>
                    <a:pt x="21" y="5"/>
                    <a:pt x="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8"/>
            <p:cNvSpPr/>
            <p:nvPr/>
          </p:nvSpPr>
          <p:spPr>
            <a:xfrm>
              <a:off x="-17383716" y="8609996"/>
              <a:ext cx="1378203" cy="264405"/>
            </a:xfrm>
            <a:custGeom>
              <a:avLst/>
              <a:gdLst/>
              <a:ahLst/>
              <a:cxnLst/>
              <a:rect l="l" t="t" r="r" b="b"/>
              <a:pathLst>
                <a:path w="2257" h="433" extrusionOk="0">
                  <a:moveTo>
                    <a:pt x="2" y="1"/>
                  </a:moveTo>
                  <a:lnTo>
                    <a:pt x="0" y="11"/>
                  </a:lnTo>
                  <a:cubicBezTo>
                    <a:pt x="12" y="17"/>
                    <a:pt x="1244" y="375"/>
                    <a:pt x="2257" y="433"/>
                  </a:cubicBezTo>
                  <a:lnTo>
                    <a:pt x="2257" y="422"/>
                  </a:lnTo>
                  <a:cubicBezTo>
                    <a:pt x="1248" y="361"/>
                    <a:pt x="15" y="7"/>
                    <a:pt x="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8"/>
            <p:cNvSpPr/>
            <p:nvPr/>
          </p:nvSpPr>
          <p:spPr>
            <a:xfrm>
              <a:off x="-17256704" y="8978820"/>
              <a:ext cx="1160207" cy="265626"/>
            </a:xfrm>
            <a:custGeom>
              <a:avLst/>
              <a:gdLst/>
              <a:ahLst/>
              <a:cxnLst/>
              <a:rect l="l" t="t" r="r" b="b"/>
              <a:pathLst>
                <a:path w="1900" h="435" extrusionOk="0">
                  <a:moveTo>
                    <a:pt x="7" y="0"/>
                  </a:moveTo>
                  <a:lnTo>
                    <a:pt x="1" y="11"/>
                  </a:lnTo>
                  <a:cubicBezTo>
                    <a:pt x="13" y="17"/>
                    <a:pt x="1237" y="434"/>
                    <a:pt x="1863" y="434"/>
                  </a:cubicBezTo>
                  <a:cubicBezTo>
                    <a:pt x="1875" y="434"/>
                    <a:pt x="1885" y="434"/>
                    <a:pt x="1900" y="430"/>
                  </a:cubicBezTo>
                  <a:lnTo>
                    <a:pt x="1900" y="420"/>
                  </a:lnTo>
                  <a:cubicBezTo>
                    <a:pt x="1887" y="420"/>
                    <a:pt x="1874" y="420"/>
                    <a:pt x="1860" y="420"/>
                  </a:cubicBezTo>
                  <a:cubicBezTo>
                    <a:pt x="1235" y="420"/>
                    <a:pt x="19" y="6"/>
                    <a:pt x="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8"/>
            <p:cNvSpPr/>
            <p:nvPr/>
          </p:nvSpPr>
          <p:spPr>
            <a:xfrm>
              <a:off x="-14207193" y="-68956"/>
              <a:ext cx="1241421" cy="1214553"/>
            </a:xfrm>
            <a:custGeom>
              <a:avLst/>
              <a:gdLst/>
              <a:ahLst/>
              <a:cxnLst/>
              <a:rect l="l" t="t" r="r" b="b"/>
              <a:pathLst>
                <a:path w="2033" h="1989" extrusionOk="0">
                  <a:moveTo>
                    <a:pt x="1953" y="1"/>
                  </a:moveTo>
                  <a:cubicBezTo>
                    <a:pt x="1953" y="1"/>
                    <a:pt x="1034" y="410"/>
                    <a:pt x="1" y="410"/>
                  </a:cubicBezTo>
                  <a:cubicBezTo>
                    <a:pt x="1" y="410"/>
                    <a:pt x="1132" y="1944"/>
                    <a:pt x="1582" y="1987"/>
                  </a:cubicBezTo>
                  <a:cubicBezTo>
                    <a:pt x="1587" y="1988"/>
                    <a:pt x="1592" y="1988"/>
                    <a:pt x="1597" y="1988"/>
                  </a:cubicBezTo>
                  <a:cubicBezTo>
                    <a:pt x="2033" y="1988"/>
                    <a:pt x="1953" y="1"/>
                    <a:pt x="1953" y="1"/>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8"/>
            <p:cNvSpPr/>
            <p:nvPr/>
          </p:nvSpPr>
          <p:spPr>
            <a:xfrm>
              <a:off x="-18961597" y="-1572950"/>
              <a:ext cx="8745514" cy="4468016"/>
            </a:xfrm>
            <a:custGeom>
              <a:avLst/>
              <a:gdLst/>
              <a:ahLst/>
              <a:cxnLst/>
              <a:rect l="l" t="t" r="r" b="b"/>
              <a:pathLst>
                <a:path w="14322" h="7317" extrusionOk="0">
                  <a:moveTo>
                    <a:pt x="14025" y="1"/>
                  </a:moveTo>
                  <a:lnTo>
                    <a:pt x="14007" y="9"/>
                  </a:lnTo>
                  <a:cubicBezTo>
                    <a:pt x="14007" y="13"/>
                    <a:pt x="14185" y="494"/>
                    <a:pt x="14246" y="1208"/>
                  </a:cubicBezTo>
                  <a:cubicBezTo>
                    <a:pt x="14301" y="1864"/>
                    <a:pt x="14268" y="2855"/>
                    <a:pt x="13792" y="3847"/>
                  </a:cubicBezTo>
                  <a:cubicBezTo>
                    <a:pt x="13135" y="5216"/>
                    <a:pt x="11828" y="6239"/>
                    <a:pt x="9905" y="6883"/>
                  </a:cubicBezTo>
                  <a:cubicBezTo>
                    <a:pt x="9032" y="7176"/>
                    <a:pt x="8202" y="7299"/>
                    <a:pt x="7425" y="7299"/>
                  </a:cubicBezTo>
                  <a:cubicBezTo>
                    <a:pt x="5486" y="7299"/>
                    <a:pt x="3875" y="6537"/>
                    <a:pt x="2748" y="5772"/>
                  </a:cubicBezTo>
                  <a:cubicBezTo>
                    <a:pt x="1031" y="4612"/>
                    <a:pt x="27" y="3190"/>
                    <a:pt x="17" y="3174"/>
                  </a:cubicBezTo>
                  <a:lnTo>
                    <a:pt x="0" y="3184"/>
                  </a:lnTo>
                  <a:cubicBezTo>
                    <a:pt x="12" y="3198"/>
                    <a:pt x="1019" y="4622"/>
                    <a:pt x="2738" y="5786"/>
                  </a:cubicBezTo>
                  <a:cubicBezTo>
                    <a:pt x="3746" y="6472"/>
                    <a:pt x="4800" y="6932"/>
                    <a:pt x="5868" y="7157"/>
                  </a:cubicBezTo>
                  <a:cubicBezTo>
                    <a:pt x="6379" y="7264"/>
                    <a:pt x="6893" y="7317"/>
                    <a:pt x="7409" y="7317"/>
                  </a:cubicBezTo>
                  <a:cubicBezTo>
                    <a:pt x="8243" y="7317"/>
                    <a:pt x="9080" y="7178"/>
                    <a:pt x="9913" y="6899"/>
                  </a:cubicBezTo>
                  <a:cubicBezTo>
                    <a:pt x="11842" y="6251"/>
                    <a:pt x="13151" y="5228"/>
                    <a:pt x="13810" y="3855"/>
                  </a:cubicBezTo>
                  <a:cubicBezTo>
                    <a:pt x="14289" y="2859"/>
                    <a:pt x="14322" y="1864"/>
                    <a:pt x="14266" y="1206"/>
                  </a:cubicBezTo>
                  <a:cubicBezTo>
                    <a:pt x="14205" y="490"/>
                    <a:pt x="14027" y="7"/>
                    <a:pt x="14025" y="1"/>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8"/>
            <p:cNvSpPr/>
            <p:nvPr/>
          </p:nvSpPr>
          <p:spPr>
            <a:xfrm>
              <a:off x="-10291802" y="4583470"/>
              <a:ext cx="3144160" cy="1278670"/>
            </a:xfrm>
            <a:custGeom>
              <a:avLst/>
              <a:gdLst/>
              <a:ahLst/>
              <a:cxnLst/>
              <a:rect l="l" t="t" r="r" b="b"/>
              <a:pathLst>
                <a:path w="5149" h="2094" extrusionOk="0">
                  <a:moveTo>
                    <a:pt x="5146" y="1"/>
                  </a:moveTo>
                  <a:cubicBezTo>
                    <a:pt x="3970" y="144"/>
                    <a:pt x="2632" y="701"/>
                    <a:pt x="1720" y="1147"/>
                  </a:cubicBezTo>
                  <a:cubicBezTo>
                    <a:pt x="729" y="1627"/>
                    <a:pt x="9" y="2080"/>
                    <a:pt x="1" y="2084"/>
                  </a:cubicBezTo>
                  <a:lnTo>
                    <a:pt x="7" y="2094"/>
                  </a:lnTo>
                  <a:cubicBezTo>
                    <a:pt x="13" y="2090"/>
                    <a:pt x="735" y="1638"/>
                    <a:pt x="1724" y="1153"/>
                  </a:cubicBezTo>
                  <a:cubicBezTo>
                    <a:pt x="2638" y="711"/>
                    <a:pt x="3972" y="154"/>
                    <a:pt x="5148" y="11"/>
                  </a:cubicBezTo>
                  <a:lnTo>
                    <a:pt x="5146"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8"/>
            <p:cNvSpPr/>
            <p:nvPr/>
          </p:nvSpPr>
          <p:spPr>
            <a:xfrm>
              <a:off x="-15556086" y="-6363990"/>
              <a:ext cx="635060" cy="635060"/>
            </a:xfrm>
            <a:custGeom>
              <a:avLst/>
              <a:gdLst/>
              <a:ahLst/>
              <a:cxnLst/>
              <a:rect l="l" t="t" r="r" b="b"/>
              <a:pathLst>
                <a:path w="1040" h="1040" extrusionOk="0">
                  <a:moveTo>
                    <a:pt x="520" y="0"/>
                  </a:moveTo>
                  <a:cubicBezTo>
                    <a:pt x="234" y="0"/>
                    <a:pt x="0" y="234"/>
                    <a:pt x="0" y="520"/>
                  </a:cubicBezTo>
                  <a:cubicBezTo>
                    <a:pt x="0" y="807"/>
                    <a:pt x="234" y="1040"/>
                    <a:pt x="520" y="1040"/>
                  </a:cubicBezTo>
                  <a:cubicBezTo>
                    <a:pt x="806" y="1040"/>
                    <a:pt x="1040" y="807"/>
                    <a:pt x="1040" y="520"/>
                  </a:cubicBezTo>
                  <a:cubicBezTo>
                    <a:pt x="1040" y="234"/>
                    <a:pt x="806" y="0"/>
                    <a:pt x="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8"/>
            <p:cNvSpPr/>
            <p:nvPr/>
          </p:nvSpPr>
          <p:spPr>
            <a:xfrm>
              <a:off x="-13799289" y="10901709"/>
              <a:ext cx="4256737" cy="4656092"/>
            </a:xfrm>
            <a:custGeom>
              <a:avLst/>
              <a:gdLst/>
              <a:ahLst/>
              <a:cxnLst/>
              <a:rect l="l" t="t" r="r" b="b"/>
              <a:pathLst>
                <a:path w="6971" h="7625" extrusionOk="0">
                  <a:moveTo>
                    <a:pt x="6970" y="0"/>
                  </a:moveTo>
                  <a:cubicBezTo>
                    <a:pt x="6970" y="1"/>
                    <a:pt x="4094" y="4958"/>
                    <a:pt x="749" y="6815"/>
                  </a:cubicBezTo>
                  <a:cubicBezTo>
                    <a:pt x="0" y="7316"/>
                    <a:pt x="22" y="7624"/>
                    <a:pt x="481" y="7624"/>
                  </a:cubicBezTo>
                  <a:cubicBezTo>
                    <a:pt x="1633" y="7624"/>
                    <a:pt x="5540" y="5687"/>
                    <a:pt x="6970" y="0"/>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4" name="Google Shape;914;p38"/>
          <p:cNvSpPr txBox="1">
            <a:spLocks noGrp="1"/>
          </p:cNvSpPr>
          <p:nvPr>
            <p:ph type="subTitle" idx="3"/>
          </p:nvPr>
        </p:nvSpPr>
        <p:spPr>
          <a:xfrm>
            <a:off x="5178375" y="1259186"/>
            <a:ext cx="2597700" cy="55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B</a:t>
            </a:r>
            <a:r>
              <a:rPr lang="en" dirty="0"/>
              <a:t>orn prematurely </a:t>
            </a:r>
            <a:endParaRPr dirty="0"/>
          </a:p>
        </p:txBody>
      </p:sp>
      <p:sp>
        <p:nvSpPr>
          <p:cNvPr id="915" name="Google Shape;915;p38"/>
          <p:cNvSpPr txBox="1">
            <a:spLocks noGrp="1"/>
          </p:cNvSpPr>
          <p:nvPr>
            <p:ph type="title"/>
          </p:nvPr>
        </p:nvSpPr>
        <p:spPr>
          <a:xfrm>
            <a:off x="5178375" y="1936895"/>
            <a:ext cx="2597700" cy="713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2.4 million </a:t>
            </a:r>
            <a:endParaRPr sz="3600" dirty="0"/>
          </a:p>
        </p:txBody>
      </p:sp>
      <p:sp>
        <p:nvSpPr>
          <p:cNvPr id="916" name="Google Shape;916;p38"/>
          <p:cNvSpPr txBox="1">
            <a:spLocks noGrp="1"/>
          </p:cNvSpPr>
          <p:nvPr>
            <p:ph type="subTitle" idx="1"/>
          </p:nvPr>
        </p:nvSpPr>
        <p:spPr>
          <a:xfrm>
            <a:off x="5178375" y="2650693"/>
            <a:ext cx="2597700" cy="55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N</a:t>
            </a:r>
            <a:r>
              <a:rPr lang="en" dirty="0"/>
              <a:t>ewborns w</a:t>
            </a:r>
            <a:r>
              <a:rPr lang="en-US" dirty="0"/>
              <a:t>ho</a:t>
            </a:r>
            <a:r>
              <a:rPr lang="en" dirty="0"/>
              <a:t> die within the first month of life. </a:t>
            </a:r>
            <a:endParaRPr dirty="0"/>
          </a:p>
        </p:txBody>
      </p:sp>
      <p:sp>
        <p:nvSpPr>
          <p:cNvPr id="917" name="Google Shape;917;p38"/>
          <p:cNvSpPr txBox="1">
            <a:spLocks noGrp="1"/>
          </p:cNvSpPr>
          <p:nvPr>
            <p:ph type="title" idx="2"/>
          </p:nvPr>
        </p:nvSpPr>
        <p:spPr>
          <a:xfrm>
            <a:off x="5178384" y="535000"/>
            <a:ext cx="2597700" cy="713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13.4 million</a:t>
            </a:r>
            <a:endParaRPr sz="3600" dirty="0"/>
          </a:p>
        </p:txBody>
      </p:sp>
      <p:sp>
        <p:nvSpPr>
          <p:cNvPr id="918" name="Google Shape;918;p38"/>
          <p:cNvSpPr txBox="1">
            <a:spLocks noGrp="1"/>
          </p:cNvSpPr>
          <p:nvPr>
            <p:ph type="title" idx="4"/>
          </p:nvPr>
        </p:nvSpPr>
        <p:spPr>
          <a:xfrm>
            <a:off x="5178375" y="3338804"/>
            <a:ext cx="2597700" cy="713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t>1.8 million </a:t>
            </a:r>
            <a:endParaRPr sz="4000" dirty="0"/>
          </a:p>
        </p:txBody>
      </p:sp>
      <p:sp>
        <p:nvSpPr>
          <p:cNvPr id="919" name="Google Shape;919;p38"/>
          <p:cNvSpPr txBox="1">
            <a:spLocks noGrp="1"/>
          </p:cNvSpPr>
          <p:nvPr>
            <p:ph type="subTitle" idx="5"/>
          </p:nvPr>
        </p:nvSpPr>
        <p:spPr>
          <a:xfrm>
            <a:off x="5178375" y="4052601"/>
            <a:ext cx="2597700" cy="77326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Of those newborn deaths could  be prevented with EB collaborative delivery care.</a:t>
            </a:r>
            <a:endParaRPr dirty="0"/>
          </a:p>
        </p:txBody>
      </p:sp>
      <p:grpSp>
        <p:nvGrpSpPr>
          <p:cNvPr id="920" name="Google Shape;920;p38"/>
          <p:cNvGrpSpPr/>
          <p:nvPr/>
        </p:nvGrpSpPr>
        <p:grpSpPr>
          <a:xfrm>
            <a:off x="4814042" y="3598026"/>
            <a:ext cx="195297" cy="195282"/>
            <a:chOff x="1305050" y="4077300"/>
            <a:chExt cx="148900" cy="148900"/>
          </a:xfrm>
        </p:grpSpPr>
        <p:sp>
          <p:nvSpPr>
            <p:cNvPr id="921" name="Google Shape;921;p38"/>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8"/>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38"/>
          <p:cNvGrpSpPr/>
          <p:nvPr/>
        </p:nvGrpSpPr>
        <p:grpSpPr>
          <a:xfrm>
            <a:off x="4814055" y="794213"/>
            <a:ext cx="195297" cy="195282"/>
            <a:chOff x="1305050" y="4077300"/>
            <a:chExt cx="148900" cy="148900"/>
          </a:xfrm>
        </p:grpSpPr>
        <p:sp>
          <p:nvSpPr>
            <p:cNvPr id="924" name="Google Shape;924;p38"/>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8"/>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38"/>
          <p:cNvGrpSpPr/>
          <p:nvPr/>
        </p:nvGrpSpPr>
        <p:grpSpPr>
          <a:xfrm>
            <a:off x="4814055" y="2196113"/>
            <a:ext cx="195297" cy="195282"/>
            <a:chOff x="1305050" y="4077300"/>
            <a:chExt cx="148900" cy="148900"/>
          </a:xfrm>
        </p:grpSpPr>
        <p:sp>
          <p:nvSpPr>
            <p:cNvPr id="927" name="Google Shape;927;p38"/>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8"/>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372CE8E2-2839-81F9-4E0F-4F8CA81DC4A4}"/>
              </a:ext>
            </a:extLst>
          </p:cNvPr>
          <p:cNvSpPr txBox="1"/>
          <p:nvPr/>
        </p:nvSpPr>
        <p:spPr>
          <a:xfrm>
            <a:off x="7716501" y="2311197"/>
            <a:ext cx="1069042" cy="369332"/>
          </a:xfrm>
          <a:prstGeom prst="rect">
            <a:avLst/>
          </a:prstGeom>
          <a:noFill/>
        </p:spPr>
        <p:txBody>
          <a:bodyPr wrap="square" rtlCol="0">
            <a:spAutoFit/>
          </a:bodyPr>
          <a:lstStyle/>
          <a:p>
            <a:endParaRPr lang="en-US" sz="600" dirty="0"/>
          </a:p>
          <a:p>
            <a:r>
              <a:rPr lang="en-US" sz="600" dirty="0"/>
              <a:t>(World Health Organization , 2023)</a:t>
            </a:r>
          </a:p>
        </p:txBody>
      </p:sp>
      <p:sp>
        <p:nvSpPr>
          <p:cNvPr id="3" name="TextBox 2">
            <a:extLst>
              <a:ext uri="{FF2B5EF4-FFF2-40B4-BE49-F238E27FC236}">
                <a16:creationId xmlns:a16="http://schemas.microsoft.com/office/drawing/2014/main" id="{8322E8EC-0FEC-71B1-A29A-E525AE7DFF35}"/>
              </a:ext>
            </a:extLst>
          </p:cNvPr>
          <p:cNvSpPr txBox="1"/>
          <p:nvPr/>
        </p:nvSpPr>
        <p:spPr>
          <a:xfrm>
            <a:off x="6959156" y="4797278"/>
            <a:ext cx="1188951" cy="184666"/>
          </a:xfrm>
          <a:prstGeom prst="rect">
            <a:avLst/>
          </a:prstGeom>
          <a:noFill/>
        </p:spPr>
        <p:txBody>
          <a:bodyPr wrap="square" rtlCol="0">
            <a:spAutoFit/>
          </a:bodyPr>
          <a:lstStyle/>
          <a:p>
            <a:r>
              <a:rPr lang="en-US" sz="600"/>
              <a:t>(Bennett, et al., 2016)</a:t>
            </a:r>
            <a:endParaRPr lang="en-US" sz="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1" name="Google Shape;991;p40"/>
          <p:cNvSpPr txBox="1">
            <a:spLocks noGrp="1"/>
          </p:cNvSpPr>
          <p:nvPr>
            <p:ph type="title"/>
          </p:nvPr>
        </p:nvSpPr>
        <p:spPr>
          <a:xfrm>
            <a:off x="720000" y="4038000"/>
            <a:ext cx="5583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A picture is worth a thousand words</a:t>
            </a:r>
          </a:p>
        </p:txBody>
      </p:sp>
      <p:grpSp>
        <p:nvGrpSpPr>
          <p:cNvPr id="992" name="Google Shape;992;p40"/>
          <p:cNvGrpSpPr/>
          <p:nvPr/>
        </p:nvGrpSpPr>
        <p:grpSpPr>
          <a:xfrm>
            <a:off x="406837" y="4170226"/>
            <a:ext cx="308253" cy="308253"/>
            <a:chOff x="1305050" y="4077300"/>
            <a:chExt cx="148900" cy="148900"/>
          </a:xfrm>
        </p:grpSpPr>
        <p:sp>
          <p:nvSpPr>
            <p:cNvPr id="993" name="Google Shape;993;p40"/>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0"/>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40"/>
          <p:cNvGrpSpPr/>
          <p:nvPr/>
        </p:nvGrpSpPr>
        <p:grpSpPr>
          <a:xfrm>
            <a:off x="933830" y="3842726"/>
            <a:ext cx="195297" cy="195282"/>
            <a:chOff x="1305050" y="4077300"/>
            <a:chExt cx="148900" cy="148900"/>
          </a:xfrm>
        </p:grpSpPr>
        <p:sp>
          <p:nvSpPr>
            <p:cNvPr id="996" name="Google Shape;996;p40"/>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0"/>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8" name="Google Shape;998;p40"/>
          <p:cNvGrpSpPr/>
          <p:nvPr/>
        </p:nvGrpSpPr>
        <p:grpSpPr>
          <a:xfrm>
            <a:off x="617455" y="3842713"/>
            <a:ext cx="195297" cy="195282"/>
            <a:chOff x="1305050" y="4077300"/>
            <a:chExt cx="148900" cy="148900"/>
          </a:xfrm>
        </p:grpSpPr>
        <p:sp>
          <p:nvSpPr>
            <p:cNvPr id="999" name="Google Shape;999;p40"/>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0"/>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1" name="Google Shape;1001;p40"/>
          <p:cNvSpPr/>
          <p:nvPr/>
        </p:nvSpPr>
        <p:spPr>
          <a:xfrm rot="4499978">
            <a:off x="7355150" y="3128284"/>
            <a:ext cx="1868775" cy="2392146"/>
          </a:xfrm>
          <a:custGeom>
            <a:avLst/>
            <a:gdLst/>
            <a:ahLst/>
            <a:cxnLst/>
            <a:rect l="l" t="t" r="r" b="b"/>
            <a:pathLst>
              <a:path w="13040" h="16692" extrusionOk="0">
                <a:moveTo>
                  <a:pt x="7" y="0"/>
                </a:moveTo>
                <a:lnTo>
                  <a:pt x="0" y="5"/>
                </a:lnTo>
                <a:cubicBezTo>
                  <a:pt x="5" y="11"/>
                  <a:pt x="463" y="666"/>
                  <a:pt x="1444" y="1238"/>
                </a:cubicBezTo>
                <a:cubicBezTo>
                  <a:pt x="2020" y="1573"/>
                  <a:pt x="2661" y="1817"/>
                  <a:pt x="3351" y="1958"/>
                </a:cubicBezTo>
                <a:cubicBezTo>
                  <a:pt x="3835" y="2059"/>
                  <a:pt x="4344" y="2109"/>
                  <a:pt x="4873" y="2109"/>
                </a:cubicBezTo>
                <a:cubicBezTo>
                  <a:pt x="5283" y="2109"/>
                  <a:pt x="5706" y="2079"/>
                  <a:pt x="6138" y="2018"/>
                </a:cubicBezTo>
                <a:cubicBezTo>
                  <a:pt x="6663" y="1945"/>
                  <a:pt x="7150" y="1909"/>
                  <a:pt x="7597" y="1909"/>
                </a:cubicBezTo>
                <a:cubicBezTo>
                  <a:pt x="9040" y="1909"/>
                  <a:pt x="10080" y="2286"/>
                  <a:pt x="10701" y="3036"/>
                </a:cubicBezTo>
                <a:cubicBezTo>
                  <a:pt x="11113" y="3536"/>
                  <a:pt x="11334" y="4202"/>
                  <a:pt x="11356" y="5019"/>
                </a:cubicBezTo>
                <a:cubicBezTo>
                  <a:pt x="11380" y="5861"/>
                  <a:pt x="11193" y="6872"/>
                  <a:pt x="10801" y="8026"/>
                </a:cubicBezTo>
                <a:cubicBezTo>
                  <a:pt x="10380" y="9270"/>
                  <a:pt x="10107" y="10305"/>
                  <a:pt x="9963" y="11194"/>
                </a:cubicBezTo>
                <a:cubicBezTo>
                  <a:pt x="9809" y="12158"/>
                  <a:pt x="9806" y="12963"/>
                  <a:pt x="9955" y="13655"/>
                </a:cubicBezTo>
                <a:cubicBezTo>
                  <a:pt x="10109" y="14378"/>
                  <a:pt x="10427" y="14971"/>
                  <a:pt x="10927" y="15468"/>
                </a:cubicBezTo>
                <a:cubicBezTo>
                  <a:pt x="11436" y="15976"/>
                  <a:pt x="12126" y="16375"/>
                  <a:pt x="13037" y="16692"/>
                </a:cubicBezTo>
                <a:lnTo>
                  <a:pt x="13040" y="16682"/>
                </a:lnTo>
                <a:cubicBezTo>
                  <a:pt x="11249" y="16061"/>
                  <a:pt x="10272" y="15097"/>
                  <a:pt x="9962" y="13652"/>
                </a:cubicBezTo>
                <a:cubicBezTo>
                  <a:pt x="9678" y="12326"/>
                  <a:pt x="9940" y="10593"/>
                  <a:pt x="10809" y="8028"/>
                </a:cubicBezTo>
                <a:cubicBezTo>
                  <a:pt x="11201" y="6873"/>
                  <a:pt x="11388" y="5861"/>
                  <a:pt x="11365" y="5018"/>
                </a:cubicBezTo>
                <a:cubicBezTo>
                  <a:pt x="11343" y="4200"/>
                  <a:pt x="11121" y="3531"/>
                  <a:pt x="10707" y="3031"/>
                </a:cubicBezTo>
                <a:cubicBezTo>
                  <a:pt x="10299" y="2539"/>
                  <a:pt x="9701" y="2201"/>
                  <a:pt x="8928" y="2033"/>
                </a:cubicBezTo>
                <a:cubicBezTo>
                  <a:pt x="8530" y="1946"/>
                  <a:pt x="8083" y="1902"/>
                  <a:pt x="7591" y="1902"/>
                </a:cubicBezTo>
                <a:cubicBezTo>
                  <a:pt x="7143" y="1902"/>
                  <a:pt x="6657" y="1938"/>
                  <a:pt x="6137" y="2011"/>
                </a:cubicBezTo>
                <a:cubicBezTo>
                  <a:pt x="5693" y="2073"/>
                  <a:pt x="5276" y="2100"/>
                  <a:pt x="4886" y="2100"/>
                </a:cubicBezTo>
                <a:cubicBezTo>
                  <a:pt x="3311" y="2100"/>
                  <a:pt x="2173" y="1655"/>
                  <a:pt x="1447" y="1231"/>
                </a:cubicBezTo>
                <a:cubicBezTo>
                  <a:pt x="469" y="660"/>
                  <a:pt x="11" y="7"/>
                  <a:pt x="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2" name="Google Shape;1002;p40"/>
          <p:cNvGrpSpPr/>
          <p:nvPr/>
        </p:nvGrpSpPr>
        <p:grpSpPr>
          <a:xfrm rot="-5400000">
            <a:off x="930781" y="-930138"/>
            <a:ext cx="1432782" cy="3294344"/>
            <a:chOff x="7227671" y="11"/>
            <a:chExt cx="1915484" cy="4404203"/>
          </a:xfrm>
        </p:grpSpPr>
        <p:sp>
          <p:nvSpPr>
            <p:cNvPr id="1003" name="Google Shape;1003;p40"/>
            <p:cNvSpPr/>
            <p:nvPr/>
          </p:nvSpPr>
          <p:spPr>
            <a:xfrm>
              <a:off x="7471853" y="422"/>
              <a:ext cx="1671303" cy="4112309"/>
            </a:xfrm>
            <a:custGeom>
              <a:avLst/>
              <a:gdLst/>
              <a:ahLst/>
              <a:cxnLst/>
              <a:rect l="l" t="t" r="r" b="b"/>
              <a:pathLst>
                <a:path w="11873" h="29214" extrusionOk="0">
                  <a:moveTo>
                    <a:pt x="274" y="1"/>
                  </a:moveTo>
                  <a:cubicBezTo>
                    <a:pt x="274" y="1"/>
                    <a:pt x="0" y="2214"/>
                    <a:pt x="4493" y="2489"/>
                  </a:cubicBezTo>
                  <a:cubicBezTo>
                    <a:pt x="8986" y="2764"/>
                    <a:pt x="11277" y="8349"/>
                    <a:pt x="9170" y="14175"/>
                  </a:cubicBezTo>
                  <a:cubicBezTo>
                    <a:pt x="7061" y="20000"/>
                    <a:pt x="7882" y="28800"/>
                    <a:pt x="11872" y="29213"/>
                  </a:cubicBezTo>
                  <a:lnTo>
                    <a:pt x="11872" y="1"/>
                  </a:lnTo>
                  <a:close/>
                </a:path>
              </a:pathLst>
            </a:custGeom>
            <a:solidFill>
              <a:srgbClr val="BCCDCD">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0"/>
            <p:cNvSpPr/>
            <p:nvPr/>
          </p:nvSpPr>
          <p:spPr>
            <a:xfrm>
              <a:off x="7227671" y="11"/>
              <a:ext cx="1909654" cy="4404203"/>
            </a:xfrm>
            <a:custGeom>
              <a:avLst/>
              <a:gdLst/>
              <a:ahLst/>
              <a:cxnLst/>
              <a:rect l="l" t="t" r="r" b="b"/>
              <a:pathLst>
                <a:path w="12890" h="29728" extrusionOk="0">
                  <a:moveTo>
                    <a:pt x="66" y="1"/>
                  </a:moveTo>
                  <a:lnTo>
                    <a:pt x="66" y="1"/>
                  </a:lnTo>
                  <a:cubicBezTo>
                    <a:pt x="63" y="22"/>
                    <a:pt x="0" y="535"/>
                    <a:pt x="472" y="1107"/>
                  </a:cubicBezTo>
                  <a:cubicBezTo>
                    <a:pt x="953" y="1690"/>
                    <a:pt x="2086" y="2417"/>
                    <a:pt x="4747" y="2568"/>
                  </a:cubicBezTo>
                  <a:cubicBezTo>
                    <a:pt x="6719" y="2679"/>
                    <a:pt x="8402" y="3670"/>
                    <a:pt x="9486" y="5361"/>
                  </a:cubicBezTo>
                  <a:cubicBezTo>
                    <a:pt x="11012" y="7744"/>
                    <a:pt x="11157" y="11122"/>
                    <a:pt x="9871" y="14397"/>
                  </a:cubicBezTo>
                  <a:cubicBezTo>
                    <a:pt x="9040" y="16514"/>
                    <a:pt x="8598" y="19060"/>
                    <a:pt x="8627" y="21565"/>
                  </a:cubicBezTo>
                  <a:cubicBezTo>
                    <a:pt x="8656" y="24097"/>
                    <a:pt x="9168" y="26301"/>
                    <a:pt x="10069" y="27767"/>
                  </a:cubicBezTo>
                  <a:cubicBezTo>
                    <a:pt x="10801" y="28959"/>
                    <a:pt x="11747" y="29618"/>
                    <a:pt x="12879" y="29727"/>
                  </a:cubicBezTo>
                  <a:lnTo>
                    <a:pt x="12890" y="29659"/>
                  </a:lnTo>
                  <a:cubicBezTo>
                    <a:pt x="11780" y="29553"/>
                    <a:pt x="10852" y="28905"/>
                    <a:pt x="10131" y="27732"/>
                  </a:cubicBezTo>
                  <a:cubicBezTo>
                    <a:pt x="9238" y="26275"/>
                    <a:pt x="8730" y="24086"/>
                    <a:pt x="8699" y="21565"/>
                  </a:cubicBezTo>
                  <a:cubicBezTo>
                    <a:pt x="8669" y="19069"/>
                    <a:pt x="9109" y="16533"/>
                    <a:pt x="9938" y="14423"/>
                  </a:cubicBezTo>
                  <a:cubicBezTo>
                    <a:pt x="11231" y="11127"/>
                    <a:pt x="11087" y="7727"/>
                    <a:pt x="9547" y="5324"/>
                  </a:cubicBezTo>
                  <a:cubicBezTo>
                    <a:pt x="8450" y="3615"/>
                    <a:pt x="6748" y="2611"/>
                    <a:pt x="4752" y="2499"/>
                  </a:cubicBezTo>
                  <a:cubicBezTo>
                    <a:pt x="2119" y="2349"/>
                    <a:pt x="1002" y="1637"/>
                    <a:pt x="528" y="1065"/>
                  </a:cubicBezTo>
                  <a:cubicBezTo>
                    <a:pt x="74" y="517"/>
                    <a:pt x="133" y="14"/>
                    <a:pt x="135" y="9"/>
                  </a:cubicBezTo>
                  <a:lnTo>
                    <a:pt x="66" y="1"/>
                  </a:lnTo>
                  <a:close/>
                </a:path>
              </a:pathLst>
            </a:custGeom>
            <a:solidFill>
              <a:srgbClr val="BCCDCD">
                <a:alpha val="3459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Placeholder 11">
            <a:extLst>
              <a:ext uri="{FF2B5EF4-FFF2-40B4-BE49-F238E27FC236}">
                <a16:creationId xmlns:a16="http://schemas.microsoft.com/office/drawing/2014/main" id="{C481802C-B6C6-5CD0-3484-8F2342E2F140}"/>
              </a:ext>
            </a:extLst>
          </p:cNvPr>
          <p:cNvPicPr>
            <a:picLocks noGrp="1" noChangeAspect="1"/>
          </p:cNvPicPr>
          <p:nvPr>
            <p:ph type="pic" idx="2"/>
          </p:nvPr>
        </p:nvPicPr>
        <p:blipFill>
          <a:blip r:embed="rId3"/>
          <a:srcRect t="4875" b="4875"/>
          <a:stretch>
            <a:fillRect/>
          </a:stretch>
        </p:blipFill>
        <p:spPr>
          <a:xfrm>
            <a:off x="0" y="3876"/>
            <a:ext cx="9185075" cy="5180468"/>
          </a:xfrm>
          <a:prstGeom prst="rect">
            <a:avLst/>
          </a:prstGeom>
        </p:spPr>
      </p:pic>
      <p:sp>
        <p:nvSpPr>
          <p:cNvPr id="13" name="TextBox 12">
            <a:extLst>
              <a:ext uri="{FF2B5EF4-FFF2-40B4-BE49-F238E27FC236}">
                <a16:creationId xmlns:a16="http://schemas.microsoft.com/office/drawing/2014/main" id="{4BEAFB59-B784-FCE6-1A58-3CBDF0E62CAB}"/>
              </a:ext>
            </a:extLst>
          </p:cNvPr>
          <p:cNvSpPr txBox="1"/>
          <p:nvPr/>
        </p:nvSpPr>
        <p:spPr>
          <a:xfrm>
            <a:off x="242888" y="4351886"/>
            <a:ext cx="2658982" cy="307777"/>
          </a:xfrm>
          <a:prstGeom prst="rect">
            <a:avLst/>
          </a:prstGeom>
          <a:solidFill>
            <a:schemeClr val="accent2"/>
          </a:solidFill>
          <a:effectLst>
            <a:softEdge rad="12700"/>
          </a:effectLst>
        </p:spPr>
        <p:txBody>
          <a:bodyPr wrap="square" rtlCol="0">
            <a:spAutoFit/>
          </a:bodyPr>
          <a:lstStyle/>
          <a:p>
            <a:r>
              <a:rPr lang="en-US" dirty="0">
                <a:latin typeface="Castoro" panose="020B0604020202020204" charset="0"/>
              </a:rPr>
              <a:t>Delivery Room Best Practice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32"/>
          <p:cNvSpPr txBox="1">
            <a:spLocks noGrp="1"/>
          </p:cNvSpPr>
          <p:nvPr>
            <p:ph type="title"/>
          </p:nvPr>
        </p:nvSpPr>
        <p:spPr>
          <a:xfrm>
            <a:off x="2000300" y="3074675"/>
            <a:ext cx="64287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dirty="0"/>
              <a:t>What is the golden hour? </a:t>
            </a:r>
            <a:endParaRPr sz="4400" dirty="0"/>
          </a:p>
        </p:txBody>
      </p:sp>
      <p:grpSp>
        <p:nvGrpSpPr>
          <p:cNvPr id="620" name="Google Shape;620;p32"/>
          <p:cNvGrpSpPr/>
          <p:nvPr/>
        </p:nvGrpSpPr>
        <p:grpSpPr>
          <a:xfrm>
            <a:off x="691536" y="-444401"/>
            <a:ext cx="6150074" cy="3318254"/>
            <a:chOff x="81936" y="-444401"/>
            <a:chExt cx="6150074" cy="3318254"/>
          </a:xfrm>
        </p:grpSpPr>
        <p:sp>
          <p:nvSpPr>
            <p:cNvPr id="621" name="Google Shape;621;p32"/>
            <p:cNvSpPr/>
            <p:nvPr/>
          </p:nvSpPr>
          <p:spPr>
            <a:xfrm>
              <a:off x="82738" y="-444146"/>
              <a:ext cx="3216990" cy="3318000"/>
            </a:xfrm>
            <a:custGeom>
              <a:avLst/>
              <a:gdLst/>
              <a:ahLst/>
              <a:cxnLst/>
              <a:rect l="l" t="t" r="r" b="b"/>
              <a:pathLst>
                <a:path w="12034" h="13034" extrusionOk="0">
                  <a:moveTo>
                    <a:pt x="3091" y="1"/>
                  </a:moveTo>
                  <a:lnTo>
                    <a:pt x="1" y="1747"/>
                  </a:lnTo>
                  <a:cubicBezTo>
                    <a:pt x="1" y="1747"/>
                    <a:pt x="3230" y="4658"/>
                    <a:pt x="3603" y="5063"/>
                  </a:cubicBezTo>
                  <a:cubicBezTo>
                    <a:pt x="3977" y="5469"/>
                    <a:pt x="5188" y="6765"/>
                    <a:pt x="5319" y="7079"/>
                  </a:cubicBezTo>
                  <a:cubicBezTo>
                    <a:pt x="5449" y="7393"/>
                    <a:pt x="5763" y="9509"/>
                    <a:pt x="6025" y="9666"/>
                  </a:cubicBezTo>
                  <a:cubicBezTo>
                    <a:pt x="6284" y="9822"/>
                    <a:pt x="6677" y="10215"/>
                    <a:pt x="7568" y="11128"/>
                  </a:cubicBezTo>
                  <a:cubicBezTo>
                    <a:pt x="7963" y="11336"/>
                    <a:pt x="8193" y="11625"/>
                    <a:pt x="8846" y="12384"/>
                  </a:cubicBezTo>
                  <a:cubicBezTo>
                    <a:pt x="9081" y="12357"/>
                    <a:pt x="9108" y="12044"/>
                    <a:pt x="9108" y="12044"/>
                  </a:cubicBezTo>
                  <a:cubicBezTo>
                    <a:pt x="9108" y="12044"/>
                    <a:pt x="9814" y="12462"/>
                    <a:pt x="10153" y="12670"/>
                  </a:cubicBezTo>
                  <a:cubicBezTo>
                    <a:pt x="10266" y="12738"/>
                    <a:pt x="10356" y="12761"/>
                    <a:pt x="10426" y="12761"/>
                  </a:cubicBezTo>
                  <a:cubicBezTo>
                    <a:pt x="10565" y="12761"/>
                    <a:pt x="10624" y="12670"/>
                    <a:pt x="10624" y="12670"/>
                  </a:cubicBezTo>
                  <a:lnTo>
                    <a:pt x="11067" y="13033"/>
                  </a:lnTo>
                  <a:cubicBezTo>
                    <a:pt x="11067" y="13033"/>
                    <a:pt x="11315" y="12922"/>
                    <a:pt x="11367" y="12554"/>
                  </a:cubicBezTo>
                  <a:cubicBezTo>
                    <a:pt x="11641" y="12436"/>
                    <a:pt x="11511" y="12228"/>
                    <a:pt x="11500" y="12044"/>
                  </a:cubicBezTo>
                  <a:cubicBezTo>
                    <a:pt x="11333" y="11420"/>
                    <a:pt x="9681" y="9875"/>
                    <a:pt x="9210" y="9483"/>
                  </a:cubicBezTo>
                  <a:cubicBezTo>
                    <a:pt x="8740" y="9091"/>
                    <a:pt x="8530" y="8073"/>
                    <a:pt x="8609" y="7785"/>
                  </a:cubicBezTo>
                  <a:cubicBezTo>
                    <a:pt x="8741" y="7330"/>
                    <a:pt x="9055" y="7188"/>
                    <a:pt x="9383" y="7188"/>
                  </a:cubicBezTo>
                  <a:cubicBezTo>
                    <a:pt x="9640" y="7188"/>
                    <a:pt x="9905" y="7275"/>
                    <a:pt x="10100" y="7367"/>
                  </a:cubicBezTo>
                  <a:cubicBezTo>
                    <a:pt x="10528" y="7569"/>
                    <a:pt x="11030" y="7917"/>
                    <a:pt x="11455" y="7917"/>
                  </a:cubicBezTo>
                  <a:cubicBezTo>
                    <a:pt x="11471" y="7917"/>
                    <a:pt x="11485" y="7916"/>
                    <a:pt x="11500" y="7916"/>
                  </a:cubicBezTo>
                  <a:cubicBezTo>
                    <a:pt x="11935" y="7890"/>
                    <a:pt x="12034" y="7602"/>
                    <a:pt x="12034" y="7602"/>
                  </a:cubicBezTo>
                  <a:cubicBezTo>
                    <a:pt x="12034" y="7602"/>
                    <a:pt x="11354" y="6922"/>
                    <a:pt x="11040" y="6818"/>
                  </a:cubicBezTo>
                  <a:cubicBezTo>
                    <a:pt x="10726" y="6713"/>
                    <a:pt x="9949" y="6294"/>
                    <a:pt x="9551" y="6086"/>
                  </a:cubicBezTo>
                  <a:cubicBezTo>
                    <a:pt x="9154" y="5877"/>
                    <a:pt x="8296" y="5667"/>
                    <a:pt x="7330" y="5223"/>
                  </a:cubicBezTo>
                  <a:cubicBezTo>
                    <a:pt x="6362" y="4778"/>
                    <a:pt x="3091" y="1"/>
                    <a:pt x="3091" y="1"/>
                  </a:cubicBezTo>
                  <a:close/>
                </a:path>
              </a:pathLst>
            </a:custGeom>
            <a:solidFill>
              <a:srgbClr val="8978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2"/>
            <p:cNvSpPr/>
            <p:nvPr/>
          </p:nvSpPr>
          <p:spPr>
            <a:xfrm>
              <a:off x="81936" y="-136633"/>
              <a:ext cx="2435064" cy="2844764"/>
            </a:xfrm>
            <a:custGeom>
              <a:avLst/>
              <a:gdLst/>
              <a:ahLst/>
              <a:cxnLst/>
              <a:rect l="l" t="t" r="r" b="b"/>
              <a:pathLst>
                <a:path w="9109" h="11175" extrusionOk="0">
                  <a:moveTo>
                    <a:pt x="954" y="1"/>
                  </a:moveTo>
                  <a:lnTo>
                    <a:pt x="1" y="538"/>
                  </a:lnTo>
                  <a:cubicBezTo>
                    <a:pt x="1" y="538"/>
                    <a:pt x="3231" y="3449"/>
                    <a:pt x="3603" y="3854"/>
                  </a:cubicBezTo>
                  <a:cubicBezTo>
                    <a:pt x="3976" y="4260"/>
                    <a:pt x="5187" y="5556"/>
                    <a:pt x="5318" y="5870"/>
                  </a:cubicBezTo>
                  <a:cubicBezTo>
                    <a:pt x="5449" y="6183"/>
                    <a:pt x="5763" y="8300"/>
                    <a:pt x="6024" y="8457"/>
                  </a:cubicBezTo>
                  <a:cubicBezTo>
                    <a:pt x="6286" y="8614"/>
                    <a:pt x="6678" y="9006"/>
                    <a:pt x="7569" y="9918"/>
                  </a:cubicBezTo>
                  <a:cubicBezTo>
                    <a:pt x="7963" y="10127"/>
                    <a:pt x="8193" y="10416"/>
                    <a:pt x="8847" y="11175"/>
                  </a:cubicBezTo>
                  <a:cubicBezTo>
                    <a:pt x="9082" y="11148"/>
                    <a:pt x="9109" y="10835"/>
                    <a:pt x="9109" y="10835"/>
                  </a:cubicBezTo>
                  <a:cubicBezTo>
                    <a:pt x="9109" y="10835"/>
                    <a:pt x="8539" y="10542"/>
                    <a:pt x="8032" y="10145"/>
                  </a:cubicBezTo>
                  <a:cubicBezTo>
                    <a:pt x="7732" y="9911"/>
                    <a:pt x="7136" y="9150"/>
                    <a:pt x="7136" y="9150"/>
                  </a:cubicBezTo>
                  <a:cubicBezTo>
                    <a:pt x="7136" y="9150"/>
                    <a:pt x="6281" y="8414"/>
                    <a:pt x="6183" y="8016"/>
                  </a:cubicBezTo>
                  <a:cubicBezTo>
                    <a:pt x="6085" y="7619"/>
                    <a:pt x="5800" y="5653"/>
                    <a:pt x="5402" y="4899"/>
                  </a:cubicBezTo>
                  <a:cubicBezTo>
                    <a:pt x="5070" y="4270"/>
                    <a:pt x="1880" y="907"/>
                    <a:pt x="954" y="1"/>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2"/>
            <p:cNvSpPr/>
            <p:nvPr/>
          </p:nvSpPr>
          <p:spPr>
            <a:xfrm>
              <a:off x="2981606" y="2617751"/>
              <a:ext cx="185791" cy="134156"/>
            </a:xfrm>
            <a:custGeom>
              <a:avLst/>
              <a:gdLst/>
              <a:ahLst/>
              <a:cxnLst/>
              <a:rect l="l" t="t" r="r" b="b"/>
              <a:pathLst>
                <a:path w="695" h="527" extrusionOk="0">
                  <a:moveTo>
                    <a:pt x="138" y="0"/>
                  </a:moveTo>
                  <a:cubicBezTo>
                    <a:pt x="86" y="0"/>
                    <a:pt x="39" y="11"/>
                    <a:pt x="1" y="30"/>
                  </a:cubicBezTo>
                  <a:cubicBezTo>
                    <a:pt x="132" y="343"/>
                    <a:pt x="522" y="526"/>
                    <a:pt x="522" y="526"/>
                  </a:cubicBezTo>
                  <a:cubicBezTo>
                    <a:pt x="642" y="475"/>
                    <a:pt x="684" y="407"/>
                    <a:pt x="694" y="333"/>
                  </a:cubicBezTo>
                  <a:cubicBezTo>
                    <a:pt x="517" y="99"/>
                    <a:pt x="301" y="0"/>
                    <a:pt x="13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2"/>
            <p:cNvSpPr/>
            <p:nvPr/>
          </p:nvSpPr>
          <p:spPr>
            <a:xfrm>
              <a:off x="2276403" y="2042945"/>
              <a:ext cx="847153" cy="713036"/>
            </a:xfrm>
            <a:custGeom>
              <a:avLst/>
              <a:gdLst/>
              <a:ahLst/>
              <a:cxnLst/>
              <a:rect l="l" t="t" r="r" b="b"/>
              <a:pathLst>
                <a:path w="3169" h="2801" extrusionOk="0">
                  <a:moveTo>
                    <a:pt x="26" y="1"/>
                  </a:moveTo>
                  <a:lnTo>
                    <a:pt x="1" y="26"/>
                  </a:lnTo>
                  <a:cubicBezTo>
                    <a:pt x="10" y="35"/>
                    <a:pt x="1011" y="1010"/>
                    <a:pt x="1309" y="1230"/>
                  </a:cubicBezTo>
                  <a:cubicBezTo>
                    <a:pt x="1354" y="1263"/>
                    <a:pt x="1403" y="1300"/>
                    <a:pt x="1457" y="1338"/>
                  </a:cubicBezTo>
                  <a:cubicBezTo>
                    <a:pt x="1759" y="1556"/>
                    <a:pt x="2171" y="1855"/>
                    <a:pt x="2624" y="2297"/>
                  </a:cubicBezTo>
                  <a:cubicBezTo>
                    <a:pt x="2756" y="2624"/>
                    <a:pt x="3138" y="2793"/>
                    <a:pt x="3154" y="2800"/>
                  </a:cubicBezTo>
                  <a:lnTo>
                    <a:pt x="3169" y="2769"/>
                  </a:lnTo>
                  <a:cubicBezTo>
                    <a:pt x="3164" y="2766"/>
                    <a:pt x="2781" y="2597"/>
                    <a:pt x="2655" y="2280"/>
                  </a:cubicBezTo>
                  <a:lnTo>
                    <a:pt x="2654" y="2277"/>
                  </a:lnTo>
                  <a:lnTo>
                    <a:pt x="2651" y="2274"/>
                  </a:lnTo>
                  <a:cubicBezTo>
                    <a:pt x="2195" y="1829"/>
                    <a:pt x="1781" y="1529"/>
                    <a:pt x="1478" y="1309"/>
                  </a:cubicBezTo>
                  <a:cubicBezTo>
                    <a:pt x="1424" y="1272"/>
                    <a:pt x="1376" y="1236"/>
                    <a:pt x="1330" y="1201"/>
                  </a:cubicBezTo>
                  <a:cubicBezTo>
                    <a:pt x="1035" y="984"/>
                    <a:pt x="36" y="10"/>
                    <a:pt x="26" y="1"/>
                  </a:cubicBezTo>
                  <a:close/>
                </a:path>
              </a:pathLst>
            </a:custGeom>
            <a:solidFill>
              <a:srgbClr val="B45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2"/>
            <p:cNvSpPr/>
            <p:nvPr/>
          </p:nvSpPr>
          <p:spPr>
            <a:xfrm>
              <a:off x="2185513" y="2205611"/>
              <a:ext cx="740758" cy="578626"/>
            </a:xfrm>
            <a:custGeom>
              <a:avLst/>
              <a:gdLst/>
              <a:ahLst/>
              <a:cxnLst/>
              <a:rect l="l" t="t" r="r" b="b"/>
              <a:pathLst>
                <a:path w="2771" h="2273" extrusionOk="0">
                  <a:moveTo>
                    <a:pt x="24" y="1"/>
                  </a:moveTo>
                  <a:lnTo>
                    <a:pt x="0" y="28"/>
                  </a:lnTo>
                  <a:cubicBezTo>
                    <a:pt x="74" y="90"/>
                    <a:pt x="159" y="174"/>
                    <a:pt x="257" y="269"/>
                  </a:cubicBezTo>
                  <a:cubicBezTo>
                    <a:pt x="524" y="530"/>
                    <a:pt x="890" y="886"/>
                    <a:pt x="1323" y="1127"/>
                  </a:cubicBezTo>
                  <a:cubicBezTo>
                    <a:pt x="1904" y="1450"/>
                    <a:pt x="2737" y="2264"/>
                    <a:pt x="2744" y="2272"/>
                  </a:cubicBezTo>
                  <a:lnTo>
                    <a:pt x="2770" y="2246"/>
                  </a:lnTo>
                  <a:cubicBezTo>
                    <a:pt x="2761" y="2238"/>
                    <a:pt x="1925" y="1419"/>
                    <a:pt x="1341" y="1096"/>
                  </a:cubicBezTo>
                  <a:cubicBezTo>
                    <a:pt x="912" y="858"/>
                    <a:pt x="548" y="503"/>
                    <a:pt x="282" y="243"/>
                  </a:cubicBezTo>
                  <a:cubicBezTo>
                    <a:pt x="183" y="148"/>
                    <a:pt x="98" y="64"/>
                    <a:pt x="24" y="1"/>
                  </a:cubicBezTo>
                  <a:close/>
                </a:path>
              </a:pathLst>
            </a:custGeom>
            <a:solidFill>
              <a:srgbClr val="B45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2"/>
            <p:cNvSpPr/>
            <p:nvPr/>
          </p:nvSpPr>
          <p:spPr>
            <a:xfrm>
              <a:off x="1986089" y="2189828"/>
              <a:ext cx="533848" cy="435815"/>
            </a:xfrm>
            <a:custGeom>
              <a:avLst/>
              <a:gdLst/>
              <a:ahLst/>
              <a:cxnLst/>
              <a:rect l="l" t="t" r="r" b="b"/>
              <a:pathLst>
                <a:path w="1997" h="1712" extrusionOk="0">
                  <a:moveTo>
                    <a:pt x="28" y="0"/>
                  </a:moveTo>
                  <a:lnTo>
                    <a:pt x="0" y="23"/>
                  </a:lnTo>
                  <a:cubicBezTo>
                    <a:pt x="7" y="30"/>
                    <a:pt x="645" y="811"/>
                    <a:pt x="956" y="1071"/>
                  </a:cubicBezTo>
                  <a:cubicBezTo>
                    <a:pt x="1268" y="1329"/>
                    <a:pt x="1972" y="1708"/>
                    <a:pt x="1979" y="1712"/>
                  </a:cubicBezTo>
                  <a:lnTo>
                    <a:pt x="1996" y="1680"/>
                  </a:lnTo>
                  <a:cubicBezTo>
                    <a:pt x="1990" y="1677"/>
                    <a:pt x="1289" y="1299"/>
                    <a:pt x="980" y="1042"/>
                  </a:cubicBezTo>
                  <a:cubicBezTo>
                    <a:pt x="671" y="786"/>
                    <a:pt x="34" y="8"/>
                    <a:pt x="28" y="0"/>
                  </a:cubicBezTo>
                  <a:close/>
                </a:path>
              </a:pathLst>
            </a:custGeom>
            <a:solidFill>
              <a:srgbClr val="B45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2"/>
            <p:cNvSpPr/>
            <p:nvPr/>
          </p:nvSpPr>
          <p:spPr>
            <a:xfrm>
              <a:off x="2354195" y="2599422"/>
              <a:ext cx="144356" cy="108954"/>
            </a:xfrm>
            <a:custGeom>
              <a:avLst/>
              <a:gdLst/>
              <a:ahLst/>
              <a:cxnLst/>
              <a:rect l="l" t="t" r="r" b="b"/>
              <a:pathLst>
                <a:path w="540" h="428" extrusionOk="0">
                  <a:moveTo>
                    <a:pt x="112" y="1"/>
                  </a:moveTo>
                  <a:cubicBezTo>
                    <a:pt x="68" y="1"/>
                    <a:pt x="30" y="11"/>
                    <a:pt x="1" y="24"/>
                  </a:cubicBezTo>
                  <a:cubicBezTo>
                    <a:pt x="103" y="143"/>
                    <a:pt x="217" y="275"/>
                    <a:pt x="348" y="428"/>
                  </a:cubicBezTo>
                  <a:cubicBezTo>
                    <a:pt x="440" y="417"/>
                    <a:pt x="500" y="364"/>
                    <a:pt x="539" y="301"/>
                  </a:cubicBezTo>
                  <a:cubicBezTo>
                    <a:pt x="367" y="62"/>
                    <a:pt x="219" y="1"/>
                    <a:pt x="11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2"/>
            <p:cNvSpPr/>
            <p:nvPr/>
          </p:nvSpPr>
          <p:spPr>
            <a:xfrm>
              <a:off x="1729992" y="1582184"/>
              <a:ext cx="261177" cy="491820"/>
            </a:xfrm>
            <a:custGeom>
              <a:avLst/>
              <a:gdLst/>
              <a:ahLst/>
              <a:cxnLst/>
              <a:rect l="l" t="t" r="r" b="b"/>
              <a:pathLst>
                <a:path w="977" h="1932" extrusionOk="0">
                  <a:moveTo>
                    <a:pt x="35" y="1"/>
                  </a:moveTo>
                  <a:lnTo>
                    <a:pt x="1" y="12"/>
                  </a:lnTo>
                  <a:cubicBezTo>
                    <a:pt x="4" y="19"/>
                    <a:pt x="263" y="800"/>
                    <a:pt x="366" y="1303"/>
                  </a:cubicBezTo>
                  <a:cubicBezTo>
                    <a:pt x="471" y="1819"/>
                    <a:pt x="963" y="1930"/>
                    <a:pt x="968" y="1931"/>
                  </a:cubicBezTo>
                  <a:lnTo>
                    <a:pt x="976" y="1895"/>
                  </a:lnTo>
                  <a:cubicBezTo>
                    <a:pt x="971" y="1895"/>
                    <a:pt x="503" y="1788"/>
                    <a:pt x="402" y="1295"/>
                  </a:cubicBezTo>
                  <a:cubicBezTo>
                    <a:pt x="298" y="792"/>
                    <a:pt x="38" y="8"/>
                    <a:pt x="35" y="1"/>
                  </a:cubicBezTo>
                  <a:close/>
                </a:path>
              </a:pathLst>
            </a:custGeom>
            <a:solidFill>
              <a:srgbClr val="B45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2"/>
            <p:cNvSpPr/>
            <p:nvPr/>
          </p:nvSpPr>
          <p:spPr>
            <a:xfrm>
              <a:off x="3086397" y="1386933"/>
              <a:ext cx="213325" cy="167504"/>
            </a:xfrm>
            <a:custGeom>
              <a:avLst/>
              <a:gdLst/>
              <a:ahLst/>
              <a:cxnLst/>
              <a:rect l="l" t="t" r="r" b="b"/>
              <a:pathLst>
                <a:path w="798" h="658" extrusionOk="0">
                  <a:moveTo>
                    <a:pt x="158" y="0"/>
                  </a:moveTo>
                  <a:cubicBezTo>
                    <a:pt x="148" y="0"/>
                    <a:pt x="139" y="1"/>
                    <a:pt x="131" y="4"/>
                  </a:cubicBezTo>
                  <a:cubicBezTo>
                    <a:pt x="53" y="30"/>
                    <a:pt x="0" y="240"/>
                    <a:pt x="65" y="330"/>
                  </a:cubicBezTo>
                  <a:cubicBezTo>
                    <a:pt x="131" y="422"/>
                    <a:pt x="542" y="658"/>
                    <a:pt x="542" y="658"/>
                  </a:cubicBezTo>
                  <a:cubicBezTo>
                    <a:pt x="744" y="564"/>
                    <a:pt x="798" y="408"/>
                    <a:pt x="798" y="408"/>
                  </a:cubicBezTo>
                  <a:cubicBezTo>
                    <a:pt x="798" y="408"/>
                    <a:pt x="657" y="268"/>
                    <a:pt x="474" y="105"/>
                  </a:cubicBezTo>
                  <a:cubicBezTo>
                    <a:pt x="475" y="105"/>
                    <a:pt x="257" y="0"/>
                    <a:pt x="158" y="0"/>
                  </a:cubicBezTo>
                  <a:close/>
                </a:path>
              </a:pathLst>
            </a:custGeom>
            <a:solidFill>
              <a:srgbClr val="FFA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2"/>
            <p:cNvSpPr/>
            <p:nvPr/>
          </p:nvSpPr>
          <p:spPr>
            <a:xfrm>
              <a:off x="2897666" y="1252778"/>
              <a:ext cx="70039" cy="118373"/>
            </a:xfrm>
            <a:custGeom>
              <a:avLst/>
              <a:gdLst/>
              <a:ahLst/>
              <a:cxnLst/>
              <a:rect l="l" t="t" r="r" b="b"/>
              <a:pathLst>
                <a:path w="262" h="465" extrusionOk="0">
                  <a:moveTo>
                    <a:pt x="153" y="1"/>
                  </a:moveTo>
                  <a:cubicBezTo>
                    <a:pt x="1" y="222"/>
                    <a:pt x="15" y="465"/>
                    <a:pt x="54" y="465"/>
                  </a:cubicBezTo>
                  <a:cubicBezTo>
                    <a:pt x="66" y="465"/>
                    <a:pt x="79" y="445"/>
                    <a:pt x="91" y="400"/>
                  </a:cubicBezTo>
                  <a:cubicBezTo>
                    <a:pt x="157" y="164"/>
                    <a:pt x="261" y="50"/>
                    <a:pt x="261" y="50"/>
                  </a:cubicBezTo>
                  <a:cubicBezTo>
                    <a:pt x="227" y="34"/>
                    <a:pt x="191" y="18"/>
                    <a:pt x="153" y="1"/>
                  </a:cubicBezTo>
                  <a:close/>
                </a:path>
              </a:pathLst>
            </a:custGeom>
            <a:solidFill>
              <a:srgbClr val="C15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2"/>
            <p:cNvSpPr/>
            <p:nvPr/>
          </p:nvSpPr>
          <p:spPr>
            <a:xfrm>
              <a:off x="2835379" y="1215102"/>
              <a:ext cx="51326" cy="115827"/>
            </a:xfrm>
            <a:custGeom>
              <a:avLst/>
              <a:gdLst/>
              <a:ahLst/>
              <a:cxnLst/>
              <a:rect l="l" t="t" r="r" b="b"/>
              <a:pathLst>
                <a:path w="192" h="455" extrusionOk="0">
                  <a:moveTo>
                    <a:pt x="86" y="0"/>
                  </a:moveTo>
                  <a:cubicBezTo>
                    <a:pt x="4" y="216"/>
                    <a:pt x="0" y="455"/>
                    <a:pt x="15" y="455"/>
                  </a:cubicBezTo>
                  <a:cubicBezTo>
                    <a:pt x="18" y="455"/>
                    <a:pt x="21" y="447"/>
                    <a:pt x="25" y="430"/>
                  </a:cubicBezTo>
                  <a:cubicBezTo>
                    <a:pt x="41" y="349"/>
                    <a:pt x="129" y="175"/>
                    <a:pt x="191" y="52"/>
                  </a:cubicBezTo>
                  <a:cubicBezTo>
                    <a:pt x="157" y="36"/>
                    <a:pt x="122" y="19"/>
                    <a:pt x="86" y="0"/>
                  </a:cubicBezTo>
                  <a:close/>
                </a:path>
              </a:pathLst>
            </a:custGeom>
            <a:solidFill>
              <a:srgbClr val="C15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2"/>
            <p:cNvSpPr/>
            <p:nvPr/>
          </p:nvSpPr>
          <p:spPr>
            <a:xfrm>
              <a:off x="2063613" y="1265506"/>
              <a:ext cx="1099241" cy="1390434"/>
            </a:xfrm>
            <a:custGeom>
              <a:avLst/>
              <a:gdLst/>
              <a:ahLst/>
              <a:cxnLst/>
              <a:rect l="l" t="t" r="r" b="b"/>
              <a:pathLst>
                <a:path w="4112" h="5462" extrusionOk="0">
                  <a:moveTo>
                    <a:pt x="773" y="1"/>
                  </a:moveTo>
                  <a:cubicBezTo>
                    <a:pt x="307" y="1"/>
                    <a:pt x="1" y="212"/>
                    <a:pt x="157" y="806"/>
                  </a:cubicBezTo>
                  <a:cubicBezTo>
                    <a:pt x="492" y="2593"/>
                    <a:pt x="2167" y="3473"/>
                    <a:pt x="2896" y="4100"/>
                  </a:cubicBezTo>
                  <a:cubicBezTo>
                    <a:pt x="3423" y="4553"/>
                    <a:pt x="3891" y="5160"/>
                    <a:pt x="4111" y="5461"/>
                  </a:cubicBezTo>
                  <a:cubicBezTo>
                    <a:pt x="4102" y="5416"/>
                    <a:pt x="4094" y="5372"/>
                    <a:pt x="4090" y="5328"/>
                  </a:cubicBezTo>
                  <a:cubicBezTo>
                    <a:pt x="3924" y="4704"/>
                    <a:pt x="2272" y="3160"/>
                    <a:pt x="1800" y="2767"/>
                  </a:cubicBezTo>
                  <a:cubicBezTo>
                    <a:pt x="1330" y="2376"/>
                    <a:pt x="1120" y="1356"/>
                    <a:pt x="1199" y="1069"/>
                  </a:cubicBezTo>
                  <a:cubicBezTo>
                    <a:pt x="1331" y="614"/>
                    <a:pt x="1644" y="472"/>
                    <a:pt x="1971" y="472"/>
                  </a:cubicBezTo>
                  <a:cubicBezTo>
                    <a:pt x="2160" y="472"/>
                    <a:pt x="2353" y="519"/>
                    <a:pt x="2520" y="580"/>
                  </a:cubicBezTo>
                  <a:cubicBezTo>
                    <a:pt x="2471" y="538"/>
                    <a:pt x="2423" y="503"/>
                    <a:pt x="2373" y="477"/>
                  </a:cubicBezTo>
                  <a:cubicBezTo>
                    <a:pt x="1889" y="221"/>
                    <a:pt x="1248" y="1"/>
                    <a:pt x="773" y="1"/>
                  </a:cubicBezTo>
                  <a:close/>
                </a:path>
              </a:pathLst>
            </a:custGeom>
            <a:solidFill>
              <a:srgbClr val="C15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2"/>
            <p:cNvSpPr/>
            <p:nvPr/>
          </p:nvSpPr>
          <p:spPr>
            <a:xfrm>
              <a:off x="739020" y="-444401"/>
              <a:ext cx="2560707" cy="1966005"/>
            </a:xfrm>
            <a:custGeom>
              <a:avLst/>
              <a:gdLst/>
              <a:ahLst/>
              <a:cxnLst/>
              <a:rect l="l" t="t" r="r" b="b"/>
              <a:pathLst>
                <a:path w="9579" h="7723" extrusionOk="0">
                  <a:moveTo>
                    <a:pt x="635" y="1"/>
                  </a:moveTo>
                  <a:lnTo>
                    <a:pt x="0" y="359"/>
                  </a:lnTo>
                  <a:cubicBezTo>
                    <a:pt x="400" y="1007"/>
                    <a:pt x="2925" y="4567"/>
                    <a:pt x="3725" y="5092"/>
                  </a:cubicBezTo>
                  <a:cubicBezTo>
                    <a:pt x="4667" y="5711"/>
                    <a:pt x="5812" y="5947"/>
                    <a:pt x="6652" y="6120"/>
                  </a:cubicBezTo>
                  <a:cubicBezTo>
                    <a:pt x="7491" y="6293"/>
                    <a:pt x="8495" y="7130"/>
                    <a:pt x="8495" y="7130"/>
                  </a:cubicBezTo>
                  <a:cubicBezTo>
                    <a:pt x="8495" y="7130"/>
                    <a:pt x="9234" y="7414"/>
                    <a:pt x="9500" y="7723"/>
                  </a:cubicBezTo>
                  <a:cubicBezTo>
                    <a:pt x="9559" y="7659"/>
                    <a:pt x="9579" y="7602"/>
                    <a:pt x="9579" y="7602"/>
                  </a:cubicBezTo>
                  <a:cubicBezTo>
                    <a:pt x="9579" y="7602"/>
                    <a:pt x="8899" y="6922"/>
                    <a:pt x="8585" y="6818"/>
                  </a:cubicBezTo>
                  <a:cubicBezTo>
                    <a:pt x="8273" y="6713"/>
                    <a:pt x="7494" y="6294"/>
                    <a:pt x="7096" y="6086"/>
                  </a:cubicBezTo>
                  <a:cubicBezTo>
                    <a:pt x="6698" y="5878"/>
                    <a:pt x="5841" y="5668"/>
                    <a:pt x="4875" y="5223"/>
                  </a:cubicBezTo>
                  <a:cubicBezTo>
                    <a:pt x="3908" y="4779"/>
                    <a:pt x="635" y="1"/>
                    <a:pt x="635" y="1"/>
                  </a:cubicBezTo>
                  <a:close/>
                </a:path>
              </a:pathLst>
            </a:custGeom>
            <a:solidFill>
              <a:srgbClr val="F9E9E9">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2"/>
            <p:cNvSpPr/>
            <p:nvPr/>
          </p:nvSpPr>
          <p:spPr>
            <a:xfrm>
              <a:off x="3015021" y="-370323"/>
              <a:ext cx="3216723" cy="3244176"/>
            </a:xfrm>
            <a:custGeom>
              <a:avLst/>
              <a:gdLst/>
              <a:ahLst/>
              <a:cxnLst/>
              <a:rect l="l" t="t" r="r" b="b"/>
              <a:pathLst>
                <a:path w="12033" h="12744" extrusionOk="0">
                  <a:moveTo>
                    <a:pt x="8724" y="0"/>
                  </a:moveTo>
                  <a:cubicBezTo>
                    <a:pt x="8724" y="0"/>
                    <a:pt x="5670" y="4489"/>
                    <a:pt x="4704" y="4933"/>
                  </a:cubicBezTo>
                  <a:cubicBezTo>
                    <a:pt x="3737" y="5377"/>
                    <a:pt x="2879" y="5587"/>
                    <a:pt x="2483" y="5796"/>
                  </a:cubicBezTo>
                  <a:cubicBezTo>
                    <a:pt x="2085" y="6004"/>
                    <a:pt x="1307" y="6423"/>
                    <a:pt x="992" y="6528"/>
                  </a:cubicBezTo>
                  <a:cubicBezTo>
                    <a:pt x="679" y="6632"/>
                    <a:pt x="0" y="7312"/>
                    <a:pt x="0" y="7312"/>
                  </a:cubicBezTo>
                  <a:cubicBezTo>
                    <a:pt x="0" y="7312"/>
                    <a:pt x="98" y="7600"/>
                    <a:pt x="532" y="7626"/>
                  </a:cubicBezTo>
                  <a:cubicBezTo>
                    <a:pt x="547" y="7626"/>
                    <a:pt x="562" y="7627"/>
                    <a:pt x="577" y="7627"/>
                  </a:cubicBezTo>
                  <a:cubicBezTo>
                    <a:pt x="1003" y="7627"/>
                    <a:pt x="1505" y="7279"/>
                    <a:pt x="1934" y="7077"/>
                  </a:cubicBezTo>
                  <a:cubicBezTo>
                    <a:pt x="2128" y="6985"/>
                    <a:pt x="2394" y="6898"/>
                    <a:pt x="2650" y="6898"/>
                  </a:cubicBezTo>
                  <a:cubicBezTo>
                    <a:pt x="2978" y="6898"/>
                    <a:pt x="3291" y="7040"/>
                    <a:pt x="3424" y="7495"/>
                  </a:cubicBezTo>
                  <a:cubicBezTo>
                    <a:pt x="3502" y="7783"/>
                    <a:pt x="3293" y="8801"/>
                    <a:pt x="2824" y="9193"/>
                  </a:cubicBezTo>
                  <a:cubicBezTo>
                    <a:pt x="2352" y="9585"/>
                    <a:pt x="699" y="11130"/>
                    <a:pt x="531" y="11754"/>
                  </a:cubicBezTo>
                  <a:cubicBezTo>
                    <a:pt x="521" y="11938"/>
                    <a:pt x="391" y="12146"/>
                    <a:pt x="665" y="12264"/>
                  </a:cubicBezTo>
                  <a:cubicBezTo>
                    <a:pt x="718" y="12632"/>
                    <a:pt x="966" y="12743"/>
                    <a:pt x="966" y="12743"/>
                  </a:cubicBezTo>
                  <a:lnTo>
                    <a:pt x="1410" y="12380"/>
                  </a:lnTo>
                  <a:cubicBezTo>
                    <a:pt x="1410" y="12380"/>
                    <a:pt x="1469" y="12471"/>
                    <a:pt x="1608" y="12471"/>
                  </a:cubicBezTo>
                  <a:cubicBezTo>
                    <a:pt x="1677" y="12471"/>
                    <a:pt x="1767" y="12448"/>
                    <a:pt x="1880" y="12380"/>
                  </a:cubicBezTo>
                  <a:cubicBezTo>
                    <a:pt x="2219" y="12172"/>
                    <a:pt x="2925" y="11754"/>
                    <a:pt x="2925" y="11754"/>
                  </a:cubicBezTo>
                  <a:cubicBezTo>
                    <a:pt x="2925" y="11754"/>
                    <a:pt x="2951" y="12067"/>
                    <a:pt x="3187" y="12094"/>
                  </a:cubicBezTo>
                  <a:cubicBezTo>
                    <a:pt x="3841" y="11335"/>
                    <a:pt x="4071" y="11046"/>
                    <a:pt x="4465" y="10838"/>
                  </a:cubicBezTo>
                  <a:cubicBezTo>
                    <a:pt x="5356" y="9925"/>
                    <a:pt x="5748" y="9532"/>
                    <a:pt x="6009" y="9376"/>
                  </a:cubicBezTo>
                  <a:cubicBezTo>
                    <a:pt x="6271" y="9219"/>
                    <a:pt x="6583" y="7103"/>
                    <a:pt x="6714" y="6789"/>
                  </a:cubicBezTo>
                  <a:cubicBezTo>
                    <a:pt x="6845" y="6476"/>
                    <a:pt x="8057" y="5179"/>
                    <a:pt x="8430" y="4774"/>
                  </a:cubicBezTo>
                  <a:cubicBezTo>
                    <a:pt x="8803" y="4368"/>
                    <a:pt x="12033" y="1458"/>
                    <a:pt x="12033" y="1458"/>
                  </a:cubicBezTo>
                  <a:lnTo>
                    <a:pt x="8724" y="0"/>
                  </a:lnTo>
                  <a:close/>
                </a:path>
              </a:pathLst>
            </a:custGeom>
            <a:solidFill>
              <a:srgbClr val="8978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2"/>
            <p:cNvSpPr/>
            <p:nvPr/>
          </p:nvSpPr>
          <p:spPr>
            <a:xfrm>
              <a:off x="3797213" y="-106340"/>
              <a:ext cx="2434797" cy="2814216"/>
            </a:xfrm>
            <a:custGeom>
              <a:avLst/>
              <a:gdLst/>
              <a:ahLst/>
              <a:cxnLst/>
              <a:rect l="l" t="t" r="r" b="b"/>
              <a:pathLst>
                <a:path w="9108" h="11055" extrusionOk="0">
                  <a:moveTo>
                    <a:pt x="8159" y="0"/>
                  </a:moveTo>
                  <a:cubicBezTo>
                    <a:pt x="7233" y="909"/>
                    <a:pt x="4041" y="4151"/>
                    <a:pt x="3708" y="4780"/>
                  </a:cubicBezTo>
                  <a:cubicBezTo>
                    <a:pt x="3310" y="5534"/>
                    <a:pt x="3026" y="7500"/>
                    <a:pt x="2927" y="7897"/>
                  </a:cubicBezTo>
                  <a:cubicBezTo>
                    <a:pt x="2829" y="8295"/>
                    <a:pt x="1974" y="9031"/>
                    <a:pt x="1974" y="9031"/>
                  </a:cubicBezTo>
                  <a:cubicBezTo>
                    <a:pt x="1974" y="9031"/>
                    <a:pt x="1377" y="9792"/>
                    <a:pt x="1077" y="10025"/>
                  </a:cubicBezTo>
                  <a:cubicBezTo>
                    <a:pt x="570" y="10422"/>
                    <a:pt x="0" y="10715"/>
                    <a:pt x="0" y="10715"/>
                  </a:cubicBezTo>
                  <a:cubicBezTo>
                    <a:pt x="0" y="10715"/>
                    <a:pt x="26" y="11028"/>
                    <a:pt x="262" y="11055"/>
                  </a:cubicBezTo>
                  <a:cubicBezTo>
                    <a:pt x="916" y="10296"/>
                    <a:pt x="1146" y="10007"/>
                    <a:pt x="1540" y="9798"/>
                  </a:cubicBezTo>
                  <a:cubicBezTo>
                    <a:pt x="2431" y="8886"/>
                    <a:pt x="2822" y="8494"/>
                    <a:pt x="3084" y="8337"/>
                  </a:cubicBezTo>
                  <a:cubicBezTo>
                    <a:pt x="3346" y="8180"/>
                    <a:pt x="3659" y="6063"/>
                    <a:pt x="3790" y="5749"/>
                  </a:cubicBezTo>
                  <a:cubicBezTo>
                    <a:pt x="3921" y="5436"/>
                    <a:pt x="5132" y="4140"/>
                    <a:pt x="5505" y="3734"/>
                  </a:cubicBezTo>
                  <a:cubicBezTo>
                    <a:pt x="5879" y="3328"/>
                    <a:pt x="9108" y="418"/>
                    <a:pt x="9108" y="418"/>
                  </a:cubicBezTo>
                  <a:lnTo>
                    <a:pt x="8159" y="0"/>
                  </a:ln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2"/>
            <p:cNvSpPr/>
            <p:nvPr/>
          </p:nvSpPr>
          <p:spPr>
            <a:xfrm>
              <a:off x="3147080" y="2617751"/>
              <a:ext cx="186058" cy="134156"/>
            </a:xfrm>
            <a:custGeom>
              <a:avLst/>
              <a:gdLst/>
              <a:ahLst/>
              <a:cxnLst/>
              <a:rect l="l" t="t" r="r" b="b"/>
              <a:pathLst>
                <a:path w="696" h="527" extrusionOk="0">
                  <a:moveTo>
                    <a:pt x="558" y="0"/>
                  </a:moveTo>
                  <a:cubicBezTo>
                    <a:pt x="395" y="0"/>
                    <a:pt x="178" y="99"/>
                    <a:pt x="1" y="333"/>
                  </a:cubicBezTo>
                  <a:cubicBezTo>
                    <a:pt x="10" y="407"/>
                    <a:pt x="53" y="475"/>
                    <a:pt x="173" y="526"/>
                  </a:cubicBezTo>
                  <a:cubicBezTo>
                    <a:pt x="173" y="526"/>
                    <a:pt x="564" y="343"/>
                    <a:pt x="695" y="30"/>
                  </a:cubicBezTo>
                  <a:cubicBezTo>
                    <a:pt x="657" y="11"/>
                    <a:pt x="610" y="0"/>
                    <a:pt x="55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2"/>
            <p:cNvSpPr/>
            <p:nvPr/>
          </p:nvSpPr>
          <p:spPr>
            <a:xfrm>
              <a:off x="3190921" y="2042690"/>
              <a:ext cx="847153" cy="713291"/>
            </a:xfrm>
            <a:custGeom>
              <a:avLst/>
              <a:gdLst/>
              <a:ahLst/>
              <a:cxnLst/>
              <a:rect l="l" t="t" r="r" b="b"/>
              <a:pathLst>
                <a:path w="3169" h="2802" extrusionOk="0">
                  <a:moveTo>
                    <a:pt x="3143" y="1"/>
                  </a:moveTo>
                  <a:cubicBezTo>
                    <a:pt x="3135" y="11"/>
                    <a:pt x="2135" y="982"/>
                    <a:pt x="1839" y="1201"/>
                  </a:cubicBezTo>
                  <a:cubicBezTo>
                    <a:pt x="1794" y="1234"/>
                    <a:pt x="1744" y="1271"/>
                    <a:pt x="1691" y="1309"/>
                  </a:cubicBezTo>
                  <a:cubicBezTo>
                    <a:pt x="1388" y="1529"/>
                    <a:pt x="973" y="1829"/>
                    <a:pt x="518" y="2274"/>
                  </a:cubicBezTo>
                  <a:lnTo>
                    <a:pt x="516" y="2277"/>
                  </a:lnTo>
                  <a:lnTo>
                    <a:pt x="513" y="2280"/>
                  </a:lnTo>
                  <a:cubicBezTo>
                    <a:pt x="387" y="2597"/>
                    <a:pt x="4" y="2767"/>
                    <a:pt x="0" y="2768"/>
                  </a:cubicBezTo>
                  <a:lnTo>
                    <a:pt x="15" y="2801"/>
                  </a:lnTo>
                  <a:cubicBezTo>
                    <a:pt x="31" y="2794"/>
                    <a:pt x="413" y="2625"/>
                    <a:pt x="545" y="2296"/>
                  </a:cubicBezTo>
                  <a:cubicBezTo>
                    <a:pt x="998" y="1855"/>
                    <a:pt x="1411" y="1557"/>
                    <a:pt x="1712" y="1338"/>
                  </a:cubicBezTo>
                  <a:cubicBezTo>
                    <a:pt x="1764" y="1299"/>
                    <a:pt x="1815" y="1263"/>
                    <a:pt x="1860" y="1230"/>
                  </a:cubicBezTo>
                  <a:cubicBezTo>
                    <a:pt x="2157" y="1009"/>
                    <a:pt x="3158" y="34"/>
                    <a:pt x="3168" y="26"/>
                  </a:cubicBezTo>
                  <a:lnTo>
                    <a:pt x="3143" y="1"/>
                  </a:lnTo>
                  <a:close/>
                </a:path>
              </a:pathLst>
            </a:custGeom>
            <a:solidFill>
              <a:srgbClr val="B45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2"/>
            <p:cNvSpPr/>
            <p:nvPr/>
          </p:nvSpPr>
          <p:spPr>
            <a:xfrm>
              <a:off x="3388741" y="2206375"/>
              <a:ext cx="740491" cy="577862"/>
            </a:xfrm>
            <a:custGeom>
              <a:avLst/>
              <a:gdLst/>
              <a:ahLst/>
              <a:cxnLst/>
              <a:rect l="l" t="t" r="r" b="b"/>
              <a:pathLst>
                <a:path w="2770" h="2270" extrusionOk="0">
                  <a:moveTo>
                    <a:pt x="2747" y="0"/>
                  </a:moveTo>
                  <a:cubicBezTo>
                    <a:pt x="2673" y="63"/>
                    <a:pt x="2588" y="145"/>
                    <a:pt x="2489" y="242"/>
                  </a:cubicBezTo>
                  <a:cubicBezTo>
                    <a:pt x="2223" y="501"/>
                    <a:pt x="1858" y="856"/>
                    <a:pt x="1429" y="1094"/>
                  </a:cubicBezTo>
                  <a:cubicBezTo>
                    <a:pt x="845" y="1417"/>
                    <a:pt x="8" y="2237"/>
                    <a:pt x="1" y="2244"/>
                  </a:cubicBezTo>
                  <a:lnTo>
                    <a:pt x="25" y="2269"/>
                  </a:lnTo>
                  <a:cubicBezTo>
                    <a:pt x="33" y="2261"/>
                    <a:pt x="866" y="1447"/>
                    <a:pt x="1448" y="1126"/>
                  </a:cubicBezTo>
                  <a:cubicBezTo>
                    <a:pt x="1881" y="886"/>
                    <a:pt x="2246" y="529"/>
                    <a:pt x="2513" y="268"/>
                  </a:cubicBezTo>
                  <a:cubicBezTo>
                    <a:pt x="2612" y="172"/>
                    <a:pt x="2698" y="90"/>
                    <a:pt x="2770" y="27"/>
                  </a:cubicBezTo>
                  <a:lnTo>
                    <a:pt x="2747" y="0"/>
                  </a:lnTo>
                  <a:close/>
                </a:path>
              </a:pathLst>
            </a:custGeom>
            <a:solidFill>
              <a:srgbClr val="B45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2"/>
            <p:cNvSpPr/>
            <p:nvPr/>
          </p:nvSpPr>
          <p:spPr>
            <a:xfrm>
              <a:off x="3794807" y="2189828"/>
              <a:ext cx="533848" cy="435815"/>
            </a:xfrm>
            <a:custGeom>
              <a:avLst/>
              <a:gdLst/>
              <a:ahLst/>
              <a:cxnLst/>
              <a:rect l="l" t="t" r="r" b="b"/>
              <a:pathLst>
                <a:path w="1997" h="1712" extrusionOk="0">
                  <a:moveTo>
                    <a:pt x="1968" y="0"/>
                  </a:moveTo>
                  <a:cubicBezTo>
                    <a:pt x="1962" y="8"/>
                    <a:pt x="1326" y="786"/>
                    <a:pt x="1017" y="1042"/>
                  </a:cubicBezTo>
                  <a:cubicBezTo>
                    <a:pt x="708" y="1299"/>
                    <a:pt x="7" y="1676"/>
                    <a:pt x="1" y="1680"/>
                  </a:cubicBezTo>
                  <a:lnTo>
                    <a:pt x="18" y="1712"/>
                  </a:lnTo>
                  <a:cubicBezTo>
                    <a:pt x="25" y="1710"/>
                    <a:pt x="729" y="1329"/>
                    <a:pt x="1040" y="1071"/>
                  </a:cubicBezTo>
                  <a:cubicBezTo>
                    <a:pt x="1350" y="811"/>
                    <a:pt x="1989" y="30"/>
                    <a:pt x="1996" y="23"/>
                  </a:cubicBezTo>
                  <a:lnTo>
                    <a:pt x="1968" y="0"/>
                  </a:lnTo>
                  <a:close/>
                </a:path>
              </a:pathLst>
            </a:custGeom>
            <a:solidFill>
              <a:srgbClr val="B45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2"/>
            <p:cNvSpPr/>
            <p:nvPr/>
          </p:nvSpPr>
          <p:spPr>
            <a:xfrm>
              <a:off x="3815926" y="2599422"/>
              <a:ext cx="143821" cy="108954"/>
            </a:xfrm>
            <a:custGeom>
              <a:avLst/>
              <a:gdLst/>
              <a:ahLst/>
              <a:cxnLst/>
              <a:rect l="l" t="t" r="r" b="b"/>
              <a:pathLst>
                <a:path w="538" h="428" extrusionOk="0">
                  <a:moveTo>
                    <a:pt x="427" y="1"/>
                  </a:moveTo>
                  <a:cubicBezTo>
                    <a:pt x="320" y="1"/>
                    <a:pt x="172" y="62"/>
                    <a:pt x="0" y="301"/>
                  </a:cubicBezTo>
                  <a:cubicBezTo>
                    <a:pt x="39" y="364"/>
                    <a:pt x="100" y="417"/>
                    <a:pt x="191" y="428"/>
                  </a:cubicBezTo>
                  <a:cubicBezTo>
                    <a:pt x="322" y="275"/>
                    <a:pt x="436" y="143"/>
                    <a:pt x="538" y="24"/>
                  </a:cubicBezTo>
                  <a:cubicBezTo>
                    <a:pt x="509" y="11"/>
                    <a:pt x="472" y="1"/>
                    <a:pt x="427"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2"/>
            <p:cNvSpPr/>
            <p:nvPr/>
          </p:nvSpPr>
          <p:spPr>
            <a:xfrm>
              <a:off x="4323308" y="1582693"/>
              <a:ext cx="260909" cy="491310"/>
            </a:xfrm>
            <a:custGeom>
              <a:avLst/>
              <a:gdLst/>
              <a:ahLst/>
              <a:cxnLst/>
              <a:rect l="l" t="t" r="r" b="b"/>
              <a:pathLst>
                <a:path w="976" h="1930" extrusionOk="0">
                  <a:moveTo>
                    <a:pt x="942" y="1"/>
                  </a:moveTo>
                  <a:cubicBezTo>
                    <a:pt x="939" y="9"/>
                    <a:pt x="678" y="792"/>
                    <a:pt x="576" y="1296"/>
                  </a:cubicBezTo>
                  <a:cubicBezTo>
                    <a:pt x="475" y="1787"/>
                    <a:pt x="6" y="1895"/>
                    <a:pt x="1" y="1896"/>
                  </a:cubicBezTo>
                  <a:lnTo>
                    <a:pt x="9" y="1929"/>
                  </a:lnTo>
                  <a:cubicBezTo>
                    <a:pt x="14" y="1929"/>
                    <a:pt x="505" y="1817"/>
                    <a:pt x="611" y="1304"/>
                  </a:cubicBezTo>
                  <a:cubicBezTo>
                    <a:pt x="714" y="801"/>
                    <a:pt x="974" y="21"/>
                    <a:pt x="976" y="12"/>
                  </a:cubicBezTo>
                  <a:lnTo>
                    <a:pt x="942" y="1"/>
                  </a:lnTo>
                  <a:close/>
                </a:path>
              </a:pathLst>
            </a:custGeom>
            <a:solidFill>
              <a:srgbClr val="B45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2"/>
            <p:cNvSpPr/>
            <p:nvPr/>
          </p:nvSpPr>
          <p:spPr>
            <a:xfrm>
              <a:off x="3015021" y="1386933"/>
              <a:ext cx="213325" cy="167504"/>
            </a:xfrm>
            <a:custGeom>
              <a:avLst/>
              <a:gdLst/>
              <a:ahLst/>
              <a:cxnLst/>
              <a:rect l="l" t="t" r="r" b="b"/>
              <a:pathLst>
                <a:path w="798" h="658" extrusionOk="0">
                  <a:moveTo>
                    <a:pt x="640" y="0"/>
                  </a:moveTo>
                  <a:cubicBezTo>
                    <a:pt x="540" y="0"/>
                    <a:pt x="322" y="105"/>
                    <a:pt x="323" y="105"/>
                  </a:cubicBezTo>
                  <a:cubicBezTo>
                    <a:pt x="140" y="268"/>
                    <a:pt x="0" y="408"/>
                    <a:pt x="0" y="408"/>
                  </a:cubicBezTo>
                  <a:cubicBezTo>
                    <a:pt x="0" y="408"/>
                    <a:pt x="54" y="564"/>
                    <a:pt x="255" y="658"/>
                  </a:cubicBezTo>
                  <a:cubicBezTo>
                    <a:pt x="255" y="658"/>
                    <a:pt x="667" y="422"/>
                    <a:pt x="731" y="330"/>
                  </a:cubicBezTo>
                  <a:cubicBezTo>
                    <a:pt x="797" y="240"/>
                    <a:pt x="745" y="30"/>
                    <a:pt x="667" y="4"/>
                  </a:cubicBezTo>
                  <a:cubicBezTo>
                    <a:pt x="659" y="1"/>
                    <a:pt x="650" y="0"/>
                    <a:pt x="640"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2"/>
            <p:cNvSpPr/>
            <p:nvPr/>
          </p:nvSpPr>
          <p:spPr>
            <a:xfrm>
              <a:off x="3346771" y="1252778"/>
              <a:ext cx="69772" cy="118373"/>
            </a:xfrm>
            <a:custGeom>
              <a:avLst/>
              <a:gdLst/>
              <a:ahLst/>
              <a:cxnLst/>
              <a:rect l="l" t="t" r="r" b="b"/>
              <a:pathLst>
                <a:path w="261" h="465" extrusionOk="0">
                  <a:moveTo>
                    <a:pt x="108" y="1"/>
                  </a:moveTo>
                  <a:cubicBezTo>
                    <a:pt x="71" y="18"/>
                    <a:pt x="35" y="34"/>
                    <a:pt x="1" y="50"/>
                  </a:cubicBezTo>
                  <a:cubicBezTo>
                    <a:pt x="1" y="50"/>
                    <a:pt x="103" y="164"/>
                    <a:pt x="169" y="400"/>
                  </a:cubicBezTo>
                  <a:cubicBezTo>
                    <a:pt x="182" y="445"/>
                    <a:pt x="195" y="465"/>
                    <a:pt x="207" y="465"/>
                  </a:cubicBezTo>
                  <a:cubicBezTo>
                    <a:pt x="247" y="465"/>
                    <a:pt x="261" y="222"/>
                    <a:pt x="108" y="1"/>
                  </a:cubicBezTo>
                  <a:close/>
                </a:path>
              </a:pathLst>
            </a:custGeom>
            <a:solidFill>
              <a:srgbClr val="C15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2"/>
            <p:cNvSpPr/>
            <p:nvPr/>
          </p:nvSpPr>
          <p:spPr>
            <a:xfrm>
              <a:off x="3427503" y="1215102"/>
              <a:ext cx="51326" cy="115827"/>
            </a:xfrm>
            <a:custGeom>
              <a:avLst/>
              <a:gdLst/>
              <a:ahLst/>
              <a:cxnLst/>
              <a:rect l="l" t="t" r="r" b="b"/>
              <a:pathLst>
                <a:path w="192" h="455" extrusionOk="0">
                  <a:moveTo>
                    <a:pt x="107" y="0"/>
                  </a:moveTo>
                  <a:cubicBezTo>
                    <a:pt x="72" y="19"/>
                    <a:pt x="36" y="36"/>
                    <a:pt x="0" y="52"/>
                  </a:cubicBezTo>
                  <a:cubicBezTo>
                    <a:pt x="63" y="175"/>
                    <a:pt x="151" y="349"/>
                    <a:pt x="167" y="430"/>
                  </a:cubicBezTo>
                  <a:cubicBezTo>
                    <a:pt x="170" y="447"/>
                    <a:pt x="174" y="455"/>
                    <a:pt x="176" y="455"/>
                  </a:cubicBezTo>
                  <a:cubicBezTo>
                    <a:pt x="191" y="455"/>
                    <a:pt x="188" y="216"/>
                    <a:pt x="107" y="0"/>
                  </a:cubicBezTo>
                  <a:close/>
                </a:path>
              </a:pathLst>
            </a:custGeom>
            <a:solidFill>
              <a:srgbClr val="C15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p:nvPr/>
          </p:nvSpPr>
          <p:spPr>
            <a:xfrm>
              <a:off x="3151624" y="1265506"/>
              <a:ext cx="1099241" cy="1390434"/>
            </a:xfrm>
            <a:custGeom>
              <a:avLst/>
              <a:gdLst/>
              <a:ahLst/>
              <a:cxnLst/>
              <a:rect l="l" t="t" r="r" b="b"/>
              <a:pathLst>
                <a:path w="4112" h="5462" extrusionOk="0">
                  <a:moveTo>
                    <a:pt x="3340" y="1"/>
                  </a:moveTo>
                  <a:cubicBezTo>
                    <a:pt x="2864" y="1"/>
                    <a:pt x="2223" y="221"/>
                    <a:pt x="1738" y="477"/>
                  </a:cubicBezTo>
                  <a:cubicBezTo>
                    <a:pt x="1690" y="503"/>
                    <a:pt x="1642" y="538"/>
                    <a:pt x="1592" y="580"/>
                  </a:cubicBezTo>
                  <a:cubicBezTo>
                    <a:pt x="1759" y="519"/>
                    <a:pt x="1952" y="472"/>
                    <a:pt x="2141" y="472"/>
                  </a:cubicBezTo>
                  <a:cubicBezTo>
                    <a:pt x="2469" y="472"/>
                    <a:pt x="2781" y="614"/>
                    <a:pt x="2913" y="1069"/>
                  </a:cubicBezTo>
                  <a:cubicBezTo>
                    <a:pt x="2991" y="1356"/>
                    <a:pt x="2782" y="2376"/>
                    <a:pt x="2313" y="2767"/>
                  </a:cubicBezTo>
                  <a:cubicBezTo>
                    <a:pt x="1841" y="3160"/>
                    <a:pt x="188" y="4704"/>
                    <a:pt x="21" y="5328"/>
                  </a:cubicBezTo>
                  <a:cubicBezTo>
                    <a:pt x="19" y="5372"/>
                    <a:pt x="10" y="5416"/>
                    <a:pt x="0" y="5461"/>
                  </a:cubicBezTo>
                  <a:cubicBezTo>
                    <a:pt x="220" y="5160"/>
                    <a:pt x="690" y="4553"/>
                    <a:pt x="1216" y="4100"/>
                  </a:cubicBezTo>
                  <a:cubicBezTo>
                    <a:pt x="1946" y="3473"/>
                    <a:pt x="3620" y="2593"/>
                    <a:pt x="3955" y="806"/>
                  </a:cubicBezTo>
                  <a:cubicBezTo>
                    <a:pt x="4112" y="212"/>
                    <a:pt x="3805" y="1"/>
                    <a:pt x="3340" y="1"/>
                  </a:cubicBezTo>
                  <a:close/>
                </a:path>
              </a:pathLst>
            </a:custGeom>
            <a:solidFill>
              <a:srgbClr val="C15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a:off x="3015021" y="-370577"/>
              <a:ext cx="2501896" cy="1892181"/>
            </a:xfrm>
            <a:custGeom>
              <a:avLst/>
              <a:gdLst/>
              <a:ahLst/>
              <a:cxnLst/>
              <a:rect l="l" t="t" r="r" b="b"/>
              <a:pathLst>
                <a:path w="9359" h="7433" extrusionOk="0">
                  <a:moveTo>
                    <a:pt x="8724" y="0"/>
                  </a:moveTo>
                  <a:cubicBezTo>
                    <a:pt x="8724" y="0"/>
                    <a:pt x="5670" y="4489"/>
                    <a:pt x="4704" y="4933"/>
                  </a:cubicBezTo>
                  <a:cubicBezTo>
                    <a:pt x="3737" y="5378"/>
                    <a:pt x="2881" y="5588"/>
                    <a:pt x="2483" y="5796"/>
                  </a:cubicBezTo>
                  <a:cubicBezTo>
                    <a:pt x="2085" y="6004"/>
                    <a:pt x="1306" y="6423"/>
                    <a:pt x="992" y="6528"/>
                  </a:cubicBezTo>
                  <a:cubicBezTo>
                    <a:pt x="679" y="6632"/>
                    <a:pt x="0" y="7312"/>
                    <a:pt x="0" y="7312"/>
                  </a:cubicBezTo>
                  <a:cubicBezTo>
                    <a:pt x="0" y="7312"/>
                    <a:pt x="19" y="7369"/>
                    <a:pt x="79" y="7433"/>
                  </a:cubicBezTo>
                  <a:cubicBezTo>
                    <a:pt x="344" y="7124"/>
                    <a:pt x="1082" y="6840"/>
                    <a:pt x="1082" y="6840"/>
                  </a:cubicBezTo>
                  <a:cubicBezTo>
                    <a:pt x="1082" y="6840"/>
                    <a:pt x="2087" y="6003"/>
                    <a:pt x="2926" y="5830"/>
                  </a:cubicBezTo>
                  <a:cubicBezTo>
                    <a:pt x="3766" y="5657"/>
                    <a:pt x="4910" y="5421"/>
                    <a:pt x="5853" y="4802"/>
                  </a:cubicBezTo>
                  <a:cubicBezTo>
                    <a:pt x="6654" y="4277"/>
                    <a:pt x="8959" y="926"/>
                    <a:pt x="9358" y="279"/>
                  </a:cubicBezTo>
                  <a:lnTo>
                    <a:pt x="8724" y="0"/>
                  </a:lnTo>
                  <a:close/>
                </a:path>
              </a:pathLst>
            </a:custGeom>
            <a:solidFill>
              <a:srgbClr val="F9E9E9">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a:off x="1070512" y="389551"/>
              <a:ext cx="2229223" cy="2483791"/>
            </a:xfrm>
            <a:custGeom>
              <a:avLst/>
              <a:gdLst/>
              <a:ahLst/>
              <a:cxnLst/>
              <a:rect l="l" t="t" r="r" b="b"/>
              <a:pathLst>
                <a:path w="8339" h="9757" extrusionOk="0">
                  <a:moveTo>
                    <a:pt x="1790" y="1"/>
                  </a:moveTo>
                  <a:cubicBezTo>
                    <a:pt x="1705" y="74"/>
                    <a:pt x="1620" y="147"/>
                    <a:pt x="1536" y="223"/>
                  </a:cubicBezTo>
                  <a:cubicBezTo>
                    <a:pt x="1429" y="364"/>
                    <a:pt x="1309" y="493"/>
                    <a:pt x="1183" y="618"/>
                  </a:cubicBezTo>
                  <a:cubicBezTo>
                    <a:pt x="917" y="905"/>
                    <a:pt x="635" y="1179"/>
                    <a:pt x="338" y="1433"/>
                  </a:cubicBezTo>
                  <a:lnTo>
                    <a:pt x="306" y="1467"/>
                  </a:lnTo>
                  <a:cubicBezTo>
                    <a:pt x="299" y="1476"/>
                    <a:pt x="290" y="1481"/>
                    <a:pt x="282" y="1485"/>
                  </a:cubicBezTo>
                  <a:cubicBezTo>
                    <a:pt x="274" y="1496"/>
                    <a:pt x="264" y="1506"/>
                    <a:pt x="257" y="1517"/>
                  </a:cubicBezTo>
                  <a:cubicBezTo>
                    <a:pt x="189" y="1612"/>
                    <a:pt x="122" y="1708"/>
                    <a:pt x="55" y="1807"/>
                  </a:cubicBezTo>
                  <a:cubicBezTo>
                    <a:pt x="37" y="1834"/>
                    <a:pt x="18" y="1862"/>
                    <a:pt x="0" y="1889"/>
                  </a:cubicBezTo>
                  <a:cubicBezTo>
                    <a:pt x="451" y="2376"/>
                    <a:pt x="1499" y="3510"/>
                    <a:pt x="1621" y="3801"/>
                  </a:cubicBezTo>
                  <a:cubicBezTo>
                    <a:pt x="1752" y="4115"/>
                    <a:pt x="2065" y="6232"/>
                    <a:pt x="2327" y="6389"/>
                  </a:cubicBezTo>
                  <a:cubicBezTo>
                    <a:pt x="2589" y="6546"/>
                    <a:pt x="2981" y="6938"/>
                    <a:pt x="3871" y="7850"/>
                  </a:cubicBezTo>
                  <a:cubicBezTo>
                    <a:pt x="4265" y="8059"/>
                    <a:pt x="4495" y="8348"/>
                    <a:pt x="5149" y="9107"/>
                  </a:cubicBezTo>
                  <a:cubicBezTo>
                    <a:pt x="5385" y="9080"/>
                    <a:pt x="5411" y="8767"/>
                    <a:pt x="5411" y="8767"/>
                  </a:cubicBezTo>
                  <a:cubicBezTo>
                    <a:pt x="5411" y="8767"/>
                    <a:pt x="6117" y="9185"/>
                    <a:pt x="6456" y="9391"/>
                  </a:cubicBezTo>
                  <a:cubicBezTo>
                    <a:pt x="6569" y="9461"/>
                    <a:pt x="6659" y="9484"/>
                    <a:pt x="6728" y="9484"/>
                  </a:cubicBezTo>
                  <a:cubicBezTo>
                    <a:pt x="6868" y="9484"/>
                    <a:pt x="6926" y="9391"/>
                    <a:pt x="6926" y="9391"/>
                  </a:cubicBezTo>
                  <a:lnTo>
                    <a:pt x="7370" y="9756"/>
                  </a:lnTo>
                  <a:cubicBezTo>
                    <a:pt x="7370" y="9756"/>
                    <a:pt x="7618" y="9646"/>
                    <a:pt x="7670" y="9276"/>
                  </a:cubicBezTo>
                  <a:cubicBezTo>
                    <a:pt x="7945" y="9159"/>
                    <a:pt x="7814" y="8950"/>
                    <a:pt x="7804" y="8767"/>
                  </a:cubicBezTo>
                  <a:cubicBezTo>
                    <a:pt x="7637" y="8143"/>
                    <a:pt x="5984" y="6599"/>
                    <a:pt x="5513" y="6206"/>
                  </a:cubicBezTo>
                  <a:cubicBezTo>
                    <a:pt x="5043" y="5814"/>
                    <a:pt x="4834" y="4794"/>
                    <a:pt x="4912" y="4508"/>
                  </a:cubicBezTo>
                  <a:cubicBezTo>
                    <a:pt x="5045" y="4054"/>
                    <a:pt x="5359" y="3912"/>
                    <a:pt x="5687" y="3912"/>
                  </a:cubicBezTo>
                  <a:cubicBezTo>
                    <a:pt x="5943" y="3912"/>
                    <a:pt x="6209" y="3999"/>
                    <a:pt x="6403" y="4091"/>
                  </a:cubicBezTo>
                  <a:cubicBezTo>
                    <a:pt x="6832" y="4293"/>
                    <a:pt x="7334" y="4641"/>
                    <a:pt x="7760" y="4641"/>
                  </a:cubicBezTo>
                  <a:cubicBezTo>
                    <a:pt x="7775" y="4641"/>
                    <a:pt x="7790" y="4640"/>
                    <a:pt x="7805" y="4640"/>
                  </a:cubicBezTo>
                  <a:cubicBezTo>
                    <a:pt x="8240" y="4613"/>
                    <a:pt x="8338" y="4326"/>
                    <a:pt x="8338" y="4326"/>
                  </a:cubicBezTo>
                  <a:cubicBezTo>
                    <a:pt x="8338" y="4326"/>
                    <a:pt x="7658" y="3646"/>
                    <a:pt x="7345" y="3542"/>
                  </a:cubicBezTo>
                  <a:cubicBezTo>
                    <a:pt x="7032" y="3437"/>
                    <a:pt x="6253" y="3018"/>
                    <a:pt x="5855" y="2810"/>
                  </a:cubicBezTo>
                  <a:cubicBezTo>
                    <a:pt x="5457" y="2602"/>
                    <a:pt x="4600" y="2392"/>
                    <a:pt x="3634" y="1947"/>
                  </a:cubicBezTo>
                  <a:cubicBezTo>
                    <a:pt x="3258" y="1774"/>
                    <a:pt x="2535" y="948"/>
                    <a:pt x="17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a:off x="1067562" y="726594"/>
              <a:ext cx="1446764" cy="1981788"/>
            </a:xfrm>
            <a:custGeom>
              <a:avLst/>
              <a:gdLst/>
              <a:ahLst/>
              <a:cxnLst/>
              <a:rect l="l" t="t" r="r" b="b"/>
              <a:pathLst>
                <a:path w="5412" h="7785" extrusionOk="0">
                  <a:moveTo>
                    <a:pt x="464" y="1"/>
                  </a:moveTo>
                  <a:cubicBezTo>
                    <a:pt x="422" y="38"/>
                    <a:pt x="382" y="75"/>
                    <a:pt x="338" y="111"/>
                  </a:cubicBezTo>
                  <a:lnTo>
                    <a:pt x="306" y="147"/>
                  </a:lnTo>
                  <a:cubicBezTo>
                    <a:pt x="299" y="154"/>
                    <a:pt x="290" y="159"/>
                    <a:pt x="282" y="163"/>
                  </a:cubicBezTo>
                  <a:cubicBezTo>
                    <a:pt x="274" y="174"/>
                    <a:pt x="264" y="184"/>
                    <a:pt x="257" y="195"/>
                  </a:cubicBezTo>
                  <a:cubicBezTo>
                    <a:pt x="189" y="290"/>
                    <a:pt x="122" y="388"/>
                    <a:pt x="55" y="486"/>
                  </a:cubicBezTo>
                  <a:cubicBezTo>
                    <a:pt x="37" y="513"/>
                    <a:pt x="18" y="540"/>
                    <a:pt x="0" y="567"/>
                  </a:cubicBezTo>
                  <a:cubicBezTo>
                    <a:pt x="451" y="1054"/>
                    <a:pt x="1499" y="2189"/>
                    <a:pt x="1621" y="2480"/>
                  </a:cubicBezTo>
                  <a:cubicBezTo>
                    <a:pt x="1752" y="2793"/>
                    <a:pt x="2065" y="4910"/>
                    <a:pt x="2327" y="5067"/>
                  </a:cubicBezTo>
                  <a:cubicBezTo>
                    <a:pt x="2589" y="5224"/>
                    <a:pt x="2981" y="5616"/>
                    <a:pt x="3871" y="6529"/>
                  </a:cubicBezTo>
                  <a:cubicBezTo>
                    <a:pt x="4265" y="6737"/>
                    <a:pt x="4495" y="7026"/>
                    <a:pt x="5149" y="7785"/>
                  </a:cubicBezTo>
                  <a:cubicBezTo>
                    <a:pt x="5385" y="7758"/>
                    <a:pt x="5411" y="7445"/>
                    <a:pt x="5411" y="7445"/>
                  </a:cubicBezTo>
                  <a:cubicBezTo>
                    <a:pt x="5411" y="7445"/>
                    <a:pt x="4840" y="7151"/>
                    <a:pt x="4334" y="6756"/>
                  </a:cubicBezTo>
                  <a:cubicBezTo>
                    <a:pt x="4034" y="6520"/>
                    <a:pt x="3437" y="5761"/>
                    <a:pt x="3437" y="5761"/>
                  </a:cubicBezTo>
                  <a:cubicBezTo>
                    <a:pt x="3437" y="5761"/>
                    <a:pt x="2583" y="5024"/>
                    <a:pt x="2484" y="4626"/>
                  </a:cubicBezTo>
                  <a:cubicBezTo>
                    <a:pt x="2386" y="4229"/>
                    <a:pt x="2102" y="2263"/>
                    <a:pt x="1704" y="1509"/>
                  </a:cubicBezTo>
                  <a:cubicBezTo>
                    <a:pt x="1583" y="1282"/>
                    <a:pt x="1090" y="698"/>
                    <a:pt x="464" y="1"/>
                  </a:cubicBezTo>
                  <a:close/>
                </a:path>
              </a:pathLst>
            </a:custGeom>
            <a:solidFill>
              <a:srgbClr val="4B4747">
                <a:alpha val="24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2"/>
            <p:cNvSpPr/>
            <p:nvPr/>
          </p:nvSpPr>
          <p:spPr>
            <a:xfrm>
              <a:off x="2273463" y="2042945"/>
              <a:ext cx="847153" cy="713036"/>
            </a:xfrm>
            <a:custGeom>
              <a:avLst/>
              <a:gdLst/>
              <a:ahLst/>
              <a:cxnLst/>
              <a:rect l="l" t="t" r="r" b="b"/>
              <a:pathLst>
                <a:path w="3169" h="2801" extrusionOk="0">
                  <a:moveTo>
                    <a:pt x="25" y="1"/>
                  </a:moveTo>
                  <a:lnTo>
                    <a:pt x="0" y="26"/>
                  </a:lnTo>
                  <a:cubicBezTo>
                    <a:pt x="10" y="35"/>
                    <a:pt x="1010" y="1010"/>
                    <a:pt x="1309" y="1230"/>
                  </a:cubicBezTo>
                  <a:cubicBezTo>
                    <a:pt x="1353" y="1263"/>
                    <a:pt x="1403" y="1300"/>
                    <a:pt x="1456" y="1338"/>
                  </a:cubicBezTo>
                  <a:cubicBezTo>
                    <a:pt x="1757" y="1556"/>
                    <a:pt x="2170" y="1855"/>
                    <a:pt x="2623" y="2297"/>
                  </a:cubicBezTo>
                  <a:cubicBezTo>
                    <a:pt x="2755" y="2624"/>
                    <a:pt x="3138" y="2793"/>
                    <a:pt x="3153" y="2800"/>
                  </a:cubicBezTo>
                  <a:lnTo>
                    <a:pt x="3168" y="2769"/>
                  </a:lnTo>
                  <a:cubicBezTo>
                    <a:pt x="3164" y="2766"/>
                    <a:pt x="2781" y="2597"/>
                    <a:pt x="2655" y="2280"/>
                  </a:cubicBezTo>
                  <a:lnTo>
                    <a:pt x="2654" y="2277"/>
                  </a:lnTo>
                  <a:lnTo>
                    <a:pt x="2651" y="2274"/>
                  </a:lnTo>
                  <a:cubicBezTo>
                    <a:pt x="2195" y="1829"/>
                    <a:pt x="1780" y="1529"/>
                    <a:pt x="1477" y="1309"/>
                  </a:cubicBezTo>
                  <a:cubicBezTo>
                    <a:pt x="1424" y="1272"/>
                    <a:pt x="1376" y="1236"/>
                    <a:pt x="1330" y="1201"/>
                  </a:cubicBezTo>
                  <a:cubicBezTo>
                    <a:pt x="1033" y="984"/>
                    <a:pt x="36" y="10"/>
                    <a:pt x="25" y="1"/>
                  </a:cubicBez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p:nvPr/>
          </p:nvSpPr>
          <p:spPr>
            <a:xfrm>
              <a:off x="2182305" y="2205611"/>
              <a:ext cx="740758" cy="578626"/>
            </a:xfrm>
            <a:custGeom>
              <a:avLst/>
              <a:gdLst/>
              <a:ahLst/>
              <a:cxnLst/>
              <a:rect l="l" t="t" r="r" b="b"/>
              <a:pathLst>
                <a:path w="2771" h="2273" extrusionOk="0">
                  <a:moveTo>
                    <a:pt x="25" y="1"/>
                  </a:moveTo>
                  <a:lnTo>
                    <a:pt x="1" y="28"/>
                  </a:lnTo>
                  <a:cubicBezTo>
                    <a:pt x="74" y="90"/>
                    <a:pt x="159" y="174"/>
                    <a:pt x="257" y="269"/>
                  </a:cubicBezTo>
                  <a:cubicBezTo>
                    <a:pt x="525" y="530"/>
                    <a:pt x="890" y="886"/>
                    <a:pt x="1324" y="1127"/>
                  </a:cubicBezTo>
                  <a:cubicBezTo>
                    <a:pt x="1903" y="1450"/>
                    <a:pt x="2736" y="2264"/>
                    <a:pt x="2744" y="2272"/>
                  </a:cubicBezTo>
                  <a:lnTo>
                    <a:pt x="2771" y="2246"/>
                  </a:lnTo>
                  <a:cubicBezTo>
                    <a:pt x="2761" y="2238"/>
                    <a:pt x="1924" y="1419"/>
                    <a:pt x="1342" y="1096"/>
                  </a:cubicBezTo>
                  <a:cubicBezTo>
                    <a:pt x="912" y="858"/>
                    <a:pt x="549" y="503"/>
                    <a:pt x="283" y="243"/>
                  </a:cubicBezTo>
                  <a:cubicBezTo>
                    <a:pt x="183" y="148"/>
                    <a:pt x="98" y="64"/>
                    <a:pt x="25" y="1"/>
                  </a:cubicBez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p:nvPr/>
          </p:nvSpPr>
          <p:spPr>
            <a:xfrm>
              <a:off x="1982881" y="2189828"/>
              <a:ext cx="533848" cy="435815"/>
            </a:xfrm>
            <a:custGeom>
              <a:avLst/>
              <a:gdLst/>
              <a:ahLst/>
              <a:cxnLst/>
              <a:rect l="l" t="t" r="r" b="b"/>
              <a:pathLst>
                <a:path w="1997" h="1712" extrusionOk="0">
                  <a:moveTo>
                    <a:pt x="28" y="0"/>
                  </a:moveTo>
                  <a:lnTo>
                    <a:pt x="1" y="23"/>
                  </a:lnTo>
                  <a:cubicBezTo>
                    <a:pt x="7" y="30"/>
                    <a:pt x="644" y="811"/>
                    <a:pt x="956" y="1071"/>
                  </a:cubicBezTo>
                  <a:cubicBezTo>
                    <a:pt x="1268" y="1329"/>
                    <a:pt x="1972" y="1708"/>
                    <a:pt x="1979" y="1712"/>
                  </a:cubicBezTo>
                  <a:lnTo>
                    <a:pt x="1997" y="1680"/>
                  </a:lnTo>
                  <a:cubicBezTo>
                    <a:pt x="1989" y="1677"/>
                    <a:pt x="1289" y="1299"/>
                    <a:pt x="980" y="1042"/>
                  </a:cubicBezTo>
                  <a:cubicBezTo>
                    <a:pt x="671" y="786"/>
                    <a:pt x="34" y="8"/>
                    <a:pt x="28" y="0"/>
                  </a:cubicBez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p:nvPr/>
          </p:nvSpPr>
          <p:spPr>
            <a:xfrm>
              <a:off x="1727052" y="1582184"/>
              <a:ext cx="260909" cy="491820"/>
            </a:xfrm>
            <a:custGeom>
              <a:avLst/>
              <a:gdLst/>
              <a:ahLst/>
              <a:cxnLst/>
              <a:rect l="l" t="t" r="r" b="b"/>
              <a:pathLst>
                <a:path w="976" h="1932" extrusionOk="0">
                  <a:moveTo>
                    <a:pt x="34" y="1"/>
                  </a:moveTo>
                  <a:lnTo>
                    <a:pt x="0" y="12"/>
                  </a:lnTo>
                  <a:cubicBezTo>
                    <a:pt x="2" y="19"/>
                    <a:pt x="262" y="800"/>
                    <a:pt x="366" y="1303"/>
                  </a:cubicBezTo>
                  <a:cubicBezTo>
                    <a:pt x="471" y="1819"/>
                    <a:pt x="961" y="1930"/>
                    <a:pt x="966" y="1931"/>
                  </a:cubicBezTo>
                  <a:lnTo>
                    <a:pt x="976" y="1895"/>
                  </a:lnTo>
                  <a:cubicBezTo>
                    <a:pt x="970" y="1895"/>
                    <a:pt x="502" y="1788"/>
                    <a:pt x="401" y="1295"/>
                  </a:cubicBezTo>
                  <a:cubicBezTo>
                    <a:pt x="298" y="792"/>
                    <a:pt x="37" y="8"/>
                    <a:pt x="34" y="1"/>
                  </a:cubicBez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a:off x="2063748" y="1265506"/>
              <a:ext cx="1098973" cy="1390434"/>
            </a:xfrm>
            <a:custGeom>
              <a:avLst/>
              <a:gdLst/>
              <a:ahLst/>
              <a:cxnLst/>
              <a:rect l="l" t="t" r="r" b="b"/>
              <a:pathLst>
                <a:path w="4111" h="5462" extrusionOk="0">
                  <a:moveTo>
                    <a:pt x="772" y="1"/>
                  </a:moveTo>
                  <a:cubicBezTo>
                    <a:pt x="307" y="1"/>
                    <a:pt x="0" y="212"/>
                    <a:pt x="156" y="806"/>
                  </a:cubicBezTo>
                  <a:cubicBezTo>
                    <a:pt x="491" y="2593"/>
                    <a:pt x="2166" y="3473"/>
                    <a:pt x="2896" y="4100"/>
                  </a:cubicBezTo>
                  <a:cubicBezTo>
                    <a:pt x="3421" y="4553"/>
                    <a:pt x="3891" y="5160"/>
                    <a:pt x="4111" y="5461"/>
                  </a:cubicBezTo>
                  <a:cubicBezTo>
                    <a:pt x="4101" y="5416"/>
                    <a:pt x="4092" y="5372"/>
                    <a:pt x="4090" y="5328"/>
                  </a:cubicBezTo>
                  <a:cubicBezTo>
                    <a:pt x="3923" y="4704"/>
                    <a:pt x="2271" y="3160"/>
                    <a:pt x="1800" y="2767"/>
                  </a:cubicBezTo>
                  <a:cubicBezTo>
                    <a:pt x="1329" y="2376"/>
                    <a:pt x="1120" y="1356"/>
                    <a:pt x="1198" y="1069"/>
                  </a:cubicBezTo>
                  <a:cubicBezTo>
                    <a:pt x="1331" y="614"/>
                    <a:pt x="1643" y="472"/>
                    <a:pt x="1971" y="472"/>
                  </a:cubicBezTo>
                  <a:cubicBezTo>
                    <a:pt x="2159" y="472"/>
                    <a:pt x="2353" y="519"/>
                    <a:pt x="2520" y="580"/>
                  </a:cubicBezTo>
                  <a:cubicBezTo>
                    <a:pt x="2470" y="538"/>
                    <a:pt x="2421" y="503"/>
                    <a:pt x="2373" y="477"/>
                  </a:cubicBezTo>
                  <a:cubicBezTo>
                    <a:pt x="1889" y="221"/>
                    <a:pt x="1247" y="1"/>
                    <a:pt x="772" y="1"/>
                  </a:cubicBezTo>
                  <a:close/>
                </a:path>
              </a:pathLst>
            </a:custGeom>
            <a:solidFill>
              <a:srgbClr val="4B4747">
                <a:alpha val="24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a:off x="1407866" y="389551"/>
              <a:ext cx="1888652" cy="1132050"/>
            </a:xfrm>
            <a:custGeom>
              <a:avLst/>
              <a:gdLst/>
              <a:ahLst/>
              <a:cxnLst/>
              <a:rect l="l" t="t" r="r" b="b"/>
              <a:pathLst>
                <a:path w="7065" h="4447" extrusionOk="0">
                  <a:moveTo>
                    <a:pt x="517" y="1"/>
                  </a:moveTo>
                  <a:cubicBezTo>
                    <a:pt x="432" y="74"/>
                    <a:pt x="347" y="147"/>
                    <a:pt x="263" y="223"/>
                  </a:cubicBezTo>
                  <a:cubicBezTo>
                    <a:pt x="182" y="330"/>
                    <a:pt x="93" y="429"/>
                    <a:pt x="0" y="527"/>
                  </a:cubicBezTo>
                  <a:cubicBezTo>
                    <a:pt x="499" y="1143"/>
                    <a:pt x="948" y="1643"/>
                    <a:pt x="1210" y="1816"/>
                  </a:cubicBezTo>
                  <a:cubicBezTo>
                    <a:pt x="2153" y="2435"/>
                    <a:pt x="3297" y="2671"/>
                    <a:pt x="4136" y="2844"/>
                  </a:cubicBezTo>
                  <a:cubicBezTo>
                    <a:pt x="4976" y="3017"/>
                    <a:pt x="5980" y="3854"/>
                    <a:pt x="5980" y="3854"/>
                  </a:cubicBezTo>
                  <a:cubicBezTo>
                    <a:pt x="5980" y="3854"/>
                    <a:pt x="6718" y="4138"/>
                    <a:pt x="6984" y="4447"/>
                  </a:cubicBezTo>
                  <a:cubicBezTo>
                    <a:pt x="7045" y="4382"/>
                    <a:pt x="7064" y="4325"/>
                    <a:pt x="7064" y="4325"/>
                  </a:cubicBezTo>
                  <a:cubicBezTo>
                    <a:pt x="7064" y="4325"/>
                    <a:pt x="6385" y="3646"/>
                    <a:pt x="6072" y="3542"/>
                  </a:cubicBezTo>
                  <a:cubicBezTo>
                    <a:pt x="5759" y="3437"/>
                    <a:pt x="4980" y="3018"/>
                    <a:pt x="4582" y="2810"/>
                  </a:cubicBezTo>
                  <a:cubicBezTo>
                    <a:pt x="4184" y="2602"/>
                    <a:pt x="3327" y="2392"/>
                    <a:pt x="2361" y="1947"/>
                  </a:cubicBezTo>
                  <a:cubicBezTo>
                    <a:pt x="1985" y="1774"/>
                    <a:pt x="1262" y="948"/>
                    <a:pt x="517" y="1"/>
                  </a:cubicBezTo>
                  <a:close/>
                </a:path>
              </a:pathLst>
            </a:custGeom>
            <a:solidFill>
              <a:srgbClr val="6F6F6F">
                <a:alpha val="44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a:off x="3011546" y="363076"/>
              <a:ext cx="2429451" cy="2510774"/>
            </a:xfrm>
            <a:custGeom>
              <a:avLst/>
              <a:gdLst/>
              <a:ahLst/>
              <a:cxnLst/>
              <a:rect l="l" t="t" r="r" b="b"/>
              <a:pathLst>
                <a:path w="9088" h="9863" extrusionOk="0">
                  <a:moveTo>
                    <a:pt x="6635" y="0"/>
                  </a:moveTo>
                  <a:cubicBezTo>
                    <a:pt x="5877" y="976"/>
                    <a:pt x="5110" y="1867"/>
                    <a:pt x="4704" y="2052"/>
                  </a:cubicBezTo>
                  <a:cubicBezTo>
                    <a:pt x="3738" y="2496"/>
                    <a:pt x="2881" y="2706"/>
                    <a:pt x="2483" y="2915"/>
                  </a:cubicBezTo>
                  <a:cubicBezTo>
                    <a:pt x="2085" y="3123"/>
                    <a:pt x="1308" y="3542"/>
                    <a:pt x="994" y="3647"/>
                  </a:cubicBezTo>
                  <a:cubicBezTo>
                    <a:pt x="681" y="3751"/>
                    <a:pt x="1" y="4431"/>
                    <a:pt x="1" y="4431"/>
                  </a:cubicBezTo>
                  <a:cubicBezTo>
                    <a:pt x="1" y="4431"/>
                    <a:pt x="99" y="4719"/>
                    <a:pt x="534" y="4745"/>
                  </a:cubicBezTo>
                  <a:cubicBezTo>
                    <a:pt x="549" y="4745"/>
                    <a:pt x="564" y="4746"/>
                    <a:pt x="579" y="4746"/>
                  </a:cubicBezTo>
                  <a:cubicBezTo>
                    <a:pt x="1004" y="4746"/>
                    <a:pt x="1507" y="4398"/>
                    <a:pt x="1935" y="4196"/>
                  </a:cubicBezTo>
                  <a:cubicBezTo>
                    <a:pt x="2129" y="4104"/>
                    <a:pt x="2395" y="4017"/>
                    <a:pt x="2651" y="4017"/>
                  </a:cubicBezTo>
                  <a:cubicBezTo>
                    <a:pt x="2979" y="4017"/>
                    <a:pt x="3293" y="4159"/>
                    <a:pt x="3425" y="4614"/>
                  </a:cubicBezTo>
                  <a:cubicBezTo>
                    <a:pt x="3504" y="4902"/>
                    <a:pt x="3294" y="5920"/>
                    <a:pt x="2824" y="6312"/>
                  </a:cubicBezTo>
                  <a:cubicBezTo>
                    <a:pt x="2355" y="6704"/>
                    <a:pt x="702" y="8249"/>
                    <a:pt x="534" y="8873"/>
                  </a:cubicBezTo>
                  <a:cubicBezTo>
                    <a:pt x="523" y="9057"/>
                    <a:pt x="394" y="9265"/>
                    <a:pt x="668" y="9383"/>
                  </a:cubicBezTo>
                  <a:cubicBezTo>
                    <a:pt x="720" y="9751"/>
                    <a:pt x="969" y="9862"/>
                    <a:pt x="969" y="9862"/>
                  </a:cubicBezTo>
                  <a:lnTo>
                    <a:pt x="1413" y="9499"/>
                  </a:lnTo>
                  <a:cubicBezTo>
                    <a:pt x="1413" y="9499"/>
                    <a:pt x="1471" y="9590"/>
                    <a:pt x="1610" y="9590"/>
                  </a:cubicBezTo>
                  <a:cubicBezTo>
                    <a:pt x="1680" y="9590"/>
                    <a:pt x="1769" y="9567"/>
                    <a:pt x="1882" y="9499"/>
                  </a:cubicBezTo>
                  <a:cubicBezTo>
                    <a:pt x="2222" y="9291"/>
                    <a:pt x="2928" y="8873"/>
                    <a:pt x="2928" y="8873"/>
                  </a:cubicBezTo>
                  <a:cubicBezTo>
                    <a:pt x="2928" y="8873"/>
                    <a:pt x="2954" y="9186"/>
                    <a:pt x="3190" y="9213"/>
                  </a:cubicBezTo>
                  <a:cubicBezTo>
                    <a:pt x="3843" y="8454"/>
                    <a:pt x="4074" y="8165"/>
                    <a:pt x="4468" y="7957"/>
                  </a:cubicBezTo>
                  <a:cubicBezTo>
                    <a:pt x="5358" y="7044"/>
                    <a:pt x="5751" y="6651"/>
                    <a:pt x="6012" y="6495"/>
                  </a:cubicBezTo>
                  <a:cubicBezTo>
                    <a:pt x="6274" y="6338"/>
                    <a:pt x="6586" y="4222"/>
                    <a:pt x="6717" y="3908"/>
                  </a:cubicBezTo>
                  <a:cubicBezTo>
                    <a:pt x="6848" y="3594"/>
                    <a:pt x="8060" y="2298"/>
                    <a:pt x="8433" y="1892"/>
                  </a:cubicBezTo>
                  <a:cubicBezTo>
                    <a:pt x="8521" y="1797"/>
                    <a:pt x="8765" y="1565"/>
                    <a:pt x="9088" y="1263"/>
                  </a:cubicBezTo>
                  <a:cubicBezTo>
                    <a:pt x="8820" y="1163"/>
                    <a:pt x="8558" y="1051"/>
                    <a:pt x="8302" y="929"/>
                  </a:cubicBezTo>
                  <a:cubicBezTo>
                    <a:pt x="7726" y="655"/>
                    <a:pt x="7175" y="337"/>
                    <a:pt x="6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a:off x="3793738" y="605421"/>
              <a:ext cx="1646990" cy="2102961"/>
            </a:xfrm>
            <a:custGeom>
              <a:avLst/>
              <a:gdLst/>
              <a:ahLst/>
              <a:cxnLst/>
              <a:rect l="l" t="t" r="r" b="b"/>
              <a:pathLst>
                <a:path w="6161" h="8261" extrusionOk="0">
                  <a:moveTo>
                    <a:pt x="5426" y="0"/>
                  </a:moveTo>
                  <a:cubicBezTo>
                    <a:pt x="4585" y="891"/>
                    <a:pt x="3857" y="1702"/>
                    <a:pt x="3708" y="1985"/>
                  </a:cubicBezTo>
                  <a:cubicBezTo>
                    <a:pt x="3311" y="2739"/>
                    <a:pt x="3027" y="4704"/>
                    <a:pt x="2928" y="5102"/>
                  </a:cubicBezTo>
                  <a:cubicBezTo>
                    <a:pt x="2829" y="5499"/>
                    <a:pt x="1974" y="6237"/>
                    <a:pt x="1974" y="6237"/>
                  </a:cubicBezTo>
                  <a:cubicBezTo>
                    <a:pt x="1974" y="6237"/>
                    <a:pt x="1378" y="6996"/>
                    <a:pt x="1076" y="7232"/>
                  </a:cubicBezTo>
                  <a:cubicBezTo>
                    <a:pt x="572" y="7628"/>
                    <a:pt x="1" y="7921"/>
                    <a:pt x="1" y="7921"/>
                  </a:cubicBezTo>
                  <a:cubicBezTo>
                    <a:pt x="1" y="7921"/>
                    <a:pt x="27" y="8234"/>
                    <a:pt x="263" y="8261"/>
                  </a:cubicBezTo>
                  <a:cubicBezTo>
                    <a:pt x="915" y="7502"/>
                    <a:pt x="1147" y="7213"/>
                    <a:pt x="1541" y="7005"/>
                  </a:cubicBezTo>
                  <a:cubicBezTo>
                    <a:pt x="2431" y="6092"/>
                    <a:pt x="2824" y="5699"/>
                    <a:pt x="3085" y="5543"/>
                  </a:cubicBezTo>
                  <a:cubicBezTo>
                    <a:pt x="3347" y="5386"/>
                    <a:pt x="3659" y="3270"/>
                    <a:pt x="3790" y="2956"/>
                  </a:cubicBezTo>
                  <a:cubicBezTo>
                    <a:pt x="3921" y="2643"/>
                    <a:pt x="5132" y="1346"/>
                    <a:pt x="5506" y="941"/>
                  </a:cubicBezTo>
                  <a:cubicBezTo>
                    <a:pt x="5593" y="845"/>
                    <a:pt x="5838" y="613"/>
                    <a:pt x="6160" y="312"/>
                  </a:cubicBezTo>
                  <a:cubicBezTo>
                    <a:pt x="5913" y="218"/>
                    <a:pt x="5667" y="114"/>
                    <a:pt x="5426" y="0"/>
                  </a:cubicBezTo>
                  <a:close/>
                </a:path>
              </a:pathLst>
            </a:custGeom>
            <a:solidFill>
              <a:srgbClr val="4B4747">
                <a:alpha val="24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a:off x="3187713" y="2042690"/>
              <a:ext cx="847153" cy="713291"/>
            </a:xfrm>
            <a:custGeom>
              <a:avLst/>
              <a:gdLst/>
              <a:ahLst/>
              <a:cxnLst/>
              <a:rect l="l" t="t" r="r" b="b"/>
              <a:pathLst>
                <a:path w="3169" h="2802" extrusionOk="0">
                  <a:moveTo>
                    <a:pt x="3143" y="1"/>
                  </a:moveTo>
                  <a:cubicBezTo>
                    <a:pt x="3134" y="11"/>
                    <a:pt x="2136" y="982"/>
                    <a:pt x="1839" y="1201"/>
                  </a:cubicBezTo>
                  <a:cubicBezTo>
                    <a:pt x="1793" y="1234"/>
                    <a:pt x="1745" y="1271"/>
                    <a:pt x="1691" y="1309"/>
                  </a:cubicBezTo>
                  <a:cubicBezTo>
                    <a:pt x="1389" y="1529"/>
                    <a:pt x="974" y="1829"/>
                    <a:pt x="518" y="2274"/>
                  </a:cubicBezTo>
                  <a:lnTo>
                    <a:pt x="515" y="2277"/>
                  </a:lnTo>
                  <a:lnTo>
                    <a:pt x="514" y="2280"/>
                  </a:lnTo>
                  <a:cubicBezTo>
                    <a:pt x="387" y="2597"/>
                    <a:pt x="5" y="2767"/>
                    <a:pt x="1" y="2768"/>
                  </a:cubicBezTo>
                  <a:lnTo>
                    <a:pt x="15" y="2801"/>
                  </a:lnTo>
                  <a:cubicBezTo>
                    <a:pt x="31" y="2794"/>
                    <a:pt x="412" y="2625"/>
                    <a:pt x="545" y="2296"/>
                  </a:cubicBezTo>
                  <a:cubicBezTo>
                    <a:pt x="999" y="1855"/>
                    <a:pt x="1411" y="1557"/>
                    <a:pt x="1712" y="1338"/>
                  </a:cubicBezTo>
                  <a:cubicBezTo>
                    <a:pt x="1765" y="1299"/>
                    <a:pt x="1814" y="1263"/>
                    <a:pt x="1860" y="1230"/>
                  </a:cubicBezTo>
                  <a:cubicBezTo>
                    <a:pt x="2158" y="1009"/>
                    <a:pt x="3158" y="34"/>
                    <a:pt x="3169" y="26"/>
                  </a:cubicBezTo>
                  <a:lnTo>
                    <a:pt x="3143" y="1"/>
                  </a:ln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a:off x="3385533" y="2206375"/>
              <a:ext cx="740758" cy="577862"/>
            </a:xfrm>
            <a:custGeom>
              <a:avLst/>
              <a:gdLst/>
              <a:ahLst/>
              <a:cxnLst/>
              <a:rect l="l" t="t" r="r" b="b"/>
              <a:pathLst>
                <a:path w="2771" h="2270" extrusionOk="0">
                  <a:moveTo>
                    <a:pt x="2747" y="0"/>
                  </a:moveTo>
                  <a:cubicBezTo>
                    <a:pt x="2674" y="63"/>
                    <a:pt x="2588" y="145"/>
                    <a:pt x="2488" y="242"/>
                  </a:cubicBezTo>
                  <a:cubicBezTo>
                    <a:pt x="2223" y="501"/>
                    <a:pt x="1859" y="856"/>
                    <a:pt x="1429" y="1094"/>
                  </a:cubicBezTo>
                  <a:cubicBezTo>
                    <a:pt x="846" y="1417"/>
                    <a:pt x="9" y="2237"/>
                    <a:pt x="0" y="2244"/>
                  </a:cubicBezTo>
                  <a:lnTo>
                    <a:pt x="25" y="2269"/>
                  </a:lnTo>
                  <a:cubicBezTo>
                    <a:pt x="34" y="2261"/>
                    <a:pt x="867" y="1447"/>
                    <a:pt x="1448" y="1126"/>
                  </a:cubicBezTo>
                  <a:cubicBezTo>
                    <a:pt x="1881" y="886"/>
                    <a:pt x="2246" y="529"/>
                    <a:pt x="2513" y="268"/>
                  </a:cubicBezTo>
                  <a:cubicBezTo>
                    <a:pt x="2613" y="172"/>
                    <a:pt x="2698" y="90"/>
                    <a:pt x="2770" y="27"/>
                  </a:cubicBezTo>
                  <a:lnTo>
                    <a:pt x="2747" y="0"/>
                  </a:ln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a:off x="3791599" y="2189828"/>
              <a:ext cx="533581" cy="435815"/>
            </a:xfrm>
            <a:custGeom>
              <a:avLst/>
              <a:gdLst/>
              <a:ahLst/>
              <a:cxnLst/>
              <a:rect l="l" t="t" r="r" b="b"/>
              <a:pathLst>
                <a:path w="1996" h="1712" extrusionOk="0">
                  <a:moveTo>
                    <a:pt x="1969" y="0"/>
                  </a:moveTo>
                  <a:cubicBezTo>
                    <a:pt x="1962" y="8"/>
                    <a:pt x="1325" y="786"/>
                    <a:pt x="1016" y="1042"/>
                  </a:cubicBezTo>
                  <a:cubicBezTo>
                    <a:pt x="707" y="1299"/>
                    <a:pt x="8" y="1676"/>
                    <a:pt x="0" y="1680"/>
                  </a:cubicBezTo>
                  <a:lnTo>
                    <a:pt x="18" y="1712"/>
                  </a:lnTo>
                  <a:cubicBezTo>
                    <a:pt x="25" y="1710"/>
                    <a:pt x="728" y="1329"/>
                    <a:pt x="1040" y="1071"/>
                  </a:cubicBezTo>
                  <a:cubicBezTo>
                    <a:pt x="1351" y="811"/>
                    <a:pt x="1990" y="30"/>
                    <a:pt x="1996" y="23"/>
                  </a:cubicBezTo>
                  <a:lnTo>
                    <a:pt x="1969" y="0"/>
                  </a:lnTo>
                  <a:close/>
                </a:path>
              </a:pathLst>
            </a:custGeom>
            <a:solidFill>
              <a:srgbClr val="6F6F6F">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a:off x="4320367" y="1582693"/>
              <a:ext cx="260909" cy="491310"/>
            </a:xfrm>
            <a:custGeom>
              <a:avLst/>
              <a:gdLst/>
              <a:ahLst/>
              <a:cxnLst/>
              <a:rect l="l" t="t" r="r" b="b"/>
              <a:pathLst>
                <a:path w="976" h="1930" extrusionOk="0">
                  <a:moveTo>
                    <a:pt x="941" y="1"/>
                  </a:moveTo>
                  <a:cubicBezTo>
                    <a:pt x="939" y="9"/>
                    <a:pt x="678" y="792"/>
                    <a:pt x="574" y="1296"/>
                  </a:cubicBezTo>
                  <a:cubicBezTo>
                    <a:pt x="474" y="1787"/>
                    <a:pt x="5" y="1895"/>
                    <a:pt x="0" y="1896"/>
                  </a:cubicBezTo>
                  <a:lnTo>
                    <a:pt x="7" y="1929"/>
                  </a:lnTo>
                  <a:cubicBezTo>
                    <a:pt x="13" y="1929"/>
                    <a:pt x="504" y="1817"/>
                    <a:pt x="610" y="1304"/>
                  </a:cubicBezTo>
                  <a:cubicBezTo>
                    <a:pt x="714" y="801"/>
                    <a:pt x="973" y="21"/>
                    <a:pt x="975" y="12"/>
                  </a:cubicBezTo>
                  <a:lnTo>
                    <a:pt x="941" y="1"/>
                  </a:ln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a:off x="3148416" y="1265506"/>
              <a:ext cx="1099241" cy="1390434"/>
            </a:xfrm>
            <a:custGeom>
              <a:avLst/>
              <a:gdLst/>
              <a:ahLst/>
              <a:cxnLst/>
              <a:rect l="l" t="t" r="r" b="b"/>
              <a:pathLst>
                <a:path w="4112" h="5462" extrusionOk="0">
                  <a:moveTo>
                    <a:pt x="3340" y="1"/>
                  </a:moveTo>
                  <a:cubicBezTo>
                    <a:pt x="2864" y="1"/>
                    <a:pt x="2223" y="221"/>
                    <a:pt x="1739" y="477"/>
                  </a:cubicBezTo>
                  <a:cubicBezTo>
                    <a:pt x="1691" y="503"/>
                    <a:pt x="1641" y="538"/>
                    <a:pt x="1592" y="580"/>
                  </a:cubicBezTo>
                  <a:cubicBezTo>
                    <a:pt x="1759" y="519"/>
                    <a:pt x="1953" y="472"/>
                    <a:pt x="2141" y="472"/>
                  </a:cubicBezTo>
                  <a:cubicBezTo>
                    <a:pt x="2469" y="472"/>
                    <a:pt x="2781" y="614"/>
                    <a:pt x="2913" y="1069"/>
                  </a:cubicBezTo>
                  <a:cubicBezTo>
                    <a:pt x="2992" y="1356"/>
                    <a:pt x="2782" y="2376"/>
                    <a:pt x="2312" y="2767"/>
                  </a:cubicBezTo>
                  <a:cubicBezTo>
                    <a:pt x="1841" y="3160"/>
                    <a:pt x="188" y="4704"/>
                    <a:pt x="22" y="5328"/>
                  </a:cubicBezTo>
                  <a:cubicBezTo>
                    <a:pt x="19" y="5372"/>
                    <a:pt x="10" y="5416"/>
                    <a:pt x="1" y="5461"/>
                  </a:cubicBezTo>
                  <a:cubicBezTo>
                    <a:pt x="221" y="5160"/>
                    <a:pt x="690" y="4553"/>
                    <a:pt x="1216" y="4100"/>
                  </a:cubicBezTo>
                  <a:cubicBezTo>
                    <a:pt x="1945" y="3473"/>
                    <a:pt x="3620" y="2593"/>
                    <a:pt x="3956" y="806"/>
                  </a:cubicBezTo>
                  <a:cubicBezTo>
                    <a:pt x="4112" y="212"/>
                    <a:pt x="3805" y="1"/>
                    <a:pt x="3340" y="1"/>
                  </a:cubicBezTo>
                  <a:close/>
                </a:path>
              </a:pathLst>
            </a:custGeom>
            <a:solidFill>
              <a:srgbClr val="4B4747">
                <a:alpha val="24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a:off x="3011279" y="363076"/>
              <a:ext cx="1939444" cy="1159034"/>
            </a:xfrm>
            <a:custGeom>
              <a:avLst/>
              <a:gdLst/>
              <a:ahLst/>
              <a:cxnLst/>
              <a:rect l="l" t="t" r="r" b="b"/>
              <a:pathLst>
                <a:path w="7255" h="4553" extrusionOk="0">
                  <a:moveTo>
                    <a:pt x="6635" y="0"/>
                  </a:moveTo>
                  <a:cubicBezTo>
                    <a:pt x="5877" y="976"/>
                    <a:pt x="5109" y="1867"/>
                    <a:pt x="4704" y="2052"/>
                  </a:cubicBezTo>
                  <a:cubicBezTo>
                    <a:pt x="3738" y="2496"/>
                    <a:pt x="2880" y="2706"/>
                    <a:pt x="2483" y="2915"/>
                  </a:cubicBezTo>
                  <a:cubicBezTo>
                    <a:pt x="2085" y="3123"/>
                    <a:pt x="1308" y="3542"/>
                    <a:pt x="994" y="3647"/>
                  </a:cubicBezTo>
                  <a:cubicBezTo>
                    <a:pt x="681" y="3751"/>
                    <a:pt x="1" y="4431"/>
                    <a:pt x="1" y="4431"/>
                  </a:cubicBezTo>
                  <a:cubicBezTo>
                    <a:pt x="1" y="4431"/>
                    <a:pt x="21" y="4488"/>
                    <a:pt x="80" y="4553"/>
                  </a:cubicBezTo>
                  <a:cubicBezTo>
                    <a:pt x="346" y="4244"/>
                    <a:pt x="1085" y="3960"/>
                    <a:pt x="1085" y="3960"/>
                  </a:cubicBezTo>
                  <a:cubicBezTo>
                    <a:pt x="1085" y="3960"/>
                    <a:pt x="2088" y="3123"/>
                    <a:pt x="2929" y="2950"/>
                  </a:cubicBezTo>
                  <a:cubicBezTo>
                    <a:pt x="3768" y="2777"/>
                    <a:pt x="4913" y="2540"/>
                    <a:pt x="5856" y="1922"/>
                  </a:cubicBezTo>
                  <a:cubicBezTo>
                    <a:pt x="6164" y="1721"/>
                    <a:pt x="6695" y="1099"/>
                    <a:pt x="7254" y="375"/>
                  </a:cubicBezTo>
                  <a:cubicBezTo>
                    <a:pt x="7046" y="254"/>
                    <a:pt x="6840" y="127"/>
                    <a:pt x="6635" y="0"/>
                  </a:cubicBezTo>
                  <a:close/>
                </a:path>
              </a:pathLst>
            </a:custGeom>
            <a:solidFill>
              <a:srgbClr val="6F6F6F">
                <a:alpha val="44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32"/>
            <p:cNvGrpSpPr/>
            <p:nvPr/>
          </p:nvGrpSpPr>
          <p:grpSpPr>
            <a:xfrm>
              <a:off x="2647905" y="1537165"/>
              <a:ext cx="1017977" cy="866951"/>
              <a:chOff x="-8301425" y="-1640837"/>
              <a:chExt cx="9892877" cy="8425183"/>
            </a:xfrm>
          </p:grpSpPr>
          <p:grpSp>
            <p:nvGrpSpPr>
              <p:cNvPr id="664" name="Google Shape;664;p32"/>
              <p:cNvGrpSpPr/>
              <p:nvPr/>
            </p:nvGrpSpPr>
            <p:grpSpPr>
              <a:xfrm>
                <a:off x="-8301425" y="-1640837"/>
                <a:ext cx="9892877" cy="8425183"/>
                <a:chOff x="-8301425" y="-1640837"/>
                <a:chExt cx="9892877" cy="8425183"/>
              </a:xfrm>
            </p:grpSpPr>
            <p:sp>
              <p:nvSpPr>
                <p:cNvPr id="665" name="Google Shape;665;p32"/>
                <p:cNvSpPr/>
                <p:nvPr/>
              </p:nvSpPr>
              <p:spPr>
                <a:xfrm>
                  <a:off x="-3497428" y="-1639972"/>
                  <a:ext cx="5088880" cy="8424317"/>
                </a:xfrm>
                <a:custGeom>
                  <a:avLst/>
                  <a:gdLst/>
                  <a:ahLst/>
                  <a:cxnLst/>
                  <a:rect l="l" t="t" r="r" b="b"/>
                  <a:pathLst>
                    <a:path w="5877" h="9729" extrusionOk="0">
                      <a:moveTo>
                        <a:pt x="1957" y="1"/>
                      </a:moveTo>
                      <a:cubicBezTo>
                        <a:pt x="951" y="1"/>
                        <a:pt x="930" y="1567"/>
                        <a:pt x="930" y="1567"/>
                      </a:cubicBezTo>
                      <a:lnTo>
                        <a:pt x="768" y="2053"/>
                      </a:lnTo>
                      <a:cubicBezTo>
                        <a:pt x="507" y="2198"/>
                        <a:pt x="102" y="3302"/>
                        <a:pt x="220" y="3726"/>
                      </a:cubicBezTo>
                      <a:cubicBezTo>
                        <a:pt x="340" y="4150"/>
                        <a:pt x="678" y="5147"/>
                        <a:pt x="338" y="6463"/>
                      </a:cubicBezTo>
                      <a:cubicBezTo>
                        <a:pt x="0" y="7779"/>
                        <a:pt x="142" y="9147"/>
                        <a:pt x="791" y="9517"/>
                      </a:cubicBezTo>
                      <a:cubicBezTo>
                        <a:pt x="1014" y="9644"/>
                        <a:pt x="1277" y="9729"/>
                        <a:pt x="1567" y="9729"/>
                      </a:cubicBezTo>
                      <a:cubicBezTo>
                        <a:pt x="2119" y="9729"/>
                        <a:pt x="2766" y="9422"/>
                        <a:pt x="3418" y="8519"/>
                      </a:cubicBezTo>
                      <a:cubicBezTo>
                        <a:pt x="4413" y="7142"/>
                        <a:pt x="5262" y="4606"/>
                        <a:pt x="5262" y="4606"/>
                      </a:cubicBezTo>
                      <a:cubicBezTo>
                        <a:pt x="5876" y="4017"/>
                        <a:pt x="5541" y="3353"/>
                        <a:pt x="5153" y="3172"/>
                      </a:cubicBezTo>
                      <a:cubicBezTo>
                        <a:pt x="5394" y="2401"/>
                        <a:pt x="4891" y="2098"/>
                        <a:pt x="4630" y="2064"/>
                      </a:cubicBezTo>
                      <a:cubicBezTo>
                        <a:pt x="4717" y="1850"/>
                        <a:pt x="4709" y="1599"/>
                        <a:pt x="4544" y="1420"/>
                      </a:cubicBezTo>
                      <a:cubicBezTo>
                        <a:pt x="4458" y="1328"/>
                        <a:pt x="4352" y="1268"/>
                        <a:pt x="4221" y="1268"/>
                      </a:cubicBezTo>
                      <a:cubicBezTo>
                        <a:pt x="4097" y="1268"/>
                        <a:pt x="3951" y="1322"/>
                        <a:pt x="3779" y="1457"/>
                      </a:cubicBezTo>
                      <a:cubicBezTo>
                        <a:pt x="3870" y="1159"/>
                        <a:pt x="4000" y="740"/>
                        <a:pt x="3429" y="613"/>
                      </a:cubicBezTo>
                      <a:cubicBezTo>
                        <a:pt x="3391" y="606"/>
                        <a:pt x="3356" y="603"/>
                        <a:pt x="3323" y="603"/>
                      </a:cubicBezTo>
                      <a:cubicBezTo>
                        <a:pt x="2750" y="603"/>
                        <a:pt x="2774" y="1545"/>
                        <a:pt x="2774" y="1545"/>
                      </a:cubicBezTo>
                      <a:lnTo>
                        <a:pt x="2517" y="2176"/>
                      </a:lnTo>
                      <a:cubicBezTo>
                        <a:pt x="2476" y="1992"/>
                        <a:pt x="2686" y="723"/>
                        <a:pt x="2695" y="625"/>
                      </a:cubicBezTo>
                      <a:cubicBezTo>
                        <a:pt x="2701" y="529"/>
                        <a:pt x="2802" y="121"/>
                        <a:pt x="2105" y="11"/>
                      </a:cubicBezTo>
                      <a:cubicBezTo>
                        <a:pt x="2053" y="4"/>
                        <a:pt x="2004" y="1"/>
                        <a:pt x="1957" y="1"/>
                      </a:cubicBezTo>
                      <a:close/>
                    </a:path>
                  </a:pathLst>
                </a:custGeom>
                <a:solidFill>
                  <a:srgbClr val="CE9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2"/>
                <p:cNvSpPr/>
                <p:nvPr/>
              </p:nvSpPr>
              <p:spPr>
                <a:xfrm>
                  <a:off x="-21716" y="112603"/>
                  <a:ext cx="535991" cy="1098824"/>
                </a:xfrm>
                <a:custGeom>
                  <a:avLst/>
                  <a:gdLst/>
                  <a:ahLst/>
                  <a:cxnLst/>
                  <a:rect l="l" t="t" r="r" b="b"/>
                  <a:pathLst>
                    <a:path w="619" h="1269" extrusionOk="0">
                      <a:moveTo>
                        <a:pt x="615" y="1"/>
                      </a:moveTo>
                      <a:cubicBezTo>
                        <a:pt x="601" y="1"/>
                        <a:pt x="271" y="16"/>
                        <a:pt x="114" y="265"/>
                      </a:cubicBezTo>
                      <a:cubicBezTo>
                        <a:pt x="1" y="444"/>
                        <a:pt x="11" y="694"/>
                        <a:pt x="142" y="1006"/>
                      </a:cubicBezTo>
                      <a:lnTo>
                        <a:pt x="96" y="1255"/>
                      </a:lnTo>
                      <a:lnTo>
                        <a:pt x="171" y="1268"/>
                      </a:lnTo>
                      <a:lnTo>
                        <a:pt x="219" y="998"/>
                      </a:lnTo>
                      <a:lnTo>
                        <a:pt x="216" y="988"/>
                      </a:lnTo>
                      <a:cubicBezTo>
                        <a:pt x="91" y="694"/>
                        <a:pt x="79" y="465"/>
                        <a:pt x="179" y="307"/>
                      </a:cubicBezTo>
                      <a:cubicBezTo>
                        <a:pt x="313" y="93"/>
                        <a:pt x="615" y="78"/>
                        <a:pt x="619" y="78"/>
                      </a:cubicBezTo>
                      <a:lnTo>
                        <a:pt x="615" y="1"/>
                      </a:ln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2"/>
                <p:cNvSpPr/>
                <p:nvPr/>
              </p:nvSpPr>
              <p:spPr>
                <a:xfrm>
                  <a:off x="-497960" y="-400008"/>
                  <a:ext cx="300466" cy="916120"/>
                </a:xfrm>
                <a:custGeom>
                  <a:avLst/>
                  <a:gdLst/>
                  <a:ahLst/>
                  <a:cxnLst/>
                  <a:rect l="l" t="t" r="r" b="b"/>
                  <a:pathLst>
                    <a:path w="347" h="1058" extrusionOk="0">
                      <a:moveTo>
                        <a:pt x="284" y="1"/>
                      </a:moveTo>
                      <a:cubicBezTo>
                        <a:pt x="272" y="16"/>
                        <a:pt x="1" y="394"/>
                        <a:pt x="163" y="738"/>
                      </a:cubicBezTo>
                      <a:lnTo>
                        <a:pt x="74" y="1036"/>
                      </a:lnTo>
                      <a:lnTo>
                        <a:pt x="147" y="1058"/>
                      </a:lnTo>
                      <a:lnTo>
                        <a:pt x="245" y="733"/>
                      </a:lnTo>
                      <a:lnTo>
                        <a:pt x="238" y="718"/>
                      </a:lnTo>
                      <a:cubicBezTo>
                        <a:pt x="82" y="412"/>
                        <a:pt x="343" y="51"/>
                        <a:pt x="346" y="47"/>
                      </a:cubicBezTo>
                      <a:lnTo>
                        <a:pt x="284" y="1"/>
                      </a:ln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2"/>
                <p:cNvSpPr/>
                <p:nvPr/>
              </p:nvSpPr>
              <p:spPr>
                <a:xfrm>
                  <a:off x="-1121406" y="-324674"/>
                  <a:ext cx="643362" cy="367141"/>
                </a:xfrm>
                <a:custGeom>
                  <a:avLst/>
                  <a:gdLst/>
                  <a:ahLst/>
                  <a:cxnLst/>
                  <a:rect l="l" t="t" r="r" b="b"/>
                  <a:pathLst>
                    <a:path w="743" h="424" extrusionOk="0">
                      <a:moveTo>
                        <a:pt x="61" y="1"/>
                      </a:moveTo>
                      <a:lnTo>
                        <a:pt x="1" y="50"/>
                      </a:lnTo>
                      <a:cubicBezTo>
                        <a:pt x="11" y="64"/>
                        <a:pt x="270" y="359"/>
                        <a:pt x="731" y="424"/>
                      </a:cubicBezTo>
                      <a:lnTo>
                        <a:pt x="743" y="347"/>
                      </a:lnTo>
                      <a:cubicBezTo>
                        <a:pt x="310" y="288"/>
                        <a:pt x="63" y="3"/>
                        <a:pt x="61" y="1"/>
                      </a:cubicBez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2"/>
                <p:cNvSpPr/>
                <p:nvPr/>
              </p:nvSpPr>
              <p:spPr>
                <a:xfrm>
                  <a:off x="-2692143" y="-318613"/>
                  <a:ext cx="1090165" cy="234658"/>
                </a:xfrm>
                <a:custGeom>
                  <a:avLst/>
                  <a:gdLst/>
                  <a:ahLst/>
                  <a:cxnLst/>
                  <a:rect l="l" t="t" r="r" b="b"/>
                  <a:pathLst>
                    <a:path w="1259" h="271" extrusionOk="0">
                      <a:moveTo>
                        <a:pt x="2" y="0"/>
                      </a:moveTo>
                      <a:lnTo>
                        <a:pt x="0" y="78"/>
                      </a:lnTo>
                      <a:cubicBezTo>
                        <a:pt x="8" y="78"/>
                        <a:pt x="801" y="111"/>
                        <a:pt x="1233" y="270"/>
                      </a:cubicBezTo>
                      <a:lnTo>
                        <a:pt x="1259" y="197"/>
                      </a:lnTo>
                      <a:cubicBezTo>
                        <a:pt x="814" y="35"/>
                        <a:pt x="36" y="1"/>
                        <a:pt x="2" y="0"/>
                      </a:cubicBez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2"/>
                <p:cNvSpPr/>
                <p:nvPr/>
              </p:nvSpPr>
              <p:spPr>
                <a:xfrm>
                  <a:off x="-2834150" y="98749"/>
                  <a:ext cx="1649535" cy="316918"/>
                </a:xfrm>
                <a:custGeom>
                  <a:avLst/>
                  <a:gdLst/>
                  <a:ahLst/>
                  <a:cxnLst/>
                  <a:rect l="l" t="t" r="r" b="b"/>
                  <a:pathLst>
                    <a:path w="1905" h="366" extrusionOk="0">
                      <a:moveTo>
                        <a:pt x="176" y="0"/>
                      </a:moveTo>
                      <a:cubicBezTo>
                        <a:pt x="68" y="0"/>
                        <a:pt x="4" y="4"/>
                        <a:pt x="1" y="4"/>
                      </a:cubicBezTo>
                      <a:lnTo>
                        <a:pt x="4" y="82"/>
                      </a:lnTo>
                      <a:cubicBezTo>
                        <a:pt x="7" y="81"/>
                        <a:pt x="71" y="77"/>
                        <a:pt x="179" y="77"/>
                      </a:cubicBezTo>
                      <a:cubicBezTo>
                        <a:pt x="504" y="77"/>
                        <a:pt x="1226" y="111"/>
                        <a:pt x="1877" y="366"/>
                      </a:cubicBezTo>
                      <a:lnTo>
                        <a:pt x="1904" y="293"/>
                      </a:lnTo>
                      <a:cubicBezTo>
                        <a:pt x="1240" y="33"/>
                        <a:pt x="505" y="0"/>
                        <a:pt x="176" y="0"/>
                      </a:cubicBez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2"/>
                <p:cNvSpPr/>
                <p:nvPr/>
              </p:nvSpPr>
              <p:spPr>
                <a:xfrm>
                  <a:off x="-1386370" y="1311870"/>
                  <a:ext cx="225133" cy="1320494"/>
                </a:xfrm>
                <a:custGeom>
                  <a:avLst/>
                  <a:gdLst/>
                  <a:ahLst/>
                  <a:cxnLst/>
                  <a:rect l="l" t="t" r="r" b="b"/>
                  <a:pathLst>
                    <a:path w="260" h="1525" extrusionOk="0">
                      <a:moveTo>
                        <a:pt x="76" y="1"/>
                      </a:moveTo>
                      <a:lnTo>
                        <a:pt x="1" y="14"/>
                      </a:lnTo>
                      <a:cubicBezTo>
                        <a:pt x="2" y="25"/>
                        <a:pt x="181" y="1008"/>
                        <a:pt x="8" y="1499"/>
                      </a:cubicBezTo>
                      <a:lnTo>
                        <a:pt x="81" y="1525"/>
                      </a:lnTo>
                      <a:cubicBezTo>
                        <a:pt x="260" y="1015"/>
                        <a:pt x="84" y="42"/>
                        <a:pt x="76" y="1"/>
                      </a:cubicBez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2"/>
                <p:cNvSpPr/>
                <p:nvPr/>
              </p:nvSpPr>
              <p:spPr>
                <a:xfrm>
                  <a:off x="-3130287" y="1846994"/>
                  <a:ext cx="962012" cy="413899"/>
                </a:xfrm>
                <a:custGeom>
                  <a:avLst/>
                  <a:gdLst/>
                  <a:ahLst/>
                  <a:cxnLst/>
                  <a:rect l="l" t="t" r="r" b="b"/>
                  <a:pathLst>
                    <a:path w="1111" h="478" extrusionOk="0">
                      <a:moveTo>
                        <a:pt x="40" y="1"/>
                      </a:moveTo>
                      <a:lnTo>
                        <a:pt x="0" y="67"/>
                      </a:lnTo>
                      <a:cubicBezTo>
                        <a:pt x="29" y="84"/>
                        <a:pt x="690" y="472"/>
                        <a:pt x="1110" y="477"/>
                      </a:cubicBezTo>
                      <a:lnTo>
                        <a:pt x="1111" y="400"/>
                      </a:lnTo>
                      <a:cubicBezTo>
                        <a:pt x="711" y="395"/>
                        <a:pt x="46" y="4"/>
                        <a:pt x="40" y="1"/>
                      </a:cubicBez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2"/>
                <p:cNvSpPr/>
                <p:nvPr/>
              </p:nvSpPr>
              <p:spPr>
                <a:xfrm>
                  <a:off x="-2682618" y="-1640837"/>
                  <a:ext cx="1117874" cy="1211391"/>
                </a:xfrm>
                <a:custGeom>
                  <a:avLst/>
                  <a:gdLst/>
                  <a:ahLst/>
                  <a:cxnLst/>
                  <a:rect l="l" t="t" r="r" b="b"/>
                  <a:pathLst>
                    <a:path w="1291" h="1399" extrusionOk="0">
                      <a:moveTo>
                        <a:pt x="1018" y="1"/>
                      </a:moveTo>
                      <a:cubicBezTo>
                        <a:pt x="217" y="1"/>
                        <a:pt x="40" y="993"/>
                        <a:pt x="1" y="1397"/>
                      </a:cubicBezTo>
                      <a:cubicBezTo>
                        <a:pt x="30" y="1398"/>
                        <a:pt x="58" y="1398"/>
                        <a:pt x="87" y="1398"/>
                      </a:cubicBezTo>
                      <a:cubicBezTo>
                        <a:pt x="585" y="1398"/>
                        <a:pt x="1062" y="1265"/>
                        <a:pt x="966" y="836"/>
                      </a:cubicBezTo>
                      <a:cubicBezTo>
                        <a:pt x="885" y="474"/>
                        <a:pt x="1148" y="170"/>
                        <a:pt x="1290" y="37"/>
                      </a:cubicBezTo>
                      <a:cubicBezTo>
                        <a:pt x="1253" y="27"/>
                        <a:pt x="1211" y="17"/>
                        <a:pt x="1165" y="11"/>
                      </a:cubicBezTo>
                      <a:cubicBezTo>
                        <a:pt x="1113" y="4"/>
                        <a:pt x="1064" y="1"/>
                        <a:pt x="1018" y="1"/>
                      </a:cubicBezTo>
                      <a:close/>
                    </a:path>
                  </a:pathLst>
                </a:custGeom>
                <a:solidFill>
                  <a:srgbClr val="BA8A8A">
                    <a:alpha val="6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2"/>
                <p:cNvSpPr/>
                <p:nvPr/>
              </p:nvSpPr>
              <p:spPr>
                <a:xfrm>
                  <a:off x="-1083306" y="-1118702"/>
                  <a:ext cx="756794" cy="622580"/>
                </a:xfrm>
                <a:custGeom>
                  <a:avLst/>
                  <a:gdLst/>
                  <a:ahLst/>
                  <a:cxnLst/>
                  <a:rect l="l" t="t" r="r" b="b"/>
                  <a:pathLst>
                    <a:path w="874" h="719" extrusionOk="0">
                      <a:moveTo>
                        <a:pt x="535" y="0"/>
                      </a:moveTo>
                      <a:cubicBezTo>
                        <a:pt x="146" y="0"/>
                        <a:pt x="33" y="435"/>
                        <a:pt x="1" y="713"/>
                      </a:cubicBezTo>
                      <a:cubicBezTo>
                        <a:pt x="23" y="717"/>
                        <a:pt x="45" y="718"/>
                        <a:pt x="67" y="718"/>
                      </a:cubicBezTo>
                      <a:cubicBezTo>
                        <a:pt x="434" y="718"/>
                        <a:pt x="750" y="289"/>
                        <a:pt x="873" y="96"/>
                      </a:cubicBezTo>
                      <a:cubicBezTo>
                        <a:pt x="813" y="61"/>
                        <a:pt x="737" y="31"/>
                        <a:pt x="642" y="11"/>
                      </a:cubicBezTo>
                      <a:cubicBezTo>
                        <a:pt x="604" y="4"/>
                        <a:pt x="569" y="0"/>
                        <a:pt x="535" y="0"/>
                      </a:cubicBezTo>
                      <a:close/>
                    </a:path>
                  </a:pathLst>
                </a:custGeom>
                <a:solidFill>
                  <a:srgbClr val="BA8A8A">
                    <a:alpha val="6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2"/>
                <p:cNvSpPr/>
                <p:nvPr/>
              </p:nvSpPr>
              <p:spPr>
                <a:xfrm>
                  <a:off x="-377600" y="-542015"/>
                  <a:ext cx="690986" cy="623446"/>
                </a:xfrm>
                <a:custGeom>
                  <a:avLst/>
                  <a:gdLst/>
                  <a:ahLst/>
                  <a:cxnLst/>
                  <a:rect l="l" t="t" r="r" b="b"/>
                  <a:pathLst>
                    <a:path w="798" h="720" extrusionOk="0">
                      <a:moveTo>
                        <a:pt x="619" y="0"/>
                      </a:moveTo>
                      <a:cubicBezTo>
                        <a:pt x="495" y="0"/>
                        <a:pt x="348" y="55"/>
                        <a:pt x="176" y="189"/>
                      </a:cubicBezTo>
                      <a:cubicBezTo>
                        <a:pt x="184" y="158"/>
                        <a:pt x="195" y="127"/>
                        <a:pt x="204" y="95"/>
                      </a:cubicBezTo>
                      <a:lnTo>
                        <a:pt x="204" y="95"/>
                      </a:lnTo>
                      <a:cubicBezTo>
                        <a:pt x="83" y="305"/>
                        <a:pt x="1" y="588"/>
                        <a:pt x="69" y="720"/>
                      </a:cubicBezTo>
                      <a:cubicBezTo>
                        <a:pt x="496" y="608"/>
                        <a:pt x="711" y="238"/>
                        <a:pt x="797" y="42"/>
                      </a:cubicBezTo>
                      <a:cubicBezTo>
                        <a:pt x="744" y="15"/>
                        <a:pt x="685" y="0"/>
                        <a:pt x="619" y="0"/>
                      </a:cubicBezTo>
                      <a:close/>
                    </a:path>
                  </a:pathLst>
                </a:custGeom>
                <a:solidFill>
                  <a:srgbClr val="BA8A8A">
                    <a:alpha val="6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2"/>
                <p:cNvSpPr/>
                <p:nvPr/>
              </p:nvSpPr>
              <p:spPr>
                <a:xfrm>
                  <a:off x="-38168" y="148105"/>
                  <a:ext cx="793162" cy="516941"/>
                </a:xfrm>
                <a:custGeom>
                  <a:avLst/>
                  <a:gdLst/>
                  <a:ahLst/>
                  <a:cxnLst/>
                  <a:rect l="l" t="t" r="r" b="b"/>
                  <a:pathLst>
                    <a:path w="916" h="597" extrusionOk="0">
                      <a:moveTo>
                        <a:pt x="650" y="1"/>
                      </a:moveTo>
                      <a:cubicBezTo>
                        <a:pt x="74" y="91"/>
                        <a:pt x="1" y="577"/>
                        <a:pt x="229" y="597"/>
                      </a:cubicBezTo>
                      <a:cubicBezTo>
                        <a:pt x="567" y="562"/>
                        <a:pt x="798" y="289"/>
                        <a:pt x="915" y="111"/>
                      </a:cubicBezTo>
                      <a:cubicBezTo>
                        <a:pt x="823" y="48"/>
                        <a:pt x="728" y="12"/>
                        <a:pt x="650" y="1"/>
                      </a:cubicBezTo>
                      <a:close/>
                    </a:path>
                  </a:pathLst>
                </a:custGeom>
                <a:solidFill>
                  <a:srgbClr val="BA8A8A">
                    <a:alpha val="6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2"/>
                <p:cNvSpPr/>
                <p:nvPr/>
              </p:nvSpPr>
              <p:spPr>
                <a:xfrm>
                  <a:off x="-3362348" y="229499"/>
                  <a:ext cx="1173291" cy="1454708"/>
                </a:xfrm>
                <a:custGeom>
                  <a:avLst/>
                  <a:gdLst/>
                  <a:ahLst/>
                  <a:cxnLst/>
                  <a:rect l="l" t="t" r="r" b="b"/>
                  <a:pathLst>
                    <a:path w="1355" h="1680" extrusionOk="0">
                      <a:moveTo>
                        <a:pt x="501" y="1"/>
                      </a:moveTo>
                      <a:cubicBezTo>
                        <a:pt x="267" y="305"/>
                        <a:pt x="0" y="1089"/>
                        <a:pt x="52" y="1489"/>
                      </a:cubicBezTo>
                      <a:cubicBezTo>
                        <a:pt x="328" y="1598"/>
                        <a:pt x="651" y="1679"/>
                        <a:pt x="883" y="1679"/>
                      </a:cubicBezTo>
                      <a:cubicBezTo>
                        <a:pt x="1006" y="1679"/>
                        <a:pt x="1103" y="1656"/>
                        <a:pt x="1153" y="1602"/>
                      </a:cubicBezTo>
                      <a:cubicBezTo>
                        <a:pt x="1355" y="1377"/>
                        <a:pt x="947" y="1400"/>
                        <a:pt x="1012" y="796"/>
                      </a:cubicBezTo>
                      <a:cubicBezTo>
                        <a:pt x="1067" y="308"/>
                        <a:pt x="658" y="72"/>
                        <a:pt x="501" y="1"/>
                      </a:cubicBezTo>
                      <a:close/>
                    </a:path>
                  </a:pathLst>
                </a:custGeom>
                <a:solidFill>
                  <a:srgbClr val="BA8A8A">
                    <a:alpha val="6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2"/>
                <p:cNvSpPr/>
                <p:nvPr/>
              </p:nvSpPr>
              <p:spPr>
                <a:xfrm>
                  <a:off x="-3354555" y="2120618"/>
                  <a:ext cx="712634" cy="2864389"/>
                </a:xfrm>
                <a:custGeom>
                  <a:avLst/>
                  <a:gdLst/>
                  <a:ahLst/>
                  <a:cxnLst/>
                  <a:rect l="l" t="t" r="r" b="b"/>
                  <a:pathLst>
                    <a:path w="823" h="3308" extrusionOk="0">
                      <a:moveTo>
                        <a:pt x="217" y="0"/>
                      </a:moveTo>
                      <a:lnTo>
                        <a:pt x="217" y="0"/>
                      </a:lnTo>
                      <a:cubicBezTo>
                        <a:pt x="326" y="518"/>
                        <a:pt x="399" y="1248"/>
                        <a:pt x="175" y="2120"/>
                      </a:cubicBezTo>
                      <a:cubicBezTo>
                        <a:pt x="71" y="2521"/>
                        <a:pt x="13" y="2927"/>
                        <a:pt x="1" y="3307"/>
                      </a:cubicBezTo>
                      <a:cubicBezTo>
                        <a:pt x="136" y="2893"/>
                        <a:pt x="322" y="2314"/>
                        <a:pt x="524" y="1676"/>
                      </a:cubicBezTo>
                      <a:cubicBezTo>
                        <a:pt x="823" y="728"/>
                        <a:pt x="424" y="198"/>
                        <a:pt x="217" y="0"/>
                      </a:cubicBezTo>
                      <a:close/>
                    </a:path>
                  </a:pathLst>
                </a:custGeom>
                <a:solidFill>
                  <a:srgbClr val="BA8A8A">
                    <a:alpha val="6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2"/>
                <p:cNvSpPr/>
                <p:nvPr/>
              </p:nvSpPr>
              <p:spPr>
                <a:xfrm>
                  <a:off x="-8301425" y="-1639972"/>
                  <a:ext cx="5088880" cy="8424317"/>
                </a:xfrm>
                <a:custGeom>
                  <a:avLst/>
                  <a:gdLst/>
                  <a:ahLst/>
                  <a:cxnLst/>
                  <a:rect l="l" t="t" r="r" b="b"/>
                  <a:pathLst>
                    <a:path w="5877" h="9729" extrusionOk="0">
                      <a:moveTo>
                        <a:pt x="3919" y="1"/>
                      </a:moveTo>
                      <a:cubicBezTo>
                        <a:pt x="3872" y="1"/>
                        <a:pt x="3823" y="4"/>
                        <a:pt x="3771" y="11"/>
                      </a:cubicBezTo>
                      <a:cubicBezTo>
                        <a:pt x="3074" y="121"/>
                        <a:pt x="3175" y="529"/>
                        <a:pt x="3183" y="625"/>
                      </a:cubicBezTo>
                      <a:cubicBezTo>
                        <a:pt x="3190" y="723"/>
                        <a:pt x="3401" y="1992"/>
                        <a:pt x="3359" y="2176"/>
                      </a:cubicBezTo>
                      <a:lnTo>
                        <a:pt x="3102" y="1545"/>
                      </a:lnTo>
                      <a:cubicBezTo>
                        <a:pt x="3102" y="1545"/>
                        <a:pt x="3127" y="603"/>
                        <a:pt x="2553" y="603"/>
                      </a:cubicBezTo>
                      <a:cubicBezTo>
                        <a:pt x="2520" y="603"/>
                        <a:pt x="2485" y="606"/>
                        <a:pt x="2447" y="613"/>
                      </a:cubicBezTo>
                      <a:cubicBezTo>
                        <a:pt x="1876" y="740"/>
                        <a:pt x="2006" y="1159"/>
                        <a:pt x="2098" y="1457"/>
                      </a:cubicBezTo>
                      <a:cubicBezTo>
                        <a:pt x="1926" y="1322"/>
                        <a:pt x="1779" y="1268"/>
                        <a:pt x="1655" y="1268"/>
                      </a:cubicBezTo>
                      <a:cubicBezTo>
                        <a:pt x="1524" y="1268"/>
                        <a:pt x="1419" y="1328"/>
                        <a:pt x="1334" y="1420"/>
                      </a:cubicBezTo>
                      <a:cubicBezTo>
                        <a:pt x="1167" y="1599"/>
                        <a:pt x="1159" y="1850"/>
                        <a:pt x="1246" y="2064"/>
                      </a:cubicBezTo>
                      <a:cubicBezTo>
                        <a:pt x="985" y="2098"/>
                        <a:pt x="482" y="2401"/>
                        <a:pt x="723" y="3172"/>
                      </a:cubicBezTo>
                      <a:cubicBezTo>
                        <a:pt x="336" y="3353"/>
                        <a:pt x="0" y="4017"/>
                        <a:pt x="614" y="4606"/>
                      </a:cubicBezTo>
                      <a:cubicBezTo>
                        <a:pt x="614" y="4606"/>
                        <a:pt x="1465" y="7142"/>
                        <a:pt x="2458" y="8519"/>
                      </a:cubicBezTo>
                      <a:cubicBezTo>
                        <a:pt x="3110" y="9422"/>
                        <a:pt x="3758" y="9729"/>
                        <a:pt x="4309" y="9729"/>
                      </a:cubicBezTo>
                      <a:cubicBezTo>
                        <a:pt x="4599" y="9729"/>
                        <a:pt x="4862" y="9644"/>
                        <a:pt x="5085" y="9517"/>
                      </a:cubicBezTo>
                      <a:cubicBezTo>
                        <a:pt x="5735" y="9147"/>
                        <a:pt x="5876" y="7779"/>
                        <a:pt x="5538" y="6463"/>
                      </a:cubicBezTo>
                      <a:cubicBezTo>
                        <a:pt x="5199" y="5147"/>
                        <a:pt x="5537" y="4150"/>
                        <a:pt x="5656" y="3726"/>
                      </a:cubicBezTo>
                      <a:cubicBezTo>
                        <a:pt x="5775" y="3302"/>
                        <a:pt x="5369" y="2198"/>
                        <a:pt x="5108" y="2053"/>
                      </a:cubicBezTo>
                      <a:lnTo>
                        <a:pt x="4946" y="1567"/>
                      </a:lnTo>
                      <a:cubicBezTo>
                        <a:pt x="4946" y="1567"/>
                        <a:pt x="4925" y="1"/>
                        <a:pt x="3919" y="1"/>
                      </a:cubicBezTo>
                      <a:close/>
                    </a:path>
                  </a:pathLst>
                </a:custGeom>
                <a:solidFill>
                  <a:srgbClr val="CE9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2"/>
                <p:cNvSpPr/>
                <p:nvPr/>
              </p:nvSpPr>
              <p:spPr>
                <a:xfrm>
                  <a:off x="-7225115" y="112603"/>
                  <a:ext cx="536856" cy="1098824"/>
                </a:xfrm>
                <a:custGeom>
                  <a:avLst/>
                  <a:gdLst/>
                  <a:ahLst/>
                  <a:cxnLst/>
                  <a:rect l="l" t="t" r="r" b="b"/>
                  <a:pathLst>
                    <a:path w="620" h="1269" extrusionOk="0">
                      <a:moveTo>
                        <a:pt x="4" y="1"/>
                      </a:moveTo>
                      <a:lnTo>
                        <a:pt x="1" y="78"/>
                      </a:lnTo>
                      <a:cubicBezTo>
                        <a:pt x="5" y="78"/>
                        <a:pt x="305" y="93"/>
                        <a:pt x="442" y="307"/>
                      </a:cubicBezTo>
                      <a:cubicBezTo>
                        <a:pt x="541" y="465"/>
                        <a:pt x="529" y="694"/>
                        <a:pt x="403" y="988"/>
                      </a:cubicBezTo>
                      <a:lnTo>
                        <a:pt x="400" y="998"/>
                      </a:lnTo>
                      <a:lnTo>
                        <a:pt x="449" y="1268"/>
                      </a:lnTo>
                      <a:lnTo>
                        <a:pt x="523" y="1254"/>
                      </a:lnTo>
                      <a:lnTo>
                        <a:pt x="477" y="1006"/>
                      </a:lnTo>
                      <a:cubicBezTo>
                        <a:pt x="610" y="692"/>
                        <a:pt x="620" y="444"/>
                        <a:pt x="505" y="264"/>
                      </a:cubicBezTo>
                      <a:cubicBezTo>
                        <a:pt x="348" y="16"/>
                        <a:pt x="18" y="1"/>
                        <a:pt x="4" y="1"/>
                      </a:cubicBez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2"/>
                <p:cNvSpPr/>
                <p:nvPr/>
              </p:nvSpPr>
              <p:spPr>
                <a:xfrm>
                  <a:off x="-7103889" y="955121"/>
                  <a:ext cx="281417" cy="222536"/>
                </a:xfrm>
                <a:custGeom>
                  <a:avLst/>
                  <a:gdLst/>
                  <a:ahLst/>
                  <a:cxnLst/>
                  <a:rect l="l" t="t" r="r" b="b"/>
                  <a:pathLst>
                    <a:path w="325" h="257" extrusionOk="0">
                      <a:moveTo>
                        <a:pt x="272" y="1"/>
                      </a:moveTo>
                      <a:cubicBezTo>
                        <a:pt x="224" y="45"/>
                        <a:pt x="83" y="163"/>
                        <a:pt x="1" y="180"/>
                      </a:cubicBezTo>
                      <a:lnTo>
                        <a:pt x="17" y="256"/>
                      </a:lnTo>
                      <a:cubicBezTo>
                        <a:pt x="132" y="231"/>
                        <a:pt x="305" y="75"/>
                        <a:pt x="325" y="57"/>
                      </a:cubicBezTo>
                      <a:lnTo>
                        <a:pt x="272" y="1"/>
                      </a:ln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2"/>
                <p:cNvSpPr/>
                <p:nvPr/>
              </p:nvSpPr>
              <p:spPr>
                <a:xfrm>
                  <a:off x="-7681443" y="1060760"/>
                  <a:ext cx="732549" cy="1032150"/>
                </a:xfrm>
                <a:custGeom>
                  <a:avLst/>
                  <a:gdLst/>
                  <a:ahLst/>
                  <a:cxnLst/>
                  <a:rect l="l" t="t" r="r" b="b"/>
                  <a:pathLst>
                    <a:path w="846" h="1192" extrusionOk="0">
                      <a:moveTo>
                        <a:pt x="146" y="1"/>
                      </a:moveTo>
                      <a:cubicBezTo>
                        <a:pt x="61" y="1"/>
                        <a:pt x="2" y="12"/>
                        <a:pt x="1" y="13"/>
                      </a:cubicBezTo>
                      <a:lnTo>
                        <a:pt x="16" y="88"/>
                      </a:lnTo>
                      <a:cubicBezTo>
                        <a:pt x="23" y="87"/>
                        <a:pt x="77" y="76"/>
                        <a:pt x="153" y="76"/>
                      </a:cubicBezTo>
                      <a:cubicBezTo>
                        <a:pt x="336" y="76"/>
                        <a:pt x="647" y="138"/>
                        <a:pt x="741" y="538"/>
                      </a:cubicBezTo>
                      <a:cubicBezTo>
                        <a:pt x="772" y="694"/>
                        <a:pt x="699" y="818"/>
                        <a:pt x="634" y="895"/>
                      </a:cubicBezTo>
                      <a:cubicBezTo>
                        <a:pt x="520" y="1030"/>
                        <a:pt x="347" y="1114"/>
                        <a:pt x="277" y="1114"/>
                      </a:cubicBezTo>
                      <a:lnTo>
                        <a:pt x="275" y="1114"/>
                      </a:lnTo>
                      <a:lnTo>
                        <a:pt x="274" y="1192"/>
                      </a:lnTo>
                      <a:lnTo>
                        <a:pt x="277" y="1192"/>
                      </a:lnTo>
                      <a:cubicBezTo>
                        <a:pt x="378" y="1192"/>
                        <a:pt x="567" y="1093"/>
                        <a:pt x="693" y="943"/>
                      </a:cubicBezTo>
                      <a:cubicBezTo>
                        <a:pt x="803" y="814"/>
                        <a:pt x="846" y="669"/>
                        <a:pt x="818" y="521"/>
                      </a:cubicBezTo>
                      <a:cubicBezTo>
                        <a:pt x="710" y="68"/>
                        <a:pt x="350" y="1"/>
                        <a:pt x="146" y="1"/>
                      </a:cubicBez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2"/>
                <p:cNvSpPr/>
                <p:nvPr/>
              </p:nvSpPr>
              <p:spPr>
                <a:xfrm>
                  <a:off x="-6512481" y="-400008"/>
                  <a:ext cx="300466" cy="916120"/>
                </a:xfrm>
                <a:custGeom>
                  <a:avLst/>
                  <a:gdLst/>
                  <a:ahLst/>
                  <a:cxnLst/>
                  <a:rect l="l" t="t" r="r" b="b"/>
                  <a:pathLst>
                    <a:path w="347" h="1058" extrusionOk="0">
                      <a:moveTo>
                        <a:pt x="62" y="1"/>
                      </a:moveTo>
                      <a:lnTo>
                        <a:pt x="1" y="47"/>
                      </a:lnTo>
                      <a:cubicBezTo>
                        <a:pt x="3" y="50"/>
                        <a:pt x="264" y="411"/>
                        <a:pt x="108" y="717"/>
                      </a:cubicBezTo>
                      <a:lnTo>
                        <a:pt x="102" y="732"/>
                      </a:lnTo>
                      <a:lnTo>
                        <a:pt x="200" y="1058"/>
                      </a:lnTo>
                      <a:lnTo>
                        <a:pt x="273" y="1036"/>
                      </a:lnTo>
                      <a:lnTo>
                        <a:pt x="184" y="738"/>
                      </a:lnTo>
                      <a:cubicBezTo>
                        <a:pt x="347" y="394"/>
                        <a:pt x="74" y="16"/>
                        <a:pt x="62" y="1"/>
                      </a:cubicBez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2"/>
                <p:cNvSpPr/>
                <p:nvPr/>
              </p:nvSpPr>
              <p:spPr>
                <a:xfrm>
                  <a:off x="-6231065" y="-324674"/>
                  <a:ext cx="642496" cy="367141"/>
                </a:xfrm>
                <a:custGeom>
                  <a:avLst/>
                  <a:gdLst/>
                  <a:ahLst/>
                  <a:cxnLst/>
                  <a:rect l="l" t="t" r="r" b="b"/>
                  <a:pathLst>
                    <a:path w="742" h="424" extrusionOk="0">
                      <a:moveTo>
                        <a:pt x="683" y="1"/>
                      </a:moveTo>
                      <a:cubicBezTo>
                        <a:pt x="680" y="3"/>
                        <a:pt x="431" y="288"/>
                        <a:pt x="1" y="347"/>
                      </a:cubicBezTo>
                      <a:lnTo>
                        <a:pt x="11" y="424"/>
                      </a:lnTo>
                      <a:cubicBezTo>
                        <a:pt x="472" y="358"/>
                        <a:pt x="730" y="63"/>
                        <a:pt x="741" y="50"/>
                      </a:cubicBezTo>
                      <a:lnTo>
                        <a:pt x="683" y="1"/>
                      </a:ln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2"/>
                <p:cNvSpPr/>
                <p:nvPr/>
              </p:nvSpPr>
              <p:spPr>
                <a:xfrm>
                  <a:off x="-5108862" y="-317747"/>
                  <a:ext cx="1090165" cy="233792"/>
                </a:xfrm>
                <a:custGeom>
                  <a:avLst/>
                  <a:gdLst/>
                  <a:ahLst/>
                  <a:cxnLst/>
                  <a:rect l="l" t="t" r="r" b="b"/>
                  <a:pathLst>
                    <a:path w="1259" h="270" extrusionOk="0">
                      <a:moveTo>
                        <a:pt x="1257" y="0"/>
                      </a:moveTo>
                      <a:cubicBezTo>
                        <a:pt x="1224" y="2"/>
                        <a:pt x="446" y="35"/>
                        <a:pt x="1" y="197"/>
                      </a:cubicBezTo>
                      <a:lnTo>
                        <a:pt x="27" y="269"/>
                      </a:lnTo>
                      <a:cubicBezTo>
                        <a:pt x="460" y="110"/>
                        <a:pt x="1252" y="78"/>
                        <a:pt x="1259" y="78"/>
                      </a:cubicBezTo>
                      <a:lnTo>
                        <a:pt x="1257" y="0"/>
                      </a:ln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2"/>
                <p:cNvSpPr/>
                <p:nvPr/>
              </p:nvSpPr>
              <p:spPr>
                <a:xfrm>
                  <a:off x="-5526225" y="98749"/>
                  <a:ext cx="1650401" cy="316918"/>
                </a:xfrm>
                <a:custGeom>
                  <a:avLst/>
                  <a:gdLst/>
                  <a:ahLst/>
                  <a:cxnLst/>
                  <a:rect l="l" t="t" r="r" b="b"/>
                  <a:pathLst>
                    <a:path w="1906" h="366" extrusionOk="0">
                      <a:moveTo>
                        <a:pt x="1730" y="0"/>
                      </a:moveTo>
                      <a:cubicBezTo>
                        <a:pt x="1402" y="0"/>
                        <a:pt x="665" y="33"/>
                        <a:pt x="1" y="293"/>
                      </a:cubicBezTo>
                      <a:lnTo>
                        <a:pt x="28" y="366"/>
                      </a:lnTo>
                      <a:cubicBezTo>
                        <a:pt x="682" y="110"/>
                        <a:pt x="1408" y="78"/>
                        <a:pt x="1731" y="78"/>
                      </a:cubicBezTo>
                      <a:cubicBezTo>
                        <a:pt x="1836" y="78"/>
                        <a:pt x="1898" y="82"/>
                        <a:pt x="1901" y="82"/>
                      </a:cubicBezTo>
                      <a:lnTo>
                        <a:pt x="1905" y="4"/>
                      </a:lnTo>
                      <a:cubicBezTo>
                        <a:pt x="1903" y="4"/>
                        <a:pt x="1839" y="0"/>
                        <a:pt x="1730" y="0"/>
                      </a:cubicBez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2"/>
                <p:cNvSpPr/>
                <p:nvPr/>
              </p:nvSpPr>
              <p:spPr>
                <a:xfrm>
                  <a:off x="-5548738" y="1312736"/>
                  <a:ext cx="226865" cy="1319628"/>
                </a:xfrm>
                <a:custGeom>
                  <a:avLst/>
                  <a:gdLst/>
                  <a:ahLst/>
                  <a:cxnLst/>
                  <a:rect l="l" t="t" r="r" b="b"/>
                  <a:pathLst>
                    <a:path w="262" h="1524" extrusionOk="0">
                      <a:moveTo>
                        <a:pt x="185" y="1"/>
                      </a:moveTo>
                      <a:cubicBezTo>
                        <a:pt x="178" y="41"/>
                        <a:pt x="1" y="1014"/>
                        <a:pt x="180" y="1524"/>
                      </a:cubicBezTo>
                      <a:lnTo>
                        <a:pt x="253" y="1499"/>
                      </a:lnTo>
                      <a:cubicBezTo>
                        <a:pt x="80" y="1008"/>
                        <a:pt x="260" y="26"/>
                        <a:pt x="261" y="15"/>
                      </a:cubicBezTo>
                      <a:lnTo>
                        <a:pt x="185" y="1"/>
                      </a:ln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2"/>
                <p:cNvSpPr/>
                <p:nvPr/>
              </p:nvSpPr>
              <p:spPr>
                <a:xfrm>
                  <a:off x="-4542565" y="1846994"/>
                  <a:ext cx="962012" cy="413899"/>
                </a:xfrm>
                <a:custGeom>
                  <a:avLst/>
                  <a:gdLst/>
                  <a:ahLst/>
                  <a:cxnLst/>
                  <a:rect l="l" t="t" r="r" b="b"/>
                  <a:pathLst>
                    <a:path w="1111" h="478" extrusionOk="0">
                      <a:moveTo>
                        <a:pt x="1071" y="1"/>
                      </a:moveTo>
                      <a:cubicBezTo>
                        <a:pt x="1065" y="6"/>
                        <a:pt x="399" y="395"/>
                        <a:pt x="0" y="400"/>
                      </a:cubicBezTo>
                      <a:lnTo>
                        <a:pt x="1" y="477"/>
                      </a:lnTo>
                      <a:cubicBezTo>
                        <a:pt x="421" y="472"/>
                        <a:pt x="1084" y="84"/>
                        <a:pt x="1111" y="67"/>
                      </a:cubicBezTo>
                      <a:lnTo>
                        <a:pt x="1071" y="1"/>
                      </a:ln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2"/>
                <p:cNvSpPr/>
                <p:nvPr/>
              </p:nvSpPr>
              <p:spPr>
                <a:xfrm>
                  <a:off x="-5146096" y="-1640837"/>
                  <a:ext cx="1117874" cy="1211391"/>
                </a:xfrm>
                <a:custGeom>
                  <a:avLst/>
                  <a:gdLst/>
                  <a:ahLst/>
                  <a:cxnLst/>
                  <a:rect l="l" t="t" r="r" b="b"/>
                  <a:pathLst>
                    <a:path w="1291" h="1399" extrusionOk="0">
                      <a:moveTo>
                        <a:pt x="274" y="1"/>
                      </a:moveTo>
                      <a:cubicBezTo>
                        <a:pt x="227" y="1"/>
                        <a:pt x="178" y="4"/>
                        <a:pt x="126" y="11"/>
                      </a:cubicBezTo>
                      <a:cubicBezTo>
                        <a:pt x="81" y="17"/>
                        <a:pt x="39" y="27"/>
                        <a:pt x="1" y="37"/>
                      </a:cubicBezTo>
                      <a:cubicBezTo>
                        <a:pt x="143" y="170"/>
                        <a:pt x="406" y="474"/>
                        <a:pt x="325" y="836"/>
                      </a:cubicBezTo>
                      <a:cubicBezTo>
                        <a:pt x="230" y="1265"/>
                        <a:pt x="708" y="1398"/>
                        <a:pt x="1204" y="1398"/>
                      </a:cubicBezTo>
                      <a:cubicBezTo>
                        <a:pt x="1233" y="1398"/>
                        <a:pt x="1262" y="1398"/>
                        <a:pt x="1290" y="1397"/>
                      </a:cubicBezTo>
                      <a:cubicBezTo>
                        <a:pt x="1251" y="993"/>
                        <a:pt x="1075" y="1"/>
                        <a:pt x="274" y="1"/>
                      </a:cubicBezTo>
                      <a:close/>
                    </a:path>
                  </a:pathLst>
                </a:custGeom>
                <a:solidFill>
                  <a:srgbClr val="BA8A8A">
                    <a:alpha val="6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2"/>
                <p:cNvSpPr/>
                <p:nvPr/>
              </p:nvSpPr>
              <p:spPr>
                <a:xfrm>
                  <a:off x="-6383463" y="-1118702"/>
                  <a:ext cx="757660" cy="622580"/>
                </a:xfrm>
                <a:custGeom>
                  <a:avLst/>
                  <a:gdLst/>
                  <a:ahLst/>
                  <a:cxnLst/>
                  <a:rect l="l" t="t" r="r" b="b"/>
                  <a:pathLst>
                    <a:path w="875" h="719" extrusionOk="0">
                      <a:moveTo>
                        <a:pt x="339" y="0"/>
                      </a:moveTo>
                      <a:cubicBezTo>
                        <a:pt x="305" y="0"/>
                        <a:pt x="270" y="4"/>
                        <a:pt x="232" y="11"/>
                      </a:cubicBezTo>
                      <a:cubicBezTo>
                        <a:pt x="137" y="31"/>
                        <a:pt x="61" y="61"/>
                        <a:pt x="1" y="96"/>
                      </a:cubicBezTo>
                      <a:cubicBezTo>
                        <a:pt x="124" y="289"/>
                        <a:pt x="440" y="718"/>
                        <a:pt x="808" y="718"/>
                      </a:cubicBezTo>
                      <a:cubicBezTo>
                        <a:pt x="830" y="718"/>
                        <a:pt x="852" y="717"/>
                        <a:pt x="874" y="713"/>
                      </a:cubicBezTo>
                      <a:cubicBezTo>
                        <a:pt x="842" y="435"/>
                        <a:pt x="728" y="0"/>
                        <a:pt x="339" y="0"/>
                      </a:cubicBezTo>
                      <a:close/>
                    </a:path>
                  </a:pathLst>
                </a:custGeom>
                <a:solidFill>
                  <a:srgbClr val="BA8A8A">
                    <a:alpha val="6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2"/>
                <p:cNvSpPr/>
                <p:nvPr/>
              </p:nvSpPr>
              <p:spPr>
                <a:xfrm>
                  <a:off x="-7022495" y="-542015"/>
                  <a:ext cx="690120" cy="623446"/>
                </a:xfrm>
                <a:custGeom>
                  <a:avLst/>
                  <a:gdLst/>
                  <a:ahLst/>
                  <a:cxnLst/>
                  <a:rect l="l" t="t" r="r" b="b"/>
                  <a:pathLst>
                    <a:path w="797" h="720" extrusionOk="0">
                      <a:moveTo>
                        <a:pt x="179" y="0"/>
                      </a:moveTo>
                      <a:cubicBezTo>
                        <a:pt x="113" y="0"/>
                        <a:pt x="54" y="15"/>
                        <a:pt x="0" y="42"/>
                      </a:cubicBezTo>
                      <a:cubicBezTo>
                        <a:pt x="87" y="238"/>
                        <a:pt x="300" y="608"/>
                        <a:pt x="728" y="720"/>
                      </a:cubicBezTo>
                      <a:cubicBezTo>
                        <a:pt x="796" y="588"/>
                        <a:pt x="715" y="305"/>
                        <a:pt x="593" y="95"/>
                      </a:cubicBezTo>
                      <a:lnTo>
                        <a:pt x="593" y="95"/>
                      </a:lnTo>
                      <a:cubicBezTo>
                        <a:pt x="603" y="127"/>
                        <a:pt x="613" y="158"/>
                        <a:pt x="622" y="189"/>
                      </a:cubicBezTo>
                      <a:cubicBezTo>
                        <a:pt x="449" y="55"/>
                        <a:pt x="303" y="0"/>
                        <a:pt x="179" y="0"/>
                      </a:cubicBezTo>
                      <a:close/>
                    </a:path>
                  </a:pathLst>
                </a:custGeom>
                <a:solidFill>
                  <a:srgbClr val="BA8A8A">
                    <a:alpha val="6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2"/>
                <p:cNvSpPr/>
                <p:nvPr/>
              </p:nvSpPr>
              <p:spPr>
                <a:xfrm>
                  <a:off x="-7464968" y="148105"/>
                  <a:ext cx="792296" cy="516941"/>
                </a:xfrm>
                <a:custGeom>
                  <a:avLst/>
                  <a:gdLst/>
                  <a:ahLst/>
                  <a:cxnLst/>
                  <a:rect l="l" t="t" r="r" b="b"/>
                  <a:pathLst>
                    <a:path w="915" h="597" extrusionOk="0">
                      <a:moveTo>
                        <a:pt x="265" y="1"/>
                      </a:moveTo>
                      <a:cubicBezTo>
                        <a:pt x="187" y="12"/>
                        <a:pt x="92" y="48"/>
                        <a:pt x="1" y="111"/>
                      </a:cubicBezTo>
                      <a:cubicBezTo>
                        <a:pt x="117" y="289"/>
                        <a:pt x="348" y="562"/>
                        <a:pt x="687" y="597"/>
                      </a:cubicBezTo>
                      <a:cubicBezTo>
                        <a:pt x="914" y="577"/>
                        <a:pt x="842" y="91"/>
                        <a:pt x="265" y="1"/>
                      </a:cubicBezTo>
                      <a:close/>
                    </a:path>
                  </a:pathLst>
                </a:custGeom>
                <a:solidFill>
                  <a:srgbClr val="BA8A8A">
                    <a:alpha val="6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2"/>
                <p:cNvSpPr/>
                <p:nvPr/>
              </p:nvSpPr>
              <p:spPr>
                <a:xfrm>
                  <a:off x="-4520052" y="229499"/>
                  <a:ext cx="1172425" cy="1454708"/>
                </a:xfrm>
                <a:custGeom>
                  <a:avLst/>
                  <a:gdLst/>
                  <a:ahLst/>
                  <a:cxnLst/>
                  <a:rect l="l" t="t" r="r" b="b"/>
                  <a:pathLst>
                    <a:path w="1354" h="1680" extrusionOk="0">
                      <a:moveTo>
                        <a:pt x="854" y="1"/>
                      </a:moveTo>
                      <a:cubicBezTo>
                        <a:pt x="697" y="72"/>
                        <a:pt x="289" y="308"/>
                        <a:pt x="342" y="796"/>
                      </a:cubicBezTo>
                      <a:cubicBezTo>
                        <a:pt x="408" y="1400"/>
                        <a:pt x="0" y="1377"/>
                        <a:pt x="202" y="1602"/>
                      </a:cubicBezTo>
                      <a:cubicBezTo>
                        <a:pt x="251" y="1656"/>
                        <a:pt x="348" y="1679"/>
                        <a:pt x="471" y="1679"/>
                      </a:cubicBezTo>
                      <a:cubicBezTo>
                        <a:pt x="702" y="1679"/>
                        <a:pt x="1026" y="1598"/>
                        <a:pt x="1304" y="1489"/>
                      </a:cubicBezTo>
                      <a:cubicBezTo>
                        <a:pt x="1354" y="1089"/>
                        <a:pt x="1087" y="305"/>
                        <a:pt x="854" y="1"/>
                      </a:cubicBezTo>
                      <a:close/>
                    </a:path>
                  </a:pathLst>
                </a:custGeom>
                <a:solidFill>
                  <a:srgbClr val="BA8A8A">
                    <a:alpha val="6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2"/>
                <p:cNvSpPr/>
                <p:nvPr/>
              </p:nvSpPr>
              <p:spPr>
                <a:xfrm>
                  <a:off x="-4067188" y="2120618"/>
                  <a:ext cx="710902" cy="2864389"/>
                </a:xfrm>
                <a:custGeom>
                  <a:avLst/>
                  <a:gdLst/>
                  <a:ahLst/>
                  <a:cxnLst/>
                  <a:rect l="l" t="t" r="r" b="b"/>
                  <a:pathLst>
                    <a:path w="821" h="3308" extrusionOk="0">
                      <a:moveTo>
                        <a:pt x="604" y="0"/>
                      </a:moveTo>
                      <a:lnTo>
                        <a:pt x="604" y="0"/>
                      </a:lnTo>
                      <a:cubicBezTo>
                        <a:pt x="398" y="198"/>
                        <a:pt x="0" y="728"/>
                        <a:pt x="297" y="1676"/>
                      </a:cubicBezTo>
                      <a:cubicBezTo>
                        <a:pt x="499" y="2314"/>
                        <a:pt x="686" y="2893"/>
                        <a:pt x="820" y="3307"/>
                      </a:cubicBezTo>
                      <a:cubicBezTo>
                        <a:pt x="808" y="2927"/>
                        <a:pt x="750" y="2521"/>
                        <a:pt x="647" y="2120"/>
                      </a:cubicBezTo>
                      <a:cubicBezTo>
                        <a:pt x="422" y="1248"/>
                        <a:pt x="495" y="518"/>
                        <a:pt x="604" y="0"/>
                      </a:cubicBezTo>
                      <a:close/>
                    </a:path>
                  </a:pathLst>
                </a:custGeom>
                <a:solidFill>
                  <a:srgbClr val="BA8A8A">
                    <a:alpha val="6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5" name="Google Shape;695;p32"/>
              <p:cNvSpPr/>
              <p:nvPr/>
            </p:nvSpPr>
            <p:spPr>
              <a:xfrm>
                <a:off x="112498" y="955987"/>
                <a:ext cx="281417" cy="221670"/>
              </a:xfrm>
              <a:custGeom>
                <a:avLst/>
                <a:gdLst/>
                <a:ahLst/>
                <a:cxnLst/>
                <a:rect l="l" t="t" r="r" b="b"/>
                <a:pathLst>
                  <a:path w="325" h="256" extrusionOk="0">
                    <a:moveTo>
                      <a:pt x="53" y="1"/>
                    </a:moveTo>
                    <a:lnTo>
                      <a:pt x="1" y="58"/>
                    </a:lnTo>
                    <a:cubicBezTo>
                      <a:pt x="20" y="74"/>
                      <a:pt x="192" y="231"/>
                      <a:pt x="309" y="255"/>
                    </a:cubicBezTo>
                    <a:lnTo>
                      <a:pt x="324" y="180"/>
                    </a:lnTo>
                    <a:cubicBezTo>
                      <a:pt x="245" y="163"/>
                      <a:pt x="102" y="46"/>
                      <a:pt x="53" y="1"/>
                    </a:cubicBez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2"/>
              <p:cNvSpPr/>
              <p:nvPr/>
            </p:nvSpPr>
            <p:spPr>
              <a:xfrm>
                <a:off x="239785" y="1061626"/>
                <a:ext cx="732549" cy="1031284"/>
              </a:xfrm>
              <a:custGeom>
                <a:avLst/>
                <a:gdLst/>
                <a:ahLst/>
                <a:cxnLst/>
                <a:rect l="l" t="t" r="r" b="b"/>
                <a:pathLst>
                  <a:path w="846" h="1191" extrusionOk="0">
                    <a:moveTo>
                      <a:pt x="699" y="0"/>
                    </a:moveTo>
                    <a:cubicBezTo>
                      <a:pt x="494" y="0"/>
                      <a:pt x="136" y="69"/>
                      <a:pt x="29" y="522"/>
                    </a:cubicBezTo>
                    <a:cubicBezTo>
                      <a:pt x="0" y="669"/>
                      <a:pt x="42" y="814"/>
                      <a:pt x="152" y="944"/>
                    </a:cubicBezTo>
                    <a:cubicBezTo>
                      <a:pt x="278" y="1092"/>
                      <a:pt x="467" y="1191"/>
                      <a:pt x="569" y="1191"/>
                    </a:cubicBezTo>
                    <a:lnTo>
                      <a:pt x="571" y="1191"/>
                    </a:lnTo>
                    <a:lnTo>
                      <a:pt x="570" y="1113"/>
                    </a:lnTo>
                    <a:lnTo>
                      <a:pt x="569" y="1113"/>
                    </a:lnTo>
                    <a:cubicBezTo>
                      <a:pt x="497" y="1113"/>
                      <a:pt x="325" y="1029"/>
                      <a:pt x="212" y="894"/>
                    </a:cubicBezTo>
                    <a:cubicBezTo>
                      <a:pt x="146" y="817"/>
                      <a:pt x="75" y="693"/>
                      <a:pt x="104" y="539"/>
                    </a:cubicBezTo>
                    <a:cubicBezTo>
                      <a:pt x="198" y="138"/>
                      <a:pt x="510" y="76"/>
                      <a:pt x="693" y="76"/>
                    </a:cubicBezTo>
                    <a:cubicBezTo>
                      <a:pt x="769" y="76"/>
                      <a:pt x="823" y="87"/>
                      <a:pt x="830" y="88"/>
                    </a:cubicBezTo>
                    <a:lnTo>
                      <a:pt x="846" y="13"/>
                    </a:lnTo>
                    <a:cubicBezTo>
                      <a:pt x="843" y="12"/>
                      <a:pt x="785" y="0"/>
                      <a:pt x="699" y="0"/>
                    </a:cubicBezTo>
                    <a:close/>
                  </a:path>
                </a:pathLst>
              </a:custGeom>
              <a:solidFill>
                <a:srgbClr val="4B4747">
                  <a:alpha val="43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7" name="Google Shape;697;p32"/>
          <p:cNvGrpSpPr/>
          <p:nvPr/>
        </p:nvGrpSpPr>
        <p:grpSpPr>
          <a:xfrm>
            <a:off x="1082119" y="2599425"/>
            <a:ext cx="435875" cy="435830"/>
            <a:chOff x="1305050" y="4077300"/>
            <a:chExt cx="148900" cy="148900"/>
          </a:xfrm>
        </p:grpSpPr>
        <p:sp>
          <p:nvSpPr>
            <p:cNvPr id="698" name="Google Shape;698;p32"/>
            <p:cNvSpPr/>
            <p:nvPr/>
          </p:nvSpPr>
          <p:spPr>
            <a:xfrm>
              <a:off x="1366200" y="4077300"/>
              <a:ext cx="26600" cy="148900"/>
            </a:xfrm>
            <a:custGeom>
              <a:avLst/>
              <a:gdLst/>
              <a:ahLst/>
              <a:cxnLst/>
              <a:rect l="l" t="t" r="r" b="b"/>
              <a:pathLst>
                <a:path w="1064" h="5956" extrusionOk="0">
                  <a:moveTo>
                    <a:pt x="531" y="0"/>
                  </a:moveTo>
                  <a:cubicBezTo>
                    <a:pt x="238" y="0"/>
                    <a:pt x="0" y="1334"/>
                    <a:pt x="0" y="2978"/>
                  </a:cubicBezTo>
                  <a:cubicBezTo>
                    <a:pt x="0" y="4622"/>
                    <a:pt x="238" y="5956"/>
                    <a:pt x="531" y="5956"/>
                  </a:cubicBezTo>
                  <a:cubicBezTo>
                    <a:pt x="825" y="5956"/>
                    <a:pt x="1064" y="4622"/>
                    <a:pt x="1064" y="2978"/>
                  </a:cubicBezTo>
                  <a:cubicBezTo>
                    <a:pt x="1064" y="1334"/>
                    <a:pt x="825"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2"/>
            <p:cNvSpPr/>
            <p:nvPr/>
          </p:nvSpPr>
          <p:spPr>
            <a:xfrm>
              <a:off x="1305050" y="4138450"/>
              <a:ext cx="148900" cy="26600"/>
            </a:xfrm>
            <a:custGeom>
              <a:avLst/>
              <a:gdLst/>
              <a:ahLst/>
              <a:cxnLst/>
              <a:rect l="l" t="t" r="r" b="b"/>
              <a:pathLst>
                <a:path w="5956" h="1064" extrusionOk="0">
                  <a:moveTo>
                    <a:pt x="2977" y="1"/>
                  </a:moveTo>
                  <a:cubicBezTo>
                    <a:pt x="1333" y="1"/>
                    <a:pt x="0" y="239"/>
                    <a:pt x="0" y="533"/>
                  </a:cubicBezTo>
                  <a:cubicBezTo>
                    <a:pt x="0" y="826"/>
                    <a:pt x="1333" y="1064"/>
                    <a:pt x="2977" y="1064"/>
                  </a:cubicBezTo>
                  <a:cubicBezTo>
                    <a:pt x="4622" y="1064"/>
                    <a:pt x="5956" y="827"/>
                    <a:pt x="5956" y="533"/>
                  </a:cubicBezTo>
                  <a:cubicBezTo>
                    <a:pt x="5956" y="239"/>
                    <a:pt x="4622" y="1"/>
                    <a:pt x="2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0" name="Google Shape;700;p32"/>
          <p:cNvSpPr/>
          <p:nvPr/>
        </p:nvSpPr>
        <p:spPr>
          <a:xfrm rot="-7787721">
            <a:off x="5381702" y="401444"/>
            <a:ext cx="489863" cy="199218"/>
          </a:xfrm>
          <a:custGeom>
            <a:avLst/>
            <a:gdLst/>
            <a:ahLst/>
            <a:cxnLst/>
            <a:rect l="l" t="t" r="r" b="b"/>
            <a:pathLst>
              <a:path w="5149" h="2094" extrusionOk="0">
                <a:moveTo>
                  <a:pt x="5146" y="1"/>
                </a:moveTo>
                <a:cubicBezTo>
                  <a:pt x="3970" y="144"/>
                  <a:pt x="2632" y="701"/>
                  <a:pt x="1720" y="1147"/>
                </a:cubicBezTo>
                <a:cubicBezTo>
                  <a:pt x="729" y="1627"/>
                  <a:pt x="9" y="2080"/>
                  <a:pt x="1" y="2084"/>
                </a:cubicBezTo>
                <a:lnTo>
                  <a:pt x="7" y="2094"/>
                </a:lnTo>
                <a:cubicBezTo>
                  <a:pt x="13" y="2090"/>
                  <a:pt x="735" y="1638"/>
                  <a:pt x="1724" y="1153"/>
                </a:cubicBezTo>
                <a:cubicBezTo>
                  <a:pt x="2638" y="711"/>
                  <a:pt x="3972" y="154"/>
                  <a:pt x="5148" y="11"/>
                </a:cubicBezTo>
                <a:lnTo>
                  <a:pt x="5146"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2"/>
          <p:cNvSpPr/>
          <p:nvPr/>
        </p:nvSpPr>
        <p:spPr>
          <a:xfrm rot="9510872">
            <a:off x="1695535" y="518622"/>
            <a:ext cx="489855" cy="199215"/>
          </a:xfrm>
          <a:custGeom>
            <a:avLst/>
            <a:gdLst/>
            <a:ahLst/>
            <a:cxnLst/>
            <a:rect l="l" t="t" r="r" b="b"/>
            <a:pathLst>
              <a:path w="5149" h="2094" extrusionOk="0">
                <a:moveTo>
                  <a:pt x="5146" y="1"/>
                </a:moveTo>
                <a:cubicBezTo>
                  <a:pt x="3970" y="144"/>
                  <a:pt x="2632" y="701"/>
                  <a:pt x="1720" y="1147"/>
                </a:cubicBezTo>
                <a:cubicBezTo>
                  <a:pt x="729" y="1627"/>
                  <a:pt x="9" y="2080"/>
                  <a:pt x="1" y="2084"/>
                </a:cubicBezTo>
                <a:lnTo>
                  <a:pt x="7" y="2094"/>
                </a:lnTo>
                <a:cubicBezTo>
                  <a:pt x="13" y="2090"/>
                  <a:pt x="735" y="1638"/>
                  <a:pt x="1724" y="1153"/>
                </a:cubicBezTo>
                <a:cubicBezTo>
                  <a:pt x="2638" y="711"/>
                  <a:pt x="3972" y="154"/>
                  <a:pt x="5148" y="11"/>
                </a:cubicBezTo>
                <a:lnTo>
                  <a:pt x="5146"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2" name="Google Shape;702;p32"/>
          <p:cNvGrpSpPr/>
          <p:nvPr/>
        </p:nvGrpSpPr>
        <p:grpSpPr>
          <a:xfrm rot="-957338">
            <a:off x="4876610" y="820955"/>
            <a:ext cx="166947" cy="136437"/>
            <a:chOff x="4852687" y="855681"/>
            <a:chExt cx="166942" cy="136433"/>
          </a:xfrm>
        </p:grpSpPr>
        <p:sp>
          <p:nvSpPr>
            <p:cNvPr id="703" name="Google Shape;703;p32"/>
            <p:cNvSpPr/>
            <p:nvPr/>
          </p:nvSpPr>
          <p:spPr>
            <a:xfrm rot="1832351">
              <a:off x="4855418" y="910335"/>
              <a:ext cx="161474" cy="43791"/>
            </a:xfrm>
            <a:custGeom>
              <a:avLst/>
              <a:gdLst/>
              <a:ahLst/>
              <a:cxnLst/>
              <a:rect l="l" t="t" r="r" b="b"/>
              <a:pathLst>
                <a:path w="5149" h="2094" extrusionOk="0">
                  <a:moveTo>
                    <a:pt x="5146" y="1"/>
                  </a:moveTo>
                  <a:cubicBezTo>
                    <a:pt x="3970" y="144"/>
                    <a:pt x="2632" y="701"/>
                    <a:pt x="1720" y="1147"/>
                  </a:cubicBezTo>
                  <a:cubicBezTo>
                    <a:pt x="729" y="1627"/>
                    <a:pt x="9" y="2080"/>
                    <a:pt x="1" y="2084"/>
                  </a:cubicBezTo>
                  <a:lnTo>
                    <a:pt x="7" y="2094"/>
                  </a:lnTo>
                  <a:cubicBezTo>
                    <a:pt x="13" y="2090"/>
                    <a:pt x="735" y="1638"/>
                    <a:pt x="1724" y="1153"/>
                  </a:cubicBezTo>
                  <a:cubicBezTo>
                    <a:pt x="2638" y="711"/>
                    <a:pt x="3972" y="154"/>
                    <a:pt x="5148" y="11"/>
                  </a:cubicBezTo>
                  <a:lnTo>
                    <a:pt x="5146"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2"/>
            <p:cNvSpPr/>
            <p:nvPr/>
          </p:nvSpPr>
          <p:spPr>
            <a:xfrm rot="1135649">
              <a:off x="4855420" y="880688"/>
              <a:ext cx="161476" cy="43795"/>
            </a:xfrm>
            <a:custGeom>
              <a:avLst/>
              <a:gdLst/>
              <a:ahLst/>
              <a:cxnLst/>
              <a:rect l="l" t="t" r="r" b="b"/>
              <a:pathLst>
                <a:path w="5149" h="2094" extrusionOk="0">
                  <a:moveTo>
                    <a:pt x="5146" y="1"/>
                  </a:moveTo>
                  <a:cubicBezTo>
                    <a:pt x="3970" y="144"/>
                    <a:pt x="2632" y="701"/>
                    <a:pt x="1720" y="1147"/>
                  </a:cubicBezTo>
                  <a:cubicBezTo>
                    <a:pt x="729" y="1627"/>
                    <a:pt x="9" y="2080"/>
                    <a:pt x="1" y="2084"/>
                  </a:cubicBezTo>
                  <a:lnTo>
                    <a:pt x="7" y="2094"/>
                  </a:lnTo>
                  <a:cubicBezTo>
                    <a:pt x="13" y="2090"/>
                    <a:pt x="735" y="1638"/>
                    <a:pt x="1724" y="1153"/>
                  </a:cubicBezTo>
                  <a:cubicBezTo>
                    <a:pt x="2638" y="711"/>
                    <a:pt x="3972" y="154"/>
                    <a:pt x="5148" y="11"/>
                  </a:cubicBezTo>
                  <a:lnTo>
                    <a:pt x="5146"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32"/>
          <p:cNvGrpSpPr/>
          <p:nvPr/>
        </p:nvGrpSpPr>
        <p:grpSpPr>
          <a:xfrm rot="-1127405" flipH="1">
            <a:off x="2471503" y="855699"/>
            <a:ext cx="166942" cy="136433"/>
            <a:chOff x="4852687" y="855681"/>
            <a:chExt cx="166942" cy="136433"/>
          </a:xfrm>
        </p:grpSpPr>
        <p:sp>
          <p:nvSpPr>
            <p:cNvPr id="706" name="Google Shape;706;p32"/>
            <p:cNvSpPr/>
            <p:nvPr/>
          </p:nvSpPr>
          <p:spPr>
            <a:xfrm rot="1832351">
              <a:off x="4855418" y="910335"/>
              <a:ext cx="161474" cy="43791"/>
            </a:xfrm>
            <a:custGeom>
              <a:avLst/>
              <a:gdLst/>
              <a:ahLst/>
              <a:cxnLst/>
              <a:rect l="l" t="t" r="r" b="b"/>
              <a:pathLst>
                <a:path w="5149" h="2094" extrusionOk="0">
                  <a:moveTo>
                    <a:pt x="5146" y="1"/>
                  </a:moveTo>
                  <a:cubicBezTo>
                    <a:pt x="3970" y="144"/>
                    <a:pt x="2632" y="701"/>
                    <a:pt x="1720" y="1147"/>
                  </a:cubicBezTo>
                  <a:cubicBezTo>
                    <a:pt x="729" y="1627"/>
                    <a:pt x="9" y="2080"/>
                    <a:pt x="1" y="2084"/>
                  </a:cubicBezTo>
                  <a:lnTo>
                    <a:pt x="7" y="2094"/>
                  </a:lnTo>
                  <a:cubicBezTo>
                    <a:pt x="13" y="2090"/>
                    <a:pt x="735" y="1638"/>
                    <a:pt x="1724" y="1153"/>
                  </a:cubicBezTo>
                  <a:cubicBezTo>
                    <a:pt x="2638" y="711"/>
                    <a:pt x="3972" y="154"/>
                    <a:pt x="5148" y="11"/>
                  </a:cubicBezTo>
                  <a:lnTo>
                    <a:pt x="5146"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2"/>
            <p:cNvSpPr/>
            <p:nvPr/>
          </p:nvSpPr>
          <p:spPr>
            <a:xfrm rot="1135649">
              <a:off x="4855420" y="880688"/>
              <a:ext cx="161476" cy="43795"/>
            </a:xfrm>
            <a:custGeom>
              <a:avLst/>
              <a:gdLst/>
              <a:ahLst/>
              <a:cxnLst/>
              <a:rect l="l" t="t" r="r" b="b"/>
              <a:pathLst>
                <a:path w="5149" h="2094" extrusionOk="0">
                  <a:moveTo>
                    <a:pt x="5146" y="1"/>
                  </a:moveTo>
                  <a:cubicBezTo>
                    <a:pt x="3970" y="144"/>
                    <a:pt x="2632" y="701"/>
                    <a:pt x="1720" y="1147"/>
                  </a:cubicBezTo>
                  <a:cubicBezTo>
                    <a:pt x="729" y="1627"/>
                    <a:pt x="9" y="2080"/>
                    <a:pt x="1" y="2084"/>
                  </a:cubicBezTo>
                  <a:lnTo>
                    <a:pt x="7" y="2094"/>
                  </a:lnTo>
                  <a:cubicBezTo>
                    <a:pt x="13" y="2090"/>
                    <a:pt x="735" y="1638"/>
                    <a:pt x="1724" y="1153"/>
                  </a:cubicBezTo>
                  <a:cubicBezTo>
                    <a:pt x="2638" y="711"/>
                    <a:pt x="3972" y="154"/>
                    <a:pt x="5148" y="11"/>
                  </a:cubicBezTo>
                  <a:lnTo>
                    <a:pt x="5146"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32"/>
          <p:cNvGrpSpPr/>
          <p:nvPr/>
        </p:nvGrpSpPr>
        <p:grpSpPr>
          <a:xfrm rot="4854560" flipH="1">
            <a:off x="5354041" y="1214659"/>
            <a:ext cx="95624" cy="136428"/>
            <a:chOff x="4852687" y="855681"/>
            <a:chExt cx="166942" cy="136433"/>
          </a:xfrm>
        </p:grpSpPr>
        <p:sp>
          <p:nvSpPr>
            <p:cNvPr id="709" name="Google Shape;709;p32"/>
            <p:cNvSpPr/>
            <p:nvPr/>
          </p:nvSpPr>
          <p:spPr>
            <a:xfrm rot="1832351">
              <a:off x="4855418" y="910335"/>
              <a:ext cx="161474" cy="43791"/>
            </a:xfrm>
            <a:custGeom>
              <a:avLst/>
              <a:gdLst/>
              <a:ahLst/>
              <a:cxnLst/>
              <a:rect l="l" t="t" r="r" b="b"/>
              <a:pathLst>
                <a:path w="5149" h="2094" extrusionOk="0">
                  <a:moveTo>
                    <a:pt x="5146" y="1"/>
                  </a:moveTo>
                  <a:cubicBezTo>
                    <a:pt x="3970" y="144"/>
                    <a:pt x="2632" y="701"/>
                    <a:pt x="1720" y="1147"/>
                  </a:cubicBezTo>
                  <a:cubicBezTo>
                    <a:pt x="729" y="1627"/>
                    <a:pt x="9" y="2080"/>
                    <a:pt x="1" y="2084"/>
                  </a:cubicBezTo>
                  <a:lnTo>
                    <a:pt x="7" y="2094"/>
                  </a:lnTo>
                  <a:cubicBezTo>
                    <a:pt x="13" y="2090"/>
                    <a:pt x="735" y="1638"/>
                    <a:pt x="1724" y="1153"/>
                  </a:cubicBezTo>
                  <a:cubicBezTo>
                    <a:pt x="2638" y="711"/>
                    <a:pt x="3972" y="154"/>
                    <a:pt x="5148" y="11"/>
                  </a:cubicBezTo>
                  <a:lnTo>
                    <a:pt x="5146"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2"/>
            <p:cNvSpPr/>
            <p:nvPr/>
          </p:nvSpPr>
          <p:spPr>
            <a:xfrm rot="1135649">
              <a:off x="4855420" y="880688"/>
              <a:ext cx="161476" cy="43795"/>
            </a:xfrm>
            <a:custGeom>
              <a:avLst/>
              <a:gdLst/>
              <a:ahLst/>
              <a:cxnLst/>
              <a:rect l="l" t="t" r="r" b="b"/>
              <a:pathLst>
                <a:path w="5149" h="2094" extrusionOk="0">
                  <a:moveTo>
                    <a:pt x="5146" y="1"/>
                  </a:moveTo>
                  <a:cubicBezTo>
                    <a:pt x="3970" y="144"/>
                    <a:pt x="2632" y="701"/>
                    <a:pt x="1720" y="1147"/>
                  </a:cubicBezTo>
                  <a:cubicBezTo>
                    <a:pt x="729" y="1627"/>
                    <a:pt x="9" y="2080"/>
                    <a:pt x="1" y="2084"/>
                  </a:cubicBezTo>
                  <a:lnTo>
                    <a:pt x="7" y="2094"/>
                  </a:lnTo>
                  <a:cubicBezTo>
                    <a:pt x="13" y="2090"/>
                    <a:pt x="735" y="1638"/>
                    <a:pt x="1724" y="1153"/>
                  </a:cubicBezTo>
                  <a:cubicBezTo>
                    <a:pt x="2638" y="711"/>
                    <a:pt x="3972" y="154"/>
                    <a:pt x="5148" y="11"/>
                  </a:cubicBezTo>
                  <a:lnTo>
                    <a:pt x="5146"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 name="Google Shape;711;p32"/>
          <p:cNvGrpSpPr/>
          <p:nvPr/>
        </p:nvGrpSpPr>
        <p:grpSpPr>
          <a:xfrm rot="-4854560">
            <a:off x="2082116" y="1214659"/>
            <a:ext cx="95624" cy="136428"/>
            <a:chOff x="4852687" y="855681"/>
            <a:chExt cx="166942" cy="136433"/>
          </a:xfrm>
        </p:grpSpPr>
        <p:sp>
          <p:nvSpPr>
            <p:cNvPr id="712" name="Google Shape;712;p32"/>
            <p:cNvSpPr/>
            <p:nvPr/>
          </p:nvSpPr>
          <p:spPr>
            <a:xfrm rot="1832351">
              <a:off x="4855418" y="910335"/>
              <a:ext cx="161474" cy="43791"/>
            </a:xfrm>
            <a:custGeom>
              <a:avLst/>
              <a:gdLst/>
              <a:ahLst/>
              <a:cxnLst/>
              <a:rect l="l" t="t" r="r" b="b"/>
              <a:pathLst>
                <a:path w="5149" h="2094" extrusionOk="0">
                  <a:moveTo>
                    <a:pt x="5146" y="1"/>
                  </a:moveTo>
                  <a:cubicBezTo>
                    <a:pt x="3970" y="144"/>
                    <a:pt x="2632" y="701"/>
                    <a:pt x="1720" y="1147"/>
                  </a:cubicBezTo>
                  <a:cubicBezTo>
                    <a:pt x="729" y="1627"/>
                    <a:pt x="9" y="2080"/>
                    <a:pt x="1" y="2084"/>
                  </a:cubicBezTo>
                  <a:lnTo>
                    <a:pt x="7" y="2094"/>
                  </a:lnTo>
                  <a:cubicBezTo>
                    <a:pt x="13" y="2090"/>
                    <a:pt x="735" y="1638"/>
                    <a:pt x="1724" y="1153"/>
                  </a:cubicBezTo>
                  <a:cubicBezTo>
                    <a:pt x="2638" y="711"/>
                    <a:pt x="3972" y="154"/>
                    <a:pt x="5148" y="11"/>
                  </a:cubicBezTo>
                  <a:lnTo>
                    <a:pt x="5146"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2"/>
            <p:cNvSpPr/>
            <p:nvPr/>
          </p:nvSpPr>
          <p:spPr>
            <a:xfrm rot="1135649">
              <a:off x="4855420" y="880688"/>
              <a:ext cx="161476" cy="43795"/>
            </a:xfrm>
            <a:custGeom>
              <a:avLst/>
              <a:gdLst/>
              <a:ahLst/>
              <a:cxnLst/>
              <a:rect l="l" t="t" r="r" b="b"/>
              <a:pathLst>
                <a:path w="5149" h="2094" extrusionOk="0">
                  <a:moveTo>
                    <a:pt x="5146" y="1"/>
                  </a:moveTo>
                  <a:cubicBezTo>
                    <a:pt x="3970" y="144"/>
                    <a:pt x="2632" y="701"/>
                    <a:pt x="1720" y="1147"/>
                  </a:cubicBezTo>
                  <a:cubicBezTo>
                    <a:pt x="729" y="1627"/>
                    <a:pt x="9" y="2080"/>
                    <a:pt x="1" y="2084"/>
                  </a:cubicBezTo>
                  <a:lnTo>
                    <a:pt x="7" y="2094"/>
                  </a:lnTo>
                  <a:cubicBezTo>
                    <a:pt x="13" y="2090"/>
                    <a:pt x="735" y="1638"/>
                    <a:pt x="1724" y="1153"/>
                  </a:cubicBezTo>
                  <a:cubicBezTo>
                    <a:pt x="2638" y="711"/>
                    <a:pt x="3972" y="154"/>
                    <a:pt x="5148" y="11"/>
                  </a:cubicBezTo>
                  <a:lnTo>
                    <a:pt x="5146"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9" name="Google Shape;719;p33"/>
          <p:cNvSpPr txBox="1">
            <a:spLocks noGrp="1"/>
          </p:cNvSpPr>
          <p:nvPr>
            <p:ph type="body" idx="1"/>
          </p:nvPr>
        </p:nvSpPr>
        <p:spPr>
          <a:xfrm>
            <a:off x="724616" y="624709"/>
            <a:ext cx="3856809" cy="3894082"/>
          </a:xfrm>
          <a:prstGeom prst="rect">
            <a:avLst/>
          </a:prstGeom>
        </p:spPr>
        <p:txBody>
          <a:bodyPr spcFirstLastPara="1" wrap="square" lIns="91425" tIns="91425" rIns="91425" bIns="91425" anchor="t" anchorCtr="0">
            <a:noAutofit/>
          </a:bodyPr>
          <a:lstStyle/>
          <a:p>
            <a:pPr marL="285750" indent="-285750"/>
            <a:r>
              <a:rPr lang="en-US" sz="1400" dirty="0">
                <a:solidFill>
                  <a:schemeClr val="dk1"/>
                </a:solidFill>
              </a:rPr>
              <a:t>The 'Golden Hour' of neonatal life refers to the critical first hour following birth for both preterm and term neonates. </a:t>
            </a:r>
          </a:p>
          <a:p>
            <a:pPr marL="285750" indent="-285750"/>
            <a:endParaRPr lang="en-US" sz="1400" dirty="0">
              <a:solidFill>
                <a:schemeClr val="dk1"/>
              </a:solidFill>
            </a:endParaRPr>
          </a:p>
          <a:p>
            <a:pPr marL="285750" indent="-285750"/>
            <a:r>
              <a:rPr lang="en-US" sz="1400" dirty="0">
                <a:solidFill>
                  <a:schemeClr val="dk1"/>
                </a:solidFill>
              </a:rPr>
              <a:t>This concept, borrowed from adult trauma care where the first hour is known as the “Golden Hour”, emphasizes the importance of timely and evidence-based interventions such as thermoregulation glycemic control, and cardiorespiratory support for improving outcomes and reducing mortality rates in neonates. </a:t>
            </a:r>
          </a:p>
          <a:p>
            <a:pPr marL="285750" indent="-285750"/>
            <a:endParaRPr lang="en-US" sz="1400" dirty="0">
              <a:solidFill>
                <a:schemeClr val="dk1"/>
              </a:solidFill>
            </a:endParaRPr>
          </a:p>
          <a:p>
            <a:pPr marL="285750" indent="-285750"/>
            <a:r>
              <a:rPr lang="en-US" sz="1400" dirty="0">
                <a:solidFill>
                  <a:schemeClr val="dk1"/>
                </a:solidFill>
              </a:rPr>
              <a:t>Implementing these interventions within the first sixty minutes of life can have a significant impact on long-term health and survival rates.</a:t>
            </a:r>
            <a:endParaRPr sz="1400" dirty="0">
              <a:solidFill>
                <a:schemeClr val="dk1"/>
              </a:solidFill>
            </a:endParaRPr>
          </a:p>
        </p:txBody>
      </p:sp>
      <p:sp>
        <p:nvSpPr>
          <p:cNvPr id="721" name="Google Shape;721;p33"/>
          <p:cNvSpPr/>
          <p:nvPr/>
        </p:nvSpPr>
        <p:spPr>
          <a:xfrm rot="-9556055">
            <a:off x="6761657" y="288412"/>
            <a:ext cx="2915160" cy="493182"/>
          </a:xfrm>
          <a:custGeom>
            <a:avLst/>
            <a:gdLst/>
            <a:ahLst/>
            <a:cxnLst/>
            <a:rect l="l" t="t" r="r" b="b"/>
            <a:pathLst>
              <a:path w="20542" h="2569" extrusionOk="0">
                <a:moveTo>
                  <a:pt x="14732" y="0"/>
                </a:moveTo>
                <a:cubicBezTo>
                  <a:pt x="13716" y="0"/>
                  <a:pt x="12645" y="167"/>
                  <a:pt x="11537" y="498"/>
                </a:cubicBezTo>
                <a:cubicBezTo>
                  <a:pt x="6373" y="2043"/>
                  <a:pt x="3375" y="2394"/>
                  <a:pt x="1258" y="2394"/>
                </a:cubicBezTo>
                <a:cubicBezTo>
                  <a:pt x="802" y="2394"/>
                  <a:pt x="387" y="2378"/>
                  <a:pt x="0" y="2354"/>
                </a:cubicBezTo>
                <a:lnTo>
                  <a:pt x="0" y="2359"/>
                </a:lnTo>
                <a:cubicBezTo>
                  <a:pt x="365" y="2382"/>
                  <a:pt x="786" y="2401"/>
                  <a:pt x="1277" y="2401"/>
                </a:cubicBezTo>
                <a:cubicBezTo>
                  <a:pt x="2080" y="2401"/>
                  <a:pt x="3069" y="2350"/>
                  <a:pt x="4301" y="2181"/>
                </a:cubicBezTo>
                <a:cubicBezTo>
                  <a:pt x="6326" y="1904"/>
                  <a:pt x="8693" y="1356"/>
                  <a:pt x="11538" y="505"/>
                </a:cubicBezTo>
                <a:cubicBezTo>
                  <a:pt x="12724" y="149"/>
                  <a:pt x="13784" y="10"/>
                  <a:pt x="14716" y="10"/>
                </a:cubicBezTo>
                <a:cubicBezTo>
                  <a:pt x="16299" y="10"/>
                  <a:pt x="17515" y="412"/>
                  <a:pt x="18362" y="841"/>
                </a:cubicBezTo>
                <a:cubicBezTo>
                  <a:pt x="19123" y="1227"/>
                  <a:pt x="19674" y="1677"/>
                  <a:pt x="20002" y="1986"/>
                </a:cubicBezTo>
                <a:cubicBezTo>
                  <a:pt x="20357" y="2320"/>
                  <a:pt x="20535" y="2566"/>
                  <a:pt x="20537" y="2568"/>
                </a:cubicBezTo>
                <a:lnTo>
                  <a:pt x="20542" y="2564"/>
                </a:lnTo>
                <a:cubicBezTo>
                  <a:pt x="20541" y="2562"/>
                  <a:pt x="20364" y="2316"/>
                  <a:pt x="20007" y="1981"/>
                </a:cubicBezTo>
                <a:cubicBezTo>
                  <a:pt x="19679" y="1672"/>
                  <a:pt x="19128" y="1222"/>
                  <a:pt x="18365" y="836"/>
                </a:cubicBezTo>
                <a:cubicBezTo>
                  <a:pt x="17508" y="401"/>
                  <a:pt x="16565" y="133"/>
                  <a:pt x="15560" y="38"/>
                </a:cubicBezTo>
                <a:cubicBezTo>
                  <a:pt x="15289" y="13"/>
                  <a:pt x="15012" y="0"/>
                  <a:pt x="14732"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rot="-9556055">
            <a:off x="6971320" y="436612"/>
            <a:ext cx="2915160" cy="493182"/>
          </a:xfrm>
          <a:custGeom>
            <a:avLst/>
            <a:gdLst/>
            <a:ahLst/>
            <a:cxnLst/>
            <a:rect l="l" t="t" r="r" b="b"/>
            <a:pathLst>
              <a:path w="20542" h="2569" extrusionOk="0">
                <a:moveTo>
                  <a:pt x="14732" y="0"/>
                </a:moveTo>
                <a:cubicBezTo>
                  <a:pt x="13716" y="0"/>
                  <a:pt x="12645" y="167"/>
                  <a:pt x="11537" y="498"/>
                </a:cubicBezTo>
                <a:cubicBezTo>
                  <a:pt x="6373" y="2043"/>
                  <a:pt x="3375" y="2394"/>
                  <a:pt x="1258" y="2394"/>
                </a:cubicBezTo>
                <a:cubicBezTo>
                  <a:pt x="802" y="2394"/>
                  <a:pt x="387" y="2378"/>
                  <a:pt x="0" y="2354"/>
                </a:cubicBezTo>
                <a:lnTo>
                  <a:pt x="0" y="2359"/>
                </a:lnTo>
                <a:cubicBezTo>
                  <a:pt x="365" y="2382"/>
                  <a:pt x="786" y="2401"/>
                  <a:pt x="1277" y="2401"/>
                </a:cubicBezTo>
                <a:cubicBezTo>
                  <a:pt x="2080" y="2401"/>
                  <a:pt x="3069" y="2350"/>
                  <a:pt x="4301" y="2181"/>
                </a:cubicBezTo>
                <a:cubicBezTo>
                  <a:pt x="6326" y="1904"/>
                  <a:pt x="8693" y="1356"/>
                  <a:pt x="11538" y="505"/>
                </a:cubicBezTo>
                <a:cubicBezTo>
                  <a:pt x="12724" y="149"/>
                  <a:pt x="13784" y="10"/>
                  <a:pt x="14716" y="10"/>
                </a:cubicBezTo>
                <a:cubicBezTo>
                  <a:pt x="16299" y="10"/>
                  <a:pt x="17515" y="412"/>
                  <a:pt x="18362" y="841"/>
                </a:cubicBezTo>
                <a:cubicBezTo>
                  <a:pt x="19123" y="1227"/>
                  <a:pt x="19674" y="1677"/>
                  <a:pt x="20002" y="1986"/>
                </a:cubicBezTo>
                <a:cubicBezTo>
                  <a:pt x="20357" y="2320"/>
                  <a:pt x="20535" y="2566"/>
                  <a:pt x="20537" y="2568"/>
                </a:cubicBezTo>
                <a:lnTo>
                  <a:pt x="20542" y="2564"/>
                </a:lnTo>
                <a:cubicBezTo>
                  <a:pt x="20541" y="2562"/>
                  <a:pt x="20364" y="2316"/>
                  <a:pt x="20007" y="1981"/>
                </a:cubicBezTo>
                <a:cubicBezTo>
                  <a:pt x="19679" y="1672"/>
                  <a:pt x="19128" y="1222"/>
                  <a:pt x="18365" y="836"/>
                </a:cubicBezTo>
                <a:cubicBezTo>
                  <a:pt x="17508" y="401"/>
                  <a:pt x="16565" y="133"/>
                  <a:pt x="15560" y="38"/>
                </a:cubicBezTo>
                <a:cubicBezTo>
                  <a:pt x="15289" y="13"/>
                  <a:pt x="15012" y="0"/>
                  <a:pt x="14732"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Placeholder 4" descr="A person in purple gloves holding a baby&#10;&#10;Description automatically generated">
            <a:extLst>
              <a:ext uri="{FF2B5EF4-FFF2-40B4-BE49-F238E27FC236}">
                <a16:creationId xmlns:a16="http://schemas.microsoft.com/office/drawing/2014/main" id="{B040FD9C-238E-9C80-BC2C-85B0F3E7000D}"/>
              </a:ext>
            </a:extLst>
          </p:cNvPr>
          <p:cNvPicPr>
            <a:picLocks noGrp="1" noChangeAspect="1"/>
          </p:cNvPicPr>
          <p:nvPr>
            <p:ph type="pic" idx="2"/>
          </p:nvPr>
        </p:nvPicPr>
        <p:blipFill rotWithShape="1">
          <a:blip r:embed="rId3"/>
          <a:srcRect l="16313" t="-3498" r="41863" b="3498"/>
          <a:stretch/>
        </p:blipFill>
        <p:spPr>
          <a:xfrm>
            <a:off x="5261025" y="0"/>
            <a:ext cx="3800088" cy="5143500"/>
          </a:xfr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0.0.5209"/>
  <p:tag name="SLIDO_PRESENTATION_ID" val="00000000-0000-0000-0000-000000000000"/>
  <p:tag name="SLIDO_EVENT_UUID" val="9fab6576-c8e1-4cb4-93a7-3359912ed952"/>
  <p:tag name="SLIDO_EVENT_SECTION_UUID" val="c1323cb8-836d-4d1e-b24b-e0c758f33ed5"/>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TQ2NTgyMzJ9"/>
  <p:tag name="SLIDO_TYPE" val="SlidoPoll"/>
  <p:tag name="SLIDO_POLL_UUID" val="39b806ff-a851-4154-a43d-c6cca925c1a8"/>
  <p:tag name="SLIDO_TIMELINE" val="W3sicG9sbFF1ZXN0aW9uVXVpZCI6ImRhZTg3NGQyLTFjZWUtNDIwMS1iMjMyLWU3ZDNhYTJhZTk4NC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heme/theme1.xml><?xml version="1.0" encoding="utf-8"?>
<a:theme xmlns:a="http://schemas.openxmlformats.org/drawingml/2006/main" name="Newborn Care Center by Slidesgo">
  <a:themeElements>
    <a:clrScheme name="Simple Light">
      <a:dk1>
        <a:srgbClr val="4B4747"/>
      </a:dk1>
      <a:lt1>
        <a:srgbClr val="EEECEC"/>
      </a:lt1>
      <a:dk2>
        <a:srgbClr val="CCB0C5"/>
      </a:dk2>
      <a:lt2>
        <a:srgbClr val="F9E9E9"/>
      </a:lt2>
      <a:accent1>
        <a:srgbClr val="E7E0E0"/>
      </a:accent1>
      <a:accent2>
        <a:srgbClr val="BFB4B1"/>
      </a:accent2>
      <a:accent3>
        <a:srgbClr val="6F6F6F"/>
      </a:accent3>
      <a:accent4>
        <a:srgbClr val="A6BBBB"/>
      </a:accent4>
      <a:accent5>
        <a:srgbClr val="FAFAFA"/>
      </a:accent5>
      <a:accent6>
        <a:srgbClr val="FFFFFF"/>
      </a:accent6>
      <a:hlink>
        <a:srgbClr val="4B47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born Care Center by Slidesgo" id="{1524FAD4-2957-445B-8A40-BCA3E6DC45B3}" vid="{A4963219-C7C9-456C-A682-8372F6FCCA28}"/>
    </a:ext>
  </a:extLst>
</a:theme>
</file>

<file path=ppt/theme/theme2.xml><?xml version="1.0" encoding="utf-8"?>
<a:theme xmlns:a="http://schemas.openxmlformats.org/drawingml/2006/main" name="Office Theme">
  <a:themeElements>
    <a:clrScheme name="TM67302905">
      <a:dk1>
        <a:srgbClr val="000000"/>
      </a:dk1>
      <a:lt1>
        <a:srgbClr val="FFFFFF"/>
      </a:lt1>
      <a:dk2>
        <a:srgbClr val="454D55"/>
      </a:dk2>
      <a:lt2>
        <a:srgbClr val="808080"/>
      </a:lt2>
      <a:accent1>
        <a:srgbClr val="D9C369"/>
      </a:accent1>
      <a:accent2>
        <a:srgbClr val="263CC3"/>
      </a:accent2>
      <a:accent3>
        <a:srgbClr val="F2F2F2"/>
      </a:accent3>
      <a:accent4>
        <a:srgbClr val="AA4C41"/>
      </a:accent4>
      <a:accent5>
        <a:srgbClr val="2C453E"/>
      </a:accent5>
      <a:accent6>
        <a:srgbClr val="B39565"/>
      </a:accent6>
      <a:hlink>
        <a:srgbClr val="808080"/>
      </a:hlink>
      <a:folHlink>
        <a:srgbClr val="808080"/>
      </a:folHlink>
    </a:clrScheme>
    <a:fontScheme name="Custom 48">
      <a:majorFont>
        <a:latin typeface="Georgia"/>
        <a:ea typeface=""/>
        <a:cs typeface=""/>
      </a:majorFont>
      <a:minorFont>
        <a:latin typeface="Kaling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7302905_win32_SL_v6" id="{01B1D590-389A-46C5-8269-F19208F907A5}" vid="{8039636F-2BBF-4020-BA27-6E2A4D54BC49}"/>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Newborn Care Center by Slidesgo</Template>
  <TotalTime>5680</TotalTime>
  <Words>3687</Words>
  <Application>Microsoft Office PowerPoint</Application>
  <PresentationFormat>On-screen Show (16:9)</PresentationFormat>
  <Paragraphs>216</Paragraphs>
  <Slides>18</Slides>
  <Notes>18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18</vt:i4>
      </vt:variant>
    </vt:vector>
  </HeadingPairs>
  <TitlesOfParts>
    <vt:vector size="32" baseType="lpstr">
      <vt:lpstr>Nunito</vt:lpstr>
      <vt:lpstr>ADLaM Display</vt:lpstr>
      <vt:lpstr>Dreaming Outloud Script Pro</vt:lpstr>
      <vt:lpstr>Kalinga</vt:lpstr>
      <vt:lpstr>Georgia</vt:lpstr>
      <vt:lpstr>Times New Roman</vt:lpstr>
      <vt:lpstr>PT Sans</vt:lpstr>
      <vt:lpstr>Symbol</vt:lpstr>
      <vt:lpstr>Bebas Neue</vt:lpstr>
      <vt:lpstr>Calibri</vt:lpstr>
      <vt:lpstr>Castoro</vt:lpstr>
      <vt:lpstr>Arial</vt:lpstr>
      <vt:lpstr>Newborn Care Center by Slidesgo</vt:lpstr>
      <vt:lpstr>Office Theme</vt:lpstr>
      <vt:lpstr>Neonatal Golden Hour</vt:lpstr>
      <vt:lpstr>Disclosure Information</vt:lpstr>
      <vt:lpstr>PowerPoint Presentation</vt:lpstr>
      <vt:lpstr>Learning Objectives</vt:lpstr>
      <vt:lpstr>Evolution of Care </vt:lpstr>
      <vt:lpstr>2.4 million </vt:lpstr>
      <vt:lpstr>A picture is worth a thousand words</vt:lpstr>
      <vt:lpstr>What is the golden hour? </vt:lpstr>
      <vt:lpstr>PowerPoint Presentation</vt:lpstr>
      <vt:lpstr>Golden Hour Interventions </vt:lpstr>
      <vt:lpstr>Golden Hour Team Member Roles</vt:lpstr>
      <vt:lpstr>Respiratory Management </vt:lpstr>
      <vt:lpstr>Respiratory' s Role in Golden Hour Management </vt:lpstr>
      <vt:lpstr>PowerPoint Presentation</vt:lpstr>
      <vt:lpstr>Golden Hour-Take Aways </vt:lpstr>
      <vt:lpstr>This RT in her natural habitat</vt:lpstr>
      <vt:lpstr>PowerPoint Presentation</vt:lpstr>
      <vt:lpstr>References </vt:lpstr>
    </vt:vector>
  </TitlesOfParts>
  <Company>Lee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Neonatal Golden Hour</dc:title>
  <dc:creator>Maffeo-Jilani, Sara</dc:creator>
  <cp:lastModifiedBy>Jean M. Newberry</cp:lastModifiedBy>
  <cp:revision>49</cp:revision>
  <cp:lastPrinted>2024-04-21T12:36:33Z</cp:lastPrinted>
  <dcterms:created xsi:type="dcterms:W3CDTF">2024-03-15T12:36:10Z</dcterms:created>
  <dcterms:modified xsi:type="dcterms:W3CDTF">2024-05-28T12:16:33Z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1.10.0.5209</vt:lpwstr>
  </property>
</Properties>
</file>